
<file path=[Content_Types].xml><?xml version="1.0" encoding="utf-8"?>
<Types xmlns="http://schemas.openxmlformats.org/package/2006/content-types">
  <Default Extension="fntdata" ContentType="application/x-fontdata"/>
  <Default Extension="jpg" ContentType="image/jpeg"/>
  <Default Extension="odttf" ContentType="application/vnd.openxmlformats-officedocument.obfuscatedFont"/>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presProps.xml" ContentType="application/vnd.openxmlformats-officedocument.presentationml.presProps+xml"/>
  <Override PartName="/ppt/tableStyles.xml" ContentType="application/vnd.openxmlformats-officedocument.presentationml.tableStyle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0" r:id="rId4"/>
    <p:sldMasterId id="2147483661" r:id="rId5"/>
    <p:sldMasterId id="214748366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Lst>
  <p:sldSz cy="5143500" cx="9144000"/>
  <p:notesSz cx="6858000" cy="9144000"/>
  <p:embeddedFontLst>
    <p:embeddedFont>
      <p:font typeface="Quantico"/>
      <p:regular r:id="rId164"/>
      <p:bold r:id="rId165"/>
      <p:italic r:id="rId166"/>
      <p:boldItalic r:id="rId167"/>
    </p:embeddedFont>
    <p:embeddedFont>
      <p:font typeface="Roboto"/>
      <p:regular r:id="rId168"/>
      <p:bold r:id="rId169"/>
      <p:italic r:id="rId170"/>
      <p:boldItalic r:id="rId171"/>
    </p:embeddedFont>
    <p:embeddedFont>
      <p:font typeface="Corbel"/>
      <p:regular r:id="rId172"/>
      <p:bold r:id="rId173"/>
      <p:italic r:id="rId174"/>
      <p:boldItalic r:id="rId175"/>
    </p:embeddedFont>
    <p:embeddedFont>
      <p:font typeface="Helvetica Neue"/>
      <p:regular r:id="rId176"/>
      <p:bold r:id="rId177"/>
      <p:italic r:id="rId178"/>
      <p:boldItalic r:id="rId179"/>
    </p:embeddedFont>
    <p:embeddedFont>
      <p:font typeface="Titillium Web Light"/>
      <p:regular r:id="rId180"/>
      <p:bold r:id="rId181"/>
      <p:italic r:id="rId182"/>
      <p:boldItalic r:id="rId18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1D3EE7A-1777-4626-B300-6497DB7A05F2}">
  <a:tblStyle styleId="{D1D3EE7A-1777-4626-B300-6497DB7A05F2}"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42" Type="http://schemas.openxmlformats.org/officeDocument/2006/relationships/slide" Target="slides/slide35.xml"/><Relationship Id="rId21" Type="http://schemas.openxmlformats.org/officeDocument/2006/relationships/slide" Target="slides/slide14.xml"/><Relationship Id="rId84" Type="http://schemas.openxmlformats.org/officeDocument/2006/relationships/slide" Target="slides/slide77.xml"/><Relationship Id="rId138" Type="http://schemas.openxmlformats.org/officeDocument/2006/relationships/slide" Target="slides/slide131.xml"/><Relationship Id="rId63" Type="http://schemas.openxmlformats.org/officeDocument/2006/relationships/slide" Target="slides/slide56.xml"/><Relationship Id="rId159" Type="http://schemas.openxmlformats.org/officeDocument/2006/relationships/slide" Target="slides/slide152.xml"/><Relationship Id="rId170" Type="http://schemas.openxmlformats.org/officeDocument/2006/relationships/font" Target="fonts/Roboto-italic.fntdata"/><Relationship Id="rId107" Type="http://schemas.openxmlformats.org/officeDocument/2006/relationships/slide" Target="slides/slide100.xml"/><Relationship Id="rId32" Type="http://schemas.openxmlformats.org/officeDocument/2006/relationships/slide" Target="slides/slide25.xml"/><Relationship Id="rId128" Type="http://schemas.openxmlformats.org/officeDocument/2006/relationships/slide" Target="slides/slide121.xml"/><Relationship Id="rId11" Type="http://schemas.openxmlformats.org/officeDocument/2006/relationships/slide" Target="slides/slide4.xml"/><Relationship Id="rId149" Type="http://schemas.openxmlformats.org/officeDocument/2006/relationships/slide" Target="slides/slide142.xml"/><Relationship Id="rId74" Type="http://schemas.openxmlformats.org/officeDocument/2006/relationships/slide" Target="slides/slide67.xml"/><Relationship Id="rId53" Type="http://schemas.openxmlformats.org/officeDocument/2006/relationships/slide" Target="slides/slide46.xml"/><Relationship Id="rId181" Type="http://schemas.openxmlformats.org/officeDocument/2006/relationships/font" Target="fonts/TitilliumWebLight-bold.fntdata"/><Relationship Id="rId95" Type="http://schemas.openxmlformats.org/officeDocument/2006/relationships/slide" Target="slides/slide88.xml"/><Relationship Id="rId5" Type="http://schemas.openxmlformats.org/officeDocument/2006/relationships/slideMaster" Target="slideMasters/slideMaster2.xml"/><Relationship Id="rId160" Type="http://schemas.openxmlformats.org/officeDocument/2006/relationships/slide" Target="slides/slide153.xml"/><Relationship Id="rId43" Type="http://schemas.openxmlformats.org/officeDocument/2006/relationships/slide" Target="slides/slide36.xml"/><Relationship Id="rId22" Type="http://schemas.openxmlformats.org/officeDocument/2006/relationships/slide" Target="slides/slide15.xml"/><Relationship Id="rId118" Type="http://schemas.openxmlformats.org/officeDocument/2006/relationships/slide" Target="slides/slide111.xml"/><Relationship Id="rId139" Type="http://schemas.openxmlformats.org/officeDocument/2006/relationships/slide" Target="slides/slide132.xml"/><Relationship Id="rId64" Type="http://schemas.openxmlformats.org/officeDocument/2006/relationships/slide" Target="slides/slide57.xml"/><Relationship Id="rId85" Type="http://schemas.openxmlformats.org/officeDocument/2006/relationships/slide" Target="slides/slide78.xml"/><Relationship Id="rId150" Type="http://schemas.openxmlformats.org/officeDocument/2006/relationships/slide" Target="slides/slide143.xml"/><Relationship Id="rId171" Type="http://schemas.openxmlformats.org/officeDocument/2006/relationships/font" Target="fonts/Roboto-boldItalic.fntdata"/><Relationship Id="rId108" Type="http://schemas.openxmlformats.org/officeDocument/2006/relationships/slide" Target="slides/slide101.xml"/><Relationship Id="rId33" Type="http://schemas.openxmlformats.org/officeDocument/2006/relationships/slide" Target="slides/slide26.xml"/><Relationship Id="rId129" Type="http://schemas.openxmlformats.org/officeDocument/2006/relationships/slide" Target="slides/slide122.xml"/><Relationship Id="rId12" Type="http://schemas.openxmlformats.org/officeDocument/2006/relationships/slide" Target="slides/slide5.xml"/><Relationship Id="rId182" Type="http://schemas.openxmlformats.org/officeDocument/2006/relationships/font" Target="fonts/TitilliumWebLight-italic.fntdata"/><Relationship Id="rId96" Type="http://schemas.openxmlformats.org/officeDocument/2006/relationships/slide" Target="slides/slide89.xml"/><Relationship Id="rId140" Type="http://schemas.openxmlformats.org/officeDocument/2006/relationships/slide" Target="slides/slide133.xml"/><Relationship Id="rId75" Type="http://schemas.openxmlformats.org/officeDocument/2006/relationships/slide" Target="slides/slide68.xml"/><Relationship Id="rId161" Type="http://schemas.openxmlformats.org/officeDocument/2006/relationships/slide" Target="slides/slide154.xml"/><Relationship Id="rId54" Type="http://schemas.openxmlformats.org/officeDocument/2006/relationships/slide" Target="slides/slide47.xml"/><Relationship Id="rId6" Type="http://schemas.openxmlformats.org/officeDocument/2006/relationships/slideMaster" Target="slideMasters/slideMaster3.xml"/><Relationship Id="rId23" Type="http://schemas.openxmlformats.org/officeDocument/2006/relationships/slide" Target="slides/slide16.xml"/><Relationship Id="rId119" Type="http://schemas.openxmlformats.org/officeDocument/2006/relationships/slide" Target="slides/slide112.xml"/><Relationship Id="rId44" Type="http://schemas.openxmlformats.org/officeDocument/2006/relationships/slide" Target="slides/slide37.xml"/><Relationship Id="rId86" Type="http://schemas.openxmlformats.org/officeDocument/2006/relationships/slide" Target="slides/slide79.xml"/><Relationship Id="rId130" Type="http://schemas.openxmlformats.org/officeDocument/2006/relationships/slide" Target="slides/slide123.xml"/><Relationship Id="rId65" Type="http://schemas.openxmlformats.org/officeDocument/2006/relationships/slide" Target="slides/slide58.xml"/><Relationship Id="rId151" Type="http://schemas.openxmlformats.org/officeDocument/2006/relationships/slide" Target="slides/slide144.xml"/><Relationship Id="rId172" Type="http://schemas.openxmlformats.org/officeDocument/2006/relationships/font" Target="fonts/Corbel-regular.fntdata"/><Relationship Id="rId109" Type="http://schemas.openxmlformats.org/officeDocument/2006/relationships/slide" Target="slides/slide102.xml"/><Relationship Id="rId39" Type="http://schemas.openxmlformats.org/officeDocument/2006/relationships/slide" Target="slides/slide32.xml"/><Relationship Id="rId13" Type="http://schemas.openxmlformats.org/officeDocument/2006/relationships/slide" Target="slides/slide6.xml"/><Relationship Id="rId18" Type="http://schemas.openxmlformats.org/officeDocument/2006/relationships/slide" Target="slides/slide11.xml"/><Relationship Id="rId104" Type="http://schemas.openxmlformats.org/officeDocument/2006/relationships/slide" Target="slides/slide97.xml"/><Relationship Id="rId34" Type="http://schemas.openxmlformats.org/officeDocument/2006/relationships/slide" Target="slides/slide27.xml"/><Relationship Id="rId120" Type="http://schemas.openxmlformats.org/officeDocument/2006/relationships/slide" Target="slides/slide113.xml"/><Relationship Id="rId125" Type="http://schemas.openxmlformats.org/officeDocument/2006/relationships/slide" Target="slides/slide118.xml"/><Relationship Id="rId97" Type="http://schemas.openxmlformats.org/officeDocument/2006/relationships/slide" Target="slides/slide90.xml"/><Relationship Id="rId141" Type="http://schemas.openxmlformats.org/officeDocument/2006/relationships/slide" Target="slides/slide134.xml"/><Relationship Id="rId146" Type="http://schemas.openxmlformats.org/officeDocument/2006/relationships/slide" Target="slides/slide139.xml"/><Relationship Id="rId76" Type="http://schemas.openxmlformats.org/officeDocument/2006/relationships/slide" Target="slides/slide69.xml"/><Relationship Id="rId167" Type="http://schemas.openxmlformats.org/officeDocument/2006/relationships/font" Target="fonts/Quantico-boldItalic.fntdata"/><Relationship Id="rId50" Type="http://schemas.openxmlformats.org/officeDocument/2006/relationships/slide" Target="slides/slide43.xml"/><Relationship Id="rId55" Type="http://schemas.openxmlformats.org/officeDocument/2006/relationships/slide" Target="slides/slide48.xml"/><Relationship Id="rId183" Type="http://schemas.openxmlformats.org/officeDocument/2006/relationships/font" Target="fonts/TitilliumWebLight-boldItalic.fntdata"/><Relationship Id="rId92" Type="http://schemas.openxmlformats.org/officeDocument/2006/relationships/slide" Target="slides/slide85.xml"/><Relationship Id="rId7" Type="http://schemas.openxmlformats.org/officeDocument/2006/relationships/notesMaster" Target="notesMasters/notesMaster1.xml"/><Relationship Id="rId71" Type="http://schemas.openxmlformats.org/officeDocument/2006/relationships/slide" Target="slides/slide64.xml"/><Relationship Id="rId162" Type="http://schemas.openxmlformats.org/officeDocument/2006/relationships/slide" Target="slides/slide155.xml"/><Relationship Id="rId29" Type="http://schemas.openxmlformats.org/officeDocument/2006/relationships/slide" Target="slides/slide22.xml"/><Relationship Id="rId2" Type="http://schemas.openxmlformats.org/officeDocument/2006/relationships/presProps" Target="presProps.xml"/><Relationship Id="rId40" Type="http://schemas.openxmlformats.org/officeDocument/2006/relationships/slide" Target="slides/slide33.xml"/><Relationship Id="rId45" Type="http://schemas.openxmlformats.org/officeDocument/2006/relationships/slide" Target="slides/slide38.xml"/><Relationship Id="rId178" Type="http://schemas.openxmlformats.org/officeDocument/2006/relationships/font" Target="fonts/HelveticaNeue-italic.fntdata"/><Relationship Id="rId24" Type="http://schemas.openxmlformats.org/officeDocument/2006/relationships/slide" Target="slides/slide17.xml"/><Relationship Id="rId115" Type="http://schemas.openxmlformats.org/officeDocument/2006/relationships/slide" Target="slides/slide108.xml"/><Relationship Id="rId110" Type="http://schemas.openxmlformats.org/officeDocument/2006/relationships/slide" Target="slides/slide103.xml"/><Relationship Id="rId87" Type="http://schemas.openxmlformats.org/officeDocument/2006/relationships/slide" Target="slides/slide80.xml"/><Relationship Id="rId131" Type="http://schemas.openxmlformats.org/officeDocument/2006/relationships/slide" Target="slides/slide124.xml"/><Relationship Id="rId136" Type="http://schemas.openxmlformats.org/officeDocument/2006/relationships/slide" Target="slides/slide129.xml"/><Relationship Id="rId66" Type="http://schemas.openxmlformats.org/officeDocument/2006/relationships/slide" Target="slides/slide59.xml"/><Relationship Id="rId157" Type="http://schemas.openxmlformats.org/officeDocument/2006/relationships/slide" Target="slides/slide150.xml"/><Relationship Id="rId173" Type="http://schemas.openxmlformats.org/officeDocument/2006/relationships/font" Target="fonts/Corbel-bold.fntdata"/><Relationship Id="rId82" Type="http://schemas.openxmlformats.org/officeDocument/2006/relationships/slide" Target="slides/slide75.xml"/><Relationship Id="rId61" Type="http://schemas.openxmlformats.org/officeDocument/2006/relationships/slide" Target="slides/slide54.xml"/><Relationship Id="rId152" Type="http://schemas.openxmlformats.org/officeDocument/2006/relationships/slide" Target="slides/slide145.xml"/><Relationship Id="rId19" Type="http://schemas.openxmlformats.org/officeDocument/2006/relationships/slide" Target="slides/slide12.xml"/><Relationship Id="rId105" Type="http://schemas.openxmlformats.org/officeDocument/2006/relationships/slide" Target="slides/slide98.xml"/><Relationship Id="rId100" Type="http://schemas.openxmlformats.org/officeDocument/2006/relationships/slide" Target="slides/slide93.xml"/><Relationship Id="rId30" Type="http://schemas.openxmlformats.org/officeDocument/2006/relationships/slide" Target="slides/slide23.xml"/><Relationship Id="rId35" Type="http://schemas.openxmlformats.org/officeDocument/2006/relationships/slide" Target="slides/slide28.xml"/><Relationship Id="rId126" Type="http://schemas.openxmlformats.org/officeDocument/2006/relationships/slide" Target="slides/slide119.xml"/><Relationship Id="rId14" Type="http://schemas.openxmlformats.org/officeDocument/2006/relationships/slide" Target="slides/slide7.xml"/><Relationship Id="rId147" Type="http://schemas.openxmlformats.org/officeDocument/2006/relationships/slide" Target="slides/slide140.xml"/><Relationship Id="rId77" Type="http://schemas.openxmlformats.org/officeDocument/2006/relationships/slide" Target="slides/slide70.xml"/><Relationship Id="rId168" Type="http://schemas.openxmlformats.org/officeDocument/2006/relationships/font" Target="fonts/Roboto-regular.fntdata"/><Relationship Id="rId56" Type="http://schemas.openxmlformats.org/officeDocument/2006/relationships/slide" Target="slides/slide49.xml"/><Relationship Id="rId121" Type="http://schemas.openxmlformats.org/officeDocument/2006/relationships/slide" Target="slides/slide114.xml"/><Relationship Id="rId98" Type="http://schemas.openxmlformats.org/officeDocument/2006/relationships/slide" Target="slides/slide91.xml"/><Relationship Id="rId93" Type="http://schemas.openxmlformats.org/officeDocument/2006/relationships/slide" Target="slides/slide86.xml"/><Relationship Id="rId142" Type="http://schemas.openxmlformats.org/officeDocument/2006/relationships/slide" Target="slides/slide135.xml"/><Relationship Id="rId8" Type="http://schemas.openxmlformats.org/officeDocument/2006/relationships/slide" Target="slides/slide1.xml"/><Relationship Id="rId72" Type="http://schemas.openxmlformats.org/officeDocument/2006/relationships/slide" Target="slides/slide65.xml"/><Relationship Id="rId163" Type="http://schemas.openxmlformats.org/officeDocument/2006/relationships/slide" Target="slides/slide156.xml"/><Relationship Id="rId51" Type="http://schemas.openxmlformats.org/officeDocument/2006/relationships/slide" Target="slides/slide44.xml"/><Relationship Id="rId184" Type="http://schemas.openxmlformats.org/officeDocument/2006/relationships/customXml" Target="../customXml/item1.xml"/><Relationship Id="rId3" Type="http://schemas.openxmlformats.org/officeDocument/2006/relationships/tableStyles" Target="tableStyles.xml"/><Relationship Id="rId46" Type="http://schemas.openxmlformats.org/officeDocument/2006/relationships/slide" Target="slides/slide39.xml"/><Relationship Id="rId25" Type="http://schemas.openxmlformats.org/officeDocument/2006/relationships/slide" Target="slides/slide18.xml"/><Relationship Id="rId116" Type="http://schemas.openxmlformats.org/officeDocument/2006/relationships/slide" Target="slides/slide109.xml"/><Relationship Id="rId137" Type="http://schemas.openxmlformats.org/officeDocument/2006/relationships/slide" Target="slides/slide130.xml"/><Relationship Id="rId67" Type="http://schemas.openxmlformats.org/officeDocument/2006/relationships/slide" Target="slides/slide60.xml"/><Relationship Id="rId158" Type="http://schemas.openxmlformats.org/officeDocument/2006/relationships/slide" Target="slides/slide151.xml"/><Relationship Id="rId41" Type="http://schemas.openxmlformats.org/officeDocument/2006/relationships/slide" Target="slides/slide34.xml"/><Relationship Id="rId174" Type="http://schemas.openxmlformats.org/officeDocument/2006/relationships/font" Target="fonts/Corbel-italic.fntdata"/><Relationship Id="rId179" Type="http://schemas.openxmlformats.org/officeDocument/2006/relationships/font" Target="fonts/HelveticaNeue-boldItalic.fntdata"/><Relationship Id="rId20" Type="http://schemas.openxmlformats.org/officeDocument/2006/relationships/slide" Target="slides/slide13.xml"/><Relationship Id="rId111" Type="http://schemas.openxmlformats.org/officeDocument/2006/relationships/slide" Target="slides/slide104.xml"/><Relationship Id="rId83" Type="http://schemas.openxmlformats.org/officeDocument/2006/relationships/slide" Target="slides/slide76.xml"/><Relationship Id="rId88" Type="http://schemas.openxmlformats.org/officeDocument/2006/relationships/slide" Target="slides/slide81.xml"/><Relationship Id="rId132" Type="http://schemas.openxmlformats.org/officeDocument/2006/relationships/slide" Target="slides/slide125.xml"/><Relationship Id="rId62" Type="http://schemas.openxmlformats.org/officeDocument/2006/relationships/slide" Target="slides/slide55.xml"/><Relationship Id="rId153" Type="http://schemas.openxmlformats.org/officeDocument/2006/relationships/slide" Target="slides/slide146.xml"/><Relationship Id="rId106" Type="http://schemas.openxmlformats.org/officeDocument/2006/relationships/slide" Target="slides/slide99.xml"/><Relationship Id="rId36" Type="http://schemas.openxmlformats.org/officeDocument/2006/relationships/slide" Target="slides/slide29.xml"/><Relationship Id="rId127" Type="http://schemas.openxmlformats.org/officeDocument/2006/relationships/slide" Target="slides/slide120.xml"/><Relationship Id="rId15" Type="http://schemas.openxmlformats.org/officeDocument/2006/relationships/slide" Target="slides/slide8.xml"/><Relationship Id="rId57" Type="http://schemas.openxmlformats.org/officeDocument/2006/relationships/slide" Target="slides/slide50.xml"/><Relationship Id="rId101" Type="http://schemas.openxmlformats.org/officeDocument/2006/relationships/slide" Target="slides/slide94.xml"/><Relationship Id="rId31" Type="http://schemas.openxmlformats.org/officeDocument/2006/relationships/slide" Target="slides/slide24.xml"/><Relationship Id="rId122" Type="http://schemas.openxmlformats.org/officeDocument/2006/relationships/slide" Target="slides/slide115.xml"/><Relationship Id="rId94" Type="http://schemas.openxmlformats.org/officeDocument/2006/relationships/slide" Target="slides/slide87.xml"/><Relationship Id="rId99" Type="http://schemas.openxmlformats.org/officeDocument/2006/relationships/slide" Target="slides/slide92.xml"/><Relationship Id="rId10" Type="http://schemas.openxmlformats.org/officeDocument/2006/relationships/slide" Target="slides/slide3.xml"/><Relationship Id="rId148" Type="http://schemas.openxmlformats.org/officeDocument/2006/relationships/slide" Target="slides/slide141.xml"/><Relationship Id="rId143" Type="http://schemas.openxmlformats.org/officeDocument/2006/relationships/slide" Target="slides/slide136.xml"/><Relationship Id="rId73" Type="http://schemas.openxmlformats.org/officeDocument/2006/relationships/slide" Target="slides/slide66.xml"/><Relationship Id="rId78" Type="http://schemas.openxmlformats.org/officeDocument/2006/relationships/slide" Target="slides/slide71.xml"/><Relationship Id="rId164" Type="http://schemas.openxmlformats.org/officeDocument/2006/relationships/font" Target="fonts/Quantico-regular.fntdata"/><Relationship Id="rId169" Type="http://schemas.openxmlformats.org/officeDocument/2006/relationships/font" Target="fonts/Roboto-bold.fntdata"/><Relationship Id="rId52" Type="http://schemas.openxmlformats.org/officeDocument/2006/relationships/slide" Target="slides/slide45.xml"/><Relationship Id="rId185" Type="http://schemas.openxmlformats.org/officeDocument/2006/relationships/customXml" Target="../customXml/item2.xml"/><Relationship Id="rId180" Type="http://schemas.openxmlformats.org/officeDocument/2006/relationships/font" Target="fonts/TitilliumWebLight-regular.fntdata"/><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175" Type="http://schemas.openxmlformats.org/officeDocument/2006/relationships/font" Target="fonts/Corbel-boldItalic.fntdata"/><Relationship Id="rId112" Type="http://schemas.openxmlformats.org/officeDocument/2006/relationships/slide" Target="slides/slide105.xml"/><Relationship Id="rId89" Type="http://schemas.openxmlformats.org/officeDocument/2006/relationships/slide" Target="slides/slide82.xml"/><Relationship Id="rId133" Type="http://schemas.openxmlformats.org/officeDocument/2006/relationships/slide" Target="slides/slide126.xml"/><Relationship Id="rId68" Type="http://schemas.openxmlformats.org/officeDocument/2006/relationships/slide" Target="slides/slide61.xml"/><Relationship Id="rId154" Type="http://schemas.openxmlformats.org/officeDocument/2006/relationships/slide" Target="slides/slide147.xml"/><Relationship Id="rId16" Type="http://schemas.openxmlformats.org/officeDocument/2006/relationships/slide" Target="slides/slide9.xml"/><Relationship Id="rId102" Type="http://schemas.openxmlformats.org/officeDocument/2006/relationships/slide" Target="slides/slide95.xml"/><Relationship Id="rId37" Type="http://schemas.openxmlformats.org/officeDocument/2006/relationships/slide" Target="slides/slide30.xml"/><Relationship Id="rId123" Type="http://schemas.openxmlformats.org/officeDocument/2006/relationships/slide" Target="slides/slide116.xml"/><Relationship Id="rId144" Type="http://schemas.openxmlformats.org/officeDocument/2006/relationships/slide" Target="slides/slide137.xml"/><Relationship Id="rId79" Type="http://schemas.openxmlformats.org/officeDocument/2006/relationships/slide" Target="slides/slide72.xml"/><Relationship Id="rId58" Type="http://schemas.openxmlformats.org/officeDocument/2006/relationships/slide" Target="slides/slide51.xml"/><Relationship Id="rId90" Type="http://schemas.openxmlformats.org/officeDocument/2006/relationships/slide" Target="slides/slide83.xml"/><Relationship Id="rId165" Type="http://schemas.openxmlformats.org/officeDocument/2006/relationships/font" Target="fonts/Quantico-bold.fntdata"/><Relationship Id="rId186" Type="http://schemas.openxmlformats.org/officeDocument/2006/relationships/customXml" Target="../customXml/item3.xml"/><Relationship Id="rId48" Type="http://schemas.openxmlformats.org/officeDocument/2006/relationships/slide" Target="slides/slide41.xml"/><Relationship Id="rId27" Type="http://schemas.openxmlformats.org/officeDocument/2006/relationships/slide" Target="slides/slide20.xml"/><Relationship Id="rId113" Type="http://schemas.openxmlformats.org/officeDocument/2006/relationships/slide" Target="slides/slide106.xml"/><Relationship Id="rId134" Type="http://schemas.openxmlformats.org/officeDocument/2006/relationships/slide" Target="slides/slide127.xml"/><Relationship Id="rId69" Type="http://schemas.openxmlformats.org/officeDocument/2006/relationships/slide" Target="slides/slide62.xml"/><Relationship Id="rId176" Type="http://schemas.openxmlformats.org/officeDocument/2006/relationships/font" Target="fonts/HelveticaNeue-regular.fntdata"/><Relationship Id="rId80" Type="http://schemas.openxmlformats.org/officeDocument/2006/relationships/slide" Target="slides/slide73.xml"/><Relationship Id="rId155" Type="http://schemas.openxmlformats.org/officeDocument/2006/relationships/slide" Target="slides/slide148.xml"/><Relationship Id="rId103" Type="http://schemas.openxmlformats.org/officeDocument/2006/relationships/slide" Target="slides/slide96.xml"/><Relationship Id="rId38" Type="http://schemas.openxmlformats.org/officeDocument/2006/relationships/slide" Target="slides/slide31.xml"/><Relationship Id="rId124" Type="http://schemas.openxmlformats.org/officeDocument/2006/relationships/slide" Target="slides/slide117.xml"/><Relationship Id="rId17" Type="http://schemas.openxmlformats.org/officeDocument/2006/relationships/slide" Target="slides/slide10.xml"/><Relationship Id="rId59" Type="http://schemas.openxmlformats.org/officeDocument/2006/relationships/slide" Target="slides/slide52.xml"/><Relationship Id="rId91" Type="http://schemas.openxmlformats.org/officeDocument/2006/relationships/slide" Target="slides/slide84.xml"/><Relationship Id="rId145" Type="http://schemas.openxmlformats.org/officeDocument/2006/relationships/slide" Target="slides/slide138.xml"/><Relationship Id="rId70" Type="http://schemas.openxmlformats.org/officeDocument/2006/relationships/slide" Target="slides/slide63.xml"/><Relationship Id="rId166" Type="http://schemas.openxmlformats.org/officeDocument/2006/relationships/font" Target="fonts/Quantico-italic.fntdata"/><Relationship Id="rId1" Type="http://schemas.openxmlformats.org/officeDocument/2006/relationships/theme" Target="theme/theme2.xml"/><Relationship Id="rId49" Type="http://schemas.openxmlformats.org/officeDocument/2006/relationships/slide" Target="slides/slide42.xml"/><Relationship Id="rId28" Type="http://schemas.openxmlformats.org/officeDocument/2006/relationships/slide" Target="slides/slide21.xml"/><Relationship Id="rId114" Type="http://schemas.openxmlformats.org/officeDocument/2006/relationships/slide" Target="slides/slide107.xml"/><Relationship Id="rId177" Type="http://schemas.openxmlformats.org/officeDocument/2006/relationships/font" Target="fonts/HelveticaNeue-bold.fntdata"/><Relationship Id="rId81" Type="http://schemas.openxmlformats.org/officeDocument/2006/relationships/slide" Target="slides/slide74.xml"/><Relationship Id="rId135" Type="http://schemas.openxmlformats.org/officeDocument/2006/relationships/slide" Target="slides/slide128.xml"/><Relationship Id="rId60" Type="http://schemas.openxmlformats.org/officeDocument/2006/relationships/slide" Target="slides/slide53.xml"/><Relationship Id="rId156" Type="http://schemas.openxmlformats.org/officeDocument/2006/relationships/slide" Target="slides/slide1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p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10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p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10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p1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3" name="Google Shape;973;p1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p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10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p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10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p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10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p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10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p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10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0" name="Shape 1020"/>
        <p:cNvGrpSpPr/>
        <p:nvPr/>
      </p:nvGrpSpPr>
      <p:grpSpPr>
        <a:xfrm>
          <a:off x="0" y="0"/>
          <a:ext cx="0" cy="0"/>
          <a:chOff x="0" y="0"/>
          <a:chExt cx="0" cy="0"/>
        </a:xfrm>
      </p:grpSpPr>
      <p:sp>
        <p:nvSpPr>
          <p:cNvPr id="1021" name="Google Shape;1021;p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10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p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10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 name="Google Shape;18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8" name="Shape 1038"/>
        <p:cNvGrpSpPr/>
        <p:nvPr/>
      </p:nvGrpSpPr>
      <p:grpSpPr>
        <a:xfrm>
          <a:off x="0" y="0"/>
          <a:ext cx="0" cy="0"/>
          <a:chOff x="0" y="0"/>
          <a:chExt cx="0" cy="0"/>
        </a:xfrm>
      </p:grpSpPr>
      <p:sp>
        <p:nvSpPr>
          <p:cNvPr id="1039" name="Google Shape;1039;p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11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5" name="Shape 1045"/>
        <p:cNvGrpSpPr/>
        <p:nvPr/>
      </p:nvGrpSpPr>
      <p:grpSpPr>
        <a:xfrm>
          <a:off x="0" y="0"/>
          <a:ext cx="0" cy="0"/>
          <a:chOff x="0" y="0"/>
          <a:chExt cx="0" cy="0"/>
        </a:xfrm>
      </p:grpSpPr>
      <p:sp>
        <p:nvSpPr>
          <p:cNvPr id="1046" name="Google Shape;1046;p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11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p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11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3" name="Shape 1063"/>
        <p:cNvGrpSpPr/>
        <p:nvPr/>
      </p:nvGrpSpPr>
      <p:grpSpPr>
        <a:xfrm>
          <a:off x="0" y="0"/>
          <a:ext cx="0" cy="0"/>
          <a:chOff x="0" y="0"/>
          <a:chExt cx="0" cy="0"/>
        </a:xfrm>
      </p:grpSpPr>
      <p:sp>
        <p:nvSpPr>
          <p:cNvPr id="1064" name="Google Shape;1064;p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11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p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11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7" name="Shape 1077"/>
        <p:cNvGrpSpPr/>
        <p:nvPr/>
      </p:nvGrpSpPr>
      <p:grpSpPr>
        <a:xfrm>
          <a:off x="0" y="0"/>
          <a:ext cx="0" cy="0"/>
          <a:chOff x="0" y="0"/>
          <a:chExt cx="0" cy="0"/>
        </a:xfrm>
      </p:grpSpPr>
      <p:sp>
        <p:nvSpPr>
          <p:cNvPr id="1078" name="Google Shape;1078;p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11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p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11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p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11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0" name="Shape 1100"/>
        <p:cNvGrpSpPr/>
        <p:nvPr/>
      </p:nvGrpSpPr>
      <p:grpSpPr>
        <a:xfrm>
          <a:off x="0" y="0"/>
          <a:ext cx="0" cy="0"/>
          <a:chOff x="0" y="0"/>
          <a:chExt cx="0" cy="0"/>
        </a:xfrm>
      </p:grpSpPr>
      <p:sp>
        <p:nvSpPr>
          <p:cNvPr id="1101" name="Google Shape;1101;p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11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0" name="Shape 1110"/>
        <p:cNvGrpSpPr/>
        <p:nvPr/>
      </p:nvGrpSpPr>
      <p:grpSpPr>
        <a:xfrm>
          <a:off x="0" y="0"/>
          <a:ext cx="0" cy="0"/>
          <a:chOff x="0" y="0"/>
          <a:chExt cx="0" cy="0"/>
        </a:xfrm>
      </p:grpSpPr>
      <p:sp>
        <p:nvSpPr>
          <p:cNvPr id="1111" name="Google Shape;1111;p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11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 name="Google Shape;193;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Char char="●"/>
            </a:pPr>
            <a:r>
              <a:rPr b="0" i="0" lang="en-US" sz="1100" u="none" cap="none" strike="noStrike">
                <a:solidFill>
                  <a:srgbClr val="000000"/>
                </a:solidFill>
              </a:rPr>
              <a:t>Kiela, D., Bartolo, M., Nie, Y., Kaushik, D., Geiger, A., Wu, Z., ... &amp; Williams, A. (2021). Dynabench: Rethinking benchmarking in NLP. </a:t>
            </a:r>
            <a:r>
              <a:rPr b="0" i="1" lang="en-US" sz="1100" u="none" cap="none" strike="noStrike">
                <a:solidFill>
                  <a:srgbClr val="000000"/>
                </a:solidFill>
              </a:rPr>
              <a:t>arXiv preprint arXiv:2104.14337</a:t>
            </a:r>
            <a:r>
              <a:rPr b="0" i="0" lang="en-US" sz="1100" u="none" cap="none" strike="noStrike">
                <a:solidFill>
                  <a:srgbClr val="000000"/>
                </a:solidFill>
              </a:rPr>
              <a:t>.</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7" name="Shape 1117"/>
        <p:cNvGrpSpPr/>
        <p:nvPr/>
      </p:nvGrpSpPr>
      <p:grpSpPr>
        <a:xfrm>
          <a:off x="0" y="0"/>
          <a:ext cx="0" cy="0"/>
          <a:chOff x="0" y="0"/>
          <a:chExt cx="0" cy="0"/>
        </a:xfrm>
      </p:grpSpPr>
      <p:sp>
        <p:nvSpPr>
          <p:cNvPr id="1118" name="Google Shape;1118;p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12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4" name="Shape 1124"/>
        <p:cNvGrpSpPr/>
        <p:nvPr/>
      </p:nvGrpSpPr>
      <p:grpSpPr>
        <a:xfrm>
          <a:off x="0" y="0"/>
          <a:ext cx="0" cy="0"/>
          <a:chOff x="0" y="0"/>
          <a:chExt cx="0" cy="0"/>
        </a:xfrm>
      </p:grpSpPr>
      <p:sp>
        <p:nvSpPr>
          <p:cNvPr id="1125" name="Google Shape;1125;p1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6" name="Google Shape;1126;p1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Char char="●"/>
            </a:pPr>
            <a:r>
              <a:rPr lang="en-US"/>
              <a:t>Parole: first reported in 2019, and still persisting, Compas AI paroles actually predict race more than recidivism, and create negative feedback loops of policing</a:t>
            </a:r>
            <a:endParaRPr/>
          </a:p>
          <a:p>
            <a:pPr indent="-317500" lvl="0" marL="457200" rtl="0" algn="l">
              <a:lnSpc>
                <a:spcPct val="100000"/>
              </a:lnSpc>
              <a:spcBef>
                <a:spcPts val="0"/>
              </a:spcBef>
              <a:spcAft>
                <a:spcPts val="0"/>
              </a:spcAft>
              <a:buSzPts val="1400"/>
              <a:buChar char="●"/>
            </a:pPr>
            <a:r>
              <a:rPr lang="en-US"/>
              <a:t>Insurance: Insurers used A</a:t>
            </a:r>
            <a:r>
              <a:rPr b="1" i="0" lang="en-US">
                <a:solidFill>
                  <a:srgbClr val="5F6368"/>
                </a:solidFill>
                <a:latin typeface="Roboto"/>
                <a:ea typeface="Roboto"/>
                <a:cs typeface="Roboto"/>
                <a:sym typeface="Roboto"/>
              </a:rPr>
              <a:t>I</a:t>
            </a:r>
            <a:r>
              <a:rPr b="0" i="0" lang="en-US">
                <a:solidFill>
                  <a:srgbClr val="4D5156"/>
                </a:solidFill>
                <a:latin typeface="Roboto"/>
                <a:ea typeface="Roboto"/>
                <a:cs typeface="Roboto"/>
                <a:sym typeface="Roboto"/>
              </a:rPr>
              <a:t> model called </a:t>
            </a:r>
            <a:r>
              <a:rPr b="1" i="0" lang="en-US">
                <a:solidFill>
                  <a:srgbClr val="5F6368"/>
                </a:solidFill>
                <a:latin typeface="Roboto"/>
                <a:ea typeface="Roboto"/>
                <a:cs typeface="Roboto"/>
                <a:sym typeface="Roboto"/>
              </a:rPr>
              <a:t>nHPredict</a:t>
            </a:r>
            <a:r>
              <a:rPr b="0" i="0" lang="en-US">
                <a:solidFill>
                  <a:srgbClr val="4D5156"/>
                </a:solidFill>
                <a:latin typeface="Roboto"/>
                <a:ea typeface="Roboto"/>
                <a:cs typeface="Roboto"/>
                <a:sym typeface="Roboto"/>
              </a:rPr>
              <a:t> to wrongfully </a:t>
            </a:r>
            <a:r>
              <a:rPr b="1" i="0" lang="en-US">
                <a:solidFill>
                  <a:srgbClr val="5F6368"/>
                </a:solidFill>
                <a:latin typeface="Roboto"/>
                <a:ea typeface="Roboto"/>
                <a:cs typeface="Roboto"/>
                <a:sym typeface="Roboto"/>
              </a:rPr>
              <a:t>deny</a:t>
            </a:r>
            <a:r>
              <a:rPr b="0" i="0" lang="en-US">
                <a:solidFill>
                  <a:srgbClr val="4D5156"/>
                </a:solidFill>
                <a:latin typeface="Roboto"/>
                <a:ea typeface="Roboto"/>
                <a:cs typeface="Roboto"/>
                <a:sym typeface="Roboto"/>
              </a:rPr>
              <a:t> medically necessary care. Now some are trying to create AI to fight denials</a:t>
            </a:r>
            <a:endParaRPr/>
          </a:p>
          <a:p>
            <a:pPr indent="-22860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6" name="Shape 1136"/>
        <p:cNvGrpSpPr/>
        <p:nvPr/>
      </p:nvGrpSpPr>
      <p:grpSpPr>
        <a:xfrm>
          <a:off x="0" y="0"/>
          <a:ext cx="0" cy="0"/>
          <a:chOff x="0" y="0"/>
          <a:chExt cx="0" cy="0"/>
        </a:xfrm>
      </p:grpSpPr>
      <p:sp>
        <p:nvSpPr>
          <p:cNvPr id="1137" name="Google Shape;1137;p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12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5" name="Shape 1145"/>
        <p:cNvGrpSpPr/>
        <p:nvPr/>
      </p:nvGrpSpPr>
      <p:grpSpPr>
        <a:xfrm>
          <a:off x="0" y="0"/>
          <a:ext cx="0" cy="0"/>
          <a:chOff x="0" y="0"/>
          <a:chExt cx="0" cy="0"/>
        </a:xfrm>
      </p:grpSpPr>
      <p:sp>
        <p:nvSpPr>
          <p:cNvPr id="1146" name="Google Shape;1146;p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12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3" name="Shape 1153"/>
        <p:cNvGrpSpPr/>
        <p:nvPr/>
      </p:nvGrpSpPr>
      <p:grpSpPr>
        <a:xfrm>
          <a:off x="0" y="0"/>
          <a:ext cx="0" cy="0"/>
          <a:chOff x="0" y="0"/>
          <a:chExt cx="0" cy="0"/>
        </a:xfrm>
      </p:grpSpPr>
      <p:sp>
        <p:nvSpPr>
          <p:cNvPr id="1154" name="Google Shape;1154;p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12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p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12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9" name="Shape 1169"/>
        <p:cNvGrpSpPr/>
        <p:nvPr/>
      </p:nvGrpSpPr>
      <p:grpSpPr>
        <a:xfrm>
          <a:off x="0" y="0"/>
          <a:ext cx="0" cy="0"/>
          <a:chOff x="0" y="0"/>
          <a:chExt cx="0" cy="0"/>
        </a:xfrm>
      </p:grpSpPr>
      <p:sp>
        <p:nvSpPr>
          <p:cNvPr id="1170" name="Google Shape;1170;p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12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7" name="Shape 1177"/>
        <p:cNvGrpSpPr/>
        <p:nvPr/>
      </p:nvGrpSpPr>
      <p:grpSpPr>
        <a:xfrm>
          <a:off x="0" y="0"/>
          <a:ext cx="0" cy="0"/>
          <a:chOff x="0" y="0"/>
          <a:chExt cx="0" cy="0"/>
        </a:xfrm>
      </p:grpSpPr>
      <p:sp>
        <p:nvSpPr>
          <p:cNvPr id="1178" name="Google Shape;1178;p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12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2" name="Shape 1182"/>
        <p:cNvGrpSpPr/>
        <p:nvPr/>
      </p:nvGrpSpPr>
      <p:grpSpPr>
        <a:xfrm>
          <a:off x="0" y="0"/>
          <a:ext cx="0" cy="0"/>
          <a:chOff x="0" y="0"/>
          <a:chExt cx="0" cy="0"/>
        </a:xfrm>
      </p:grpSpPr>
      <p:sp>
        <p:nvSpPr>
          <p:cNvPr id="1183" name="Google Shape;1183;p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12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7" name="Shape 1187"/>
        <p:cNvGrpSpPr/>
        <p:nvPr/>
      </p:nvGrpSpPr>
      <p:grpSpPr>
        <a:xfrm>
          <a:off x="0" y="0"/>
          <a:ext cx="0" cy="0"/>
          <a:chOff x="0" y="0"/>
          <a:chExt cx="0" cy="0"/>
        </a:xfrm>
      </p:grpSpPr>
      <p:sp>
        <p:nvSpPr>
          <p:cNvPr id="1188" name="Google Shape;1188;p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12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3" name="Shape 1193"/>
        <p:cNvGrpSpPr/>
        <p:nvPr/>
      </p:nvGrpSpPr>
      <p:grpSpPr>
        <a:xfrm>
          <a:off x="0" y="0"/>
          <a:ext cx="0" cy="0"/>
          <a:chOff x="0" y="0"/>
          <a:chExt cx="0" cy="0"/>
        </a:xfrm>
      </p:grpSpPr>
      <p:sp>
        <p:nvSpPr>
          <p:cNvPr id="1194" name="Google Shape;1194;p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13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9" name="Shape 1199"/>
        <p:cNvGrpSpPr/>
        <p:nvPr/>
      </p:nvGrpSpPr>
      <p:grpSpPr>
        <a:xfrm>
          <a:off x="0" y="0"/>
          <a:ext cx="0" cy="0"/>
          <a:chOff x="0" y="0"/>
          <a:chExt cx="0" cy="0"/>
        </a:xfrm>
      </p:grpSpPr>
      <p:sp>
        <p:nvSpPr>
          <p:cNvPr id="1200" name="Google Shape;1200;p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13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4" name="Shape 1204"/>
        <p:cNvGrpSpPr/>
        <p:nvPr/>
      </p:nvGrpSpPr>
      <p:grpSpPr>
        <a:xfrm>
          <a:off x="0" y="0"/>
          <a:ext cx="0" cy="0"/>
          <a:chOff x="0" y="0"/>
          <a:chExt cx="0" cy="0"/>
        </a:xfrm>
      </p:grpSpPr>
      <p:sp>
        <p:nvSpPr>
          <p:cNvPr id="1205" name="Google Shape;1205;p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13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9" name="Shape 1219"/>
        <p:cNvGrpSpPr/>
        <p:nvPr/>
      </p:nvGrpSpPr>
      <p:grpSpPr>
        <a:xfrm>
          <a:off x="0" y="0"/>
          <a:ext cx="0" cy="0"/>
          <a:chOff x="0" y="0"/>
          <a:chExt cx="0" cy="0"/>
        </a:xfrm>
      </p:grpSpPr>
      <p:sp>
        <p:nvSpPr>
          <p:cNvPr id="1220" name="Google Shape;1220;p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13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1" name="Shape 1231"/>
        <p:cNvGrpSpPr/>
        <p:nvPr/>
      </p:nvGrpSpPr>
      <p:grpSpPr>
        <a:xfrm>
          <a:off x="0" y="0"/>
          <a:ext cx="0" cy="0"/>
          <a:chOff x="0" y="0"/>
          <a:chExt cx="0" cy="0"/>
        </a:xfrm>
      </p:grpSpPr>
      <p:sp>
        <p:nvSpPr>
          <p:cNvPr id="1232" name="Google Shape;1232;p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13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7" name="Shape 1237"/>
        <p:cNvGrpSpPr/>
        <p:nvPr/>
      </p:nvGrpSpPr>
      <p:grpSpPr>
        <a:xfrm>
          <a:off x="0" y="0"/>
          <a:ext cx="0" cy="0"/>
          <a:chOff x="0" y="0"/>
          <a:chExt cx="0" cy="0"/>
        </a:xfrm>
      </p:grpSpPr>
      <p:sp>
        <p:nvSpPr>
          <p:cNvPr id="1238" name="Google Shape;1238;p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13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4" name="Shape 1244"/>
        <p:cNvGrpSpPr/>
        <p:nvPr/>
      </p:nvGrpSpPr>
      <p:grpSpPr>
        <a:xfrm>
          <a:off x="0" y="0"/>
          <a:ext cx="0" cy="0"/>
          <a:chOff x="0" y="0"/>
          <a:chExt cx="0" cy="0"/>
        </a:xfrm>
      </p:grpSpPr>
      <p:sp>
        <p:nvSpPr>
          <p:cNvPr id="1245" name="Google Shape;1245;p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13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p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13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1" name="Shape 1261"/>
        <p:cNvGrpSpPr/>
        <p:nvPr/>
      </p:nvGrpSpPr>
      <p:grpSpPr>
        <a:xfrm>
          <a:off x="0" y="0"/>
          <a:ext cx="0" cy="0"/>
          <a:chOff x="0" y="0"/>
          <a:chExt cx="0" cy="0"/>
        </a:xfrm>
      </p:grpSpPr>
      <p:sp>
        <p:nvSpPr>
          <p:cNvPr id="1262" name="Google Shape;1262;p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13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9" name="Shape 1269"/>
        <p:cNvGrpSpPr/>
        <p:nvPr/>
      </p:nvGrpSpPr>
      <p:grpSpPr>
        <a:xfrm>
          <a:off x="0" y="0"/>
          <a:ext cx="0" cy="0"/>
          <a:chOff x="0" y="0"/>
          <a:chExt cx="0" cy="0"/>
        </a:xfrm>
      </p:grpSpPr>
      <p:sp>
        <p:nvSpPr>
          <p:cNvPr id="1270" name="Google Shape;1270;p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13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5" name="Shape 1275"/>
        <p:cNvGrpSpPr/>
        <p:nvPr/>
      </p:nvGrpSpPr>
      <p:grpSpPr>
        <a:xfrm>
          <a:off x="0" y="0"/>
          <a:ext cx="0" cy="0"/>
          <a:chOff x="0" y="0"/>
          <a:chExt cx="0" cy="0"/>
        </a:xfrm>
      </p:grpSpPr>
      <p:sp>
        <p:nvSpPr>
          <p:cNvPr id="1276" name="Google Shape;1276;p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14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1" name="Shape 1281"/>
        <p:cNvGrpSpPr/>
        <p:nvPr/>
      </p:nvGrpSpPr>
      <p:grpSpPr>
        <a:xfrm>
          <a:off x="0" y="0"/>
          <a:ext cx="0" cy="0"/>
          <a:chOff x="0" y="0"/>
          <a:chExt cx="0" cy="0"/>
        </a:xfrm>
      </p:grpSpPr>
      <p:sp>
        <p:nvSpPr>
          <p:cNvPr id="1282" name="Google Shape;1282;p1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3" name="Google Shape;1283;p1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1" name="Shape 1291"/>
        <p:cNvGrpSpPr/>
        <p:nvPr/>
      </p:nvGrpSpPr>
      <p:grpSpPr>
        <a:xfrm>
          <a:off x="0" y="0"/>
          <a:ext cx="0" cy="0"/>
          <a:chOff x="0" y="0"/>
          <a:chExt cx="0" cy="0"/>
        </a:xfrm>
      </p:grpSpPr>
      <p:sp>
        <p:nvSpPr>
          <p:cNvPr id="1292" name="Google Shape;1292;p1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3" name="Google Shape;1293;p1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Char char="●"/>
            </a:pPr>
            <a:r>
              <a:rPr lang="en-US"/>
              <a:t>These new models were not just more powerful. They did things we previously didn’t think AI could do</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2" name="Shape 1302"/>
        <p:cNvGrpSpPr/>
        <p:nvPr/>
      </p:nvGrpSpPr>
      <p:grpSpPr>
        <a:xfrm>
          <a:off x="0" y="0"/>
          <a:ext cx="0" cy="0"/>
          <a:chOff x="0" y="0"/>
          <a:chExt cx="0" cy="0"/>
        </a:xfrm>
      </p:grpSpPr>
      <p:sp>
        <p:nvSpPr>
          <p:cNvPr id="1303" name="Google Shape;1303;p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14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1" name="Shape 1311"/>
        <p:cNvGrpSpPr/>
        <p:nvPr/>
      </p:nvGrpSpPr>
      <p:grpSpPr>
        <a:xfrm>
          <a:off x="0" y="0"/>
          <a:ext cx="0" cy="0"/>
          <a:chOff x="0" y="0"/>
          <a:chExt cx="0" cy="0"/>
        </a:xfrm>
      </p:grpSpPr>
      <p:sp>
        <p:nvSpPr>
          <p:cNvPr id="1312" name="Google Shape;1312;p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14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7" name="Shape 1317"/>
        <p:cNvGrpSpPr/>
        <p:nvPr/>
      </p:nvGrpSpPr>
      <p:grpSpPr>
        <a:xfrm>
          <a:off x="0" y="0"/>
          <a:ext cx="0" cy="0"/>
          <a:chOff x="0" y="0"/>
          <a:chExt cx="0" cy="0"/>
        </a:xfrm>
      </p:grpSpPr>
      <p:sp>
        <p:nvSpPr>
          <p:cNvPr id="1318" name="Google Shape;1318;p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14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2" name="Shape 1322"/>
        <p:cNvGrpSpPr/>
        <p:nvPr/>
      </p:nvGrpSpPr>
      <p:grpSpPr>
        <a:xfrm>
          <a:off x="0" y="0"/>
          <a:ext cx="0" cy="0"/>
          <a:chOff x="0" y="0"/>
          <a:chExt cx="0" cy="0"/>
        </a:xfrm>
      </p:grpSpPr>
      <p:sp>
        <p:nvSpPr>
          <p:cNvPr id="1323" name="Google Shape;1323;p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14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9" name="Shape 1329"/>
        <p:cNvGrpSpPr/>
        <p:nvPr/>
      </p:nvGrpSpPr>
      <p:grpSpPr>
        <a:xfrm>
          <a:off x="0" y="0"/>
          <a:ext cx="0" cy="0"/>
          <a:chOff x="0" y="0"/>
          <a:chExt cx="0" cy="0"/>
        </a:xfrm>
      </p:grpSpPr>
      <p:sp>
        <p:nvSpPr>
          <p:cNvPr id="1330" name="Google Shape;1330;p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14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6" name="Shape 1336"/>
        <p:cNvGrpSpPr/>
        <p:nvPr/>
      </p:nvGrpSpPr>
      <p:grpSpPr>
        <a:xfrm>
          <a:off x="0" y="0"/>
          <a:ext cx="0" cy="0"/>
          <a:chOff x="0" y="0"/>
          <a:chExt cx="0" cy="0"/>
        </a:xfrm>
      </p:grpSpPr>
      <p:sp>
        <p:nvSpPr>
          <p:cNvPr id="1337" name="Google Shape;1337;p1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8" name="Google Shape;1338;p1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Char char="●"/>
            </a:pPr>
            <a:r>
              <a:rPr lang="en-US">
                <a:latin typeface="Calibri"/>
                <a:ea typeface="Calibri"/>
                <a:cs typeface="Calibri"/>
                <a:sym typeface="Calibri"/>
              </a:rPr>
              <a:t>Here, the AI can recoginize an apple, but is thrown off by the clever application of a stickynote</a:t>
            </a:r>
            <a:endParaRPr/>
          </a:p>
        </p:txBody>
      </p:sp>
      <p:sp>
        <p:nvSpPr>
          <p:cNvPr id="1339" name="Google Shape;1339;p14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4" name="Shape 1344"/>
        <p:cNvGrpSpPr/>
        <p:nvPr/>
      </p:nvGrpSpPr>
      <p:grpSpPr>
        <a:xfrm>
          <a:off x="0" y="0"/>
          <a:ext cx="0" cy="0"/>
          <a:chOff x="0" y="0"/>
          <a:chExt cx="0" cy="0"/>
        </a:xfrm>
      </p:grpSpPr>
      <p:sp>
        <p:nvSpPr>
          <p:cNvPr id="1345" name="Google Shape;1345;p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14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1" name="Shape 1351"/>
        <p:cNvGrpSpPr/>
        <p:nvPr/>
      </p:nvGrpSpPr>
      <p:grpSpPr>
        <a:xfrm>
          <a:off x="0" y="0"/>
          <a:ext cx="0" cy="0"/>
          <a:chOff x="0" y="0"/>
          <a:chExt cx="0" cy="0"/>
        </a:xfrm>
      </p:grpSpPr>
      <p:sp>
        <p:nvSpPr>
          <p:cNvPr id="1352" name="Google Shape;1352;p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15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2" name="Shape 1362"/>
        <p:cNvGrpSpPr/>
        <p:nvPr/>
      </p:nvGrpSpPr>
      <p:grpSpPr>
        <a:xfrm>
          <a:off x="0" y="0"/>
          <a:ext cx="0" cy="0"/>
          <a:chOff x="0" y="0"/>
          <a:chExt cx="0" cy="0"/>
        </a:xfrm>
      </p:grpSpPr>
      <p:sp>
        <p:nvSpPr>
          <p:cNvPr id="1363" name="Google Shape;1363;p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15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8" name="Shape 1368"/>
        <p:cNvGrpSpPr/>
        <p:nvPr/>
      </p:nvGrpSpPr>
      <p:grpSpPr>
        <a:xfrm>
          <a:off x="0" y="0"/>
          <a:ext cx="0" cy="0"/>
          <a:chOff x="0" y="0"/>
          <a:chExt cx="0" cy="0"/>
        </a:xfrm>
      </p:grpSpPr>
      <p:sp>
        <p:nvSpPr>
          <p:cNvPr id="1369" name="Google Shape;1369;p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15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4" name="Shape 1374"/>
        <p:cNvGrpSpPr/>
        <p:nvPr/>
      </p:nvGrpSpPr>
      <p:grpSpPr>
        <a:xfrm>
          <a:off x="0" y="0"/>
          <a:ext cx="0" cy="0"/>
          <a:chOff x="0" y="0"/>
          <a:chExt cx="0" cy="0"/>
        </a:xfrm>
      </p:grpSpPr>
      <p:sp>
        <p:nvSpPr>
          <p:cNvPr id="1375" name="Google Shape;1375;p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15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2" name="Shape 1392"/>
        <p:cNvGrpSpPr/>
        <p:nvPr/>
      </p:nvGrpSpPr>
      <p:grpSpPr>
        <a:xfrm>
          <a:off x="0" y="0"/>
          <a:ext cx="0" cy="0"/>
          <a:chOff x="0" y="0"/>
          <a:chExt cx="0" cy="0"/>
        </a:xfrm>
      </p:grpSpPr>
      <p:sp>
        <p:nvSpPr>
          <p:cNvPr id="1393" name="Google Shape;1393;p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15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0" name="Shape 1400"/>
        <p:cNvGrpSpPr/>
        <p:nvPr/>
      </p:nvGrpSpPr>
      <p:grpSpPr>
        <a:xfrm>
          <a:off x="0" y="0"/>
          <a:ext cx="0" cy="0"/>
          <a:chOff x="0" y="0"/>
          <a:chExt cx="0" cy="0"/>
        </a:xfrm>
      </p:grpSpPr>
      <p:sp>
        <p:nvSpPr>
          <p:cNvPr id="1401" name="Google Shape;1401;p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15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6" name="Shape 1406"/>
        <p:cNvGrpSpPr/>
        <p:nvPr/>
      </p:nvGrpSpPr>
      <p:grpSpPr>
        <a:xfrm>
          <a:off x="0" y="0"/>
          <a:ext cx="0" cy="0"/>
          <a:chOff x="0" y="0"/>
          <a:chExt cx="0" cy="0"/>
        </a:xfrm>
      </p:grpSpPr>
      <p:sp>
        <p:nvSpPr>
          <p:cNvPr id="1407" name="Google Shape;1407;p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15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7" name="Google Shape;327;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8" name="Google Shape;338;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8" name="Google Shape;348;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3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3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3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3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3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3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3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3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3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4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4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4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4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4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4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4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4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4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4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5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5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5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5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5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5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5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5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5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5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6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6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6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6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6" name="Google Shape;626;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6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6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p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6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p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6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6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p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7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p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7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p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7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p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7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p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7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7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p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7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7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p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7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p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7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p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8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p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8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8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p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8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p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8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p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8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8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p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8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p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8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p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8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p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9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p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9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p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9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p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9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p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9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p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9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p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9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p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9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p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9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p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9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9" name="Shape 9"/>
        <p:cNvGrpSpPr/>
        <p:nvPr/>
      </p:nvGrpSpPr>
      <p:grpSpPr>
        <a:xfrm>
          <a:off x="0" y="0"/>
          <a:ext cx="0" cy="0"/>
          <a:chOff x="0" y="0"/>
          <a:chExt cx="0" cy="0"/>
        </a:xfrm>
      </p:grpSpPr>
      <p:sp>
        <p:nvSpPr>
          <p:cNvPr id="10" name="Google Shape;10;p2"/>
          <p:cNvSpPr/>
          <p:nvPr/>
        </p:nvSpPr>
        <p:spPr>
          <a:xfrm>
            <a:off x="0" y="4"/>
            <a:ext cx="9144762" cy="5143195"/>
          </a:xfrm>
          <a:custGeom>
            <a:rect b="b" l="l" r="r" t="t"/>
            <a:pathLst>
              <a:path extrusionOk="0" h="1948180" w="3463925">
                <a:moveTo>
                  <a:pt x="1400810" y="701040"/>
                </a:moveTo>
                <a:cubicBezTo>
                  <a:pt x="1554480" y="628015"/>
                  <a:pt x="1735455" y="576580"/>
                  <a:pt x="1906905" y="509905"/>
                </a:cubicBezTo>
                <a:cubicBezTo>
                  <a:pt x="2207260" y="390525"/>
                  <a:pt x="2476500" y="236220"/>
                  <a:pt x="2668270" y="7620"/>
                </a:cubicBezTo>
                <a:cubicBezTo>
                  <a:pt x="2670810" y="5080"/>
                  <a:pt x="2672715" y="2540"/>
                  <a:pt x="2674620" y="0"/>
                </a:cubicBezTo>
                <a:lnTo>
                  <a:pt x="2669540" y="0"/>
                </a:lnTo>
                <a:cubicBezTo>
                  <a:pt x="2609215" y="73660"/>
                  <a:pt x="2535555" y="144145"/>
                  <a:pt x="2451100" y="208915"/>
                </a:cubicBezTo>
                <a:cubicBezTo>
                  <a:pt x="2219960" y="386715"/>
                  <a:pt x="1948815" y="499110"/>
                  <a:pt x="1618615" y="607695"/>
                </a:cubicBezTo>
                <a:cubicBezTo>
                  <a:pt x="981710" y="837565"/>
                  <a:pt x="421005" y="1278890"/>
                  <a:pt x="268605" y="1948180"/>
                </a:cubicBezTo>
                <a:lnTo>
                  <a:pt x="272415" y="1948180"/>
                </a:lnTo>
                <a:cubicBezTo>
                  <a:pt x="280670" y="1909445"/>
                  <a:pt x="292735" y="1861820"/>
                  <a:pt x="310515" y="1808480"/>
                </a:cubicBezTo>
                <a:cubicBezTo>
                  <a:pt x="487045" y="1278255"/>
                  <a:pt x="922020" y="916305"/>
                  <a:pt x="1400810" y="701040"/>
                </a:cubicBezTo>
                <a:close/>
                <a:moveTo>
                  <a:pt x="1494790" y="636905"/>
                </a:moveTo>
                <a:cubicBezTo>
                  <a:pt x="1871980" y="502285"/>
                  <a:pt x="2175510" y="288290"/>
                  <a:pt x="2399030" y="0"/>
                </a:cubicBezTo>
                <a:lnTo>
                  <a:pt x="2394585" y="0"/>
                </a:lnTo>
                <a:cubicBezTo>
                  <a:pt x="2171700" y="286385"/>
                  <a:pt x="1869440" y="499110"/>
                  <a:pt x="1493520" y="633095"/>
                </a:cubicBezTo>
                <a:cubicBezTo>
                  <a:pt x="1238250" y="723265"/>
                  <a:pt x="1012825" y="842010"/>
                  <a:pt x="822325" y="985520"/>
                </a:cubicBezTo>
                <a:cubicBezTo>
                  <a:pt x="664845" y="1104900"/>
                  <a:pt x="530225" y="1242695"/>
                  <a:pt x="421005" y="1395730"/>
                </a:cubicBezTo>
                <a:cubicBezTo>
                  <a:pt x="338455" y="1512570"/>
                  <a:pt x="269875" y="1638300"/>
                  <a:pt x="218440" y="1769745"/>
                </a:cubicBezTo>
                <a:cubicBezTo>
                  <a:pt x="191135" y="1839595"/>
                  <a:pt x="172720" y="1899920"/>
                  <a:pt x="159385" y="1947545"/>
                </a:cubicBezTo>
                <a:lnTo>
                  <a:pt x="163195" y="1947545"/>
                </a:lnTo>
                <a:cubicBezTo>
                  <a:pt x="196215" y="1826895"/>
                  <a:pt x="266700" y="1619250"/>
                  <a:pt x="424180" y="1397635"/>
                </a:cubicBezTo>
                <a:cubicBezTo>
                  <a:pt x="666115" y="1057910"/>
                  <a:pt x="1026160" y="802005"/>
                  <a:pt x="1494790" y="636905"/>
                </a:cubicBezTo>
                <a:close/>
                <a:moveTo>
                  <a:pt x="1416050" y="729615"/>
                </a:moveTo>
                <a:cubicBezTo>
                  <a:pt x="1593215" y="650875"/>
                  <a:pt x="1811655" y="605155"/>
                  <a:pt x="2009775" y="538480"/>
                </a:cubicBezTo>
                <a:cubicBezTo>
                  <a:pt x="2341245" y="423545"/>
                  <a:pt x="2634615" y="259080"/>
                  <a:pt x="2834005" y="635"/>
                </a:cubicBezTo>
                <a:cubicBezTo>
                  <a:pt x="2834005" y="635"/>
                  <a:pt x="2834640" y="0"/>
                  <a:pt x="2834640" y="0"/>
                </a:cubicBezTo>
                <a:lnTo>
                  <a:pt x="2825115" y="0"/>
                </a:lnTo>
                <a:cubicBezTo>
                  <a:pt x="2410460" y="525780"/>
                  <a:pt x="1717675" y="580390"/>
                  <a:pt x="1426210" y="717550"/>
                </a:cubicBezTo>
                <a:cubicBezTo>
                  <a:pt x="884555" y="936625"/>
                  <a:pt x="456565" y="1348740"/>
                  <a:pt x="371475" y="1932940"/>
                </a:cubicBezTo>
                <a:cubicBezTo>
                  <a:pt x="370205" y="1938655"/>
                  <a:pt x="369570" y="1943735"/>
                  <a:pt x="369570" y="1947545"/>
                </a:cubicBezTo>
                <a:lnTo>
                  <a:pt x="377190" y="1947545"/>
                </a:lnTo>
                <a:cubicBezTo>
                  <a:pt x="380365" y="1931670"/>
                  <a:pt x="380365" y="1910080"/>
                  <a:pt x="385445" y="1891030"/>
                </a:cubicBezTo>
                <a:cubicBezTo>
                  <a:pt x="487680" y="1321435"/>
                  <a:pt x="912495" y="936625"/>
                  <a:pt x="1416050" y="729615"/>
                </a:cubicBezTo>
                <a:close/>
                <a:moveTo>
                  <a:pt x="1200785" y="669925"/>
                </a:moveTo>
                <a:cubicBezTo>
                  <a:pt x="1520190" y="516890"/>
                  <a:pt x="1812290" y="278130"/>
                  <a:pt x="2011680" y="635"/>
                </a:cubicBezTo>
                <a:lnTo>
                  <a:pt x="2011045" y="635"/>
                </a:lnTo>
                <a:cubicBezTo>
                  <a:pt x="1823720" y="238760"/>
                  <a:pt x="1636395" y="414020"/>
                  <a:pt x="1387475" y="565150"/>
                </a:cubicBezTo>
                <a:cubicBezTo>
                  <a:pt x="1294765" y="623570"/>
                  <a:pt x="1196975" y="664210"/>
                  <a:pt x="1043940" y="747395"/>
                </a:cubicBezTo>
                <a:cubicBezTo>
                  <a:pt x="408940" y="1102995"/>
                  <a:pt x="117475" y="1584960"/>
                  <a:pt x="635" y="1842135"/>
                </a:cubicBezTo>
                <a:lnTo>
                  <a:pt x="635" y="1845945"/>
                </a:lnTo>
                <a:cubicBezTo>
                  <a:pt x="143510" y="1553210"/>
                  <a:pt x="460375" y="1025525"/>
                  <a:pt x="1200785" y="669925"/>
                </a:cubicBezTo>
                <a:close/>
                <a:moveTo>
                  <a:pt x="1085215" y="777240"/>
                </a:moveTo>
                <a:cubicBezTo>
                  <a:pt x="1220470" y="701040"/>
                  <a:pt x="1378585" y="645795"/>
                  <a:pt x="1512570" y="577215"/>
                </a:cubicBezTo>
                <a:cubicBezTo>
                  <a:pt x="1786890" y="436245"/>
                  <a:pt x="2027555" y="239395"/>
                  <a:pt x="2205990" y="0"/>
                </a:cubicBezTo>
                <a:lnTo>
                  <a:pt x="2205355" y="0"/>
                </a:lnTo>
                <a:cubicBezTo>
                  <a:pt x="1725295" y="589280"/>
                  <a:pt x="1349375" y="606425"/>
                  <a:pt x="1010920" y="814705"/>
                </a:cubicBezTo>
                <a:cubicBezTo>
                  <a:pt x="555625" y="1078865"/>
                  <a:pt x="233680" y="1461135"/>
                  <a:pt x="65405" y="1915795"/>
                </a:cubicBezTo>
                <a:cubicBezTo>
                  <a:pt x="61595" y="1927860"/>
                  <a:pt x="56515" y="1939290"/>
                  <a:pt x="53340" y="1947545"/>
                </a:cubicBezTo>
                <a:lnTo>
                  <a:pt x="57785" y="1947545"/>
                </a:lnTo>
                <a:cubicBezTo>
                  <a:pt x="236855" y="1443990"/>
                  <a:pt x="591185" y="1043940"/>
                  <a:pt x="1085215" y="777240"/>
                </a:cubicBezTo>
                <a:close/>
                <a:moveTo>
                  <a:pt x="1537335" y="734060"/>
                </a:moveTo>
                <a:cubicBezTo>
                  <a:pt x="1670050" y="677545"/>
                  <a:pt x="1836420" y="636905"/>
                  <a:pt x="2004695" y="582295"/>
                </a:cubicBezTo>
                <a:cubicBezTo>
                  <a:pt x="2353310" y="463550"/>
                  <a:pt x="2665095" y="290195"/>
                  <a:pt x="2869565" y="13335"/>
                </a:cubicBezTo>
                <a:cubicBezTo>
                  <a:pt x="2872740" y="8890"/>
                  <a:pt x="2876550" y="3810"/>
                  <a:pt x="2879725" y="0"/>
                </a:cubicBezTo>
                <a:lnTo>
                  <a:pt x="2874645" y="0"/>
                </a:lnTo>
                <a:cubicBezTo>
                  <a:pt x="2872105" y="4445"/>
                  <a:pt x="2870200" y="8890"/>
                  <a:pt x="2866390" y="12065"/>
                </a:cubicBezTo>
                <a:cubicBezTo>
                  <a:pt x="2736215" y="193675"/>
                  <a:pt x="2529205" y="343535"/>
                  <a:pt x="2345055" y="436245"/>
                </a:cubicBezTo>
                <a:cubicBezTo>
                  <a:pt x="2165985" y="532130"/>
                  <a:pt x="1938655" y="601980"/>
                  <a:pt x="1710690" y="667385"/>
                </a:cubicBezTo>
                <a:cubicBezTo>
                  <a:pt x="1554480" y="717550"/>
                  <a:pt x="1412875" y="778510"/>
                  <a:pt x="1284605" y="849630"/>
                </a:cubicBezTo>
                <a:cubicBezTo>
                  <a:pt x="862330" y="1081405"/>
                  <a:pt x="559435" y="1460500"/>
                  <a:pt x="504825" y="1937385"/>
                </a:cubicBezTo>
                <a:cubicBezTo>
                  <a:pt x="504190" y="1941195"/>
                  <a:pt x="504190" y="1944370"/>
                  <a:pt x="503555" y="1947545"/>
                </a:cubicBezTo>
                <a:lnTo>
                  <a:pt x="507365" y="1947545"/>
                </a:lnTo>
                <a:cubicBezTo>
                  <a:pt x="508635" y="1932305"/>
                  <a:pt x="510540" y="1916430"/>
                  <a:pt x="513080" y="1898015"/>
                </a:cubicBezTo>
                <a:cubicBezTo>
                  <a:pt x="597535" y="1336675"/>
                  <a:pt x="1005840" y="945515"/>
                  <a:pt x="1537335" y="734060"/>
                </a:cubicBezTo>
                <a:close/>
                <a:moveTo>
                  <a:pt x="2145030" y="621030"/>
                </a:moveTo>
                <a:cubicBezTo>
                  <a:pt x="2531745" y="469265"/>
                  <a:pt x="2811145" y="259080"/>
                  <a:pt x="2966085" y="0"/>
                </a:cubicBezTo>
                <a:lnTo>
                  <a:pt x="2962910" y="0"/>
                </a:lnTo>
                <a:cubicBezTo>
                  <a:pt x="2948940" y="22225"/>
                  <a:pt x="2938145" y="38735"/>
                  <a:pt x="2925445" y="57150"/>
                </a:cubicBezTo>
                <a:cubicBezTo>
                  <a:pt x="2746375" y="311150"/>
                  <a:pt x="2455545" y="508635"/>
                  <a:pt x="2054225" y="650875"/>
                </a:cubicBezTo>
                <a:cubicBezTo>
                  <a:pt x="1846580" y="718185"/>
                  <a:pt x="1671320" y="774065"/>
                  <a:pt x="1514475" y="860425"/>
                </a:cubicBezTo>
                <a:cubicBezTo>
                  <a:pt x="1129030" y="1062990"/>
                  <a:pt x="827405" y="1400175"/>
                  <a:pt x="770255" y="1866900"/>
                </a:cubicBezTo>
                <a:cubicBezTo>
                  <a:pt x="768985" y="1880235"/>
                  <a:pt x="763270" y="1925955"/>
                  <a:pt x="763270" y="1947545"/>
                </a:cubicBezTo>
                <a:lnTo>
                  <a:pt x="767080" y="1947545"/>
                </a:lnTo>
                <a:cubicBezTo>
                  <a:pt x="776605" y="1826895"/>
                  <a:pt x="790575" y="1705610"/>
                  <a:pt x="864235" y="1530985"/>
                </a:cubicBezTo>
                <a:cubicBezTo>
                  <a:pt x="1170940" y="831215"/>
                  <a:pt x="1978025" y="701040"/>
                  <a:pt x="2145030" y="621030"/>
                </a:cubicBezTo>
                <a:close/>
                <a:moveTo>
                  <a:pt x="1287145" y="1104900"/>
                </a:moveTo>
                <a:cubicBezTo>
                  <a:pt x="1632585" y="795655"/>
                  <a:pt x="1962785" y="748030"/>
                  <a:pt x="2204085" y="642620"/>
                </a:cubicBezTo>
                <a:cubicBezTo>
                  <a:pt x="2520950" y="509905"/>
                  <a:pt x="2813050" y="320675"/>
                  <a:pt x="2994660" y="26670"/>
                </a:cubicBezTo>
                <a:cubicBezTo>
                  <a:pt x="3001010" y="16510"/>
                  <a:pt x="3006090" y="8255"/>
                  <a:pt x="3010535" y="0"/>
                </a:cubicBezTo>
                <a:lnTo>
                  <a:pt x="3006725" y="0"/>
                </a:lnTo>
                <a:cubicBezTo>
                  <a:pt x="2926715" y="133985"/>
                  <a:pt x="2829560" y="247650"/>
                  <a:pt x="2698750" y="353060"/>
                </a:cubicBezTo>
                <a:cubicBezTo>
                  <a:pt x="2287270" y="677545"/>
                  <a:pt x="1939925" y="702310"/>
                  <a:pt x="1651635" y="853440"/>
                </a:cubicBezTo>
                <a:cubicBezTo>
                  <a:pt x="1227455" y="1064260"/>
                  <a:pt x="924560" y="1421765"/>
                  <a:pt x="895985" y="1906905"/>
                </a:cubicBezTo>
                <a:cubicBezTo>
                  <a:pt x="895350" y="1915795"/>
                  <a:pt x="894715" y="1932940"/>
                  <a:pt x="894715" y="1947545"/>
                </a:cubicBezTo>
                <a:lnTo>
                  <a:pt x="898525" y="1947545"/>
                </a:lnTo>
                <a:cubicBezTo>
                  <a:pt x="903605" y="1631950"/>
                  <a:pt x="1039495" y="1331595"/>
                  <a:pt x="1287145" y="1104900"/>
                </a:cubicBezTo>
                <a:close/>
                <a:moveTo>
                  <a:pt x="1116965" y="1049655"/>
                </a:moveTo>
                <a:cubicBezTo>
                  <a:pt x="1315720" y="883920"/>
                  <a:pt x="1572260" y="755015"/>
                  <a:pt x="1880235" y="665480"/>
                </a:cubicBezTo>
                <a:cubicBezTo>
                  <a:pt x="2376805" y="521335"/>
                  <a:pt x="2727960" y="297180"/>
                  <a:pt x="2924175" y="0"/>
                </a:cubicBezTo>
                <a:lnTo>
                  <a:pt x="2919730" y="0"/>
                </a:lnTo>
                <a:cubicBezTo>
                  <a:pt x="2723515" y="295910"/>
                  <a:pt x="2373630" y="518795"/>
                  <a:pt x="1879600" y="662305"/>
                </a:cubicBezTo>
                <a:cubicBezTo>
                  <a:pt x="1571625" y="751205"/>
                  <a:pt x="1314450" y="880745"/>
                  <a:pt x="1115060" y="1047115"/>
                </a:cubicBezTo>
                <a:cubicBezTo>
                  <a:pt x="955675" y="1179830"/>
                  <a:pt x="832485" y="1336675"/>
                  <a:pt x="749935" y="1512570"/>
                </a:cubicBezTo>
                <a:cubicBezTo>
                  <a:pt x="676275" y="1669415"/>
                  <a:pt x="648335" y="1812290"/>
                  <a:pt x="638175" y="1905000"/>
                </a:cubicBezTo>
                <a:cubicBezTo>
                  <a:pt x="636270" y="1920240"/>
                  <a:pt x="635000" y="1934210"/>
                  <a:pt x="634365" y="1947545"/>
                </a:cubicBezTo>
                <a:lnTo>
                  <a:pt x="638175" y="1947545"/>
                </a:lnTo>
                <a:cubicBezTo>
                  <a:pt x="639445" y="1934210"/>
                  <a:pt x="640715" y="1920240"/>
                  <a:pt x="641985" y="1905000"/>
                </a:cubicBezTo>
                <a:cubicBezTo>
                  <a:pt x="652145" y="1812925"/>
                  <a:pt x="680085" y="1670050"/>
                  <a:pt x="753110" y="1513840"/>
                </a:cubicBezTo>
                <a:cubicBezTo>
                  <a:pt x="835660" y="1338580"/>
                  <a:pt x="958215" y="1182370"/>
                  <a:pt x="1116965" y="1049655"/>
                </a:cubicBezTo>
                <a:close/>
                <a:moveTo>
                  <a:pt x="1054735" y="687705"/>
                </a:moveTo>
                <a:cubicBezTo>
                  <a:pt x="1353820" y="519430"/>
                  <a:pt x="1622425" y="276860"/>
                  <a:pt x="1821815" y="0"/>
                </a:cubicBezTo>
                <a:lnTo>
                  <a:pt x="1813560" y="0"/>
                </a:lnTo>
                <a:cubicBezTo>
                  <a:pt x="1808480" y="6985"/>
                  <a:pt x="1804670" y="14605"/>
                  <a:pt x="1801495" y="17145"/>
                </a:cubicBezTo>
                <a:cubicBezTo>
                  <a:pt x="1564640" y="325120"/>
                  <a:pt x="1331595" y="527685"/>
                  <a:pt x="959485" y="734695"/>
                </a:cubicBezTo>
                <a:cubicBezTo>
                  <a:pt x="535940" y="993140"/>
                  <a:pt x="263525" y="1299210"/>
                  <a:pt x="83185" y="1553210"/>
                </a:cubicBezTo>
                <a:cubicBezTo>
                  <a:pt x="52705" y="1596390"/>
                  <a:pt x="25400" y="1637665"/>
                  <a:pt x="0" y="1676400"/>
                </a:cubicBezTo>
                <a:lnTo>
                  <a:pt x="0" y="1689735"/>
                </a:lnTo>
                <a:cubicBezTo>
                  <a:pt x="182880" y="1403350"/>
                  <a:pt x="501650" y="999490"/>
                  <a:pt x="1054735" y="687705"/>
                </a:cubicBezTo>
                <a:close/>
                <a:moveTo>
                  <a:pt x="1014095" y="627380"/>
                </a:moveTo>
                <a:cubicBezTo>
                  <a:pt x="1233805" y="466090"/>
                  <a:pt x="1443355" y="249555"/>
                  <a:pt x="1621155" y="9525"/>
                </a:cubicBezTo>
                <a:cubicBezTo>
                  <a:pt x="1624330" y="5080"/>
                  <a:pt x="1626235" y="2540"/>
                  <a:pt x="1628140" y="0"/>
                </a:cubicBezTo>
                <a:lnTo>
                  <a:pt x="1623695" y="0"/>
                </a:lnTo>
                <a:cubicBezTo>
                  <a:pt x="1622425" y="2540"/>
                  <a:pt x="1620520" y="5080"/>
                  <a:pt x="1618615" y="6985"/>
                </a:cubicBezTo>
                <a:cubicBezTo>
                  <a:pt x="1432560" y="257810"/>
                  <a:pt x="1214120" y="480695"/>
                  <a:pt x="984250" y="644525"/>
                </a:cubicBezTo>
                <a:cubicBezTo>
                  <a:pt x="578485" y="911860"/>
                  <a:pt x="280035" y="1190625"/>
                  <a:pt x="1270" y="1565275"/>
                </a:cubicBezTo>
                <a:lnTo>
                  <a:pt x="1270" y="1570990"/>
                </a:lnTo>
                <a:cubicBezTo>
                  <a:pt x="53340" y="1500505"/>
                  <a:pt x="111125" y="1427480"/>
                  <a:pt x="177165" y="1350645"/>
                </a:cubicBezTo>
                <a:cubicBezTo>
                  <a:pt x="478790" y="1002030"/>
                  <a:pt x="704850" y="840105"/>
                  <a:pt x="1014095" y="627380"/>
                </a:cubicBezTo>
                <a:close/>
                <a:moveTo>
                  <a:pt x="461645" y="0"/>
                </a:moveTo>
                <a:cubicBezTo>
                  <a:pt x="280035" y="238760"/>
                  <a:pt x="122555" y="529590"/>
                  <a:pt x="21590" y="799465"/>
                </a:cubicBezTo>
                <a:cubicBezTo>
                  <a:pt x="14605" y="820420"/>
                  <a:pt x="6985" y="837565"/>
                  <a:pt x="635" y="852170"/>
                </a:cubicBezTo>
                <a:lnTo>
                  <a:pt x="635" y="859155"/>
                </a:lnTo>
                <a:cubicBezTo>
                  <a:pt x="144780" y="488950"/>
                  <a:pt x="250825" y="304800"/>
                  <a:pt x="462280" y="0"/>
                </a:cubicBezTo>
                <a:lnTo>
                  <a:pt x="461645" y="0"/>
                </a:lnTo>
                <a:close/>
                <a:moveTo>
                  <a:pt x="264795" y="0"/>
                </a:moveTo>
                <a:cubicBezTo>
                  <a:pt x="159385" y="142875"/>
                  <a:pt x="69850" y="294005"/>
                  <a:pt x="0" y="448310"/>
                </a:cubicBezTo>
                <a:lnTo>
                  <a:pt x="0" y="457200"/>
                </a:lnTo>
                <a:cubicBezTo>
                  <a:pt x="70485" y="299720"/>
                  <a:pt x="161290" y="145415"/>
                  <a:pt x="269240" y="0"/>
                </a:cubicBezTo>
                <a:lnTo>
                  <a:pt x="264795" y="0"/>
                </a:lnTo>
                <a:close/>
                <a:moveTo>
                  <a:pt x="1915795" y="800100"/>
                </a:moveTo>
                <a:cubicBezTo>
                  <a:pt x="2386330" y="637540"/>
                  <a:pt x="2766060" y="452755"/>
                  <a:pt x="3013075" y="73025"/>
                </a:cubicBezTo>
                <a:cubicBezTo>
                  <a:pt x="3027045" y="50800"/>
                  <a:pt x="3042285" y="24765"/>
                  <a:pt x="3055620" y="0"/>
                </a:cubicBezTo>
                <a:lnTo>
                  <a:pt x="3048000" y="0"/>
                </a:lnTo>
                <a:cubicBezTo>
                  <a:pt x="2884805" y="289560"/>
                  <a:pt x="2638425" y="474980"/>
                  <a:pt x="2360930" y="612775"/>
                </a:cubicBezTo>
                <a:cubicBezTo>
                  <a:pt x="2150110" y="722630"/>
                  <a:pt x="1862455" y="790575"/>
                  <a:pt x="1660525" y="913130"/>
                </a:cubicBezTo>
                <a:cubicBezTo>
                  <a:pt x="1323975" y="1103630"/>
                  <a:pt x="1060450" y="1414780"/>
                  <a:pt x="1025525" y="1849120"/>
                </a:cubicBezTo>
                <a:cubicBezTo>
                  <a:pt x="1025525" y="1864360"/>
                  <a:pt x="1019810" y="1922780"/>
                  <a:pt x="1022350" y="1948180"/>
                </a:cubicBezTo>
                <a:lnTo>
                  <a:pt x="1029335" y="1948180"/>
                </a:lnTo>
                <a:cubicBezTo>
                  <a:pt x="1031240" y="1856740"/>
                  <a:pt x="1037590" y="1717675"/>
                  <a:pt x="1092200" y="1567180"/>
                </a:cubicBezTo>
                <a:cubicBezTo>
                  <a:pt x="1229360" y="1187450"/>
                  <a:pt x="1541145" y="948690"/>
                  <a:pt x="1915795" y="800100"/>
                </a:cubicBezTo>
                <a:close/>
                <a:moveTo>
                  <a:pt x="160020" y="0"/>
                </a:moveTo>
                <a:lnTo>
                  <a:pt x="156845" y="0"/>
                </a:lnTo>
                <a:cubicBezTo>
                  <a:pt x="97790" y="80010"/>
                  <a:pt x="47625" y="167005"/>
                  <a:pt x="635" y="254635"/>
                </a:cubicBezTo>
                <a:lnTo>
                  <a:pt x="635" y="261620"/>
                </a:lnTo>
                <a:cubicBezTo>
                  <a:pt x="47625" y="173990"/>
                  <a:pt x="99695" y="88900"/>
                  <a:pt x="156210" y="5715"/>
                </a:cubicBezTo>
                <a:cubicBezTo>
                  <a:pt x="157480" y="3810"/>
                  <a:pt x="158750" y="1905"/>
                  <a:pt x="160020" y="0"/>
                </a:cubicBezTo>
                <a:close/>
                <a:moveTo>
                  <a:pt x="47625" y="0"/>
                </a:moveTo>
                <a:cubicBezTo>
                  <a:pt x="31750" y="24765"/>
                  <a:pt x="15875" y="50165"/>
                  <a:pt x="635" y="75565"/>
                </a:cubicBezTo>
                <a:lnTo>
                  <a:pt x="635" y="89535"/>
                </a:lnTo>
                <a:cubicBezTo>
                  <a:pt x="18415" y="59690"/>
                  <a:pt x="36830" y="29845"/>
                  <a:pt x="55880" y="0"/>
                </a:cubicBezTo>
                <a:lnTo>
                  <a:pt x="47625" y="0"/>
                </a:lnTo>
                <a:close/>
                <a:moveTo>
                  <a:pt x="656590" y="0"/>
                </a:moveTo>
                <a:lnTo>
                  <a:pt x="656590" y="0"/>
                </a:lnTo>
                <a:cubicBezTo>
                  <a:pt x="276860" y="514350"/>
                  <a:pt x="219710" y="727710"/>
                  <a:pt x="635" y="1074420"/>
                </a:cubicBezTo>
                <a:lnTo>
                  <a:pt x="635" y="1081405"/>
                </a:lnTo>
                <a:cubicBezTo>
                  <a:pt x="39370" y="1020445"/>
                  <a:pt x="78740" y="955040"/>
                  <a:pt x="116205" y="887095"/>
                </a:cubicBezTo>
                <a:cubicBezTo>
                  <a:pt x="334645" y="472440"/>
                  <a:pt x="442595" y="308610"/>
                  <a:pt x="656590" y="0"/>
                </a:cubicBezTo>
                <a:close/>
                <a:moveTo>
                  <a:pt x="759460" y="719455"/>
                </a:moveTo>
                <a:cubicBezTo>
                  <a:pt x="957580" y="563245"/>
                  <a:pt x="1143635" y="373380"/>
                  <a:pt x="1329055" y="139065"/>
                </a:cubicBezTo>
                <a:cubicBezTo>
                  <a:pt x="1365885" y="92710"/>
                  <a:pt x="1400810" y="45720"/>
                  <a:pt x="1435100" y="0"/>
                </a:cubicBezTo>
                <a:lnTo>
                  <a:pt x="1430655" y="0"/>
                </a:lnTo>
                <a:cubicBezTo>
                  <a:pt x="1397635" y="45085"/>
                  <a:pt x="1362710" y="90805"/>
                  <a:pt x="1326515" y="136525"/>
                </a:cubicBezTo>
                <a:cubicBezTo>
                  <a:pt x="1141730" y="370205"/>
                  <a:pt x="955675" y="560070"/>
                  <a:pt x="758190" y="715645"/>
                </a:cubicBezTo>
                <a:cubicBezTo>
                  <a:pt x="438785" y="967740"/>
                  <a:pt x="190500" y="1238885"/>
                  <a:pt x="1270" y="1471295"/>
                </a:cubicBezTo>
                <a:lnTo>
                  <a:pt x="1270" y="1477010"/>
                </a:lnTo>
                <a:cubicBezTo>
                  <a:pt x="189865" y="1244600"/>
                  <a:pt x="438785" y="972185"/>
                  <a:pt x="759460" y="719455"/>
                </a:cubicBezTo>
                <a:close/>
                <a:moveTo>
                  <a:pt x="612775" y="735330"/>
                </a:moveTo>
                <a:cubicBezTo>
                  <a:pt x="857885" y="502285"/>
                  <a:pt x="1064260" y="241300"/>
                  <a:pt x="1241425" y="0"/>
                </a:cubicBezTo>
                <a:lnTo>
                  <a:pt x="1236980" y="0"/>
                </a:lnTo>
                <a:cubicBezTo>
                  <a:pt x="1060450" y="240665"/>
                  <a:pt x="854075" y="501015"/>
                  <a:pt x="610235" y="732790"/>
                </a:cubicBezTo>
                <a:cubicBezTo>
                  <a:pt x="374650" y="956945"/>
                  <a:pt x="171450" y="1183640"/>
                  <a:pt x="635" y="1386205"/>
                </a:cubicBezTo>
                <a:lnTo>
                  <a:pt x="635" y="1391920"/>
                </a:lnTo>
                <a:cubicBezTo>
                  <a:pt x="172085" y="1188720"/>
                  <a:pt x="375920" y="960755"/>
                  <a:pt x="612775" y="735330"/>
                </a:cubicBezTo>
                <a:close/>
                <a:moveTo>
                  <a:pt x="855345" y="0"/>
                </a:moveTo>
                <a:lnTo>
                  <a:pt x="846455" y="0"/>
                </a:lnTo>
                <a:cubicBezTo>
                  <a:pt x="830580" y="21590"/>
                  <a:pt x="815975" y="41910"/>
                  <a:pt x="799465" y="64770"/>
                </a:cubicBezTo>
                <a:cubicBezTo>
                  <a:pt x="548005" y="409575"/>
                  <a:pt x="299720" y="803910"/>
                  <a:pt x="38100" y="1149985"/>
                </a:cubicBezTo>
                <a:cubicBezTo>
                  <a:pt x="31750" y="1160780"/>
                  <a:pt x="13970" y="1180465"/>
                  <a:pt x="635" y="1198245"/>
                </a:cubicBezTo>
                <a:lnTo>
                  <a:pt x="635" y="1209675"/>
                </a:lnTo>
                <a:cubicBezTo>
                  <a:pt x="107315" y="1076960"/>
                  <a:pt x="223520" y="908050"/>
                  <a:pt x="326390" y="760095"/>
                </a:cubicBezTo>
                <a:cubicBezTo>
                  <a:pt x="502285" y="501650"/>
                  <a:pt x="683895" y="234950"/>
                  <a:pt x="855345" y="0"/>
                </a:cubicBezTo>
                <a:close/>
                <a:moveTo>
                  <a:pt x="563880" y="634365"/>
                </a:moveTo>
                <a:cubicBezTo>
                  <a:pt x="735965" y="422910"/>
                  <a:pt x="905510" y="198120"/>
                  <a:pt x="1045845" y="0"/>
                </a:cubicBezTo>
                <a:lnTo>
                  <a:pt x="1045210" y="0"/>
                </a:lnTo>
                <a:cubicBezTo>
                  <a:pt x="947420" y="123190"/>
                  <a:pt x="851535" y="266065"/>
                  <a:pt x="744220" y="401320"/>
                </a:cubicBezTo>
                <a:cubicBezTo>
                  <a:pt x="508000" y="713105"/>
                  <a:pt x="225425" y="1017270"/>
                  <a:pt x="635" y="1303020"/>
                </a:cubicBezTo>
                <a:lnTo>
                  <a:pt x="635" y="1306830"/>
                </a:lnTo>
                <a:cubicBezTo>
                  <a:pt x="8255" y="1296670"/>
                  <a:pt x="17145" y="1285240"/>
                  <a:pt x="24130" y="1277620"/>
                </a:cubicBezTo>
                <a:cubicBezTo>
                  <a:pt x="185420" y="1081405"/>
                  <a:pt x="381000" y="852805"/>
                  <a:pt x="563880" y="634365"/>
                </a:cubicBezTo>
                <a:close/>
                <a:moveTo>
                  <a:pt x="2540635" y="1373505"/>
                </a:moveTo>
                <a:cubicBezTo>
                  <a:pt x="2382520" y="1537970"/>
                  <a:pt x="2374265" y="1750695"/>
                  <a:pt x="2455545" y="1936750"/>
                </a:cubicBezTo>
                <a:cubicBezTo>
                  <a:pt x="2456815" y="1939290"/>
                  <a:pt x="2458720" y="1943735"/>
                  <a:pt x="2459990" y="1947545"/>
                </a:cubicBezTo>
                <a:lnTo>
                  <a:pt x="2464435" y="1947545"/>
                </a:lnTo>
                <a:cubicBezTo>
                  <a:pt x="2364105" y="1730375"/>
                  <a:pt x="2388870" y="1483995"/>
                  <a:pt x="2612390" y="1313815"/>
                </a:cubicBezTo>
                <a:cubicBezTo>
                  <a:pt x="2731135" y="1228725"/>
                  <a:pt x="2886710" y="1154430"/>
                  <a:pt x="2995930" y="1080770"/>
                </a:cubicBezTo>
                <a:cubicBezTo>
                  <a:pt x="3190875" y="956310"/>
                  <a:pt x="3353435" y="830580"/>
                  <a:pt x="3463290" y="632460"/>
                </a:cubicBezTo>
                <a:lnTo>
                  <a:pt x="3463290" y="624840"/>
                </a:lnTo>
                <a:cubicBezTo>
                  <a:pt x="3428365" y="688975"/>
                  <a:pt x="3386455" y="748030"/>
                  <a:pt x="3336290" y="803275"/>
                </a:cubicBezTo>
                <a:cubicBezTo>
                  <a:pt x="3049905" y="1111250"/>
                  <a:pt x="2685415" y="1214120"/>
                  <a:pt x="2540635" y="1373505"/>
                </a:cubicBezTo>
                <a:close/>
                <a:moveTo>
                  <a:pt x="2907665" y="1531620"/>
                </a:moveTo>
                <a:cubicBezTo>
                  <a:pt x="2700020" y="1682115"/>
                  <a:pt x="2793365" y="1897380"/>
                  <a:pt x="2825750" y="1948180"/>
                </a:cubicBezTo>
                <a:lnTo>
                  <a:pt x="2831465" y="1948180"/>
                </a:lnTo>
                <a:cubicBezTo>
                  <a:pt x="2828290" y="1942465"/>
                  <a:pt x="2823845" y="1934210"/>
                  <a:pt x="2816860" y="1922780"/>
                </a:cubicBezTo>
                <a:cubicBezTo>
                  <a:pt x="2732405" y="1743075"/>
                  <a:pt x="2785745" y="1570990"/>
                  <a:pt x="3034030" y="1465580"/>
                </a:cubicBezTo>
                <a:cubicBezTo>
                  <a:pt x="3170555" y="1397635"/>
                  <a:pt x="3353435" y="1322070"/>
                  <a:pt x="3463290" y="1242695"/>
                </a:cubicBezTo>
                <a:lnTo>
                  <a:pt x="3463290" y="1238250"/>
                </a:lnTo>
                <a:cubicBezTo>
                  <a:pt x="3436620" y="1257300"/>
                  <a:pt x="3406775" y="1276350"/>
                  <a:pt x="3374390" y="1294130"/>
                </a:cubicBezTo>
                <a:cubicBezTo>
                  <a:pt x="3253105" y="1364615"/>
                  <a:pt x="2983865" y="1474470"/>
                  <a:pt x="2907665" y="1531620"/>
                </a:cubicBezTo>
                <a:close/>
                <a:moveTo>
                  <a:pt x="2820670" y="1483360"/>
                </a:moveTo>
                <a:cubicBezTo>
                  <a:pt x="2722245" y="1559560"/>
                  <a:pt x="2661920" y="1672590"/>
                  <a:pt x="2687320" y="1819910"/>
                </a:cubicBezTo>
                <a:cubicBezTo>
                  <a:pt x="2689860" y="1845310"/>
                  <a:pt x="2714625" y="1918970"/>
                  <a:pt x="2732405" y="1948180"/>
                </a:cubicBezTo>
                <a:lnTo>
                  <a:pt x="2741930" y="1948180"/>
                </a:lnTo>
                <a:cubicBezTo>
                  <a:pt x="2737485" y="1941195"/>
                  <a:pt x="2731770" y="1932940"/>
                  <a:pt x="2731135" y="1928495"/>
                </a:cubicBezTo>
                <a:cubicBezTo>
                  <a:pt x="2653665" y="1769110"/>
                  <a:pt x="2678430" y="1591945"/>
                  <a:pt x="2842260" y="1477010"/>
                </a:cubicBezTo>
                <a:cubicBezTo>
                  <a:pt x="2865120" y="1460500"/>
                  <a:pt x="2892425" y="1444625"/>
                  <a:pt x="2917825" y="1431925"/>
                </a:cubicBezTo>
                <a:cubicBezTo>
                  <a:pt x="3105150" y="1332865"/>
                  <a:pt x="3338830" y="1227455"/>
                  <a:pt x="3463925" y="1107440"/>
                </a:cubicBezTo>
                <a:lnTo>
                  <a:pt x="3463925" y="1096645"/>
                </a:lnTo>
                <a:cubicBezTo>
                  <a:pt x="3362325" y="1195705"/>
                  <a:pt x="3216910" y="1270000"/>
                  <a:pt x="3039110" y="1360805"/>
                </a:cubicBezTo>
                <a:cubicBezTo>
                  <a:pt x="2972435" y="1396365"/>
                  <a:pt x="2891155" y="1429385"/>
                  <a:pt x="2820670" y="1483360"/>
                </a:cubicBezTo>
                <a:close/>
                <a:moveTo>
                  <a:pt x="2917825" y="1948180"/>
                </a:moveTo>
                <a:lnTo>
                  <a:pt x="2921000" y="1948180"/>
                </a:lnTo>
                <a:cubicBezTo>
                  <a:pt x="2914650" y="1937385"/>
                  <a:pt x="2904490" y="1924050"/>
                  <a:pt x="2899410" y="1908810"/>
                </a:cubicBezTo>
                <a:cubicBezTo>
                  <a:pt x="2835910" y="1767840"/>
                  <a:pt x="2889885" y="1662430"/>
                  <a:pt x="2976880" y="1595755"/>
                </a:cubicBezTo>
                <a:cubicBezTo>
                  <a:pt x="3018155" y="1562735"/>
                  <a:pt x="3078480" y="1538605"/>
                  <a:pt x="3134995" y="1513205"/>
                </a:cubicBezTo>
                <a:cubicBezTo>
                  <a:pt x="3239135" y="1466215"/>
                  <a:pt x="3364230" y="1421765"/>
                  <a:pt x="3463290" y="1372235"/>
                </a:cubicBezTo>
                <a:lnTo>
                  <a:pt x="3463290" y="1367790"/>
                </a:lnTo>
                <a:cubicBezTo>
                  <a:pt x="3329940" y="1433830"/>
                  <a:pt x="3184525" y="1481455"/>
                  <a:pt x="3039745" y="1552575"/>
                </a:cubicBezTo>
                <a:cubicBezTo>
                  <a:pt x="2841625" y="1645920"/>
                  <a:pt x="2837180" y="1830705"/>
                  <a:pt x="2917825" y="1948180"/>
                </a:cubicBezTo>
                <a:close/>
                <a:moveTo>
                  <a:pt x="2715260" y="1457960"/>
                </a:moveTo>
                <a:cubicBezTo>
                  <a:pt x="2561590" y="1600200"/>
                  <a:pt x="2565400" y="1797050"/>
                  <a:pt x="2644140" y="1948180"/>
                </a:cubicBezTo>
                <a:lnTo>
                  <a:pt x="2648585" y="1948180"/>
                </a:lnTo>
                <a:cubicBezTo>
                  <a:pt x="2621915" y="1895475"/>
                  <a:pt x="2595880" y="1831975"/>
                  <a:pt x="2594610" y="1736725"/>
                </a:cubicBezTo>
                <a:cubicBezTo>
                  <a:pt x="2598420" y="1524000"/>
                  <a:pt x="2741930" y="1419860"/>
                  <a:pt x="2914015" y="1334135"/>
                </a:cubicBezTo>
                <a:cubicBezTo>
                  <a:pt x="3155315" y="1201420"/>
                  <a:pt x="3324225" y="1120140"/>
                  <a:pt x="3463290" y="955675"/>
                </a:cubicBezTo>
                <a:lnTo>
                  <a:pt x="3463290" y="950595"/>
                </a:lnTo>
                <a:cubicBezTo>
                  <a:pt x="3447415" y="970280"/>
                  <a:pt x="3430270" y="988695"/>
                  <a:pt x="3411855" y="1007745"/>
                </a:cubicBezTo>
                <a:cubicBezTo>
                  <a:pt x="3192145" y="1221740"/>
                  <a:pt x="2827655" y="1344295"/>
                  <a:pt x="2715260" y="1457960"/>
                </a:cubicBezTo>
                <a:close/>
                <a:moveTo>
                  <a:pt x="3014980" y="1675130"/>
                </a:moveTo>
                <a:cubicBezTo>
                  <a:pt x="2944495" y="1748155"/>
                  <a:pt x="2943860" y="1855470"/>
                  <a:pt x="3003550" y="1948180"/>
                </a:cubicBezTo>
                <a:lnTo>
                  <a:pt x="3007360" y="1948180"/>
                </a:lnTo>
                <a:cubicBezTo>
                  <a:pt x="3006725" y="1947545"/>
                  <a:pt x="3006725" y="1946910"/>
                  <a:pt x="3006725" y="1946910"/>
                </a:cubicBezTo>
                <a:cubicBezTo>
                  <a:pt x="2970530" y="1887855"/>
                  <a:pt x="2952115" y="1826895"/>
                  <a:pt x="2971800" y="1755140"/>
                </a:cubicBezTo>
                <a:cubicBezTo>
                  <a:pt x="3002915" y="1663065"/>
                  <a:pt x="3070860" y="1631950"/>
                  <a:pt x="3152140" y="1597025"/>
                </a:cubicBezTo>
                <a:cubicBezTo>
                  <a:pt x="3268345" y="1547495"/>
                  <a:pt x="3362325" y="1525270"/>
                  <a:pt x="3463290" y="1490345"/>
                </a:cubicBezTo>
                <a:lnTo>
                  <a:pt x="3463290" y="1487170"/>
                </a:lnTo>
                <a:cubicBezTo>
                  <a:pt x="3444240" y="1493520"/>
                  <a:pt x="3424555" y="1499235"/>
                  <a:pt x="3402965" y="1506220"/>
                </a:cubicBezTo>
                <a:cubicBezTo>
                  <a:pt x="3316605" y="1534160"/>
                  <a:pt x="3079750" y="1600835"/>
                  <a:pt x="3014980" y="1675130"/>
                </a:cubicBezTo>
                <a:close/>
                <a:moveTo>
                  <a:pt x="2470785" y="1313815"/>
                </a:moveTo>
                <a:cubicBezTo>
                  <a:pt x="2297430" y="1485900"/>
                  <a:pt x="2273935" y="1714500"/>
                  <a:pt x="2359660" y="1929130"/>
                </a:cubicBezTo>
                <a:cubicBezTo>
                  <a:pt x="2362200" y="1933575"/>
                  <a:pt x="2364740" y="1941195"/>
                  <a:pt x="2367280" y="1947545"/>
                </a:cubicBezTo>
                <a:lnTo>
                  <a:pt x="2371725" y="1947545"/>
                </a:lnTo>
                <a:cubicBezTo>
                  <a:pt x="2264410" y="1700530"/>
                  <a:pt x="2305050" y="1441450"/>
                  <a:pt x="2534920" y="1261745"/>
                </a:cubicBezTo>
                <a:cubicBezTo>
                  <a:pt x="2643505" y="1179195"/>
                  <a:pt x="2784475" y="1111885"/>
                  <a:pt x="2895600" y="1037590"/>
                </a:cubicBezTo>
                <a:cubicBezTo>
                  <a:pt x="3141345" y="879475"/>
                  <a:pt x="3340100" y="721360"/>
                  <a:pt x="3463290" y="458470"/>
                </a:cubicBezTo>
                <a:lnTo>
                  <a:pt x="3463290" y="449580"/>
                </a:lnTo>
                <a:cubicBezTo>
                  <a:pt x="3422650" y="537845"/>
                  <a:pt x="3372485" y="617855"/>
                  <a:pt x="3310255" y="691515"/>
                </a:cubicBezTo>
                <a:cubicBezTo>
                  <a:pt x="3001645" y="1042035"/>
                  <a:pt x="2629535" y="1146810"/>
                  <a:pt x="2470785" y="1313815"/>
                </a:cubicBezTo>
                <a:close/>
                <a:moveTo>
                  <a:pt x="3257550" y="466725"/>
                </a:moveTo>
                <a:cubicBezTo>
                  <a:pt x="2946400" y="879475"/>
                  <a:pt x="2429510" y="1056005"/>
                  <a:pt x="2287905" y="1238885"/>
                </a:cubicBezTo>
                <a:cubicBezTo>
                  <a:pt x="2027555" y="1522095"/>
                  <a:pt x="2150110" y="1882140"/>
                  <a:pt x="2181860" y="1948180"/>
                </a:cubicBezTo>
                <a:lnTo>
                  <a:pt x="2186305" y="1948180"/>
                </a:lnTo>
                <a:cubicBezTo>
                  <a:pt x="2184400" y="1942465"/>
                  <a:pt x="2180590" y="1933575"/>
                  <a:pt x="2175510" y="1922145"/>
                </a:cubicBezTo>
                <a:cubicBezTo>
                  <a:pt x="2065020" y="1608455"/>
                  <a:pt x="2151380" y="1334770"/>
                  <a:pt x="2395220" y="1144905"/>
                </a:cubicBezTo>
                <a:cubicBezTo>
                  <a:pt x="2531745" y="1044575"/>
                  <a:pt x="2715895" y="949325"/>
                  <a:pt x="2842895" y="854710"/>
                </a:cubicBezTo>
                <a:cubicBezTo>
                  <a:pt x="3132455" y="650240"/>
                  <a:pt x="3339465" y="438785"/>
                  <a:pt x="3463290" y="83820"/>
                </a:cubicBezTo>
                <a:lnTo>
                  <a:pt x="3463290" y="73025"/>
                </a:lnTo>
                <a:cubicBezTo>
                  <a:pt x="3412490" y="222885"/>
                  <a:pt x="3344545" y="351155"/>
                  <a:pt x="3257550" y="466725"/>
                </a:cubicBezTo>
                <a:close/>
                <a:moveTo>
                  <a:pt x="2416810" y="1236980"/>
                </a:moveTo>
                <a:cubicBezTo>
                  <a:pt x="2195830" y="1435100"/>
                  <a:pt x="2171700" y="1710690"/>
                  <a:pt x="2273300" y="1948180"/>
                </a:cubicBezTo>
                <a:lnTo>
                  <a:pt x="2280285" y="1948180"/>
                </a:lnTo>
                <a:cubicBezTo>
                  <a:pt x="2278380" y="1944370"/>
                  <a:pt x="2277110" y="1939925"/>
                  <a:pt x="2275205" y="1936115"/>
                </a:cubicBezTo>
                <a:cubicBezTo>
                  <a:pt x="2186305" y="1708150"/>
                  <a:pt x="2199005" y="1455420"/>
                  <a:pt x="2409190" y="1254125"/>
                </a:cubicBezTo>
                <a:cubicBezTo>
                  <a:pt x="2489200" y="1174115"/>
                  <a:pt x="2619375" y="1107440"/>
                  <a:pt x="2705100" y="1053465"/>
                </a:cubicBezTo>
                <a:cubicBezTo>
                  <a:pt x="3074035" y="827405"/>
                  <a:pt x="3319780" y="632460"/>
                  <a:pt x="3463290" y="280670"/>
                </a:cubicBezTo>
                <a:lnTo>
                  <a:pt x="3463290" y="260985"/>
                </a:lnTo>
                <a:cubicBezTo>
                  <a:pt x="3417570" y="379730"/>
                  <a:pt x="3357880" y="483235"/>
                  <a:pt x="3282315" y="578485"/>
                </a:cubicBezTo>
                <a:cubicBezTo>
                  <a:pt x="2980690" y="946785"/>
                  <a:pt x="2578100" y="1082675"/>
                  <a:pt x="2416810" y="1236980"/>
                </a:cubicBezTo>
                <a:close/>
                <a:moveTo>
                  <a:pt x="3053080" y="1811655"/>
                </a:moveTo>
                <a:cubicBezTo>
                  <a:pt x="3047365" y="1859280"/>
                  <a:pt x="3064510" y="1908175"/>
                  <a:pt x="3091180" y="1948180"/>
                </a:cubicBezTo>
                <a:lnTo>
                  <a:pt x="3095625" y="1948180"/>
                </a:lnTo>
                <a:cubicBezTo>
                  <a:pt x="3068955" y="1908810"/>
                  <a:pt x="3051175" y="1859915"/>
                  <a:pt x="3056890" y="1812290"/>
                </a:cubicBezTo>
                <a:cubicBezTo>
                  <a:pt x="3063875" y="1752600"/>
                  <a:pt x="3105150" y="1705610"/>
                  <a:pt x="3175635" y="1676400"/>
                </a:cubicBezTo>
                <a:cubicBezTo>
                  <a:pt x="3279140" y="1633855"/>
                  <a:pt x="3380740" y="1612900"/>
                  <a:pt x="3463925" y="1600200"/>
                </a:cubicBezTo>
                <a:lnTo>
                  <a:pt x="3463925" y="1596390"/>
                </a:lnTo>
                <a:cubicBezTo>
                  <a:pt x="3380740" y="1609090"/>
                  <a:pt x="3278505" y="1630045"/>
                  <a:pt x="3174365" y="1673225"/>
                </a:cubicBezTo>
                <a:cubicBezTo>
                  <a:pt x="3082925" y="1710690"/>
                  <a:pt x="3057525" y="1769110"/>
                  <a:pt x="3053080" y="1811655"/>
                </a:cubicBezTo>
                <a:close/>
                <a:moveTo>
                  <a:pt x="2623185" y="1420495"/>
                </a:moveTo>
                <a:cubicBezTo>
                  <a:pt x="2489835" y="1554480"/>
                  <a:pt x="2463165" y="1743075"/>
                  <a:pt x="2542540" y="1926590"/>
                </a:cubicBezTo>
                <a:cubicBezTo>
                  <a:pt x="2545080" y="1931035"/>
                  <a:pt x="2548255" y="1940560"/>
                  <a:pt x="2552065" y="1948180"/>
                </a:cubicBezTo>
                <a:lnTo>
                  <a:pt x="2556510" y="1948180"/>
                </a:lnTo>
                <a:cubicBezTo>
                  <a:pt x="2446020" y="1712595"/>
                  <a:pt x="2505075" y="1492250"/>
                  <a:pt x="2712085" y="1351280"/>
                </a:cubicBezTo>
                <a:cubicBezTo>
                  <a:pt x="2986405" y="1187450"/>
                  <a:pt x="3190240" y="1092835"/>
                  <a:pt x="3353435" y="931545"/>
                </a:cubicBezTo>
                <a:cubicBezTo>
                  <a:pt x="3387090" y="899160"/>
                  <a:pt x="3435985" y="841375"/>
                  <a:pt x="3463290" y="800735"/>
                </a:cubicBezTo>
                <a:lnTo>
                  <a:pt x="3463290" y="793115"/>
                </a:lnTo>
                <a:cubicBezTo>
                  <a:pt x="3435985" y="835025"/>
                  <a:pt x="3404235" y="874395"/>
                  <a:pt x="3367405" y="911860"/>
                </a:cubicBezTo>
                <a:cubicBezTo>
                  <a:pt x="3105785" y="1174750"/>
                  <a:pt x="2753360" y="1279525"/>
                  <a:pt x="2623185" y="1420495"/>
                </a:cubicBezTo>
                <a:close/>
                <a:moveTo>
                  <a:pt x="1972310" y="828040"/>
                </a:moveTo>
                <a:cubicBezTo>
                  <a:pt x="2436495" y="657860"/>
                  <a:pt x="2807970" y="466725"/>
                  <a:pt x="3048635" y="86360"/>
                </a:cubicBezTo>
                <a:cubicBezTo>
                  <a:pt x="3065145" y="59055"/>
                  <a:pt x="3082290" y="29210"/>
                  <a:pt x="3096895" y="0"/>
                </a:cubicBezTo>
                <a:lnTo>
                  <a:pt x="3093085" y="0"/>
                </a:lnTo>
                <a:cubicBezTo>
                  <a:pt x="2957830" y="265430"/>
                  <a:pt x="2732405" y="455930"/>
                  <a:pt x="2500630" y="588645"/>
                </a:cubicBezTo>
                <a:cubicBezTo>
                  <a:pt x="2256155" y="735965"/>
                  <a:pt x="1951355" y="813435"/>
                  <a:pt x="1774190" y="919480"/>
                </a:cubicBezTo>
                <a:cubicBezTo>
                  <a:pt x="1456055" y="1096645"/>
                  <a:pt x="1190625" y="1390650"/>
                  <a:pt x="1158240" y="1818005"/>
                </a:cubicBezTo>
                <a:cubicBezTo>
                  <a:pt x="1154430" y="1866900"/>
                  <a:pt x="1155065" y="1910080"/>
                  <a:pt x="1156970" y="1947545"/>
                </a:cubicBezTo>
                <a:lnTo>
                  <a:pt x="1160145" y="1947545"/>
                </a:lnTo>
                <a:cubicBezTo>
                  <a:pt x="1158240" y="1858010"/>
                  <a:pt x="1160145" y="1727200"/>
                  <a:pt x="1205865" y="1583690"/>
                </a:cubicBezTo>
                <a:cubicBezTo>
                  <a:pt x="1322070" y="1214120"/>
                  <a:pt x="1614170" y="977265"/>
                  <a:pt x="1972310" y="828040"/>
                </a:cubicBezTo>
                <a:close/>
                <a:moveTo>
                  <a:pt x="1971040" y="947420"/>
                </a:moveTo>
                <a:cubicBezTo>
                  <a:pt x="2067560" y="890905"/>
                  <a:pt x="2186940" y="847090"/>
                  <a:pt x="2293620" y="798195"/>
                </a:cubicBezTo>
                <a:cubicBezTo>
                  <a:pt x="2665730" y="626745"/>
                  <a:pt x="2989580" y="395605"/>
                  <a:pt x="3168650" y="33020"/>
                </a:cubicBezTo>
                <a:cubicBezTo>
                  <a:pt x="3176270" y="17780"/>
                  <a:pt x="3181350" y="6985"/>
                  <a:pt x="3184525" y="0"/>
                </a:cubicBezTo>
                <a:lnTo>
                  <a:pt x="3180715" y="0"/>
                </a:lnTo>
                <a:cubicBezTo>
                  <a:pt x="3176905" y="6985"/>
                  <a:pt x="3171825" y="17780"/>
                  <a:pt x="3166110" y="30480"/>
                </a:cubicBezTo>
                <a:cubicBezTo>
                  <a:pt x="2983865" y="397510"/>
                  <a:pt x="2661920" y="624205"/>
                  <a:pt x="2289175" y="796290"/>
                </a:cubicBezTo>
                <a:cubicBezTo>
                  <a:pt x="2149475" y="857250"/>
                  <a:pt x="2000250" y="916305"/>
                  <a:pt x="1886585" y="994410"/>
                </a:cubicBezTo>
                <a:cubicBezTo>
                  <a:pt x="1590675" y="1186180"/>
                  <a:pt x="1392555" y="1485900"/>
                  <a:pt x="1412875" y="1878330"/>
                </a:cubicBezTo>
                <a:cubicBezTo>
                  <a:pt x="1414780" y="1894205"/>
                  <a:pt x="1415415" y="1929765"/>
                  <a:pt x="1418590" y="1948180"/>
                </a:cubicBezTo>
                <a:lnTo>
                  <a:pt x="1422400" y="1948180"/>
                </a:lnTo>
                <a:cubicBezTo>
                  <a:pt x="1412240" y="1864360"/>
                  <a:pt x="1408430" y="1748155"/>
                  <a:pt x="1435735" y="1619250"/>
                </a:cubicBezTo>
                <a:cubicBezTo>
                  <a:pt x="1503045" y="1313180"/>
                  <a:pt x="1708150" y="1095375"/>
                  <a:pt x="1971040" y="947420"/>
                </a:cubicBezTo>
                <a:close/>
                <a:moveTo>
                  <a:pt x="1554480" y="1637030"/>
                </a:moveTo>
                <a:cubicBezTo>
                  <a:pt x="1603375" y="1340485"/>
                  <a:pt x="1789430" y="1125855"/>
                  <a:pt x="2037715" y="977265"/>
                </a:cubicBezTo>
                <a:cubicBezTo>
                  <a:pt x="2134235" y="917575"/>
                  <a:pt x="2256790" y="870585"/>
                  <a:pt x="2361565" y="817880"/>
                </a:cubicBezTo>
                <a:cubicBezTo>
                  <a:pt x="2733040" y="634365"/>
                  <a:pt x="3058795" y="388620"/>
                  <a:pt x="3228340" y="4445"/>
                </a:cubicBezTo>
                <a:cubicBezTo>
                  <a:pt x="3229610" y="2540"/>
                  <a:pt x="3230245" y="1270"/>
                  <a:pt x="3230245" y="0"/>
                </a:cubicBezTo>
                <a:lnTo>
                  <a:pt x="3226435" y="0"/>
                </a:lnTo>
                <a:cubicBezTo>
                  <a:pt x="3226435" y="635"/>
                  <a:pt x="3225800" y="1270"/>
                  <a:pt x="3225165" y="1905"/>
                </a:cubicBezTo>
                <a:cubicBezTo>
                  <a:pt x="3078480" y="334010"/>
                  <a:pt x="2821305" y="553085"/>
                  <a:pt x="2538095" y="718820"/>
                </a:cubicBezTo>
                <a:cubicBezTo>
                  <a:pt x="2364740" y="826135"/>
                  <a:pt x="2113915" y="909320"/>
                  <a:pt x="1950720" y="1028700"/>
                </a:cubicBezTo>
                <a:cubicBezTo>
                  <a:pt x="1670685" y="1224280"/>
                  <a:pt x="1504315" y="1520825"/>
                  <a:pt x="1544320" y="1893570"/>
                </a:cubicBezTo>
                <a:cubicBezTo>
                  <a:pt x="1546860" y="1912620"/>
                  <a:pt x="1548765" y="1931670"/>
                  <a:pt x="1551940" y="1947545"/>
                </a:cubicBezTo>
                <a:lnTo>
                  <a:pt x="1555750" y="1947545"/>
                </a:lnTo>
                <a:cubicBezTo>
                  <a:pt x="1542415" y="1866900"/>
                  <a:pt x="1534160" y="1758315"/>
                  <a:pt x="1554480" y="1637030"/>
                </a:cubicBezTo>
                <a:close/>
                <a:moveTo>
                  <a:pt x="2308860" y="741045"/>
                </a:moveTo>
                <a:cubicBezTo>
                  <a:pt x="2716530" y="551180"/>
                  <a:pt x="2980055" y="320040"/>
                  <a:pt x="3135630" y="8890"/>
                </a:cubicBezTo>
                <a:cubicBezTo>
                  <a:pt x="3138170" y="5080"/>
                  <a:pt x="3139440" y="1905"/>
                  <a:pt x="3140075" y="0"/>
                </a:cubicBezTo>
                <a:lnTo>
                  <a:pt x="3135630" y="0"/>
                </a:lnTo>
                <a:cubicBezTo>
                  <a:pt x="3133725" y="4445"/>
                  <a:pt x="3131820" y="8890"/>
                  <a:pt x="3129280" y="13335"/>
                </a:cubicBezTo>
                <a:cubicBezTo>
                  <a:pt x="2797175" y="662940"/>
                  <a:pt x="2082800" y="791210"/>
                  <a:pt x="1854200" y="942340"/>
                </a:cubicBezTo>
                <a:cubicBezTo>
                  <a:pt x="1511935" y="1137920"/>
                  <a:pt x="1272540" y="1458595"/>
                  <a:pt x="1283970" y="1891030"/>
                </a:cubicBezTo>
                <a:cubicBezTo>
                  <a:pt x="1285240" y="1904365"/>
                  <a:pt x="1285240" y="1932305"/>
                  <a:pt x="1287145" y="1947545"/>
                </a:cubicBezTo>
                <a:lnTo>
                  <a:pt x="1290955" y="1947545"/>
                </a:lnTo>
                <a:cubicBezTo>
                  <a:pt x="1283335" y="1860550"/>
                  <a:pt x="1284605" y="1736725"/>
                  <a:pt x="1320165" y="1601470"/>
                </a:cubicBezTo>
                <a:cubicBezTo>
                  <a:pt x="1487805" y="975360"/>
                  <a:pt x="2159000" y="822325"/>
                  <a:pt x="2308860" y="741045"/>
                </a:cubicBezTo>
                <a:close/>
                <a:moveTo>
                  <a:pt x="3157855" y="1948180"/>
                </a:moveTo>
                <a:lnTo>
                  <a:pt x="3164840" y="1948180"/>
                </a:lnTo>
                <a:cubicBezTo>
                  <a:pt x="3150870" y="1920240"/>
                  <a:pt x="3145790" y="1891665"/>
                  <a:pt x="3148965" y="1864995"/>
                </a:cubicBezTo>
                <a:cubicBezTo>
                  <a:pt x="3162300" y="1750060"/>
                  <a:pt x="3377565" y="1731645"/>
                  <a:pt x="3463290" y="1729740"/>
                </a:cubicBezTo>
                <a:lnTo>
                  <a:pt x="3463290" y="1722120"/>
                </a:lnTo>
                <a:cubicBezTo>
                  <a:pt x="3398520" y="1722755"/>
                  <a:pt x="3283585" y="1733550"/>
                  <a:pt x="3201035" y="1779270"/>
                </a:cubicBezTo>
                <a:cubicBezTo>
                  <a:pt x="3138170" y="1816735"/>
                  <a:pt x="3125470" y="1889760"/>
                  <a:pt x="3157855" y="1948180"/>
                </a:cubicBezTo>
                <a:close/>
                <a:moveTo>
                  <a:pt x="1674495" y="1654175"/>
                </a:moveTo>
                <a:cubicBezTo>
                  <a:pt x="1689735" y="1514475"/>
                  <a:pt x="1738630" y="1386205"/>
                  <a:pt x="1819910" y="1272540"/>
                </a:cubicBezTo>
                <a:cubicBezTo>
                  <a:pt x="1921510" y="1130300"/>
                  <a:pt x="2073275" y="1010920"/>
                  <a:pt x="2272665" y="916940"/>
                </a:cubicBezTo>
                <a:cubicBezTo>
                  <a:pt x="2694940" y="716915"/>
                  <a:pt x="2974340" y="501015"/>
                  <a:pt x="3150870" y="236855"/>
                </a:cubicBezTo>
                <a:cubicBezTo>
                  <a:pt x="3200400" y="163195"/>
                  <a:pt x="3242945" y="84455"/>
                  <a:pt x="3278505" y="0"/>
                </a:cubicBezTo>
                <a:lnTo>
                  <a:pt x="3270885" y="0"/>
                </a:lnTo>
                <a:cubicBezTo>
                  <a:pt x="3235325" y="83185"/>
                  <a:pt x="3194050" y="160655"/>
                  <a:pt x="3145155" y="233045"/>
                </a:cubicBezTo>
                <a:cubicBezTo>
                  <a:pt x="2968625" y="495935"/>
                  <a:pt x="2690495" y="711200"/>
                  <a:pt x="2269490" y="910590"/>
                </a:cubicBezTo>
                <a:cubicBezTo>
                  <a:pt x="2069465" y="1004570"/>
                  <a:pt x="1915795" y="1125220"/>
                  <a:pt x="1814195" y="1268730"/>
                </a:cubicBezTo>
                <a:cubicBezTo>
                  <a:pt x="1732280" y="1383665"/>
                  <a:pt x="1683385" y="1513205"/>
                  <a:pt x="1668145" y="1654175"/>
                </a:cubicBezTo>
                <a:cubicBezTo>
                  <a:pt x="1655445" y="1767840"/>
                  <a:pt x="1667510" y="1871345"/>
                  <a:pt x="1684020" y="1948180"/>
                </a:cubicBezTo>
                <a:lnTo>
                  <a:pt x="1691640" y="1948180"/>
                </a:lnTo>
                <a:cubicBezTo>
                  <a:pt x="1674495" y="1871345"/>
                  <a:pt x="1661795" y="1768475"/>
                  <a:pt x="1674495" y="1654175"/>
                </a:cubicBezTo>
                <a:close/>
                <a:moveTo>
                  <a:pt x="3234690" y="1948180"/>
                </a:moveTo>
                <a:lnTo>
                  <a:pt x="3238500" y="1948180"/>
                </a:lnTo>
                <a:cubicBezTo>
                  <a:pt x="3252470" y="1883410"/>
                  <a:pt x="3350260" y="1873885"/>
                  <a:pt x="3408680" y="1871980"/>
                </a:cubicBezTo>
                <a:cubicBezTo>
                  <a:pt x="3427095" y="1871980"/>
                  <a:pt x="3445510" y="1872615"/>
                  <a:pt x="3463925" y="1874520"/>
                </a:cubicBezTo>
                <a:lnTo>
                  <a:pt x="3463925" y="1870710"/>
                </a:lnTo>
                <a:cubicBezTo>
                  <a:pt x="3383280" y="1862455"/>
                  <a:pt x="3248025" y="1872615"/>
                  <a:pt x="3234690" y="1948180"/>
                </a:cubicBezTo>
                <a:close/>
                <a:moveTo>
                  <a:pt x="2327275" y="1084580"/>
                </a:moveTo>
                <a:cubicBezTo>
                  <a:pt x="2418715" y="1014095"/>
                  <a:pt x="2551430" y="943610"/>
                  <a:pt x="2642870" y="881380"/>
                </a:cubicBezTo>
                <a:cubicBezTo>
                  <a:pt x="2943860" y="686435"/>
                  <a:pt x="3207385" y="466725"/>
                  <a:pt x="3366135" y="136525"/>
                </a:cubicBezTo>
                <a:cubicBezTo>
                  <a:pt x="3387090" y="92710"/>
                  <a:pt x="3406775" y="47625"/>
                  <a:pt x="3424555" y="0"/>
                </a:cubicBezTo>
                <a:lnTo>
                  <a:pt x="3421380" y="0"/>
                </a:lnTo>
                <a:cubicBezTo>
                  <a:pt x="3363595" y="139700"/>
                  <a:pt x="3313430" y="241935"/>
                  <a:pt x="3231515" y="354330"/>
                </a:cubicBezTo>
                <a:cubicBezTo>
                  <a:pt x="2921000" y="781685"/>
                  <a:pt x="2419985" y="979170"/>
                  <a:pt x="2270760" y="1127125"/>
                </a:cubicBezTo>
                <a:cubicBezTo>
                  <a:pt x="2017395" y="1350010"/>
                  <a:pt x="1978660" y="1672590"/>
                  <a:pt x="2089785" y="1948180"/>
                </a:cubicBezTo>
                <a:lnTo>
                  <a:pt x="2092325" y="1948180"/>
                </a:lnTo>
                <a:cubicBezTo>
                  <a:pt x="2087880" y="1934210"/>
                  <a:pt x="2078990" y="1915795"/>
                  <a:pt x="2076450" y="1904365"/>
                </a:cubicBezTo>
                <a:cubicBezTo>
                  <a:pt x="1978660" y="1590675"/>
                  <a:pt x="2051050" y="1298575"/>
                  <a:pt x="2327275" y="1084580"/>
                </a:cubicBezTo>
                <a:close/>
                <a:moveTo>
                  <a:pt x="1792605" y="1671955"/>
                </a:moveTo>
                <a:cubicBezTo>
                  <a:pt x="1808480" y="1379855"/>
                  <a:pt x="1968500" y="1165860"/>
                  <a:pt x="2209800" y="1012825"/>
                </a:cubicBezTo>
                <a:cubicBezTo>
                  <a:pt x="2237740" y="995045"/>
                  <a:pt x="2266950" y="977900"/>
                  <a:pt x="2298065" y="961390"/>
                </a:cubicBezTo>
                <a:cubicBezTo>
                  <a:pt x="2527935" y="845185"/>
                  <a:pt x="2729230" y="721360"/>
                  <a:pt x="2878455" y="596900"/>
                </a:cubicBezTo>
                <a:cubicBezTo>
                  <a:pt x="3065145" y="441960"/>
                  <a:pt x="3227705" y="247650"/>
                  <a:pt x="3322955" y="635"/>
                </a:cubicBezTo>
                <a:lnTo>
                  <a:pt x="3320415" y="635"/>
                </a:lnTo>
                <a:cubicBezTo>
                  <a:pt x="3312795" y="18415"/>
                  <a:pt x="3305810" y="35560"/>
                  <a:pt x="3298190" y="52705"/>
                </a:cubicBezTo>
                <a:cubicBezTo>
                  <a:pt x="3018155" y="677545"/>
                  <a:pt x="2368550" y="890270"/>
                  <a:pt x="2169160" y="1035685"/>
                </a:cubicBezTo>
                <a:cubicBezTo>
                  <a:pt x="1931035" y="1199515"/>
                  <a:pt x="1776095" y="1435100"/>
                  <a:pt x="1789430" y="1753870"/>
                </a:cubicBezTo>
                <a:cubicBezTo>
                  <a:pt x="1792605" y="1828165"/>
                  <a:pt x="1805305" y="1894205"/>
                  <a:pt x="1819275" y="1948180"/>
                </a:cubicBezTo>
                <a:lnTo>
                  <a:pt x="1822450" y="1948180"/>
                </a:lnTo>
                <a:cubicBezTo>
                  <a:pt x="1805940" y="1875790"/>
                  <a:pt x="1786255" y="1778635"/>
                  <a:pt x="1792605" y="1671955"/>
                </a:cubicBezTo>
                <a:close/>
                <a:moveTo>
                  <a:pt x="2221865" y="1081405"/>
                </a:moveTo>
                <a:cubicBezTo>
                  <a:pt x="2267585" y="1045845"/>
                  <a:pt x="2317750" y="1012825"/>
                  <a:pt x="2373630" y="981710"/>
                </a:cubicBezTo>
                <a:cubicBezTo>
                  <a:pt x="2930525" y="671830"/>
                  <a:pt x="3201670" y="422910"/>
                  <a:pt x="3371850" y="4445"/>
                </a:cubicBezTo>
                <a:cubicBezTo>
                  <a:pt x="3372485" y="2540"/>
                  <a:pt x="3373120" y="1270"/>
                  <a:pt x="3373755" y="0"/>
                </a:cubicBezTo>
                <a:lnTo>
                  <a:pt x="3369310" y="0"/>
                </a:lnTo>
                <a:cubicBezTo>
                  <a:pt x="3368675" y="1270"/>
                  <a:pt x="3368040" y="3175"/>
                  <a:pt x="3367405" y="4445"/>
                </a:cubicBezTo>
                <a:cubicBezTo>
                  <a:pt x="3084830" y="725170"/>
                  <a:pt x="2369185" y="915035"/>
                  <a:pt x="2157095" y="1131570"/>
                </a:cubicBezTo>
                <a:cubicBezTo>
                  <a:pt x="1911350" y="1354455"/>
                  <a:pt x="1860550" y="1665605"/>
                  <a:pt x="1953895" y="1948180"/>
                </a:cubicBezTo>
                <a:lnTo>
                  <a:pt x="1956435" y="1948180"/>
                </a:lnTo>
                <a:cubicBezTo>
                  <a:pt x="1951990" y="1934210"/>
                  <a:pt x="1947545" y="1918970"/>
                  <a:pt x="1943735" y="1903095"/>
                </a:cubicBezTo>
                <a:cubicBezTo>
                  <a:pt x="1861820" y="1584325"/>
                  <a:pt x="1948815" y="1292860"/>
                  <a:pt x="2221865" y="1081405"/>
                </a:cubicBezTo>
                <a:close/>
              </a:path>
            </a:pathLst>
          </a:custGeom>
          <a:gradFill>
            <a:gsLst>
              <a:gs pos="0">
                <a:srgbClr val="08303F">
                  <a:alpha val="14901"/>
                </a:srgbClr>
              </a:gs>
              <a:gs pos="100000">
                <a:srgbClr val="000000">
                  <a:alpha val="14901"/>
                </a:srgbClr>
              </a:gs>
            </a:gsLst>
            <a:lin ang="2698631"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 name="Google Shape;11;p2"/>
          <p:cNvSpPr/>
          <p:nvPr/>
        </p:nvSpPr>
        <p:spPr>
          <a:xfrm>
            <a:off x="-1631526" y="3519949"/>
            <a:ext cx="4361569" cy="4289199"/>
          </a:xfrm>
          <a:custGeom>
            <a:rect b="b" l="l" r="r" t="t"/>
            <a:pathLst>
              <a:path extrusionOk="0" h="3881628" w="3947121">
                <a:moveTo>
                  <a:pt x="1064704" y="2536431"/>
                </a:moveTo>
                <a:lnTo>
                  <a:pt x="1064704" y="2505227"/>
                </a:lnTo>
                <a:lnTo>
                  <a:pt x="1095908" y="2505227"/>
                </a:lnTo>
                <a:lnTo>
                  <a:pt x="1095908" y="2473681"/>
                </a:lnTo>
                <a:lnTo>
                  <a:pt x="1064704" y="2473681"/>
                </a:lnTo>
                <a:lnTo>
                  <a:pt x="1064704" y="2442477"/>
                </a:lnTo>
                <a:lnTo>
                  <a:pt x="1033158" y="2442477"/>
                </a:lnTo>
                <a:lnTo>
                  <a:pt x="1033158" y="2473681"/>
                </a:lnTo>
                <a:lnTo>
                  <a:pt x="1001954" y="2473681"/>
                </a:lnTo>
                <a:lnTo>
                  <a:pt x="1001954" y="2505227"/>
                </a:lnTo>
                <a:lnTo>
                  <a:pt x="1033158" y="2505227"/>
                </a:lnTo>
                <a:lnTo>
                  <a:pt x="1033158" y="2536431"/>
                </a:lnTo>
                <a:lnTo>
                  <a:pt x="1064704" y="2536431"/>
                </a:lnTo>
                <a:close/>
                <a:moveTo>
                  <a:pt x="1202207" y="2537803"/>
                </a:moveTo>
                <a:lnTo>
                  <a:pt x="1202207" y="2505570"/>
                </a:lnTo>
                <a:lnTo>
                  <a:pt x="1234440" y="2505570"/>
                </a:lnTo>
                <a:lnTo>
                  <a:pt x="1234440" y="2473338"/>
                </a:lnTo>
                <a:lnTo>
                  <a:pt x="1202207" y="2473338"/>
                </a:lnTo>
                <a:lnTo>
                  <a:pt x="1202207" y="2441105"/>
                </a:lnTo>
                <a:lnTo>
                  <a:pt x="1169975" y="2441105"/>
                </a:lnTo>
                <a:lnTo>
                  <a:pt x="1169975" y="2473338"/>
                </a:lnTo>
                <a:lnTo>
                  <a:pt x="1137742" y="2473338"/>
                </a:lnTo>
                <a:lnTo>
                  <a:pt x="1137742" y="2505570"/>
                </a:lnTo>
                <a:lnTo>
                  <a:pt x="1169975" y="2505570"/>
                </a:lnTo>
                <a:lnTo>
                  <a:pt x="1169975" y="2537803"/>
                </a:lnTo>
                <a:lnTo>
                  <a:pt x="1202207" y="2537803"/>
                </a:lnTo>
                <a:close/>
                <a:moveTo>
                  <a:pt x="1270787" y="2674963"/>
                </a:moveTo>
                <a:lnTo>
                  <a:pt x="1270787" y="2642730"/>
                </a:lnTo>
                <a:lnTo>
                  <a:pt x="1303020" y="2642730"/>
                </a:lnTo>
                <a:lnTo>
                  <a:pt x="1303020" y="2610498"/>
                </a:lnTo>
                <a:lnTo>
                  <a:pt x="1270787" y="2610498"/>
                </a:lnTo>
                <a:lnTo>
                  <a:pt x="1270787" y="2578265"/>
                </a:lnTo>
                <a:lnTo>
                  <a:pt x="1238555" y="2578265"/>
                </a:lnTo>
                <a:lnTo>
                  <a:pt x="1238555" y="2610498"/>
                </a:lnTo>
                <a:lnTo>
                  <a:pt x="1206322" y="2610498"/>
                </a:lnTo>
                <a:lnTo>
                  <a:pt x="1206322" y="2642730"/>
                </a:lnTo>
                <a:lnTo>
                  <a:pt x="1238555" y="2642730"/>
                </a:lnTo>
                <a:lnTo>
                  <a:pt x="1238555" y="2674963"/>
                </a:lnTo>
                <a:lnTo>
                  <a:pt x="1270787" y="2674963"/>
                </a:lnTo>
                <a:close/>
                <a:moveTo>
                  <a:pt x="1133627" y="2400643"/>
                </a:moveTo>
                <a:lnTo>
                  <a:pt x="1133627" y="2368410"/>
                </a:lnTo>
                <a:lnTo>
                  <a:pt x="1165860" y="2368410"/>
                </a:lnTo>
                <a:lnTo>
                  <a:pt x="1165860" y="2336178"/>
                </a:lnTo>
                <a:lnTo>
                  <a:pt x="1133627" y="2336178"/>
                </a:lnTo>
                <a:lnTo>
                  <a:pt x="1133627" y="2303945"/>
                </a:lnTo>
                <a:lnTo>
                  <a:pt x="1101395" y="2303945"/>
                </a:lnTo>
                <a:lnTo>
                  <a:pt x="1101395" y="2336178"/>
                </a:lnTo>
                <a:lnTo>
                  <a:pt x="1069162" y="2336178"/>
                </a:lnTo>
                <a:lnTo>
                  <a:pt x="1069162" y="2368410"/>
                </a:lnTo>
                <a:lnTo>
                  <a:pt x="1101395" y="2368410"/>
                </a:lnTo>
                <a:lnTo>
                  <a:pt x="1101395" y="2400643"/>
                </a:lnTo>
                <a:lnTo>
                  <a:pt x="1133627" y="2400643"/>
                </a:lnTo>
                <a:close/>
                <a:moveTo>
                  <a:pt x="996124" y="2399271"/>
                </a:moveTo>
                <a:lnTo>
                  <a:pt x="996124" y="2368067"/>
                </a:lnTo>
                <a:lnTo>
                  <a:pt x="1027328" y="2368067"/>
                </a:lnTo>
                <a:lnTo>
                  <a:pt x="1027328" y="2336521"/>
                </a:lnTo>
                <a:lnTo>
                  <a:pt x="996124" y="2336521"/>
                </a:lnTo>
                <a:lnTo>
                  <a:pt x="996124" y="2305317"/>
                </a:lnTo>
                <a:lnTo>
                  <a:pt x="964578" y="2305317"/>
                </a:lnTo>
                <a:lnTo>
                  <a:pt x="964578" y="2336521"/>
                </a:lnTo>
                <a:lnTo>
                  <a:pt x="933374" y="2336521"/>
                </a:lnTo>
                <a:lnTo>
                  <a:pt x="933374" y="2368067"/>
                </a:lnTo>
                <a:lnTo>
                  <a:pt x="964578" y="2368067"/>
                </a:lnTo>
                <a:lnTo>
                  <a:pt x="964578" y="2399271"/>
                </a:lnTo>
                <a:lnTo>
                  <a:pt x="996124" y="2399271"/>
                </a:lnTo>
                <a:close/>
                <a:moveTo>
                  <a:pt x="651167" y="1981962"/>
                </a:moveTo>
                <a:lnTo>
                  <a:pt x="651167" y="1954530"/>
                </a:lnTo>
                <a:lnTo>
                  <a:pt x="678599" y="1954530"/>
                </a:lnTo>
                <a:lnTo>
                  <a:pt x="678599" y="1927098"/>
                </a:lnTo>
                <a:lnTo>
                  <a:pt x="651167" y="1927098"/>
                </a:lnTo>
                <a:lnTo>
                  <a:pt x="651167" y="1899666"/>
                </a:lnTo>
                <a:lnTo>
                  <a:pt x="623735" y="1899666"/>
                </a:lnTo>
                <a:lnTo>
                  <a:pt x="623735" y="1927098"/>
                </a:lnTo>
                <a:lnTo>
                  <a:pt x="596303" y="1927098"/>
                </a:lnTo>
                <a:lnTo>
                  <a:pt x="596303" y="1954530"/>
                </a:lnTo>
                <a:lnTo>
                  <a:pt x="623735" y="1954530"/>
                </a:lnTo>
                <a:lnTo>
                  <a:pt x="623735" y="1981962"/>
                </a:lnTo>
                <a:lnTo>
                  <a:pt x="651167" y="1981962"/>
                </a:lnTo>
                <a:close/>
                <a:moveTo>
                  <a:pt x="720090" y="2120494"/>
                </a:moveTo>
                <a:lnTo>
                  <a:pt x="720090" y="2092033"/>
                </a:lnTo>
                <a:lnTo>
                  <a:pt x="748551" y="2092033"/>
                </a:lnTo>
                <a:lnTo>
                  <a:pt x="748551" y="2063915"/>
                </a:lnTo>
                <a:lnTo>
                  <a:pt x="720090" y="2063915"/>
                </a:lnTo>
                <a:lnTo>
                  <a:pt x="720090" y="2035454"/>
                </a:lnTo>
                <a:lnTo>
                  <a:pt x="691972" y="2035454"/>
                </a:lnTo>
                <a:lnTo>
                  <a:pt x="691972" y="2063915"/>
                </a:lnTo>
                <a:lnTo>
                  <a:pt x="663511" y="2063915"/>
                </a:lnTo>
                <a:lnTo>
                  <a:pt x="663511" y="2092033"/>
                </a:lnTo>
                <a:lnTo>
                  <a:pt x="691972" y="2092033"/>
                </a:lnTo>
                <a:lnTo>
                  <a:pt x="691972" y="2120494"/>
                </a:lnTo>
                <a:lnTo>
                  <a:pt x="720090" y="2120494"/>
                </a:lnTo>
                <a:close/>
                <a:moveTo>
                  <a:pt x="858279" y="2123580"/>
                </a:moveTo>
                <a:lnTo>
                  <a:pt x="858279" y="2093062"/>
                </a:lnTo>
                <a:lnTo>
                  <a:pt x="888797" y="2093062"/>
                </a:lnTo>
                <a:lnTo>
                  <a:pt x="888797" y="2062886"/>
                </a:lnTo>
                <a:lnTo>
                  <a:pt x="858279" y="2062886"/>
                </a:lnTo>
                <a:lnTo>
                  <a:pt x="858279" y="2032368"/>
                </a:lnTo>
                <a:lnTo>
                  <a:pt x="828103" y="2032368"/>
                </a:lnTo>
                <a:lnTo>
                  <a:pt x="828103" y="2062886"/>
                </a:lnTo>
                <a:lnTo>
                  <a:pt x="797585" y="2062886"/>
                </a:lnTo>
                <a:lnTo>
                  <a:pt x="797585" y="2093062"/>
                </a:lnTo>
                <a:lnTo>
                  <a:pt x="828103" y="2093062"/>
                </a:lnTo>
                <a:lnTo>
                  <a:pt x="828103" y="2123580"/>
                </a:lnTo>
                <a:lnTo>
                  <a:pt x="858279" y="2123580"/>
                </a:lnTo>
                <a:close/>
                <a:moveTo>
                  <a:pt x="927202" y="2261768"/>
                </a:moveTo>
                <a:lnTo>
                  <a:pt x="927202" y="2230565"/>
                </a:lnTo>
                <a:lnTo>
                  <a:pt x="958405" y="2230565"/>
                </a:lnTo>
                <a:lnTo>
                  <a:pt x="958405" y="2199704"/>
                </a:lnTo>
                <a:lnTo>
                  <a:pt x="927202" y="2199704"/>
                </a:lnTo>
                <a:lnTo>
                  <a:pt x="927202" y="2168500"/>
                </a:lnTo>
                <a:lnTo>
                  <a:pt x="896341" y="2168500"/>
                </a:lnTo>
                <a:lnTo>
                  <a:pt x="896341" y="2199704"/>
                </a:lnTo>
                <a:lnTo>
                  <a:pt x="865137" y="2199704"/>
                </a:lnTo>
                <a:lnTo>
                  <a:pt x="865137" y="2230565"/>
                </a:lnTo>
                <a:lnTo>
                  <a:pt x="896341" y="2230565"/>
                </a:lnTo>
                <a:lnTo>
                  <a:pt x="896341" y="2261768"/>
                </a:lnTo>
                <a:lnTo>
                  <a:pt x="927202" y="2261768"/>
                </a:lnTo>
                <a:close/>
                <a:moveTo>
                  <a:pt x="789356" y="2259025"/>
                </a:moveTo>
                <a:lnTo>
                  <a:pt x="789356" y="2229879"/>
                </a:lnTo>
                <a:lnTo>
                  <a:pt x="818502" y="2229879"/>
                </a:lnTo>
                <a:lnTo>
                  <a:pt x="818502" y="2200389"/>
                </a:lnTo>
                <a:lnTo>
                  <a:pt x="789356" y="2200389"/>
                </a:lnTo>
                <a:lnTo>
                  <a:pt x="789356" y="2171243"/>
                </a:lnTo>
                <a:lnTo>
                  <a:pt x="759866" y="2171243"/>
                </a:lnTo>
                <a:lnTo>
                  <a:pt x="759866" y="2200389"/>
                </a:lnTo>
                <a:lnTo>
                  <a:pt x="730720" y="2200389"/>
                </a:lnTo>
                <a:lnTo>
                  <a:pt x="730720" y="2229879"/>
                </a:lnTo>
                <a:lnTo>
                  <a:pt x="759866" y="2229879"/>
                </a:lnTo>
                <a:lnTo>
                  <a:pt x="759866" y="2259025"/>
                </a:lnTo>
                <a:lnTo>
                  <a:pt x="789356" y="2259025"/>
                </a:lnTo>
                <a:close/>
                <a:moveTo>
                  <a:pt x="1888007" y="2812123"/>
                </a:moveTo>
                <a:lnTo>
                  <a:pt x="1888007" y="2779890"/>
                </a:lnTo>
                <a:lnTo>
                  <a:pt x="1920240" y="2779890"/>
                </a:lnTo>
                <a:lnTo>
                  <a:pt x="1920240" y="2747658"/>
                </a:lnTo>
                <a:lnTo>
                  <a:pt x="1888007" y="2747658"/>
                </a:lnTo>
                <a:lnTo>
                  <a:pt x="1888007" y="2715425"/>
                </a:lnTo>
                <a:lnTo>
                  <a:pt x="1855775" y="2715425"/>
                </a:lnTo>
                <a:lnTo>
                  <a:pt x="1855775" y="2747658"/>
                </a:lnTo>
                <a:lnTo>
                  <a:pt x="1823542" y="2747658"/>
                </a:lnTo>
                <a:lnTo>
                  <a:pt x="1823542" y="2779890"/>
                </a:lnTo>
                <a:lnTo>
                  <a:pt x="1855775" y="2779890"/>
                </a:lnTo>
                <a:lnTo>
                  <a:pt x="1855775" y="2812123"/>
                </a:lnTo>
                <a:lnTo>
                  <a:pt x="1888007" y="2812123"/>
                </a:lnTo>
                <a:close/>
                <a:moveTo>
                  <a:pt x="1750847" y="2812123"/>
                </a:moveTo>
                <a:lnTo>
                  <a:pt x="1750847" y="2779890"/>
                </a:lnTo>
                <a:lnTo>
                  <a:pt x="1783080" y="2779890"/>
                </a:lnTo>
                <a:lnTo>
                  <a:pt x="1783080" y="2747658"/>
                </a:lnTo>
                <a:lnTo>
                  <a:pt x="1750847" y="2747658"/>
                </a:lnTo>
                <a:lnTo>
                  <a:pt x="1750847" y="2715425"/>
                </a:lnTo>
                <a:lnTo>
                  <a:pt x="1718615" y="2715425"/>
                </a:lnTo>
                <a:lnTo>
                  <a:pt x="1718615" y="2747658"/>
                </a:lnTo>
                <a:lnTo>
                  <a:pt x="1686382" y="2747658"/>
                </a:lnTo>
                <a:lnTo>
                  <a:pt x="1686382" y="2779890"/>
                </a:lnTo>
                <a:lnTo>
                  <a:pt x="1718615" y="2779890"/>
                </a:lnTo>
                <a:lnTo>
                  <a:pt x="1718615" y="2812123"/>
                </a:lnTo>
                <a:lnTo>
                  <a:pt x="1750847" y="2812123"/>
                </a:lnTo>
                <a:close/>
                <a:moveTo>
                  <a:pt x="1819427" y="2674963"/>
                </a:moveTo>
                <a:lnTo>
                  <a:pt x="1819427" y="2642730"/>
                </a:lnTo>
                <a:lnTo>
                  <a:pt x="1851660" y="2642730"/>
                </a:lnTo>
                <a:lnTo>
                  <a:pt x="1851660" y="2610498"/>
                </a:lnTo>
                <a:lnTo>
                  <a:pt x="1819427" y="2610498"/>
                </a:lnTo>
                <a:lnTo>
                  <a:pt x="1819427" y="2578265"/>
                </a:lnTo>
                <a:lnTo>
                  <a:pt x="1787195" y="2578265"/>
                </a:lnTo>
                <a:lnTo>
                  <a:pt x="1787195" y="2610498"/>
                </a:lnTo>
                <a:lnTo>
                  <a:pt x="1754962" y="2610498"/>
                </a:lnTo>
                <a:lnTo>
                  <a:pt x="1754962" y="2642730"/>
                </a:lnTo>
                <a:lnTo>
                  <a:pt x="1787195" y="2642730"/>
                </a:lnTo>
                <a:lnTo>
                  <a:pt x="1787195" y="2674963"/>
                </a:lnTo>
                <a:lnTo>
                  <a:pt x="1819427" y="2674963"/>
                </a:lnTo>
                <a:close/>
                <a:moveTo>
                  <a:pt x="691972" y="1761134"/>
                </a:moveTo>
                <a:lnTo>
                  <a:pt x="691972" y="1789595"/>
                </a:lnTo>
                <a:lnTo>
                  <a:pt x="663511" y="1789595"/>
                </a:lnTo>
                <a:lnTo>
                  <a:pt x="663511" y="1817713"/>
                </a:lnTo>
                <a:lnTo>
                  <a:pt x="691972" y="1817713"/>
                </a:lnTo>
                <a:lnTo>
                  <a:pt x="691972" y="1846174"/>
                </a:lnTo>
                <a:lnTo>
                  <a:pt x="720090" y="1846174"/>
                </a:lnTo>
                <a:lnTo>
                  <a:pt x="720090" y="1817713"/>
                </a:lnTo>
                <a:lnTo>
                  <a:pt x="748551" y="1817713"/>
                </a:lnTo>
                <a:lnTo>
                  <a:pt x="748551" y="1789595"/>
                </a:lnTo>
                <a:lnTo>
                  <a:pt x="720090" y="1789595"/>
                </a:lnTo>
                <a:lnTo>
                  <a:pt x="720090" y="1761134"/>
                </a:lnTo>
                <a:lnTo>
                  <a:pt x="691972" y="1761134"/>
                </a:lnTo>
                <a:close/>
                <a:moveTo>
                  <a:pt x="1682267" y="2674963"/>
                </a:moveTo>
                <a:lnTo>
                  <a:pt x="1682267" y="2642730"/>
                </a:lnTo>
                <a:lnTo>
                  <a:pt x="1714500" y="2642730"/>
                </a:lnTo>
                <a:lnTo>
                  <a:pt x="1714500" y="2610498"/>
                </a:lnTo>
                <a:lnTo>
                  <a:pt x="1682267" y="2610498"/>
                </a:lnTo>
                <a:lnTo>
                  <a:pt x="1682267" y="2578265"/>
                </a:lnTo>
                <a:lnTo>
                  <a:pt x="1650035" y="2578265"/>
                </a:lnTo>
                <a:lnTo>
                  <a:pt x="1650035" y="2610498"/>
                </a:lnTo>
                <a:lnTo>
                  <a:pt x="1617802" y="2610498"/>
                </a:lnTo>
                <a:lnTo>
                  <a:pt x="1617802" y="2642730"/>
                </a:lnTo>
                <a:lnTo>
                  <a:pt x="1650035" y="2642730"/>
                </a:lnTo>
                <a:lnTo>
                  <a:pt x="1650035" y="2674963"/>
                </a:lnTo>
                <a:lnTo>
                  <a:pt x="1682267" y="2674963"/>
                </a:lnTo>
                <a:close/>
                <a:moveTo>
                  <a:pt x="1476527" y="2537803"/>
                </a:moveTo>
                <a:lnTo>
                  <a:pt x="1476527" y="2505570"/>
                </a:lnTo>
                <a:lnTo>
                  <a:pt x="1508760" y="2505570"/>
                </a:lnTo>
                <a:lnTo>
                  <a:pt x="1508760" y="2473338"/>
                </a:lnTo>
                <a:lnTo>
                  <a:pt x="1476527" y="2473338"/>
                </a:lnTo>
                <a:lnTo>
                  <a:pt x="1476527" y="2441105"/>
                </a:lnTo>
                <a:lnTo>
                  <a:pt x="1444295" y="2441105"/>
                </a:lnTo>
                <a:lnTo>
                  <a:pt x="1444295" y="2473338"/>
                </a:lnTo>
                <a:lnTo>
                  <a:pt x="1412062" y="2473338"/>
                </a:lnTo>
                <a:lnTo>
                  <a:pt x="1412062" y="2505570"/>
                </a:lnTo>
                <a:lnTo>
                  <a:pt x="1444295" y="2505570"/>
                </a:lnTo>
                <a:lnTo>
                  <a:pt x="1444295" y="2537803"/>
                </a:lnTo>
                <a:lnTo>
                  <a:pt x="1476527" y="2537803"/>
                </a:lnTo>
                <a:close/>
                <a:moveTo>
                  <a:pt x="1407947" y="2674963"/>
                </a:moveTo>
                <a:lnTo>
                  <a:pt x="1407947" y="2642730"/>
                </a:lnTo>
                <a:lnTo>
                  <a:pt x="1440180" y="2642730"/>
                </a:lnTo>
                <a:lnTo>
                  <a:pt x="1440180" y="2610498"/>
                </a:lnTo>
                <a:lnTo>
                  <a:pt x="1407947" y="2610498"/>
                </a:lnTo>
                <a:lnTo>
                  <a:pt x="1407947" y="2578265"/>
                </a:lnTo>
                <a:lnTo>
                  <a:pt x="1375715" y="2578265"/>
                </a:lnTo>
                <a:lnTo>
                  <a:pt x="1375715" y="2610498"/>
                </a:lnTo>
                <a:lnTo>
                  <a:pt x="1343482" y="2610498"/>
                </a:lnTo>
                <a:lnTo>
                  <a:pt x="1343482" y="2642730"/>
                </a:lnTo>
                <a:lnTo>
                  <a:pt x="1375715" y="2642730"/>
                </a:lnTo>
                <a:lnTo>
                  <a:pt x="1375715" y="2674963"/>
                </a:lnTo>
                <a:lnTo>
                  <a:pt x="1407947" y="2674963"/>
                </a:lnTo>
                <a:close/>
                <a:moveTo>
                  <a:pt x="1339367" y="2537803"/>
                </a:moveTo>
                <a:lnTo>
                  <a:pt x="1339367" y="2505570"/>
                </a:lnTo>
                <a:lnTo>
                  <a:pt x="1371600" y="2505570"/>
                </a:lnTo>
                <a:lnTo>
                  <a:pt x="1371600" y="2473338"/>
                </a:lnTo>
                <a:lnTo>
                  <a:pt x="1339367" y="2473338"/>
                </a:lnTo>
                <a:lnTo>
                  <a:pt x="1339367" y="2441105"/>
                </a:lnTo>
                <a:lnTo>
                  <a:pt x="1307135" y="2441105"/>
                </a:lnTo>
                <a:lnTo>
                  <a:pt x="1307135" y="2473338"/>
                </a:lnTo>
                <a:lnTo>
                  <a:pt x="1274902" y="2473338"/>
                </a:lnTo>
                <a:lnTo>
                  <a:pt x="1274902" y="2505570"/>
                </a:lnTo>
                <a:lnTo>
                  <a:pt x="1307135" y="2505570"/>
                </a:lnTo>
                <a:lnTo>
                  <a:pt x="1307135" y="2537803"/>
                </a:lnTo>
                <a:lnTo>
                  <a:pt x="1339367" y="2537803"/>
                </a:lnTo>
                <a:close/>
                <a:moveTo>
                  <a:pt x="1613687" y="2812123"/>
                </a:moveTo>
                <a:lnTo>
                  <a:pt x="1613687" y="2779890"/>
                </a:lnTo>
                <a:lnTo>
                  <a:pt x="1645920" y="2779890"/>
                </a:lnTo>
                <a:lnTo>
                  <a:pt x="1645920" y="2747658"/>
                </a:lnTo>
                <a:lnTo>
                  <a:pt x="1613687" y="2747658"/>
                </a:lnTo>
                <a:lnTo>
                  <a:pt x="1613687" y="2715425"/>
                </a:lnTo>
                <a:lnTo>
                  <a:pt x="1581455" y="2715425"/>
                </a:lnTo>
                <a:lnTo>
                  <a:pt x="1581455" y="2747658"/>
                </a:lnTo>
                <a:lnTo>
                  <a:pt x="1549222" y="2747658"/>
                </a:lnTo>
                <a:lnTo>
                  <a:pt x="1549222" y="2779890"/>
                </a:lnTo>
                <a:lnTo>
                  <a:pt x="1581455" y="2779890"/>
                </a:lnTo>
                <a:lnTo>
                  <a:pt x="1581455" y="2812123"/>
                </a:lnTo>
                <a:lnTo>
                  <a:pt x="1613687" y="2812123"/>
                </a:lnTo>
                <a:close/>
                <a:moveTo>
                  <a:pt x="1956587" y="2674963"/>
                </a:moveTo>
                <a:lnTo>
                  <a:pt x="1956587" y="2642730"/>
                </a:lnTo>
                <a:lnTo>
                  <a:pt x="1988820" y="2642730"/>
                </a:lnTo>
                <a:lnTo>
                  <a:pt x="1988820" y="2610498"/>
                </a:lnTo>
                <a:lnTo>
                  <a:pt x="1956587" y="2610498"/>
                </a:lnTo>
                <a:lnTo>
                  <a:pt x="1956587" y="2578265"/>
                </a:lnTo>
                <a:lnTo>
                  <a:pt x="1924355" y="2578265"/>
                </a:lnTo>
                <a:lnTo>
                  <a:pt x="1924355" y="2610498"/>
                </a:lnTo>
                <a:lnTo>
                  <a:pt x="1892122" y="2610498"/>
                </a:lnTo>
                <a:lnTo>
                  <a:pt x="1892122" y="2642730"/>
                </a:lnTo>
                <a:lnTo>
                  <a:pt x="1924355" y="2642730"/>
                </a:lnTo>
                <a:lnTo>
                  <a:pt x="1924355" y="2674963"/>
                </a:lnTo>
                <a:lnTo>
                  <a:pt x="1956587" y="2674963"/>
                </a:lnTo>
                <a:close/>
                <a:moveTo>
                  <a:pt x="2130095" y="1069505"/>
                </a:moveTo>
                <a:lnTo>
                  <a:pt x="2130095" y="1101738"/>
                </a:lnTo>
                <a:lnTo>
                  <a:pt x="2097862" y="1101738"/>
                </a:lnTo>
                <a:lnTo>
                  <a:pt x="2097862" y="1133970"/>
                </a:lnTo>
                <a:lnTo>
                  <a:pt x="2130095" y="1133970"/>
                </a:lnTo>
                <a:lnTo>
                  <a:pt x="2130095" y="1166203"/>
                </a:lnTo>
                <a:lnTo>
                  <a:pt x="2162327" y="1166203"/>
                </a:lnTo>
                <a:lnTo>
                  <a:pt x="2162327" y="1133970"/>
                </a:lnTo>
                <a:lnTo>
                  <a:pt x="2194560" y="1133970"/>
                </a:lnTo>
                <a:lnTo>
                  <a:pt x="2194560" y="1101738"/>
                </a:lnTo>
                <a:lnTo>
                  <a:pt x="2162327" y="1101738"/>
                </a:lnTo>
                <a:lnTo>
                  <a:pt x="2162327" y="1069505"/>
                </a:lnTo>
                <a:lnTo>
                  <a:pt x="2130095" y="1069505"/>
                </a:lnTo>
                <a:close/>
                <a:moveTo>
                  <a:pt x="1444295" y="1069505"/>
                </a:moveTo>
                <a:lnTo>
                  <a:pt x="1444295" y="1101738"/>
                </a:lnTo>
                <a:lnTo>
                  <a:pt x="1412062" y="1101738"/>
                </a:lnTo>
                <a:lnTo>
                  <a:pt x="1412062" y="1133970"/>
                </a:lnTo>
                <a:lnTo>
                  <a:pt x="1444295" y="1133970"/>
                </a:lnTo>
                <a:lnTo>
                  <a:pt x="1444295" y="1166203"/>
                </a:lnTo>
                <a:lnTo>
                  <a:pt x="1476527" y="1166203"/>
                </a:lnTo>
                <a:lnTo>
                  <a:pt x="1476527" y="1133970"/>
                </a:lnTo>
                <a:lnTo>
                  <a:pt x="1508760" y="1133970"/>
                </a:lnTo>
                <a:lnTo>
                  <a:pt x="1508760" y="1101738"/>
                </a:lnTo>
                <a:lnTo>
                  <a:pt x="1476527" y="1101738"/>
                </a:lnTo>
                <a:lnTo>
                  <a:pt x="1476527" y="1069505"/>
                </a:lnTo>
                <a:lnTo>
                  <a:pt x="1444295" y="1069505"/>
                </a:lnTo>
                <a:close/>
                <a:moveTo>
                  <a:pt x="1718615" y="1069505"/>
                </a:moveTo>
                <a:lnTo>
                  <a:pt x="1718615" y="1101738"/>
                </a:lnTo>
                <a:lnTo>
                  <a:pt x="1686382" y="1101738"/>
                </a:lnTo>
                <a:lnTo>
                  <a:pt x="1686382" y="1133970"/>
                </a:lnTo>
                <a:lnTo>
                  <a:pt x="1718615" y="1133970"/>
                </a:lnTo>
                <a:lnTo>
                  <a:pt x="1718615" y="1166203"/>
                </a:lnTo>
                <a:lnTo>
                  <a:pt x="1750847" y="1166203"/>
                </a:lnTo>
                <a:lnTo>
                  <a:pt x="1750847" y="1133970"/>
                </a:lnTo>
                <a:lnTo>
                  <a:pt x="1783080" y="1133970"/>
                </a:lnTo>
                <a:lnTo>
                  <a:pt x="1783080" y="1101738"/>
                </a:lnTo>
                <a:lnTo>
                  <a:pt x="1750847" y="1101738"/>
                </a:lnTo>
                <a:lnTo>
                  <a:pt x="1750847" y="1069505"/>
                </a:lnTo>
                <a:lnTo>
                  <a:pt x="1718615" y="1069505"/>
                </a:lnTo>
                <a:close/>
                <a:moveTo>
                  <a:pt x="1787195" y="1206665"/>
                </a:moveTo>
                <a:lnTo>
                  <a:pt x="1787195" y="1238898"/>
                </a:lnTo>
                <a:lnTo>
                  <a:pt x="1754962" y="1238898"/>
                </a:lnTo>
                <a:lnTo>
                  <a:pt x="1754962" y="1271130"/>
                </a:lnTo>
                <a:lnTo>
                  <a:pt x="1787195" y="1271130"/>
                </a:lnTo>
                <a:lnTo>
                  <a:pt x="1787195" y="1303363"/>
                </a:lnTo>
                <a:lnTo>
                  <a:pt x="1819427" y="1303363"/>
                </a:lnTo>
                <a:lnTo>
                  <a:pt x="1819427" y="1271130"/>
                </a:lnTo>
                <a:lnTo>
                  <a:pt x="1851660" y="1271130"/>
                </a:lnTo>
                <a:lnTo>
                  <a:pt x="1851660" y="1238898"/>
                </a:lnTo>
                <a:lnTo>
                  <a:pt x="1819427" y="1238898"/>
                </a:lnTo>
                <a:lnTo>
                  <a:pt x="1819427" y="1206665"/>
                </a:lnTo>
                <a:lnTo>
                  <a:pt x="1787195" y="1206665"/>
                </a:lnTo>
                <a:close/>
                <a:moveTo>
                  <a:pt x="1512875" y="1206665"/>
                </a:moveTo>
                <a:lnTo>
                  <a:pt x="1512875" y="1238898"/>
                </a:lnTo>
                <a:lnTo>
                  <a:pt x="1480642" y="1238898"/>
                </a:lnTo>
                <a:lnTo>
                  <a:pt x="1480642" y="1271130"/>
                </a:lnTo>
                <a:lnTo>
                  <a:pt x="1512875" y="1271130"/>
                </a:lnTo>
                <a:lnTo>
                  <a:pt x="1512875" y="1303363"/>
                </a:lnTo>
                <a:lnTo>
                  <a:pt x="1545107" y="1303363"/>
                </a:lnTo>
                <a:lnTo>
                  <a:pt x="1545107" y="1271130"/>
                </a:lnTo>
                <a:lnTo>
                  <a:pt x="1577340" y="1271130"/>
                </a:lnTo>
                <a:lnTo>
                  <a:pt x="1577340" y="1238898"/>
                </a:lnTo>
                <a:lnTo>
                  <a:pt x="1545107" y="1238898"/>
                </a:lnTo>
                <a:lnTo>
                  <a:pt x="1545107" y="1206665"/>
                </a:lnTo>
                <a:lnTo>
                  <a:pt x="1512875" y="1206665"/>
                </a:lnTo>
                <a:close/>
                <a:moveTo>
                  <a:pt x="1650035" y="1206665"/>
                </a:moveTo>
                <a:lnTo>
                  <a:pt x="1650035" y="1238898"/>
                </a:lnTo>
                <a:lnTo>
                  <a:pt x="1617802" y="1238898"/>
                </a:lnTo>
                <a:lnTo>
                  <a:pt x="1617802" y="1271130"/>
                </a:lnTo>
                <a:lnTo>
                  <a:pt x="1650035" y="1271130"/>
                </a:lnTo>
                <a:lnTo>
                  <a:pt x="1650035" y="1303363"/>
                </a:lnTo>
                <a:lnTo>
                  <a:pt x="1682267" y="1303363"/>
                </a:lnTo>
                <a:lnTo>
                  <a:pt x="1682267" y="1271130"/>
                </a:lnTo>
                <a:lnTo>
                  <a:pt x="1714500" y="1271130"/>
                </a:lnTo>
                <a:lnTo>
                  <a:pt x="1714500" y="1238898"/>
                </a:lnTo>
                <a:lnTo>
                  <a:pt x="1682267" y="1238898"/>
                </a:lnTo>
                <a:lnTo>
                  <a:pt x="1682267" y="1206665"/>
                </a:lnTo>
                <a:lnTo>
                  <a:pt x="1650035" y="1206665"/>
                </a:lnTo>
                <a:close/>
                <a:moveTo>
                  <a:pt x="2061515" y="1206665"/>
                </a:moveTo>
                <a:lnTo>
                  <a:pt x="2061515" y="1238898"/>
                </a:lnTo>
                <a:lnTo>
                  <a:pt x="2029282" y="1238898"/>
                </a:lnTo>
                <a:lnTo>
                  <a:pt x="2029282" y="1271130"/>
                </a:lnTo>
                <a:lnTo>
                  <a:pt x="2061515" y="1271130"/>
                </a:lnTo>
                <a:lnTo>
                  <a:pt x="2061515" y="1303363"/>
                </a:lnTo>
                <a:lnTo>
                  <a:pt x="2093747" y="1303363"/>
                </a:lnTo>
                <a:lnTo>
                  <a:pt x="2093747" y="1271130"/>
                </a:lnTo>
                <a:lnTo>
                  <a:pt x="2125980" y="1271130"/>
                </a:lnTo>
                <a:lnTo>
                  <a:pt x="2125980" y="1238898"/>
                </a:lnTo>
                <a:lnTo>
                  <a:pt x="2093747" y="1238898"/>
                </a:lnTo>
                <a:lnTo>
                  <a:pt x="2093747" y="1206665"/>
                </a:lnTo>
                <a:lnTo>
                  <a:pt x="2061515" y="1206665"/>
                </a:lnTo>
                <a:close/>
                <a:moveTo>
                  <a:pt x="1855775" y="1069505"/>
                </a:moveTo>
                <a:lnTo>
                  <a:pt x="1855775" y="1101738"/>
                </a:lnTo>
                <a:lnTo>
                  <a:pt x="1823542" y="1101738"/>
                </a:lnTo>
                <a:lnTo>
                  <a:pt x="1823542" y="1133970"/>
                </a:lnTo>
                <a:lnTo>
                  <a:pt x="1855775" y="1133970"/>
                </a:lnTo>
                <a:lnTo>
                  <a:pt x="1855775" y="1166203"/>
                </a:lnTo>
                <a:lnTo>
                  <a:pt x="1888007" y="1166203"/>
                </a:lnTo>
                <a:lnTo>
                  <a:pt x="1888007" y="1133970"/>
                </a:lnTo>
                <a:lnTo>
                  <a:pt x="1920240" y="1133970"/>
                </a:lnTo>
                <a:lnTo>
                  <a:pt x="1920240" y="1101738"/>
                </a:lnTo>
                <a:lnTo>
                  <a:pt x="1888007" y="1101738"/>
                </a:lnTo>
                <a:lnTo>
                  <a:pt x="1888007" y="1069505"/>
                </a:lnTo>
                <a:lnTo>
                  <a:pt x="1855775" y="1069505"/>
                </a:lnTo>
                <a:close/>
                <a:moveTo>
                  <a:pt x="1992935" y="1069505"/>
                </a:moveTo>
                <a:lnTo>
                  <a:pt x="1992935" y="1101738"/>
                </a:lnTo>
                <a:lnTo>
                  <a:pt x="1960702" y="1101738"/>
                </a:lnTo>
                <a:lnTo>
                  <a:pt x="1960702" y="1133970"/>
                </a:lnTo>
                <a:lnTo>
                  <a:pt x="1992935" y="1133970"/>
                </a:lnTo>
                <a:lnTo>
                  <a:pt x="1992935" y="1166203"/>
                </a:lnTo>
                <a:lnTo>
                  <a:pt x="2025167" y="1166203"/>
                </a:lnTo>
                <a:lnTo>
                  <a:pt x="2025167" y="1133970"/>
                </a:lnTo>
                <a:lnTo>
                  <a:pt x="2057400" y="1133970"/>
                </a:lnTo>
                <a:lnTo>
                  <a:pt x="2057400" y="1101738"/>
                </a:lnTo>
                <a:lnTo>
                  <a:pt x="2025167" y="1101738"/>
                </a:lnTo>
                <a:lnTo>
                  <a:pt x="2025167" y="1069505"/>
                </a:lnTo>
                <a:lnTo>
                  <a:pt x="1992935" y="1069505"/>
                </a:lnTo>
                <a:close/>
                <a:moveTo>
                  <a:pt x="1924355" y="1206665"/>
                </a:moveTo>
                <a:lnTo>
                  <a:pt x="1924355" y="1238898"/>
                </a:lnTo>
                <a:lnTo>
                  <a:pt x="1892122" y="1238898"/>
                </a:lnTo>
                <a:lnTo>
                  <a:pt x="1892122" y="1271130"/>
                </a:lnTo>
                <a:lnTo>
                  <a:pt x="1924355" y="1271130"/>
                </a:lnTo>
                <a:lnTo>
                  <a:pt x="1924355" y="1303363"/>
                </a:lnTo>
                <a:lnTo>
                  <a:pt x="1956587" y="1303363"/>
                </a:lnTo>
                <a:lnTo>
                  <a:pt x="1956587" y="1271130"/>
                </a:lnTo>
                <a:lnTo>
                  <a:pt x="1988820" y="1271130"/>
                </a:lnTo>
                <a:lnTo>
                  <a:pt x="1988820" y="1238898"/>
                </a:lnTo>
                <a:lnTo>
                  <a:pt x="1956587" y="1238898"/>
                </a:lnTo>
                <a:lnTo>
                  <a:pt x="1956587" y="1206665"/>
                </a:lnTo>
                <a:lnTo>
                  <a:pt x="1924355" y="1206665"/>
                </a:lnTo>
                <a:close/>
                <a:moveTo>
                  <a:pt x="1169975" y="1343825"/>
                </a:moveTo>
                <a:lnTo>
                  <a:pt x="1169975" y="1376058"/>
                </a:lnTo>
                <a:lnTo>
                  <a:pt x="1137742" y="1376058"/>
                </a:lnTo>
                <a:lnTo>
                  <a:pt x="1137742" y="1408290"/>
                </a:lnTo>
                <a:lnTo>
                  <a:pt x="1169975" y="1408290"/>
                </a:lnTo>
                <a:lnTo>
                  <a:pt x="1169975" y="1440523"/>
                </a:lnTo>
                <a:lnTo>
                  <a:pt x="1202207" y="1440523"/>
                </a:lnTo>
                <a:lnTo>
                  <a:pt x="1202207" y="1408290"/>
                </a:lnTo>
                <a:lnTo>
                  <a:pt x="1234440" y="1408290"/>
                </a:lnTo>
                <a:lnTo>
                  <a:pt x="1234440" y="1376058"/>
                </a:lnTo>
                <a:lnTo>
                  <a:pt x="1202207" y="1376058"/>
                </a:lnTo>
                <a:lnTo>
                  <a:pt x="1202207" y="1343825"/>
                </a:lnTo>
                <a:lnTo>
                  <a:pt x="1169975" y="1343825"/>
                </a:lnTo>
                <a:close/>
                <a:moveTo>
                  <a:pt x="964578" y="1482357"/>
                </a:moveTo>
                <a:lnTo>
                  <a:pt x="964578" y="1513561"/>
                </a:lnTo>
                <a:lnTo>
                  <a:pt x="933374" y="1513561"/>
                </a:lnTo>
                <a:lnTo>
                  <a:pt x="933374" y="1545107"/>
                </a:lnTo>
                <a:lnTo>
                  <a:pt x="964578" y="1545107"/>
                </a:lnTo>
                <a:lnTo>
                  <a:pt x="964578" y="1576311"/>
                </a:lnTo>
                <a:lnTo>
                  <a:pt x="996124" y="1576311"/>
                </a:lnTo>
                <a:lnTo>
                  <a:pt x="996124" y="1545107"/>
                </a:lnTo>
                <a:lnTo>
                  <a:pt x="1027328" y="1545107"/>
                </a:lnTo>
                <a:lnTo>
                  <a:pt x="1027328" y="1513561"/>
                </a:lnTo>
                <a:lnTo>
                  <a:pt x="996124" y="1513561"/>
                </a:lnTo>
                <a:lnTo>
                  <a:pt x="996124" y="1482357"/>
                </a:lnTo>
                <a:lnTo>
                  <a:pt x="964578" y="1482357"/>
                </a:lnTo>
                <a:close/>
                <a:moveTo>
                  <a:pt x="896341" y="1619860"/>
                </a:moveTo>
                <a:lnTo>
                  <a:pt x="896341" y="1651064"/>
                </a:lnTo>
                <a:lnTo>
                  <a:pt x="865137" y="1651064"/>
                </a:lnTo>
                <a:lnTo>
                  <a:pt x="865137" y="1681925"/>
                </a:lnTo>
                <a:lnTo>
                  <a:pt x="896341" y="1681925"/>
                </a:lnTo>
                <a:lnTo>
                  <a:pt x="896341" y="1713128"/>
                </a:lnTo>
                <a:lnTo>
                  <a:pt x="927202" y="1713128"/>
                </a:lnTo>
                <a:lnTo>
                  <a:pt x="927202" y="1681925"/>
                </a:lnTo>
                <a:lnTo>
                  <a:pt x="958405" y="1681925"/>
                </a:lnTo>
                <a:lnTo>
                  <a:pt x="958405" y="1651064"/>
                </a:lnTo>
                <a:lnTo>
                  <a:pt x="927202" y="1651064"/>
                </a:lnTo>
                <a:lnTo>
                  <a:pt x="927202" y="1619860"/>
                </a:lnTo>
                <a:lnTo>
                  <a:pt x="896341" y="1619860"/>
                </a:lnTo>
                <a:close/>
                <a:moveTo>
                  <a:pt x="1033158" y="1345197"/>
                </a:moveTo>
                <a:lnTo>
                  <a:pt x="1033158" y="1376401"/>
                </a:lnTo>
                <a:lnTo>
                  <a:pt x="1001954" y="1376401"/>
                </a:lnTo>
                <a:lnTo>
                  <a:pt x="1001954" y="1407947"/>
                </a:lnTo>
                <a:lnTo>
                  <a:pt x="1033158" y="1407947"/>
                </a:lnTo>
                <a:lnTo>
                  <a:pt x="1033158" y="1439151"/>
                </a:lnTo>
                <a:lnTo>
                  <a:pt x="1064704" y="1439151"/>
                </a:lnTo>
                <a:lnTo>
                  <a:pt x="1064704" y="1407947"/>
                </a:lnTo>
                <a:lnTo>
                  <a:pt x="1095908" y="1407947"/>
                </a:lnTo>
                <a:lnTo>
                  <a:pt x="1095908" y="1376401"/>
                </a:lnTo>
                <a:lnTo>
                  <a:pt x="1064704" y="1376401"/>
                </a:lnTo>
                <a:lnTo>
                  <a:pt x="1064704" y="1345197"/>
                </a:lnTo>
                <a:lnTo>
                  <a:pt x="1033158" y="1345197"/>
                </a:lnTo>
                <a:close/>
                <a:moveTo>
                  <a:pt x="1375715" y="1206665"/>
                </a:moveTo>
                <a:lnTo>
                  <a:pt x="1375715" y="1238898"/>
                </a:lnTo>
                <a:lnTo>
                  <a:pt x="1343482" y="1238898"/>
                </a:lnTo>
                <a:lnTo>
                  <a:pt x="1343482" y="1271130"/>
                </a:lnTo>
                <a:lnTo>
                  <a:pt x="1375715" y="1271130"/>
                </a:lnTo>
                <a:lnTo>
                  <a:pt x="1375715" y="1303363"/>
                </a:lnTo>
                <a:lnTo>
                  <a:pt x="1407947" y="1303363"/>
                </a:lnTo>
                <a:lnTo>
                  <a:pt x="1407947" y="1271130"/>
                </a:lnTo>
                <a:lnTo>
                  <a:pt x="1440180" y="1271130"/>
                </a:lnTo>
                <a:lnTo>
                  <a:pt x="1440180" y="1238898"/>
                </a:lnTo>
                <a:lnTo>
                  <a:pt x="1407947" y="1238898"/>
                </a:lnTo>
                <a:lnTo>
                  <a:pt x="1407947" y="1206665"/>
                </a:lnTo>
                <a:lnTo>
                  <a:pt x="1375715" y="1206665"/>
                </a:lnTo>
                <a:close/>
                <a:moveTo>
                  <a:pt x="828446" y="1485100"/>
                </a:moveTo>
                <a:lnTo>
                  <a:pt x="828446" y="1514589"/>
                </a:lnTo>
                <a:lnTo>
                  <a:pt x="798957" y="1514589"/>
                </a:lnTo>
                <a:lnTo>
                  <a:pt x="798957" y="1544079"/>
                </a:lnTo>
                <a:lnTo>
                  <a:pt x="828446" y="1544079"/>
                </a:lnTo>
                <a:lnTo>
                  <a:pt x="828446" y="1573568"/>
                </a:lnTo>
                <a:lnTo>
                  <a:pt x="857936" y="1573568"/>
                </a:lnTo>
                <a:lnTo>
                  <a:pt x="857936" y="1544079"/>
                </a:lnTo>
                <a:lnTo>
                  <a:pt x="887425" y="1544079"/>
                </a:lnTo>
                <a:lnTo>
                  <a:pt x="887425" y="1514589"/>
                </a:lnTo>
                <a:lnTo>
                  <a:pt x="857936" y="1514589"/>
                </a:lnTo>
                <a:lnTo>
                  <a:pt x="857936" y="1485100"/>
                </a:lnTo>
                <a:lnTo>
                  <a:pt x="828446" y="1485100"/>
                </a:lnTo>
                <a:close/>
                <a:moveTo>
                  <a:pt x="1238555" y="1206665"/>
                </a:moveTo>
                <a:lnTo>
                  <a:pt x="1238555" y="1238898"/>
                </a:lnTo>
                <a:lnTo>
                  <a:pt x="1206322" y="1238898"/>
                </a:lnTo>
                <a:lnTo>
                  <a:pt x="1206322" y="1271130"/>
                </a:lnTo>
                <a:lnTo>
                  <a:pt x="1238555" y="1271130"/>
                </a:lnTo>
                <a:lnTo>
                  <a:pt x="1238555" y="1303363"/>
                </a:lnTo>
                <a:lnTo>
                  <a:pt x="1270787" y="1303363"/>
                </a:lnTo>
                <a:lnTo>
                  <a:pt x="1270787" y="1271130"/>
                </a:lnTo>
                <a:lnTo>
                  <a:pt x="1303020" y="1271130"/>
                </a:lnTo>
                <a:lnTo>
                  <a:pt x="1303020" y="1238898"/>
                </a:lnTo>
                <a:lnTo>
                  <a:pt x="1270787" y="1238898"/>
                </a:lnTo>
                <a:lnTo>
                  <a:pt x="1270787" y="1206665"/>
                </a:lnTo>
                <a:lnTo>
                  <a:pt x="1238555" y="1206665"/>
                </a:lnTo>
                <a:close/>
                <a:moveTo>
                  <a:pt x="1307135" y="1343825"/>
                </a:moveTo>
                <a:lnTo>
                  <a:pt x="1307135" y="1376058"/>
                </a:lnTo>
                <a:lnTo>
                  <a:pt x="1274902" y="1376058"/>
                </a:lnTo>
                <a:lnTo>
                  <a:pt x="1274902" y="1408290"/>
                </a:lnTo>
                <a:lnTo>
                  <a:pt x="1307135" y="1408290"/>
                </a:lnTo>
                <a:lnTo>
                  <a:pt x="1307135" y="1440523"/>
                </a:lnTo>
                <a:lnTo>
                  <a:pt x="1339367" y="1440523"/>
                </a:lnTo>
                <a:lnTo>
                  <a:pt x="1339367" y="1408290"/>
                </a:lnTo>
                <a:lnTo>
                  <a:pt x="1371600" y="1408290"/>
                </a:lnTo>
                <a:lnTo>
                  <a:pt x="1371600" y="1376058"/>
                </a:lnTo>
                <a:lnTo>
                  <a:pt x="1339367" y="1376058"/>
                </a:lnTo>
                <a:lnTo>
                  <a:pt x="1339367" y="1343825"/>
                </a:lnTo>
                <a:lnTo>
                  <a:pt x="1307135" y="1343825"/>
                </a:lnTo>
                <a:close/>
                <a:moveTo>
                  <a:pt x="1101395" y="1480985"/>
                </a:moveTo>
                <a:lnTo>
                  <a:pt x="1101395" y="1513218"/>
                </a:lnTo>
                <a:lnTo>
                  <a:pt x="1069162" y="1513218"/>
                </a:lnTo>
                <a:lnTo>
                  <a:pt x="1069162" y="1545450"/>
                </a:lnTo>
                <a:lnTo>
                  <a:pt x="1101395" y="1545450"/>
                </a:lnTo>
                <a:lnTo>
                  <a:pt x="1101395" y="1577683"/>
                </a:lnTo>
                <a:lnTo>
                  <a:pt x="1133627" y="1577683"/>
                </a:lnTo>
                <a:lnTo>
                  <a:pt x="1133627" y="1545450"/>
                </a:lnTo>
                <a:lnTo>
                  <a:pt x="1165860" y="1545450"/>
                </a:lnTo>
                <a:lnTo>
                  <a:pt x="1165860" y="1513218"/>
                </a:lnTo>
                <a:lnTo>
                  <a:pt x="1133627" y="1513218"/>
                </a:lnTo>
                <a:lnTo>
                  <a:pt x="1133627" y="1480985"/>
                </a:lnTo>
                <a:lnTo>
                  <a:pt x="1101395" y="1480985"/>
                </a:lnTo>
                <a:close/>
                <a:moveTo>
                  <a:pt x="759866" y="1622603"/>
                </a:moveTo>
                <a:lnTo>
                  <a:pt x="759866" y="1651749"/>
                </a:lnTo>
                <a:lnTo>
                  <a:pt x="730720" y="1651749"/>
                </a:lnTo>
                <a:lnTo>
                  <a:pt x="730720" y="1681239"/>
                </a:lnTo>
                <a:lnTo>
                  <a:pt x="759866" y="1681239"/>
                </a:lnTo>
                <a:lnTo>
                  <a:pt x="759866" y="1710385"/>
                </a:lnTo>
                <a:lnTo>
                  <a:pt x="789356" y="1710385"/>
                </a:lnTo>
                <a:lnTo>
                  <a:pt x="789356" y="1681239"/>
                </a:lnTo>
                <a:lnTo>
                  <a:pt x="818502" y="1681239"/>
                </a:lnTo>
                <a:lnTo>
                  <a:pt x="818502" y="1651749"/>
                </a:lnTo>
                <a:lnTo>
                  <a:pt x="789356" y="1651749"/>
                </a:lnTo>
                <a:lnTo>
                  <a:pt x="789356" y="1622603"/>
                </a:lnTo>
                <a:lnTo>
                  <a:pt x="759866" y="1622603"/>
                </a:lnTo>
                <a:close/>
                <a:moveTo>
                  <a:pt x="1545107" y="2674963"/>
                </a:moveTo>
                <a:lnTo>
                  <a:pt x="1545107" y="2642730"/>
                </a:lnTo>
                <a:lnTo>
                  <a:pt x="1577340" y="2642730"/>
                </a:lnTo>
                <a:lnTo>
                  <a:pt x="1577340" y="2610498"/>
                </a:lnTo>
                <a:lnTo>
                  <a:pt x="1545107" y="2610498"/>
                </a:lnTo>
                <a:lnTo>
                  <a:pt x="1545107" y="2578265"/>
                </a:lnTo>
                <a:lnTo>
                  <a:pt x="1512875" y="2578265"/>
                </a:lnTo>
                <a:lnTo>
                  <a:pt x="1512875" y="2610498"/>
                </a:lnTo>
                <a:lnTo>
                  <a:pt x="1480642" y="2610498"/>
                </a:lnTo>
                <a:lnTo>
                  <a:pt x="1480642" y="2642730"/>
                </a:lnTo>
                <a:lnTo>
                  <a:pt x="1512875" y="2642730"/>
                </a:lnTo>
                <a:lnTo>
                  <a:pt x="1512875" y="2674963"/>
                </a:lnTo>
                <a:lnTo>
                  <a:pt x="1545107" y="2674963"/>
                </a:lnTo>
                <a:close/>
                <a:moveTo>
                  <a:pt x="2679764" y="1072248"/>
                </a:moveTo>
                <a:lnTo>
                  <a:pt x="2679764" y="1102766"/>
                </a:lnTo>
                <a:lnTo>
                  <a:pt x="2649245" y="1102766"/>
                </a:lnTo>
                <a:lnTo>
                  <a:pt x="2649245" y="1132942"/>
                </a:lnTo>
                <a:lnTo>
                  <a:pt x="2679764" y="1132942"/>
                </a:lnTo>
                <a:lnTo>
                  <a:pt x="2679764" y="1163460"/>
                </a:lnTo>
                <a:lnTo>
                  <a:pt x="2709939" y="1163460"/>
                </a:lnTo>
                <a:lnTo>
                  <a:pt x="2709939" y="1132942"/>
                </a:lnTo>
                <a:lnTo>
                  <a:pt x="2740457" y="1132942"/>
                </a:lnTo>
                <a:lnTo>
                  <a:pt x="2740457" y="1102766"/>
                </a:lnTo>
                <a:lnTo>
                  <a:pt x="2709939" y="1102766"/>
                </a:lnTo>
                <a:lnTo>
                  <a:pt x="2709939" y="1072248"/>
                </a:lnTo>
                <a:lnTo>
                  <a:pt x="2679764" y="1072248"/>
                </a:lnTo>
                <a:close/>
                <a:moveTo>
                  <a:pt x="2748001" y="1208380"/>
                </a:moveTo>
                <a:lnTo>
                  <a:pt x="2748001" y="1239584"/>
                </a:lnTo>
                <a:lnTo>
                  <a:pt x="2716797" y="1239584"/>
                </a:lnTo>
                <a:lnTo>
                  <a:pt x="2716797" y="1270445"/>
                </a:lnTo>
                <a:lnTo>
                  <a:pt x="2748001" y="1270445"/>
                </a:lnTo>
                <a:lnTo>
                  <a:pt x="2748001" y="1301648"/>
                </a:lnTo>
                <a:lnTo>
                  <a:pt x="2778862" y="1301648"/>
                </a:lnTo>
                <a:lnTo>
                  <a:pt x="2778862" y="1270445"/>
                </a:lnTo>
                <a:lnTo>
                  <a:pt x="2810066" y="1270445"/>
                </a:lnTo>
                <a:lnTo>
                  <a:pt x="2810066" y="1239584"/>
                </a:lnTo>
                <a:lnTo>
                  <a:pt x="2778862" y="1239584"/>
                </a:lnTo>
                <a:lnTo>
                  <a:pt x="2778862" y="1208380"/>
                </a:lnTo>
                <a:lnTo>
                  <a:pt x="2748001" y="1208380"/>
                </a:lnTo>
                <a:close/>
                <a:moveTo>
                  <a:pt x="2611526" y="936803"/>
                </a:moveTo>
                <a:lnTo>
                  <a:pt x="2611526" y="965949"/>
                </a:lnTo>
                <a:lnTo>
                  <a:pt x="2582380" y="965949"/>
                </a:lnTo>
                <a:lnTo>
                  <a:pt x="2582380" y="995439"/>
                </a:lnTo>
                <a:lnTo>
                  <a:pt x="2611526" y="995439"/>
                </a:lnTo>
                <a:lnTo>
                  <a:pt x="2611526" y="1024585"/>
                </a:lnTo>
                <a:lnTo>
                  <a:pt x="2641016" y="1024585"/>
                </a:lnTo>
                <a:lnTo>
                  <a:pt x="2641016" y="995439"/>
                </a:lnTo>
                <a:lnTo>
                  <a:pt x="2670163" y="995439"/>
                </a:lnTo>
                <a:lnTo>
                  <a:pt x="2670163" y="965949"/>
                </a:lnTo>
                <a:lnTo>
                  <a:pt x="2641016" y="965949"/>
                </a:lnTo>
                <a:lnTo>
                  <a:pt x="2641016" y="936803"/>
                </a:lnTo>
                <a:lnTo>
                  <a:pt x="2611526" y="936803"/>
                </a:lnTo>
                <a:close/>
                <a:moveTo>
                  <a:pt x="2473681" y="934745"/>
                </a:moveTo>
                <a:lnTo>
                  <a:pt x="2473681" y="965264"/>
                </a:lnTo>
                <a:lnTo>
                  <a:pt x="2443163" y="965264"/>
                </a:lnTo>
                <a:lnTo>
                  <a:pt x="2443163" y="996125"/>
                </a:lnTo>
                <a:lnTo>
                  <a:pt x="2473681" y="996125"/>
                </a:lnTo>
                <a:lnTo>
                  <a:pt x="2473681" y="1026643"/>
                </a:lnTo>
                <a:lnTo>
                  <a:pt x="2504542" y="1026643"/>
                </a:lnTo>
                <a:lnTo>
                  <a:pt x="2504542" y="996125"/>
                </a:lnTo>
                <a:lnTo>
                  <a:pt x="2535060" y="996125"/>
                </a:lnTo>
                <a:lnTo>
                  <a:pt x="2535060" y="965264"/>
                </a:lnTo>
                <a:lnTo>
                  <a:pt x="2504542" y="965264"/>
                </a:lnTo>
                <a:lnTo>
                  <a:pt x="2504542" y="934745"/>
                </a:lnTo>
                <a:lnTo>
                  <a:pt x="2473681" y="934745"/>
                </a:lnTo>
                <a:close/>
                <a:moveTo>
                  <a:pt x="2404415" y="1069505"/>
                </a:moveTo>
                <a:lnTo>
                  <a:pt x="2404415" y="1101738"/>
                </a:lnTo>
                <a:lnTo>
                  <a:pt x="2372182" y="1101738"/>
                </a:lnTo>
                <a:lnTo>
                  <a:pt x="2372182" y="1133970"/>
                </a:lnTo>
                <a:lnTo>
                  <a:pt x="2404415" y="1133970"/>
                </a:lnTo>
                <a:lnTo>
                  <a:pt x="2404415" y="1166203"/>
                </a:lnTo>
                <a:lnTo>
                  <a:pt x="2436647" y="1166203"/>
                </a:lnTo>
                <a:lnTo>
                  <a:pt x="2436647" y="1133970"/>
                </a:lnTo>
                <a:lnTo>
                  <a:pt x="2468880" y="1133970"/>
                </a:lnTo>
                <a:lnTo>
                  <a:pt x="2468880" y="1101738"/>
                </a:lnTo>
                <a:lnTo>
                  <a:pt x="2436647" y="1101738"/>
                </a:lnTo>
                <a:lnTo>
                  <a:pt x="2436647" y="1069505"/>
                </a:lnTo>
                <a:lnTo>
                  <a:pt x="2404415" y="1069505"/>
                </a:lnTo>
                <a:close/>
                <a:moveTo>
                  <a:pt x="2541918" y="1070534"/>
                </a:moveTo>
                <a:lnTo>
                  <a:pt x="2541918" y="1102081"/>
                </a:lnTo>
                <a:lnTo>
                  <a:pt x="2510371" y="1102081"/>
                </a:lnTo>
                <a:lnTo>
                  <a:pt x="2510371" y="1133627"/>
                </a:lnTo>
                <a:lnTo>
                  <a:pt x="2541918" y="1133627"/>
                </a:lnTo>
                <a:lnTo>
                  <a:pt x="2541918" y="1165174"/>
                </a:lnTo>
                <a:lnTo>
                  <a:pt x="2573465" y="1165174"/>
                </a:lnTo>
                <a:lnTo>
                  <a:pt x="2573465" y="1133627"/>
                </a:lnTo>
                <a:lnTo>
                  <a:pt x="2605012" y="1133627"/>
                </a:lnTo>
                <a:lnTo>
                  <a:pt x="2605012" y="1102081"/>
                </a:lnTo>
                <a:lnTo>
                  <a:pt x="2573465" y="1102081"/>
                </a:lnTo>
                <a:lnTo>
                  <a:pt x="2573465" y="1070534"/>
                </a:lnTo>
                <a:lnTo>
                  <a:pt x="2541918" y="1070534"/>
                </a:lnTo>
                <a:close/>
                <a:moveTo>
                  <a:pt x="2954426" y="1347597"/>
                </a:moveTo>
                <a:lnTo>
                  <a:pt x="2954426" y="1377429"/>
                </a:lnTo>
                <a:lnTo>
                  <a:pt x="2924594" y="1377429"/>
                </a:lnTo>
                <a:lnTo>
                  <a:pt x="2924594" y="1406919"/>
                </a:lnTo>
                <a:lnTo>
                  <a:pt x="2954426" y="1406919"/>
                </a:lnTo>
                <a:lnTo>
                  <a:pt x="2954426" y="1436751"/>
                </a:lnTo>
                <a:lnTo>
                  <a:pt x="2983916" y="1436751"/>
                </a:lnTo>
                <a:lnTo>
                  <a:pt x="2983916" y="1406919"/>
                </a:lnTo>
                <a:lnTo>
                  <a:pt x="3013748" y="1406919"/>
                </a:lnTo>
                <a:lnTo>
                  <a:pt x="3013748" y="1377429"/>
                </a:lnTo>
                <a:lnTo>
                  <a:pt x="2983916" y="1377429"/>
                </a:lnTo>
                <a:lnTo>
                  <a:pt x="2983916" y="1347597"/>
                </a:lnTo>
                <a:lnTo>
                  <a:pt x="2954426" y="1347597"/>
                </a:lnTo>
                <a:close/>
                <a:moveTo>
                  <a:pt x="3023006" y="1485100"/>
                </a:moveTo>
                <a:lnTo>
                  <a:pt x="3023006" y="1514589"/>
                </a:lnTo>
                <a:lnTo>
                  <a:pt x="2993517" y="1514589"/>
                </a:lnTo>
                <a:lnTo>
                  <a:pt x="2993517" y="1544079"/>
                </a:lnTo>
                <a:lnTo>
                  <a:pt x="3023006" y="1544079"/>
                </a:lnTo>
                <a:lnTo>
                  <a:pt x="3023006" y="1573568"/>
                </a:lnTo>
                <a:lnTo>
                  <a:pt x="3052496" y="1573568"/>
                </a:lnTo>
                <a:lnTo>
                  <a:pt x="3052496" y="1544079"/>
                </a:lnTo>
                <a:lnTo>
                  <a:pt x="3081985" y="1544079"/>
                </a:lnTo>
                <a:lnTo>
                  <a:pt x="3081985" y="1514589"/>
                </a:lnTo>
                <a:lnTo>
                  <a:pt x="3052496" y="1514589"/>
                </a:lnTo>
                <a:lnTo>
                  <a:pt x="3052496" y="1485100"/>
                </a:lnTo>
                <a:lnTo>
                  <a:pt x="3023006" y="1485100"/>
                </a:lnTo>
                <a:close/>
                <a:moveTo>
                  <a:pt x="2817610" y="1074649"/>
                </a:moveTo>
                <a:lnTo>
                  <a:pt x="2817610" y="1103452"/>
                </a:lnTo>
                <a:lnTo>
                  <a:pt x="2788806" y="1103452"/>
                </a:lnTo>
                <a:lnTo>
                  <a:pt x="2788806" y="1132256"/>
                </a:lnTo>
                <a:lnTo>
                  <a:pt x="2817610" y="1132256"/>
                </a:lnTo>
                <a:lnTo>
                  <a:pt x="2817610" y="1161059"/>
                </a:lnTo>
                <a:lnTo>
                  <a:pt x="2846413" y="1161059"/>
                </a:lnTo>
                <a:lnTo>
                  <a:pt x="2846413" y="1132256"/>
                </a:lnTo>
                <a:lnTo>
                  <a:pt x="2875217" y="1132256"/>
                </a:lnTo>
                <a:lnTo>
                  <a:pt x="2875217" y="1103452"/>
                </a:lnTo>
                <a:lnTo>
                  <a:pt x="2846413" y="1103452"/>
                </a:lnTo>
                <a:lnTo>
                  <a:pt x="2846413" y="1074649"/>
                </a:lnTo>
                <a:lnTo>
                  <a:pt x="2817610" y="1074649"/>
                </a:lnTo>
                <a:close/>
                <a:moveTo>
                  <a:pt x="2885846" y="1211123"/>
                </a:moveTo>
                <a:lnTo>
                  <a:pt x="2885846" y="1240269"/>
                </a:lnTo>
                <a:lnTo>
                  <a:pt x="2856700" y="1240269"/>
                </a:lnTo>
                <a:lnTo>
                  <a:pt x="2856700" y="1269759"/>
                </a:lnTo>
                <a:lnTo>
                  <a:pt x="2885846" y="1269759"/>
                </a:lnTo>
                <a:lnTo>
                  <a:pt x="2885846" y="1298905"/>
                </a:lnTo>
                <a:lnTo>
                  <a:pt x="2915336" y="1298905"/>
                </a:lnTo>
                <a:lnTo>
                  <a:pt x="2915336" y="1269759"/>
                </a:lnTo>
                <a:lnTo>
                  <a:pt x="2944483" y="1269759"/>
                </a:lnTo>
                <a:lnTo>
                  <a:pt x="2944483" y="1240269"/>
                </a:lnTo>
                <a:lnTo>
                  <a:pt x="2915336" y="1240269"/>
                </a:lnTo>
                <a:lnTo>
                  <a:pt x="2915336" y="1211123"/>
                </a:lnTo>
                <a:lnTo>
                  <a:pt x="2885846" y="1211123"/>
                </a:lnTo>
                <a:close/>
                <a:moveTo>
                  <a:pt x="1856461" y="797585"/>
                </a:moveTo>
                <a:lnTo>
                  <a:pt x="1856461" y="828104"/>
                </a:lnTo>
                <a:lnTo>
                  <a:pt x="1825942" y="828104"/>
                </a:lnTo>
                <a:lnTo>
                  <a:pt x="1825942" y="858965"/>
                </a:lnTo>
                <a:lnTo>
                  <a:pt x="1856461" y="858965"/>
                </a:lnTo>
                <a:lnTo>
                  <a:pt x="1856461" y="889483"/>
                </a:lnTo>
                <a:lnTo>
                  <a:pt x="1887322" y="889483"/>
                </a:lnTo>
                <a:lnTo>
                  <a:pt x="1887322" y="858965"/>
                </a:lnTo>
                <a:lnTo>
                  <a:pt x="1917840" y="858965"/>
                </a:lnTo>
                <a:lnTo>
                  <a:pt x="1917840" y="828104"/>
                </a:lnTo>
                <a:lnTo>
                  <a:pt x="1887322" y="828104"/>
                </a:lnTo>
                <a:lnTo>
                  <a:pt x="1887322" y="797585"/>
                </a:lnTo>
                <a:lnTo>
                  <a:pt x="1856461" y="797585"/>
                </a:lnTo>
                <a:close/>
                <a:moveTo>
                  <a:pt x="1993621" y="797585"/>
                </a:moveTo>
                <a:lnTo>
                  <a:pt x="1993621" y="828104"/>
                </a:lnTo>
                <a:lnTo>
                  <a:pt x="1963102" y="828104"/>
                </a:lnTo>
                <a:lnTo>
                  <a:pt x="1963102" y="858965"/>
                </a:lnTo>
                <a:lnTo>
                  <a:pt x="1993621" y="858965"/>
                </a:lnTo>
                <a:lnTo>
                  <a:pt x="1993621" y="889483"/>
                </a:lnTo>
                <a:lnTo>
                  <a:pt x="2024482" y="889483"/>
                </a:lnTo>
                <a:lnTo>
                  <a:pt x="2024482" y="858965"/>
                </a:lnTo>
                <a:lnTo>
                  <a:pt x="2055000" y="858965"/>
                </a:lnTo>
                <a:lnTo>
                  <a:pt x="2055000" y="828104"/>
                </a:lnTo>
                <a:lnTo>
                  <a:pt x="2024482" y="828104"/>
                </a:lnTo>
                <a:lnTo>
                  <a:pt x="2024482" y="797585"/>
                </a:lnTo>
                <a:lnTo>
                  <a:pt x="1993621" y="797585"/>
                </a:lnTo>
                <a:close/>
                <a:moveTo>
                  <a:pt x="1924355" y="932345"/>
                </a:moveTo>
                <a:lnTo>
                  <a:pt x="1924355" y="964578"/>
                </a:lnTo>
                <a:lnTo>
                  <a:pt x="1892122" y="964578"/>
                </a:lnTo>
                <a:lnTo>
                  <a:pt x="1892122" y="996810"/>
                </a:lnTo>
                <a:lnTo>
                  <a:pt x="1924355" y="996810"/>
                </a:lnTo>
                <a:lnTo>
                  <a:pt x="1924355" y="1029043"/>
                </a:lnTo>
                <a:lnTo>
                  <a:pt x="1956587" y="1029043"/>
                </a:lnTo>
                <a:lnTo>
                  <a:pt x="1956587" y="996810"/>
                </a:lnTo>
                <a:lnTo>
                  <a:pt x="1988820" y="996810"/>
                </a:lnTo>
                <a:lnTo>
                  <a:pt x="1988820" y="964578"/>
                </a:lnTo>
                <a:lnTo>
                  <a:pt x="1956587" y="964578"/>
                </a:lnTo>
                <a:lnTo>
                  <a:pt x="1956587" y="932345"/>
                </a:lnTo>
                <a:lnTo>
                  <a:pt x="1924355" y="932345"/>
                </a:lnTo>
                <a:close/>
                <a:moveTo>
                  <a:pt x="2336178" y="933717"/>
                </a:moveTo>
                <a:lnTo>
                  <a:pt x="2336178" y="964921"/>
                </a:lnTo>
                <a:lnTo>
                  <a:pt x="2304974" y="964921"/>
                </a:lnTo>
                <a:lnTo>
                  <a:pt x="2304974" y="996467"/>
                </a:lnTo>
                <a:lnTo>
                  <a:pt x="2336178" y="996467"/>
                </a:lnTo>
                <a:lnTo>
                  <a:pt x="2336178" y="1027671"/>
                </a:lnTo>
                <a:lnTo>
                  <a:pt x="2367725" y="1027671"/>
                </a:lnTo>
                <a:lnTo>
                  <a:pt x="2367725" y="996467"/>
                </a:lnTo>
                <a:lnTo>
                  <a:pt x="2398928" y="996467"/>
                </a:lnTo>
                <a:lnTo>
                  <a:pt x="2398928" y="964921"/>
                </a:lnTo>
                <a:lnTo>
                  <a:pt x="2367725" y="964921"/>
                </a:lnTo>
                <a:lnTo>
                  <a:pt x="2367725" y="933717"/>
                </a:lnTo>
                <a:lnTo>
                  <a:pt x="2336178" y="933717"/>
                </a:lnTo>
                <a:close/>
                <a:moveTo>
                  <a:pt x="1787195" y="932345"/>
                </a:moveTo>
                <a:lnTo>
                  <a:pt x="1787195" y="964578"/>
                </a:lnTo>
                <a:lnTo>
                  <a:pt x="1754962" y="964578"/>
                </a:lnTo>
                <a:lnTo>
                  <a:pt x="1754962" y="996810"/>
                </a:lnTo>
                <a:lnTo>
                  <a:pt x="1787195" y="996810"/>
                </a:lnTo>
                <a:lnTo>
                  <a:pt x="1787195" y="1029043"/>
                </a:lnTo>
                <a:lnTo>
                  <a:pt x="1819427" y="1029043"/>
                </a:lnTo>
                <a:lnTo>
                  <a:pt x="1819427" y="996810"/>
                </a:lnTo>
                <a:lnTo>
                  <a:pt x="1851660" y="996810"/>
                </a:lnTo>
                <a:lnTo>
                  <a:pt x="1851660" y="964578"/>
                </a:lnTo>
                <a:lnTo>
                  <a:pt x="1819427" y="964578"/>
                </a:lnTo>
                <a:lnTo>
                  <a:pt x="1819427" y="932345"/>
                </a:lnTo>
                <a:lnTo>
                  <a:pt x="1787195" y="932345"/>
                </a:lnTo>
                <a:close/>
                <a:moveTo>
                  <a:pt x="3092615" y="1350683"/>
                </a:moveTo>
                <a:lnTo>
                  <a:pt x="3092615" y="1378458"/>
                </a:lnTo>
                <a:lnTo>
                  <a:pt x="3064840" y="1378458"/>
                </a:lnTo>
                <a:lnTo>
                  <a:pt x="3064840" y="1405890"/>
                </a:lnTo>
                <a:lnTo>
                  <a:pt x="3092615" y="1405890"/>
                </a:lnTo>
                <a:lnTo>
                  <a:pt x="3092615" y="1433665"/>
                </a:lnTo>
                <a:lnTo>
                  <a:pt x="3120047" y="1433665"/>
                </a:lnTo>
                <a:lnTo>
                  <a:pt x="3120047" y="1405890"/>
                </a:lnTo>
                <a:lnTo>
                  <a:pt x="3147822" y="1405890"/>
                </a:lnTo>
                <a:lnTo>
                  <a:pt x="3147822" y="1378458"/>
                </a:lnTo>
                <a:lnTo>
                  <a:pt x="3120047" y="1378458"/>
                </a:lnTo>
                <a:lnTo>
                  <a:pt x="3120047" y="1350683"/>
                </a:lnTo>
                <a:lnTo>
                  <a:pt x="3092615" y="1350683"/>
                </a:lnTo>
                <a:close/>
                <a:moveTo>
                  <a:pt x="2061515" y="932345"/>
                </a:moveTo>
                <a:lnTo>
                  <a:pt x="2061515" y="964578"/>
                </a:lnTo>
                <a:lnTo>
                  <a:pt x="2029282" y="964578"/>
                </a:lnTo>
                <a:lnTo>
                  <a:pt x="2029282" y="996810"/>
                </a:lnTo>
                <a:lnTo>
                  <a:pt x="2061515" y="996810"/>
                </a:lnTo>
                <a:lnTo>
                  <a:pt x="2061515" y="1029043"/>
                </a:lnTo>
                <a:lnTo>
                  <a:pt x="2093747" y="1029043"/>
                </a:lnTo>
                <a:lnTo>
                  <a:pt x="2093747" y="996810"/>
                </a:lnTo>
                <a:lnTo>
                  <a:pt x="2125980" y="996810"/>
                </a:lnTo>
                <a:lnTo>
                  <a:pt x="2125980" y="964578"/>
                </a:lnTo>
                <a:lnTo>
                  <a:pt x="2093747" y="964578"/>
                </a:lnTo>
                <a:lnTo>
                  <a:pt x="2093747" y="932345"/>
                </a:lnTo>
                <a:lnTo>
                  <a:pt x="2061515" y="932345"/>
                </a:lnTo>
                <a:close/>
                <a:moveTo>
                  <a:pt x="2268284" y="798614"/>
                </a:moveTo>
                <a:lnTo>
                  <a:pt x="2268284" y="828446"/>
                </a:lnTo>
                <a:lnTo>
                  <a:pt x="2238451" y="828446"/>
                </a:lnTo>
                <a:lnTo>
                  <a:pt x="2238451" y="858622"/>
                </a:lnTo>
                <a:lnTo>
                  <a:pt x="2268284" y="858622"/>
                </a:lnTo>
                <a:lnTo>
                  <a:pt x="2268284" y="888454"/>
                </a:lnTo>
                <a:lnTo>
                  <a:pt x="2298459" y="888454"/>
                </a:lnTo>
                <a:lnTo>
                  <a:pt x="2298459" y="858622"/>
                </a:lnTo>
                <a:lnTo>
                  <a:pt x="2328291" y="858622"/>
                </a:lnTo>
                <a:lnTo>
                  <a:pt x="2328291" y="828446"/>
                </a:lnTo>
                <a:lnTo>
                  <a:pt x="2298459" y="828446"/>
                </a:lnTo>
                <a:lnTo>
                  <a:pt x="2298459" y="798614"/>
                </a:lnTo>
                <a:lnTo>
                  <a:pt x="2268284" y="798614"/>
                </a:lnTo>
                <a:close/>
                <a:moveTo>
                  <a:pt x="2198675" y="932688"/>
                </a:moveTo>
                <a:lnTo>
                  <a:pt x="2198675" y="964578"/>
                </a:lnTo>
                <a:lnTo>
                  <a:pt x="2166785" y="964578"/>
                </a:lnTo>
                <a:lnTo>
                  <a:pt x="2166785" y="996810"/>
                </a:lnTo>
                <a:lnTo>
                  <a:pt x="2198675" y="996810"/>
                </a:lnTo>
                <a:lnTo>
                  <a:pt x="2198675" y="1028700"/>
                </a:lnTo>
                <a:lnTo>
                  <a:pt x="2230907" y="1028700"/>
                </a:lnTo>
                <a:lnTo>
                  <a:pt x="2230907" y="996810"/>
                </a:lnTo>
                <a:lnTo>
                  <a:pt x="2262797" y="996810"/>
                </a:lnTo>
                <a:lnTo>
                  <a:pt x="2262797" y="964578"/>
                </a:lnTo>
                <a:lnTo>
                  <a:pt x="2230907" y="964578"/>
                </a:lnTo>
                <a:lnTo>
                  <a:pt x="2230907" y="932688"/>
                </a:lnTo>
                <a:lnTo>
                  <a:pt x="2198675" y="932688"/>
                </a:lnTo>
                <a:close/>
                <a:moveTo>
                  <a:pt x="2131124" y="797928"/>
                </a:moveTo>
                <a:lnTo>
                  <a:pt x="2131124" y="828446"/>
                </a:lnTo>
                <a:lnTo>
                  <a:pt x="2100605" y="828446"/>
                </a:lnTo>
                <a:lnTo>
                  <a:pt x="2100605" y="858622"/>
                </a:lnTo>
                <a:lnTo>
                  <a:pt x="2131124" y="858622"/>
                </a:lnTo>
                <a:lnTo>
                  <a:pt x="2131124" y="889140"/>
                </a:lnTo>
                <a:lnTo>
                  <a:pt x="2161299" y="889140"/>
                </a:lnTo>
                <a:lnTo>
                  <a:pt x="2161299" y="858622"/>
                </a:lnTo>
                <a:lnTo>
                  <a:pt x="2191817" y="858622"/>
                </a:lnTo>
                <a:lnTo>
                  <a:pt x="2191817" y="828446"/>
                </a:lnTo>
                <a:lnTo>
                  <a:pt x="2161299" y="828446"/>
                </a:lnTo>
                <a:lnTo>
                  <a:pt x="2161299" y="797928"/>
                </a:lnTo>
                <a:lnTo>
                  <a:pt x="2131124" y="797928"/>
                </a:lnTo>
                <a:close/>
                <a:moveTo>
                  <a:pt x="2847785" y="2536431"/>
                </a:moveTo>
                <a:lnTo>
                  <a:pt x="2847785" y="2505227"/>
                </a:lnTo>
                <a:lnTo>
                  <a:pt x="2878988" y="2505227"/>
                </a:lnTo>
                <a:lnTo>
                  <a:pt x="2878988" y="2473681"/>
                </a:lnTo>
                <a:lnTo>
                  <a:pt x="2847785" y="2473681"/>
                </a:lnTo>
                <a:lnTo>
                  <a:pt x="2847785" y="2442477"/>
                </a:lnTo>
                <a:lnTo>
                  <a:pt x="2816238" y="2442477"/>
                </a:lnTo>
                <a:lnTo>
                  <a:pt x="2816238" y="2473681"/>
                </a:lnTo>
                <a:lnTo>
                  <a:pt x="2785034" y="2473681"/>
                </a:lnTo>
                <a:lnTo>
                  <a:pt x="2785034" y="2505227"/>
                </a:lnTo>
                <a:lnTo>
                  <a:pt x="2816238" y="2505227"/>
                </a:lnTo>
                <a:lnTo>
                  <a:pt x="2816238" y="2536431"/>
                </a:lnTo>
                <a:lnTo>
                  <a:pt x="2847785" y="2536431"/>
                </a:lnTo>
                <a:close/>
                <a:moveTo>
                  <a:pt x="2710967" y="2537803"/>
                </a:moveTo>
                <a:lnTo>
                  <a:pt x="2710967" y="2505570"/>
                </a:lnTo>
                <a:lnTo>
                  <a:pt x="2743200" y="2505570"/>
                </a:lnTo>
                <a:lnTo>
                  <a:pt x="2743200" y="2473338"/>
                </a:lnTo>
                <a:lnTo>
                  <a:pt x="2710967" y="2473338"/>
                </a:lnTo>
                <a:lnTo>
                  <a:pt x="2710967" y="2441105"/>
                </a:lnTo>
                <a:lnTo>
                  <a:pt x="2678735" y="2441105"/>
                </a:lnTo>
                <a:lnTo>
                  <a:pt x="2678735" y="2473338"/>
                </a:lnTo>
                <a:lnTo>
                  <a:pt x="2646502" y="2473338"/>
                </a:lnTo>
                <a:lnTo>
                  <a:pt x="2646502" y="2505570"/>
                </a:lnTo>
                <a:lnTo>
                  <a:pt x="2678735" y="2505570"/>
                </a:lnTo>
                <a:lnTo>
                  <a:pt x="2678735" y="2537803"/>
                </a:lnTo>
                <a:lnTo>
                  <a:pt x="2710967" y="2537803"/>
                </a:lnTo>
                <a:close/>
                <a:moveTo>
                  <a:pt x="2368067" y="2674963"/>
                </a:moveTo>
                <a:lnTo>
                  <a:pt x="2368067" y="2642730"/>
                </a:lnTo>
                <a:lnTo>
                  <a:pt x="2400300" y="2642730"/>
                </a:lnTo>
                <a:lnTo>
                  <a:pt x="2400300" y="2610498"/>
                </a:lnTo>
                <a:lnTo>
                  <a:pt x="2368067" y="2610498"/>
                </a:lnTo>
                <a:lnTo>
                  <a:pt x="2368067" y="2578265"/>
                </a:lnTo>
                <a:lnTo>
                  <a:pt x="2335835" y="2578265"/>
                </a:lnTo>
                <a:lnTo>
                  <a:pt x="2335835" y="2610498"/>
                </a:lnTo>
                <a:lnTo>
                  <a:pt x="2303602" y="2610498"/>
                </a:lnTo>
                <a:lnTo>
                  <a:pt x="2303602" y="2642730"/>
                </a:lnTo>
                <a:lnTo>
                  <a:pt x="2335835" y="2642730"/>
                </a:lnTo>
                <a:lnTo>
                  <a:pt x="2335835" y="2674963"/>
                </a:lnTo>
                <a:lnTo>
                  <a:pt x="2368067" y="2674963"/>
                </a:lnTo>
                <a:close/>
                <a:moveTo>
                  <a:pt x="2505227" y="2674963"/>
                </a:moveTo>
                <a:lnTo>
                  <a:pt x="2505227" y="2642730"/>
                </a:lnTo>
                <a:lnTo>
                  <a:pt x="2537460" y="2642730"/>
                </a:lnTo>
                <a:lnTo>
                  <a:pt x="2537460" y="2610498"/>
                </a:lnTo>
                <a:lnTo>
                  <a:pt x="2505227" y="2610498"/>
                </a:lnTo>
                <a:lnTo>
                  <a:pt x="2505227" y="2578265"/>
                </a:lnTo>
                <a:lnTo>
                  <a:pt x="2472995" y="2578265"/>
                </a:lnTo>
                <a:lnTo>
                  <a:pt x="2472995" y="2610498"/>
                </a:lnTo>
                <a:lnTo>
                  <a:pt x="2440762" y="2610498"/>
                </a:lnTo>
                <a:lnTo>
                  <a:pt x="2440762" y="2642730"/>
                </a:lnTo>
                <a:lnTo>
                  <a:pt x="2472995" y="2642730"/>
                </a:lnTo>
                <a:lnTo>
                  <a:pt x="2472995" y="2674963"/>
                </a:lnTo>
                <a:lnTo>
                  <a:pt x="2505227" y="2674963"/>
                </a:lnTo>
                <a:close/>
                <a:moveTo>
                  <a:pt x="2642387" y="2674963"/>
                </a:moveTo>
                <a:lnTo>
                  <a:pt x="2642387" y="2642730"/>
                </a:lnTo>
                <a:lnTo>
                  <a:pt x="2674620" y="2642730"/>
                </a:lnTo>
                <a:lnTo>
                  <a:pt x="2674620" y="2610498"/>
                </a:lnTo>
                <a:lnTo>
                  <a:pt x="2642387" y="2610498"/>
                </a:lnTo>
                <a:lnTo>
                  <a:pt x="2642387" y="2578265"/>
                </a:lnTo>
                <a:lnTo>
                  <a:pt x="2610155" y="2578265"/>
                </a:lnTo>
                <a:lnTo>
                  <a:pt x="2610155" y="2610498"/>
                </a:lnTo>
                <a:lnTo>
                  <a:pt x="2577922" y="2610498"/>
                </a:lnTo>
                <a:lnTo>
                  <a:pt x="2577922" y="2642730"/>
                </a:lnTo>
                <a:lnTo>
                  <a:pt x="2610155" y="2642730"/>
                </a:lnTo>
                <a:lnTo>
                  <a:pt x="2610155" y="2674963"/>
                </a:lnTo>
                <a:lnTo>
                  <a:pt x="2642387" y="2674963"/>
                </a:lnTo>
                <a:close/>
                <a:moveTo>
                  <a:pt x="2573807" y="2537803"/>
                </a:moveTo>
                <a:lnTo>
                  <a:pt x="2573807" y="2505570"/>
                </a:lnTo>
                <a:lnTo>
                  <a:pt x="2606040" y="2505570"/>
                </a:lnTo>
                <a:lnTo>
                  <a:pt x="2606040" y="2473338"/>
                </a:lnTo>
                <a:lnTo>
                  <a:pt x="2573807" y="2473338"/>
                </a:lnTo>
                <a:lnTo>
                  <a:pt x="2573807" y="2441105"/>
                </a:lnTo>
                <a:lnTo>
                  <a:pt x="2541575" y="2441105"/>
                </a:lnTo>
                <a:lnTo>
                  <a:pt x="2541575" y="2473338"/>
                </a:lnTo>
                <a:lnTo>
                  <a:pt x="2509342" y="2473338"/>
                </a:lnTo>
                <a:lnTo>
                  <a:pt x="2509342" y="2505570"/>
                </a:lnTo>
                <a:lnTo>
                  <a:pt x="2541575" y="2505570"/>
                </a:lnTo>
                <a:lnTo>
                  <a:pt x="2541575" y="2537803"/>
                </a:lnTo>
                <a:lnTo>
                  <a:pt x="2573807" y="2537803"/>
                </a:lnTo>
                <a:close/>
                <a:moveTo>
                  <a:pt x="2436647" y="2812123"/>
                </a:moveTo>
                <a:lnTo>
                  <a:pt x="2436647" y="2779890"/>
                </a:lnTo>
                <a:lnTo>
                  <a:pt x="2468880" y="2779890"/>
                </a:lnTo>
                <a:lnTo>
                  <a:pt x="2468880" y="2747658"/>
                </a:lnTo>
                <a:lnTo>
                  <a:pt x="2436647" y="2747658"/>
                </a:lnTo>
                <a:lnTo>
                  <a:pt x="2436647" y="2715425"/>
                </a:lnTo>
                <a:lnTo>
                  <a:pt x="2404415" y="2715425"/>
                </a:lnTo>
                <a:lnTo>
                  <a:pt x="2404415" y="2747658"/>
                </a:lnTo>
                <a:lnTo>
                  <a:pt x="2372182" y="2747658"/>
                </a:lnTo>
                <a:lnTo>
                  <a:pt x="2372182" y="2779890"/>
                </a:lnTo>
                <a:lnTo>
                  <a:pt x="2404415" y="2779890"/>
                </a:lnTo>
                <a:lnTo>
                  <a:pt x="2404415" y="2812123"/>
                </a:lnTo>
                <a:lnTo>
                  <a:pt x="2436647" y="2812123"/>
                </a:lnTo>
                <a:close/>
                <a:moveTo>
                  <a:pt x="2162327" y="2812123"/>
                </a:moveTo>
                <a:lnTo>
                  <a:pt x="2162327" y="2779890"/>
                </a:lnTo>
                <a:lnTo>
                  <a:pt x="2194560" y="2779890"/>
                </a:lnTo>
                <a:lnTo>
                  <a:pt x="2194560" y="2747658"/>
                </a:lnTo>
                <a:lnTo>
                  <a:pt x="2162327" y="2747658"/>
                </a:lnTo>
                <a:lnTo>
                  <a:pt x="2162327" y="2715425"/>
                </a:lnTo>
                <a:lnTo>
                  <a:pt x="2130095" y="2715425"/>
                </a:lnTo>
                <a:lnTo>
                  <a:pt x="2130095" y="2747658"/>
                </a:lnTo>
                <a:lnTo>
                  <a:pt x="2097862" y="2747658"/>
                </a:lnTo>
                <a:lnTo>
                  <a:pt x="2097862" y="2779890"/>
                </a:lnTo>
                <a:lnTo>
                  <a:pt x="2130095" y="2779890"/>
                </a:lnTo>
                <a:lnTo>
                  <a:pt x="2130095" y="2812123"/>
                </a:lnTo>
                <a:lnTo>
                  <a:pt x="2162327" y="2812123"/>
                </a:lnTo>
                <a:close/>
                <a:moveTo>
                  <a:pt x="3161195" y="1488186"/>
                </a:moveTo>
                <a:lnTo>
                  <a:pt x="3161195" y="1515618"/>
                </a:lnTo>
                <a:lnTo>
                  <a:pt x="3133763" y="1515618"/>
                </a:lnTo>
                <a:lnTo>
                  <a:pt x="3133763" y="1543050"/>
                </a:lnTo>
                <a:lnTo>
                  <a:pt x="3161195" y="1543050"/>
                </a:lnTo>
                <a:lnTo>
                  <a:pt x="3161195" y="1570482"/>
                </a:lnTo>
                <a:lnTo>
                  <a:pt x="3188627" y="1570482"/>
                </a:lnTo>
                <a:lnTo>
                  <a:pt x="3188627" y="1543050"/>
                </a:lnTo>
                <a:lnTo>
                  <a:pt x="3216059" y="1543050"/>
                </a:lnTo>
                <a:lnTo>
                  <a:pt x="3216059" y="1515618"/>
                </a:lnTo>
                <a:lnTo>
                  <a:pt x="3188627" y="1515618"/>
                </a:lnTo>
                <a:lnTo>
                  <a:pt x="3188627" y="1488186"/>
                </a:lnTo>
                <a:lnTo>
                  <a:pt x="3161195" y="1488186"/>
                </a:lnTo>
                <a:close/>
                <a:moveTo>
                  <a:pt x="2093747" y="2674963"/>
                </a:moveTo>
                <a:lnTo>
                  <a:pt x="2093747" y="2642730"/>
                </a:lnTo>
                <a:lnTo>
                  <a:pt x="2125980" y="2642730"/>
                </a:lnTo>
                <a:lnTo>
                  <a:pt x="2125980" y="2610498"/>
                </a:lnTo>
                <a:lnTo>
                  <a:pt x="2093747" y="2610498"/>
                </a:lnTo>
                <a:lnTo>
                  <a:pt x="2093747" y="2578265"/>
                </a:lnTo>
                <a:lnTo>
                  <a:pt x="2061515" y="2578265"/>
                </a:lnTo>
                <a:lnTo>
                  <a:pt x="2061515" y="2610498"/>
                </a:lnTo>
                <a:lnTo>
                  <a:pt x="2029282" y="2610498"/>
                </a:lnTo>
                <a:lnTo>
                  <a:pt x="2029282" y="2642730"/>
                </a:lnTo>
                <a:lnTo>
                  <a:pt x="2061515" y="2642730"/>
                </a:lnTo>
                <a:lnTo>
                  <a:pt x="2061515" y="2674963"/>
                </a:lnTo>
                <a:lnTo>
                  <a:pt x="2093747" y="2674963"/>
                </a:lnTo>
                <a:close/>
                <a:moveTo>
                  <a:pt x="2230907" y="2674963"/>
                </a:moveTo>
                <a:lnTo>
                  <a:pt x="2230907" y="2642730"/>
                </a:lnTo>
                <a:lnTo>
                  <a:pt x="2263140" y="2642730"/>
                </a:lnTo>
                <a:lnTo>
                  <a:pt x="2263140" y="2610498"/>
                </a:lnTo>
                <a:lnTo>
                  <a:pt x="2230907" y="2610498"/>
                </a:lnTo>
                <a:lnTo>
                  <a:pt x="2230907" y="2578265"/>
                </a:lnTo>
                <a:lnTo>
                  <a:pt x="2198675" y="2578265"/>
                </a:lnTo>
                <a:lnTo>
                  <a:pt x="2198675" y="2610498"/>
                </a:lnTo>
                <a:lnTo>
                  <a:pt x="2166442" y="2610498"/>
                </a:lnTo>
                <a:lnTo>
                  <a:pt x="2166442" y="2642730"/>
                </a:lnTo>
                <a:lnTo>
                  <a:pt x="2198675" y="2642730"/>
                </a:lnTo>
                <a:lnTo>
                  <a:pt x="2198675" y="2674963"/>
                </a:lnTo>
                <a:lnTo>
                  <a:pt x="2230907" y="2674963"/>
                </a:lnTo>
                <a:close/>
                <a:moveTo>
                  <a:pt x="2299487" y="2812123"/>
                </a:moveTo>
                <a:lnTo>
                  <a:pt x="2299487" y="2779890"/>
                </a:lnTo>
                <a:lnTo>
                  <a:pt x="2331720" y="2779890"/>
                </a:lnTo>
                <a:lnTo>
                  <a:pt x="2331720" y="2747658"/>
                </a:lnTo>
                <a:lnTo>
                  <a:pt x="2299487" y="2747658"/>
                </a:lnTo>
                <a:lnTo>
                  <a:pt x="2299487" y="2715425"/>
                </a:lnTo>
                <a:lnTo>
                  <a:pt x="2267255" y="2715425"/>
                </a:lnTo>
                <a:lnTo>
                  <a:pt x="2267255" y="2747658"/>
                </a:lnTo>
                <a:lnTo>
                  <a:pt x="2235022" y="2747658"/>
                </a:lnTo>
                <a:lnTo>
                  <a:pt x="2235022" y="2779890"/>
                </a:lnTo>
                <a:lnTo>
                  <a:pt x="2267255" y="2779890"/>
                </a:lnTo>
                <a:lnTo>
                  <a:pt x="2267255" y="2812123"/>
                </a:lnTo>
                <a:lnTo>
                  <a:pt x="2299487" y="2812123"/>
                </a:lnTo>
                <a:close/>
                <a:moveTo>
                  <a:pt x="3189313" y="2120837"/>
                </a:moveTo>
                <a:lnTo>
                  <a:pt x="3189313" y="2092376"/>
                </a:lnTo>
                <a:lnTo>
                  <a:pt x="3217774" y="2092376"/>
                </a:lnTo>
                <a:lnTo>
                  <a:pt x="3217774" y="2063572"/>
                </a:lnTo>
                <a:lnTo>
                  <a:pt x="3189313" y="2063572"/>
                </a:lnTo>
                <a:lnTo>
                  <a:pt x="3189313" y="2035112"/>
                </a:lnTo>
                <a:lnTo>
                  <a:pt x="3160510" y="2035112"/>
                </a:lnTo>
                <a:lnTo>
                  <a:pt x="3160510" y="2063572"/>
                </a:lnTo>
                <a:lnTo>
                  <a:pt x="3132049" y="2063572"/>
                </a:lnTo>
                <a:lnTo>
                  <a:pt x="3132049" y="2092376"/>
                </a:lnTo>
                <a:lnTo>
                  <a:pt x="3160510" y="2092376"/>
                </a:lnTo>
                <a:lnTo>
                  <a:pt x="3160510" y="2120837"/>
                </a:lnTo>
                <a:lnTo>
                  <a:pt x="3189313" y="2120837"/>
                </a:lnTo>
                <a:close/>
                <a:moveTo>
                  <a:pt x="3229775" y="1899666"/>
                </a:moveTo>
                <a:lnTo>
                  <a:pt x="3229775" y="1927098"/>
                </a:lnTo>
                <a:lnTo>
                  <a:pt x="3202343" y="1927098"/>
                </a:lnTo>
                <a:lnTo>
                  <a:pt x="3202343" y="1954530"/>
                </a:lnTo>
                <a:lnTo>
                  <a:pt x="3229775" y="1954530"/>
                </a:lnTo>
                <a:lnTo>
                  <a:pt x="3229775" y="1981962"/>
                </a:lnTo>
                <a:lnTo>
                  <a:pt x="3257207" y="1981962"/>
                </a:lnTo>
                <a:lnTo>
                  <a:pt x="3257207" y="1954530"/>
                </a:lnTo>
                <a:lnTo>
                  <a:pt x="3284639" y="1954530"/>
                </a:lnTo>
                <a:lnTo>
                  <a:pt x="3284639" y="1927098"/>
                </a:lnTo>
                <a:lnTo>
                  <a:pt x="3257207" y="1927098"/>
                </a:lnTo>
                <a:lnTo>
                  <a:pt x="3257207" y="1899666"/>
                </a:lnTo>
                <a:lnTo>
                  <a:pt x="3229775" y="1899666"/>
                </a:lnTo>
                <a:close/>
                <a:moveTo>
                  <a:pt x="3120733" y="2258682"/>
                </a:moveTo>
                <a:lnTo>
                  <a:pt x="3120733" y="2229536"/>
                </a:lnTo>
                <a:lnTo>
                  <a:pt x="3149879" y="2229536"/>
                </a:lnTo>
                <a:lnTo>
                  <a:pt x="3149879" y="2200732"/>
                </a:lnTo>
                <a:lnTo>
                  <a:pt x="3120733" y="2200732"/>
                </a:lnTo>
                <a:lnTo>
                  <a:pt x="3120733" y="2171586"/>
                </a:lnTo>
                <a:lnTo>
                  <a:pt x="3091930" y="2171586"/>
                </a:lnTo>
                <a:lnTo>
                  <a:pt x="3091930" y="2200732"/>
                </a:lnTo>
                <a:lnTo>
                  <a:pt x="3062783" y="2200732"/>
                </a:lnTo>
                <a:lnTo>
                  <a:pt x="3062783" y="2229536"/>
                </a:lnTo>
                <a:lnTo>
                  <a:pt x="3091930" y="2229536"/>
                </a:lnTo>
                <a:lnTo>
                  <a:pt x="3091930" y="2258682"/>
                </a:lnTo>
                <a:lnTo>
                  <a:pt x="3120733" y="2258682"/>
                </a:lnTo>
                <a:close/>
                <a:moveTo>
                  <a:pt x="3230118" y="1626375"/>
                </a:moveTo>
                <a:lnTo>
                  <a:pt x="3230118" y="1653121"/>
                </a:lnTo>
                <a:lnTo>
                  <a:pt x="3203372" y="1653121"/>
                </a:lnTo>
                <a:lnTo>
                  <a:pt x="3203372" y="1679867"/>
                </a:lnTo>
                <a:lnTo>
                  <a:pt x="3230118" y="1679867"/>
                </a:lnTo>
                <a:lnTo>
                  <a:pt x="3230118" y="1706613"/>
                </a:lnTo>
                <a:lnTo>
                  <a:pt x="3256864" y="1706613"/>
                </a:lnTo>
                <a:lnTo>
                  <a:pt x="3256864" y="1679867"/>
                </a:lnTo>
                <a:lnTo>
                  <a:pt x="3283610" y="1679867"/>
                </a:lnTo>
                <a:lnTo>
                  <a:pt x="3283610" y="1653121"/>
                </a:lnTo>
                <a:lnTo>
                  <a:pt x="3256864" y="1653121"/>
                </a:lnTo>
                <a:lnTo>
                  <a:pt x="3256864" y="1626375"/>
                </a:lnTo>
                <a:lnTo>
                  <a:pt x="3230118" y="1626375"/>
                </a:lnTo>
                <a:close/>
                <a:moveTo>
                  <a:pt x="2025167" y="2812123"/>
                </a:moveTo>
                <a:lnTo>
                  <a:pt x="2025167" y="2779890"/>
                </a:lnTo>
                <a:lnTo>
                  <a:pt x="2057400" y="2779890"/>
                </a:lnTo>
                <a:lnTo>
                  <a:pt x="2057400" y="2747658"/>
                </a:lnTo>
                <a:lnTo>
                  <a:pt x="2025167" y="2747658"/>
                </a:lnTo>
                <a:lnTo>
                  <a:pt x="2025167" y="2715425"/>
                </a:lnTo>
                <a:lnTo>
                  <a:pt x="1992935" y="2715425"/>
                </a:lnTo>
                <a:lnTo>
                  <a:pt x="1992935" y="2747658"/>
                </a:lnTo>
                <a:lnTo>
                  <a:pt x="1960702" y="2747658"/>
                </a:lnTo>
                <a:lnTo>
                  <a:pt x="1960702" y="2779890"/>
                </a:lnTo>
                <a:lnTo>
                  <a:pt x="1992935" y="2779890"/>
                </a:lnTo>
                <a:lnTo>
                  <a:pt x="1992935" y="2812123"/>
                </a:lnTo>
                <a:lnTo>
                  <a:pt x="2025167" y="2812123"/>
                </a:lnTo>
                <a:close/>
                <a:moveTo>
                  <a:pt x="2779547" y="2400643"/>
                </a:moveTo>
                <a:lnTo>
                  <a:pt x="2779547" y="2368410"/>
                </a:lnTo>
                <a:lnTo>
                  <a:pt x="2811780" y="2368410"/>
                </a:lnTo>
                <a:lnTo>
                  <a:pt x="2811780" y="2336178"/>
                </a:lnTo>
                <a:lnTo>
                  <a:pt x="2779547" y="2336178"/>
                </a:lnTo>
                <a:lnTo>
                  <a:pt x="2779547" y="2303945"/>
                </a:lnTo>
                <a:lnTo>
                  <a:pt x="2747315" y="2303945"/>
                </a:lnTo>
                <a:lnTo>
                  <a:pt x="2747315" y="2336178"/>
                </a:lnTo>
                <a:lnTo>
                  <a:pt x="2715082" y="2336178"/>
                </a:lnTo>
                <a:lnTo>
                  <a:pt x="2715082" y="2368410"/>
                </a:lnTo>
                <a:lnTo>
                  <a:pt x="2747315" y="2368410"/>
                </a:lnTo>
                <a:lnTo>
                  <a:pt x="2747315" y="2400643"/>
                </a:lnTo>
                <a:lnTo>
                  <a:pt x="2779547" y="2400643"/>
                </a:lnTo>
                <a:close/>
                <a:moveTo>
                  <a:pt x="2916365" y="2399271"/>
                </a:moveTo>
                <a:lnTo>
                  <a:pt x="2916365" y="2368067"/>
                </a:lnTo>
                <a:lnTo>
                  <a:pt x="2947568" y="2368067"/>
                </a:lnTo>
                <a:lnTo>
                  <a:pt x="2947568" y="2336521"/>
                </a:lnTo>
                <a:lnTo>
                  <a:pt x="2916365" y="2336521"/>
                </a:lnTo>
                <a:lnTo>
                  <a:pt x="2916365" y="2305317"/>
                </a:lnTo>
                <a:lnTo>
                  <a:pt x="2884818" y="2305317"/>
                </a:lnTo>
                <a:lnTo>
                  <a:pt x="2884818" y="2336521"/>
                </a:lnTo>
                <a:lnTo>
                  <a:pt x="2853614" y="2336521"/>
                </a:lnTo>
                <a:lnTo>
                  <a:pt x="2853614" y="2368067"/>
                </a:lnTo>
                <a:lnTo>
                  <a:pt x="2884818" y="2368067"/>
                </a:lnTo>
                <a:lnTo>
                  <a:pt x="2884818" y="2399271"/>
                </a:lnTo>
                <a:lnTo>
                  <a:pt x="2916365" y="2399271"/>
                </a:lnTo>
                <a:close/>
                <a:moveTo>
                  <a:pt x="2984602" y="2261768"/>
                </a:moveTo>
                <a:lnTo>
                  <a:pt x="2984602" y="2230565"/>
                </a:lnTo>
                <a:lnTo>
                  <a:pt x="3015806" y="2230565"/>
                </a:lnTo>
                <a:lnTo>
                  <a:pt x="3015806" y="2199704"/>
                </a:lnTo>
                <a:lnTo>
                  <a:pt x="2984602" y="2199704"/>
                </a:lnTo>
                <a:lnTo>
                  <a:pt x="2984602" y="2168500"/>
                </a:lnTo>
                <a:lnTo>
                  <a:pt x="2953741" y="2168500"/>
                </a:lnTo>
                <a:lnTo>
                  <a:pt x="2953741" y="2199704"/>
                </a:lnTo>
                <a:lnTo>
                  <a:pt x="2922537" y="2199704"/>
                </a:lnTo>
                <a:lnTo>
                  <a:pt x="2922537" y="2230565"/>
                </a:lnTo>
                <a:lnTo>
                  <a:pt x="2953741" y="2230565"/>
                </a:lnTo>
                <a:lnTo>
                  <a:pt x="2953741" y="2261768"/>
                </a:lnTo>
                <a:lnTo>
                  <a:pt x="2984602" y="2261768"/>
                </a:lnTo>
                <a:close/>
                <a:moveTo>
                  <a:pt x="3052496" y="2396871"/>
                </a:moveTo>
                <a:lnTo>
                  <a:pt x="3052496" y="2367039"/>
                </a:lnTo>
                <a:lnTo>
                  <a:pt x="3082328" y="2367039"/>
                </a:lnTo>
                <a:lnTo>
                  <a:pt x="3082328" y="2337549"/>
                </a:lnTo>
                <a:lnTo>
                  <a:pt x="3052496" y="2337549"/>
                </a:lnTo>
                <a:lnTo>
                  <a:pt x="3052496" y="2307717"/>
                </a:lnTo>
                <a:lnTo>
                  <a:pt x="3023006" y="2307717"/>
                </a:lnTo>
                <a:lnTo>
                  <a:pt x="3023006" y="2337549"/>
                </a:lnTo>
                <a:lnTo>
                  <a:pt x="2993174" y="2337549"/>
                </a:lnTo>
                <a:lnTo>
                  <a:pt x="2993174" y="2367039"/>
                </a:lnTo>
                <a:lnTo>
                  <a:pt x="3023006" y="2367039"/>
                </a:lnTo>
                <a:lnTo>
                  <a:pt x="3023006" y="2396871"/>
                </a:lnTo>
                <a:lnTo>
                  <a:pt x="3052496" y="2396871"/>
                </a:lnTo>
                <a:close/>
                <a:moveTo>
                  <a:pt x="1855775" y="1343825"/>
                </a:moveTo>
                <a:lnTo>
                  <a:pt x="1855775" y="1376058"/>
                </a:lnTo>
                <a:lnTo>
                  <a:pt x="1823542" y="1376058"/>
                </a:lnTo>
                <a:lnTo>
                  <a:pt x="1823542" y="1408290"/>
                </a:lnTo>
                <a:lnTo>
                  <a:pt x="1855775" y="1408290"/>
                </a:lnTo>
                <a:lnTo>
                  <a:pt x="1855775" y="1440523"/>
                </a:lnTo>
                <a:lnTo>
                  <a:pt x="1888007" y="1440523"/>
                </a:lnTo>
                <a:lnTo>
                  <a:pt x="1888007" y="1408290"/>
                </a:lnTo>
                <a:lnTo>
                  <a:pt x="1920240" y="1408290"/>
                </a:lnTo>
                <a:lnTo>
                  <a:pt x="1920240" y="1376058"/>
                </a:lnTo>
                <a:lnTo>
                  <a:pt x="1888007" y="1376058"/>
                </a:lnTo>
                <a:lnTo>
                  <a:pt x="1888007" y="1343825"/>
                </a:lnTo>
                <a:lnTo>
                  <a:pt x="1855775" y="1343825"/>
                </a:lnTo>
                <a:close/>
                <a:moveTo>
                  <a:pt x="1238555" y="1480985"/>
                </a:moveTo>
                <a:lnTo>
                  <a:pt x="1238555" y="1513218"/>
                </a:lnTo>
                <a:lnTo>
                  <a:pt x="1206322" y="1513218"/>
                </a:lnTo>
                <a:lnTo>
                  <a:pt x="1206322" y="1545450"/>
                </a:lnTo>
                <a:lnTo>
                  <a:pt x="1238555" y="1545450"/>
                </a:lnTo>
                <a:lnTo>
                  <a:pt x="1238555" y="1577683"/>
                </a:lnTo>
                <a:lnTo>
                  <a:pt x="1270787" y="1577683"/>
                </a:lnTo>
                <a:lnTo>
                  <a:pt x="1270787" y="1545450"/>
                </a:lnTo>
                <a:lnTo>
                  <a:pt x="1303020" y="1545450"/>
                </a:lnTo>
                <a:lnTo>
                  <a:pt x="1303020" y="1513218"/>
                </a:lnTo>
                <a:lnTo>
                  <a:pt x="1270787" y="1513218"/>
                </a:lnTo>
                <a:lnTo>
                  <a:pt x="1270787" y="1480985"/>
                </a:lnTo>
                <a:lnTo>
                  <a:pt x="1238555" y="1480985"/>
                </a:lnTo>
                <a:close/>
                <a:moveTo>
                  <a:pt x="1307135" y="1618145"/>
                </a:moveTo>
                <a:lnTo>
                  <a:pt x="1307135" y="1650378"/>
                </a:lnTo>
                <a:lnTo>
                  <a:pt x="1274902" y="1650378"/>
                </a:lnTo>
                <a:lnTo>
                  <a:pt x="1274902" y="1682610"/>
                </a:lnTo>
                <a:lnTo>
                  <a:pt x="1307135" y="1682610"/>
                </a:lnTo>
                <a:lnTo>
                  <a:pt x="1307135" y="1714843"/>
                </a:lnTo>
                <a:lnTo>
                  <a:pt x="1339367" y="1714843"/>
                </a:lnTo>
                <a:lnTo>
                  <a:pt x="1339367" y="1682610"/>
                </a:lnTo>
                <a:lnTo>
                  <a:pt x="1371600" y="1682610"/>
                </a:lnTo>
                <a:lnTo>
                  <a:pt x="1371600" y="1650378"/>
                </a:lnTo>
                <a:lnTo>
                  <a:pt x="1339367" y="1650378"/>
                </a:lnTo>
                <a:lnTo>
                  <a:pt x="1339367" y="1618145"/>
                </a:lnTo>
                <a:lnTo>
                  <a:pt x="1307135" y="1618145"/>
                </a:lnTo>
                <a:close/>
                <a:moveTo>
                  <a:pt x="1032815" y="1618145"/>
                </a:moveTo>
                <a:lnTo>
                  <a:pt x="1032815" y="1650378"/>
                </a:lnTo>
                <a:lnTo>
                  <a:pt x="1000582" y="1650378"/>
                </a:lnTo>
                <a:lnTo>
                  <a:pt x="1000582" y="1682610"/>
                </a:lnTo>
                <a:lnTo>
                  <a:pt x="1032815" y="1682610"/>
                </a:lnTo>
                <a:lnTo>
                  <a:pt x="1032815" y="1714843"/>
                </a:lnTo>
                <a:lnTo>
                  <a:pt x="1065047" y="1714843"/>
                </a:lnTo>
                <a:lnTo>
                  <a:pt x="1065047" y="1682610"/>
                </a:lnTo>
                <a:lnTo>
                  <a:pt x="1097280" y="1682610"/>
                </a:lnTo>
                <a:lnTo>
                  <a:pt x="1097280" y="1650378"/>
                </a:lnTo>
                <a:lnTo>
                  <a:pt x="1065047" y="1650378"/>
                </a:lnTo>
                <a:lnTo>
                  <a:pt x="1065047" y="1618145"/>
                </a:lnTo>
                <a:lnTo>
                  <a:pt x="1032815" y="1618145"/>
                </a:lnTo>
                <a:close/>
                <a:moveTo>
                  <a:pt x="1169975" y="1618145"/>
                </a:moveTo>
                <a:lnTo>
                  <a:pt x="1169975" y="1650378"/>
                </a:lnTo>
                <a:lnTo>
                  <a:pt x="1137742" y="1650378"/>
                </a:lnTo>
                <a:lnTo>
                  <a:pt x="1137742" y="1682610"/>
                </a:lnTo>
                <a:lnTo>
                  <a:pt x="1169975" y="1682610"/>
                </a:lnTo>
                <a:lnTo>
                  <a:pt x="1169975" y="1714843"/>
                </a:lnTo>
                <a:lnTo>
                  <a:pt x="1202207" y="1714843"/>
                </a:lnTo>
                <a:lnTo>
                  <a:pt x="1202207" y="1682610"/>
                </a:lnTo>
                <a:lnTo>
                  <a:pt x="1234440" y="1682610"/>
                </a:lnTo>
                <a:lnTo>
                  <a:pt x="1234440" y="1650378"/>
                </a:lnTo>
                <a:lnTo>
                  <a:pt x="1202207" y="1650378"/>
                </a:lnTo>
                <a:lnTo>
                  <a:pt x="1202207" y="1618145"/>
                </a:lnTo>
                <a:lnTo>
                  <a:pt x="1169975" y="1618145"/>
                </a:lnTo>
                <a:close/>
                <a:moveTo>
                  <a:pt x="1375715" y="1480985"/>
                </a:moveTo>
                <a:lnTo>
                  <a:pt x="1375715" y="1513218"/>
                </a:lnTo>
                <a:lnTo>
                  <a:pt x="1343482" y="1513218"/>
                </a:lnTo>
                <a:lnTo>
                  <a:pt x="1343482" y="1545450"/>
                </a:lnTo>
                <a:lnTo>
                  <a:pt x="1375715" y="1545450"/>
                </a:lnTo>
                <a:lnTo>
                  <a:pt x="1375715" y="1577683"/>
                </a:lnTo>
                <a:lnTo>
                  <a:pt x="1407947" y="1577683"/>
                </a:lnTo>
                <a:lnTo>
                  <a:pt x="1407947" y="1545450"/>
                </a:lnTo>
                <a:lnTo>
                  <a:pt x="1440180" y="1545450"/>
                </a:lnTo>
                <a:lnTo>
                  <a:pt x="1440180" y="1513218"/>
                </a:lnTo>
                <a:lnTo>
                  <a:pt x="1407947" y="1513218"/>
                </a:lnTo>
                <a:lnTo>
                  <a:pt x="1407947" y="1480985"/>
                </a:lnTo>
                <a:lnTo>
                  <a:pt x="1375715" y="1480985"/>
                </a:lnTo>
                <a:close/>
                <a:moveTo>
                  <a:pt x="1101395" y="1755305"/>
                </a:moveTo>
                <a:lnTo>
                  <a:pt x="1101395" y="1787538"/>
                </a:lnTo>
                <a:lnTo>
                  <a:pt x="1069162" y="1787538"/>
                </a:lnTo>
                <a:lnTo>
                  <a:pt x="1069162" y="1819770"/>
                </a:lnTo>
                <a:lnTo>
                  <a:pt x="1101395" y="1819770"/>
                </a:lnTo>
                <a:lnTo>
                  <a:pt x="1101395" y="1852003"/>
                </a:lnTo>
                <a:lnTo>
                  <a:pt x="1133627" y="1852003"/>
                </a:lnTo>
                <a:lnTo>
                  <a:pt x="1133627" y="1819770"/>
                </a:lnTo>
                <a:lnTo>
                  <a:pt x="1165860" y="1819770"/>
                </a:lnTo>
                <a:lnTo>
                  <a:pt x="1165860" y="1787538"/>
                </a:lnTo>
                <a:lnTo>
                  <a:pt x="1133627" y="1787538"/>
                </a:lnTo>
                <a:lnTo>
                  <a:pt x="1133627" y="1755305"/>
                </a:lnTo>
                <a:lnTo>
                  <a:pt x="1101395" y="1755305"/>
                </a:lnTo>
                <a:close/>
                <a:moveTo>
                  <a:pt x="1444295" y="1343825"/>
                </a:moveTo>
                <a:lnTo>
                  <a:pt x="1444295" y="1376058"/>
                </a:lnTo>
                <a:lnTo>
                  <a:pt x="1412062" y="1376058"/>
                </a:lnTo>
                <a:lnTo>
                  <a:pt x="1412062" y="1408290"/>
                </a:lnTo>
                <a:lnTo>
                  <a:pt x="1444295" y="1408290"/>
                </a:lnTo>
                <a:lnTo>
                  <a:pt x="1444295" y="1440523"/>
                </a:lnTo>
                <a:lnTo>
                  <a:pt x="1476527" y="1440523"/>
                </a:lnTo>
                <a:lnTo>
                  <a:pt x="1476527" y="1408290"/>
                </a:lnTo>
                <a:lnTo>
                  <a:pt x="1508760" y="1408290"/>
                </a:lnTo>
                <a:lnTo>
                  <a:pt x="1508760" y="1376058"/>
                </a:lnTo>
                <a:lnTo>
                  <a:pt x="1476527" y="1376058"/>
                </a:lnTo>
                <a:lnTo>
                  <a:pt x="1476527" y="1343825"/>
                </a:lnTo>
                <a:lnTo>
                  <a:pt x="1444295" y="1343825"/>
                </a:lnTo>
                <a:close/>
                <a:moveTo>
                  <a:pt x="1650035" y="1480985"/>
                </a:moveTo>
                <a:lnTo>
                  <a:pt x="1650035" y="1513218"/>
                </a:lnTo>
                <a:lnTo>
                  <a:pt x="1617802" y="1513218"/>
                </a:lnTo>
                <a:lnTo>
                  <a:pt x="1617802" y="1545450"/>
                </a:lnTo>
                <a:lnTo>
                  <a:pt x="1650035" y="1545450"/>
                </a:lnTo>
                <a:lnTo>
                  <a:pt x="1650035" y="1577683"/>
                </a:lnTo>
                <a:lnTo>
                  <a:pt x="1682267" y="1577683"/>
                </a:lnTo>
                <a:lnTo>
                  <a:pt x="1682267" y="1545450"/>
                </a:lnTo>
                <a:lnTo>
                  <a:pt x="1714500" y="1545450"/>
                </a:lnTo>
                <a:lnTo>
                  <a:pt x="1714500" y="1513218"/>
                </a:lnTo>
                <a:lnTo>
                  <a:pt x="1682267" y="1513218"/>
                </a:lnTo>
                <a:lnTo>
                  <a:pt x="1682267" y="1480985"/>
                </a:lnTo>
                <a:lnTo>
                  <a:pt x="1650035" y="1480985"/>
                </a:lnTo>
                <a:close/>
                <a:moveTo>
                  <a:pt x="1581455" y="1343825"/>
                </a:moveTo>
                <a:lnTo>
                  <a:pt x="1581455" y="1376058"/>
                </a:lnTo>
                <a:lnTo>
                  <a:pt x="1549222" y="1376058"/>
                </a:lnTo>
                <a:lnTo>
                  <a:pt x="1549222" y="1408290"/>
                </a:lnTo>
                <a:lnTo>
                  <a:pt x="1581455" y="1408290"/>
                </a:lnTo>
                <a:lnTo>
                  <a:pt x="1581455" y="1440523"/>
                </a:lnTo>
                <a:lnTo>
                  <a:pt x="1613687" y="1440523"/>
                </a:lnTo>
                <a:lnTo>
                  <a:pt x="1613687" y="1408290"/>
                </a:lnTo>
                <a:lnTo>
                  <a:pt x="1645920" y="1408290"/>
                </a:lnTo>
                <a:lnTo>
                  <a:pt x="1645920" y="1376058"/>
                </a:lnTo>
                <a:lnTo>
                  <a:pt x="1613687" y="1376058"/>
                </a:lnTo>
                <a:lnTo>
                  <a:pt x="1613687" y="1343825"/>
                </a:lnTo>
                <a:lnTo>
                  <a:pt x="1581455" y="1343825"/>
                </a:lnTo>
                <a:close/>
                <a:moveTo>
                  <a:pt x="1512875" y="1480985"/>
                </a:moveTo>
                <a:lnTo>
                  <a:pt x="1512875" y="1513218"/>
                </a:lnTo>
                <a:lnTo>
                  <a:pt x="1480642" y="1513218"/>
                </a:lnTo>
                <a:lnTo>
                  <a:pt x="1480642" y="1545450"/>
                </a:lnTo>
                <a:lnTo>
                  <a:pt x="1512875" y="1545450"/>
                </a:lnTo>
                <a:lnTo>
                  <a:pt x="1512875" y="1577683"/>
                </a:lnTo>
                <a:lnTo>
                  <a:pt x="1545107" y="1577683"/>
                </a:lnTo>
                <a:lnTo>
                  <a:pt x="1545107" y="1545450"/>
                </a:lnTo>
                <a:lnTo>
                  <a:pt x="1577340" y="1545450"/>
                </a:lnTo>
                <a:lnTo>
                  <a:pt x="1577340" y="1513218"/>
                </a:lnTo>
                <a:lnTo>
                  <a:pt x="1545107" y="1513218"/>
                </a:lnTo>
                <a:lnTo>
                  <a:pt x="1545107" y="1480985"/>
                </a:lnTo>
                <a:lnTo>
                  <a:pt x="1512875" y="1480985"/>
                </a:lnTo>
                <a:close/>
                <a:moveTo>
                  <a:pt x="1133627" y="2126323"/>
                </a:moveTo>
                <a:lnTo>
                  <a:pt x="1133627" y="2094090"/>
                </a:lnTo>
                <a:lnTo>
                  <a:pt x="1165860" y="2094090"/>
                </a:lnTo>
                <a:lnTo>
                  <a:pt x="1165860" y="2061858"/>
                </a:lnTo>
                <a:lnTo>
                  <a:pt x="1133627" y="2061858"/>
                </a:lnTo>
                <a:lnTo>
                  <a:pt x="1133627" y="2029625"/>
                </a:lnTo>
                <a:lnTo>
                  <a:pt x="1101395" y="2029625"/>
                </a:lnTo>
                <a:lnTo>
                  <a:pt x="1101395" y="2061858"/>
                </a:lnTo>
                <a:lnTo>
                  <a:pt x="1069162" y="2061858"/>
                </a:lnTo>
                <a:lnTo>
                  <a:pt x="1069162" y="2094090"/>
                </a:lnTo>
                <a:lnTo>
                  <a:pt x="1101395" y="2094090"/>
                </a:lnTo>
                <a:lnTo>
                  <a:pt x="1101395" y="2126323"/>
                </a:lnTo>
                <a:lnTo>
                  <a:pt x="1133627" y="2126323"/>
                </a:lnTo>
                <a:close/>
                <a:moveTo>
                  <a:pt x="1202207" y="2263483"/>
                </a:moveTo>
                <a:lnTo>
                  <a:pt x="1202207" y="2231250"/>
                </a:lnTo>
                <a:lnTo>
                  <a:pt x="1234440" y="2231250"/>
                </a:lnTo>
                <a:lnTo>
                  <a:pt x="1234440" y="2199018"/>
                </a:lnTo>
                <a:lnTo>
                  <a:pt x="1202207" y="2199018"/>
                </a:lnTo>
                <a:lnTo>
                  <a:pt x="1202207" y="2166785"/>
                </a:lnTo>
                <a:lnTo>
                  <a:pt x="1169975" y="2166785"/>
                </a:lnTo>
                <a:lnTo>
                  <a:pt x="1169975" y="2199018"/>
                </a:lnTo>
                <a:lnTo>
                  <a:pt x="1137742" y="2199018"/>
                </a:lnTo>
                <a:lnTo>
                  <a:pt x="1137742" y="2231250"/>
                </a:lnTo>
                <a:lnTo>
                  <a:pt x="1169975" y="2231250"/>
                </a:lnTo>
                <a:lnTo>
                  <a:pt x="1169975" y="2263483"/>
                </a:lnTo>
                <a:lnTo>
                  <a:pt x="1202207" y="2263483"/>
                </a:lnTo>
                <a:close/>
                <a:moveTo>
                  <a:pt x="1718615" y="1343825"/>
                </a:moveTo>
                <a:lnTo>
                  <a:pt x="1718615" y="1376058"/>
                </a:lnTo>
                <a:lnTo>
                  <a:pt x="1686382" y="1376058"/>
                </a:lnTo>
                <a:lnTo>
                  <a:pt x="1686382" y="1408290"/>
                </a:lnTo>
                <a:lnTo>
                  <a:pt x="1718615" y="1408290"/>
                </a:lnTo>
                <a:lnTo>
                  <a:pt x="1718615" y="1440523"/>
                </a:lnTo>
                <a:lnTo>
                  <a:pt x="1750847" y="1440523"/>
                </a:lnTo>
                <a:lnTo>
                  <a:pt x="1750847" y="1408290"/>
                </a:lnTo>
                <a:lnTo>
                  <a:pt x="1783080" y="1408290"/>
                </a:lnTo>
                <a:lnTo>
                  <a:pt x="1783080" y="1376058"/>
                </a:lnTo>
                <a:lnTo>
                  <a:pt x="1750847" y="1376058"/>
                </a:lnTo>
                <a:lnTo>
                  <a:pt x="1750847" y="1343825"/>
                </a:lnTo>
                <a:lnTo>
                  <a:pt x="1718615" y="1343825"/>
                </a:lnTo>
                <a:close/>
                <a:moveTo>
                  <a:pt x="1270787" y="2400643"/>
                </a:moveTo>
                <a:lnTo>
                  <a:pt x="1270787" y="2368410"/>
                </a:lnTo>
                <a:lnTo>
                  <a:pt x="1303020" y="2368410"/>
                </a:lnTo>
                <a:lnTo>
                  <a:pt x="1303020" y="2336178"/>
                </a:lnTo>
                <a:lnTo>
                  <a:pt x="1270787" y="2336178"/>
                </a:lnTo>
                <a:lnTo>
                  <a:pt x="1270787" y="2303945"/>
                </a:lnTo>
                <a:lnTo>
                  <a:pt x="1238555" y="2303945"/>
                </a:lnTo>
                <a:lnTo>
                  <a:pt x="1238555" y="2336178"/>
                </a:lnTo>
                <a:lnTo>
                  <a:pt x="1206322" y="2336178"/>
                </a:lnTo>
                <a:lnTo>
                  <a:pt x="1206322" y="2368410"/>
                </a:lnTo>
                <a:lnTo>
                  <a:pt x="1238555" y="2368410"/>
                </a:lnTo>
                <a:lnTo>
                  <a:pt x="1238555" y="2400643"/>
                </a:lnTo>
                <a:lnTo>
                  <a:pt x="1270787" y="2400643"/>
                </a:lnTo>
                <a:close/>
                <a:moveTo>
                  <a:pt x="1065047" y="2263483"/>
                </a:moveTo>
                <a:lnTo>
                  <a:pt x="1065047" y="2231250"/>
                </a:lnTo>
                <a:lnTo>
                  <a:pt x="1097280" y="2231250"/>
                </a:lnTo>
                <a:lnTo>
                  <a:pt x="1097280" y="2199018"/>
                </a:lnTo>
                <a:lnTo>
                  <a:pt x="1065047" y="2199018"/>
                </a:lnTo>
                <a:lnTo>
                  <a:pt x="1065047" y="2166785"/>
                </a:lnTo>
                <a:lnTo>
                  <a:pt x="1032815" y="2166785"/>
                </a:lnTo>
                <a:lnTo>
                  <a:pt x="1032815" y="2199018"/>
                </a:lnTo>
                <a:lnTo>
                  <a:pt x="1000582" y="2199018"/>
                </a:lnTo>
                <a:lnTo>
                  <a:pt x="1000582" y="2231250"/>
                </a:lnTo>
                <a:lnTo>
                  <a:pt x="1032815" y="2231250"/>
                </a:lnTo>
                <a:lnTo>
                  <a:pt x="1032815" y="2263483"/>
                </a:lnTo>
                <a:lnTo>
                  <a:pt x="1065047" y="2263483"/>
                </a:lnTo>
                <a:close/>
                <a:moveTo>
                  <a:pt x="1339367" y="2263483"/>
                </a:moveTo>
                <a:lnTo>
                  <a:pt x="1339367" y="2231250"/>
                </a:lnTo>
                <a:lnTo>
                  <a:pt x="1371600" y="2231250"/>
                </a:lnTo>
                <a:lnTo>
                  <a:pt x="1371600" y="2199018"/>
                </a:lnTo>
                <a:lnTo>
                  <a:pt x="1339367" y="2199018"/>
                </a:lnTo>
                <a:lnTo>
                  <a:pt x="1339367" y="2166785"/>
                </a:lnTo>
                <a:lnTo>
                  <a:pt x="1307135" y="2166785"/>
                </a:lnTo>
                <a:lnTo>
                  <a:pt x="1307135" y="2199018"/>
                </a:lnTo>
                <a:lnTo>
                  <a:pt x="1274902" y="2199018"/>
                </a:lnTo>
                <a:lnTo>
                  <a:pt x="1274902" y="2231250"/>
                </a:lnTo>
                <a:lnTo>
                  <a:pt x="1307135" y="2231250"/>
                </a:lnTo>
                <a:lnTo>
                  <a:pt x="1307135" y="2263483"/>
                </a:lnTo>
                <a:lnTo>
                  <a:pt x="1339367" y="2263483"/>
                </a:lnTo>
                <a:close/>
                <a:moveTo>
                  <a:pt x="858622" y="1849603"/>
                </a:moveTo>
                <a:lnTo>
                  <a:pt x="858622" y="1819085"/>
                </a:lnTo>
                <a:lnTo>
                  <a:pt x="889140" y="1819085"/>
                </a:lnTo>
                <a:lnTo>
                  <a:pt x="889140" y="1788224"/>
                </a:lnTo>
                <a:lnTo>
                  <a:pt x="858622" y="1788224"/>
                </a:lnTo>
                <a:lnTo>
                  <a:pt x="858622" y="1757705"/>
                </a:lnTo>
                <a:lnTo>
                  <a:pt x="827761" y="1757705"/>
                </a:lnTo>
                <a:lnTo>
                  <a:pt x="827761" y="1788224"/>
                </a:lnTo>
                <a:lnTo>
                  <a:pt x="797242" y="1788224"/>
                </a:lnTo>
                <a:lnTo>
                  <a:pt x="797242" y="1819085"/>
                </a:lnTo>
                <a:lnTo>
                  <a:pt x="827761" y="1819085"/>
                </a:lnTo>
                <a:lnTo>
                  <a:pt x="827761" y="1849603"/>
                </a:lnTo>
                <a:lnTo>
                  <a:pt x="858622" y="1849603"/>
                </a:lnTo>
                <a:close/>
                <a:moveTo>
                  <a:pt x="996467" y="2126323"/>
                </a:moveTo>
                <a:lnTo>
                  <a:pt x="996467" y="2094090"/>
                </a:lnTo>
                <a:lnTo>
                  <a:pt x="1028700" y="2094090"/>
                </a:lnTo>
                <a:lnTo>
                  <a:pt x="1028700" y="2061858"/>
                </a:lnTo>
                <a:lnTo>
                  <a:pt x="996467" y="2061858"/>
                </a:lnTo>
                <a:lnTo>
                  <a:pt x="996467" y="2029625"/>
                </a:lnTo>
                <a:lnTo>
                  <a:pt x="964235" y="2029625"/>
                </a:lnTo>
                <a:lnTo>
                  <a:pt x="964235" y="2061858"/>
                </a:lnTo>
                <a:lnTo>
                  <a:pt x="932002" y="2061858"/>
                </a:lnTo>
                <a:lnTo>
                  <a:pt x="932002" y="2094090"/>
                </a:lnTo>
                <a:lnTo>
                  <a:pt x="964235" y="2094090"/>
                </a:lnTo>
                <a:lnTo>
                  <a:pt x="964235" y="2126323"/>
                </a:lnTo>
                <a:lnTo>
                  <a:pt x="996467" y="2126323"/>
                </a:lnTo>
                <a:close/>
                <a:moveTo>
                  <a:pt x="964235" y="1755648"/>
                </a:moveTo>
                <a:lnTo>
                  <a:pt x="964235" y="1787538"/>
                </a:lnTo>
                <a:lnTo>
                  <a:pt x="932345" y="1787538"/>
                </a:lnTo>
                <a:lnTo>
                  <a:pt x="932345" y="1819770"/>
                </a:lnTo>
                <a:lnTo>
                  <a:pt x="964235" y="1819770"/>
                </a:lnTo>
                <a:lnTo>
                  <a:pt x="964235" y="1851660"/>
                </a:lnTo>
                <a:lnTo>
                  <a:pt x="996467" y="1851660"/>
                </a:lnTo>
                <a:lnTo>
                  <a:pt x="996467" y="1819770"/>
                </a:lnTo>
                <a:lnTo>
                  <a:pt x="1028357" y="1819770"/>
                </a:lnTo>
                <a:lnTo>
                  <a:pt x="1028357" y="1787538"/>
                </a:lnTo>
                <a:lnTo>
                  <a:pt x="996467" y="1787538"/>
                </a:lnTo>
                <a:lnTo>
                  <a:pt x="996467" y="1755648"/>
                </a:lnTo>
                <a:lnTo>
                  <a:pt x="964235" y="1755648"/>
                </a:lnTo>
                <a:close/>
                <a:moveTo>
                  <a:pt x="927544" y="1988134"/>
                </a:moveTo>
                <a:lnTo>
                  <a:pt x="927544" y="1956587"/>
                </a:lnTo>
                <a:lnTo>
                  <a:pt x="959091" y="1956587"/>
                </a:lnTo>
                <a:lnTo>
                  <a:pt x="959091" y="1925041"/>
                </a:lnTo>
                <a:lnTo>
                  <a:pt x="927544" y="1925041"/>
                </a:lnTo>
                <a:lnTo>
                  <a:pt x="927544" y="1893494"/>
                </a:lnTo>
                <a:lnTo>
                  <a:pt x="895998" y="1893494"/>
                </a:lnTo>
                <a:lnTo>
                  <a:pt x="895998" y="1925041"/>
                </a:lnTo>
                <a:lnTo>
                  <a:pt x="864451" y="1925041"/>
                </a:lnTo>
                <a:lnTo>
                  <a:pt x="864451" y="1956587"/>
                </a:lnTo>
                <a:lnTo>
                  <a:pt x="895998" y="1956587"/>
                </a:lnTo>
                <a:lnTo>
                  <a:pt x="895998" y="1988134"/>
                </a:lnTo>
                <a:lnTo>
                  <a:pt x="927544" y="1988134"/>
                </a:lnTo>
                <a:close/>
                <a:moveTo>
                  <a:pt x="789356" y="1985391"/>
                </a:moveTo>
                <a:lnTo>
                  <a:pt x="789356" y="1955559"/>
                </a:lnTo>
                <a:lnTo>
                  <a:pt x="819188" y="1955559"/>
                </a:lnTo>
                <a:lnTo>
                  <a:pt x="819188" y="1926069"/>
                </a:lnTo>
                <a:lnTo>
                  <a:pt x="789356" y="1926069"/>
                </a:lnTo>
                <a:lnTo>
                  <a:pt x="789356" y="1896237"/>
                </a:lnTo>
                <a:lnTo>
                  <a:pt x="759866" y="1896237"/>
                </a:lnTo>
                <a:lnTo>
                  <a:pt x="759866" y="1926069"/>
                </a:lnTo>
                <a:lnTo>
                  <a:pt x="730034" y="1926069"/>
                </a:lnTo>
                <a:lnTo>
                  <a:pt x="730034" y="1955559"/>
                </a:lnTo>
                <a:lnTo>
                  <a:pt x="759866" y="1955559"/>
                </a:lnTo>
                <a:lnTo>
                  <a:pt x="759866" y="1985391"/>
                </a:lnTo>
                <a:lnTo>
                  <a:pt x="789356" y="1985391"/>
                </a:lnTo>
                <a:close/>
                <a:moveTo>
                  <a:pt x="2747315" y="1755305"/>
                </a:moveTo>
                <a:lnTo>
                  <a:pt x="2747315" y="1787538"/>
                </a:lnTo>
                <a:lnTo>
                  <a:pt x="2715082" y="1787538"/>
                </a:lnTo>
                <a:lnTo>
                  <a:pt x="2715082" y="1819770"/>
                </a:lnTo>
                <a:lnTo>
                  <a:pt x="2747315" y="1819770"/>
                </a:lnTo>
                <a:lnTo>
                  <a:pt x="2747315" y="1852003"/>
                </a:lnTo>
                <a:lnTo>
                  <a:pt x="2779547" y="1852003"/>
                </a:lnTo>
                <a:lnTo>
                  <a:pt x="2779547" y="1819770"/>
                </a:lnTo>
                <a:lnTo>
                  <a:pt x="2811780" y="1819770"/>
                </a:lnTo>
                <a:lnTo>
                  <a:pt x="2811780" y="1787538"/>
                </a:lnTo>
                <a:lnTo>
                  <a:pt x="2779547" y="1787538"/>
                </a:lnTo>
                <a:lnTo>
                  <a:pt x="2779547" y="1755305"/>
                </a:lnTo>
                <a:lnTo>
                  <a:pt x="2747315" y="1755305"/>
                </a:lnTo>
                <a:close/>
                <a:moveTo>
                  <a:pt x="2815895" y="1618145"/>
                </a:moveTo>
                <a:lnTo>
                  <a:pt x="2815895" y="1650378"/>
                </a:lnTo>
                <a:lnTo>
                  <a:pt x="2783662" y="1650378"/>
                </a:lnTo>
                <a:lnTo>
                  <a:pt x="2783662" y="1682610"/>
                </a:lnTo>
                <a:lnTo>
                  <a:pt x="2815895" y="1682610"/>
                </a:lnTo>
                <a:lnTo>
                  <a:pt x="2815895" y="1714843"/>
                </a:lnTo>
                <a:lnTo>
                  <a:pt x="2848127" y="1714843"/>
                </a:lnTo>
                <a:lnTo>
                  <a:pt x="2848127" y="1682610"/>
                </a:lnTo>
                <a:lnTo>
                  <a:pt x="2880360" y="1682610"/>
                </a:lnTo>
                <a:lnTo>
                  <a:pt x="2880360" y="1650378"/>
                </a:lnTo>
                <a:lnTo>
                  <a:pt x="2848127" y="1650378"/>
                </a:lnTo>
                <a:lnTo>
                  <a:pt x="2848127" y="1618145"/>
                </a:lnTo>
                <a:lnTo>
                  <a:pt x="2815895" y="1618145"/>
                </a:lnTo>
                <a:close/>
                <a:moveTo>
                  <a:pt x="2472995" y="1480985"/>
                </a:moveTo>
                <a:lnTo>
                  <a:pt x="2472995" y="1513218"/>
                </a:lnTo>
                <a:lnTo>
                  <a:pt x="2440762" y="1513218"/>
                </a:lnTo>
                <a:lnTo>
                  <a:pt x="2440762" y="1545450"/>
                </a:lnTo>
                <a:lnTo>
                  <a:pt x="2472995" y="1545450"/>
                </a:lnTo>
                <a:lnTo>
                  <a:pt x="2472995" y="1577683"/>
                </a:lnTo>
                <a:lnTo>
                  <a:pt x="2505227" y="1577683"/>
                </a:lnTo>
                <a:lnTo>
                  <a:pt x="2505227" y="1545450"/>
                </a:lnTo>
                <a:lnTo>
                  <a:pt x="2537460" y="1545450"/>
                </a:lnTo>
                <a:lnTo>
                  <a:pt x="2537460" y="1513218"/>
                </a:lnTo>
                <a:lnTo>
                  <a:pt x="2505227" y="1513218"/>
                </a:lnTo>
                <a:lnTo>
                  <a:pt x="2505227" y="1480985"/>
                </a:lnTo>
                <a:lnTo>
                  <a:pt x="2472995" y="1480985"/>
                </a:lnTo>
                <a:close/>
                <a:moveTo>
                  <a:pt x="2610155" y="1480985"/>
                </a:moveTo>
                <a:lnTo>
                  <a:pt x="2610155" y="1513218"/>
                </a:lnTo>
                <a:lnTo>
                  <a:pt x="2577922" y="1513218"/>
                </a:lnTo>
                <a:lnTo>
                  <a:pt x="2577922" y="1545450"/>
                </a:lnTo>
                <a:lnTo>
                  <a:pt x="2610155" y="1545450"/>
                </a:lnTo>
                <a:lnTo>
                  <a:pt x="2610155" y="1577683"/>
                </a:lnTo>
                <a:lnTo>
                  <a:pt x="2642387" y="1577683"/>
                </a:lnTo>
                <a:lnTo>
                  <a:pt x="2642387" y="1545450"/>
                </a:lnTo>
                <a:lnTo>
                  <a:pt x="2674620" y="1545450"/>
                </a:lnTo>
                <a:lnTo>
                  <a:pt x="2674620" y="1513218"/>
                </a:lnTo>
                <a:lnTo>
                  <a:pt x="2642387" y="1513218"/>
                </a:lnTo>
                <a:lnTo>
                  <a:pt x="2642387" y="1480985"/>
                </a:lnTo>
                <a:lnTo>
                  <a:pt x="2610155" y="1480985"/>
                </a:lnTo>
                <a:close/>
                <a:moveTo>
                  <a:pt x="1787195" y="1480985"/>
                </a:moveTo>
                <a:lnTo>
                  <a:pt x="1787195" y="1513218"/>
                </a:lnTo>
                <a:lnTo>
                  <a:pt x="1754962" y="1513218"/>
                </a:lnTo>
                <a:lnTo>
                  <a:pt x="1754962" y="1545450"/>
                </a:lnTo>
                <a:lnTo>
                  <a:pt x="1787195" y="1545450"/>
                </a:lnTo>
                <a:lnTo>
                  <a:pt x="1787195" y="1577683"/>
                </a:lnTo>
                <a:lnTo>
                  <a:pt x="1819427" y="1577683"/>
                </a:lnTo>
                <a:lnTo>
                  <a:pt x="1819427" y="1545450"/>
                </a:lnTo>
                <a:lnTo>
                  <a:pt x="1851660" y="1545450"/>
                </a:lnTo>
                <a:lnTo>
                  <a:pt x="1851660" y="1513218"/>
                </a:lnTo>
                <a:lnTo>
                  <a:pt x="1819427" y="1513218"/>
                </a:lnTo>
                <a:lnTo>
                  <a:pt x="1819427" y="1480985"/>
                </a:lnTo>
                <a:lnTo>
                  <a:pt x="1787195" y="1480985"/>
                </a:lnTo>
                <a:close/>
                <a:moveTo>
                  <a:pt x="2198675" y="1206665"/>
                </a:moveTo>
                <a:lnTo>
                  <a:pt x="2198675" y="1238898"/>
                </a:lnTo>
                <a:lnTo>
                  <a:pt x="2166442" y="1238898"/>
                </a:lnTo>
                <a:lnTo>
                  <a:pt x="2166442" y="1271130"/>
                </a:lnTo>
                <a:lnTo>
                  <a:pt x="2198675" y="1271130"/>
                </a:lnTo>
                <a:lnTo>
                  <a:pt x="2198675" y="1303363"/>
                </a:lnTo>
                <a:lnTo>
                  <a:pt x="2230907" y="1303363"/>
                </a:lnTo>
                <a:lnTo>
                  <a:pt x="2230907" y="1271130"/>
                </a:lnTo>
                <a:lnTo>
                  <a:pt x="2263140" y="1271130"/>
                </a:lnTo>
                <a:lnTo>
                  <a:pt x="2263140" y="1238898"/>
                </a:lnTo>
                <a:lnTo>
                  <a:pt x="2230907" y="1238898"/>
                </a:lnTo>
                <a:lnTo>
                  <a:pt x="2230907" y="1206665"/>
                </a:lnTo>
                <a:lnTo>
                  <a:pt x="2198675" y="1206665"/>
                </a:lnTo>
                <a:close/>
                <a:moveTo>
                  <a:pt x="2884475" y="1755305"/>
                </a:moveTo>
                <a:lnTo>
                  <a:pt x="2884475" y="1787538"/>
                </a:lnTo>
                <a:lnTo>
                  <a:pt x="2852242" y="1787538"/>
                </a:lnTo>
                <a:lnTo>
                  <a:pt x="2852242" y="1819770"/>
                </a:lnTo>
                <a:lnTo>
                  <a:pt x="2884475" y="1819770"/>
                </a:lnTo>
                <a:lnTo>
                  <a:pt x="2884475" y="1852003"/>
                </a:lnTo>
                <a:lnTo>
                  <a:pt x="2916707" y="1852003"/>
                </a:lnTo>
                <a:lnTo>
                  <a:pt x="2916707" y="1819770"/>
                </a:lnTo>
                <a:lnTo>
                  <a:pt x="2948940" y="1819770"/>
                </a:lnTo>
                <a:lnTo>
                  <a:pt x="2948940" y="1787538"/>
                </a:lnTo>
                <a:lnTo>
                  <a:pt x="2916707" y="1787538"/>
                </a:lnTo>
                <a:lnTo>
                  <a:pt x="2916707" y="1755305"/>
                </a:lnTo>
                <a:lnTo>
                  <a:pt x="2884475" y="1755305"/>
                </a:lnTo>
                <a:close/>
                <a:moveTo>
                  <a:pt x="2642387" y="2126323"/>
                </a:moveTo>
                <a:lnTo>
                  <a:pt x="2642387" y="2094090"/>
                </a:lnTo>
                <a:lnTo>
                  <a:pt x="2674620" y="2094090"/>
                </a:lnTo>
                <a:lnTo>
                  <a:pt x="2674620" y="2061858"/>
                </a:lnTo>
                <a:lnTo>
                  <a:pt x="2642387" y="2061858"/>
                </a:lnTo>
                <a:lnTo>
                  <a:pt x="2642387" y="2029625"/>
                </a:lnTo>
                <a:lnTo>
                  <a:pt x="2610155" y="2029625"/>
                </a:lnTo>
                <a:lnTo>
                  <a:pt x="2610155" y="2061858"/>
                </a:lnTo>
                <a:lnTo>
                  <a:pt x="2577922" y="2061858"/>
                </a:lnTo>
                <a:lnTo>
                  <a:pt x="2577922" y="2094090"/>
                </a:lnTo>
                <a:lnTo>
                  <a:pt x="2610155" y="2094090"/>
                </a:lnTo>
                <a:lnTo>
                  <a:pt x="2610155" y="2126323"/>
                </a:lnTo>
                <a:lnTo>
                  <a:pt x="2642387" y="2126323"/>
                </a:lnTo>
                <a:close/>
                <a:moveTo>
                  <a:pt x="2710967" y="1989163"/>
                </a:moveTo>
                <a:lnTo>
                  <a:pt x="2710967" y="1956930"/>
                </a:lnTo>
                <a:lnTo>
                  <a:pt x="2743200" y="1956930"/>
                </a:lnTo>
                <a:lnTo>
                  <a:pt x="2743200" y="1924698"/>
                </a:lnTo>
                <a:lnTo>
                  <a:pt x="2710967" y="1924698"/>
                </a:lnTo>
                <a:lnTo>
                  <a:pt x="2710967" y="1892465"/>
                </a:lnTo>
                <a:lnTo>
                  <a:pt x="2678735" y="1892465"/>
                </a:lnTo>
                <a:lnTo>
                  <a:pt x="2678735" y="1924698"/>
                </a:lnTo>
                <a:lnTo>
                  <a:pt x="2646502" y="1924698"/>
                </a:lnTo>
                <a:lnTo>
                  <a:pt x="2646502" y="1956930"/>
                </a:lnTo>
                <a:lnTo>
                  <a:pt x="2678735" y="1956930"/>
                </a:lnTo>
                <a:lnTo>
                  <a:pt x="2678735" y="1989163"/>
                </a:lnTo>
                <a:lnTo>
                  <a:pt x="2710967" y="1989163"/>
                </a:lnTo>
                <a:close/>
                <a:moveTo>
                  <a:pt x="2848127" y="1989163"/>
                </a:moveTo>
                <a:lnTo>
                  <a:pt x="2848127" y="1956930"/>
                </a:lnTo>
                <a:lnTo>
                  <a:pt x="2880360" y="1956930"/>
                </a:lnTo>
                <a:lnTo>
                  <a:pt x="2880360" y="1924698"/>
                </a:lnTo>
                <a:lnTo>
                  <a:pt x="2848127" y="1924698"/>
                </a:lnTo>
                <a:lnTo>
                  <a:pt x="2848127" y="1892465"/>
                </a:lnTo>
                <a:lnTo>
                  <a:pt x="2815895" y="1892465"/>
                </a:lnTo>
                <a:lnTo>
                  <a:pt x="2815895" y="1924698"/>
                </a:lnTo>
                <a:lnTo>
                  <a:pt x="2783662" y="1924698"/>
                </a:lnTo>
                <a:lnTo>
                  <a:pt x="2783662" y="1956930"/>
                </a:lnTo>
                <a:lnTo>
                  <a:pt x="2815895" y="1956930"/>
                </a:lnTo>
                <a:lnTo>
                  <a:pt x="2815895" y="1989163"/>
                </a:lnTo>
                <a:lnTo>
                  <a:pt x="2848127" y="1989163"/>
                </a:lnTo>
                <a:close/>
                <a:moveTo>
                  <a:pt x="2541575" y="1618145"/>
                </a:moveTo>
                <a:lnTo>
                  <a:pt x="2541575" y="1650378"/>
                </a:lnTo>
                <a:lnTo>
                  <a:pt x="2509342" y="1650378"/>
                </a:lnTo>
                <a:lnTo>
                  <a:pt x="2509342" y="1682610"/>
                </a:lnTo>
                <a:lnTo>
                  <a:pt x="2541575" y="1682610"/>
                </a:lnTo>
                <a:lnTo>
                  <a:pt x="2541575" y="1714843"/>
                </a:lnTo>
                <a:lnTo>
                  <a:pt x="2573807" y="1714843"/>
                </a:lnTo>
                <a:lnTo>
                  <a:pt x="2573807" y="1682610"/>
                </a:lnTo>
                <a:lnTo>
                  <a:pt x="2606040" y="1682610"/>
                </a:lnTo>
                <a:lnTo>
                  <a:pt x="2606040" y="1650378"/>
                </a:lnTo>
                <a:lnTo>
                  <a:pt x="2573807" y="1650378"/>
                </a:lnTo>
                <a:lnTo>
                  <a:pt x="2573807" y="1618145"/>
                </a:lnTo>
                <a:lnTo>
                  <a:pt x="2541575" y="1618145"/>
                </a:lnTo>
                <a:close/>
                <a:moveTo>
                  <a:pt x="1924355" y="1480985"/>
                </a:moveTo>
                <a:lnTo>
                  <a:pt x="1924355" y="1513218"/>
                </a:lnTo>
                <a:lnTo>
                  <a:pt x="1892122" y="1513218"/>
                </a:lnTo>
                <a:lnTo>
                  <a:pt x="1892122" y="1545450"/>
                </a:lnTo>
                <a:lnTo>
                  <a:pt x="1924355" y="1545450"/>
                </a:lnTo>
                <a:lnTo>
                  <a:pt x="1924355" y="1577683"/>
                </a:lnTo>
                <a:lnTo>
                  <a:pt x="1956587" y="1577683"/>
                </a:lnTo>
                <a:lnTo>
                  <a:pt x="1956587" y="1545450"/>
                </a:lnTo>
                <a:lnTo>
                  <a:pt x="1988820" y="1545450"/>
                </a:lnTo>
                <a:lnTo>
                  <a:pt x="1988820" y="1513218"/>
                </a:lnTo>
                <a:lnTo>
                  <a:pt x="1956587" y="1513218"/>
                </a:lnTo>
                <a:lnTo>
                  <a:pt x="1956587" y="1480985"/>
                </a:lnTo>
                <a:lnTo>
                  <a:pt x="1924355" y="1480985"/>
                </a:lnTo>
                <a:close/>
                <a:moveTo>
                  <a:pt x="1992935" y="1343825"/>
                </a:moveTo>
                <a:lnTo>
                  <a:pt x="1992935" y="1376058"/>
                </a:lnTo>
                <a:lnTo>
                  <a:pt x="1960702" y="1376058"/>
                </a:lnTo>
                <a:lnTo>
                  <a:pt x="1960702" y="1408290"/>
                </a:lnTo>
                <a:lnTo>
                  <a:pt x="1992935" y="1408290"/>
                </a:lnTo>
                <a:lnTo>
                  <a:pt x="1992935" y="1440523"/>
                </a:lnTo>
                <a:lnTo>
                  <a:pt x="2025167" y="1440523"/>
                </a:lnTo>
                <a:lnTo>
                  <a:pt x="2025167" y="1408290"/>
                </a:lnTo>
                <a:lnTo>
                  <a:pt x="2057400" y="1408290"/>
                </a:lnTo>
                <a:lnTo>
                  <a:pt x="2057400" y="1376058"/>
                </a:lnTo>
                <a:lnTo>
                  <a:pt x="2025167" y="1376058"/>
                </a:lnTo>
                <a:lnTo>
                  <a:pt x="2025167" y="1343825"/>
                </a:lnTo>
                <a:lnTo>
                  <a:pt x="1992935" y="1343825"/>
                </a:lnTo>
                <a:close/>
                <a:moveTo>
                  <a:pt x="2061515" y="1480985"/>
                </a:moveTo>
                <a:lnTo>
                  <a:pt x="2061515" y="1513218"/>
                </a:lnTo>
                <a:lnTo>
                  <a:pt x="2029282" y="1513218"/>
                </a:lnTo>
                <a:lnTo>
                  <a:pt x="2029282" y="1545450"/>
                </a:lnTo>
                <a:lnTo>
                  <a:pt x="2061515" y="1545450"/>
                </a:lnTo>
                <a:lnTo>
                  <a:pt x="2061515" y="1577683"/>
                </a:lnTo>
                <a:lnTo>
                  <a:pt x="2093747" y="1577683"/>
                </a:lnTo>
                <a:lnTo>
                  <a:pt x="2093747" y="1545450"/>
                </a:lnTo>
                <a:lnTo>
                  <a:pt x="2125980" y="1545450"/>
                </a:lnTo>
                <a:lnTo>
                  <a:pt x="2125980" y="1513218"/>
                </a:lnTo>
                <a:lnTo>
                  <a:pt x="2093747" y="1513218"/>
                </a:lnTo>
                <a:lnTo>
                  <a:pt x="2093747" y="1480985"/>
                </a:lnTo>
                <a:lnTo>
                  <a:pt x="2061515" y="1480985"/>
                </a:lnTo>
                <a:close/>
                <a:moveTo>
                  <a:pt x="1719643" y="797928"/>
                </a:moveTo>
                <a:lnTo>
                  <a:pt x="1719643" y="828446"/>
                </a:lnTo>
                <a:lnTo>
                  <a:pt x="1689125" y="828446"/>
                </a:lnTo>
                <a:lnTo>
                  <a:pt x="1689125" y="858622"/>
                </a:lnTo>
                <a:lnTo>
                  <a:pt x="1719643" y="858622"/>
                </a:lnTo>
                <a:lnTo>
                  <a:pt x="1719643" y="889140"/>
                </a:lnTo>
                <a:lnTo>
                  <a:pt x="1749819" y="889140"/>
                </a:lnTo>
                <a:lnTo>
                  <a:pt x="1749819" y="858622"/>
                </a:lnTo>
                <a:lnTo>
                  <a:pt x="1780337" y="858622"/>
                </a:lnTo>
                <a:lnTo>
                  <a:pt x="1780337" y="828446"/>
                </a:lnTo>
                <a:lnTo>
                  <a:pt x="1749819" y="828446"/>
                </a:lnTo>
                <a:lnTo>
                  <a:pt x="1749819" y="797928"/>
                </a:lnTo>
                <a:lnTo>
                  <a:pt x="1719643" y="797928"/>
                </a:lnTo>
                <a:close/>
                <a:moveTo>
                  <a:pt x="2404415" y="1618145"/>
                </a:moveTo>
                <a:lnTo>
                  <a:pt x="2404415" y="1650378"/>
                </a:lnTo>
                <a:lnTo>
                  <a:pt x="2372182" y="1650378"/>
                </a:lnTo>
                <a:lnTo>
                  <a:pt x="2372182" y="1682610"/>
                </a:lnTo>
                <a:lnTo>
                  <a:pt x="2404415" y="1682610"/>
                </a:lnTo>
                <a:lnTo>
                  <a:pt x="2404415" y="1714843"/>
                </a:lnTo>
                <a:lnTo>
                  <a:pt x="2436647" y="1714843"/>
                </a:lnTo>
                <a:lnTo>
                  <a:pt x="2436647" y="1682610"/>
                </a:lnTo>
                <a:lnTo>
                  <a:pt x="2468880" y="1682610"/>
                </a:lnTo>
                <a:lnTo>
                  <a:pt x="2468880" y="1650378"/>
                </a:lnTo>
                <a:lnTo>
                  <a:pt x="2436647" y="1650378"/>
                </a:lnTo>
                <a:lnTo>
                  <a:pt x="2436647" y="1618145"/>
                </a:lnTo>
                <a:lnTo>
                  <a:pt x="2404415" y="1618145"/>
                </a:lnTo>
                <a:close/>
                <a:moveTo>
                  <a:pt x="2130095" y="1343825"/>
                </a:moveTo>
                <a:lnTo>
                  <a:pt x="2130095" y="1376058"/>
                </a:lnTo>
                <a:lnTo>
                  <a:pt x="2097862" y="1376058"/>
                </a:lnTo>
                <a:lnTo>
                  <a:pt x="2097862" y="1408290"/>
                </a:lnTo>
                <a:lnTo>
                  <a:pt x="2130095" y="1408290"/>
                </a:lnTo>
                <a:lnTo>
                  <a:pt x="2130095" y="1440523"/>
                </a:lnTo>
                <a:lnTo>
                  <a:pt x="2162327" y="1440523"/>
                </a:lnTo>
                <a:lnTo>
                  <a:pt x="2162327" y="1408290"/>
                </a:lnTo>
                <a:lnTo>
                  <a:pt x="2194560" y="1408290"/>
                </a:lnTo>
                <a:lnTo>
                  <a:pt x="2194560" y="1376058"/>
                </a:lnTo>
                <a:lnTo>
                  <a:pt x="2162327" y="1376058"/>
                </a:lnTo>
                <a:lnTo>
                  <a:pt x="2162327" y="1343825"/>
                </a:lnTo>
                <a:lnTo>
                  <a:pt x="2130095" y="1343825"/>
                </a:lnTo>
                <a:close/>
                <a:moveTo>
                  <a:pt x="2335835" y="1480985"/>
                </a:moveTo>
                <a:lnTo>
                  <a:pt x="2335835" y="1513218"/>
                </a:lnTo>
                <a:lnTo>
                  <a:pt x="2303602" y="1513218"/>
                </a:lnTo>
                <a:lnTo>
                  <a:pt x="2303602" y="1545450"/>
                </a:lnTo>
                <a:lnTo>
                  <a:pt x="2335835" y="1545450"/>
                </a:lnTo>
                <a:lnTo>
                  <a:pt x="2335835" y="1577683"/>
                </a:lnTo>
                <a:lnTo>
                  <a:pt x="2368067" y="1577683"/>
                </a:lnTo>
                <a:lnTo>
                  <a:pt x="2368067" y="1545450"/>
                </a:lnTo>
                <a:lnTo>
                  <a:pt x="2400300" y="1545450"/>
                </a:lnTo>
                <a:lnTo>
                  <a:pt x="2400300" y="1513218"/>
                </a:lnTo>
                <a:lnTo>
                  <a:pt x="2368067" y="1513218"/>
                </a:lnTo>
                <a:lnTo>
                  <a:pt x="2368067" y="1480985"/>
                </a:lnTo>
                <a:lnTo>
                  <a:pt x="2335835" y="1480985"/>
                </a:lnTo>
                <a:close/>
                <a:moveTo>
                  <a:pt x="2267255" y="1343825"/>
                </a:moveTo>
                <a:lnTo>
                  <a:pt x="2267255" y="1376058"/>
                </a:lnTo>
                <a:lnTo>
                  <a:pt x="2235022" y="1376058"/>
                </a:lnTo>
                <a:lnTo>
                  <a:pt x="2235022" y="1408290"/>
                </a:lnTo>
                <a:lnTo>
                  <a:pt x="2267255" y="1408290"/>
                </a:lnTo>
                <a:lnTo>
                  <a:pt x="2267255" y="1440523"/>
                </a:lnTo>
                <a:lnTo>
                  <a:pt x="2299487" y="1440523"/>
                </a:lnTo>
                <a:lnTo>
                  <a:pt x="2299487" y="1408290"/>
                </a:lnTo>
                <a:lnTo>
                  <a:pt x="2331720" y="1408290"/>
                </a:lnTo>
                <a:lnTo>
                  <a:pt x="2331720" y="1376058"/>
                </a:lnTo>
                <a:lnTo>
                  <a:pt x="2299487" y="1376058"/>
                </a:lnTo>
                <a:lnTo>
                  <a:pt x="2299487" y="1343825"/>
                </a:lnTo>
                <a:lnTo>
                  <a:pt x="2267255" y="1343825"/>
                </a:lnTo>
                <a:close/>
                <a:moveTo>
                  <a:pt x="2198675" y="1480985"/>
                </a:moveTo>
                <a:lnTo>
                  <a:pt x="2198675" y="1513218"/>
                </a:lnTo>
                <a:lnTo>
                  <a:pt x="2166442" y="1513218"/>
                </a:lnTo>
                <a:lnTo>
                  <a:pt x="2166442" y="1545450"/>
                </a:lnTo>
                <a:lnTo>
                  <a:pt x="2198675" y="1545450"/>
                </a:lnTo>
                <a:lnTo>
                  <a:pt x="2198675" y="1577683"/>
                </a:lnTo>
                <a:lnTo>
                  <a:pt x="2230907" y="1577683"/>
                </a:lnTo>
                <a:lnTo>
                  <a:pt x="2230907" y="1545450"/>
                </a:lnTo>
                <a:lnTo>
                  <a:pt x="2263140" y="1545450"/>
                </a:lnTo>
                <a:lnTo>
                  <a:pt x="2263140" y="1513218"/>
                </a:lnTo>
                <a:lnTo>
                  <a:pt x="2230907" y="1513218"/>
                </a:lnTo>
                <a:lnTo>
                  <a:pt x="2230907" y="1480985"/>
                </a:lnTo>
                <a:lnTo>
                  <a:pt x="2198675" y="1480985"/>
                </a:lnTo>
                <a:close/>
                <a:moveTo>
                  <a:pt x="2678735" y="1618145"/>
                </a:moveTo>
                <a:lnTo>
                  <a:pt x="2678735" y="1650378"/>
                </a:lnTo>
                <a:lnTo>
                  <a:pt x="2646502" y="1650378"/>
                </a:lnTo>
                <a:lnTo>
                  <a:pt x="2646502" y="1682610"/>
                </a:lnTo>
                <a:lnTo>
                  <a:pt x="2678735" y="1682610"/>
                </a:lnTo>
                <a:lnTo>
                  <a:pt x="2678735" y="1714843"/>
                </a:lnTo>
                <a:lnTo>
                  <a:pt x="2710967" y="1714843"/>
                </a:lnTo>
                <a:lnTo>
                  <a:pt x="2710967" y="1682610"/>
                </a:lnTo>
                <a:lnTo>
                  <a:pt x="2743200" y="1682610"/>
                </a:lnTo>
                <a:lnTo>
                  <a:pt x="2743200" y="1650378"/>
                </a:lnTo>
                <a:lnTo>
                  <a:pt x="2710967" y="1650378"/>
                </a:lnTo>
                <a:lnTo>
                  <a:pt x="2710967" y="1618145"/>
                </a:lnTo>
                <a:lnTo>
                  <a:pt x="2678735" y="1618145"/>
                </a:lnTo>
                <a:close/>
                <a:moveTo>
                  <a:pt x="3121076" y="1985391"/>
                </a:moveTo>
                <a:lnTo>
                  <a:pt x="3121076" y="1955559"/>
                </a:lnTo>
                <a:lnTo>
                  <a:pt x="3150908" y="1955559"/>
                </a:lnTo>
                <a:lnTo>
                  <a:pt x="3150908" y="1926069"/>
                </a:lnTo>
                <a:lnTo>
                  <a:pt x="3121076" y="1926069"/>
                </a:lnTo>
                <a:lnTo>
                  <a:pt x="3121076" y="1896237"/>
                </a:lnTo>
                <a:lnTo>
                  <a:pt x="3091586" y="1896237"/>
                </a:lnTo>
                <a:lnTo>
                  <a:pt x="3091586" y="1926069"/>
                </a:lnTo>
                <a:lnTo>
                  <a:pt x="3061754" y="1926069"/>
                </a:lnTo>
                <a:lnTo>
                  <a:pt x="3061754" y="1955559"/>
                </a:lnTo>
                <a:lnTo>
                  <a:pt x="3091586" y="1955559"/>
                </a:lnTo>
                <a:lnTo>
                  <a:pt x="3091586" y="1985391"/>
                </a:lnTo>
                <a:lnTo>
                  <a:pt x="3121076" y="1985391"/>
                </a:lnTo>
                <a:close/>
                <a:moveTo>
                  <a:pt x="3160852" y="1761134"/>
                </a:moveTo>
                <a:lnTo>
                  <a:pt x="3160852" y="1789595"/>
                </a:lnTo>
                <a:lnTo>
                  <a:pt x="3132392" y="1789595"/>
                </a:lnTo>
                <a:lnTo>
                  <a:pt x="3132392" y="1817713"/>
                </a:lnTo>
                <a:lnTo>
                  <a:pt x="3160852" y="1817713"/>
                </a:lnTo>
                <a:lnTo>
                  <a:pt x="3160852" y="1846174"/>
                </a:lnTo>
                <a:lnTo>
                  <a:pt x="3188970" y="1846174"/>
                </a:lnTo>
                <a:lnTo>
                  <a:pt x="3188970" y="1817713"/>
                </a:lnTo>
                <a:lnTo>
                  <a:pt x="3217431" y="1817713"/>
                </a:lnTo>
                <a:lnTo>
                  <a:pt x="3217431" y="1789595"/>
                </a:lnTo>
                <a:lnTo>
                  <a:pt x="3188970" y="1789595"/>
                </a:lnTo>
                <a:lnTo>
                  <a:pt x="3188970" y="1761134"/>
                </a:lnTo>
                <a:lnTo>
                  <a:pt x="3160852" y="1761134"/>
                </a:lnTo>
                <a:close/>
                <a:moveTo>
                  <a:pt x="3091586" y="1622603"/>
                </a:moveTo>
                <a:lnTo>
                  <a:pt x="3091586" y="1651749"/>
                </a:lnTo>
                <a:lnTo>
                  <a:pt x="3062440" y="1651749"/>
                </a:lnTo>
                <a:lnTo>
                  <a:pt x="3062440" y="1681239"/>
                </a:lnTo>
                <a:lnTo>
                  <a:pt x="3091586" y="1681239"/>
                </a:lnTo>
                <a:lnTo>
                  <a:pt x="3091586" y="1710385"/>
                </a:lnTo>
                <a:lnTo>
                  <a:pt x="3121076" y="1710385"/>
                </a:lnTo>
                <a:lnTo>
                  <a:pt x="3121076" y="1681239"/>
                </a:lnTo>
                <a:lnTo>
                  <a:pt x="3150223" y="1681239"/>
                </a:lnTo>
                <a:lnTo>
                  <a:pt x="3150223" y="1651749"/>
                </a:lnTo>
                <a:lnTo>
                  <a:pt x="3121076" y="1651749"/>
                </a:lnTo>
                <a:lnTo>
                  <a:pt x="3121076" y="1622603"/>
                </a:lnTo>
                <a:lnTo>
                  <a:pt x="3091586" y="1622603"/>
                </a:lnTo>
                <a:close/>
                <a:moveTo>
                  <a:pt x="3022321" y="1757705"/>
                </a:moveTo>
                <a:lnTo>
                  <a:pt x="3022321" y="1788224"/>
                </a:lnTo>
                <a:lnTo>
                  <a:pt x="2991803" y="1788224"/>
                </a:lnTo>
                <a:lnTo>
                  <a:pt x="2991803" y="1819085"/>
                </a:lnTo>
                <a:lnTo>
                  <a:pt x="3022321" y="1819085"/>
                </a:lnTo>
                <a:lnTo>
                  <a:pt x="3022321" y="1849603"/>
                </a:lnTo>
                <a:lnTo>
                  <a:pt x="3053182" y="1849603"/>
                </a:lnTo>
                <a:lnTo>
                  <a:pt x="3053182" y="1819085"/>
                </a:lnTo>
                <a:lnTo>
                  <a:pt x="3083700" y="1819085"/>
                </a:lnTo>
                <a:lnTo>
                  <a:pt x="3083700" y="1788224"/>
                </a:lnTo>
                <a:lnTo>
                  <a:pt x="3053182" y="1788224"/>
                </a:lnTo>
                <a:lnTo>
                  <a:pt x="3053182" y="1757705"/>
                </a:lnTo>
                <a:lnTo>
                  <a:pt x="3022321" y="1757705"/>
                </a:lnTo>
                <a:close/>
                <a:moveTo>
                  <a:pt x="2953741" y="1619860"/>
                </a:moveTo>
                <a:lnTo>
                  <a:pt x="2953741" y="1651064"/>
                </a:lnTo>
                <a:lnTo>
                  <a:pt x="2922537" y="1651064"/>
                </a:lnTo>
                <a:lnTo>
                  <a:pt x="2922537" y="1681925"/>
                </a:lnTo>
                <a:lnTo>
                  <a:pt x="2953741" y="1681925"/>
                </a:lnTo>
                <a:lnTo>
                  <a:pt x="2953741" y="1713128"/>
                </a:lnTo>
                <a:lnTo>
                  <a:pt x="2984602" y="1713128"/>
                </a:lnTo>
                <a:lnTo>
                  <a:pt x="2984602" y="1681925"/>
                </a:lnTo>
                <a:lnTo>
                  <a:pt x="3015806" y="1681925"/>
                </a:lnTo>
                <a:lnTo>
                  <a:pt x="3015806" y="1651064"/>
                </a:lnTo>
                <a:lnTo>
                  <a:pt x="2984602" y="1651064"/>
                </a:lnTo>
                <a:lnTo>
                  <a:pt x="2984602" y="1619860"/>
                </a:lnTo>
                <a:lnTo>
                  <a:pt x="2953741" y="1619860"/>
                </a:lnTo>
                <a:close/>
                <a:moveTo>
                  <a:pt x="2884818" y="1482357"/>
                </a:moveTo>
                <a:lnTo>
                  <a:pt x="2884818" y="1513561"/>
                </a:lnTo>
                <a:lnTo>
                  <a:pt x="2853614" y="1513561"/>
                </a:lnTo>
                <a:lnTo>
                  <a:pt x="2853614" y="1545107"/>
                </a:lnTo>
                <a:lnTo>
                  <a:pt x="2884818" y="1545107"/>
                </a:lnTo>
                <a:lnTo>
                  <a:pt x="2884818" y="1576311"/>
                </a:lnTo>
                <a:lnTo>
                  <a:pt x="2916365" y="1576311"/>
                </a:lnTo>
                <a:lnTo>
                  <a:pt x="2916365" y="1545107"/>
                </a:lnTo>
                <a:lnTo>
                  <a:pt x="2947568" y="1545107"/>
                </a:lnTo>
                <a:lnTo>
                  <a:pt x="2947568" y="1513561"/>
                </a:lnTo>
                <a:lnTo>
                  <a:pt x="2916365" y="1513561"/>
                </a:lnTo>
                <a:lnTo>
                  <a:pt x="2916365" y="1482357"/>
                </a:lnTo>
                <a:lnTo>
                  <a:pt x="2884818" y="1482357"/>
                </a:lnTo>
                <a:close/>
                <a:moveTo>
                  <a:pt x="2848127" y="2263483"/>
                </a:moveTo>
                <a:lnTo>
                  <a:pt x="2848127" y="2231250"/>
                </a:lnTo>
                <a:lnTo>
                  <a:pt x="2880360" y="2231250"/>
                </a:lnTo>
                <a:lnTo>
                  <a:pt x="2880360" y="2199018"/>
                </a:lnTo>
                <a:lnTo>
                  <a:pt x="2848127" y="2199018"/>
                </a:lnTo>
                <a:lnTo>
                  <a:pt x="2848127" y="2166785"/>
                </a:lnTo>
                <a:lnTo>
                  <a:pt x="2815895" y="2166785"/>
                </a:lnTo>
                <a:lnTo>
                  <a:pt x="2815895" y="2199018"/>
                </a:lnTo>
                <a:lnTo>
                  <a:pt x="2783662" y="2199018"/>
                </a:lnTo>
                <a:lnTo>
                  <a:pt x="2783662" y="2231250"/>
                </a:lnTo>
                <a:lnTo>
                  <a:pt x="2815895" y="2231250"/>
                </a:lnTo>
                <a:lnTo>
                  <a:pt x="2815895" y="2263483"/>
                </a:lnTo>
                <a:lnTo>
                  <a:pt x="2848127" y="2263483"/>
                </a:lnTo>
                <a:close/>
                <a:moveTo>
                  <a:pt x="2779547" y="2126323"/>
                </a:moveTo>
                <a:lnTo>
                  <a:pt x="2779547" y="2094090"/>
                </a:lnTo>
                <a:lnTo>
                  <a:pt x="2811780" y="2094090"/>
                </a:lnTo>
                <a:lnTo>
                  <a:pt x="2811780" y="2061858"/>
                </a:lnTo>
                <a:lnTo>
                  <a:pt x="2779547" y="2061858"/>
                </a:lnTo>
                <a:lnTo>
                  <a:pt x="2779547" y="2029625"/>
                </a:lnTo>
                <a:lnTo>
                  <a:pt x="2747315" y="2029625"/>
                </a:lnTo>
                <a:lnTo>
                  <a:pt x="2747315" y="2061858"/>
                </a:lnTo>
                <a:lnTo>
                  <a:pt x="2715082" y="2061858"/>
                </a:lnTo>
                <a:lnTo>
                  <a:pt x="2715082" y="2094090"/>
                </a:lnTo>
                <a:lnTo>
                  <a:pt x="2747315" y="2094090"/>
                </a:lnTo>
                <a:lnTo>
                  <a:pt x="2747315" y="2126323"/>
                </a:lnTo>
                <a:lnTo>
                  <a:pt x="2779547" y="2126323"/>
                </a:lnTo>
                <a:close/>
                <a:moveTo>
                  <a:pt x="2984945" y="1988134"/>
                </a:moveTo>
                <a:lnTo>
                  <a:pt x="2984945" y="1956587"/>
                </a:lnTo>
                <a:lnTo>
                  <a:pt x="3016492" y="1956587"/>
                </a:lnTo>
                <a:lnTo>
                  <a:pt x="3016492" y="1925041"/>
                </a:lnTo>
                <a:lnTo>
                  <a:pt x="2984945" y="1925041"/>
                </a:lnTo>
                <a:lnTo>
                  <a:pt x="2984945" y="1893494"/>
                </a:lnTo>
                <a:lnTo>
                  <a:pt x="2953398" y="1893494"/>
                </a:lnTo>
                <a:lnTo>
                  <a:pt x="2953398" y="1925041"/>
                </a:lnTo>
                <a:lnTo>
                  <a:pt x="2921851" y="1925041"/>
                </a:lnTo>
                <a:lnTo>
                  <a:pt x="2921851" y="1956587"/>
                </a:lnTo>
                <a:lnTo>
                  <a:pt x="2953398" y="1956587"/>
                </a:lnTo>
                <a:lnTo>
                  <a:pt x="2953398" y="1988134"/>
                </a:lnTo>
                <a:lnTo>
                  <a:pt x="2984945" y="1988134"/>
                </a:lnTo>
                <a:close/>
                <a:moveTo>
                  <a:pt x="3053182" y="2123923"/>
                </a:moveTo>
                <a:lnTo>
                  <a:pt x="3053182" y="2093405"/>
                </a:lnTo>
                <a:lnTo>
                  <a:pt x="3083700" y="2093405"/>
                </a:lnTo>
                <a:lnTo>
                  <a:pt x="3083700" y="2062544"/>
                </a:lnTo>
                <a:lnTo>
                  <a:pt x="3053182" y="2062544"/>
                </a:lnTo>
                <a:lnTo>
                  <a:pt x="3053182" y="2032025"/>
                </a:lnTo>
                <a:lnTo>
                  <a:pt x="3022321" y="2032025"/>
                </a:lnTo>
                <a:lnTo>
                  <a:pt x="3022321" y="2062544"/>
                </a:lnTo>
                <a:lnTo>
                  <a:pt x="2991803" y="2062544"/>
                </a:lnTo>
                <a:lnTo>
                  <a:pt x="2991803" y="2093405"/>
                </a:lnTo>
                <a:lnTo>
                  <a:pt x="3022321" y="2093405"/>
                </a:lnTo>
                <a:lnTo>
                  <a:pt x="3022321" y="2123923"/>
                </a:lnTo>
                <a:lnTo>
                  <a:pt x="3053182" y="2123923"/>
                </a:lnTo>
                <a:close/>
                <a:moveTo>
                  <a:pt x="2916707" y="2126323"/>
                </a:moveTo>
                <a:lnTo>
                  <a:pt x="2916707" y="2094090"/>
                </a:lnTo>
                <a:lnTo>
                  <a:pt x="2948940" y="2094090"/>
                </a:lnTo>
                <a:lnTo>
                  <a:pt x="2948940" y="2061858"/>
                </a:lnTo>
                <a:lnTo>
                  <a:pt x="2916707" y="2061858"/>
                </a:lnTo>
                <a:lnTo>
                  <a:pt x="2916707" y="2029625"/>
                </a:lnTo>
                <a:lnTo>
                  <a:pt x="2884475" y="2029625"/>
                </a:lnTo>
                <a:lnTo>
                  <a:pt x="2884475" y="2061858"/>
                </a:lnTo>
                <a:lnTo>
                  <a:pt x="2852242" y="2061858"/>
                </a:lnTo>
                <a:lnTo>
                  <a:pt x="2852242" y="2094090"/>
                </a:lnTo>
                <a:lnTo>
                  <a:pt x="2884475" y="2094090"/>
                </a:lnTo>
                <a:lnTo>
                  <a:pt x="2884475" y="2126323"/>
                </a:lnTo>
                <a:lnTo>
                  <a:pt x="2916707" y="2126323"/>
                </a:lnTo>
                <a:close/>
                <a:moveTo>
                  <a:pt x="2404415" y="1343825"/>
                </a:moveTo>
                <a:lnTo>
                  <a:pt x="2404415" y="1376058"/>
                </a:lnTo>
                <a:lnTo>
                  <a:pt x="2372182" y="1376058"/>
                </a:lnTo>
                <a:lnTo>
                  <a:pt x="2372182" y="1408290"/>
                </a:lnTo>
                <a:lnTo>
                  <a:pt x="2404415" y="1408290"/>
                </a:lnTo>
                <a:lnTo>
                  <a:pt x="2404415" y="1440523"/>
                </a:lnTo>
                <a:lnTo>
                  <a:pt x="2436647" y="1440523"/>
                </a:lnTo>
                <a:lnTo>
                  <a:pt x="2436647" y="1408290"/>
                </a:lnTo>
                <a:lnTo>
                  <a:pt x="2468880" y="1408290"/>
                </a:lnTo>
                <a:lnTo>
                  <a:pt x="2468880" y="1376058"/>
                </a:lnTo>
                <a:lnTo>
                  <a:pt x="2436647" y="1376058"/>
                </a:lnTo>
                <a:lnTo>
                  <a:pt x="2436647" y="1343825"/>
                </a:lnTo>
                <a:lnTo>
                  <a:pt x="2404415" y="1343825"/>
                </a:lnTo>
                <a:close/>
                <a:moveTo>
                  <a:pt x="2335835" y="1206665"/>
                </a:moveTo>
                <a:lnTo>
                  <a:pt x="2335835" y="1238898"/>
                </a:lnTo>
                <a:lnTo>
                  <a:pt x="2303602" y="1238898"/>
                </a:lnTo>
                <a:lnTo>
                  <a:pt x="2303602" y="1271130"/>
                </a:lnTo>
                <a:lnTo>
                  <a:pt x="2335835" y="1271130"/>
                </a:lnTo>
                <a:lnTo>
                  <a:pt x="2335835" y="1303363"/>
                </a:lnTo>
                <a:lnTo>
                  <a:pt x="2368067" y="1303363"/>
                </a:lnTo>
                <a:lnTo>
                  <a:pt x="2368067" y="1271130"/>
                </a:lnTo>
                <a:lnTo>
                  <a:pt x="2400300" y="1271130"/>
                </a:lnTo>
                <a:lnTo>
                  <a:pt x="2400300" y="1238898"/>
                </a:lnTo>
                <a:lnTo>
                  <a:pt x="2368067" y="1238898"/>
                </a:lnTo>
                <a:lnTo>
                  <a:pt x="2368067" y="1206665"/>
                </a:lnTo>
                <a:lnTo>
                  <a:pt x="2335835" y="1206665"/>
                </a:lnTo>
                <a:close/>
                <a:moveTo>
                  <a:pt x="2472995" y="1206665"/>
                </a:moveTo>
                <a:lnTo>
                  <a:pt x="2472995" y="1238898"/>
                </a:lnTo>
                <a:lnTo>
                  <a:pt x="2440762" y="1238898"/>
                </a:lnTo>
                <a:lnTo>
                  <a:pt x="2440762" y="1271130"/>
                </a:lnTo>
                <a:lnTo>
                  <a:pt x="2472995" y="1271130"/>
                </a:lnTo>
                <a:lnTo>
                  <a:pt x="2472995" y="1303363"/>
                </a:lnTo>
                <a:lnTo>
                  <a:pt x="2505227" y="1303363"/>
                </a:lnTo>
                <a:lnTo>
                  <a:pt x="2505227" y="1271130"/>
                </a:lnTo>
                <a:lnTo>
                  <a:pt x="2537460" y="1271130"/>
                </a:lnTo>
                <a:lnTo>
                  <a:pt x="2537460" y="1238898"/>
                </a:lnTo>
                <a:lnTo>
                  <a:pt x="2505227" y="1238898"/>
                </a:lnTo>
                <a:lnTo>
                  <a:pt x="2505227" y="1206665"/>
                </a:lnTo>
                <a:lnTo>
                  <a:pt x="2472995" y="1206665"/>
                </a:lnTo>
                <a:close/>
                <a:moveTo>
                  <a:pt x="2816238" y="1345197"/>
                </a:moveTo>
                <a:lnTo>
                  <a:pt x="2816238" y="1376401"/>
                </a:lnTo>
                <a:lnTo>
                  <a:pt x="2785034" y="1376401"/>
                </a:lnTo>
                <a:lnTo>
                  <a:pt x="2785034" y="1407947"/>
                </a:lnTo>
                <a:lnTo>
                  <a:pt x="2816238" y="1407947"/>
                </a:lnTo>
                <a:lnTo>
                  <a:pt x="2816238" y="1439151"/>
                </a:lnTo>
                <a:lnTo>
                  <a:pt x="2847785" y="1439151"/>
                </a:lnTo>
                <a:lnTo>
                  <a:pt x="2847785" y="1407947"/>
                </a:lnTo>
                <a:lnTo>
                  <a:pt x="2878988" y="1407947"/>
                </a:lnTo>
                <a:lnTo>
                  <a:pt x="2878988" y="1376401"/>
                </a:lnTo>
                <a:lnTo>
                  <a:pt x="2847785" y="1376401"/>
                </a:lnTo>
                <a:lnTo>
                  <a:pt x="2847785" y="1345197"/>
                </a:lnTo>
                <a:lnTo>
                  <a:pt x="2816238" y="1345197"/>
                </a:lnTo>
                <a:close/>
                <a:moveTo>
                  <a:pt x="2267255" y="1069505"/>
                </a:moveTo>
                <a:lnTo>
                  <a:pt x="2267255" y="1101738"/>
                </a:lnTo>
                <a:lnTo>
                  <a:pt x="2235022" y="1101738"/>
                </a:lnTo>
                <a:lnTo>
                  <a:pt x="2235022" y="1133970"/>
                </a:lnTo>
                <a:lnTo>
                  <a:pt x="2267255" y="1133970"/>
                </a:lnTo>
                <a:lnTo>
                  <a:pt x="2267255" y="1166203"/>
                </a:lnTo>
                <a:lnTo>
                  <a:pt x="2299487" y="1166203"/>
                </a:lnTo>
                <a:lnTo>
                  <a:pt x="2299487" y="1133970"/>
                </a:lnTo>
                <a:lnTo>
                  <a:pt x="2331720" y="1133970"/>
                </a:lnTo>
                <a:lnTo>
                  <a:pt x="2331720" y="1101738"/>
                </a:lnTo>
                <a:lnTo>
                  <a:pt x="2299487" y="1101738"/>
                </a:lnTo>
                <a:lnTo>
                  <a:pt x="2299487" y="1069505"/>
                </a:lnTo>
                <a:lnTo>
                  <a:pt x="2267255" y="1069505"/>
                </a:lnTo>
                <a:close/>
                <a:moveTo>
                  <a:pt x="2541575" y="1343825"/>
                </a:moveTo>
                <a:lnTo>
                  <a:pt x="2541575" y="1376058"/>
                </a:lnTo>
                <a:lnTo>
                  <a:pt x="2509342" y="1376058"/>
                </a:lnTo>
                <a:lnTo>
                  <a:pt x="2509342" y="1408290"/>
                </a:lnTo>
                <a:lnTo>
                  <a:pt x="2541575" y="1408290"/>
                </a:lnTo>
                <a:lnTo>
                  <a:pt x="2541575" y="1440523"/>
                </a:lnTo>
                <a:lnTo>
                  <a:pt x="2573807" y="1440523"/>
                </a:lnTo>
                <a:lnTo>
                  <a:pt x="2573807" y="1408290"/>
                </a:lnTo>
                <a:lnTo>
                  <a:pt x="2606040" y="1408290"/>
                </a:lnTo>
                <a:lnTo>
                  <a:pt x="2606040" y="1376058"/>
                </a:lnTo>
                <a:lnTo>
                  <a:pt x="2573807" y="1376058"/>
                </a:lnTo>
                <a:lnTo>
                  <a:pt x="2573807" y="1343825"/>
                </a:lnTo>
                <a:lnTo>
                  <a:pt x="2541575" y="1343825"/>
                </a:lnTo>
                <a:close/>
                <a:moveTo>
                  <a:pt x="2678735" y="1343825"/>
                </a:moveTo>
                <a:lnTo>
                  <a:pt x="2678735" y="1376058"/>
                </a:lnTo>
                <a:lnTo>
                  <a:pt x="2646502" y="1376058"/>
                </a:lnTo>
                <a:lnTo>
                  <a:pt x="2646502" y="1408290"/>
                </a:lnTo>
                <a:lnTo>
                  <a:pt x="2678735" y="1408290"/>
                </a:lnTo>
                <a:lnTo>
                  <a:pt x="2678735" y="1440523"/>
                </a:lnTo>
                <a:lnTo>
                  <a:pt x="2710967" y="1440523"/>
                </a:lnTo>
                <a:lnTo>
                  <a:pt x="2710967" y="1408290"/>
                </a:lnTo>
                <a:lnTo>
                  <a:pt x="2743200" y="1408290"/>
                </a:lnTo>
                <a:lnTo>
                  <a:pt x="2743200" y="1376058"/>
                </a:lnTo>
                <a:lnTo>
                  <a:pt x="2710967" y="1376058"/>
                </a:lnTo>
                <a:lnTo>
                  <a:pt x="2710967" y="1343825"/>
                </a:lnTo>
                <a:lnTo>
                  <a:pt x="2678735" y="1343825"/>
                </a:lnTo>
                <a:close/>
                <a:moveTo>
                  <a:pt x="2747315" y="1480985"/>
                </a:moveTo>
                <a:lnTo>
                  <a:pt x="2747315" y="1513218"/>
                </a:lnTo>
                <a:lnTo>
                  <a:pt x="2715082" y="1513218"/>
                </a:lnTo>
                <a:lnTo>
                  <a:pt x="2715082" y="1545450"/>
                </a:lnTo>
                <a:lnTo>
                  <a:pt x="2747315" y="1545450"/>
                </a:lnTo>
                <a:lnTo>
                  <a:pt x="2747315" y="1577683"/>
                </a:lnTo>
                <a:lnTo>
                  <a:pt x="2779547" y="1577683"/>
                </a:lnTo>
                <a:lnTo>
                  <a:pt x="2779547" y="1545450"/>
                </a:lnTo>
                <a:lnTo>
                  <a:pt x="2811780" y="1545450"/>
                </a:lnTo>
                <a:lnTo>
                  <a:pt x="2811780" y="1513218"/>
                </a:lnTo>
                <a:lnTo>
                  <a:pt x="2779547" y="1513218"/>
                </a:lnTo>
                <a:lnTo>
                  <a:pt x="2779547" y="1480985"/>
                </a:lnTo>
                <a:lnTo>
                  <a:pt x="2747315" y="1480985"/>
                </a:lnTo>
                <a:close/>
                <a:moveTo>
                  <a:pt x="2610155" y="1206665"/>
                </a:moveTo>
                <a:lnTo>
                  <a:pt x="2610155" y="1238898"/>
                </a:lnTo>
                <a:lnTo>
                  <a:pt x="2577922" y="1238898"/>
                </a:lnTo>
                <a:lnTo>
                  <a:pt x="2577922" y="1271130"/>
                </a:lnTo>
                <a:lnTo>
                  <a:pt x="2610155" y="1271130"/>
                </a:lnTo>
                <a:lnTo>
                  <a:pt x="2610155" y="1303363"/>
                </a:lnTo>
                <a:lnTo>
                  <a:pt x="2642387" y="1303363"/>
                </a:lnTo>
                <a:lnTo>
                  <a:pt x="2642387" y="1271130"/>
                </a:lnTo>
                <a:lnTo>
                  <a:pt x="2674620" y="1271130"/>
                </a:lnTo>
                <a:lnTo>
                  <a:pt x="2674620" y="1238898"/>
                </a:lnTo>
                <a:lnTo>
                  <a:pt x="2642387" y="1238898"/>
                </a:lnTo>
                <a:lnTo>
                  <a:pt x="2642387" y="1206665"/>
                </a:lnTo>
                <a:lnTo>
                  <a:pt x="2610155" y="1206665"/>
                </a:lnTo>
                <a:close/>
                <a:moveTo>
                  <a:pt x="2025167" y="2537803"/>
                </a:moveTo>
                <a:lnTo>
                  <a:pt x="2025167" y="2505570"/>
                </a:lnTo>
                <a:lnTo>
                  <a:pt x="2057400" y="2505570"/>
                </a:lnTo>
                <a:lnTo>
                  <a:pt x="2057400" y="2473338"/>
                </a:lnTo>
                <a:lnTo>
                  <a:pt x="2025167" y="2473338"/>
                </a:lnTo>
                <a:lnTo>
                  <a:pt x="2025167" y="2441105"/>
                </a:lnTo>
                <a:lnTo>
                  <a:pt x="1992935" y="2441105"/>
                </a:lnTo>
                <a:lnTo>
                  <a:pt x="1992935" y="2473338"/>
                </a:lnTo>
                <a:lnTo>
                  <a:pt x="1960702" y="2473338"/>
                </a:lnTo>
                <a:lnTo>
                  <a:pt x="1960702" y="2505570"/>
                </a:lnTo>
                <a:lnTo>
                  <a:pt x="1992935" y="2505570"/>
                </a:lnTo>
                <a:lnTo>
                  <a:pt x="1992935" y="2537803"/>
                </a:lnTo>
                <a:lnTo>
                  <a:pt x="2025167" y="2537803"/>
                </a:lnTo>
                <a:close/>
                <a:moveTo>
                  <a:pt x="1819427" y="2400643"/>
                </a:moveTo>
                <a:lnTo>
                  <a:pt x="1819427" y="2368410"/>
                </a:lnTo>
                <a:lnTo>
                  <a:pt x="1851660" y="2368410"/>
                </a:lnTo>
                <a:lnTo>
                  <a:pt x="1851660" y="2336178"/>
                </a:lnTo>
                <a:lnTo>
                  <a:pt x="1819427" y="2336178"/>
                </a:lnTo>
                <a:lnTo>
                  <a:pt x="1819427" y="2303945"/>
                </a:lnTo>
                <a:lnTo>
                  <a:pt x="1787195" y="2303945"/>
                </a:lnTo>
                <a:lnTo>
                  <a:pt x="1787195" y="2336178"/>
                </a:lnTo>
                <a:lnTo>
                  <a:pt x="1754962" y="2336178"/>
                </a:lnTo>
                <a:lnTo>
                  <a:pt x="1754962" y="2368410"/>
                </a:lnTo>
                <a:lnTo>
                  <a:pt x="1787195" y="2368410"/>
                </a:lnTo>
                <a:lnTo>
                  <a:pt x="1787195" y="2400643"/>
                </a:lnTo>
                <a:lnTo>
                  <a:pt x="1819427" y="2400643"/>
                </a:lnTo>
                <a:close/>
                <a:moveTo>
                  <a:pt x="2710967" y="2263483"/>
                </a:moveTo>
                <a:lnTo>
                  <a:pt x="2710967" y="2231250"/>
                </a:lnTo>
                <a:lnTo>
                  <a:pt x="2743200" y="2231250"/>
                </a:lnTo>
                <a:lnTo>
                  <a:pt x="2743200" y="2199018"/>
                </a:lnTo>
                <a:lnTo>
                  <a:pt x="2710967" y="2199018"/>
                </a:lnTo>
                <a:lnTo>
                  <a:pt x="2710967" y="2166785"/>
                </a:lnTo>
                <a:lnTo>
                  <a:pt x="2678735" y="2166785"/>
                </a:lnTo>
                <a:lnTo>
                  <a:pt x="2678735" y="2199018"/>
                </a:lnTo>
                <a:lnTo>
                  <a:pt x="2646502" y="2199018"/>
                </a:lnTo>
                <a:lnTo>
                  <a:pt x="2646502" y="2231250"/>
                </a:lnTo>
                <a:lnTo>
                  <a:pt x="2678735" y="2231250"/>
                </a:lnTo>
                <a:lnTo>
                  <a:pt x="2678735" y="2263483"/>
                </a:lnTo>
                <a:lnTo>
                  <a:pt x="2710967" y="2263483"/>
                </a:lnTo>
                <a:close/>
                <a:moveTo>
                  <a:pt x="1956587" y="2400643"/>
                </a:moveTo>
                <a:lnTo>
                  <a:pt x="1956587" y="2368410"/>
                </a:lnTo>
                <a:lnTo>
                  <a:pt x="1988820" y="2368410"/>
                </a:lnTo>
                <a:lnTo>
                  <a:pt x="1988820" y="2336178"/>
                </a:lnTo>
                <a:lnTo>
                  <a:pt x="1956587" y="2336178"/>
                </a:lnTo>
                <a:lnTo>
                  <a:pt x="1956587" y="2303945"/>
                </a:lnTo>
                <a:lnTo>
                  <a:pt x="1924355" y="2303945"/>
                </a:lnTo>
                <a:lnTo>
                  <a:pt x="1924355" y="2336178"/>
                </a:lnTo>
                <a:lnTo>
                  <a:pt x="1892122" y="2336178"/>
                </a:lnTo>
                <a:lnTo>
                  <a:pt x="1892122" y="2368410"/>
                </a:lnTo>
                <a:lnTo>
                  <a:pt x="1924355" y="2368410"/>
                </a:lnTo>
                <a:lnTo>
                  <a:pt x="1924355" y="2400643"/>
                </a:lnTo>
                <a:lnTo>
                  <a:pt x="1956587" y="2400643"/>
                </a:lnTo>
                <a:close/>
                <a:moveTo>
                  <a:pt x="1750847" y="2537803"/>
                </a:moveTo>
                <a:lnTo>
                  <a:pt x="1750847" y="2505570"/>
                </a:lnTo>
                <a:lnTo>
                  <a:pt x="1783080" y="2505570"/>
                </a:lnTo>
                <a:lnTo>
                  <a:pt x="1783080" y="2473338"/>
                </a:lnTo>
                <a:lnTo>
                  <a:pt x="1750847" y="2473338"/>
                </a:lnTo>
                <a:lnTo>
                  <a:pt x="1750847" y="2441105"/>
                </a:lnTo>
                <a:lnTo>
                  <a:pt x="1718615" y="2441105"/>
                </a:lnTo>
                <a:lnTo>
                  <a:pt x="1718615" y="2473338"/>
                </a:lnTo>
                <a:lnTo>
                  <a:pt x="1686382" y="2473338"/>
                </a:lnTo>
                <a:lnTo>
                  <a:pt x="1686382" y="2505570"/>
                </a:lnTo>
                <a:lnTo>
                  <a:pt x="1718615" y="2505570"/>
                </a:lnTo>
                <a:lnTo>
                  <a:pt x="1718615" y="2537803"/>
                </a:lnTo>
                <a:lnTo>
                  <a:pt x="1750847" y="2537803"/>
                </a:lnTo>
                <a:close/>
                <a:moveTo>
                  <a:pt x="1476527" y="2263483"/>
                </a:moveTo>
                <a:lnTo>
                  <a:pt x="1476527" y="2231250"/>
                </a:lnTo>
                <a:lnTo>
                  <a:pt x="1508760" y="2231250"/>
                </a:lnTo>
                <a:lnTo>
                  <a:pt x="1508760" y="2199018"/>
                </a:lnTo>
                <a:lnTo>
                  <a:pt x="1476527" y="2199018"/>
                </a:lnTo>
                <a:lnTo>
                  <a:pt x="1476527" y="2166785"/>
                </a:lnTo>
                <a:lnTo>
                  <a:pt x="1444295" y="2166785"/>
                </a:lnTo>
                <a:lnTo>
                  <a:pt x="1444295" y="2199018"/>
                </a:lnTo>
                <a:lnTo>
                  <a:pt x="1412062" y="2199018"/>
                </a:lnTo>
                <a:lnTo>
                  <a:pt x="1412062" y="2231250"/>
                </a:lnTo>
                <a:lnTo>
                  <a:pt x="1444295" y="2231250"/>
                </a:lnTo>
                <a:lnTo>
                  <a:pt x="1444295" y="2263483"/>
                </a:lnTo>
                <a:lnTo>
                  <a:pt x="1476527" y="2263483"/>
                </a:lnTo>
                <a:close/>
                <a:moveTo>
                  <a:pt x="1545107" y="2400643"/>
                </a:moveTo>
                <a:lnTo>
                  <a:pt x="1545107" y="2368410"/>
                </a:lnTo>
                <a:lnTo>
                  <a:pt x="1577340" y="2368410"/>
                </a:lnTo>
                <a:lnTo>
                  <a:pt x="1577340" y="2336178"/>
                </a:lnTo>
                <a:lnTo>
                  <a:pt x="1545107" y="2336178"/>
                </a:lnTo>
                <a:lnTo>
                  <a:pt x="1545107" y="2303945"/>
                </a:lnTo>
                <a:lnTo>
                  <a:pt x="1512875" y="2303945"/>
                </a:lnTo>
                <a:lnTo>
                  <a:pt x="1512875" y="2336178"/>
                </a:lnTo>
                <a:lnTo>
                  <a:pt x="1480642" y="2336178"/>
                </a:lnTo>
                <a:lnTo>
                  <a:pt x="1480642" y="2368410"/>
                </a:lnTo>
                <a:lnTo>
                  <a:pt x="1512875" y="2368410"/>
                </a:lnTo>
                <a:lnTo>
                  <a:pt x="1512875" y="2400643"/>
                </a:lnTo>
                <a:lnTo>
                  <a:pt x="1545107" y="2400643"/>
                </a:lnTo>
                <a:close/>
                <a:moveTo>
                  <a:pt x="1407947" y="2400643"/>
                </a:moveTo>
                <a:lnTo>
                  <a:pt x="1407947" y="2368410"/>
                </a:lnTo>
                <a:lnTo>
                  <a:pt x="1440180" y="2368410"/>
                </a:lnTo>
                <a:lnTo>
                  <a:pt x="1440180" y="2336178"/>
                </a:lnTo>
                <a:lnTo>
                  <a:pt x="1407947" y="2336178"/>
                </a:lnTo>
                <a:lnTo>
                  <a:pt x="1407947" y="2303945"/>
                </a:lnTo>
                <a:lnTo>
                  <a:pt x="1375715" y="2303945"/>
                </a:lnTo>
                <a:lnTo>
                  <a:pt x="1375715" y="2336178"/>
                </a:lnTo>
                <a:lnTo>
                  <a:pt x="1343482" y="2336178"/>
                </a:lnTo>
                <a:lnTo>
                  <a:pt x="1343482" y="2368410"/>
                </a:lnTo>
                <a:lnTo>
                  <a:pt x="1375715" y="2368410"/>
                </a:lnTo>
                <a:lnTo>
                  <a:pt x="1375715" y="2400643"/>
                </a:lnTo>
                <a:lnTo>
                  <a:pt x="1407947" y="2400643"/>
                </a:lnTo>
                <a:close/>
                <a:moveTo>
                  <a:pt x="1613687" y="2537803"/>
                </a:moveTo>
                <a:lnTo>
                  <a:pt x="1613687" y="2505570"/>
                </a:lnTo>
                <a:lnTo>
                  <a:pt x="1645920" y="2505570"/>
                </a:lnTo>
                <a:lnTo>
                  <a:pt x="1645920" y="2473338"/>
                </a:lnTo>
                <a:lnTo>
                  <a:pt x="1613687" y="2473338"/>
                </a:lnTo>
                <a:lnTo>
                  <a:pt x="1613687" y="2441105"/>
                </a:lnTo>
                <a:lnTo>
                  <a:pt x="1581455" y="2441105"/>
                </a:lnTo>
                <a:lnTo>
                  <a:pt x="1581455" y="2473338"/>
                </a:lnTo>
                <a:lnTo>
                  <a:pt x="1549222" y="2473338"/>
                </a:lnTo>
                <a:lnTo>
                  <a:pt x="1549222" y="2505570"/>
                </a:lnTo>
                <a:lnTo>
                  <a:pt x="1581455" y="2505570"/>
                </a:lnTo>
                <a:lnTo>
                  <a:pt x="1581455" y="2537803"/>
                </a:lnTo>
                <a:lnTo>
                  <a:pt x="1613687" y="2537803"/>
                </a:lnTo>
                <a:close/>
                <a:moveTo>
                  <a:pt x="1682267" y="2400643"/>
                </a:moveTo>
                <a:lnTo>
                  <a:pt x="1682267" y="2368410"/>
                </a:lnTo>
                <a:lnTo>
                  <a:pt x="1714500" y="2368410"/>
                </a:lnTo>
                <a:lnTo>
                  <a:pt x="1714500" y="2336178"/>
                </a:lnTo>
                <a:lnTo>
                  <a:pt x="1682267" y="2336178"/>
                </a:lnTo>
                <a:lnTo>
                  <a:pt x="1682267" y="2303945"/>
                </a:lnTo>
                <a:lnTo>
                  <a:pt x="1650035" y="2303945"/>
                </a:lnTo>
                <a:lnTo>
                  <a:pt x="1650035" y="2336178"/>
                </a:lnTo>
                <a:lnTo>
                  <a:pt x="1617802" y="2336178"/>
                </a:lnTo>
                <a:lnTo>
                  <a:pt x="1617802" y="2368410"/>
                </a:lnTo>
                <a:lnTo>
                  <a:pt x="1650035" y="2368410"/>
                </a:lnTo>
                <a:lnTo>
                  <a:pt x="1650035" y="2400643"/>
                </a:lnTo>
                <a:lnTo>
                  <a:pt x="1682267" y="2400643"/>
                </a:lnTo>
                <a:close/>
                <a:moveTo>
                  <a:pt x="1888007" y="2537803"/>
                </a:moveTo>
                <a:lnTo>
                  <a:pt x="1888007" y="2505570"/>
                </a:lnTo>
                <a:lnTo>
                  <a:pt x="1920240" y="2505570"/>
                </a:lnTo>
                <a:lnTo>
                  <a:pt x="1920240" y="2473338"/>
                </a:lnTo>
                <a:lnTo>
                  <a:pt x="1888007" y="2473338"/>
                </a:lnTo>
                <a:lnTo>
                  <a:pt x="1888007" y="2441105"/>
                </a:lnTo>
                <a:lnTo>
                  <a:pt x="1855775" y="2441105"/>
                </a:lnTo>
                <a:lnTo>
                  <a:pt x="1855775" y="2473338"/>
                </a:lnTo>
                <a:lnTo>
                  <a:pt x="1823542" y="2473338"/>
                </a:lnTo>
                <a:lnTo>
                  <a:pt x="1823542" y="2505570"/>
                </a:lnTo>
                <a:lnTo>
                  <a:pt x="1855775" y="2505570"/>
                </a:lnTo>
                <a:lnTo>
                  <a:pt x="1855775" y="2537803"/>
                </a:lnTo>
                <a:lnTo>
                  <a:pt x="1888007" y="2537803"/>
                </a:lnTo>
                <a:close/>
                <a:moveTo>
                  <a:pt x="2505227" y="2400643"/>
                </a:moveTo>
                <a:lnTo>
                  <a:pt x="2505227" y="2368410"/>
                </a:lnTo>
                <a:lnTo>
                  <a:pt x="2537460" y="2368410"/>
                </a:lnTo>
                <a:lnTo>
                  <a:pt x="2537460" y="2336178"/>
                </a:lnTo>
                <a:lnTo>
                  <a:pt x="2505227" y="2336178"/>
                </a:lnTo>
                <a:lnTo>
                  <a:pt x="2505227" y="2303945"/>
                </a:lnTo>
                <a:lnTo>
                  <a:pt x="2472995" y="2303945"/>
                </a:lnTo>
                <a:lnTo>
                  <a:pt x="2472995" y="2336178"/>
                </a:lnTo>
                <a:lnTo>
                  <a:pt x="2440762" y="2336178"/>
                </a:lnTo>
                <a:lnTo>
                  <a:pt x="2440762" y="2368410"/>
                </a:lnTo>
                <a:lnTo>
                  <a:pt x="2472995" y="2368410"/>
                </a:lnTo>
                <a:lnTo>
                  <a:pt x="2472995" y="2400643"/>
                </a:lnTo>
                <a:lnTo>
                  <a:pt x="2505227" y="2400643"/>
                </a:lnTo>
                <a:close/>
                <a:moveTo>
                  <a:pt x="2573807" y="2263483"/>
                </a:moveTo>
                <a:lnTo>
                  <a:pt x="2573807" y="2231250"/>
                </a:lnTo>
                <a:lnTo>
                  <a:pt x="2606040" y="2231250"/>
                </a:lnTo>
                <a:lnTo>
                  <a:pt x="2606040" y="2199018"/>
                </a:lnTo>
                <a:lnTo>
                  <a:pt x="2573807" y="2199018"/>
                </a:lnTo>
                <a:lnTo>
                  <a:pt x="2573807" y="2166785"/>
                </a:lnTo>
                <a:lnTo>
                  <a:pt x="2541575" y="2166785"/>
                </a:lnTo>
                <a:lnTo>
                  <a:pt x="2541575" y="2199018"/>
                </a:lnTo>
                <a:lnTo>
                  <a:pt x="2509342" y="2199018"/>
                </a:lnTo>
                <a:lnTo>
                  <a:pt x="2509342" y="2231250"/>
                </a:lnTo>
                <a:lnTo>
                  <a:pt x="2541575" y="2231250"/>
                </a:lnTo>
                <a:lnTo>
                  <a:pt x="2541575" y="2263483"/>
                </a:lnTo>
                <a:lnTo>
                  <a:pt x="2573807" y="2263483"/>
                </a:lnTo>
                <a:close/>
                <a:moveTo>
                  <a:pt x="2642387" y="2400643"/>
                </a:moveTo>
                <a:lnTo>
                  <a:pt x="2642387" y="2368410"/>
                </a:lnTo>
                <a:lnTo>
                  <a:pt x="2674620" y="2368410"/>
                </a:lnTo>
                <a:lnTo>
                  <a:pt x="2674620" y="2336178"/>
                </a:lnTo>
                <a:lnTo>
                  <a:pt x="2642387" y="2336178"/>
                </a:lnTo>
                <a:lnTo>
                  <a:pt x="2642387" y="2303945"/>
                </a:lnTo>
                <a:lnTo>
                  <a:pt x="2610155" y="2303945"/>
                </a:lnTo>
                <a:lnTo>
                  <a:pt x="2610155" y="2336178"/>
                </a:lnTo>
                <a:lnTo>
                  <a:pt x="2577922" y="2336178"/>
                </a:lnTo>
                <a:lnTo>
                  <a:pt x="2577922" y="2368410"/>
                </a:lnTo>
                <a:lnTo>
                  <a:pt x="2610155" y="2368410"/>
                </a:lnTo>
                <a:lnTo>
                  <a:pt x="2610155" y="2400643"/>
                </a:lnTo>
                <a:lnTo>
                  <a:pt x="2642387" y="2400643"/>
                </a:lnTo>
                <a:close/>
                <a:moveTo>
                  <a:pt x="2436647" y="2537803"/>
                </a:moveTo>
                <a:lnTo>
                  <a:pt x="2436647" y="2505570"/>
                </a:lnTo>
                <a:lnTo>
                  <a:pt x="2468880" y="2505570"/>
                </a:lnTo>
                <a:lnTo>
                  <a:pt x="2468880" y="2473338"/>
                </a:lnTo>
                <a:lnTo>
                  <a:pt x="2436647" y="2473338"/>
                </a:lnTo>
                <a:lnTo>
                  <a:pt x="2436647" y="2441105"/>
                </a:lnTo>
                <a:lnTo>
                  <a:pt x="2404415" y="2441105"/>
                </a:lnTo>
                <a:lnTo>
                  <a:pt x="2404415" y="2473338"/>
                </a:lnTo>
                <a:lnTo>
                  <a:pt x="2372182" y="2473338"/>
                </a:lnTo>
                <a:lnTo>
                  <a:pt x="2372182" y="2505570"/>
                </a:lnTo>
                <a:lnTo>
                  <a:pt x="2404415" y="2505570"/>
                </a:lnTo>
                <a:lnTo>
                  <a:pt x="2404415" y="2537803"/>
                </a:lnTo>
                <a:lnTo>
                  <a:pt x="2436647" y="2537803"/>
                </a:lnTo>
                <a:close/>
                <a:moveTo>
                  <a:pt x="2299487" y="2537803"/>
                </a:moveTo>
                <a:lnTo>
                  <a:pt x="2299487" y="2505570"/>
                </a:lnTo>
                <a:lnTo>
                  <a:pt x="2331720" y="2505570"/>
                </a:lnTo>
                <a:lnTo>
                  <a:pt x="2331720" y="2473338"/>
                </a:lnTo>
                <a:lnTo>
                  <a:pt x="2299487" y="2473338"/>
                </a:lnTo>
                <a:lnTo>
                  <a:pt x="2299487" y="2441105"/>
                </a:lnTo>
                <a:lnTo>
                  <a:pt x="2267255" y="2441105"/>
                </a:lnTo>
                <a:lnTo>
                  <a:pt x="2267255" y="2473338"/>
                </a:lnTo>
                <a:lnTo>
                  <a:pt x="2235022" y="2473338"/>
                </a:lnTo>
                <a:lnTo>
                  <a:pt x="2235022" y="2505570"/>
                </a:lnTo>
                <a:lnTo>
                  <a:pt x="2267255" y="2505570"/>
                </a:lnTo>
                <a:lnTo>
                  <a:pt x="2267255" y="2537803"/>
                </a:lnTo>
                <a:lnTo>
                  <a:pt x="2299487" y="2537803"/>
                </a:lnTo>
                <a:close/>
                <a:moveTo>
                  <a:pt x="2230907" y="2400643"/>
                </a:moveTo>
                <a:lnTo>
                  <a:pt x="2230907" y="2368410"/>
                </a:lnTo>
                <a:lnTo>
                  <a:pt x="2263140" y="2368410"/>
                </a:lnTo>
                <a:lnTo>
                  <a:pt x="2263140" y="2336178"/>
                </a:lnTo>
                <a:lnTo>
                  <a:pt x="2230907" y="2336178"/>
                </a:lnTo>
                <a:lnTo>
                  <a:pt x="2230907" y="2303945"/>
                </a:lnTo>
                <a:lnTo>
                  <a:pt x="2198675" y="2303945"/>
                </a:lnTo>
                <a:lnTo>
                  <a:pt x="2198675" y="2336178"/>
                </a:lnTo>
                <a:lnTo>
                  <a:pt x="2166442" y="2336178"/>
                </a:lnTo>
                <a:lnTo>
                  <a:pt x="2166442" y="2368410"/>
                </a:lnTo>
                <a:lnTo>
                  <a:pt x="2198675" y="2368410"/>
                </a:lnTo>
                <a:lnTo>
                  <a:pt x="2198675" y="2400643"/>
                </a:lnTo>
                <a:lnTo>
                  <a:pt x="2230907" y="2400643"/>
                </a:lnTo>
                <a:close/>
                <a:moveTo>
                  <a:pt x="2162327" y="2537803"/>
                </a:moveTo>
                <a:lnTo>
                  <a:pt x="2162327" y="2505570"/>
                </a:lnTo>
                <a:lnTo>
                  <a:pt x="2194560" y="2505570"/>
                </a:lnTo>
                <a:lnTo>
                  <a:pt x="2194560" y="2473338"/>
                </a:lnTo>
                <a:lnTo>
                  <a:pt x="2162327" y="2473338"/>
                </a:lnTo>
                <a:lnTo>
                  <a:pt x="2162327" y="2441105"/>
                </a:lnTo>
                <a:lnTo>
                  <a:pt x="2130095" y="2441105"/>
                </a:lnTo>
                <a:lnTo>
                  <a:pt x="2130095" y="2473338"/>
                </a:lnTo>
                <a:lnTo>
                  <a:pt x="2097862" y="2473338"/>
                </a:lnTo>
                <a:lnTo>
                  <a:pt x="2097862" y="2505570"/>
                </a:lnTo>
                <a:lnTo>
                  <a:pt x="2130095" y="2505570"/>
                </a:lnTo>
                <a:lnTo>
                  <a:pt x="2130095" y="2537803"/>
                </a:lnTo>
                <a:lnTo>
                  <a:pt x="2162327" y="2537803"/>
                </a:lnTo>
                <a:close/>
                <a:moveTo>
                  <a:pt x="2368067" y="2400643"/>
                </a:moveTo>
                <a:lnTo>
                  <a:pt x="2368067" y="2368410"/>
                </a:lnTo>
                <a:lnTo>
                  <a:pt x="2400300" y="2368410"/>
                </a:lnTo>
                <a:lnTo>
                  <a:pt x="2400300" y="2336178"/>
                </a:lnTo>
                <a:lnTo>
                  <a:pt x="2368067" y="2336178"/>
                </a:lnTo>
                <a:lnTo>
                  <a:pt x="2368067" y="2303945"/>
                </a:lnTo>
                <a:lnTo>
                  <a:pt x="2335835" y="2303945"/>
                </a:lnTo>
                <a:lnTo>
                  <a:pt x="2335835" y="2336178"/>
                </a:lnTo>
                <a:lnTo>
                  <a:pt x="2303602" y="2336178"/>
                </a:lnTo>
                <a:lnTo>
                  <a:pt x="2303602" y="2368410"/>
                </a:lnTo>
                <a:lnTo>
                  <a:pt x="2335835" y="2368410"/>
                </a:lnTo>
                <a:lnTo>
                  <a:pt x="2335835" y="2400643"/>
                </a:lnTo>
                <a:lnTo>
                  <a:pt x="2368067" y="2400643"/>
                </a:lnTo>
                <a:close/>
                <a:moveTo>
                  <a:pt x="2093747" y="2400643"/>
                </a:moveTo>
                <a:lnTo>
                  <a:pt x="2093747" y="2368410"/>
                </a:lnTo>
                <a:lnTo>
                  <a:pt x="2125980" y="2368410"/>
                </a:lnTo>
                <a:lnTo>
                  <a:pt x="2125980" y="2336178"/>
                </a:lnTo>
                <a:lnTo>
                  <a:pt x="2093747" y="2336178"/>
                </a:lnTo>
                <a:lnTo>
                  <a:pt x="2093747" y="2303945"/>
                </a:lnTo>
                <a:lnTo>
                  <a:pt x="2061515" y="2303945"/>
                </a:lnTo>
                <a:lnTo>
                  <a:pt x="2061515" y="2336178"/>
                </a:lnTo>
                <a:lnTo>
                  <a:pt x="2029282" y="2336178"/>
                </a:lnTo>
                <a:lnTo>
                  <a:pt x="2029282" y="2368410"/>
                </a:lnTo>
                <a:lnTo>
                  <a:pt x="2061515" y="2368410"/>
                </a:lnTo>
                <a:lnTo>
                  <a:pt x="2061515" y="2400643"/>
                </a:lnTo>
                <a:lnTo>
                  <a:pt x="2093747" y="2400643"/>
                </a:lnTo>
                <a:close/>
                <a:moveTo>
                  <a:pt x="897026" y="1347597"/>
                </a:moveTo>
                <a:lnTo>
                  <a:pt x="897026" y="1377429"/>
                </a:lnTo>
                <a:lnTo>
                  <a:pt x="867194" y="1377429"/>
                </a:lnTo>
                <a:lnTo>
                  <a:pt x="867194" y="1406919"/>
                </a:lnTo>
                <a:lnTo>
                  <a:pt x="897026" y="1406919"/>
                </a:lnTo>
                <a:lnTo>
                  <a:pt x="897026" y="1436751"/>
                </a:lnTo>
                <a:lnTo>
                  <a:pt x="926516" y="1436751"/>
                </a:lnTo>
                <a:lnTo>
                  <a:pt x="926516" y="1406919"/>
                </a:lnTo>
                <a:lnTo>
                  <a:pt x="956348" y="1406919"/>
                </a:lnTo>
                <a:lnTo>
                  <a:pt x="956348" y="1377429"/>
                </a:lnTo>
                <a:lnTo>
                  <a:pt x="926516" y="1377429"/>
                </a:lnTo>
                <a:lnTo>
                  <a:pt x="926516" y="1347597"/>
                </a:lnTo>
                <a:lnTo>
                  <a:pt x="897026" y="1347597"/>
                </a:lnTo>
                <a:close/>
                <a:moveTo>
                  <a:pt x="1131570" y="2943111"/>
                </a:moveTo>
                <a:lnTo>
                  <a:pt x="1131570" y="2914993"/>
                </a:lnTo>
                <a:lnTo>
                  <a:pt x="1159688" y="2914993"/>
                </a:lnTo>
                <a:lnTo>
                  <a:pt x="1159688" y="2886875"/>
                </a:lnTo>
                <a:lnTo>
                  <a:pt x="1131570" y="2886875"/>
                </a:lnTo>
                <a:lnTo>
                  <a:pt x="1131570" y="2858757"/>
                </a:lnTo>
                <a:lnTo>
                  <a:pt x="1103452" y="2858757"/>
                </a:lnTo>
                <a:lnTo>
                  <a:pt x="1103452" y="2886875"/>
                </a:lnTo>
                <a:lnTo>
                  <a:pt x="1075334" y="2886875"/>
                </a:lnTo>
                <a:lnTo>
                  <a:pt x="1075334" y="2914993"/>
                </a:lnTo>
                <a:lnTo>
                  <a:pt x="1103452" y="2914993"/>
                </a:lnTo>
                <a:lnTo>
                  <a:pt x="1103452" y="2943111"/>
                </a:lnTo>
                <a:lnTo>
                  <a:pt x="1131570" y="2943111"/>
                </a:lnTo>
                <a:close/>
                <a:moveTo>
                  <a:pt x="1061618" y="3076156"/>
                </a:moveTo>
                <a:lnTo>
                  <a:pt x="1061618" y="3050781"/>
                </a:lnTo>
                <a:lnTo>
                  <a:pt x="1086993" y="3050781"/>
                </a:lnTo>
                <a:lnTo>
                  <a:pt x="1086993" y="3025407"/>
                </a:lnTo>
                <a:lnTo>
                  <a:pt x="1061618" y="3025407"/>
                </a:lnTo>
                <a:lnTo>
                  <a:pt x="1061618" y="3000032"/>
                </a:lnTo>
                <a:lnTo>
                  <a:pt x="1036244" y="3000032"/>
                </a:lnTo>
                <a:lnTo>
                  <a:pt x="1036244" y="3025407"/>
                </a:lnTo>
                <a:lnTo>
                  <a:pt x="1010869" y="3025407"/>
                </a:lnTo>
                <a:lnTo>
                  <a:pt x="1010869" y="3050781"/>
                </a:lnTo>
                <a:lnTo>
                  <a:pt x="1036244" y="3050781"/>
                </a:lnTo>
                <a:lnTo>
                  <a:pt x="1036244" y="3076156"/>
                </a:lnTo>
                <a:lnTo>
                  <a:pt x="1061618" y="3076156"/>
                </a:lnTo>
                <a:close/>
                <a:moveTo>
                  <a:pt x="650138" y="2527516"/>
                </a:moveTo>
                <a:lnTo>
                  <a:pt x="650138" y="2502141"/>
                </a:lnTo>
                <a:lnTo>
                  <a:pt x="675513" y="2502141"/>
                </a:lnTo>
                <a:lnTo>
                  <a:pt x="675513" y="2476767"/>
                </a:lnTo>
                <a:lnTo>
                  <a:pt x="650138" y="2476767"/>
                </a:lnTo>
                <a:lnTo>
                  <a:pt x="650138" y="2451392"/>
                </a:lnTo>
                <a:lnTo>
                  <a:pt x="624764" y="2451392"/>
                </a:lnTo>
                <a:lnTo>
                  <a:pt x="624764" y="2476767"/>
                </a:lnTo>
                <a:lnTo>
                  <a:pt x="599389" y="2476767"/>
                </a:lnTo>
                <a:lnTo>
                  <a:pt x="599389" y="2502141"/>
                </a:lnTo>
                <a:lnTo>
                  <a:pt x="624764" y="2502141"/>
                </a:lnTo>
                <a:lnTo>
                  <a:pt x="624764" y="2527516"/>
                </a:lnTo>
                <a:lnTo>
                  <a:pt x="650138" y="2527516"/>
                </a:lnTo>
                <a:close/>
                <a:moveTo>
                  <a:pt x="1267358" y="3213316"/>
                </a:moveTo>
                <a:lnTo>
                  <a:pt x="1267358" y="3187941"/>
                </a:lnTo>
                <a:lnTo>
                  <a:pt x="1292733" y="3187941"/>
                </a:lnTo>
                <a:lnTo>
                  <a:pt x="1292733" y="3162567"/>
                </a:lnTo>
                <a:lnTo>
                  <a:pt x="1267358" y="3162567"/>
                </a:lnTo>
                <a:lnTo>
                  <a:pt x="1267358" y="3137192"/>
                </a:lnTo>
                <a:lnTo>
                  <a:pt x="1241984" y="3137192"/>
                </a:lnTo>
                <a:lnTo>
                  <a:pt x="1241984" y="3162567"/>
                </a:lnTo>
                <a:lnTo>
                  <a:pt x="1216609" y="3162567"/>
                </a:lnTo>
                <a:lnTo>
                  <a:pt x="1216609" y="3187941"/>
                </a:lnTo>
                <a:lnTo>
                  <a:pt x="1241984" y="3187941"/>
                </a:lnTo>
                <a:lnTo>
                  <a:pt x="1241984" y="3213316"/>
                </a:lnTo>
                <a:lnTo>
                  <a:pt x="1267358" y="3213316"/>
                </a:lnTo>
                <a:close/>
                <a:moveTo>
                  <a:pt x="1337310" y="3080271"/>
                </a:moveTo>
                <a:lnTo>
                  <a:pt x="1337310" y="3052153"/>
                </a:lnTo>
                <a:lnTo>
                  <a:pt x="1365428" y="3052153"/>
                </a:lnTo>
                <a:lnTo>
                  <a:pt x="1365428" y="3024035"/>
                </a:lnTo>
                <a:lnTo>
                  <a:pt x="1337310" y="3024035"/>
                </a:lnTo>
                <a:lnTo>
                  <a:pt x="1337310" y="2995917"/>
                </a:lnTo>
                <a:lnTo>
                  <a:pt x="1309192" y="2995917"/>
                </a:lnTo>
                <a:lnTo>
                  <a:pt x="1309192" y="3024035"/>
                </a:lnTo>
                <a:lnTo>
                  <a:pt x="1281074" y="3024035"/>
                </a:lnTo>
                <a:lnTo>
                  <a:pt x="1281074" y="3052153"/>
                </a:lnTo>
                <a:lnTo>
                  <a:pt x="1309192" y="3052153"/>
                </a:lnTo>
                <a:lnTo>
                  <a:pt x="1309192" y="3080271"/>
                </a:lnTo>
                <a:lnTo>
                  <a:pt x="1337310" y="3080271"/>
                </a:lnTo>
                <a:close/>
                <a:moveTo>
                  <a:pt x="993381" y="2940368"/>
                </a:moveTo>
                <a:lnTo>
                  <a:pt x="993381" y="2913964"/>
                </a:lnTo>
                <a:lnTo>
                  <a:pt x="1019785" y="2913964"/>
                </a:lnTo>
                <a:lnTo>
                  <a:pt x="1019785" y="2887904"/>
                </a:lnTo>
                <a:lnTo>
                  <a:pt x="993381" y="2887904"/>
                </a:lnTo>
                <a:lnTo>
                  <a:pt x="993381" y="2861501"/>
                </a:lnTo>
                <a:lnTo>
                  <a:pt x="967321" y="2861501"/>
                </a:lnTo>
                <a:lnTo>
                  <a:pt x="967321" y="2887904"/>
                </a:lnTo>
                <a:lnTo>
                  <a:pt x="940918" y="2887904"/>
                </a:lnTo>
                <a:lnTo>
                  <a:pt x="940918" y="2913964"/>
                </a:lnTo>
                <a:lnTo>
                  <a:pt x="967321" y="2913964"/>
                </a:lnTo>
                <a:lnTo>
                  <a:pt x="967321" y="2940368"/>
                </a:lnTo>
                <a:lnTo>
                  <a:pt x="993381" y="2940368"/>
                </a:lnTo>
                <a:close/>
                <a:moveTo>
                  <a:pt x="786955" y="2801150"/>
                </a:moveTo>
                <a:lnTo>
                  <a:pt x="786955" y="2776118"/>
                </a:lnTo>
                <a:lnTo>
                  <a:pt x="811987" y="2776118"/>
                </a:lnTo>
                <a:lnTo>
                  <a:pt x="811987" y="2751430"/>
                </a:lnTo>
                <a:lnTo>
                  <a:pt x="786955" y="2751430"/>
                </a:lnTo>
                <a:lnTo>
                  <a:pt x="786955" y="2726398"/>
                </a:lnTo>
                <a:lnTo>
                  <a:pt x="762267" y="2726398"/>
                </a:lnTo>
                <a:lnTo>
                  <a:pt x="762267" y="2751430"/>
                </a:lnTo>
                <a:lnTo>
                  <a:pt x="737235" y="2751430"/>
                </a:lnTo>
                <a:lnTo>
                  <a:pt x="737235" y="2776118"/>
                </a:lnTo>
                <a:lnTo>
                  <a:pt x="762267" y="2776118"/>
                </a:lnTo>
                <a:lnTo>
                  <a:pt x="762267" y="2801150"/>
                </a:lnTo>
                <a:lnTo>
                  <a:pt x="786955" y="2801150"/>
                </a:lnTo>
                <a:close/>
                <a:moveTo>
                  <a:pt x="925487" y="2804579"/>
                </a:moveTo>
                <a:lnTo>
                  <a:pt x="925487" y="2777490"/>
                </a:lnTo>
                <a:lnTo>
                  <a:pt x="952576" y="2777490"/>
                </a:lnTo>
                <a:lnTo>
                  <a:pt x="952576" y="2750058"/>
                </a:lnTo>
                <a:lnTo>
                  <a:pt x="925487" y="2750058"/>
                </a:lnTo>
                <a:lnTo>
                  <a:pt x="925487" y="2722969"/>
                </a:lnTo>
                <a:lnTo>
                  <a:pt x="898055" y="2722969"/>
                </a:lnTo>
                <a:lnTo>
                  <a:pt x="898055" y="2750058"/>
                </a:lnTo>
                <a:lnTo>
                  <a:pt x="870966" y="2750058"/>
                </a:lnTo>
                <a:lnTo>
                  <a:pt x="870966" y="2777490"/>
                </a:lnTo>
                <a:lnTo>
                  <a:pt x="898055" y="2777490"/>
                </a:lnTo>
                <a:lnTo>
                  <a:pt x="898055" y="2804579"/>
                </a:lnTo>
                <a:lnTo>
                  <a:pt x="925487" y="2804579"/>
                </a:lnTo>
                <a:close/>
                <a:moveTo>
                  <a:pt x="718718" y="2664676"/>
                </a:moveTo>
                <a:lnTo>
                  <a:pt x="718718" y="2639301"/>
                </a:lnTo>
                <a:lnTo>
                  <a:pt x="744093" y="2639301"/>
                </a:lnTo>
                <a:lnTo>
                  <a:pt x="744093" y="2613927"/>
                </a:lnTo>
                <a:lnTo>
                  <a:pt x="718718" y="2613927"/>
                </a:lnTo>
                <a:lnTo>
                  <a:pt x="718718" y="2588552"/>
                </a:lnTo>
                <a:lnTo>
                  <a:pt x="693344" y="2588552"/>
                </a:lnTo>
                <a:lnTo>
                  <a:pt x="693344" y="2613927"/>
                </a:lnTo>
                <a:lnTo>
                  <a:pt x="667969" y="2613927"/>
                </a:lnTo>
                <a:lnTo>
                  <a:pt x="667969" y="2639301"/>
                </a:lnTo>
                <a:lnTo>
                  <a:pt x="693344" y="2639301"/>
                </a:lnTo>
                <a:lnTo>
                  <a:pt x="693344" y="2664676"/>
                </a:lnTo>
                <a:lnTo>
                  <a:pt x="718718" y="2664676"/>
                </a:lnTo>
                <a:close/>
                <a:moveTo>
                  <a:pt x="856907" y="2668105"/>
                </a:moveTo>
                <a:lnTo>
                  <a:pt x="856907" y="2640330"/>
                </a:lnTo>
                <a:lnTo>
                  <a:pt x="884682" y="2640330"/>
                </a:lnTo>
                <a:lnTo>
                  <a:pt x="884682" y="2612898"/>
                </a:lnTo>
                <a:lnTo>
                  <a:pt x="856907" y="2612898"/>
                </a:lnTo>
                <a:lnTo>
                  <a:pt x="856907" y="2585123"/>
                </a:lnTo>
                <a:lnTo>
                  <a:pt x="829475" y="2585123"/>
                </a:lnTo>
                <a:lnTo>
                  <a:pt x="829475" y="2612898"/>
                </a:lnTo>
                <a:lnTo>
                  <a:pt x="801700" y="2612898"/>
                </a:lnTo>
                <a:lnTo>
                  <a:pt x="801700" y="2640330"/>
                </a:lnTo>
                <a:lnTo>
                  <a:pt x="829475" y="2640330"/>
                </a:lnTo>
                <a:lnTo>
                  <a:pt x="829475" y="2668105"/>
                </a:lnTo>
                <a:lnTo>
                  <a:pt x="856907" y="2668105"/>
                </a:lnTo>
                <a:close/>
                <a:moveTo>
                  <a:pt x="1199464" y="3078213"/>
                </a:moveTo>
                <a:lnTo>
                  <a:pt x="1199464" y="3051467"/>
                </a:lnTo>
                <a:lnTo>
                  <a:pt x="1226210" y="3051467"/>
                </a:lnTo>
                <a:lnTo>
                  <a:pt x="1226210" y="3024721"/>
                </a:lnTo>
                <a:lnTo>
                  <a:pt x="1199464" y="3024721"/>
                </a:lnTo>
                <a:lnTo>
                  <a:pt x="1199464" y="2997975"/>
                </a:lnTo>
                <a:lnTo>
                  <a:pt x="1172718" y="2997975"/>
                </a:lnTo>
                <a:lnTo>
                  <a:pt x="1172718" y="3024721"/>
                </a:lnTo>
                <a:lnTo>
                  <a:pt x="1145972" y="3024721"/>
                </a:lnTo>
                <a:lnTo>
                  <a:pt x="1145972" y="3051467"/>
                </a:lnTo>
                <a:lnTo>
                  <a:pt x="1172718" y="3051467"/>
                </a:lnTo>
                <a:lnTo>
                  <a:pt x="1172718" y="3078213"/>
                </a:lnTo>
                <a:lnTo>
                  <a:pt x="1199464" y="3078213"/>
                </a:lnTo>
                <a:close/>
                <a:moveTo>
                  <a:pt x="1884921" y="3351505"/>
                </a:moveTo>
                <a:lnTo>
                  <a:pt x="1884921" y="3325444"/>
                </a:lnTo>
                <a:lnTo>
                  <a:pt x="1910982" y="3325444"/>
                </a:lnTo>
                <a:lnTo>
                  <a:pt x="1910982" y="3299384"/>
                </a:lnTo>
                <a:lnTo>
                  <a:pt x="1884921" y="3299384"/>
                </a:lnTo>
                <a:lnTo>
                  <a:pt x="1884921" y="3273323"/>
                </a:lnTo>
                <a:lnTo>
                  <a:pt x="1858861" y="3273323"/>
                </a:lnTo>
                <a:lnTo>
                  <a:pt x="1858861" y="3299384"/>
                </a:lnTo>
                <a:lnTo>
                  <a:pt x="1832800" y="3299384"/>
                </a:lnTo>
                <a:lnTo>
                  <a:pt x="1832800" y="3325444"/>
                </a:lnTo>
                <a:lnTo>
                  <a:pt x="1858861" y="3325444"/>
                </a:lnTo>
                <a:lnTo>
                  <a:pt x="1858861" y="3351505"/>
                </a:lnTo>
                <a:lnTo>
                  <a:pt x="1884921" y="3351505"/>
                </a:lnTo>
                <a:close/>
                <a:moveTo>
                  <a:pt x="2022081" y="3351505"/>
                </a:moveTo>
                <a:lnTo>
                  <a:pt x="2022081" y="3325444"/>
                </a:lnTo>
                <a:lnTo>
                  <a:pt x="2048142" y="3325444"/>
                </a:lnTo>
                <a:lnTo>
                  <a:pt x="2048142" y="3299384"/>
                </a:lnTo>
                <a:lnTo>
                  <a:pt x="2022081" y="3299384"/>
                </a:lnTo>
                <a:lnTo>
                  <a:pt x="2022081" y="3273323"/>
                </a:lnTo>
                <a:lnTo>
                  <a:pt x="1996021" y="3273323"/>
                </a:lnTo>
                <a:lnTo>
                  <a:pt x="1996021" y="3299384"/>
                </a:lnTo>
                <a:lnTo>
                  <a:pt x="1969960" y="3299384"/>
                </a:lnTo>
                <a:lnTo>
                  <a:pt x="1969960" y="3325444"/>
                </a:lnTo>
                <a:lnTo>
                  <a:pt x="1996021" y="3325444"/>
                </a:lnTo>
                <a:lnTo>
                  <a:pt x="1996021" y="3351505"/>
                </a:lnTo>
                <a:lnTo>
                  <a:pt x="2022081" y="3351505"/>
                </a:lnTo>
                <a:close/>
                <a:moveTo>
                  <a:pt x="1954873" y="3218117"/>
                </a:moveTo>
                <a:lnTo>
                  <a:pt x="1954873" y="3189656"/>
                </a:lnTo>
                <a:lnTo>
                  <a:pt x="1983334" y="3189656"/>
                </a:lnTo>
                <a:lnTo>
                  <a:pt x="1983334" y="3160852"/>
                </a:lnTo>
                <a:lnTo>
                  <a:pt x="1954873" y="3160852"/>
                </a:lnTo>
                <a:lnTo>
                  <a:pt x="1954873" y="3132392"/>
                </a:lnTo>
                <a:lnTo>
                  <a:pt x="1926069" y="3132392"/>
                </a:lnTo>
                <a:lnTo>
                  <a:pt x="1926069" y="3160852"/>
                </a:lnTo>
                <a:lnTo>
                  <a:pt x="1897609" y="3160852"/>
                </a:lnTo>
                <a:lnTo>
                  <a:pt x="1897609" y="3189656"/>
                </a:lnTo>
                <a:lnTo>
                  <a:pt x="1926069" y="3189656"/>
                </a:lnTo>
                <a:lnTo>
                  <a:pt x="1926069" y="3218117"/>
                </a:lnTo>
                <a:lnTo>
                  <a:pt x="1954873" y="3218117"/>
                </a:lnTo>
                <a:close/>
                <a:moveTo>
                  <a:pt x="1747761" y="3351162"/>
                </a:moveTo>
                <a:lnTo>
                  <a:pt x="1747761" y="3325444"/>
                </a:lnTo>
                <a:lnTo>
                  <a:pt x="1773479" y="3325444"/>
                </a:lnTo>
                <a:lnTo>
                  <a:pt x="1773479" y="3299384"/>
                </a:lnTo>
                <a:lnTo>
                  <a:pt x="1747761" y="3299384"/>
                </a:lnTo>
                <a:lnTo>
                  <a:pt x="1747761" y="3273666"/>
                </a:lnTo>
                <a:lnTo>
                  <a:pt x="1721701" y="3273666"/>
                </a:lnTo>
                <a:lnTo>
                  <a:pt x="1721701" y="3299384"/>
                </a:lnTo>
                <a:lnTo>
                  <a:pt x="1695983" y="3299384"/>
                </a:lnTo>
                <a:lnTo>
                  <a:pt x="1695983" y="3325444"/>
                </a:lnTo>
                <a:lnTo>
                  <a:pt x="1721701" y="3325444"/>
                </a:lnTo>
                <a:lnTo>
                  <a:pt x="1721701" y="3351162"/>
                </a:lnTo>
                <a:lnTo>
                  <a:pt x="1747761" y="3351162"/>
                </a:lnTo>
                <a:close/>
                <a:moveTo>
                  <a:pt x="1817370" y="3217774"/>
                </a:moveTo>
                <a:lnTo>
                  <a:pt x="1817370" y="3189313"/>
                </a:lnTo>
                <a:lnTo>
                  <a:pt x="1845831" y="3189313"/>
                </a:lnTo>
                <a:lnTo>
                  <a:pt x="1845831" y="3161195"/>
                </a:lnTo>
                <a:lnTo>
                  <a:pt x="1817370" y="3161195"/>
                </a:lnTo>
                <a:lnTo>
                  <a:pt x="1817370" y="3132734"/>
                </a:lnTo>
                <a:lnTo>
                  <a:pt x="1789252" y="3132734"/>
                </a:lnTo>
                <a:lnTo>
                  <a:pt x="1789252" y="3161195"/>
                </a:lnTo>
                <a:lnTo>
                  <a:pt x="1760791" y="3161195"/>
                </a:lnTo>
                <a:lnTo>
                  <a:pt x="1760791" y="3189313"/>
                </a:lnTo>
                <a:lnTo>
                  <a:pt x="1789252" y="3189313"/>
                </a:lnTo>
                <a:lnTo>
                  <a:pt x="1789252" y="3217774"/>
                </a:lnTo>
                <a:lnTo>
                  <a:pt x="1817370" y="3217774"/>
                </a:lnTo>
                <a:close/>
                <a:moveTo>
                  <a:pt x="1475156" y="3081985"/>
                </a:moveTo>
                <a:lnTo>
                  <a:pt x="1475156" y="3052839"/>
                </a:lnTo>
                <a:lnTo>
                  <a:pt x="1504302" y="3052839"/>
                </a:lnTo>
                <a:lnTo>
                  <a:pt x="1504302" y="3023349"/>
                </a:lnTo>
                <a:lnTo>
                  <a:pt x="1475156" y="3023349"/>
                </a:lnTo>
                <a:lnTo>
                  <a:pt x="1475156" y="2994203"/>
                </a:lnTo>
                <a:lnTo>
                  <a:pt x="1445666" y="2994203"/>
                </a:lnTo>
                <a:lnTo>
                  <a:pt x="1445666" y="3023349"/>
                </a:lnTo>
                <a:lnTo>
                  <a:pt x="1416520" y="3023349"/>
                </a:lnTo>
                <a:lnTo>
                  <a:pt x="1416520" y="3052839"/>
                </a:lnTo>
                <a:lnTo>
                  <a:pt x="1445666" y="3052839"/>
                </a:lnTo>
                <a:lnTo>
                  <a:pt x="1445666" y="3081985"/>
                </a:lnTo>
                <a:lnTo>
                  <a:pt x="1475156" y="3081985"/>
                </a:lnTo>
                <a:close/>
                <a:moveTo>
                  <a:pt x="1680210" y="3217431"/>
                </a:moveTo>
                <a:lnTo>
                  <a:pt x="1680210" y="3189313"/>
                </a:lnTo>
                <a:lnTo>
                  <a:pt x="1708328" y="3189313"/>
                </a:lnTo>
                <a:lnTo>
                  <a:pt x="1708328" y="3161195"/>
                </a:lnTo>
                <a:lnTo>
                  <a:pt x="1680210" y="3161195"/>
                </a:lnTo>
                <a:lnTo>
                  <a:pt x="1680210" y="3133077"/>
                </a:lnTo>
                <a:lnTo>
                  <a:pt x="1652092" y="3133077"/>
                </a:lnTo>
                <a:lnTo>
                  <a:pt x="1652092" y="3161195"/>
                </a:lnTo>
                <a:lnTo>
                  <a:pt x="1623974" y="3161195"/>
                </a:lnTo>
                <a:lnTo>
                  <a:pt x="1623974" y="3189313"/>
                </a:lnTo>
                <a:lnTo>
                  <a:pt x="1652092" y="3189313"/>
                </a:lnTo>
                <a:lnTo>
                  <a:pt x="1652092" y="3217431"/>
                </a:lnTo>
                <a:lnTo>
                  <a:pt x="1680210" y="3217431"/>
                </a:lnTo>
                <a:close/>
                <a:moveTo>
                  <a:pt x="1542707" y="3216402"/>
                </a:moveTo>
                <a:lnTo>
                  <a:pt x="1542707" y="3188970"/>
                </a:lnTo>
                <a:lnTo>
                  <a:pt x="1570139" y="3188970"/>
                </a:lnTo>
                <a:lnTo>
                  <a:pt x="1570139" y="3161538"/>
                </a:lnTo>
                <a:lnTo>
                  <a:pt x="1542707" y="3161538"/>
                </a:lnTo>
                <a:lnTo>
                  <a:pt x="1542707" y="3134106"/>
                </a:lnTo>
                <a:lnTo>
                  <a:pt x="1515275" y="3134106"/>
                </a:lnTo>
                <a:lnTo>
                  <a:pt x="1515275" y="3161538"/>
                </a:lnTo>
                <a:lnTo>
                  <a:pt x="1487843" y="3161538"/>
                </a:lnTo>
                <a:lnTo>
                  <a:pt x="1487843" y="3188970"/>
                </a:lnTo>
                <a:lnTo>
                  <a:pt x="1515275" y="3188970"/>
                </a:lnTo>
                <a:lnTo>
                  <a:pt x="1515275" y="3216402"/>
                </a:lnTo>
                <a:lnTo>
                  <a:pt x="1542707" y="3216402"/>
                </a:lnTo>
                <a:close/>
                <a:moveTo>
                  <a:pt x="1610258" y="3350476"/>
                </a:moveTo>
                <a:lnTo>
                  <a:pt x="1610258" y="3325101"/>
                </a:lnTo>
                <a:lnTo>
                  <a:pt x="1635633" y="3325101"/>
                </a:lnTo>
                <a:lnTo>
                  <a:pt x="1635633" y="3299727"/>
                </a:lnTo>
                <a:lnTo>
                  <a:pt x="1610258" y="3299727"/>
                </a:lnTo>
                <a:lnTo>
                  <a:pt x="1610258" y="3274352"/>
                </a:lnTo>
                <a:lnTo>
                  <a:pt x="1584884" y="3274352"/>
                </a:lnTo>
                <a:lnTo>
                  <a:pt x="1584884" y="3299727"/>
                </a:lnTo>
                <a:lnTo>
                  <a:pt x="1559509" y="3299727"/>
                </a:lnTo>
                <a:lnTo>
                  <a:pt x="1559509" y="3325101"/>
                </a:lnTo>
                <a:lnTo>
                  <a:pt x="1584884" y="3325101"/>
                </a:lnTo>
                <a:lnTo>
                  <a:pt x="1584884" y="3350476"/>
                </a:lnTo>
                <a:lnTo>
                  <a:pt x="1610258" y="3350476"/>
                </a:lnTo>
                <a:close/>
                <a:moveTo>
                  <a:pt x="1405204" y="3215030"/>
                </a:moveTo>
                <a:lnTo>
                  <a:pt x="1405204" y="3188627"/>
                </a:lnTo>
                <a:lnTo>
                  <a:pt x="1431607" y="3188627"/>
                </a:lnTo>
                <a:lnTo>
                  <a:pt x="1431607" y="3161881"/>
                </a:lnTo>
                <a:lnTo>
                  <a:pt x="1405204" y="3161881"/>
                </a:lnTo>
                <a:lnTo>
                  <a:pt x="1405204" y="3135478"/>
                </a:lnTo>
                <a:lnTo>
                  <a:pt x="1378458" y="3135478"/>
                </a:lnTo>
                <a:lnTo>
                  <a:pt x="1378458" y="3161881"/>
                </a:lnTo>
                <a:lnTo>
                  <a:pt x="1352055" y="3161881"/>
                </a:lnTo>
                <a:lnTo>
                  <a:pt x="1352055" y="3188627"/>
                </a:lnTo>
                <a:lnTo>
                  <a:pt x="1378458" y="3188627"/>
                </a:lnTo>
                <a:lnTo>
                  <a:pt x="1378458" y="3215030"/>
                </a:lnTo>
                <a:lnTo>
                  <a:pt x="1405204" y="3215030"/>
                </a:lnTo>
                <a:close/>
                <a:moveTo>
                  <a:pt x="1172718" y="803415"/>
                </a:moveTo>
                <a:lnTo>
                  <a:pt x="1172718" y="830161"/>
                </a:lnTo>
                <a:lnTo>
                  <a:pt x="1145972" y="830161"/>
                </a:lnTo>
                <a:lnTo>
                  <a:pt x="1145972" y="856907"/>
                </a:lnTo>
                <a:lnTo>
                  <a:pt x="1172718" y="856907"/>
                </a:lnTo>
                <a:lnTo>
                  <a:pt x="1172718" y="883653"/>
                </a:lnTo>
                <a:lnTo>
                  <a:pt x="1199464" y="883653"/>
                </a:lnTo>
                <a:lnTo>
                  <a:pt x="1199464" y="856907"/>
                </a:lnTo>
                <a:lnTo>
                  <a:pt x="1226210" y="856907"/>
                </a:lnTo>
                <a:lnTo>
                  <a:pt x="1226210" y="830161"/>
                </a:lnTo>
                <a:lnTo>
                  <a:pt x="1199464" y="830161"/>
                </a:lnTo>
                <a:lnTo>
                  <a:pt x="1199464" y="803415"/>
                </a:lnTo>
                <a:lnTo>
                  <a:pt x="1172718" y="803415"/>
                </a:lnTo>
                <a:close/>
                <a:moveTo>
                  <a:pt x="1241984" y="668312"/>
                </a:moveTo>
                <a:lnTo>
                  <a:pt x="1241984" y="693687"/>
                </a:lnTo>
                <a:lnTo>
                  <a:pt x="1216609" y="693687"/>
                </a:lnTo>
                <a:lnTo>
                  <a:pt x="1216609" y="719061"/>
                </a:lnTo>
                <a:lnTo>
                  <a:pt x="1241984" y="719061"/>
                </a:lnTo>
                <a:lnTo>
                  <a:pt x="1241984" y="744436"/>
                </a:lnTo>
                <a:lnTo>
                  <a:pt x="1267358" y="744436"/>
                </a:lnTo>
                <a:lnTo>
                  <a:pt x="1267358" y="719061"/>
                </a:lnTo>
                <a:lnTo>
                  <a:pt x="1292733" y="719061"/>
                </a:lnTo>
                <a:lnTo>
                  <a:pt x="1292733" y="693687"/>
                </a:lnTo>
                <a:lnTo>
                  <a:pt x="1267358" y="693687"/>
                </a:lnTo>
                <a:lnTo>
                  <a:pt x="1267358" y="668312"/>
                </a:lnTo>
                <a:lnTo>
                  <a:pt x="1241984" y="668312"/>
                </a:lnTo>
                <a:close/>
                <a:moveTo>
                  <a:pt x="1309192" y="801357"/>
                </a:moveTo>
                <a:lnTo>
                  <a:pt x="1309192" y="829475"/>
                </a:lnTo>
                <a:lnTo>
                  <a:pt x="1281074" y="829475"/>
                </a:lnTo>
                <a:lnTo>
                  <a:pt x="1281074" y="857593"/>
                </a:lnTo>
                <a:lnTo>
                  <a:pt x="1309192" y="857593"/>
                </a:lnTo>
                <a:lnTo>
                  <a:pt x="1309192" y="885711"/>
                </a:lnTo>
                <a:lnTo>
                  <a:pt x="1337310" y="885711"/>
                </a:lnTo>
                <a:lnTo>
                  <a:pt x="1337310" y="857593"/>
                </a:lnTo>
                <a:lnTo>
                  <a:pt x="1365428" y="857593"/>
                </a:lnTo>
                <a:lnTo>
                  <a:pt x="1365428" y="829475"/>
                </a:lnTo>
                <a:lnTo>
                  <a:pt x="1337310" y="829475"/>
                </a:lnTo>
                <a:lnTo>
                  <a:pt x="1337310" y="801357"/>
                </a:lnTo>
                <a:lnTo>
                  <a:pt x="1309192" y="801357"/>
                </a:lnTo>
                <a:close/>
                <a:moveTo>
                  <a:pt x="1103452" y="938517"/>
                </a:moveTo>
                <a:lnTo>
                  <a:pt x="1103452" y="966635"/>
                </a:lnTo>
                <a:lnTo>
                  <a:pt x="1075334" y="966635"/>
                </a:lnTo>
                <a:lnTo>
                  <a:pt x="1075334" y="994753"/>
                </a:lnTo>
                <a:lnTo>
                  <a:pt x="1103452" y="994753"/>
                </a:lnTo>
                <a:lnTo>
                  <a:pt x="1103452" y="1022871"/>
                </a:lnTo>
                <a:lnTo>
                  <a:pt x="1131570" y="1022871"/>
                </a:lnTo>
                <a:lnTo>
                  <a:pt x="1131570" y="994753"/>
                </a:lnTo>
                <a:lnTo>
                  <a:pt x="1159688" y="994753"/>
                </a:lnTo>
                <a:lnTo>
                  <a:pt x="1159688" y="966635"/>
                </a:lnTo>
                <a:lnTo>
                  <a:pt x="1131570" y="966635"/>
                </a:lnTo>
                <a:lnTo>
                  <a:pt x="1131570" y="938517"/>
                </a:lnTo>
                <a:lnTo>
                  <a:pt x="1103452" y="938517"/>
                </a:lnTo>
                <a:close/>
                <a:moveTo>
                  <a:pt x="581215" y="2389670"/>
                </a:moveTo>
                <a:lnTo>
                  <a:pt x="581215" y="2364638"/>
                </a:lnTo>
                <a:lnTo>
                  <a:pt x="606247" y="2364638"/>
                </a:lnTo>
                <a:lnTo>
                  <a:pt x="606247" y="2339950"/>
                </a:lnTo>
                <a:lnTo>
                  <a:pt x="581215" y="2339950"/>
                </a:lnTo>
                <a:lnTo>
                  <a:pt x="581215" y="2314918"/>
                </a:lnTo>
                <a:lnTo>
                  <a:pt x="556527" y="2314918"/>
                </a:lnTo>
                <a:lnTo>
                  <a:pt x="556527" y="2339950"/>
                </a:lnTo>
                <a:lnTo>
                  <a:pt x="531495" y="2339950"/>
                </a:lnTo>
                <a:lnTo>
                  <a:pt x="531495" y="2364638"/>
                </a:lnTo>
                <a:lnTo>
                  <a:pt x="556527" y="2364638"/>
                </a:lnTo>
                <a:lnTo>
                  <a:pt x="556527" y="2389670"/>
                </a:lnTo>
                <a:lnTo>
                  <a:pt x="581215" y="2389670"/>
                </a:lnTo>
                <a:close/>
                <a:moveTo>
                  <a:pt x="1036244" y="805472"/>
                </a:moveTo>
                <a:lnTo>
                  <a:pt x="1036244" y="830847"/>
                </a:lnTo>
                <a:lnTo>
                  <a:pt x="1010869" y="830847"/>
                </a:lnTo>
                <a:lnTo>
                  <a:pt x="1010869" y="856221"/>
                </a:lnTo>
                <a:lnTo>
                  <a:pt x="1036244" y="856221"/>
                </a:lnTo>
                <a:lnTo>
                  <a:pt x="1036244" y="881596"/>
                </a:lnTo>
                <a:lnTo>
                  <a:pt x="1061618" y="881596"/>
                </a:lnTo>
                <a:lnTo>
                  <a:pt x="1061618" y="856221"/>
                </a:lnTo>
                <a:lnTo>
                  <a:pt x="1086993" y="856221"/>
                </a:lnTo>
                <a:lnTo>
                  <a:pt x="1086993" y="830847"/>
                </a:lnTo>
                <a:lnTo>
                  <a:pt x="1061618" y="830847"/>
                </a:lnTo>
                <a:lnTo>
                  <a:pt x="1061618" y="805472"/>
                </a:lnTo>
                <a:lnTo>
                  <a:pt x="1036244" y="805472"/>
                </a:lnTo>
                <a:close/>
                <a:moveTo>
                  <a:pt x="1515275" y="665226"/>
                </a:moveTo>
                <a:lnTo>
                  <a:pt x="1515275" y="692658"/>
                </a:lnTo>
                <a:lnTo>
                  <a:pt x="1487843" y="692658"/>
                </a:lnTo>
                <a:lnTo>
                  <a:pt x="1487843" y="720090"/>
                </a:lnTo>
                <a:lnTo>
                  <a:pt x="1515275" y="720090"/>
                </a:lnTo>
                <a:lnTo>
                  <a:pt x="1515275" y="747522"/>
                </a:lnTo>
                <a:lnTo>
                  <a:pt x="1542707" y="747522"/>
                </a:lnTo>
                <a:lnTo>
                  <a:pt x="1542707" y="720090"/>
                </a:lnTo>
                <a:lnTo>
                  <a:pt x="1570139" y="720090"/>
                </a:lnTo>
                <a:lnTo>
                  <a:pt x="1570139" y="692658"/>
                </a:lnTo>
                <a:lnTo>
                  <a:pt x="1542707" y="692658"/>
                </a:lnTo>
                <a:lnTo>
                  <a:pt x="1542707" y="665226"/>
                </a:lnTo>
                <a:lnTo>
                  <a:pt x="1515275" y="665226"/>
                </a:lnTo>
                <a:close/>
                <a:moveTo>
                  <a:pt x="1650035" y="932688"/>
                </a:moveTo>
                <a:lnTo>
                  <a:pt x="1650035" y="964578"/>
                </a:lnTo>
                <a:lnTo>
                  <a:pt x="1618145" y="964578"/>
                </a:lnTo>
                <a:lnTo>
                  <a:pt x="1618145" y="996810"/>
                </a:lnTo>
                <a:lnTo>
                  <a:pt x="1650035" y="996810"/>
                </a:lnTo>
                <a:lnTo>
                  <a:pt x="1650035" y="1028700"/>
                </a:lnTo>
                <a:lnTo>
                  <a:pt x="1682267" y="1028700"/>
                </a:lnTo>
                <a:lnTo>
                  <a:pt x="1682267" y="996810"/>
                </a:lnTo>
                <a:lnTo>
                  <a:pt x="1714157" y="996810"/>
                </a:lnTo>
                <a:lnTo>
                  <a:pt x="1714157" y="964578"/>
                </a:lnTo>
                <a:lnTo>
                  <a:pt x="1682267" y="964578"/>
                </a:lnTo>
                <a:lnTo>
                  <a:pt x="1682267" y="932688"/>
                </a:lnTo>
                <a:lnTo>
                  <a:pt x="1650035" y="932688"/>
                </a:lnTo>
                <a:close/>
                <a:moveTo>
                  <a:pt x="1448067" y="532524"/>
                </a:moveTo>
                <a:lnTo>
                  <a:pt x="1448067" y="556870"/>
                </a:lnTo>
                <a:lnTo>
                  <a:pt x="1423721" y="556870"/>
                </a:lnTo>
                <a:lnTo>
                  <a:pt x="1423721" y="581558"/>
                </a:lnTo>
                <a:lnTo>
                  <a:pt x="1448067" y="581558"/>
                </a:lnTo>
                <a:lnTo>
                  <a:pt x="1448067" y="605904"/>
                </a:lnTo>
                <a:lnTo>
                  <a:pt x="1472755" y="605904"/>
                </a:lnTo>
                <a:lnTo>
                  <a:pt x="1472755" y="581558"/>
                </a:lnTo>
                <a:lnTo>
                  <a:pt x="1497101" y="581558"/>
                </a:lnTo>
                <a:lnTo>
                  <a:pt x="1497101" y="556870"/>
                </a:lnTo>
                <a:lnTo>
                  <a:pt x="1472755" y="556870"/>
                </a:lnTo>
                <a:lnTo>
                  <a:pt x="1472755" y="532524"/>
                </a:lnTo>
                <a:lnTo>
                  <a:pt x="1448067" y="532524"/>
                </a:lnTo>
                <a:close/>
                <a:moveTo>
                  <a:pt x="1378458" y="666598"/>
                </a:moveTo>
                <a:lnTo>
                  <a:pt x="1378458" y="693001"/>
                </a:lnTo>
                <a:lnTo>
                  <a:pt x="1352055" y="693001"/>
                </a:lnTo>
                <a:lnTo>
                  <a:pt x="1352055" y="719747"/>
                </a:lnTo>
                <a:lnTo>
                  <a:pt x="1378458" y="719747"/>
                </a:lnTo>
                <a:lnTo>
                  <a:pt x="1378458" y="746150"/>
                </a:lnTo>
                <a:lnTo>
                  <a:pt x="1405204" y="746150"/>
                </a:lnTo>
                <a:lnTo>
                  <a:pt x="1405204" y="719747"/>
                </a:lnTo>
                <a:lnTo>
                  <a:pt x="1431607" y="719747"/>
                </a:lnTo>
                <a:lnTo>
                  <a:pt x="1431607" y="693001"/>
                </a:lnTo>
                <a:lnTo>
                  <a:pt x="1405204" y="693001"/>
                </a:lnTo>
                <a:lnTo>
                  <a:pt x="1405204" y="666598"/>
                </a:lnTo>
                <a:lnTo>
                  <a:pt x="1378458" y="666598"/>
                </a:lnTo>
                <a:close/>
                <a:moveTo>
                  <a:pt x="967321" y="941261"/>
                </a:moveTo>
                <a:lnTo>
                  <a:pt x="967321" y="967664"/>
                </a:lnTo>
                <a:lnTo>
                  <a:pt x="940918" y="967664"/>
                </a:lnTo>
                <a:lnTo>
                  <a:pt x="940918" y="993724"/>
                </a:lnTo>
                <a:lnTo>
                  <a:pt x="967321" y="993724"/>
                </a:lnTo>
                <a:lnTo>
                  <a:pt x="967321" y="1020128"/>
                </a:lnTo>
                <a:lnTo>
                  <a:pt x="993381" y="1020128"/>
                </a:lnTo>
                <a:lnTo>
                  <a:pt x="993381" y="993724"/>
                </a:lnTo>
                <a:lnTo>
                  <a:pt x="1019785" y="993724"/>
                </a:lnTo>
                <a:lnTo>
                  <a:pt x="1019785" y="967664"/>
                </a:lnTo>
                <a:lnTo>
                  <a:pt x="993381" y="967664"/>
                </a:lnTo>
                <a:lnTo>
                  <a:pt x="993381" y="941261"/>
                </a:lnTo>
                <a:lnTo>
                  <a:pt x="967321" y="941261"/>
                </a:lnTo>
                <a:close/>
                <a:moveTo>
                  <a:pt x="556527" y="1491958"/>
                </a:moveTo>
                <a:lnTo>
                  <a:pt x="556527" y="1516990"/>
                </a:lnTo>
                <a:lnTo>
                  <a:pt x="531495" y="1516990"/>
                </a:lnTo>
                <a:lnTo>
                  <a:pt x="531495" y="1541678"/>
                </a:lnTo>
                <a:lnTo>
                  <a:pt x="556527" y="1541678"/>
                </a:lnTo>
                <a:lnTo>
                  <a:pt x="556527" y="1566710"/>
                </a:lnTo>
                <a:lnTo>
                  <a:pt x="581215" y="1566710"/>
                </a:lnTo>
                <a:lnTo>
                  <a:pt x="581215" y="1541678"/>
                </a:lnTo>
                <a:lnTo>
                  <a:pt x="606247" y="1541678"/>
                </a:lnTo>
                <a:lnTo>
                  <a:pt x="606247" y="1516990"/>
                </a:lnTo>
                <a:lnTo>
                  <a:pt x="581215" y="1516990"/>
                </a:lnTo>
                <a:lnTo>
                  <a:pt x="581215" y="1491958"/>
                </a:lnTo>
                <a:lnTo>
                  <a:pt x="556527" y="1491958"/>
                </a:lnTo>
                <a:close/>
                <a:moveTo>
                  <a:pt x="512635" y="1977847"/>
                </a:moveTo>
                <a:lnTo>
                  <a:pt x="512635" y="1953158"/>
                </a:lnTo>
                <a:lnTo>
                  <a:pt x="537324" y="1953158"/>
                </a:lnTo>
                <a:lnTo>
                  <a:pt x="537324" y="1928470"/>
                </a:lnTo>
                <a:lnTo>
                  <a:pt x="512635" y="1928470"/>
                </a:lnTo>
                <a:lnTo>
                  <a:pt x="512635" y="1903781"/>
                </a:lnTo>
                <a:lnTo>
                  <a:pt x="487947" y="1903781"/>
                </a:lnTo>
                <a:lnTo>
                  <a:pt x="487947" y="1928470"/>
                </a:lnTo>
                <a:lnTo>
                  <a:pt x="463258" y="1928470"/>
                </a:lnTo>
                <a:lnTo>
                  <a:pt x="463258" y="1953158"/>
                </a:lnTo>
                <a:lnTo>
                  <a:pt x="487947" y="1953158"/>
                </a:lnTo>
                <a:lnTo>
                  <a:pt x="487947" y="1977847"/>
                </a:lnTo>
                <a:lnTo>
                  <a:pt x="512635" y="1977847"/>
                </a:lnTo>
                <a:close/>
                <a:moveTo>
                  <a:pt x="898055" y="1077049"/>
                </a:moveTo>
                <a:lnTo>
                  <a:pt x="898055" y="1104138"/>
                </a:lnTo>
                <a:lnTo>
                  <a:pt x="870966" y="1104138"/>
                </a:lnTo>
                <a:lnTo>
                  <a:pt x="870966" y="1131570"/>
                </a:lnTo>
                <a:lnTo>
                  <a:pt x="898055" y="1131570"/>
                </a:lnTo>
                <a:lnTo>
                  <a:pt x="898055" y="1158659"/>
                </a:lnTo>
                <a:lnTo>
                  <a:pt x="925487" y="1158659"/>
                </a:lnTo>
                <a:lnTo>
                  <a:pt x="925487" y="1131570"/>
                </a:lnTo>
                <a:lnTo>
                  <a:pt x="952576" y="1131570"/>
                </a:lnTo>
                <a:lnTo>
                  <a:pt x="952576" y="1104138"/>
                </a:lnTo>
                <a:lnTo>
                  <a:pt x="925487" y="1104138"/>
                </a:lnTo>
                <a:lnTo>
                  <a:pt x="925487" y="1077049"/>
                </a:lnTo>
                <a:lnTo>
                  <a:pt x="898055" y="1077049"/>
                </a:lnTo>
                <a:close/>
                <a:moveTo>
                  <a:pt x="512293" y="2251481"/>
                </a:moveTo>
                <a:lnTo>
                  <a:pt x="512293" y="2227136"/>
                </a:lnTo>
                <a:lnTo>
                  <a:pt x="536638" y="2227136"/>
                </a:lnTo>
                <a:lnTo>
                  <a:pt x="536638" y="2203133"/>
                </a:lnTo>
                <a:lnTo>
                  <a:pt x="512293" y="2203133"/>
                </a:lnTo>
                <a:lnTo>
                  <a:pt x="512293" y="2178787"/>
                </a:lnTo>
                <a:lnTo>
                  <a:pt x="488290" y="2178787"/>
                </a:lnTo>
                <a:lnTo>
                  <a:pt x="488290" y="2203133"/>
                </a:lnTo>
                <a:lnTo>
                  <a:pt x="463944" y="2203133"/>
                </a:lnTo>
                <a:lnTo>
                  <a:pt x="463944" y="2227136"/>
                </a:lnTo>
                <a:lnTo>
                  <a:pt x="488290" y="2227136"/>
                </a:lnTo>
                <a:lnTo>
                  <a:pt x="488290" y="2251481"/>
                </a:lnTo>
                <a:lnTo>
                  <a:pt x="512293" y="2251481"/>
                </a:lnTo>
                <a:close/>
                <a:moveTo>
                  <a:pt x="488290" y="1630147"/>
                </a:moveTo>
                <a:lnTo>
                  <a:pt x="488290" y="1654493"/>
                </a:lnTo>
                <a:lnTo>
                  <a:pt x="463944" y="1654493"/>
                </a:lnTo>
                <a:lnTo>
                  <a:pt x="463944" y="1678496"/>
                </a:lnTo>
                <a:lnTo>
                  <a:pt x="488290" y="1678496"/>
                </a:lnTo>
                <a:lnTo>
                  <a:pt x="488290" y="1702841"/>
                </a:lnTo>
                <a:lnTo>
                  <a:pt x="512293" y="1702841"/>
                </a:lnTo>
                <a:lnTo>
                  <a:pt x="512293" y="1678496"/>
                </a:lnTo>
                <a:lnTo>
                  <a:pt x="536638" y="1678496"/>
                </a:lnTo>
                <a:lnTo>
                  <a:pt x="536638" y="1654493"/>
                </a:lnTo>
                <a:lnTo>
                  <a:pt x="512293" y="1654493"/>
                </a:lnTo>
                <a:lnTo>
                  <a:pt x="512293" y="1630147"/>
                </a:lnTo>
                <a:lnTo>
                  <a:pt x="488290" y="1630147"/>
                </a:lnTo>
                <a:close/>
                <a:moveTo>
                  <a:pt x="830847" y="944004"/>
                </a:moveTo>
                <a:lnTo>
                  <a:pt x="830847" y="968350"/>
                </a:lnTo>
                <a:lnTo>
                  <a:pt x="806501" y="968350"/>
                </a:lnTo>
                <a:lnTo>
                  <a:pt x="806501" y="993038"/>
                </a:lnTo>
                <a:lnTo>
                  <a:pt x="830847" y="993038"/>
                </a:lnTo>
                <a:lnTo>
                  <a:pt x="830847" y="1017384"/>
                </a:lnTo>
                <a:lnTo>
                  <a:pt x="855535" y="1017384"/>
                </a:lnTo>
                <a:lnTo>
                  <a:pt x="855535" y="993038"/>
                </a:lnTo>
                <a:lnTo>
                  <a:pt x="879881" y="993038"/>
                </a:lnTo>
                <a:lnTo>
                  <a:pt x="879881" y="968350"/>
                </a:lnTo>
                <a:lnTo>
                  <a:pt x="855535" y="968350"/>
                </a:lnTo>
                <a:lnTo>
                  <a:pt x="855535" y="944004"/>
                </a:lnTo>
                <a:lnTo>
                  <a:pt x="830847" y="944004"/>
                </a:lnTo>
                <a:close/>
                <a:moveTo>
                  <a:pt x="761924" y="1080135"/>
                </a:moveTo>
                <a:lnTo>
                  <a:pt x="761924" y="1105167"/>
                </a:lnTo>
                <a:lnTo>
                  <a:pt x="736892" y="1105167"/>
                </a:lnTo>
                <a:lnTo>
                  <a:pt x="736892" y="1130541"/>
                </a:lnTo>
                <a:lnTo>
                  <a:pt x="761924" y="1130541"/>
                </a:lnTo>
                <a:lnTo>
                  <a:pt x="761924" y="1155573"/>
                </a:lnTo>
                <a:lnTo>
                  <a:pt x="787298" y="1155573"/>
                </a:lnTo>
                <a:lnTo>
                  <a:pt x="787298" y="1130541"/>
                </a:lnTo>
                <a:lnTo>
                  <a:pt x="812330" y="1130541"/>
                </a:lnTo>
                <a:lnTo>
                  <a:pt x="812330" y="1105167"/>
                </a:lnTo>
                <a:lnTo>
                  <a:pt x="787298" y="1105167"/>
                </a:lnTo>
                <a:lnTo>
                  <a:pt x="787298" y="1080135"/>
                </a:lnTo>
                <a:lnTo>
                  <a:pt x="761924" y="1080135"/>
                </a:lnTo>
                <a:close/>
                <a:moveTo>
                  <a:pt x="624764" y="1354112"/>
                </a:moveTo>
                <a:lnTo>
                  <a:pt x="624764" y="1379487"/>
                </a:lnTo>
                <a:lnTo>
                  <a:pt x="599389" y="1379487"/>
                </a:lnTo>
                <a:lnTo>
                  <a:pt x="599389" y="1404861"/>
                </a:lnTo>
                <a:lnTo>
                  <a:pt x="624764" y="1404861"/>
                </a:lnTo>
                <a:lnTo>
                  <a:pt x="624764" y="1430236"/>
                </a:lnTo>
                <a:lnTo>
                  <a:pt x="650138" y="1430236"/>
                </a:lnTo>
                <a:lnTo>
                  <a:pt x="650138" y="1404861"/>
                </a:lnTo>
                <a:lnTo>
                  <a:pt x="675513" y="1404861"/>
                </a:lnTo>
                <a:lnTo>
                  <a:pt x="675513" y="1379487"/>
                </a:lnTo>
                <a:lnTo>
                  <a:pt x="650138" y="1379487"/>
                </a:lnTo>
                <a:lnTo>
                  <a:pt x="650138" y="1354112"/>
                </a:lnTo>
                <a:lnTo>
                  <a:pt x="624764" y="1354112"/>
                </a:lnTo>
                <a:close/>
                <a:moveTo>
                  <a:pt x="693344" y="1216952"/>
                </a:moveTo>
                <a:lnTo>
                  <a:pt x="693344" y="1242327"/>
                </a:lnTo>
                <a:lnTo>
                  <a:pt x="667969" y="1242327"/>
                </a:lnTo>
                <a:lnTo>
                  <a:pt x="667969" y="1267701"/>
                </a:lnTo>
                <a:lnTo>
                  <a:pt x="693344" y="1267701"/>
                </a:lnTo>
                <a:lnTo>
                  <a:pt x="693344" y="1293076"/>
                </a:lnTo>
                <a:lnTo>
                  <a:pt x="718718" y="1293076"/>
                </a:lnTo>
                <a:lnTo>
                  <a:pt x="718718" y="1267701"/>
                </a:lnTo>
                <a:lnTo>
                  <a:pt x="744093" y="1267701"/>
                </a:lnTo>
                <a:lnTo>
                  <a:pt x="744093" y="1242327"/>
                </a:lnTo>
                <a:lnTo>
                  <a:pt x="718718" y="1242327"/>
                </a:lnTo>
                <a:lnTo>
                  <a:pt x="718718" y="1216952"/>
                </a:lnTo>
                <a:lnTo>
                  <a:pt x="693344" y="1216952"/>
                </a:lnTo>
                <a:close/>
                <a:moveTo>
                  <a:pt x="3577819" y="1280732"/>
                </a:moveTo>
                <a:lnTo>
                  <a:pt x="3594964" y="1280732"/>
                </a:lnTo>
                <a:lnTo>
                  <a:pt x="3594964" y="1263587"/>
                </a:lnTo>
                <a:lnTo>
                  <a:pt x="3612109" y="1263587"/>
                </a:lnTo>
                <a:lnTo>
                  <a:pt x="3612109" y="1246442"/>
                </a:lnTo>
                <a:lnTo>
                  <a:pt x="3594964" y="1246442"/>
                </a:lnTo>
                <a:lnTo>
                  <a:pt x="3594964" y="1229297"/>
                </a:lnTo>
                <a:lnTo>
                  <a:pt x="3577819" y="1229297"/>
                </a:lnTo>
                <a:lnTo>
                  <a:pt x="3577819" y="1246442"/>
                </a:lnTo>
                <a:lnTo>
                  <a:pt x="3560674" y="1246442"/>
                </a:lnTo>
                <a:lnTo>
                  <a:pt x="3560674" y="1263587"/>
                </a:lnTo>
                <a:lnTo>
                  <a:pt x="3577819" y="1263587"/>
                </a:lnTo>
                <a:lnTo>
                  <a:pt x="3577819" y="1280732"/>
                </a:lnTo>
                <a:close/>
                <a:moveTo>
                  <a:pt x="3507867" y="1421663"/>
                </a:moveTo>
                <a:lnTo>
                  <a:pt x="3527755" y="1421663"/>
                </a:lnTo>
                <a:lnTo>
                  <a:pt x="3527755" y="1402118"/>
                </a:lnTo>
                <a:lnTo>
                  <a:pt x="3547301" y="1402118"/>
                </a:lnTo>
                <a:lnTo>
                  <a:pt x="3547301" y="1382230"/>
                </a:lnTo>
                <a:lnTo>
                  <a:pt x="3527755" y="1382230"/>
                </a:lnTo>
                <a:lnTo>
                  <a:pt x="3527755" y="1362685"/>
                </a:lnTo>
                <a:lnTo>
                  <a:pt x="3507867" y="1362685"/>
                </a:lnTo>
                <a:lnTo>
                  <a:pt x="3507867" y="1382230"/>
                </a:lnTo>
                <a:lnTo>
                  <a:pt x="3488322" y="1382230"/>
                </a:lnTo>
                <a:lnTo>
                  <a:pt x="3488322" y="1402118"/>
                </a:lnTo>
                <a:lnTo>
                  <a:pt x="3507867" y="1402118"/>
                </a:lnTo>
                <a:lnTo>
                  <a:pt x="3507867" y="1421663"/>
                </a:lnTo>
                <a:close/>
                <a:moveTo>
                  <a:pt x="3509239" y="1143572"/>
                </a:moveTo>
                <a:lnTo>
                  <a:pt x="3526384" y="1143572"/>
                </a:lnTo>
                <a:lnTo>
                  <a:pt x="3526384" y="1126427"/>
                </a:lnTo>
                <a:lnTo>
                  <a:pt x="3543529" y="1126427"/>
                </a:lnTo>
                <a:lnTo>
                  <a:pt x="3543529" y="1109282"/>
                </a:lnTo>
                <a:lnTo>
                  <a:pt x="3526384" y="1109282"/>
                </a:lnTo>
                <a:lnTo>
                  <a:pt x="3526384" y="1092137"/>
                </a:lnTo>
                <a:lnTo>
                  <a:pt x="3509239" y="1092137"/>
                </a:lnTo>
                <a:lnTo>
                  <a:pt x="3509239" y="1109282"/>
                </a:lnTo>
                <a:lnTo>
                  <a:pt x="3492094" y="1109282"/>
                </a:lnTo>
                <a:lnTo>
                  <a:pt x="3492094" y="1126427"/>
                </a:lnTo>
                <a:lnTo>
                  <a:pt x="3509239" y="1126427"/>
                </a:lnTo>
                <a:lnTo>
                  <a:pt x="3509239" y="1143572"/>
                </a:lnTo>
                <a:close/>
                <a:moveTo>
                  <a:pt x="3510953" y="864108"/>
                </a:moveTo>
                <a:lnTo>
                  <a:pt x="3524669" y="864108"/>
                </a:lnTo>
                <a:lnTo>
                  <a:pt x="3524669" y="850392"/>
                </a:lnTo>
                <a:lnTo>
                  <a:pt x="3538385" y="850392"/>
                </a:lnTo>
                <a:lnTo>
                  <a:pt x="3538385" y="836676"/>
                </a:lnTo>
                <a:lnTo>
                  <a:pt x="3524669" y="836676"/>
                </a:lnTo>
                <a:lnTo>
                  <a:pt x="3524669" y="822960"/>
                </a:lnTo>
                <a:lnTo>
                  <a:pt x="3510953" y="822960"/>
                </a:lnTo>
                <a:lnTo>
                  <a:pt x="3510953" y="836676"/>
                </a:lnTo>
                <a:lnTo>
                  <a:pt x="3497237" y="836676"/>
                </a:lnTo>
                <a:lnTo>
                  <a:pt x="3497237" y="850392"/>
                </a:lnTo>
                <a:lnTo>
                  <a:pt x="3510953" y="850392"/>
                </a:lnTo>
                <a:lnTo>
                  <a:pt x="3510953" y="864108"/>
                </a:lnTo>
                <a:close/>
                <a:moveTo>
                  <a:pt x="3507181" y="1698384"/>
                </a:moveTo>
                <a:lnTo>
                  <a:pt x="3528441" y="1698384"/>
                </a:lnTo>
                <a:lnTo>
                  <a:pt x="3528441" y="1677124"/>
                </a:lnTo>
                <a:lnTo>
                  <a:pt x="3549701" y="1677124"/>
                </a:lnTo>
                <a:lnTo>
                  <a:pt x="3549701" y="1655864"/>
                </a:lnTo>
                <a:lnTo>
                  <a:pt x="3528441" y="1655864"/>
                </a:lnTo>
                <a:lnTo>
                  <a:pt x="3528441" y="1634604"/>
                </a:lnTo>
                <a:lnTo>
                  <a:pt x="3507181" y="1634604"/>
                </a:lnTo>
                <a:lnTo>
                  <a:pt x="3507181" y="1655864"/>
                </a:lnTo>
                <a:lnTo>
                  <a:pt x="3485921" y="1655864"/>
                </a:lnTo>
                <a:lnTo>
                  <a:pt x="3485921" y="1677124"/>
                </a:lnTo>
                <a:lnTo>
                  <a:pt x="3507181" y="1677124"/>
                </a:lnTo>
                <a:lnTo>
                  <a:pt x="3507181" y="1698384"/>
                </a:lnTo>
                <a:close/>
                <a:moveTo>
                  <a:pt x="1652092" y="664540"/>
                </a:moveTo>
                <a:lnTo>
                  <a:pt x="1652092" y="692315"/>
                </a:lnTo>
                <a:lnTo>
                  <a:pt x="1624317" y="692315"/>
                </a:lnTo>
                <a:lnTo>
                  <a:pt x="1624317" y="720433"/>
                </a:lnTo>
                <a:lnTo>
                  <a:pt x="1652092" y="720433"/>
                </a:lnTo>
                <a:lnTo>
                  <a:pt x="1652092" y="748208"/>
                </a:lnTo>
                <a:lnTo>
                  <a:pt x="1680210" y="748208"/>
                </a:lnTo>
                <a:lnTo>
                  <a:pt x="1680210" y="720433"/>
                </a:lnTo>
                <a:lnTo>
                  <a:pt x="1707985" y="720433"/>
                </a:lnTo>
                <a:lnTo>
                  <a:pt x="1707985" y="692315"/>
                </a:lnTo>
                <a:lnTo>
                  <a:pt x="1680210" y="692315"/>
                </a:lnTo>
                <a:lnTo>
                  <a:pt x="1680210" y="664540"/>
                </a:lnTo>
                <a:lnTo>
                  <a:pt x="1652092" y="664540"/>
                </a:lnTo>
                <a:close/>
                <a:moveTo>
                  <a:pt x="3576790" y="1557795"/>
                </a:moveTo>
                <a:lnTo>
                  <a:pt x="3595993" y="1557795"/>
                </a:lnTo>
                <a:lnTo>
                  <a:pt x="3595993" y="1538935"/>
                </a:lnTo>
                <a:lnTo>
                  <a:pt x="3614852" y="1538935"/>
                </a:lnTo>
                <a:lnTo>
                  <a:pt x="3614852" y="1519733"/>
                </a:lnTo>
                <a:lnTo>
                  <a:pt x="3595993" y="1519733"/>
                </a:lnTo>
                <a:lnTo>
                  <a:pt x="3595993" y="1500873"/>
                </a:lnTo>
                <a:lnTo>
                  <a:pt x="3576790" y="1500873"/>
                </a:lnTo>
                <a:lnTo>
                  <a:pt x="3576790" y="1519733"/>
                </a:lnTo>
                <a:lnTo>
                  <a:pt x="3557930" y="1519733"/>
                </a:lnTo>
                <a:lnTo>
                  <a:pt x="3557930" y="1538935"/>
                </a:lnTo>
                <a:lnTo>
                  <a:pt x="3576790" y="1538935"/>
                </a:lnTo>
                <a:lnTo>
                  <a:pt x="3576790" y="1557795"/>
                </a:lnTo>
                <a:close/>
                <a:moveTo>
                  <a:pt x="3439287" y="1284846"/>
                </a:moveTo>
                <a:lnTo>
                  <a:pt x="3459175" y="1284846"/>
                </a:lnTo>
                <a:lnTo>
                  <a:pt x="3459175" y="1264958"/>
                </a:lnTo>
                <a:lnTo>
                  <a:pt x="3479063" y="1264958"/>
                </a:lnTo>
                <a:lnTo>
                  <a:pt x="3479063" y="1245070"/>
                </a:lnTo>
                <a:lnTo>
                  <a:pt x="3459175" y="1245070"/>
                </a:lnTo>
                <a:lnTo>
                  <a:pt x="3459175" y="1225182"/>
                </a:lnTo>
                <a:lnTo>
                  <a:pt x="3439287" y="1225182"/>
                </a:lnTo>
                <a:lnTo>
                  <a:pt x="3439287" y="1245070"/>
                </a:lnTo>
                <a:lnTo>
                  <a:pt x="3419399" y="1245070"/>
                </a:lnTo>
                <a:lnTo>
                  <a:pt x="3419399" y="1264958"/>
                </a:lnTo>
                <a:lnTo>
                  <a:pt x="3439287" y="1264958"/>
                </a:lnTo>
                <a:lnTo>
                  <a:pt x="3439287" y="1284846"/>
                </a:lnTo>
                <a:close/>
                <a:moveTo>
                  <a:pt x="3438259" y="1562595"/>
                </a:moveTo>
                <a:lnTo>
                  <a:pt x="3460204" y="1562595"/>
                </a:lnTo>
                <a:lnTo>
                  <a:pt x="3460204" y="1540307"/>
                </a:lnTo>
                <a:lnTo>
                  <a:pt x="3482492" y="1540307"/>
                </a:lnTo>
                <a:lnTo>
                  <a:pt x="3482492" y="1518361"/>
                </a:lnTo>
                <a:lnTo>
                  <a:pt x="3460204" y="1518361"/>
                </a:lnTo>
                <a:lnTo>
                  <a:pt x="3460204" y="1496073"/>
                </a:lnTo>
                <a:lnTo>
                  <a:pt x="3438259" y="1496073"/>
                </a:lnTo>
                <a:lnTo>
                  <a:pt x="3438259" y="1518361"/>
                </a:lnTo>
                <a:lnTo>
                  <a:pt x="3415970" y="1518361"/>
                </a:lnTo>
                <a:lnTo>
                  <a:pt x="3415970" y="1540307"/>
                </a:lnTo>
                <a:lnTo>
                  <a:pt x="3438259" y="1540307"/>
                </a:lnTo>
                <a:lnTo>
                  <a:pt x="3438259" y="1562595"/>
                </a:lnTo>
                <a:close/>
                <a:moveTo>
                  <a:pt x="3442716" y="725576"/>
                </a:moveTo>
                <a:lnTo>
                  <a:pt x="3455746" y="725576"/>
                </a:lnTo>
                <a:lnTo>
                  <a:pt x="3455746" y="712889"/>
                </a:lnTo>
                <a:lnTo>
                  <a:pt x="3468434" y="712889"/>
                </a:lnTo>
                <a:lnTo>
                  <a:pt x="3468434" y="699859"/>
                </a:lnTo>
                <a:lnTo>
                  <a:pt x="3455746" y="699859"/>
                </a:lnTo>
                <a:lnTo>
                  <a:pt x="3455746" y="687172"/>
                </a:lnTo>
                <a:lnTo>
                  <a:pt x="3442716" y="687172"/>
                </a:lnTo>
                <a:lnTo>
                  <a:pt x="3442716" y="699859"/>
                </a:lnTo>
                <a:lnTo>
                  <a:pt x="3430029" y="699859"/>
                </a:lnTo>
                <a:lnTo>
                  <a:pt x="3430029" y="712889"/>
                </a:lnTo>
                <a:lnTo>
                  <a:pt x="3442716" y="712889"/>
                </a:lnTo>
                <a:lnTo>
                  <a:pt x="3442716" y="725576"/>
                </a:lnTo>
                <a:close/>
                <a:moveTo>
                  <a:pt x="3440659" y="1006069"/>
                </a:moveTo>
                <a:lnTo>
                  <a:pt x="3457804" y="1006069"/>
                </a:lnTo>
                <a:lnTo>
                  <a:pt x="3457804" y="989267"/>
                </a:lnTo>
                <a:lnTo>
                  <a:pt x="3474606" y="989267"/>
                </a:lnTo>
                <a:lnTo>
                  <a:pt x="3474606" y="972122"/>
                </a:lnTo>
                <a:lnTo>
                  <a:pt x="3457804" y="972122"/>
                </a:lnTo>
                <a:lnTo>
                  <a:pt x="3457804" y="955319"/>
                </a:lnTo>
                <a:lnTo>
                  <a:pt x="3440659" y="955319"/>
                </a:lnTo>
                <a:lnTo>
                  <a:pt x="3440659" y="972122"/>
                </a:lnTo>
                <a:lnTo>
                  <a:pt x="3423857" y="972122"/>
                </a:lnTo>
                <a:lnTo>
                  <a:pt x="3423857" y="989267"/>
                </a:lnTo>
                <a:lnTo>
                  <a:pt x="3440659" y="989267"/>
                </a:lnTo>
                <a:lnTo>
                  <a:pt x="3440659" y="1006069"/>
                </a:lnTo>
                <a:close/>
                <a:moveTo>
                  <a:pt x="3579533" y="1001611"/>
                </a:moveTo>
                <a:lnTo>
                  <a:pt x="3593249" y="1001611"/>
                </a:lnTo>
                <a:lnTo>
                  <a:pt x="3593249" y="987552"/>
                </a:lnTo>
                <a:lnTo>
                  <a:pt x="3607308" y="987552"/>
                </a:lnTo>
                <a:lnTo>
                  <a:pt x="3607308" y="973836"/>
                </a:lnTo>
                <a:lnTo>
                  <a:pt x="3593249" y="973836"/>
                </a:lnTo>
                <a:lnTo>
                  <a:pt x="3593249" y="959777"/>
                </a:lnTo>
                <a:lnTo>
                  <a:pt x="3579533" y="959777"/>
                </a:lnTo>
                <a:lnTo>
                  <a:pt x="3579533" y="973836"/>
                </a:lnTo>
                <a:lnTo>
                  <a:pt x="3565474" y="973836"/>
                </a:lnTo>
                <a:lnTo>
                  <a:pt x="3565474" y="987552"/>
                </a:lnTo>
                <a:lnTo>
                  <a:pt x="3579533" y="987552"/>
                </a:lnTo>
                <a:lnTo>
                  <a:pt x="3579533" y="1001611"/>
                </a:lnTo>
                <a:close/>
                <a:moveTo>
                  <a:pt x="3368307" y="1903781"/>
                </a:moveTo>
                <a:lnTo>
                  <a:pt x="3368307" y="1928470"/>
                </a:lnTo>
                <a:lnTo>
                  <a:pt x="3343618" y="1928470"/>
                </a:lnTo>
                <a:lnTo>
                  <a:pt x="3343618" y="1953158"/>
                </a:lnTo>
                <a:lnTo>
                  <a:pt x="3368307" y="1953158"/>
                </a:lnTo>
                <a:lnTo>
                  <a:pt x="3368307" y="1977847"/>
                </a:lnTo>
                <a:lnTo>
                  <a:pt x="3392996" y="1977847"/>
                </a:lnTo>
                <a:lnTo>
                  <a:pt x="3392996" y="1953158"/>
                </a:lnTo>
                <a:lnTo>
                  <a:pt x="3417685" y="1953158"/>
                </a:lnTo>
                <a:lnTo>
                  <a:pt x="3417685" y="1928470"/>
                </a:lnTo>
                <a:lnTo>
                  <a:pt x="3392996" y="1928470"/>
                </a:lnTo>
                <a:lnTo>
                  <a:pt x="3392996" y="1903781"/>
                </a:lnTo>
                <a:lnTo>
                  <a:pt x="3368307" y="1903781"/>
                </a:lnTo>
                <a:close/>
                <a:moveTo>
                  <a:pt x="3716693" y="1275931"/>
                </a:moveTo>
                <a:lnTo>
                  <a:pt x="3730409" y="1275931"/>
                </a:lnTo>
                <a:lnTo>
                  <a:pt x="3730409" y="1261872"/>
                </a:lnTo>
                <a:lnTo>
                  <a:pt x="3744468" y="1261872"/>
                </a:lnTo>
                <a:lnTo>
                  <a:pt x="3744468" y="1248156"/>
                </a:lnTo>
                <a:lnTo>
                  <a:pt x="3730409" y="1248156"/>
                </a:lnTo>
                <a:lnTo>
                  <a:pt x="3730409" y="1234097"/>
                </a:lnTo>
                <a:lnTo>
                  <a:pt x="3716693" y="1234097"/>
                </a:lnTo>
                <a:lnTo>
                  <a:pt x="3716693" y="1248156"/>
                </a:lnTo>
                <a:lnTo>
                  <a:pt x="3702634" y="1248156"/>
                </a:lnTo>
                <a:lnTo>
                  <a:pt x="3702634" y="1261872"/>
                </a:lnTo>
                <a:lnTo>
                  <a:pt x="3716693" y="1261872"/>
                </a:lnTo>
                <a:lnTo>
                  <a:pt x="3716693" y="1275931"/>
                </a:lnTo>
                <a:close/>
                <a:moveTo>
                  <a:pt x="3784588" y="1688783"/>
                </a:moveTo>
                <a:lnTo>
                  <a:pt x="3799675" y="1688783"/>
                </a:lnTo>
                <a:lnTo>
                  <a:pt x="3799675" y="1674038"/>
                </a:lnTo>
                <a:lnTo>
                  <a:pt x="3814420" y="1674038"/>
                </a:lnTo>
                <a:lnTo>
                  <a:pt x="3814420" y="1658950"/>
                </a:lnTo>
                <a:lnTo>
                  <a:pt x="3799675" y="1658950"/>
                </a:lnTo>
                <a:lnTo>
                  <a:pt x="3799675" y="1644206"/>
                </a:lnTo>
                <a:lnTo>
                  <a:pt x="3784588" y="1644206"/>
                </a:lnTo>
                <a:lnTo>
                  <a:pt x="3784588" y="1658950"/>
                </a:lnTo>
                <a:lnTo>
                  <a:pt x="3769843" y="1658950"/>
                </a:lnTo>
                <a:lnTo>
                  <a:pt x="3769843" y="1674038"/>
                </a:lnTo>
                <a:lnTo>
                  <a:pt x="3784588" y="1674038"/>
                </a:lnTo>
                <a:lnTo>
                  <a:pt x="3784588" y="1688783"/>
                </a:lnTo>
                <a:close/>
                <a:moveTo>
                  <a:pt x="3854539" y="1548194"/>
                </a:moveTo>
                <a:lnTo>
                  <a:pt x="3866884" y="1548194"/>
                </a:lnTo>
                <a:lnTo>
                  <a:pt x="3866884" y="1535506"/>
                </a:lnTo>
                <a:lnTo>
                  <a:pt x="3879571" y="1535506"/>
                </a:lnTo>
                <a:lnTo>
                  <a:pt x="3879571" y="1523162"/>
                </a:lnTo>
                <a:lnTo>
                  <a:pt x="3866884" y="1523162"/>
                </a:lnTo>
                <a:lnTo>
                  <a:pt x="3866884" y="1510475"/>
                </a:lnTo>
                <a:lnTo>
                  <a:pt x="3854539" y="1510475"/>
                </a:lnTo>
                <a:lnTo>
                  <a:pt x="3854539" y="1523162"/>
                </a:lnTo>
                <a:lnTo>
                  <a:pt x="3841852" y="1523162"/>
                </a:lnTo>
                <a:lnTo>
                  <a:pt x="3841852" y="1535506"/>
                </a:lnTo>
                <a:lnTo>
                  <a:pt x="3854539" y="1535506"/>
                </a:lnTo>
                <a:lnTo>
                  <a:pt x="3854539" y="1548194"/>
                </a:lnTo>
                <a:close/>
                <a:moveTo>
                  <a:pt x="2091690" y="3217774"/>
                </a:moveTo>
                <a:lnTo>
                  <a:pt x="2091690" y="3189313"/>
                </a:lnTo>
                <a:lnTo>
                  <a:pt x="2120151" y="3189313"/>
                </a:lnTo>
                <a:lnTo>
                  <a:pt x="2120151" y="3161195"/>
                </a:lnTo>
                <a:lnTo>
                  <a:pt x="2091690" y="3161195"/>
                </a:lnTo>
                <a:lnTo>
                  <a:pt x="2091690" y="3132734"/>
                </a:lnTo>
                <a:lnTo>
                  <a:pt x="2063572" y="3132734"/>
                </a:lnTo>
                <a:lnTo>
                  <a:pt x="2063572" y="3161195"/>
                </a:lnTo>
                <a:lnTo>
                  <a:pt x="2035111" y="3161195"/>
                </a:lnTo>
                <a:lnTo>
                  <a:pt x="2035111" y="3189313"/>
                </a:lnTo>
                <a:lnTo>
                  <a:pt x="2063572" y="3189313"/>
                </a:lnTo>
                <a:lnTo>
                  <a:pt x="2063572" y="3217774"/>
                </a:lnTo>
                <a:lnTo>
                  <a:pt x="2091690" y="3217774"/>
                </a:lnTo>
                <a:close/>
                <a:moveTo>
                  <a:pt x="3645713" y="1693926"/>
                </a:moveTo>
                <a:lnTo>
                  <a:pt x="3664229" y="1693926"/>
                </a:lnTo>
                <a:lnTo>
                  <a:pt x="3664229" y="1675752"/>
                </a:lnTo>
                <a:lnTo>
                  <a:pt x="3682403" y="1675752"/>
                </a:lnTo>
                <a:lnTo>
                  <a:pt x="3682403" y="1657236"/>
                </a:lnTo>
                <a:lnTo>
                  <a:pt x="3664229" y="1657236"/>
                </a:lnTo>
                <a:lnTo>
                  <a:pt x="3664229" y="1639062"/>
                </a:lnTo>
                <a:lnTo>
                  <a:pt x="3645713" y="1639062"/>
                </a:lnTo>
                <a:lnTo>
                  <a:pt x="3645713" y="1657236"/>
                </a:lnTo>
                <a:lnTo>
                  <a:pt x="3627539" y="1657236"/>
                </a:lnTo>
                <a:lnTo>
                  <a:pt x="3627539" y="1675752"/>
                </a:lnTo>
                <a:lnTo>
                  <a:pt x="3645713" y="1675752"/>
                </a:lnTo>
                <a:lnTo>
                  <a:pt x="3645713" y="1693926"/>
                </a:lnTo>
                <a:close/>
                <a:moveTo>
                  <a:pt x="3646742" y="1417206"/>
                </a:moveTo>
                <a:lnTo>
                  <a:pt x="3663201" y="1417206"/>
                </a:lnTo>
                <a:lnTo>
                  <a:pt x="3663201" y="1400404"/>
                </a:lnTo>
                <a:lnTo>
                  <a:pt x="3680003" y="1400404"/>
                </a:lnTo>
                <a:lnTo>
                  <a:pt x="3680003" y="1383944"/>
                </a:lnTo>
                <a:lnTo>
                  <a:pt x="3663201" y="1383944"/>
                </a:lnTo>
                <a:lnTo>
                  <a:pt x="3663201" y="1367142"/>
                </a:lnTo>
                <a:lnTo>
                  <a:pt x="3646742" y="1367142"/>
                </a:lnTo>
                <a:lnTo>
                  <a:pt x="3646742" y="1383944"/>
                </a:lnTo>
                <a:lnTo>
                  <a:pt x="3629939" y="1383944"/>
                </a:lnTo>
                <a:lnTo>
                  <a:pt x="3629939" y="1400404"/>
                </a:lnTo>
                <a:lnTo>
                  <a:pt x="3646742" y="1400404"/>
                </a:lnTo>
                <a:lnTo>
                  <a:pt x="3646742" y="1417206"/>
                </a:lnTo>
                <a:close/>
                <a:moveTo>
                  <a:pt x="3715664" y="1552994"/>
                </a:moveTo>
                <a:lnTo>
                  <a:pt x="3731438" y="1552994"/>
                </a:lnTo>
                <a:lnTo>
                  <a:pt x="3731438" y="1537221"/>
                </a:lnTo>
                <a:lnTo>
                  <a:pt x="3747211" y="1537221"/>
                </a:lnTo>
                <a:lnTo>
                  <a:pt x="3747211" y="1521447"/>
                </a:lnTo>
                <a:lnTo>
                  <a:pt x="3731438" y="1521447"/>
                </a:lnTo>
                <a:lnTo>
                  <a:pt x="3731438" y="1505674"/>
                </a:lnTo>
                <a:lnTo>
                  <a:pt x="3715664" y="1505674"/>
                </a:lnTo>
                <a:lnTo>
                  <a:pt x="3715664" y="1521447"/>
                </a:lnTo>
                <a:lnTo>
                  <a:pt x="3699891" y="1521447"/>
                </a:lnTo>
                <a:lnTo>
                  <a:pt x="3699891" y="1537221"/>
                </a:lnTo>
                <a:lnTo>
                  <a:pt x="3715664" y="1537221"/>
                </a:lnTo>
                <a:lnTo>
                  <a:pt x="3715664" y="1552994"/>
                </a:lnTo>
                <a:close/>
                <a:moveTo>
                  <a:pt x="3647770" y="1139114"/>
                </a:moveTo>
                <a:lnTo>
                  <a:pt x="3662172" y="1139114"/>
                </a:lnTo>
                <a:lnTo>
                  <a:pt x="3662172" y="1125055"/>
                </a:lnTo>
                <a:lnTo>
                  <a:pt x="3676231" y="1125055"/>
                </a:lnTo>
                <a:lnTo>
                  <a:pt x="3676231" y="1110653"/>
                </a:lnTo>
                <a:lnTo>
                  <a:pt x="3662172" y="1110653"/>
                </a:lnTo>
                <a:lnTo>
                  <a:pt x="3662172" y="1096594"/>
                </a:lnTo>
                <a:lnTo>
                  <a:pt x="3647770" y="1096594"/>
                </a:lnTo>
                <a:lnTo>
                  <a:pt x="3647770" y="1110653"/>
                </a:lnTo>
                <a:lnTo>
                  <a:pt x="3633712" y="1110653"/>
                </a:lnTo>
                <a:lnTo>
                  <a:pt x="3633712" y="1125055"/>
                </a:lnTo>
                <a:lnTo>
                  <a:pt x="3647770" y="1125055"/>
                </a:lnTo>
                <a:lnTo>
                  <a:pt x="3647770" y="1139114"/>
                </a:lnTo>
                <a:close/>
                <a:moveTo>
                  <a:pt x="3785273" y="1412405"/>
                </a:moveTo>
                <a:lnTo>
                  <a:pt x="3798989" y="1412405"/>
                </a:lnTo>
                <a:lnTo>
                  <a:pt x="3798989" y="1399032"/>
                </a:lnTo>
                <a:lnTo>
                  <a:pt x="3812362" y="1399032"/>
                </a:lnTo>
                <a:lnTo>
                  <a:pt x="3812362" y="1385316"/>
                </a:lnTo>
                <a:lnTo>
                  <a:pt x="3798989" y="1385316"/>
                </a:lnTo>
                <a:lnTo>
                  <a:pt x="3798989" y="1371943"/>
                </a:lnTo>
                <a:lnTo>
                  <a:pt x="3785273" y="1371943"/>
                </a:lnTo>
                <a:lnTo>
                  <a:pt x="3785273" y="1385316"/>
                </a:lnTo>
                <a:lnTo>
                  <a:pt x="3771900" y="1385316"/>
                </a:lnTo>
                <a:lnTo>
                  <a:pt x="3771900" y="1399032"/>
                </a:lnTo>
                <a:lnTo>
                  <a:pt x="3785273" y="1399032"/>
                </a:lnTo>
                <a:lnTo>
                  <a:pt x="3785273" y="1412405"/>
                </a:lnTo>
                <a:close/>
                <a:moveTo>
                  <a:pt x="2571750" y="3080271"/>
                </a:moveTo>
                <a:lnTo>
                  <a:pt x="2571750" y="3052153"/>
                </a:lnTo>
                <a:lnTo>
                  <a:pt x="2599868" y="3052153"/>
                </a:lnTo>
                <a:lnTo>
                  <a:pt x="2599868" y="3024035"/>
                </a:lnTo>
                <a:lnTo>
                  <a:pt x="2571750" y="3024035"/>
                </a:lnTo>
                <a:lnTo>
                  <a:pt x="2571750" y="2995917"/>
                </a:lnTo>
                <a:lnTo>
                  <a:pt x="2543632" y="2995917"/>
                </a:lnTo>
                <a:lnTo>
                  <a:pt x="2543632" y="3024035"/>
                </a:lnTo>
                <a:lnTo>
                  <a:pt x="2515514" y="3024035"/>
                </a:lnTo>
                <a:lnTo>
                  <a:pt x="2515514" y="3052153"/>
                </a:lnTo>
                <a:lnTo>
                  <a:pt x="2543632" y="3052153"/>
                </a:lnTo>
                <a:lnTo>
                  <a:pt x="2543632" y="3080271"/>
                </a:lnTo>
                <a:lnTo>
                  <a:pt x="2571750" y="3080271"/>
                </a:lnTo>
                <a:close/>
                <a:moveTo>
                  <a:pt x="2502142" y="3214688"/>
                </a:moveTo>
                <a:lnTo>
                  <a:pt x="2502142" y="3188284"/>
                </a:lnTo>
                <a:lnTo>
                  <a:pt x="2528545" y="3188284"/>
                </a:lnTo>
                <a:lnTo>
                  <a:pt x="2528545" y="3162224"/>
                </a:lnTo>
                <a:lnTo>
                  <a:pt x="2502142" y="3162224"/>
                </a:lnTo>
                <a:lnTo>
                  <a:pt x="2502142" y="3135821"/>
                </a:lnTo>
                <a:lnTo>
                  <a:pt x="2476081" y="3135821"/>
                </a:lnTo>
                <a:lnTo>
                  <a:pt x="2476081" y="3162224"/>
                </a:lnTo>
                <a:lnTo>
                  <a:pt x="2449678" y="3162224"/>
                </a:lnTo>
                <a:lnTo>
                  <a:pt x="2449678" y="3188284"/>
                </a:lnTo>
                <a:lnTo>
                  <a:pt x="2476081" y="3188284"/>
                </a:lnTo>
                <a:lnTo>
                  <a:pt x="2476081" y="3214688"/>
                </a:lnTo>
                <a:lnTo>
                  <a:pt x="2502142" y="3214688"/>
                </a:lnTo>
                <a:close/>
                <a:moveTo>
                  <a:pt x="2638958" y="3213316"/>
                </a:moveTo>
                <a:lnTo>
                  <a:pt x="2638958" y="3187941"/>
                </a:lnTo>
                <a:lnTo>
                  <a:pt x="2664333" y="3187941"/>
                </a:lnTo>
                <a:lnTo>
                  <a:pt x="2664333" y="3162567"/>
                </a:lnTo>
                <a:lnTo>
                  <a:pt x="2638958" y="3162567"/>
                </a:lnTo>
                <a:lnTo>
                  <a:pt x="2638958" y="3137192"/>
                </a:lnTo>
                <a:lnTo>
                  <a:pt x="2613584" y="3137192"/>
                </a:lnTo>
                <a:lnTo>
                  <a:pt x="2613584" y="3162567"/>
                </a:lnTo>
                <a:lnTo>
                  <a:pt x="2588209" y="3162567"/>
                </a:lnTo>
                <a:lnTo>
                  <a:pt x="2588209" y="3187941"/>
                </a:lnTo>
                <a:lnTo>
                  <a:pt x="2613584" y="3187941"/>
                </a:lnTo>
                <a:lnTo>
                  <a:pt x="2613584" y="3213316"/>
                </a:lnTo>
                <a:lnTo>
                  <a:pt x="2638958" y="3213316"/>
                </a:lnTo>
                <a:close/>
                <a:moveTo>
                  <a:pt x="2432876" y="3349104"/>
                </a:moveTo>
                <a:lnTo>
                  <a:pt x="2432876" y="3324758"/>
                </a:lnTo>
                <a:lnTo>
                  <a:pt x="2457221" y="3324758"/>
                </a:lnTo>
                <a:lnTo>
                  <a:pt x="2457221" y="3300070"/>
                </a:lnTo>
                <a:lnTo>
                  <a:pt x="2432876" y="3300070"/>
                </a:lnTo>
                <a:lnTo>
                  <a:pt x="2432876" y="3275724"/>
                </a:lnTo>
                <a:lnTo>
                  <a:pt x="2408187" y="3275724"/>
                </a:lnTo>
                <a:lnTo>
                  <a:pt x="2408187" y="3300070"/>
                </a:lnTo>
                <a:lnTo>
                  <a:pt x="2383841" y="3300070"/>
                </a:lnTo>
                <a:lnTo>
                  <a:pt x="2383841" y="3324758"/>
                </a:lnTo>
                <a:lnTo>
                  <a:pt x="2408187" y="3324758"/>
                </a:lnTo>
                <a:lnTo>
                  <a:pt x="2408187" y="3349104"/>
                </a:lnTo>
                <a:lnTo>
                  <a:pt x="2432876" y="3349104"/>
                </a:lnTo>
                <a:close/>
                <a:moveTo>
                  <a:pt x="2708224" y="3078213"/>
                </a:moveTo>
                <a:lnTo>
                  <a:pt x="2708224" y="3051467"/>
                </a:lnTo>
                <a:lnTo>
                  <a:pt x="2734970" y="3051467"/>
                </a:lnTo>
                <a:lnTo>
                  <a:pt x="2734970" y="3024721"/>
                </a:lnTo>
                <a:lnTo>
                  <a:pt x="2708224" y="3024721"/>
                </a:lnTo>
                <a:lnTo>
                  <a:pt x="2708224" y="2997975"/>
                </a:lnTo>
                <a:lnTo>
                  <a:pt x="2681478" y="2997975"/>
                </a:lnTo>
                <a:lnTo>
                  <a:pt x="2681478" y="3024721"/>
                </a:lnTo>
                <a:lnTo>
                  <a:pt x="2654732" y="3024721"/>
                </a:lnTo>
                <a:lnTo>
                  <a:pt x="2654732" y="3051467"/>
                </a:lnTo>
                <a:lnTo>
                  <a:pt x="2681478" y="3051467"/>
                </a:lnTo>
                <a:lnTo>
                  <a:pt x="2681478" y="3078213"/>
                </a:lnTo>
                <a:lnTo>
                  <a:pt x="2708224" y="3078213"/>
                </a:lnTo>
                <a:close/>
                <a:moveTo>
                  <a:pt x="2365667" y="3216402"/>
                </a:moveTo>
                <a:lnTo>
                  <a:pt x="2365667" y="3188970"/>
                </a:lnTo>
                <a:lnTo>
                  <a:pt x="2393099" y="3188970"/>
                </a:lnTo>
                <a:lnTo>
                  <a:pt x="2393099" y="3161538"/>
                </a:lnTo>
                <a:lnTo>
                  <a:pt x="2365667" y="3161538"/>
                </a:lnTo>
                <a:lnTo>
                  <a:pt x="2365667" y="3134106"/>
                </a:lnTo>
                <a:lnTo>
                  <a:pt x="2338235" y="3134106"/>
                </a:lnTo>
                <a:lnTo>
                  <a:pt x="2338235" y="3161538"/>
                </a:lnTo>
                <a:lnTo>
                  <a:pt x="2310803" y="3161538"/>
                </a:lnTo>
                <a:lnTo>
                  <a:pt x="2310803" y="3188970"/>
                </a:lnTo>
                <a:lnTo>
                  <a:pt x="2338235" y="3188970"/>
                </a:lnTo>
                <a:lnTo>
                  <a:pt x="2338235" y="3216402"/>
                </a:lnTo>
                <a:lnTo>
                  <a:pt x="2365667" y="3216402"/>
                </a:lnTo>
                <a:close/>
                <a:moveTo>
                  <a:pt x="2159242" y="3351162"/>
                </a:moveTo>
                <a:lnTo>
                  <a:pt x="2159242" y="3325444"/>
                </a:lnTo>
                <a:lnTo>
                  <a:pt x="2184959" y="3325444"/>
                </a:lnTo>
                <a:lnTo>
                  <a:pt x="2184959" y="3299384"/>
                </a:lnTo>
                <a:lnTo>
                  <a:pt x="2159242" y="3299384"/>
                </a:lnTo>
                <a:lnTo>
                  <a:pt x="2159242" y="3273666"/>
                </a:lnTo>
                <a:lnTo>
                  <a:pt x="2133181" y="3273666"/>
                </a:lnTo>
                <a:lnTo>
                  <a:pt x="2133181" y="3299384"/>
                </a:lnTo>
                <a:lnTo>
                  <a:pt x="2107463" y="3299384"/>
                </a:lnTo>
                <a:lnTo>
                  <a:pt x="2107463" y="3325444"/>
                </a:lnTo>
                <a:lnTo>
                  <a:pt x="2133181" y="3325444"/>
                </a:lnTo>
                <a:lnTo>
                  <a:pt x="2133181" y="3351162"/>
                </a:lnTo>
                <a:lnTo>
                  <a:pt x="2159242" y="3351162"/>
                </a:lnTo>
                <a:close/>
                <a:moveTo>
                  <a:pt x="2228850" y="3217088"/>
                </a:moveTo>
                <a:lnTo>
                  <a:pt x="2228850" y="3189313"/>
                </a:lnTo>
                <a:lnTo>
                  <a:pt x="2256625" y="3189313"/>
                </a:lnTo>
                <a:lnTo>
                  <a:pt x="2256625" y="3161195"/>
                </a:lnTo>
                <a:lnTo>
                  <a:pt x="2228850" y="3161195"/>
                </a:lnTo>
                <a:lnTo>
                  <a:pt x="2228850" y="3133420"/>
                </a:lnTo>
                <a:lnTo>
                  <a:pt x="2200732" y="3133420"/>
                </a:lnTo>
                <a:lnTo>
                  <a:pt x="2200732" y="3161195"/>
                </a:lnTo>
                <a:lnTo>
                  <a:pt x="2172958" y="3161195"/>
                </a:lnTo>
                <a:lnTo>
                  <a:pt x="2172958" y="3189313"/>
                </a:lnTo>
                <a:lnTo>
                  <a:pt x="2200732" y="3189313"/>
                </a:lnTo>
                <a:lnTo>
                  <a:pt x="2200732" y="3217088"/>
                </a:lnTo>
                <a:lnTo>
                  <a:pt x="2228850" y="3217088"/>
                </a:lnTo>
                <a:close/>
                <a:moveTo>
                  <a:pt x="2296058" y="3350476"/>
                </a:moveTo>
                <a:lnTo>
                  <a:pt x="2296058" y="3325101"/>
                </a:lnTo>
                <a:lnTo>
                  <a:pt x="2321433" y="3325101"/>
                </a:lnTo>
                <a:lnTo>
                  <a:pt x="2321433" y="3299727"/>
                </a:lnTo>
                <a:lnTo>
                  <a:pt x="2296058" y="3299727"/>
                </a:lnTo>
                <a:lnTo>
                  <a:pt x="2296058" y="3274352"/>
                </a:lnTo>
                <a:lnTo>
                  <a:pt x="2270684" y="3274352"/>
                </a:lnTo>
                <a:lnTo>
                  <a:pt x="2270684" y="3299727"/>
                </a:lnTo>
                <a:lnTo>
                  <a:pt x="2245309" y="3299727"/>
                </a:lnTo>
                <a:lnTo>
                  <a:pt x="2245309" y="3325101"/>
                </a:lnTo>
                <a:lnTo>
                  <a:pt x="2270684" y="3325101"/>
                </a:lnTo>
                <a:lnTo>
                  <a:pt x="2270684" y="3350476"/>
                </a:lnTo>
                <a:lnTo>
                  <a:pt x="2296058" y="3350476"/>
                </a:lnTo>
                <a:close/>
                <a:moveTo>
                  <a:pt x="2844698" y="3076156"/>
                </a:moveTo>
                <a:lnTo>
                  <a:pt x="2844698" y="3050781"/>
                </a:lnTo>
                <a:lnTo>
                  <a:pt x="2870073" y="3050781"/>
                </a:lnTo>
                <a:lnTo>
                  <a:pt x="2870073" y="3025407"/>
                </a:lnTo>
                <a:lnTo>
                  <a:pt x="2844698" y="3025407"/>
                </a:lnTo>
                <a:lnTo>
                  <a:pt x="2844698" y="3000032"/>
                </a:lnTo>
                <a:lnTo>
                  <a:pt x="2819324" y="3000032"/>
                </a:lnTo>
                <a:lnTo>
                  <a:pt x="2819324" y="3025407"/>
                </a:lnTo>
                <a:lnTo>
                  <a:pt x="2793949" y="3025407"/>
                </a:lnTo>
                <a:lnTo>
                  <a:pt x="2793949" y="3050781"/>
                </a:lnTo>
                <a:lnTo>
                  <a:pt x="2819324" y="3050781"/>
                </a:lnTo>
                <a:lnTo>
                  <a:pt x="2819324" y="3076156"/>
                </a:lnTo>
                <a:lnTo>
                  <a:pt x="2844698" y="3076156"/>
                </a:lnTo>
                <a:close/>
                <a:moveTo>
                  <a:pt x="3256178" y="2527516"/>
                </a:moveTo>
                <a:lnTo>
                  <a:pt x="3256178" y="2502141"/>
                </a:lnTo>
                <a:lnTo>
                  <a:pt x="3281553" y="2502141"/>
                </a:lnTo>
                <a:lnTo>
                  <a:pt x="3281553" y="2476767"/>
                </a:lnTo>
                <a:lnTo>
                  <a:pt x="3256178" y="2476767"/>
                </a:lnTo>
                <a:lnTo>
                  <a:pt x="3256178" y="2451392"/>
                </a:lnTo>
                <a:lnTo>
                  <a:pt x="3230804" y="2451392"/>
                </a:lnTo>
                <a:lnTo>
                  <a:pt x="3230804" y="2476767"/>
                </a:lnTo>
                <a:lnTo>
                  <a:pt x="3205429" y="2476767"/>
                </a:lnTo>
                <a:lnTo>
                  <a:pt x="3205429" y="2502141"/>
                </a:lnTo>
                <a:lnTo>
                  <a:pt x="3230804" y="2502141"/>
                </a:lnTo>
                <a:lnTo>
                  <a:pt x="3230804" y="2527516"/>
                </a:lnTo>
                <a:lnTo>
                  <a:pt x="3256178" y="2527516"/>
                </a:lnTo>
                <a:close/>
                <a:moveTo>
                  <a:pt x="3187598" y="2664676"/>
                </a:moveTo>
                <a:lnTo>
                  <a:pt x="3187598" y="2639301"/>
                </a:lnTo>
                <a:lnTo>
                  <a:pt x="3212973" y="2639301"/>
                </a:lnTo>
                <a:lnTo>
                  <a:pt x="3212973" y="2613927"/>
                </a:lnTo>
                <a:lnTo>
                  <a:pt x="3187598" y="2613927"/>
                </a:lnTo>
                <a:lnTo>
                  <a:pt x="3187598" y="2588552"/>
                </a:lnTo>
                <a:lnTo>
                  <a:pt x="3162224" y="2588552"/>
                </a:lnTo>
                <a:lnTo>
                  <a:pt x="3162224" y="2613927"/>
                </a:lnTo>
                <a:lnTo>
                  <a:pt x="3136849" y="2613927"/>
                </a:lnTo>
                <a:lnTo>
                  <a:pt x="3136849" y="2639301"/>
                </a:lnTo>
                <a:lnTo>
                  <a:pt x="3162224" y="2639301"/>
                </a:lnTo>
                <a:lnTo>
                  <a:pt x="3162224" y="2664676"/>
                </a:lnTo>
                <a:lnTo>
                  <a:pt x="3187598" y="2664676"/>
                </a:lnTo>
                <a:close/>
                <a:moveTo>
                  <a:pt x="3324416" y="2389670"/>
                </a:moveTo>
                <a:lnTo>
                  <a:pt x="3324416" y="2364638"/>
                </a:lnTo>
                <a:lnTo>
                  <a:pt x="3349447" y="2364638"/>
                </a:lnTo>
                <a:lnTo>
                  <a:pt x="3349447" y="2339950"/>
                </a:lnTo>
                <a:lnTo>
                  <a:pt x="3324416" y="2339950"/>
                </a:lnTo>
                <a:lnTo>
                  <a:pt x="3324416" y="2314918"/>
                </a:lnTo>
                <a:lnTo>
                  <a:pt x="3299727" y="2314918"/>
                </a:lnTo>
                <a:lnTo>
                  <a:pt x="3299727" y="2339950"/>
                </a:lnTo>
                <a:lnTo>
                  <a:pt x="3274695" y="2339950"/>
                </a:lnTo>
                <a:lnTo>
                  <a:pt x="3274695" y="2364638"/>
                </a:lnTo>
                <a:lnTo>
                  <a:pt x="3299727" y="2364638"/>
                </a:lnTo>
                <a:lnTo>
                  <a:pt x="3299727" y="2389670"/>
                </a:lnTo>
                <a:lnTo>
                  <a:pt x="3324416" y="2389670"/>
                </a:lnTo>
                <a:close/>
                <a:moveTo>
                  <a:pt x="3118676" y="2801150"/>
                </a:moveTo>
                <a:lnTo>
                  <a:pt x="3118676" y="2776118"/>
                </a:lnTo>
                <a:lnTo>
                  <a:pt x="3143707" y="2776118"/>
                </a:lnTo>
                <a:lnTo>
                  <a:pt x="3143707" y="2751430"/>
                </a:lnTo>
                <a:lnTo>
                  <a:pt x="3118676" y="2751430"/>
                </a:lnTo>
                <a:lnTo>
                  <a:pt x="3118676" y="2726398"/>
                </a:lnTo>
                <a:lnTo>
                  <a:pt x="3093987" y="2726398"/>
                </a:lnTo>
                <a:lnTo>
                  <a:pt x="3093987" y="2751430"/>
                </a:lnTo>
                <a:lnTo>
                  <a:pt x="3068955" y="2751430"/>
                </a:lnTo>
                <a:lnTo>
                  <a:pt x="3068955" y="2776118"/>
                </a:lnTo>
                <a:lnTo>
                  <a:pt x="3093987" y="2776118"/>
                </a:lnTo>
                <a:lnTo>
                  <a:pt x="3093987" y="2801150"/>
                </a:lnTo>
                <a:lnTo>
                  <a:pt x="3118676" y="2801150"/>
                </a:lnTo>
                <a:close/>
                <a:moveTo>
                  <a:pt x="2913622" y="2940368"/>
                </a:moveTo>
                <a:lnTo>
                  <a:pt x="2913622" y="2913964"/>
                </a:lnTo>
                <a:lnTo>
                  <a:pt x="2940025" y="2913964"/>
                </a:lnTo>
                <a:lnTo>
                  <a:pt x="2940025" y="2887904"/>
                </a:lnTo>
                <a:lnTo>
                  <a:pt x="2913622" y="2887904"/>
                </a:lnTo>
                <a:lnTo>
                  <a:pt x="2913622" y="2861501"/>
                </a:lnTo>
                <a:lnTo>
                  <a:pt x="2887561" y="2861501"/>
                </a:lnTo>
                <a:lnTo>
                  <a:pt x="2887561" y="2887904"/>
                </a:lnTo>
                <a:lnTo>
                  <a:pt x="2861158" y="2887904"/>
                </a:lnTo>
                <a:lnTo>
                  <a:pt x="2861158" y="2913964"/>
                </a:lnTo>
                <a:lnTo>
                  <a:pt x="2887561" y="2913964"/>
                </a:lnTo>
                <a:lnTo>
                  <a:pt x="2887561" y="2940368"/>
                </a:lnTo>
                <a:lnTo>
                  <a:pt x="2913622" y="2940368"/>
                </a:lnTo>
                <a:close/>
                <a:moveTo>
                  <a:pt x="3050096" y="2937624"/>
                </a:moveTo>
                <a:lnTo>
                  <a:pt x="3050096" y="2913278"/>
                </a:lnTo>
                <a:lnTo>
                  <a:pt x="3074441" y="2913278"/>
                </a:lnTo>
                <a:lnTo>
                  <a:pt x="3074441" y="2888590"/>
                </a:lnTo>
                <a:lnTo>
                  <a:pt x="3050096" y="2888590"/>
                </a:lnTo>
                <a:lnTo>
                  <a:pt x="3050096" y="2864244"/>
                </a:lnTo>
                <a:lnTo>
                  <a:pt x="3025407" y="2864244"/>
                </a:lnTo>
                <a:lnTo>
                  <a:pt x="3025407" y="2888590"/>
                </a:lnTo>
                <a:lnTo>
                  <a:pt x="3001061" y="2888590"/>
                </a:lnTo>
                <a:lnTo>
                  <a:pt x="3001061" y="2913278"/>
                </a:lnTo>
                <a:lnTo>
                  <a:pt x="3025407" y="2913278"/>
                </a:lnTo>
                <a:lnTo>
                  <a:pt x="3025407" y="2937624"/>
                </a:lnTo>
                <a:lnTo>
                  <a:pt x="3050096" y="2937624"/>
                </a:lnTo>
                <a:close/>
                <a:moveTo>
                  <a:pt x="3392653" y="2251481"/>
                </a:moveTo>
                <a:lnTo>
                  <a:pt x="3392653" y="2227136"/>
                </a:lnTo>
                <a:lnTo>
                  <a:pt x="3416999" y="2227136"/>
                </a:lnTo>
                <a:lnTo>
                  <a:pt x="3416999" y="2203133"/>
                </a:lnTo>
                <a:lnTo>
                  <a:pt x="3392653" y="2203133"/>
                </a:lnTo>
                <a:lnTo>
                  <a:pt x="3392653" y="2178787"/>
                </a:lnTo>
                <a:lnTo>
                  <a:pt x="3368650" y="2178787"/>
                </a:lnTo>
                <a:lnTo>
                  <a:pt x="3368650" y="2203133"/>
                </a:lnTo>
                <a:lnTo>
                  <a:pt x="3344304" y="2203133"/>
                </a:lnTo>
                <a:lnTo>
                  <a:pt x="3344304" y="2227136"/>
                </a:lnTo>
                <a:lnTo>
                  <a:pt x="3368650" y="2227136"/>
                </a:lnTo>
                <a:lnTo>
                  <a:pt x="3368650" y="2251481"/>
                </a:lnTo>
                <a:lnTo>
                  <a:pt x="3392653" y="2251481"/>
                </a:lnTo>
                <a:close/>
                <a:moveTo>
                  <a:pt x="2777490" y="2943111"/>
                </a:moveTo>
                <a:lnTo>
                  <a:pt x="2777490" y="2914993"/>
                </a:lnTo>
                <a:lnTo>
                  <a:pt x="2805608" y="2914993"/>
                </a:lnTo>
                <a:lnTo>
                  <a:pt x="2805608" y="2886875"/>
                </a:lnTo>
                <a:lnTo>
                  <a:pt x="2777490" y="2886875"/>
                </a:lnTo>
                <a:lnTo>
                  <a:pt x="2777490" y="2858757"/>
                </a:lnTo>
                <a:lnTo>
                  <a:pt x="2749372" y="2858757"/>
                </a:lnTo>
                <a:lnTo>
                  <a:pt x="2749372" y="2886875"/>
                </a:lnTo>
                <a:lnTo>
                  <a:pt x="2721254" y="2886875"/>
                </a:lnTo>
                <a:lnTo>
                  <a:pt x="2721254" y="2914993"/>
                </a:lnTo>
                <a:lnTo>
                  <a:pt x="2749372" y="2914993"/>
                </a:lnTo>
                <a:lnTo>
                  <a:pt x="2749372" y="2943111"/>
                </a:lnTo>
                <a:lnTo>
                  <a:pt x="2777490" y="2943111"/>
                </a:lnTo>
                <a:close/>
                <a:moveTo>
                  <a:pt x="2982544" y="2804236"/>
                </a:moveTo>
                <a:lnTo>
                  <a:pt x="2982544" y="2777147"/>
                </a:lnTo>
                <a:lnTo>
                  <a:pt x="3009634" y="2777147"/>
                </a:lnTo>
                <a:lnTo>
                  <a:pt x="3009634" y="2750401"/>
                </a:lnTo>
                <a:lnTo>
                  <a:pt x="2982544" y="2750401"/>
                </a:lnTo>
                <a:lnTo>
                  <a:pt x="2982544" y="2723312"/>
                </a:lnTo>
                <a:lnTo>
                  <a:pt x="2955798" y="2723312"/>
                </a:lnTo>
                <a:lnTo>
                  <a:pt x="2955798" y="2750401"/>
                </a:lnTo>
                <a:lnTo>
                  <a:pt x="2928709" y="2750401"/>
                </a:lnTo>
                <a:lnTo>
                  <a:pt x="2928709" y="2777147"/>
                </a:lnTo>
                <a:lnTo>
                  <a:pt x="2955798" y="2777147"/>
                </a:lnTo>
                <a:lnTo>
                  <a:pt x="2955798" y="2804236"/>
                </a:lnTo>
                <a:lnTo>
                  <a:pt x="2982544" y="2804236"/>
                </a:lnTo>
                <a:close/>
                <a:moveTo>
                  <a:pt x="1584884" y="531152"/>
                </a:moveTo>
                <a:lnTo>
                  <a:pt x="1584884" y="556527"/>
                </a:lnTo>
                <a:lnTo>
                  <a:pt x="1559509" y="556527"/>
                </a:lnTo>
                <a:lnTo>
                  <a:pt x="1559509" y="581901"/>
                </a:lnTo>
                <a:lnTo>
                  <a:pt x="1584884" y="581901"/>
                </a:lnTo>
                <a:lnTo>
                  <a:pt x="1584884" y="607276"/>
                </a:lnTo>
                <a:lnTo>
                  <a:pt x="1610258" y="607276"/>
                </a:lnTo>
                <a:lnTo>
                  <a:pt x="1610258" y="581901"/>
                </a:lnTo>
                <a:lnTo>
                  <a:pt x="1635633" y="581901"/>
                </a:lnTo>
                <a:lnTo>
                  <a:pt x="1635633" y="556527"/>
                </a:lnTo>
                <a:lnTo>
                  <a:pt x="1610258" y="556527"/>
                </a:lnTo>
                <a:lnTo>
                  <a:pt x="1610258" y="531152"/>
                </a:lnTo>
                <a:lnTo>
                  <a:pt x="1584884" y="531152"/>
                </a:lnTo>
                <a:close/>
                <a:moveTo>
                  <a:pt x="1544764" y="2947911"/>
                </a:moveTo>
                <a:lnTo>
                  <a:pt x="1544764" y="2916707"/>
                </a:lnTo>
                <a:lnTo>
                  <a:pt x="1575968" y="2916707"/>
                </a:lnTo>
                <a:lnTo>
                  <a:pt x="1575968" y="2885161"/>
                </a:lnTo>
                <a:lnTo>
                  <a:pt x="1544764" y="2885161"/>
                </a:lnTo>
                <a:lnTo>
                  <a:pt x="1544764" y="2853957"/>
                </a:lnTo>
                <a:lnTo>
                  <a:pt x="1513218" y="2853957"/>
                </a:lnTo>
                <a:lnTo>
                  <a:pt x="1513218" y="2885161"/>
                </a:lnTo>
                <a:lnTo>
                  <a:pt x="1482014" y="2885161"/>
                </a:lnTo>
                <a:lnTo>
                  <a:pt x="1482014" y="2916707"/>
                </a:lnTo>
                <a:lnTo>
                  <a:pt x="1513218" y="2916707"/>
                </a:lnTo>
                <a:lnTo>
                  <a:pt x="1513218" y="2947911"/>
                </a:lnTo>
                <a:lnTo>
                  <a:pt x="1544764" y="2947911"/>
                </a:lnTo>
                <a:close/>
                <a:moveTo>
                  <a:pt x="1339024" y="2811094"/>
                </a:moveTo>
                <a:lnTo>
                  <a:pt x="1339024" y="2779547"/>
                </a:lnTo>
                <a:lnTo>
                  <a:pt x="1370571" y="2779547"/>
                </a:lnTo>
                <a:lnTo>
                  <a:pt x="1370571" y="2748001"/>
                </a:lnTo>
                <a:lnTo>
                  <a:pt x="1339024" y="2748001"/>
                </a:lnTo>
                <a:lnTo>
                  <a:pt x="1339024" y="2716454"/>
                </a:lnTo>
                <a:lnTo>
                  <a:pt x="1307478" y="2716454"/>
                </a:lnTo>
                <a:lnTo>
                  <a:pt x="1307478" y="2748001"/>
                </a:lnTo>
                <a:lnTo>
                  <a:pt x="1275931" y="2748001"/>
                </a:lnTo>
                <a:lnTo>
                  <a:pt x="1275931" y="2779547"/>
                </a:lnTo>
                <a:lnTo>
                  <a:pt x="1307478" y="2779547"/>
                </a:lnTo>
                <a:lnTo>
                  <a:pt x="1307478" y="2811094"/>
                </a:lnTo>
                <a:lnTo>
                  <a:pt x="1339024" y="2811094"/>
                </a:lnTo>
                <a:close/>
                <a:moveTo>
                  <a:pt x="1201179" y="2809380"/>
                </a:moveTo>
                <a:lnTo>
                  <a:pt x="1201179" y="2778862"/>
                </a:lnTo>
                <a:lnTo>
                  <a:pt x="1231697" y="2778862"/>
                </a:lnTo>
                <a:lnTo>
                  <a:pt x="1231697" y="2748686"/>
                </a:lnTo>
                <a:lnTo>
                  <a:pt x="1201179" y="2748686"/>
                </a:lnTo>
                <a:lnTo>
                  <a:pt x="1201179" y="2718168"/>
                </a:lnTo>
                <a:lnTo>
                  <a:pt x="1171003" y="2718168"/>
                </a:lnTo>
                <a:lnTo>
                  <a:pt x="1171003" y="2748686"/>
                </a:lnTo>
                <a:lnTo>
                  <a:pt x="1140485" y="2748686"/>
                </a:lnTo>
                <a:lnTo>
                  <a:pt x="1140485" y="2778862"/>
                </a:lnTo>
                <a:lnTo>
                  <a:pt x="1171003" y="2778862"/>
                </a:lnTo>
                <a:lnTo>
                  <a:pt x="1171003" y="2809380"/>
                </a:lnTo>
                <a:lnTo>
                  <a:pt x="1201179" y="2809380"/>
                </a:lnTo>
                <a:close/>
                <a:moveTo>
                  <a:pt x="1476527" y="2812123"/>
                </a:moveTo>
                <a:lnTo>
                  <a:pt x="1476527" y="2779890"/>
                </a:lnTo>
                <a:lnTo>
                  <a:pt x="1508760" y="2779890"/>
                </a:lnTo>
                <a:lnTo>
                  <a:pt x="1508760" y="2747658"/>
                </a:lnTo>
                <a:lnTo>
                  <a:pt x="1476527" y="2747658"/>
                </a:lnTo>
                <a:lnTo>
                  <a:pt x="1476527" y="2715425"/>
                </a:lnTo>
                <a:lnTo>
                  <a:pt x="1444295" y="2715425"/>
                </a:lnTo>
                <a:lnTo>
                  <a:pt x="1444295" y="2747658"/>
                </a:lnTo>
                <a:lnTo>
                  <a:pt x="1412062" y="2747658"/>
                </a:lnTo>
                <a:lnTo>
                  <a:pt x="1412062" y="2779890"/>
                </a:lnTo>
                <a:lnTo>
                  <a:pt x="1444295" y="2779890"/>
                </a:lnTo>
                <a:lnTo>
                  <a:pt x="1444295" y="2812123"/>
                </a:lnTo>
                <a:lnTo>
                  <a:pt x="1476527" y="2812123"/>
                </a:lnTo>
                <a:close/>
                <a:moveTo>
                  <a:pt x="1406919" y="2946540"/>
                </a:moveTo>
                <a:lnTo>
                  <a:pt x="1406919" y="2916022"/>
                </a:lnTo>
                <a:lnTo>
                  <a:pt x="1437437" y="2916022"/>
                </a:lnTo>
                <a:lnTo>
                  <a:pt x="1437437" y="2885846"/>
                </a:lnTo>
                <a:lnTo>
                  <a:pt x="1406919" y="2885846"/>
                </a:lnTo>
                <a:lnTo>
                  <a:pt x="1406919" y="2855328"/>
                </a:lnTo>
                <a:lnTo>
                  <a:pt x="1376743" y="2855328"/>
                </a:lnTo>
                <a:lnTo>
                  <a:pt x="1376743" y="2885846"/>
                </a:lnTo>
                <a:lnTo>
                  <a:pt x="1346225" y="2885846"/>
                </a:lnTo>
                <a:lnTo>
                  <a:pt x="1346225" y="2916022"/>
                </a:lnTo>
                <a:lnTo>
                  <a:pt x="1376743" y="2916022"/>
                </a:lnTo>
                <a:lnTo>
                  <a:pt x="1376743" y="2946540"/>
                </a:lnTo>
                <a:lnTo>
                  <a:pt x="1406919" y="2946540"/>
                </a:lnTo>
                <a:close/>
                <a:moveTo>
                  <a:pt x="1269416" y="2945168"/>
                </a:moveTo>
                <a:lnTo>
                  <a:pt x="1269416" y="2915679"/>
                </a:lnTo>
                <a:lnTo>
                  <a:pt x="1298905" y="2915679"/>
                </a:lnTo>
                <a:lnTo>
                  <a:pt x="1298905" y="2886189"/>
                </a:lnTo>
                <a:lnTo>
                  <a:pt x="1269416" y="2886189"/>
                </a:lnTo>
                <a:lnTo>
                  <a:pt x="1269416" y="2856700"/>
                </a:lnTo>
                <a:lnTo>
                  <a:pt x="1239926" y="2856700"/>
                </a:lnTo>
                <a:lnTo>
                  <a:pt x="1239926" y="2886189"/>
                </a:lnTo>
                <a:lnTo>
                  <a:pt x="1210437" y="2886189"/>
                </a:lnTo>
                <a:lnTo>
                  <a:pt x="1210437" y="2915679"/>
                </a:lnTo>
                <a:lnTo>
                  <a:pt x="1239926" y="2915679"/>
                </a:lnTo>
                <a:lnTo>
                  <a:pt x="1239926" y="2945168"/>
                </a:lnTo>
                <a:lnTo>
                  <a:pt x="1269416" y="2945168"/>
                </a:lnTo>
                <a:close/>
                <a:moveTo>
                  <a:pt x="926516" y="2534031"/>
                </a:moveTo>
                <a:lnTo>
                  <a:pt x="926516" y="2504199"/>
                </a:lnTo>
                <a:lnTo>
                  <a:pt x="956348" y="2504199"/>
                </a:lnTo>
                <a:lnTo>
                  <a:pt x="956348" y="2474709"/>
                </a:lnTo>
                <a:lnTo>
                  <a:pt x="926516" y="2474709"/>
                </a:lnTo>
                <a:lnTo>
                  <a:pt x="926516" y="2444877"/>
                </a:lnTo>
                <a:lnTo>
                  <a:pt x="897026" y="2444877"/>
                </a:lnTo>
                <a:lnTo>
                  <a:pt x="897026" y="2474709"/>
                </a:lnTo>
                <a:lnTo>
                  <a:pt x="867194" y="2474709"/>
                </a:lnTo>
                <a:lnTo>
                  <a:pt x="867194" y="2504199"/>
                </a:lnTo>
                <a:lnTo>
                  <a:pt x="897026" y="2504199"/>
                </a:lnTo>
                <a:lnTo>
                  <a:pt x="897026" y="2534031"/>
                </a:lnTo>
                <a:lnTo>
                  <a:pt x="926516" y="2534031"/>
                </a:lnTo>
                <a:close/>
                <a:moveTo>
                  <a:pt x="995096" y="2670848"/>
                </a:moveTo>
                <a:lnTo>
                  <a:pt x="995096" y="2641359"/>
                </a:lnTo>
                <a:lnTo>
                  <a:pt x="1024585" y="2641359"/>
                </a:lnTo>
                <a:lnTo>
                  <a:pt x="1024585" y="2611869"/>
                </a:lnTo>
                <a:lnTo>
                  <a:pt x="995096" y="2611869"/>
                </a:lnTo>
                <a:lnTo>
                  <a:pt x="995096" y="2582380"/>
                </a:lnTo>
                <a:lnTo>
                  <a:pt x="965606" y="2582380"/>
                </a:lnTo>
                <a:lnTo>
                  <a:pt x="965606" y="2611869"/>
                </a:lnTo>
                <a:lnTo>
                  <a:pt x="936117" y="2611869"/>
                </a:lnTo>
                <a:lnTo>
                  <a:pt x="936117" y="2641359"/>
                </a:lnTo>
                <a:lnTo>
                  <a:pt x="965606" y="2641359"/>
                </a:lnTo>
                <a:lnTo>
                  <a:pt x="965606" y="2670848"/>
                </a:lnTo>
                <a:lnTo>
                  <a:pt x="995096" y="2670848"/>
                </a:lnTo>
                <a:close/>
                <a:moveTo>
                  <a:pt x="1132942" y="2673248"/>
                </a:moveTo>
                <a:lnTo>
                  <a:pt x="1132942" y="2642045"/>
                </a:lnTo>
                <a:lnTo>
                  <a:pt x="1164145" y="2642045"/>
                </a:lnTo>
                <a:lnTo>
                  <a:pt x="1164145" y="2611184"/>
                </a:lnTo>
                <a:lnTo>
                  <a:pt x="1132942" y="2611184"/>
                </a:lnTo>
                <a:lnTo>
                  <a:pt x="1132942" y="2579980"/>
                </a:lnTo>
                <a:lnTo>
                  <a:pt x="1102081" y="2579980"/>
                </a:lnTo>
                <a:lnTo>
                  <a:pt x="1102081" y="2611184"/>
                </a:lnTo>
                <a:lnTo>
                  <a:pt x="1070877" y="2611184"/>
                </a:lnTo>
                <a:lnTo>
                  <a:pt x="1070877" y="2642045"/>
                </a:lnTo>
                <a:lnTo>
                  <a:pt x="1102081" y="2642045"/>
                </a:lnTo>
                <a:lnTo>
                  <a:pt x="1102081" y="2673248"/>
                </a:lnTo>
                <a:lnTo>
                  <a:pt x="1132942" y="2673248"/>
                </a:lnTo>
                <a:close/>
                <a:moveTo>
                  <a:pt x="1063333" y="2807322"/>
                </a:moveTo>
                <a:lnTo>
                  <a:pt x="1063333" y="2778176"/>
                </a:lnTo>
                <a:lnTo>
                  <a:pt x="1092479" y="2778176"/>
                </a:lnTo>
                <a:lnTo>
                  <a:pt x="1092479" y="2749372"/>
                </a:lnTo>
                <a:lnTo>
                  <a:pt x="1063333" y="2749372"/>
                </a:lnTo>
                <a:lnTo>
                  <a:pt x="1063333" y="2720226"/>
                </a:lnTo>
                <a:lnTo>
                  <a:pt x="1034529" y="2720226"/>
                </a:lnTo>
                <a:lnTo>
                  <a:pt x="1034529" y="2749372"/>
                </a:lnTo>
                <a:lnTo>
                  <a:pt x="1005383" y="2749372"/>
                </a:lnTo>
                <a:lnTo>
                  <a:pt x="1005383" y="2778176"/>
                </a:lnTo>
                <a:lnTo>
                  <a:pt x="1034529" y="2778176"/>
                </a:lnTo>
                <a:lnTo>
                  <a:pt x="1034529" y="2807322"/>
                </a:lnTo>
                <a:lnTo>
                  <a:pt x="1063333" y="2807322"/>
                </a:lnTo>
                <a:close/>
                <a:moveTo>
                  <a:pt x="2161299" y="3083700"/>
                </a:moveTo>
                <a:lnTo>
                  <a:pt x="2161299" y="3053182"/>
                </a:lnTo>
                <a:lnTo>
                  <a:pt x="2191817" y="3053182"/>
                </a:lnTo>
                <a:lnTo>
                  <a:pt x="2191817" y="3023006"/>
                </a:lnTo>
                <a:lnTo>
                  <a:pt x="2161299" y="3023006"/>
                </a:lnTo>
                <a:lnTo>
                  <a:pt x="2161299" y="2992488"/>
                </a:lnTo>
                <a:lnTo>
                  <a:pt x="2131124" y="2992488"/>
                </a:lnTo>
                <a:lnTo>
                  <a:pt x="2131124" y="3023006"/>
                </a:lnTo>
                <a:lnTo>
                  <a:pt x="2100605" y="3023006"/>
                </a:lnTo>
                <a:lnTo>
                  <a:pt x="2100605" y="3053182"/>
                </a:lnTo>
                <a:lnTo>
                  <a:pt x="2131124" y="3053182"/>
                </a:lnTo>
                <a:lnTo>
                  <a:pt x="2131124" y="3083700"/>
                </a:lnTo>
                <a:lnTo>
                  <a:pt x="2161299" y="3083700"/>
                </a:lnTo>
                <a:close/>
                <a:moveTo>
                  <a:pt x="2093747" y="2949283"/>
                </a:moveTo>
                <a:lnTo>
                  <a:pt x="2093747" y="2917050"/>
                </a:lnTo>
                <a:lnTo>
                  <a:pt x="2125980" y="2917050"/>
                </a:lnTo>
                <a:lnTo>
                  <a:pt x="2125980" y="2884818"/>
                </a:lnTo>
                <a:lnTo>
                  <a:pt x="2093747" y="2884818"/>
                </a:lnTo>
                <a:lnTo>
                  <a:pt x="2093747" y="2852585"/>
                </a:lnTo>
                <a:lnTo>
                  <a:pt x="2061515" y="2852585"/>
                </a:lnTo>
                <a:lnTo>
                  <a:pt x="2061515" y="2884818"/>
                </a:lnTo>
                <a:lnTo>
                  <a:pt x="2029282" y="2884818"/>
                </a:lnTo>
                <a:lnTo>
                  <a:pt x="2029282" y="2917050"/>
                </a:lnTo>
                <a:lnTo>
                  <a:pt x="2061515" y="2917050"/>
                </a:lnTo>
                <a:lnTo>
                  <a:pt x="2061515" y="2949283"/>
                </a:lnTo>
                <a:lnTo>
                  <a:pt x="2093747" y="2949283"/>
                </a:lnTo>
                <a:close/>
                <a:moveTo>
                  <a:pt x="2230565" y="2948597"/>
                </a:moveTo>
                <a:lnTo>
                  <a:pt x="2230565" y="2916707"/>
                </a:lnTo>
                <a:lnTo>
                  <a:pt x="2262454" y="2916707"/>
                </a:lnTo>
                <a:lnTo>
                  <a:pt x="2262454" y="2885161"/>
                </a:lnTo>
                <a:lnTo>
                  <a:pt x="2230565" y="2885161"/>
                </a:lnTo>
                <a:lnTo>
                  <a:pt x="2230565" y="2853271"/>
                </a:lnTo>
                <a:lnTo>
                  <a:pt x="2199018" y="2853271"/>
                </a:lnTo>
                <a:lnTo>
                  <a:pt x="2199018" y="2885161"/>
                </a:lnTo>
                <a:lnTo>
                  <a:pt x="2167128" y="2885161"/>
                </a:lnTo>
                <a:lnTo>
                  <a:pt x="2167128" y="2916707"/>
                </a:lnTo>
                <a:lnTo>
                  <a:pt x="2199018" y="2916707"/>
                </a:lnTo>
                <a:lnTo>
                  <a:pt x="2199018" y="2948597"/>
                </a:lnTo>
                <a:lnTo>
                  <a:pt x="2230565" y="2948597"/>
                </a:lnTo>
                <a:close/>
                <a:moveTo>
                  <a:pt x="857936" y="2396871"/>
                </a:moveTo>
                <a:lnTo>
                  <a:pt x="857936" y="2367039"/>
                </a:lnTo>
                <a:lnTo>
                  <a:pt x="887768" y="2367039"/>
                </a:lnTo>
                <a:lnTo>
                  <a:pt x="887768" y="2337549"/>
                </a:lnTo>
                <a:lnTo>
                  <a:pt x="857936" y="2337549"/>
                </a:lnTo>
                <a:lnTo>
                  <a:pt x="857936" y="2307717"/>
                </a:lnTo>
                <a:lnTo>
                  <a:pt x="828446" y="2307717"/>
                </a:lnTo>
                <a:lnTo>
                  <a:pt x="828446" y="2337549"/>
                </a:lnTo>
                <a:lnTo>
                  <a:pt x="798614" y="2337549"/>
                </a:lnTo>
                <a:lnTo>
                  <a:pt x="798614" y="2367039"/>
                </a:lnTo>
                <a:lnTo>
                  <a:pt x="828446" y="2367039"/>
                </a:lnTo>
                <a:lnTo>
                  <a:pt x="828446" y="2396871"/>
                </a:lnTo>
                <a:lnTo>
                  <a:pt x="857936" y="2396871"/>
                </a:lnTo>
                <a:close/>
                <a:moveTo>
                  <a:pt x="1956587" y="2949283"/>
                </a:moveTo>
                <a:lnTo>
                  <a:pt x="1956587" y="2917050"/>
                </a:lnTo>
                <a:lnTo>
                  <a:pt x="1988820" y="2917050"/>
                </a:lnTo>
                <a:lnTo>
                  <a:pt x="1988820" y="2884818"/>
                </a:lnTo>
                <a:lnTo>
                  <a:pt x="1956587" y="2884818"/>
                </a:lnTo>
                <a:lnTo>
                  <a:pt x="1956587" y="2852585"/>
                </a:lnTo>
                <a:lnTo>
                  <a:pt x="1924355" y="2852585"/>
                </a:lnTo>
                <a:lnTo>
                  <a:pt x="1924355" y="2884818"/>
                </a:lnTo>
                <a:lnTo>
                  <a:pt x="1892122" y="2884818"/>
                </a:lnTo>
                <a:lnTo>
                  <a:pt x="1892122" y="2917050"/>
                </a:lnTo>
                <a:lnTo>
                  <a:pt x="1924355" y="2917050"/>
                </a:lnTo>
                <a:lnTo>
                  <a:pt x="1924355" y="2949283"/>
                </a:lnTo>
                <a:lnTo>
                  <a:pt x="1956587" y="2949283"/>
                </a:lnTo>
                <a:close/>
                <a:moveTo>
                  <a:pt x="1681924" y="2948597"/>
                </a:moveTo>
                <a:lnTo>
                  <a:pt x="1681924" y="2916707"/>
                </a:lnTo>
                <a:lnTo>
                  <a:pt x="1713814" y="2916707"/>
                </a:lnTo>
                <a:lnTo>
                  <a:pt x="1713814" y="2885161"/>
                </a:lnTo>
                <a:lnTo>
                  <a:pt x="1681924" y="2885161"/>
                </a:lnTo>
                <a:lnTo>
                  <a:pt x="1681924" y="2853271"/>
                </a:lnTo>
                <a:lnTo>
                  <a:pt x="1650378" y="2853271"/>
                </a:lnTo>
                <a:lnTo>
                  <a:pt x="1650378" y="2885161"/>
                </a:lnTo>
                <a:lnTo>
                  <a:pt x="1618488" y="2885161"/>
                </a:lnTo>
                <a:lnTo>
                  <a:pt x="1618488" y="2916707"/>
                </a:lnTo>
                <a:lnTo>
                  <a:pt x="1650378" y="2916707"/>
                </a:lnTo>
                <a:lnTo>
                  <a:pt x="1650378" y="2948597"/>
                </a:lnTo>
                <a:lnTo>
                  <a:pt x="1681924" y="2948597"/>
                </a:lnTo>
                <a:close/>
                <a:moveTo>
                  <a:pt x="1612659" y="3083014"/>
                </a:moveTo>
                <a:lnTo>
                  <a:pt x="1612659" y="3053182"/>
                </a:lnTo>
                <a:lnTo>
                  <a:pt x="1642491" y="3053182"/>
                </a:lnTo>
                <a:lnTo>
                  <a:pt x="1642491" y="3023006"/>
                </a:lnTo>
                <a:lnTo>
                  <a:pt x="1612659" y="3023006"/>
                </a:lnTo>
                <a:lnTo>
                  <a:pt x="1612659" y="2993174"/>
                </a:lnTo>
                <a:lnTo>
                  <a:pt x="1582483" y="2993174"/>
                </a:lnTo>
                <a:lnTo>
                  <a:pt x="1582483" y="3023006"/>
                </a:lnTo>
                <a:lnTo>
                  <a:pt x="1552651" y="3023006"/>
                </a:lnTo>
                <a:lnTo>
                  <a:pt x="1552651" y="3053182"/>
                </a:lnTo>
                <a:lnTo>
                  <a:pt x="1582483" y="3053182"/>
                </a:lnTo>
                <a:lnTo>
                  <a:pt x="1582483" y="3083014"/>
                </a:lnTo>
                <a:lnTo>
                  <a:pt x="1612659" y="3083014"/>
                </a:lnTo>
                <a:close/>
                <a:moveTo>
                  <a:pt x="1887322" y="3084043"/>
                </a:moveTo>
                <a:lnTo>
                  <a:pt x="1887322" y="3053525"/>
                </a:lnTo>
                <a:lnTo>
                  <a:pt x="1917840" y="3053525"/>
                </a:lnTo>
                <a:lnTo>
                  <a:pt x="1917840" y="3022664"/>
                </a:lnTo>
                <a:lnTo>
                  <a:pt x="1887322" y="3022664"/>
                </a:lnTo>
                <a:lnTo>
                  <a:pt x="1887322" y="2992145"/>
                </a:lnTo>
                <a:lnTo>
                  <a:pt x="1856461" y="2992145"/>
                </a:lnTo>
                <a:lnTo>
                  <a:pt x="1856461" y="3022664"/>
                </a:lnTo>
                <a:lnTo>
                  <a:pt x="1825942" y="3022664"/>
                </a:lnTo>
                <a:lnTo>
                  <a:pt x="1825942" y="3053525"/>
                </a:lnTo>
                <a:lnTo>
                  <a:pt x="1856461" y="3053525"/>
                </a:lnTo>
                <a:lnTo>
                  <a:pt x="1856461" y="3084043"/>
                </a:lnTo>
                <a:lnTo>
                  <a:pt x="1887322" y="3084043"/>
                </a:lnTo>
                <a:close/>
                <a:moveTo>
                  <a:pt x="1749819" y="3083700"/>
                </a:moveTo>
                <a:lnTo>
                  <a:pt x="1749819" y="3053182"/>
                </a:lnTo>
                <a:lnTo>
                  <a:pt x="1780337" y="3053182"/>
                </a:lnTo>
                <a:lnTo>
                  <a:pt x="1780337" y="3023006"/>
                </a:lnTo>
                <a:lnTo>
                  <a:pt x="1749819" y="3023006"/>
                </a:lnTo>
                <a:lnTo>
                  <a:pt x="1749819" y="2992488"/>
                </a:lnTo>
                <a:lnTo>
                  <a:pt x="1719643" y="2992488"/>
                </a:lnTo>
                <a:lnTo>
                  <a:pt x="1719643" y="3023006"/>
                </a:lnTo>
                <a:lnTo>
                  <a:pt x="1689125" y="3023006"/>
                </a:lnTo>
                <a:lnTo>
                  <a:pt x="1689125" y="3053182"/>
                </a:lnTo>
                <a:lnTo>
                  <a:pt x="1719643" y="3053182"/>
                </a:lnTo>
                <a:lnTo>
                  <a:pt x="1719643" y="3083700"/>
                </a:lnTo>
                <a:lnTo>
                  <a:pt x="1749819" y="3083700"/>
                </a:lnTo>
                <a:close/>
                <a:moveTo>
                  <a:pt x="1819427" y="2949283"/>
                </a:moveTo>
                <a:lnTo>
                  <a:pt x="1819427" y="2917050"/>
                </a:lnTo>
                <a:lnTo>
                  <a:pt x="1851660" y="2917050"/>
                </a:lnTo>
                <a:lnTo>
                  <a:pt x="1851660" y="2884818"/>
                </a:lnTo>
                <a:lnTo>
                  <a:pt x="1819427" y="2884818"/>
                </a:lnTo>
                <a:lnTo>
                  <a:pt x="1819427" y="2852585"/>
                </a:lnTo>
                <a:lnTo>
                  <a:pt x="1787195" y="2852585"/>
                </a:lnTo>
                <a:lnTo>
                  <a:pt x="1787195" y="2884818"/>
                </a:lnTo>
                <a:lnTo>
                  <a:pt x="1754962" y="2884818"/>
                </a:lnTo>
                <a:lnTo>
                  <a:pt x="1754962" y="2917050"/>
                </a:lnTo>
                <a:lnTo>
                  <a:pt x="1787195" y="2917050"/>
                </a:lnTo>
                <a:lnTo>
                  <a:pt x="1787195" y="2949283"/>
                </a:lnTo>
                <a:lnTo>
                  <a:pt x="1819427" y="2949283"/>
                </a:lnTo>
                <a:close/>
                <a:moveTo>
                  <a:pt x="2024482" y="3084043"/>
                </a:moveTo>
                <a:lnTo>
                  <a:pt x="2024482" y="3053525"/>
                </a:lnTo>
                <a:lnTo>
                  <a:pt x="2055000" y="3053525"/>
                </a:lnTo>
                <a:lnTo>
                  <a:pt x="2055000" y="3022664"/>
                </a:lnTo>
                <a:lnTo>
                  <a:pt x="2024482" y="3022664"/>
                </a:lnTo>
                <a:lnTo>
                  <a:pt x="2024482" y="2992145"/>
                </a:lnTo>
                <a:lnTo>
                  <a:pt x="1993621" y="2992145"/>
                </a:lnTo>
                <a:lnTo>
                  <a:pt x="1993621" y="3022664"/>
                </a:lnTo>
                <a:lnTo>
                  <a:pt x="1963102" y="3022664"/>
                </a:lnTo>
                <a:lnTo>
                  <a:pt x="1963102" y="3053525"/>
                </a:lnTo>
                <a:lnTo>
                  <a:pt x="1993621" y="3053525"/>
                </a:lnTo>
                <a:lnTo>
                  <a:pt x="1993621" y="3084043"/>
                </a:lnTo>
                <a:lnTo>
                  <a:pt x="2024482" y="3084043"/>
                </a:lnTo>
                <a:close/>
                <a:moveTo>
                  <a:pt x="1171003" y="1072248"/>
                </a:moveTo>
                <a:lnTo>
                  <a:pt x="1171003" y="1102766"/>
                </a:lnTo>
                <a:lnTo>
                  <a:pt x="1140485" y="1102766"/>
                </a:lnTo>
                <a:lnTo>
                  <a:pt x="1140485" y="1132942"/>
                </a:lnTo>
                <a:lnTo>
                  <a:pt x="1171003" y="1132942"/>
                </a:lnTo>
                <a:lnTo>
                  <a:pt x="1171003" y="1163460"/>
                </a:lnTo>
                <a:lnTo>
                  <a:pt x="1201179" y="1163460"/>
                </a:lnTo>
                <a:lnTo>
                  <a:pt x="1201179" y="1132942"/>
                </a:lnTo>
                <a:lnTo>
                  <a:pt x="1231697" y="1132942"/>
                </a:lnTo>
                <a:lnTo>
                  <a:pt x="1231697" y="1102766"/>
                </a:lnTo>
                <a:lnTo>
                  <a:pt x="1201179" y="1102766"/>
                </a:lnTo>
                <a:lnTo>
                  <a:pt x="1201179" y="1072248"/>
                </a:lnTo>
                <a:lnTo>
                  <a:pt x="1171003" y="1072248"/>
                </a:lnTo>
                <a:close/>
                <a:moveTo>
                  <a:pt x="965606" y="1210780"/>
                </a:moveTo>
                <a:lnTo>
                  <a:pt x="965606" y="1240269"/>
                </a:lnTo>
                <a:lnTo>
                  <a:pt x="936117" y="1240269"/>
                </a:lnTo>
                <a:lnTo>
                  <a:pt x="936117" y="1269759"/>
                </a:lnTo>
                <a:lnTo>
                  <a:pt x="965606" y="1269759"/>
                </a:lnTo>
                <a:lnTo>
                  <a:pt x="965606" y="1299248"/>
                </a:lnTo>
                <a:lnTo>
                  <a:pt x="995096" y="1299248"/>
                </a:lnTo>
                <a:lnTo>
                  <a:pt x="995096" y="1269759"/>
                </a:lnTo>
                <a:lnTo>
                  <a:pt x="1024585" y="1269759"/>
                </a:lnTo>
                <a:lnTo>
                  <a:pt x="1024585" y="1240269"/>
                </a:lnTo>
                <a:lnTo>
                  <a:pt x="995096" y="1240269"/>
                </a:lnTo>
                <a:lnTo>
                  <a:pt x="995096" y="1210780"/>
                </a:lnTo>
                <a:lnTo>
                  <a:pt x="965606" y="1210780"/>
                </a:lnTo>
                <a:close/>
                <a:moveTo>
                  <a:pt x="1034529" y="1074306"/>
                </a:moveTo>
                <a:lnTo>
                  <a:pt x="1034529" y="1103452"/>
                </a:lnTo>
                <a:lnTo>
                  <a:pt x="1005383" y="1103452"/>
                </a:lnTo>
                <a:lnTo>
                  <a:pt x="1005383" y="1132256"/>
                </a:lnTo>
                <a:lnTo>
                  <a:pt x="1034529" y="1132256"/>
                </a:lnTo>
                <a:lnTo>
                  <a:pt x="1034529" y="1161402"/>
                </a:lnTo>
                <a:lnTo>
                  <a:pt x="1063333" y="1161402"/>
                </a:lnTo>
                <a:lnTo>
                  <a:pt x="1063333" y="1132256"/>
                </a:lnTo>
                <a:lnTo>
                  <a:pt x="1092479" y="1132256"/>
                </a:lnTo>
                <a:lnTo>
                  <a:pt x="1092479" y="1103452"/>
                </a:lnTo>
                <a:lnTo>
                  <a:pt x="1063333" y="1103452"/>
                </a:lnTo>
                <a:lnTo>
                  <a:pt x="1063333" y="1074306"/>
                </a:lnTo>
                <a:lnTo>
                  <a:pt x="1034529" y="1074306"/>
                </a:lnTo>
                <a:close/>
                <a:moveTo>
                  <a:pt x="1307478" y="1070534"/>
                </a:moveTo>
                <a:lnTo>
                  <a:pt x="1307478" y="1102081"/>
                </a:lnTo>
                <a:lnTo>
                  <a:pt x="1275931" y="1102081"/>
                </a:lnTo>
                <a:lnTo>
                  <a:pt x="1275931" y="1133627"/>
                </a:lnTo>
                <a:lnTo>
                  <a:pt x="1307478" y="1133627"/>
                </a:lnTo>
                <a:lnTo>
                  <a:pt x="1307478" y="1165174"/>
                </a:lnTo>
                <a:lnTo>
                  <a:pt x="1339024" y="1165174"/>
                </a:lnTo>
                <a:lnTo>
                  <a:pt x="1339024" y="1133627"/>
                </a:lnTo>
                <a:lnTo>
                  <a:pt x="1370571" y="1133627"/>
                </a:lnTo>
                <a:lnTo>
                  <a:pt x="1370571" y="1102081"/>
                </a:lnTo>
                <a:lnTo>
                  <a:pt x="1339024" y="1102081"/>
                </a:lnTo>
                <a:lnTo>
                  <a:pt x="1339024" y="1070534"/>
                </a:lnTo>
                <a:lnTo>
                  <a:pt x="1307478" y="1070534"/>
                </a:lnTo>
                <a:close/>
                <a:moveTo>
                  <a:pt x="1102081" y="1208380"/>
                </a:moveTo>
                <a:lnTo>
                  <a:pt x="1102081" y="1239584"/>
                </a:lnTo>
                <a:lnTo>
                  <a:pt x="1070877" y="1239584"/>
                </a:lnTo>
                <a:lnTo>
                  <a:pt x="1070877" y="1270445"/>
                </a:lnTo>
                <a:lnTo>
                  <a:pt x="1102081" y="1270445"/>
                </a:lnTo>
                <a:lnTo>
                  <a:pt x="1102081" y="1301648"/>
                </a:lnTo>
                <a:lnTo>
                  <a:pt x="1132942" y="1301648"/>
                </a:lnTo>
                <a:lnTo>
                  <a:pt x="1132942" y="1270445"/>
                </a:lnTo>
                <a:lnTo>
                  <a:pt x="1164145" y="1270445"/>
                </a:lnTo>
                <a:lnTo>
                  <a:pt x="1164145" y="1239584"/>
                </a:lnTo>
                <a:lnTo>
                  <a:pt x="1132942" y="1239584"/>
                </a:lnTo>
                <a:lnTo>
                  <a:pt x="1132942" y="1208380"/>
                </a:lnTo>
                <a:lnTo>
                  <a:pt x="1102081" y="1208380"/>
                </a:lnTo>
                <a:close/>
                <a:moveTo>
                  <a:pt x="1239926" y="936460"/>
                </a:moveTo>
                <a:lnTo>
                  <a:pt x="1239926" y="965949"/>
                </a:lnTo>
                <a:lnTo>
                  <a:pt x="1210437" y="965949"/>
                </a:lnTo>
                <a:lnTo>
                  <a:pt x="1210437" y="995439"/>
                </a:lnTo>
                <a:lnTo>
                  <a:pt x="1239926" y="995439"/>
                </a:lnTo>
                <a:lnTo>
                  <a:pt x="1239926" y="1024928"/>
                </a:lnTo>
                <a:lnTo>
                  <a:pt x="1269416" y="1024928"/>
                </a:lnTo>
                <a:lnTo>
                  <a:pt x="1269416" y="995439"/>
                </a:lnTo>
                <a:lnTo>
                  <a:pt x="1298905" y="995439"/>
                </a:lnTo>
                <a:lnTo>
                  <a:pt x="1298905" y="965949"/>
                </a:lnTo>
                <a:lnTo>
                  <a:pt x="1269416" y="965949"/>
                </a:lnTo>
                <a:lnTo>
                  <a:pt x="1269416" y="936460"/>
                </a:lnTo>
                <a:lnTo>
                  <a:pt x="1239926" y="936460"/>
                </a:lnTo>
                <a:close/>
                <a:moveTo>
                  <a:pt x="1376743" y="935088"/>
                </a:moveTo>
                <a:lnTo>
                  <a:pt x="1376743" y="965606"/>
                </a:lnTo>
                <a:lnTo>
                  <a:pt x="1346225" y="965606"/>
                </a:lnTo>
                <a:lnTo>
                  <a:pt x="1346225" y="995782"/>
                </a:lnTo>
                <a:lnTo>
                  <a:pt x="1376743" y="995782"/>
                </a:lnTo>
                <a:lnTo>
                  <a:pt x="1376743" y="1026300"/>
                </a:lnTo>
                <a:lnTo>
                  <a:pt x="1406919" y="1026300"/>
                </a:lnTo>
                <a:lnTo>
                  <a:pt x="1406919" y="995782"/>
                </a:lnTo>
                <a:lnTo>
                  <a:pt x="1437437" y="995782"/>
                </a:lnTo>
                <a:lnTo>
                  <a:pt x="1437437" y="965606"/>
                </a:lnTo>
                <a:lnTo>
                  <a:pt x="1406919" y="965606"/>
                </a:lnTo>
                <a:lnTo>
                  <a:pt x="1406919" y="935088"/>
                </a:lnTo>
                <a:lnTo>
                  <a:pt x="1376743" y="935088"/>
                </a:lnTo>
                <a:close/>
                <a:moveTo>
                  <a:pt x="1513218" y="933717"/>
                </a:moveTo>
                <a:lnTo>
                  <a:pt x="1513218" y="964921"/>
                </a:lnTo>
                <a:lnTo>
                  <a:pt x="1482014" y="964921"/>
                </a:lnTo>
                <a:lnTo>
                  <a:pt x="1482014" y="996467"/>
                </a:lnTo>
                <a:lnTo>
                  <a:pt x="1513218" y="996467"/>
                </a:lnTo>
                <a:lnTo>
                  <a:pt x="1513218" y="1027671"/>
                </a:lnTo>
                <a:lnTo>
                  <a:pt x="1544764" y="1027671"/>
                </a:lnTo>
                <a:lnTo>
                  <a:pt x="1544764" y="996467"/>
                </a:lnTo>
                <a:lnTo>
                  <a:pt x="1575968" y="996467"/>
                </a:lnTo>
                <a:lnTo>
                  <a:pt x="1575968" y="964921"/>
                </a:lnTo>
                <a:lnTo>
                  <a:pt x="1544764" y="964921"/>
                </a:lnTo>
                <a:lnTo>
                  <a:pt x="1544764" y="933717"/>
                </a:lnTo>
                <a:lnTo>
                  <a:pt x="1513218" y="933717"/>
                </a:lnTo>
                <a:close/>
                <a:moveTo>
                  <a:pt x="1582483" y="798614"/>
                </a:moveTo>
                <a:lnTo>
                  <a:pt x="1582483" y="828446"/>
                </a:lnTo>
                <a:lnTo>
                  <a:pt x="1552651" y="828446"/>
                </a:lnTo>
                <a:lnTo>
                  <a:pt x="1552651" y="858622"/>
                </a:lnTo>
                <a:lnTo>
                  <a:pt x="1582483" y="858622"/>
                </a:lnTo>
                <a:lnTo>
                  <a:pt x="1582483" y="888454"/>
                </a:lnTo>
                <a:lnTo>
                  <a:pt x="1612659" y="888454"/>
                </a:lnTo>
                <a:lnTo>
                  <a:pt x="1612659" y="858622"/>
                </a:lnTo>
                <a:lnTo>
                  <a:pt x="1642491" y="858622"/>
                </a:lnTo>
                <a:lnTo>
                  <a:pt x="1642491" y="828446"/>
                </a:lnTo>
                <a:lnTo>
                  <a:pt x="1612659" y="828446"/>
                </a:lnTo>
                <a:lnTo>
                  <a:pt x="1612659" y="798614"/>
                </a:lnTo>
                <a:lnTo>
                  <a:pt x="1582483" y="798614"/>
                </a:lnTo>
                <a:close/>
                <a:moveTo>
                  <a:pt x="1445666" y="799643"/>
                </a:moveTo>
                <a:lnTo>
                  <a:pt x="1445666" y="828789"/>
                </a:lnTo>
                <a:lnTo>
                  <a:pt x="1416520" y="828789"/>
                </a:lnTo>
                <a:lnTo>
                  <a:pt x="1416520" y="858279"/>
                </a:lnTo>
                <a:lnTo>
                  <a:pt x="1445666" y="858279"/>
                </a:lnTo>
                <a:lnTo>
                  <a:pt x="1445666" y="887425"/>
                </a:lnTo>
                <a:lnTo>
                  <a:pt x="1475156" y="887425"/>
                </a:lnTo>
                <a:lnTo>
                  <a:pt x="1475156" y="858279"/>
                </a:lnTo>
                <a:lnTo>
                  <a:pt x="1504302" y="858279"/>
                </a:lnTo>
                <a:lnTo>
                  <a:pt x="1504302" y="828789"/>
                </a:lnTo>
                <a:lnTo>
                  <a:pt x="1475156" y="828789"/>
                </a:lnTo>
                <a:lnTo>
                  <a:pt x="1475156" y="799643"/>
                </a:lnTo>
                <a:lnTo>
                  <a:pt x="1445666" y="799643"/>
                </a:lnTo>
                <a:close/>
                <a:moveTo>
                  <a:pt x="555841" y="1764563"/>
                </a:moveTo>
                <a:lnTo>
                  <a:pt x="555841" y="1790624"/>
                </a:lnTo>
                <a:lnTo>
                  <a:pt x="529780" y="1790624"/>
                </a:lnTo>
                <a:lnTo>
                  <a:pt x="529780" y="1816684"/>
                </a:lnTo>
                <a:lnTo>
                  <a:pt x="555841" y="1816684"/>
                </a:lnTo>
                <a:lnTo>
                  <a:pt x="555841" y="1842745"/>
                </a:lnTo>
                <a:lnTo>
                  <a:pt x="581901" y="1842745"/>
                </a:lnTo>
                <a:lnTo>
                  <a:pt x="581901" y="1816684"/>
                </a:lnTo>
                <a:lnTo>
                  <a:pt x="607962" y="1816684"/>
                </a:lnTo>
                <a:lnTo>
                  <a:pt x="607962" y="1790624"/>
                </a:lnTo>
                <a:lnTo>
                  <a:pt x="581901" y="1790624"/>
                </a:lnTo>
                <a:lnTo>
                  <a:pt x="581901" y="1764563"/>
                </a:lnTo>
                <a:lnTo>
                  <a:pt x="555841" y="1764563"/>
                </a:lnTo>
                <a:close/>
                <a:moveTo>
                  <a:pt x="650824" y="2255596"/>
                </a:moveTo>
                <a:lnTo>
                  <a:pt x="650824" y="2228507"/>
                </a:lnTo>
                <a:lnTo>
                  <a:pt x="677913" y="2228507"/>
                </a:lnTo>
                <a:lnTo>
                  <a:pt x="677913" y="2201761"/>
                </a:lnTo>
                <a:lnTo>
                  <a:pt x="650824" y="2201761"/>
                </a:lnTo>
                <a:lnTo>
                  <a:pt x="650824" y="2174672"/>
                </a:lnTo>
                <a:lnTo>
                  <a:pt x="624078" y="2174672"/>
                </a:lnTo>
                <a:lnTo>
                  <a:pt x="624078" y="2201761"/>
                </a:lnTo>
                <a:lnTo>
                  <a:pt x="596989" y="2201761"/>
                </a:lnTo>
                <a:lnTo>
                  <a:pt x="596989" y="2228507"/>
                </a:lnTo>
                <a:lnTo>
                  <a:pt x="624078" y="2228507"/>
                </a:lnTo>
                <a:lnTo>
                  <a:pt x="624078" y="2255596"/>
                </a:lnTo>
                <a:lnTo>
                  <a:pt x="650824" y="2255596"/>
                </a:lnTo>
                <a:close/>
                <a:moveTo>
                  <a:pt x="2573807" y="1989163"/>
                </a:moveTo>
                <a:lnTo>
                  <a:pt x="2573807" y="1956930"/>
                </a:lnTo>
                <a:lnTo>
                  <a:pt x="2606040" y="1956930"/>
                </a:lnTo>
                <a:lnTo>
                  <a:pt x="2606040" y="1924698"/>
                </a:lnTo>
                <a:lnTo>
                  <a:pt x="2573807" y="1924698"/>
                </a:lnTo>
                <a:lnTo>
                  <a:pt x="2573807" y="1892465"/>
                </a:lnTo>
                <a:lnTo>
                  <a:pt x="2541575" y="1892465"/>
                </a:lnTo>
                <a:lnTo>
                  <a:pt x="2541575" y="1924698"/>
                </a:lnTo>
                <a:lnTo>
                  <a:pt x="2509342" y="1924698"/>
                </a:lnTo>
                <a:lnTo>
                  <a:pt x="2509342" y="1956930"/>
                </a:lnTo>
                <a:lnTo>
                  <a:pt x="2541575" y="1956930"/>
                </a:lnTo>
                <a:lnTo>
                  <a:pt x="2541575" y="1989163"/>
                </a:lnTo>
                <a:lnTo>
                  <a:pt x="2573807" y="1989163"/>
                </a:lnTo>
                <a:close/>
                <a:moveTo>
                  <a:pt x="788327" y="2530945"/>
                </a:moveTo>
                <a:lnTo>
                  <a:pt x="788327" y="2503170"/>
                </a:lnTo>
                <a:lnTo>
                  <a:pt x="816102" y="2503170"/>
                </a:lnTo>
                <a:lnTo>
                  <a:pt x="816102" y="2475738"/>
                </a:lnTo>
                <a:lnTo>
                  <a:pt x="788327" y="2475738"/>
                </a:lnTo>
                <a:lnTo>
                  <a:pt x="788327" y="2447963"/>
                </a:lnTo>
                <a:lnTo>
                  <a:pt x="760895" y="2447963"/>
                </a:lnTo>
                <a:lnTo>
                  <a:pt x="760895" y="2475738"/>
                </a:lnTo>
                <a:lnTo>
                  <a:pt x="733120" y="2475738"/>
                </a:lnTo>
                <a:lnTo>
                  <a:pt x="733120" y="2503170"/>
                </a:lnTo>
                <a:lnTo>
                  <a:pt x="760895" y="2503170"/>
                </a:lnTo>
                <a:lnTo>
                  <a:pt x="760895" y="2530945"/>
                </a:lnTo>
                <a:lnTo>
                  <a:pt x="788327" y="2530945"/>
                </a:lnTo>
                <a:close/>
                <a:moveTo>
                  <a:pt x="719747" y="2393442"/>
                </a:moveTo>
                <a:lnTo>
                  <a:pt x="719747" y="2366010"/>
                </a:lnTo>
                <a:lnTo>
                  <a:pt x="747179" y="2366010"/>
                </a:lnTo>
                <a:lnTo>
                  <a:pt x="747179" y="2338578"/>
                </a:lnTo>
                <a:lnTo>
                  <a:pt x="719747" y="2338578"/>
                </a:lnTo>
                <a:lnTo>
                  <a:pt x="719747" y="2311146"/>
                </a:lnTo>
                <a:lnTo>
                  <a:pt x="692315" y="2311146"/>
                </a:lnTo>
                <a:lnTo>
                  <a:pt x="692315" y="2338578"/>
                </a:lnTo>
                <a:lnTo>
                  <a:pt x="664883" y="2338578"/>
                </a:lnTo>
                <a:lnTo>
                  <a:pt x="664883" y="2366010"/>
                </a:lnTo>
                <a:lnTo>
                  <a:pt x="692315" y="2366010"/>
                </a:lnTo>
                <a:lnTo>
                  <a:pt x="692315" y="2393442"/>
                </a:lnTo>
                <a:lnTo>
                  <a:pt x="719747" y="2393442"/>
                </a:lnTo>
                <a:close/>
                <a:moveTo>
                  <a:pt x="581901" y="2117065"/>
                </a:moveTo>
                <a:lnTo>
                  <a:pt x="581901" y="2091004"/>
                </a:lnTo>
                <a:lnTo>
                  <a:pt x="607962" y="2091004"/>
                </a:lnTo>
                <a:lnTo>
                  <a:pt x="607962" y="2064944"/>
                </a:lnTo>
                <a:lnTo>
                  <a:pt x="581901" y="2064944"/>
                </a:lnTo>
                <a:lnTo>
                  <a:pt x="581901" y="2038883"/>
                </a:lnTo>
                <a:lnTo>
                  <a:pt x="555841" y="2038883"/>
                </a:lnTo>
                <a:lnTo>
                  <a:pt x="555841" y="2064944"/>
                </a:lnTo>
                <a:lnTo>
                  <a:pt x="529780" y="2064944"/>
                </a:lnTo>
                <a:lnTo>
                  <a:pt x="529780" y="2091004"/>
                </a:lnTo>
                <a:lnTo>
                  <a:pt x="555841" y="2091004"/>
                </a:lnTo>
                <a:lnTo>
                  <a:pt x="555841" y="2117065"/>
                </a:lnTo>
                <a:lnTo>
                  <a:pt x="581901" y="2117065"/>
                </a:lnTo>
                <a:close/>
                <a:moveTo>
                  <a:pt x="829475" y="1213866"/>
                </a:moveTo>
                <a:lnTo>
                  <a:pt x="829475" y="1241298"/>
                </a:lnTo>
                <a:lnTo>
                  <a:pt x="802043" y="1241298"/>
                </a:lnTo>
                <a:lnTo>
                  <a:pt x="802043" y="1268730"/>
                </a:lnTo>
                <a:lnTo>
                  <a:pt x="829475" y="1268730"/>
                </a:lnTo>
                <a:lnTo>
                  <a:pt x="829475" y="1296162"/>
                </a:lnTo>
                <a:lnTo>
                  <a:pt x="856907" y="1296162"/>
                </a:lnTo>
                <a:lnTo>
                  <a:pt x="856907" y="1268730"/>
                </a:lnTo>
                <a:lnTo>
                  <a:pt x="884339" y="1268730"/>
                </a:lnTo>
                <a:lnTo>
                  <a:pt x="884339" y="1241298"/>
                </a:lnTo>
                <a:lnTo>
                  <a:pt x="856907" y="1241298"/>
                </a:lnTo>
                <a:lnTo>
                  <a:pt x="856907" y="1213866"/>
                </a:lnTo>
                <a:lnTo>
                  <a:pt x="829475" y="1213866"/>
                </a:lnTo>
                <a:close/>
                <a:moveTo>
                  <a:pt x="624078" y="1626375"/>
                </a:moveTo>
                <a:lnTo>
                  <a:pt x="624078" y="1653121"/>
                </a:lnTo>
                <a:lnTo>
                  <a:pt x="597332" y="1653121"/>
                </a:lnTo>
                <a:lnTo>
                  <a:pt x="597332" y="1679867"/>
                </a:lnTo>
                <a:lnTo>
                  <a:pt x="624078" y="1679867"/>
                </a:lnTo>
                <a:lnTo>
                  <a:pt x="624078" y="1706613"/>
                </a:lnTo>
                <a:lnTo>
                  <a:pt x="650824" y="1706613"/>
                </a:lnTo>
                <a:lnTo>
                  <a:pt x="650824" y="1679867"/>
                </a:lnTo>
                <a:lnTo>
                  <a:pt x="677570" y="1679867"/>
                </a:lnTo>
                <a:lnTo>
                  <a:pt x="677570" y="1653121"/>
                </a:lnTo>
                <a:lnTo>
                  <a:pt x="650824" y="1653121"/>
                </a:lnTo>
                <a:lnTo>
                  <a:pt x="650824" y="1626375"/>
                </a:lnTo>
                <a:lnTo>
                  <a:pt x="624078" y="1626375"/>
                </a:lnTo>
                <a:close/>
                <a:moveTo>
                  <a:pt x="760895" y="1350683"/>
                </a:moveTo>
                <a:lnTo>
                  <a:pt x="760895" y="1378458"/>
                </a:lnTo>
                <a:lnTo>
                  <a:pt x="733120" y="1378458"/>
                </a:lnTo>
                <a:lnTo>
                  <a:pt x="733120" y="1405890"/>
                </a:lnTo>
                <a:lnTo>
                  <a:pt x="760895" y="1405890"/>
                </a:lnTo>
                <a:lnTo>
                  <a:pt x="760895" y="1433665"/>
                </a:lnTo>
                <a:lnTo>
                  <a:pt x="788327" y="1433665"/>
                </a:lnTo>
                <a:lnTo>
                  <a:pt x="788327" y="1405890"/>
                </a:lnTo>
                <a:lnTo>
                  <a:pt x="816102" y="1405890"/>
                </a:lnTo>
                <a:lnTo>
                  <a:pt x="816102" y="1378458"/>
                </a:lnTo>
                <a:lnTo>
                  <a:pt x="788327" y="1378458"/>
                </a:lnTo>
                <a:lnTo>
                  <a:pt x="788327" y="1350683"/>
                </a:lnTo>
                <a:lnTo>
                  <a:pt x="760895" y="1350683"/>
                </a:lnTo>
                <a:close/>
                <a:moveTo>
                  <a:pt x="692315" y="1488186"/>
                </a:moveTo>
                <a:lnTo>
                  <a:pt x="692315" y="1515618"/>
                </a:lnTo>
                <a:lnTo>
                  <a:pt x="664883" y="1515618"/>
                </a:lnTo>
                <a:lnTo>
                  <a:pt x="664883" y="1543050"/>
                </a:lnTo>
                <a:lnTo>
                  <a:pt x="692315" y="1543050"/>
                </a:lnTo>
                <a:lnTo>
                  <a:pt x="692315" y="1570482"/>
                </a:lnTo>
                <a:lnTo>
                  <a:pt x="719747" y="1570482"/>
                </a:lnTo>
                <a:lnTo>
                  <a:pt x="719747" y="1543050"/>
                </a:lnTo>
                <a:lnTo>
                  <a:pt x="747179" y="1543050"/>
                </a:lnTo>
                <a:lnTo>
                  <a:pt x="747179" y="1515618"/>
                </a:lnTo>
                <a:lnTo>
                  <a:pt x="719747" y="1515618"/>
                </a:lnTo>
                <a:lnTo>
                  <a:pt x="719747" y="1488186"/>
                </a:lnTo>
                <a:lnTo>
                  <a:pt x="692315" y="1488186"/>
                </a:lnTo>
                <a:close/>
                <a:moveTo>
                  <a:pt x="1789252" y="663854"/>
                </a:moveTo>
                <a:lnTo>
                  <a:pt x="1789252" y="692315"/>
                </a:lnTo>
                <a:lnTo>
                  <a:pt x="1760791" y="692315"/>
                </a:lnTo>
                <a:lnTo>
                  <a:pt x="1760791" y="720433"/>
                </a:lnTo>
                <a:lnTo>
                  <a:pt x="1789252" y="720433"/>
                </a:lnTo>
                <a:lnTo>
                  <a:pt x="1789252" y="748894"/>
                </a:lnTo>
                <a:lnTo>
                  <a:pt x="1817370" y="748894"/>
                </a:lnTo>
                <a:lnTo>
                  <a:pt x="1817370" y="720433"/>
                </a:lnTo>
                <a:lnTo>
                  <a:pt x="1845831" y="720433"/>
                </a:lnTo>
                <a:lnTo>
                  <a:pt x="1845831" y="692315"/>
                </a:lnTo>
                <a:lnTo>
                  <a:pt x="1817370" y="692315"/>
                </a:lnTo>
                <a:lnTo>
                  <a:pt x="1817370" y="663854"/>
                </a:lnTo>
                <a:lnTo>
                  <a:pt x="1789252" y="663854"/>
                </a:lnTo>
                <a:close/>
                <a:moveTo>
                  <a:pt x="2749372" y="938517"/>
                </a:moveTo>
                <a:lnTo>
                  <a:pt x="2749372" y="966635"/>
                </a:lnTo>
                <a:lnTo>
                  <a:pt x="2721254" y="966635"/>
                </a:lnTo>
                <a:lnTo>
                  <a:pt x="2721254" y="994753"/>
                </a:lnTo>
                <a:lnTo>
                  <a:pt x="2749372" y="994753"/>
                </a:lnTo>
                <a:lnTo>
                  <a:pt x="2749372" y="1022871"/>
                </a:lnTo>
                <a:lnTo>
                  <a:pt x="2777490" y="1022871"/>
                </a:lnTo>
                <a:lnTo>
                  <a:pt x="2777490" y="994753"/>
                </a:lnTo>
                <a:lnTo>
                  <a:pt x="2805608" y="994753"/>
                </a:lnTo>
                <a:lnTo>
                  <a:pt x="2805608" y="966635"/>
                </a:lnTo>
                <a:lnTo>
                  <a:pt x="2777490" y="966635"/>
                </a:lnTo>
                <a:lnTo>
                  <a:pt x="2777490" y="938517"/>
                </a:lnTo>
                <a:lnTo>
                  <a:pt x="2749372" y="938517"/>
                </a:lnTo>
                <a:close/>
                <a:moveTo>
                  <a:pt x="2613584" y="668312"/>
                </a:moveTo>
                <a:lnTo>
                  <a:pt x="2613584" y="693687"/>
                </a:lnTo>
                <a:lnTo>
                  <a:pt x="2588209" y="693687"/>
                </a:lnTo>
                <a:lnTo>
                  <a:pt x="2588209" y="719061"/>
                </a:lnTo>
                <a:lnTo>
                  <a:pt x="2613584" y="719061"/>
                </a:lnTo>
                <a:lnTo>
                  <a:pt x="2613584" y="744436"/>
                </a:lnTo>
                <a:lnTo>
                  <a:pt x="2638958" y="744436"/>
                </a:lnTo>
                <a:lnTo>
                  <a:pt x="2638958" y="719061"/>
                </a:lnTo>
                <a:lnTo>
                  <a:pt x="2664333" y="719061"/>
                </a:lnTo>
                <a:lnTo>
                  <a:pt x="2664333" y="693687"/>
                </a:lnTo>
                <a:lnTo>
                  <a:pt x="2638958" y="693687"/>
                </a:lnTo>
                <a:lnTo>
                  <a:pt x="2638958" y="668312"/>
                </a:lnTo>
                <a:lnTo>
                  <a:pt x="2613584" y="668312"/>
                </a:lnTo>
                <a:close/>
                <a:moveTo>
                  <a:pt x="2681478" y="803415"/>
                </a:moveTo>
                <a:lnTo>
                  <a:pt x="2681478" y="830161"/>
                </a:lnTo>
                <a:lnTo>
                  <a:pt x="2654732" y="830161"/>
                </a:lnTo>
                <a:lnTo>
                  <a:pt x="2654732" y="856907"/>
                </a:lnTo>
                <a:lnTo>
                  <a:pt x="2681478" y="856907"/>
                </a:lnTo>
                <a:lnTo>
                  <a:pt x="2681478" y="883653"/>
                </a:lnTo>
                <a:lnTo>
                  <a:pt x="2708224" y="883653"/>
                </a:lnTo>
                <a:lnTo>
                  <a:pt x="2708224" y="856907"/>
                </a:lnTo>
                <a:lnTo>
                  <a:pt x="2734970" y="856907"/>
                </a:lnTo>
                <a:lnTo>
                  <a:pt x="2734970" y="830161"/>
                </a:lnTo>
                <a:lnTo>
                  <a:pt x="2708224" y="830161"/>
                </a:lnTo>
                <a:lnTo>
                  <a:pt x="2708224" y="803415"/>
                </a:lnTo>
                <a:lnTo>
                  <a:pt x="2681478" y="803415"/>
                </a:lnTo>
                <a:close/>
                <a:moveTo>
                  <a:pt x="2543632" y="801357"/>
                </a:moveTo>
                <a:lnTo>
                  <a:pt x="2543632" y="829475"/>
                </a:lnTo>
                <a:lnTo>
                  <a:pt x="2515514" y="829475"/>
                </a:lnTo>
                <a:lnTo>
                  <a:pt x="2515514" y="857593"/>
                </a:lnTo>
                <a:lnTo>
                  <a:pt x="2543632" y="857593"/>
                </a:lnTo>
                <a:lnTo>
                  <a:pt x="2543632" y="885711"/>
                </a:lnTo>
                <a:lnTo>
                  <a:pt x="2571750" y="885711"/>
                </a:lnTo>
                <a:lnTo>
                  <a:pt x="2571750" y="857593"/>
                </a:lnTo>
                <a:lnTo>
                  <a:pt x="2599868" y="857593"/>
                </a:lnTo>
                <a:lnTo>
                  <a:pt x="2599868" y="829475"/>
                </a:lnTo>
                <a:lnTo>
                  <a:pt x="2571750" y="829475"/>
                </a:lnTo>
                <a:lnTo>
                  <a:pt x="2571750" y="801357"/>
                </a:lnTo>
                <a:lnTo>
                  <a:pt x="2543632" y="801357"/>
                </a:lnTo>
                <a:close/>
                <a:moveTo>
                  <a:pt x="2475738" y="666598"/>
                </a:moveTo>
                <a:lnTo>
                  <a:pt x="2475738" y="693001"/>
                </a:lnTo>
                <a:lnTo>
                  <a:pt x="2449335" y="693001"/>
                </a:lnTo>
                <a:lnTo>
                  <a:pt x="2449335" y="719747"/>
                </a:lnTo>
                <a:lnTo>
                  <a:pt x="2475738" y="719747"/>
                </a:lnTo>
                <a:lnTo>
                  <a:pt x="2475738" y="746150"/>
                </a:lnTo>
                <a:lnTo>
                  <a:pt x="2502484" y="746150"/>
                </a:lnTo>
                <a:lnTo>
                  <a:pt x="2502484" y="719747"/>
                </a:lnTo>
                <a:lnTo>
                  <a:pt x="2528888" y="719747"/>
                </a:lnTo>
                <a:lnTo>
                  <a:pt x="2528888" y="693001"/>
                </a:lnTo>
                <a:lnTo>
                  <a:pt x="2502484" y="693001"/>
                </a:lnTo>
                <a:lnTo>
                  <a:pt x="2502484" y="666598"/>
                </a:lnTo>
                <a:lnTo>
                  <a:pt x="2475738" y="666598"/>
                </a:lnTo>
                <a:close/>
                <a:moveTo>
                  <a:pt x="2819324" y="805472"/>
                </a:moveTo>
                <a:lnTo>
                  <a:pt x="2819324" y="830847"/>
                </a:lnTo>
                <a:lnTo>
                  <a:pt x="2793949" y="830847"/>
                </a:lnTo>
                <a:lnTo>
                  <a:pt x="2793949" y="856221"/>
                </a:lnTo>
                <a:lnTo>
                  <a:pt x="2819324" y="856221"/>
                </a:lnTo>
                <a:lnTo>
                  <a:pt x="2819324" y="881596"/>
                </a:lnTo>
                <a:lnTo>
                  <a:pt x="2844698" y="881596"/>
                </a:lnTo>
                <a:lnTo>
                  <a:pt x="2844698" y="856221"/>
                </a:lnTo>
                <a:lnTo>
                  <a:pt x="2870073" y="856221"/>
                </a:lnTo>
                <a:lnTo>
                  <a:pt x="2870073" y="830847"/>
                </a:lnTo>
                <a:lnTo>
                  <a:pt x="2844698" y="830847"/>
                </a:lnTo>
                <a:lnTo>
                  <a:pt x="2844698" y="805472"/>
                </a:lnTo>
                <a:lnTo>
                  <a:pt x="2819324" y="805472"/>
                </a:lnTo>
                <a:close/>
                <a:moveTo>
                  <a:pt x="3024035" y="1213866"/>
                </a:moveTo>
                <a:lnTo>
                  <a:pt x="3024035" y="1241298"/>
                </a:lnTo>
                <a:lnTo>
                  <a:pt x="2996603" y="1241298"/>
                </a:lnTo>
                <a:lnTo>
                  <a:pt x="2996603" y="1268730"/>
                </a:lnTo>
                <a:lnTo>
                  <a:pt x="3024035" y="1268730"/>
                </a:lnTo>
                <a:lnTo>
                  <a:pt x="3024035" y="1296162"/>
                </a:lnTo>
                <a:lnTo>
                  <a:pt x="3051467" y="1296162"/>
                </a:lnTo>
                <a:lnTo>
                  <a:pt x="3051467" y="1268730"/>
                </a:lnTo>
                <a:lnTo>
                  <a:pt x="3078899" y="1268730"/>
                </a:lnTo>
                <a:lnTo>
                  <a:pt x="3078899" y="1241298"/>
                </a:lnTo>
                <a:lnTo>
                  <a:pt x="3051467" y="1241298"/>
                </a:lnTo>
                <a:lnTo>
                  <a:pt x="3051467" y="1213866"/>
                </a:lnTo>
                <a:lnTo>
                  <a:pt x="3024035" y="1213866"/>
                </a:lnTo>
                <a:close/>
                <a:moveTo>
                  <a:pt x="2405786" y="799643"/>
                </a:moveTo>
                <a:lnTo>
                  <a:pt x="2405786" y="828789"/>
                </a:lnTo>
                <a:lnTo>
                  <a:pt x="2376640" y="828789"/>
                </a:lnTo>
                <a:lnTo>
                  <a:pt x="2376640" y="858279"/>
                </a:lnTo>
                <a:lnTo>
                  <a:pt x="2405786" y="858279"/>
                </a:lnTo>
                <a:lnTo>
                  <a:pt x="2405786" y="887425"/>
                </a:lnTo>
                <a:lnTo>
                  <a:pt x="2435276" y="887425"/>
                </a:lnTo>
                <a:lnTo>
                  <a:pt x="2435276" y="858279"/>
                </a:lnTo>
                <a:lnTo>
                  <a:pt x="2464423" y="858279"/>
                </a:lnTo>
                <a:lnTo>
                  <a:pt x="2464423" y="828789"/>
                </a:lnTo>
                <a:lnTo>
                  <a:pt x="2435276" y="828789"/>
                </a:lnTo>
                <a:lnTo>
                  <a:pt x="2435276" y="799643"/>
                </a:lnTo>
                <a:lnTo>
                  <a:pt x="2405786" y="799643"/>
                </a:lnTo>
                <a:close/>
                <a:moveTo>
                  <a:pt x="2955455" y="1077049"/>
                </a:moveTo>
                <a:lnTo>
                  <a:pt x="2955455" y="1104138"/>
                </a:lnTo>
                <a:lnTo>
                  <a:pt x="2928366" y="1104138"/>
                </a:lnTo>
                <a:lnTo>
                  <a:pt x="2928366" y="1131570"/>
                </a:lnTo>
                <a:lnTo>
                  <a:pt x="2955455" y="1131570"/>
                </a:lnTo>
                <a:lnTo>
                  <a:pt x="2955455" y="1158659"/>
                </a:lnTo>
                <a:lnTo>
                  <a:pt x="2982887" y="1158659"/>
                </a:lnTo>
                <a:lnTo>
                  <a:pt x="2982887" y="1131570"/>
                </a:lnTo>
                <a:lnTo>
                  <a:pt x="3009976" y="1131570"/>
                </a:lnTo>
                <a:lnTo>
                  <a:pt x="3009976" y="1104138"/>
                </a:lnTo>
                <a:lnTo>
                  <a:pt x="2982887" y="1104138"/>
                </a:lnTo>
                <a:lnTo>
                  <a:pt x="2982887" y="1077049"/>
                </a:lnTo>
                <a:lnTo>
                  <a:pt x="2955455" y="1077049"/>
                </a:lnTo>
                <a:close/>
                <a:moveTo>
                  <a:pt x="2887561" y="941261"/>
                </a:moveTo>
                <a:lnTo>
                  <a:pt x="2887561" y="967664"/>
                </a:lnTo>
                <a:lnTo>
                  <a:pt x="2861158" y="967664"/>
                </a:lnTo>
                <a:lnTo>
                  <a:pt x="2861158" y="993724"/>
                </a:lnTo>
                <a:lnTo>
                  <a:pt x="2887561" y="993724"/>
                </a:lnTo>
                <a:lnTo>
                  <a:pt x="2887561" y="1020128"/>
                </a:lnTo>
                <a:lnTo>
                  <a:pt x="2913622" y="1020128"/>
                </a:lnTo>
                <a:lnTo>
                  <a:pt x="2913622" y="993724"/>
                </a:lnTo>
                <a:lnTo>
                  <a:pt x="2940025" y="993724"/>
                </a:lnTo>
                <a:lnTo>
                  <a:pt x="2940025" y="967664"/>
                </a:lnTo>
                <a:lnTo>
                  <a:pt x="2913622" y="967664"/>
                </a:lnTo>
                <a:lnTo>
                  <a:pt x="2913622" y="941261"/>
                </a:lnTo>
                <a:lnTo>
                  <a:pt x="2887561" y="941261"/>
                </a:lnTo>
                <a:close/>
                <a:moveTo>
                  <a:pt x="2200732" y="664197"/>
                </a:moveTo>
                <a:lnTo>
                  <a:pt x="2200732" y="692315"/>
                </a:lnTo>
                <a:lnTo>
                  <a:pt x="2172614" y="692315"/>
                </a:lnTo>
                <a:lnTo>
                  <a:pt x="2172614" y="720433"/>
                </a:lnTo>
                <a:lnTo>
                  <a:pt x="2200732" y="720433"/>
                </a:lnTo>
                <a:lnTo>
                  <a:pt x="2200732" y="748551"/>
                </a:lnTo>
                <a:lnTo>
                  <a:pt x="2228850" y="748551"/>
                </a:lnTo>
                <a:lnTo>
                  <a:pt x="2228850" y="720433"/>
                </a:lnTo>
                <a:lnTo>
                  <a:pt x="2256968" y="720433"/>
                </a:lnTo>
                <a:lnTo>
                  <a:pt x="2256968" y="692315"/>
                </a:lnTo>
                <a:lnTo>
                  <a:pt x="2228850" y="692315"/>
                </a:lnTo>
                <a:lnTo>
                  <a:pt x="2228850" y="664197"/>
                </a:lnTo>
                <a:lnTo>
                  <a:pt x="2200732" y="664197"/>
                </a:lnTo>
                <a:close/>
                <a:moveTo>
                  <a:pt x="1858861" y="530123"/>
                </a:moveTo>
                <a:lnTo>
                  <a:pt x="1858861" y="556184"/>
                </a:lnTo>
                <a:lnTo>
                  <a:pt x="1832800" y="556184"/>
                </a:lnTo>
                <a:lnTo>
                  <a:pt x="1832800" y="582244"/>
                </a:lnTo>
                <a:lnTo>
                  <a:pt x="1858861" y="582244"/>
                </a:lnTo>
                <a:lnTo>
                  <a:pt x="1858861" y="608305"/>
                </a:lnTo>
                <a:lnTo>
                  <a:pt x="1884921" y="608305"/>
                </a:lnTo>
                <a:lnTo>
                  <a:pt x="1884921" y="582244"/>
                </a:lnTo>
                <a:lnTo>
                  <a:pt x="1910982" y="582244"/>
                </a:lnTo>
                <a:lnTo>
                  <a:pt x="1910982" y="556184"/>
                </a:lnTo>
                <a:lnTo>
                  <a:pt x="1884921" y="556184"/>
                </a:lnTo>
                <a:lnTo>
                  <a:pt x="1884921" y="530123"/>
                </a:lnTo>
                <a:lnTo>
                  <a:pt x="1858861" y="530123"/>
                </a:lnTo>
                <a:close/>
                <a:moveTo>
                  <a:pt x="2338235" y="665226"/>
                </a:moveTo>
                <a:lnTo>
                  <a:pt x="2338235" y="692658"/>
                </a:lnTo>
                <a:lnTo>
                  <a:pt x="2310803" y="692658"/>
                </a:lnTo>
                <a:lnTo>
                  <a:pt x="2310803" y="720090"/>
                </a:lnTo>
                <a:lnTo>
                  <a:pt x="2338235" y="720090"/>
                </a:lnTo>
                <a:lnTo>
                  <a:pt x="2338235" y="747522"/>
                </a:lnTo>
                <a:lnTo>
                  <a:pt x="2365667" y="747522"/>
                </a:lnTo>
                <a:lnTo>
                  <a:pt x="2365667" y="720090"/>
                </a:lnTo>
                <a:lnTo>
                  <a:pt x="2393099" y="720090"/>
                </a:lnTo>
                <a:lnTo>
                  <a:pt x="2393099" y="692658"/>
                </a:lnTo>
                <a:lnTo>
                  <a:pt x="2365667" y="692658"/>
                </a:lnTo>
                <a:lnTo>
                  <a:pt x="2365667" y="665226"/>
                </a:lnTo>
                <a:lnTo>
                  <a:pt x="2338235" y="665226"/>
                </a:lnTo>
                <a:close/>
                <a:moveTo>
                  <a:pt x="1721701" y="530466"/>
                </a:moveTo>
                <a:lnTo>
                  <a:pt x="1721701" y="556184"/>
                </a:lnTo>
                <a:lnTo>
                  <a:pt x="1695983" y="556184"/>
                </a:lnTo>
                <a:lnTo>
                  <a:pt x="1695983" y="582244"/>
                </a:lnTo>
                <a:lnTo>
                  <a:pt x="1721701" y="582244"/>
                </a:lnTo>
                <a:lnTo>
                  <a:pt x="1721701" y="607962"/>
                </a:lnTo>
                <a:lnTo>
                  <a:pt x="1747761" y="607962"/>
                </a:lnTo>
                <a:lnTo>
                  <a:pt x="1747761" y="582244"/>
                </a:lnTo>
                <a:lnTo>
                  <a:pt x="1773479" y="582244"/>
                </a:lnTo>
                <a:lnTo>
                  <a:pt x="1773479" y="556184"/>
                </a:lnTo>
                <a:lnTo>
                  <a:pt x="1747761" y="556184"/>
                </a:lnTo>
                <a:lnTo>
                  <a:pt x="1747761" y="530466"/>
                </a:lnTo>
                <a:lnTo>
                  <a:pt x="1721701" y="530466"/>
                </a:lnTo>
                <a:close/>
                <a:moveTo>
                  <a:pt x="1996021" y="530123"/>
                </a:moveTo>
                <a:lnTo>
                  <a:pt x="1996021" y="556184"/>
                </a:lnTo>
                <a:lnTo>
                  <a:pt x="1969960" y="556184"/>
                </a:lnTo>
                <a:lnTo>
                  <a:pt x="1969960" y="582244"/>
                </a:lnTo>
                <a:lnTo>
                  <a:pt x="1996021" y="582244"/>
                </a:lnTo>
                <a:lnTo>
                  <a:pt x="1996021" y="608305"/>
                </a:lnTo>
                <a:lnTo>
                  <a:pt x="2022081" y="608305"/>
                </a:lnTo>
                <a:lnTo>
                  <a:pt x="2022081" y="582244"/>
                </a:lnTo>
                <a:lnTo>
                  <a:pt x="2048142" y="582244"/>
                </a:lnTo>
                <a:lnTo>
                  <a:pt x="2048142" y="556184"/>
                </a:lnTo>
                <a:lnTo>
                  <a:pt x="2022081" y="556184"/>
                </a:lnTo>
                <a:lnTo>
                  <a:pt x="2022081" y="530123"/>
                </a:lnTo>
                <a:lnTo>
                  <a:pt x="1996021" y="530123"/>
                </a:lnTo>
                <a:close/>
                <a:moveTo>
                  <a:pt x="1926069" y="663512"/>
                </a:moveTo>
                <a:lnTo>
                  <a:pt x="1926069" y="691972"/>
                </a:lnTo>
                <a:lnTo>
                  <a:pt x="1897609" y="691972"/>
                </a:lnTo>
                <a:lnTo>
                  <a:pt x="1897609" y="720776"/>
                </a:lnTo>
                <a:lnTo>
                  <a:pt x="1926069" y="720776"/>
                </a:lnTo>
                <a:lnTo>
                  <a:pt x="1926069" y="749237"/>
                </a:lnTo>
                <a:lnTo>
                  <a:pt x="1954873" y="749237"/>
                </a:lnTo>
                <a:lnTo>
                  <a:pt x="1954873" y="720776"/>
                </a:lnTo>
                <a:lnTo>
                  <a:pt x="1983334" y="720776"/>
                </a:lnTo>
                <a:lnTo>
                  <a:pt x="1983334" y="691972"/>
                </a:lnTo>
                <a:lnTo>
                  <a:pt x="1954873" y="691972"/>
                </a:lnTo>
                <a:lnTo>
                  <a:pt x="1954873" y="663512"/>
                </a:lnTo>
                <a:lnTo>
                  <a:pt x="1926069" y="663512"/>
                </a:lnTo>
                <a:close/>
                <a:moveTo>
                  <a:pt x="3093987" y="1080478"/>
                </a:moveTo>
                <a:lnTo>
                  <a:pt x="3093987" y="1105510"/>
                </a:lnTo>
                <a:lnTo>
                  <a:pt x="3068955" y="1105510"/>
                </a:lnTo>
                <a:lnTo>
                  <a:pt x="3068955" y="1130198"/>
                </a:lnTo>
                <a:lnTo>
                  <a:pt x="3093987" y="1130198"/>
                </a:lnTo>
                <a:lnTo>
                  <a:pt x="3093987" y="1155230"/>
                </a:lnTo>
                <a:lnTo>
                  <a:pt x="3118676" y="1155230"/>
                </a:lnTo>
                <a:lnTo>
                  <a:pt x="3118676" y="1130198"/>
                </a:lnTo>
                <a:lnTo>
                  <a:pt x="3143707" y="1130198"/>
                </a:lnTo>
                <a:lnTo>
                  <a:pt x="3143707" y="1105510"/>
                </a:lnTo>
                <a:lnTo>
                  <a:pt x="3118676" y="1105510"/>
                </a:lnTo>
                <a:lnTo>
                  <a:pt x="3118676" y="1080478"/>
                </a:lnTo>
                <a:lnTo>
                  <a:pt x="3093987" y="1080478"/>
                </a:lnTo>
                <a:close/>
                <a:moveTo>
                  <a:pt x="2270684" y="531152"/>
                </a:moveTo>
                <a:lnTo>
                  <a:pt x="2270684" y="556527"/>
                </a:lnTo>
                <a:lnTo>
                  <a:pt x="2245309" y="556527"/>
                </a:lnTo>
                <a:lnTo>
                  <a:pt x="2245309" y="581901"/>
                </a:lnTo>
                <a:lnTo>
                  <a:pt x="2270684" y="581901"/>
                </a:lnTo>
                <a:lnTo>
                  <a:pt x="2270684" y="607276"/>
                </a:lnTo>
                <a:lnTo>
                  <a:pt x="2296058" y="607276"/>
                </a:lnTo>
                <a:lnTo>
                  <a:pt x="2296058" y="581901"/>
                </a:lnTo>
                <a:lnTo>
                  <a:pt x="2321433" y="581901"/>
                </a:lnTo>
                <a:lnTo>
                  <a:pt x="2321433" y="556527"/>
                </a:lnTo>
                <a:lnTo>
                  <a:pt x="2296058" y="556527"/>
                </a:lnTo>
                <a:lnTo>
                  <a:pt x="2296058" y="531152"/>
                </a:lnTo>
                <a:lnTo>
                  <a:pt x="2270684" y="531152"/>
                </a:lnTo>
                <a:close/>
                <a:moveTo>
                  <a:pt x="2133181" y="530466"/>
                </a:moveTo>
                <a:lnTo>
                  <a:pt x="2133181" y="556184"/>
                </a:lnTo>
                <a:lnTo>
                  <a:pt x="2107463" y="556184"/>
                </a:lnTo>
                <a:lnTo>
                  <a:pt x="2107463" y="582244"/>
                </a:lnTo>
                <a:lnTo>
                  <a:pt x="2133181" y="582244"/>
                </a:lnTo>
                <a:lnTo>
                  <a:pt x="2133181" y="607962"/>
                </a:lnTo>
                <a:lnTo>
                  <a:pt x="2159242" y="607962"/>
                </a:lnTo>
                <a:lnTo>
                  <a:pt x="2159242" y="582244"/>
                </a:lnTo>
                <a:lnTo>
                  <a:pt x="2184959" y="582244"/>
                </a:lnTo>
                <a:lnTo>
                  <a:pt x="2184959" y="556184"/>
                </a:lnTo>
                <a:lnTo>
                  <a:pt x="2159242" y="556184"/>
                </a:lnTo>
                <a:lnTo>
                  <a:pt x="2159242" y="530466"/>
                </a:lnTo>
                <a:lnTo>
                  <a:pt x="2133181" y="530466"/>
                </a:lnTo>
                <a:close/>
                <a:moveTo>
                  <a:pt x="2063572" y="663854"/>
                </a:moveTo>
                <a:lnTo>
                  <a:pt x="2063572" y="692315"/>
                </a:lnTo>
                <a:lnTo>
                  <a:pt x="2035111" y="692315"/>
                </a:lnTo>
                <a:lnTo>
                  <a:pt x="2035111" y="720433"/>
                </a:lnTo>
                <a:lnTo>
                  <a:pt x="2063572" y="720433"/>
                </a:lnTo>
                <a:lnTo>
                  <a:pt x="2063572" y="748894"/>
                </a:lnTo>
                <a:lnTo>
                  <a:pt x="2091690" y="748894"/>
                </a:lnTo>
                <a:lnTo>
                  <a:pt x="2091690" y="720433"/>
                </a:lnTo>
                <a:lnTo>
                  <a:pt x="2120151" y="720433"/>
                </a:lnTo>
                <a:lnTo>
                  <a:pt x="2120151" y="692315"/>
                </a:lnTo>
                <a:lnTo>
                  <a:pt x="2091690" y="692315"/>
                </a:lnTo>
                <a:lnTo>
                  <a:pt x="2091690" y="663854"/>
                </a:lnTo>
                <a:lnTo>
                  <a:pt x="2063572" y="663854"/>
                </a:lnTo>
                <a:close/>
                <a:moveTo>
                  <a:pt x="2778862" y="2673248"/>
                </a:moveTo>
                <a:lnTo>
                  <a:pt x="2778862" y="2642045"/>
                </a:lnTo>
                <a:lnTo>
                  <a:pt x="2810066" y="2642045"/>
                </a:lnTo>
                <a:lnTo>
                  <a:pt x="2810066" y="2611184"/>
                </a:lnTo>
                <a:lnTo>
                  <a:pt x="2778862" y="2611184"/>
                </a:lnTo>
                <a:lnTo>
                  <a:pt x="2778862" y="2579980"/>
                </a:lnTo>
                <a:lnTo>
                  <a:pt x="2748001" y="2579980"/>
                </a:lnTo>
                <a:lnTo>
                  <a:pt x="2748001" y="2611184"/>
                </a:lnTo>
                <a:lnTo>
                  <a:pt x="2716797" y="2611184"/>
                </a:lnTo>
                <a:lnTo>
                  <a:pt x="2716797" y="2642045"/>
                </a:lnTo>
                <a:lnTo>
                  <a:pt x="2748001" y="2642045"/>
                </a:lnTo>
                <a:lnTo>
                  <a:pt x="2748001" y="2673248"/>
                </a:lnTo>
                <a:lnTo>
                  <a:pt x="2778862" y="2673248"/>
                </a:lnTo>
                <a:close/>
                <a:moveTo>
                  <a:pt x="2298459" y="3083014"/>
                </a:moveTo>
                <a:lnTo>
                  <a:pt x="2298459" y="3053182"/>
                </a:lnTo>
                <a:lnTo>
                  <a:pt x="2328291" y="3053182"/>
                </a:lnTo>
                <a:lnTo>
                  <a:pt x="2328291" y="3023006"/>
                </a:lnTo>
                <a:lnTo>
                  <a:pt x="2298459" y="3023006"/>
                </a:lnTo>
                <a:lnTo>
                  <a:pt x="2298459" y="2993174"/>
                </a:lnTo>
                <a:lnTo>
                  <a:pt x="2268284" y="2993174"/>
                </a:lnTo>
                <a:lnTo>
                  <a:pt x="2268284" y="3023006"/>
                </a:lnTo>
                <a:lnTo>
                  <a:pt x="2238451" y="3023006"/>
                </a:lnTo>
                <a:lnTo>
                  <a:pt x="2238451" y="3053182"/>
                </a:lnTo>
                <a:lnTo>
                  <a:pt x="2268284" y="3053182"/>
                </a:lnTo>
                <a:lnTo>
                  <a:pt x="2268284" y="3083014"/>
                </a:lnTo>
                <a:lnTo>
                  <a:pt x="2298459" y="3083014"/>
                </a:lnTo>
                <a:close/>
                <a:moveTo>
                  <a:pt x="2641016" y="2945168"/>
                </a:moveTo>
                <a:lnTo>
                  <a:pt x="2641016" y="2915679"/>
                </a:lnTo>
                <a:lnTo>
                  <a:pt x="2670505" y="2915679"/>
                </a:lnTo>
                <a:lnTo>
                  <a:pt x="2670505" y="2886189"/>
                </a:lnTo>
                <a:lnTo>
                  <a:pt x="2641016" y="2886189"/>
                </a:lnTo>
                <a:lnTo>
                  <a:pt x="2641016" y="2856700"/>
                </a:lnTo>
                <a:lnTo>
                  <a:pt x="2611526" y="2856700"/>
                </a:lnTo>
                <a:lnTo>
                  <a:pt x="2611526" y="2886189"/>
                </a:lnTo>
                <a:lnTo>
                  <a:pt x="2582037" y="2886189"/>
                </a:lnTo>
                <a:lnTo>
                  <a:pt x="2582037" y="2915679"/>
                </a:lnTo>
                <a:lnTo>
                  <a:pt x="2611526" y="2915679"/>
                </a:lnTo>
                <a:lnTo>
                  <a:pt x="2611526" y="2945168"/>
                </a:lnTo>
                <a:lnTo>
                  <a:pt x="2641016" y="2945168"/>
                </a:lnTo>
                <a:close/>
                <a:moveTo>
                  <a:pt x="2709939" y="2809380"/>
                </a:moveTo>
                <a:lnTo>
                  <a:pt x="2709939" y="2778862"/>
                </a:lnTo>
                <a:lnTo>
                  <a:pt x="2740457" y="2778862"/>
                </a:lnTo>
                <a:lnTo>
                  <a:pt x="2740457" y="2748686"/>
                </a:lnTo>
                <a:lnTo>
                  <a:pt x="2709939" y="2748686"/>
                </a:lnTo>
                <a:lnTo>
                  <a:pt x="2709939" y="2718168"/>
                </a:lnTo>
                <a:lnTo>
                  <a:pt x="2679764" y="2718168"/>
                </a:lnTo>
                <a:lnTo>
                  <a:pt x="2679764" y="2748686"/>
                </a:lnTo>
                <a:lnTo>
                  <a:pt x="2649245" y="2748686"/>
                </a:lnTo>
                <a:lnTo>
                  <a:pt x="2649245" y="2778862"/>
                </a:lnTo>
                <a:lnTo>
                  <a:pt x="2679764" y="2778862"/>
                </a:lnTo>
                <a:lnTo>
                  <a:pt x="2679764" y="2809380"/>
                </a:lnTo>
                <a:lnTo>
                  <a:pt x="2709939" y="2809380"/>
                </a:lnTo>
                <a:close/>
                <a:moveTo>
                  <a:pt x="2846413" y="2807322"/>
                </a:moveTo>
                <a:lnTo>
                  <a:pt x="2846413" y="2778176"/>
                </a:lnTo>
                <a:lnTo>
                  <a:pt x="2875559" y="2778176"/>
                </a:lnTo>
                <a:lnTo>
                  <a:pt x="2875559" y="2749372"/>
                </a:lnTo>
                <a:lnTo>
                  <a:pt x="2846413" y="2749372"/>
                </a:lnTo>
                <a:lnTo>
                  <a:pt x="2846413" y="2720226"/>
                </a:lnTo>
                <a:lnTo>
                  <a:pt x="2817610" y="2720226"/>
                </a:lnTo>
                <a:lnTo>
                  <a:pt x="2817610" y="2749372"/>
                </a:lnTo>
                <a:lnTo>
                  <a:pt x="2788463" y="2749372"/>
                </a:lnTo>
                <a:lnTo>
                  <a:pt x="2788463" y="2778176"/>
                </a:lnTo>
                <a:lnTo>
                  <a:pt x="2817610" y="2778176"/>
                </a:lnTo>
                <a:lnTo>
                  <a:pt x="2817610" y="2807322"/>
                </a:lnTo>
                <a:lnTo>
                  <a:pt x="2846413" y="2807322"/>
                </a:lnTo>
                <a:close/>
                <a:moveTo>
                  <a:pt x="2573465" y="2811094"/>
                </a:moveTo>
                <a:lnTo>
                  <a:pt x="2573465" y="2779547"/>
                </a:lnTo>
                <a:lnTo>
                  <a:pt x="2605012" y="2779547"/>
                </a:lnTo>
                <a:lnTo>
                  <a:pt x="2605012" y="2748001"/>
                </a:lnTo>
                <a:lnTo>
                  <a:pt x="2573465" y="2748001"/>
                </a:lnTo>
                <a:lnTo>
                  <a:pt x="2573465" y="2716454"/>
                </a:lnTo>
                <a:lnTo>
                  <a:pt x="2541918" y="2716454"/>
                </a:lnTo>
                <a:lnTo>
                  <a:pt x="2541918" y="2748001"/>
                </a:lnTo>
                <a:lnTo>
                  <a:pt x="2510371" y="2748001"/>
                </a:lnTo>
                <a:lnTo>
                  <a:pt x="2510371" y="2779547"/>
                </a:lnTo>
                <a:lnTo>
                  <a:pt x="2541918" y="2779547"/>
                </a:lnTo>
                <a:lnTo>
                  <a:pt x="2541918" y="2811094"/>
                </a:lnTo>
                <a:lnTo>
                  <a:pt x="2573465" y="2811094"/>
                </a:lnTo>
                <a:close/>
                <a:moveTo>
                  <a:pt x="2435276" y="3081985"/>
                </a:moveTo>
                <a:lnTo>
                  <a:pt x="2435276" y="3052839"/>
                </a:lnTo>
                <a:lnTo>
                  <a:pt x="2464423" y="3052839"/>
                </a:lnTo>
                <a:lnTo>
                  <a:pt x="2464423" y="3023349"/>
                </a:lnTo>
                <a:lnTo>
                  <a:pt x="2435276" y="3023349"/>
                </a:lnTo>
                <a:lnTo>
                  <a:pt x="2435276" y="2994203"/>
                </a:lnTo>
                <a:lnTo>
                  <a:pt x="2405786" y="2994203"/>
                </a:lnTo>
                <a:lnTo>
                  <a:pt x="2405786" y="3023349"/>
                </a:lnTo>
                <a:lnTo>
                  <a:pt x="2376640" y="3023349"/>
                </a:lnTo>
                <a:lnTo>
                  <a:pt x="2376640" y="3052839"/>
                </a:lnTo>
                <a:lnTo>
                  <a:pt x="2405786" y="3052839"/>
                </a:lnTo>
                <a:lnTo>
                  <a:pt x="2405786" y="3081985"/>
                </a:lnTo>
                <a:lnTo>
                  <a:pt x="2435276" y="3081985"/>
                </a:lnTo>
                <a:close/>
                <a:moveTo>
                  <a:pt x="2915336" y="2670505"/>
                </a:moveTo>
                <a:lnTo>
                  <a:pt x="2915336" y="2641359"/>
                </a:lnTo>
                <a:lnTo>
                  <a:pt x="2944483" y="2641359"/>
                </a:lnTo>
                <a:lnTo>
                  <a:pt x="2944483" y="2611869"/>
                </a:lnTo>
                <a:lnTo>
                  <a:pt x="2915336" y="2611869"/>
                </a:lnTo>
                <a:lnTo>
                  <a:pt x="2915336" y="2582723"/>
                </a:lnTo>
                <a:lnTo>
                  <a:pt x="2885846" y="2582723"/>
                </a:lnTo>
                <a:lnTo>
                  <a:pt x="2885846" y="2611869"/>
                </a:lnTo>
                <a:lnTo>
                  <a:pt x="2856700" y="2611869"/>
                </a:lnTo>
                <a:lnTo>
                  <a:pt x="2856700" y="2641359"/>
                </a:lnTo>
                <a:lnTo>
                  <a:pt x="2885846" y="2641359"/>
                </a:lnTo>
                <a:lnTo>
                  <a:pt x="2885846" y="2670505"/>
                </a:lnTo>
                <a:lnTo>
                  <a:pt x="2915336" y="2670505"/>
                </a:lnTo>
                <a:close/>
                <a:moveTo>
                  <a:pt x="2367725" y="2947911"/>
                </a:moveTo>
                <a:lnTo>
                  <a:pt x="2367725" y="2916707"/>
                </a:lnTo>
                <a:lnTo>
                  <a:pt x="2398928" y="2916707"/>
                </a:lnTo>
                <a:lnTo>
                  <a:pt x="2398928" y="2885161"/>
                </a:lnTo>
                <a:lnTo>
                  <a:pt x="2367725" y="2885161"/>
                </a:lnTo>
                <a:lnTo>
                  <a:pt x="2367725" y="2853957"/>
                </a:lnTo>
                <a:lnTo>
                  <a:pt x="2336178" y="2853957"/>
                </a:lnTo>
                <a:lnTo>
                  <a:pt x="2336178" y="2885161"/>
                </a:lnTo>
                <a:lnTo>
                  <a:pt x="2304974" y="2885161"/>
                </a:lnTo>
                <a:lnTo>
                  <a:pt x="2304974" y="2916707"/>
                </a:lnTo>
                <a:lnTo>
                  <a:pt x="2336178" y="2916707"/>
                </a:lnTo>
                <a:lnTo>
                  <a:pt x="2336178" y="2947911"/>
                </a:lnTo>
                <a:lnTo>
                  <a:pt x="2367725" y="2947911"/>
                </a:lnTo>
                <a:close/>
                <a:moveTo>
                  <a:pt x="2504542" y="2946883"/>
                </a:moveTo>
                <a:lnTo>
                  <a:pt x="2504542" y="2916365"/>
                </a:lnTo>
                <a:lnTo>
                  <a:pt x="2535060" y="2916365"/>
                </a:lnTo>
                <a:lnTo>
                  <a:pt x="2535060" y="2885504"/>
                </a:lnTo>
                <a:lnTo>
                  <a:pt x="2504542" y="2885504"/>
                </a:lnTo>
                <a:lnTo>
                  <a:pt x="2504542" y="2854985"/>
                </a:lnTo>
                <a:lnTo>
                  <a:pt x="2473681" y="2854985"/>
                </a:lnTo>
                <a:lnTo>
                  <a:pt x="2473681" y="2885504"/>
                </a:lnTo>
                <a:lnTo>
                  <a:pt x="2443163" y="2885504"/>
                </a:lnTo>
                <a:lnTo>
                  <a:pt x="2443163" y="2916365"/>
                </a:lnTo>
                <a:lnTo>
                  <a:pt x="2473681" y="2916365"/>
                </a:lnTo>
                <a:lnTo>
                  <a:pt x="2473681" y="2946883"/>
                </a:lnTo>
                <a:lnTo>
                  <a:pt x="2504542" y="2946883"/>
                </a:lnTo>
                <a:close/>
                <a:moveTo>
                  <a:pt x="3299727" y="1491958"/>
                </a:moveTo>
                <a:lnTo>
                  <a:pt x="3299727" y="1516990"/>
                </a:lnTo>
                <a:lnTo>
                  <a:pt x="3274695" y="1516990"/>
                </a:lnTo>
                <a:lnTo>
                  <a:pt x="3274695" y="1541678"/>
                </a:lnTo>
                <a:lnTo>
                  <a:pt x="3299727" y="1541678"/>
                </a:lnTo>
                <a:lnTo>
                  <a:pt x="3299727" y="1566710"/>
                </a:lnTo>
                <a:lnTo>
                  <a:pt x="3324416" y="1566710"/>
                </a:lnTo>
                <a:lnTo>
                  <a:pt x="3324416" y="1541678"/>
                </a:lnTo>
                <a:lnTo>
                  <a:pt x="3349447" y="1541678"/>
                </a:lnTo>
                <a:lnTo>
                  <a:pt x="3349447" y="1516990"/>
                </a:lnTo>
                <a:lnTo>
                  <a:pt x="3324416" y="1516990"/>
                </a:lnTo>
                <a:lnTo>
                  <a:pt x="3324416" y="1491958"/>
                </a:lnTo>
                <a:lnTo>
                  <a:pt x="3299727" y="1491958"/>
                </a:lnTo>
                <a:close/>
                <a:moveTo>
                  <a:pt x="3299041" y="1764563"/>
                </a:moveTo>
                <a:lnTo>
                  <a:pt x="3299041" y="1790624"/>
                </a:lnTo>
                <a:lnTo>
                  <a:pt x="3272981" y="1790624"/>
                </a:lnTo>
                <a:lnTo>
                  <a:pt x="3272981" y="1816684"/>
                </a:lnTo>
                <a:lnTo>
                  <a:pt x="3299041" y="1816684"/>
                </a:lnTo>
                <a:lnTo>
                  <a:pt x="3299041" y="1842745"/>
                </a:lnTo>
                <a:lnTo>
                  <a:pt x="3325102" y="1842745"/>
                </a:lnTo>
                <a:lnTo>
                  <a:pt x="3325102" y="1816684"/>
                </a:lnTo>
                <a:lnTo>
                  <a:pt x="3351162" y="1816684"/>
                </a:lnTo>
                <a:lnTo>
                  <a:pt x="3351162" y="1790624"/>
                </a:lnTo>
                <a:lnTo>
                  <a:pt x="3325102" y="1790624"/>
                </a:lnTo>
                <a:lnTo>
                  <a:pt x="3325102" y="1764563"/>
                </a:lnTo>
                <a:lnTo>
                  <a:pt x="3299041" y="1764563"/>
                </a:lnTo>
                <a:close/>
                <a:moveTo>
                  <a:pt x="3162224" y="1216952"/>
                </a:moveTo>
                <a:lnTo>
                  <a:pt x="3162224" y="1242327"/>
                </a:lnTo>
                <a:lnTo>
                  <a:pt x="3136849" y="1242327"/>
                </a:lnTo>
                <a:lnTo>
                  <a:pt x="3136849" y="1267701"/>
                </a:lnTo>
                <a:lnTo>
                  <a:pt x="3162224" y="1267701"/>
                </a:lnTo>
                <a:lnTo>
                  <a:pt x="3162224" y="1293076"/>
                </a:lnTo>
                <a:lnTo>
                  <a:pt x="3187598" y="1293076"/>
                </a:lnTo>
                <a:lnTo>
                  <a:pt x="3187598" y="1267701"/>
                </a:lnTo>
                <a:lnTo>
                  <a:pt x="3212973" y="1267701"/>
                </a:lnTo>
                <a:lnTo>
                  <a:pt x="3212973" y="1242327"/>
                </a:lnTo>
                <a:lnTo>
                  <a:pt x="3187598" y="1242327"/>
                </a:lnTo>
                <a:lnTo>
                  <a:pt x="3187598" y="1216952"/>
                </a:lnTo>
                <a:lnTo>
                  <a:pt x="3162224" y="1216952"/>
                </a:lnTo>
                <a:close/>
                <a:moveTo>
                  <a:pt x="2983916" y="2533688"/>
                </a:moveTo>
                <a:lnTo>
                  <a:pt x="2983916" y="2504199"/>
                </a:lnTo>
                <a:lnTo>
                  <a:pt x="3013405" y="2504199"/>
                </a:lnTo>
                <a:lnTo>
                  <a:pt x="3013405" y="2474709"/>
                </a:lnTo>
                <a:lnTo>
                  <a:pt x="2983916" y="2474709"/>
                </a:lnTo>
                <a:lnTo>
                  <a:pt x="2983916" y="2445220"/>
                </a:lnTo>
                <a:lnTo>
                  <a:pt x="2954426" y="2445220"/>
                </a:lnTo>
                <a:lnTo>
                  <a:pt x="2954426" y="2474709"/>
                </a:lnTo>
                <a:lnTo>
                  <a:pt x="2924937" y="2474709"/>
                </a:lnTo>
                <a:lnTo>
                  <a:pt x="2924937" y="2504199"/>
                </a:lnTo>
                <a:lnTo>
                  <a:pt x="2954426" y="2504199"/>
                </a:lnTo>
                <a:lnTo>
                  <a:pt x="2954426" y="2533688"/>
                </a:lnTo>
                <a:lnTo>
                  <a:pt x="2983916" y="2533688"/>
                </a:lnTo>
                <a:close/>
                <a:moveTo>
                  <a:pt x="3325102" y="2117065"/>
                </a:moveTo>
                <a:lnTo>
                  <a:pt x="3325102" y="2091004"/>
                </a:lnTo>
                <a:lnTo>
                  <a:pt x="3351162" y="2091004"/>
                </a:lnTo>
                <a:lnTo>
                  <a:pt x="3351162" y="2064944"/>
                </a:lnTo>
                <a:lnTo>
                  <a:pt x="3325102" y="2064944"/>
                </a:lnTo>
                <a:lnTo>
                  <a:pt x="3325102" y="2038883"/>
                </a:lnTo>
                <a:lnTo>
                  <a:pt x="3299041" y="2038883"/>
                </a:lnTo>
                <a:lnTo>
                  <a:pt x="3299041" y="2064944"/>
                </a:lnTo>
                <a:lnTo>
                  <a:pt x="3272981" y="2064944"/>
                </a:lnTo>
                <a:lnTo>
                  <a:pt x="3272981" y="2091004"/>
                </a:lnTo>
                <a:lnTo>
                  <a:pt x="3299041" y="2091004"/>
                </a:lnTo>
                <a:lnTo>
                  <a:pt x="3299041" y="2117065"/>
                </a:lnTo>
                <a:lnTo>
                  <a:pt x="3325102" y="2117065"/>
                </a:lnTo>
                <a:close/>
                <a:moveTo>
                  <a:pt x="3230804" y="1354112"/>
                </a:moveTo>
                <a:lnTo>
                  <a:pt x="3230804" y="1379487"/>
                </a:lnTo>
                <a:lnTo>
                  <a:pt x="3205429" y="1379487"/>
                </a:lnTo>
                <a:lnTo>
                  <a:pt x="3205429" y="1404861"/>
                </a:lnTo>
                <a:lnTo>
                  <a:pt x="3230804" y="1404861"/>
                </a:lnTo>
                <a:lnTo>
                  <a:pt x="3230804" y="1430236"/>
                </a:lnTo>
                <a:lnTo>
                  <a:pt x="3256178" y="1430236"/>
                </a:lnTo>
                <a:lnTo>
                  <a:pt x="3256178" y="1404861"/>
                </a:lnTo>
                <a:lnTo>
                  <a:pt x="3281553" y="1404861"/>
                </a:lnTo>
                <a:lnTo>
                  <a:pt x="3281553" y="1379487"/>
                </a:lnTo>
                <a:lnTo>
                  <a:pt x="3256178" y="1379487"/>
                </a:lnTo>
                <a:lnTo>
                  <a:pt x="3256178" y="1354112"/>
                </a:lnTo>
                <a:lnTo>
                  <a:pt x="3230804" y="1354112"/>
                </a:lnTo>
                <a:close/>
                <a:moveTo>
                  <a:pt x="3051467" y="2668105"/>
                </a:moveTo>
                <a:lnTo>
                  <a:pt x="3051467" y="2640330"/>
                </a:lnTo>
                <a:lnTo>
                  <a:pt x="3079242" y="2640330"/>
                </a:lnTo>
                <a:lnTo>
                  <a:pt x="3079242" y="2612898"/>
                </a:lnTo>
                <a:lnTo>
                  <a:pt x="3051467" y="2612898"/>
                </a:lnTo>
                <a:lnTo>
                  <a:pt x="3051467" y="2585123"/>
                </a:lnTo>
                <a:lnTo>
                  <a:pt x="3024035" y="2585123"/>
                </a:lnTo>
                <a:lnTo>
                  <a:pt x="3024035" y="2612898"/>
                </a:lnTo>
                <a:lnTo>
                  <a:pt x="2996260" y="2612898"/>
                </a:lnTo>
                <a:lnTo>
                  <a:pt x="2996260" y="2640330"/>
                </a:lnTo>
                <a:lnTo>
                  <a:pt x="3024035" y="2640330"/>
                </a:lnTo>
                <a:lnTo>
                  <a:pt x="3024035" y="2668105"/>
                </a:lnTo>
                <a:lnTo>
                  <a:pt x="3051467" y="2668105"/>
                </a:lnTo>
                <a:close/>
                <a:moveTo>
                  <a:pt x="3256864" y="2255596"/>
                </a:moveTo>
                <a:lnTo>
                  <a:pt x="3256864" y="2228507"/>
                </a:lnTo>
                <a:lnTo>
                  <a:pt x="3283954" y="2228507"/>
                </a:lnTo>
                <a:lnTo>
                  <a:pt x="3283954" y="2201761"/>
                </a:lnTo>
                <a:lnTo>
                  <a:pt x="3256864" y="2201761"/>
                </a:lnTo>
                <a:lnTo>
                  <a:pt x="3256864" y="2174672"/>
                </a:lnTo>
                <a:lnTo>
                  <a:pt x="3230118" y="2174672"/>
                </a:lnTo>
                <a:lnTo>
                  <a:pt x="3230118" y="2201761"/>
                </a:lnTo>
                <a:lnTo>
                  <a:pt x="3203029" y="2201761"/>
                </a:lnTo>
                <a:lnTo>
                  <a:pt x="3203029" y="2228507"/>
                </a:lnTo>
                <a:lnTo>
                  <a:pt x="3230118" y="2228507"/>
                </a:lnTo>
                <a:lnTo>
                  <a:pt x="3230118" y="2255596"/>
                </a:lnTo>
                <a:lnTo>
                  <a:pt x="3256864" y="2255596"/>
                </a:lnTo>
                <a:close/>
                <a:moveTo>
                  <a:pt x="3120047" y="2530945"/>
                </a:moveTo>
                <a:lnTo>
                  <a:pt x="3120047" y="2503170"/>
                </a:lnTo>
                <a:lnTo>
                  <a:pt x="3147822" y="2503170"/>
                </a:lnTo>
                <a:lnTo>
                  <a:pt x="3147822" y="2475738"/>
                </a:lnTo>
                <a:lnTo>
                  <a:pt x="3120047" y="2475738"/>
                </a:lnTo>
                <a:lnTo>
                  <a:pt x="3120047" y="2447963"/>
                </a:lnTo>
                <a:lnTo>
                  <a:pt x="3092615" y="2447963"/>
                </a:lnTo>
                <a:lnTo>
                  <a:pt x="3092615" y="2475738"/>
                </a:lnTo>
                <a:lnTo>
                  <a:pt x="3064840" y="2475738"/>
                </a:lnTo>
                <a:lnTo>
                  <a:pt x="3064840" y="2503170"/>
                </a:lnTo>
                <a:lnTo>
                  <a:pt x="3092615" y="2503170"/>
                </a:lnTo>
                <a:lnTo>
                  <a:pt x="3092615" y="2530945"/>
                </a:lnTo>
                <a:lnTo>
                  <a:pt x="3120047" y="2530945"/>
                </a:lnTo>
                <a:close/>
                <a:moveTo>
                  <a:pt x="3188627" y="2393442"/>
                </a:moveTo>
                <a:lnTo>
                  <a:pt x="3188627" y="2366010"/>
                </a:lnTo>
                <a:lnTo>
                  <a:pt x="3216059" y="2366010"/>
                </a:lnTo>
                <a:lnTo>
                  <a:pt x="3216059" y="2338578"/>
                </a:lnTo>
                <a:lnTo>
                  <a:pt x="3188627" y="2338578"/>
                </a:lnTo>
                <a:lnTo>
                  <a:pt x="3188627" y="2311146"/>
                </a:lnTo>
                <a:lnTo>
                  <a:pt x="3161195" y="2311146"/>
                </a:lnTo>
                <a:lnTo>
                  <a:pt x="3161195" y="2338578"/>
                </a:lnTo>
                <a:lnTo>
                  <a:pt x="3133763" y="2338578"/>
                </a:lnTo>
                <a:lnTo>
                  <a:pt x="3133763" y="2366010"/>
                </a:lnTo>
                <a:lnTo>
                  <a:pt x="3161195" y="2366010"/>
                </a:lnTo>
                <a:lnTo>
                  <a:pt x="3161195" y="2393442"/>
                </a:lnTo>
                <a:lnTo>
                  <a:pt x="3188627" y="2393442"/>
                </a:lnTo>
                <a:close/>
                <a:moveTo>
                  <a:pt x="1581455" y="1069505"/>
                </a:moveTo>
                <a:lnTo>
                  <a:pt x="1581455" y="1101738"/>
                </a:lnTo>
                <a:lnTo>
                  <a:pt x="1549222" y="1101738"/>
                </a:lnTo>
                <a:lnTo>
                  <a:pt x="1549222" y="1133970"/>
                </a:lnTo>
                <a:lnTo>
                  <a:pt x="1581455" y="1133970"/>
                </a:lnTo>
                <a:lnTo>
                  <a:pt x="1581455" y="1166203"/>
                </a:lnTo>
                <a:lnTo>
                  <a:pt x="1613687" y="1166203"/>
                </a:lnTo>
                <a:lnTo>
                  <a:pt x="1613687" y="1133970"/>
                </a:lnTo>
                <a:lnTo>
                  <a:pt x="1645920" y="1133970"/>
                </a:lnTo>
                <a:lnTo>
                  <a:pt x="1645920" y="1101738"/>
                </a:lnTo>
                <a:lnTo>
                  <a:pt x="1613687" y="1101738"/>
                </a:lnTo>
                <a:lnTo>
                  <a:pt x="1613687" y="1069505"/>
                </a:lnTo>
                <a:lnTo>
                  <a:pt x="1581455" y="1069505"/>
                </a:lnTo>
                <a:close/>
                <a:moveTo>
                  <a:pt x="991324" y="3141993"/>
                </a:moveTo>
                <a:lnTo>
                  <a:pt x="969378" y="3141993"/>
                </a:lnTo>
                <a:lnTo>
                  <a:pt x="969378" y="3164281"/>
                </a:lnTo>
                <a:lnTo>
                  <a:pt x="947090" y="3164281"/>
                </a:lnTo>
                <a:lnTo>
                  <a:pt x="947090" y="3186227"/>
                </a:lnTo>
                <a:lnTo>
                  <a:pt x="969378" y="3186227"/>
                </a:lnTo>
                <a:lnTo>
                  <a:pt x="969378" y="3208515"/>
                </a:lnTo>
                <a:lnTo>
                  <a:pt x="991324" y="3208515"/>
                </a:lnTo>
                <a:lnTo>
                  <a:pt x="991324" y="3186227"/>
                </a:lnTo>
                <a:lnTo>
                  <a:pt x="1013612" y="3186227"/>
                </a:lnTo>
                <a:lnTo>
                  <a:pt x="1013612" y="3164281"/>
                </a:lnTo>
                <a:lnTo>
                  <a:pt x="991324" y="3164281"/>
                </a:lnTo>
                <a:lnTo>
                  <a:pt x="991324" y="3141993"/>
                </a:lnTo>
                <a:close/>
                <a:moveTo>
                  <a:pt x="1056475" y="3564446"/>
                </a:moveTo>
                <a:lnTo>
                  <a:pt x="1041387" y="3564446"/>
                </a:lnTo>
                <a:lnTo>
                  <a:pt x="1041387" y="3579190"/>
                </a:lnTo>
                <a:lnTo>
                  <a:pt x="1026643" y="3579190"/>
                </a:lnTo>
                <a:lnTo>
                  <a:pt x="1026643" y="3594278"/>
                </a:lnTo>
                <a:lnTo>
                  <a:pt x="1041387" y="3594278"/>
                </a:lnTo>
                <a:lnTo>
                  <a:pt x="1041387" y="3609023"/>
                </a:lnTo>
                <a:lnTo>
                  <a:pt x="1056475" y="3609023"/>
                </a:lnTo>
                <a:lnTo>
                  <a:pt x="1056475" y="3594278"/>
                </a:lnTo>
                <a:lnTo>
                  <a:pt x="1071220" y="3594278"/>
                </a:lnTo>
                <a:lnTo>
                  <a:pt x="1071220" y="3579190"/>
                </a:lnTo>
                <a:lnTo>
                  <a:pt x="1056475" y="3579190"/>
                </a:lnTo>
                <a:lnTo>
                  <a:pt x="1056475" y="3564446"/>
                </a:lnTo>
                <a:close/>
                <a:moveTo>
                  <a:pt x="1059218" y="3281553"/>
                </a:moveTo>
                <a:lnTo>
                  <a:pt x="1038644" y="3281553"/>
                </a:lnTo>
                <a:lnTo>
                  <a:pt x="1038644" y="3302127"/>
                </a:lnTo>
                <a:lnTo>
                  <a:pt x="1018070" y="3302127"/>
                </a:lnTo>
                <a:lnTo>
                  <a:pt x="1018070" y="3322701"/>
                </a:lnTo>
                <a:lnTo>
                  <a:pt x="1038644" y="3322701"/>
                </a:lnTo>
                <a:lnTo>
                  <a:pt x="1038644" y="3343275"/>
                </a:lnTo>
                <a:lnTo>
                  <a:pt x="1059218" y="3343275"/>
                </a:lnTo>
                <a:lnTo>
                  <a:pt x="1059218" y="3322701"/>
                </a:lnTo>
                <a:lnTo>
                  <a:pt x="1079792" y="3322701"/>
                </a:lnTo>
                <a:lnTo>
                  <a:pt x="1079792" y="3302127"/>
                </a:lnTo>
                <a:lnTo>
                  <a:pt x="1059218" y="3302127"/>
                </a:lnTo>
                <a:lnTo>
                  <a:pt x="1059218" y="3281553"/>
                </a:lnTo>
                <a:close/>
                <a:moveTo>
                  <a:pt x="988924" y="3424199"/>
                </a:moveTo>
                <a:lnTo>
                  <a:pt x="971779" y="3424199"/>
                </a:lnTo>
                <a:lnTo>
                  <a:pt x="971779" y="3441002"/>
                </a:lnTo>
                <a:lnTo>
                  <a:pt x="954976" y="3441002"/>
                </a:lnTo>
                <a:lnTo>
                  <a:pt x="954976" y="3458147"/>
                </a:lnTo>
                <a:lnTo>
                  <a:pt x="971779" y="3458147"/>
                </a:lnTo>
                <a:lnTo>
                  <a:pt x="971779" y="3474949"/>
                </a:lnTo>
                <a:lnTo>
                  <a:pt x="988924" y="3474949"/>
                </a:lnTo>
                <a:lnTo>
                  <a:pt x="988924" y="3458147"/>
                </a:lnTo>
                <a:lnTo>
                  <a:pt x="1005726" y="3458147"/>
                </a:lnTo>
                <a:lnTo>
                  <a:pt x="1005726" y="3441002"/>
                </a:lnTo>
                <a:lnTo>
                  <a:pt x="988924" y="3441002"/>
                </a:lnTo>
                <a:lnTo>
                  <a:pt x="988924" y="3424199"/>
                </a:lnTo>
                <a:close/>
                <a:moveTo>
                  <a:pt x="923430" y="3003118"/>
                </a:moveTo>
                <a:lnTo>
                  <a:pt x="900112" y="3003118"/>
                </a:lnTo>
                <a:lnTo>
                  <a:pt x="900112" y="3026435"/>
                </a:lnTo>
                <a:lnTo>
                  <a:pt x="876795" y="3026435"/>
                </a:lnTo>
                <a:lnTo>
                  <a:pt x="876795" y="3049753"/>
                </a:lnTo>
                <a:lnTo>
                  <a:pt x="900112" y="3049753"/>
                </a:lnTo>
                <a:lnTo>
                  <a:pt x="900112" y="3073070"/>
                </a:lnTo>
                <a:lnTo>
                  <a:pt x="923430" y="3073070"/>
                </a:lnTo>
                <a:lnTo>
                  <a:pt x="923430" y="3049753"/>
                </a:lnTo>
                <a:lnTo>
                  <a:pt x="946747" y="3049753"/>
                </a:lnTo>
                <a:lnTo>
                  <a:pt x="946747" y="3026435"/>
                </a:lnTo>
                <a:lnTo>
                  <a:pt x="923430" y="3026435"/>
                </a:lnTo>
                <a:lnTo>
                  <a:pt x="923430" y="3003118"/>
                </a:lnTo>
                <a:close/>
                <a:moveTo>
                  <a:pt x="1105510" y="3210916"/>
                </a:moveTo>
                <a:lnTo>
                  <a:pt x="1129513" y="3210916"/>
                </a:lnTo>
                <a:lnTo>
                  <a:pt x="1129513" y="3187256"/>
                </a:lnTo>
                <a:lnTo>
                  <a:pt x="1153173" y="3187256"/>
                </a:lnTo>
                <a:lnTo>
                  <a:pt x="1153173" y="3163253"/>
                </a:lnTo>
                <a:lnTo>
                  <a:pt x="1129513" y="3163253"/>
                </a:lnTo>
                <a:lnTo>
                  <a:pt x="1129513" y="3139592"/>
                </a:lnTo>
                <a:lnTo>
                  <a:pt x="1105510" y="3139592"/>
                </a:lnTo>
                <a:lnTo>
                  <a:pt x="1105510" y="3163253"/>
                </a:lnTo>
                <a:lnTo>
                  <a:pt x="1081849" y="3163253"/>
                </a:lnTo>
                <a:lnTo>
                  <a:pt x="1081849" y="3187256"/>
                </a:lnTo>
                <a:lnTo>
                  <a:pt x="1105510" y="3187256"/>
                </a:lnTo>
                <a:lnTo>
                  <a:pt x="1105510" y="3210916"/>
                </a:lnTo>
                <a:close/>
                <a:moveTo>
                  <a:pt x="1197064" y="3279153"/>
                </a:moveTo>
                <a:lnTo>
                  <a:pt x="1175118" y="3279153"/>
                </a:lnTo>
                <a:lnTo>
                  <a:pt x="1175118" y="3301441"/>
                </a:lnTo>
                <a:lnTo>
                  <a:pt x="1152830" y="3301441"/>
                </a:lnTo>
                <a:lnTo>
                  <a:pt x="1152830" y="3323387"/>
                </a:lnTo>
                <a:lnTo>
                  <a:pt x="1175118" y="3323387"/>
                </a:lnTo>
                <a:lnTo>
                  <a:pt x="1175118" y="3345675"/>
                </a:lnTo>
                <a:lnTo>
                  <a:pt x="1197064" y="3345675"/>
                </a:lnTo>
                <a:lnTo>
                  <a:pt x="1197064" y="3323387"/>
                </a:lnTo>
                <a:lnTo>
                  <a:pt x="1219352" y="3323387"/>
                </a:lnTo>
                <a:lnTo>
                  <a:pt x="1219352" y="3301441"/>
                </a:lnTo>
                <a:lnTo>
                  <a:pt x="1197064" y="3301441"/>
                </a:lnTo>
                <a:lnTo>
                  <a:pt x="1197064" y="3279153"/>
                </a:lnTo>
                <a:close/>
                <a:moveTo>
                  <a:pt x="1194321" y="3562045"/>
                </a:moveTo>
                <a:lnTo>
                  <a:pt x="1177861" y="3562045"/>
                </a:lnTo>
                <a:lnTo>
                  <a:pt x="1177861" y="3578504"/>
                </a:lnTo>
                <a:lnTo>
                  <a:pt x="1161402" y="3578504"/>
                </a:lnTo>
                <a:lnTo>
                  <a:pt x="1161402" y="3594964"/>
                </a:lnTo>
                <a:lnTo>
                  <a:pt x="1177861" y="3594964"/>
                </a:lnTo>
                <a:lnTo>
                  <a:pt x="1177861" y="3611423"/>
                </a:lnTo>
                <a:lnTo>
                  <a:pt x="1194321" y="3611423"/>
                </a:lnTo>
                <a:lnTo>
                  <a:pt x="1194321" y="3594964"/>
                </a:lnTo>
                <a:lnTo>
                  <a:pt x="1210780" y="3594964"/>
                </a:lnTo>
                <a:lnTo>
                  <a:pt x="1210780" y="3578504"/>
                </a:lnTo>
                <a:lnTo>
                  <a:pt x="1194321" y="3578504"/>
                </a:lnTo>
                <a:lnTo>
                  <a:pt x="1194321" y="3562045"/>
                </a:lnTo>
                <a:close/>
                <a:moveTo>
                  <a:pt x="921029" y="3284296"/>
                </a:moveTo>
                <a:lnTo>
                  <a:pt x="902513" y="3284296"/>
                </a:lnTo>
                <a:lnTo>
                  <a:pt x="902513" y="3303156"/>
                </a:lnTo>
                <a:lnTo>
                  <a:pt x="883653" y="3303156"/>
                </a:lnTo>
                <a:lnTo>
                  <a:pt x="883653" y="3321672"/>
                </a:lnTo>
                <a:lnTo>
                  <a:pt x="902513" y="3321672"/>
                </a:lnTo>
                <a:lnTo>
                  <a:pt x="902513" y="3340532"/>
                </a:lnTo>
                <a:lnTo>
                  <a:pt x="921029" y="3340532"/>
                </a:lnTo>
                <a:lnTo>
                  <a:pt x="921029" y="3321672"/>
                </a:lnTo>
                <a:lnTo>
                  <a:pt x="939889" y="3321672"/>
                </a:lnTo>
                <a:lnTo>
                  <a:pt x="939889" y="3303156"/>
                </a:lnTo>
                <a:lnTo>
                  <a:pt x="921029" y="3303156"/>
                </a:lnTo>
                <a:lnTo>
                  <a:pt x="921029" y="3284296"/>
                </a:lnTo>
                <a:close/>
                <a:moveTo>
                  <a:pt x="1123683" y="3705035"/>
                </a:moveTo>
                <a:lnTo>
                  <a:pt x="1111339" y="3705035"/>
                </a:lnTo>
                <a:lnTo>
                  <a:pt x="1111339" y="3717722"/>
                </a:lnTo>
                <a:lnTo>
                  <a:pt x="1098652" y="3717722"/>
                </a:lnTo>
                <a:lnTo>
                  <a:pt x="1098652" y="3730066"/>
                </a:lnTo>
                <a:lnTo>
                  <a:pt x="1111339" y="3730066"/>
                </a:lnTo>
                <a:lnTo>
                  <a:pt x="1111339" y="3742754"/>
                </a:lnTo>
                <a:lnTo>
                  <a:pt x="1123683" y="3742754"/>
                </a:lnTo>
                <a:lnTo>
                  <a:pt x="1123683" y="3730066"/>
                </a:lnTo>
                <a:lnTo>
                  <a:pt x="1136371" y="3730066"/>
                </a:lnTo>
                <a:lnTo>
                  <a:pt x="1136371" y="3717722"/>
                </a:lnTo>
                <a:lnTo>
                  <a:pt x="1123683" y="3717722"/>
                </a:lnTo>
                <a:lnTo>
                  <a:pt x="1123683" y="3705035"/>
                </a:lnTo>
                <a:close/>
                <a:moveTo>
                  <a:pt x="1126769" y="3421799"/>
                </a:moveTo>
                <a:lnTo>
                  <a:pt x="1108253" y="3421799"/>
                </a:lnTo>
                <a:lnTo>
                  <a:pt x="1108253" y="3440316"/>
                </a:lnTo>
                <a:lnTo>
                  <a:pt x="1089736" y="3440316"/>
                </a:lnTo>
                <a:lnTo>
                  <a:pt x="1089736" y="3458832"/>
                </a:lnTo>
                <a:lnTo>
                  <a:pt x="1108253" y="3458832"/>
                </a:lnTo>
                <a:lnTo>
                  <a:pt x="1108253" y="3477349"/>
                </a:lnTo>
                <a:lnTo>
                  <a:pt x="1126769" y="3477349"/>
                </a:lnTo>
                <a:lnTo>
                  <a:pt x="1126769" y="3458832"/>
                </a:lnTo>
                <a:lnTo>
                  <a:pt x="1145286" y="3458832"/>
                </a:lnTo>
                <a:lnTo>
                  <a:pt x="1145286" y="3440316"/>
                </a:lnTo>
                <a:lnTo>
                  <a:pt x="1126769" y="3440316"/>
                </a:lnTo>
                <a:lnTo>
                  <a:pt x="1126769" y="3421799"/>
                </a:lnTo>
                <a:close/>
                <a:moveTo>
                  <a:pt x="717004" y="2867673"/>
                </a:moveTo>
                <a:lnTo>
                  <a:pt x="695058" y="2867673"/>
                </a:lnTo>
                <a:lnTo>
                  <a:pt x="695058" y="2889961"/>
                </a:lnTo>
                <a:lnTo>
                  <a:pt x="672770" y="2889961"/>
                </a:lnTo>
                <a:lnTo>
                  <a:pt x="672770" y="2911907"/>
                </a:lnTo>
                <a:lnTo>
                  <a:pt x="695058" y="2911907"/>
                </a:lnTo>
                <a:lnTo>
                  <a:pt x="695058" y="2934195"/>
                </a:lnTo>
                <a:lnTo>
                  <a:pt x="717004" y="2934195"/>
                </a:lnTo>
                <a:lnTo>
                  <a:pt x="717004" y="2911907"/>
                </a:lnTo>
                <a:lnTo>
                  <a:pt x="739292" y="2911907"/>
                </a:lnTo>
                <a:lnTo>
                  <a:pt x="739292" y="2889961"/>
                </a:lnTo>
                <a:lnTo>
                  <a:pt x="717004" y="2889961"/>
                </a:lnTo>
                <a:lnTo>
                  <a:pt x="717004" y="2867673"/>
                </a:lnTo>
                <a:close/>
                <a:moveTo>
                  <a:pt x="714946" y="3148508"/>
                </a:moveTo>
                <a:lnTo>
                  <a:pt x="697116" y="3148508"/>
                </a:lnTo>
                <a:lnTo>
                  <a:pt x="697116" y="3166339"/>
                </a:lnTo>
                <a:lnTo>
                  <a:pt x="679285" y="3166339"/>
                </a:lnTo>
                <a:lnTo>
                  <a:pt x="679285" y="3184169"/>
                </a:lnTo>
                <a:lnTo>
                  <a:pt x="697116" y="3184169"/>
                </a:lnTo>
                <a:lnTo>
                  <a:pt x="697116" y="3202000"/>
                </a:lnTo>
                <a:lnTo>
                  <a:pt x="714946" y="3202000"/>
                </a:lnTo>
                <a:lnTo>
                  <a:pt x="714946" y="3184169"/>
                </a:lnTo>
                <a:lnTo>
                  <a:pt x="732777" y="3184169"/>
                </a:lnTo>
                <a:lnTo>
                  <a:pt x="732777" y="3166339"/>
                </a:lnTo>
                <a:lnTo>
                  <a:pt x="714946" y="3166339"/>
                </a:lnTo>
                <a:lnTo>
                  <a:pt x="714946" y="3148508"/>
                </a:lnTo>
                <a:close/>
                <a:moveTo>
                  <a:pt x="782841" y="3287382"/>
                </a:moveTo>
                <a:lnTo>
                  <a:pt x="766381" y="3287382"/>
                </a:lnTo>
                <a:lnTo>
                  <a:pt x="766381" y="3304184"/>
                </a:lnTo>
                <a:lnTo>
                  <a:pt x="749579" y="3304184"/>
                </a:lnTo>
                <a:lnTo>
                  <a:pt x="749579" y="3320644"/>
                </a:lnTo>
                <a:lnTo>
                  <a:pt x="766381" y="3320644"/>
                </a:lnTo>
                <a:lnTo>
                  <a:pt x="766381" y="3337446"/>
                </a:lnTo>
                <a:lnTo>
                  <a:pt x="782841" y="3337446"/>
                </a:lnTo>
                <a:lnTo>
                  <a:pt x="782841" y="3320644"/>
                </a:lnTo>
                <a:lnTo>
                  <a:pt x="799643" y="3320644"/>
                </a:lnTo>
                <a:lnTo>
                  <a:pt x="799643" y="3304184"/>
                </a:lnTo>
                <a:lnTo>
                  <a:pt x="782841" y="3304184"/>
                </a:lnTo>
                <a:lnTo>
                  <a:pt x="782841" y="3287382"/>
                </a:lnTo>
                <a:close/>
                <a:moveTo>
                  <a:pt x="648767" y="2729827"/>
                </a:moveTo>
                <a:lnTo>
                  <a:pt x="626135" y="2729827"/>
                </a:lnTo>
                <a:lnTo>
                  <a:pt x="626135" y="2752458"/>
                </a:lnTo>
                <a:lnTo>
                  <a:pt x="603504" y="2752458"/>
                </a:lnTo>
                <a:lnTo>
                  <a:pt x="603504" y="2775090"/>
                </a:lnTo>
                <a:lnTo>
                  <a:pt x="626135" y="2775090"/>
                </a:lnTo>
                <a:lnTo>
                  <a:pt x="626135" y="2797721"/>
                </a:lnTo>
                <a:lnTo>
                  <a:pt x="648767" y="2797721"/>
                </a:lnTo>
                <a:lnTo>
                  <a:pt x="648767" y="2775090"/>
                </a:lnTo>
                <a:lnTo>
                  <a:pt x="671398" y="2775090"/>
                </a:lnTo>
                <a:lnTo>
                  <a:pt x="671398" y="2752458"/>
                </a:lnTo>
                <a:lnTo>
                  <a:pt x="648767" y="2752458"/>
                </a:lnTo>
                <a:lnTo>
                  <a:pt x="648767" y="2729827"/>
                </a:lnTo>
                <a:close/>
                <a:moveTo>
                  <a:pt x="785241" y="3006204"/>
                </a:moveTo>
                <a:lnTo>
                  <a:pt x="763981" y="3006204"/>
                </a:lnTo>
                <a:lnTo>
                  <a:pt x="763981" y="3027464"/>
                </a:lnTo>
                <a:lnTo>
                  <a:pt x="742721" y="3027464"/>
                </a:lnTo>
                <a:lnTo>
                  <a:pt x="742721" y="3048724"/>
                </a:lnTo>
                <a:lnTo>
                  <a:pt x="763981" y="3048724"/>
                </a:lnTo>
                <a:lnTo>
                  <a:pt x="763981" y="3069984"/>
                </a:lnTo>
                <a:lnTo>
                  <a:pt x="785241" y="3069984"/>
                </a:lnTo>
                <a:lnTo>
                  <a:pt x="785241" y="3048724"/>
                </a:lnTo>
                <a:lnTo>
                  <a:pt x="806501" y="3048724"/>
                </a:lnTo>
                <a:lnTo>
                  <a:pt x="806501" y="3027464"/>
                </a:lnTo>
                <a:lnTo>
                  <a:pt x="785241" y="3027464"/>
                </a:lnTo>
                <a:lnTo>
                  <a:pt x="785241" y="3006204"/>
                </a:lnTo>
                <a:close/>
                <a:moveTo>
                  <a:pt x="850735" y="3427286"/>
                </a:moveTo>
                <a:lnTo>
                  <a:pt x="835647" y="3427286"/>
                </a:lnTo>
                <a:lnTo>
                  <a:pt x="835647" y="3442030"/>
                </a:lnTo>
                <a:lnTo>
                  <a:pt x="820903" y="3442030"/>
                </a:lnTo>
                <a:lnTo>
                  <a:pt x="820903" y="3457118"/>
                </a:lnTo>
                <a:lnTo>
                  <a:pt x="835647" y="3457118"/>
                </a:lnTo>
                <a:lnTo>
                  <a:pt x="835647" y="3471863"/>
                </a:lnTo>
                <a:lnTo>
                  <a:pt x="850735" y="3471863"/>
                </a:lnTo>
                <a:lnTo>
                  <a:pt x="850735" y="3457118"/>
                </a:lnTo>
                <a:lnTo>
                  <a:pt x="865480" y="3457118"/>
                </a:lnTo>
                <a:lnTo>
                  <a:pt x="865480" y="3442030"/>
                </a:lnTo>
                <a:lnTo>
                  <a:pt x="850735" y="3442030"/>
                </a:lnTo>
                <a:lnTo>
                  <a:pt x="850735" y="3427286"/>
                </a:lnTo>
                <a:close/>
                <a:moveTo>
                  <a:pt x="918286" y="3567189"/>
                </a:moveTo>
                <a:lnTo>
                  <a:pt x="905256" y="3567189"/>
                </a:lnTo>
                <a:lnTo>
                  <a:pt x="905256" y="3580219"/>
                </a:lnTo>
                <a:lnTo>
                  <a:pt x="892226" y="3580219"/>
                </a:lnTo>
                <a:lnTo>
                  <a:pt x="892226" y="3593249"/>
                </a:lnTo>
                <a:lnTo>
                  <a:pt x="905256" y="3593249"/>
                </a:lnTo>
                <a:lnTo>
                  <a:pt x="905256" y="3606279"/>
                </a:lnTo>
                <a:lnTo>
                  <a:pt x="918286" y="3606279"/>
                </a:lnTo>
                <a:lnTo>
                  <a:pt x="918286" y="3593249"/>
                </a:lnTo>
                <a:lnTo>
                  <a:pt x="931316" y="3593249"/>
                </a:lnTo>
                <a:lnTo>
                  <a:pt x="931316" y="3580219"/>
                </a:lnTo>
                <a:lnTo>
                  <a:pt x="918286" y="3580219"/>
                </a:lnTo>
                <a:lnTo>
                  <a:pt x="918286" y="3567189"/>
                </a:lnTo>
                <a:close/>
                <a:moveTo>
                  <a:pt x="1882178" y="3556216"/>
                </a:moveTo>
                <a:lnTo>
                  <a:pt x="1861604" y="3556216"/>
                </a:lnTo>
                <a:lnTo>
                  <a:pt x="1861604" y="3576447"/>
                </a:lnTo>
                <a:lnTo>
                  <a:pt x="1841373" y="3576447"/>
                </a:lnTo>
                <a:lnTo>
                  <a:pt x="1841373" y="3597021"/>
                </a:lnTo>
                <a:lnTo>
                  <a:pt x="1861604" y="3597021"/>
                </a:lnTo>
                <a:lnTo>
                  <a:pt x="1861604" y="3617252"/>
                </a:lnTo>
                <a:lnTo>
                  <a:pt x="1882178" y="3617252"/>
                </a:lnTo>
                <a:lnTo>
                  <a:pt x="1882178" y="3597021"/>
                </a:lnTo>
                <a:lnTo>
                  <a:pt x="1902409" y="3597021"/>
                </a:lnTo>
                <a:lnTo>
                  <a:pt x="1902409" y="3576447"/>
                </a:lnTo>
                <a:lnTo>
                  <a:pt x="1882178" y="3576447"/>
                </a:lnTo>
                <a:lnTo>
                  <a:pt x="1882178" y="3556216"/>
                </a:lnTo>
                <a:close/>
                <a:moveTo>
                  <a:pt x="830847" y="2937624"/>
                </a:moveTo>
                <a:lnTo>
                  <a:pt x="855535" y="2937624"/>
                </a:lnTo>
                <a:lnTo>
                  <a:pt x="855535" y="2913278"/>
                </a:lnTo>
                <a:lnTo>
                  <a:pt x="879881" y="2913278"/>
                </a:lnTo>
                <a:lnTo>
                  <a:pt x="879881" y="2888590"/>
                </a:lnTo>
                <a:lnTo>
                  <a:pt x="855535" y="2888590"/>
                </a:lnTo>
                <a:lnTo>
                  <a:pt x="855535" y="2864244"/>
                </a:lnTo>
                <a:lnTo>
                  <a:pt x="830847" y="2864244"/>
                </a:lnTo>
                <a:lnTo>
                  <a:pt x="830847" y="2888590"/>
                </a:lnTo>
                <a:lnTo>
                  <a:pt x="806501" y="2888590"/>
                </a:lnTo>
                <a:lnTo>
                  <a:pt x="806501" y="2913278"/>
                </a:lnTo>
                <a:lnTo>
                  <a:pt x="830847" y="2913278"/>
                </a:lnTo>
                <a:lnTo>
                  <a:pt x="830847" y="2937624"/>
                </a:lnTo>
                <a:close/>
                <a:moveTo>
                  <a:pt x="712546" y="3430029"/>
                </a:moveTo>
                <a:lnTo>
                  <a:pt x="699516" y="3430029"/>
                </a:lnTo>
                <a:lnTo>
                  <a:pt x="699516" y="3443059"/>
                </a:lnTo>
                <a:lnTo>
                  <a:pt x="686486" y="3443059"/>
                </a:lnTo>
                <a:lnTo>
                  <a:pt x="686486" y="3456089"/>
                </a:lnTo>
                <a:lnTo>
                  <a:pt x="699516" y="3456089"/>
                </a:lnTo>
                <a:lnTo>
                  <a:pt x="699516" y="3469119"/>
                </a:lnTo>
                <a:lnTo>
                  <a:pt x="712546" y="3469119"/>
                </a:lnTo>
                <a:lnTo>
                  <a:pt x="712546" y="3456089"/>
                </a:lnTo>
                <a:lnTo>
                  <a:pt x="725576" y="3456089"/>
                </a:lnTo>
                <a:lnTo>
                  <a:pt x="725576" y="3443059"/>
                </a:lnTo>
                <a:lnTo>
                  <a:pt x="712546" y="3443059"/>
                </a:lnTo>
                <a:lnTo>
                  <a:pt x="712546" y="3430029"/>
                </a:lnTo>
                <a:close/>
                <a:moveTo>
                  <a:pt x="1741246" y="3841166"/>
                </a:moveTo>
                <a:lnTo>
                  <a:pt x="1728216" y="3841166"/>
                </a:lnTo>
                <a:lnTo>
                  <a:pt x="1728216" y="3854539"/>
                </a:lnTo>
                <a:lnTo>
                  <a:pt x="1714843" y="3854539"/>
                </a:lnTo>
                <a:lnTo>
                  <a:pt x="1714843" y="3867569"/>
                </a:lnTo>
                <a:lnTo>
                  <a:pt x="1728216" y="3867569"/>
                </a:lnTo>
                <a:lnTo>
                  <a:pt x="1728216" y="3880942"/>
                </a:lnTo>
                <a:lnTo>
                  <a:pt x="1741246" y="3880942"/>
                </a:lnTo>
                <a:lnTo>
                  <a:pt x="1741246" y="3867569"/>
                </a:lnTo>
                <a:lnTo>
                  <a:pt x="1754619" y="3867569"/>
                </a:lnTo>
                <a:lnTo>
                  <a:pt x="1754619" y="3854539"/>
                </a:lnTo>
                <a:lnTo>
                  <a:pt x="1741246" y="3854539"/>
                </a:lnTo>
                <a:lnTo>
                  <a:pt x="1741246" y="3841166"/>
                </a:lnTo>
                <a:close/>
                <a:moveTo>
                  <a:pt x="1674381" y="3699205"/>
                </a:moveTo>
                <a:lnTo>
                  <a:pt x="1657921" y="3699205"/>
                </a:lnTo>
                <a:lnTo>
                  <a:pt x="1657921" y="3715664"/>
                </a:lnTo>
                <a:lnTo>
                  <a:pt x="1641462" y="3715664"/>
                </a:lnTo>
                <a:lnTo>
                  <a:pt x="1641462" y="3732124"/>
                </a:lnTo>
                <a:lnTo>
                  <a:pt x="1657921" y="3732124"/>
                </a:lnTo>
                <a:lnTo>
                  <a:pt x="1657921" y="3748583"/>
                </a:lnTo>
                <a:lnTo>
                  <a:pt x="1674381" y="3748583"/>
                </a:lnTo>
                <a:lnTo>
                  <a:pt x="1674381" y="3732124"/>
                </a:lnTo>
                <a:lnTo>
                  <a:pt x="1690840" y="3732124"/>
                </a:lnTo>
                <a:lnTo>
                  <a:pt x="1690840" y="3715664"/>
                </a:lnTo>
                <a:lnTo>
                  <a:pt x="1674381" y="3715664"/>
                </a:lnTo>
                <a:lnTo>
                  <a:pt x="1674381" y="3699205"/>
                </a:lnTo>
                <a:close/>
                <a:moveTo>
                  <a:pt x="1677467" y="3415627"/>
                </a:moveTo>
                <a:lnTo>
                  <a:pt x="1654835" y="3415627"/>
                </a:lnTo>
                <a:lnTo>
                  <a:pt x="1654835" y="3438258"/>
                </a:lnTo>
                <a:lnTo>
                  <a:pt x="1632204" y="3438258"/>
                </a:lnTo>
                <a:lnTo>
                  <a:pt x="1632204" y="3460890"/>
                </a:lnTo>
                <a:lnTo>
                  <a:pt x="1654835" y="3460890"/>
                </a:lnTo>
                <a:lnTo>
                  <a:pt x="1654835" y="3483521"/>
                </a:lnTo>
                <a:lnTo>
                  <a:pt x="1677467" y="3483521"/>
                </a:lnTo>
                <a:lnTo>
                  <a:pt x="1677467" y="3460890"/>
                </a:lnTo>
                <a:lnTo>
                  <a:pt x="1700098" y="3460890"/>
                </a:lnTo>
                <a:lnTo>
                  <a:pt x="1700098" y="3438258"/>
                </a:lnTo>
                <a:lnTo>
                  <a:pt x="1677467" y="3438258"/>
                </a:lnTo>
                <a:lnTo>
                  <a:pt x="1677467" y="3415627"/>
                </a:lnTo>
                <a:close/>
                <a:moveTo>
                  <a:pt x="1604086" y="3841852"/>
                </a:moveTo>
                <a:lnTo>
                  <a:pt x="1591056" y="3841852"/>
                </a:lnTo>
                <a:lnTo>
                  <a:pt x="1591056" y="3854539"/>
                </a:lnTo>
                <a:lnTo>
                  <a:pt x="1578369" y="3854539"/>
                </a:lnTo>
                <a:lnTo>
                  <a:pt x="1578369" y="3867569"/>
                </a:lnTo>
                <a:lnTo>
                  <a:pt x="1591056" y="3867569"/>
                </a:lnTo>
                <a:lnTo>
                  <a:pt x="1591056" y="3880256"/>
                </a:lnTo>
                <a:lnTo>
                  <a:pt x="1604086" y="3880256"/>
                </a:lnTo>
                <a:lnTo>
                  <a:pt x="1604086" y="3867569"/>
                </a:lnTo>
                <a:lnTo>
                  <a:pt x="1616773" y="3867569"/>
                </a:lnTo>
                <a:lnTo>
                  <a:pt x="1616773" y="3854539"/>
                </a:lnTo>
                <a:lnTo>
                  <a:pt x="1604086" y="3854539"/>
                </a:lnTo>
                <a:lnTo>
                  <a:pt x="1604086" y="3841852"/>
                </a:lnTo>
                <a:close/>
                <a:moveTo>
                  <a:pt x="1607172" y="3557588"/>
                </a:moveTo>
                <a:lnTo>
                  <a:pt x="1587970" y="3557588"/>
                </a:lnTo>
                <a:lnTo>
                  <a:pt x="1587970" y="3577133"/>
                </a:lnTo>
                <a:lnTo>
                  <a:pt x="1568425" y="3577133"/>
                </a:lnTo>
                <a:lnTo>
                  <a:pt x="1568425" y="3596335"/>
                </a:lnTo>
                <a:lnTo>
                  <a:pt x="1587970" y="3596335"/>
                </a:lnTo>
                <a:lnTo>
                  <a:pt x="1587970" y="3615881"/>
                </a:lnTo>
                <a:lnTo>
                  <a:pt x="1607172" y="3615881"/>
                </a:lnTo>
                <a:lnTo>
                  <a:pt x="1607172" y="3596335"/>
                </a:lnTo>
                <a:lnTo>
                  <a:pt x="1626718" y="3596335"/>
                </a:lnTo>
                <a:lnTo>
                  <a:pt x="1626718" y="3577133"/>
                </a:lnTo>
                <a:lnTo>
                  <a:pt x="1607172" y="3577133"/>
                </a:lnTo>
                <a:lnTo>
                  <a:pt x="1607172" y="3557588"/>
                </a:lnTo>
                <a:close/>
                <a:moveTo>
                  <a:pt x="1539964" y="3416313"/>
                </a:moveTo>
                <a:lnTo>
                  <a:pt x="1518018" y="3416313"/>
                </a:lnTo>
                <a:lnTo>
                  <a:pt x="1518018" y="3438601"/>
                </a:lnTo>
                <a:lnTo>
                  <a:pt x="1495730" y="3438601"/>
                </a:lnTo>
                <a:lnTo>
                  <a:pt x="1495730" y="3460547"/>
                </a:lnTo>
                <a:lnTo>
                  <a:pt x="1518018" y="3460547"/>
                </a:lnTo>
                <a:lnTo>
                  <a:pt x="1518018" y="3482835"/>
                </a:lnTo>
                <a:lnTo>
                  <a:pt x="1539964" y="3482835"/>
                </a:lnTo>
                <a:lnTo>
                  <a:pt x="1539964" y="3460547"/>
                </a:lnTo>
                <a:lnTo>
                  <a:pt x="1562252" y="3460547"/>
                </a:lnTo>
                <a:lnTo>
                  <a:pt x="1562252" y="3438601"/>
                </a:lnTo>
                <a:lnTo>
                  <a:pt x="1539964" y="3438601"/>
                </a:lnTo>
                <a:lnTo>
                  <a:pt x="1539964" y="3416313"/>
                </a:lnTo>
                <a:close/>
                <a:moveTo>
                  <a:pt x="1878749" y="3840480"/>
                </a:moveTo>
                <a:lnTo>
                  <a:pt x="1865033" y="3840480"/>
                </a:lnTo>
                <a:lnTo>
                  <a:pt x="1865033" y="3854196"/>
                </a:lnTo>
                <a:lnTo>
                  <a:pt x="1851317" y="3854196"/>
                </a:lnTo>
                <a:lnTo>
                  <a:pt x="1851317" y="3867912"/>
                </a:lnTo>
                <a:lnTo>
                  <a:pt x="1865033" y="3867912"/>
                </a:lnTo>
                <a:lnTo>
                  <a:pt x="1865033" y="3881628"/>
                </a:lnTo>
                <a:lnTo>
                  <a:pt x="1878749" y="3881628"/>
                </a:lnTo>
                <a:lnTo>
                  <a:pt x="1878749" y="3867912"/>
                </a:lnTo>
                <a:lnTo>
                  <a:pt x="1892465" y="3867912"/>
                </a:lnTo>
                <a:lnTo>
                  <a:pt x="1892465" y="3854196"/>
                </a:lnTo>
                <a:lnTo>
                  <a:pt x="1878749" y="3854196"/>
                </a:lnTo>
                <a:lnTo>
                  <a:pt x="1878749" y="3840480"/>
                </a:lnTo>
                <a:close/>
                <a:moveTo>
                  <a:pt x="1744675" y="3556902"/>
                </a:moveTo>
                <a:lnTo>
                  <a:pt x="1724787" y="3556902"/>
                </a:lnTo>
                <a:lnTo>
                  <a:pt x="1724787" y="3576790"/>
                </a:lnTo>
                <a:lnTo>
                  <a:pt x="1704899" y="3576790"/>
                </a:lnTo>
                <a:lnTo>
                  <a:pt x="1704899" y="3596678"/>
                </a:lnTo>
                <a:lnTo>
                  <a:pt x="1724787" y="3596678"/>
                </a:lnTo>
                <a:lnTo>
                  <a:pt x="1724787" y="3616566"/>
                </a:lnTo>
                <a:lnTo>
                  <a:pt x="1744675" y="3616566"/>
                </a:lnTo>
                <a:lnTo>
                  <a:pt x="1744675" y="3596678"/>
                </a:lnTo>
                <a:lnTo>
                  <a:pt x="1764563" y="3596678"/>
                </a:lnTo>
                <a:lnTo>
                  <a:pt x="1764563" y="3576790"/>
                </a:lnTo>
                <a:lnTo>
                  <a:pt x="1744675" y="3576790"/>
                </a:lnTo>
                <a:lnTo>
                  <a:pt x="1744675" y="3556902"/>
                </a:lnTo>
                <a:close/>
                <a:moveTo>
                  <a:pt x="1814970" y="3414598"/>
                </a:moveTo>
                <a:lnTo>
                  <a:pt x="1791652" y="3414598"/>
                </a:lnTo>
                <a:lnTo>
                  <a:pt x="1791652" y="3437915"/>
                </a:lnTo>
                <a:lnTo>
                  <a:pt x="1768335" y="3437915"/>
                </a:lnTo>
                <a:lnTo>
                  <a:pt x="1768335" y="3461233"/>
                </a:lnTo>
                <a:lnTo>
                  <a:pt x="1791652" y="3461233"/>
                </a:lnTo>
                <a:lnTo>
                  <a:pt x="1791652" y="3484550"/>
                </a:lnTo>
                <a:lnTo>
                  <a:pt x="1814970" y="3484550"/>
                </a:lnTo>
                <a:lnTo>
                  <a:pt x="1814970" y="3461233"/>
                </a:lnTo>
                <a:lnTo>
                  <a:pt x="1838287" y="3461233"/>
                </a:lnTo>
                <a:lnTo>
                  <a:pt x="1838287" y="3437915"/>
                </a:lnTo>
                <a:lnTo>
                  <a:pt x="1814970" y="3437915"/>
                </a:lnTo>
                <a:lnTo>
                  <a:pt x="1814970" y="3414598"/>
                </a:lnTo>
                <a:close/>
                <a:moveTo>
                  <a:pt x="1811884" y="3698519"/>
                </a:moveTo>
                <a:lnTo>
                  <a:pt x="1794739" y="3698519"/>
                </a:lnTo>
                <a:lnTo>
                  <a:pt x="1794739" y="3715322"/>
                </a:lnTo>
                <a:lnTo>
                  <a:pt x="1777936" y="3715322"/>
                </a:lnTo>
                <a:lnTo>
                  <a:pt x="1777936" y="3732467"/>
                </a:lnTo>
                <a:lnTo>
                  <a:pt x="1794739" y="3732467"/>
                </a:lnTo>
                <a:lnTo>
                  <a:pt x="1794739" y="3749269"/>
                </a:lnTo>
                <a:lnTo>
                  <a:pt x="1811884" y="3749269"/>
                </a:lnTo>
                <a:lnTo>
                  <a:pt x="1811884" y="3732467"/>
                </a:lnTo>
                <a:lnTo>
                  <a:pt x="1828686" y="3732467"/>
                </a:lnTo>
                <a:lnTo>
                  <a:pt x="1828686" y="3715322"/>
                </a:lnTo>
                <a:lnTo>
                  <a:pt x="1811884" y="3715322"/>
                </a:lnTo>
                <a:lnTo>
                  <a:pt x="1811884" y="3698519"/>
                </a:lnTo>
                <a:close/>
                <a:moveTo>
                  <a:pt x="1402461" y="3417684"/>
                </a:moveTo>
                <a:lnTo>
                  <a:pt x="1381201" y="3417684"/>
                </a:lnTo>
                <a:lnTo>
                  <a:pt x="1381201" y="3438944"/>
                </a:lnTo>
                <a:lnTo>
                  <a:pt x="1359941" y="3438944"/>
                </a:lnTo>
                <a:lnTo>
                  <a:pt x="1359941" y="3460204"/>
                </a:lnTo>
                <a:lnTo>
                  <a:pt x="1381201" y="3460204"/>
                </a:lnTo>
                <a:lnTo>
                  <a:pt x="1381201" y="3481464"/>
                </a:lnTo>
                <a:lnTo>
                  <a:pt x="1402461" y="3481464"/>
                </a:lnTo>
                <a:lnTo>
                  <a:pt x="1402461" y="3460204"/>
                </a:lnTo>
                <a:lnTo>
                  <a:pt x="1423721" y="3460204"/>
                </a:lnTo>
                <a:lnTo>
                  <a:pt x="1423721" y="3438944"/>
                </a:lnTo>
                <a:lnTo>
                  <a:pt x="1402461" y="3438944"/>
                </a:lnTo>
                <a:lnTo>
                  <a:pt x="1402461" y="3417684"/>
                </a:lnTo>
                <a:close/>
                <a:moveTo>
                  <a:pt x="1334910" y="3277438"/>
                </a:moveTo>
                <a:lnTo>
                  <a:pt x="1311592" y="3277438"/>
                </a:lnTo>
                <a:lnTo>
                  <a:pt x="1311592" y="3300755"/>
                </a:lnTo>
                <a:lnTo>
                  <a:pt x="1288275" y="3300755"/>
                </a:lnTo>
                <a:lnTo>
                  <a:pt x="1288275" y="3324073"/>
                </a:lnTo>
                <a:lnTo>
                  <a:pt x="1311592" y="3324073"/>
                </a:lnTo>
                <a:lnTo>
                  <a:pt x="1311592" y="3347390"/>
                </a:lnTo>
                <a:lnTo>
                  <a:pt x="1334910" y="3347390"/>
                </a:lnTo>
                <a:lnTo>
                  <a:pt x="1334910" y="3324073"/>
                </a:lnTo>
                <a:lnTo>
                  <a:pt x="1358227" y="3324073"/>
                </a:lnTo>
                <a:lnTo>
                  <a:pt x="1358227" y="3300755"/>
                </a:lnTo>
                <a:lnTo>
                  <a:pt x="1334910" y="3300755"/>
                </a:lnTo>
                <a:lnTo>
                  <a:pt x="1334910" y="3277438"/>
                </a:lnTo>
                <a:close/>
                <a:moveTo>
                  <a:pt x="1399375" y="3701263"/>
                </a:moveTo>
                <a:lnTo>
                  <a:pt x="1384287" y="3701263"/>
                </a:lnTo>
                <a:lnTo>
                  <a:pt x="1384287" y="3716350"/>
                </a:lnTo>
                <a:lnTo>
                  <a:pt x="1369200" y="3716350"/>
                </a:lnTo>
                <a:lnTo>
                  <a:pt x="1369200" y="3731438"/>
                </a:lnTo>
                <a:lnTo>
                  <a:pt x="1384287" y="3731438"/>
                </a:lnTo>
                <a:lnTo>
                  <a:pt x="1384287" y="3746525"/>
                </a:lnTo>
                <a:lnTo>
                  <a:pt x="1399375" y="3746525"/>
                </a:lnTo>
                <a:lnTo>
                  <a:pt x="1399375" y="3731438"/>
                </a:lnTo>
                <a:lnTo>
                  <a:pt x="1414462" y="3731438"/>
                </a:lnTo>
                <a:lnTo>
                  <a:pt x="1414462" y="3716350"/>
                </a:lnTo>
                <a:lnTo>
                  <a:pt x="1399375" y="3716350"/>
                </a:lnTo>
                <a:lnTo>
                  <a:pt x="1399375" y="3701263"/>
                </a:lnTo>
                <a:close/>
                <a:moveTo>
                  <a:pt x="1332166" y="3560331"/>
                </a:moveTo>
                <a:lnTo>
                  <a:pt x="1314336" y="3560331"/>
                </a:lnTo>
                <a:lnTo>
                  <a:pt x="1314336" y="3577819"/>
                </a:lnTo>
                <a:lnTo>
                  <a:pt x="1296848" y="3577819"/>
                </a:lnTo>
                <a:lnTo>
                  <a:pt x="1296848" y="3595649"/>
                </a:lnTo>
                <a:lnTo>
                  <a:pt x="1314336" y="3595649"/>
                </a:lnTo>
                <a:lnTo>
                  <a:pt x="1314336" y="3613137"/>
                </a:lnTo>
                <a:lnTo>
                  <a:pt x="1332166" y="3613137"/>
                </a:lnTo>
                <a:lnTo>
                  <a:pt x="1332166" y="3595649"/>
                </a:lnTo>
                <a:lnTo>
                  <a:pt x="1349654" y="3595649"/>
                </a:lnTo>
                <a:lnTo>
                  <a:pt x="1349654" y="3577819"/>
                </a:lnTo>
                <a:lnTo>
                  <a:pt x="1332166" y="3577819"/>
                </a:lnTo>
                <a:lnTo>
                  <a:pt x="1332166" y="3560331"/>
                </a:lnTo>
                <a:close/>
                <a:moveTo>
                  <a:pt x="1264615" y="3419399"/>
                </a:moveTo>
                <a:lnTo>
                  <a:pt x="1244727" y="3419399"/>
                </a:lnTo>
                <a:lnTo>
                  <a:pt x="1244727" y="3439630"/>
                </a:lnTo>
                <a:lnTo>
                  <a:pt x="1224496" y="3439630"/>
                </a:lnTo>
                <a:lnTo>
                  <a:pt x="1224496" y="3459518"/>
                </a:lnTo>
                <a:lnTo>
                  <a:pt x="1244727" y="3459518"/>
                </a:lnTo>
                <a:lnTo>
                  <a:pt x="1244727" y="3479749"/>
                </a:lnTo>
                <a:lnTo>
                  <a:pt x="1264615" y="3479749"/>
                </a:lnTo>
                <a:lnTo>
                  <a:pt x="1264615" y="3459518"/>
                </a:lnTo>
                <a:lnTo>
                  <a:pt x="1284846" y="3459518"/>
                </a:lnTo>
                <a:lnTo>
                  <a:pt x="1284846" y="3439630"/>
                </a:lnTo>
                <a:lnTo>
                  <a:pt x="1264615" y="3439630"/>
                </a:lnTo>
                <a:lnTo>
                  <a:pt x="1264615" y="3419399"/>
                </a:lnTo>
                <a:close/>
                <a:moveTo>
                  <a:pt x="1536878" y="3699891"/>
                </a:moveTo>
                <a:lnTo>
                  <a:pt x="1521104" y="3699891"/>
                </a:lnTo>
                <a:lnTo>
                  <a:pt x="1521104" y="3716007"/>
                </a:lnTo>
                <a:lnTo>
                  <a:pt x="1504988" y="3716007"/>
                </a:lnTo>
                <a:lnTo>
                  <a:pt x="1504988" y="3731781"/>
                </a:lnTo>
                <a:lnTo>
                  <a:pt x="1521104" y="3731781"/>
                </a:lnTo>
                <a:lnTo>
                  <a:pt x="1521104" y="3747897"/>
                </a:lnTo>
                <a:lnTo>
                  <a:pt x="1536878" y="3747897"/>
                </a:lnTo>
                <a:lnTo>
                  <a:pt x="1536878" y="3731781"/>
                </a:lnTo>
                <a:lnTo>
                  <a:pt x="1552994" y="3731781"/>
                </a:lnTo>
                <a:lnTo>
                  <a:pt x="1552994" y="3716007"/>
                </a:lnTo>
                <a:lnTo>
                  <a:pt x="1536878" y="3716007"/>
                </a:lnTo>
                <a:lnTo>
                  <a:pt x="1536878" y="3699891"/>
                </a:lnTo>
                <a:close/>
                <a:moveTo>
                  <a:pt x="1466583" y="3842880"/>
                </a:moveTo>
                <a:lnTo>
                  <a:pt x="1454239" y="3842880"/>
                </a:lnTo>
                <a:lnTo>
                  <a:pt x="1454239" y="3854882"/>
                </a:lnTo>
                <a:lnTo>
                  <a:pt x="1442237" y="3854882"/>
                </a:lnTo>
                <a:lnTo>
                  <a:pt x="1442237" y="3867226"/>
                </a:lnTo>
                <a:lnTo>
                  <a:pt x="1454239" y="3867226"/>
                </a:lnTo>
                <a:lnTo>
                  <a:pt x="1454239" y="3879228"/>
                </a:lnTo>
                <a:lnTo>
                  <a:pt x="1466583" y="3879228"/>
                </a:lnTo>
                <a:lnTo>
                  <a:pt x="1466583" y="3867226"/>
                </a:lnTo>
                <a:lnTo>
                  <a:pt x="1478585" y="3867226"/>
                </a:lnTo>
                <a:lnTo>
                  <a:pt x="1478585" y="3854882"/>
                </a:lnTo>
                <a:lnTo>
                  <a:pt x="1466583" y="3854882"/>
                </a:lnTo>
                <a:lnTo>
                  <a:pt x="1466583" y="3842880"/>
                </a:lnTo>
                <a:close/>
                <a:moveTo>
                  <a:pt x="1261529" y="3703320"/>
                </a:moveTo>
                <a:lnTo>
                  <a:pt x="1247813" y="3703320"/>
                </a:lnTo>
                <a:lnTo>
                  <a:pt x="1247813" y="3717036"/>
                </a:lnTo>
                <a:lnTo>
                  <a:pt x="1234097" y="3717036"/>
                </a:lnTo>
                <a:lnTo>
                  <a:pt x="1234097" y="3730752"/>
                </a:lnTo>
                <a:lnTo>
                  <a:pt x="1247813" y="3730752"/>
                </a:lnTo>
                <a:lnTo>
                  <a:pt x="1247813" y="3744468"/>
                </a:lnTo>
                <a:lnTo>
                  <a:pt x="1261529" y="3744468"/>
                </a:lnTo>
                <a:lnTo>
                  <a:pt x="1261529" y="3730752"/>
                </a:lnTo>
                <a:lnTo>
                  <a:pt x="1275245" y="3730752"/>
                </a:lnTo>
                <a:lnTo>
                  <a:pt x="1275245" y="3717036"/>
                </a:lnTo>
                <a:lnTo>
                  <a:pt x="1261529" y="3717036"/>
                </a:lnTo>
                <a:lnTo>
                  <a:pt x="1261529" y="3703320"/>
                </a:lnTo>
                <a:close/>
                <a:moveTo>
                  <a:pt x="1469669" y="3558616"/>
                </a:moveTo>
                <a:lnTo>
                  <a:pt x="1451153" y="3558616"/>
                </a:lnTo>
                <a:lnTo>
                  <a:pt x="1451153" y="3577476"/>
                </a:lnTo>
                <a:lnTo>
                  <a:pt x="1432293" y="3577476"/>
                </a:lnTo>
                <a:lnTo>
                  <a:pt x="1432293" y="3595992"/>
                </a:lnTo>
                <a:lnTo>
                  <a:pt x="1451153" y="3595992"/>
                </a:lnTo>
                <a:lnTo>
                  <a:pt x="1451153" y="3614852"/>
                </a:lnTo>
                <a:lnTo>
                  <a:pt x="1469669" y="3614852"/>
                </a:lnTo>
                <a:lnTo>
                  <a:pt x="1469669" y="3595992"/>
                </a:lnTo>
                <a:lnTo>
                  <a:pt x="1488529" y="3595992"/>
                </a:lnTo>
                <a:lnTo>
                  <a:pt x="1488529" y="3577476"/>
                </a:lnTo>
                <a:lnTo>
                  <a:pt x="1469669" y="3577476"/>
                </a:lnTo>
                <a:lnTo>
                  <a:pt x="1469669" y="3558616"/>
                </a:lnTo>
                <a:close/>
                <a:moveTo>
                  <a:pt x="1448067" y="3349104"/>
                </a:moveTo>
                <a:lnTo>
                  <a:pt x="1472755" y="3349104"/>
                </a:lnTo>
                <a:lnTo>
                  <a:pt x="1472755" y="3324758"/>
                </a:lnTo>
                <a:lnTo>
                  <a:pt x="1497101" y="3324758"/>
                </a:lnTo>
                <a:lnTo>
                  <a:pt x="1497101" y="3300070"/>
                </a:lnTo>
                <a:lnTo>
                  <a:pt x="1472755" y="3300070"/>
                </a:lnTo>
                <a:lnTo>
                  <a:pt x="1472755" y="3275724"/>
                </a:lnTo>
                <a:lnTo>
                  <a:pt x="1448067" y="3275724"/>
                </a:lnTo>
                <a:lnTo>
                  <a:pt x="1448067" y="3300070"/>
                </a:lnTo>
                <a:lnTo>
                  <a:pt x="1423721" y="3300070"/>
                </a:lnTo>
                <a:lnTo>
                  <a:pt x="1423721" y="3324758"/>
                </a:lnTo>
                <a:lnTo>
                  <a:pt x="1448067" y="3324758"/>
                </a:lnTo>
                <a:lnTo>
                  <a:pt x="1448067" y="3349104"/>
                </a:lnTo>
                <a:close/>
                <a:moveTo>
                  <a:pt x="853135" y="3145079"/>
                </a:moveTo>
                <a:lnTo>
                  <a:pt x="833247" y="3145079"/>
                </a:lnTo>
                <a:lnTo>
                  <a:pt x="833247" y="3165310"/>
                </a:lnTo>
                <a:lnTo>
                  <a:pt x="813016" y="3165310"/>
                </a:lnTo>
                <a:lnTo>
                  <a:pt x="813016" y="3185198"/>
                </a:lnTo>
                <a:lnTo>
                  <a:pt x="833247" y="3185198"/>
                </a:lnTo>
                <a:lnTo>
                  <a:pt x="833247" y="3205429"/>
                </a:lnTo>
                <a:lnTo>
                  <a:pt x="853135" y="3205429"/>
                </a:lnTo>
                <a:lnTo>
                  <a:pt x="853135" y="3185198"/>
                </a:lnTo>
                <a:lnTo>
                  <a:pt x="873366" y="3185198"/>
                </a:lnTo>
                <a:lnTo>
                  <a:pt x="873366" y="3165310"/>
                </a:lnTo>
                <a:lnTo>
                  <a:pt x="853135" y="3165310"/>
                </a:lnTo>
                <a:lnTo>
                  <a:pt x="853135" y="3145079"/>
                </a:lnTo>
                <a:close/>
                <a:moveTo>
                  <a:pt x="233172" y="2742514"/>
                </a:moveTo>
                <a:lnTo>
                  <a:pt x="218770" y="2742514"/>
                </a:lnTo>
                <a:lnTo>
                  <a:pt x="218770" y="2756573"/>
                </a:lnTo>
                <a:lnTo>
                  <a:pt x="204711" y="2756573"/>
                </a:lnTo>
                <a:lnTo>
                  <a:pt x="204711" y="2770975"/>
                </a:lnTo>
                <a:lnTo>
                  <a:pt x="218770" y="2770975"/>
                </a:lnTo>
                <a:lnTo>
                  <a:pt x="218770" y="2785034"/>
                </a:lnTo>
                <a:lnTo>
                  <a:pt x="233172" y="2785034"/>
                </a:lnTo>
                <a:lnTo>
                  <a:pt x="233172" y="2770975"/>
                </a:lnTo>
                <a:lnTo>
                  <a:pt x="247231" y="2770975"/>
                </a:lnTo>
                <a:lnTo>
                  <a:pt x="247231" y="2756573"/>
                </a:lnTo>
                <a:lnTo>
                  <a:pt x="233172" y="2756573"/>
                </a:lnTo>
                <a:lnTo>
                  <a:pt x="233172" y="2742514"/>
                </a:lnTo>
                <a:close/>
                <a:moveTo>
                  <a:pt x="234201" y="2464422"/>
                </a:moveTo>
                <a:lnTo>
                  <a:pt x="217742" y="2464422"/>
                </a:lnTo>
                <a:lnTo>
                  <a:pt x="217742" y="2481224"/>
                </a:lnTo>
                <a:lnTo>
                  <a:pt x="200939" y="2481224"/>
                </a:lnTo>
                <a:lnTo>
                  <a:pt x="200939" y="2497684"/>
                </a:lnTo>
                <a:lnTo>
                  <a:pt x="217742" y="2497684"/>
                </a:lnTo>
                <a:lnTo>
                  <a:pt x="217742" y="2514486"/>
                </a:lnTo>
                <a:lnTo>
                  <a:pt x="234201" y="2514486"/>
                </a:lnTo>
                <a:lnTo>
                  <a:pt x="234201" y="2497684"/>
                </a:lnTo>
                <a:lnTo>
                  <a:pt x="251003" y="2497684"/>
                </a:lnTo>
                <a:lnTo>
                  <a:pt x="251003" y="2481224"/>
                </a:lnTo>
                <a:lnTo>
                  <a:pt x="234201" y="2481224"/>
                </a:lnTo>
                <a:lnTo>
                  <a:pt x="234201" y="2464422"/>
                </a:lnTo>
                <a:close/>
                <a:moveTo>
                  <a:pt x="165278" y="2328634"/>
                </a:moveTo>
                <a:lnTo>
                  <a:pt x="149504" y="2328634"/>
                </a:lnTo>
                <a:lnTo>
                  <a:pt x="149504" y="2344407"/>
                </a:lnTo>
                <a:lnTo>
                  <a:pt x="133731" y="2344407"/>
                </a:lnTo>
                <a:lnTo>
                  <a:pt x="133731" y="2360181"/>
                </a:lnTo>
                <a:lnTo>
                  <a:pt x="149504" y="2360181"/>
                </a:lnTo>
                <a:lnTo>
                  <a:pt x="149504" y="2375954"/>
                </a:lnTo>
                <a:lnTo>
                  <a:pt x="165278" y="2375954"/>
                </a:lnTo>
                <a:lnTo>
                  <a:pt x="165278" y="2360181"/>
                </a:lnTo>
                <a:lnTo>
                  <a:pt x="181051" y="2360181"/>
                </a:lnTo>
                <a:lnTo>
                  <a:pt x="181051" y="2344407"/>
                </a:lnTo>
                <a:lnTo>
                  <a:pt x="165278" y="2344407"/>
                </a:lnTo>
                <a:lnTo>
                  <a:pt x="165278" y="2328634"/>
                </a:lnTo>
                <a:close/>
                <a:moveTo>
                  <a:pt x="165964" y="2052599"/>
                </a:moveTo>
                <a:lnTo>
                  <a:pt x="148819" y="2052599"/>
                </a:lnTo>
                <a:lnTo>
                  <a:pt x="148819" y="2069402"/>
                </a:lnTo>
                <a:lnTo>
                  <a:pt x="132017" y="2069402"/>
                </a:lnTo>
                <a:lnTo>
                  <a:pt x="132017" y="2086547"/>
                </a:lnTo>
                <a:lnTo>
                  <a:pt x="148819" y="2086547"/>
                </a:lnTo>
                <a:lnTo>
                  <a:pt x="148819" y="2103349"/>
                </a:lnTo>
                <a:lnTo>
                  <a:pt x="165964" y="2103349"/>
                </a:lnTo>
                <a:lnTo>
                  <a:pt x="165964" y="2086547"/>
                </a:lnTo>
                <a:lnTo>
                  <a:pt x="182766" y="2086547"/>
                </a:lnTo>
                <a:lnTo>
                  <a:pt x="182766" y="2069402"/>
                </a:lnTo>
                <a:lnTo>
                  <a:pt x="165964" y="2069402"/>
                </a:lnTo>
                <a:lnTo>
                  <a:pt x="165964" y="2052599"/>
                </a:lnTo>
                <a:close/>
                <a:moveTo>
                  <a:pt x="165964" y="1778279"/>
                </a:moveTo>
                <a:lnTo>
                  <a:pt x="148819" y="1778279"/>
                </a:lnTo>
                <a:lnTo>
                  <a:pt x="148819" y="1795082"/>
                </a:lnTo>
                <a:lnTo>
                  <a:pt x="132017" y="1795082"/>
                </a:lnTo>
                <a:lnTo>
                  <a:pt x="132017" y="1812227"/>
                </a:lnTo>
                <a:lnTo>
                  <a:pt x="148819" y="1812227"/>
                </a:lnTo>
                <a:lnTo>
                  <a:pt x="148819" y="1829029"/>
                </a:lnTo>
                <a:lnTo>
                  <a:pt x="165964" y="1829029"/>
                </a:lnTo>
                <a:lnTo>
                  <a:pt x="165964" y="1812227"/>
                </a:lnTo>
                <a:lnTo>
                  <a:pt x="182766" y="1812227"/>
                </a:lnTo>
                <a:lnTo>
                  <a:pt x="182766" y="1795082"/>
                </a:lnTo>
                <a:lnTo>
                  <a:pt x="165964" y="1795082"/>
                </a:lnTo>
                <a:lnTo>
                  <a:pt x="165964" y="1778279"/>
                </a:lnTo>
                <a:close/>
                <a:moveTo>
                  <a:pt x="304495" y="2047799"/>
                </a:moveTo>
                <a:lnTo>
                  <a:pt x="284607" y="2047799"/>
                </a:lnTo>
                <a:lnTo>
                  <a:pt x="284607" y="2068030"/>
                </a:lnTo>
                <a:lnTo>
                  <a:pt x="264376" y="2068030"/>
                </a:lnTo>
                <a:lnTo>
                  <a:pt x="264376" y="2087918"/>
                </a:lnTo>
                <a:lnTo>
                  <a:pt x="284607" y="2087918"/>
                </a:lnTo>
                <a:lnTo>
                  <a:pt x="284607" y="2108149"/>
                </a:lnTo>
                <a:lnTo>
                  <a:pt x="304495" y="2108149"/>
                </a:lnTo>
                <a:lnTo>
                  <a:pt x="304495" y="2087918"/>
                </a:lnTo>
                <a:lnTo>
                  <a:pt x="324726" y="2087918"/>
                </a:lnTo>
                <a:lnTo>
                  <a:pt x="324726" y="2068030"/>
                </a:lnTo>
                <a:lnTo>
                  <a:pt x="304495" y="2068030"/>
                </a:lnTo>
                <a:lnTo>
                  <a:pt x="304495" y="2047799"/>
                </a:lnTo>
                <a:close/>
                <a:moveTo>
                  <a:pt x="304152" y="2323833"/>
                </a:moveTo>
                <a:lnTo>
                  <a:pt x="284950" y="2323833"/>
                </a:lnTo>
                <a:lnTo>
                  <a:pt x="284950" y="2342693"/>
                </a:lnTo>
                <a:lnTo>
                  <a:pt x="266090" y="2342693"/>
                </a:lnTo>
                <a:lnTo>
                  <a:pt x="266090" y="2361895"/>
                </a:lnTo>
                <a:lnTo>
                  <a:pt x="284950" y="2361895"/>
                </a:lnTo>
                <a:lnTo>
                  <a:pt x="284950" y="2380755"/>
                </a:lnTo>
                <a:lnTo>
                  <a:pt x="304152" y="2380755"/>
                </a:lnTo>
                <a:lnTo>
                  <a:pt x="304152" y="2361895"/>
                </a:lnTo>
                <a:lnTo>
                  <a:pt x="323012" y="2361895"/>
                </a:lnTo>
                <a:lnTo>
                  <a:pt x="323012" y="2342693"/>
                </a:lnTo>
                <a:lnTo>
                  <a:pt x="304152" y="2342693"/>
                </a:lnTo>
                <a:lnTo>
                  <a:pt x="304152" y="2323833"/>
                </a:lnTo>
                <a:close/>
                <a:moveTo>
                  <a:pt x="303124" y="2600897"/>
                </a:moveTo>
                <a:lnTo>
                  <a:pt x="285979" y="2600897"/>
                </a:lnTo>
                <a:lnTo>
                  <a:pt x="285979" y="2618042"/>
                </a:lnTo>
                <a:lnTo>
                  <a:pt x="268834" y="2618042"/>
                </a:lnTo>
                <a:lnTo>
                  <a:pt x="268834" y="2635187"/>
                </a:lnTo>
                <a:lnTo>
                  <a:pt x="285979" y="2635187"/>
                </a:lnTo>
                <a:lnTo>
                  <a:pt x="285979" y="2652332"/>
                </a:lnTo>
                <a:lnTo>
                  <a:pt x="303124" y="2652332"/>
                </a:lnTo>
                <a:lnTo>
                  <a:pt x="303124" y="2635187"/>
                </a:lnTo>
                <a:lnTo>
                  <a:pt x="320269" y="2635187"/>
                </a:lnTo>
                <a:lnTo>
                  <a:pt x="320269" y="2618042"/>
                </a:lnTo>
                <a:lnTo>
                  <a:pt x="303124" y="2618042"/>
                </a:lnTo>
                <a:lnTo>
                  <a:pt x="303124" y="2600897"/>
                </a:lnTo>
                <a:close/>
                <a:moveTo>
                  <a:pt x="235229" y="1912696"/>
                </a:moveTo>
                <a:lnTo>
                  <a:pt x="216713" y="1912696"/>
                </a:lnTo>
                <a:lnTo>
                  <a:pt x="216713" y="1931556"/>
                </a:lnTo>
                <a:lnTo>
                  <a:pt x="197853" y="1931556"/>
                </a:lnTo>
                <a:lnTo>
                  <a:pt x="197853" y="1950072"/>
                </a:lnTo>
                <a:lnTo>
                  <a:pt x="216713" y="1950072"/>
                </a:lnTo>
                <a:lnTo>
                  <a:pt x="216713" y="1968932"/>
                </a:lnTo>
                <a:lnTo>
                  <a:pt x="235229" y="1968932"/>
                </a:lnTo>
                <a:lnTo>
                  <a:pt x="235229" y="1950072"/>
                </a:lnTo>
                <a:lnTo>
                  <a:pt x="254089" y="1950072"/>
                </a:lnTo>
                <a:lnTo>
                  <a:pt x="254089" y="1931556"/>
                </a:lnTo>
                <a:lnTo>
                  <a:pt x="235229" y="1931556"/>
                </a:lnTo>
                <a:lnTo>
                  <a:pt x="235229" y="1912696"/>
                </a:lnTo>
                <a:close/>
                <a:moveTo>
                  <a:pt x="301409" y="2880017"/>
                </a:moveTo>
                <a:lnTo>
                  <a:pt x="287693" y="2880017"/>
                </a:lnTo>
                <a:lnTo>
                  <a:pt x="287693" y="2894076"/>
                </a:lnTo>
                <a:lnTo>
                  <a:pt x="273634" y="2894076"/>
                </a:lnTo>
                <a:lnTo>
                  <a:pt x="273634" y="2907792"/>
                </a:lnTo>
                <a:lnTo>
                  <a:pt x="287693" y="2907792"/>
                </a:lnTo>
                <a:lnTo>
                  <a:pt x="287693" y="2921851"/>
                </a:lnTo>
                <a:lnTo>
                  <a:pt x="301409" y="2921851"/>
                </a:lnTo>
                <a:lnTo>
                  <a:pt x="301409" y="2907792"/>
                </a:lnTo>
                <a:lnTo>
                  <a:pt x="315468" y="2907792"/>
                </a:lnTo>
                <a:lnTo>
                  <a:pt x="315468" y="2894076"/>
                </a:lnTo>
                <a:lnTo>
                  <a:pt x="301409" y="2894076"/>
                </a:lnTo>
                <a:lnTo>
                  <a:pt x="301409" y="2880017"/>
                </a:lnTo>
                <a:close/>
                <a:moveTo>
                  <a:pt x="235229" y="2187702"/>
                </a:moveTo>
                <a:lnTo>
                  <a:pt x="216713" y="2187702"/>
                </a:lnTo>
                <a:lnTo>
                  <a:pt x="216713" y="2205876"/>
                </a:lnTo>
                <a:lnTo>
                  <a:pt x="198539" y="2205876"/>
                </a:lnTo>
                <a:lnTo>
                  <a:pt x="198539" y="2224392"/>
                </a:lnTo>
                <a:lnTo>
                  <a:pt x="216713" y="2224392"/>
                </a:lnTo>
                <a:lnTo>
                  <a:pt x="216713" y="2242566"/>
                </a:lnTo>
                <a:lnTo>
                  <a:pt x="235229" y="2242566"/>
                </a:lnTo>
                <a:lnTo>
                  <a:pt x="235229" y="2224392"/>
                </a:lnTo>
                <a:lnTo>
                  <a:pt x="253403" y="2224392"/>
                </a:lnTo>
                <a:lnTo>
                  <a:pt x="253403" y="2205876"/>
                </a:lnTo>
                <a:lnTo>
                  <a:pt x="235229" y="2205876"/>
                </a:lnTo>
                <a:lnTo>
                  <a:pt x="235229" y="2187702"/>
                </a:lnTo>
                <a:close/>
                <a:moveTo>
                  <a:pt x="27089" y="2057743"/>
                </a:moveTo>
                <a:lnTo>
                  <a:pt x="13373" y="2057743"/>
                </a:lnTo>
                <a:lnTo>
                  <a:pt x="13373" y="2071116"/>
                </a:lnTo>
                <a:lnTo>
                  <a:pt x="0" y="2071116"/>
                </a:lnTo>
                <a:lnTo>
                  <a:pt x="0" y="2084832"/>
                </a:lnTo>
                <a:lnTo>
                  <a:pt x="13373" y="2084832"/>
                </a:lnTo>
                <a:lnTo>
                  <a:pt x="13373" y="2098205"/>
                </a:lnTo>
                <a:lnTo>
                  <a:pt x="27089" y="2098205"/>
                </a:lnTo>
                <a:lnTo>
                  <a:pt x="27089" y="2084832"/>
                </a:lnTo>
                <a:lnTo>
                  <a:pt x="40462" y="2084832"/>
                </a:lnTo>
                <a:lnTo>
                  <a:pt x="40462" y="2071116"/>
                </a:lnTo>
                <a:lnTo>
                  <a:pt x="27089" y="2071116"/>
                </a:lnTo>
                <a:lnTo>
                  <a:pt x="27089" y="2057743"/>
                </a:lnTo>
                <a:close/>
                <a:moveTo>
                  <a:pt x="164249" y="2605697"/>
                </a:moveTo>
                <a:lnTo>
                  <a:pt x="150533" y="2605697"/>
                </a:lnTo>
                <a:lnTo>
                  <a:pt x="150533" y="2619756"/>
                </a:lnTo>
                <a:lnTo>
                  <a:pt x="136474" y="2619756"/>
                </a:lnTo>
                <a:lnTo>
                  <a:pt x="136474" y="2633472"/>
                </a:lnTo>
                <a:lnTo>
                  <a:pt x="150533" y="2633472"/>
                </a:lnTo>
                <a:lnTo>
                  <a:pt x="150533" y="2647531"/>
                </a:lnTo>
                <a:lnTo>
                  <a:pt x="164249" y="2647531"/>
                </a:lnTo>
                <a:lnTo>
                  <a:pt x="164249" y="2633472"/>
                </a:lnTo>
                <a:lnTo>
                  <a:pt x="178308" y="2633472"/>
                </a:lnTo>
                <a:lnTo>
                  <a:pt x="178308" y="2619756"/>
                </a:lnTo>
                <a:lnTo>
                  <a:pt x="164249" y="2619756"/>
                </a:lnTo>
                <a:lnTo>
                  <a:pt x="164249" y="2605697"/>
                </a:lnTo>
                <a:close/>
                <a:moveTo>
                  <a:pt x="26403" y="2333435"/>
                </a:moveTo>
                <a:lnTo>
                  <a:pt x="14059" y="2333435"/>
                </a:lnTo>
                <a:lnTo>
                  <a:pt x="14059" y="2346122"/>
                </a:lnTo>
                <a:lnTo>
                  <a:pt x="1372" y="2346122"/>
                </a:lnTo>
                <a:lnTo>
                  <a:pt x="1372" y="2358466"/>
                </a:lnTo>
                <a:lnTo>
                  <a:pt x="14059" y="2358466"/>
                </a:lnTo>
                <a:lnTo>
                  <a:pt x="14059" y="2371154"/>
                </a:lnTo>
                <a:lnTo>
                  <a:pt x="26403" y="2371154"/>
                </a:lnTo>
                <a:lnTo>
                  <a:pt x="26403" y="2358466"/>
                </a:lnTo>
                <a:lnTo>
                  <a:pt x="39091" y="2358466"/>
                </a:lnTo>
                <a:lnTo>
                  <a:pt x="39091" y="2346122"/>
                </a:lnTo>
                <a:lnTo>
                  <a:pt x="26403" y="2346122"/>
                </a:lnTo>
                <a:lnTo>
                  <a:pt x="26403" y="2333435"/>
                </a:lnTo>
                <a:close/>
                <a:moveTo>
                  <a:pt x="81267" y="1688783"/>
                </a:moveTo>
                <a:lnTo>
                  <a:pt x="96355" y="1688783"/>
                </a:lnTo>
                <a:lnTo>
                  <a:pt x="96355" y="1674038"/>
                </a:lnTo>
                <a:lnTo>
                  <a:pt x="111100" y="1674038"/>
                </a:lnTo>
                <a:lnTo>
                  <a:pt x="111100" y="1658950"/>
                </a:lnTo>
                <a:lnTo>
                  <a:pt x="96355" y="1658950"/>
                </a:lnTo>
                <a:lnTo>
                  <a:pt x="96355" y="1644206"/>
                </a:lnTo>
                <a:lnTo>
                  <a:pt x="81267" y="1644206"/>
                </a:lnTo>
                <a:lnTo>
                  <a:pt x="81267" y="1658950"/>
                </a:lnTo>
                <a:lnTo>
                  <a:pt x="66523" y="1658950"/>
                </a:lnTo>
                <a:lnTo>
                  <a:pt x="66523" y="1674038"/>
                </a:lnTo>
                <a:lnTo>
                  <a:pt x="81267" y="1674038"/>
                </a:lnTo>
                <a:lnTo>
                  <a:pt x="81267" y="1688783"/>
                </a:lnTo>
                <a:close/>
                <a:moveTo>
                  <a:pt x="81953" y="1412405"/>
                </a:moveTo>
                <a:lnTo>
                  <a:pt x="95669" y="1412405"/>
                </a:lnTo>
                <a:lnTo>
                  <a:pt x="95669" y="1399032"/>
                </a:lnTo>
                <a:lnTo>
                  <a:pt x="109042" y="1399032"/>
                </a:lnTo>
                <a:lnTo>
                  <a:pt x="109042" y="1385316"/>
                </a:lnTo>
                <a:lnTo>
                  <a:pt x="95669" y="1385316"/>
                </a:lnTo>
                <a:lnTo>
                  <a:pt x="95669" y="1371943"/>
                </a:lnTo>
                <a:lnTo>
                  <a:pt x="81953" y="1371943"/>
                </a:lnTo>
                <a:lnTo>
                  <a:pt x="81953" y="1385316"/>
                </a:lnTo>
                <a:lnTo>
                  <a:pt x="68580" y="1385316"/>
                </a:lnTo>
                <a:lnTo>
                  <a:pt x="68580" y="1399032"/>
                </a:lnTo>
                <a:lnTo>
                  <a:pt x="81953" y="1399032"/>
                </a:lnTo>
                <a:lnTo>
                  <a:pt x="81953" y="1412405"/>
                </a:lnTo>
                <a:close/>
                <a:moveTo>
                  <a:pt x="27089" y="1783423"/>
                </a:moveTo>
                <a:lnTo>
                  <a:pt x="13373" y="1783423"/>
                </a:lnTo>
                <a:lnTo>
                  <a:pt x="13373" y="1796796"/>
                </a:lnTo>
                <a:lnTo>
                  <a:pt x="0" y="1796796"/>
                </a:lnTo>
                <a:lnTo>
                  <a:pt x="0" y="1810512"/>
                </a:lnTo>
                <a:lnTo>
                  <a:pt x="13373" y="1810512"/>
                </a:lnTo>
                <a:lnTo>
                  <a:pt x="13373" y="1823885"/>
                </a:lnTo>
                <a:lnTo>
                  <a:pt x="27089" y="1823885"/>
                </a:lnTo>
                <a:lnTo>
                  <a:pt x="27089" y="1810512"/>
                </a:lnTo>
                <a:lnTo>
                  <a:pt x="40462" y="1810512"/>
                </a:lnTo>
                <a:lnTo>
                  <a:pt x="40462" y="1796796"/>
                </a:lnTo>
                <a:lnTo>
                  <a:pt x="27089" y="1796796"/>
                </a:lnTo>
                <a:lnTo>
                  <a:pt x="27089" y="1783423"/>
                </a:lnTo>
                <a:close/>
                <a:moveTo>
                  <a:pt x="96355" y="1917840"/>
                </a:moveTo>
                <a:lnTo>
                  <a:pt x="81267" y="1917840"/>
                </a:lnTo>
                <a:lnTo>
                  <a:pt x="81267" y="1933270"/>
                </a:lnTo>
                <a:lnTo>
                  <a:pt x="65837" y="1933270"/>
                </a:lnTo>
                <a:lnTo>
                  <a:pt x="65837" y="1948358"/>
                </a:lnTo>
                <a:lnTo>
                  <a:pt x="81267" y="1948358"/>
                </a:lnTo>
                <a:lnTo>
                  <a:pt x="81267" y="1963788"/>
                </a:lnTo>
                <a:lnTo>
                  <a:pt x="96355" y="1963788"/>
                </a:lnTo>
                <a:lnTo>
                  <a:pt x="96355" y="1948358"/>
                </a:lnTo>
                <a:lnTo>
                  <a:pt x="111785" y="1948358"/>
                </a:lnTo>
                <a:lnTo>
                  <a:pt x="111785" y="1933270"/>
                </a:lnTo>
                <a:lnTo>
                  <a:pt x="96355" y="1933270"/>
                </a:lnTo>
                <a:lnTo>
                  <a:pt x="96355" y="1917840"/>
                </a:lnTo>
                <a:close/>
                <a:moveTo>
                  <a:pt x="96012" y="2193188"/>
                </a:moveTo>
                <a:lnTo>
                  <a:pt x="81610" y="2193188"/>
                </a:lnTo>
                <a:lnTo>
                  <a:pt x="81610" y="2207933"/>
                </a:lnTo>
                <a:lnTo>
                  <a:pt x="66866" y="2207933"/>
                </a:lnTo>
                <a:lnTo>
                  <a:pt x="66866" y="2222335"/>
                </a:lnTo>
                <a:lnTo>
                  <a:pt x="81610" y="2222335"/>
                </a:lnTo>
                <a:lnTo>
                  <a:pt x="81610" y="2237080"/>
                </a:lnTo>
                <a:lnTo>
                  <a:pt x="96012" y="2237080"/>
                </a:lnTo>
                <a:lnTo>
                  <a:pt x="96012" y="2222335"/>
                </a:lnTo>
                <a:lnTo>
                  <a:pt x="110757" y="2222335"/>
                </a:lnTo>
                <a:lnTo>
                  <a:pt x="110757" y="2207933"/>
                </a:lnTo>
                <a:lnTo>
                  <a:pt x="96012" y="2207933"/>
                </a:lnTo>
                <a:lnTo>
                  <a:pt x="96012" y="2193188"/>
                </a:lnTo>
                <a:close/>
                <a:moveTo>
                  <a:pt x="95326" y="2469566"/>
                </a:moveTo>
                <a:lnTo>
                  <a:pt x="82296" y="2469566"/>
                </a:lnTo>
                <a:lnTo>
                  <a:pt x="82296" y="2482939"/>
                </a:lnTo>
                <a:lnTo>
                  <a:pt x="68923" y="2482939"/>
                </a:lnTo>
                <a:lnTo>
                  <a:pt x="68923" y="2495969"/>
                </a:lnTo>
                <a:lnTo>
                  <a:pt x="82296" y="2495969"/>
                </a:lnTo>
                <a:lnTo>
                  <a:pt x="82296" y="2509342"/>
                </a:lnTo>
                <a:lnTo>
                  <a:pt x="95326" y="2509342"/>
                </a:lnTo>
                <a:lnTo>
                  <a:pt x="95326" y="2495969"/>
                </a:lnTo>
                <a:lnTo>
                  <a:pt x="108699" y="2495969"/>
                </a:lnTo>
                <a:lnTo>
                  <a:pt x="108699" y="2482939"/>
                </a:lnTo>
                <a:lnTo>
                  <a:pt x="95326" y="2482939"/>
                </a:lnTo>
                <a:lnTo>
                  <a:pt x="95326" y="2469566"/>
                </a:lnTo>
                <a:close/>
                <a:moveTo>
                  <a:pt x="440284" y="2875559"/>
                </a:moveTo>
                <a:lnTo>
                  <a:pt x="423139" y="2875559"/>
                </a:lnTo>
                <a:lnTo>
                  <a:pt x="423139" y="2892362"/>
                </a:lnTo>
                <a:lnTo>
                  <a:pt x="406336" y="2892362"/>
                </a:lnTo>
                <a:lnTo>
                  <a:pt x="406336" y="2909507"/>
                </a:lnTo>
                <a:lnTo>
                  <a:pt x="423139" y="2909507"/>
                </a:lnTo>
                <a:lnTo>
                  <a:pt x="423139" y="2926309"/>
                </a:lnTo>
                <a:lnTo>
                  <a:pt x="440284" y="2926309"/>
                </a:lnTo>
                <a:lnTo>
                  <a:pt x="440284" y="2909507"/>
                </a:lnTo>
                <a:lnTo>
                  <a:pt x="457086" y="2909507"/>
                </a:lnTo>
                <a:lnTo>
                  <a:pt x="457086" y="2892362"/>
                </a:lnTo>
                <a:lnTo>
                  <a:pt x="440284" y="2892362"/>
                </a:lnTo>
                <a:lnTo>
                  <a:pt x="440284" y="2875559"/>
                </a:lnTo>
                <a:close/>
                <a:moveTo>
                  <a:pt x="510235" y="2733599"/>
                </a:moveTo>
                <a:lnTo>
                  <a:pt x="490347" y="2733599"/>
                </a:lnTo>
                <a:lnTo>
                  <a:pt x="490347" y="2753830"/>
                </a:lnTo>
                <a:lnTo>
                  <a:pt x="470116" y="2753830"/>
                </a:lnTo>
                <a:lnTo>
                  <a:pt x="470116" y="2773718"/>
                </a:lnTo>
                <a:lnTo>
                  <a:pt x="490347" y="2773718"/>
                </a:lnTo>
                <a:lnTo>
                  <a:pt x="490347" y="2793949"/>
                </a:lnTo>
                <a:lnTo>
                  <a:pt x="510235" y="2793949"/>
                </a:lnTo>
                <a:lnTo>
                  <a:pt x="510235" y="2773718"/>
                </a:lnTo>
                <a:lnTo>
                  <a:pt x="530466" y="2773718"/>
                </a:lnTo>
                <a:lnTo>
                  <a:pt x="530466" y="2753830"/>
                </a:lnTo>
                <a:lnTo>
                  <a:pt x="510235" y="2753830"/>
                </a:lnTo>
                <a:lnTo>
                  <a:pt x="510235" y="2733599"/>
                </a:lnTo>
                <a:close/>
                <a:moveTo>
                  <a:pt x="508521" y="3013748"/>
                </a:moveTo>
                <a:lnTo>
                  <a:pt x="492061" y="3013748"/>
                </a:lnTo>
                <a:lnTo>
                  <a:pt x="492061" y="3029864"/>
                </a:lnTo>
                <a:lnTo>
                  <a:pt x="475945" y="3029864"/>
                </a:lnTo>
                <a:lnTo>
                  <a:pt x="475945" y="3046324"/>
                </a:lnTo>
                <a:lnTo>
                  <a:pt x="492061" y="3046324"/>
                </a:lnTo>
                <a:lnTo>
                  <a:pt x="492061" y="3062440"/>
                </a:lnTo>
                <a:lnTo>
                  <a:pt x="508521" y="3062440"/>
                </a:lnTo>
                <a:lnTo>
                  <a:pt x="508521" y="3046324"/>
                </a:lnTo>
                <a:lnTo>
                  <a:pt x="524637" y="3046324"/>
                </a:lnTo>
                <a:lnTo>
                  <a:pt x="524637" y="3029864"/>
                </a:lnTo>
                <a:lnTo>
                  <a:pt x="508521" y="3029864"/>
                </a:lnTo>
                <a:lnTo>
                  <a:pt x="508521" y="3013748"/>
                </a:lnTo>
                <a:close/>
                <a:moveTo>
                  <a:pt x="511607" y="2455507"/>
                </a:moveTo>
                <a:lnTo>
                  <a:pt x="488975" y="2455507"/>
                </a:lnTo>
                <a:lnTo>
                  <a:pt x="488975" y="2478138"/>
                </a:lnTo>
                <a:lnTo>
                  <a:pt x="466344" y="2478138"/>
                </a:lnTo>
                <a:lnTo>
                  <a:pt x="466344" y="2500770"/>
                </a:lnTo>
                <a:lnTo>
                  <a:pt x="488975" y="2500770"/>
                </a:lnTo>
                <a:lnTo>
                  <a:pt x="488975" y="2523401"/>
                </a:lnTo>
                <a:lnTo>
                  <a:pt x="511607" y="2523401"/>
                </a:lnTo>
                <a:lnTo>
                  <a:pt x="511607" y="2500770"/>
                </a:lnTo>
                <a:lnTo>
                  <a:pt x="534238" y="2500770"/>
                </a:lnTo>
                <a:lnTo>
                  <a:pt x="534238" y="2478138"/>
                </a:lnTo>
                <a:lnTo>
                  <a:pt x="511607" y="2478138"/>
                </a:lnTo>
                <a:lnTo>
                  <a:pt x="511607" y="2455507"/>
                </a:lnTo>
                <a:close/>
                <a:moveTo>
                  <a:pt x="506120" y="3294583"/>
                </a:moveTo>
                <a:lnTo>
                  <a:pt x="494462" y="3294583"/>
                </a:lnTo>
                <a:lnTo>
                  <a:pt x="494462" y="3306585"/>
                </a:lnTo>
                <a:lnTo>
                  <a:pt x="482460" y="3306585"/>
                </a:lnTo>
                <a:lnTo>
                  <a:pt x="482460" y="3318243"/>
                </a:lnTo>
                <a:lnTo>
                  <a:pt x="494462" y="3318243"/>
                </a:lnTo>
                <a:lnTo>
                  <a:pt x="494462" y="3330245"/>
                </a:lnTo>
                <a:lnTo>
                  <a:pt x="506120" y="3330245"/>
                </a:lnTo>
                <a:lnTo>
                  <a:pt x="506120" y="3318243"/>
                </a:lnTo>
                <a:lnTo>
                  <a:pt x="518122" y="3318243"/>
                </a:lnTo>
                <a:lnTo>
                  <a:pt x="518122" y="3306585"/>
                </a:lnTo>
                <a:lnTo>
                  <a:pt x="506120" y="3306585"/>
                </a:lnTo>
                <a:lnTo>
                  <a:pt x="506120" y="3294583"/>
                </a:lnTo>
                <a:close/>
                <a:moveTo>
                  <a:pt x="442684" y="2319376"/>
                </a:moveTo>
                <a:lnTo>
                  <a:pt x="420738" y="2319376"/>
                </a:lnTo>
                <a:lnTo>
                  <a:pt x="420738" y="2341321"/>
                </a:lnTo>
                <a:lnTo>
                  <a:pt x="398793" y="2341321"/>
                </a:lnTo>
                <a:lnTo>
                  <a:pt x="398793" y="2363267"/>
                </a:lnTo>
                <a:lnTo>
                  <a:pt x="420738" y="2363267"/>
                </a:lnTo>
                <a:lnTo>
                  <a:pt x="420738" y="2385212"/>
                </a:lnTo>
                <a:lnTo>
                  <a:pt x="442684" y="2385212"/>
                </a:lnTo>
                <a:lnTo>
                  <a:pt x="442684" y="2363267"/>
                </a:lnTo>
                <a:lnTo>
                  <a:pt x="464629" y="2363267"/>
                </a:lnTo>
                <a:lnTo>
                  <a:pt x="464629" y="2341321"/>
                </a:lnTo>
                <a:lnTo>
                  <a:pt x="442684" y="2341321"/>
                </a:lnTo>
                <a:lnTo>
                  <a:pt x="442684" y="2319376"/>
                </a:lnTo>
                <a:close/>
                <a:moveTo>
                  <a:pt x="580187" y="2592324"/>
                </a:moveTo>
                <a:lnTo>
                  <a:pt x="557555" y="2592324"/>
                </a:lnTo>
                <a:lnTo>
                  <a:pt x="557555" y="2615298"/>
                </a:lnTo>
                <a:lnTo>
                  <a:pt x="534581" y="2615298"/>
                </a:lnTo>
                <a:lnTo>
                  <a:pt x="534581" y="2637930"/>
                </a:lnTo>
                <a:lnTo>
                  <a:pt x="557555" y="2637930"/>
                </a:lnTo>
                <a:lnTo>
                  <a:pt x="557555" y="2660904"/>
                </a:lnTo>
                <a:lnTo>
                  <a:pt x="580187" y="2660904"/>
                </a:lnTo>
                <a:lnTo>
                  <a:pt x="580187" y="2637930"/>
                </a:lnTo>
                <a:lnTo>
                  <a:pt x="603161" y="2637930"/>
                </a:lnTo>
                <a:lnTo>
                  <a:pt x="603161" y="2615298"/>
                </a:lnTo>
                <a:lnTo>
                  <a:pt x="580187" y="2615298"/>
                </a:lnTo>
                <a:lnTo>
                  <a:pt x="580187" y="2592324"/>
                </a:lnTo>
                <a:close/>
                <a:moveTo>
                  <a:pt x="644652" y="3290811"/>
                </a:moveTo>
                <a:lnTo>
                  <a:pt x="630250" y="3290811"/>
                </a:lnTo>
                <a:lnTo>
                  <a:pt x="630250" y="3305213"/>
                </a:lnTo>
                <a:lnTo>
                  <a:pt x="615848" y="3305213"/>
                </a:lnTo>
                <a:lnTo>
                  <a:pt x="615848" y="3319615"/>
                </a:lnTo>
                <a:lnTo>
                  <a:pt x="630250" y="3319615"/>
                </a:lnTo>
                <a:lnTo>
                  <a:pt x="630250" y="3334017"/>
                </a:lnTo>
                <a:lnTo>
                  <a:pt x="644652" y="3334017"/>
                </a:lnTo>
                <a:lnTo>
                  <a:pt x="644652" y="3319615"/>
                </a:lnTo>
                <a:lnTo>
                  <a:pt x="659054" y="3319615"/>
                </a:lnTo>
                <a:lnTo>
                  <a:pt x="659054" y="3305213"/>
                </a:lnTo>
                <a:lnTo>
                  <a:pt x="644652" y="3305213"/>
                </a:lnTo>
                <a:lnTo>
                  <a:pt x="644652" y="3290811"/>
                </a:lnTo>
                <a:close/>
                <a:moveTo>
                  <a:pt x="576758" y="3151937"/>
                </a:moveTo>
                <a:lnTo>
                  <a:pt x="560984" y="3151937"/>
                </a:lnTo>
                <a:lnTo>
                  <a:pt x="560984" y="3167367"/>
                </a:lnTo>
                <a:lnTo>
                  <a:pt x="545554" y="3167367"/>
                </a:lnTo>
                <a:lnTo>
                  <a:pt x="545554" y="3183141"/>
                </a:lnTo>
                <a:lnTo>
                  <a:pt x="560984" y="3183141"/>
                </a:lnTo>
                <a:lnTo>
                  <a:pt x="560984" y="3198571"/>
                </a:lnTo>
                <a:lnTo>
                  <a:pt x="576758" y="3198571"/>
                </a:lnTo>
                <a:lnTo>
                  <a:pt x="576758" y="3183141"/>
                </a:lnTo>
                <a:lnTo>
                  <a:pt x="592188" y="3183141"/>
                </a:lnTo>
                <a:lnTo>
                  <a:pt x="592188" y="3167367"/>
                </a:lnTo>
                <a:lnTo>
                  <a:pt x="576758" y="3167367"/>
                </a:lnTo>
                <a:lnTo>
                  <a:pt x="576758" y="3151937"/>
                </a:lnTo>
                <a:close/>
                <a:moveTo>
                  <a:pt x="578815" y="2871445"/>
                </a:moveTo>
                <a:lnTo>
                  <a:pt x="558927" y="2871445"/>
                </a:lnTo>
                <a:lnTo>
                  <a:pt x="558927" y="2890990"/>
                </a:lnTo>
                <a:lnTo>
                  <a:pt x="539382" y="2890990"/>
                </a:lnTo>
                <a:lnTo>
                  <a:pt x="539382" y="2910878"/>
                </a:lnTo>
                <a:lnTo>
                  <a:pt x="558927" y="2910878"/>
                </a:lnTo>
                <a:lnTo>
                  <a:pt x="558927" y="2930423"/>
                </a:lnTo>
                <a:lnTo>
                  <a:pt x="578815" y="2930423"/>
                </a:lnTo>
                <a:lnTo>
                  <a:pt x="578815" y="2910878"/>
                </a:lnTo>
                <a:lnTo>
                  <a:pt x="598360" y="2910878"/>
                </a:lnTo>
                <a:lnTo>
                  <a:pt x="598360" y="2890990"/>
                </a:lnTo>
                <a:lnTo>
                  <a:pt x="578815" y="2890990"/>
                </a:lnTo>
                <a:lnTo>
                  <a:pt x="578815" y="2871445"/>
                </a:lnTo>
                <a:close/>
                <a:moveTo>
                  <a:pt x="373761" y="2183244"/>
                </a:moveTo>
                <a:lnTo>
                  <a:pt x="352501" y="2183244"/>
                </a:lnTo>
                <a:lnTo>
                  <a:pt x="352501" y="2204504"/>
                </a:lnTo>
                <a:lnTo>
                  <a:pt x="331241" y="2204504"/>
                </a:lnTo>
                <a:lnTo>
                  <a:pt x="331241" y="2225764"/>
                </a:lnTo>
                <a:lnTo>
                  <a:pt x="352501" y="2225764"/>
                </a:lnTo>
                <a:lnTo>
                  <a:pt x="352501" y="2247024"/>
                </a:lnTo>
                <a:lnTo>
                  <a:pt x="373761" y="2247024"/>
                </a:lnTo>
                <a:lnTo>
                  <a:pt x="373761" y="2225764"/>
                </a:lnTo>
                <a:lnTo>
                  <a:pt x="395021" y="2225764"/>
                </a:lnTo>
                <a:lnTo>
                  <a:pt x="395021" y="2204504"/>
                </a:lnTo>
                <a:lnTo>
                  <a:pt x="373761" y="2204504"/>
                </a:lnTo>
                <a:lnTo>
                  <a:pt x="373761" y="2183244"/>
                </a:lnTo>
                <a:close/>
                <a:moveTo>
                  <a:pt x="371704" y="2738057"/>
                </a:moveTo>
                <a:lnTo>
                  <a:pt x="354559" y="2738057"/>
                </a:lnTo>
                <a:lnTo>
                  <a:pt x="354559" y="2755202"/>
                </a:lnTo>
                <a:lnTo>
                  <a:pt x="337414" y="2755202"/>
                </a:lnTo>
                <a:lnTo>
                  <a:pt x="337414" y="2772347"/>
                </a:lnTo>
                <a:lnTo>
                  <a:pt x="354559" y="2772347"/>
                </a:lnTo>
                <a:lnTo>
                  <a:pt x="354559" y="2789492"/>
                </a:lnTo>
                <a:lnTo>
                  <a:pt x="371704" y="2789492"/>
                </a:lnTo>
                <a:lnTo>
                  <a:pt x="371704" y="2772347"/>
                </a:lnTo>
                <a:lnTo>
                  <a:pt x="388849" y="2772347"/>
                </a:lnTo>
                <a:lnTo>
                  <a:pt x="388849" y="2755202"/>
                </a:lnTo>
                <a:lnTo>
                  <a:pt x="371704" y="2755202"/>
                </a:lnTo>
                <a:lnTo>
                  <a:pt x="371704" y="2738057"/>
                </a:lnTo>
                <a:close/>
                <a:moveTo>
                  <a:pt x="373075" y="2459965"/>
                </a:moveTo>
                <a:lnTo>
                  <a:pt x="353187" y="2459965"/>
                </a:lnTo>
                <a:lnTo>
                  <a:pt x="353187" y="2479510"/>
                </a:lnTo>
                <a:lnTo>
                  <a:pt x="333642" y="2479510"/>
                </a:lnTo>
                <a:lnTo>
                  <a:pt x="333642" y="2499398"/>
                </a:lnTo>
                <a:lnTo>
                  <a:pt x="353187" y="2499398"/>
                </a:lnTo>
                <a:lnTo>
                  <a:pt x="353187" y="2518943"/>
                </a:lnTo>
                <a:lnTo>
                  <a:pt x="373075" y="2518943"/>
                </a:lnTo>
                <a:lnTo>
                  <a:pt x="373075" y="2499398"/>
                </a:lnTo>
                <a:lnTo>
                  <a:pt x="392620" y="2499398"/>
                </a:lnTo>
                <a:lnTo>
                  <a:pt x="392620" y="2479510"/>
                </a:lnTo>
                <a:lnTo>
                  <a:pt x="373075" y="2479510"/>
                </a:lnTo>
                <a:lnTo>
                  <a:pt x="373075" y="2459965"/>
                </a:lnTo>
                <a:close/>
                <a:moveTo>
                  <a:pt x="304495" y="1773479"/>
                </a:moveTo>
                <a:lnTo>
                  <a:pt x="284607" y="1773479"/>
                </a:lnTo>
                <a:lnTo>
                  <a:pt x="284607" y="1793710"/>
                </a:lnTo>
                <a:lnTo>
                  <a:pt x="264376" y="1793710"/>
                </a:lnTo>
                <a:lnTo>
                  <a:pt x="264376" y="1813598"/>
                </a:lnTo>
                <a:lnTo>
                  <a:pt x="284607" y="1813598"/>
                </a:lnTo>
                <a:lnTo>
                  <a:pt x="284607" y="1833829"/>
                </a:lnTo>
                <a:lnTo>
                  <a:pt x="304495" y="1833829"/>
                </a:lnTo>
                <a:lnTo>
                  <a:pt x="304495" y="1813598"/>
                </a:lnTo>
                <a:lnTo>
                  <a:pt x="324726" y="1813598"/>
                </a:lnTo>
                <a:lnTo>
                  <a:pt x="324726" y="1793710"/>
                </a:lnTo>
                <a:lnTo>
                  <a:pt x="304495" y="1793710"/>
                </a:lnTo>
                <a:lnTo>
                  <a:pt x="304495" y="1773479"/>
                </a:lnTo>
                <a:close/>
                <a:moveTo>
                  <a:pt x="369989" y="3017520"/>
                </a:moveTo>
                <a:lnTo>
                  <a:pt x="356273" y="3017520"/>
                </a:lnTo>
                <a:lnTo>
                  <a:pt x="356273" y="3031236"/>
                </a:lnTo>
                <a:lnTo>
                  <a:pt x="342557" y="3031236"/>
                </a:lnTo>
                <a:lnTo>
                  <a:pt x="342557" y="3044952"/>
                </a:lnTo>
                <a:lnTo>
                  <a:pt x="356273" y="3044952"/>
                </a:lnTo>
                <a:lnTo>
                  <a:pt x="356273" y="3058668"/>
                </a:lnTo>
                <a:lnTo>
                  <a:pt x="369989" y="3058668"/>
                </a:lnTo>
                <a:lnTo>
                  <a:pt x="369989" y="3044952"/>
                </a:lnTo>
                <a:lnTo>
                  <a:pt x="383705" y="3044952"/>
                </a:lnTo>
                <a:lnTo>
                  <a:pt x="383705" y="3031236"/>
                </a:lnTo>
                <a:lnTo>
                  <a:pt x="369989" y="3031236"/>
                </a:lnTo>
                <a:lnTo>
                  <a:pt x="369989" y="3017520"/>
                </a:lnTo>
                <a:close/>
                <a:moveTo>
                  <a:pt x="441655" y="2596439"/>
                </a:moveTo>
                <a:lnTo>
                  <a:pt x="421767" y="2596439"/>
                </a:lnTo>
                <a:lnTo>
                  <a:pt x="421767" y="2616670"/>
                </a:lnTo>
                <a:lnTo>
                  <a:pt x="401536" y="2616670"/>
                </a:lnTo>
                <a:lnTo>
                  <a:pt x="401536" y="2636558"/>
                </a:lnTo>
                <a:lnTo>
                  <a:pt x="421767" y="2636558"/>
                </a:lnTo>
                <a:lnTo>
                  <a:pt x="421767" y="2656789"/>
                </a:lnTo>
                <a:lnTo>
                  <a:pt x="441655" y="2656789"/>
                </a:lnTo>
                <a:lnTo>
                  <a:pt x="441655" y="2636558"/>
                </a:lnTo>
                <a:lnTo>
                  <a:pt x="461886" y="2636558"/>
                </a:lnTo>
                <a:lnTo>
                  <a:pt x="461886" y="2616670"/>
                </a:lnTo>
                <a:lnTo>
                  <a:pt x="441655" y="2616670"/>
                </a:lnTo>
                <a:lnTo>
                  <a:pt x="441655" y="2596439"/>
                </a:lnTo>
                <a:close/>
                <a:moveTo>
                  <a:pt x="438226" y="3156052"/>
                </a:moveTo>
                <a:lnTo>
                  <a:pt x="425196" y="3156052"/>
                </a:lnTo>
                <a:lnTo>
                  <a:pt x="425196" y="3168739"/>
                </a:lnTo>
                <a:lnTo>
                  <a:pt x="412509" y="3168739"/>
                </a:lnTo>
                <a:lnTo>
                  <a:pt x="412509" y="3181769"/>
                </a:lnTo>
                <a:lnTo>
                  <a:pt x="425196" y="3181769"/>
                </a:lnTo>
                <a:lnTo>
                  <a:pt x="425196" y="3194456"/>
                </a:lnTo>
                <a:lnTo>
                  <a:pt x="438226" y="3194456"/>
                </a:lnTo>
                <a:lnTo>
                  <a:pt x="438226" y="3181769"/>
                </a:lnTo>
                <a:lnTo>
                  <a:pt x="450913" y="3181769"/>
                </a:lnTo>
                <a:lnTo>
                  <a:pt x="450913" y="3168739"/>
                </a:lnTo>
                <a:lnTo>
                  <a:pt x="438226" y="3168739"/>
                </a:lnTo>
                <a:lnTo>
                  <a:pt x="438226" y="3156052"/>
                </a:lnTo>
                <a:close/>
                <a:moveTo>
                  <a:pt x="647052" y="3009633"/>
                </a:moveTo>
                <a:lnTo>
                  <a:pt x="627850" y="3009633"/>
                </a:lnTo>
                <a:lnTo>
                  <a:pt x="627850" y="3028493"/>
                </a:lnTo>
                <a:lnTo>
                  <a:pt x="608990" y="3028493"/>
                </a:lnTo>
                <a:lnTo>
                  <a:pt x="608990" y="3047695"/>
                </a:lnTo>
                <a:lnTo>
                  <a:pt x="627850" y="3047695"/>
                </a:lnTo>
                <a:lnTo>
                  <a:pt x="627850" y="3066555"/>
                </a:lnTo>
                <a:lnTo>
                  <a:pt x="647052" y="3066555"/>
                </a:lnTo>
                <a:lnTo>
                  <a:pt x="647052" y="3047695"/>
                </a:lnTo>
                <a:lnTo>
                  <a:pt x="665912" y="3047695"/>
                </a:lnTo>
                <a:lnTo>
                  <a:pt x="665912" y="3028493"/>
                </a:lnTo>
                <a:lnTo>
                  <a:pt x="647052" y="3028493"/>
                </a:lnTo>
                <a:lnTo>
                  <a:pt x="647052" y="3009633"/>
                </a:lnTo>
                <a:close/>
                <a:moveTo>
                  <a:pt x="420052" y="2112607"/>
                </a:moveTo>
                <a:lnTo>
                  <a:pt x="443370" y="2112607"/>
                </a:lnTo>
                <a:lnTo>
                  <a:pt x="443370" y="2089633"/>
                </a:lnTo>
                <a:lnTo>
                  <a:pt x="466344" y="2089633"/>
                </a:lnTo>
                <a:lnTo>
                  <a:pt x="466344" y="2066315"/>
                </a:lnTo>
                <a:lnTo>
                  <a:pt x="443370" y="2066315"/>
                </a:lnTo>
                <a:lnTo>
                  <a:pt x="443370" y="2043341"/>
                </a:lnTo>
                <a:lnTo>
                  <a:pt x="420052" y="2043341"/>
                </a:lnTo>
                <a:lnTo>
                  <a:pt x="420052" y="2066315"/>
                </a:lnTo>
                <a:lnTo>
                  <a:pt x="397078" y="2066315"/>
                </a:lnTo>
                <a:lnTo>
                  <a:pt x="397078" y="2089633"/>
                </a:lnTo>
                <a:lnTo>
                  <a:pt x="420052" y="2089633"/>
                </a:lnTo>
                <a:lnTo>
                  <a:pt x="420052" y="2112607"/>
                </a:lnTo>
                <a:close/>
                <a:moveTo>
                  <a:pt x="374104" y="1907896"/>
                </a:moveTo>
                <a:lnTo>
                  <a:pt x="352158" y="1907896"/>
                </a:lnTo>
                <a:lnTo>
                  <a:pt x="352158" y="1929841"/>
                </a:lnTo>
                <a:lnTo>
                  <a:pt x="330213" y="1929841"/>
                </a:lnTo>
                <a:lnTo>
                  <a:pt x="330213" y="1951787"/>
                </a:lnTo>
                <a:lnTo>
                  <a:pt x="352158" y="1951787"/>
                </a:lnTo>
                <a:lnTo>
                  <a:pt x="352158" y="1973732"/>
                </a:lnTo>
                <a:lnTo>
                  <a:pt x="374104" y="1973732"/>
                </a:lnTo>
                <a:lnTo>
                  <a:pt x="374104" y="1951787"/>
                </a:lnTo>
                <a:lnTo>
                  <a:pt x="396049" y="1951787"/>
                </a:lnTo>
                <a:lnTo>
                  <a:pt x="396049" y="1929841"/>
                </a:lnTo>
                <a:lnTo>
                  <a:pt x="374104" y="1929841"/>
                </a:lnTo>
                <a:lnTo>
                  <a:pt x="374104" y="1907896"/>
                </a:lnTo>
                <a:close/>
                <a:moveTo>
                  <a:pt x="14059" y="1547851"/>
                </a:moveTo>
                <a:lnTo>
                  <a:pt x="26403" y="1547851"/>
                </a:lnTo>
                <a:lnTo>
                  <a:pt x="26403" y="1535506"/>
                </a:lnTo>
                <a:lnTo>
                  <a:pt x="38748" y="1535506"/>
                </a:lnTo>
                <a:lnTo>
                  <a:pt x="38748" y="1523162"/>
                </a:lnTo>
                <a:lnTo>
                  <a:pt x="26403" y="1523162"/>
                </a:lnTo>
                <a:lnTo>
                  <a:pt x="26403" y="1510817"/>
                </a:lnTo>
                <a:lnTo>
                  <a:pt x="14059" y="1510817"/>
                </a:lnTo>
                <a:lnTo>
                  <a:pt x="14059" y="1523162"/>
                </a:lnTo>
                <a:lnTo>
                  <a:pt x="1715" y="1523162"/>
                </a:lnTo>
                <a:lnTo>
                  <a:pt x="1715" y="1535506"/>
                </a:lnTo>
                <a:lnTo>
                  <a:pt x="14059" y="1535506"/>
                </a:lnTo>
                <a:lnTo>
                  <a:pt x="14059" y="1547851"/>
                </a:lnTo>
                <a:close/>
                <a:moveTo>
                  <a:pt x="1949044" y="3698177"/>
                </a:moveTo>
                <a:lnTo>
                  <a:pt x="1931899" y="3698177"/>
                </a:lnTo>
                <a:lnTo>
                  <a:pt x="1931899" y="3715322"/>
                </a:lnTo>
                <a:lnTo>
                  <a:pt x="1914754" y="3715322"/>
                </a:lnTo>
                <a:lnTo>
                  <a:pt x="1914754" y="3732467"/>
                </a:lnTo>
                <a:lnTo>
                  <a:pt x="1931899" y="3732467"/>
                </a:lnTo>
                <a:lnTo>
                  <a:pt x="1931899" y="3749612"/>
                </a:lnTo>
                <a:lnTo>
                  <a:pt x="1949044" y="3749612"/>
                </a:lnTo>
                <a:lnTo>
                  <a:pt x="1949044" y="3732467"/>
                </a:lnTo>
                <a:lnTo>
                  <a:pt x="1966189" y="3732467"/>
                </a:lnTo>
                <a:lnTo>
                  <a:pt x="1966189" y="3715322"/>
                </a:lnTo>
                <a:lnTo>
                  <a:pt x="1949044" y="3715322"/>
                </a:lnTo>
                <a:lnTo>
                  <a:pt x="1949044" y="3698177"/>
                </a:lnTo>
                <a:close/>
                <a:moveTo>
                  <a:pt x="3460890" y="1769021"/>
                </a:moveTo>
                <a:lnTo>
                  <a:pt x="3437573" y="1769021"/>
                </a:lnTo>
                <a:lnTo>
                  <a:pt x="3437573" y="1791995"/>
                </a:lnTo>
                <a:lnTo>
                  <a:pt x="3414598" y="1791995"/>
                </a:lnTo>
                <a:lnTo>
                  <a:pt x="3414598" y="1815313"/>
                </a:lnTo>
                <a:lnTo>
                  <a:pt x="3437573" y="1815313"/>
                </a:lnTo>
                <a:lnTo>
                  <a:pt x="3437573" y="1838287"/>
                </a:lnTo>
                <a:lnTo>
                  <a:pt x="3460890" y="1838287"/>
                </a:lnTo>
                <a:lnTo>
                  <a:pt x="3460890" y="1815313"/>
                </a:lnTo>
                <a:lnTo>
                  <a:pt x="3483864" y="1815313"/>
                </a:lnTo>
                <a:lnTo>
                  <a:pt x="3483864" y="1791995"/>
                </a:lnTo>
                <a:lnTo>
                  <a:pt x="3460890" y="1791995"/>
                </a:lnTo>
                <a:lnTo>
                  <a:pt x="3460890" y="1769021"/>
                </a:lnTo>
                <a:close/>
                <a:moveTo>
                  <a:pt x="3455746" y="3156052"/>
                </a:moveTo>
                <a:lnTo>
                  <a:pt x="3442716" y="3156052"/>
                </a:lnTo>
                <a:lnTo>
                  <a:pt x="3442716" y="3168739"/>
                </a:lnTo>
                <a:lnTo>
                  <a:pt x="3430029" y="3168739"/>
                </a:lnTo>
                <a:lnTo>
                  <a:pt x="3430029" y="3181769"/>
                </a:lnTo>
                <a:lnTo>
                  <a:pt x="3442716" y="3181769"/>
                </a:lnTo>
                <a:lnTo>
                  <a:pt x="3442716" y="3194456"/>
                </a:lnTo>
                <a:lnTo>
                  <a:pt x="3455746" y="3194456"/>
                </a:lnTo>
                <a:lnTo>
                  <a:pt x="3455746" y="3181769"/>
                </a:lnTo>
                <a:lnTo>
                  <a:pt x="3468434" y="3181769"/>
                </a:lnTo>
                <a:lnTo>
                  <a:pt x="3468434" y="3168739"/>
                </a:lnTo>
                <a:lnTo>
                  <a:pt x="3455746" y="3168739"/>
                </a:lnTo>
                <a:lnTo>
                  <a:pt x="3455746" y="3156052"/>
                </a:lnTo>
                <a:close/>
                <a:moveTo>
                  <a:pt x="3459175" y="2596439"/>
                </a:moveTo>
                <a:lnTo>
                  <a:pt x="3439287" y="2596439"/>
                </a:lnTo>
                <a:lnTo>
                  <a:pt x="3439287" y="2616670"/>
                </a:lnTo>
                <a:lnTo>
                  <a:pt x="3419056" y="2616670"/>
                </a:lnTo>
                <a:lnTo>
                  <a:pt x="3419056" y="2636558"/>
                </a:lnTo>
                <a:lnTo>
                  <a:pt x="3439287" y="2636558"/>
                </a:lnTo>
                <a:lnTo>
                  <a:pt x="3439287" y="2656789"/>
                </a:lnTo>
                <a:lnTo>
                  <a:pt x="3459175" y="2656789"/>
                </a:lnTo>
                <a:lnTo>
                  <a:pt x="3459175" y="2636558"/>
                </a:lnTo>
                <a:lnTo>
                  <a:pt x="3479407" y="2636558"/>
                </a:lnTo>
                <a:lnTo>
                  <a:pt x="3479407" y="2616670"/>
                </a:lnTo>
                <a:lnTo>
                  <a:pt x="3459175" y="2616670"/>
                </a:lnTo>
                <a:lnTo>
                  <a:pt x="3459175" y="2596439"/>
                </a:lnTo>
                <a:close/>
                <a:moveTo>
                  <a:pt x="3457804" y="2875559"/>
                </a:moveTo>
                <a:lnTo>
                  <a:pt x="3440659" y="2875559"/>
                </a:lnTo>
                <a:lnTo>
                  <a:pt x="3440659" y="2892362"/>
                </a:lnTo>
                <a:lnTo>
                  <a:pt x="3423857" y="2892362"/>
                </a:lnTo>
                <a:lnTo>
                  <a:pt x="3423857" y="2909507"/>
                </a:lnTo>
                <a:lnTo>
                  <a:pt x="3440659" y="2909507"/>
                </a:lnTo>
                <a:lnTo>
                  <a:pt x="3440659" y="2926309"/>
                </a:lnTo>
                <a:lnTo>
                  <a:pt x="3457804" y="2926309"/>
                </a:lnTo>
                <a:lnTo>
                  <a:pt x="3457804" y="2909507"/>
                </a:lnTo>
                <a:lnTo>
                  <a:pt x="3474606" y="2909507"/>
                </a:lnTo>
                <a:lnTo>
                  <a:pt x="3474606" y="2892362"/>
                </a:lnTo>
                <a:lnTo>
                  <a:pt x="3457804" y="2892362"/>
                </a:lnTo>
                <a:lnTo>
                  <a:pt x="3457804" y="2875559"/>
                </a:lnTo>
                <a:close/>
                <a:moveTo>
                  <a:pt x="3460204" y="2319033"/>
                </a:moveTo>
                <a:lnTo>
                  <a:pt x="3438259" y="2319033"/>
                </a:lnTo>
                <a:lnTo>
                  <a:pt x="3438259" y="2341321"/>
                </a:lnTo>
                <a:lnTo>
                  <a:pt x="3415970" y="2341321"/>
                </a:lnTo>
                <a:lnTo>
                  <a:pt x="3415970" y="2363267"/>
                </a:lnTo>
                <a:lnTo>
                  <a:pt x="3438259" y="2363267"/>
                </a:lnTo>
                <a:lnTo>
                  <a:pt x="3438259" y="2385555"/>
                </a:lnTo>
                <a:lnTo>
                  <a:pt x="3460204" y="2385555"/>
                </a:lnTo>
                <a:lnTo>
                  <a:pt x="3460204" y="2363267"/>
                </a:lnTo>
                <a:lnTo>
                  <a:pt x="3482492" y="2363267"/>
                </a:lnTo>
                <a:lnTo>
                  <a:pt x="3482492" y="2341321"/>
                </a:lnTo>
                <a:lnTo>
                  <a:pt x="3460204" y="2341321"/>
                </a:lnTo>
                <a:lnTo>
                  <a:pt x="3460204" y="2319033"/>
                </a:lnTo>
                <a:close/>
                <a:moveTo>
                  <a:pt x="3528441" y="2183244"/>
                </a:moveTo>
                <a:lnTo>
                  <a:pt x="3507181" y="2183244"/>
                </a:lnTo>
                <a:lnTo>
                  <a:pt x="3507181" y="2204504"/>
                </a:lnTo>
                <a:lnTo>
                  <a:pt x="3485921" y="2204504"/>
                </a:lnTo>
                <a:lnTo>
                  <a:pt x="3485921" y="2225764"/>
                </a:lnTo>
                <a:lnTo>
                  <a:pt x="3507181" y="2225764"/>
                </a:lnTo>
                <a:lnTo>
                  <a:pt x="3507181" y="2247024"/>
                </a:lnTo>
                <a:lnTo>
                  <a:pt x="3528441" y="2247024"/>
                </a:lnTo>
                <a:lnTo>
                  <a:pt x="3528441" y="2225764"/>
                </a:lnTo>
                <a:lnTo>
                  <a:pt x="3549701" y="2225764"/>
                </a:lnTo>
                <a:lnTo>
                  <a:pt x="3549701" y="2204504"/>
                </a:lnTo>
                <a:lnTo>
                  <a:pt x="3528441" y="2204504"/>
                </a:lnTo>
                <a:lnTo>
                  <a:pt x="3528441" y="2183244"/>
                </a:lnTo>
                <a:close/>
                <a:moveTo>
                  <a:pt x="3250692" y="3290811"/>
                </a:moveTo>
                <a:lnTo>
                  <a:pt x="3236290" y="3290811"/>
                </a:lnTo>
                <a:lnTo>
                  <a:pt x="3236290" y="3305213"/>
                </a:lnTo>
                <a:lnTo>
                  <a:pt x="3221888" y="3305213"/>
                </a:lnTo>
                <a:lnTo>
                  <a:pt x="3221888" y="3319615"/>
                </a:lnTo>
                <a:lnTo>
                  <a:pt x="3236290" y="3319615"/>
                </a:lnTo>
                <a:lnTo>
                  <a:pt x="3236290" y="3334017"/>
                </a:lnTo>
                <a:lnTo>
                  <a:pt x="3250692" y="3334017"/>
                </a:lnTo>
                <a:lnTo>
                  <a:pt x="3250692" y="3319615"/>
                </a:lnTo>
                <a:lnTo>
                  <a:pt x="3265094" y="3319615"/>
                </a:lnTo>
                <a:lnTo>
                  <a:pt x="3265094" y="3305213"/>
                </a:lnTo>
                <a:lnTo>
                  <a:pt x="3250692" y="3305213"/>
                </a:lnTo>
                <a:lnTo>
                  <a:pt x="3250692" y="3290811"/>
                </a:lnTo>
                <a:close/>
                <a:moveTo>
                  <a:pt x="3524669" y="3017863"/>
                </a:moveTo>
                <a:lnTo>
                  <a:pt x="3510953" y="3017863"/>
                </a:lnTo>
                <a:lnTo>
                  <a:pt x="3510953" y="3031236"/>
                </a:lnTo>
                <a:lnTo>
                  <a:pt x="3497580" y="3031236"/>
                </a:lnTo>
                <a:lnTo>
                  <a:pt x="3497580" y="3044952"/>
                </a:lnTo>
                <a:lnTo>
                  <a:pt x="3510953" y="3044952"/>
                </a:lnTo>
                <a:lnTo>
                  <a:pt x="3510953" y="3058325"/>
                </a:lnTo>
                <a:lnTo>
                  <a:pt x="3524669" y="3058325"/>
                </a:lnTo>
                <a:lnTo>
                  <a:pt x="3524669" y="3044952"/>
                </a:lnTo>
                <a:lnTo>
                  <a:pt x="3538042" y="3044952"/>
                </a:lnTo>
                <a:lnTo>
                  <a:pt x="3538042" y="3031236"/>
                </a:lnTo>
                <a:lnTo>
                  <a:pt x="3524669" y="3031236"/>
                </a:lnTo>
                <a:lnTo>
                  <a:pt x="3524669" y="3017863"/>
                </a:lnTo>
                <a:close/>
                <a:moveTo>
                  <a:pt x="3526384" y="2738057"/>
                </a:moveTo>
                <a:lnTo>
                  <a:pt x="3509239" y="2738057"/>
                </a:lnTo>
                <a:lnTo>
                  <a:pt x="3509239" y="2755202"/>
                </a:lnTo>
                <a:lnTo>
                  <a:pt x="3492094" y="2755202"/>
                </a:lnTo>
                <a:lnTo>
                  <a:pt x="3492094" y="2772347"/>
                </a:lnTo>
                <a:lnTo>
                  <a:pt x="3509239" y="2772347"/>
                </a:lnTo>
                <a:lnTo>
                  <a:pt x="3509239" y="2789492"/>
                </a:lnTo>
                <a:lnTo>
                  <a:pt x="3526384" y="2789492"/>
                </a:lnTo>
                <a:lnTo>
                  <a:pt x="3526384" y="2772347"/>
                </a:lnTo>
                <a:lnTo>
                  <a:pt x="3543529" y="2772347"/>
                </a:lnTo>
                <a:lnTo>
                  <a:pt x="3543529" y="2755202"/>
                </a:lnTo>
                <a:lnTo>
                  <a:pt x="3526384" y="2755202"/>
                </a:lnTo>
                <a:lnTo>
                  <a:pt x="3526384" y="2738057"/>
                </a:lnTo>
                <a:close/>
                <a:moveTo>
                  <a:pt x="3460890" y="2043341"/>
                </a:moveTo>
                <a:lnTo>
                  <a:pt x="3437573" y="2043341"/>
                </a:lnTo>
                <a:lnTo>
                  <a:pt x="3437573" y="2066315"/>
                </a:lnTo>
                <a:lnTo>
                  <a:pt x="3414598" y="2066315"/>
                </a:lnTo>
                <a:lnTo>
                  <a:pt x="3414598" y="2089633"/>
                </a:lnTo>
                <a:lnTo>
                  <a:pt x="3437573" y="2089633"/>
                </a:lnTo>
                <a:lnTo>
                  <a:pt x="3437573" y="2112607"/>
                </a:lnTo>
                <a:lnTo>
                  <a:pt x="3460890" y="2112607"/>
                </a:lnTo>
                <a:lnTo>
                  <a:pt x="3460890" y="2089633"/>
                </a:lnTo>
                <a:lnTo>
                  <a:pt x="3483864" y="2089633"/>
                </a:lnTo>
                <a:lnTo>
                  <a:pt x="3483864" y="2066315"/>
                </a:lnTo>
                <a:lnTo>
                  <a:pt x="3460890" y="2066315"/>
                </a:lnTo>
                <a:lnTo>
                  <a:pt x="3460890" y="2043341"/>
                </a:lnTo>
                <a:close/>
                <a:moveTo>
                  <a:pt x="3254807" y="2729827"/>
                </a:moveTo>
                <a:lnTo>
                  <a:pt x="3232175" y="2729827"/>
                </a:lnTo>
                <a:lnTo>
                  <a:pt x="3232175" y="2752458"/>
                </a:lnTo>
                <a:lnTo>
                  <a:pt x="3209544" y="2752458"/>
                </a:lnTo>
                <a:lnTo>
                  <a:pt x="3209544" y="2775090"/>
                </a:lnTo>
                <a:lnTo>
                  <a:pt x="3232175" y="2775090"/>
                </a:lnTo>
                <a:lnTo>
                  <a:pt x="3232175" y="2797721"/>
                </a:lnTo>
                <a:lnTo>
                  <a:pt x="3254807" y="2797721"/>
                </a:lnTo>
                <a:lnTo>
                  <a:pt x="3254807" y="2775090"/>
                </a:lnTo>
                <a:lnTo>
                  <a:pt x="3277438" y="2775090"/>
                </a:lnTo>
                <a:lnTo>
                  <a:pt x="3277438" y="2752458"/>
                </a:lnTo>
                <a:lnTo>
                  <a:pt x="3254807" y="2752458"/>
                </a:lnTo>
                <a:lnTo>
                  <a:pt x="3254807" y="2729827"/>
                </a:lnTo>
                <a:close/>
                <a:moveTo>
                  <a:pt x="3319958" y="3151937"/>
                </a:moveTo>
                <a:lnTo>
                  <a:pt x="3304184" y="3151937"/>
                </a:lnTo>
                <a:lnTo>
                  <a:pt x="3304184" y="3167367"/>
                </a:lnTo>
                <a:lnTo>
                  <a:pt x="3288754" y="3167367"/>
                </a:lnTo>
                <a:lnTo>
                  <a:pt x="3288754" y="3183141"/>
                </a:lnTo>
                <a:lnTo>
                  <a:pt x="3304184" y="3183141"/>
                </a:lnTo>
                <a:lnTo>
                  <a:pt x="3304184" y="3198571"/>
                </a:lnTo>
                <a:lnTo>
                  <a:pt x="3319958" y="3198571"/>
                </a:lnTo>
                <a:lnTo>
                  <a:pt x="3319958" y="3183141"/>
                </a:lnTo>
                <a:lnTo>
                  <a:pt x="3335389" y="3183141"/>
                </a:lnTo>
                <a:lnTo>
                  <a:pt x="3335389" y="3167367"/>
                </a:lnTo>
                <a:lnTo>
                  <a:pt x="3319958" y="3167367"/>
                </a:lnTo>
                <a:lnTo>
                  <a:pt x="3319958" y="3151937"/>
                </a:lnTo>
                <a:close/>
                <a:moveTo>
                  <a:pt x="3322015" y="2871445"/>
                </a:moveTo>
                <a:lnTo>
                  <a:pt x="3302127" y="2871445"/>
                </a:lnTo>
                <a:lnTo>
                  <a:pt x="3302127" y="2890990"/>
                </a:lnTo>
                <a:lnTo>
                  <a:pt x="3282582" y="2890990"/>
                </a:lnTo>
                <a:lnTo>
                  <a:pt x="3282582" y="2910878"/>
                </a:lnTo>
                <a:lnTo>
                  <a:pt x="3302127" y="2910878"/>
                </a:lnTo>
                <a:lnTo>
                  <a:pt x="3302127" y="2930423"/>
                </a:lnTo>
                <a:lnTo>
                  <a:pt x="3322015" y="2930423"/>
                </a:lnTo>
                <a:lnTo>
                  <a:pt x="3322015" y="2910878"/>
                </a:lnTo>
                <a:lnTo>
                  <a:pt x="3341561" y="2910878"/>
                </a:lnTo>
                <a:lnTo>
                  <a:pt x="3341561" y="2890990"/>
                </a:lnTo>
                <a:lnTo>
                  <a:pt x="3322015" y="2890990"/>
                </a:lnTo>
                <a:lnTo>
                  <a:pt x="3322015" y="2871445"/>
                </a:lnTo>
                <a:close/>
                <a:moveTo>
                  <a:pt x="3253093" y="3009633"/>
                </a:moveTo>
                <a:lnTo>
                  <a:pt x="3233890" y="3009633"/>
                </a:lnTo>
                <a:lnTo>
                  <a:pt x="3233890" y="3028493"/>
                </a:lnTo>
                <a:lnTo>
                  <a:pt x="3215030" y="3028493"/>
                </a:lnTo>
                <a:lnTo>
                  <a:pt x="3215030" y="3047695"/>
                </a:lnTo>
                <a:lnTo>
                  <a:pt x="3233890" y="3047695"/>
                </a:lnTo>
                <a:lnTo>
                  <a:pt x="3233890" y="3066555"/>
                </a:lnTo>
                <a:lnTo>
                  <a:pt x="3253093" y="3066555"/>
                </a:lnTo>
                <a:lnTo>
                  <a:pt x="3253093" y="3047695"/>
                </a:lnTo>
                <a:lnTo>
                  <a:pt x="3271952" y="3047695"/>
                </a:lnTo>
                <a:lnTo>
                  <a:pt x="3271952" y="3028493"/>
                </a:lnTo>
                <a:lnTo>
                  <a:pt x="3253093" y="3028493"/>
                </a:lnTo>
                <a:lnTo>
                  <a:pt x="3253093" y="3009633"/>
                </a:lnTo>
                <a:close/>
                <a:moveTo>
                  <a:pt x="3323387" y="2592667"/>
                </a:moveTo>
                <a:lnTo>
                  <a:pt x="3300755" y="2592667"/>
                </a:lnTo>
                <a:lnTo>
                  <a:pt x="3300755" y="2615298"/>
                </a:lnTo>
                <a:lnTo>
                  <a:pt x="3278124" y="2615298"/>
                </a:lnTo>
                <a:lnTo>
                  <a:pt x="3278124" y="2637930"/>
                </a:lnTo>
                <a:lnTo>
                  <a:pt x="3300755" y="2637930"/>
                </a:lnTo>
                <a:lnTo>
                  <a:pt x="3300755" y="2660561"/>
                </a:lnTo>
                <a:lnTo>
                  <a:pt x="3323387" y="2660561"/>
                </a:lnTo>
                <a:lnTo>
                  <a:pt x="3323387" y="2637930"/>
                </a:lnTo>
                <a:lnTo>
                  <a:pt x="3346018" y="2637930"/>
                </a:lnTo>
                <a:lnTo>
                  <a:pt x="3346018" y="2615298"/>
                </a:lnTo>
                <a:lnTo>
                  <a:pt x="3323387" y="2615298"/>
                </a:lnTo>
                <a:lnTo>
                  <a:pt x="3323387" y="2592667"/>
                </a:lnTo>
                <a:close/>
                <a:moveTo>
                  <a:pt x="3388881" y="3013405"/>
                </a:moveTo>
                <a:lnTo>
                  <a:pt x="3372422" y="3013405"/>
                </a:lnTo>
                <a:lnTo>
                  <a:pt x="3372422" y="3029864"/>
                </a:lnTo>
                <a:lnTo>
                  <a:pt x="3355963" y="3029864"/>
                </a:lnTo>
                <a:lnTo>
                  <a:pt x="3355963" y="3046324"/>
                </a:lnTo>
                <a:lnTo>
                  <a:pt x="3372422" y="3046324"/>
                </a:lnTo>
                <a:lnTo>
                  <a:pt x="3372422" y="3062783"/>
                </a:lnTo>
                <a:lnTo>
                  <a:pt x="3388881" y="3062783"/>
                </a:lnTo>
                <a:lnTo>
                  <a:pt x="3388881" y="3046324"/>
                </a:lnTo>
                <a:lnTo>
                  <a:pt x="3405340" y="3046324"/>
                </a:lnTo>
                <a:lnTo>
                  <a:pt x="3405340" y="3029864"/>
                </a:lnTo>
                <a:lnTo>
                  <a:pt x="3388881" y="3029864"/>
                </a:lnTo>
                <a:lnTo>
                  <a:pt x="3388881" y="3013405"/>
                </a:lnTo>
                <a:close/>
                <a:moveTo>
                  <a:pt x="3391967" y="2455507"/>
                </a:moveTo>
                <a:lnTo>
                  <a:pt x="3369335" y="2455507"/>
                </a:lnTo>
                <a:lnTo>
                  <a:pt x="3369335" y="2478138"/>
                </a:lnTo>
                <a:lnTo>
                  <a:pt x="3346704" y="2478138"/>
                </a:lnTo>
                <a:lnTo>
                  <a:pt x="3346704" y="2500770"/>
                </a:lnTo>
                <a:lnTo>
                  <a:pt x="3369335" y="2500770"/>
                </a:lnTo>
                <a:lnTo>
                  <a:pt x="3369335" y="2523401"/>
                </a:lnTo>
                <a:lnTo>
                  <a:pt x="3391967" y="2523401"/>
                </a:lnTo>
                <a:lnTo>
                  <a:pt x="3391967" y="2500770"/>
                </a:lnTo>
                <a:lnTo>
                  <a:pt x="3414598" y="2500770"/>
                </a:lnTo>
                <a:lnTo>
                  <a:pt x="3414598" y="2478138"/>
                </a:lnTo>
                <a:lnTo>
                  <a:pt x="3391967" y="2478138"/>
                </a:lnTo>
                <a:lnTo>
                  <a:pt x="3391967" y="2455507"/>
                </a:lnTo>
                <a:close/>
                <a:moveTo>
                  <a:pt x="3390595" y="2733599"/>
                </a:moveTo>
                <a:lnTo>
                  <a:pt x="3370707" y="2733599"/>
                </a:lnTo>
                <a:lnTo>
                  <a:pt x="3370707" y="2753830"/>
                </a:lnTo>
                <a:lnTo>
                  <a:pt x="3350476" y="2753830"/>
                </a:lnTo>
                <a:lnTo>
                  <a:pt x="3350476" y="2773718"/>
                </a:lnTo>
                <a:lnTo>
                  <a:pt x="3370707" y="2773718"/>
                </a:lnTo>
                <a:lnTo>
                  <a:pt x="3370707" y="2793949"/>
                </a:lnTo>
                <a:lnTo>
                  <a:pt x="3390595" y="2793949"/>
                </a:lnTo>
                <a:lnTo>
                  <a:pt x="3390595" y="2773718"/>
                </a:lnTo>
                <a:lnTo>
                  <a:pt x="3410827" y="2773718"/>
                </a:lnTo>
                <a:lnTo>
                  <a:pt x="3410827" y="2753830"/>
                </a:lnTo>
                <a:lnTo>
                  <a:pt x="3390595" y="2753830"/>
                </a:lnTo>
                <a:lnTo>
                  <a:pt x="3390595" y="2733599"/>
                </a:lnTo>
                <a:close/>
                <a:moveTo>
                  <a:pt x="3386480" y="3294583"/>
                </a:moveTo>
                <a:lnTo>
                  <a:pt x="3374822" y="3294583"/>
                </a:lnTo>
                <a:lnTo>
                  <a:pt x="3374822" y="3306585"/>
                </a:lnTo>
                <a:lnTo>
                  <a:pt x="3362821" y="3306585"/>
                </a:lnTo>
                <a:lnTo>
                  <a:pt x="3362821" y="3318243"/>
                </a:lnTo>
                <a:lnTo>
                  <a:pt x="3374822" y="3318243"/>
                </a:lnTo>
                <a:lnTo>
                  <a:pt x="3374822" y="3330245"/>
                </a:lnTo>
                <a:lnTo>
                  <a:pt x="3386480" y="3330245"/>
                </a:lnTo>
                <a:lnTo>
                  <a:pt x="3386480" y="3318243"/>
                </a:lnTo>
                <a:lnTo>
                  <a:pt x="3398482" y="3318243"/>
                </a:lnTo>
                <a:lnTo>
                  <a:pt x="3398482" y="3306585"/>
                </a:lnTo>
                <a:lnTo>
                  <a:pt x="3386480" y="3306585"/>
                </a:lnTo>
                <a:lnTo>
                  <a:pt x="3386480" y="3294583"/>
                </a:lnTo>
                <a:close/>
                <a:moveTo>
                  <a:pt x="3527755" y="2459965"/>
                </a:moveTo>
                <a:lnTo>
                  <a:pt x="3507867" y="2459965"/>
                </a:lnTo>
                <a:lnTo>
                  <a:pt x="3507867" y="2479510"/>
                </a:lnTo>
                <a:lnTo>
                  <a:pt x="3488322" y="2479510"/>
                </a:lnTo>
                <a:lnTo>
                  <a:pt x="3488322" y="2499398"/>
                </a:lnTo>
                <a:lnTo>
                  <a:pt x="3507867" y="2499398"/>
                </a:lnTo>
                <a:lnTo>
                  <a:pt x="3507867" y="2518943"/>
                </a:lnTo>
                <a:lnTo>
                  <a:pt x="3527755" y="2518943"/>
                </a:lnTo>
                <a:lnTo>
                  <a:pt x="3527755" y="2499398"/>
                </a:lnTo>
                <a:lnTo>
                  <a:pt x="3547301" y="2499398"/>
                </a:lnTo>
                <a:lnTo>
                  <a:pt x="3547301" y="2479510"/>
                </a:lnTo>
                <a:lnTo>
                  <a:pt x="3527755" y="2479510"/>
                </a:lnTo>
                <a:lnTo>
                  <a:pt x="3527755" y="2459965"/>
                </a:lnTo>
                <a:close/>
                <a:moveTo>
                  <a:pt x="3799675" y="2192846"/>
                </a:moveTo>
                <a:lnTo>
                  <a:pt x="3784588" y="2192846"/>
                </a:lnTo>
                <a:lnTo>
                  <a:pt x="3784588" y="2207590"/>
                </a:lnTo>
                <a:lnTo>
                  <a:pt x="3769843" y="2207590"/>
                </a:lnTo>
                <a:lnTo>
                  <a:pt x="3769843" y="2222678"/>
                </a:lnTo>
                <a:lnTo>
                  <a:pt x="3784588" y="2222678"/>
                </a:lnTo>
                <a:lnTo>
                  <a:pt x="3784588" y="2237423"/>
                </a:lnTo>
                <a:lnTo>
                  <a:pt x="3799675" y="2237423"/>
                </a:lnTo>
                <a:lnTo>
                  <a:pt x="3799675" y="2222678"/>
                </a:lnTo>
                <a:lnTo>
                  <a:pt x="3814420" y="2222678"/>
                </a:lnTo>
                <a:lnTo>
                  <a:pt x="3814420" y="2207590"/>
                </a:lnTo>
                <a:lnTo>
                  <a:pt x="3799675" y="2207590"/>
                </a:lnTo>
                <a:lnTo>
                  <a:pt x="3799675" y="2192846"/>
                </a:lnTo>
                <a:close/>
                <a:moveTo>
                  <a:pt x="3798646" y="2469566"/>
                </a:moveTo>
                <a:lnTo>
                  <a:pt x="3785616" y="2469566"/>
                </a:lnTo>
                <a:lnTo>
                  <a:pt x="3785616" y="2482939"/>
                </a:lnTo>
                <a:lnTo>
                  <a:pt x="3772243" y="2482939"/>
                </a:lnTo>
                <a:lnTo>
                  <a:pt x="3772243" y="2495969"/>
                </a:lnTo>
                <a:lnTo>
                  <a:pt x="3785616" y="2495969"/>
                </a:lnTo>
                <a:lnTo>
                  <a:pt x="3785616" y="2509342"/>
                </a:lnTo>
                <a:lnTo>
                  <a:pt x="3798646" y="2509342"/>
                </a:lnTo>
                <a:lnTo>
                  <a:pt x="3798646" y="2495969"/>
                </a:lnTo>
                <a:lnTo>
                  <a:pt x="3812020" y="2495969"/>
                </a:lnTo>
                <a:lnTo>
                  <a:pt x="3812020" y="2482939"/>
                </a:lnTo>
                <a:lnTo>
                  <a:pt x="3798646" y="2482939"/>
                </a:lnTo>
                <a:lnTo>
                  <a:pt x="3798646" y="2469566"/>
                </a:lnTo>
                <a:close/>
                <a:moveTo>
                  <a:pt x="3799675" y="1917840"/>
                </a:moveTo>
                <a:lnTo>
                  <a:pt x="3784588" y="1917840"/>
                </a:lnTo>
                <a:lnTo>
                  <a:pt x="3784588" y="1933270"/>
                </a:lnTo>
                <a:lnTo>
                  <a:pt x="3769157" y="1933270"/>
                </a:lnTo>
                <a:lnTo>
                  <a:pt x="3769157" y="1948358"/>
                </a:lnTo>
                <a:lnTo>
                  <a:pt x="3784588" y="1948358"/>
                </a:lnTo>
                <a:lnTo>
                  <a:pt x="3784588" y="1963788"/>
                </a:lnTo>
                <a:lnTo>
                  <a:pt x="3799675" y="1963788"/>
                </a:lnTo>
                <a:lnTo>
                  <a:pt x="3799675" y="1948358"/>
                </a:lnTo>
                <a:lnTo>
                  <a:pt x="3815105" y="1948358"/>
                </a:lnTo>
                <a:lnTo>
                  <a:pt x="3815105" y="1933270"/>
                </a:lnTo>
                <a:lnTo>
                  <a:pt x="3799675" y="1933270"/>
                </a:lnTo>
                <a:lnTo>
                  <a:pt x="3799675" y="1917840"/>
                </a:lnTo>
                <a:close/>
                <a:moveTo>
                  <a:pt x="3732124" y="2052599"/>
                </a:moveTo>
                <a:lnTo>
                  <a:pt x="3714979" y="2052599"/>
                </a:lnTo>
                <a:lnTo>
                  <a:pt x="3714979" y="2069402"/>
                </a:lnTo>
                <a:lnTo>
                  <a:pt x="3698177" y="2069402"/>
                </a:lnTo>
                <a:lnTo>
                  <a:pt x="3698177" y="2086547"/>
                </a:lnTo>
                <a:lnTo>
                  <a:pt x="3714979" y="2086547"/>
                </a:lnTo>
                <a:lnTo>
                  <a:pt x="3714979" y="2103349"/>
                </a:lnTo>
                <a:lnTo>
                  <a:pt x="3732124" y="2103349"/>
                </a:lnTo>
                <a:lnTo>
                  <a:pt x="3732124" y="2086547"/>
                </a:lnTo>
                <a:lnTo>
                  <a:pt x="3748926" y="2086547"/>
                </a:lnTo>
                <a:lnTo>
                  <a:pt x="3748926" y="2069402"/>
                </a:lnTo>
                <a:lnTo>
                  <a:pt x="3732124" y="2069402"/>
                </a:lnTo>
                <a:lnTo>
                  <a:pt x="3732124" y="2052599"/>
                </a:lnTo>
                <a:close/>
                <a:moveTo>
                  <a:pt x="3593249" y="2880017"/>
                </a:moveTo>
                <a:lnTo>
                  <a:pt x="3579533" y="2880017"/>
                </a:lnTo>
                <a:lnTo>
                  <a:pt x="3579533" y="2894076"/>
                </a:lnTo>
                <a:lnTo>
                  <a:pt x="3565474" y="2894076"/>
                </a:lnTo>
                <a:lnTo>
                  <a:pt x="3565474" y="2907792"/>
                </a:lnTo>
                <a:lnTo>
                  <a:pt x="3579533" y="2907792"/>
                </a:lnTo>
                <a:lnTo>
                  <a:pt x="3579533" y="2921851"/>
                </a:lnTo>
                <a:lnTo>
                  <a:pt x="3593249" y="2921851"/>
                </a:lnTo>
                <a:lnTo>
                  <a:pt x="3593249" y="2907792"/>
                </a:lnTo>
                <a:lnTo>
                  <a:pt x="3607308" y="2907792"/>
                </a:lnTo>
                <a:lnTo>
                  <a:pt x="3607308" y="2894076"/>
                </a:lnTo>
                <a:lnTo>
                  <a:pt x="3593249" y="2894076"/>
                </a:lnTo>
                <a:lnTo>
                  <a:pt x="3593249" y="2880017"/>
                </a:lnTo>
                <a:close/>
                <a:moveTo>
                  <a:pt x="3732124" y="1778279"/>
                </a:moveTo>
                <a:lnTo>
                  <a:pt x="3714979" y="1778279"/>
                </a:lnTo>
                <a:lnTo>
                  <a:pt x="3714979" y="1795082"/>
                </a:lnTo>
                <a:lnTo>
                  <a:pt x="3698177" y="1795082"/>
                </a:lnTo>
                <a:lnTo>
                  <a:pt x="3698177" y="1812227"/>
                </a:lnTo>
                <a:lnTo>
                  <a:pt x="3714979" y="1812227"/>
                </a:lnTo>
                <a:lnTo>
                  <a:pt x="3714979" y="1829029"/>
                </a:lnTo>
                <a:lnTo>
                  <a:pt x="3732124" y="1829029"/>
                </a:lnTo>
                <a:lnTo>
                  <a:pt x="3732124" y="1812227"/>
                </a:lnTo>
                <a:lnTo>
                  <a:pt x="3748926" y="1812227"/>
                </a:lnTo>
                <a:lnTo>
                  <a:pt x="3748926" y="1795082"/>
                </a:lnTo>
                <a:lnTo>
                  <a:pt x="3732124" y="1795082"/>
                </a:lnTo>
                <a:lnTo>
                  <a:pt x="3732124" y="1778279"/>
                </a:lnTo>
                <a:close/>
                <a:moveTo>
                  <a:pt x="3866884" y="2333435"/>
                </a:moveTo>
                <a:lnTo>
                  <a:pt x="3854539" y="2333435"/>
                </a:lnTo>
                <a:lnTo>
                  <a:pt x="3854539" y="2346122"/>
                </a:lnTo>
                <a:lnTo>
                  <a:pt x="3841852" y="2346122"/>
                </a:lnTo>
                <a:lnTo>
                  <a:pt x="3841852" y="2358466"/>
                </a:lnTo>
                <a:lnTo>
                  <a:pt x="3854539" y="2358466"/>
                </a:lnTo>
                <a:lnTo>
                  <a:pt x="3854539" y="2371154"/>
                </a:lnTo>
                <a:lnTo>
                  <a:pt x="3866884" y="2371154"/>
                </a:lnTo>
                <a:lnTo>
                  <a:pt x="3866884" y="2358466"/>
                </a:lnTo>
                <a:lnTo>
                  <a:pt x="3879571" y="2358466"/>
                </a:lnTo>
                <a:lnTo>
                  <a:pt x="3879571" y="2346122"/>
                </a:lnTo>
                <a:lnTo>
                  <a:pt x="3866884" y="2346122"/>
                </a:lnTo>
                <a:lnTo>
                  <a:pt x="3866884" y="2333435"/>
                </a:lnTo>
                <a:close/>
                <a:moveTo>
                  <a:pt x="3947122" y="1934985"/>
                </a:moveTo>
                <a:lnTo>
                  <a:pt x="3935120" y="1934985"/>
                </a:lnTo>
                <a:lnTo>
                  <a:pt x="3935120" y="1922983"/>
                </a:lnTo>
                <a:lnTo>
                  <a:pt x="3923462" y="1922983"/>
                </a:lnTo>
                <a:lnTo>
                  <a:pt x="3923462" y="1934985"/>
                </a:lnTo>
                <a:lnTo>
                  <a:pt x="3911461" y="1934985"/>
                </a:lnTo>
                <a:lnTo>
                  <a:pt x="3911461" y="1946643"/>
                </a:lnTo>
                <a:lnTo>
                  <a:pt x="3923462" y="1946643"/>
                </a:lnTo>
                <a:lnTo>
                  <a:pt x="3923462" y="1958645"/>
                </a:lnTo>
                <a:lnTo>
                  <a:pt x="3935120" y="1958645"/>
                </a:lnTo>
                <a:lnTo>
                  <a:pt x="3935120" y="1946643"/>
                </a:lnTo>
                <a:lnTo>
                  <a:pt x="3947122" y="1946643"/>
                </a:lnTo>
                <a:cubicBezTo>
                  <a:pt x="3947122" y="1944586"/>
                  <a:pt x="3947122" y="1942871"/>
                  <a:pt x="3947122" y="1940814"/>
                </a:cubicBezTo>
                <a:cubicBezTo>
                  <a:pt x="3947122" y="1938757"/>
                  <a:pt x="3947122" y="1937042"/>
                  <a:pt x="3947122" y="1934985"/>
                </a:cubicBezTo>
                <a:close/>
                <a:moveTo>
                  <a:pt x="3867569" y="1783423"/>
                </a:moveTo>
                <a:lnTo>
                  <a:pt x="3853853" y="1783423"/>
                </a:lnTo>
                <a:lnTo>
                  <a:pt x="3853853" y="1796796"/>
                </a:lnTo>
                <a:lnTo>
                  <a:pt x="3840480" y="1796796"/>
                </a:lnTo>
                <a:lnTo>
                  <a:pt x="3840480" y="1810512"/>
                </a:lnTo>
                <a:lnTo>
                  <a:pt x="3853853" y="1810512"/>
                </a:lnTo>
                <a:lnTo>
                  <a:pt x="3853853" y="1823885"/>
                </a:lnTo>
                <a:lnTo>
                  <a:pt x="3867569" y="1823885"/>
                </a:lnTo>
                <a:lnTo>
                  <a:pt x="3867569" y="1810512"/>
                </a:lnTo>
                <a:lnTo>
                  <a:pt x="3880942" y="1810512"/>
                </a:lnTo>
                <a:lnTo>
                  <a:pt x="3880942" y="1796796"/>
                </a:lnTo>
                <a:lnTo>
                  <a:pt x="3867569" y="1796796"/>
                </a:lnTo>
                <a:lnTo>
                  <a:pt x="3867569" y="1783423"/>
                </a:lnTo>
                <a:close/>
                <a:moveTo>
                  <a:pt x="3867569" y="2057743"/>
                </a:moveTo>
                <a:lnTo>
                  <a:pt x="3853853" y="2057743"/>
                </a:lnTo>
                <a:lnTo>
                  <a:pt x="3853853" y="2071116"/>
                </a:lnTo>
                <a:lnTo>
                  <a:pt x="3840480" y="2071116"/>
                </a:lnTo>
                <a:lnTo>
                  <a:pt x="3840480" y="2084832"/>
                </a:lnTo>
                <a:lnTo>
                  <a:pt x="3853853" y="2084832"/>
                </a:lnTo>
                <a:lnTo>
                  <a:pt x="3853853" y="2098205"/>
                </a:lnTo>
                <a:lnTo>
                  <a:pt x="3867569" y="2098205"/>
                </a:lnTo>
                <a:lnTo>
                  <a:pt x="3867569" y="2084832"/>
                </a:lnTo>
                <a:lnTo>
                  <a:pt x="3880942" y="2084832"/>
                </a:lnTo>
                <a:lnTo>
                  <a:pt x="3880942" y="2071116"/>
                </a:lnTo>
                <a:lnTo>
                  <a:pt x="3867569" y="2071116"/>
                </a:lnTo>
                <a:lnTo>
                  <a:pt x="3867569" y="2057743"/>
                </a:lnTo>
                <a:close/>
                <a:moveTo>
                  <a:pt x="3731438" y="2328634"/>
                </a:moveTo>
                <a:lnTo>
                  <a:pt x="3715664" y="2328634"/>
                </a:lnTo>
                <a:lnTo>
                  <a:pt x="3715664" y="2344407"/>
                </a:lnTo>
                <a:lnTo>
                  <a:pt x="3699891" y="2344407"/>
                </a:lnTo>
                <a:lnTo>
                  <a:pt x="3699891" y="2360181"/>
                </a:lnTo>
                <a:lnTo>
                  <a:pt x="3715664" y="2360181"/>
                </a:lnTo>
                <a:lnTo>
                  <a:pt x="3715664" y="2375954"/>
                </a:lnTo>
                <a:lnTo>
                  <a:pt x="3731438" y="2375954"/>
                </a:lnTo>
                <a:lnTo>
                  <a:pt x="3731438" y="2360181"/>
                </a:lnTo>
                <a:lnTo>
                  <a:pt x="3747211" y="2360181"/>
                </a:lnTo>
                <a:lnTo>
                  <a:pt x="3747211" y="2344407"/>
                </a:lnTo>
                <a:lnTo>
                  <a:pt x="3731438" y="2344407"/>
                </a:lnTo>
                <a:lnTo>
                  <a:pt x="3731438" y="2328634"/>
                </a:lnTo>
                <a:close/>
                <a:moveTo>
                  <a:pt x="3596335" y="1773479"/>
                </a:moveTo>
                <a:lnTo>
                  <a:pt x="3576447" y="1773479"/>
                </a:lnTo>
                <a:lnTo>
                  <a:pt x="3576447" y="1793710"/>
                </a:lnTo>
                <a:lnTo>
                  <a:pt x="3556216" y="1793710"/>
                </a:lnTo>
                <a:lnTo>
                  <a:pt x="3556216" y="1813598"/>
                </a:lnTo>
                <a:lnTo>
                  <a:pt x="3576447" y="1813598"/>
                </a:lnTo>
                <a:lnTo>
                  <a:pt x="3576447" y="1833829"/>
                </a:lnTo>
                <a:lnTo>
                  <a:pt x="3596335" y="1833829"/>
                </a:lnTo>
                <a:lnTo>
                  <a:pt x="3596335" y="1813598"/>
                </a:lnTo>
                <a:lnTo>
                  <a:pt x="3616567" y="1813598"/>
                </a:lnTo>
                <a:lnTo>
                  <a:pt x="3616567" y="1793710"/>
                </a:lnTo>
                <a:lnTo>
                  <a:pt x="3596335" y="1793710"/>
                </a:lnTo>
                <a:lnTo>
                  <a:pt x="3596335" y="1773479"/>
                </a:lnTo>
                <a:close/>
                <a:moveTo>
                  <a:pt x="3595993" y="2323833"/>
                </a:moveTo>
                <a:lnTo>
                  <a:pt x="3576790" y="2323833"/>
                </a:lnTo>
                <a:lnTo>
                  <a:pt x="3576790" y="2342693"/>
                </a:lnTo>
                <a:lnTo>
                  <a:pt x="3557930" y="2342693"/>
                </a:lnTo>
                <a:lnTo>
                  <a:pt x="3557930" y="2361895"/>
                </a:lnTo>
                <a:lnTo>
                  <a:pt x="3576790" y="2361895"/>
                </a:lnTo>
                <a:lnTo>
                  <a:pt x="3576790" y="2380755"/>
                </a:lnTo>
                <a:lnTo>
                  <a:pt x="3595993" y="2380755"/>
                </a:lnTo>
                <a:lnTo>
                  <a:pt x="3595993" y="2361895"/>
                </a:lnTo>
                <a:lnTo>
                  <a:pt x="3614852" y="2361895"/>
                </a:lnTo>
                <a:lnTo>
                  <a:pt x="3614852" y="2342693"/>
                </a:lnTo>
                <a:lnTo>
                  <a:pt x="3595993" y="2342693"/>
                </a:lnTo>
                <a:lnTo>
                  <a:pt x="3595993" y="2323833"/>
                </a:lnTo>
                <a:close/>
                <a:moveTo>
                  <a:pt x="3596335" y="2047799"/>
                </a:moveTo>
                <a:lnTo>
                  <a:pt x="3576447" y="2047799"/>
                </a:lnTo>
                <a:lnTo>
                  <a:pt x="3576447" y="2068030"/>
                </a:lnTo>
                <a:lnTo>
                  <a:pt x="3556216" y="2068030"/>
                </a:lnTo>
                <a:lnTo>
                  <a:pt x="3556216" y="2087918"/>
                </a:lnTo>
                <a:lnTo>
                  <a:pt x="3576447" y="2087918"/>
                </a:lnTo>
                <a:lnTo>
                  <a:pt x="3576447" y="2108149"/>
                </a:lnTo>
                <a:lnTo>
                  <a:pt x="3596335" y="2108149"/>
                </a:lnTo>
                <a:lnTo>
                  <a:pt x="3596335" y="2087918"/>
                </a:lnTo>
                <a:lnTo>
                  <a:pt x="3616567" y="2087918"/>
                </a:lnTo>
                <a:lnTo>
                  <a:pt x="3616567" y="2068030"/>
                </a:lnTo>
                <a:lnTo>
                  <a:pt x="3596335" y="2068030"/>
                </a:lnTo>
                <a:lnTo>
                  <a:pt x="3596335" y="2047799"/>
                </a:lnTo>
                <a:close/>
                <a:moveTo>
                  <a:pt x="3730409" y="2606040"/>
                </a:moveTo>
                <a:lnTo>
                  <a:pt x="3716693" y="2606040"/>
                </a:lnTo>
                <a:lnTo>
                  <a:pt x="3716693" y="2619756"/>
                </a:lnTo>
                <a:lnTo>
                  <a:pt x="3702977" y="2619756"/>
                </a:lnTo>
                <a:lnTo>
                  <a:pt x="3702977" y="2633472"/>
                </a:lnTo>
                <a:lnTo>
                  <a:pt x="3716693" y="2633472"/>
                </a:lnTo>
                <a:lnTo>
                  <a:pt x="3716693" y="2647188"/>
                </a:lnTo>
                <a:lnTo>
                  <a:pt x="3730409" y="2647188"/>
                </a:lnTo>
                <a:lnTo>
                  <a:pt x="3730409" y="2633472"/>
                </a:lnTo>
                <a:lnTo>
                  <a:pt x="3744125" y="2633472"/>
                </a:lnTo>
                <a:lnTo>
                  <a:pt x="3744125" y="2619756"/>
                </a:lnTo>
                <a:lnTo>
                  <a:pt x="3730409" y="2619756"/>
                </a:lnTo>
                <a:lnTo>
                  <a:pt x="3730409" y="2606040"/>
                </a:lnTo>
                <a:close/>
                <a:moveTo>
                  <a:pt x="3594964" y="2600897"/>
                </a:moveTo>
                <a:lnTo>
                  <a:pt x="3577819" y="2600897"/>
                </a:lnTo>
                <a:lnTo>
                  <a:pt x="3577819" y="2618042"/>
                </a:lnTo>
                <a:lnTo>
                  <a:pt x="3560674" y="2618042"/>
                </a:lnTo>
                <a:lnTo>
                  <a:pt x="3560674" y="2635187"/>
                </a:lnTo>
                <a:lnTo>
                  <a:pt x="3577819" y="2635187"/>
                </a:lnTo>
                <a:lnTo>
                  <a:pt x="3577819" y="2652332"/>
                </a:lnTo>
                <a:lnTo>
                  <a:pt x="3594964" y="2652332"/>
                </a:lnTo>
                <a:lnTo>
                  <a:pt x="3594964" y="2635187"/>
                </a:lnTo>
                <a:lnTo>
                  <a:pt x="3612109" y="2635187"/>
                </a:lnTo>
                <a:lnTo>
                  <a:pt x="3612109" y="2618042"/>
                </a:lnTo>
                <a:lnTo>
                  <a:pt x="3594964" y="2618042"/>
                </a:lnTo>
                <a:lnTo>
                  <a:pt x="3594964" y="2600897"/>
                </a:lnTo>
                <a:close/>
                <a:moveTo>
                  <a:pt x="3664229" y="1913039"/>
                </a:moveTo>
                <a:lnTo>
                  <a:pt x="3645713" y="1913039"/>
                </a:lnTo>
                <a:lnTo>
                  <a:pt x="3645713" y="1931556"/>
                </a:lnTo>
                <a:lnTo>
                  <a:pt x="3627196" y="1931556"/>
                </a:lnTo>
                <a:lnTo>
                  <a:pt x="3627196" y="1950072"/>
                </a:lnTo>
                <a:lnTo>
                  <a:pt x="3645713" y="1950072"/>
                </a:lnTo>
                <a:lnTo>
                  <a:pt x="3645713" y="1968589"/>
                </a:lnTo>
                <a:lnTo>
                  <a:pt x="3664229" y="1968589"/>
                </a:lnTo>
                <a:lnTo>
                  <a:pt x="3664229" y="1950072"/>
                </a:lnTo>
                <a:lnTo>
                  <a:pt x="3682746" y="1950072"/>
                </a:lnTo>
                <a:lnTo>
                  <a:pt x="3682746" y="1931556"/>
                </a:lnTo>
                <a:lnTo>
                  <a:pt x="3664229" y="1931556"/>
                </a:lnTo>
                <a:lnTo>
                  <a:pt x="3664229" y="1913039"/>
                </a:lnTo>
                <a:close/>
                <a:moveTo>
                  <a:pt x="3663887" y="2188045"/>
                </a:moveTo>
                <a:lnTo>
                  <a:pt x="3646056" y="2188045"/>
                </a:lnTo>
                <a:lnTo>
                  <a:pt x="3646056" y="2206219"/>
                </a:lnTo>
                <a:lnTo>
                  <a:pt x="3627882" y="2206219"/>
                </a:lnTo>
                <a:lnTo>
                  <a:pt x="3627882" y="2224049"/>
                </a:lnTo>
                <a:lnTo>
                  <a:pt x="3646056" y="2224049"/>
                </a:lnTo>
                <a:lnTo>
                  <a:pt x="3646056" y="2242223"/>
                </a:lnTo>
                <a:lnTo>
                  <a:pt x="3663887" y="2242223"/>
                </a:lnTo>
                <a:lnTo>
                  <a:pt x="3663887" y="2224049"/>
                </a:lnTo>
                <a:lnTo>
                  <a:pt x="3682060" y="2224049"/>
                </a:lnTo>
                <a:lnTo>
                  <a:pt x="3682060" y="2206219"/>
                </a:lnTo>
                <a:lnTo>
                  <a:pt x="3663887" y="2206219"/>
                </a:lnTo>
                <a:lnTo>
                  <a:pt x="3663887" y="2188045"/>
                </a:lnTo>
                <a:close/>
                <a:moveTo>
                  <a:pt x="3661829" y="2742857"/>
                </a:moveTo>
                <a:lnTo>
                  <a:pt x="3648113" y="2742857"/>
                </a:lnTo>
                <a:lnTo>
                  <a:pt x="3648113" y="2756916"/>
                </a:lnTo>
                <a:lnTo>
                  <a:pt x="3634054" y="2756916"/>
                </a:lnTo>
                <a:lnTo>
                  <a:pt x="3634054" y="2770632"/>
                </a:lnTo>
                <a:lnTo>
                  <a:pt x="3648113" y="2770632"/>
                </a:lnTo>
                <a:lnTo>
                  <a:pt x="3648113" y="2784691"/>
                </a:lnTo>
                <a:lnTo>
                  <a:pt x="3661829" y="2784691"/>
                </a:lnTo>
                <a:lnTo>
                  <a:pt x="3661829" y="2770632"/>
                </a:lnTo>
                <a:lnTo>
                  <a:pt x="3675888" y="2770632"/>
                </a:lnTo>
                <a:lnTo>
                  <a:pt x="3675888" y="2756916"/>
                </a:lnTo>
                <a:lnTo>
                  <a:pt x="3661829" y="2756916"/>
                </a:lnTo>
                <a:lnTo>
                  <a:pt x="3661829" y="2742857"/>
                </a:lnTo>
                <a:close/>
                <a:moveTo>
                  <a:pt x="3663201" y="2464422"/>
                </a:moveTo>
                <a:lnTo>
                  <a:pt x="3646742" y="2464422"/>
                </a:lnTo>
                <a:lnTo>
                  <a:pt x="3646742" y="2481224"/>
                </a:lnTo>
                <a:lnTo>
                  <a:pt x="3629939" y="2481224"/>
                </a:lnTo>
                <a:lnTo>
                  <a:pt x="3629939" y="2497684"/>
                </a:lnTo>
                <a:lnTo>
                  <a:pt x="3646742" y="2497684"/>
                </a:lnTo>
                <a:lnTo>
                  <a:pt x="3646742" y="2514486"/>
                </a:lnTo>
                <a:lnTo>
                  <a:pt x="3663201" y="2514486"/>
                </a:lnTo>
                <a:lnTo>
                  <a:pt x="3663201" y="2497684"/>
                </a:lnTo>
                <a:lnTo>
                  <a:pt x="3680003" y="2497684"/>
                </a:lnTo>
                <a:lnTo>
                  <a:pt x="3680003" y="2481224"/>
                </a:lnTo>
                <a:lnTo>
                  <a:pt x="3663201" y="2481224"/>
                </a:lnTo>
                <a:lnTo>
                  <a:pt x="3663201" y="2464422"/>
                </a:lnTo>
                <a:close/>
                <a:moveTo>
                  <a:pt x="3528784" y="1907896"/>
                </a:moveTo>
                <a:lnTo>
                  <a:pt x="3506839" y="1907896"/>
                </a:lnTo>
                <a:lnTo>
                  <a:pt x="3506839" y="1929841"/>
                </a:lnTo>
                <a:lnTo>
                  <a:pt x="3484893" y="1929841"/>
                </a:lnTo>
                <a:lnTo>
                  <a:pt x="3484893" y="1951787"/>
                </a:lnTo>
                <a:lnTo>
                  <a:pt x="3506839" y="1951787"/>
                </a:lnTo>
                <a:lnTo>
                  <a:pt x="3506839" y="1973732"/>
                </a:lnTo>
                <a:lnTo>
                  <a:pt x="3528784" y="1973732"/>
                </a:lnTo>
                <a:lnTo>
                  <a:pt x="3528784" y="1951787"/>
                </a:lnTo>
                <a:lnTo>
                  <a:pt x="3550730" y="1951787"/>
                </a:lnTo>
                <a:lnTo>
                  <a:pt x="3550730" y="1929841"/>
                </a:lnTo>
                <a:lnTo>
                  <a:pt x="3528784" y="1929841"/>
                </a:lnTo>
                <a:lnTo>
                  <a:pt x="3528784" y="1907896"/>
                </a:lnTo>
                <a:close/>
                <a:moveTo>
                  <a:pt x="2362924" y="3416313"/>
                </a:moveTo>
                <a:lnTo>
                  <a:pt x="2340979" y="3416313"/>
                </a:lnTo>
                <a:lnTo>
                  <a:pt x="2340979" y="3438601"/>
                </a:lnTo>
                <a:lnTo>
                  <a:pt x="2318690" y="3438601"/>
                </a:lnTo>
                <a:lnTo>
                  <a:pt x="2318690" y="3460547"/>
                </a:lnTo>
                <a:lnTo>
                  <a:pt x="2340979" y="3460547"/>
                </a:lnTo>
                <a:lnTo>
                  <a:pt x="2340979" y="3482835"/>
                </a:lnTo>
                <a:lnTo>
                  <a:pt x="2362924" y="3482835"/>
                </a:lnTo>
                <a:lnTo>
                  <a:pt x="2362924" y="3460547"/>
                </a:lnTo>
                <a:lnTo>
                  <a:pt x="2385212" y="3460547"/>
                </a:lnTo>
                <a:lnTo>
                  <a:pt x="2385212" y="3438601"/>
                </a:lnTo>
                <a:lnTo>
                  <a:pt x="2362924" y="3438601"/>
                </a:lnTo>
                <a:lnTo>
                  <a:pt x="2362924" y="3416313"/>
                </a:lnTo>
                <a:close/>
                <a:moveTo>
                  <a:pt x="2426704" y="3842880"/>
                </a:moveTo>
                <a:lnTo>
                  <a:pt x="2414359" y="3842880"/>
                </a:lnTo>
                <a:lnTo>
                  <a:pt x="2414359" y="3854882"/>
                </a:lnTo>
                <a:lnTo>
                  <a:pt x="2402357" y="3854882"/>
                </a:lnTo>
                <a:lnTo>
                  <a:pt x="2402357" y="3867226"/>
                </a:lnTo>
                <a:lnTo>
                  <a:pt x="2414359" y="3867226"/>
                </a:lnTo>
                <a:lnTo>
                  <a:pt x="2414359" y="3879228"/>
                </a:lnTo>
                <a:lnTo>
                  <a:pt x="2426704" y="3879228"/>
                </a:lnTo>
                <a:lnTo>
                  <a:pt x="2426704" y="3867226"/>
                </a:lnTo>
                <a:lnTo>
                  <a:pt x="2438705" y="3867226"/>
                </a:lnTo>
                <a:lnTo>
                  <a:pt x="2438705" y="3854882"/>
                </a:lnTo>
                <a:lnTo>
                  <a:pt x="2426704" y="3854882"/>
                </a:lnTo>
                <a:lnTo>
                  <a:pt x="2426704" y="3842880"/>
                </a:lnTo>
                <a:close/>
                <a:moveTo>
                  <a:pt x="2289886" y="3841852"/>
                </a:moveTo>
                <a:lnTo>
                  <a:pt x="2276856" y="3841852"/>
                </a:lnTo>
                <a:lnTo>
                  <a:pt x="2276856" y="3854539"/>
                </a:lnTo>
                <a:lnTo>
                  <a:pt x="2264169" y="3854539"/>
                </a:lnTo>
                <a:lnTo>
                  <a:pt x="2264169" y="3867569"/>
                </a:lnTo>
                <a:lnTo>
                  <a:pt x="2276856" y="3867569"/>
                </a:lnTo>
                <a:lnTo>
                  <a:pt x="2276856" y="3880256"/>
                </a:lnTo>
                <a:lnTo>
                  <a:pt x="2289886" y="3880256"/>
                </a:lnTo>
                <a:lnTo>
                  <a:pt x="2289886" y="3867569"/>
                </a:lnTo>
                <a:lnTo>
                  <a:pt x="2302574" y="3867569"/>
                </a:lnTo>
                <a:lnTo>
                  <a:pt x="2302574" y="3854539"/>
                </a:lnTo>
                <a:lnTo>
                  <a:pt x="2289886" y="3854539"/>
                </a:lnTo>
                <a:lnTo>
                  <a:pt x="2289886" y="3841852"/>
                </a:lnTo>
                <a:close/>
                <a:moveTo>
                  <a:pt x="3185884" y="2867673"/>
                </a:moveTo>
                <a:lnTo>
                  <a:pt x="3163939" y="2867673"/>
                </a:lnTo>
                <a:lnTo>
                  <a:pt x="3163939" y="2889961"/>
                </a:lnTo>
                <a:lnTo>
                  <a:pt x="3141650" y="2889961"/>
                </a:lnTo>
                <a:lnTo>
                  <a:pt x="3141650" y="2911907"/>
                </a:lnTo>
                <a:lnTo>
                  <a:pt x="3163939" y="2911907"/>
                </a:lnTo>
                <a:lnTo>
                  <a:pt x="3163939" y="2934195"/>
                </a:lnTo>
                <a:lnTo>
                  <a:pt x="3185884" y="2934195"/>
                </a:lnTo>
                <a:lnTo>
                  <a:pt x="3185884" y="2911907"/>
                </a:lnTo>
                <a:lnTo>
                  <a:pt x="3208172" y="2911907"/>
                </a:lnTo>
                <a:lnTo>
                  <a:pt x="3208172" y="2889961"/>
                </a:lnTo>
                <a:lnTo>
                  <a:pt x="3185884" y="2889961"/>
                </a:lnTo>
                <a:lnTo>
                  <a:pt x="3185884" y="2867673"/>
                </a:lnTo>
                <a:close/>
                <a:moveTo>
                  <a:pt x="2359838" y="3700234"/>
                </a:moveTo>
                <a:lnTo>
                  <a:pt x="2344064" y="3700234"/>
                </a:lnTo>
                <a:lnTo>
                  <a:pt x="2344064" y="3716007"/>
                </a:lnTo>
                <a:lnTo>
                  <a:pt x="2328291" y="3716007"/>
                </a:lnTo>
                <a:lnTo>
                  <a:pt x="2328291" y="3731781"/>
                </a:lnTo>
                <a:lnTo>
                  <a:pt x="2344064" y="3731781"/>
                </a:lnTo>
                <a:lnTo>
                  <a:pt x="2344064" y="3747554"/>
                </a:lnTo>
                <a:lnTo>
                  <a:pt x="2359838" y="3747554"/>
                </a:lnTo>
                <a:lnTo>
                  <a:pt x="2359838" y="3731781"/>
                </a:lnTo>
                <a:lnTo>
                  <a:pt x="2375611" y="3731781"/>
                </a:lnTo>
                <a:lnTo>
                  <a:pt x="2375611" y="3716007"/>
                </a:lnTo>
                <a:lnTo>
                  <a:pt x="2359838" y="3716007"/>
                </a:lnTo>
                <a:lnTo>
                  <a:pt x="2359838" y="3700234"/>
                </a:lnTo>
                <a:close/>
                <a:moveTo>
                  <a:pt x="2292973" y="3557588"/>
                </a:moveTo>
                <a:lnTo>
                  <a:pt x="2273770" y="3557588"/>
                </a:lnTo>
                <a:lnTo>
                  <a:pt x="2273770" y="3577133"/>
                </a:lnTo>
                <a:lnTo>
                  <a:pt x="2254225" y="3577133"/>
                </a:lnTo>
                <a:lnTo>
                  <a:pt x="2254225" y="3596335"/>
                </a:lnTo>
                <a:lnTo>
                  <a:pt x="2273770" y="3596335"/>
                </a:lnTo>
                <a:lnTo>
                  <a:pt x="2273770" y="3615881"/>
                </a:lnTo>
                <a:lnTo>
                  <a:pt x="2292973" y="3615881"/>
                </a:lnTo>
                <a:lnTo>
                  <a:pt x="2292973" y="3596335"/>
                </a:lnTo>
                <a:lnTo>
                  <a:pt x="2312518" y="3596335"/>
                </a:lnTo>
                <a:lnTo>
                  <a:pt x="2312518" y="3577133"/>
                </a:lnTo>
                <a:lnTo>
                  <a:pt x="2292973" y="3577133"/>
                </a:lnTo>
                <a:lnTo>
                  <a:pt x="2292973" y="3557588"/>
                </a:lnTo>
                <a:close/>
                <a:moveTo>
                  <a:pt x="2566607" y="3560331"/>
                </a:moveTo>
                <a:lnTo>
                  <a:pt x="2548776" y="3560331"/>
                </a:lnTo>
                <a:lnTo>
                  <a:pt x="2548776" y="3577819"/>
                </a:lnTo>
                <a:lnTo>
                  <a:pt x="2531288" y="3577819"/>
                </a:lnTo>
                <a:lnTo>
                  <a:pt x="2531288" y="3595649"/>
                </a:lnTo>
                <a:lnTo>
                  <a:pt x="2548776" y="3595649"/>
                </a:lnTo>
                <a:lnTo>
                  <a:pt x="2548776" y="3613137"/>
                </a:lnTo>
                <a:lnTo>
                  <a:pt x="2566607" y="3613137"/>
                </a:lnTo>
                <a:lnTo>
                  <a:pt x="2566607" y="3595649"/>
                </a:lnTo>
                <a:lnTo>
                  <a:pt x="2584094" y="3595649"/>
                </a:lnTo>
                <a:lnTo>
                  <a:pt x="2584094" y="3577819"/>
                </a:lnTo>
                <a:lnTo>
                  <a:pt x="2566607" y="3577819"/>
                </a:lnTo>
                <a:lnTo>
                  <a:pt x="2566607" y="3560331"/>
                </a:lnTo>
                <a:close/>
                <a:moveTo>
                  <a:pt x="2569350" y="3277438"/>
                </a:moveTo>
                <a:lnTo>
                  <a:pt x="2546033" y="3277438"/>
                </a:lnTo>
                <a:lnTo>
                  <a:pt x="2546033" y="3300755"/>
                </a:lnTo>
                <a:lnTo>
                  <a:pt x="2522716" y="3300755"/>
                </a:lnTo>
                <a:lnTo>
                  <a:pt x="2522716" y="3324073"/>
                </a:lnTo>
                <a:lnTo>
                  <a:pt x="2546033" y="3324073"/>
                </a:lnTo>
                <a:lnTo>
                  <a:pt x="2546033" y="3347390"/>
                </a:lnTo>
                <a:lnTo>
                  <a:pt x="2569350" y="3347390"/>
                </a:lnTo>
                <a:lnTo>
                  <a:pt x="2569350" y="3324073"/>
                </a:lnTo>
                <a:lnTo>
                  <a:pt x="2592667" y="3324073"/>
                </a:lnTo>
                <a:lnTo>
                  <a:pt x="2592667" y="3300755"/>
                </a:lnTo>
                <a:lnTo>
                  <a:pt x="2569350" y="3300755"/>
                </a:lnTo>
                <a:lnTo>
                  <a:pt x="2569350" y="3277438"/>
                </a:lnTo>
                <a:close/>
                <a:moveTo>
                  <a:pt x="2496655" y="3701263"/>
                </a:moveTo>
                <a:lnTo>
                  <a:pt x="2481568" y="3701263"/>
                </a:lnTo>
                <a:lnTo>
                  <a:pt x="2481568" y="3716350"/>
                </a:lnTo>
                <a:lnTo>
                  <a:pt x="2466480" y="3716350"/>
                </a:lnTo>
                <a:lnTo>
                  <a:pt x="2466480" y="3731438"/>
                </a:lnTo>
                <a:lnTo>
                  <a:pt x="2481568" y="3731438"/>
                </a:lnTo>
                <a:lnTo>
                  <a:pt x="2481568" y="3746525"/>
                </a:lnTo>
                <a:lnTo>
                  <a:pt x="2496655" y="3746525"/>
                </a:lnTo>
                <a:lnTo>
                  <a:pt x="2496655" y="3731438"/>
                </a:lnTo>
                <a:lnTo>
                  <a:pt x="2511743" y="3731438"/>
                </a:lnTo>
                <a:lnTo>
                  <a:pt x="2511743" y="3716350"/>
                </a:lnTo>
                <a:lnTo>
                  <a:pt x="2496655" y="3716350"/>
                </a:lnTo>
                <a:lnTo>
                  <a:pt x="2496655" y="3701263"/>
                </a:lnTo>
                <a:close/>
                <a:moveTo>
                  <a:pt x="2499741" y="3417684"/>
                </a:moveTo>
                <a:lnTo>
                  <a:pt x="2478481" y="3417684"/>
                </a:lnTo>
                <a:lnTo>
                  <a:pt x="2478481" y="3438944"/>
                </a:lnTo>
                <a:lnTo>
                  <a:pt x="2457221" y="3438944"/>
                </a:lnTo>
                <a:lnTo>
                  <a:pt x="2457221" y="3460204"/>
                </a:lnTo>
                <a:lnTo>
                  <a:pt x="2478481" y="3460204"/>
                </a:lnTo>
                <a:lnTo>
                  <a:pt x="2478481" y="3481464"/>
                </a:lnTo>
                <a:lnTo>
                  <a:pt x="2499741" y="3481464"/>
                </a:lnTo>
                <a:lnTo>
                  <a:pt x="2499741" y="3460204"/>
                </a:lnTo>
                <a:lnTo>
                  <a:pt x="2521001" y="3460204"/>
                </a:lnTo>
                <a:lnTo>
                  <a:pt x="2521001" y="3438944"/>
                </a:lnTo>
                <a:lnTo>
                  <a:pt x="2499741" y="3438944"/>
                </a:lnTo>
                <a:lnTo>
                  <a:pt x="2499741" y="3417684"/>
                </a:lnTo>
                <a:close/>
                <a:moveTo>
                  <a:pt x="1952130" y="3414598"/>
                </a:moveTo>
                <a:lnTo>
                  <a:pt x="1928812" y="3414598"/>
                </a:lnTo>
                <a:lnTo>
                  <a:pt x="1928812" y="3437915"/>
                </a:lnTo>
                <a:lnTo>
                  <a:pt x="1905495" y="3437915"/>
                </a:lnTo>
                <a:lnTo>
                  <a:pt x="1905495" y="3461233"/>
                </a:lnTo>
                <a:lnTo>
                  <a:pt x="1928812" y="3461233"/>
                </a:lnTo>
                <a:lnTo>
                  <a:pt x="1928812" y="3484550"/>
                </a:lnTo>
                <a:lnTo>
                  <a:pt x="1952130" y="3484550"/>
                </a:lnTo>
                <a:lnTo>
                  <a:pt x="1952130" y="3461233"/>
                </a:lnTo>
                <a:lnTo>
                  <a:pt x="1975447" y="3461233"/>
                </a:lnTo>
                <a:lnTo>
                  <a:pt x="1975447" y="3437915"/>
                </a:lnTo>
                <a:lnTo>
                  <a:pt x="1952130" y="3437915"/>
                </a:lnTo>
                <a:lnTo>
                  <a:pt x="1952130" y="3414598"/>
                </a:lnTo>
                <a:close/>
                <a:moveTo>
                  <a:pt x="2019338" y="3556216"/>
                </a:moveTo>
                <a:lnTo>
                  <a:pt x="1998764" y="3556216"/>
                </a:lnTo>
                <a:lnTo>
                  <a:pt x="1998764" y="3576447"/>
                </a:lnTo>
                <a:lnTo>
                  <a:pt x="1978533" y="3576447"/>
                </a:lnTo>
                <a:lnTo>
                  <a:pt x="1978533" y="3597021"/>
                </a:lnTo>
                <a:lnTo>
                  <a:pt x="1998764" y="3597021"/>
                </a:lnTo>
                <a:lnTo>
                  <a:pt x="1998764" y="3617252"/>
                </a:lnTo>
                <a:lnTo>
                  <a:pt x="2019338" y="3617252"/>
                </a:lnTo>
                <a:lnTo>
                  <a:pt x="2019338" y="3597021"/>
                </a:lnTo>
                <a:lnTo>
                  <a:pt x="2039569" y="3597021"/>
                </a:lnTo>
                <a:lnTo>
                  <a:pt x="2039569" y="3576447"/>
                </a:lnTo>
                <a:lnTo>
                  <a:pt x="2019338" y="3576447"/>
                </a:lnTo>
                <a:lnTo>
                  <a:pt x="2019338" y="3556216"/>
                </a:lnTo>
                <a:close/>
                <a:moveTo>
                  <a:pt x="2015909" y="3840823"/>
                </a:moveTo>
                <a:lnTo>
                  <a:pt x="2002193" y="3840823"/>
                </a:lnTo>
                <a:lnTo>
                  <a:pt x="2002193" y="3854196"/>
                </a:lnTo>
                <a:lnTo>
                  <a:pt x="1988820" y="3854196"/>
                </a:lnTo>
                <a:lnTo>
                  <a:pt x="1988820" y="3867912"/>
                </a:lnTo>
                <a:lnTo>
                  <a:pt x="2002193" y="3867912"/>
                </a:lnTo>
                <a:lnTo>
                  <a:pt x="2002193" y="3881285"/>
                </a:lnTo>
                <a:lnTo>
                  <a:pt x="2015909" y="3881285"/>
                </a:lnTo>
                <a:lnTo>
                  <a:pt x="2015909" y="3867912"/>
                </a:lnTo>
                <a:lnTo>
                  <a:pt x="2029282" y="3867912"/>
                </a:lnTo>
                <a:lnTo>
                  <a:pt x="2029282" y="3854196"/>
                </a:lnTo>
                <a:lnTo>
                  <a:pt x="2015909" y="3854196"/>
                </a:lnTo>
                <a:lnTo>
                  <a:pt x="2015909" y="3840823"/>
                </a:lnTo>
                <a:close/>
                <a:moveTo>
                  <a:pt x="2086204" y="3698519"/>
                </a:moveTo>
                <a:lnTo>
                  <a:pt x="2069059" y="3698519"/>
                </a:lnTo>
                <a:lnTo>
                  <a:pt x="2069059" y="3715322"/>
                </a:lnTo>
                <a:lnTo>
                  <a:pt x="2052256" y="3715322"/>
                </a:lnTo>
                <a:lnTo>
                  <a:pt x="2052256" y="3732467"/>
                </a:lnTo>
                <a:lnTo>
                  <a:pt x="2069059" y="3732467"/>
                </a:lnTo>
                <a:lnTo>
                  <a:pt x="2069059" y="3749269"/>
                </a:lnTo>
                <a:lnTo>
                  <a:pt x="2086204" y="3749269"/>
                </a:lnTo>
                <a:lnTo>
                  <a:pt x="2086204" y="3732467"/>
                </a:lnTo>
                <a:lnTo>
                  <a:pt x="2103006" y="3732467"/>
                </a:lnTo>
                <a:lnTo>
                  <a:pt x="2103006" y="3715322"/>
                </a:lnTo>
                <a:lnTo>
                  <a:pt x="2086204" y="3715322"/>
                </a:lnTo>
                <a:lnTo>
                  <a:pt x="2086204" y="3698519"/>
                </a:lnTo>
                <a:close/>
                <a:moveTo>
                  <a:pt x="2633129" y="3703320"/>
                </a:moveTo>
                <a:lnTo>
                  <a:pt x="2619413" y="3703320"/>
                </a:lnTo>
                <a:lnTo>
                  <a:pt x="2619413" y="3717036"/>
                </a:lnTo>
                <a:lnTo>
                  <a:pt x="2605697" y="3717036"/>
                </a:lnTo>
                <a:lnTo>
                  <a:pt x="2605697" y="3730752"/>
                </a:lnTo>
                <a:lnTo>
                  <a:pt x="2619413" y="3730752"/>
                </a:lnTo>
                <a:lnTo>
                  <a:pt x="2619413" y="3744468"/>
                </a:lnTo>
                <a:lnTo>
                  <a:pt x="2633129" y="3744468"/>
                </a:lnTo>
                <a:lnTo>
                  <a:pt x="2633129" y="3730752"/>
                </a:lnTo>
                <a:lnTo>
                  <a:pt x="2646845" y="3730752"/>
                </a:lnTo>
                <a:lnTo>
                  <a:pt x="2646845" y="3717036"/>
                </a:lnTo>
                <a:lnTo>
                  <a:pt x="2633129" y="3717036"/>
                </a:lnTo>
                <a:lnTo>
                  <a:pt x="2633129" y="3703320"/>
                </a:lnTo>
                <a:close/>
                <a:moveTo>
                  <a:pt x="2156155" y="3556559"/>
                </a:moveTo>
                <a:lnTo>
                  <a:pt x="2136267" y="3556559"/>
                </a:lnTo>
                <a:lnTo>
                  <a:pt x="2136267" y="3576790"/>
                </a:lnTo>
                <a:lnTo>
                  <a:pt x="2116036" y="3576790"/>
                </a:lnTo>
                <a:lnTo>
                  <a:pt x="2116036" y="3596678"/>
                </a:lnTo>
                <a:lnTo>
                  <a:pt x="2136267" y="3596678"/>
                </a:lnTo>
                <a:lnTo>
                  <a:pt x="2136267" y="3616909"/>
                </a:lnTo>
                <a:lnTo>
                  <a:pt x="2156155" y="3616909"/>
                </a:lnTo>
                <a:lnTo>
                  <a:pt x="2156155" y="3596678"/>
                </a:lnTo>
                <a:lnTo>
                  <a:pt x="2176387" y="3596678"/>
                </a:lnTo>
                <a:lnTo>
                  <a:pt x="2176387" y="3576790"/>
                </a:lnTo>
                <a:lnTo>
                  <a:pt x="2156155" y="3576790"/>
                </a:lnTo>
                <a:lnTo>
                  <a:pt x="2156155" y="3556559"/>
                </a:lnTo>
                <a:close/>
                <a:moveTo>
                  <a:pt x="2223021" y="3699205"/>
                </a:moveTo>
                <a:lnTo>
                  <a:pt x="2206562" y="3699205"/>
                </a:lnTo>
                <a:lnTo>
                  <a:pt x="2206562" y="3715664"/>
                </a:lnTo>
                <a:lnTo>
                  <a:pt x="2190103" y="3715664"/>
                </a:lnTo>
                <a:lnTo>
                  <a:pt x="2190103" y="3732124"/>
                </a:lnTo>
                <a:lnTo>
                  <a:pt x="2206562" y="3732124"/>
                </a:lnTo>
                <a:lnTo>
                  <a:pt x="2206562" y="3748583"/>
                </a:lnTo>
                <a:lnTo>
                  <a:pt x="2223021" y="3748583"/>
                </a:lnTo>
                <a:lnTo>
                  <a:pt x="2223021" y="3732124"/>
                </a:lnTo>
                <a:lnTo>
                  <a:pt x="2239480" y="3732124"/>
                </a:lnTo>
                <a:lnTo>
                  <a:pt x="2239480" y="3715664"/>
                </a:lnTo>
                <a:lnTo>
                  <a:pt x="2223021" y="3715664"/>
                </a:lnTo>
                <a:lnTo>
                  <a:pt x="2223021" y="3699205"/>
                </a:lnTo>
                <a:close/>
                <a:moveTo>
                  <a:pt x="2089290" y="3414598"/>
                </a:moveTo>
                <a:lnTo>
                  <a:pt x="2065972" y="3414598"/>
                </a:lnTo>
                <a:lnTo>
                  <a:pt x="2065972" y="3437915"/>
                </a:lnTo>
                <a:lnTo>
                  <a:pt x="2042656" y="3437915"/>
                </a:lnTo>
                <a:lnTo>
                  <a:pt x="2042656" y="3461233"/>
                </a:lnTo>
                <a:lnTo>
                  <a:pt x="2065972" y="3461233"/>
                </a:lnTo>
                <a:lnTo>
                  <a:pt x="2065972" y="3484550"/>
                </a:lnTo>
                <a:lnTo>
                  <a:pt x="2089290" y="3484550"/>
                </a:lnTo>
                <a:lnTo>
                  <a:pt x="2089290" y="3461233"/>
                </a:lnTo>
                <a:lnTo>
                  <a:pt x="2112607" y="3461233"/>
                </a:lnTo>
                <a:lnTo>
                  <a:pt x="2112607" y="3437915"/>
                </a:lnTo>
                <a:lnTo>
                  <a:pt x="2089290" y="3437915"/>
                </a:lnTo>
                <a:lnTo>
                  <a:pt x="2089290" y="3414598"/>
                </a:lnTo>
                <a:close/>
                <a:moveTo>
                  <a:pt x="2226107" y="3415627"/>
                </a:moveTo>
                <a:lnTo>
                  <a:pt x="2203475" y="3415627"/>
                </a:lnTo>
                <a:lnTo>
                  <a:pt x="2203475" y="3438258"/>
                </a:lnTo>
                <a:lnTo>
                  <a:pt x="2180844" y="3438258"/>
                </a:lnTo>
                <a:lnTo>
                  <a:pt x="2180844" y="3460890"/>
                </a:lnTo>
                <a:lnTo>
                  <a:pt x="2203475" y="3460890"/>
                </a:lnTo>
                <a:lnTo>
                  <a:pt x="2203475" y="3483521"/>
                </a:lnTo>
                <a:lnTo>
                  <a:pt x="2226107" y="3483521"/>
                </a:lnTo>
                <a:lnTo>
                  <a:pt x="2226107" y="3460890"/>
                </a:lnTo>
                <a:lnTo>
                  <a:pt x="2248738" y="3460890"/>
                </a:lnTo>
                <a:lnTo>
                  <a:pt x="2248738" y="3438258"/>
                </a:lnTo>
                <a:lnTo>
                  <a:pt x="2226107" y="3438258"/>
                </a:lnTo>
                <a:lnTo>
                  <a:pt x="2226107" y="3415627"/>
                </a:lnTo>
                <a:close/>
                <a:moveTo>
                  <a:pt x="2153069" y="3840823"/>
                </a:moveTo>
                <a:lnTo>
                  <a:pt x="2139353" y="3840823"/>
                </a:lnTo>
                <a:lnTo>
                  <a:pt x="2139353" y="3854196"/>
                </a:lnTo>
                <a:lnTo>
                  <a:pt x="2125980" y="3854196"/>
                </a:lnTo>
                <a:lnTo>
                  <a:pt x="2125980" y="3867912"/>
                </a:lnTo>
                <a:lnTo>
                  <a:pt x="2139353" y="3867912"/>
                </a:lnTo>
                <a:lnTo>
                  <a:pt x="2139353" y="3881285"/>
                </a:lnTo>
                <a:lnTo>
                  <a:pt x="2153069" y="3881285"/>
                </a:lnTo>
                <a:lnTo>
                  <a:pt x="2153069" y="3867912"/>
                </a:lnTo>
                <a:lnTo>
                  <a:pt x="2166442" y="3867912"/>
                </a:lnTo>
                <a:lnTo>
                  <a:pt x="2166442" y="3854196"/>
                </a:lnTo>
                <a:lnTo>
                  <a:pt x="2153069" y="3854196"/>
                </a:lnTo>
                <a:lnTo>
                  <a:pt x="2153069" y="3840823"/>
                </a:lnTo>
                <a:close/>
                <a:moveTo>
                  <a:pt x="2429789" y="3558616"/>
                </a:moveTo>
                <a:lnTo>
                  <a:pt x="2411273" y="3558616"/>
                </a:lnTo>
                <a:lnTo>
                  <a:pt x="2411273" y="3577476"/>
                </a:lnTo>
                <a:lnTo>
                  <a:pt x="2392414" y="3577476"/>
                </a:lnTo>
                <a:lnTo>
                  <a:pt x="2392414" y="3595992"/>
                </a:lnTo>
                <a:lnTo>
                  <a:pt x="2411273" y="3595992"/>
                </a:lnTo>
                <a:lnTo>
                  <a:pt x="2411273" y="3614852"/>
                </a:lnTo>
                <a:lnTo>
                  <a:pt x="2429789" y="3614852"/>
                </a:lnTo>
                <a:lnTo>
                  <a:pt x="2429789" y="3595992"/>
                </a:lnTo>
                <a:lnTo>
                  <a:pt x="2448649" y="3595992"/>
                </a:lnTo>
                <a:lnTo>
                  <a:pt x="2448649" y="3577476"/>
                </a:lnTo>
                <a:lnTo>
                  <a:pt x="2429789" y="3577476"/>
                </a:lnTo>
                <a:lnTo>
                  <a:pt x="2429789" y="3558616"/>
                </a:lnTo>
                <a:close/>
                <a:moveTo>
                  <a:pt x="3048038" y="3144736"/>
                </a:moveTo>
                <a:lnTo>
                  <a:pt x="3027464" y="3144736"/>
                </a:lnTo>
                <a:lnTo>
                  <a:pt x="3027464" y="3164967"/>
                </a:lnTo>
                <a:lnTo>
                  <a:pt x="3007233" y="3164967"/>
                </a:lnTo>
                <a:lnTo>
                  <a:pt x="3007233" y="3185541"/>
                </a:lnTo>
                <a:lnTo>
                  <a:pt x="3027464" y="3185541"/>
                </a:lnTo>
                <a:lnTo>
                  <a:pt x="3027464" y="3205772"/>
                </a:lnTo>
                <a:lnTo>
                  <a:pt x="3048038" y="3205772"/>
                </a:lnTo>
                <a:lnTo>
                  <a:pt x="3048038" y="3185541"/>
                </a:lnTo>
                <a:lnTo>
                  <a:pt x="3068269" y="3185541"/>
                </a:lnTo>
                <a:lnTo>
                  <a:pt x="3068269" y="3164967"/>
                </a:lnTo>
                <a:lnTo>
                  <a:pt x="3048038" y="3164967"/>
                </a:lnTo>
                <a:lnTo>
                  <a:pt x="3048038" y="3144736"/>
                </a:lnTo>
                <a:close/>
                <a:moveTo>
                  <a:pt x="2980830" y="3003118"/>
                </a:moveTo>
                <a:lnTo>
                  <a:pt x="2957513" y="3003118"/>
                </a:lnTo>
                <a:lnTo>
                  <a:pt x="2957513" y="3026435"/>
                </a:lnTo>
                <a:lnTo>
                  <a:pt x="2934196" y="3026435"/>
                </a:lnTo>
                <a:lnTo>
                  <a:pt x="2934196" y="3049753"/>
                </a:lnTo>
                <a:lnTo>
                  <a:pt x="2957513" y="3049753"/>
                </a:lnTo>
                <a:lnTo>
                  <a:pt x="2957513" y="3073070"/>
                </a:lnTo>
                <a:lnTo>
                  <a:pt x="2980830" y="3073070"/>
                </a:lnTo>
                <a:lnTo>
                  <a:pt x="2980830" y="3049753"/>
                </a:lnTo>
                <a:lnTo>
                  <a:pt x="3004147" y="3049753"/>
                </a:lnTo>
                <a:lnTo>
                  <a:pt x="3004147" y="3026435"/>
                </a:lnTo>
                <a:lnTo>
                  <a:pt x="2980830" y="3026435"/>
                </a:lnTo>
                <a:lnTo>
                  <a:pt x="2980830" y="3003118"/>
                </a:lnTo>
                <a:close/>
                <a:moveTo>
                  <a:pt x="3045295" y="3426943"/>
                </a:moveTo>
                <a:lnTo>
                  <a:pt x="3030208" y="3426943"/>
                </a:lnTo>
                <a:lnTo>
                  <a:pt x="3030208" y="3442030"/>
                </a:lnTo>
                <a:lnTo>
                  <a:pt x="3015120" y="3442030"/>
                </a:lnTo>
                <a:lnTo>
                  <a:pt x="3015120" y="3457118"/>
                </a:lnTo>
                <a:lnTo>
                  <a:pt x="3030208" y="3457118"/>
                </a:lnTo>
                <a:lnTo>
                  <a:pt x="3030208" y="3472205"/>
                </a:lnTo>
                <a:lnTo>
                  <a:pt x="3045295" y="3472205"/>
                </a:lnTo>
                <a:lnTo>
                  <a:pt x="3045295" y="3457118"/>
                </a:lnTo>
                <a:lnTo>
                  <a:pt x="3060383" y="3457118"/>
                </a:lnTo>
                <a:lnTo>
                  <a:pt x="3060383" y="3442030"/>
                </a:lnTo>
                <a:lnTo>
                  <a:pt x="3045295" y="3442030"/>
                </a:lnTo>
                <a:lnTo>
                  <a:pt x="3045295" y="3426943"/>
                </a:lnTo>
                <a:close/>
                <a:moveTo>
                  <a:pt x="2636215" y="3419399"/>
                </a:moveTo>
                <a:lnTo>
                  <a:pt x="2616327" y="3419399"/>
                </a:lnTo>
                <a:lnTo>
                  <a:pt x="2616327" y="3439630"/>
                </a:lnTo>
                <a:lnTo>
                  <a:pt x="2596096" y="3439630"/>
                </a:lnTo>
                <a:lnTo>
                  <a:pt x="2596096" y="3459518"/>
                </a:lnTo>
                <a:lnTo>
                  <a:pt x="2616327" y="3459518"/>
                </a:lnTo>
                <a:lnTo>
                  <a:pt x="2616327" y="3479749"/>
                </a:lnTo>
                <a:lnTo>
                  <a:pt x="2636215" y="3479749"/>
                </a:lnTo>
                <a:lnTo>
                  <a:pt x="2636215" y="3459518"/>
                </a:lnTo>
                <a:lnTo>
                  <a:pt x="2656447" y="3459518"/>
                </a:lnTo>
                <a:lnTo>
                  <a:pt x="2656447" y="3439630"/>
                </a:lnTo>
                <a:lnTo>
                  <a:pt x="2636215" y="3439630"/>
                </a:lnTo>
                <a:lnTo>
                  <a:pt x="2636215" y="3419399"/>
                </a:lnTo>
                <a:close/>
                <a:moveTo>
                  <a:pt x="3114561" y="3287382"/>
                </a:moveTo>
                <a:lnTo>
                  <a:pt x="3098102" y="3287382"/>
                </a:lnTo>
                <a:lnTo>
                  <a:pt x="3098102" y="3304184"/>
                </a:lnTo>
                <a:lnTo>
                  <a:pt x="3081299" y="3304184"/>
                </a:lnTo>
                <a:lnTo>
                  <a:pt x="3081299" y="3320644"/>
                </a:lnTo>
                <a:lnTo>
                  <a:pt x="3098102" y="3320644"/>
                </a:lnTo>
                <a:lnTo>
                  <a:pt x="3098102" y="3337446"/>
                </a:lnTo>
                <a:lnTo>
                  <a:pt x="3114561" y="3337446"/>
                </a:lnTo>
                <a:lnTo>
                  <a:pt x="3114561" y="3320644"/>
                </a:lnTo>
                <a:lnTo>
                  <a:pt x="3131363" y="3320644"/>
                </a:lnTo>
                <a:lnTo>
                  <a:pt x="3131363" y="3304184"/>
                </a:lnTo>
                <a:lnTo>
                  <a:pt x="3114561" y="3304184"/>
                </a:lnTo>
                <a:lnTo>
                  <a:pt x="3114561" y="3287382"/>
                </a:lnTo>
                <a:close/>
                <a:moveTo>
                  <a:pt x="2975686" y="3567189"/>
                </a:moveTo>
                <a:lnTo>
                  <a:pt x="2962656" y="3567189"/>
                </a:lnTo>
                <a:lnTo>
                  <a:pt x="2962656" y="3580219"/>
                </a:lnTo>
                <a:lnTo>
                  <a:pt x="2949626" y="3580219"/>
                </a:lnTo>
                <a:lnTo>
                  <a:pt x="2949626" y="3593249"/>
                </a:lnTo>
                <a:lnTo>
                  <a:pt x="2962656" y="3593249"/>
                </a:lnTo>
                <a:lnTo>
                  <a:pt x="2962656" y="3606279"/>
                </a:lnTo>
                <a:lnTo>
                  <a:pt x="2975686" y="3606279"/>
                </a:lnTo>
                <a:lnTo>
                  <a:pt x="2975686" y="3593249"/>
                </a:lnTo>
                <a:lnTo>
                  <a:pt x="2988716" y="3593249"/>
                </a:lnTo>
                <a:lnTo>
                  <a:pt x="2988716" y="3580219"/>
                </a:lnTo>
                <a:lnTo>
                  <a:pt x="2975686" y="3580219"/>
                </a:lnTo>
                <a:lnTo>
                  <a:pt x="2975686" y="3567189"/>
                </a:lnTo>
                <a:close/>
                <a:moveTo>
                  <a:pt x="3183827" y="3148508"/>
                </a:moveTo>
                <a:lnTo>
                  <a:pt x="3165996" y="3148508"/>
                </a:lnTo>
                <a:lnTo>
                  <a:pt x="3165996" y="3166339"/>
                </a:lnTo>
                <a:lnTo>
                  <a:pt x="3148165" y="3166339"/>
                </a:lnTo>
                <a:lnTo>
                  <a:pt x="3148165" y="3184169"/>
                </a:lnTo>
                <a:lnTo>
                  <a:pt x="3165996" y="3184169"/>
                </a:lnTo>
                <a:lnTo>
                  <a:pt x="3165996" y="3202000"/>
                </a:lnTo>
                <a:lnTo>
                  <a:pt x="3183827" y="3202000"/>
                </a:lnTo>
                <a:lnTo>
                  <a:pt x="3183827" y="3184169"/>
                </a:lnTo>
                <a:lnTo>
                  <a:pt x="3201658" y="3184169"/>
                </a:lnTo>
                <a:lnTo>
                  <a:pt x="3201658" y="3166339"/>
                </a:lnTo>
                <a:lnTo>
                  <a:pt x="3183827" y="3166339"/>
                </a:lnTo>
                <a:lnTo>
                  <a:pt x="3183827" y="3148508"/>
                </a:lnTo>
                <a:close/>
                <a:moveTo>
                  <a:pt x="3181426" y="3430029"/>
                </a:moveTo>
                <a:lnTo>
                  <a:pt x="3168396" y="3430029"/>
                </a:lnTo>
                <a:lnTo>
                  <a:pt x="3168396" y="3443059"/>
                </a:lnTo>
                <a:lnTo>
                  <a:pt x="3155366" y="3443059"/>
                </a:lnTo>
                <a:lnTo>
                  <a:pt x="3155366" y="3456089"/>
                </a:lnTo>
                <a:lnTo>
                  <a:pt x="3168396" y="3456089"/>
                </a:lnTo>
                <a:lnTo>
                  <a:pt x="3168396" y="3469119"/>
                </a:lnTo>
                <a:lnTo>
                  <a:pt x="3181426" y="3469119"/>
                </a:lnTo>
                <a:lnTo>
                  <a:pt x="3181426" y="3456089"/>
                </a:lnTo>
                <a:lnTo>
                  <a:pt x="3194456" y="3456089"/>
                </a:lnTo>
                <a:lnTo>
                  <a:pt x="3194456" y="3443059"/>
                </a:lnTo>
                <a:lnTo>
                  <a:pt x="3181426" y="3443059"/>
                </a:lnTo>
                <a:lnTo>
                  <a:pt x="3181426" y="3430029"/>
                </a:lnTo>
                <a:close/>
                <a:moveTo>
                  <a:pt x="3116961" y="3006204"/>
                </a:moveTo>
                <a:lnTo>
                  <a:pt x="3095701" y="3006204"/>
                </a:lnTo>
                <a:lnTo>
                  <a:pt x="3095701" y="3027464"/>
                </a:lnTo>
                <a:lnTo>
                  <a:pt x="3074441" y="3027464"/>
                </a:lnTo>
                <a:lnTo>
                  <a:pt x="3074441" y="3048724"/>
                </a:lnTo>
                <a:lnTo>
                  <a:pt x="3095701" y="3048724"/>
                </a:lnTo>
                <a:lnTo>
                  <a:pt x="3095701" y="3069984"/>
                </a:lnTo>
                <a:lnTo>
                  <a:pt x="3116961" y="3069984"/>
                </a:lnTo>
                <a:lnTo>
                  <a:pt x="3116961" y="3048724"/>
                </a:lnTo>
                <a:lnTo>
                  <a:pt x="3138221" y="3048724"/>
                </a:lnTo>
                <a:lnTo>
                  <a:pt x="3138221" y="3027464"/>
                </a:lnTo>
                <a:lnTo>
                  <a:pt x="3116961" y="3027464"/>
                </a:lnTo>
                <a:lnTo>
                  <a:pt x="3116961" y="3006204"/>
                </a:lnTo>
                <a:close/>
                <a:moveTo>
                  <a:pt x="2978429" y="3284296"/>
                </a:moveTo>
                <a:lnTo>
                  <a:pt x="2959913" y="3284296"/>
                </a:lnTo>
                <a:lnTo>
                  <a:pt x="2959913" y="3303156"/>
                </a:lnTo>
                <a:lnTo>
                  <a:pt x="2941054" y="3303156"/>
                </a:lnTo>
                <a:lnTo>
                  <a:pt x="2941054" y="3321672"/>
                </a:lnTo>
                <a:lnTo>
                  <a:pt x="2959913" y="3321672"/>
                </a:lnTo>
                <a:lnTo>
                  <a:pt x="2959913" y="3340532"/>
                </a:lnTo>
                <a:lnTo>
                  <a:pt x="2978429" y="3340532"/>
                </a:lnTo>
                <a:lnTo>
                  <a:pt x="2978429" y="3321672"/>
                </a:lnTo>
                <a:lnTo>
                  <a:pt x="2997289" y="3321672"/>
                </a:lnTo>
                <a:lnTo>
                  <a:pt x="2997289" y="3303156"/>
                </a:lnTo>
                <a:lnTo>
                  <a:pt x="2978429" y="3303156"/>
                </a:lnTo>
                <a:lnTo>
                  <a:pt x="2978429" y="3284296"/>
                </a:lnTo>
                <a:close/>
                <a:moveTo>
                  <a:pt x="2772689" y="3421799"/>
                </a:moveTo>
                <a:lnTo>
                  <a:pt x="2754173" y="3421799"/>
                </a:lnTo>
                <a:lnTo>
                  <a:pt x="2754173" y="3440316"/>
                </a:lnTo>
                <a:lnTo>
                  <a:pt x="2735656" y="3440316"/>
                </a:lnTo>
                <a:lnTo>
                  <a:pt x="2735656" y="3458832"/>
                </a:lnTo>
                <a:lnTo>
                  <a:pt x="2754173" y="3458832"/>
                </a:lnTo>
                <a:lnTo>
                  <a:pt x="2754173" y="3477349"/>
                </a:lnTo>
                <a:lnTo>
                  <a:pt x="2772689" y="3477349"/>
                </a:lnTo>
                <a:lnTo>
                  <a:pt x="2772689" y="3458832"/>
                </a:lnTo>
                <a:lnTo>
                  <a:pt x="2791206" y="3458832"/>
                </a:lnTo>
                <a:lnTo>
                  <a:pt x="2791206" y="3440316"/>
                </a:lnTo>
                <a:lnTo>
                  <a:pt x="2772689" y="3440316"/>
                </a:lnTo>
                <a:lnTo>
                  <a:pt x="2772689" y="3421799"/>
                </a:lnTo>
                <a:close/>
                <a:moveTo>
                  <a:pt x="2705824" y="3279153"/>
                </a:moveTo>
                <a:lnTo>
                  <a:pt x="2683879" y="3279153"/>
                </a:lnTo>
                <a:lnTo>
                  <a:pt x="2683879" y="3301441"/>
                </a:lnTo>
                <a:lnTo>
                  <a:pt x="2661590" y="3301441"/>
                </a:lnTo>
                <a:lnTo>
                  <a:pt x="2661590" y="3323387"/>
                </a:lnTo>
                <a:lnTo>
                  <a:pt x="2683879" y="3323387"/>
                </a:lnTo>
                <a:lnTo>
                  <a:pt x="2683879" y="3345675"/>
                </a:lnTo>
                <a:lnTo>
                  <a:pt x="2705824" y="3345675"/>
                </a:lnTo>
                <a:lnTo>
                  <a:pt x="2705824" y="3323387"/>
                </a:lnTo>
                <a:lnTo>
                  <a:pt x="2728112" y="3323387"/>
                </a:lnTo>
                <a:lnTo>
                  <a:pt x="2728112" y="3301441"/>
                </a:lnTo>
                <a:lnTo>
                  <a:pt x="2705824" y="3301441"/>
                </a:lnTo>
                <a:lnTo>
                  <a:pt x="2705824" y="3279153"/>
                </a:lnTo>
                <a:close/>
                <a:moveTo>
                  <a:pt x="2769604" y="3705035"/>
                </a:moveTo>
                <a:lnTo>
                  <a:pt x="2757259" y="3705035"/>
                </a:lnTo>
                <a:lnTo>
                  <a:pt x="2757259" y="3717722"/>
                </a:lnTo>
                <a:lnTo>
                  <a:pt x="2744572" y="3717722"/>
                </a:lnTo>
                <a:lnTo>
                  <a:pt x="2744572" y="3730066"/>
                </a:lnTo>
                <a:lnTo>
                  <a:pt x="2757259" y="3730066"/>
                </a:lnTo>
                <a:lnTo>
                  <a:pt x="2757259" y="3742754"/>
                </a:lnTo>
                <a:lnTo>
                  <a:pt x="2769604" y="3742754"/>
                </a:lnTo>
                <a:lnTo>
                  <a:pt x="2769604" y="3730066"/>
                </a:lnTo>
                <a:lnTo>
                  <a:pt x="2782291" y="3730066"/>
                </a:lnTo>
                <a:lnTo>
                  <a:pt x="2782291" y="3717722"/>
                </a:lnTo>
                <a:lnTo>
                  <a:pt x="2769604" y="3717722"/>
                </a:lnTo>
                <a:lnTo>
                  <a:pt x="2769604" y="3705035"/>
                </a:lnTo>
                <a:close/>
                <a:moveTo>
                  <a:pt x="2911564" y="3141993"/>
                </a:moveTo>
                <a:lnTo>
                  <a:pt x="2889619" y="3141993"/>
                </a:lnTo>
                <a:lnTo>
                  <a:pt x="2889619" y="3164281"/>
                </a:lnTo>
                <a:lnTo>
                  <a:pt x="2867330" y="3164281"/>
                </a:lnTo>
                <a:lnTo>
                  <a:pt x="2867330" y="3186227"/>
                </a:lnTo>
                <a:lnTo>
                  <a:pt x="2889619" y="3186227"/>
                </a:lnTo>
                <a:lnTo>
                  <a:pt x="2889619" y="3208515"/>
                </a:lnTo>
                <a:lnTo>
                  <a:pt x="2911564" y="3208515"/>
                </a:lnTo>
                <a:lnTo>
                  <a:pt x="2911564" y="3186227"/>
                </a:lnTo>
                <a:lnTo>
                  <a:pt x="2933852" y="3186227"/>
                </a:lnTo>
                <a:lnTo>
                  <a:pt x="2933852" y="3164281"/>
                </a:lnTo>
                <a:lnTo>
                  <a:pt x="2911564" y="3164281"/>
                </a:lnTo>
                <a:lnTo>
                  <a:pt x="2911564" y="3141993"/>
                </a:lnTo>
                <a:close/>
                <a:moveTo>
                  <a:pt x="2703081" y="3562045"/>
                </a:moveTo>
                <a:lnTo>
                  <a:pt x="2686622" y="3562045"/>
                </a:lnTo>
                <a:lnTo>
                  <a:pt x="2686622" y="3578504"/>
                </a:lnTo>
                <a:lnTo>
                  <a:pt x="2670163" y="3578504"/>
                </a:lnTo>
                <a:lnTo>
                  <a:pt x="2670163" y="3594964"/>
                </a:lnTo>
                <a:lnTo>
                  <a:pt x="2686622" y="3594964"/>
                </a:lnTo>
                <a:lnTo>
                  <a:pt x="2686622" y="3611423"/>
                </a:lnTo>
                <a:lnTo>
                  <a:pt x="2703081" y="3611423"/>
                </a:lnTo>
                <a:lnTo>
                  <a:pt x="2703081" y="3594964"/>
                </a:lnTo>
                <a:lnTo>
                  <a:pt x="2719540" y="3594964"/>
                </a:lnTo>
                <a:lnTo>
                  <a:pt x="2719540" y="3578504"/>
                </a:lnTo>
                <a:lnTo>
                  <a:pt x="2703081" y="3578504"/>
                </a:lnTo>
                <a:lnTo>
                  <a:pt x="2703081" y="3562045"/>
                </a:lnTo>
                <a:close/>
                <a:moveTo>
                  <a:pt x="2909164" y="3424199"/>
                </a:moveTo>
                <a:lnTo>
                  <a:pt x="2892019" y="3424199"/>
                </a:lnTo>
                <a:lnTo>
                  <a:pt x="2892019" y="3441002"/>
                </a:lnTo>
                <a:lnTo>
                  <a:pt x="2875217" y="3441002"/>
                </a:lnTo>
                <a:lnTo>
                  <a:pt x="2875217" y="3458147"/>
                </a:lnTo>
                <a:lnTo>
                  <a:pt x="2892019" y="3458147"/>
                </a:lnTo>
                <a:lnTo>
                  <a:pt x="2892019" y="3474949"/>
                </a:lnTo>
                <a:lnTo>
                  <a:pt x="2909164" y="3474949"/>
                </a:lnTo>
                <a:lnTo>
                  <a:pt x="2909164" y="3458147"/>
                </a:lnTo>
                <a:lnTo>
                  <a:pt x="2925966" y="3458147"/>
                </a:lnTo>
                <a:lnTo>
                  <a:pt x="2925966" y="3441002"/>
                </a:lnTo>
                <a:lnTo>
                  <a:pt x="2909164" y="3441002"/>
                </a:lnTo>
                <a:lnTo>
                  <a:pt x="2909164" y="3424199"/>
                </a:lnTo>
                <a:close/>
                <a:moveTo>
                  <a:pt x="2842298" y="3281553"/>
                </a:moveTo>
                <a:lnTo>
                  <a:pt x="2821724" y="3281553"/>
                </a:lnTo>
                <a:lnTo>
                  <a:pt x="2821724" y="3302127"/>
                </a:lnTo>
                <a:lnTo>
                  <a:pt x="2801150" y="3302127"/>
                </a:lnTo>
                <a:lnTo>
                  <a:pt x="2801150" y="3322701"/>
                </a:lnTo>
                <a:lnTo>
                  <a:pt x="2821724" y="3322701"/>
                </a:lnTo>
                <a:lnTo>
                  <a:pt x="2821724" y="3343275"/>
                </a:lnTo>
                <a:lnTo>
                  <a:pt x="2842298" y="3343275"/>
                </a:lnTo>
                <a:lnTo>
                  <a:pt x="2842298" y="3322701"/>
                </a:lnTo>
                <a:lnTo>
                  <a:pt x="2862872" y="3322701"/>
                </a:lnTo>
                <a:lnTo>
                  <a:pt x="2862872" y="3302127"/>
                </a:lnTo>
                <a:lnTo>
                  <a:pt x="2842298" y="3302127"/>
                </a:lnTo>
                <a:lnTo>
                  <a:pt x="2842298" y="3281553"/>
                </a:lnTo>
                <a:close/>
                <a:moveTo>
                  <a:pt x="2839555" y="3564446"/>
                </a:moveTo>
                <a:lnTo>
                  <a:pt x="2824468" y="3564446"/>
                </a:lnTo>
                <a:lnTo>
                  <a:pt x="2824468" y="3579190"/>
                </a:lnTo>
                <a:lnTo>
                  <a:pt x="2809723" y="3579190"/>
                </a:lnTo>
                <a:lnTo>
                  <a:pt x="2809723" y="3594278"/>
                </a:lnTo>
                <a:lnTo>
                  <a:pt x="2824468" y="3594278"/>
                </a:lnTo>
                <a:lnTo>
                  <a:pt x="2824468" y="3609023"/>
                </a:lnTo>
                <a:lnTo>
                  <a:pt x="2839555" y="3609023"/>
                </a:lnTo>
                <a:lnTo>
                  <a:pt x="2839555" y="3594278"/>
                </a:lnTo>
                <a:lnTo>
                  <a:pt x="2854300" y="3594278"/>
                </a:lnTo>
                <a:lnTo>
                  <a:pt x="2854300" y="3579190"/>
                </a:lnTo>
                <a:lnTo>
                  <a:pt x="2839555" y="3579190"/>
                </a:lnTo>
                <a:lnTo>
                  <a:pt x="2839555" y="3564446"/>
                </a:lnTo>
                <a:close/>
                <a:moveTo>
                  <a:pt x="2775433" y="3139592"/>
                </a:moveTo>
                <a:lnTo>
                  <a:pt x="2751430" y="3139592"/>
                </a:lnTo>
                <a:lnTo>
                  <a:pt x="2751430" y="3163253"/>
                </a:lnTo>
                <a:lnTo>
                  <a:pt x="2727770" y="3163253"/>
                </a:lnTo>
                <a:lnTo>
                  <a:pt x="2727770" y="3187256"/>
                </a:lnTo>
                <a:lnTo>
                  <a:pt x="2751430" y="3187256"/>
                </a:lnTo>
                <a:lnTo>
                  <a:pt x="2751430" y="3210916"/>
                </a:lnTo>
                <a:lnTo>
                  <a:pt x="2775433" y="3210916"/>
                </a:lnTo>
                <a:lnTo>
                  <a:pt x="2775433" y="3187256"/>
                </a:lnTo>
                <a:lnTo>
                  <a:pt x="2799093" y="3187256"/>
                </a:lnTo>
                <a:lnTo>
                  <a:pt x="2799093" y="3163253"/>
                </a:lnTo>
                <a:lnTo>
                  <a:pt x="2775433" y="3163253"/>
                </a:lnTo>
                <a:lnTo>
                  <a:pt x="2775433" y="3139592"/>
                </a:lnTo>
                <a:close/>
                <a:moveTo>
                  <a:pt x="1038644" y="600075"/>
                </a:moveTo>
                <a:lnTo>
                  <a:pt x="1059218" y="600075"/>
                </a:lnTo>
                <a:lnTo>
                  <a:pt x="1059218" y="579501"/>
                </a:lnTo>
                <a:lnTo>
                  <a:pt x="1079792" y="579501"/>
                </a:lnTo>
                <a:lnTo>
                  <a:pt x="1079792" y="558927"/>
                </a:lnTo>
                <a:lnTo>
                  <a:pt x="1059218" y="558927"/>
                </a:lnTo>
                <a:lnTo>
                  <a:pt x="1059218" y="538353"/>
                </a:lnTo>
                <a:lnTo>
                  <a:pt x="1038644" y="538353"/>
                </a:lnTo>
                <a:lnTo>
                  <a:pt x="1038644" y="558927"/>
                </a:lnTo>
                <a:lnTo>
                  <a:pt x="1018070" y="558927"/>
                </a:lnTo>
                <a:lnTo>
                  <a:pt x="1018070" y="579501"/>
                </a:lnTo>
                <a:lnTo>
                  <a:pt x="1038644" y="579501"/>
                </a:lnTo>
                <a:lnTo>
                  <a:pt x="1038644" y="600075"/>
                </a:lnTo>
                <a:close/>
                <a:moveTo>
                  <a:pt x="3236290" y="590817"/>
                </a:moveTo>
                <a:lnTo>
                  <a:pt x="3250692" y="590817"/>
                </a:lnTo>
                <a:lnTo>
                  <a:pt x="3250692" y="576415"/>
                </a:lnTo>
                <a:lnTo>
                  <a:pt x="3265094" y="576415"/>
                </a:lnTo>
                <a:lnTo>
                  <a:pt x="3265094" y="562013"/>
                </a:lnTo>
                <a:lnTo>
                  <a:pt x="3250692" y="562013"/>
                </a:lnTo>
                <a:lnTo>
                  <a:pt x="3250692" y="547611"/>
                </a:lnTo>
                <a:lnTo>
                  <a:pt x="3236290" y="547611"/>
                </a:lnTo>
                <a:lnTo>
                  <a:pt x="3236290" y="562013"/>
                </a:lnTo>
                <a:lnTo>
                  <a:pt x="3221888" y="562013"/>
                </a:lnTo>
                <a:lnTo>
                  <a:pt x="3221888" y="576415"/>
                </a:lnTo>
                <a:lnTo>
                  <a:pt x="3236290" y="576415"/>
                </a:lnTo>
                <a:lnTo>
                  <a:pt x="3236290" y="590817"/>
                </a:lnTo>
                <a:close/>
                <a:moveTo>
                  <a:pt x="3233890" y="871995"/>
                </a:moveTo>
                <a:lnTo>
                  <a:pt x="3253093" y="871995"/>
                </a:lnTo>
                <a:lnTo>
                  <a:pt x="3253093" y="853135"/>
                </a:lnTo>
                <a:lnTo>
                  <a:pt x="3271952" y="853135"/>
                </a:lnTo>
                <a:lnTo>
                  <a:pt x="3271952" y="833933"/>
                </a:lnTo>
                <a:lnTo>
                  <a:pt x="3253093" y="833933"/>
                </a:lnTo>
                <a:lnTo>
                  <a:pt x="3253093" y="815073"/>
                </a:lnTo>
                <a:lnTo>
                  <a:pt x="3233890" y="815073"/>
                </a:lnTo>
                <a:lnTo>
                  <a:pt x="3233890" y="833933"/>
                </a:lnTo>
                <a:lnTo>
                  <a:pt x="3215030" y="833933"/>
                </a:lnTo>
                <a:lnTo>
                  <a:pt x="3215030" y="853135"/>
                </a:lnTo>
                <a:lnTo>
                  <a:pt x="3233890" y="853135"/>
                </a:lnTo>
                <a:lnTo>
                  <a:pt x="3233890" y="871995"/>
                </a:lnTo>
                <a:close/>
                <a:moveTo>
                  <a:pt x="3300755" y="1288961"/>
                </a:moveTo>
                <a:lnTo>
                  <a:pt x="3323387" y="1288961"/>
                </a:lnTo>
                <a:lnTo>
                  <a:pt x="3323387" y="1266330"/>
                </a:lnTo>
                <a:lnTo>
                  <a:pt x="3346018" y="1266330"/>
                </a:lnTo>
                <a:lnTo>
                  <a:pt x="3346018" y="1243698"/>
                </a:lnTo>
                <a:lnTo>
                  <a:pt x="3323387" y="1243698"/>
                </a:lnTo>
                <a:lnTo>
                  <a:pt x="3323387" y="1221067"/>
                </a:lnTo>
                <a:lnTo>
                  <a:pt x="3300755" y="1221067"/>
                </a:lnTo>
                <a:lnTo>
                  <a:pt x="3300755" y="1243698"/>
                </a:lnTo>
                <a:lnTo>
                  <a:pt x="3278124" y="1243698"/>
                </a:lnTo>
                <a:lnTo>
                  <a:pt x="3278124" y="1266330"/>
                </a:lnTo>
                <a:lnTo>
                  <a:pt x="3300755" y="1266330"/>
                </a:lnTo>
                <a:lnTo>
                  <a:pt x="3300755" y="1288961"/>
                </a:lnTo>
                <a:close/>
                <a:moveTo>
                  <a:pt x="3304184" y="729691"/>
                </a:moveTo>
                <a:lnTo>
                  <a:pt x="3319958" y="729691"/>
                </a:lnTo>
                <a:lnTo>
                  <a:pt x="3319958" y="714261"/>
                </a:lnTo>
                <a:lnTo>
                  <a:pt x="3335389" y="714261"/>
                </a:lnTo>
                <a:lnTo>
                  <a:pt x="3335389" y="698487"/>
                </a:lnTo>
                <a:lnTo>
                  <a:pt x="3319958" y="698487"/>
                </a:lnTo>
                <a:lnTo>
                  <a:pt x="3319958" y="683057"/>
                </a:lnTo>
                <a:lnTo>
                  <a:pt x="3304184" y="683057"/>
                </a:lnTo>
                <a:lnTo>
                  <a:pt x="3304184" y="698487"/>
                </a:lnTo>
                <a:lnTo>
                  <a:pt x="3288754" y="698487"/>
                </a:lnTo>
                <a:lnTo>
                  <a:pt x="3288754" y="714261"/>
                </a:lnTo>
                <a:lnTo>
                  <a:pt x="3304184" y="714261"/>
                </a:lnTo>
                <a:lnTo>
                  <a:pt x="3304184" y="729691"/>
                </a:lnTo>
                <a:close/>
                <a:moveTo>
                  <a:pt x="3232175" y="1151801"/>
                </a:moveTo>
                <a:lnTo>
                  <a:pt x="3254807" y="1151801"/>
                </a:lnTo>
                <a:lnTo>
                  <a:pt x="3254807" y="1129170"/>
                </a:lnTo>
                <a:lnTo>
                  <a:pt x="3277438" y="1129170"/>
                </a:lnTo>
                <a:lnTo>
                  <a:pt x="3277438" y="1106538"/>
                </a:lnTo>
                <a:lnTo>
                  <a:pt x="3254807" y="1106538"/>
                </a:lnTo>
                <a:lnTo>
                  <a:pt x="3254807" y="1083907"/>
                </a:lnTo>
                <a:lnTo>
                  <a:pt x="3232175" y="1083907"/>
                </a:lnTo>
                <a:lnTo>
                  <a:pt x="3232175" y="1106538"/>
                </a:lnTo>
                <a:lnTo>
                  <a:pt x="3209544" y="1106538"/>
                </a:lnTo>
                <a:lnTo>
                  <a:pt x="3209544" y="1129170"/>
                </a:lnTo>
                <a:lnTo>
                  <a:pt x="3232175" y="1129170"/>
                </a:lnTo>
                <a:lnTo>
                  <a:pt x="3232175" y="1151801"/>
                </a:lnTo>
                <a:close/>
                <a:moveTo>
                  <a:pt x="3302127" y="1010183"/>
                </a:moveTo>
                <a:lnTo>
                  <a:pt x="3322015" y="1010183"/>
                </a:lnTo>
                <a:lnTo>
                  <a:pt x="3322015" y="990638"/>
                </a:lnTo>
                <a:lnTo>
                  <a:pt x="3341561" y="990638"/>
                </a:lnTo>
                <a:lnTo>
                  <a:pt x="3341561" y="970750"/>
                </a:lnTo>
                <a:lnTo>
                  <a:pt x="3322015" y="970750"/>
                </a:lnTo>
                <a:lnTo>
                  <a:pt x="3322015" y="951205"/>
                </a:lnTo>
                <a:lnTo>
                  <a:pt x="3302127" y="951205"/>
                </a:lnTo>
                <a:lnTo>
                  <a:pt x="3302127" y="970750"/>
                </a:lnTo>
                <a:lnTo>
                  <a:pt x="3282582" y="970750"/>
                </a:lnTo>
                <a:lnTo>
                  <a:pt x="3282582" y="990638"/>
                </a:lnTo>
                <a:lnTo>
                  <a:pt x="3302127" y="990638"/>
                </a:lnTo>
                <a:lnTo>
                  <a:pt x="3302127" y="1010183"/>
                </a:lnTo>
                <a:close/>
                <a:moveTo>
                  <a:pt x="3098102" y="594246"/>
                </a:moveTo>
                <a:lnTo>
                  <a:pt x="3114561" y="594246"/>
                </a:lnTo>
                <a:lnTo>
                  <a:pt x="3114561" y="577444"/>
                </a:lnTo>
                <a:lnTo>
                  <a:pt x="3131363" y="577444"/>
                </a:lnTo>
                <a:lnTo>
                  <a:pt x="3131363" y="560984"/>
                </a:lnTo>
                <a:lnTo>
                  <a:pt x="3114561" y="560984"/>
                </a:lnTo>
                <a:lnTo>
                  <a:pt x="3114561" y="544182"/>
                </a:lnTo>
                <a:lnTo>
                  <a:pt x="3098102" y="544182"/>
                </a:lnTo>
                <a:lnTo>
                  <a:pt x="3098102" y="560984"/>
                </a:lnTo>
                <a:lnTo>
                  <a:pt x="3081299" y="560984"/>
                </a:lnTo>
                <a:lnTo>
                  <a:pt x="3081299" y="577444"/>
                </a:lnTo>
                <a:lnTo>
                  <a:pt x="3098102" y="577444"/>
                </a:lnTo>
                <a:lnTo>
                  <a:pt x="3098102" y="594246"/>
                </a:lnTo>
                <a:close/>
                <a:moveTo>
                  <a:pt x="3163939" y="1013955"/>
                </a:moveTo>
                <a:lnTo>
                  <a:pt x="3185884" y="1013955"/>
                </a:lnTo>
                <a:lnTo>
                  <a:pt x="3185884" y="991667"/>
                </a:lnTo>
                <a:lnTo>
                  <a:pt x="3208172" y="991667"/>
                </a:lnTo>
                <a:lnTo>
                  <a:pt x="3208172" y="969721"/>
                </a:lnTo>
                <a:lnTo>
                  <a:pt x="3185884" y="969721"/>
                </a:lnTo>
                <a:lnTo>
                  <a:pt x="3185884" y="947433"/>
                </a:lnTo>
                <a:lnTo>
                  <a:pt x="3163939" y="947433"/>
                </a:lnTo>
                <a:lnTo>
                  <a:pt x="3163939" y="969721"/>
                </a:lnTo>
                <a:lnTo>
                  <a:pt x="3141650" y="969721"/>
                </a:lnTo>
                <a:lnTo>
                  <a:pt x="3141650" y="991667"/>
                </a:lnTo>
                <a:lnTo>
                  <a:pt x="3163939" y="991667"/>
                </a:lnTo>
                <a:lnTo>
                  <a:pt x="3163939" y="1013955"/>
                </a:lnTo>
                <a:close/>
                <a:moveTo>
                  <a:pt x="3165996" y="733463"/>
                </a:moveTo>
                <a:lnTo>
                  <a:pt x="3183827" y="733463"/>
                </a:lnTo>
                <a:lnTo>
                  <a:pt x="3183827" y="715289"/>
                </a:lnTo>
                <a:lnTo>
                  <a:pt x="3202000" y="715289"/>
                </a:lnTo>
                <a:lnTo>
                  <a:pt x="3202000" y="697459"/>
                </a:lnTo>
                <a:lnTo>
                  <a:pt x="3183827" y="697459"/>
                </a:lnTo>
                <a:lnTo>
                  <a:pt x="3183827" y="679285"/>
                </a:lnTo>
                <a:lnTo>
                  <a:pt x="3165996" y="679285"/>
                </a:lnTo>
                <a:lnTo>
                  <a:pt x="3165996" y="697459"/>
                </a:lnTo>
                <a:lnTo>
                  <a:pt x="3147822" y="697459"/>
                </a:lnTo>
                <a:lnTo>
                  <a:pt x="3147822" y="715289"/>
                </a:lnTo>
                <a:lnTo>
                  <a:pt x="3165996" y="715289"/>
                </a:lnTo>
                <a:lnTo>
                  <a:pt x="3165996" y="733463"/>
                </a:lnTo>
                <a:close/>
                <a:moveTo>
                  <a:pt x="3168396" y="451599"/>
                </a:moveTo>
                <a:lnTo>
                  <a:pt x="3181426" y="451599"/>
                </a:lnTo>
                <a:lnTo>
                  <a:pt x="3181426" y="438569"/>
                </a:lnTo>
                <a:lnTo>
                  <a:pt x="3194456" y="438569"/>
                </a:lnTo>
                <a:lnTo>
                  <a:pt x="3194456" y="425539"/>
                </a:lnTo>
                <a:lnTo>
                  <a:pt x="3181426" y="425539"/>
                </a:lnTo>
                <a:lnTo>
                  <a:pt x="3181426" y="412509"/>
                </a:lnTo>
                <a:lnTo>
                  <a:pt x="3168396" y="412509"/>
                </a:lnTo>
                <a:lnTo>
                  <a:pt x="3168396" y="425539"/>
                </a:lnTo>
                <a:lnTo>
                  <a:pt x="3155366" y="425539"/>
                </a:lnTo>
                <a:lnTo>
                  <a:pt x="3155366" y="438569"/>
                </a:lnTo>
                <a:lnTo>
                  <a:pt x="3168396" y="438569"/>
                </a:lnTo>
                <a:lnTo>
                  <a:pt x="3168396" y="451599"/>
                </a:lnTo>
                <a:close/>
                <a:moveTo>
                  <a:pt x="3374822" y="587045"/>
                </a:moveTo>
                <a:lnTo>
                  <a:pt x="3386480" y="587045"/>
                </a:lnTo>
                <a:lnTo>
                  <a:pt x="3386480" y="575043"/>
                </a:lnTo>
                <a:lnTo>
                  <a:pt x="3398482" y="575043"/>
                </a:lnTo>
                <a:lnTo>
                  <a:pt x="3398482" y="563385"/>
                </a:lnTo>
                <a:lnTo>
                  <a:pt x="3386480" y="563385"/>
                </a:lnTo>
                <a:lnTo>
                  <a:pt x="3386480" y="551383"/>
                </a:lnTo>
                <a:lnTo>
                  <a:pt x="3374822" y="551383"/>
                </a:lnTo>
                <a:lnTo>
                  <a:pt x="3374822" y="563385"/>
                </a:lnTo>
                <a:lnTo>
                  <a:pt x="3362821" y="563385"/>
                </a:lnTo>
                <a:lnTo>
                  <a:pt x="3362821" y="575043"/>
                </a:lnTo>
                <a:lnTo>
                  <a:pt x="3374822" y="575043"/>
                </a:lnTo>
                <a:lnTo>
                  <a:pt x="3374822" y="587045"/>
                </a:lnTo>
                <a:close/>
                <a:moveTo>
                  <a:pt x="1065047" y="1989163"/>
                </a:moveTo>
                <a:lnTo>
                  <a:pt x="1065047" y="1956930"/>
                </a:lnTo>
                <a:lnTo>
                  <a:pt x="1097280" y="1956930"/>
                </a:lnTo>
                <a:lnTo>
                  <a:pt x="1097280" y="1924698"/>
                </a:lnTo>
                <a:lnTo>
                  <a:pt x="1065047" y="1924698"/>
                </a:lnTo>
                <a:lnTo>
                  <a:pt x="1065047" y="1892465"/>
                </a:lnTo>
                <a:lnTo>
                  <a:pt x="1032815" y="1892465"/>
                </a:lnTo>
                <a:lnTo>
                  <a:pt x="1032815" y="1924698"/>
                </a:lnTo>
                <a:lnTo>
                  <a:pt x="1000582" y="1924698"/>
                </a:lnTo>
                <a:lnTo>
                  <a:pt x="1000582" y="1956930"/>
                </a:lnTo>
                <a:lnTo>
                  <a:pt x="1032815" y="1956930"/>
                </a:lnTo>
                <a:lnTo>
                  <a:pt x="1032815" y="1989163"/>
                </a:lnTo>
                <a:lnTo>
                  <a:pt x="1065047" y="1989163"/>
                </a:lnTo>
                <a:close/>
                <a:moveTo>
                  <a:pt x="2610155" y="1755305"/>
                </a:moveTo>
                <a:lnTo>
                  <a:pt x="2610155" y="1787538"/>
                </a:lnTo>
                <a:lnTo>
                  <a:pt x="2577922" y="1787538"/>
                </a:lnTo>
                <a:lnTo>
                  <a:pt x="2577922" y="1819770"/>
                </a:lnTo>
                <a:lnTo>
                  <a:pt x="2610155" y="1819770"/>
                </a:lnTo>
                <a:lnTo>
                  <a:pt x="2610155" y="1852003"/>
                </a:lnTo>
                <a:lnTo>
                  <a:pt x="2642387" y="1852003"/>
                </a:lnTo>
                <a:lnTo>
                  <a:pt x="2642387" y="1819770"/>
                </a:lnTo>
                <a:lnTo>
                  <a:pt x="2674620" y="1819770"/>
                </a:lnTo>
                <a:lnTo>
                  <a:pt x="2674620" y="1787538"/>
                </a:lnTo>
                <a:lnTo>
                  <a:pt x="2642387" y="1787538"/>
                </a:lnTo>
                <a:lnTo>
                  <a:pt x="2642387" y="1755305"/>
                </a:lnTo>
                <a:lnTo>
                  <a:pt x="2610155" y="1755305"/>
                </a:lnTo>
                <a:close/>
                <a:moveTo>
                  <a:pt x="1613687" y="1989163"/>
                </a:moveTo>
                <a:lnTo>
                  <a:pt x="1613687" y="1956930"/>
                </a:lnTo>
                <a:lnTo>
                  <a:pt x="1645920" y="1956930"/>
                </a:lnTo>
                <a:lnTo>
                  <a:pt x="1645920" y="1924698"/>
                </a:lnTo>
                <a:lnTo>
                  <a:pt x="1613687" y="1924698"/>
                </a:lnTo>
                <a:lnTo>
                  <a:pt x="1613687" y="1892465"/>
                </a:lnTo>
                <a:lnTo>
                  <a:pt x="1581455" y="1892465"/>
                </a:lnTo>
                <a:lnTo>
                  <a:pt x="1581455" y="1924698"/>
                </a:lnTo>
                <a:lnTo>
                  <a:pt x="1549222" y="1924698"/>
                </a:lnTo>
                <a:lnTo>
                  <a:pt x="1549222" y="1956930"/>
                </a:lnTo>
                <a:lnTo>
                  <a:pt x="1581455" y="1956930"/>
                </a:lnTo>
                <a:lnTo>
                  <a:pt x="1581455" y="1989163"/>
                </a:lnTo>
                <a:lnTo>
                  <a:pt x="1613687" y="1989163"/>
                </a:lnTo>
                <a:close/>
                <a:moveTo>
                  <a:pt x="1750847" y="1989163"/>
                </a:moveTo>
                <a:lnTo>
                  <a:pt x="1750847" y="1956930"/>
                </a:lnTo>
                <a:lnTo>
                  <a:pt x="1783080" y="1956930"/>
                </a:lnTo>
                <a:lnTo>
                  <a:pt x="1783080" y="1924698"/>
                </a:lnTo>
                <a:lnTo>
                  <a:pt x="1750847" y="1924698"/>
                </a:lnTo>
                <a:lnTo>
                  <a:pt x="1750847" y="1892465"/>
                </a:lnTo>
                <a:lnTo>
                  <a:pt x="1718615" y="1892465"/>
                </a:lnTo>
                <a:lnTo>
                  <a:pt x="1718615" y="1924698"/>
                </a:lnTo>
                <a:lnTo>
                  <a:pt x="1686382" y="1924698"/>
                </a:lnTo>
                <a:lnTo>
                  <a:pt x="1686382" y="1956930"/>
                </a:lnTo>
                <a:lnTo>
                  <a:pt x="1718615" y="1956930"/>
                </a:lnTo>
                <a:lnTo>
                  <a:pt x="1718615" y="1989163"/>
                </a:lnTo>
                <a:lnTo>
                  <a:pt x="1750847" y="1989163"/>
                </a:lnTo>
                <a:close/>
                <a:moveTo>
                  <a:pt x="3372422" y="868223"/>
                </a:moveTo>
                <a:lnTo>
                  <a:pt x="3388881" y="868223"/>
                </a:lnTo>
                <a:lnTo>
                  <a:pt x="3388881" y="851764"/>
                </a:lnTo>
                <a:lnTo>
                  <a:pt x="3405340" y="851764"/>
                </a:lnTo>
                <a:lnTo>
                  <a:pt x="3405340" y="835304"/>
                </a:lnTo>
                <a:lnTo>
                  <a:pt x="3388881" y="835304"/>
                </a:lnTo>
                <a:lnTo>
                  <a:pt x="3388881" y="818845"/>
                </a:lnTo>
                <a:lnTo>
                  <a:pt x="3372422" y="818845"/>
                </a:lnTo>
                <a:lnTo>
                  <a:pt x="3372422" y="835304"/>
                </a:lnTo>
                <a:lnTo>
                  <a:pt x="3355963" y="835304"/>
                </a:lnTo>
                <a:lnTo>
                  <a:pt x="3355963" y="851764"/>
                </a:lnTo>
                <a:lnTo>
                  <a:pt x="3372422" y="851764"/>
                </a:lnTo>
                <a:lnTo>
                  <a:pt x="3372422" y="868223"/>
                </a:lnTo>
                <a:close/>
                <a:moveTo>
                  <a:pt x="3369335" y="1426121"/>
                </a:moveTo>
                <a:lnTo>
                  <a:pt x="3391967" y="1426121"/>
                </a:lnTo>
                <a:lnTo>
                  <a:pt x="3391967" y="1403490"/>
                </a:lnTo>
                <a:lnTo>
                  <a:pt x="3414598" y="1403490"/>
                </a:lnTo>
                <a:lnTo>
                  <a:pt x="3414598" y="1380858"/>
                </a:lnTo>
                <a:lnTo>
                  <a:pt x="3391967" y="1380858"/>
                </a:lnTo>
                <a:lnTo>
                  <a:pt x="3391967" y="1358227"/>
                </a:lnTo>
                <a:lnTo>
                  <a:pt x="3369335" y="1358227"/>
                </a:lnTo>
                <a:lnTo>
                  <a:pt x="3369335" y="1380858"/>
                </a:lnTo>
                <a:lnTo>
                  <a:pt x="3346704" y="1380858"/>
                </a:lnTo>
                <a:lnTo>
                  <a:pt x="3346704" y="1403490"/>
                </a:lnTo>
                <a:lnTo>
                  <a:pt x="3369335" y="1403490"/>
                </a:lnTo>
                <a:lnTo>
                  <a:pt x="3369335" y="1426121"/>
                </a:lnTo>
                <a:close/>
                <a:moveTo>
                  <a:pt x="3370707" y="1148029"/>
                </a:moveTo>
                <a:lnTo>
                  <a:pt x="3390595" y="1148029"/>
                </a:lnTo>
                <a:lnTo>
                  <a:pt x="3390595" y="1127798"/>
                </a:lnTo>
                <a:lnTo>
                  <a:pt x="3410827" y="1127798"/>
                </a:lnTo>
                <a:lnTo>
                  <a:pt x="3410827" y="1107910"/>
                </a:lnTo>
                <a:lnTo>
                  <a:pt x="3390595" y="1107910"/>
                </a:lnTo>
                <a:lnTo>
                  <a:pt x="3390595" y="1087679"/>
                </a:lnTo>
                <a:lnTo>
                  <a:pt x="3370707" y="1087679"/>
                </a:lnTo>
                <a:lnTo>
                  <a:pt x="3370707" y="1107910"/>
                </a:lnTo>
                <a:lnTo>
                  <a:pt x="3350476" y="1107910"/>
                </a:lnTo>
                <a:lnTo>
                  <a:pt x="3350476" y="1127798"/>
                </a:lnTo>
                <a:lnTo>
                  <a:pt x="3370707" y="1127798"/>
                </a:lnTo>
                <a:lnTo>
                  <a:pt x="3370707" y="1148029"/>
                </a:lnTo>
                <a:close/>
                <a:moveTo>
                  <a:pt x="3095701" y="875424"/>
                </a:moveTo>
                <a:lnTo>
                  <a:pt x="3116961" y="875424"/>
                </a:lnTo>
                <a:lnTo>
                  <a:pt x="3116961" y="854164"/>
                </a:lnTo>
                <a:lnTo>
                  <a:pt x="3138221" y="854164"/>
                </a:lnTo>
                <a:lnTo>
                  <a:pt x="3138221" y="832904"/>
                </a:lnTo>
                <a:lnTo>
                  <a:pt x="3116961" y="832904"/>
                </a:lnTo>
                <a:lnTo>
                  <a:pt x="3116961" y="811644"/>
                </a:lnTo>
                <a:lnTo>
                  <a:pt x="3095701" y="811644"/>
                </a:lnTo>
                <a:lnTo>
                  <a:pt x="3095701" y="832904"/>
                </a:lnTo>
                <a:lnTo>
                  <a:pt x="3074441" y="832904"/>
                </a:lnTo>
                <a:lnTo>
                  <a:pt x="3074441" y="854164"/>
                </a:lnTo>
                <a:lnTo>
                  <a:pt x="3095701" y="854164"/>
                </a:lnTo>
                <a:lnTo>
                  <a:pt x="3095701" y="875424"/>
                </a:lnTo>
                <a:close/>
                <a:moveTo>
                  <a:pt x="3416999" y="1654493"/>
                </a:moveTo>
                <a:lnTo>
                  <a:pt x="3392653" y="1654493"/>
                </a:lnTo>
                <a:lnTo>
                  <a:pt x="3392653" y="1630147"/>
                </a:lnTo>
                <a:lnTo>
                  <a:pt x="3368650" y="1630147"/>
                </a:lnTo>
                <a:lnTo>
                  <a:pt x="3368650" y="1654493"/>
                </a:lnTo>
                <a:lnTo>
                  <a:pt x="3344304" y="1654493"/>
                </a:lnTo>
                <a:lnTo>
                  <a:pt x="3344304" y="1678496"/>
                </a:lnTo>
                <a:lnTo>
                  <a:pt x="3368650" y="1678496"/>
                </a:lnTo>
                <a:lnTo>
                  <a:pt x="3368650" y="1702841"/>
                </a:lnTo>
                <a:lnTo>
                  <a:pt x="3392653" y="1702841"/>
                </a:lnTo>
                <a:lnTo>
                  <a:pt x="3392653" y="1678496"/>
                </a:lnTo>
                <a:lnTo>
                  <a:pt x="3416999" y="1678496"/>
                </a:lnTo>
                <a:lnTo>
                  <a:pt x="3416999" y="1654493"/>
                </a:lnTo>
                <a:close/>
                <a:moveTo>
                  <a:pt x="1888007" y="1989163"/>
                </a:moveTo>
                <a:lnTo>
                  <a:pt x="1888007" y="1956930"/>
                </a:lnTo>
                <a:lnTo>
                  <a:pt x="1920240" y="1956930"/>
                </a:lnTo>
                <a:lnTo>
                  <a:pt x="1920240" y="1924698"/>
                </a:lnTo>
                <a:lnTo>
                  <a:pt x="1888007" y="1924698"/>
                </a:lnTo>
                <a:lnTo>
                  <a:pt x="1888007" y="1892465"/>
                </a:lnTo>
                <a:lnTo>
                  <a:pt x="1855775" y="1892465"/>
                </a:lnTo>
                <a:lnTo>
                  <a:pt x="1855775" y="1924698"/>
                </a:lnTo>
                <a:lnTo>
                  <a:pt x="1823542" y="1924698"/>
                </a:lnTo>
                <a:lnTo>
                  <a:pt x="1823542" y="1956930"/>
                </a:lnTo>
                <a:lnTo>
                  <a:pt x="1855775" y="1956930"/>
                </a:lnTo>
                <a:lnTo>
                  <a:pt x="1855775" y="1989163"/>
                </a:lnTo>
                <a:lnTo>
                  <a:pt x="1888007" y="1989163"/>
                </a:lnTo>
                <a:close/>
                <a:moveTo>
                  <a:pt x="2686622" y="319583"/>
                </a:moveTo>
                <a:lnTo>
                  <a:pt x="2703081" y="319583"/>
                </a:lnTo>
                <a:lnTo>
                  <a:pt x="2703081" y="303124"/>
                </a:lnTo>
                <a:lnTo>
                  <a:pt x="2719540" y="303124"/>
                </a:lnTo>
                <a:lnTo>
                  <a:pt x="2719540" y="286664"/>
                </a:lnTo>
                <a:lnTo>
                  <a:pt x="2703081" y="286664"/>
                </a:lnTo>
                <a:lnTo>
                  <a:pt x="2703081" y="270205"/>
                </a:lnTo>
                <a:lnTo>
                  <a:pt x="2686622" y="270205"/>
                </a:lnTo>
                <a:lnTo>
                  <a:pt x="2686622" y="286664"/>
                </a:lnTo>
                <a:lnTo>
                  <a:pt x="2670163" y="286664"/>
                </a:lnTo>
                <a:lnTo>
                  <a:pt x="2670163" y="303124"/>
                </a:lnTo>
                <a:lnTo>
                  <a:pt x="2686622" y="303124"/>
                </a:lnTo>
                <a:lnTo>
                  <a:pt x="2686622" y="319583"/>
                </a:lnTo>
                <a:close/>
                <a:moveTo>
                  <a:pt x="2683879" y="602132"/>
                </a:moveTo>
                <a:lnTo>
                  <a:pt x="2705824" y="602132"/>
                </a:lnTo>
                <a:lnTo>
                  <a:pt x="2705824" y="580187"/>
                </a:lnTo>
                <a:lnTo>
                  <a:pt x="2727770" y="580187"/>
                </a:lnTo>
                <a:lnTo>
                  <a:pt x="2727770" y="558241"/>
                </a:lnTo>
                <a:lnTo>
                  <a:pt x="2705824" y="558241"/>
                </a:lnTo>
                <a:lnTo>
                  <a:pt x="2705824" y="536296"/>
                </a:lnTo>
                <a:lnTo>
                  <a:pt x="2683879" y="536296"/>
                </a:lnTo>
                <a:lnTo>
                  <a:pt x="2683879" y="558241"/>
                </a:lnTo>
                <a:lnTo>
                  <a:pt x="2661933" y="558241"/>
                </a:lnTo>
                <a:lnTo>
                  <a:pt x="2661933" y="580187"/>
                </a:lnTo>
                <a:lnTo>
                  <a:pt x="2683879" y="580187"/>
                </a:lnTo>
                <a:lnTo>
                  <a:pt x="2683879" y="602132"/>
                </a:lnTo>
                <a:close/>
                <a:moveTo>
                  <a:pt x="2619413" y="178651"/>
                </a:moveTo>
                <a:lnTo>
                  <a:pt x="2633129" y="178651"/>
                </a:lnTo>
                <a:lnTo>
                  <a:pt x="2633129" y="164592"/>
                </a:lnTo>
                <a:lnTo>
                  <a:pt x="2647188" y="164592"/>
                </a:lnTo>
                <a:lnTo>
                  <a:pt x="2647188" y="150876"/>
                </a:lnTo>
                <a:lnTo>
                  <a:pt x="2633129" y="150876"/>
                </a:lnTo>
                <a:lnTo>
                  <a:pt x="2633129" y="136817"/>
                </a:lnTo>
                <a:lnTo>
                  <a:pt x="2619413" y="136817"/>
                </a:lnTo>
                <a:lnTo>
                  <a:pt x="2619413" y="150876"/>
                </a:lnTo>
                <a:lnTo>
                  <a:pt x="2605354" y="150876"/>
                </a:lnTo>
                <a:lnTo>
                  <a:pt x="2605354" y="164592"/>
                </a:lnTo>
                <a:lnTo>
                  <a:pt x="2619413" y="164592"/>
                </a:lnTo>
                <a:lnTo>
                  <a:pt x="2619413" y="178651"/>
                </a:lnTo>
                <a:close/>
                <a:moveTo>
                  <a:pt x="2754173" y="459829"/>
                </a:moveTo>
                <a:lnTo>
                  <a:pt x="2772689" y="459829"/>
                </a:lnTo>
                <a:lnTo>
                  <a:pt x="2772689" y="441312"/>
                </a:lnTo>
                <a:lnTo>
                  <a:pt x="2791206" y="441312"/>
                </a:lnTo>
                <a:lnTo>
                  <a:pt x="2791206" y="422796"/>
                </a:lnTo>
                <a:lnTo>
                  <a:pt x="2772689" y="422796"/>
                </a:lnTo>
                <a:lnTo>
                  <a:pt x="2772689" y="404279"/>
                </a:lnTo>
                <a:lnTo>
                  <a:pt x="2754173" y="404279"/>
                </a:lnTo>
                <a:lnTo>
                  <a:pt x="2754173" y="422796"/>
                </a:lnTo>
                <a:lnTo>
                  <a:pt x="2735656" y="422796"/>
                </a:lnTo>
                <a:lnTo>
                  <a:pt x="2735656" y="441312"/>
                </a:lnTo>
                <a:lnTo>
                  <a:pt x="2754173" y="441312"/>
                </a:lnTo>
                <a:lnTo>
                  <a:pt x="2754173" y="459829"/>
                </a:lnTo>
                <a:close/>
                <a:moveTo>
                  <a:pt x="3049753" y="944347"/>
                </a:moveTo>
                <a:lnTo>
                  <a:pt x="3025750" y="944347"/>
                </a:lnTo>
                <a:lnTo>
                  <a:pt x="3025750" y="968693"/>
                </a:lnTo>
                <a:lnTo>
                  <a:pt x="3001404" y="968693"/>
                </a:lnTo>
                <a:lnTo>
                  <a:pt x="3001404" y="992696"/>
                </a:lnTo>
                <a:lnTo>
                  <a:pt x="3025750" y="992696"/>
                </a:lnTo>
                <a:lnTo>
                  <a:pt x="3025750" y="1017041"/>
                </a:lnTo>
                <a:lnTo>
                  <a:pt x="3049753" y="1017041"/>
                </a:lnTo>
                <a:lnTo>
                  <a:pt x="3049753" y="992696"/>
                </a:lnTo>
                <a:lnTo>
                  <a:pt x="3074099" y="992696"/>
                </a:lnTo>
                <a:lnTo>
                  <a:pt x="3074099" y="968693"/>
                </a:lnTo>
                <a:lnTo>
                  <a:pt x="3049753" y="968693"/>
                </a:lnTo>
                <a:lnTo>
                  <a:pt x="3049753" y="944347"/>
                </a:lnTo>
                <a:close/>
                <a:moveTo>
                  <a:pt x="2616327" y="462229"/>
                </a:moveTo>
                <a:lnTo>
                  <a:pt x="2636215" y="462229"/>
                </a:lnTo>
                <a:lnTo>
                  <a:pt x="2636215" y="441998"/>
                </a:lnTo>
                <a:lnTo>
                  <a:pt x="2656447" y="441998"/>
                </a:lnTo>
                <a:lnTo>
                  <a:pt x="2656447" y="422110"/>
                </a:lnTo>
                <a:lnTo>
                  <a:pt x="2636215" y="422110"/>
                </a:lnTo>
                <a:lnTo>
                  <a:pt x="2636215" y="401879"/>
                </a:lnTo>
                <a:lnTo>
                  <a:pt x="2616327" y="401879"/>
                </a:lnTo>
                <a:lnTo>
                  <a:pt x="2616327" y="422110"/>
                </a:lnTo>
                <a:lnTo>
                  <a:pt x="2596096" y="422110"/>
                </a:lnTo>
                <a:lnTo>
                  <a:pt x="2596096" y="441998"/>
                </a:lnTo>
                <a:lnTo>
                  <a:pt x="2616327" y="441998"/>
                </a:lnTo>
                <a:lnTo>
                  <a:pt x="2616327" y="462229"/>
                </a:lnTo>
                <a:close/>
                <a:moveTo>
                  <a:pt x="2546033" y="604190"/>
                </a:moveTo>
                <a:lnTo>
                  <a:pt x="2569350" y="604190"/>
                </a:lnTo>
                <a:lnTo>
                  <a:pt x="2569350" y="580873"/>
                </a:lnTo>
                <a:lnTo>
                  <a:pt x="2592667" y="580873"/>
                </a:lnTo>
                <a:lnTo>
                  <a:pt x="2592667" y="557555"/>
                </a:lnTo>
                <a:lnTo>
                  <a:pt x="2569350" y="557555"/>
                </a:lnTo>
                <a:lnTo>
                  <a:pt x="2569350" y="534238"/>
                </a:lnTo>
                <a:lnTo>
                  <a:pt x="2546033" y="534238"/>
                </a:lnTo>
                <a:lnTo>
                  <a:pt x="2546033" y="557555"/>
                </a:lnTo>
                <a:lnTo>
                  <a:pt x="2522716" y="557555"/>
                </a:lnTo>
                <a:lnTo>
                  <a:pt x="2522716" y="580873"/>
                </a:lnTo>
                <a:lnTo>
                  <a:pt x="2546033" y="580873"/>
                </a:lnTo>
                <a:lnTo>
                  <a:pt x="2546033" y="604190"/>
                </a:lnTo>
                <a:close/>
                <a:moveTo>
                  <a:pt x="2775433" y="670712"/>
                </a:moveTo>
                <a:lnTo>
                  <a:pt x="2751430" y="670712"/>
                </a:lnTo>
                <a:lnTo>
                  <a:pt x="2751430" y="694373"/>
                </a:lnTo>
                <a:lnTo>
                  <a:pt x="2727770" y="694373"/>
                </a:lnTo>
                <a:lnTo>
                  <a:pt x="2727770" y="718376"/>
                </a:lnTo>
                <a:lnTo>
                  <a:pt x="2751430" y="718376"/>
                </a:lnTo>
                <a:lnTo>
                  <a:pt x="2751430" y="742036"/>
                </a:lnTo>
                <a:lnTo>
                  <a:pt x="2775433" y="742036"/>
                </a:lnTo>
                <a:lnTo>
                  <a:pt x="2775433" y="718376"/>
                </a:lnTo>
                <a:lnTo>
                  <a:pt x="2799093" y="718376"/>
                </a:lnTo>
                <a:lnTo>
                  <a:pt x="2799093" y="694373"/>
                </a:lnTo>
                <a:lnTo>
                  <a:pt x="2775433" y="694373"/>
                </a:lnTo>
                <a:lnTo>
                  <a:pt x="2775433" y="670712"/>
                </a:lnTo>
                <a:close/>
                <a:moveTo>
                  <a:pt x="2481568" y="180365"/>
                </a:moveTo>
                <a:lnTo>
                  <a:pt x="2496655" y="180365"/>
                </a:lnTo>
                <a:lnTo>
                  <a:pt x="2496655" y="165278"/>
                </a:lnTo>
                <a:lnTo>
                  <a:pt x="2511743" y="165278"/>
                </a:lnTo>
                <a:lnTo>
                  <a:pt x="2511743" y="150190"/>
                </a:lnTo>
                <a:lnTo>
                  <a:pt x="2496655" y="150190"/>
                </a:lnTo>
                <a:lnTo>
                  <a:pt x="2496655" y="135103"/>
                </a:lnTo>
                <a:lnTo>
                  <a:pt x="2481568" y="135103"/>
                </a:lnTo>
                <a:lnTo>
                  <a:pt x="2481568" y="150190"/>
                </a:lnTo>
                <a:lnTo>
                  <a:pt x="2466480" y="150190"/>
                </a:lnTo>
                <a:lnTo>
                  <a:pt x="2466480" y="165278"/>
                </a:lnTo>
                <a:lnTo>
                  <a:pt x="2481568" y="165278"/>
                </a:lnTo>
                <a:lnTo>
                  <a:pt x="2481568" y="180365"/>
                </a:lnTo>
                <a:close/>
                <a:moveTo>
                  <a:pt x="2548776" y="321297"/>
                </a:moveTo>
                <a:lnTo>
                  <a:pt x="2566607" y="321297"/>
                </a:lnTo>
                <a:lnTo>
                  <a:pt x="2566607" y="303809"/>
                </a:lnTo>
                <a:lnTo>
                  <a:pt x="2584094" y="303809"/>
                </a:lnTo>
                <a:lnTo>
                  <a:pt x="2584094" y="285979"/>
                </a:lnTo>
                <a:lnTo>
                  <a:pt x="2566607" y="285979"/>
                </a:lnTo>
                <a:lnTo>
                  <a:pt x="2566607" y="268491"/>
                </a:lnTo>
                <a:lnTo>
                  <a:pt x="2548776" y="268491"/>
                </a:lnTo>
                <a:lnTo>
                  <a:pt x="2548776" y="285979"/>
                </a:lnTo>
                <a:lnTo>
                  <a:pt x="2531288" y="285979"/>
                </a:lnTo>
                <a:lnTo>
                  <a:pt x="2531288" y="303809"/>
                </a:lnTo>
                <a:lnTo>
                  <a:pt x="2548776" y="303809"/>
                </a:lnTo>
                <a:lnTo>
                  <a:pt x="2548776" y="321297"/>
                </a:lnTo>
                <a:close/>
                <a:moveTo>
                  <a:pt x="2757259" y="176594"/>
                </a:moveTo>
                <a:lnTo>
                  <a:pt x="2769604" y="176594"/>
                </a:lnTo>
                <a:lnTo>
                  <a:pt x="2769604" y="163906"/>
                </a:lnTo>
                <a:lnTo>
                  <a:pt x="2782291" y="163906"/>
                </a:lnTo>
                <a:lnTo>
                  <a:pt x="2782291" y="151562"/>
                </a:lnTo>
                <a:lnTo>
                  <a:pt x="2769604" y="151562"/>
                </a:lnTo>
                <a:lnTo>
                  <a:pt x="2769604" y="138875"/>
                </a:lnTo>
                <a:lnTo>
                  <a:pt x="2757259" y="138875"/>
                </a:lnTo>
                <a:lnTo>
                  <a:pt x="2757259" y="151562"/>
                </a:lnTo>
                <a:lnTo>
                  <a:pt x="2744572" y="151562"/>
                </a:lnTo>
                <a:lnTo>
                  <a:pt x="2744572" y="163906"/>
                </a:lnTo>
                <a:lnTo>
                  <a:pt x="2757259" y="163906"/>
                </a:lnTo>
                <a:lnTo>
                  <a:pt x="2757259" y="176594"/>
                </a:lnTo>
                <a:close/>
                <a:moveTo>
                  <a:pt x="2821724" y="600075"/>
                </a:moveTo>
                <a:lnTo>
                  <a:pt x="2842298" y="600075"/>
                </a:lnTo>
                <a:lnTo>
                  <a:pt x="2842298" y="579501"/>
                </a:lnTo>
                <a:lnTo>
                  <a:pt x="2862872" y="579501"/>
                </a:lnTo>
                <a:lnTo>
                  <a:pt x="2862872" y="558927"/>
                </a:lnTo>
                <a:lnTo>
                  <a:pt x="2842298" y="558927"/>
                </a:lnTo>
                <a:lnTo>
                  <a:pt x="2842298" y="538353"/>
                </a:lnTo>
                <a:lnTo>
                  <a:pt x="2821724" y="538353"/>
                </a:lnTo>
                <a:lnTo>
                  <a:pt x="2821724" y="558927"/>
                </a:lnTo>
                <a:lnTo>
                  <a:pt x="2801150" y="558927"/>
                </a:lnTo>
                <a:lnTo>
                  <a:pt x="2801150" y="579501"/>
                </a:lnTo>
                <a:lnTo>
                  <a:pt x="2821724" y="579501"/>
                </a:lnTo>
                <a:lnTo>
                  <a:pt x="2821724" y="600075"/>
                </a:lnTo>
                <a:close/>
                <a:moveTo>
                  <a:pt x="2980830" y="808215"/>
                </a:moveTo>
                <a:lnTo>
                  <a:pt x="2957513" y="808215"/>
                </a:lnTo>
                <a:lnTo>
                  <a:pt x="2957513" y="831875"/>
                </a:lnTo>
                <a:lnTo>
                  <a:pt x="2933852" y="831875"/>
                </a:lnTo>
                <a:lnTo>
                  <a:pt x="2933852" y="855193"/>
                </a:lnTo>
                <a:lnTo>
                  <a:pt x="2957513" y="855193"/>
                </a:lnTo>
                <a:lnTo>
                  <a:pt x="2957513" y="878853"/>
                </a:lnTo>
                <a:lnTo>
                  <a:pt x="2980830" y="878853"/>
                </a:lnTo>
                <a:lnTo>
                  <a:pt x="2980830" y="855193"/>
                </a:lnTo>
                <a:lnTo>
                  <a:pt x="3004490" y="855193"/>
                </a:lnTo>
                <a:lnTo>
                  <a:pt x="3004490" y="831875"/>
                </a:lnTo>
                <a:lnTo>
                  <a:pt x="2980830" y="831875"/>
                </a:lnTo>
                <a:lnTo>
                  <a:pt x="2980830" y="808215"/>
                </a:lnTo>
                <a:close/>
                <a:moveTo>
                  <a:pt x="2962656" y="314439"/>
                </a:moveTo>
                <a:lnTo>
                  <a:pt x="2975686" y="314439"/>
                </a:lnTo>
                <a:lnTo>
                  <a:pt x="2975686" y="301409"/>
                </a:lnTo>
                <a:lnTo>
                  <a:pt x="2988716" y="301409"/>
                </a:lnTo>
                <a:lnTo>
                  <a:pt x="2988716" y="288379"/>
                </a:lnTo>
                <a:lnTo>
                  <a:pt x="2975686" y="288379"/>
                </a:lnTo>
                <a:lnTo>
                  <a:pt x="2975686" y="275349"/>
                </a:lnTo>
                <a:lnTo>
                  <a:pt x="2962656" y="275349"/>
                </a:lnTo>
                <a:lnTo>
                  <a:pt x="2962656" y="288379"/>
                </a:lnTo>
                <a:lnTo>
                  <a:pt x="2949626" y="288379"/>
                </a:lnTo>
                <a:lnTo>
                  <a:pt x="2949626" y="301409"/>
                </a:lnTo>
                <a:lnTo>
                  <a:pt x="2962656" y="301409"/>
                </a:lnTo>
                <a:lnTo>
                  <a:pt x="2962656" y="314439"/>
                </a:lnTo>
                <a:close/>
                <a:moveTo>
                  <a:pt x="3030208" y="454685"/>
                </a:moveTo>
                <a:lnTo>
                  <a:pt x="3045295" y="454685"/>
                </a:lnTo>
                <a:lnTo>
                  <a:pt x="3045295" y="439598"/>
                </a:lnTo>
                <a:lnTo>
                  <a:pt x="3060383" y="439598"/>
                </a:lnTo>
                <a:lnTo>
                  <a:pt x="3060383" y="424510"/>
                </a:lnTo>
                <a:lnTo>
                  <a:pt x="3045295" y="424510"/>
                </a:lnTo>
                <a:lnTo>
                  <a:pt x="3045295" y="409423"/>
                </a:lnTo>
                <a:lnTo>
                  <a:pt x="3030208" y="409423"/>
                </a:lnTo>
                <a:lnTo>
                  <a:pt x="3030208" y="424510"/>
                </a:lnTo>
                <a:lnTo>
                  <a:pt x="3015120" y="424510"/>
                </a:lnTo>
                <a:lnTo>
                  <a:pt x="3015120" y="439598"/>
                </a:lnTo>
                <a:lnTo>
                  <a:pt x="3030208" y="439598"/>
                </a:lnTo>
                <a:lnTo>
                  <a:pt x="3030208" y="454685"/>
                </a:lnTo>
                <a:close/>
                <a:moveTo>
                  <a:pt x="3027807" y="736549"/>
                </a:moveTo>
                <a:lnTo>
                  <a:pt x="3047695" y="736549"/>
                </a:lnTo>
                <a:lnTo>
                  <a:pt x="3047695" y="716318"/>
                </a:lnTo>
                <a:lnTo>
                  <a:pt x="3067927" y="716318"/>
                </a:lnTo>
                <a:lnTo>
                  <a:pt x="3067927" y="696430"/>
                </a:lnTo>
                <a:lnTo>
                  <a:pt x="3047695" y="696430"/>
                </a:lnTo>
                <a:lnTo>
                  <a:pt x="3047695" y="676199"/>
                </a:lnTo>
                <a:lnTo>
                  <a:pt x="3027807" y="676199"/>
                </a:lnTo>
                <a:lnTo>
                  <a:pt x="3027807" y="696430"/>
                </a:lnTo>
                <a:lnTo>
                  <a:pt x="3007576" y="696430"/>
                </a:lnTo>
                <a:lnTo>
                  <a:pt x="3007576" y="716318"/>
                </a:lnTo>
                <a:lnTo>
                  <a:pt x="3027807" y="716318"/>
                </a:lnTo>
                <a:lnTo>
                  <a:pt x="3027807" y="736549"/>
                </a:lnTo>
                <a:close/>
                <a:moveTo>
                  <a:pt x="2889619" y="739635"/>
                </a:moveTo>
                <a:lnTo>
                  <a:pt x="2911564" y="739635"/>
                </a:lnTo>
                <a:lnTo>
                  <a:pt x="2911564" y="717347"/>
                </a:lnTo>
                <a:lnTo>
                  <a:pt x="2933852" y="717347"/>
                </a:lnTo>
                <a:lnTo>
                  <a:pt x="2933852" y="695401"/>
                </a:lnTo>
                <a:lnTo>
                  <a:pt x="2911564" y="695401"/>
                </a:lnTo>
                <a:lnTo>
                  <a:pt x="2911564" y="673113"/>
                </a:lnTo>
                <a:lnTo>
                  <a:pt x="2889619" y="673113"/>
                </a:lnTo>
                <a:lnTo>
                  <a:pt x="2889619" y="695401"/>
                </a:lnTo>
                <a:lnTo>
                  <a:pt x="2867330" y="695401"/>
                </a:lnTo>
                <a:lnTo>
                  <a:pt x="2867330" y="717347"/>
                </a:lnTo>
                <a:lnTo>
                  <a:pt x="2889619" y="717347"/>
                </a:lnTo>
                <a:lnTo>
                  <a:pt x="2889619" y="739635"/>
                </a:lnTo>
                <a:close/>
                <a:moveTo>
                  <a:pt x="2824468" y="317183"/>
                </a:moveTo>
                <a:lnTo>
                  <a:pt x="2839555" y="317183"/>
                </a:lnTo>
                <a:lnTo>
                  <a:pt x="2839555" y="302438"/>
                </a:lnTo>
                <a:lnTo>
                  <a:pt x="2854300" y="302438"/>
                </a:lnTo>
                <a:lnTo>
                  <a:pt x="2854300" y="287350"/>
                </a:lnTo>
                <a:lnTo>
                  <a:pt x="2839555" y="287350"/>
                </a:lnTo>
                <a:lnTo>
                  <a:pt x="2839555" y="272606"/>
                </a:lnTo>
                <a:lnTo>
                  <a:pt x="2824468" y="272606"/>
                </a:lnTo>
                <a:lnTo>
                  <a:pt x="2824468" y="287350"/>
                </a:lnTo>
                <a:lnTo>
                  <a:pt x="2809723" y="287350"/>
                </a:lnTo>
                <a:lnTo>
                  <a:pt x="2809723" y="302438"/>
                </a:lnTo>
                <a:lnTo>
                  <a:pt x="2824468" y="302438"/>
                </a:lnTo>
                <a:lnTo>
                  <a:pt x="2824468" y="317183"/>
                </a:lnTo>
                <a:close/>
                <a:moveTo>
                  <a:pt x="2892019" y="457429"/>
                </a:moveTo>
                <a:lnTo>
                  <a:pt x="2909164" y="457429"/>
                </a:lnTo>
                <a:lnTo>
                  <a:pt x="2909164" y="440627"/>
                </a:lnTo>
                <a:lnTo>
                  <a:pt x="2925966" y="440627"/>
                </a:lnTo>
                <a:lnTo>
                  <a:pt x="2925966" y="423482"/>
                </a:lnTo>
                <a:lnTo>
                  <a:pt x="2909164" y="423482"/>
                </a:lnTo>
                <a:lnTo>
                  <a:pt x="2909164" y="406679"/>
                </a:lnTo>
                <a:lnTo>
                  <a:pt x="2892019" y="406679"/>
                </a:lnTo>
                <a:lnTo>
                  <a:pt x="2892019" y="423482"/>
                </a:lnTo>
                <a:lnTo>
                  <a:pt x="2875217" y="423482"/>
                </a:lnTo>
                <a:lnTo>
                  <a:pt x="2875217" y="440627"/>
                </a:lnTo>
                <a:lnTo>
                  <a:pt x="2892019" y="440627"/>
                </a:lnTo>
                <a:lnTo>
                  <a:pt x="2892019" y="457429"/>
                </a:lnTo>
                <a:close/>
                <a:moveTo>
                  <a:pt x="2959913" y="597332"/>
                </a:moveTo>
                <a:lnTo>
                  <a:pt x="2978429" y="597332"/>
                </a:lnTo>
                <a:lnTo>
                  <a:pt x="2978429" y="578472"/>
                </a:lnTo>
                <a:lnTo>
                  <a:pt x="2997289" y="578472"/>
                </a:lnTo>
                <a:lnTo>
                  <a:pt x="2997289" y="559956"/>
                </a:lnTo>
                <a:lnTo>
                  <a:pt x="2978429" y="559956"/>
                </a:lnTo>
                <a:lnTo>
                  <a:pt x="2978429" y="541096"/>
                </a:lnTo>
                <a:lnTo>
                  <a:pt x="2959913" y="541096"/>
                </a:lnTo>
                <a:lnTo>
                  <a:pt x="2959913" y="559956"/>
                </a:lnTo>
                <a:lnTo>
                  <a:pt x="2941054" y="559956"/>
                </a:lnTo>
                <a:lnTo>
                  <a:pt x="2941054" y="578472"/>
                </a:lnTo>
                <a:lnTo>
                  <a:pt x="2959913" y="578472"/>
                </a:lnTo>
                <a:lnTo>
                  <a:pt x="2959913" y="597332"/>
                </a:lnTo>
                <a:close/>
                <a:moveTo>
                  <a:pt x="2230907" y="2126323"/>
                </a:moveTo>
                <a:lnTo>
                  <a:pt x="2230907" y="2094090"/>
                </a:lnTo>
                <a:lnTo>
                  <a:pt x="2263140" y="2094090"/>
                </a:lnTo>
                <a:lnTo>
                  <a:pt x="2263140" y="2061858"/>
                </a:lnTo>
                <a:lnTo>
                  <a:pt x="2230907" y="2061858"/>
                </a:lnTo>
                <a:lnTo>
                  <a:pt x="2230907" y="2029625"/>
                </a:lnTo>
                <a:lnTo>
                  <a:pt x="2198675" y="2029625"/>
                </a:lnTo>
                <a:lnTo>
                  <a:pt x="2198675" y="2061858"/>
                </a:lnTo>
                <a:lnTo>
                  <a:pt x="2166442" y="2061858"/>
                </a:lnTo>
                <a:lnTo>
                  <a:pt x="2166442" y="2094090"/>
                </a:lnTo>
                <a:lnTo>
                  <a:pt x="2198675" y="2094090"/>
                </a:lnTo>
                <a:lnTo>
                  <a:pt x="2198675" y="2126323"/>
                </a:lnTo>
                <a:lnTo>
                  <a:pt x="2230907" y="2126323"/>
                </a:lnTo>
                <a:close/>
                <a:moveTo>
                  <a:pt x="1476527" y="1989163"/>
                </a:moveTo>
                <a:lnTo>
                  <a:pt x="1476527" y="1956930"/>
                </a:lnTo>
                <a:lnTo>
                  <a:pt x="1508760" y="1956930"/>
                </a:lnTo>
                <a:lnTo>
                  <a:pt x="1508760" y="1924698"/>
                </a:lnTo>
                <a:lnTo>
                  <a:pt x="1476527" y="1924698"/>
                </a:lnTo>
                <a:lnTo>
                  <a:pt x="1476527" y="1892465"/>
                </a:lnTo>
                <a:lnTo>
                  <a:pt x="1444295" y="1892465"/>
                </a:lnTo>
                <a:lnTo>
                  <a:pt x="1444295" y="1924698"/>
                </a:lnTo>
                <a:lnTo>
                  <a:pt x="1412062" y="1924698"/>
                </a:lnTo>
                <a:lnTo>
                  <a:pt x="1412062" y="1956930"/>
                </a:lnTo>
                <a:lnTo>
                  <a:pt x="1444295" y="1956930"/>
                </a:lnTo>
                <a:lnTo>
                  <a:pt x="1444295" y="1989163"/>
                </a:lnTo>
                <a:lnTo>
                  <a:pt x="1476527" y="1989163"/>
                </a:lnTo>
                <a:close/>
                <a:moveTo>
                  <a:pt x="1545107" y="2126323"/>
                </a:moveTo>
                <a:lnTo>
                  <a:pt x="1545107" y="2094090"/>
                </a:lnTo>
                <a:lnTo>
                  <a:pt x="1577340" y="2094090"/>
                </a:lnTo>
                <a:lnTo>
                  <a:pt x="1577340" y="2061858"/>
                </a:lnTo>
                <a:lnTo>
                  <a:pt x="1545107" y="2061858"/>
                </a:lnTo>
                <a:lnTo>
                  <a:pt x="1545107" y="2029625"/>
                </a:lnTo>
                <a:lnTo>
                  <a:pt x="1512875" y="2029625"/>
                </a:lnTo>
                <a:lnTo>
                  <a:pt x="1512875" y="2061858"/>
                </a:lnTo>
                <a:lnTo>
                  <a:pt x="1480642" y="2061858"/>
                </a:lnTo>
                <a:lnTo>
                  <a:pt x="1480642" y="2094090"/>
                </a:lnTo>
                <a:lnTo>
                  <a:pt x="1512875" y="2094090"/>
                </a:lnTo>
                <a:lnTo>
                  <a:pt x="1512875" y="2126323"/>
                </a:lnTo>
                <a:lnTo>
                  <a:pt x="1545107" y="2126323"/>
                </a:lnTo>
                <a:close/>
                <a:moveTo>
                  <a:pt x="1613687" y="2263483"/>
                </a:moveTo>
                <a:lnTo>
                  <a:pt x="1613687" y="2231250"/>
                </a:lnTo>
                <a:lnTo>
                  <a:pt x="1645920" y="2231250"/>
                </a:lnTo>
                <a:lnTo>
                  <a:pt x="1645920" y="2199018"/>
                </a:lnTo>
                <a:lnTo>
                  <a:pt x="1613687" y="2199018"/>
                </a:lnTo>
                <a:lnTo>
                  <a:pt x="1613687" y="2166785"/>
                </a:lnTo>
                <a:lnTo>
                  <a:pt x="1581455" y="2166785"/>
                </a:lnTo>
                <a:lnTo>
                  <a:pt x="1581455" y="2199018"/>
                </a:lnTo>
                <a:lnTo>
                  <a:pt x="1549222" y="2199018"/>
                </a:lnTo>
                <a:lnTo>
                  <a:pt x="1549222" y="2231250"/>
                </a:lnTo>
                <a:lnTo>
                  <a:pt x="1581455" y="2231250"/>
                </a:lnTo>
                <a:lnTo>
                  <a:pt x="1581455" y="2263483"/>
                </a:lnTo>
                <a:lnTo>
                  <a:pt x="1613687" y="2263483"/>
                </a:lnTo>
                <a:close/>
                <a:moveTo>
                  <a:pt x="1819427" y="2126323"/>
                </a:moveTo>
                <a:lnTo>
                  <a:pt x="1819427" y="2094090"/>
                </a:lnTo>
                <a:lnTo>
                  <a:pt x="1851660" y="2094090"/>
                </a:lnTo>
                <a:lnTo>
                  <a:pt x="1851660" y="2061858"/>
                </a:lnTo>
                <a:lnTo>
                  <a:pt x="1819427" y="2061858"/>
                </a:lnTo>
                <a:lnTo>
                  <a:pt x="1819427" y="2029625"/>
                </a:lnTo>
                <a:lnTo>
                  <a:pt x="1787195" y="2029625"/>
                </a:lnTo>
                <a:lnTo>
                  <a:pt x="1787195" y="2061858"/>
                </a:lnTo>
                <a:lnTo>
                  <a:pt x="1754962" y="2061858"/>
                </a:lnTo>
                <a:lnTo>
                  <a:pt x="1754962" y="2094090"/>
                </a:lnTo>
                <a:lnTo>
                  <a:pt x="1787195" y="2094090"/>
                </a:lnTo>
                <a:lnTo>
                  <a:pt x="1787195" y="2126323"/>
                </a:lnTo>
                <a:lnTo>
                  <a:pt x="1819427" y="2126323"/>
                </a:lnTo>
                <a:close/>
                <a:moveTo>
                  <a:pt x="1682267" y="2126323"/>
                </a:moveTo>
                <a:lnTo>
                  <a:pt x="1682267" y="2094090"/>
                </a:lnTo>
                <a:lnTo>
                  <a:pt x="1714500" y="2094090"/>
                </a:lnTo>
                <a:lnTo>
                  <a:pt x="1714500" y="2061858"/>
                </a:lnTo>
                <a:lnTo>
                  <a:pt x="1682267" y="2061858"/>
                </a:lnTo>
                <a:lnTo>
                  <a:pt x="1682267" y="2029625"/>
                </a:lnTo>
                <a:lnTo>
                  <a:pt x="1650035" y="2029625"/>
                </a:lnTo>
                <a:lnTo>
                  <a:pt x="1650035" y="2061858"/>
                </a:lnTo>
                <a:lnTo>
                  <a:pt x="1617802" y="2061858"/>
                </a:lnTo>
                <a:lnTo>
                  <a:pt x="1617802" y="2094090"/>
                </a:lnTo>
                <a:lnTo>
                  <a:pt x="1650035" y="2094090"/>
                </a:lnTo>
                <a:lnTo>
                  <a:pt x="1650035" y="2126323"/>
                </a:lnTo>
                <a:lnTo>
                  <a:pt x="1682267" y="2126323"/>
                </a:lnTo>
                <a:close/>
                <a:moveTo>
                  <a:pt x="1750847" y="2263483"/>
                </a:moveTo>
                <a:lnTo>
                  <a:pt x="1750847" y="2231250"/>
                </a:lnTo>
                <a:lnTo>
                  <a:pt x="1783080" y="2231250"/>
                </a:lnTo>
                <a:lnTo>
                  <a:pt x="1783080" y="2199018"/>
                </a:lnTo>
                <a:lnTo>
                  <a:pt x="1750847" y="2199018"/>
                </a:lnTo>
                <a:lnTo>
                  <a:pt x="1750847" y="2166785"/>
                </a:lnTo>
                <a:lnTo>
                  <a:pt x="1718615" y="2166785"/>
                </a:lnTo>
                <a:lnTo>
                  <a:pt x="1718615" y="2199018"/>
                </a:lnTo>
                <a:lnTo>
                  <a:pt x="1686382" y="2199018"/>
                </a:lnTo>
                <a:lnTo>
                  <a:pt x="1686382" y="2231250"/>
                </a:lnTo>
                <a:lnTo>
                  <a:pt x="1718615" y="2231250"/>
                </a:lnTo>
                <a:lnTo>
                  <a:pt x="1718615" y="2263483"/>
                </a:lnTo>
                <a:lnTo>
                  <a:pt x="1750847" y="2263483"/>
                </a:lnTo>
                <a:close/>
                <a:moveTo>
                  <a:pt x="1407947" y="2126323"/>
                </a:moveTo>
                <a:lnTo>
                  <a:pt x="1407947" y="2094090"/>
                </a:lnTo>
                <a:lnTo>
                  <a:pt x="1440180" y="2094090"/>
                </a:lnTo>
                <a:lnTo>
                  <a:pt x="1440180" y="2061858"/>
                </a:lnTo>
                <a:lnTo>
                  <a:pt x="1407947" y="2061858"/>
                </a:lnTo>
                <a:lnTo>
                  <a:pt x="1407947" y="2029625"/>
                </a:lnTo>
                <a:lnTo>
                  <a:pt x="1375715" y="2029625"/>
                </a:lnTo>
                <a:lnTo>
                  <a:pt x="1375715" y="2061858"/>
                </a:lnTo>
                <a:lnTo>
                  <a:pt x="1343482" y="2061858"/>
                </a:lnTo>
                <a:lnTo>
                  <a:pt x="1343482" y="2094090"/>
                </a:lnTo>
                <a:lnTo>
                  <a:pt x="1375715" y="2094090"/>
                </a:lnTo>
                <a:lnTo>
                  <a:pt x="1375715" y="2126323"/>
                </a:lnTo>
                <a:lnTo>
                  <a:pt x="1407947" y="2126323"/>
                </a:lnTo>
                <a:close/>
                <a:moveTo>
                  <a:pt x="1202207" y="1989163"/>
                </a:moveTo>
                <a:lnTo>
                  <a:pt x="1202207" y="1956930"/>
                </a:lnTo>
                <a:lnTo>
                  <a:pt x="1234440" y="1956930"/>
                </a:lnTo>
                <a:lnTo>
                  <a:pt x="1234440" y="1924698"/>
                </a:lnTo>
                <a:lnTo>
                  <a:pt x="1202207" y="1924698"/>
                </a:lnTo>
                <a:lnTo>
                  <a:pt x="1202207" y="1892465"/>
                </a:lnTo>
                <a:lnTo>
                  <a:pt x="1169975" y="1892465"/>
                </a:lnTo>
                <a:lnTo>
                  <a:pt x="1169975" y="1924698"/>
                </a:lnTo>
                <a:lnTo>
                  <a:pt x="1137742" y="1924698"/>
                </a:lnTo>
                <a:lnTo>
                  <a:pt x="1137742" y="1956930"/>
                </a:lnTo>
                <a:lnTo>
                  <a:pt x="1169975" y="1956930"/>
                </a:lnTo>
                <a:lnTo>
                  <a:pt x="1169975" y="1989163"/>
                </a:lnTo>
                <a:lnTo>
                  <a:pt x="1202207" y="1989163"/>
                </a:lnTo>
                <a:close/>
                <a:moveTo>
                  <a:pt x="1270787" y="2126323"/>
                </a:moveTo>
                <a:lnTo>
                  <a:pt x="1270787" y="2094090"/>
                </a:lnTo>
                <a:lnTo>
                  <a:pt x="1303020" y="2094090"/>
                </a:lnTo>
                <a:lnTo>
                  <a:pt x="1303020" y="2061858"/>
                </a:lnTo>
                <a:lnTo>
                  <a:pt x="1270787" y="2061858"/>
                </a:lnTo>
                <a:lnTo>
                  <a:pt x="1270787" y="2029625"/>
                </a:lnTo>
                <a:lnTo>
                  <a:pt x="1238555" y="2029625"/>
                </a:lnTo>
                <a:lnTo>
                  <a:pt x="1238555" y="2061858"/>
                </a:lnTo>
                <a:lnTo>
                  <a:pt x="1206322" y="2061858"/>
                </a:lnTo>
                <a:lnTo>
                  <a:pt x="1206322" y="2094090"/>
                </a:lnTo>
                <a:lnTo>
                  <a:pt x="1238555" y="2094090"/>
                </a:lnTo>
                <a:lnTo>
                  <a:pt x="1238555" y="2126323"/>
                </a:lnTo>
                <a:lnTo>
                  <a:pt x="1270787" y="2126323"/>
                </a:lnTo>
                <a:close/>
                <a:moveTo>
                  <a:pt x="1339367" y="1989163"/>
                </a:moveTo>
                <a:lnTo>
                  <a:pt x="1339367" y="1956930"/>
                </a:lnTo>
                <a:lnTo>
                  <a:pt x="1371600" y="1956930"/>
                </a:lnTo>
                <a:lnTo>
                  <a:pt x="1371600" y="1924698"/>
                </a:lnTo>
                <a:lnTo>
                  <a:pt x="1339367" y="1924698"/>
                </a:lnTo>
                <a:lnTo>
                  <a:pt x="1339367" y="1892465"/>
                </a:lnTo>
                <a:lnTo>
                  <a:pt x="1307135" y="1892465"/>
                </a:lnTo>
                <a:lnTo>
                  <a:pt x="1307135" y="1924698"/>
                </a:lnTo>
                <a:lnTo>
                  <a:pt x="1274902" y="1924698"/>
                </a:lnTo>
                <a:lnTo>
                  <a:pt x="1274902" y="1956930"/>
                </a:lnTo>
                <a:lnTo>
                  <a:pt x="1307135" y="1956930"/>
                </a:lnTo>
                <a:lnTo>
                  <a:pt x="1307135" y="1989163"/>
                </a:lnTo>
                <a:lnTo>
                  <a:pt x="1339367" y="1989163"/>
                </a:lnTo>
                <a:close/>
                <a:moveTo>
                  <a:pt x="2299487" y="2263483"/>
                </a:moveTo>
                <a:lnTo>
                  <a:pt x="2299487" y="2231250"/>
                </a:lnTo>
                <a:lnTo>
                  <a:pt x="2331720" y="2231250"/>
                </a:lnTo>
                <a:lnTo>
                  <a:pt x="2331720" y="2199018"/>
                </a:lnTo>
                <a:lnTo>
                  <a:pt x="2299487" y="2199018"/>
                </a:lnTo>
                <a:lnTo>
                  <a:pt x="2299487" y="2166785"/>
                </a:lnTo>
                <a:lnTo>
                  <a:pt x="2267255" y="2166785"/>
                </a:lnTo>
                <a:lnTo>
                  <a:pt x="2267255" y="2199018"/>
                </a:lnTo>
                <a:lnTo>
                  <a:pt x="2235022" y="2199018"/>
                </a:lnTo>
                <a:lnTo>
                  <a:pt x="2235022" y="2231250"/>
                </a:lnTo>
                <a:lnTo>
                  <a:pt x="2267255" y="2231250"/>
                </a:lnTo>
                <a:lnTo>
                  <a:pt x="2267255" y="2263483"/>
                </a:lnTo>
                <a:lnTo>
                  <a:pt x="2299487" y="2263483"/>
                </a:lnTo>
                <a:close/>
                <a:moveTo>
                  <a:pt x="2368067" y="2126323"/>
                </a:moveTo>
                <a:lnTo>
                  <a:pt x="2368067" y="2094090"/>
                </a:lnTo>
                <a:lnTo>
                  <a:pt x="2400300" y="2094090"/>
                </a:lnTo>
                <a:lnTo>
                  <a:pt x="2400300" y="2061858"/>
                </a:lnTo>
                <a:lnTo>
                  <a:pt x="2368067" y="2061858"/>
                </a:lnTo>
                <a:lnTo>
                  <a:pt x="2368067" y="2029625"/>
                </a:lnTo>
                <a:lnTo>
                  <a:pt x="2335835" y="2029625"/>
                </a:lnTo>
                <a:lnTo>
                  <a:pt x="2335835" y="2061858"/>
                </a:lnTo>
                <a:lnTo>
                  <a:pt x="2303602" y="2061858"/>
                </a:lnTo>
                <a:lnTo>
                  <a:pt x="2303602" y="2094090"/>
                </a:lnTo>
                <a:lnTo>
                  <a:pt x="2335835" y="2094090"/>
                </a:lnTo>
                <a:lnTo>
                  <a:pt x="2335835" y="2126323"/>
                </a:lnTo>
                <a:lnTo>
                  <a:pt x="2368067" y="2126323"/>
                </a:lnTo>
                <a:close/>
                <a:moveTo>
                  <a:pt x="1888007" y="2263483"/>
                </a:moveTo>
                <a:lnTo>
                  <a:pt x="1888007" y="2231250"/>
                </a:lnTo>
                <a:lnTo>
                  <a:pt x="1920240" y="2231250"/>
                </a:lnTo>
                <a:lnTo>
                  <a:pt x="1920240" y="2199018"/>
                </a:lnTo>
                <a:lnTo>
                  <a:pt x="1888007" y="2199018"/>
                </a:lnTo>
                <a:lnTo>
                  <a:pt x="1888007" y="2166785"/>
                </a:lnTo>
                <a:lnTo>
                  <a:pt x="1855775" y="2166785"/>
                </a:lnTo>
                <a:lnTo>
                  <a:pt x="1855775" y="2199018"/>
                </a:lnTo>
                <a:lnTo>
                  <a:pt x="1823542" y="2199018"/>
                </a:lnTo>
                <a:lnTo>
                  <a:pt x="1823542" y="2231250"/>
                </a:lnTo>
                <a:lnTo>
                  <a:pt x="1855775" y="2231250"/>
                </a:lnTo>
                <a:lnTo>
                  <a:pt x="1855775" y="2263483"/>
                </a:lnTo>
                <a:lnTo>
                  <a:pt x="1888007" y="2263483"/>
                </a:lnTo>
                <a:close/>
                <a:moveTo>
                  <a:pt x="2436647" y="2263483"/>
                </a:moveTo>
                <a:lnTo>
                  <a:pt x="2436647" y="2231250"/>
                </a:lnTo>
                <a:lnTo>
                  <a:pt x="2468880" y="2231250"/>
                </a:lnTo>
                <a:lnTo>
                  <a:pt x="2468880" y="2199018"/>
                </a:lnTo>
                <a:lnTo>
                  <a:pt x="2436647" y="2199018"/>
                </a:lnTo>
                <a:lnTo>
                  <a:pt x="2436647" y="2166785"/>
                </a:lnTo>
                <a:lnTo>
                  <a:pt x="2404415" y="2166785"/>
                </a:lnTo>
                <a:lnTo>
                  <a:pt x="2404415" y="2199018"/>
                </a:lnTo>
                <a:lnTo>
                  <a:pt x="2372182" y="2199018"/>
                </a:lnTo>
                <a:lnTo>
                  <a:pt x="2372182" y="2231250"/>
                </a:lnTo>
                <a:lnTo>
                  <a:pt x="2404415" y="2231250"/>
                </a:lnTo>
                <a:lnTo>
                  <a:pt x="2404415" y="2263483"/>
                </a:lnTo>
                <a:lnTo>
                  <a:pt x="2436647" y="2263483"/>
                </a:lnTo>
                <a:close/>
                <a:moveTo>
                  <a:pt x="2478481" y="463944"/>
                </a:moveTo>
                <a:lnTo>
                  <a:pt x="2499741" y="463944"/>
                </a:lnTo>
                <a:lnTo>
                  <a:pt x="2499741" y="442684"/>
                </a:lnTo>
                <a:lnTo>
                  <a:pt x="2521001" y="442684"/>
                </a:lnTo>
                <a:lnTo>
                  <a:pt x="2521001" y="421424"/>
                </a:lnTo>
                <a:lnTo>
                  <a:pt x="2499741" y="421424"/>
                </a:lnTo>
                <a:lnTo>
                  <a:pt x="2499741" y="400164"/>
                </a:lnTo>
                <a:lnTo>
                  <a:pt x="2478481" y="400164"/>
                </a:lnTo>
                <a:lnTo>
                  <a:pt x="2478481" y="421424"/>
                </a:lnTo>
                <a:lnTo>
                  <a:pt x="2457221" y="421424"/>
                </a:lnTo>
                <a:lnTo>
                  <a:pt x="2457221" y="442684"/>
                </a:lnTo>
                <a:lnTo>
                  <a:pt x="2478481" y="442684"/>
                </a:lnTo>
                <a:lnTo>
                  <a:pt x="2478481" y="463944"/>
                </a:lnTo>
                <a:close/>
                <a:moveTo>
                  <a:pt x="1238555" y="1755305"/>
                </a:moveTo>
                <a:lnTo>
                  <a:pt x="1238555" y="1787538"/>
                </a:lnTo>
                <a:lnTo>
                  <a:pt x="1206322" y="1787538"/>
                </a:lnTo>
                <a:lnTo>
                  <a:pt x="1206322" y="1819770"/>
                </a:lnTo>
                <a:lnTo>
                  <a:pt x="1238555" y="1819770"/>
                </a:lnTo>
                <a:lnTo>
                  <a:pt x="1238555" y="1852003"/>
                </a:lnTo>
                <a:lnTo>
                  <a:pt x="1270787" y="1852003"/>
                </a:lnTo>
                <a:lnTo>
                  <a:pt x="1270787" y="1819770"/>
                </a:lnTo>
                <a:lnTo>
                  <a:pt x="1303020" y="1819770"/>
                </a:lnTo>
                <a:lnTo>
                  <a:pt x="1303020" y="1787538"/>
                </a:lnTo>
                <a:lnTo>
                  <a:pt x="1270787" y="1787538"/>
                </a:lnTo>
                <a:lnTo>
                  <a:pt x="1270787" y="1755305"/>
                </a:lnTo>
                <a:lnTo>
                  <a:pt x="1238555" y="1755305"/>
                </a:lnTo>
                <a:close/>
                <a:moveTo>
                  <a:pt x="2025167" y="2263483"/>
                </a:moveTo>
                <a:lnTo>
                  <a:pt x="2025167" y="2231250"/>
                </a:lnTo>
                <a:lnTo>
                  <a:pt x="2057400" y="2231250"/>
                </a:lnTo>
                <a:lnTo>
                  <a:pt x="2057400" y="2199018"/>
                </a:lnTo>
                <a:lnTo>
                  <a:pt x="2025167" y="2199018"/>
                </a:lnTo>
                <a:lnTo>
                  <a:pt x="2025167" y="2166785"/>
                </a:lnTo>
                <a:lnTo>
                  <a:pt x="1992935" y="2166785"/>
                </a:lnTo>
                <a:lnTo>
                  <a:pt x="1992935" y="2199018"/>
                </a:lnTo>
                <a:lnTo>
                  <a:pt x="1960702" y="2199018"/>
                </a:lnTo>
                <a:lnTo>
                  <a:pt x="1960702" y="2231250"/>
                </a:lnTo>
                <a:lnTo>
                  <a:pt x="1992935" y="2231250"/>
                </a:lnTo>
                <a:lnTo>
                  <a:pt x="1992935" y="2263483"/>
                </a:lnTo>
                <a:lnTo>
                  <a:pt x="2025167" y="2263483"/>
                </a:lnTo>
                <a:close/>
                <a:moveTo>
                  <a:pt x="1956587" y="2126323"/>
                </a:moveTo>
                <a:lnTo>
                  <a:pt x="1956587" y="2094090"/>
                </a:lnTo>
                <a:lnTo>
                  <a:pt x="1988820" y="2094090"/>
                </a:lnTo>
                <a:lnTo>
                  <a:pt x="1988820" y="2061858"/>
                </a:lnTo>
                <a:lnTo>
                  <a:pt x="1956587" y="2061858"/>
                </a:lnTo>
                <a:lnTo>
                  <a:pt x="1956587" y="2029625"/>
                </a:lnTo>
                <a:lnTo>
                  <a:pt x="1924355" y="2029625"/>
                </a:lnTo>
                <a:lnTo>
                  <a:pt x="1924355" y="2061858"/>
                </a:lnTo>
                <a:lnTo>
                  <a:pt x="1892122" y="2061858"/>
                </a:lnTo>
                <a:lnTo>
                  <a:pt x="1892122" y="2094090"/>
                </a:lnTo>
                <a:lnTo>
                  <a:pt x="1924355" y="2094090"/>
                </a:lnTo>
                <a:lnTo>
                  <a:pt x="1924355" y="2126323"/>
                </a:lnTo>
                <a:lnTo>
                  <a:pt x="1956587" y="2126323"/>
                </a:lnTo>
                <a:close/>
                <a:moveTo>
                  <a:pt x="2093747" y="2126323"/>
                </a:moveTo>
                <a:lnTo>
                  <a:pt x="2093747" y="2094090"/>
                </a:lnTo>
                <a:lnTo>
                  <a:pt x="2125980" y="2094090"/>
                </a:lnTo>
                <a:lnTo>
                  <a:pt x="2125980" y="2061858"/>
                </a:lnTo>
                <a:lnTo>
                  <a:pt x="2093747" y="2061858"/>
                </a:lnTo>
                <a:lnTo>
                  <a:pt x="2093747" y="2029625"/>
                </a:lnTo>
                <a:lnTo>
                  <a:pt x="2061515" y="2029625"/>
                </a:lnTo>
                <a:lnTo>
                  <a:pt x="2061515" y="2061858"/>
                </a:lnTo>
                <a:lnTo>
                  <a:pt x="2029282" y="2061858"/>
                </a:lnTo>
                <a:lnTo>
                  <a:pt x="2029282" y="2094090"/>
                </a:lnTo>
                <a:lnTo>
                  <a:pt x="2061515" y="2094090"/>
                </a:lnTo>
                <a:lnTo>
                  <a:pt x="2061515" y="2126323"/>
                </a:lnTo>
                <a:lnTo>
                  <a:pt x="2093747" y="2126323"/>
                </a:lnTo>
                <a:close/>
                <a:moveTo>
                  <a:pt x="2162327" y="2263483"/>
                </a:moveTo>
                <a:lnTo>
                  <a:pt x="2162327" y="2231250"/>
                </a:lnTo>
                <a:lnTo>
                  <a:pt x="2194560" y="2231250"/>
                </a:lnTo>
                <a:lnTo>
                  <a:pt x="2194560" y="2199018"/>
                </a:lnTo>
                <a:lnTo>
                  <a:pt x="2162327" y="2199018"/>
                </a:lnTo>
                <a:lnTo>
                  <a:pt x="2162327" y="2166785"/>
                </a:lnTo>
                <a:lnTo>
                  <a:pt x="2130095" y="2166785"/>
                </a:lnTo>
                <a:lnTo>
                  <a:pt x="2130095" y="2199018"/>
                </a:lnTo>
                <a:lnTo>
                  <a:pt x="2097862" y="2199018"/>
                </a:lnTo>
                <a:lnTo>
                  <a:pt x="2097862" y="2231250"/>
                </a:lnTo>
                <a:lnTo>
                  <a:pt x="2130095" y="2231250"/>
                </a:lnTo>
                <a:lnTo>
                  <a:pt x="2130095" y="2263483"/>
                </a:lnTo>
                <a:lnTo>
                  <a:pt x="2162327" y="2263483"/>
                </a:lnTo>
                <a:close/>
                <a:moveTo>
                  <a:pt x="1581455" y="1618145"/>
                </a:moveTo>
                <a:lnTo>
                  <a:pt x="1581455" y="1650378"/>
                </a:lnTo>
                <a:lnTo>
                  <a:pt x="1549222" y="1650378"/>
                </a:lnTo>
                <a:lnTo>
                  <a:pt x="1549222" y="1682610"/>
                </a:lnTo>
                <a:lnTo>
                  <a:pt x="1581455" y="1682610"/>
                </a:lnTo>
                <a:lnTo>
                  <a:pt x="1581455" y="1714843"/>
                </a:lnTo>
                <a:lnTo>
                  <a:pt x="1613687" y="1714843"/>
                </a:lnTo>
                <a:lnTo>
                  <a:pt x="1613687" y="1682610"/>
                </a:lnTo>
                <a:lnTo>
                  <a:pt x="1645920" y="1682610"/>
                </a:lnTo>
                <a:lnTo>
                  <a:pt x="1645920" y="1650378"/>
                </a:lnTo>
                <a:lnTo>
                  <a:pt x="1613687" y="1650378"/>
                </a:lnTo>
                <a:lnTo>
                  <a:pt x="1613687" y="1618145"/>
                </a:lnTo>
                <a:lnTo>
                  <a:pt x="1581455" y="1618145"/>
                </a:lnTo>
                <a:close/>
                <a:moveTo>
                  <a:pt x="2198675" y="1755305"/>
                </a:moveTo>
                <a:lnTo>
                  <a:pt x="2198675" y="1787538"/>
                </a:lnTo>
                <a:lnTo>
                  <a:pt x="2166442" y="1787538"/>
                </a:lnTo>
                <a:lnTo>
                  <a:pt x="2166442" y="1819770"/>
                </a:lnTo>
                <a:lnTo>
                  <a:pt x="2198675" y="1819770"/>
                </a:lnTo>
                <a:lnTo>
                  <a:pt x="2198675" y="1852003"/>
                </a:lnTo>
                <a:lnTo>
                  <a:pt x="2230907" y="1852003"/>
                </a:lnTo>
                <a:lnTo>
                  <a:pt x="2230907" y="1819770"/>
                </a:lnTo>
                <a:lnTo>
                  <a:pt x="2263140" y="1819770"/>
                </a:lnTo>
                <a:lnTo>
                  <a:pt x="2263140" y="1787538"/>
                </a:lnTo>
                <a:lnTo>
                  <a:pt x="2230907" y="1787538"/>
                </a:lnTo>
                <a:lnTo>
                  <a:pt x="2230907" y="1755305"/>
                </a:lnTo>
                <a:lnTo>
                  <a:pt x="2198675" y="1755305"/>
                </a:lnTo>
                <a:close/>
                <a:moveTo>
                  <a:pt x="2267255" y="1618145"/>
                </a:moveTo>
                <a:lnTo>
                  <a:pt x="2267255" y="1650378"/>
                </a:lnTo>
                <a:lnTo>
                  <a:pt x="2235022" y="1650378"/>
                </a:lnTo>
                <a:lnTo>
                  <a:pt x="2235022" y="1682610"/>
                </a:lnTo>
                <a:lnTo>
                  <a:pt x="2267255" y="1682610"/>
                </a:lnTo>
                <a:lnTo>
                  <a:pt x="2267255" y="1714843"/>
                </a:lnTo>
                <a:lnTo>
                  <a:pt x="2299487" y="1714843"/>
                </a:lnTo>
                <a:lnTo>
                  <a:pt x="2299487" y="1682610"/>
                </a:lnTo>
                <a:lnTo>
                  <a:pt x="2331720" y="1682610"/>
                </a:lnTo>
                <a:lnTo>
                  <a:pt x="2331720" y="1650378"/>
                </a:lnTo>
                <a:lnTo>
                  <a:pt x="2299487" y="1650378"/>
                </a:lnTo>
                <a:lnTo>
                  <a:pt x="2299487" y="1618145"/>
                </a:lnTo>
                <a:lnTo>
                  <a:pt x="2267255" y="1618145"/>
                </a:lnTo>
                <a:close/>
                <a:moveTo>
                  <a:pt x="2061515" y="1755305"/>
                </a:moveTo>
                <a:lnTo>
                  <a:pt x="2061515" y="1787538"/>
                </a:lnTo>
                <a:lnTo>
                  <a:pt x="2029282" y="1787538"/>
                </a:lnTo>
                <a:lnTo>
                  <a:pt x="2029282" y="1819770"/>
                </a:lnTo>
                <a:lnTo>
                  <a:pt x="2061515" y="1819770"/>
                </a:lnTo>
                <a:lnTo>
                  <a:pt x="2061515" y="1852003"/>
                </a:lnTo>
                <a:lnTo>
                  <a:pt x="2093747" y="1852003"/>
                </a:lnTo>
                <a:lnTo>
                  <a:pt x="2093747" y="1819770"/>
                </a:lnTo>
                <a:lnTo>
                  <a:pt x="2125980" y="1819770"/>
                </a:lnTo>
                <a:lnTo>
                  <a:pt x="2125980" y="1787538"/>
                </a:lnTo>
                <a:lnTo>
                  <a:pt x="2093747" y="1787538"/>
                </a:lnTo>
                <a:lnTo>
                  <a:pt x="2093747" y="1755305"/>
                </a:lnTo>
                <a:lnTo>
                  <a:pt x="2061515" y="1755305"/>
                </a:lnTo>
                <a:close/>
                <a:moveTo>
                  <a:pt x="2335835" y="1755305"/>
                </a:moveTo>
                <a:lnTo>
                  <a:pt x="2335835" y="1787538"/>
                </a:lnTo>
                <a:lnTo>
                  <a:pt x="2303602" y="1787538"/>
                </a:lnTo>
                <a:lnTo>
                  <a:pt x="2303602" y="1819770"/>
                </a:lnTo>
                <a:lnTo>
                  <a:pt x="2335835" y="1819770"/>
                </a:lnTo>
                <a:lnTo>
                  <a:pt x="2335835" y="1852003"/>
                </a:lnTo>
                <a:lnTo>
                  <a:pt x="2368067" y="1852003"/>
                </a:lnTo>
                <a:lnTo>
                  <a:pt x="2368067" y="1819770"/>
                </a:lnTo>
                <a:lnTo>
                  <a:pt x="2400300" y="1819770"/>
                </a:lnTo>
                <a:lnTo>
                  <a:pt x="2400300" y="1787538"/>
                </a:lnTo>
                <a:lnTo>
                  <a:pt x="2368067" y="1787538"/>
                </a:lnTo>
                <a:lnTo>
                  <a:pt x="2368067" y="1755305"/>
                </a:lnTo>
                <a:lnTo>
                  <a:pt x="2335835" y="1755305"/>
                </a:lnTo>
                <a:close/>
                <a:moveTo>
                  <a:pt x="2130095" y="1618145"/>
                </a:moveTo>
                <a:lnTo>
                  <a:pt x="2130095" y="1650378"/>
                </a:lnTo>
                <a:lnTo>
                  <a:pt x="2097862" y="1650378"/>
                </a:lnTo>
                <a:lnTo>
                  <a:pt x="2097862" y="1682610"/>
                </a:lnTo>
                <a:lnTo>
                  <a:pt x="2130095" y="1682610"/>
                </a:lnTo>
                <a:lnTo>
                  <a:pt x="2130095" y="1714843"/>
                </a:lnTo>
                <a:lnTo>
                  <a:pt x="2162327" y="1714843"/>
                </a:lnTo>
                <a:lnTo>
                  <a:pt x="2162327" y="1682610"/>
                </a:lnTo>
                <a:lnTo>
                  <a:pt x="2194560" y="1682610"/>
                </a:lnTo>
                <a:lnTo>
                  <a:pt x="2194560" y="1650378"/>
                </a:lnTo>
                <a:lnTo>
                  <a:pt x="2162327" y="1650378"/>
                </a:lnTo>
                <a:lnTo>
                  <a:pt x="2162327" y="1618145"/>
                </a:lnTo>
                <a:lnTo>
                  <a:pt x="2130095" y="1618145"/>
                </a:lnTo>
                <a:close/>
                <a:moveTo>
                  <a:pt x="2299487" y="1989163"/>
                </a:moveTo>
                <a:lnTo>
                  <a:pt x="2299487" y="1956930"/>
                </a:lnTo>
                <a:lnTo>
                  <a:pt x="2331720" y="1956930"/>
                </a:lnTo>
                <a:lnTo>
                  <a:pt x="2331720" y="1924698"/>
                </a:lnTo>
                <a:lnTo>
                  <a:pt x="2299487" y="1924698"/>
                </a:lnTo>
                <a:lnTo>
                  <a:pt x="2299487" y="1892465"/>
                </a:lnTo>
                <a:lnTo>
                  <a:pt x="2267255" y="1892465"/>
                </a:lnTo>
                <a:lnTo>
                  <a:pt x="2267255" y="1924698"/>
                </a:lnTo>
                <a:lnTo>
                  <a:pt x="2235022" y="1924698"/>
                </a:lnTo>
                <a:lnTo>
                  <a:pt x="2235022" y="1956930"/>
                </a:lnTo>
                <a:lnTo>
                  <a:pt x="2267255" y="1956930"/>
                </a:lnTo>
                <a:lnTo>
                  <a:pt x="2267255" y="1989163"/>
                </a:lnTo>
                <a:lnTo>
                  <a:pt x="2299487" y="1989163"/>
                </a:lnTo>
                <a:close/>
                <a:moveTo>
                  <a:pt x="2404415" y="1892465"/>
                </a:moveTo>
                <a:lnTo>
                  <a:pt x="2404415" y="1924698"/>
                </a:lnTo>
                <a:lnTo>
                  <a:pt x="2372182" y="1924698"/>
                </a:lnTo>
                <a:lnTo>
                  <a:pt x="2372182" y="1956930"/>
                </a:lnTo>
                <a:lnTo>
                  <a:pt x="2404415" y="1956930"/>
                </a:lnTo>
                <a:lnTo>
                  <a:pt x="2404415" y="1989163"/>
                </a:lnTo>
                <a:lnTo>
                  <a:pt x="2436647" y="1989163"/>
                </a:lnTo>
                <a:lnTo>
                  <a:pt x="2436647" y="1956930"/>
                </a:lnTo>
                <a:lnTo>
                  <a:pt x="2468880" y="1956930"/>
                </a:lnTo>
                <a:lnTo>
                  <a:pt x="2468880" y="1924698"/>
                </a:lnTo>
                <a:lnTo>
                  <a:pt x="2436647" y="1924698"/>
                </a:lnTo>
                <a:lnTo>
                  <a:pt x="2436647" y="1892465"/>
                </a:lnTo>
                <a:lnTo>
                  <a:pt x="2404415" y="1892465"/>
                </a:lnTo>
                <a:close/>
                <a:moveTo>
                  <a:pt x="2162327" y="1989163"/>
                </a:moveTo>
                <a:lnTo>
                  <a:pt x="2162327" y="1956930"/>
                </a:lnTo>
                <a:lnTo>
                  <a:pt x="2194560" y="1956930"/>
                </a:lnTo>
                <a:lnTo>
                  <a:pt x="2194560" y="1924698"/>
                </a:lnTo>
                <a:lnTo>
                  <a:pt x="2162327" y="1924698"/>
                </a:lnTo>
                <a:lnTo>
                  <a:pt x="2162327" y="1892465"/>
                </a:lnTo>
                <a:lnTo>
                  <a:pt x="2130095" y="1892465"/>
                </a:lnTo>
                <a:lnTo>
                  <a:pt x="2130095" y="1924698"/>
                </a:lnTo>
                <a:lnTo>
                  <a:pt x="2097862" y="1924698"/>
                </a:lnTo>
                <a:lnTo>
                  <a:pt x="2097862" y="1956930"/>
                </a:lnTo>
                <a:lnTo>
                  <a:pt x="2130095" y="1956930"/>
                </a:lnTo>
                <a:lnTo>
                  <a:pt x="2130095" y="1989163"/>
                </a:lnTo>
                <a:lnTo>
                  <a:pt x="2162327" y="1989163"/>
                </a:lnTo>
                <a:close/>
                <a:moveTo>
                  <a:pt x="2472995" y="1755305"/>
                </a:moveTo>
                <a:lnTo>
                  <a:pt x="2472995" y="1787538"/>
                </a:lnTo>
                <a:lnTo>
                  <a:pt x="2440762" y="1787538"/>
                </a:lnTo>
                <a:lnTo>
                  <a:pt x="2440762" y="1819770"/>
                </a:lnTo>
                <a:lnTo>
                  <a:pt x="2472995" y="1819770"/>
                </a:lnTo>
                <a:lnTo>
                  <a:pt x="2472995" y="1852003"/>
                </a:lnTo>
                <a:lnTo>
                  <a:pt x="2505227" y="1852003"/>
                </a:lnTo>
                <a:lnTo>
                  <a:pt x="2505227" y="1819770"/>
                </a:lnTo>
                <a:lnTo>
                  <a:pt x="2537460" y="1819770"/>
                </a:lnTo>
                <a:lnTo>
                  <a:pt x="2537460" y="1787538"/>
                </a:lnTo>
                <a:lnTo>
                  <a:pt x="2505227" y="1787538"/>
                </a:lnTo>
                <a:lnTo>
                  <a:pt x="2505227" y="1755305"/>
                </a:lnTo>
                <a:lnTo>
                  <a:pt x="2472995" y="1755305"/>
                </a:lnTo>
                <a:close/>
                <a:moveTo>
                  <a:pt x="1924355" y="1755305"/>
                </a:moveTo>
                <a:lnTo>
                  <a:pt x="1924355" y="1787538"/>
                </a:lnTo>
                <a:lnTo>
                  <a:pt x="1892122" y="1787538"/>
                </a:lnTo>
                <a:lnTo>
                  <a:pt x="1892122" y="1819770"/>
                </a:lnTo>
                <a:lnTo>
                  <a:pt x="1924355" y="1819770"/>
                </a:lnTo>
                <a:lnTo>
                  <a:pt x="1924355" y="1852003"/>
                </a:lnTo>
                <a:lnTo>
                  <a:pt x="1956587" y="1852003"/>
                </a:lnTo>
                <a:lnTo>
                  <a:pt x="1956587" y="1819770"/>
                </a:lnTo>
                <a:lnTo>
                  <a:pt x="1988820" y="1819770"/>
                </a:lnTo>
                <a:lnTo>
                  <a:pt x="1988820" y="1787538"/>
                </a:lnTo>
                <a:lnTo>
                  <a:pt x="1956587" y="1787538"/>
                </a:lnTo>
                <a:lnTo>
                  <a:pt x="1956587" y="1755305"/>
                </a:lnTo>
                <a:lnTo>
                  <a:pt x="1924355" y="1755305"/>
                </a:lnTo>
                <a:close/>
                <a:moveTo>
                  <a:pt x="1650035" y="1755305"/>
                </a:moveTo>
                <a:lnTo>
                  <a:pt x="1650035" y="1787538"/>
                </a:lnTo>
                <a:lnTo>
                  <a:pt x="1617802" y="1787538"/>
                </a:lnTo>
                <a:lnTo>
                  <a:pt x="1617802" y="1819770"/>
                </a:lnTo>
                <a:lnTo>
                  <a:pt x="1650035" y="1819770"/>
                </a:lnTo>
                <a:lnTo>
                  <a:pt x="1650035" y="1852003"/>
                </a:lnTo>
                <a:lnTo>
                  <a:pt x="1682267" y="1852003"/>
                </a:lnTo>
                <a:lnTo>
                  <a:pt x="1682267" y="1819770"/>
                </a:lnTo>
                <a:lnTo>
                  <a:pt x="1714500" y="1819770"/>
                </a:lnTo>
                <a:lnTo>
                  <a:pt x="1714500" y="1787538"/>
                </a:lnTo>
                <a:lnTo>
                  <a:pt x="1682267" y="1787538"/>
                </a:lnTo>
                <a:lnTo>
                  <a:pt x="1682267" y="1755305"/>
                </a:lnTo>
                <a:lnTo>
                  <a:pt x="1650035" y="1755305"/>
                </a:lnTo>
                <a:close/>
                <a:moveTo>
                  <a:pt x="2025167" y="1989163"/>
                </a:moveTo>
                <a:lnTo>
                  <a:pt x="2025167" y="1956930"/>
                </a:lnTo>
                <a:lnTo>
                  <a:pt x="2057400" y="1956930"/>
                </a:lnTo>
                <a:lnTo>
                  <a:pt x="2057400" y="1924698"/>
                </a:lnTo>
                <a:lnTo>
                  <a:pt x="2025167" y="1924698"/>
                </a:lnTo>
                <a:lnTo>
                  <a:pt x="2025167" y="1892465"/>
                </a:lnTo>
                <a:lnTo>
                  <a:pt x="1992935" y="1892465"/>
                </a:lnTo>
                <a:lnTo>
                  <a:pt x="1992935" y="1924698"/>
                </a:lnTo>
                <a:lnTo>
                  <a:pt x="1960702" y="1924698"/>
                </a:lnTo>
                <a:lnTo>
                  <a:pt x="1960702" y="1956930"/>
                </a:lnTo>
                <a:lnTo>
                  <a:pt x="1992935" y="1956930"/>
                </a:lnTo>
                <a:lnTo>
                  <a:pt x="1992935" y="1989163"/>
                </a:lnTo>
                <a:lnTo>
                  <a:pt x="2025167" y="1989163"/>
                </a:lnTo>
                <a:close/>
                <a:moveTo>
                  <a:pt x="1992935" y="1618145"/>
                </a:moveTo>
                <a:lnTo>
                  <a:pt x="1992935" y="1650378"/>
                </a:lnTo>
                <a:lnTo>
                  <a:pt x="1960702" y="1650378"/>
                </a:lnTo>
                <a:lnTo>
                  <a:pt x="1960702" y="1682610"/>
                </a:lnTo>
                <a:lnTo>
                  <a:pt x="1992935" y="1682610"/>
                </a:lnTo>
                <a:lnTo>
                  <a:pt x="1992935" y="1714843"/>
                </a:lnTo>
                <a:lnTo>
                  <a:pt x="2025167" y="1714843"/>
                </a:lnTo>
                <a:lnTo>
                  <a:pt x="2025167" y="1682610"/>
                </a:lnTo>
                <a:lnTo>
                  <a:pt x="2057400" y="1682610"/>
                </a:lnTo>
                <a:lnTo>
                  <a:pt x="2057400" y="1650378"/>
                </a:lnTo>
                <a:lnTo>
                  <a:pt x="2025167" y="1650378"/>
                </a:lnTo>
                <a:lnTo>
                  <a:pt x="2025167" y="1618145"/>
                </a:lnTo>
                <a:lnTo>
                  <a:pt x="1992935" y="1618145"/>
                </a:lnTo>
                <a:close/>
                <a:moveTo>
                  <a:pt x="1444295" y="1618145"/>
                </a:moveTo>
                <a:lnTo>
                  <a:pt x="1444295" y="1650378"/>
                </a:lnTo>
                <a:lnTo>
                  <a:pt x="1412062" y="1650378"/>
                </a:lnTo>
                <a:lnTo>
                  <a:pt x="1412062" y="1682610"/>
                </a:lnTo>
                <a:lnTo>
                  <a:pt x="1444295" y="1682610"/>
                </a:lnTo>
                <a:lnTo>
                  <a:pt x="1444295" y="1714843"/>
                </a:lnTo>
                <a:lnTo>
                  <a:pt x="1476527" y="1714843"/>
                </a:lnTo>
                <a:lnTo>
                  <a:pt x="1476527" y="1682610"/>
                </a:lnTo>
                <a:lnTo>
                  <a:pt x="1508760" y="1682610"/>
                </a:lnTo>
                <a:lnTo>
                  <a:pt x="1508760" y="1650378"/>
                </a:lnTo>
                <a:lnTo>
                  <a:pt x="1476527" y="1650378"/>
                </a:lnTo>
                <a:lnTo>
                  <a:pt x="1476527" y="1618145"/>
                </a:lnTo>
                <a:lnTo>
                  <a:pt x="1444295" y="1618145"/>
                </a:lnTo>
                <a:close/>
                <a:moveTo>
                  <a:pt x="1512875" y="1755305"/>
                </a:moveTo>
                <a:lnTo>
                  <a:pt x="1512875" y="1787538"/>
                </a:lnTo>
                <a:lnTo>
                  <a:pt x="1480642" y="1787538"/>
                </a:lnTo>
                <a:lnTo>
                  <a:pt x="1480642" y="1819770"/>
                </a:lnTo>
                <a:lnTo>
                  <a:pt x="1512875" y="1819770"/>
                </a:lnTo>
                <a:lnTo>
                  <a:pt x="1512875" y="1852003"/>
                </a:lnTo>
                <a:lnTo>
                  <a:pt x="1545107" y="1852003"/>
                </a:lnTo>
                <a:lnTo>
                  <a:pt x="1545107" y="1819770"/>
                </a:lnTo>
                <a:lnTo>
                  <a:pt x="1577340" y="1819770"/>
                </a:lnTo>
                <a:lnTo>
                  <a:pt x="1577340" y="1787538"/>
                </a:lnTo>
                <a:lnTo>
                  <a:pt x="1545107" y="1787538"/>
                </a:lnTo>
                <a:lnTo>
                  <a:pt x="1545107" y="1755305"/>
                </a:lnTo>
                <a:lnTo>
                  <a:pt x="1512875" y="1755305"/>
                </a:lnTo>
                <a:close/>
                <a:moveTo>
                  <a:pt x="1855775" y="1618145"/>
                </a:moveTo>
                <a:lnTo>
                  <a:pt x="1855775" y="1650378"/>
                </a:lnTo>
                <a:lnTo>
                  <a:pt x="1823542" y="1650378"/>
                </a:lnTo>
                <a:lnTo>
                  <a:pt x="1823542" y="1682610"/>
                </a:lnTo>
                <a:lnTo>
                  <a:pt x="1855775" y="1682610"/>
                </a:lnTo>
                <a:lnTo>
                  <a:pt x="1855775" y="1714843"/>
                </a:lnTo>
                <a:lnTo>
                  <a:pt x="1888007" y="1714843"/>
                </a:lnTo>
                <a:lnTo>
                  <a:pt x="1888007" y="1682610"/>
                </a:lnTo>
                <a:lnTo>
                  <a:pt x="1920240" y="1682610"/>
                </a:lnTo>
                <a:lnTo>
                  <a:pt x="1920240" y="1650378"/>
                </a:lnTo>
                <a:lnTo>
                  <a:pt x="1888007" y="1650378"/>
                </a:lnTo>
                <a:lnTo>
                  <a:pt x="1888007" y="1618145"/>
                </a:lnTo>
                <a:lnTo>
                  <a:pt x="1855775" y="1618145"/>
                </a:lnTo>
                <a:close/>
                <a:moveTo>
                  <a:pt x="1375715" y="1755305"/>
                </a:moveTo>
                <a:lnTo>
                  <a:pt x="1375715" y="1787538"/>
                </a:lnTo>
                <a:lnTo>
                  <a:pt x="1343482" y="1787538"/>
                </a:lnTo>
                <a:lnTo>
                  <a:pt x="1343482" y="1819770"/>
                </a:lnTo>
                <a:lnTo>
                  <a:pt x="1375715" y="1819770"/>
                </a:lnTo>
                <a:lnTo>
                  <a:pt x="1375715" y="1852003"/>
                </a:lnTo>
                <a:lnTo>
                  <a:pt x="1407947" y="1852003"/>
                </a:lnTo>
                <a:lnTo>
                  <a:pt x="1407947" y="1819770"/>
                </a:lnTo>
                <a:lnTo>
                  <a:pt x="1440180" y="1819770"/>
                </a:lnTo>
                <a:lnTo>
                  <a:pt x="1440180" y="1787538"/>
                </a:lnTo>
                <a:lnTo>
                  <a:pt x="1407947" y="1787538"/>
                </a:lnTo>
                <a:lnTo>
                  <a:pt x="1407947" y="1755305"/>
                </a:lnTo>
                <a:lnTo>
                  <a:pt x="1375715" y="1755305"/>
                </a:lnTo>
                <a:close/>
                <a:moveTo>
                  <a:pt x="1718615" y="1618145"/>
                </a:moveTo>
                <a:lnTo>
                  <a:pt x="1718615" y="1650378"/>
                </a:lnTo>
                <a:lnTo>
                  <a:pt x="1686382" y="1650378"/>
                </a:lnTo>
                <a:lnTo>
                  <a:pt x="1686382" y="1682610"/>
                </a:lnTo>
                <a:lnTo>
                  <a:pt x="1718615" y="1682610"/>
                </a:lnTo>
                <a:lnTo>
                  <a:pt x="1718615" y="1714843"/>
                </a:lnTo>
                <a:lnTo>
                  <a:pt x="1750847" y="1714843"/>
                </a:lnTo>
                <a:lnTo>
                  <a:pt x="1750847" y="1682610"/>
                </a:lnTo>
                <a:lnTo>
                  <a:pt x="1783080" y="1682610"/>
                </a:lnTo>
                <a:lnTo>
                  <a:pt x="1783080" y="1650378"/>
                </a:lnTo>
                <a:lnTo>
                  <a:pt x="1750847" y="1650378"/>
                </a:lnTo>
                <a:lnTo>
                  <a:pt x="1750847" y="1618145"/>
                </a:lnTo>
                <a:lnTo>
                  <a:pt x="1718615" y="1618145"/>
                </a:lnTo>
                <a:close/>
                <a:moveTo>
                  <a:pt x="1787195" y="1755305"/>
                </a:moveTo>
                <a:lnTo>
                  <a:pt x="1787195" y="1787538"/>
                </a:lnTo>
                <a:lnTo>
                  <a:pt x="1754962" y="1787538"/>
                </a:lnTo>
                <a:lnTo>
                  <a:pt x="1754962" y="1819770"/>
                </a:lnTo>
                <a:lnTo>
                  <a:pt x="1787195" y="1819770"/>
                </a:lnTo>
                <a:lnTo>
                  <a:pt x="1787195" y="1852003"/>
                </a:lnTo>
                <a:lnTo>
                  <a:pt x="1819427" y="1852003"/>
                </a:lnTo>
                <a:lnTo>
                  <a:pt x="1819427" y="1819770"/>
                </a:lnTo>
                <a:lnTo>
                  <a:pt x="1851660" y="1819770"/>
                </a:lnTo>
                <a:lnTo>
                  <a:pt x="1851660" y="1787538"/>
                </a:lnTo>
                <a:lnTo>
                  <a:pt x="1819427" y="1787538"/>
                </a:lnTo>
                <a:lnTo>
                  <a:pt x="1819427" y="1755305"/>
                </a:lnTo>
                <a:lnTo>
                  <a:pt x="1787195" y="1755305"/>
                </a:lnTo>
                <a:close/>
                <a:moveTo>
                  <a:pt x="626135" y="1151801"/>
                </a:moveTo>
                <a:lnTo>
                  <a:pt x="648767" y="1151801"/>
                </a:lnTo>
                <a:lnTo>
                  <a:pt x="648767" y="1129170"/>
                </a:lnTo>
                <a:lnTo>
                  <a:pt x="671398" y="1129170"/>
                </a:lnTo>
                <a:lnTo>
                  <a:pt x="671398" y="1106538"/>
                </a:lnTo>
                <a:lnTo>
                  <a:pt x="648767" y="1106538"/>
                </a:lnTo>
                <a:lnTo>
                  <a:pt x="648767" y="1083907"/>
                </a:lnTo>
                <a:lnTo>
                  <a:pt x="626135" y="1083907"/>
                </a:lnTo>
                <a:lnTo>
                  <a:pt x="626135" y="1106538"/>
                </a:lnTo>
                <a:lnTo>
                  <a:pt x="603504" y="1106538"/>
                </a:lnTo>
                <a:lnTo>
                  <a:pt x="603504" y="1129170"/>
                </a:lnTo>
                <a:lnTo>
                  <a:pt x="626135" y="1129170"/>
                </a:lnTo>
                <a:lnTo>
                  <a:pt x="626135" y="1151801"/>
                </a:lnTo>
                <a:close/>
                <a:moveTo>
                  <a:pt x="697116" y="733463"/>
                </a:moveTo>
                <a:lnTo>
                  <a:pt x="714946" y="733463"/>
                </a:lnTo>
                <a:lnTo>
                  <a:pt x="714946" y="715289"/>
                </a:lnTo>
                <a:lnTo>
                  <a:pt x="733120" y="715289"/>
                </a:lnTo>
                <a:lnTo>
                  <a:pt x="733120" y="697459"/>
                </a:lnTo>
                <a:lnTo>
                  <a:pt x="714946" y="697459"/>
                </a:lnTo>
                <a:lnTo>
                  <a:pt x="714946" y="679285"/>
                </a:lnTo>
                <a:lnTo>
                  <a:pt x="697116" y="679285"/>
                </a:lnTo>
                <a:lnTo>
                  <a:pt x="697116" y="697459"/>
                </a:lnTo>
                <a:lnTo>
                  <a:pt x="678942" y="697459"/>
                </a:lnTo>
                <a:lnTo>
                  <a:pt x="678942" y="715289"/>
                </a:lnTo>
                <a:lnTo>
                  <a:pt x="697116" y="715289"/>
                </a:lnTo>
                <a:lnTo>
                  <a:pt x="697116" y="733463"/>
                </a:lnTo>
                <a:close/>
                <a:moveTo>
                  <a:pt x="695058" y="1013955"/>
                </a:moveTo>
                <a:lnTo>
                  <a:pt x="717004" y="1013955"/>
                </a:lnTo>
                <a:lnTo>
                  <a:pt x="717004" y="991667"/>
                </a:lnTo>
                <a:lnTo>
                  <a:pt x="739292" y="991667"/>
                </a:lnTo>
                <a:lnTo>
                  <a:pt x="739292" y="969721"/>
                </a:lnTo>
                <a:lnTo>
                  <a:pt x="717004" y="969721"/>
                </a:lnTo>
                <a:lnTo>
                  <a:pt x="717004" y="947433"/>
                </a:lnTo>
                <a:lnTo>
                  <a:pt x="695058" y="947433"/>
                </a:lnTo>
                <a:lnTo>
                  <a:pt x="695058" y="969721"/>
                </a:lnTo>
                <a:lnTo>
                  <a:pt x="672770" y="969721"/>
                </a:lnTo>
                <a:lnTo>
                  <a:pt x="672770" y="991667"/>
                </a:lnTo>
                <a:lnTo>
                  <a:pt x="695058" y="991667"/>
                </a:lnTo>
                <a:lnTo>
                  <a:pt x="695058" y="1013955"/>
                </a:lnTo>
                <a:close/>
                <a:moveTo>
                  <a:pt x="766381" y="594246"/>
                </a:moveTo>
                <a:lnTo>
                  <a:pt x="782841" y="594246"/>
                </a:lnTo>
                <a:lnTo>
                  <a:pt x="782841" y="577444"/>
                </a:lnTo>
                <a:lnTo>
                  <a:pt x="799643" y="577444"/>
                </a:lnTo>
                <a:lnTo>
                  <a:pt x="799643" y="560984"/>
                </a:lnTo>
                <a:lnTo>
                  <a:pt x="782841" y="560984"/>
                </a:lnTo>
                <a:lnTo>
                  <a:pt x="782841" y="544182"/>
                </a:lnTo>
                <a:lnTo>
                  <a:pt x="766381" y="544182"/>
                </a:lnTo>
                <a:lnTo>
                  <a:pt x="766381" y="560984"/>
                </a:lnTo>
                <a:lnTo>
                  <a:pt x="749579" y="560984"/>
                </a:lnTo>
                <a:lnTo>
                  <a:pt x="749579" y="577444"/>
                </a:lnTo>
                <a:lnTo>
                  <a:pt x="766381" y="577444"/>
                </a:lnTo>
                <a:lnTo>
                  <a:pt x="766381" y="594246"/>
                </a:lnTo>
                <a:close/>
                <a:moveTo>
                  <a:pt x="763981" y="875424"/>
                </a:moveTo>
                <a:lnTo>
                  <a:pt x="785241" y="875424"/>
                </a:lnTo>
                <a:lnTo>
                  <a:pt x="785241" y="854164"/>
                </a:lnTo>
                <a:lnTo>
                  <a:pt x="806501" y="854164"/>
                </a:lnTo>
                <a:lnTo>
                  <a:pt x="806501" y="832904"/>
                </a:lnTo>
                <a:lnTo>
                  <a:pt x="785241" y="832904"/>
                </a:lnTo>
                <a:lnTo>
                  <a:pt x="785241" y="811644"/>
                </a:lnTo>
                <a:lnTo>
                  <a:pt x="763981" y="811644"/>
                </a:lnTo>
                <a:lnTo>
                  <a:pt x="763981" y="832904"/>
                </a:lnTo>
                <a:lnTo>
                  <a:pt x="742721" y="832904"/>
                </a:lnTo>
                <a:lnTo>
                  <a:pt x="742721" y="854164"/>
                </a:lnTo>
                <a:lnTo>
                  <a:pt x="763981" y="854164"/>
                </a:lnTo>
                <a:lnTo>
                  <a:pt x="763981" y="875424"/>
                </a:lnTo>
                <a:close/>
                <a:moveTo>
                  <a:pt x="630250" y="590817"/>
                </a:moveTo>
                <a:lnTo>
                  <a:pt x="644652" y="590817"/>
                </a:lnTo>
                <a:lnTo>
                  <a:pt x="644652" y="576415"/>
                </a:lnTo>
                <a:lnTo>
                  <a:pt x="659054" y="576415"/>
                </a:lnTo>
                <a:lnTo>
                  <a:pt x="659054" y="562013"/>
                </a:lnTo>
                <a:lnTo>
                  <a:pt x="644652" y="562013"/>
                </a:lnTo>
                <a:lnTo>
                  <a:pt x="644652" y="547611"/>
                </a:lnTo>
                <a:lnTo>
                  <a:pt x="630250" y="547611"/>
                </a:lnTo>
                <a:lnTo>
                  <a:pt x="630250" y="562013"/>
                </a:lnTo>
                <a:lnTo>
                  <a:pt x="615848" y="562013"/>
                </a:lnTo>
                <a:lnTo>
                  <a:pt x="615848" y="576415"/>
                </a:lnTo>
                <a:lnTo>
                  <a:pt x="630250" y="576415"/>
                </a:lnTo>
                <a:lnTo>
                  <a:pt x="630250" y="590817"/>
                </a:lnTo>
                <a:close/>
                <a:moveTo>
                  <a:pt x="699516" y="451256"/>
                </a:moveTo>
                <a:lnTo>
                  <a:pt x="712546" y="451256"/>
                </a:lnTo>
                <a:lnTo>
                  <a:pt x="712546" y="438569"/>
                </a:lnTo>
                <a:lnTo>
                  <a:pt x="725233" y="438569"/>
                </a:lnTo>
                <a:lnTo>
                  <a:pt x="725233" y="425539"/>
                </a:lnTo>
                <a:lnTo>
                  <a:pt x="712546" y="425539"/>
                </a:lnTo>
                <a:lnTo>
                  <a:pt x="712546" y="412852"/>
                </a:lnTo>
                <a:lnTo>
                  <a:pt x="699516" y="412852"/>
                </a:lnTo>
                <a:lnTo>
                  <a:pt x="699516" y="425539"/>
                </a:lnTo>
                <a:lnTo>
                  <a:pt x="686829" y="425539"/>
                </a:lnTo>
                <a:lnTo>
                  <a:pt x="686829" y="438569"/>
                </a:lnTo>
                <a:lnTo>
                  <a:pt x="699516" y="438569"/>
                </a:lnTo>
                <a:lnTo>
                  <a:pt x="699516" y="451256"/>
                </a:lnTo>
                <a:close/>
                <a:moveTo>
                  <a:pt x="627850" y="871995"/>
                </a:moveTo>
                <a:lnTo>
                  <a:pt x="647052" y="871995"/>
                </a:lnTo>
                <a:lnTo>
                  <a:pt x="647052" y="853135"/>
                </a:lnTo>
                <a:lnTo>
                  <a:pt x="665912" y="853135"/>
                </a:lnTo>
                <a:lnTo>
                  <a:pt x="665912" y="833933"/>
                </a:lnTo>
                <a:lnTo>
                  <a:pt x="647052" y="833933"/>
                </a:lnTo>
                <a:lnTo>
                  <a:pt x="647052" y="815073"/>
                </a:lnTo>
                <a:lnTo>
                  <a:pt x="627850" y="815073"/>
                </a:lnTo>
                <a:lnTo>
                  <a:pt x="627850" y="833933"/>
                </a:lnTo>
                <a:lnTo>
                  <a:pt x="608990" y="833933"/>
                </a:lnTo>
                <a:lnTo>
                  <a:pt x="608990" y="853135"/>
                </a:lnTo>
                <a:lnTo>
                  <a:pt x="627850" y="853135"/>
                </a:lnTo>
                <a:lnTo>
                  <a:pt x="627850" y="871995"/>
                </a:lnTo>
                <a:close/>
                <a:moveTo>
                  <a:pt x="557555" y="1289304"/>
                </a:moveTo>
                <a:lnTo>
                  <a:pt x="580187" y="1289304"/>
                </a:lnTo>
                <a:lnTo>
                  <a:pt x="580187" y="1266330"/>
                </a:lnTo>
                <a:lnTo>
                  <a:pt x="603161" y="1266330"/>
                </a:lnTo>
                <a:lnTo>
                  <a:pt x="603161" y="1243698"/>
                </a:lnTo>
                <a:lnTo>
                  <a:pt x="580187" y="1243698"/>
                </a:lnTo>
                <a:lnTo>
                  <a:pt x="580187" y="1220724"/>
                </a:lnTo>
                <a:lnTo>
                  <a:pt x="557555" y="1220724"/>
                </a:lnTo>
                <a:lnTo>
                  <a:pt x="557555" y="1243698"/>
                </a:lnTo>
                <a:lnTo>
                  <a:pt x="534581" y="1243698"/>
                </a:lnTo>
                <a:lnTo>
                  <a:pt x="534581" y="1266330"/>
                </a:lnTo>
                <a:lnTo>
                  <a:pt x="557555" y="1266330"/>
                </a:lnTo>
                <a:lnTo>
                  <a:pt x="557555" y="1289304"/>
                </a:lnTo>
                <a:close/>
                <a:moveTo>
                  <a:pt x="560984" y="729691"/>
                </a:moveTo>
                <a:lnTo>
                  <a:pt x="576758" y="729691"/>
                </a:lnTo>
                <a:lnTo>
                  <a:pt x="576758" y="714261"/>
                </a:lnTo>
                <a:lnTo>
                  <a:pt x="592188" y="714261"/>
                </a:lnTo>
                <a:lnTo>
                  <a:pt x="592188" y="698487"/>
                </a:lnTo>
                <a:lnTo>
                  <a:pt x="576758" y="698487"/>
                </a:lnTo>
                <a:lnTo>
                  <a:pt x="576758" y="683057"/>
                </a:lnTo>
                <a:lnTo>
                  <a:pt x="560984" y="683057"/>
                </a:lnTo>
                <a:lnTo>
                  <a:pt x="560984" y="698487"/>
                </a:lnTo>
                <a:lnTo>
                  <a:pt x="545554" y="698487"/>
                </a:lnTo>
                <a:lnTo>
                  <a:pt x="545554" y="714261"/>
                </a:lnTo>
                <a:lnTo>
                  <a:pt x="560984" y="714261"/>
                </a:lnTo>
                <a:lnTo>
                  <a:pt x="560984" y="729691"/>
                </a:lnTo>
                <a:close/>
                <a:moveTo>
                  <a:pt x="149504" y="1552994"/>
                </a:moveTo>
                <a:lnTo>
                  <a:pt x="165278" y="1552994"/>
                </a:lnTo>
                <a:lnTo>
                  <a:pt x="165278" y="1537221"/>
                </a:lnTo>
                <a:lnTo>
                  <a:pt x="181051" y="1537221"/>
                </a:lnTo>
                <a:lnTo>
                  <a:pt x="181051" y="1521447"/>
                </a:lnTo>
                <a:lnTo>
                  <a:pt x="165278" y="1521447"/>
                </a:lnTo>
                <a:lnTo>
                  <a:pt x="165278" y="1505674"/>
                </a:lnTo>
                <a:lnTo>
                  <a:pt x="149504" y="1505674"/>
                </a:lnTo>
                <a:lnTo>
                  <a:pt x="149504" y="1521447"/>
                </a:lnTo>
                <a:lnTo>
                  <a:pt x="133731" y="1521447"/>
                </a:lnTo>
                <a:lnTo>
                  <a:pt x="133731" y="1537221"/>
                </a:lnTo>
                <a:lnTo>
                  <a:pt x="149504" y="1537221"/>
                </a:lnTo>
                <a:lnTo>
                  <a:pt x="149504" y="1552994"/>
                </a:lnTo>
                <a:close/>
                <a:moveTo>
                  <a:pt x="558927" y="1010183"/>
                </a:moveTo>
                <a:lnTo>
                  <a:pt x="578815" y="1010183"/>
                </a:lnTo>
                <a:lnTo>
                  <a:pt x="578815" y="990638"/>
                </a:lnTo>
                <a:lnTo>
                  <a:pt x="598360" y="990638"/>
                </a:lnTo>
                <a:lnTo>
                  <a:pt x="598360" y="970750"/>
                </a:lnTo>
                <a:lnTo>
                  <a:pt x="578815" y="970750"/>
                </a:lnTo>
                <a:lnTo>
                  <a:pt x="578815" y="951205"/>
                </a:lnTo>
                <a:lnTo>
                  <a:pt x="558927" y="951205"/>
                </a:lnTo>
                <a:lnTo>
                  <a:pt x="558927" y="970750"/>
                </a:lnTo>
                <a:lnTo>
                  <a:pt x="539382" y="970750"/>
                </a:lnTo>
                <a:lnTo>
                  <a:pt x="539382" y="990638"/>
                </a:lnTo>
                <a:lnTo>
                  <a:pt x="558927" y="990638"/>
                </a:lnTo>
                <a:lnTo>
                  <a:pt x="558927" y="1010183"/>
                </a:lnTo>
                <a:close/>
                <a:moveTo>
                  <a:pt x="969378" y="739635"/>
                </a:moveTo>
                <a:lnTo>
                  <a:pt x="991324" y="739635"/>
                </a:lnTo>
                <a:lnTo>
                  <a:pt x="991324" y="717347"/>
                </a:lnTo>
                <a:lnTo>
                  <a:pt x="1013612" y="717347"/>
                </a:lnTo>
                <a:lnTo>
                  <a:pt x="1013612" y="695401"/>
                </a:lnTo>
                <a:lnTo>
                  <a:pt x="991324" y="695401"/>
                </a:lnTo>
                <a:lnTo>
                  <a:pt x="991324" y="673113"/>
                </a:lnTo>
                <a:lnTo>
                  <a:pt x="969378" y="673113"/>
                </a:lnTo>
                <a:lnTo>
                  <a:pt x="969378" y="695401"/>
                </a:lnTo>
                <a:lnTo>
                  <a:pt x="947090" y="695401"/>
                </a:lnTo>
                <a:lnTo>
                  <a:pt x="947090" y="717347"/>
                </a:lnTo>
                <a:lnTo>
                  <a:pt x="969378" y="717347"/>
                </a:lnTo>
                <a:lnTo>
                  <a:pt x="969378" y="739635"/>
                </a:lnTo>
                <a:close/>
                <a:moveTo>
                  <a:pt x="2505227" y="2126323"/>
                </a:moveTo>
                <a:lnTo>
                  <a:pt x="2505227" y="2094090"/>
                </a:lnTo>
                <a:lnTo>
                  <a:pt x="2537460" y="2094090"/>
                </a:lnTo>
                <a:lnTo>
                  <a:pt x="2537460" y="2061858"/>
                </a:lnTo>
                <a:lnTo>
                  <a:pt x="2505227" y="2061858"/>
                </a:lnTo>
                <a:lnTo>
                  <a:pt x="2505227" y="2029625"/>
                </a:lnTo>
                <a:lnTo>
                  <a:pt x="2472995" y="2029625"/>
                </a:lnTo>
                <a:lnTo>
                  <a:pt x="2472995" y="2061858"/>
                </a:lnTo>
                <a:lnTo>
                  <a:pt x="2440762" y="2061858"/>
                </a:lnTo>
                <a:lnTo>
                  <a:pt x="2440762" y="2094090"/>
                </a:lnTo>
                <a:lnTo>
                  <a:pt x="2472995" y="2094090"/>
                </a:lnTo>
                <a:lnTo>
                  <a:pt x="2472995" y="2126323"/>
                </a:lnTo>
                <a:lnTo>
                  <a:pt x="2505227" y="2126323"/>
                </a:lnTo>
                <a:close/>
                <a:moveTo>
                  <a:pt x="971779" y="457429"/>
                </a:moveTo>
                <a:lnTo>
                  <a:pt x="988924" y="457429"/>
                </a:lnTo>
                <a:lnTo>
                  <a:pt x="988924" y="440627"/>
                </a:lnTo>
                <a:lnTo>
                  <a:pt x="1005726" y="440627"/>
                </a:lnTo>
                <a:lnTo>
                  <a:pt x="1005726" y="423482"/>
                </a:lnTo>
                <a:lnTo>
                  <a:pt x="988924" y="423482"/>
                </a:lnTo>
                <a:lnTo>
                  <a:pt x="988924" y="406679"/>
                </a:lnTo>
                <a:lnTo>
                  <a:pt x="971779" y="406679"/>
                </a:lnTo>
                <a:lnTo>
                  <a:pt x="971779" y="423482"/>
                </a:lnTo>
                <a:lnTo>
                  <a:pt x="954976" y="423482"/>
                </a:lnTo>
                <a:lnTo>
                  <a:pt x="954976" y="440627"/>
                </a:lnTo>
                <a:lnTo>
                  <a:pt x="971779" y="440627"/>
                </a:lnTo>
                <a:lnTo>
                  <a:pt x="971779" y="457429"/>
                </a:lnTo>
                <a:close/>
                <a:moveTo>
                  <a:pt x="1041387" y="317183"/>
                </a:moveTo>
                <a:lnTo>
                  <a:pt x="1056475" y="317183"/>
                </a:lnTo>
                <a:lnTo>
                  <a:pt x="1056475" y="302438"/>
                </a:lnTo>
                <a:lnTo>
                  <a:pt x="1071220" y="302438"/>
                </a:lnTo>
                <a:lnTo>
                  <a:pt x="1071220" y="287350"/>
                </a:lnTo>
                <a:lnTo>
                  <a:pt x="1056475" y="287350"/>
                </a:lnTo>
                <a:lnTo>
                  <a:pt x="1056475" y="272606"/>
                </a:lnTo>
                <a:lnTo>
                  <a:pt x="1041387" y="272606"/>
                </a:lnTo>
                <a:lnTo>
                  <a:pt x="1041387" y="287350"/>
                </a:lnTo>
                <a:lnTo>
                  <a:pt x="1026643" y="287350"/>
                </a:lnTo>
                <a:lnTo>
                  <a:pt x="1026643" y="302438"/>
                </a:lnTo>
                <a:lnTo>
                  <a:pt x="1041387" y="302438"/>
                </a:lnTo>
                <a:lnTo>
                  <a:pt x="1041387" y="317183"/>
                </a:lnTo>
                <a:close/>
                <a:moveTo>
                  <a:pt x="835647" y="454685"/>
                </a:moveTo>
                <a:lnTo>
                  <a:pt x="850735" y="454685"/>
                </a:lnTo>
                <a:lnTo>
                  <a:pt x="850735" y="439598"/>
                </a:lnTo>
                <a:lnTo>
                  <a:pt x="865822" y="439598"/>
                </a:lnTo>
                <a:lnTo>
                  <a:pt x="865822" y="424510"/>
                </a:lnTo>
                <a:lnTo>
                  <a:pt x="850735" y="424510"/>
                </a:lnTo>
                <a:lnTo>
                  <a:pt x="850735" y="409423"/>
                </a:lnTo>
                <a:lnTo>
                  <a:pt x="835647" y="409423"/>
                </a:lnTo>
                <a:lnTo>
                  <a:pt x="835647" y="424510"/>
                </a:lnTo>
                <a:lnTo>
                  <a:pt x="820560" y="424510"/>
                </a:lnTo>
                <a:lnTo>
                  <a:pt x="820560" y="439598"/>
                </a:lnTo>
                <a:lnTo>
                  <a:pt x="835647" y="439598"/>
                </a:lnTo>
                <a:lnTo>
                  <a:pt x="835647" y="454685"/>
                </a:lnTo>
                <a:close/>
                <a:moveTo>
                  <a:pt x="900112" y="878510"/>
                </a:moveTo>
                <a:lnTo>
                  <a:pt x="923430" y="878510"/>
                </a:lnTo>
                <a:lnTo>
                  <a:pt x="923430" y="855193"/>
                </a:lnTo>
                <a:lnTo>
                  <a:pt x="946747" y="855193"/>
                </a:lnTo>
                <a:lnTo>
                  <a:pt x="946747" y="831875"/>
                </a:lnTo>
                <a:lnTo>
                  <a:pt x="923430" y="831875"/>
                </a:lnTo>
                <a:lnTo>
                  <a:pt x="923430" y="808558"/>
                </a:lnTo>
                <a:lnTo>
                  <a:pt x="900112" y="808558"/>
                </a:lnTo>
                <a:lnTo>
                  <a:pt x="900112" y="831875"/>
                </a:lnTo>
                <a:lnTo>
                  <a:pt x="876795" y="831875"/>
                </a:lnTo>
                <a:lnTo>
                  <a:pt x="876795" y="855193"/>
                </a:lnTo>
                <a:lnTo>
                  <a:pt x="900112" y="855193"/>
                </a:lnTo>
                <a:lnTo>
                  <a:pt x="900112" y="878510"/>
                </a:lnTo>
                <a:close/>
                <a:moveTo>
                  <a:pt x="905256" y="314439"/>
                </a:moveTo>
                <a:lnTo>
                  <a:pt x="918286" y="314439"/>
                </a:lnTo>
                <a:lnTo>
                  <a:pt x="918286" y="301409"/>
                </a:lnTo>
                <a:lnTo>
                  <a:pt x="931316" y="301409"/>
                </a:lnTo>
                <a:lnTo>
                  <a:pt x="931316" y="288379"/>
                </a:lnTo>
                <a:lnTo>
                  <a:pt x="918286" y="288379"/>
                </a:lnTo>
                <a:lnTo>
                  <a:pt x="918286" y="275349"/>
                </a:lnTo>
                <a:lnTo>
                  <a:pt x="905256" y="275349"/>
                </a:lnTo>
                <a:lnTo>
                  <a:pt x="905256" y="288379"/>
                </a:lnTo>
                <a:lnTo>
                  <a:pt x="892226" y="288379"/>
                </a:lnTo>
                <a:lnTo>
                  <a:pt x="892226" y="301409"/>
                </a:lnTo>
                <a:lnTo>
                  <a:pt x="905256" y="301409"/>
                </a:lnTo>
                <a:lnTo>
                  <a:pt x="905256" y="314439"/>
                </a:lnTo>
                <a:close/>
                <a:moveTo>
                  <a:pt x="833247" y="736549"/>
                </a:moveTo>
                <a:lnTo>
                  <a:pt x="853135" y="736549"/>
                </a:lnTo>
                <a:lnTo>
                  <a:pt x="853135" y="716318"/>
                </a:lnTo>
                <a:lnTo>
                  <a:pt x="873366" y="716318"/>
                </a:lnTo>
                <a:lnTo>
                  <a:pt x="873366" y="696430"/>
                </a:lnTo>
                <a:lnTo>
                  <a:pt x="853135" y="696430"/>
                </a:lnTo>
                <a:lnTo>
                  <a:pt x="853135" y="676199"/>
                </a:lnTo>
                <a:lnTo>
                  <a:pt x="833247" y="676199"/>
                </a:lnTo>
                <a:lnTo>
                  <a:pt x="833247" y="696430"/>
                </a:lnTo>
                <a:lnTo>
                  <a:pt x="813016" y="696430"/>
                </a:lnTo>
                <a:lnTo>
                  <a:pt x="813016" y="716318"/>
                </a:lnTo>
                <a:lnTo>
                  <a:pt x="833247" y="716318"/>
                </a:lnTo>
                <a:lnTo>
                  <a:pt x="833247" y="736549"/>
                </a:lnTo>
                <a:close/>
                <a:moveTo>
                  <a:pt x="902513" y="597332"/>
                </a:moveTo>
                <a:lnTo>
                  <a:pt x="921029" y="597332"/>
                </a:lnTo>
                <a:lnTo>
                  <a:pt x="921029" y="578472"/>
                </a:lnTo>
                <a:lnTo>
                  <a:pt x="939889" y="578472"/>
                </a:lnTo>
                <a:lnTo>
                  <a:pt x="939889" y="559956"/>
                </a:lnTo>
                <a:lnTo>
                  <a:pt x="921029" y="559956"/>
                </a:lnTo>
                <a:lnTo>
                  <a:pt x="921029" y="541096"/>
                </a:lnTo>
                <a:lnTo>
                  <a:pt x="902513" y="541096"/>
                </a:lnTo>
                <a:lnTo>
                  <a:pt x="902513" y="559956"/>
                </a:lnTo>
                <a:lnTo>
                  <a:pt x="883653" y="559956"/>
                </a:lnTo>
                <a:lnTo>
                  <a:pt x="883653" y="578472"/>
                </a:lnTo>
                <a:lnTo>
                  <a:pt x="902513" y="578472"/>
                </a:lnTo>
                <a:lnTo>
                  <a:pt x="902513" y="597332"/>
                </a:lnTo>
                <a:close/>
                <a:moveTo>
                  <a:pt x="490347" y="1147686"/>
                </a:moveTo>
                <a:lnTo>
                  <a:pt x="510235" y="1147686"/>
                </a:lnTo>
                <a:lnTo>
                  <a:pt x="510235" y="1127798"/>
                </a:lnTo>
                <a:lnTo>
                  <a:pt x="530123" y="1127798"/>
                </a:lnTo>
                <a:lnTo>
                  <a:pt x="530123" y="1107910"/>
                </a:lnTo>
                <a:lnTo>
                  <a:pt x="510235" y="1107910"/>
                </a:lnTo>
                <a:lnTo>
                  <a:pt x="510235" y="1088022"/>
                </a:lnTo>
                <a:lnTo>
                  <a:pt x="490347" y="1088022"/>
                </a:lnTo>
                <a:lnTo>
                  <a:pt x="490347" y="1107910"/>
                </a:lnTo>
                <a:lnTo>
                  <a:pt x="470459" y="1107910"/>
                </a:lnTo>
                <a:lnTo>
                  <a:pt x="470459" y="1127798"/>
                </a:lnTo>
                <a:lnTo>
                  <a:pt x="490347" y="1127798"/>
                </a:lnTo>
                <a:lnTo>
                  <a:pt x="490347" y="1147686"/>
                </a:lnTo>
                <a:close/>
                <a:moveTo>
                  <a:pt x="494462" y="587045"/>
                </a:moveTo>
                <a:lnTo>
                  <a:pt x="506120" y="587045"/>
                </a:lnTo>
                <a:lnTo>
                  <a:pt x="506120" y="575043"/>
                </a:lnTo>
                <a:lnTo>
                  <a:pt x="518122" y="575043"/>
                </a:lnTo>
                <a:lnTo>
                  <a:pt x="518122" y="563385"/>
                </a:lnTo>
                <a:lnTo>
                  <a:pt x="506120" y="563385"/>
                </a:lnTo>
                <a:lnTo>
                  <a:pt x="506120" y="551383"/>
                </a:lnTo>
                <a:lnTo>
                  <a:pt x="494462" y="551383"/>
                </a:lnTo>
                <a:lnTo>
                  <a:pt x="494462" y="563385"/>
                </a:lnTo>
                <a:lnTo>
                  <a:pt x="482460" y="563385"/>
                </a:lnTo>
                <a:lnTo>
                  <a:pt x="482460" y="575043"/>
                </a:lnTo>
                <a:lnTo>
                  <a:pt x="494462" y="575043"/>
                </a:lnTo>
                <a:lnTo>
                  <a:pt x="494462" y="587045"/>
                </a:lnTo>
                <a:close/>
                <a:moveTo>
                  <a:pt x="287693" y="1001611"/>
                </a:moveTo>
                <a:lnTo>
                  <a:pt x="301409" y="1001611"/>
                </a:lnTo>
                <a:lnTo>
                  <a:pt x="301409" y="987552"/>
                </a:lnTo>
                <a:lnTo>
                  <a:pt x="315468" y="987552"/>
                </a:lnTo>
                <a:lnTo>
                  <a:pt x="315468" y="973836"/>
                </a:lnTo>
                <a:lnTo>
                  <a:pt x="301409" y="973836"/>
                </a:lnTo>
                <a:lnTo>
                  <a:pt x="301409" y="959777"/>
                </a:lnTo>
                <a:lnTo>
                  <a:pt x="287693" y="959777"/>
                </a:lnTo>
                <a:lnTo>
                  <a:pt x="287693" y="973836"/>
                </a:lnTo>
                <a:lnTo>
                  <a:pt x="273634" y="973836"/>
                </a:lnTo>
                <a:lnTo>
                  <a:pt x="273634" y="987552"/>
                </a:lnTo>
                <a:lnTo>
                  <a:pt x="287693" y="987552"/>
                </a:lnTo>
                <a:lnTo>
                  <a:pt x="287693" y="1001611"/>
                </a:lnTo>
                <a:close/>
                <a:moveTo>
                  <a:pt x="285979" y="1280732"/>
                </a:moveTo>
                <a:lnTo>
                  <a:pt x="303124" y="1280732"/>
                </a:lnTo>
                <a:lnTo>
                  <a:pt x="303124" y="1263587"/>
                </a:lnTo>
                <a:lnTo>
                  <a:pt x="320269" y="1263587"/>
                </a:lnTo>
                <a:lnTo>
                  <a:pt x="320269" y="1246442"/>
                </a:lnTo>
                <a:lnTo>
                  <a:pt x="303124" y="1246442"/>
                </a:lnTo>
                <a:lnTo>
                  <a:pt x="303124" y="1229297"/>
                </a:lnTo>
                <a:lnTo>
                  <a:pt x="285979" y="1229297"/>
                </a:lnTo>
                <a:lnTo>
                  <a:pt x="285979" y="1246442"/>
                </a:lnTo>
                <a:lnTo>
                  <a:pt x="268834" y="1246442"/>
                </a:lnTo>
                <a:lnTo>
                  <a:pt x="268834" y="1263587"/>
                </a:lnTo>
                <a:lnTo>
                  <a:pt x="285979" y="1263587"/>
                </a:lnTo>
                <a:lnTo>
                  <a:pt x="285979" y="1280732"/>
                </a:lnTo>
                <a:close/>
                <a:moveTo>
                  <a:pt x="352501" y="1698384"/>
                </a:moveTo>
                <a:lnTo>
                  <a:pt x="373761" y="1698384"/>
                </a:lnTo>
                <a:lnTo>
                  <a:pt x="373761" y="1677124"/>
                </a:lnTo>
                <a:lnTo>
                  <a:pt x="395021" y="1677124"/>
                </a:lnTo>
                <a:lnTo>
                  <a:pt x="395021" y="1655864"/>
                </a:lnTo>
                <a:lnTo>
                  <a:pt x="373761" y="1655864"/>
                </a:lnTo>
                <a:lnTo>
                  <a:pt x="373761" y="1634604"/>
                </a:lnTo>
                <a:lnTo>
                  <a:pt x="352501" y="1634604"/>
                </a:lnTo>
                <a:lnTo>
                  <a:pt x="352501" y="1655864"/>
                </a:lnTo>
                <a:lnTo>
                  <a:pt x="331241" y="1655864"/>
                </a:lnTo>
                <a:lnTo>
                  <a:pt x="331241" y="1677124"/>
                </a:lnTo>
                <a:lnTo>
                  <a:pt x="352501" y="1677124"/>
                </a:lnTo>
                <a:lnTo>
                  <a:pt x="352501" y="1698384"/>
                </a:lnTo>
                <a:close/>
                <a:moveTo>
                  <a:pt x="353187" y="1421663"/>
                </a:moveTo>
                <a:lnTo>
                  <a:pt x="373075" y="1421663"/>
                </a:lnTo>
                <a:lnTo>
                  <a:pt x="373075" y="1402118"/>
                </a:lnTo>
                <a:lnTo>
                  <a:pt x="392620" y="1402118"/>
                </a:lnTo>
                <a:lnTo>
                  <a:pt x="392620" y="1382230"/>
                </a:lnTo>
                <a:lnTo>
                  <a:pt x="373075" y="1382230"/>
                </a:lnTo>
                <a:lnTo>
                  <a:pt x="373075" y="1362685"/>
                </a:lnTo>
                <a:lnTo>
                  <a:pt x="353187" y="1362685"/>
                </a:lnTo>
                <a:lnTo>
                  <a:pt x="353187" y="1382230"/>
                </a:lnTo>
                <a:lnTo>
                  <a:pt x="333642" y="1382230"/>
                </a:lnTo>
                <a:lnTo>
                  <a:pt x="333642" y="1402118"/>
                </a:lnTo>
                <a:lnTo>
                  <a:pt x="353187" y="1402118"/>
                </a:lnTo>
                <a:lnTo>
                  <a:pt x="353187" y="1421663"/>
                </a:lnTo>
                <a:close/>
                <a:moveTo>
                  <a:pt x="150533" y="1275931"/>
                </a:moveTo>
                <a:lnTo>
                  <a:pt x="164249" y="1275931"/>
                </a:lnTo>
                <a:lnTo>
                  <a:pt x="164249" y="1261872"/>
                </a:lnTo>
                <a:lnTo>
                  <a:pt x="178308" y="1261872"/>
                </a:lnTo>
                <a:lnTo>
                  <a:pt x="178308" y="1248156"/>
                </a:lnTo>
                <a:lnTo>
                  <a:pt x="164249" y="1248156"/>
                </a:lnTo>
                <a:lnTo>
                  <a:pt x="164249" y="1234097"/>
                </a:lnTo>
                <a:lnTo>
                  <a:pt x="150533" y="1234097"/>
                </a:lnTo>
                <a:lnTo>
                  <a:pt x="150533" y="1248156"/>
                </a:lnTo>
                <a:lnTo>
                  <a:pt x="136474" y="1248156"/>
                </a:lnTo>
                <a:lnTo>
                  <a:pt x="136474" y="1261872"/>
                </a:lnTo>
                <a:lnTo>
                  <a:pt x="150533" y="1261872"/>
                </a:lnTo>
                <a:lnTo>
                  <a:pt x="150533" y="1275931"/>
                </a:lnTo>
                <a:close/>
                <a:moveTo>
                  <a:pt x="219113" y="1138771"/>
                </a:moveTo>
                <a:lnTo>
                  <a:pt x="232829" y="1138771"/>
                </a:lnTo>
                <a:lnTo>
                  <a:pt x="232829" y="1124712"/>
                </a:lnTo>
                <a:lnTo>
                  <a:pt x="246888" y="1124712"/>
                </a:lnTo>
                <a:lnTo>
                  <a:pt x="246888" y="1110996"/>
                </a:lnTo>
                <a:lnTo>
                  <a:pt x="232829" y="1110996"/>
                </a:lnTo>
                <a:lnTo>
                  <a:pt x="232829" y="1096937"/>
                </a:lnTo>
                <a:lnTo>
                  <a:pt x="219113" y="1096937"/>
                </a:lnTo>
                <a:lnTo>
                  <a:pt x="219113" y="1110996"/>
                </a:lnTo>
                <a:lnTo>
                  <a:pt x="205054" y="1110996"/>
                </a:lnTo>
                <a:lnTo>
                  <a:pt x="205054" y="1124712"/>
                </a:lnTo>
                <a:lnTo>
                  <a:pt x="219113" y="1124712"/>
                </a:lnTo>
                <a:lnTo>
                  <a:pt x="219113" y="1138771"/>
                </a:lnTo>
                <a:close/>
                <a:moveTo>
                  <a:pt x="216713" y="1693926"/>
                </a:moveTo>
                <a:lnTo>
                  <a:pt x="235229" y="1693926"/>
                </a:lnTo>
                <a:lnTo>
                  <a:pt x="235229" y="1675752"/>
                </a:lnTo>
                <a:lnTo>
                  <a:pt x="253403" y="1675752"/>
                </a:lnTo>
                <a:lnTo>
                  <a:pt x="253403" y="1657236"/>
                </a:lnTo>
                <a:lnTo>
                  <a:pt x="235229" y="1657236"/>
                </a:lnTo>
                <a:lnTo>
                  <a:pt x="235229" y="1639062"/>
                </a:lnTo>
                <a:lnTo>
                  <a:pt x="216713" y="1639062"/>
                </a:lnTo>
                <a:lnTo>
                  <a:pt x="216713" y="1657236"/>
                </a:lnTo>
                <a:lnTo>
                  <a:pt x="198539" y="1657236"/>
                </a:lnTo>
                <a:lnTo>
                  <a:pt x="198539" y="1675752"/>
                </a:lnTo>
                <a:lnTo>
                  <a:pt x="216713" y="1675752"/>
                </a:lnTo>
                <a:lnTo>
                  <a:pt x="216713" y="1693926"/>
                </a:lnTo>
                <a:close/>
                <a:moveTo>
                  <a:pt x="354559" y="1143572"/>
                </a:moveTo>
                <a:lnTo>
                  <a:pt x="371704" y="1143572"/>
                </a:lnTo>
                <a:lnTo>
                  <a:pt x="371704" y="1126427"/>
                </a:lnTo>
                <a:lnTo>
                  <a:pt x="388849" y="1126427"/>
                </a:lnTo>
                <a:lnTo>
                  <a:pt x="388849" y="1109282"/>
                </a:lnTo>
                <a:lnTo>
                  <a:pt x="371704" y="1109282"/>
                </a:lnTo>
                <a:lnTo>
                  <a:pt x="371704" y="1092137"/>
                </a:lnTo>
                <a:lnTo>
                  <a:pt x="354559" y="1092137"/>
                </a:lnTo>
                <a:lnTo>
                  <a:pt x="354559" y="1109282"/>
                </a:lnTo>
                <a:lnTo>
                  <a:pt x="337414" y="1109282"/>
                </a:lnTo>
                <a:lnTo>
                  <a:pt x="337414" y="1126427"/>
                </a:lnTo>
                <a:lnTo>
                  <a:pt x="354559" y="1126427"/>
                </a:lnTo>
                <a:lnTo>
                  <a:pt x="354559" y="1143572"/>
                </a:lnTo>
                <a:close/>
                <a:moveTo>
                  <a:pt x="217742" y="1417206"/>
                </a:moveTo>
                <a:lnTo>
                  <a:pt x="234201" y="1417206"/>
                </a:lnTo>
                <a:lnTo>
                  <a:pt x="234201" y="1400404"/>
                </a:lnTo>
                <a:lnTo>
                  <a:pt x="251003" y="1400404"/>
                </a:lnTo>
                <a:lnTo>
                  <a:pt x="251003" y="1383944"/>
                </a:lnTo>
                <a:lnTo>
                  <a:pt x="234201" y="1383944"/>
                </a:lnTo>
                <a:lnTo>
                  <a:pt x="234201" y="1367142"/>
                </a:lnTo>
                <a:lnTo>
                  <a:pt x="217742" y="1367142"/>
                </a:lnTo>
                <a:lnTo>
                  <a:pt x="217742" y="1383944"/>
                </a:lnTo>
                <a:lnTo>
                  <a:pt x="200939" y="1383944"/>
                </a:lnTo>
                <a:lnTo>
                  <a:pt x="200939" y="1400404"/>
                </a:lnTo>
                <a:lnTo>
                  <a:pt x="217742" y="1400404"/>
                </a:lnTo>
                <a:lnTo>
                  <a:pt x="217742" y="1417206"/>
                </a:lnTo>
                <a:close/>
                <a:moveTo>
                  <a:pt x="284950" y="1558138"/>
                </a:moveTo>
                <a:lnTo>
                  <a:pt x="304152" y="1558138"/>
                </a:lnTo>
                <a:lnTo>
                  <a:pt x="304152" y="1538935"/>
                </a:lnTo>
                <a:lnTo>
                  <a:pt x="323355" y="1538935"/>
                </a:lnTo>
                <a:lnTo>
                  <a:pt x="323355" y="1519733"/>
                </a:lnTo>
                <a:lnTo>
                  <a:pt x="304152" y="1519733"/>
                </a:lnTo>
                <a:lnTo>
                  <a:pt x="304152" y="1500530"/>
                </a:lnTo>
                <a:lnTo>
                  <a:pt x="284950" y="1500530"/>
                </a:lnTo>
                <a:lnTo>
                  <a:pt x="284950" y="1519733"/>
                </a:lnTo>
                <a:lnTo>
                  <a:pt x="265748" y="1519733"/>
                </a:lnTo>
                <a:lnTo>
                  <a:pt x="265748" y="1538935"/>
                </a:lnTo>
                <a:lnTo>
                  <a:pt x="284950" y="1538935"/>
                </a:lnTo>
                <a:lnTo>
                  <a:pt x="284950" y="1558138"/>
                </a:lnTo>
                <a:close/>
                <a:moveTo>
                  <a:pt x="356273" y="863765"/>
                </a:moveTo>
                <a:lnTo>
                  <a:pt x="369989" y="863765"/>
                </a:lnTo>
                <a:lnTo>
                  <a:pt x="369989" y="850392"/>
                </a:lnTo>
                <a:lnTo>
                  <a:pt x="383362" y="850392"/>
                </a:lnTo>
                <a:lnTo>
                  <a:pt x="383362" y="836676"/>
                </a:lnTo>
                <a:lnTo>
                  <a:pt x="369989" y="836676"/>
                </a:lnTo>
                <a:lnTo>
                  <a:pt x="369989" y="823303"/>
                </a:lnTo>
                <a:lnTo>
                  <a:pt x="356273" y="823303"/>
                </a:lnTo>
                <a:lnTo>
                  <a:pt x="356273" y="836676"/>
                </a:lnTo>
                <a:lnTo>
                  <a:pt x="342900" y="836676"/>
                </a:lnTo>
                <a:lnTo>
                  <a:pt x="342900" y="850392"/>
                </a:lnTo>
                <a:lnTo>
                  <a:pt x="356273" y="850392"/>
                </a:lnTo>
                <a:lnTo>
                  <a:pt x="356273" y="863765"/>
                </a:lnTo>
                <a:close/>
                <a:moveTo>
                  <a:pt x="1105510" y="742036"/>
                </a:moveTo>
                <a:lnTo>
                  <a:pt x="1129513" y="742036"/>
                </a:lnTo>
                <a:lnTo>
                  <a:pt x="1129513" y="718376"/>
                </a:lnTo>
                <a:lnTo>
                  <a:pt x="1153173" y="718376"/>
                </a:lnTo>
                <a:lnTo>
                  <a:pt x="1153173" y="694373"/>
                </a:lnTo>
                <a:lnTo>
                  <a:pt x="1129513" y="694373"/>
                </a:lnTo>
                <a:lnTo>
                  <a:pt x="1129513" y="670712"/>
                </a:lnTo>
                <a:lnTo>
                  <a:pt x="1105510" y="670712"/>
                </a:lnTo>
                <a:lnTo>
                  <a:pt x="1105510" y="694373"/>
                </a:lnTo>
                <a:lnTo>
                  <a:pt x="1081849" y="694373"/>
                </a:lnTo>
                <a:lnTo>
                  <a:pt x="1081849" y="718376"/>
                </a:lnTo>
                <a:lnTo>
                  <a:pt x="1105510" y="718376"/>
                </a:lnTo>
                <a:lnTo>
                  <a:pt x="1105510" y="742036"/>
                </a:lnTo>
                <a:close/>
                <a:moveTo>
                  <a:pt x="2432876" y="532524"/>
                </a:moveTo>
                <a:lnTo>
                  <a:pt x="2408187" y="532524"/>
                </a:lnTo>
                <a:lnTo>
                  <a:pt x="2408187" y="556870"/>
                </a:lnTo>
                <a:lnTo>
                  <a:pt x="2383841" y="556870"/>
                </a:lnTo>
                <a:lnTo>
                  <a:pt x="2383841" y="581558"/>
                </a:lnTo>
                <a:lnTo>
                  <a:pt x="2408187" y="581558"/>
                </a:lnTo>
                <a:lnTo>
                  <a:pt x="2408187" y="605904"/>
                </a:lnTo>
                <a:lnTo>
                  <a:pt x="2432876" y="605904"/>
                </a:lnTo>
                <a:lnTo>
                  <a:pt x="2432876" y="581558"/>
                </a:lnTo>
                <a:lnTo>
                  <a:pt x="2457221" y="581558"/>
                </a:lnTo>
                <a:lnTo>
                  <a:pt x="2457221" y="556870"/>
                </a:lnTo>
                <a:lnTo>
                  <a:pt x="2432876" y="556870"/>
                </a:lnTo>
                <a:lnTo>
                  <a:pt x="2432876" y="532524"/>
                </a:lnTo>
                <a:close/>
                <a:moveTo>
                  <a:pt x="425196" y="725919"/>
                </a:moveTo>
                <a:lnTo>
                  <a:pt x="438226" y="725919"/>
                </a:lnTo>
                <a:lnTo>
                  <a:pt x="438226" y="712889"/>
                </a:lnTo>
                <a:lnTo>
                  <a:pt x="451256" y="712889"/>
                </a:lnTo>
                <a:lnTo>
                  <a:pt x="451256" y="699859"/>
                </a:lnTo>
                <a:lnTo>
                  <a:pt x="438226" y="699859"/>
                </a:lnTo>
                <a:lnTo>
                  <a:pt x="438226" y="686829"/>
                </a:lnTo>
                <a:lnTo>
                  <a:pt x="425196" y="686829"/>
                </a:lnTo>
                <a:lnTo>
                  <a:pt x="425196" y="699859"/>
                </a:lnTo>
                <a:lnTo>
                  <a:pt x="412166" y="699859"/>
                </a:lnTo>
                <a:lnTo>
                  <a:pt x="412166" y="712889"/>
                </a:lnTo>
                <a:lnTo>
                  <a:pt x="425196" y="712889"/>
                </a:lnTo>
                <a:lnTo>
                  <a:pt x="425196" y="725919"/>
                </a:lnTo>
                <a:close/>
                <a:moveTo>
                  <a:pt x="488975" y="1426121"/>
                </a:moveTo>
                <a:lnTo>
                  <a:pt x="511607" y="1426121"/>
                </a:lnTo>
                <a:lnTo>
                  <a:pt x="511607" y="1403490"/>
                </a:lnTo>
                <a:lnTo>
                  <a:pt x="534238" y="1403490"/>
                </a:lnTo>
                <a:lnTo>
                  <a:pt x="534238" y="1380858"/>
                </a:lnTo>
                <a:lnTo>
                  <a:pt x="511607" y="1380858"/>
                </a:lnTo>
                <a:lnTo>
                  <a:pt x="511607" y="1358227"/>
                </a:lnTo>
                <a:lnTo>
                  <a:pt x="488975" y="1358227"/>
                </a:lnTo>
                <a:lnTo>
                  <a:pt x="488975" y="1380858"/>
                </a:lnTo>
                <a:lnTo>
                  <a:pt x="466344" y="1380858"/>
                </a:lnTo>
                <a:lnTo>
                  <a:pt x="466344" y="1403490"/>
                </a:lnTo>
                <a:lnTo>
                  <a:pt x="488975" y="1403490"/>
                </a:lnTo>
                <a:lnTo>
                  <a:pt x="488975" y="1426121"/>
                </a:lnTo>
                <a:close/>
                <a:moveTo>
                  <a:pt x="420052" y="1838287"/>
                </a:moveTo>
                <a:lnTo>
                  <a:pt x="443370" y="1838287"/>
                </a:lnTo>
                <a:lnTo>
                  <a:pt x="443370" y="1815313"/>
                </a:lnTo>
                <a:lnTo>
                  <a:pt x="466344" y="1815313"/>
                </a:lnTo>
                <a:lnTo>
                  <a:pt x="466344" y="1791995"/>
                </a:lnTo>
                <a:lnTo>
                  <a:pt x="443370" y="1791995"/>
                </a:lnTo>
                <a:lnTo>
                  <a:pt x="443370" y="1769021"/>
                </a:lnTo>
                <a:lnTo>
                  <a:pt x="420052" y="1769021"/>
                </a:lnTo>
                <a:lnTo>
                  <a:pt x="420052" y="1791995"/>
                </a:lnTo>
                <a:lnTo>
                  <a:pt x="397078" y="1791995"/>
                </a:lnTo>
                <a:lnTo>
                  <a:pt x="397078" y="1815313"/>
                </a:lnTo>
                <a:lnTo>
                  <a:pt x="420052" y="1815313"/>
                </a:lnTo>
                <a:lnTo>
                  <a:pt x="420052" y="1838287"/>
                </a:lnTo>
                <a:close/>
                <a:moveTo>
                  <a:pt x="423139" y="1006069"/>
                </a:moveTo>
                <a:lnTo>
                  <a:pt x="440284" y="1006069"/>
                </a:lnTo>
                <a:lnTo>
                  <a:pt x="440284" y="989267"/>
                </a:lnTo>
                <a:lnTo>
                  <a:pt x="457086" y="989267"/>
                </a:lnTo>
                <a:lnTo>
                  <a:pt x="457086" y="972122"/>
                </a:lnTo>
                <a:lnTo>
                  <a:pt x="440284" y="972122"/>
                </a:lnTo>
                <a:lnTo>
                  <a:pt x="440284" y="955319"/>
                </a:lnTo>
                <a:lnTo>
                  <a:pt x="423139" y="955319"/>
                </a:lnTo>
                <a:lnTo>
                  <a:pt x="423139" y="972122"/>
                </a:lnTo>
                <a:lnTo>
                  <a:pt x="406336" y="972122"/>
                </a:lnTo>
                <a:lnTo>
                  <a:pt x="406336" y="989267"/>
                </a:lnTo>
                <a:lnTo>
                  <a:pt x="423139" y="989267"/>
                </a:lnTo>
                <a:lnTo>
                  <a:pt x="423139" y="1006069"/>
                </a:lnTo>
                <a:close/>
                <a:moveTo>
                  <a:pt x="420738" y="1562595"/>
                </a:moveTo>
                <a:lnTo>
                  <a:pt x="442684" y="1562595"/>
                </a:lnTo>
                <a:lnTo>
                  <a:pt x="442684" y="1540307"/>
                </a:lnTo>
                <a:lnTo>
                  <a:pt x="464972" y="1540307"/>
                </a:lnTo>
                <a:lnTo>
                  <a:pt x="464972" y="1518361"/>
                </a:lnTo>
                <a:lnTo>
                  <a:pt x="442684" y="1518361"/>
                </a:lnTo>
                <a:lnTo>
                  <a:pt x="442684" y="1496073"/>
                </a:lnTo>
                <a:lnTo>
                  <a:pt x="420738" y="1496073"/>
                </a:lnTo>
                <a:lnTo>
                  <a:pt x="420738" y="1518361"/>
                </a:lnTo>
                <a:lnTo>
                  <a:pt x="398450" y="1518361"/>
                </a:lnTo>
                <a:lnTo>
                  <a:pt x="398450" y="1540307"/>
                </a:lnTo>
                <a:lnTo>
                  <a:pt x="420738" y="1540307"/>
                </a:lnTo>
                <a:lnTo>
                  <a:pt x="420738" y="1562595"/>
                </a:lnTo>
                <a:close/>
                <a:moveTo>
                  <a:pt x="421767" y="1284846"/>
                </a:moveTo>
                <a:lnTo>
                  <a:pt x="441655" y="1284846"/>
                </a:lnTo>
                <a:lnTo>
                  <a:pt x="441655" y="1264958"/>
                </a:lnTo>
                <a:lnTo>
                  <a:pt x="461543" y="1264958"/>
                </a:lnTo>
                <a:lnTo>
                  <a:pt x="461543" y="1245070"/>
                </a:lnTo>
                <a:lnTo>
                  <a:pt x="441655" y="1245070"/>
                </a:lnTo>
                <a:lnTo>
                  <a:pt x="441655" y="1225182"/>
                </a:lnTo>
                <a:lnTo>
                  <a:pt x="421767" y="1225182"/>
                </a:lnTo>
                <a:lnTo>
                  <a:pt x="421767" y="1245070"/>
                </a:lnTo>
                <a:lnTo>
                  <a:pt x="401879" y="1245070"/>
                </a:lnTo>
                <a:lnTo>
                  <a:pt x="401879" y="1264958"/>
                </a:lnTo>
                <a:lnTo>
                  <a:pt x="421767" y="1264958"/>
                </a:lnTo>
                <a:lnTo>
                  <a:pt x="421767" y="1284846"/>
                </a:lnTo>
                <a:close/>
                <a:moveTo>
                  <a:pt x="492061" y="868223"/>
                </a:moveTo>
                <a:lnTo>
                  <a:pt x="508521" y="868223"/>
                </a:lnTo>
                <a:lnTo>
                  <a:pt x="508521" y="851764"/>
                </a:lnTo>
                <a:lnTo>
                  <a:pt x="524980" y="851764"/>
                </a:lnTo>
                <a:lnTo>
                  <a:pt x="524980" y="835304"/>
                </a:lnTo>
                <a:lnTo>
                  <a:pt x="508521" y="835304"/>
                </a:lnTo>
                <a:lnTo>
                  <a:pt x="508521" y="818845"/>
                </a:lnTo>
                <a:lnTo>
                  <a:pt x="492061" y="818845"/>
                </a:lnTo>
                <a:lnTo>
                  <a:pt x="492061" y="835304"/>
                </a:lnTo>
                <a:lnTo>
                  <a:pt x="475602" y="835304"/>
                </a:lnTo>
                <a:lnTo>
                  <a:pt x="475602" y="851764"/>
                </a:lnTo>
                <a:lnTo>
                  <a:pt x="492061" y="851764"/>
                </a:lnTo>
                <a:lnTo>
                  <a:pt x="492061" y="868223"/>
                </a:lnTo>
                <a:close/>
                <a:moveTo>
                  <a:pt x="1931899" y="183109"/>
                </a:moveTo>
                <a:lnTo>
                  <a:pt x="1949044" y="183109"/>
                </a:lnTo>
                <a:lnTo>
                  <a:pt x="1949044" y="166307"/>
                </a:lnTo>
                <a:lnTo>
                  <a:pt x="1965846" y="166307"/>
                </a:lnTo>
                <a:lnTo>
                  <a:pt x="1965846" y="149162"/>
                </a:lnTo>
                <a:lnTo>
                  <a:pt x="1949044" y="149162"/>
                </a:lnTo>
                <a:lnTo>
                  <a:pt x="1949044" y="132359"/>
                </a:lnTo>
                <a:lnTo>
                  <a:pt x="1931899" y="132359"/>
                </a:lnTo>
                <a:lnTo>
                  <a:pt x="1931899" y="149162"/>
                </a:lnTo>
                <a:lnTo>
                  <a:pt x="1915096" y="149162"/>
                </a:lnTo>
                <a:lnTo>
                  <a:pt x="1915096" y="166307"/>
                </a:lnTo>
                <a:lnTo>
                  <a:pt x="1931899" y="166307"/>
                </a:lnTo>
                <a:lnTo>
                  <a:pt x="1931899" y="183109"/>
                </a:lnTo>
                <a:close/>
                <a:moveTo>
                  <a:pt x="1999107" y="325069"/>
                </a:moveTo>
                <a:lnTo>
                  <a:pt x="2018995" y="325069"/>
                </a:lnTo>
                <a:lnTo>
                  <a:pt x="2018995" y="304838"/>
                </a:lnTo>
                <a:lnTo>
                  <a:pt x="2039227" y="304838"/>
                </a:lnTo>
                <a:lnTo>
                  <a:pt x="2039227" y="284950"/>
                </a:lnTo>
                <a:lnTo>
                  <a:pt x="2018995" y="284950"/>
                </a:lnTo>
                <a:lnTo>
                  <a:pt x="2018995" y="264719"/>
                </a:lnTo>
                <a:lnTo>
                  <a:pt x="1999107" y="264719"/>
                </a:lnTo>
                <a:lnTo>
                  <a:pt x="1999107" y="284950"/>
                </a:lnTo>
                <a:lnTo>
                  <a:pt x="1978876" y="284950"/>
                </a:lnTo>
                <a:lnTo>
                  <a:pt x="1978876" y="304838"/>
                </a:lnTo>
                <a:lnTo>
                  <a:pt x="1999107" y="304838"/>
                </a:lnTo>
                <a:lnTo>
                  <a:pt x="1999107" y="325069"/>
                </a:lnTo>
                <a:close/>
                <a:moveTo>
                  <a:pt x="2136267" y="324726"/>
                </a:moveTo>
                <a:lnTo>
                  <a:pt x="2156155" y="324726"/>
                </a:lnTo>
                <a:lnTo>
                  <a:pt x="2156155" y="304838"/>
                </a:lnTo>
                <a:lnTo>
                  <a:pt x="2176043" y="304838"/>
                </a:lnTo>
                <a:lnTo>
                  <a:pt x="2176043" y="284950"/>
                </a:lnTo>
                <a:lnTo>
                  <a:pt x="2156155" y="284950"/>
                </a:lnTo>
                <a:lnTo>
                  <a:pt x="2156155" y="265062"/>
                </a:lnTo>
                <a:lnTo>
                  <a:pt x="2136267" y="265062"/>
                </a:lnTo>
                <a:lnTo>
                  <a:pt x="2136267" y="284950"/>
                </a:lnTo>
                <a:lnTo>
                  <a:pt x="2116379" y="284950"/>
                </a:lnTo>
                <a:lnTo>
                  <a:pt x="2116379" y="304838"/>
                </a:lnTo>
                <a:lnTo>
                  <a:pt x="2136267" y="304838"/>
                </a:lnTo>
                <a:lnTo>
                  <a:pt x="2136267" y="324726"/>
                </a:lnTo>
                <a:close/>
                <a:moveTo>
                  <a:pt x="2065972" y="466687"/>
                </a:moveTo>
                <a:lnTo>
                  <a:pt x="2089290" y="466687"/>
                </a:lnTo>
                <a:lnTo>
                  <a:pt x="2089290" y="443713"/>
                </a:lnTo>
                <a:lnTo>
                  <a:pt x="2112264" y="443713"/>
                </a:lnTo>
                <a:lnTo>
                  <a:pt x="2112264" y="420395"/>
                </a:lnTo>
                <a:lnTo>
                  <a:pt x="2089290" y="420395"/>
                </a:lnTo>
                <a:lnTo>
                  <a:pt x="2089290" y="397421"/>
                </a:lnTo>
                <a:lnTo>
                  <a:pt x="2065972" y="397421"/>
                </a:lnTo>
                <a:lnTo>
                  <a:pt x="2065972" y="420395"/>
                </a:lnTo>
                <a:lnTo>
                  <a:pt x="2042998" y="420395"/>
                </a:lnTo>
                <a:lnTo>
                  <a:pt x="2042998" y="443713"/>
                </a:lnTo>
                <a:lnTo>
                  <a:pt x="2065972" y="443713"/>
                </a:lnTo>
                <a:lnTo>
                  <a:pt x="2065972" y="466687"/>
                </a:lnTo>
                <a:close/>
                <a:moveTo>
                  <a:pt x="2069059" y="183109"/>
                </a:moveTo>
                <a:lnTo>
                  <a:pt x="2086204" y="183109"/>
                </a:lnTo>
                <a:lnTo>
                  <a:pt x="2086204" y="166307"/>
                </a:lnTo>
                <a:lnTo>
                  <a:pt x="2103006" y="166307"/>
                </a:lnTo>
                <a:lnTo>
                  <a:pt x="2103006" y="149162"/>
                </a:lnTo>
                <a:lnTo>
                  <a:pt x="2086204" y="149162"/>
                </a:lnTo>
                <a:lnTo>
                  <a:pt x="2086204" y="132359"/>
                </a:lnTo>
                <a:lnTo>
                  <a:pt x="2069059" y="132359"/>
                </a:lnTo>
                <a:lnTo>
                  <a:pt x="2069059" y="149162"/>
                </a:lnTo>
                <a:lnTo>
                  <a:pt x="2052256" y="149162"/>
                </a:lnTo>
                <a:lnTo>
                  <a:pt x="2052256" y="166307"/>
                </a:lnTo>
                <a:lnTo>
                  <a:pt x="2069059" y="166307"/>
                </a:lnTo>
                <a:lnTo>
                  <a:pt x="2069059" y="183109"/>
                </a:lnTo>
                <a:close/>
                <a:moveTo>
                  <a:pt x="1791652" y="467030"/>
                </a:moveTo>
                <a:lnTo>
                  <a:pt x="1814970" y="467030"/>
                </a:lnTo>
                <a:lnTo>
                  <a:pt x="1814970" y="443713"/>
                </a:lnTo>
                <a:lnTo>
                  <a:pt x="1838287" y="443713"/>
                </a:lnTo>
                <a:lnTo>
                  <a:pt x="1838287" y="420395"/>
                </a:lnTo>
                <a:lnTo>
                  <a:pt x="1814970" y="420395"/>
                </a:lnTo>
                <a:lnTo>
                  <a:pt x="1814970" y="397078"/>
                </a:lnTo>
                <a:lnTo>
                  <a:pt x="1791652" y="397078"/>
                </a:lnTo>
                <a:lnTo>
                  <a:pt x="1791652" y="420395"/>
                </a:lnTo>
                <a:lnTo>
                  <a:pt x="1768335" y="420395"/>
                </a:lnTo>
                <a:lnTo>
                  <a:pt x="1768335" y="443713"/>
                </a:lnTo>
                <a:lnTo>
                  <a:pt x="1791652" y="443713"/>
                </a:lnTo>
                <a:lnTo>
                  <a:pt x="1791652" y="467030"/>
                </a:lnTo>
                <a:close/>
                <a:moveTo>
                  <a:pt x="1794739" y="183109"/>
                </a:moveTo>
                <a:lnTo>
                  <a:pt x="1811884" y="183109"/>
                </a:lnTo>
                <a:lnTo>
                  <a:pt x="1811884" y="166307"/>
                </a:lnTo>
                <a:lnTo>
                  <a:pt x="1828686" y="166307"/>
                </a:lnTo>
                <a:lnTo>
                  <a:pt x="1828686" y="149162"/>
                </a:lnTo>
                <a:lnTo>
                  <a:pt x="1811884" y="149162"/>
                </a:lnTo>
                <a:lnTo>
                  <a:pt x="1811884" y="132359"/>
                </a:lnTo>
                <a:lnTo>
                  <a:pt x="1794739" y="132359"/>
                </a:lnTo>
                <a:lnTo>
                  <a:pt x="1794739" y="149162"/>
                </a:lnTo>
                <a:lnTo>
                  <a:pt x="1777936" y="149162"/>
                </a:lnTo>
                <a:lnTo>
                  <a:pt x="1777936" y="166307"/>
                </a:lnTo>
                <a:lnTo>
                  <a:pt x="1794739" y="166307"/>
                </a:lnTo>
                <a:lnTo>
                  <a:pt x="1794739" y="183109"/>
                </a:lnTo>
                <a:close/>
                <a:moveTo>
                  <a:pt x="1928812" y="467030"/>
                </a:moveTo>
                <a:lnTo>
                  <a:pt x="1952130" y="467030"/>
                </a:lnTo>
                <a:lnTo>
                  <a:pt x="1952130" y="443713"/>
                </a:lnTo>
                <a:lnTo>
                  <a:pt x="1975447" y="443713"/>
                </a:lnTo>
                <a:lnTo>
                  <a:pt x="1975447" y="420395"/>
                </a:lnTo>
                <a:lnTo>
                  <a:pt x="1952130" y="420395"/>
                </a:lnTo>
                <a:lnTo>
                  <a:pt x="1952130" y="397078"/>
                </a:lnTo>
                <a:lnTo>
                  <a:pt x="1928812" y="397078"/>
                </a:lnTo>
                <a:lnTo>
                  <a:pt x="1928812" y="420395"/>
                </a:lnTo>
                <a:lnTo>
                  <a:pt x="1905495" y="420395"/>
                </a:lnTo>
                <a:lnTo>
                  <a:pt x="1905495" y="443713"/>
                </a:lnTo>
                <a:lnTo>
                  <a:pt x="1928812" y="443713"/>
                </a:lnTo>
                <a:lnTo>
                  <a:pt x="1928812" y="467030"/>
                </a:lnTo>
                <a:close/>
                <a:moveTo>
                  <a:pt x="1861604" y="325412"/>
                </a:moveTo>
                <a:lnTo>
                  <a:pt x="1882178" y="325412"/>
                </a:lnTo>
                <a:lnTo>
                  <a:pt x="1882178" y="305181"/>
                </a:lnTo>
                <a:lnTo>
                  <a:pt x="1902409" y="305181"/>
                </a:lnTo>
                <a:lnTo>
                  <a:pt x="1902409" y="284607"/>
                </a:lnTo>
                <a:lnTo>
                  <a:pt x="1882178" y="284607"/>
                </a:lnTo>
                <a:lnTo>
                  <a:pt x="1882178" y="264376"/>
                </a:lnTo>
                <a:lnTo>
                  <a:pt x="1861604" y="264376"/>
                </a:lnTo>
                <a:lnTo>
                  <a:pt x="1861604" y="284607"/>
                </a:lnTo>
                <a:lnTo>
                  <a:pt x="1841373" y="284607"/>
                </a:lnTo>
                <a:lnTo>
                  <a:pt x="1841373" y="305181"/>
                </a:lnTo>
                <a:lnTo>
                  <a:pt x="1861604" y="305181"/>
                </a:lnTo>
                <a:lnTo>
                  <a:pt x="1861604" y="325412"/>
                </a:lnTo>
                <a:close/>
                <a:moveTo>
                  <a:pt x="1865033" y="40805"/>
                </a:moveTo>
                <a:lnTo>
                  <a:pt x="1878749" y="40805"/>
                </a:lnTo>
                <a:lnTo>
                  <a:pt x="1878749" y="27432"/>
                </a:lnTo>
                <a:lnTo>
                  <a:pt x="1892122" y="27432"/>
                </a:lnTo>
                <a:lnTo>
                  <a:pt x="1892122" y="13716"/>
                </a:lnTo>
                <a:lnTo>
                  <a:pt x="1878749" y="13716"/>
                </a:lnTo>
                <a:lnTo>
                  <a:pt x="1878749" y="343"/>
                </a:lnTo>
                <a:lnTo>
                  <a:pt x="1865033" y="343"/>
                </a:lnTo>
                <a:lnTo>
                  <a:pt x="1865033" y="13716"/>
                </a:lnTo>
                <a:lnTo>
                  <a:pt x="1851660" y="13716"/>
                </a:lnTo>
                <a:lnTo>
                  <a:pt x="1851660" y="27432"/>
                </a:lnTo>
                <a:lnTo>
                  <a:pt x="1865033" y="27432"/>
                </a:lnTo>
                <a:lnTo>
                  <a:pt x="1865033" y="40805"/>
                </a:lnTo>
                <a:close/>
                <a:moveTo>
                  <a:pt x="2002193" y="41148"/>
                </a:moveTo>
                <a:lnTo>
                  <a:pt x="2015909" y="41148"/>
                </a:lnTo>
                <a:lnTo>
                  <a:pt x="2015909" y="27432"/>
                </a:lnTo>
                <a:lnTo>
                  <a:pt x="2029625" y="27432"/>
                </a:lnTo>
                <a:lnTo>
                  <a:pt x="2029625" y="13716"/>
                </a:lnTo>
                <a:lnTo>
                  <a:pt x="2015909" y="13716"/>
                </a:lnTo>
                <a:lnTo>
                  <a:pt x="2015909" y="0"/>
                </a:lnTo>
                <a:lnTo>
                  <a:pt x="2002193" y="0"/>
                </a:lnTo>
                <a:lnTo>
                  <a:pt x="2002193" y="13716"/>
                </a:lnTo>
                <a:lnTo>
                  <a:pt x="1988477" y="13716"/>
                </a:lnTo>
                <a:lnTo>
                  <a:pt x="1988477" y="27432"/>
                </a:lnTo>
                <a:lnTo>
                  <a:pt x="2002193" y="27432"/>
                </a:lnTo>
                <a:lnTo>
                  <a:pt x="2002193" y="41148"/>
                </a:lnTo>
                <a:close/>
                <a:moveTo>
                  <a:pt x="2344064" y="181394"/>
                </a:moveTo>
                <a:lnTo>
                  <a:pt x="2359838" y="181394"/>
                </a:lnTo>
                <a:lnTo>
                  <a:pt x="2359838" y="165621"/>
                </a:lnTo>
                <a:lnTo>
                  <a:pt x="2375611" y="165621"/>
                </a:lnTo>
                <a:lnTo>
                  <a:pt x="2375611" y="149847"/>
                </a:lnTo>
                <a:lnTo>
                  <a:pt x="2359838" y="149847"/>
                </a:lnTo>
                <a:lnTo>
                  <a:pt x="2359838" y="134074"/>
                </a:lnTo>
                <a:lnTo>
                  <a:pt x="2344064" y="134074"/>
                </a:lnTo>
                <a:lnTo>
                  <a:pt x="2344064" y="149847"/>
                </a:lnTo>
                <a:lnTo>
                  <a:pt x="2328291" y="149847"/>
                </a:lnTo>
                <a:lnTo>
                  <a:pt x="2328291" y="165621"/>
                </a:lnTo>
                <a:lnTo>
                  <a:pt x="2344064" y="165621"/>
                </a:lnTo>
                <a:lnTo>
                  <a:pt x="2344064" y="181394"/>
                </a:lnTo>
                <a:close/>
                <a:moveTo>
                  <a:pt x="1108253" y="459829"/>
                </a:moveTo>
                <a:lnTo>
                  <a:pt x="1126769" y="459829"/>
                </a:lnTo>
                <a:lnTo>
                  <a:pt x="1126769" y="441312"/>
                </a:lnTo>
                <a:lnTo>
                  <a:pt x="1145286" y="441312"/>
                </a:lnTo>
                <a:lnTo>
                  <a:pt x="1145286" y="422796"/>
                </a:lnTo>
                <a:lnTo>
                  <a:pt x="1126769" y="422796"/>
                </a:lnTo>
                <a:lnTo>
                  <a:pt x="1126769" y="404279"/>
                </a:lnTo>
                <a:lnTo>
                  <a:pt x="1108253" y="404279"/>
                </a:lnTo>
                <a:lnTo>
                  <a:pt x="1108253" y="422796"/>
                </a:lnTo>
                <a:lnTo>
                  <a:pt x="1089736" y="422796"/>
                </a:lnTo>
                <a:lnTo>
                  <a:pt x="1089736" y="441312"/>
                </a:lnTo>
                <a:lnTo>
                  <a:pt x="1108253" y="441312"/>
                </a:lnTo>
                <a:lnTo>
                  <a:pt x="1108253" y="459829"/>
                </a:lnTo>
                <a:close/>
                <a:moveTo>
                  <a:pt x="2414359" y="38748"/>
                </a:moveTo>
                <a:lnTo>
                  <a:pt x="2426704" y="38748"/>
                </a:lnTo>
                <a:lnTo>
                  <a:pt x="2426704" y="26746"/>
                </a:lnTo>
                <a:lnTo>
                  <a:pt x="2438705" y="26746"/>
                </a:lnTo>
                <a:lnTo>
                  <a:pt x="2438705" y="14402"/>
                </a:lnTo>
                <a:lnTo>
                  <a:pt x="2426704" y="14402"/>
                </a:lnTo>
                <a:lnTo>
                  <a:pt x="2426704" y="2400"/>
                </a:lnTo>
                <a:lnTo>
                  <a:pt x="2414359" y="2400"/>
                </a:lnTo>
                <a:lnTo>
                  <a:pt x="2414359" y="14402"/>
                </a:lnTo>
                <a:lnTo>
                  <a:pt x="2402357" y="14402"/>
                </a:lnTo>
                <a:lnTo>
                  <a:pt x="2402357" y="26746"/>
                </a:lnTo>
                <a:lnTo>
                  <a:pt x="2414359" y="26746"/>
                </a:lnTo>
                <a:lnTo>
                  <a:pt x="2414359" y="38748"/>
                </a:lnTo>
                <a:close/>
                <a:moveTo>
                  <a:pt x="2340979" y="465315"/>
                </a:moveTo>
                <a:lnTo>
                  <a:pt x="2362924" y="465315"/>
                </a:lnTo>
                <a:lnTo>
                  <a:pt x="2362924" y="443027"/>
                </a:lnTo>
                <a:lnTo>
                  <a:pt x="2385212" y="443027"/>
                </a:lnTo>
                <a:lnTo>
                  <a:pt x="2385212" y="421081"/>
                </a:lnTo>
                <a:lnTo>
                  <a:pt x="2362924" y="421081"/>
                </a:lnTo>
                <a:lnTo>
                  <a:pt x="2362924" y="398793"/>
                </a:lnTo>
                <a:lnTo>
                  <a:pt x="2340979" y="398793"/>
                </a:lnTo>
                <a:lnTo>
                  <a:pt x="2340979" y="421081"/>
                </a:lnTo>
                <a:lnTo>
                  <a:pt x="2318690" y="421081"/>
                </a:lnTo>
                <a:lnTo>
                  <a:pt x="2318690" y="443027"/>
                </a:lnTo>
                <a:lnTo>
                  <a:pt x="2340979" y="443027"/>
                </a:lnTo>
                <a:lnTo>
                  <a:pt x="2340979" y="465315"/>
                </a:lnTo>
                <a:close/>
                <a:moveTo>
                  <a:pt x="2203475" y="466344"/>
                </a:moveTo>
                <a:lnTo>
                  <a:pt x="2226107" y="466344"/>
                </a:lnTo>
                <a:lnTo>
                  <a:pt x="2226107" y="443370"/>
                </a:lnTo>
                <a:lnTo>
                  <a:pt x="2249081" y="443370"/>
                </a:lnTo>
                <a:lnTo>
                  <a:pt x="2249081" y="420738"/>
                </a:lnTo>
                <a:lnTo>
                  <a:pt x="2226107" y="420738"/>
                </a:lnTo>
                <a:lnTo>
                  <a:pt x="2226107" y="397764"/>
                </a:lnTo>
                <a:lnTo>
                  <a:pt x="2203475" y="397764"/>
                </a:lnTo>
                <a:lnTo>
                  <a:pt x="2203475" y="420738"/>
                </a:lnTo>
                <a:lnTo>
                  <a:pt x="2180501" y="420738"/>
                </a:lnTo>
                <a:lnTo>
                  <a:pt x="2180501" y="443370"/>
                </a:lnTo>
                <a:lnTo>
                  <a:pt x="2203475" y="443370"/>
                </a:lnTo>
                <a:lnTo>
                  <a:pt x="2203475" y="466344"/>
                </a:lnTo>
                <a:close/>
                <a:moveTo>
                  <a:pt x="2139353" y="40805"/>
                </a:moveTo>
                <a:lnTo>
                  <a:pt x="2153069" y="40805"/>
                </a:lnTo>
                <a:lnTo>
                  <a:pt x="2153069" y="27432"/>
                </a:lnTo>
                <a:lnTo>
                  <a:pt x="2166442" y="27432"/>
                </a:lnTo>
                <a:lnTo>
                  <a:pt x="2166442" y="13716"/>
                </a:lnTo>
                <a:lnTo>
                  <a:pt x="2153069" y="13716"/>
                </a:lnTo>
                <a:lnTo>
                  <a:pt x="2153069" y="343"/>
                </a:lnTo>
                <a:lnTo>
                  <a:pt x="2139353" y="343"/>
                </a:lnTo>
                <a:lnTo>
                  <a:pt x="2139353" y="13716"/>
                </a:lnTo>
                <a:lnTo>
                  <a:pt x="2125980" y="13716"/>
                </a:lnTo>
                <a:lnTo>
                  <a:pt x="2125980" y="27432"/>
                </a:lnTo>
                <a:lnTo>
                  <a:pt x="2139353" y="27432"/>
                </a:lnTo>
                <a:lnTo>
                  <a:pt x="2139353" y="40805"/>
                </a:lnTo>
                <a:close/>
                <a:moveTo>
                  <a:pt x="2206562" y="182423"/>
                </a:moveTo>
                <a:lnTo>
                  <a:pt x="2223021" y="182423"/>
                </a:lnTo>
                <a:lnTo>
                  <a:pt x="2223021" y="165964"/>
                </a:lnTo>
                <a:lnTo>
                  <a:pt x="2239480" y="165964"/>
                </a:lnTo>
                <a:lnTo>
                  <a:pt x="2239480" y="149504"/>
                </a:lnTo>
                <a:lnTo>
                  <a:pt x="2223021" y="149504"/>
                </a:lnTo>
                <a:lnTo>
                  <a:pt x="2223021" y="133045"/>
                </a:lnTo>
                <a:lnTo>
                  <a:pt x="2206562" y="133045"/>
                </a:lnTo>
                <a:lnTo>
                  <a:pt x="2206562" y="149504"/>
                </a:lnTo>
                <a:lnTo>
                  <a:pt x="2190103" y="149504"/>
                </a:lnTo>
                <a:lnTo>
                  <a:pt x="2190103" y="165964"/>
                </a:lnTo>
                <a:lnTo>
                  <a:pt x="2206562" y="165964"/>
                </a:lnTo>
                <a:lnTo>
                  <a:pt x="2206562" y="182423"/>
                </a:lnTo>
                <a:close/>
                <a:moveTo>
                  <a:pt x="2273770" y="324041"/>
                </a:moveTo>
                <a:lnTo>
                  <a:pt x="2292973" y="324041"/>
                </a:lnTo>
                <a:lnTo>
                  <a:pt x="2292973" y="304495"/>
                </a:lnTo>
                <a:lnTo>
                  <a:pt x="2312518" y="304495"/>
                </a:lnTo>
                <a:lnTo>
                  <a:pt x="2312518" y="285293"/>
                </a:lnTo>
                <a:lnTo>
                  <a:pt x="2292973" y="285293"/>
                </a:lnTo>
                <a:lnTo>
                  <a:pt x="2292973" y="265748"/>
                </a:lnTo>
                <a:lnTo>
                  <a:pt x="2273770" y="265748"/>
                </a:lnTo>
                <a:lnTo>
                  <a:pt x="2273770" y="285293"/>
                </a:lnTo>
                <a:lnTo>
                  <a:pt x="2254225" y="285293"/>
                </a:lnTo>
                <a:lnTo>
                  <a:pt x="2254225" y="304495"/>
                </a:lnTo>
                <a:lnTo>
                  <a:pt x="2273770" y="304495"/>
                </a:lnTo>
                <a:lnTo>
                  <a:pt x="2273770" y="324041"/>
                </a:lnTo>
                <a:close/>
                <a:moveTo>
                  <a:pt x="2276856" y="39776"/>
                </a:moveTo>
                <a:lnTo>
                  <a:pt x="2289886" y="39776"/>
                </a:lnTo>
                <a:lnTo>
                  <a:pt x="2289886" y="27089"/>
                </a:lnTo>
                <a:lnTo>
                  <a:pt x="2302574" y="27089"/>
                </a:lnTo>
                <a:lnTo>
                  <a:pt x="2302574" y="14059"/>
                </a:lnTo>
                <a:lnTo>
                  <a:pt x="2289886" y="14059"/>
                </a:lnTo>
                <a:lnTo>
                  <a:pt x="2289886" y="1372"/>
                </a:lnTo>
                <a:lnTo>
                  <a:pt x="2276856" y="1372"/>
                </a:lnTo>
                <a:lnTo>
                  <a:pt x="2276856" y="14059"/>
                </a:lnTo>
                <a:lnTo>
                  <a:pt x="2264169" y="14059"/>
                </a:lnTo>
                <a:lnTo>
                  <a:pt x="2264169" y="27089"/>
                </a:lnTo>
                <a:lnTo>
                  <a:pt x="2276856" y="27089"/>
                </a:lnTo>
                <a:lnTo>
                  <a:pt x="2276856" y="39776"/>
                </a:lnTo>
                <a:close/>
                <a:moveTo>
                  <a:pt x="2411273" y="323012"/>
                </a:moveTo>
                <a:lnTo>
                  <a:pt x="2429789" y="323012"/>
                </a:lnTo>
                <a:lnTo>
                  <a:pt x="2429789" y="304152"/>
                </a:lnTo>
                <a:lnTo>
                  <a:pt x="2448649" y="304152"/>
                </a:lnTo>
                <a:lnTo>
                  <a:pt x="2448649" y="285636"/>
                </a:lnTo>
                <a:lnTo>
                  <a:pt x="2429789" y="285636"/>
                </a:lnTo>
                <a:lnTo>
                  <a:pt x="2429789" y="266776"/>
                </a:lnTo>
                <a:lnTo>
                  <a:pt x="2411273" y="266776"/>
                </a:lnTo>
                <a:lnTo>
                  <a:pt x="2411273" y="285636"/>
                </a:lnTo>
                <a:lnTo>
                  <a:pt x="2392414" y="285636"/>
                </a:lnTo>
                <a:lnTo>
                  <a:pt x="2392414" y="304152"/>
                </a:lnTo>
                <a:lnTo>
                  <a:pt x="2411273" y="304152"/>
                </a:lnTo>
                <a:lnTo>
                  <a:pt x="2411273" y="323012"/>
                </a:lnTo>
                <a:close/>
                <a:moveTo>
                  <a:pt x="1314336" y="321297"/>
                </a:moveTo>
                <a:lnTo>
                  <a:pt x="1332166" y="321297"/>
                </a:lnTo>
                <a:lnTo>
                  <a:pt x="1332166" y="303809"/>
                </a:lnTo>
                <a:lnTo>
                  <a:pt x="1349654" y="303809"/>
                </a:lnTo>
                <a:lnTo>
                  <a:pt x="1349654" y="285979"/>
                </a:lnTo>
                <a:lnTo>
                  <a:pt x="1332166" y="285979"/>
                </a:lnTo>
                <a:lnTo>
                  <a:pt x="1332166" y="268491"/>
                </a:lnTo>
                <a:lnTo>
                  <a:pt x="1314336" y="268491"/>
                </a:lnTo>
                <a:lnTo>
                  <a:pt x="1314336" y="285979"/>
                </a:lnTo>
                <a:lnTo>
                  <a:pt x="1296848" y="285979"/>
                </a:lnTo>
                <a:lnTo>
                  <a:pt x="1296848" y="303809"/>
                </a:lnTo>
                <a:lnTo>
                  <a:pt x="1314336" y="303809"/>
                </a:lnTo>
                <a:lnTo>
                  <a:pt x="1314336" y="321297"/>
                </a:lnTo>
                <a:close/>
                <a:moveTo>
                  <a:pt x="1247813" y="178651"/>
                </a:moveTo>
                <a:lnTo>
                  <a:pt x="1261529" y="178651"/>
                </a:lnTo>
                <a:lnTo>
                  <a:pt x="1261529" y="164592"/>
                </a:lnTo>
                <a:lnTo>
                  <a:pt x="1275588" y="164592"/>
                </a:lnTo>
                <a:lnTo>
                  <a:pt x="1275588" y="150876"/>
                </a:lnTo>
                <a:lnTo>
                  <a:pt x="1261529" y="150876"/>
                </a:lnTo>
                <a:lnTo>
                  <a:pt x="1261529" y="136817"/>
                </a:lnTo>
                <a:lnTo>
                  <a:pt x="1247813" y="136817"/>
                </a:lnTo>
                <a:lnTo>
                  <a:pt x="1247813" y="150876"/>
                </a:lnTo>
                <a:lnTo>
                  <a:pt x="1233754" y="150876"/>
                </a:lnTo>
                <a:lnTo>
                  <a:pt x="1233754" y="164592"/>
                </a:lnTo>
                <a:lnTo>
                  <a:pt x="1247813" y="164592"/>
                </a:lnTo>
                <a:lnTo>
                  <a:pt x="1247813" y="178651"/>
                </a:lnTo>
                <a:close/>
                <a:moveTo>
                  <a:pt x="1311592" y="604190"/>
                </a:moveTo>
                <a:lnTo>
                  <a:pt x="1334910" y="604190"/>
                </a:lnTo>
                <a:lnTo>
                  <a:pt x="1334910" y="580873"/>
                </a:lnTo>
                <a:lnTo>
                  <a:pt x="1358227" y="580873"/>
                </a:lnTo>
                <a:lnTo>
                  <a:pt x="1358227" y="557555"/>
                </a:lnTo>
                <a:lnTo>
                  <a:pt x="1334910" y="557555"/>
                </a:lnTo>
                <a:lnTo>
                  <a:pt x="1334910" y="534238"/>
                </a:lnTo>
                <a:lnTo>
                  <a:pt x="1311592" y="534238"/>
                </a:lnTo>
                <a:lnTo>
                  <a:pt x="1311592" y="557555"/>
                </a:lnTo>
                <a:lnTo>
                  <a:pt x="1288275" y="557555"/>
                </a:lnTo>
                <a:lnTo>
                  <a:pt x="1288275" y="580873"/>
                </a:lnTo>
                <a:lnTo>
                  <a:pt x="1311592" y="580873"/>
                </a:lnTo>
                <a:lnTo>
                  <a:pt x="1311592" y="604190"/>
                </a:lnTo>
                <a:close/>
                <a:moveTo>
                  <a:pt x="1381201" y="463944"/>
                </a:moveTo>
                <a:lnTo>
                  <a:pt x="1402461" y="463944"/>
                </a:lnTo>
                <a:lnTo>
                  <a:pt x="1402461" y="442684"/>
                </a:lnTo>
                <a:lnTo>
                  <a:pt x="1423721" y="442684"/>
                </a:lnTo>
                <a:lnTo>
                  <a:pt x="1423721" y="421424"/>
                </a:lnTo>
                <a:lnTo>
                  <a:pt x="1402461" y="421424"/>
                </a:lnTo>
                <a:lnTo>
                  <a:pt x="1402461" y="400164"/>
                </a:lnTo>
                <a:lnTo>
                  <a:pt x="1381201" y="400164"/>
                </a:lnTo>
                <a:lnTo>
                  <a:pt x="1381201" y="421424"/>
                </a:lnTo>
                <a:lnTo>
                  <a:pt x="1359941" y="421424"/>
                </a:lnTo>
                <a:lnTo>
                  <a:pt x="1359941" y="442684"/>
                </a:lnTo>
                <a:lnTo>
                  <a:pt x="1381201" y="442684"/>
                </a:lnTo>
                <a:lnTo>
                  <a:pt x="1381201" y="463944"/>
                </a:lnTo>
                <a:close/>
                <a:moveTo>
                  <a:pt x="1244727" y="461886"/>
                </a:moveTo>
                <a:lnTo>
                  <a:pt x="1264615" y="461886"/>
                </a:lnTo>
                <a:lnTo>
                  <a:pt x="1264615" y="441998"/>
                </a:lnTo>
                <a:lnTo>
                  <a:pt x="1284503" y="441998"/>
                </a:lnTo>
                <a:lnTo>
                  <a:pt x="1284503" y="422110"/>
                </a:lnTo>
                <a:lnTo>
                  <a:pt x="1264615" y="422110"/>
                </a:lnTo>
                <a:lnTo>
                  <a:pt x="1264615" y="402222"/>
                </a:lnTo>
                <a:lnTo>
                  <a:pt x="1244727" y="402222"/>
                </a:lnTo>
                <a:lnTo>
                  <a:pt x="1244727" y="422110"/>
                </a:lnTo>
                <a:lnTo>
                  <a:pt x="1224839" y="422110"/>
                </a:lnTo>
                <a:lnTo>
                  <a:pt x="1224839" y="441998"/>
                </a:lnTo>
                <a:lnTo>
                  <a:pt x="1244727" y="441998"/>
                </a:lnTo>
                <a:lnTo>
                  <a:pt x="1244727" y="461886"/>
                </a:lnTo>
                <a:close/>
                <a:moveTo>
                  <a:pt x="1384287" y="180365"/>
                </a:moveTo>
                <a:lnTo>
                  <a:pt x="1399375" y="180365"/>
                </a:lnTo>
                <a:lnTo>
                  <a:pt x="1399375" y="165278"/>
                </a:lnTo>
                <a:lnTo>
                  <a:pt x="1414462" y="165278"/>
                </a:lnTo>
                <a:lnTo>
                  <a:pt x="1414462" y="150190"/>
                </a:lnTo>
                <a:lnTo>
                  <a:pt x="1399375" y="150190"/>
                </a:lnTo>
                <a:lnTo>
                  <a:pt x="1399375" y="135103"/>
                </a:lnTo>
                <a:lnTo>
                  <a:pt x="1384287" y="135103"/>
                </a:lnTo>
                <a:lnTo>
                  <a:pt x="1384287" y="150190"/>
                </a:lnTo>
                <a:lnTo>
                  <a:pt x="1369200" y="150190"/>
                </a:lnTo>
                <a:lnTo>
                  <a:pt x="1369200" y="165278"/>
                </a:lnTo>
                <a:lnTo>
                  <a:pt x="1384287" y="165278"/>
                </a:lnTo>
                <a:lnTo>
                  <a:pt x="1384287" y="180365"/>
                </a:lnTo>
                <a:close/>
                <a:moveTo>
                  <a:pt x="1111339" y="176594"/>
                </a:moveTo>
                <a:lnTo>
                  <a:pt x="1123683" y="176594"/>
                </a:lnTo>
                <a:lnTo>
                  <a:pt x="1123683" y="163906"/>
                </a:lnTo>
                <a:lnTo>
                  <a:pt x="1136371" y="163906"/>
                </a:lnTo>
                <a:lnTo>
                  <a:pt x="1136371" y="151562"/>
                </a:lnTo>
                <a:lnTo>
                  <a:pt x="1123683" y="151562"/>
                </a:lnTo>
                <a:lnTo>
                  <a:pt x="1123683" y="138875"/>
                </a:lnTo>
                <a:lnTo>
                  <a:pt x="1111339" y="138875"/>
                </a:lnTo>
                <a:lnTo>
                  <a:pt x="1111339" y="151562"/>
                </a:lnTo>
                <a:lnTo>
                  <a:pt x="1098652" y="151562"/>
                </a:lnTo>
                <a:lnTo>
                  <a:pt x="1098652" y="163906"/>
                </a:lnTo>
                <a:lnTo>
                  <a:pt x="1111339" y="163906"/>
                </a:lnTo>
                <a:lnTo>
                  <a:pt x="1111339" y="176594"/>
                </a:lnTo>
                <a:close/>
                <a:moveTo>
                  <a:pt x="1175118" y="602475"/>
                </a:moveTo>
                <a:lnTo>
                  <a:pt x="1197064" y="602475"/>
                </a:lnTo>
                <a:lnTo>
                  <a:pt x="1197064" y="580187"/>
                </a:lnTo>
                <a:lnTo>
                  <a:pt x="1219352" y="580187"/>
                </a:lnTo>
                <a:lnTo>
                  <a:pt x="1219352" y="558241"/>
                </a:lnTo>
                <a:lnTo>
                  <a:pt x="1197064" y="558241"/>
                </a:lnTo>
                <a:lnTo>
                  <a:pt x="1197064" y="535953"/>
                </a:lnTo>
                <a:lnTo>
                  <a:pt x="1175118" y="535953"/>
                </a:lnTo>
                <a:lnTo>
                  <a:pt x="1175118" y="558241"/>
                </a:lnTo>
                <a:lnTo>
                  <a:pt x="1152830" y="558241"/>
                </a:lnTo>
                <a:lnTo>
                  <a:pt x="1152830" y="580187"/>
                </a:lnTo>
                <a:lnTo>
                  <a:pt x="1175118" y="580187"/>
                </a:lnTo>
                <a:lnTo>
                  <a:pt x="1175118" y="602475"/>
                </a:lnTo>
                <a:close/>
                <a:moveTo>
                  <a:pt x="1177861" y="319240"/>
                </a:moveTo>
                <a:lnTo>
                  <a:pt x="1194321" y="319240"/>
                </a:lnTo>
                <a:lnTo>
                  <a:pt x="1194321" y="303124"/>
                </a:lnTo>
                <a:lnTo>
                  <a:pt x="1210437" y="303124"/>
                </a:lnTo>
                <a:lnTo>
                  <a:pt x="1210437" y="286664"/>
                </a:lnTo>
                <a:lnTo>
                  <a:pt x="1194321" y="286664"/>
                </a:lnTo>
                <a:lnTo>
                  <a:pt x="1194321" y="270548"/>
                </a:lnTo>
                <a:lnTo>
                  <a:pt x="1177861" y="270548"/>
                </a:lnTo>
                <a:lnTo>
                  <a:pt x="1177861" y="286664"/>
                </a:lnTo>
                <a:lnTo>
                  <a:pt x="1161745" y="286664"/>
                </a:lnTo>
                <a:lnTo>
                  <a:pt x="1161745" y="303124"/>
                </a:lnTo>
                <a:lnTo>
                  <a:pt x="1177861" y="303124"/>
                </a:lnTo>
                <a:lnTo>
                  <a:pt x="1177861" y="319240"/>
                </a:lnTo>
                <a:close/>
                <a:moveTo>
                  <a:pt x="1657921" y="182423"/>
                </a:moveTo>
                <a:lnTo>
                  <a:pt x="1674381" y="182423"/>
                </a:lnTo>
                <a:lnTo>
                  <a:pt x="1674381" y="165964"/>
                </a:lnTo>
                <a:lnTo>
                  <a:pt x="1690840" y="165964"/>
                </a:lnTo>
                <a:lnTo>
                  <a:pt x="1690840" y="149504"/>
                </a:lnTo>
                <a:lnTo>
                  <a:pt x="1674381" y="149504"/>
                </a:lnTo>
                <a:lnTo>
                  <a:pt x="1674381" y="133045"/>
                </a:lnTo>
                <a:lnTo>
                  <a:pt x="1657921" y="133045"/>
                </a:lnTo>
                <a:lnTo>
                  <a:pt x="1657921" y="149504"/>
                </a:lnTo>
                <a:lnTo>
                  <a:pt x="1641462" y="149504"/>
                </a:lnTo>
                <a:lnTo>
                  <a:pt x="1641462" y="165964"/>
                </a:lnTo>
                <a:lnTo>
                  <a:pt x="1657921" y="165964"/>
                </a:lnTo>
                <a:lnTo>
                  <a:pt x="1657921" y="182423"/>
                </a:lnTo>
                <a:close/>
                <a:moveTo>
                  <a:pt x="1727873" y="40805"/>
                </a:moveTo>
                <a:lnTo>
                  <a:pt x="1741589" y="40805"/>
                </a:lnTo>
                <a:lnTo>
                  <a:pt x="1741589" y="27432"/>
                </a:lnTo>
                <a:lnTo>
                  <a:pt x="1754962" y="27432"/>
                </a:lnTo>
                <a:lnTo>
                  <a:pt x="1754962" y="13716"/>
                </a:lnTo>
                <a:lnTo>
                  <a:pt x="1741589" y="13716"/>
                </a:lnTo>
                <a:lnTo>
                  <a:pt x="1741589" y="343"/>
                </a:lnTo>
                <a:lnTo>
                  <a:pt x="1727873" y="343"/>
                </a:lnTo>
                <a:lnTo>
                  <a:pt x="1727873" y="13716"/>
                </a:lnTo>
                <a:lnTo>
                  <a:pt x="1714500" y="13716"/>
                </a:lnTo>
                <a:lnTo>
                  <a:pt x="1714500" y="27432"/>
                </a:lnTo>
                <a:lnTo>
                  <a:pt x="1727873" y="27432"/>
                </a:lnTo>
                <a:lnTo>
                  <a:pt x="1727873" y="40805"/>
                </a:lnTo>
                <a:close/>
                <a:moveTo>
                  <a:pt x="1654835" y="466001"/>
                </a:moveTo>
                <a:lnTo>
                  <a:pt x="1677467" y="466001"/>
                </a:lnTo>
                <a:lnTo>
                  <a:pt x="1677467" y="443370"/>
                </a:lnTo>
                <a:lnTo>
                  <a:pt x="1700098" y="443370"/>
                </a:lnTo>
                <a:lnTo>
                  <a:pt x="1700098" y="420738"/>
                </a:lnTo>
                <a:lnTo>
                  <a:pt x="1677467" y="420738"/>
                </a:lnTo>
                <a:lnTo>
                  <a:pt x="1677467" y="398107"/>
                </a:lnTo>
                <a:lnTo>
                  <a:pt x="1654835" y="398107"/>
                </a:lnTo>
                <a:lnTo>
                  <a:pt x="1654835" y="420738"/>
                </a:lnTo>
                <a:lnTo>
                  <a:pt x="1632204" y="420738"/>
                </a:lnTo>
                <a:lnTo>
                  <a:pt x="1632204" y="443370"/>
                </a:lnTo>
                <a:lnTo>
                  <a:pt x="1654835" y="443370"/>
                </a:lnTo>
                <a:lnTo>
                  <a:pt x="1654835" y="466001"/>
                </a:lnTo>
                <a:close/>
                <a:moveTo>
                  <a:pt x="1724787" y="325069"/>
                </a:moveTo>
                <a:lnTo>
                  <a:pt x="1744675" y="325069"/>
                </a:lnTo>
                <a:lnTo>
                  <a:pt x="1744675" y="304838"/>
                </a:lnTo>
                <a:lnTo>
                  <a:pt x="1764906" y="304838"/>
                </a:lnTo>
                <a:lnTo>
                  <a:pt x="1764906" y="284950"/>
                </a:lnTo>
                <a:lnTo>
                  <a:pt x="1744675" y="284950"/>
                </a:lnTo>
                <a:lnTo>
                  <a:pt x="1744675" y="264719"/>
                </a:lnTo>
                <a:lnTo>
                  <a:pt x="1724787" y="264719"/>
                </a:lnTo>
                <a:lnTo>
                  <a:pt x="1724787" y="284950"/>
                </a:lnTo>
                <a:lnTo>
                  <a:pt x="1704556" y="284950"/>
                </a:lnTo>
                <a:lnTo>
                  <a:pt x="1704556" y="304838"/>
                </a:lnTo>
                <a:lnTo>
                  <a:pt x="1724787" y="304838"/>
                </a:lnTo>
                <a:lnTo>
                  <a:pt x="1724787" y="325069"/>
                </a:lnTo>
                <a:close/>
                <a:moveTo>
                  <a:pt x="1591056" y="39776"/>
                </a:moveTo>
                <a:lnTo>
                  <a:pt x="1604086" y="39776"/>
                </a:lnTo>
                <a:lnTo>
                  <a:pt x="1604086" y="27089"/>
                </a:lnTo>
                <a:lnTo>
                  <a:pt x="1616773" y="27089"/>
                </a:lnTo>
                <a:lnTo>
                  <a:pt x="1616773" y="14059"/>
                </a:lnTo>
                <a:lnTo>
                  <a:pt x="1604086" y="14059"/>
                </a:lnTo>
                <a:lnTo>
                  <a:pt x="1604086" y="1372"/>
                </a:lnTo>
                <a:lnTo>
                  <a:pt x="1591056" y="1372"/>
                </a:lnTo>
                <a:lnTo>
                  <a:pt x="1591056" y="14059"/>
                </a:lnTo>
                <a:lnTo>
                  <a:pt x="1578369" y="14059"/>
                </a:lnTo>
                <a:lnTo>
                  <a:pt x="1578369" y="27089"/>
                </a:lnTo>
                <a:lnTo>
                  <a:pt x="1591056" y="27089"/>
                </a:lnTo>
                <a:lnTo>
                  <a:pt x="1591056" y="39776"/>
                </a:lnTo>
                <a:close/>
                <a:moveTo>
                  <a:pt x="1454239" y="39091"/>
                </a:moveTo>
                <a:lnTo>
                  <a:pt x="1466583" y="39091"/>
                </a:lnTo>
                <a:lnTo>
                  <a:pt x="1466583" y="26746"/>
                </a:lnTo>
                <a:lnTo>
                  <a:pt x="1478928" y="26746"/>
                </a:lnTo>
                <a:lnTo>
                  <a:pt x="1478928" y="14402"/>
                </a:lnTo>
                <a:lnTo>
                  <a:pt x="1466583" y="14402"/>
                </a:lnTo>
                <a:lnTo>
                  <a:pt x="1466583" y="2057"/>
                </a:lnTo>
                <a:lnTo>
                  <a:pt x="1454239" y="2057"/>
                </a:lnTo>
                <a:lnTo>
                  <a:pt x="1454239" y="14402"/>
                </a:lnTo>
                <a:lnTo>
                  <a:pt x="1441894" y="14402"/>
                </a:lnTo>
                <a:lnTo>
                  <a:pt x="1441894" y="26746"/>
                </a:lnTo>
                <a:lnTo>
                  <a:pt x="1454239" y="26746"/>
                </a:lnTo>
                <a:lnTo>
                  <a:pt x="1454239" y="39091"/>
                </a:lnTo>
                <a:close/>
                <a:moveTo>
                  <a:pt x="1518018" y="464972"/>
                </a:moveTo>
                <a:lnTo>
                  <a:pt x="1539964" y="464972"/>
                </a:lnTo>
                <a:lnTo>
                  <a:pt x="1539964" y="443027"/>
                </a:lnTo>
                <a:lnTo>
                  <a:pt x="1561909" y="443027"/>
                </a:lnTo>
                <a:lnTo>
                  <a:pt x="1561909" y="421081"/>
                </a:lnTo>
                <a:lnTo>
                  <a:pt x="1539964" y="421081"/>
                </a:lnTo>
                <a:lnTo>
                  <a:pt x="1539964" y="399136"/>
                </a:lnTo>
                <a:lnTo>
                  <a:pt x="1518018" y="399136"/>
                </a:lnTo>
                <a:lnTo>
                  <a:pt x="1518018" y="421081"/>
                </a:lnTo>
                <a:lnTo>
                  <a:pt x="1496073" y="421081"/>
                </a:lnTo>
                <a:lnTo>
                  <a:pt x="1496073" y="443027"/>
                </a:lnTo>
                <a:lnTo>
                  <a:pt x="1518018" y="443027"/>
                </a:lnTo>
                <a:lnTo>
                  <a:pt x="1518018" y="464972"/>
                </a:lnTo>
                <a:close/>
                <a:moveTo>
                  <a:pt x="1451153" y="323012"/>
                </a:moveTo>
                <a:lnTo>
                  <a:pt x="1469669" y="323012"/>
                </a:lnTo>
                <a:lnTo>
                  <a:pt x="1469669" y="304152"/>
                </a:lnTo>
                <a:lnTo>
                  <a:pt x="1488529" y="304152"/>
                </a:lnTo>
                <a:lnTo>
                  <a:pt x="1488529" y="285636"/>
                </a:lnTo>
                <a:lnTo>
                  <a:pt x="1469669" y="285636"/>
                </a:lnTo>
                <a:lnTo>
                  <a:pt x="1469669" y="266776"/>
                </a:lnTo>
                <a:lnTo>
                  <a:pt x="1451153" y="266776"/>
                </a:lnTo>
                <a:lnTo>
                  <a:pt x="1451153" y="285636"/>
                </a:lnTo>
                <a:lnTo>
                  <a:pt x="1432293" y="285636"/>
                </a:lnTo>
                <a:lnTo>
                  <a:pt x="1432293" y="304152"/>
                </a:lnTo>
                <a:lnTo>
                  <a:pt x="1451153" y="304152"/>
                </a:lnTo>
                <a:lnTo>
                  <a:pt x="1451153" y="323012"/>
                </a:lnTo>
                <a:close/>
                <a:moveTo>
                  <a:pt x="1587970" y="324041"/>
                </a:moveTo>
                <a:lnTo>
                  <a:pt x="1607172" y="324041"/>
                </a:lnTo>
                <a:lnTo>
                  <a:pt x="1607172" y="304495"/>
                </a:lnTo>
                <a:lnTo>
                  <a:pt x="1626718" y="304495"/>
                </a:lnTo>
                <a:lnTo>
                  <a:pt x="1626718" y="285293"/>
                </a:lnTo>
                <a:lnTo>
                  <a:pt x="1607172" y="285293"/>
                </a:lnTo>
                <a:lnTo>
                  <a:pt x="1607172" y="265748"/>
                </a:lnTo>
                <a:lnTo>
                  <a:pt x="1587970" y="265748"/>
                </a:lnTo>
                <a:lnTo>
                  <a:pt x="1587970" y="285293"/>
                </a:lnTo>
                <a:lnTo>
                  <a:pt x="1568425" y="285293"/>
                </a:lnTo>
                <a:lnTo>
                  <a:pt x="1568425" y="304495"/>
                </a:lnTo>
                <a:lnTo>
                  <a:pt x="1587970" y="304495"/>
                </a:lnTo>
                <a:lnTo>
                  <a:pt x="1587970" y="324041"/>
                </a:lnTo>
                <a:close/>
                <a:moveTo>
                  <a:pt x="1521104" y="181394"/>
                </a:moveTo>
                <a:lnTo>
                  <a:pt x="1536878" y="181394"/>
                </a:lnTo>
                <a:lnTo>
                  <a:pt x="1536878" y="165621"/>
                </a:lnTo>
                <a:lnTo>
                  <a:pt x="1552651" y="165621"/>
                </a:lnTo>
                <a:lnTo>
                  <a:pt x="1552651" y="149847"/>
                </a:lnTo>
                <a:lnTo>
                  <a:pt x="1536878" y="149847"/>
                </a:lnTo>
                <a:lnTo>
                  <a:pt x="1536878" y="134074"/>
                </a:lnTo>
                <a:lnTo>
                  <a:pt x="1521104" y="134074"/>
                </a:lnTo>
                <a:lnTo>
                  <a:pt x="1521104" y="149847"/>
                </a:lnTo>
                <a:lnTo>
                  <a:pt x="1505331" y="149847"/>
                </a:lnTo>
                <a:lnTo>
                  <a:pt x="1505331" y="165621"/>
                </a:lnTo>
                <a:lnTo>
                  <a:pt x="1521104" y="165621"/>
                </a:lnTo>
                <a:lnTo>
                  <a:pt x="1521104" y="181394"/>
                </a:lnTo>
                <a:close/>
              </a:path>
            </a:pathLst>
          </a:custGeom>
          <a:gradFill>
            <a:gsLst>
              <a:gs pos="0">
                <a:srgbClr val="08303F">
                  <a:alpha val="14901"/>
                </a:srgbClr>
              </a:gs>
              <a:gs pos="100000">
                <a:srgbClr val="17727E">
                  <a:alpha val="14901"/>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 name="Google Shape;12;p2"/>
          <p:cNvSpPr/>
          <p:nvPr/>
        </p:nvSpPr>
        <p:spPr>
          <a:xfrm>
            <a:off x="6724812" y="-1869092"/>
            <a:ext cx="3947121" cy="3881628"/>
          </a:xfrm>
          <a:custGeom>
            <a:rect b="b" l="l" r="r" t="t"/>
            <a:pathLst>
              <a:path extrusionOk="0" h="3881628" w="3947121">
                <a:moveTo>
                  <a:pt x="1064704" y="2536431"/>
                </a:moveTo>
                <a:lnTo>
                  <a:pt x="1064704" y="2505227"/>
                </a:lnTo>
                <a:lnTo>
                  <a:pt x="1095908" y="2505227"/>
                </a:lnTo>
                <a:lnTo>
                  <a:pt x="1095908" y="2473681"/>
                </a:lnTo>
                <a:lnTo>
                  <a:pt x="1064704" y="2473681"/>
                </a:lnTo>
                <a:lnTo>
                  <a:pt x="1064704" y="2442477"/>
                </a:lnTo>
                <a:lnTo>
                  <a:pt x="1033158" y="2442477"/>
                </a:lnTo>
                <a:lnTo>
                  <a:pt x="1033158" y="2473681"/>
                </a:lnTo>
                <a:lnTo>
                  <a:pt x="1001954" y="2473681"/>
                </a:lnTo>
                <a:lnTo>
                  <a:pt x="1001954" y="2505227"/>
                </a:lnTo>
                <a:lnTo>
                  <a:pt x="1033158" y="2505227"/>
                </a:lnTo>
                <a:lnTo>
                  <a:pt x="1033158" y="2536431"/>
                </a:lnTo>
                <a:lnTo>
                  <a:pt x="1064704" y="2536431"/>
                </a:lnTo>
                <a:close/>
                <a:moveTo>
                  <a:pt x="1202207" y="2537803"/>
                </a:moveTo>
                <a:lnTo>
                  <a:pt x="1202207" y="2505570"/>
                </a:lnTo>
                <a:lnTo>
                  <a:pt x="1234440" y="2505570"/>
                </a:lnTo>
                <a:lnTo>
                  <a:pt x="1234440" y="2473338"/>
                </a:lnTo>
                <a:lnTo>
                  <a:pt x="1202207" y="2473338"/>
                </a:lnTo>
                <a:lnTo>
                  <a:pt x="1202207" y="2441105"/>
                </a:lnTo>
                <a:lnTo>
                  <a:pt x="1169975" y="2441105"/>
                </a:lnTo>
                <a:lnTo>
                  <a:pt x="1169975" y="2473338"/>
                </a:lnTo>
                <a:lnTo>
                  <a:pt x="1137742" y="2473338"/>
                </a:lnTo>
                <a:lnTo>
                  <a:pt x="1137742" y="2505570"/>
                </a:lnTo>
                <a:lnTo>
                  <a:pt x="1169975" y="2505570"/>
                </a:lnTo>
                <a:lnTo>
                  <a:pt x="1169975" y="2537803"/>
                </a:lnTo>
                <a:lnTo>
                  <a:pt x="1202207" y="2537803"/>
                </a:lnTo>
                <a:close/>
                <a:moveTo>
                  <a:pt x="1270787" y="2674963"/>
                </a:moveTo>
                <a:lnTo>
                  <a:pt x="1270787" y="2642730"/>
                </a:lnTo>
                <a:lnTo>
                  <a:pt x="1303020" y="2642730"/>
                </a:lnTo>
                <a:lnTo>
                  <a:pt x="1303020" y="2610498"/>
                </a:lnTo>
                <a:lnTo>
                  <a:pt x="1270787" y="2610498"/>
                </a:lnTo>
                <a:lnTo>
                  <a:pt x="1270787" y="2578265"/>
                </a:lnTo>
                <a:lnTo>
                  <a:pt x="1238555" y="2578265"/>
                </a:lnTo>
                <a:lnTo>
                  <a:pt x="1238555" y="2610498"/>
                </a:lnTo>
                <a:lnTo>
                  <a:pt x="1206322" y="2610498"/>
                </a:lnTo>
                <a:lnTo>
                  <a:pt x="1206322" y="2642730"/>
                </a:lnTo>
                <a:lnTo>
                  <a:pt x="1238555" y="2642730"/>
                </a:lnTo>
                <a:lnTo>
                  <a:pt x="1238555" y="2674963"/>
                </a:lnTo>
                <a:lnTo>
                  <a:pt x="1270787" y="2674963"/>
                </a:lnTo>
                <a:close/>
                <a:moveTo>
                  <a:pt x="1133627" y="2400643"/>
                </a:moveTo>
                <a:lnTo>
                  <a:pt x="1133627" y="2368410"/>
                </a:lnTo>
                <a:lnTo>
                  <a:pt x="1165860" y="2368410"/>
                </a:lnTo>
                <a:lnTo>
                  <a:pt x="1165860" y="2336178"/>
                </a:lnTo>
                <a:lnTo>
                  <a:pt x="1133627" y="2336178"/>
                </a:lnTo>
                <a:lnTo>
                  <a:pt x="1133627" y="2303945"/>
                </a:lnTo>
                <a:lnTo>
                  <a:pt x="1101395" y="2303945"/>
                </a:lnTo>
                <a:lnTo>
                  <a:pt x="1101395" y="2336178"/>
                </a:lnTo>
                <a:lnTo>
                  <a:pt x="1069162" y="2336178"/>
                </a:lnTo>
                <a:lnTo>
                  <a:pt x="1069162" y="2368410"/>
                </a:lnTo>
                <a:lnTo>
                  <a:pt x="1101395" y="2368410"/>
                </a:lnTo>
                <a:lnTo>
                  <a:pt x="1101395" y="2400643"/>
                </a:lnTo>
                <a:lnTo>
                  <a:pt x="1133627" y="2400643"/>
                </a:lnTo>
                <a:close/>
                <a:moveTo>
                  <a:pt x="996124" y="2399271"/>
                </a:moveTo>
                <a:lnTo>
                  <a:pt x="996124" y="2368067"/>
                </a:lnTo>
                <a:lnTo>
                  <a:pt x="1027328" y="2368067"/>
                </a:lnTo>
                <a:lnTo>
                  <a:pt x="1027328" y="2336521"/>
                </a:lnTo>
                <a:lnTo>
                  <a:pt x="996124" y="2336521"/>
                </a:lnTo>
                <a:lnTo>
                  <a:pt x="996124" y="2305317"/>
                </a:lnTo>
                <a:lnTo>
                  <a:pt x="964578" y="2305317"/>
                </a:lnTo>
                <a:lnTo>
                  <a:pt x="964578" y="2336521"/>
                </a:lnTo>
                <a:lnTo>
                  <a:pt x="933374" y="2336521"/>
                </a:lnTo>
                <a:lnTo>
                  <a:pt x="933374" y="2368067"/>
                </a:lnTo>
                <a:lnTo>
                  <a:pt x="964578" y="2368067"/>
                </a:lnTo>
                <a:lnTo>
                  <a:pt x="964578" y="2399271"/>
                </a:lnTo>
                <a:lnTo>
                  <a:pt x="996124" y="2399271"/>
                </a:lnTo>
                <a:close/>
                <a:moveTo>
                  <a:pt x="651167" y="1981962"/>
                </a:moveTo>
                <a:lnTo>
                  <a:pt x="651167" y="1954530"/>
                </a:lnTo>
                <a:lnTo>
                  <a:pt x="678599" y="1954530"/>
                </a:lnTo>
                <a:lnTo>
                  <a:pt x="678599" y="1927098"/>
                </a:lnTo>
                <a:lnTo>
                  <a:pt x="651167" y="1927098"/>
                </a:lnTo>
                <a:lnTo>
                  <a:pt x="651167" y="1899666"/>
                </a:lnTo>
                <a:lnTo>
                  <a:pt x="623735" y="1899666"/>
                </a:lnTo>
                <a:lnTo>
                  <a:pt x="623735" y="1927098"/>
                </a:lnTo>
                <a:lnTo>
                  <a:pt x="596303" y="1927098"/>
                </a:lnTo>
                <a:lnTo>
                  <a:pt x="596303" y="1954530"/>
                </a:lnTo>
                <a:lnTo>
                  <a:pt x="623735" y="1954530"/>
                </a:lnTo>
                <a:lnTo>
                  <a:pt x="623735" y="1981962"/>
                </a:lnTo>
                <a:lnTo>
                  <a:pt x="651167" y="1981962"/>
                </a:lnTo>
                <a:close/>
                <a:moveTo>
                  <a:pt x="720090" y="2120494"/>
                </a:moveTo>
                <a:lnTo>
                  <a:pt x="720090" y="2092033"/>
                </a:lnTo>
                <a:lnTo>
                  <a:pt x="748551" y="2092033"/>
                </a:lnTo>
                <a:lnTo>
                  <a:pt x="748551" y="2063915"/>
                </a:lnTo>
                <a:lnTo>
                  <a:pt x="720090" y="2063915"/>
                </a:lnTo>
                <a:lnTo>
                  <a:pt x="720090" y="2035454"/>
                </a:lnTo>
                <a:lnTo>
                  <a:pt x="691972" y="2035454"/>
                </a:lnTo>
                <a:lnTo>
                  <a:pt x="691972" y="2063915"/>
                </a:lnTo>
                <a:lnTo>
                  <a:pt x="663511" y="2063915"/>
                </a:lnTo>
                <a:lnTo>
                  <a:pt x="663511" y="2092033"/>
                </a:lnTo>
                <a:lnTo>
                  <a:pt x="691972" y="2092033"/>
                </a:lnTo>
                <a:lnTo>
                  <a:pt x="691972" y="2120494"/>
                </a:lnTo>
                <a:lnTo>
                  <a:pt x="720090" y="2120494"/>
                </a:lnTo>
                <a:close/>
                <a:moveTo>
                  <a:pt x="858279" y="2123580"/>
                </a:moveTo>
                <a:lnTo>
                  <a:pt x="858279" y="2093062"/>
                </a:lnTo>
                <a:lnTo>
                  <a:pt x="888797" y="2093062"/>
                </a:lnTo>
                <a:lnTo>
                  <a:pt x="888797" y="2062886"/>
                </a:lnTo>
                <a:lnTo>
                  <a:pt x="858279" y="2062886"/>
                </a:lnTo>
                <a:lnTo>
                  <a:pt x="858279" y="2032368"/>
                </a:lnTo>
                <a:lnTo>
                  <a:pt x="828103" y="2032368"/>
                </a:lnTo>
                <a:lnTo>
                  <a:pt x="828103" y="2062886"/>
                </a:lnTo>
                <a:lnTo>
                  <a:pt x="797585" y="2062886"/>
                </a:lnTo>
                <a:lnTo>
                  <a:pt x="797585" y="2093062"/>
                </a:lnTo>
                <a:lnTo>
                  <a:pt x="828103" y="2093062"/>
                </a:lnTo>
                <a:lnTo>
                  <a:pt x="828103" y="2123580"/>
                </a:lnTo>
                <a:lnTo>
                  <a:pt x="858279" y="2123580"/>
                </a:lnTo>
                <a:close/>
                <a:moveTo>
                  <a:pt x="927202" y="2261768"/>
                </a:moveTo>
                <a:lnTo>
                  <a:pt x="927202" y="2230565"/>
                </a:lnTo>
                <a:lnTo>
                  <a:pt x="958405" y="2230565"/>
                </a:lnTo>
                <a:lnTo>
                  <a:pt x="958405" y="2199704"/>
                </a:lnTo>
                <a:lnTo>
                  <a:pt x="927202" y="2199704"/>
                </a:lnTo>
                <a:lnTo>
                  <a:pt x="927202" y="2168500"/>
                </a:lnTo>
                <a:lnTo>
                  <a:pt x="896341" y="2168500"/>
                </a:lnTo>
                <a:lnTo>
                  <a:pt x="896341" y="2199704"/>
                </a:lnTo>
                <a:lnTo>
                  <a:pt x="865137" y="2199704"/>
                </a:lnTo>
                <a:lnTo>
                  <a:pt x="865137" y="2230565"/>
                </a:lnTo>
                <a:lnTo>
                  <a:pt x="896341" y="2230565"/>
                </a:lnTo>
                <a:lnTo>
                  <a:pt x="896341" y="2261768"/>
                </a:lnTo>
                <a:lnTo>
                  <a:pt x="927202" y="2261768"/>
                </a:lnTo>
                <a:close/>
                <a:moveTo>
                  <a:pt x="789356" y="2259025"/>
                </a:moveTo>
                <a:lnTo>
                  <a:pt x="789356" y="2229879"/>
                </a:lnTo>
                <a:lnTo>
                  <a:pt x="818502" y="2229879"/>
                </a:lnTo>
                <a:lnTo>
                  <a:pt x="818502" y="2200389"/>
                </a:lnTo>
                <a:lnTo>
                  <a:pt x="789356" y="2200389"/>
                </a:lnTo>
                <a:lnTo>
                  <a:pt x="789356" y="2171243"/>
                </a:lnTo>
                <a:lnTo>
                  <a:pt x="759866" y="2171243"/>
                </a:lnTo>
                <a:lnTo>
                  <a:pt x="759866" y="2200389"/>
                </a:lnTo>
                <a:lnTo>
                  <a:pt x="730720" y="2200389"/>
                </a:lnTo>
                <a:lnTo>
                  <a:pt x="730720" y="2229879"/>
                </a:lnTo>
                <a:lnTo>
                  <a:pt x="759866" y="2229879"/>
                </a:lnTo>
                <a:lnTo>
                  <a:pt x="759866" y="2259025"/>
                </a:lnTo>
                <a:lnTo>
                  <a:pt x="789356" y="2259025"/>
                </a:lnTo>
                <a:close/>
                <a:moveTo>
                  <a:pt x="1888007" y="2812123"/>
                </a:moveTo>
                <a:lnTo>
                  <a:pt x="1888007" y="2779890"/>
                </a:lnTo>
                <a:lnTo>
                  <a:pt x="1920240" y="2779890"/>
                </a:lnTo>
                <a:lnTo>
                  <a:pt x="1920240" y="2747658"/>
                </a:lnTo>
                <a:lnTo>
                  <a:pt x="1888007" y="2747658"/>
                </a:lnTo>
                <a:lnTo>
                  <a:pt x="1888007" y="2715425"/>
                </a:lnTo>
                <a:lnTo>
                  <a:pt x="1855775" y="2715425"/>
                </a:lnTo>
                <a:lnTo>
                  <a:pt x="1855775" y="2747658"/>
                </a:lnTo>
                <a:lnTo>
                  <a:pt x="1823542" y="2747658"/>
                </a:lnTo>
                <a:lnTo>
                  <a:pt x="1823542" y="2779890"/>
                </a:lnTo>
                <a:lnTo>
                  <a:pt x="1855775" y="2779890"/>
                </a:lnTo>
                <a:lnTo>
                  <a:pt x="1855775" y="2812123"/>
                </a:lnTo>
                <a:lnTo>
                  <a:pt x="1888007" y="2812123"/>
                </a:lnTo>
                <a:close/>
                <a:moveTo>
                  <a:pt x="1750847" y="2812123"/>
                </a:moveTo>
                <a:lnTo>
                  <a:pt x="1750847" y="2779890"/>
                </a:lnTo>
                <a:lnTo>
                  <a:pt x="1783080" y="2779890"/>
                </a:lnTo>
                <a:lnTo>
                  <a:pt x="1783080" y="2747658"/>
                </a:lnTo>
                <a:lnTo>
                  <a:pt x="1750847" y="2747658"/>
                </a:lnTo>
                <a:lnTo>
                  <a:pt x="1750847" y="2715425"/>
                </a:lnTo>
                <a:lnTo>
                  <a:pt x="1718615" y="2715425"/>
                </a:lnTo>
                <a:lnTo>
                  <a:pt x="1718615" y="2747658"/>
                </a:lnTo>
                <a:lnTo>
                  <a:pt x="1686382" y="2747658"/>
                </a:lnTo>
                <a:lnTo>
                  <a:pt x="1686382" y="2779890"/>
                </a:lnTo>
                <a:lnTo>
                  <a:pt x="1718615" y="2779890"/>
                </a:lnTo>
                <a:lnTo>
                  <a:pt x="1718615" y="2812123"/>
                </a:lnTo>
                <a:lnTo>
                  <a:pt x="1750847" y="2812123"/>
                </a:lnTo>
                <a:close/>
                <a:moveTo>
                  <a:pt x="1819427" y="2674963"/>
                </a:moveTo>
                <a:lnTo>
                  <a:pt x="1819427" y="2642730"/>
                </a:lnTo>
                <a:lnTo>
                  <a:pt x="1851660" y="2642730"/>
                </a:lnTo>
                <a:lnTo>
                  <a:pt x="1851660" y="2610498"/>
                </a:lnTo>
                <a:lnTo>
                  <a:pt x="1819427" y="2610498"/>
                </a:lnTo>
                <a:lnTo>
                  <a:pt x="1819427" y="2578265"/>
                </a:lnTo>
                <a:lnTo>
                  <a:pt x="1787195" y="2578265"/>
                </a:lnTo>
                <a:lnTo>
                  <a:pt x="1787195" y="2610498"/>
                </a:lnTo>
                <a:lnTo>
                  <a:pt x="1754962" y="2610498"/>
                </a:lnTo>
                <a:lnTo>
                  <a:pt x="1754962" y="2642730"/>
                </a:lnTo>
                <a:lnTo>
                  <a:pt x="1787195" y="2642730"/>
                </a:lnTo>
                <a:lnTo>
                  <a:pt x="1787195" y="2674963"/>
                </a:lnTo>
                <a:lnTo>
                  <a:pt x="1819427" y="2674963"/>
                </a:lnTo>
                <a:close/>
                <a:moveTo>
                  <a:pt x="691972" y="1761134"/>
                </a:moveTo>
                <a:lnTo>
                  <a:pt x="691972" y="1789595"/>
                </a:lnTo>
                <a:lnTo>
                  <a:pt x="663511" y="1789595"/>
                </a:lnTo>
                <a:lnTo>
                  <a:pt x="663511" y="1817713"/>
                </a:lnTo>
                <a:lnTo>
                  <a:pt x="691972" y="1817713"/>
                </a:lnTo>
                <a:lnTo>
                  <a:pt x="691972" y="1846174"/>
                </a:lnTo>
                <a:lnTo>
                  <a:pt x="720090" y="1846174"/>
                </a:lnTo>
                <a:lnTo>
                  <a:pt x="720090" y="1817713"/>
                </a:lnTo>
                <a:lnTo>
                  <a:pt x="748551" y="1817713"/>
                </a:lnTo>
                <a:lnTo>
                  <a:pt x="748551" y="1789595"/>
                </a:lnTo>
                <a:lnTo>
                  <a:pt x="720090" y="1789595"/>
                </a:lnTo>
                <a:lnTo>
                  <a:pt x="720090" y="1761134"/>
                </a:lnTo>
                <a:lnTo>
                  <a:pt x="691972" y="1761134"/>
                </a:lnTo>
                <a:close/>
                <a:moveTo>
                  <a:pt x="1682267" y="2674963"/>
                </a:moveTo>
                <a:lnTo>
                  <a:pt x="1682267" y="2642730"/>
                </a:lnTo>
                <a:lnTo>
                  <a:pt x="1714500" y="2642730"/>
                </a:lnTo>
                <a:lnTo>
                  <a:pt x="1714500" y="2610498"/>
                </a:lnTo>
                <a:lnTo>
                  <a:pt x="1682267" y="2610498"/>
                </a:lnTo>
                <a:lnTo>
                  <a:pt x="1682267" y="2578265"/>
                </a:lnTo>
                <a:lnTo>
                  <a:pt x="1650035" y="2578265"/>
                </a:lnTo>
                <a:lnTo>
                  <a:pt x="1650035" y="2610498"/>
                </a:lnTo>
                <a:lnTo>
                  <a:pt x="1617802" y="2610498"/>
                </a:lnTo>
                <a:lnTo>
                  <a:pt x="1617802" y="2642730"/>
                </a:lnTo>
                <a:lnTo>
                  <a:pt x="1650035" y="2642730"/>
                </a:lnTo>
                <a:lnTo>
                  <a:pt x="1650035" y="2674963"/>
                </a:lnTo>
                <a:lnTo>
                  <a:pt x="1682267" y="2674963"/>
                </a:lnTo>
                <a:close/>
                <a:moveTo>
                  <a:pt x="1476527" y="2537803"/>
                </a:moveTo>
                <a:lnTo>
                  <a:pt x="1476527" y="2505570"/>
                </a:lnTo>
                <a:lnTo>
                  <a:pt x="1508760" y="2505570"/>
                </a:lnTo>
                <a:lnTo>
                  <a:pt x="1508760" y="2473338"/>
                </a:lnTo>
                <a:lnTo>
                  <a:pt x="1476527" y="2473338"/>
                </a:lnTo>
                <a:lnTo>
                  <a:pt x="1476527" y="2441105"/>
                </a:lnTo>
                <a:lnTo>
                  <a:pt x="1444295" y="2441105"/>
                </a:lnTo>
                <a:lnTo>
                  <a:pt x="1444295" y="2473338"/>
                </a:lnTo>
                <a:lnTo>
                  <a:pt x="1412062" y="2473338"/>
                </a:lnTo>
                <a:lnTo>
                  <a:pt x="1412062" y="2505570"/>
                </a:lnTo>
                <a:lnTo>
                  <a:pt x="1444295" y="2505570"/>
                </a:lnTo>
                <a:lnTo>
                  <a:pt x="1444295" y="2537803"/>
                </a:lnTo>
                <a:lnTo>
                  <a:pt x="1476527" y="2537803"/>
                </a:lnTo>
                <a:close/>
                <a:moveTo>
                  <a:pt x="1407947" y="2674963"/>
                </a:moveTo>
                <a:lnTo>
                  <a:pt x="1407947" y="2642730"/>
                </a:lnTo>
                <a:lnTo>
                  <a:pt x="1440180" y="2642730"/>
                </a:lnTo>
                <a:lnTo>
                  <a:pt x="1440180" y="2610498"/>
                </a:lnTo>
                <a:lnTo>
                  <a:pt x="1407947" y="2610498"/>
                </a:lnTo>
                <a:lnTo>
                  <a:pt x="1407947" y="2578265"/>
                </a:lnTo>
                <a:lnTo>
                  <a:pt x="1375715" y="2578265"/>
                </a:lnTo>
                <a:lnTo>
                  <a:pt x="1375715" y="2610498"/>
                </a:lnTo>
                <a:lnTo>
                  <a:pt x="1343482" y="2610498"/>
                </a:lnTo>
                <a:lnTo>
                  <a:pt x="1343482" y="2642730"/>
                </a:lnTo>
                <a:lnTo>
                  <a:pt x="1375715" y="2642730"/>
                </a:lnTo>
                <a:lnTo>
                  <a:pt x="1375715" y="2674963"/>
                </a:lnTo>
                <a:lnTo>
                  <a:pt x="1407947" y="2674963"/>
                </a:lnTo>
                <a:close/>
                <a:moveTo>
                  <a:pt x="1339367" y="2537803"/>
                </a:moveTo>
                <a:lnTo>
                  <a:pt x="1339367" y="2505570"/>
                </a:lnTo>
                <a:lnTo>
                  <a:pt x="1371600" y="2505570"/>
                </a:lnTo>
                <a:lnTo>
                  <a:pt x="1371600" y="2473338"/>
                </a:lnTo>
                <a:lnTo>
                  <a:pt x="1339367" y="2473338"/>
                </a:lnTo>
                <a:lnTo>
                  <a:pt x="1339367" y="2441105"/>
                </a:lnTo>
                <a:lnTo>
                  <a:pt x="1307135" y="2441105"/>
                </a:lnTo>
                <a:lnTo>
                  <a:pt x="1307135" y="2473338"/>
                </a:lnTo>
                <a:lnTo>
                  <a:pt x="1274902" y="2473338"/>
                </a:lnTo>
                <a:lnTo>
                  <a:pt x="1274902" y="2505570"/>
                </a:lnTo>
                <a:lnTo>
                  <a:pt x="1307135" y="2505570"/>
                </a:lnTo>
                <a:lnTo>
                  <a:pt x="1307135" y="2537803"/>
                </a:lnTo>
                <a:lnTo>
                  <a:pt x="1339367" y="2537803"/>
                </a:lnTo>
                <a:close/>
                <a:moveTo>
                  <a:pt x="1613687" y="2812123"/>
                </a:moveTo>
                <a:lnTo>
                  <a:pt x="1613687" y="2779890"/>
                </a:lnTo>
                <a:lnTo>
                  <a:pt x="1645920" y="2779890"/>
                </a:lnTo>
                <a:lnTo>
                  <a:pt x="1645920" y="2747658"/>
                </a:lnTo>
                <a:lnTo>
                  <a:pt x="1613687" y="2747658"/>
                </a:lnTo>
                <a:lnTo>
                  <a:pt x="1613687" y="2715425"/>
                </a:lnTo>
                <a:lnTo>
                  <a:pt x="1581455" y="2715425"/>
                </a:lnTo>
                <a:lnTo>
                  <a:pt x="1581455" y="2747658"/>
                </a:lnTo>
                <a:lnTo>
                  <a:pt x="1549222" y="2747658"/>
                </a:lnTo>
                <a:lnTo>
                  <a:pt x="1549222" y="2779890"/>
                </a:lnTo>
                <a:lnTo>
                  <a:pt x="1581455" y="2779890"/>
                </a:lnTo>
                <a:lnTo>
                  <a:pt x="1581455" y="2812123"/>
                </a:lnTo>
                <a:lnTo>
                  <a:pt x="1613687" y="2812123"/>
                </a:lnTo>
                <a:close/>
                <a:moveTo>
                  <a:pt x="1956587" y="2674963"/>
                </a:moveTo>
                <a:lnTo>
                  <a:pt x="1956587" y="2642730"/>
                </a:lnTo>
                <a:lnTo>
                  <a:pt x="1988820" y="2642730"/>
                </a:lnTo>
                <a:lnTo>
                  <a:pt x="1988820" y="2610498"/>
                </a:lnTo>
                <a:lnTo>
                  <a:pt x="1956587" y="2610498"/>
                </a:lnTo>
                <a:lnTo>
                  <a:pt x="1956587" y="2578265"/>
                </a:lnTo>
                <a:lnTo>
                  <a:pt x="1924355" y="2578265"/>
                </a:lnTo>
                <a:lnTo>
                  <a:pt x="1924355" y="2610498"/>
                </a:lnTo>
                <a:lnTo>
                  <a:pt x="1892122" y="2610498"/>
                </a:lnTo>
                <a:lnTo>
                  <a:pt x="1892122" y="2642730"/>
                </a:lnTo>
                <a:lnTo>
                  <a:pt x="1924355" y="2642730"/>
                </a:lnTo>
                <a:lnTo>
                  <a:pt x="1924355" y="2674963"/>
                </a:lnTo>
                <a:lnTo>
                  <a:pt x="1956587" y="2674963"/>
                </a:lnTo>
                <a:close/>
                <a:moveTo>
                  <a:pt x="2130095" y="1069505"/>
                </a:moveTo>
                <a:lnTo>
                  <a:pt x="2130095" y="1101738"/>
                </a:lnTo>
                <a:lnTo>
                  <a:pt x="2097862" y="1101738"/>
                </a:lnTo>
                <a:lnTo>
                  <a:pt x="2097862" y="1133970"/>
                </a:lnTo>
                <a:lnTo>
                  <a:pt x="2130095" y="1133970"/>
                </a:lnTo>
                <a:lnTo>
                  <a:pt x="2130095" y="1166203"/>
                </a:lnTo>
                <a:lnTo>
                  <a:pt x="2162327" y="1166203"/>
                </a:lnTo>
                <a:lnTo>
                  <a:pt x="2162327" y="1133970"/>
                </a:lnTo>
                <a:lnTo>
                  <a:pt x="2194560" y="1133970"/>
                </a:lnTo>
                <a:lnTo>
                  <a:pt x="2194560" y="1101738"/>
                </a:lnTo>
                <a:lnTo>
                  <a:pt x="2162327" y="1101738"/>
                </a:lnTo>
                <a:lnTo>
                  <a:pt x="2162327" y="1069505"/>
                </a:lnTo>
                <a:lnTo>
                  <a:pt x="2130095" y="1069505"/>
                </a:lnTo>
                <a:close/>
                <a:moveTo>
                  <a:pt x="1444295" y="1069505"/>
                </a:moveTo>
                <a:lnTo>
                  <a:pt x="1444295" y="1101738"/>
                </a:lnTo>
                <a:lnTo>
                  <a:pt x="1412062" y="1101738"/>
                </a:lnTo>
                <a:lnTo>
                  <a:pt x="1412062" y="1133970"/>
                </a:lnTo>
                <a:lnTo>
                  <a:pt x="1444295" y="1133970"/>
                </a:lnTo>
                <a:lnTo>
                  <a:pt x="1444295" y="1166203"/>
                </a:lnTo>
                <a:lnTo>
                  <a:pt x="1476527" y="1166203"/>
                </a:lnTo>
                <a:lnTo>
                  <a:pt x="1476527" y="1133970"/>
                </a:lnTo>
                <a:lnTo>
                  <a:pt x="1508760" y="1133970"/>
                </a:lnTo>
                <a:lnTo>
                  <a:pt x="1508760" y="1101738"/>
                </a:lnTo>
                <a:lnTo>
                  <a:pt x="1476527" y="1101738"/>
                </a:lnTo>
                <a:lnTo>
                  <a:pt x="1476527" y="1069505"/>
                </a:lnTo>
                <a:lnTo>
                  <a:pt x="1444295" y="1069505"/>
                </a:lnTo>
                <a:close/>
                <a:moveTo>
                  <a:pt x="1718615" y="1069505"/>
                </a:moveTo>
                <a:lnTo>
                  <a:pt x="1718615" y="1101738"/>
                </a:lnTo>
                <a:lnTo>
                  <a:pt x="1686382" y="1101738"/>
                </a:lnTo>
                <a:lnTo>
                  <a:pt x="1686382" y="1133970"/>
                </a:lnTo>
                <a:lnTo>
                  <a:pt x="1718615" y="1133970"/>
                </a:lnTo>
                <a:lnTo>
                  <a:pt x="1718615" y="1166203"/>
                </a:lnTo>
                <a:lnTo>
                  <a:pt x="1750847" y="1166203"/>
                </a:lnTo>
                <a:lnTo>
                  <a:pt x="1750847" y="1133970"/>
                </a:lnTo>
                <a:lnTo>
                  <a:pt x="1783080" y="1133970"/>
                </a:lnTo>
                <a:lnTo>
                  <a:pt x="1783080" y="1101738"/>
                </a:lnTo>
                <a:lnTo>
                  <a:pt x="1750847" y="1101738"/>
                </a:lnTo>
                <a:lnTo>
                  <a:pt x="1750847" y="1069505"/>
                </a:lnTo>
                <a:lnTo>
                  <a:pt x="1718615" y="1069505"/>
                </a:lnTo>
                <a:close/>
                <a:moveTo>
                  <a:pt x="1787195" y="1206665"/>
                </a:moveTo>
                <a:lnTo>
                  <a:pt x="1787195" y="1238898"/>
                </a:lnTo>
                <a:lnTo>
                  <a:pt x="1754962" y="1238898"/>
                </a:lnTo>
                <a:lnTo>
                  <a:pt x="1754962" y="1271130"/>
                </a:lnTo>
                <a:lnTo>
                  <a:pt x="1787195" y="1271130"/>
                </a:lnTo>
                <a:lnTo>
                  <a:pt x="1787195" y="1303363"/>
                </a:lnTo>
                <a:lnTo>
                  <a:pt x="1819427" y="1303363"/>
                </a:lnTo>
                <a:lnTo>
                  <a:pt x="1819427" y="1271130"/>
                </a:lnTo>
                <a:lnTo>
                  <a:pt x="1851660" y="1271130"/>
                </a:lnTo>
                <a:lnTo>
                  <a:pt x="1851660" y="1238898"/>
                </a:lnTo>
                <a:lnTo>
                  <a:pt x="1819427" y="1238898"/>
                </a:lnTo>
                <a:lnTo>
                  <a:pt x="1819427" y="1206665"/>
                </a:lnTo>
                <a:lnTo>
                  <a:pt x="1787195" y="1206665"/>
                </a:lnTo>
                <a:close/>
                <a:moveTo>
                  <a:pt x="1512875" y="1206665"/>
                </a:moveTo>
                <a:lnTo>
                  <a:pt x="1512875" y="1238898"/>
                </a:lnTo>
                <a:lnTo>
                  <a:pt x="1480642" y="1238898"/>
                </a:lnTo>
                <a:lnTo>
                  <a:pt x="1480642" y="1271130"/>
                </a:lnTo>
                <a:lnTo>
                  <a:pt x="1512875" y="1271130"/>
                </a:lnTo>
                <a:lnTo>
                  <a:pt x="1512875" y="1303363"/>
                </a:lnTo>
                <a:lnTo>
                  <a:pt x="1545107" y="1303363"/>
                </a:lnTo>
                <a:lnTo>
                  <a:pt x="1545107" y="1271130"/>
                </a:lnTo>
                <a:lnTo>
                  <a:pt x="1577340" y="1271130"/>
                </a:lnTo>
                <a:lnTo>
                  <a:pt x="1577340" y="1238898"/>
                </a:lnTo>
                <a:lnTo>
                  <a:pt x="1545107" y="1238898"/>
                </a:lnTo>
                <a:lnTo>
                  <a:pt x="1545107" y="1206665"/>
                </a:lnTo>
                <a:lnTo>
                  <a:pt x="1512875" y="1206665"/>
                </a:lnTo>
                <a:close/>
                <a:moveTo>
                  <a:pt x="1650035" y="1206665"/>
                </a:moveTo>
                <a:lnTo>
                  <a:pt x="1650035" y="1238898"/>
                </a:lnTo>
                <a:lnTo>
                  <a:pt x="1617802" y="1238898"/>
                </a:lnTo>
                <a:lnTo>
                  <a:pt x="1617802" y="1271130"/>
                </a:lnTo>
                <a:lnTo>
                  <a:pt x="1650035" y="1271130"/>
                </a:lnTo>
                <a:lnTo>
                  <a:pt x="1650035" y="1303363"/>
                </a:lnTo>
                <a:lnTo>
                  <a:pt x="1682267" y="1303363"/>
                </a:lnTo>
                <a:lnTo>
                  <a:pt x="1682267" y="1271130"/>
                </a:lnTo>
                <a:lnTo>
                  <a:pt x="1714500" y="1271130"/>
                </a:lnTo>
                <a:lnTo>
                  <a:pt x="1714500" y="1238898"/>
                </a:lnTo>
                <a:lnTo>
                  <a:pt x="1682267" y="1238898"/>
                </a:lnTo>
                <a:lnTo>
                  <a:pt x="1682267" y="1206665"/>
                </a:lnTo>
                <a:lnTo>
                  <a:pt x="1650035" y="1206665"/>
                </a:lnTo>
                <a:close/>
                <a:moveTo>
                  <a:pt x="2061515" y="1206665"/>
                </a:moveTo>
                <a:lnTo>
                  <a:pt x="2061515" y="1238898"/>
                </a:lnTo>
                <a:lnTo>
                  <a:pt x="2029282" y="1238898"/>
                </a:lnTo>
                <a:lnTo>
                  <a:pt x="2029282" y="1271130"/>
                </a:lnTo>
                <a:lnTo>
                  <a:pt x="2061515" y="1271130"/>
                </a:lnTo>
                <a:lnTo>
                  <a:pt x="2061515" y="1303363"/>
                </a:lnTo>
                <a:lnTo>
                  <a:pt x="2093747" y="1303363"/>
                </a:lnTo>
                <a:lnTo>
                  <a:pt x="2093747" y="1271130"/>
                </a:lnTo>
                <a:lnTo>
                  <a:pt x="2125980" y="1271130"/>
                </a:lnTo>
                <a:lnTo>
                  <a:pt x="2125980" y="1238898"/>
                </a:lnTo>
                <a:lnTo>
                  <a:pt x="2093747" y="1238898"/>
                </a:lnTo>
                <a:lnTo>
                  <a:pt x="2093747" y="1206665"/>
                </a:lnTo>
                <a:lnTo>
                  <a:pt x="2061515" y="1206665"/>
                </a:lnTo>
                <a:close/>
                <a:moveTo>
                  <a:pt x="1855775" y="1069505"/>
                </a:moveTo>
                <a:lnTo>
                  <a:pt x="1855775" y="1101738"/>
                </a:lnTo>
                <a:lnTo>
                  <a:pt x="1823542" y="1101738"/>
                </a:lnTo>
                <a:lnTo>
                  <a:pt x="1823542" y="1133970"/>
                </a:lnTo>
                <a:lnTo>
                  <a:pt x="1855775" y="1133970"/>
                </a:lnTo>
                <a:lnTo>
                  <a:pt x="1855775" y="1166203"/>
                </a:lnTo>
                <a:lnTo>
                  <a:pt x="1888007" y="1166203"/>
                </a:lnTo>
                <a:lnTo>
                  <a:pt x="1888007" y="1133970"/>
                </a:lnTo>
                <a:lnTo>
                  <a:pt x="1920240" y="1133970"/>
                </a:lnTo>
                <a:lnTo>
                  <a:pt x="1920240" y="1101738"/>
                </a:lnTo>
                <a:lnTo>
                  <a:pt x="1888007" y="1101738"/>
                </a:lnTo>
                <a:lnTo>
                  <a:pt x="1888007" y="1069505"/>
                </a:lnTo>
                <a:lnTo>
                  <a:pt x="1855775" y="1069505"/>
                </a:lnTo>
                <a:close/>
                <a:moveTo>
                  <a:pt x="1992935" y="1069505"/>
                </a:moveTo>
                <a:lnTo>
                  <a:pt x="1992935" y="1101738"/>
                </a:lnTo>
                <a:lnTo>
                  <a:pt x="1960702" y="1101738"/>
                </a:lnTo>
                <a:lnTo>
                  <a:pt x="1960702" y="1133970"/>
                </a:lnTo>
                <a:lnTo>
                  <a:pt x="1992935" y="1133970"/>
                </a:lnTo>
                <a:lnTo>
                  <a:pt x="1992935" y="1166203"/>
                </a:lnTo>
                <a:lnTo>
                  <a:pt x="2025167" y="1166203"/>
                </a:lnTo>
                <a:lnTo>
                  <a:pt x="2025167" y="1133970"/>
                </a:lnTo>
                <a:lnTo>
                  <a:pt x="2057400" y="1133970"/>
                </a:lnTo>
                <a:lnTo>
                  <a:pt x="2057400" y="1101738"/>
                </a:lnTo>
                <a:lnTo>
                  <a:pt x="2025167" y="1101738"/>
                </a:lnTo>
                <a:lnTo>
                  <a:pt x="2025167" y="1069505"/>
                </a:lnTo>
                <a:lnTo>
                  <a:pt x="1992935" y="1069505"/>
                </a:lnTo>
                <a:close/>
                <a:moveTo>
                  <a:pt x="1924355" y="1206665"/>
                </a:moveTo>
                <a:lnTo>
                  <a:pt x="1924355" y="1238898"/>
                </a:lnTo>
                <a:lnTo>
                  <a:pt x="1892122" y="1238898"/>
                </a:lnTo>
                <a:lnTo>
                  <a:pt x="1892122" y="1271130"/>
                </a:lnTo>
                <a:lnTo>
                  <a:pt x="1924355" y="1271130"/>
                </a:lnTo>
                <a:lnTo>
                  <a:pt x="1924355" y="1303363"/>
                </a:lnTo>
                <a:lnTo>
                  <a:pt x="1956587" y="1303363"/>
                </a:lnTo>
                <a:lnTo>
                  <a:pt x="1956587" y="1271130"/>
                </a:lnTo>
                <a:lnTo>
                  <a:pt x="1988820" y="1271130"/>
                </a:lnTo>
                <a:lnTo>
                  <a:pt x="1988820" y="1238898"/>
                </a:lnTo>
                <a:lnTo>
                  <a:pt x="1956587" y="1238898"/>
                </a:lnTo>
                <a:lnTo>
                  <a:pt x="1956587" y="1206665"/>
                </a:lnTo>
                <a:lnTo>
                  <a:pt x="1924355" y="1206665"/>
                </a:lnTo>
                <a:close/>
                <a:moveTo>
                  <a:pt x="1169975" y="1343825"/>
                </a:moveTo>
                <a:lnTo>
                  <a:pt x="1169975" y="1376058"/>
                </a:lnTo>
                <a:lnTo>
                  <a:pt x="1137742" y="1376058"/>
                </a:lnTo>
                <a:lnTo>
                  <a:pt x="1137742" y="1408290"/>
                </a:lnTo>
                <a:lnTo>
                  <a:pt x="1169975" y="1408290"/>
                </a:lnTo>
                <a:lnTo>
                  <a:pt x="1169975" y="1440523"/>
                </a:lnTo>
                <a:lnTo>
                  <a:pt x="1202207" y="1440523"/>
                </a:lnTo>
                <a:lnTo>
                  <a:pt x="1202207" y="1408290"/>
                </a:lnTo>
                <a:lnTo>
                  <a:pt x="1234440" y="1408290"/>
                </a:lnTo>
                <a:lnTo>
                  <a:pt x="1234440" y="1376058"/>
                </a:lnTo>
                <a:lnTo>
                  <a:pt x="1202207" y="1376058"/>
                </a:lnTo>
                <a:lnTo>
                  <a:pt x="1202207" y="1343825"/>
                </a:lnTo>
                <a:lnTo>
                  <a:pt x="1169975" y="1343825"/>
                </a:lnTo>
                <a:close/>
                <a:moveTo>
                  <a:pt x="964578" y="1482357"/>
                </a:moveTo>
                <a:lnTo>
                  <a:pt x="964578" y="1513561"/>
                </a:lnTo>
                <a:lnTo>
                  <a:pt x="933374" y="1513561"/>
                </a:lnTo>
                <a:lnTo>
                  <a:pt x="933374" y="1545107"/>
                </a:lnTo>
                <a:lnTo>
                  <a:pt x="964578" y="1545107"/>
                </a:lnTo>
                <a:lnTo>
                  <a:pt x="964578" y="1576311"/>
                </a:lnTo>
                <a:lnTo>
                  <a:pt x="996124" y="1576311"/>
                </a:lnTo>
                <a:lnTo>
                  <a:pt x="996124" y="1545107"/>
                </a:lnTo>
                <a:lnTo>
                  <a:pt x="1027328" y="1545107"/>
                </a:lnTo>
                <a:lnTo>
                  <a:pt x="1027328" y="1513561"/>
                </a:lnTo>
                <a:lnTo>
                  <a:pt x="996124" y="1513561"/>
                </a:lnTo>
                <a:lnTo>
                  <a:pt x="996124" y="1482357"/>
                </a:lnTo>
                <a:lnTo>
                  <a:pt x="964578" y="1482357"/>
                </a:lnTo>
                <a:close/>
                <a:moveTo>
                  <a:pt x="896341" y="1619860"/>
                </a:moveTo>
                <a:lnTo>
                  <a:pt x="896341" y="1651064"/>
                </a:lnTo>
                <a:lnTo>
                  <a:pt x="865137" y="1651064"/>
                </a:lnTo>
                <a:lnTo>
                  <a:pt x="865137" y="1681925"/>
                </a:lnTo>
                <a:lnTo>
                  <a:pt x="896341" y="1681925"/>
                </a:lnTo>
                <a:lnTo>
                  <a:pt x="896341" y="1713128"/>
                </a:lnTo>
                <a:lnTo>
                  <a:pt x="927202" y="1713128"/>
                </a:lnTo>
                <a:lnTo>
                  <a:pt x="927202" y="1681925"/>
                </a:lnTo>
                <a:lnTo>
                  <a:pt x="958405" y="1681925"/>
                </a:lnTo>
                <a:lnTo>
                  <a:pt x="958405" y="1651064"/>
                </a:lnTo>
                <a:lnTo>
                  <a:pt x="927202" y="1651064"/>
                </a:lnTo>
                <a:lnTo>
                  <a:pt x="927202" y="1619860"/>
                </a:lnTo>
                <a:lnTo>
                  <a:pt x="896341" y="1619860"/>
                </a:lnTo>
                <a:close/>
                <a:moveTo>
                  <a:pt x="1033158" y="1345197"/>
                </a:moveTo>
                <a:lnTo>
                  <a:pt x="1033158" y="1376401"/>
                </a:lnTo>
                <a:lnTo>
                  <a:pt x="1001954" y="1376401"/>
                </a:lnTo>
                <a:lnTo>
                  <a:pt x="1001954" y="1407947"/>
                </a:lnTo>
                <a:lnTo>
                  <a:pt x="1033158" y="1407947"/>
                </a:lnTo>
                <a:lnTo>
                  <a:pt x="1033158" y="1439151"/>
                </a:lnTo>
                <a:lnTo>
                  <a:pt x="1064704" y="1439151"/>
                </a:lnTo>
                <a:lnTo>
                  <a:pt x="1064704" y="1407947"/>
                </a:lnTo>
                <a:lnTo>
                  <a:pt x="1095908" y="1407947"/>
                </a:lnTo>
                <a:lnTo>
                  <a:pt x="1095908" y="1376401"/>
                </a:lnTo>
                <a:lnTo>
                  <a:pt x="1064704" y="1376401"/>
                </a:lnTo>
                <a:lnTo>
                  <a:pt x="1064704" y="1345197"/>
                </a:lnTo>
                <a:lnTo>
                  <a:pt x="1033158" y="1345197"/>
                </a:lnTo>
                <a:close/>
                <a:moveTo>
                  <a:pt x="1375715" y="1206665"/>
                </a:moveTo>
                <a:lnTo>
                  <a:pt x="1375715" y="1238898"/>
                </a:lnTo>
                <a:lnTo>
                  <a:pt x="1343482" y="1238898"/>
                </a:lnTo>
                <a:lnTo>
                  <a:pt x="1343482" y="1271130"/>
                </a:lnTo>
                <a:lnTo>
                  <a:pt x="1375715" y="1271130"/>
                </a:lnTo>
                <a:lnTo>
                  <a:pt x="1375715" y="1303363"/>
                </a:lnTo>
                <a:lnTo>
                  <a:pt x="1407947" y="1303363"/>
                </a:lnTo>
                <a:lnTo>
                  <a:pt x="1407947" y="1271130"/>
                </a:lnTo>
                <a:lnTo>
                  <a:pt x="1440180" y="1271130"/>
                </a:lnTo>
                <a:lnTo>
                  <a:pt x="1440180" y="1238898"/>
                </a:lnTo>
                <a:lnTo>
                  <a:pt x="1407947" y="1238898"/>
                </a:lnTo>
                <a:lnTo>
                  <a:pt x="1407947" y="1206665"/>
                </a:lnTo>
                <a:lnTo>
                  <a:pt x="1375715" y="1206665"/>
                </a:lnTo>
                <a:close/>
                <a:moveTo>
                  <a:pt x="828446" y="1485100"/>
                </a:moveTo>
                <a:lnTo>
                  <a:pt x="828446" y="1514589"/>
                </a:lnTo>
                <a:lnTo>
                  <a:pt x="798957" y="1514589"/>
                </a:lnTo>
                <a:lnTo>
                  <a:pt x="798957" y="1544079"/>
                </a:lnTo>
                <a:lnTo>
                  <a:pt x="828446" y="1544079"/>
                </a:lnTo>
                <a:lnTo>
                  <a:pt x="828446" y="1573568"/>
                </a:lnTo>
                <a:lnTo>
                  <a:pt x="857936" y="1573568"/>
                </a:lnTo>
                <a:lnTo>
                  <a:pt x="857936" y="1544079"/>
                </a:lnTo>
                <a:lnTo>
                  <a:pt x="887425" y="1544079"/>
                </a:lnTo>
                <a:lnTo>
                  <a:pt x="887425" y="1514589"/>
                </a:lnTo>
                <a:lnTo>
                  <a:pt x="857936" y="1514589"/>
                </a:lnTo>
                <a:lnTo>
                  <a:pt x="857936" y="1485100"/>
                </a:lnTo>
                <a:lnTo>
                  <a:pt x="828446" y="1485100"/>
                </a:lnTo>
                <a:close/>
                <a:moveTo>
                  <a:pt x="1238555" y="1206665"/>
                </a:moveTo>
                <a:lnTo>
                  <a:pt x="1238555" y="1238898"/>
                </a:lnTo>
                <a:lnTo>
                  <a:pt x="1206322" y="1238898"/>
                </a:lnTo>
                <a:lnTo>
                  <a:pt x="1206322" y="1271130"/>
                </a:lnTo>
                <a:lnTo>
                  <a:pt x="1238555" y="1271130"/>
                </a:lnTo>
                <a:lnTo>
                  <a:pt x="1238555" y="1303363"/>
                </a:lnTo>
                <a:lnTo>
                  <a:pt x="1270787" y="1303363"/>
                </a:lnTo>
                <a:lnTo>
                  <a:pt x="1270787" y="1271130"/>
                </a:lnTo>
                <a:lnTo>
                  <a:pt x="1303020" y="1271130"/>
                </a:lnTo>
                <a:lnTo>
                  <a:pt x="1303020" y="1238898"/>
                </a:lnTo>
                <a:lnTo>
                  <a:pt x="1270787" y="1238898"/>
                </a:lnTo>
                <a:lnTo>
                  <a:pt x="1270787" y="1206665"/>
                </a:lnTo>
                <a:lnTo>
                  <a:pt x="1238555" y="1206665"/>
                </a:lnTo>
                <a:close/>
                <a:moveTo>
                  <a:pt x="1307135" y="1343825"/>
                </a:moveTo>
                <a:lnTo>
                  <a:pt x="1307135" y="1376058"/>
                </a:lnTo>
                <a:lnTo>
                  <a:pt x="1274902" y="1376058"/>
                </a:lnTo>
                <a:lnTo>
                  <a:pt x="1274902" y="1408290"/>
                </a:lnTo>
                <a:lnTo>
                  <a:pt x="1307135" y="1408290"/>
                </a:lnTo>
                <a:lnTo>
                  <a:pt x="1307135" y="1440523"/>
                </a:lnTo>
                <a:lnTo>
                  <a:pt x="1339367" y="1440523"/>
                </a:lnTo>
                <a:lnTo>
                  <a:pt x="1339367" y="1408290"/>
                </a:lnTo>
                <a:lnTo>
                  <a:pt x="1371600" y="1408290"/>
                </a:lnTo>
                <a:lnTo>
                  <a:pt x="1371600" y="1376058"/>
                </a:lnTo>
                <a:lnTo>
                  <a:pt x="1339367" y="1376058"/>
                </a:lnTo>
                <a:lnTo>
                  <a:pt x="1339367" y="1343825"/>
                </a:lnTo>
                <a:lnTo>
                  <a:pt x="1307135" y="1343825"/>
                </a:lnTo>
                <a:close/>
                <a:moveTo>
                  <a:pt x="1101395" y="1480985"/>
                </a:moveTo>
                <a:lnTo>
                  <a:pt x="1101395" y="1513218"/>
                </a:lnTo>
                <a:lnTo>
                  <a:pt x="1069162" y="1513218"/>
                </a:lnTo>
                <a:lnTo>
                  <a:pt x="1069162" y="1545450"/>
                </a:lnTo>
                <a:lnTo>
                  <a:pt x="1101395" y="1545450"/>
                </a:lnTo>
                <a:lnTo>
                  <a:pt x="1101395" y="1577683"/>
                </a:lnTo>
                <a:lnTo>
                  <a:pt x="1133627" y="1577683"/>
                </a:lnTo>
                <a:lnTo>
                  <a:pt x="1133627" y="1545450"/>
                </a:lnTo>
                <a:lnTo>
                  <a:pt x="1165860" y="1545450"/>
                </a:lnTo>
                <a:lnTo>
                  <a:pt x="1165860" y="1513218"/>
                </a:lnTo>
                <a:lnTo>
                  <a:pt x="1133627" y="1513218"/>
                </a:lnTo>
                <a:lnTo>
                  <a:pt x="1133627" y="1480985"/>
                </a:lnTo>
                <a:lnTo>
                  <a:pt x="1101395" y="1480985"/>
                </a:lnTo>
                <a:close/>
                <a:moveTo>
                  <a:pt x="759866" y="1622603"/>
                </a:moveTo>
                <a:lnTo>
                  <a:pt x="759866" y="1651749"/>
                </a:lnTo>
                <a:lnTo>
                  <a:pt x="730720" y="1651749"/>
                </a:lnTo>
                <a:lnTo>
                  <a:pt x="730720" y="1681239"/>
                </a:lnTo>
                <a:lnTo>
                  <a:pt x="759866" y="1681239"/>
                </a:lnTo>
                <a:lnTo>
                  <a:pt x="759866" y="1710385"/>
                </a:lnTo>
                <a:lnTo>
                  <a:pt x="789356" y="1710385"/>
                </a:lnTo>
                <a:lnTo>
                  <a:pt x="789356" y="1681239"/>
                </a:lnTo>
                <a:lnTo>
                  <a:pt x="818502" y="1681239"/>
                </a:lnTo>
                <a:lnTo>
                  <a:pt x="818502" y="1651749"/>
                </a:lnTo>
                <a:lnTo>
                  <a:pt x="789356" y="1651749"/>
                </a:lnTo>
                <a:lnTo>
                  <a:pt x="789356" y="1622603"/>
                </a:lnTo>
                <a:lnTo>
                  <a:pt x="759866" y="1622603"/>
                </a:lnTo>
                <a:close/>
                <a:moveTo>
                  <a:pt x="1545107" y="2674963"/>
                </a:moveTo>
                <a:lnTo>
                  <a:pt x="1545107" y="2642730"/>
                </a:lnTo>
                <a:lnTo>
                  <a:pt x="1577340" y="2642730"/>
                </a:lnTo>
                <a:lnTo>
                  <a:pt x="1577340" y="2610498"/>
                </a:lnTo>
                <a:lnTo>
                  <a:pt x="1545107" y="2610498"/>
                </a:lnTo>
                <a:lnTo>
                  <a:pt x="1545107" y="2578265"/>
                </a:lnTo>
                <a:lnTo>
                  <a:pt x="1512875" y="2578265"/>
                </a:lnTo>
                <a:lnTo>
                  <a:pt x="1512875" y="2610498"/>
                </a:lnTo>
                <a:lnTo>
                  <a:pt x="1480642" y="2610498"/>
                </a:lnTo>
                <a:lnTo>
                  <a:pt x="1480642" y="2642730"/>
                </a:lnTo>
                <a:lnTo>
                  <a:pt x="1512875" y="2642730"/>
                </a:lnTo>
                <a:lnTo>
                  <a:pt x="1512875" y="2674963"/>
                </a:lnTo>
                <a:lnTo>
                  <a:pt x="1545107" y="2674963"/>
                </a:lnTo>
                <a:close/>
                <a:moveTo>
                  <a:pt x="2679764" y="1072248"/>
                </a:moveTo>
                <a:lnTo>
                  <a:pt x="2679764" y="1102766"/>
                </a:lnTo>
                <a:lnTo>
                  <a:pt x="2649245" y="1102766"/>
                </a:lnTo>
                <a:lnTo>
                  <a:pt x="2649245" y="1132942"/>
                </a:lnTo>
                <a:lnTo>
                  <a:pt x="2679764" y="1132942"/>
                </a:lnTo>
                <a:lnTo>
                  <a:pt x="2679764" y="1163460"/>
                </a:lnTo>
                <a:lnTo>
                  <a:pt x="2709939" y="1163460"/>
                </a:lnTo>
                <a:lnTo>
                  <a:pt x="2709939" y="1132942"/>
                </a:lnTo>
                <a:lnTo>
                  <a:pt x="2740457" y="1132942"/>
                </a:lnTo>
                <a:lnTo>
                  <a:pt x="2740457" y="1102766"/>
                </a:lnTo>
                <a:lnTo>
                  <a:pt x="2709939" y="1102766"/>
                </a:lnTo>
                <a:lnTo>
                  <a:pt x="2709939" y="1072248"/>
                </a:lnTo>
                <a:lnTo>
                  <a:pt x="2679764" y="1072248"/>
                </a:lnTo>
                <a:close/>
                <a:moveTo>
                  <a:pt x="2748001" y="1208380"/>
                </a:moveTo>
                <a:lnTo>
                  <a:pt x="2748001" y="1239584"/>
                </a:lnTo>
                <a:lnTo>
                  <a:pt x="2716797" y="1239584"/>
                </a:lnTo>
                <a:lnTo>
                  <a:pt x="2716797" y="1270445"/>
                </a:lnTo>
                <a:lnTo>
                  <a:pt x="2748001" y="1270445"/>
                </a:lnTo>
                <a:lnTo>
                  <a:pt x="2748001" y="1301648"/>
                </a:lnTo>
                <a:lnTo>
                  <a:pt x="2778862" y="1301648"/>
                </a:lnTo>
                <a:lnTo>
                  <a:pt x="2778862" y="1270445"/>
                </a:lnTo>
                <a:lnTo>
                  <a:pt x="2810066" y="1270445"/>
                </a:lnTo>
                <a:lnTo>
                  <a:pt x="2810066" y="1239584"/>
                </a:lnTo>
                <a:lnTo>
                  <a:pt x="2778862" y="1239584"/>
                </a:lnTo>
                <a:lnTo>
                  <a:pt x="2778862" y="1208380"/>
                </a:lnTo>
                <a:lnTo>
                  <a:pt x="2748001" y="1208380"/>
                </a:lnTo>
                <a:close/>
                <a:moveTo>
                  <a:pt x="2611526" y="936803"/>
                </a:moveTo>
                <a:lnTo>
                  <a:pt x="2611526" y="965949"/>
                </a:lnTo>
                <a:lnTo>
                  <a:pt x="2582380" y="965949"/>
                </a:lnTo>
                <a:lnTo>
                  <a:pt x="2582380" y="995439"/>
                </a:lnTo>
                <a:lnTo>
                  <a:pt x="2611526" y="995439"/>
                </a:lnTo>
                <a:lnTo>
                  <a:pt x="2611526" y="1024585"/>
                </a:lnTo>
                <a:lnTo>
                  <a:pt x="2641016" y="1024585"/>
                </a:lnTo>
                <a:lnTo>
                  <a:pt x="2641016" y="995439"/>
                </a:lnTo>
                <a:lnTo>
                  <a:pt x="2670163" y="995439"/>
                </a:lnTo>
                <a:lnTo>
                  <a:pt x="2670163" y="965949"/>
                </a:lnTo>
                <a:lnTo>
                  <a:pt x="2641016" y="965949"/>
                </a:lnTo>
                <a:lnTo>
                  <a:pt x="2641016" y="936803"/>
                </a:lnTo>
                <a:lnTo>
                  <a:pt x="2611526" y="936803"/>
                </a:lnTo>
                <a:close/>
                <a:moveTo>
                  <a:pt x="2473681" y="934745"/>
                </a:moveTo>
                <a:lnTo>
                  <a:pt x="2473681" y="965264"/>
                </a:lnTo>
                <a:lnTo>
                  <a:pt x="2443163" y="965264"/>
                </a:lnTo>
                <a:lnTo>
                  <a:pt x="2443163" y="996125"/>
                </a:lnTo>
                <a:lnTo>
                  <a:pt x="2473681" y="996125"/>
                </a:lnTo>
                <a:lnTo>
                  <a:pt x="2473681" y="1026643"/>
                </a:lnTo>
                <a:lnTo>
                  <a:pt x="2504542" y="1026643"/>
                </a:lnTo>
                <a:lnTo>
                  <a:pt x="2504542" y="996125"/>
                </a:lnTo>
                <a:lnTo>
                  <a:pt x="2535060" y="996125"/>
                </a:lnTo>
                <a:lnTo>
                  <a:pt x="2535060" y="965264"/>
                </a:lnTo>
                <a:lnTo>
                  <a:pt x="2504542" y="965264"/>
                </a:lnTo>
                <a:lnTo>
                  <a:pt x="2504542" y="934745"/>
                </a:lnTo>
                <a:lnTo>
                  <a:pt x="2473681" y="934745"/>
                </a:lnTo>
                <a:close/>
                <a:moveTo>
                  <a:pt x="2404415" y="1069505"/>
                </a:moveTo>
                <a:lnTo>
                  <a:pt x="2404415" y="1101738"/>
                </a:lnTo>
                <a:lnTo>
                  <a:pt x="2372182" y="1101738"/>
                </a:lnTo>
                <a:lnTo>
                  <a:pt x="2372182" y="1133970"/>
                </a:lnTo>
                <a:lnTo>
                  <a:pt x="2404415" y="1133970"/>
                </a:lnTo>
                <a:lnTo>
                  <a:pt x="2404415" y="1166203"/>
                </a:lnTo>
                <a:lnTo>
                  <a:pt x="2436647" y="1166203"/>
                </a:lnTo>
                <a:lnTo>
                  <a:pt x="2436647" y="1133970"/>
                </a:lnTo>
                <a:lnTo>
                  <a:pt x="2468880" y="1133970"/>
                </a:lnTo>
                <a:lnTo>
                  <a:pt x="2468880" y="1101738"/>
                </a:lnTo>
                <a:lnTo>
                  <a:pt x="2436647" y="1101738"/>
                </a:lnTo>
                <a:lnTo>
                  <a:pt x="2436647" y="1069505"/>
                </a:lnTo>
                <a:lnTo>
                  <a:pt x="2404415" y="1069505"/>
                </a:lnTo>
                <a:close/>
                <a:moveTo>
                  <a:pt x="2541918" y="1070534"/>
                </a:moveTo>
                <a:lnTo>
                  <a:pt x="2541918" y="1102081"/>
                </a:lnTo>
                <a:lnTo>
                  <a:pt x="2510371" y="1102081"/>
                </a:lnTo>
                <a:lnTo>
                  <a:pt x="2510371" y="1133627"/>
                </a:lnTo>
                <a:lnTo>
                  <a:pt x="2541918" y="1133627"/>
                </a:lnTo>
                <a:lnTo>
                  <a:pt x="2541918" y="1165174"/>
                </a:lnTo>
                <a:lnTo>
                  <a:pt x="2573465" y="1165174"/>
                </a:lnTo>
                <a:lnTo>
                  <a:pt x="2573465" y="1133627"/>
                </a:lnTo>
                <a:lnTo>
                  <a:pt x="2605012" y="1133627"/>
                </a:lnTo>
                <a:lnTo>
                  <a:pt x="2605012" y="1102081"/>
                </a:lnTo>
                <a:lnTo>
                  <a:pt x="2573465" y="1102081"/>
                </a:lnTo>
                <a:lnTo>
                  <a:pt x="2573465" y="1070534"/>
                </a:lnTo>
                <a:lnTo>
                  <a:pt x="2541918" y="1070534"/>
                </a:lnTo>
                <a:close/>
                <a:moveTo>
                  <a:pt x="2954426" y="1347597"/>
                </a:moveTo>
                <a:lnTo>
                  <a:pt x="2954426" y="1377429"/>
                </a:lnTo>
                <a:lnTo>
                  <a:pt x="2924594" y="1377429"/>
                </a:lnTo>
                <a:lnTo>
                  <a:pt x="2924594" y="1406919"/>
                </a:lnTo>
                <a:lnTo>
                  <a:pt x="2954426" y="1406919"/>
                </a:lnTo>
                <a:lnTo>
                  <a:pt x="2954426" y="1436751"/>
                </a:lnTo>
                <a:lnTo>
                  <a:pt x="2983916" y="1436751"/>
                </a:lnTo>
                <a:lnTo>
                  <a:pt x="2983916" y="1406919"/>
                </a:lnTo>
                <a:lnTo>
                  <a:pt x="3013748" y="1406919"/>
                </a:lnTo>
                <a:lnTo>
                  <a:pt x="3013748" y="1377429"/>
                </a:lnTo>
                <a:lnTo>
                  <a:pt x="2983916" y="1377429"/>
                </a:lnTo>
                <a:lnTo>
                  <a:pt x="2983916" y="1347597"/>
                </a:lnTo>
                <a:lnTo>
                  <a:pt x="2954426" y="1347597"/>
                </a:lnTo>
                <a:close/>
                <a:moveTo>
                  <a:pt x="3023006" y="1485100"/>
                </a:moveTo>
                <a:lnTo>
                  <a:pt x="3023006" y="1514589"/>
                </a:lnTo>
                <a:lnTo>
                  <a:pt x="2993517" y="1514589"/>
                </a:lnTo>
                <a:lnTo>
                  <a:pt x="2993517" y="1544079"/>
                </a:lnTo>
                <a:lnTo>
                  <a:pt x="3023006" y="1544079"/>
                </a:lnTo>
                <a:lnTo>
                  <a:pt x="3023006" y="1573568"/>
                </a:lnTo>
                <a:lnTo>
                  <a:pt x="3052496" y="1573568"/>
                </a:lnTo>
                <a:lnTo>
                  <a:pt x="3052496" y="1544079"/>
                </a:lnTo>
                <a:lnTo>
                  <a:pt x="3081985" y="1544079"/>
                </a:lnTo>
                <a:lnTo>
                  <a:pt x="3081985" y="1514589"/>
                </a:lnTo>
                <a:lnTo>
                  <a:pt x="3052496" y="1514589"/>
                </a:lnTo>
                <a:lnTo>
                  <a:pt x="3052496" y="1485100"/>
                </a:lnTo>
                <a:lnTo>
                  <a:pt x="3023006" y="1485100"/>
                </a:lnTo>
                <a:close/>
                <a:moveTo>
                  <a:pt x="2817610" y="1074649"/>
                </a:moveTo>
                <a:lnTo>
                  <a:pt x="2817610" y="1103452"/>
                </a:lnTo>
                <a:lnTo>
                  <a:pt x="2788806" y="1103452"/>
                </a:lnTo>
                <a:lnTo>
                  <a:pt x="2788806" y="1132256"/>
                </a:lnTo>
                <a:lnTo>
                  <a:pt x="2817610" y="1132256"/>
                </a:lnTo>
                <a:lnTo>
                  <a:pt x="2817610" y="1161059"/>
                </a:lnTo>
                <a:lnTo>
                  <a:pt x="2846413" y="1161059"/>
                </a:lnTo>
                <a:lnTo>
                  <a:pt x="2846413" y="1132256"/>
                </a:lnTo>
                <a:lnTo>
                  <a:pt x="2875217" y="1132256"/>
                </a:lnTo>
                <a:lnTo>
                  <a:pt x="2875217" y="1103452"/>
                </a:lnTo>
                <a:lnTo>
                  <a:pt x="2846413" y="1103452"/>
                </a:lnTo>
                <a:lnTo>
                  <a:pt x="2846413" y="1074649"/>
                </a:lnTo>
                <a:lnTo>
                  <a:pt x="2817610" y="1074649"/>
                </a:lnTo>
                <a:close/>
                <a:moveTo>
                  <a:pt x="2885846" y="1211123"/>
                </a:moveTo>
                <a:lnTo>
                  <a:pt x="2885846" y="1240269"/>
                </a:lnTo>
                <a:lnTo>
                  <a:pt x="2856700" y="1240269"/>
                </a:lnTo>
                <a:lnTo>
                  <a:pt x="2856700" y="1269759"/>
                </a:lnTo>
                <a:lnTo>
                  <a:pt x="2885846" y="1269759"/>
                </a:lnTo>
                <a:lnTo>
                  <a:pt x="2885846" y="1298905"/>
                </a:lnTo>
                <a:lnTo>
                  <a:pt x="2915336" y="1298905"/>
                </a:lnTo>
                <a:lnTo>
                  <a:pt x="2915336" y="1269759"/>
                </a:lnTo>
                <a:lnTo>
                  <a:pt x="2944483" y="1269759"/>
                </a:lnTo>
                <a:lnTo>
                  <a:pt x="2944483" y="1240269"/>
                </a:lnTo>
                <a:lnTo>
                  <a:pt x="2915336" y="1240269"/>
                </a:lnTo>
                <a:lnTo>
                  <a:pt x="2915336" y="1211123"/>
                </a:lnTo>
                <a:lnTo>
                  <a:pt x="2885846" y="1211123"/>
                </a:lnTo>
                <a:close/>
                <a:moveTo>
                  <a:pt x="1856461" y="797585"/>
                </a:moveTo>
                <a:lnTo>
                  <a:pt x="1856461" y="828104"/>
                </a:lnTo>
                <a:lnTo>
                  <a:pt x="1825942" y="828104"/>
                </a:lnTo>
                <a:lnTo>
                  <a:pt x="1825942" y="858965"/>
                </a:lnTo>
                <a:lnTo>
                  <a:pt x="1856461" y="858965"/>
                </a:lnTo>
                <a:lnTo>
                  <a:pt x="1856461" y="889483"/>
                </a:lnTo>
                <a:lnTo>
                  <a:pt x="1887322" y="889483"/>
                </a:lnTo>
                <a:lnTo>
                  <a:pt x="1887322" y="858965"/>
                </a:lnTo>
                <a:lnTo>
                  <a:pt x="1917840" y="858965"/>
                </a:lnTo>
                <a:lnTo>
                  <a:pt x="1917840" y="828104"/>
                </a:lnTo>
                <a:lnTo>
                  <a:pt x="1887322" y="828104"/>
                </a:lnTo>
                <a:lnTo>
                  <a:pt x="1887322" y="797585"/>
                </a:lnTo>
                <a:lnTo>
                  <a:pt x="1856461" y="797585"/>
                </a:lnTo>
                <a:close/>
                <a:moveTo>
                  <a:pt x="1993621" y="797585"/>
                </a:moveTo>
                <a:lnTo>
                  <a:pt x="1993621" y="828104"/>
                </a:lnTo>
                <a:lnTo>
                  <a:pt x="1963102" y="828104"/>
                </a:lnTo>
                <a:lnTo>
                  <a:pt x="1963102" y="858965"/>
                </a:lnTo>
                <a:lnTo>
                  <a:pt x="1993621" y="858965"/>
                </a:lnTo>
                <a:lnTo>
                  <a:pt x="1993621" y="889483"/>
                </a:lnTo>
                <a:lnTo>
                  <a:pt x="2024482" y="889483"/>
                </a:lnTo>
                <a:lnTo>
                  <a:pt x="2024482" y="858965"/>
                </a:lnTo>
                <a:lnTo>
                  <a:pt x="2055000" y="858965"/>
                </a:lnTo>
                <a:lnTo>
                  <a:pt x="2055000" y="828104"/>
                </a:lnTo>
                <a:lnTo>
                  <a:pt x="2024482" y="828104"/>
                </a:lnTo>
                <a:lnTo>
                  <a:pt x="2024482" y="797585"/>
                </a:lnTo>
                <a:lnTo>
                  <a:pt x="1993621" y="797585"/>
                </a:lnTo>
                <a:close/>
                <a:moveTo>
                  <a:pt x="1924355" y="932345"/>
                </a:moveTo>
                <a:lnTo>
                  <a:pt x="1924355" y="964578"/>
                </a:lnTo>
                <a:lnTo>
                  <a:pt x="1892122" y="964578"/>
                </a:lnTo>
                <a:lnTo>
                  <a:pt x="1892122" y="996810"/>
                </a:lnTo>
                <a:lnTo>
                  <a:pt x="1924355" y="996810"/>
                </a:lnTo>
                <a:lnTo>
                  <a:pt x="1924355" y="1029043"/>
                </a:lnTo>
                <a:lnTo>
                  <a:pt x="1956587" y="1029043"/>
                </a:lnTo>
                <a:lnTo>
                  <a:pt x="1956587" y="996810"/>
                </a:lnTo>
                <a:lnTo>
                  <a:pt x="1988820" y="996810"/>
                </a:lnTo>
                <a:lnTo>
                  <a:pt x="1988820" y="964578"/>
                </a:lnTo>
                <a:lnTo>
                  <a:pt x="1956587" y="964578"/>
                </a:lnTo>
                <a:lnTo>
                  <a:pt x="1956587" y="932345"/>
                </a:lnTo>
                <a:lnTo>
                  <a:pt x="1924355" y="932345"/>
                </a:lnTo>
                <a:close/>
                <a:moveTo>
                  <a:pt x="2336178" y="933717"/>
                </a:moveTo>
                <a:lnTo>
                  <a:pt x="2336178" y="964921"/>
                </a:lnTo>
                <a:lnTo>
                  <a:pt x="2304974" y="964921"/>
                </a:lnTo>
                <a:lnTo>
                  <a:pt x="2304974" y="996467"/>
                </a:lnTo>
                <a:lnTo>
                  <a:pt x="2336178" y="996467"/>
                </a:lnTo>
                <a:lnTo>
                  <a:pt x="2336178" y="1027671"/>
                </a:lnTo>
                <a:lnTo>
                  <a:pt x="2367725" y="1027671"/>
                </a:lnTo>
                <a:lnTo>
                  <a:pt x="2367725" y="996467"/>
                </a:lnTo>
                <a:lnTo>
                  <a:pt x="2398928" y="996467"/>
                </a:lnTo>
                <a:lnTo>
                  <a:pt x="2398928" y="964921"/>
                </a:lnTo>
                <a:lnTo>
                  <a:pt x="2367725" y="964921"/>
                </a:lnTo>
                <a:lnTo>
                  <a:pt x="2367725" y="933717"/>
                </a:lnTo>
                <a:lnTo>
                  <a:pt x="2336178" y="933717"/>
                </a:lnTo>
                <a:close/>
                <a:moveTo>
                  <a:pt x="1787195" y="932345"/>
                </a:moveTo>
                <a:lnTo>
                  <a:pt x="1787195" y="964578"/>
                </a:lnTo>
                <a:lnTo>
                  <a:pt x="1754962" y="964578"/>
                </a:lnTo>
                <a:lnTo>
                  <a:pt x="1754962" y="996810"/>
                </a:lnTo>
                <a:lnTo>
                  <a:pt x="1787195" y="996810"/>
                </a:lnTo>
                <a:lnTo>
                  <a:pt x="1787195" y="1029043"/>
                </a:lnTo>
                <a:lnTo>
                  <a:pt x="1819427" y="1029043"/>
                </a:lnTo>
                <a:lnTo>
                  <a:pt x="1819427" y="996810"/>
                </a:lnTo>
                <a:lnTo>
                  <a:pt x="1851660" y="996810"/>
                </a:lnTo>
                <a:lnTo>
                  <a:pt x="1851660" y="964578"/>
                </a:lnTo>
                <a:lnTo>
                  <a:pt x="1819427" y="964578"/>
                </a:lnTo>
                <a:lnTo>
                  <a:pt x="1819427" y="932345"/>
                </a:lnTo>
                <a:lnTo>
                  <a:pt x="1787195" y="932345"/>
                </a:lnTo>
                <a:close/>
                <a:moveTo>
                  <a:pt x="3092615" y="1350683"/>
                </a:moveTo>
                <a:lnTo>
                  <a:pt x="3092615" y="1378458"/>
                </a:lnTo>
                <a:lnTo>
                  <a:pt x="3064840" y="1378458"/>
                </a:lnTo>
                <a:lnTo>
                  <a:pt x="3064840" y="1405890"/>
                </a:lnTo>
                <a:lnTo>
                  <a:pt x="3092615" y="1405890"/>
                </a:lnTo>
                <a:lnTo>
                  <a:pt x="3092615" y="1433665"/>
                </a:lnTo>
                <a:lnTo>
                  <a:pt x="3120047" y="1433665"/>
                </a:lnTo>
                <a:lnTo>
                  <a:pt x="3120047" y="1405890"/>
                </a:lnTo>
                <a:lnTo>
                  <a:pt x="3147822" y="1405890"/>
                </a:lnTo>
                <a:lnTo>
                  <a:pt x="3147822" y="1378458"/>
                </a:lnTo>
                <a:lnTo>
                  <a:pt x="3120047" y="1378458"/>
                </a:lnTo>
                <a:lnTo>
                  <a:pt x="3120047" y="1350683"/>
                </a:lnTo>
                <a:lnTo>
                  <a:pt x="3092615" y="1350683"/>
                </a:lnTo>
                <a:close/>
                <a:moveTo>
                  <a:pt x="2061515" y="932345"/>
                </a:moveTo>
                <a:lnTo>
                  <a:pt x="2061515" y="964578"/>
                </a:lnTo>
                <a:lnTo>
                  <a:pt x="2029282" y="964578"/>
                </a:lnTo>
                <a:lnTo>
                  <a:pt x="2029282" y="996810"/>
                </a:lnTo>
                <a:lnTo>
                  <a:pt x="2061515" y="996810"/>
                </a:lnTo>
                <a:lnTo>
                  <a:pt x="2061515" y="1029043"/>
                </a:lnTo>
                <a:lnTo>
                  <a:pt x="2093747" y="1029043"/>
                </a:lnTo>
                <a:lnTo>
                  <a:pt x="2093747" y="996810"/>
                </a:lnTo>
                <a:lnTo>
                  <a:pt x="2125980" y="996810"/>
                </a:lnTo>
                <a:lnTo>
                  <a:pt x="2125980" y="964578"/>
                </a:lnTo>
                <a:lnTo>
                  <a:pt x="2093747" y="964578"/>
                </a:lnTo>
                <a:lnTo>
                  <a:pt x="2093747" y="932345"/>
                </a:lnTo>
                <a:lnTo>
                  <a:pt x="2061515" y="932345"/>
                </a:lnTo>
                <a:close/>
                <a:moveTo>
                  <a:pt x="2268284" y="798614"/>
                </a:moveTo>
                <a:lnTo>
                  <a:pt x="2268284" y="828446"/>
                </a:lnTo>
                <a:lnTo>
                  <a:pt x="2238451" y="828446"/>
                </a:lnTo>
                <a:lnTo>
                  <a:pt x="2238451" y="858622"/>
                </a:lnTo>
                <a:lnTo>
                  <a:pt x="2268284" y="858622"/>
                </a:lnTo>
                <a:lnTo>
                  <a:pt x="2268284" y="888454"/>
                </a:lnTo>
                <a:lnTo>
                  <a:pt x="2298459" y="888454"/>
                </a:lnTo>
                <a:lnTo>
                  <a:pt x="2298459" y="858622"/>
                </a:lnTo>
                <a:lnTo>
                  <a:pt x="2328291" y="858622"/>
                </a:lnTo>
                <a:lnTo>
                  <a:pt x="2328291" y="828446"/>
                </a:lnTo>
                <a:lnTo>
                  <a:pt x="2298459" y="828446"/>
                </a:lnTo>
                <a:lnTo>
                  <a:pt x="2298459" y="798614"/>
                </a:lnTo>
                <a:lnTo>
                  <a:pt x="2268284" y="798614"/>
                </a:lnTo>
                <a:close/>
                <a:moveTo>
                  <a:pt x="2198675" y="932688"/>
                </a:moveTo>
                <a:lnTo>
                  <a:pt x="2198675" y="964578"/>
                </a:lnTo>
                <a:lnTo>
                  <a:pt x="2166785" y="964578"/>
                </a:lnTo>
                <a:lnTo>
                  <a:pt x="2166785" y="996810"/>
                </a:lnTo>
                <a:lnTo>
                  <a:pt x="2198675" y="996810"/>
                </a:lnTo>
                <a:lnTo>
                  <a:pt x="2198675" y="1028700"/>
                </a:lnTo>
                <a:lnTo>
                  <a:pt x="2230907" y="1028700"/>
                </a:lnTo>
                <a:lnTo>
                  <a:pt x="2230907" y="996810"/>
                </a:lnTo>
                <a:lnTo>
                  <a:pt x="2262797" y="996810"/>
                </a:lnTo>
                <a:lnTo>
                  <a:pt x="2262797" y="964578"/>
                </a:lnTo>
                <a:lnTo>
                  <a:pt x="2230907" y="964578"/>
                </a:lnTo>
                <a:lnTo>
                  <a:pt x="2230907" y="932688"/>
                </a:lnTo>
                <a:lnTo>
                  <a:pt x="2198675" y="932688"/>
                </a:lnTo>
                <a:close/>
                <a:moveTo>
                  <a:pt x="2131124" y="797928"/>
                </a:moveTo>
                <a:lnTo>
                  <a:pt x="2131124" y="828446"/>
                </a:lnTo>
                <a:lnTo>
                  <a:pt x="2100605" y="828446"/>
                </a:lnTo>
                <a:lnTo>
                  <a:pt x="2100605" y="858622"/>
                </a:lnTo>
                <a:lnTo>
                  <a:pt x="2131124" y="858622"/>
                </a:lnTo>
                <a:lnTo>
                  <a:pt x="2131124" y="889140"/>
                </a:lnTo>
                <a:lnTo>
                  <a:pt x="2161299" y="889140"/>
                </a:lnTo>
                <a:lnTo>
                  <a:pt x="2161299" y="858622"/>
                </a:lnTo>
                <a:lnTo>
                  <a:pt x="2191817" y="858622"/>
                </a:lnTo>
                <a:lnTo>
                  <a:pt x="2191817" y="828446"/>
                </a:lnTo>
                <a:lnTo>
                  <a:pt x="2161299" y="828446"/>
                </a:lnTo>
                <a:lnTo>
                  <a:pt x="2161299" y="797928"/>
                </a:lnTo>
                <a:lnTo>
                  <a:pt x="2131124" y="797928"/>
                </a:lnTo>
                <a:close/>
                <a:moveTo>
                  <a:pt x="2847785" y="2536431"/>
                </a:moveTo>
                <a:lnTo>
                  <a:pt x="2847785" y="2505227"/>
                </a:lnTo>
                <a:lnTo>
                  <a:pt x="2878988" y="2505227"/>
                </a:lnTo>
                <a:lnTo>
                  <a:pt x="2878988" y="2473681"/>
                </a:lnTo>
                <a:lnTo>
                  <a:pt x="2847785" y="2473681"/>
                </a:lnTo>
                <a:lnTo>
                  <a:pt x="2847785" y="2442477"/>
                </a:lnTo>
                <a:lnTo>
                  <a:pt x="2816238" y="2442477"/>
                </a:lnTo>
                <a:lnTo>
                  <a:pt x="2816238" y="2473681"/>
                </a:lnTo>
                <a:lnTo>
                  <a:pt x="2785034" y="2473681"/>
                </a:lnTo>
                <a:lnTo>
                  <a:pt x="2785034" y="2505227"/>
                </a:lnTo>
                <a:lnTo>
                  <a:pt x="2816238" y="2505227"/>
                </a:lnTo>
                <a:lnTo>
                  <a:pt x="2816238" y="2536431"/>
                </a:lnTo>
                <a:lnTo>
                  <a:pt x="2847785" y="2536431"/>
                </a:lnTo>
                <a:close/>
                <a:moveTo>
                  <a:pt x="2710967" y="2537803"/>
                </a:moveTo>
                <a:lnTo>
                  <a:pt x="2710967" y="2505570"/>
                </a:lnTo>
                <a:lnTo>
                  <a:pt x="2743200" y="2505570"/>
                </a:lnTo>
                <a:lnTo>
                  <a:pt x="2743200" y="2473338"/>
                </a:lnTo>
                <a:lnTo>
                  <a:pt x="2710967" y="2473338"/>
                </a:lnTo>
                <a:lnTo>
                  <a:pt x="2710967" y="2441105"/>
                </a:lnTo>
                <a:lnTo>
                  <a:pt x="2678735" y="2441105"/>
                </a:lnTo>
                <a:lnTo>
                  <a:pt x="2678735" y="2473338"/>
                </a:lnTo>
                <a:lnTo>
                  <a:pt x="2646502" y="2473338"/>
                </a:lnTo>
                <a:lnTo>
                  <a:pt x="2646502" y="2505570"/>
                </a:lnTo>
                <a:lnTo>
                  <a:pt x="2678735" y="2505570"/>
                </a:lnTo>
                <a:lnTo>
                  <a:pt x="2678735" y="2537803"/>
                </a:lnTo>
                <a:lnTo>
                  <a:pt x="2710967" y="2537803"/>
                </a:lnTo>
                <a:close/>
                <a:moveTo>
                  <a:pt x="2368067" y="2674963"/>
                </a:moveTo>
                <a:lnTo>
                  <a:pt x="2368067" y="2642730"/>
                </a:lnTo>
                <a:lnTo>
                  <a:pt x="2400300" y="2642730"/>
                </a:lnTo>
                <a:lnTo>
                  <a:pt x="2400300" y="2610498"/>
                </a:lnTo>
                <a:lnTo>
                  <a:pt x="2368067" y="2610498"/>
                </a:lnTo>
                <a:lnTo>
                  <a:pt x="2368067" y="2578265"/>
                </a:lnTo>
                <a:lnTo>
                  <a:pt x="2335835" y="2578265"/>
                </a:lnTo>
                <a:lnTo>
                  <a:pt x="2335835" y="2610498"/>
                </a:lnTo>
                <a:lnTo>
                  <a:pt x="2303602" y="2610498"/>
                </a:lnTo>
                <a:lnTo>
                  <a:pt x="2303602" y="2642730"/>
                </a:lnTo>
                <a:lnTo>
                  <a:pt x="2335835" y="2642730"/>
                </a:lnTo>
                <a:lnTo>
                  <a:pt x="2335835" y="2674963"/>
                </a:lnTo>
                <a:lnTo>
                  <a:pt x="2368067" y="2674963"/>
                </a:lnTo>
                <a:close/>
                <a:moveTo>
                  <a:pt x="2505227" y="2674963"/>
                </a:moveTo>
                <a:lnTo>
                  <a:pt x="2505227" y="2642730"/>
                </a:lnTo>
                <a:lnTo>
                  <a:pt x="2537460" y="2642730"/>
                </a:lnTo>
                <a:lnTo>
                  <a:pt x="2537460" y="2610498"/>
                </a:lnTo>
                <a:lnTo>
                  <a:pt x="2505227" y="2610498"/>
                </a:lnTo>
                <a:lnTo>
                  <a:pt x="2505227" y="2578265"/>
                </a:lnTo>
                <a:lnTo>
                  <a:pt x="2472995" y="2578265"/>
                </a:lnTo>
                <a:lnTo>
                  <a:pt x="2472995" y="2610498"/>
                </a:lnTo>
                <a:lnTo>
                  <a:pt x="2440762" y="2610498"/>
                </a:lnTo>
                <a:lnTo>
                  <a:pt x="2440762" y="2642730"/>
                </a:lnTo>
                <a:lnTo>
                  <a:pt x="2472995" y="2642730"/>
                </a:lnTo>
                <a:lnTo>
                  <a:pt x="2472995" y="2674963"/>
                </a:lnTo>
                <a:lnTo>
                  <a:pt x="2505227" y="2674963"/>
                </a:lnTo>
                <a:close/>
                <a:moveTo>
                  <a:pt x="2642387" y="2674963"/>
                </a:moveTo>
                <a:lnTo>
                  <a:pt x="2642387" y="2642730"/>
                </a:lnTo>
                <a:lnTo>
                  <a:pt x="2674620" y="2642730"/>
                </a:lnTo>
                <a:lnTo>
                  <a:pt x="2674620" y="2610498"/>
                </a:lnTo>
                <a:lnTo>
                  <a:pt x="2642387" y="2610498"/>
                </a:lnTo>
                <a:lnTo>
                  <a:pt x="2642387" y="2578265"/>
                </a:lnTo>
                <a:lnTo>
                  <a:pt x="2610155" y="2578265"/>
                </a:lnTo>
                <a:lnTo>
                  <a:pt x="2610155" y="2610498"/>
                </a:lnTo>
                <a:lnTo>
                  <a:pt x="2577922" y="2610498"/>
                </a:lnTo>
                <a:lnTo>
                  <a:pt x="2577922" y="2642730"/>
                </a:lnTo>
                <a:lnTo>
                  <a:pt x="2610155" y="2642730"/>
                </a:lnTo>
                <a:lnTo>
                  <a:pt x="2610155" y="2674963"/>
                </a:lnTo>
                <a:lnTo>
                  <a:pt x="2642387" y="2674963"/>
                </a:lnTo>
                <a:close/>
                <a:moveTo>
                  <a:pt x="2573807" y="2537803"/>
                </a:moveTo>
                <a:lnTo>
                  <a:pt x="2573807" y="2505570"/>
                </a:lnTo>
                <a:lnTo>
                  <a:pt x="2606040" y="2505570"/>
                </a:lnTo>
                <a:lnTo>
                  <a:pt x="2606040" y="2473338"/>
                </a:lnTo>
                <a:lnTo>
                  <a:pt x="2573807" y="2473338"/>
                </a:lnTo>
                <a:lnTo>
                  <a:pt x="2573807" y="2441105"/>
                </a:lnTo>
                <a:lnTo>
                  <a:pt x="2541575" y="2441105"/>
                </a:lnTo>
                <a:lnTo>
                  <a:pt x="2541575" y="2473338"/>
                </a:lnTo>
                <a:lnTo>
                  <a:pt x="2509342" y="2473338"/>
                </a:lnTo>
                <a:lnTo>
                  <a:pt x="2509342" y="2505570"/>
                </a:lnTo>
                <a:lnTo>
                  <a:pt x="2541575" y="2505570"/>
                </a:lnTo>
                <a:lnTo>
                  <a:pt x="2541575" y="2537803"/>
                </a:lnTo>
                <a:lnTo>
                  <a:pt x="2573807" y="2537803"/>
                </a:lnTo>
                <a:close/>
                <a:moveTo>
                  <a:pt x="2436647" y="2812123"/>
                </a:moveTo>
                <a:lnTo>
                  <a:pt x="2436647" y="2779890"/>
                </a:lnTo>
                <a:lnTo>
                  <a:pt x="2468880" y="2779890"/>
                </a:lnTo>
                <a:lnTo>
                  <a:pt x="2468880" y="2747658"/>
                </a:lnTo>
                <a:lnTo>
                  <a:pt x="2436647" y="2747658"/>
                </a:lnTo>
                <a:lnTo>
                  <a:pt x="2436647" y="2715425"/>
                </a:lnTo>
                <a:lnTo>
                  <a:pt x="2404415" y="2715425"/>
                </a:lnTo>
                <a:lnTo>
                  <a:pt x="2404415" y="2747658"/>
                </a:lnTo>
                <a:lnTo>
                  <a:pt x="2372182" y="2747658"/>
                </a:lnTo>
                <a:lnTo>
                  <a:pt x="2372182" y="2779890"/>
                </a:lnTo>
                <a:lnTo>
                  <a:pt x="2404415" y="2779890"/>
                </a:lnTo>
                <a:lnTo>
                  <a:pt x="2404415" y="2812123"/>
                </a:lnTo>
                <a:lnTo>
                  <a:pt x="2436647" y="2812123"/>
                </a:lnTo>
                <a:close/>
                <a:moveTo>
                  <a:pt x="2162327" y="2812123"/>
                </a:moveTo>
                <a:lnTo>
                  <a:pt x="2162327" y="2779890"/>
                </a:lnTo>
                <a:lnTo>
                  <a:pt x="2194560" y="2779890"/>
                </a:lnTo>
                <a:lnTo>
                  <a:pt x="2194560" y="2747658"/>
                </a:lnTo>
                <a:lnTo>
                  <a:pt x="2162327" y="2747658"/>
                </a:lnTo>
                <a:lnTo>
                  <a:pt x="2162327" y="2715425"/>
                </a:lnTo>
                <a:lnTo>
                  <a:pt x="2130095" y="2715425"/>
                </a:lnTo>
                <a:lnTo>
                  <a:pt x="2130095" y="2747658"/>
                </a:lnTo>
                <a:lnTo>
                  <a:pt x="2097862" y="2747658"/>
                </a:lnTo>
                <a:lnTo>
                  <a:pt x="2097862" y="2779890"/>
                </a:lnTo>
                <a:lnTo>
                  <a:pt x="2130095" y="2779890"/>
                </a:lnTo>
                <a:lnTo>
                  <a:pt x="2130095" y="2812123"/>
                </a:lnTo>
                <a:lnTo>
                  <a:pt x="2162327" y="2812123"/>
                </a:lnTo>
                <a:close/>
                <a:moveTo>
                  <a:pt x="3161195" y="1488186"/>
                </a:moveTo>
                <a:lnTo>
                  <a:pt x="3161195" y="1515618"/>
                </a:lnTo>
                <a:lnTo>
                  <a:pt x="3133763" y="1515618"/>
                </a:lnTo>
                <a:lnTo>
                  <a:pt x="3133763" y="1543050"/>
                </a:lnTo>
                <a:lnTo>
                  <a:pt x="3161195" y="1543050"/>
                </a:lnTo>
                <a:lnTo>
                  <a:pt x="3161195" y="1570482"/>
                </a:lnTo>
                <a:lnTo>
                  <a:pt x="3188627" y="1570482"/>
                </a:lnTo>
                <a:lnTo>
                  <a:pt x="3188627" y="1543050"/>
                </a:lnTo>
                <a:lnTo>
                  <a:pt x="3216059" y="1543050"/>
                </a:lnTo>
                <a:lnTo>
                  <a:pt x="3216059" y="1515618"/>
                </a:lnTo>
                <a:lnTo>
                  <a:pt x="3188627" y="1515618"/>
                </a:lnTo>
                <a:lnTo>
                  <a:pt x="3188627" y="1488186"/>
                </a:lnTo>
                <a:lnTo>
                  <a:pt x="3161195" y="1488186"/>
                </a:lnTo>
                <a:close/>
                <a:moveTo>
                  <a:pt x="2093747" y="2674963"/>
                </a:moveTo>
                <a:lnTo>
                  <a:pt x="2093747" y="2642730"/>
                </a:lnTo>
                <a:lnTo>
                  <a:pt x="2125980" y="2642730"/>
                </a:lnTo>
                <a:lnTo>
                  <a:pt x="2125980" y="2610498"/>
                </a:lnTo>
                <a:lnTo>
                  <a:pt x="2093747" y="2610498"/>
                </a:lnTo>
                <a:lnTo>
                  <a:pt x="2093747" y="2578265"/>
                </a:lnTo>
                <a:lnTo>
                  <a:pt x="2061515" y="2578265"/>
                </a:lnTo>
                <a:lnTo>
                  <a:pt x="2061515" y="2610498"/>
                </a:lnTo>
                <a:lnTo>
                  <a:pt x="2029282" y="2610498"/>
                </a:lnTo>
                <a:lnTo>
                  <a:pt x="2029282" y="2642730"/>
                </a:lnTo>
                <a:lnTo>
                  <a:pt x="2061515" y="2642730"/>
                </a:lnTo>
                <a:lnTo>
                  <a:pt x="2061515" y="2674963"/>
                </a:lnTo>
                <a:lnTo>
                  <a:pt x="2093747" y="2674963"/>
                </a:lnTo>
                <a:close/>
                <a:moveTo>
                  <a:pt x="2230907" y="2674963"/>
                </a:moveTo>
                <a:lnTo>
                  <a:pt x="2230907" y="2642730"/>
                </a:lnTo>
                <a:lnTo>
                  <a:pt x="2263140" y="2642730"/>
                </a:lnTo>
                <a:lnTo>
                  <a:pt x="2263140" y="2610498"/>
                </a:lnTo>
                <a:lnTo>
                  <a:pt x="2230907" y="2610498"/>
                </a:lnTo>
                <a:lnTo>
                  <a:pt x="2230907" y="2578265"/>
                </a:lnTo>
                <a:lnTo>
                  <a:pt x="2198675" y="2578265"/>
                </a:lnTo>
                <a:lnTo>
                  <a:pt x="2198675" y="2610498"/>
                </a:lnTo>
                <a:lnTo>
                  <a:pt x="2166442" y="2610498"/>
                </a:lnTo>
                <a:lnTo>
                  <a:pt x="2166442" y="2642730"/>
                </a:lnTo>
                <a:lnTo>
                  <a:pt x="2198675" y="2642730"/>
                </a:lnTo>
                <a:lnTo>
                  <a:pt x="2198675" y="2674963"/>
                </a:lnTo>
                <a:lnTo>
                  <a:pt x="2230907" y="2674963"/>
                </a:lnTo>
                <a:close/>
                <a:moveTo>
                  <a:pt x="2299487" y="2812123"/>
                </a:moveTo>
                <a:lnTo>
                  <a:pt x="2299487" y="2779890"/>
                </a:lnTo>
                <a:lnTo>
                  <a:pt x="2331720" y="2779890"/>
                </a:lnTo>
                <a:lnTo>
                  <a:pt x="2331720" y="2747658"/>
                </a:lnTo>
                <a:lnTo>
                  <a:pt x="2299487" y="2747658"/>
                </a:lnTo>
                <a:lnTo>
                  <a:pt x="2299487" y="2715425"/>
                </a:lnTo>
                <a:lnTo>
                  <a:pt x="2267255" y="2715425"/>
                </a:lnTo>
                <a:lnTo>
                  <a:pt x="2267255" y="2747658"/>
                </a:lnTo>
                <a:lnTo>
                  <a:pt x="2235022" y="2747658"/>
                </a:lnTo>
                <a:lnTo>
                  <a:pt x="2235022" y="2779890"/>
                </a:lnTo>
                <a:lnTo>
                  <a:pt x="2267255" y="2779890"/>
                </a:lnTo>
                <a:lnTo>
                  <a:pt x="2267255" y="2812123"/>
                </a:lnTo>
                <a:lnTo>
                  <a:pt x="2299487" y="2812123"/>
                </a:lnTo>
                <a:close/>
                <a:moveTo>
                  <a:pt x="3189313" y="2120837"/>
                </a:moveTo>
                <a:lnTo>
                  <a:pt x="3189313" y="2092376"/>
                </a:lnTo>
                <a:lnTo>
                  <a:pt x="3217774" y="2092376"/>
                </a:lnTo>
                <a:lnTo>
                  <a:pt x="3217774" y="2063572"/>
                </a:lnTo>
                <a:lnTo>
                  <a:pt x="3189313" y="2063572"/>
                </a:lnTo>
                <a:lnTo>
                  <a:pt x="3189313" y="2035112"/>
                </a:lnTo>
                <a:lnTo>
                  <a:pt x="3160510" y="2035112"/>
                </a:lnTo>
                <a:lnTo>
                  <a:pt x="3160510" y="2063572"/>
                </a:lnTo>
                <a:lnTo>
                  <a:pt x="3132049" y="2063572"/>
                </a:lnTo>
                <a:lnTo>
                  <a:pt x="3132049" y="2092376"/>
                </a:lnTo>
                <a:lnTo>
                  <a:pt x="3160510" y="2092376"/>
                </a:lnTo>
                <a:lnTo>
                  <a:pt x="3160510" y="2120837"/>
                </a:lnTo>
                <a:lnTo>
                  <a:pt x="3189313" y="2120837"/>
                </a:lnTo>
                <a:close/>
                <a:moveTo>
                  <a:pt x="3229775" y="1899666"/>
                </a:moveTo>
                <a:lnTo>
                  <a:pt x="3229775" y="1927098"/>
                </a:lnTo>
                <a:lnTo>
                  <a:pt x="3202343" y="1927098"/>
                </a:lnTo>
                <a:lnTo>
                  <a:pt x="3202343" y="1954530"/>
                </a:lnTo>
                <a:lnTo>
                  <a:pt x="3229775" y="1954530"/>
                </a:lnTo>
                <a:lnTo>
                  <a:pt x="3229775" y="1981962"/>
                </a:lnTo>
                <a:lnTo>
                  <a:pt x="3257207" y="1981962"/>
                </a:lnTo>
                <a:lnTo>
                  <a:pt x="3257207" y="1954530"/>
                </a:lnTo>
                <a:lnTo>
                  <a:pt x="3284639" y="1954530"/>
                </a:lnTo>
                <a:lnTo>
                  <a:pt x="3284639" y="1927098"/>
                </a:lnTo>
                <a:lnTo>
                  <a:pt x="3257207" y="1927098"/>
                </a:lnTo>
                <a:lnTo>
                  <a:pt x="3257207" y="1899666"/>
                </a:lnTo>
                <a:lnTo>
                  <a:pt x="3229775" y="1899666"/>
                </a:lnTo>
                <a:close/>
                <a:moveTo>
                  <a:pt x="3120733" y="2258682"/>
                </a:moveTo>
                <a:lnTo>
                  <a:pt x="3120733" y="2229536"/>
                </a:lnTo>
                <a:lnTo>
                  <a:pt x="3149879" y="2229536"/>
                </a:lnTo>
                <a:lnTo>
                  <a:pt x="3149879" y="2200732"/>
                </a:lnTo>
                <a:lnTo>
                  <a:pt x="3120733" y="2200732"/>
                </a:lnTo>
                <a:lnTo>
                  <a:pt x="3120733" y="2171586"/>
                </a:lnTo>
                <a:lnTo>
                  <a:pt x="3091930" y="2171586"/>
                </a:lnTo>
                <a:lnTo>
                  <a:pt x="3091930" y="2200732"/>
                </a:lnTo>
                <a:lnTo>
                  <a:pt x="3062783" y="2200732"/>
                </a:lnTo>
                <a:lnTo>
                  <a:pt x="3062783" y="2229536"/>
                </a:lnTo>
                <a:lnTo>
                  <a:pt x="3091930" y="2229536"/>
                </a:lnTo>
                <a:lnTo>
                  <a:pt x="3091930" y="2258682"/>
                </a:lnTo>
                <a:lnTo>
                  <a:pt x="3120733" y="2258682"/>
                </a:lnTo>
                <a:close/>
                <a:moveTo>
                  <a:pt x="3230118" y="1626375"/>
                </a:moveTo>
                <a:lnTo>
                  <a:pt x="3230118" y="1653121"/>
                </a:lnTo>
                <a:lnTo>
                  <a:pt x="3203372" y="1653121"/>
                </a:lnTo>
                <a:lnTo>
                  <a:pt x="3203372" y="1679867"/>
                </a:lnTo>
                <a:lnTo>
                  <a:pt x="3230118" y="1679867"/>
                </a:lnTo>
                <a:lnTo>
                  <a:pt x="3230118" y="1706613"/>
                </a:lnTo>
                <a:lnTo>
                  <a:pt x="3256864" y="1706613"/>
                </a:lnTo>
                <a:lnTo>
                  <a:pt x="3256864" y="1679867"/>
                </a:lnTo>
                <a:lnTo>
                  <a:pt x="3283610" y="1679867"/>
                </a:lnTo>
                <a:lnTo>
                  <a:pt x="3283610" y="1653121"/>
                </a:lnTo>
                <a:lnTo>
                  <a:pt x="3256864" y="1653121"/>
                </a:lnTo>
                <a:lnTo>
                  <a:pt x="3256864" y="1626375"/>
                </a:lnTo>
                <a:lnTo>
                  <a:pt x="3230118" y="1626375"/>
                </a:lnTo>
                <a:close/>
                <a:moveTo>
                  <a:pt x="2025167" y="2812123"/>
                </a:moveTo>
                <a:lnTo>
                  <a:pt x="2025167" y="2779890"/>
                </a:lnTo>
                <a:lnTo>
                  <a:pt x="2057400" y="2779890"/>
                </a:lnTo>
                <a:lnTo>
                  <a:pt x="2057400" y="2747658"/>
                </a:lnTo>
                <a:lnTo>
                  <a:pt x="2025167" y="2747658"/>
                </a:lnTo>
                <a:lnTo>
                  <a:pt x="2025167" y="2715425"/>
                </a:lnTo>
                <a:lnTo>
                  <a:pt x="1992935" y="2715425"/>
                </a:lnTo>
                <a:lnTo>
                  <a:pt x="1992935" y="2747658"/>
                </a:lnTo>
                <a:lnTo>
                  <a:pt x="1960702" y="2747658"/>
                </a:lnTo>
                <a:lnTo>
                  <a:pt x="1960702" y="2779890"/>
                </a:lnTo>
                <a:lnTo>
                  <a:pt x="1992935" y="2779890"/>
                </a:lnTo>
                <a:lnTo>
                  <a:pt x="1992935" y="2812123"/>
                </a:lnTo>
                <a:lnTo>
                  <a:pt x="2025167" y="2812123"/>
                </a:lnTo>
                <a:close/>
                <a:moveTo>
                  <a:pt x="2779547" y="2400643"/>
                </a:moveTo>
                <a:lnTo>
                  <a:pt x="2779547" y="2368410"/>
                </a:lnTo>
                <a:lnTo>
                  <a:pt x="2811780" y="2368410"/>
                </a:lnTo>
                <a:lnTo>
                  <a:pt x="2811780" y="2336178"/>
                </a:lnTo>
                <a:lnTo>
                  <a:pt x="2779547" y="2336178"/>
                </a:lnTo>
                <a:lnTo>
                  <a:pt x="2779547" y="2303945"/>
                </a:lnTo>
                <a:lnTo>
                  <a:pt x="2747315" y="2303945"/>
                </a:lnTo>
                <a:lnTo>
                  <a:pt x="2747315" y="2336178"/>
                </a:lnTo>
                <a:lnTo>
                  <a:pt x="2715082" y="2336178"/>
                </a:lnTo>
                <a:lnTo>
                  <a:pt x="2715082" y="2368410"/>
                </a:lnTo>
                <a:lnTo>
                  <a:pt x="2747315" y="2368410"/>
                </a:lnTo>
                <a:lnTo>
                  <a:pt x="2747315" y="2400643"/>
                </a:lnTo>
                <a:lnTo>
                  <a:pt x="2779547" y="2400643"/>
                </a:lnTo>
                <a:close/>
                <a:moveTo>
                  <a:pt x="2916365" y="2399271"/>
                </a:moveTo>
                <a:lnTo>
                  <a:pt x="2916365" y="2368067"/>
                </a:lnTo>
                <a:lnTo>
                  <a:pt x="2947568" y="2368067"/>
                </a:lnTo>
                <a:lnTo>
                  <a:pt x="2947568" y="2336521"/>
                </a:lnTo>
                <a:lnTo>
                  <a:pt x="2916365" y="2336521"/>
                </a:lnTo>
                <a:lnTo>
                  <a:pt x="2916365" y="2305317"/>
                </a:lnTo>
                <a:lnTo>
                  <a:pt x="2884818" y="2305317"/>
                </a:lnTo>
                <a:lnTo>
                  <a:pt x="2884818" y="2336521"/>
                </a:lnTo>
                <a:lnTo>
                  <a:pt x="2853614" y="2336521"/>
                </a:lnTo>
                <a:lnTo>
                  <a:pt x="2853614" y="2368067"/>
                </a:lnTo>
                <a:lnTo>
                  <a:pt x="2884818" y="2368067"/>
                </a:lnTo>
                <a:lnTo>
                  <a:pt x="2884818" y="2399271"/>
                </a:lnTo>
                <a:lnTo>
                  <a:pt x="2916365" y="2399271"/>
                </a:lnTo>
                <a:close/>
                <a:moveTo>
                  <a:pt x="2984602" y="2261768"/>
                </a:moveTo>
                <a:lnTo>
                  <a:pt x="2984602" y="2230565"/>
                </a:lnTo>
                <a:lnTo>
                  <a:pt x="3015806" y="2230565"/>
                </a:lnTo>
                <a:lnTo>
                  <a:pt x="3015806" y="2199704"/>
                </a:lnTo>
                <a:lnTo>
                  <a:pt x="2984602" y="2199704"/>
                </a:lnTo>
                <a:lnTo>
                  <a:pt x="2984602" y="2168500"/>
                </a:lnTo>
                <a:lnTo>
                  <a:pt x="2953741" y="2168500"/>
                </a:lnTo>
                <a:lnTo>
                  <a:pt x="2953741" y="2199704"/>
                </a:lnTo>
                <a:lnTo>
                  <a:pt x="2922537" y="2199704"/>
                </a:lnTo>
                <a:lnTo>
                  <a:pt x="2922537" y="2230565"/>
                </a:lnTo>
                <a:lnTo>
                  <a:pt x="2953741" y="2230565"/>
                </a:lnTo>
                <a:lnTo>
                  <a:pt x="2953741" y="2261768"/>
                </a:lnTo>
                <a:lnTo>
                  <a:pt x="2984602" y="2261768"/>
                </a:lnTo>
                <a:close/>
                <a:moveTo>
                  <a:pt x="3052496" y="2396871"/>
                </a:moveTo>
                <a:lnTo>
                  <a:pt x="3052496" y="2367039"/>
                </a:lnTo>
                <a:lnTo>
                  <a:pt x="3082328" y="2367039"/>
                </a:lnTo>
                <a:lnTo>
                  <a:pt x="3082328" y="2337549"/>
                </a:lnTo>
                <a:lnTo>
                  <a:pt x="3052496" y="2337549"/>
                </a:lnTo>
                <a:lnTo>
                  <a:pt x="3052496" y="2307717"/>
                </a:lnTo>
                <a:lnTo>
                  <a:pt x="3023006" y="2307717"/>
                </a:lnTo>
                <a:lnTo>
                  <a:pt x="3023006" y="2337549"/>
                </a:lnTo>
                <a:lnTo>
                  <a:pt x="2993174" y="2337549"/>
                </a:lnTo>
                <a:lnTo>
                  <a:pt x="2993174" y="2367039"/>
                </a:lnTo>
                <a:lnTo>
                  <a:pt x="3023006" y="2367039"/>
                </a:lnTo>
                <a:lnTo>
                  <a:pt x="3023006" y="2396871"/>
                </a:lnTo>
                <a:lnTo>
                  <a:pt x="3052496" y="2396871"/>
                </a:lnTo>
                <a:close/>
                <a:moveTo>
                  <a:pt x="1855775" y="1343825"/>
                </a:moveTo>
                <a:lnTo>
                  <a:pt x="1855775" y="1376058"/>
                </a:lnTo>
                <a:lnTo>
                  <a:pt x="1823542" y="1376058"/>
                </a:lnTo>
                <a:lnTo>
                  <a:pt x="1823542" y="1408290"/>
                </a:lnTo>
                <a:lnTo>
                  <a:pt x="1855775" y="1408290"/>
                </a:lnTo>
                <a:lnTo>
                  <a:pt x="1855775" y="1440523"/>
                </a:lnTo>
                <a:lnTo>
                  <a:pt x="1888007" y="1440523"/>
                </a:lnTo>
                <a:lnTo>
                  <a:pt x="1888007" y="1408290"/>
                </a:lnTo>
                <a:lnTo>
                  <a:pt x="1920240" y="1408290"/>
                </a:lnTo>
                <a:lnTo>
                  <a:pt x="1920240" y="1376058"/>
                </a:lnTo>
                <a:lnTo>
                  <a:pt x="1888007" y="1376058"/>
                </a:lnTo>
                <a:lnTo>
                  <a:pt x="1888007" y="1343825"/>
                </a:lnTo>
                <a:lnTo>
                  <a:pt x="1855775" y="1343825"/>
                </a:lnTo>
                <a:close/>
                <a:moveTo>
                  <a:pt x="1238555" y="1480985"/>
                </a:moveTo>
                <a:lnTo>
                  <a:pt x="1238555" y="1513218"/>
                </a:lnTo>
                <a:lnTo>
                  <a:pt x="1206322" y="1513218"/>
                </a:lnTo>
                <a:lnTo>
                  <a:pt x="1206322" y="1545450"/>
                </a:lnTo>
                <a:lnTo>
                  <a:pt x="1238555" y="1545450"/>
                </a:lnTo>
                <a:lnTo>
                  <a:pt x="1238555" y="1577683"/>
                </a:lnTo>
                <a:lnTo>
                  <a:pt x="1270787" y="1577683"/>
                </a:lnTo>
                <a:lnTo>
                  <a:pt x="1270787" y="1545450"/>
                </a:lnTo>
                <a:lnTo>
                  <a:pt x="1303020" y="1545450"/>
                </a:lnTo>
                <a:lnTo>
                  <a:pt x="1303020" y="1513218"/>
                </a:lnTo>
                <a:lnTo>
                  <a:pt x="1270787" y="1513218"/>
                </a:lnTo>
                <a:lnTo>
                  <a:pt x="1270787" y="1480985"/>
                </a:lnTo>
                <a:lnTo>
                  <a:pt x="1238555" y="1480985"/>
                </a:lnTo>
                <a:close/>
                <a:moveTo>
                  <a:pt x="1307135" y="1618145"/>
                </a:moveTo>
                <a:lnTo>
                  <a:pt x="1307135" y="1650378"/>
                </a:lnTo>
                <a:lnTo>
                  <a:pt x="1274902" y="1650378"/>
                </a:lnTo>
                <a:lnTo>
                  <a:pt x="1274902" y="1682610"/>
                </a:lnTo>
                <a:lnTo>
                  <a:pt x="1307135" y="1682610"/>
                </a:lnTo>
                <a:lnTo>
                  <a:pt x="1307135" y="1714843"/>
                </a:lnTo>
                <a:lnTo>
                  <a:pt x="1339367" y="1714843"/>
                </a:lnTo>
                <a:lnTo>
                  <a:pt x="1339367" y="1682610"/>
                </a:lnTo>
                <a:lnTo>
                  <a:pt x="1371600" y="1682610"/>
                </a:lnTo>
                <a:lnTo>
                  <a:pt x="1371600" y="1650378"/>
                </a:lnTo>
                <a:lnTo>
                  <a:pt x="1339367" y="1650378"/>
                </a:lnTo>
                <a:lnTo>
                  <a:pt x="1339367" y="1618145"/>
                </a:lnTo>
                <a:lnTo>
                  <a:pt x="1307135" y="1618145"/>
                </a:lnTo>
                <a:close/>
                <a:moveTo>
                  <a:pt x="1032815" y="1618145"/>
                </a:moveTo>
                <a:lnTo>
                  <a:pt x="1032815" y="1650378"/>
                </a:lnTo>
                <a:lnTo>
                  <a:pt x="1000582" y="1650378"/>
                </a:lnTo>
                <a:lnTo>
                  <a:pt x="1000582" y="1682610"/>
                </a:lnTo>
                <a:lnTo>
                  <a:pt x="1032815" y="1682610"/>
                </a:lnTo>
                <a:lnTo>
                  <a:pt x="1032815" y="1714843"/>
                </a:lnTo>
                <a:lnTo>
                  <a:pt x="1065047" y="1714843"/>
                </a:lnTo>
                <a:lnTo>
                  <a:pt x="1065047" y="1682610"/>
                </a:lnTo>
                <a:lnTo>
                  <a:pt x="1097280" y="1682610"/>
                </a:lnTo>
                <a:lnTo>
                  <a:pt x="1097280" y="1650378"/>
                </a:lnTo>
                <a:lnTo>
                  <a:pt x="1065047" y="1650378"/>
                </a:lnTo>
                <a:lnTo>
                  <a:pt x="1065047" y="1618145"/>
                </a:lnTo>
                <a:lnTo>
                  <a:pt x="1032815" y="1618145"/>
                </a:lnTo>
                <a:close/>
                <a:moveTo>
                  <a:pt x="1169975" y="1618145"/>
                </a:moveTo>
                <a:lnTo>
                  <a:pt x="1169975" y="1650378"/>
                </a:lnTo>
                <a:lnTo>
                  <a:pt x="1137742" y="1650378"/>
                </a:lnTo>
                <a:lnTo>
                  <a:pt x="1137742" y="1682610"/>
                </a:lnTo>
                <a:lnTo>
                  <a:pt x="1169975" y="1682610"/>
                </a:lnTo>
                <a:lnTo>
                  <a:pt x="1169975" y="1714843"/>
                </a:lnTo>
                <a:lnTo>
                  <a:pt x="1202207" y="1714843"/>
                </a:lnTo>
                <a:lnTo>
                  <a:pt x="1202207" y="1682610"/>
                </a:lnTo>
                <a:lnTo>
                  <a:pt x="1234440" y="1682610"/>
                </a:lnTo>
                <a:lnTo>
                  <a:pt x="1234440" y="1650378"/>
                </a:lnTo>
                <a:lnTo>
                  <a:pt x="1202207" y="1650378"/>
                </a:lnTo>
                <a:lnTo>
                  <a:pt x="1202207" y="1618145"/>
                </a:lnTo>
                <a:lnTo>
                  <a:pt x="1169975" y="1618145"/>
                </a:lnTo>
                <a:close/>
                <a:moveTo>
                  <a:pt x="1375715" y="1480985"/>
                </a:moveTo>
                <a:lnTo>
                  <a:pt x="1375715" y="1513218"/>
                </a:lnTo>
                <a:lnTo>
                  <a:pt x="1343482" y="1513218"/>
                </a:lnTo>
                <a:lnTo>
                  <a:pt x="1343482" y="1545450"/>
                </a:lnTo>
                <a:lnTo>
                  <a:pt x="1375715" y="1545450"/>
                </a:lnTo>
                <a:lnTo>
                  <a:pt x="1375715" y="1577683"/>
                </a:lnTo>
                <a:lnTo>
                  <a:pt x="1407947" y="1577683"/>
                </a:lnTo>
                <a:lnTo>
                  <a:pt x="1407947" y="1545450"/>
                </a:lnTo>
                <a:lnTo>
                  <a:pt x="1440180" y="1545450"/>
                </a:lnTo>
                <a:lnTo>
                  <a:pt x="1440180" y="1513218"/>
                </a:lnTo>
                <a:lnTo>
                  <a:pt x="1407947" y="1513218"/>
                </a:lnTo>
                <a:lnTo>
                  <a:pt x="1407947" y="1480985"/>
                </a:lnTo>
                <a:lnTo>
                  <a:pt x="1375715" y="1480985"/>
                </a:lnTo>
                <a:close/>
                <a:moveTo>
                  <a:pt x="1101395" y="1755305"/>
                </a:moveTo>
                <a:lnTo>
                  <a:pt x="1101395" y="1787538"/>
                </a:lnTo>
                <a:lnTo>
                  <a:pt x="1069162" y="1787538"/>
                </a:lnTo>
                <a:lnTo>
                  <a:pt x="1069162" y="1819770"/>
                </a:lnTo>
                <a:lnTo>
                  <a:pt x="1101395" y="1819770"/>
                </a:lnTo>
                <a:lnTo>
                  <a:pt x="1101395" y="1852003"/>
                </a:lnTo>
                <a:lnTo>
                  <a:pt x="1133627" y="1852003"/>
                </a:lnTo>
                <a:lnTo>
                  <a:pt x="1133627" y="1819770"/>
                </a:lnTo>
                <a:lnTo>
                  <a:pt x="1165860" y="1819770"/>
                </a:lnTo>
                <a:lnTo>
                  <a:pt x="1165860" y="1787538"/>
                </a:lnTo>
                <a:lnTo>
                  <a:pt x="1133627" y="1787538"/>
                </a:lnTo>
                <a:lnTo>
                  <a:pt x="1133627" y="1755305"/>
                </a:lnTo>
                <a:lnTo>
                  <a:pt x="1101395" y="1755305"/>
                </a:lnTo>
                <a:close/>
                <a:moveTo>
                  <a:pt x="1444295" y="1343825"/>
                </a:moveTo>
                <a:lnTo>
                  <a:pt x="1444295" y="1376058"/>
                </a:lnTo>
                <a:lnTo>
                  <a:pt x="1412062" y="1376058"/>
                </a:lnTo>
                <a:lnTo>
                  <a:pt x="1412062" y="1408290"/>
                </a:lnTo>
                <a:lnTo>
                  <a:pt x="1444295" y="1408290"/>
                </a:lnTo>
                <a:lnTo>
                  <a:pt x="1444295" y="1440523"/>
                </a:lnTo>
                <a:lnTo>
                  <a:pt x="1476527" y="1440523"/>
                </a:lnTo>
                <a:lnTo>
                  <a:pt x="1476527" y="1408290"/>
                </a:lnTo>
                <a:lnTo>
                  <a:pt x="1508760" y="1408290"/>
                </a:lnTo>
                <a:lnTo>
                  <a:pt x="1508760" y="1376058"/>
                </a:lnTo>
                <a:lnTo>
                  <a:pt x="1476527" y="1376058"/>
                </a:lnTo>
                <a:lnTo>
                  <a:pt x="1476527" y="1343825"/>
                </a:lnTo>
                <a:lnTo>
                  <a:pt x="1444295" y="1343825"/>
                </a:lnTo>
                <a:close/>
                <a:moveTo>
                  <a:pt x="1650035" y="1480985"/>
                </a:moveTo>
                <a:lnTo>
                  <a:pt x="1650035" y="1513218"/>
                </a:lnTo>
                <a:lnTo>
                  <a:pt x="1617802" y="1513218"/>
                </a:lnTo>
                <a:lnTo>
                  <a:pt x="1617802" y="1545450"/>
                </a:lnTo>
                <a:lnTo>
                  <a:pt x="1650035" y="1545450"/>
                </a:lnTo>
                <a:lnTo>
                  <a:pt x="1650035" y="1577683"/>
                </a:lnTo>
                <a:lnTo>
                  <a:pt x="1682267" y="1577683"/>
                </a:lnTo>
                <a:lnTo>
                  <a:pt x="1682267" y="1545450"/>
                </a:lnTo>
                <a:lnTo>
                  <a:pt x="1714500" y="1545450"/>
                </a:lnTo>
                <a:lnTo>
                  <a:pt x="1714500" y="1513218"/>
                </a:lnTo>
                <a:lnTo>
                  <a:pt x="1682267" y="1513218"/>
                </a:lnTo>
                <a:lnTo>
                  <a:pt x="1682267" y="1480985"/>
                </a:lnTo>
                <a:lnTo>
                  <a:pt x="1650035" y="1480985"/>
                </a:lnTo>
                <a:close/>
                <a:moveTo>
                  <a:pt x="1581455" y="1343825"/>
                </a:moveTo>
                <a:lnTo>
                  <a:pt x="1581455" y="1376058"/>
                </a:lnTo>
                <a:lnTo>
                  <a:pt x="1549222" y="1376058"/>
                </a:lnTo>
                <a:lnTo>
                  <a:pt x="1549222" y="1408290"/>
                </a:lnTo>
                <a:lnTo>
                  <a:pt x="1581455" y="1408290"/>
                </a:lnTo>
                <a:lnTo>
                  <a:pt x="1581455" y="1440523"/>
                </a:lnTo>
                <a:lnTo>
                  <a:pt x="1613687" y="1440523"/>
                </a:lnTo>
                <a:lnTo>
                  <a:pt x="1613687" y="1408290"/>
                </a:lnTo>
                <a:lnTo>
                  <a:pt x="1645920" y="1408290"/>
                </a:lnTo>
                <a:lnTo>
                  <a:pt x="1645920" y="1376058"/>
                </a:lnTo>
                <a:lnTo>
                  <a:pt x="1613687" y="1376058"/>
                </a:lnTo>
                <a:lnTo>
                  <a:pt x="1613687" y="1343825"/>
                </a:lnTo>
                <a:lnTo>
                  <a:pt x="1581455" y="1343825"/>
                </a:lnTo>
                <a:close/>
                <a:moveTo>
                  <a:pt x="1512875" y="1480985"/>
                </a:moveTo>
                <a:lnTo>
                  <a:pt x="1512875" y="1513218"/>
                </a:lnTo>
                <a:lnTo>
                  <a:pt x="1480642" y="1513218"/>
                </a:lnTo>
                <a:lnTo>
                  <a:pt x="1480642" y="1545450"/>
                </a:lnTo>
                <a:lnTo>
                  <a:pt x="1512875" y="1545450"/>
                </a:lnTo>
                <a:lnTo>
                  <a:pt x="1512875" y="1577683"/>
                </a:lnTo>
                <a:lnTo>
                  <a:pt x="1545107" y="1577683"/>
                </a:lnTo>
                <a:lnTo>
                  <a:pt x="1545107" y="1545450"/>
                </a:lnTo>
                <a:lnTo>
                  <a:pt x="1577340" y="1545450"/>
                </a:lnTo>
                <a:lnTo>
                  <a:pt x="1577340" y="1513218"/>
                </a:lnTo>
                <a:lnTo>
                  <a:pt x="1545107" y="1513218"/>
                </a:lnTo>
                <a:lnTo>
                  <a:pt x="1545107" y="1480985"/>
                </a:lnTo>
                <a:lnTo>
                  <a:pt x="1512875" y="1480985"/>
                </a:lnTo>
                <a:close/>
                <a:moveTo>
                  <a:pt x="1133627" y="2126323"/>
                </a:moveTo>
                <a:lnTo>
                  <a:pt x="1133627" y="2094090"/>
                </a:lnTo>
                <a:lnTo>
                  <a:pt x="1165860" y="2094090"/>
                </a:lnTo>
                <a:lnTo>
                  <a:pt x="1165860" y="2061858"/>
                </a:lnTo>
                <a:lnTo>
                  <a:pt x="1133627" y="2061858"/>
                </a:lnTo>
                <a:lnTo>
                  <a:pt x="1133627" y="2029625"/>
                </a:lnTo>
                <a:lnTo>
                  <a:pt x="1101395" y="2029625"/>
                </a:lnTo>
                <a:lnTo>
                  <a:pt x="1101395" y="2061858"/>
                </a:lnTo>
                <a:lnTo>
                  <a:pt x="1069162" y="2061858"/>
                </a:lnTo>
                <a:lnTo>
                  <a:pt x="1069162" y="2094090"/>
                </a:lnTo>
                <a:lnTo>
                  <a:pt x="1101395" y="2094090"/>
                </a:lnTo>
                <a:lnTo>
                  <a:pt x="1101395" y="2126323"/>
                </a:lnTo>
                <a:lnTo>
                  <a:pt x="1133627" y="2126323"/>
                </a:lnTo>
                <a:close/>
                <a:moveTo>
                  <a:pt x="1202207" y="2263483"/>
                </a:moveTo>
                <a:lnTo>
                  <a:pt x="1202207" y="2231250"/>
                </a:lnTo>
                <a:lnTo>
                  <a:pt x="1234440" y="2231250"/>
                </a:lnTo>
                <a:lnTo>
                  <a:pt x="1234440" y="2199018"/>
                </a:lnTo>
                <a:lnTo>
                  <a:pt x="1202207" y="2199018"/>
                </a:lnTo>
                <a:lnTo>
                  <a:pt x="1202207" y="2166785"/>
                </a:lnTo>
                <a:lnTo>
                  <a:pt x="1169975" y="2166785"/>
                </a:lnTo>
                <a:lnTo>
                  <a:pt x="1169975" y="2199018"/>
                </a:lnTo>
                <a:lnTo>
                  <a:pt x="1137742" y="2199018"/>
                </a:lnTo>
                <a:lnTo>
                  <a:pt x="1137742" y="2231250"/>
                </a:lnTo>
                <a:lnTo>
                  <a:pt x="1169975" y="2231250"/>
                </a:lnTo>
                <a:lnTo>
                  <a:pt x="1169975" y="2263483"/>
                </a:lnTo>
                <a:lnTo>
                  <a:pt x="1202207" y="2263483"/>
                </a:lnTo>
                <a:close/>
                <a:moveTo>
                  <a:pt x="1718615" y="1343825"/>
                </a:moveTo>
                <a:lnTo>
                  <a:pt x="1718615" y="1376058"/>
                </a:lnTo>
                <a:lnTo>
                  <a:pt x="1686382" y="1376058"/>
                </a:lnTo>
                <a:lnTo>
                  <a:pt x="1686382" y="1408290"/>
                </a:lnTo>
                <a:lnTo>
                  <a:pt x="1718615" y="1408290"/>
                </a:lnTo>
                <a:lnTo>
                  <a:pt x="1718615" y="1440523"/>
                </a:lnTo>
                <a:lnTo>
                  <a:pt x="1750847" y="1440523"/>
                </a:lnTo>
                <a:lnTo>
                  <a:pt x="1750847" y="1408290"/>
                </a:lnTo>
                <a:lnTo>
                  <a:pt x="1783080" y="1408290"/>
                </a:lnTo>
                <a:lnTo>
                  <a:pt x="1783080" y="1376058"/>
                </a:lnTo>
                <a:lnTo>
                  <a:pt x="1750847" y="1376058"/>
                </a:lnTo>
                <a:lnTo>
                  <a:pt x="1750847" y="1343825"/>
                </a:lnTo>
                <a:lnTo>
                  <a:pt x="1718615" y="1343825"/>
                </a:lnTo>
                <a:close/>
                <a:moveTo>
                  <a:pt x="1270787" y="2400643"/>
                </a:moveTo>
                <a:lnTo>
                  <a:pt x="1270787" y="2368410"/>
                </a:lnTo>
                <a:lnTo>
                  <a:pt x="1303020" y="2368410"/>
                </a:lnTo>
                <a:lnTo>
                  <a:pt x="1303020" y="2336178"/>
                </a:lnTo>
                <a:lnTo>
                  <a:pt x="1270787" y="2336178"/>
                </a:lnTo>
                <a:lnTo>
                  <a:pt x="1270787" y="2303945"/>
                </a:lnTo>
                <a:lnTo>
                  <a:pt x="1238555" y="2303945"/>
                </a:lnTo>
                <a:lnTo>
                  <a:pt x="1238555" y="2336178"/>
                </a:lnTo>
                <a:lnTo>
                  <a:pt x="1206322" y="2336178"/>
                </a:lnTo>
                <a:lnTo>
                  <a:pt x="1206322" y="2368410"/>
                </a:lnTo>
                <a:lnTo>
                  <a:pt x="1238555" y="2368410"/>
                </a:lnTo>
                <a:lnTo>
                  <a:pt x="1238555" y="2400643"/>
                </a:lnTo>
                <a:lnTo>
                  <a:pt x="1270787" y="2400643"/>
                </a:lnTo>
                <a:close/>
                <a:moveTo>
                  <a:pt x="1065047" y="2263483"/>
                </a:moveTo>
                <a:lnTo>
                  <a:pt x="1065047" y="2231250"/>
                </a:lnTo>
                <a:lnTo>
                  <a:pt x="1097280" y="2231250"/>
                </a:lnTo>
                <a:lnTo>
                  <a:pt x="1097280" y="2199018"/>
                </a:lnTo>
                <a:lnTo>
                  <a:pt x="1065047" y="2199018"/>
                </a:lnTo>
                <a:lnTo>
                  <a:pt x="1065047" y="2166785"/>
                </a:lnTo>
                <a:lnTo>
                  <a:pt x="1032815" y="2166785"/>
                </a:lnTo>
                <a:lnTo>
                  <a:pt x="1032815" y="2199018"/>
                </a:lnTo>
                <a:lnTo>
                  <a:pt x="1000582" y="2199018"/>
                </a:lnTo>
                <a:lnTo>
                  <a:pt x="1000582" y="2231250"/>
                </a:lnTo>
                <a:lnTo>
                  <a:pt x="1032815" y="2231250"/>
                </a:lnTo>
                <a:lnTo>
                  <a:pt x="1032815" y="2263483"/>
                </a:lnTo>
                <a:lnTo>
                  <a:pt x="1065047" y="2263483"/>
                </a:lnTo>
                <a:close/>
                <a:moveTo>
                  <a:pt x="1339367" y="2263483"/>
                </a:moveTo>
                <a:lnTo>
                  <a:pt x="1339367" y="2231250"/>
                </a:lnTo>
                <a:lnTo>
                  <a:pt x="1371600" y="2231250"/>
                </a:lnTo>
                <a:lnTo>
                  <a:pt x="1371600" y="2199018"/>
                </a:lnTo>
                <a:lnTo>
                  <a:pt x="1339367" y="2199018"/>
                </a:lnTo>
                <a:lnTo>
                  <a:pt x="1339367" y="2166785"/>
                </a:lnTo>
                <a:lnTo>
                  <a:pt x="1307135" y="2166785"/>
                </a:lnTo>
                <a:lnTo>
                  <a:pt x="1307135" y="2199018"/>
                </a:lnTo>
                <a:lnTo>
                  <a:pt x="1274902" y="2199018"/>
                </a:lnTo>
                <a:lnTo>
                  <a:pt x="1274902" y="2231250"/>
                </a:lnTo>
                <a:lnTo>
                  <a:pt x="1307135" y="2231250"/>
                </a:lnTo>
                <a:lnTo>
                  <a:pt x="1307135" y="2263483"/>
                </a:lnTo>
                <a:lnTo>
                  <a:pt x="1339367" y="2263483"/>
                </a:lnTo>
                <a:close/>
                <a:moveTo>
                  <a:pt x="858622" y="1849603"/>
                </a:moveTo>
                <a:lnTo>
                  <a:pt x="858622" y="1819085"/>
                </a:lnTo>
                <a:lnTo>
                  <a:pt x="889140" y="1819085"/>
                </a:lnTo>
                <a:lnTo>
                  <a:pt x="889140" y="1788224"/>
                </a:lnTo>
                <a:lnTo>
                  <a:pt x="858622" y="1788224"/>
                </a:lnTo>
                <a:lnTo>
                  <a:pt x="858622" y="1757705"/>
                </a:lnTo>
                <a:lnTo>
                  <a:pt x="827761" y="1757705"/>
                </a:lnTo>
                <a:lnTo>
                  <a:pt x="827761" y="1788224"/>
                </a:lnTo>
                <a:lnTo>
                  <a:pt x="797242" y="1788224"/>
                </a:lnTo>
                <a:lnTo>
                  <a:pt x="797242" y="1819085"/>
                </a:lnTo>
                <a:lnTo>
                  <a:pt x="827761" y="1819085"/>
                </a:lnTo>
                <a:lnTo>
                  <a:pt x="827761" y="1849603"/>
                </a:lnTo>
                <a:lnTo>
                  <a:pt x="858622" y="1849603"/>
                </a:lnTo>
                <a:close/>
                <a:moveTo>
                  <a:pt x="996467" y="2126323"/>
                </a:moveTo>
                <a:lnTo>
                  <a:pt x="996467" y="2094090"/>
                </a:lnTo>
                <a:lnTo>
                  <a:pt x="1028700" y="2094090"/>
                </a:lnTo>
                <a:lnTo>
                  <a:pt x="1028700" y="2061858"/>
                </a:lnTo>
                <a:lnTo>
                  <a:pt x="996467" y="2061858"/>
                </a:lnTo>
                <a:lnTo>
                  <a:pt x="996467" y="2029625"/>
                </a:lnTo>
                <a:lnTo>
                  <a:pt x="964235" y="2029625"/>
                </a:lnTo>
                <a:lnTo>
                  <a:pt x="964235" y="2061858"/>
                </a:lnTo>
                <a:lnTo>
                  <a:pt x="932002" y="2061858"/>
                </a:lnTo>
                <a:lnTo>
                  <a:pt x="932002" y="2094090"/>
                </a:lnTo>
                <a:lnTo>
                  <a:pt x="964235" y="2094090"/>
                </a:lnTo>
                <a:lnTo>
                  <a:pt x="964235" y="2126323"/>
                </a:lnTo>
                <a:lnTo>
                  <a:pt x="996467" y="2126323"/>
                </a:lnTo>
                <a:close/>
                <a:moveTo>
                  <a:pt x="964235" y="1755648"/>
                </a:moveTo>
                <a:lnTo>
                  <a:pt x="964235" y="1787538"/>
                </a:lnTo>
                <a:lnTo>
                  <a:pt x="932345" y="1787538"/>
                </a:lnTo>
                <a:lnTo>
                  <a:pt x="932345" y="1819770"/>
                </a:lnTo>
                <a:lnTo>
                  <a:pt x="964235" y="1819770"/>
                </a:lnTo>
                <a:lnTo>
                  <a:pt x="964235" y="1851660"/>
                </a:lnTo>
                <a:lnTo>
                  <a:pt x="996467" y="1851660"/>
                </a:lnTo>
                <a:lnTo>
                  <a:pt x="996467" y="1819770"/>
                </a:lnTo>
                <a:lnTo>
                  <a:pt x="1028357" y="1819770"/>
                </a:lnTo>
                <a:lnTo>
                  <a:pt x="1028357" y="1787538"/>
                </a:lnTo>
                <a:lnTo>
                  <a:pt x="996467" y="1787538"/>
                </a:lnTo>
                <a:lnTo>
                  <a:pt x="996467" y="1755648"/>
                </a:lnTo>
                <a:lnTo>
                  <a:pt x="964235" y="1755648"/>
                </a:lnTo>
                <a:close/>
                <a:moveTo>
                  <a:pt x="927544" y="1988134"/>
                </a:moveTo>
                <a:lnTo>
                  <a:pt x="927544" y="1956587"/>
                </a:lnTo>
                <a:lnTo>
                  <a:pt x="959091" y="1956587"/>
                </a:lnTo>
                <a:lnTo>
                  <a:pt x="959091" y="1925041"/>
                </a:lnTo>
                <a:lnTo>
                  <a:pt x="927544" y="1925041"/>
                </a:lnTo>
                <a:lnTo>
                  <a:pt x="927544" y="1893494"/>
                </a:lnTo>
                <a:lnTo>
                  <a:pt x="895998" y="1893494"/>
                </a:lnTo>
                <a:lnTo>
                  <a:pt x="895998" y="1925041"/>
                </a:lnTo>
                <a:lnTo>
                  <a:pt x="864451" y="1925041"/>
                </a:lnTo>
                <a:lnTo>
                  <a:pt x="864451" y="1956587"/>
                </a:lnTo>
                <a:lnTo>
                  <a:pt x="895998" y="1956587"/>
                </a:lnTo>
                <a:lnTo>
                  <a:pt x="895998" y="1988134"/>
                </a:lnTo>
                <a:lnTo>
                  <a:pt x="927544" y="1988134"/>
                </a:lnTo>
                <a:close/>
                <a:moveTo>
                  <a:pt x="789356" y="1985391"/>
                </a:moveTo>
                <a:lnTo>
                  <a:pt x="789356" y="1955559"/>
                </a:lnTo>
                <a:lnTo>
                  <a:pt x="819188" y="1955559"/>
                </a:lnTo>
                <a:lnTo>
                  <a:pt x="819188" y="1926069"/>
                </a:lnTo>
                <a:lnTo>
                  <a:pt x="789356" y="1926069"/>
                </a:lnTo>
                <a:lnTo>
                  <a:pt x="789356" y="1896237"/>
                </a:lnTo>
                <a:lnTo>
                  <a:pt x="759866" y="1896237"/>
                </a:lnTo>
                <a:lnTo>
                  <a:pt x="759866" y="1926069"/>
                </a:lnTo>
                <a:lnTo>
                  <a:pt x="730034" y="1926069"/>
                </a:lnTo>
                <a:lnTo>
                  <a:pt x="730034" y="1955559"/>
                </a:lnTo>
                <a:lnTo>
                  <a:pt x="759866" y="1955559"/>
                </a:lnTo>
                <a:lnTo>
                  <a:pt x="759866" y="1985391"/>
                </a:lnTo>
                <a:lnTo>
                  <a:pt x="789356" y="1985391"/>
                </a:lnTo>
                <a:close/>
                <a:moveTo>
                  <a:pt x="2747315" y="1755305"/>
                </a:moveTo>
                <a:lnTo>
                  <a:pt x="2747315" y="1787538"/>
                </a:lnTo>
                <a:lnTo>
                  <a:pt x="2715082" y="1787538"/>
                </a:lnTo>
                <a:lnTo>
                  <a:pt x="2715082" y="1819770"/>
                </a:lnTo>
                <a:lnTo>
                  <a:pt x="2747315" y="1819770"/>
                </a:lnTo>
                <a:lnTo>
                  <a:pt x="2747315" y="1852003"/>
                </a:lnTo>
                <a:lnTo>
                  <a:pt x="2779547" y="1852003"/>
                </a:lnTo>
                <a:lnTo>
                  <a:pt x="2779547" y="1819770"/>
                </a:lnTo>
                <a:lnTo>
                  <a:pt x="2811780" y="1819770"/>
                </a:lnTo>
                <a:lnTo>
                  <a:pt x="2811780" y="1787538"/>
                </a:lnTo>
                <a:lnTo>
                  <a:pt x="2779547" y="1787538"/>
                </a:lnTo>
                <a:lnTo>
                  <a:pt x="2779547" y="1755305"/>
                </a:lnTo>
                <a:lnTo>
                  <a:pt x="2747315" y="1755305"/>
                </a:lnTo>
                <a:close/>
                <a:moveTo>
                  <a:pt x="2815895" y="1618145"/>
                </a:moveTo>
                <a:lnTo>
                  <a:pt x="2815895" y="1650378"/>
                </a:lnTo>
                <a:lnTo>
                  <a:pt x="2783662" y="1650378"/>
                </a:lnTo>
                <a:lnTo>
                  <a:pt x="2783662" y="1682610"/>
                </a:lnTo>
                <a:lnTo>
                  <a:pt x="2815895" y="1682610"/>
                </a:lnTo>
                <a:lnTo>
                  <a:pt x="2815895" y="1714843"/>
                </a:lnTo>
                <a:lnTo>
                  <a:pt x="2848127" y="1714843"/>
                </a:lnTo>
                <a:lnTo>
                  <a:pt x="2848127" y="1682610"/>
                </a:lnTo>
                <a:lnTo>
                  <a:pt x="2880360" y="1682610"/>
                </a:lnTo>
                <a:lnTo>
                  <a:pt x="2880360" y="1650378"/>
                </a:lnTo>
                <a:lnTo>
                  <a:pt x="2848127" y="1650378"/>
                </a:lnTo>
                <a:lnTo>
                  <a:pt x="2848127" y="1618145"/>
                </a:lnTo>
                <a:lnTo>
                  <a:pt x="2815895" y="1618145"/>
                </a:lnTo>
                <a:close/>
                <a:moveTo>
                  <a:pt x="2472995" y="1480985"/>
                </a:moveTo>
                <a:lnTo>
                  <a:pt x="2472995" y="1513218"/>
                </a:lnTo>
                <a:lnTo>
                  <a:pt x="2440762" y="1513218"/>
                </a:lnTo>
                <a:lnTo>
                  <a:pt x="2440762" y="1545450"/>
                </a:lnTo>
                <a:lnTo>
                  <a:pt x="2472995" y="1545450"/>
                </a:lnTo>
                <a:lnTo>
                  <a:pt x="2472995" y="1577683"/>
                </a:lnTo>
                <a:lnTo>
                  <a:pt x="2505227" y="1577683"/>
                </a:lnTo>
                <a:lnTo>
                  <a:pt x="2505227" y="1545450"/>
                </a:lnTo>
                <a:lnTo>
                  <a:pt x="2537460" y="1545450"/>
                </a:lnTo>
                <a:lnTo>
                  <a:pt x="2537460" y="1513218"/>
                </a:lnTo>
                <a:lnTo>
                  <a:pt x="2505227" y="1513218"/>
                </a:lnTo>
                <a:lnTo>
                  <a:pt x="2505227" y="1480985"/>
                </a:lnTo>
                <a:lnTo>
                  <a:pt x="2472995" y="1480985"/>
                </a:lnTo>
                <a:close/>
                <a:moveTo>
                  <a:pt x="2610155" y="1480985"/>
                </a:moveTo>
                <a:lnTo>
                  <a:pt x="2610155" y="1513218"/>
                </a:lnTo>
                <a:lnTo>
                  <a:pt x="2577922" y="1513218"/>
                </a:lnTo>
                <a:lnTo>
                  <a:pt x="2577922" y="1545450"/>
                </a:lnTo>
                <a:lnTo>
                  <a:pt x="2610155" y="1545450"/>
                </a:lnTo>
                <a:lnTo>
                  <a:pt x="2610155" y="1577683"/>
                </a:lnTo>
                <a:lnTo>
                  <a:pt x="2642387" y="1577683"/>
                </a:lnTo>
                <a:lnTo>
                  <a:pt x="2642387" y="1545450"/>
                </a:lnTo>
                <a:lnTo>
                  <a:pt x="2674620" y="1545450"/>
                </a:lnTo>
                <a:lnTo>
                  <a:pt x="2674620" y="1513218"/>
                </a:lnTo>
                <a:lnTo>
                  <a:pt x="2642387" y="1513218"/>
                </a:lnTo>
                <a:lnTo>
                  <a:pt x="2642387" y="1480985"/>
                </a:lnTo>
                <a:lnTo>
                  <a:pt x="2610155" y="1480985"/>
                </a:lnTo>
                <a:close/>
                <a:moveTo>
                  <a:pt x="1787195" y="1480985"/>
                </a:moveTo>
                <a:lnTo>
                  <a:pt x="1787195" y="1513218"/>
                </a:lnTo>
                <a:lnTo>
                  <a:pt x="1754962" y="1513218"/>
                </a:lnTo>
                <a:lnTo>
                  <a:pt x="1754962" y="1545450"/>
                </a:lnTo>
                <a:lnTo>
                  <a:pt x="1787195" y="1545450"/>
                </a:lnTo>
                <a:lnTo>
                  <a:pt x="1787195" y="1577683"/>
                </a:lnTo>
                <a:lnTo>
                  <a:pt x="1819427" y="1577683"/>
                </a:lnTo>
                <a:lnTo>
                  <a:pt x="1819427" y="1545450"/>
                </a:lnTo>
                <a:lnTo>
                  <a:pt x="1851660" y="1545450"/>
                </a:lnTo>
                <a:lnTo>
                  <a:pt x="1851660" y="1513218"/>
                </a:lnTo>
                <a:lnTo>
                  <a:pt x="1819427" y="1513218"/>
                </a:lnTo>
                <a:lnTo>
                  <a:pt x="1819427" y="1480985"/>
                </a:lnTo>
                <a:lnTo>
                  <a:pt x="1787195" y="1480985"/>
                </a:lnTo>
                <a:close/>
                <a:moveTo>
                  <a:pt x="2198675" y="1206665"/>
                </a:moveTo>
                <a:lnTo>
                  <a:pt x="2198675" y="1238898"/>
                </a:lnTo>
                <a:lnTo>
                  <a:pt x="2166442" y="1238898"/>
                </a:lnTo>
                <a:lnTo>
                  <a:pt x="2166442" y="1271130"/>
                </a:lnTo>
                <a:lnTo>
                  <a:pt x="2198675" y="1271130"/>
                </a:lnTo>
                <a:lnTo>
                  <a:pt x="2198675" y="1303363"/>
                </a:lnTo>
                <a:lnTo>
                  <a:pt x="2230907" y="1303363"/>
                </a:lnTo>
                <a:lnTo>
                  <a:pt x="2230907" y="1271130"/>
                </a:lnTo>
                <a:lnTo>
                  <a:pt x="2263140" y="1271130"/>
                </a:lnTo>
                <a:lnTo>
                  <a:pt x="2263140" y="1238898"/>
                </a:lnTo>
                <a:lnTo>
                  <a:pt x="2230907" y="1238898"/>
                </a:lnTo>
                <a:lnTo>
                  <a:pt x="2230907" y="1206665"/>
                </a:lnTo>
                <a:lnTo>
                  <a:pt x="2198675" y="1206665"/>
                </a:lnTo>
                <a:close/>
                <a:moveTo>
                  <a:pt x="2884475" y="1755305"/>
                </a:moveTo>
                <a:lnTo>
                  <a:pt x="2884475" y="1787538"/>
                </a:lnTo>
                <a:lnTo>
                  <a:pt x="2852242" y="1787538"/>
                </a:lnTo>
                <a:lnTo>
                  <a:pt x="2852242" y="1819770"/>
                </a:lnTo>
                <a:lnTo>
                  <a:pt x="2884475" y="1819770"/>
                </a:lnTo>
                <a:lnTo>
                  <a:pt x="2884475" y="1852003"/>
                </a:lnTo>
                <a:lnTo>
                  <a:pt x="2916707" y="1852003"/>
                </a:lnTo>
                <a:lnTo>
                  <a:pt x="2916707" y="1819770"/>
                </a:lnTo>
                <a:lnTo>
                  <a:pt x="2948940" y="1819770"/>
                </a:lnTo>
                <a:lnTo>
                  <a:pt x="2948940" y="1787538"/>
                </a:lnTo>
                <a:lnTo>
                  <a:pt x="2916707" y="1787538"/>
                </a:lnTo>
                <a:lnTo>
                  <a:pt x="2916707" y="1755305"/>
                </a:lnTo>
                <a:lnTo>
                  <a:pt x="2884475" y="1755305"/>
                </a:lnTo>
                <a:close/>
                <a:moveTo>
                  <a:pt x="2642387" y="2126323"/>
                </a:moveTo>
                <a:lnTo>
                  <a:pt x="2642387" y="2094090"/>
                </a:lnTo>
                <a:lnTo>
                  <a:pt x="2674620" y="2094090"/>
                </a:lnTo>
                <a:lnTo>
                  <a:pt x="2674620" y="2061858"/>
                </a:lnTo>
                <a:lnTo>
                  <a:pt x="2642387" y="2061858"/>
                </a:lnTo>
                <a:lnTo>
                  <a:pt x="2642387" y="2029625"/>
                </a:lnTo>
                <a:lnTo>
                  <a:pt x="2610155" y="2029625"/>
                </a:lnTo>
                <a:lnTo>
                  <a:pt x="2610155" y="2061858"/>
                </a:lnTo>
                <a:lnTo>
                  <a:pt x="2577922" y="2061858"/>
                </a:lnTo>
                <a:lnTo>
                  <a:pt x="2577922" y="2094090"/>
                </a:lnTo>
                <a:lnTo>
                  <a:pt x="2610155" y="2094090"/>
                </a:lnTo>
                <a:lnTo>
                  <a:pt x="2610155" y="2126323"/>
                </a:lnTo>
                <a:lnTo>
                  <a:pt x="2642387" y="2126323"/>
                </a:lnTo>
                <a:close/>
                <a:moveTo>
                  <a:pt x="2710967" y="1989163"/>
                </a:moveTo>
                <a:lnTo>
                  <a:pt x="2710967" y="1956930"/>
                </a:lnTo>
                <a:lnTo>
                  <a:pt x="2743200" y="1956930"/>
                </a:lnTo>
                <a:lnTo>
                  <a:pt x="2743200" y="1924698"/>
                </a:lnTo>
                <a:lnTo>
                  <a:pt x="2710967" y="1924698"/>
                </a:lnTo>
                <a:lnTo>
                  <a:pt x="2710967" y="1892465"/>
                </a:lnTo>
                <a:lnTo>
                  <a:pt x="2678735" y="1892465"/>
                </a:lnTo>
                <a:lnTo>
                  <a:pt x="2678735" y="1924698"/>
                </a:lnTo>
                <a:lnTo>
                  <a:pt x="2646502" y="1924698"/>
                </a:lnTo>
                <a:lnTo>
                  <a:pt x="2646502" y="1956930"/>
                </a:lnTo>
                <a:lnTo>
                  <a:pt x="2678735" y="1956930"/>
                </a:lnTo>
                <a:lnTo>
                  <a:pt x="2678735" y="1989163"/>
                </a:lnTo>
                <a:lnTo>
                  <a:pt x="2710967" y="1989163"/>
                </a:lnTo>
                <a:close/>
                <a:moveTo>
                  <a:pt x="2848127" y="1989163"/>
                </a:moveTo>
                <a:lnTo>
                  <a:pt x="2848127" y="1956930"/>
                </a:lnTo>
                <a:lnTo>
                  <a:pt x="2880360" y="1956930"/>
                </a:lnTo>
                <a:lnTo>
                  <a:pt x="2880360" y="1924698"/>
                </a:lnTo>
                <a:lnTo>
                  <a:pt x="2848127" y="1924698"/>
                </a:lnTo>
                <a:lnTo>
                  <a:pt x="2848127" y="1892465"/>
                </a:lnTo>
                <a:lnTo>
                  <a:pt x="2815895" y="1892465"/>
                </a:lnTo>
                <a:lnTo>
                  <a:pt x="2815895" y="1924698"/>
                </a:lnTo>
                <a:lnTo>
                  <a:pt x="2783662" y="1924698"/>
                </a:lnTo>
                <a:lnTo>
                  <a:pt x="2783662" y="1956930"/>
                </a:lnTo>
                <a:lnTo>
                  <a:pt x="2815895" y="1956930"/>
                </a:lnTo>
                <a:lnTo>
                  <a:pt x="2815895" y="1989163"/>
                </a:lnTo>
                <a:lnTo>
                  <a:pt x="2848127" y="1989163"/>
                </a:lnTo>
                <a:close/>
                <a:moveTo>
                  <a:pt x="2541575" y="1618145"/>
                </a:moveTo>
                <a:lnTo>
                  <a:pt x="2541575" y="1650378"/>
                </a:lnTo>
                <a:lnTo>
                  <a:pt x="2509342" y="1650378"/>
                </a:lnTo>
                <a:lnTo>
                  <a:pt x="2509342" y="1682610"/>
                </a:lnTo>
                <a:lnTo>
                  <a:pt x="2541575" y="1682610"/>
                </a:lnTo>
                <a:lnTo>
                  <a:pt x="2541575" y="1714843"/>
                </a:lnTo>
                <a:lnTo>
                  <a:pt x="2573807" y="1714843"/>
                </a:lnTo>
                <a:lnTo>
                  <a:pt x="2573807" y="1682610"/>
                </a:lnTo>
                <a:lnTo>
                  <a:pt x="2606040" y="1682610"/>
                </a:lnTo>
                <a:lnTo>
                  <a:pt x="2606040" y="1650378"/>
                </a:lnTo>
                <a:lnTo>
                  <a:pt x="2573807" y="1650378"/>
                </a:lnTo>
                <a:lnTo>
                  <a:pt x="2573807" y="1618145"/>
                </a:lnTo>
                <a:lnTo>
                  <a:pt x="2541575" y="1618145"/>
                </a:lnTo>
                <a:close/>
                <a:moveTo>
                  <a:pt x="1924355" y="1480985"/>
                </a:moveTo>
                <a:lnTo>
                  <a:pt x="1924355" y="1513218"/>
                </a:lnTo>
                <a:lnTo>
                  <a:pt x="1892122" y="1513218"/>
                </a:lnTo>
                <a:lnTo>
                  <a:pt x="1892122" y="1545450"/>
                </a:lnTo>
                <a:lnTo>
                  <a:pt x="1924355" y="1545450"/>
                </a:lnTo>
                <a:lnTo>
                  <a:pt x="1924355" y="1577683"/>
                </a:lnTo>
                <a:lnTo>
                  <a:pt x="1956587" y="1577683"/>
                </a:lnTo>
                <a:lnTo>
                  <a:pt x="1956587" y="1545450"/>
                </a:lnTo>
                <a:lnTo>
                  <a:pt x="1988820" y="1545450"/>
                </a:lnTo>
                <a:lnTo>
                  <a:pt x="1988820" y="1513218"/>
                </a:lnTo>
                <a:lnTo>
                  <a:pt x="1956587" y="1513218"/>
                </a:lnTo>
                <a:lnTo>
                  <a:pt x="1956587" y="1480985"/>
                </a:lnTo>
                <a:lnTo>
                  <a:pt x="1924355" y="1480985"/>
                </a:lnTo>
                <a:close/>
                <a:moveTo>
                  <a:pt x="1992935" y="1343825"/>
                </a:moveTo>
                <a:lnTo>
                  <a:pt x="1992935" y="1376058"/>
                </a:lnTo>
                <a:lnTo>
                  <a:pt x="1960702" y="1376058"/>
                </a:lnTo>
                <a:lnTo>
                  <a:pt x="1960702" y="1408290"/>
                </a:lnTo>
                <a:lnTo>
                  <a:pt x="1992935" y="1408290"/>
                </a:lnTo>
                <a:lnTo>
                  <a:pt x="1992935" y="1440523"/>
                </a:lnTo>
                <a:lnTo>
                  <a:pt x="2025167" y="1440523"/>
                </a:lnTo>
                <a:lnTo>
                  <a:pt x="2025167" y="1408290"/>
                </a:lnTo>
                <a:lnTo>
                  <a:pt x="2057400" y="1408290"/>
                </a:lnTo>
                <a:lnTo>
                  <a:pt x="2057400" y="1376058"/>
                </a:lnTo>
                <a:lnTo>
                  <a:pt x="2025167" y="1376058"/>
                </a:lnTo>
                <a:lnTo>
                  <a:pt x="2025167" y="1343825"/>
                </a:lnTo>
                <a:lnTo>
                  <a:pt x="1992935" y="1343825"/>
                </a:lnTo>
                <a:close/>
                <a:moveTo>
                  <a:pt x="2061515" y="1480985"/>
                </a:moveTo>
                <a:lnTo>
                  <a:pt x="2061515" y="1513218"/>
                </a:lnTo>
                <a:lnTo>
                  <a:pt x="2029282" y="1513218"/>
                </a:lnTo>
                <a:lnTo>
                  <a:pt x="2029282" y="1545450"/>
                </a:lnTo>
                <a:lnTo>
                  <a:pt x="2061515" y="1545450"/>
                </a:lnTo>
                <a:lnTo>
                  <a:pt x="2061515" y="1577683"/>
                </a:lnTo>
                <a:lnTo>
                  <a:pt x="2093747" y="1577683"/>
                </a:lnTo>
                <a:lnTo>
                  <a:pt x="2093747" y="1545450"/>
                </a:lnTo>
                <a:lnTo>
                  <a:pt x="2125980" y="1545450"/>
                </a:lnTo>
                <a:lnTo>
                  <a:pt x="2125980" y="1513218"/>
                </a:lnTo>
                <a:lnTo>
                  <a:pt x="2093747" y="1513218"/>
                </a:lnTo>
                <a:lnTo>
                  <a:pt x="2093747" y="1480985"/>
                </a:lnTo>
                <a:lnTo>
                  <a:pt x="2061515" y="1480985"/>
                </a:lnTo>
                <a:close/>
                <a:moveTo>
                  <a:pt x="1719643" y="797928"/>
                </a:moveTo>
                <a:lnTo>
                  <a:pt x="1719643" y="828446"/>
                </a:lnTo>
                <a:lnTo>
                  <a:pt x="1689125" y="828446"/>
                </a:lnTo>
                <a:lnTo>
                  <a:pt x="1689125" y="858622"/>
                </a:lnTo>
                <a:lnTo>
                  <a:pt x="1719643" y="858622"/>
                </a:lnTo>
                <a:lnTo>
                  <a:pt x="1719643" y="889140"/>
                </a:lnTo>
                <a:lnTo>
                  <a:pt x="1749819" y="889140"/>
                </a:lnTo>
                <a:lnTo>
                  <a:pt x="1749819" y="858622"/>
                </a:lnTo>
                <a:lnTo>
                  <a:pt x="1780337" y="858622"/>
                </a:lnTo>
                <a:lnTo>
                  <a:pt x="1780337" y="828446"/>
                </a:lnTo>
                <a:lnTo>
                  <a:pt x="1749819" y="828446"/>
                </a:lnTo>
                <a:lnTo>
                  <a:pt x="1749819" y="797928"/>
                </a:lnTo>
                <a:lnTo>
                  <a:pt x="1719643" y="797928"/>
                </a:lnTo>
                <a:close/>
                <a:moveTo>
                  <a:pt x="2404415" y="1618145"/>
                </a:moveTo>
                <a:lnTo>
                  <a:pt x="2404415" y="1650378"/>
                </a:lnTo>
                <a:lnTo>
                  <a:pt x="2372182" y="1650378"/>
                </a:lnTo>
                <a:lnTo>
                  <a:pt x="2372182" y="1682610"/>
                </a:lnTo>
                <a:lnTo>
                  <a:pt x="2404415" y="1682610"/>
                </a:lnTo>
                <a:lnTo>
                  <a:pt x="2404415" y="1714843"/>
                </a:lnTo>
                <a:lnTo>
                  <a:pt x="2436647" y="1714843"/>
                </a:lnTo>
                <a:lnTo>
                  <a:pt x="2436647" y="1682610"/>
                </a:lnTo>
                <a:lnTo>
                  <a:pt x="2468880" y="1682610"/>
                </a:lnTo>
                <a:lnTo>
                  <a:pt x="2468880" y="1650378"/>
                </a:lnTo>
                <a:lnTo>
                  <a:pt x="2436647" y="1650378"/>
                </a:lnTo>
                <a:lnTo>
                  <a:pt x="2436647" y="1618145"/>
                </a:lnTo>
                <a:lnTo>
                  <a:pt x="2404415" y="1618145"/>
                </a:lnTo>
                <a:close/>
                <a:moveTo>
                  <a:pt x="2130095" y="1343825"/>
                </a:moveTo>
                <a:lnTo>
                  <a:pt x="2130095" y="1376058"/>
                </a:lnTo>
                <a:lnTo>
                  <a:pt x="2097862" y="1376058"/>
                </a:lnTo>
                <a:lnTo>
                  <a:pt x="2097862" y="1408290"/>
                </a:lnTo>
                <a:lnTo>
                  <a:pt x="2130095" y="1408290"/>
                </a:lnTo>
                <a:lnTo>
                  <a:pt x="2130095" y="1440523"/>
                </a:lnTo>
                <a:lnTo>
                  <a:pt x="2162327" y="1440523"/>
                </a:lnTo>
                <a:lnTo>
                  <a:pt x="2162327" y="1408290"/>
                </a:lnTo>
                <a:lnTo>
                  <a:pt x="2194560" y="1408290"/>
                </a:lnTo>
                <a:lnTo>
                  <a:pt x="2194560" y="1376058"/>
                </a:lnTo>
                <a:lnTo>
                  <a:pt x="2162327" y="1376058"/>
                </a:lnTo>
                <a:lnTo>
                  <a:pt x="2162327" y="1343825"/>
                </a:lnTo>
                <a:lnTo>
                  <a:pt x="2130095" y="1343825"/>
                </a:lnTo>
                <a:close/>
                <a:moveTo>
                  <a:pt x="2335835" y="1480985"/>
                </a:moveTo>
                <a:lnTo>
                  <a:pt x="2335835" y="1513218"/>
                </a:lnTo>
                <a:lnTo>
                  <a:pt x="2303602" y="1513218"/>
                </a:lnTo>
                <a:lnTo>
                  <a:pt x="2303602" y="1545450"/>
                </a:lnTo>
                <a:lnTo>
                  <a:pt x="2335835" y="1545450"/>
                </a:lnTo>
                <a:lnTo>
                  <a:pt x="2335835" y="1577683"/>
                </a:lnTo>
                <a:lnTo>
                  <a:pt x="2368067" y="1577683"/>
                </a:lnTo>
                <a:lnTo>
                  <a:pt x="2368067" y="1545450"/>
                </a:lnTo>
                <a:lnTo>
                  <a:pt x="2400300" y="1545450"/>
                </a:lnTo>
                <a:lnTo>
                  <a:pt x="2400300" y="1513218"/>
                </a:lnTo>
                <a:lnTo>
                  <a:pt x="2368067" y="1513218"/>
                </a:lnTo>
                <a:lnTo>
                  <a:pt x="2368067" y="1480985"/>
                </a:lnTo>
                <a:lnTo>
                  <a:pt x="2335835" y="1480985"/>
                </a:lnTo>
                <a:close/>
                <a:moveTo>
                  <a:pt x="2267255" y="1343825"/>
                </a:moveTo>
                <a:lnTo>
                  <a:pt x="2267255" y="1376058"/>
                </a:lnTo>
                <a:lnTo>
                  <a:pt x="2235022" y="1376058"/>
                </a:lnTo>
                <a:lnTo>
                  <a:pt x="2235022" y="1408290"/>
                </a:lnTo>
                <a:lnTo>
                  <a:pt x="2267255" y="1408290"/>
                </a:lnTo>
                <a:lnTo>
                  <a:pt x="2267255" y="1440523"/>
                </a:lnTo>
                <a:lnTo>
                  <a:pt x="2299487" y="1440523"/>
                </a:lnTo>
                <a:lnTo>
                  <a:pt x="2299487" y="1408290"/>
                </a:lnTo>
                <a:lnTo>
                  <a:pt x="2331720" y="1408290"/>
                </a:lnTo>
                <a:lnTo>
                  <a:pt x="2331720" y="1376058"/>
                </a:lnTo>
                <a:lnTo>
                  <a:pt x="2299487" y="1376058"/>
                </a:lnTo>
                <a:lnTo>
                  <a:pt x="2299487" y="1343825"/>
                </a:lnTo>
                <a:lnTo>
                  <a:pt x="2267255" y="1343825"/>
                </a:lnTo>
                <a:close/>
                <a:moveTo>
                  <a:pt x="2198675" y="1480985"/>
                </a:moveTo>
                <a:lnTo>
                  <a:pt x="2198675" y="1513218"/>
                </a:lnTo>
                <a:lnTo>
                  <a:pt x="2166442" y="1513218"/>
                </a:lnTo>
                <a:lnTo>
                  <a:pt x="2166442" y="1545450"/>
                </a:lnTo>
                <a:lnTo>
                  <a:pt x="2198675" y="1545450"/>
                </a:lnTo>
                <a:lnTo>
                  <a:pt x="2198675" y="1577683"/>
                </a:lnTo>
                <a:lnTo>
                  <a:pt x="2230907" y="1577683"/>
                </a:lnTo>
                <a:lnTo>
                  <a:pt x="2230907" y="1545450"/>
                </a:lnTo>
                <a:lnTo>
                  <a:pt x="2263140" y="1545450"/>
                </a:lnTo>
                <a:lnTo>
                  <a:pt x="2263140" y="1513218"/>
                </a:lnTo>
                <a:lnTo>
                  <a:pt x="2230907" y="1513218"/>
                </a:lnTo>
                <a:lnTo>
                  <a:pt x="2230907" y="1480985"/>
                </a:lnTo>
                <a:lnTo>
                  <a:pt x="2198675" y="1480985"/>
                </a:lnTo>
                <a:close/>
                <a:moveTo>
                  <a:pt x="2678735" y="1618145"/>
                </a:moveTo>
                <a:lnTo>
                  <a:pt x="2678735" y="1650378"/>
                </a:lnTo>
                <a:lnTo>
                  <a:pt x="2646502" y="1650378"/>
                </a:lnTo>
                <a:lnTo>
                  <a:pt x="2646502" y="1682610"/>
                </a:lnTo>
                <a:lnTo>
                  <a:pt x="2678735" y="1682610"/>
                </a:lnTo>
                <a:lnTo>
                  <a:pt x="2678735" y="1714843"/>
                </a:lnTo>
                <a:lnTo>
                  <a:pt x="2710967" y="1714843"/>
                </a:lnTo>
                <a:lnTo>
                  <a:pt x="2710967" y="1682610"/>
                </a:lnTo>
                <a:lnTo>
                  <a:pt x="2743200" y="1682610"/>
                </a:lnTo>
                <a:lnTo>
                  <a:pt x="2743200" y="1650378"/>
                </a:lnTo>
                <a:lnTo>
                  <a:pt x="2710967" y="1650378"/>
                </a:lnTo>
                <a:lnTo>
                  <a:pt x="2710967" y="1618145"/>
                </a:lnTo>
                <a:lnTo>
                  <a:pt x="2678735" y="1618145"/>
                </a:lnTo>
                <a:close/>
                <a:moveTo>
                  <a:pt x="3121076" y="1985391"/>
                </a:moveTo>
                <a:lnTo>
                  <a:pt x="3121076" y="1955559"/>
                </a:lnTo>
                <a:lnTo>
                  <a:pt x="3150908" y="1955559"/>
                </a:lnTo>
                <a:lnTo>
                  <a:pt x="3150908" y="1926069"/>
                </a:lnTo>
                <a:lnTo>
                  <a:pt x="3121076" y="1926069"/>
                </a:lnTo>
                <a:lnTo>
                  <a:pt x="3121076" y="1896237"/>
                </a:lnTo>
                <a:lnTo>
                  <a:pt x="3091586" y="1896237"/>
                </a:lnTo>
                <a:lnTo>
                  <a:pt x="3091586" y="1926069"/>
                </a:lnTo>
                <a:lnTo>
                  <a:pt x="3061754" y="1926069"/>
                </a:lnTo>
                <a:lnTo>
                  <a:pt x="3061754" y="1955559"/>
                </a:lnTo>
                <a:lnTo>
                  <a:pt x="3091586" y="1955559"/>
                </a:lnTo>
                <a:lnTo>
                  <a:pt x="3091586" y="1985391"/>
                </a:lnTo>
                <a:lnTo>
                  <a:pt x="3121076" y="1985391"/>
                </a:lnTo>
                <a:close/>
                <a:moveTo>
                  <a:pt x="3160852" y="1761134"/>
                </a:moveTo>
                <a:lnTo>
                  <a:pt x="3160852" y="1789595"/>
                </a:lnTo>
                <a:lnTo>
                  <a:pt x="3132392" y="1789595"/>
                </a:lnTo>
                <a:lnTo>
                  <a:pt x="3132392" y="1817713"/>
                </a:lnTo>
                <a:lnTo>
                  <a:pt x="3160852" y="1817713"/>
                </a:lnTo>
                <a:lnTo>
                  <a:pt x="3160852" y="1846174"/>
                </a:lnTo>
                <a:lnTo>
                  <a:pt x="3188970" y="1846174"/>
                </a:lnTo>
                <a:lnTo>
                  <a:pt x="3188970" y="1817713"/>
                </a:lnTo>
                <a:lnTo>
                  <a:pt x="3217431" y="1817713"/>
                </a:lnTo>
                <a:lnTo>
                  <a:pt x="3217431" y="1789595"/>
                </a:lnTo>
                <a:lnTo>
                  <a:pt x="3188970" y="1789595"/>
                </a:lnTo>
                <a:lnTo>
                  <a:pt x="3188970" y="1761134"/>
                </a:lnTo>
                <a:lnTo>
                  <a:pt x="3160852" y="1761134"/>
                </a:lnTo>
                <a:close/>
                <a:moveTo>
                  <a:pt x="3091586" y="1622603"/>
                </a:moveTo>
                <a:lnTo>
                  <a:pt x="3091586" y="1651749"/>
                </a:lnTo>
                <a:lnTo>
                  <a:pt x="3062440" y="1651749"/>
                </a:lnTo>
                <a:lnTo>
                  <a:pt x="3062440" y="1681239"/>
                </a:lnTo>
                <a:lnTo>
                  <a:pt x="3091586" y="1681239"/>
                </a:lnTo>
                <a:lnTo>
                  <a:pt x="3091586" y="1710385"/>
                </a:lnTo>
                <a:lnTo>
                  <a:pt x="3121076" y="1710385"/>
                </a:lnTo>
                <a:lnTo>
                  <a:pt x="3121076" y="1681239"/>
                </a:lnTo>
                <a:lnTo>
                  <a:pt x="3150223" y="1681239"/>
                </a:lnTo>
                <a:lnTo>
                  <a:pt x="3150223" y="1651749"/>
                </a:lnTo>
                <a:lnTo>
                  <a:pt x="3121076" y="1651749"/>
                </a:lnTo>
                <a:lnTo>
                  <a:pt x="3121076" y="1622603"/>
                </a:lnTo>
                <a:lnTo>
                  <a:pt x="3091586" y="1622603"/>
                </a:lnTo>
                <a:close/>
                <a:moveTo>
                  <a:pt x="3022321" y="1757705"/>
                </a:moveTo>
                <a:lnTo>
                  <a:pt x="3022321" y="1788224"/>
                </a:lnTo>
                <a:lnTo>
                  <a:pt x="2991803" y="1788224"/>
                </a:lnTo>
                <a:lnTo>
                  <a:pt x="2991803" y="1819085"/>
                </a:lnTo>
                <a:lnTo>
                  <a:pt x="3022321" y="1819085"/>
                </a:lnTo>
                <a:lnTo>
                  <a:pt x="3022321" y="1849603"/>
                </a:lnTo>
                <a:lnTo>
                  <a:pt x="3053182" y="1849603"/>
                </a:lnTo>
                <a:lnTo>
                  <a:pt x="3053182" y="1819085"/>
                </a:lnTo>
                <a:lnTo>
                  <a:pt x="3083700" y="1819085"/>
                </a:lnTo>
                <a:lnTo>
                  <a:pt x="3083700" y="1788224"/>
                </a:lnTo>
                <a:lnTo>
                  <a:pt x="3053182" y="1788224"/>
                </a:lnTo>
                <a:lnTo>
                  <a:pt x="3053182" y="1757705"/>
                </a:lnTo>
                <a:lnTo>
                  <a:pt x="3022321" y="1757705"/>
                </a:lnTo>
                <a:close/>
                <a:moveTo>
                  <a:pt x="2953741" y="1619860"/>
                </a:moveTo>
                <a:lnTo>
                  <a:pt x="2953741" y="1651064"/>
                </a:lnTo>
                <a:lnTo>
                  <a:pt x="2922537" y="1651064"/>
                </a:lnTo>
                <a:lnTo>
                  <a:pt x="2922537" y="1681925"/>
                </a:lnTo>
                <a:lnTo>
                  <a:pt x="2953741" y="1681925"/>
                </a:lnTo>
                <a:lnTo>
                  <a:pt x="2953741" y="1713128"/>
                </a:lnTo>
                <a:lnTo>
                  <a:pt x="2984602" y="1713128"/>
                </a:lnTo>
                <a:lnTo>
                  <a:pt x="2984602" y="1681925"/>
                </a:lnTo>
                <a:lnTo>
                  <a:pt x="3015806" y="1681925"/>
                </a:lnTo>
                <a:lnTo>
                  <a:pt x="3015806" y="1651064"/>
                </a:lnTo>
                <a:lnTo>
                  <a:pt x="2984602" y="1651064"/>
                </a:lnTo>
                <a:lnTo>
                  <a:pt x="2984602" y="1619860"/>
                </a:lnTo>
                <a:lnTo>
                  <a:pt x="2953741" y="1619860"/>
                </a:lnTo>
                <a:close/>
                <a:moveTo>
                  <a:pt x="2884818" y="1482357"/>
                </a:moveTo>
                <a:lnTo>
                  <a:pt x="2884818" y="1513561"/>
                </a:lnTo>
                <a:lnTo>
                  <a:pt x="2853614" y="1513561"/>
                </a:lnTo>
                <a:lnTo>
                  <a:pt x="2853614" y="1545107"/>
                </a:lnTo>
                <a:lnTo>
                  <a:pt x="2884818" y="1545107"/>
                </a:lnTo>
                <a:lnTo>
                  <a:pt x="2884818" y="1576311"/>
                </a:lnTo>
                <a:lnTo>
                  <a:pt x="2916365" y="1576311"/>
                </a:lnTo>
                <a:lnTo>
                  <a:pt x="2916365" y="1545107"/>
                </a:lnTo>
                <a:lnTo>
                  <a:pt x="2947568" y="1545107"/>
                </a:lnTo>
                <a:lnTo>
                  <a:pt x="2947568" y="1513561"/>
                </a:lnTo>
                <a:lnTo>
                  <a:pt x="2916365" y="1513561"/>
                </a:lnTo>
                <a:lnTo>
                  <a:pt x="2916365" y="1482357"/>
                </a:lnTo>
                <a:lnTo>
                  <a:pt x="2884818" y="1482357"/>
                </a:lnTo>
                <a:close/>
                <a:moveTo>
                  <a:pt x="2848127" y="2263483"/>
                </a:moveTo>
                <a:lnTo>
                  <a:pt x="2848127" y="2231250"/>
                </a:lnTo>
                <a:lnTo>
                  <a:pt x="2880360" y="2231250"/>
                </a:lnTo>
                <a:lnTo>
                  <a:pt x="2880360" y="2199018"/>
                </a:lnTo>
                <a:lnTo>
                  <a:pt x="2848127" y="2199018"/>
                </a:lnTo>
                <a:lnTo>
                  <a:pt x="2848127" y="2166785"/>
                </a:lnTo>
                <a:lnTo>
                  <a:pt x="2815895" y="2166785"/>
                </a:lnTo>
                <a:lnTo>
                  <a:pt x="2815895" y="2199018"/>
                </a:lnTo>
                <a:lnTo>
                  <a:pt x="2783662" y="2199018"/>
                </a:lnTo>
                <a:lnTo>
                  <a:pt x="2783662" y="2231250"/>
                </a:lnTo>
                <a:lnTo>
                  <a:pt x="2815895" y="2231250"/>
                </a:lnTo>
                <a:lnTo>
                  <a:pt x="2815895" y="2263483"/>
                </a:lnTo>
                <a:lnTo>
                  <a:pt x="2848127" y="2263483"/>
                </a:lnTo>
                <a:close/>
                <a:moveTo>
                  <a:pt x="2779547" y="2126323"/>
                </a:moveTo>
                <a:lnTo>
                  <a:pt x="2779547" y="2094090"/>
                </a:lnTo>
                <a:lnTo>
                  <a:pt x="2811780" y="2094090"/>
                </a:lnTo>
                <a:lnTo>
                  <a:pt x="2811780" y="2061858"/>
                </a:lnTo>
                <a:lnTo>
                  <a:pt x="2779547" y="2061858"/>
                </a:lnTo>
                <a:lnTo>
                  <a:pt x="2779547" y="2029625"/>
                </a:lnTo>
                <a:lnTo>
                  <a:pt x="2747315" y="2029625"/>
                </a:lnTo>
                <a:lnTo>
                  <a:pt x="2747315" y="2061858"/>
                </a:lnTo>
                <a:lnTo>
                  <a:pt x="2715082" y="2061858"/>
                </a:lnTo>
                <a:lnTo>
                  <a:pt x="2715082" y="2094090"/>
                </a:lnTo>
                <a:lnTo>
                  <a:pt x="2747315" y="2094090"/>
                </a:lnTo>
                <a:lnTo>
                  <a:pt x="2747315" y="2126323"/>
                </a:lnTo>
                <a:lnTo>
                  <a:pt x="2779547" y="2126323"/>
                </a:lnTo>
                <a:close/>
                <a:moveTo>
                  <a:pt x="2984945" y="1988134"/>
                </a:moveTo>
                <a:lnTo>
                  <a:pt x="2984945" y="1956587"/>
                </a:lnTo>
                <a:lnTo>
                  <a:pt x="3016492" y="1956587"/>
                </a:lnTo>
                <a:lnTo>
                  <a:pt x="3016492" y="1925041"/>
                </a:lnTo>
                <a:lnTo>
                  <a:pt x="2984945" y="1925041"/>
                </a:lnTo>
                <a:lnTo>
                  <a:pt x="2984945" y="1893494"/>
                </a:lnTo>
                <a:lnTo>
                  <a:pt x="2953398" y="1893494"/>
                </a:lnTo>
                <a:lnTo>
                  <a:pt x="2953398" y="1925041"/>
                </a:lnTo>
                <a:lnTo>
                  <a:pt x="2921851" y="1925041"/>
                </a:lnTo>
                <a:lnTo>
                  <a:pt x="2921851" y="1956587"/>
                </a:lnTo>
                <a:lnTo>
                  <a:pt x="2953398" y="1956587"/>
                </a:lnTo>
                <a:lnTo>
                  <a:pt x="2953398" y="1988134"/>
                </a:lnTo>
                <a:lnTo>
                  <a:pt x="2984945" y="1988134"/>
                </a:lnTo>
                <a:close/>
                <a:moveTo>
                  <a:pt x="3053182" y="2123923"/>
                </a:moveTo>
                <a:lnTo>
                  <a:pt x="3053182" y="2093405"/>
                </a:lnTo>
                <a:lnTo>
                  <a:pt x="3083700" y="2093405"/>
                </a:lnTo>
                <a:lnTo>
                  <a:pt x="3083700" y="2062544"/>
                </a:lnTo>
                <a:lnTo>
                  <a:pt x="3053182" y="2062544"/>
                </a:lnTo>
                <a:lnTo>
                  <a:pt x="3053182" y="2032025"/>
                </a:lnTo>
                <a:lnTo>
                  <a:pt x="3022321" y="2032025"/>
                </a:lnTo>
                <a:lnTo>
                  <a:pt x="3022321" y="2062544"/>
                </a:lnTo>
                <a:lnTo>
                  <a:pt x="2991803" y="2062544"/>
                </a:lnTo>
                <a:lnTo>
                  <a:pt x="2991803" y="2093405"/>
                </a:lnTo>
                <a:lnTo>
                  <a:pt x="3022321" y="2093405"/>
                </a:lnTo>
                <a:lnTo>
                  <a:pt x="3022321" y="2123923"/>
                </a:lnTo>
                <a:lnTo>
                  <a:pt x="3053182" y="2123923"/>
                </a:lnTo>
                <a:close/>
                <a:moveTo>
                  <a:pt x="2916707" y="2126323"/>
                </a:moveTo>
                <a:lnTo>
                  <a:pt x="2916707" y="2094090"/>
                </a:lnTo>
                <a:lnTo>
                  <a:pt x="2948940" y="2094090"/>
                </a:lnTo>
                <a:lnTo>
                  <a:pt x="2948940" y="2061858"/>
                </a:lnTo>
                <a:lnTo>
                  <a:pt x="2916707" y="2061858"/>
                </a:lnTo>
                <a:lnTo>
                  <a:pt x="2916707" y="2029625"/>
                </a:lnTo>
                <a:lnTo>
                  <a:pt x="2884475" y="2029625"/>
                </a:lnTo>
                <a:lnTo>
                  <a:pt x="2884475" y="2061858"/>
                </a:lnTo>
                <a:lnTo>
                  <a:pt x="2852242" y="2061858"/>
                </a:lnTo>
                <a:lnTo>
                  <a:pt x="2852242" y="2094090"/>
                </a:lnTo>
                <a:lnTo>
                  <a:pt x="2884475" y="2094090"/>
                </a:lnTo>
                <a:lnTo>
                  <a:pt x="2884475" y="2126323"/>
                </a:lnTo>
                <a:lnTo>
                  <a:pt x="2916707" y="2126323"/>
                </a:lnTo>
                <a:close/>
                <a:moveTo>
                  <a:pt x="2404415" y="1343825"/>
                </a:moveTo>
                <a:lnTo>
                  <a:pt x="2404415" y="1376058"/>
                </a:lnTo>
                <a:lnTo>
                  <a:pt x="2372182" y="1376058"/>
                </a:lnTo>
                <a:lnTo>
                  <a:pt x="2372182" y="1408290"/>
                </a:lnTo>
                <a:lnTo>
                  <a:pt x="2404415" y="1408290"/>
                </a:lnTo>
                <a:lnTo>
                  <a:pt x="2404415" y="1440523"/>
                </a:lnTo>
                <a:lnTo>
                  <a:pt x="2436647" y="1440523"/>
                </a:lnTo>
                <a:lnTo>
                  <a:pt x="2436647" y="1408290"/>
                </a:lnTo>
                <a:lnTo>
                  <a:pt x="2468880" y="1408290"/>
                </a:lnTo>
                <a:lnTo>
                  <a:pt x="2468880" y="1376058"/>
                </a:lnTo>
                <a:lnTo>
                  <a:pt x="2436647" y="1376058"/>
                </a:lnTo>
                <a:lnTo>
                  <a:pt x="2436647" y="1343825"/>
                </a:lnTo>
                <a:lnTo>
                  <a:pt x="2404415" y="1343825"/>
                </a:lnTo>
                <a:close/>
                <a:moveTo>
                  <a:pt x="2335835" y="1206665"/>
                </a:moveTo>
                <a:lnTo>
                  <a:pt x="2335835" y="1238898"/>
                </a:lnTo>
                <a:lnTo>
                  <a:pt x="2303602" y="1238898"/>
                </a:lnTo>
                <a:lnTo>
                  <a:pt x="2303602" y="1271130"/>
                </a:lnTo>
                <a:lnTo>
                  <a:pt x="2335835" y="1271130"/>
                </a:lnTo>
                <a:lnTo>
                  <a:pt x="2335835" y="1303363"/>
                </a:lnTo>
                <a:lnTo>
                  <a:pt x="2368067" y="1303363"/>
                </a:lnTo>
                <a:lnTo>
                  <a:pt x="2368067" y="1271130"/>
                </a:lnTo>
                <a:lnTo>
                  <a:pt x="2400300" y="1271130"/>
                </a:lnTo>
                <a:lnTo>
                  <a:pt x="2400300" y="1238898"/>
                </a:lnTo>
                <a:lnTo>
                  <a:pt x="2368067" y="1238898"/>
                </a:lnTo>
                <a:lnTo>
                  <a:pt x="2368067" y="1206665"/>
                </a:lnTo>
                <a:lnTo>
                  <a:pt x="2335835" y="1206665"/>
                </a:lnTo>
                <a:close/>
                <a:moveTo>
                  <a:pt x="2472995" y="1206665"/>
                </a:moveTo>
                <a:lnTo>
                  <a:pt x="2472995" y="1238898"/>
                </a:lnTo>
                <a:lnTo>
                  <a:pt x="2440762" y="1238898"/>
                </a:lnTo>
                <a:lnTo>
                  <a:pt x="2440762" y="1271130"/>
                </a:lnTo>
                <a:lnTo>
                  <a:pt x="2472995" y="1271130"/>
                </a:lnTo>
                <a:lnTo>
                  <a:pt x="2472995" y="1303363"/>
                </a:lnTo>
                <a:lnTo>
                  <a:pt x="2505227" y="1303363"/>
                </a:lnTo>
                <a:lnTo>
                  <a:pt x="2505227" y="1271130"/>
                </a:lnTo>
                <a:lnTo>
                  <a:pt x="2537460" y="1271130"/>
                </a:lnTo>
                <a:lnTo>
                  <a:pt x="2537460" y="1238898"/>
                </a:lnTo>
                <a:lnTo>
                  <a:pt x="2505227" y="1238898"/>
                </a:lnTo>
                <a:lnTo>
                  <a:pt x="2505227" y="1206665"/>
                </a:lnTo>
                <a:lnTo>
                  <a:pt x="2472995" y="1206665"/>
                </a:lnTo>
                <a:close/>
                <a:moveTo>
                  <a:pt x="2816238" y="1345197"/>
                </a:moveTo>
                <a:lnTo>
                  <a:pt x="2816238" y="1376401"/>
                </a:lnTo>
                <a:lnTo>
                  <a:pt x="2785034" y="1376401"/>
                </a:lnTo>
                <a:lnTo>
                  <a:pt x="2785034" y="1407947"/>
                </a:lnTo>
                <a:lnTo>
                  <a:pt x="2816238" y="1407947"/>
                </a:lnTo>
                <a:lnTo>
                  <a:pt x="2816238" y="1439151"/>
                </a:lnTo>
                <a:lnTo>
                  <a:pt x="2847785" y="1439151"/>
                </a:lnTo>
                <a:lnTo>
                  <a:pt x="2847785" y="1407947"/>
                </a:lnTo>
                <a:lnTo>
                  <a:pt x="2878988" y="1407947"/>
                </a:lnTo>
                <a:lnTo>
                  <a:pt x="2878988" y="1376401"/>
                </a:lnTo>
                <a:lnTo>
                  <a:pt x="2847785" y="1376401"/>
                </a:lnTo>
                <a:lnTo>
                  <a:pt x="2847785" y="1345197"/>
                </a:lnTo>
                <a:lnTo>
                  <a:pt x="2816238" y="1345197"/>
                </a:lnTo>
                <a:close/>
                <a:moveTo>
                  <a:pt x="2267255" y="1069505"/>
                </a:moveTo>
                <a:lnTo>
                  <a:pt x="2267255" y="1101738"/>
                </a:lnTo>
                <a:lnTo>
                  <a:pt x="2235022" y="1101738"/>
                </a:lnTo>
                <a:lnTo>
                  <a:pt x="2235022" y="1133970"/>
                </a:lnTo>
                <a:lnTo>
                  <a:pt x="2267255" y="1133970"/>
                </a:lnTo>
                <a:lnTo>
                  <a:pt x="2267255" y="1166203"/>
                </a:lnTo>
                <a:lnTo>
                  <a:pt x="2299487" y="1166203"/>
                </a:lnTo>
                <a:lnTo>
                  <a:pt x="2299487" y="1133970"/>
                </a:lnTo>
                <a:lnTo>
                  <a:pt x="2331720" y="1133970"/>
                </a:lnTo>
                <a:lnTo>
                  <a:pt x="2331720" y="1101738"/>
                </a:lnTo>
                <a:lnTo>
                  <a:pt x="2299487" y="1101738"/>
                </a:lnTo>
                <a:lnTo>
                  <a:pt x="2299487" y="1069505"/>
                </a:lnTo>
                <a:lnTo>
                  <a:pt x="2267255" y="1069505"/>
                </a:lnTo>
                <a:close/>
                <a:moveTo>
                  <a:pt x="2541575" y="1343825"/>
                </a:moveTo>
                <a:lnTo>
                  <a:pt x="2541575" y="1376058"/>
                </a:lnTo>
                <a:lnTo>
                  <a:pt x="2509342" y="1376058"/>
                </a:lnTo>
                <a:lnTo>
                  <a:pt x="2509342" y="1408290"/>
                </a:lnTo>
                <a:lnTo>
                  <a:pt x="2541575" y="1408290"/>
                </a:lnTo>
                <a:lnTo>
                  <a:pt x="2541575" y="1440523"/>
                </a:lnTo>
                <a:lnTo>
                  <a:pt x="2573807" y="1440523"/>
                </a:lnTo>
                <a:lnTo>
                  <a:pt x="2573807" y="1408290"/>
                </a:lnTo>
                <a:lnTo>
                  <a:pt x="2606040" y="1408290"/>
                </a:lnTo>
                <a:lnTo>
                  <a:pt x="2606040" y="1376058"/>
                </a:lnTo>
                <a:lnTo>
                  <a:pt x="2573807" y="1376058"/>
                </a:lnTo>
                <a:lnTo>
                  <a:pt x="2573807" y="1343825"/>
                </a:lnTo>
                <a:lnTo>
                  <a:pt x="2541575" y="1343825"/>
                </a:lnTo>
                <a:close/>
                <a:moveTo>
                  <a:pt x="2678735" y="1343825"/>
                </a:moveTo>
                <a:lnTo>
                  <a:pt x="2678735" y="1376058"/>
                </a:lnTo>
                <a:lnTo>
                  <a:pt x="2646502" y="1376058"/>
                </a:lnTo>
                <a:lnTo>
                  <a:pt x="2646502" y="1408290"/>
                </a:lnTo>
                <a:lnTo>
                  <a:pt x="2678735" y="1408290"/>
                </a:lnTo>
                <a:lnTo>
                  <a:pt x="2678735" y="1440523"/>
                </a:lnTo>
                <a:lnTo>
                  <a:pt x="2710967" y="1440523"/>
                </a:lnTo>
                <a:lnTo>
                  <a:pt x="2710967" y="1408290"/>
                </a:lnTo>
                <a:lnTo>
                  <a:pt x="2743200" y="1408290"/>
                </a:lnTo>
                <a:lnTo>
                  <a:pt x="2743200" y="1376058"/>
                </a:lnTo>
                <a:lnTo>
                  <a:pt x="2710967" y="1376058"/>
                </a:lnTo>
                <a:lnTo>
                  <a:pt x="2710967" y="1343825"/>
                </a:lnTo>
                <a:lnTo>
                  <a:pt x="2678735" y="1343825"/>
                </a:lnTo>
                <a:close/>
                <a:moveTo>
                  <a:pt x="2747315" y="1480985"/>
                </a:moveTo>
                <a:lnTo>
                  <a:pt x="2747315" y="1513218"/>
                </a:lnTo>
                <a:lnTo>
                  <a:pt x="2715082" y="1513218"/>
                </a:lnTo>
                <a:lnTo>
                  <a:pt x="2715082" y="1545450"/>
                </a:lnTo>
                <a:lnTo>
                  <a:pt x="2747315" y="1545450"/>
                </a:lnTo>
                <a:lnTo>
                  <a:pt x="2747315" y="1577683"/>
                </a:lnTo>
                <a:lnTo>
                  <a:pt x="2779547" y="1577683"/>
                </a:lnTo>
                <a:lnTo>
                  <a:pt x="2779547" y="1545450"/>
                </a:lnTo>
                <a:lnTo>
                  <a:pt x="2811780" y="1545450"/>
                </a:lnTo>
                <a:lnTo>
                  <a:pt x="2811780" y="1513218"/>
                </a:lnTo>
                <a:lnTo>
                  <a:pt x="2779547" y="1513218"/>
                </a:lnTo>
                <a:lnTo>
                  <a:pt x="2779547" y="1480985"/>
                </a:lnTo>
                <a:lnTo>
                  <a:pt x="2747315" y="1480985"/>
                </a:lnTo>
                <a:close/>
                <a:moveTo>
                  <a:pt x="2610155" y="1206665"/>
                </a:moveTo>
                <a:lnTo>
                  <a:pt x="2610155" y="1238898"/>
                </a:lnTo>
                <a:lnTo>
                  <a:pt x="2577922" y="1238898"/>
                </a:lnTo>
                <a:lnTo>
                  <a:pt x="2577922" y="1271130"/>
                </a:lnTo>
                <a:lnTo>
                  <a:pt x="2610155" y="1271130"/>
                </a:lnTo>
                <a:lnTo>
                  <a:pt x="2610155" y="1303363"/>
                </a:lnTo>
                <a:lnTo>
                  <a:pt x="2642387" y="1303363"/>
                </a:lnTo>
                <a:lnTo>
                  <a:pt x="2642387" y="1271130"/>
                </a:lnTo>
                <a:lnTo>
                  <a:pt x="2674620" y="1271130"/>
                </a:lnTo>
                <a:lnTo>
                  <a:pt x="2674620" y="1238898"/>
                </a:lnTo>
                <a:lnTo>
                  <a:pt x="2642387" y="1238898"/>
                </a:lnTo>
                <a:lnTo>
                  <a:pt x="2642387" y="1206665"/>
                </a:lnTo>
                <a:lnTo>
                  <a:pt x="2610155" y="1206665"/>
                </a:lnTo>
                <a:close/>
                <a:moveTo>
                  <a:pt x="2025167" y="2537803"/>
                </a:moveTo>
                <a:lnTo>
                  <a:pt x="2025167" y="2505570"/>
                </a:lnTo>
                <a:lnTo>
                  <a:pt x="2057400" y="2505570"/>
                </a:lnTo>
                <a:lnTo>
                  <a:pt x="2057400" y="2473338"/>
                </a:lnTo>
                <a:lnTo>
                  <a:pt x="2025167" y="2473338"/>
                </a:lnTo>
                <a:lnTo>
                  <a:pt x="2025167" y="2441105"/>
                </a:lnTo>
                <a:lnTo>
                  <a:pt x="1992935" y="2441105"/>
                </a:lnTo>
                <a:lnTo>
                  <a:pt x="1992935" y="2473338"/>
                </a:lnTo>
                <a:lnTo>
                  <a:pt x="1960702" y="2473338"/>
                </a:lnTo>
                <a:lnTo>
                  <a:pt x="1960702" y="2505570"/>
                </a:lnTo>
                <a:lnTo>
                  <a:pt x="1992935" y="2505570"/>
                </a:lnTo>
                <a:lnTo>
                  <a:pt x="1992935" y="2537803"/>
                </a:lnTo>
                <a:lnTo>
                  <a:pt x="2025167" y="2537803"/>
                </a:lnTo>
                <a:close/>
                <a:moveTo>
                  <a:pt x="1819427" y="2400643"/>
                </a:moveTo>
                <a:lnTo>
                  <a:pt x="1819427" y="2368410"/>
                </a:lnTo>
                <a:lnTo>
                  <a:pt x="1851660" y="2368410"/>
                </a:lnTo>
                <a:lnTo>
                  <a:pt x="1851660" y="2336178"/>
                </a:lnTo>
                <a:lnTo>
                  <a:pt x="1819427" y="2336178"/>
                </a:lnTo>
                <a:lnTo>
                  <a:pt x="1819427" y="2303945"/>
                </a:lnTo>
                <a:lnTo>
                  <a:pt x="1787195" y="2303945"/>
                </a:lnTo>
                <a:lnTo>
                  <a:pt x="1787195" y="2336178"/>
                </a:lnTo>
                <a:lnTo>
                  <a:pt x="1754962" y="2336178"/>
                </a:lnTo>
                <a:lnTo>
                  <a:pt x="1754962" y="2368410"/>
                </a:lnTo>
                <a:lnTo>
                  <a:pt x="1787195" y="2368410"/>
                </a:lnTo>
                <a:lnTo>
                  <a:pt x="1787195" y="2400643"/>
                </a:lnTo>
                <a:lnTo>
                  <a:pt x="1819427" y="2400643"/>
                </a:lnTo>
                <a:close/>
                <a:moveTo>
                  <a:pt x="2710967" y="2263483"/>
                </a:moveTo>
                <a:lnTo>
                  <a:pt x="2710967" y="2231250"/>
                </a:lnTo>
                <a:lnTo>
                  <a:pt x="2743200" y="2231250"/>
                </a:lnTo>
                <a:lnTo>
                  <a:pt x="2743200" y="2199018"/>
                </a:lnTo>
                <a:lnTo>
                  <a:pt x="2710967" y="2199018"/>
                </a:lnTo>
                <a:lnTo>
                  <a:pt x="2710967" y="2166785"/>
                </a:lnTo>
                <a:lnTo>
                  <a:pt x="2678735" y="2166785"/>
                </a:lnTo>
                <a:lnTo>
                  <a:pt x="2678735" y="2199018"/>
                </a:lnTo>
                <a:lnTo>
                  <a:pt x="2646502" y="2199018"/>
                </a:lnTo>
                <a:lnTo>
                  <a:pt x="2646502" y="2231250"/>
                </a:lnTo>
                <a:lnTo>
                  <a:pt x="2678735" y="2231250"/>
                </a:lnTo>
                <a:lnTo>
                  <a:pt x="2678735" y="2263483"/>
                </a:lnTo>
                <a:lnTo>
                  <a:pt x="2710967" y="2263483"/>
                </a:lnTo>
                <a:close/>
                <a:moveTo>
                  <a:pt x="1956587" y="2400643"/>
                </a:moveTo>
                <a:lnTo>
                  <a:pt x="1956587" y="2368410"/>
                </a:lnTo>
                <a:lnTo>
                  <a:pt x="1988820" y="2368410"/>
                </a:lnTo>
                <a:lnTo>
                  <a:pt x="1988820" y="2336178"/>
                </a:lnTo>
                <a:lnTo>
                  <a:pt x="1956587" y="2336178"/>
                </a:lnTo>
                <a:lnTo>
                  <a:pt x="1956587" y="2303945"/>
                </a:lnTo>
                <a:lnTo>
                  <a:pt x="1924355" y="2303945"/>
                </a:lnTo>
                <a:lnTo>
                  <a:pt x="1924355" y="2336178"/>
                </a:lnTo>
                <a:lnTo>
                  <a:pt x="1892122" y="2336178"/>
                </a:lnTo>
                <a:lnTo>
                  <a:pt x="1892122" y="2368410"/>
                </a:lnTo>
                <a:lnTo>
                  <a:pt x="1924355" y="2368410"/>
                </a:lnTo>
                <a:lnTo>
                  <a:pt x="1924355" y="2400643"/>
                </a:lnTo>
                <a:lnTo>
                  <a:pt x="1956587" y="2400643"/>
                </a:lnTo>
                <a:close/>
                <a:moveTo>
                  <a:pt x="1750847" y="2537803"/>
                </a:moveTo>
                <a:lnTo>
                  <a:pt x="1750847" y="2505570"/>
                </a:lnTo>
                <a:lnTo>
                  <a:pt x="1783080" y="2505570"/>
                </a:lnTo>
                <a:lnTo>
                  <a:pt x="1783080" y="2473338"/>
                </a:lnTo>
                <a:lnTo>
                  <a:pt x="1750847" y="2473338"/>
                </a:lnTo>
                <a:lnTo>
                  <a:pt x="1750847" y="2441105"/>
                </a:lnTo>
                <a:lnTo>
                  <a:pt x="1718615" y="2441105"/>
                </a:lnTo>
                <a:lnTo>
                  <a:pt x="1718615" y="2473338"/>
                </a:lnTo>
                <a:lnTo>
                  <a:pt x="1686382" y="2473338"/>
                </a:lnTo>
                <a:lnTo>
                  <a:pt x="1686382" y="2505570"/>
                </a:lnTo>
                <a:lnTo>
                  <a:pt x="1718615" y="2505570"/>
                </a:lnTo>
                <a:lnTo>
                  <a:pt x="1718615" y="2537803"/>
                </a:lnTo>
                <a:lnTo>
                  <a:pt x="1750847" y="2537803"/>
                </a:lnTo>
                <a:close/>
                <a:moveTo>
                  <a:pt x="1476527" y="2263483"/>
                </a:moveTo>
                <a:lnTo>
                  <a:pt x="1476527" y="2231250"/>
                </a:lnTo>
                <a:lnTo>
                  <a:pt x="1508760" y="2231250"/>
                </a:lnTo>
                <a:lnTo>
                  <a:pt x="1508760" y="2199018"/>
                </a:lnTo>
                <a:lnTo>
                  <a:pt x="1476527" y="2199018"/>
                </a:lnTo>
                <a:lnTo>
                  <a:pt x="1476527" y="2166785"/>
                </a:lnTo>
                <a:lnTo>
                  <a:pt x="1444295" y="2166785"/>
                </a:lnTo>
                <a:lnTo>
                  <a:pt x="1444295" y="2199018"/>
                </a:lnTo>
                <a:lnTo>
                  <a:pt x="1412062" y="2199018"/>
                </a:lnTo>
                <a:lnTo>
                  <a:pt x="1412062" y="2231250"/>
                </a:lnTo>
                <a:lnTo>
                  <a:pt x="1444295" y="2231250"/>
                </a:lnTo>
                <a:lnTo>
                  <a:pt x="1444295" y="2263483"/>
                </a:lnTo>
                <a:lnTo>
                  <a:pt x="1476527" y="2263483"/>
                </a:lnTo>
                <a:close/>
                <a:moveTo>
                  <a:pt x="1545107" y="2400643"/>
                </a:moveTo>
                <a:lnTo>
                  <a:pt x="1545107" y="2368410"/>
                </a:lnTo>
                <a:lnTo>
                  <a:pt x="1577340" y="2368410"/>
                </a:lnTo>
                <a:lnTo>
                  <a:pt x="1577340" y="2336178"/>
                </a:lnTo>
                <a:lnTo>
                  <a:pt x="1545107" y="2336178"/>
                </a:lnTo>
                <a:lnTo>
                  <a:pt x="1545107" y="2303945"/>
                </a:lnTo>
                <a:lnTo>
                  <a:pt x="1512875" y="2303945"/>
                </a:lnTo>
                <a:lnTo>
                  <a:pt x="1512875" y="2336178"/>
                </a:lnTo>
                <a:lnTo>
                  <a:pt x="1480642" y="2336178"/>
                </a:lnTo>
                <a:lnTo>
                  <a:pt x="1480642" y="2368410"/>
                </a:lnTo>
                <a:lnTo>
                  <a:pt x="1512875" y="2368410"/>
                </a:lnTo>
                <a:lnTo>
                  <a:pt x="1512875" y="2400643"/>
                </a:lnTo>
                <a:lnTo>
                  <a:pt x="1545107" y="2400643"/>
                </a:lnTo>
                <a:close/>
                <a:moveTo>
                  <a:pt x="1407947" y="2400643"/>
                </a:moveTo>
                <a:lnTo>
                  <a:pt x="1407947" y="2368410"/>
                </a:lnTo>
                <a:lnTo>
                  <a:pt x="1440180" y="2368410"/>
                </a:lnTo>
                <a:lnTo>
                  <a:pt x="1440180" y="2336178"/>
                </a:lnTo>
                <a:lnTo>
                  <a:pt x="1407947" y="2336178"/>
                </a:lnTo>
                <a:lnTo>
                  <a:pt x="1407947" y="2303945"/>
                </a:lnTo>
                <a:lnTo>
                  <a:pt x="1375715" y="2303945"/>
                </a:lnTo>
                <a:lnTo>
                  <a:pt x="1375715" y="2336178"/>
                </a:lnTo>
                <a:lnTo>
                  <a:pt x="1343482" y="2336178"/>
                </a:lnTo>
                <a:lnTo>
                  <a:pt x="1343482" y="2368410"/>
                </a:lnTo>
                <a:lnTo>
                  <a:pt x="1375715" y="2368410"/>
                </a:lnTo>
                <a:lnTo>
                  <a:pt x="1375715" y="2400643"/>
                </a:lnTo>
                <a:lnTo>
                  <a:pt x="1407947" y="2400643"/>
                </a:lnTo>
                <a:close/>
                <a:moveTo>
                  <a:pt x="1613687" y="2537803"/>
                </a:moveTo>
                <a:lnTo>
                  <a:pt x="1613687" y="2505570"/>
                </a:lnTo>
                <a:lnTo>
                  <a:pt x="1645920" y="2505570"/>
                </a:lnTo>
                <a:lnTo>
                  <a:pt x="1645920" y="2473338"/>
                </a:lnTo>
                <a:lnTo>
                  <a:pt x="1613687" y="2473338"/>
                </a:lnTo>
                <a:lnTo>
                  <a:pt x="1613687" y="2441105"/>
                </a:lnTo>
                <a:lnTo>
                  <a:pt x="1581455" y="2441105"/>
                </a:lnTo>
                <a:lnTo>
                  <a:pt x="1581455" y="2473338"/>
                </a:lnTo>
                <a:lnTo>
                  <a:pt x="1549222" y="2473338"/>
                </a:lnTo>
                <a:lnTo>
                  <a:pt x="1549222" y="2505570"/>
                </a:lnTo>
                <a:lnTo>
                  <a:pt x="1581455" y="2505570"/>
                </a:lnTo>
                <a:lnTo>
                  <a:pt x="1581455" y="2537803"/>
                </a:lnTo>
                <a:lnTo>
                  <a:pt x="1613687" y="2537803"/>
                </a:lnTo>
                <a:close/>
                <a:moveTo>
                  <a:pt x="1682267" y="2400643"/>
                </a:moveTo>
                <a:lnTo>
                  <a:pt x="1682267" y="2368410"/>
                </a:lnTo>
                <a:lnTo>
                  <a:pt x="1714500" y="2368410"/>
                </a:lnTo>
                <a:lnTo>
                  <a:pt x="1714500" y="2336178"/>
                </a:lnTo>
                <a:lnTo>
                  <a:pt x="1682267" y="2336178"/>
                </a:lnTo>
                <a:lnTo>
                  <a:pt x="1682267" y="2303945"/>
                </a:lnTo>
                <a:lnTo>
                  <a:pt x="1650035" y="2303945"/>
                </a:lnTo>
                <a:lnTo>
                  <a:pt x="1650035" y="2336178"/>
                </a:lnTo>
                <a:lnTo>
                  <a:pt x="1617802" y="2336178"/>
                </a:lnTo>
                <a:lnTo>
                  <a:pt x="1617802" y="2368410"/>
                </a:lnTo>
                <a:lnTo>
                  <a:pt x="1650035" y="2368410"/>
                </a:lnTo>
                <a:lnTo>
                  <a:pt x="1650035" y="2400643"/>
                </a:lnTo>
                <a:lnTo>
                  <a:pt x="1682267" y="2400643"/>
                </a:lnTo>
                <a:close/>
                <a:moveTo>
                  <a:pt x="1888007" y="2537803"/>
                </a:moveTo>
                <a:lnTo>
                  <a:pt x="1888007" y="2505570"/>
                </a:lnTo>
                <a:lnTo>
                  <a:pt x="1920240" y="2505570"/>
                </a:lnTo>
                <a:lnTo>
                  <a:pt x="1920240" y="2473338"/>
                </a:lnTo>
                <a:lnTo>
                  <a:pt x="1888007" y="2473338"/>
                </a:lnTo>
                <a:lnTo>
                  <a:pt x="1888007" y="2441105"/>
                </a:lnTo>
                <a:lnTo>
                  <a:pt x="1855775" y="2441105"/>
                </a:lnTo>
                <a:lnTo>
                  <a:pt x="1855775" y="2473338"/>
                </a:lnTo>
                <a:lnTo>
                  <a:pt x="1823542" y="2473338"/>
                </a:lnTo>
                <a:lnTo>
                  <a:pt x="1823542" y="2505570"/>
                </a:lnTo>
                <a:lnTo>
                  <a:pt x="1855775" y="2505570"/>
                </a:lnTo>
                <a:lnTo>
                  <a:pt x="1855775" y="2537803"/>
                </a:lnTo>
                <a:lnTo>
                  <a:pt x="1888007" y="2537803"/>
                </a:lnTo>
                <a:close/>
                <a:moveTo>
                  <a:pt x="2505227" y="2400643"/>
                </a:moveTo>
                <a:lnTo>
                  <a:pt x="2505227" y="2368410"/>
                </a:lnTo>
                <a:lnTo>
                  <a:pt x="2537460" y="2368410"/>
                </a:lnTo>
                <a:lnTo>
                  <a:pt x="2537460" y="2336178"/>
                </a:lnTo>
                <a:lnTo>
                  <a:pt x="2505227" y="2336178"/>
                </a:lnTo>
                <a:lnTo>
                  <a:pt x="2505227" y="2303945"/>
                </a:lnTo>
                <a:lnTo>
                  <a:pt x="2472995" y="2303945"/>
                </a:lnTo>
                <a:lnTo>
                  <a:pt x="2472995" y="2336178"/>
                </a:lnTo>
                <a:lnTo>
                  <a:pt x="2440762" y="2336178"/>
                </a:lnTo>
                <a:lnTo>
                  <a:pt x="2440762" y="2368410"/>
                </a:lnTo>
                <a:lnTo>
                  <a:pt x="2472995" y="2368410"/>
                </a:lnTo>
                <a:lnTo>
                  <a:pt x="2472995" y="2400643"/>
                </a:lnTo>
                <a:lnTo>
                  <a:pt x="2505227" y="2400643"/>
                </a:lnTo>
                <a:close/>
                <a:moveTo>
                  <a:pt x="2573807" y="2263483"/>
                </a:moveTo>
                <a:lnTo>
                  <a:pt x="2573807" y="2231250"/>
                </a:lnTo>
                <a:lnTo>
                  <a:pt x="2606040" y="2231250"/>
                </a:lnTo>
                <a:lnTo>
                  <a:pt x="2606040" y="2199018"/>
                </a:lnTo>
                <a:lnTo>
                  <a:pt x="2573807" y="2199018"/>
                </a:lnTo>
                <a:lnTo>
                  <a:pt x="2573807" y="2166785"/>
                </a:lnTo>
                <a:lnTo>
                  <a:pt x="2541575" y="2166785"/>
                </a:lnTo>
                <a:lnTo>
                  <a:pt x="2541575" y="2199018"/>
                </a:lnTo>
                <a:lnTo>
                  <a:pt x="2509342" y="2199018"/>
                </a:lnTo>
                <a:lnTo>
                  <a:pt x="2509342" y="2231250"/>
                </a:lnTo>
                <a:lnTo>
                  <a:pt x="2541575" y="2231250"/>
                </a:lnTo>
                <a:lnTo>
                  <a:pt x="2541575" y="2263483"/>
                </a:lnTo>
                <a:lnTo>
                  <a:pt x="2573807" y="2263483"/>
                </a:lnTo>
                <a:close/>
                <a:moveTo>
                  <a:pt x="2642387" y="2400643"/>
                </a:moveTo>
                <a:lnTo>
                  <a:pt x="2642387" y="2368410"/>
                </a:lnTo>
                <a:lnTo>
                  <a:pt x="2674620" y="2368410"/>
                </a:lnTo>
                <a:lnTo>
                  <a:pt x="2674620" y="2336178"/>
                </a:lnTo>
                <a:lnTo>
                  <a:pt x="2642387" y="2336178"/>
                </a:lnTo>
                <a:lnTo>
                  <a:pt x="2642387" y="2303945"/>
                </a:lnTo>
                <a:lnTo>
                  <a:pt x="2610155" y="2303945"/>
                </a:lnTo>
                <a:lnTo>
                  <a:pt x="2610155" y="2336178"/>
                </a:lnTo>
                <a:lnTo>
                  <a:pt x="2577922" y="2336178"/>
                </a:lnTo>
                <a:lnTo>
                  <a:pt x="2577922" y="2368410"/>
                </a:lnTo>
                <a:lnTo>
                  <a:pt x="2610155" y="2368410"/>
                </a:lnTo>
                <a:lnTo>
                  <a:pt x="2610155" y="2400643"/>
                </a:lnTo>
                <a:lnTo>
                  <a:pt x="2642387" y="2400643"/>
                </a:lnTo>
                <a:close/>
                <a:moveTo>
                  <a:pt x="2436647" y="2537803"/>
                </a:moveTo>
                <a:lnTo>
                  <a:pt x="2436647" y="2505570"/>
                </a:lnTo>
                <a:lnTo>
                  <a:pt x="2468880" y="2505570"/>
                </a:lnTo>
                <a:lnTo>
                  <a:pt x="2468880" y="2473338"/>
                </a:lnTo>
                <a:lnTo>
                  <a:pt x="2436647" y="2473338"/>
                </a:lnTo>
                <a:lnTo>
                  <a:pt x="2436647" y="2441105"/>
                </a:lnTo>
                <a:lnTo>
                  <a:pt x="2404415" y="2441105"/>
                </a:lnTo>
                <a:lnTo>
                  <a:pt x="2404415" y="2473338"/>
                </a:lnTo>
                <a:lnTo>
                  <a:pt x="2372182" y="2473338"/>
                </a:lnTo>
                <a:lnTo>
                  <a:pt x="2372182" y="2505570"/>
                </a:lnTo>
                <a:lnTo>
                  <a:pt x="2404415" y="2505570"/>
                </a:lnTo>
                <a:lnTo>
                  <a:pt x="2404415" y="2537803"/>
                </a:lnTo>
                <a:lnTo>
                  <a:pt x="2436647" y="2537803"/>
                </a:lnTo>
                <a:close/>
                <a:moveTo>
                  <a:pt x="2299487" y="2537803"/>
                </a:moveTo>
                <a:lnTo>
                  <a:pt x="2299487" y="2505570"/>
                </a:lnTo>
                <a:lnTo>
                  <a:pt x="2331720" y="2505570"/>
                </a:lnTo>
                <a:lnTo>
                  <a:pt x="2331720" y="2473338"/>
                </a:lnTo>
                <a:lnTo>
                  <a:pt x="2299487" y="2473338"/>
                </a:lnTo>
                <a:lnTo>
                  <a:pt x="2299487" y="2441105"/>
                </a:lnTo>
                <a:lnTo>
                  <a:pt x="2267255" y="2441105"/>
                </a:lnTo>
                <a:lnTo>
                  <a:pt x="2267255" y="2473338"/>
                </a:lnTo>
                <a:lnTo>
                  <a:pt x="2235022" y="2473338"/>
                </a:lnTo>
                <a:lnTo>
                  <a:pt x="2235022" y="2505570"/>
                </a:lnTo>
                <a:lnTo>
                  <a:pt x="2267255" y="2505570"/>
                </a:lnTo>
                <a:lnTo>
                  <a:pt x="2267255" y="2537803"/>
                </a:lnTo>
                <a:lnTo>
                  <a:pt x="2299487" y="2537803"/>
                </a:lnTo>
                <a:close/>
                <a:moveTo>
                  <a:pt x="2230907" y="2400643"/>
                </a:moveTo>
                <a:lnTo>
                  <a:pt x="2230907" y="2368410"/>
                </a:lnTo>
                <a:lnTo>
                  <a:pt x="2263140" y="2368410"/>
                </a:lnTo>
                <a:lnTo>
                  <a:pt x="2263140" y="2336178"/>
                </a:lnTo>
                <a:lnTo>
                  <a:pt x="2230907" y="2336178"/>
                </a:lnTo>
                <a:lnTo>
                  <a:pt x="2230907" y="2303945"/>
                </a:lnTo>
                <a:lnTo>
                  <a:pt x="2198675" y="2303945"/>
                </a:lnTo>
                <a:lnTo>
                  <a:pt x="2198675" y="2336178"/>
                </a:lnTo>
                <a:lnTo>
                  <a:pt x="2166442" y="2336178"/>
                </a:lnTo>
                <a:lnTo>
                  <a:pt x="2166442" y="2368410"/>
                </a:lnTo>
                <a:lnTo>
                  <a:pt x="2198675" y="2368410"/>
                </a:lnTo>
                <a:lnTo>
                  <a:pt x="2198675" y="2400643"/>
                </a:lnTo>
                <a:lnTo>
                  <a:pt x="2230907" y="2400643"/>
                </a:lnTo>
                <a:close/>
                <a:moveTo>
                  <a:pt x="2162327" y="2537803"/>
                </a:moveTo>
                <a:lnTo>
                  <a:pt x="2162327" y="2505570"/>
                </a:lnTo>
                <a:lnTo>
                  <a:pt x="2194560" y="2505570"/>
                </a:lnTo>
                <a:lnTo>
                  <a:pt x="2194560" y="2473338"/>
                </a:lnTo>
                <a:lnTo>
                  <a:pt x="2162327" y="2473338"/>
                </a:lnTo>
                <a:lnTo>
                  <a:pt x="2162327" y="2441105"/>
                </a:lnTo>
                <a:lnTo>
                  <a:pt x="2130095" y="2441105"/>
                </a:lnTo>
                <a:lnTo>
                  <a:pt x="2130095" y="2473338"/>
                </a:lnTo>
                <a:lnTo>
                  <a:pt x="2097862" y="2473338"/>
                </a:lnTo>
                <a:lnTo>
                  <a:pt x="2097862" y="2505570"/>
                </a:lnTo>
                <a:lnTo>
                  <a:pt x="2130095" y="2505570"/>
                </a:lnTo>
                <a:lnTo>
                  <a:pt x="2130095" y="2537803"/>
                </a:lnTo>
                <a:lnTo>
                  <a:pt x="2162327" y="2537803"/>
                </a:lnTo>
                <a:close/>
                <a:moveTo>
                  <a:pt x="2368067" y="2400643"/>
                </a:moveTo>
                <a:lnTo>
                  <a:pt x="2368067" y="2368410"/>
                </a:lnTo>
                <a:lnTo>
                  <a:pt x="2400300" y="2368410"/>
                </a:lnTo>
                <a:lnTo>
                  <a:pt x="2400300" y="2336178"/>
                </a:lnTo>
                <a:lnTo>
                  <a:pt x="2368067" y="2336178"/>
                </a:lnTo>
                <a:lnTo>
                  <a:pt x="2368067" y="2303945"/>
                </a:lnTo>
                <a:lnTo>
                  <a:pt x="2335835" y="2303945"/>
                </a:lnTo>
                <a:lnTo>
                  <a:pt x="2335835" y="2336178"/>
                </a:lnTo>
                <a:lnTo>
                  <a:pt x="2303602" y="2336178"/>
                </a:lnTo>
                <a:lnTo>
                  <a:pt x="2303602" y="2368410"/>
                </a:lnTo>
                <a:lnTo>
                  <a:pt x="2335835" y="2368410"/>
                </a:lnTo>
                <a:lnTo>
                  <a:pt x="2335835" y="2400643"/>
                </a:lnTo>
                <a:lnTo>
                  <a:pt x="2368067" y="2400643"/>
                </a:lnTo>
                <a:close/>
                <a:moveTo>
                  <a:pt x="2093747" y="2400643"/>
                </a:moveTo>
                <a:lnTo>
                  <a:pt x="2093747" y="2368410"/>
                </a:lnTo>
                <a:lnTo>
                  <a:pt x="2125980" y="2368410"/>
                </a:lnTo>
                <a:lnTo>
                  <a:pt x="2125980" y="2336178"/>
                </a:lnTo>
                <a:lnTo>
                  <a:pt x="2093747" y="2336178"/>
                </a:lnTo>
                <a:lnTo>
                  <a:pt x="2093747" y="2303945"/>
                </a:lnTo>
                <a:lnTo>
                  <a:pt x="2061515" y="2303945"/>
                </a:lnTo>
                <a:lnTo>
                  <a:pt x="2061515" y="2336178"/>
                </a:lnTo>
                <a:lnTo>
                  <a:pt x="2029282" y="2336178"/>
                </a:lnTo>
                <a:lnTo>
                  <a:pt x="2029282" y="2368410"/>
                </a:lnTo>
                <a:lnTo>
                  <a:pt x="2061515" y="2368410"/>
                </a:lnTo>
                <a:lnTo>
                  <a:pt x="2061515" y="2400643"/>
                </a:lnTo>
                <a:lnTo>
                  <a:pt x="2093747" y="2400643"/>
                </a:lnTo>
                <a:close/>
                <a:moveTo>
                  <a:pt x="897026" y="1347597"/>
                </a:moveTo>
                <a:lnTo>
                  <a:pt x="897026" y="1377429"/>
                </a:lnTo>
                <a:lnTo>
                  <a:pt x="867194" y="1377429"/>
                </a:lnTo>
                <a:lnTo>
                  <a:pt x="867194" y="1406919"/>
                </a:lnTo>
                <a:lnTo>
                  <a:pt x="897026" y="1406919"/>
                </a:lnTo>
                <a:lnTo>
                  <a:pt x="897026" y="1436751"/>
                </a:lnTo>
                <a:lnTo>
                  <a:pt x="926516" y="1436751"/>
                </a:lnTo>
                <a:lnTo>
                  <a:pt x="926516" y="1406919"/>
                </a:lnTo>
                <a:lnTo>
                  <a:pt x="956348" y="1406919"/>
                </a:lnTo>
                <a:lnTo>
                  <a:pt x="956348" y="1377429"/>
                </a:lnTo>
                <a:lnTo>
                  <a:pt x="926516" y="1377429"/>
                </a:lnTo>
                <a:lnTo>
                  <a:pt x="926516" y="1347597"/>
                </a:lnTo>
                <a:lnTo>
                  <a:pt x="897026" y="1347597"/>
                </a:lnTo>
                <a:close/>
                <a:moveTo>
                  <a:pt x="1131570" y="2943111"/>
                </a:moveTo>
                <a:lnTo>
                  <a:pt x="1131570" y="2914993"/>
                </a:lnTo>
                <a:lnTo>
                  <a:pt x="1159688" y="2914993"/>
                </a:lnTo>
                <a:lnTo>
                  <a:pt x="1159688" y="2886875"/>
                </a:lnTo>
                <a:lnTo>
                  <a:pt x="1131570" y="2886875"/>
                </a:lnTo>
                <a:lnTo>
                  <a:pt x="1131570" y="2858757"/>
                </a:lnTo>
                <a:lnTo>
                  <a:pt x="1103452" y="2858757"/>
                </a:lnTo>
                <a:lnTo>
                  <a:pt x="1103452" y="2886875"/>
                </a:lnTo>
                <a:lnTo>
                  <a:pt x="1075334" y="2886875"/>
                </a:lnTo>
                <a:lnTo>
                  <a:pt x="1075334" y="2914993"/>
                </a:lnTo>
                <a:lnTo>
                  <a:pt x="1103452" y="2914993"/>
                </a:lnTo>
                <a:lnTo>
                  <a:pt x="1103452" y="2943111"/>
                </a:lnTo>
                <a:lnTo>
                  <a:pt x="1131570" y="2943111"/>
                </a:lnTo>
                <a:close/>
                <a:moveTo>
                  <a:pt x="1061618" y="3076156"/>
                </a:moveTo>
                <a:lnTo>
                  <a:pt x="1061618" y="3050781"/>
                </a:lnTo>
                <a:lnTo>
                  <a:pt x="1086993" y="3050781"/>
                </a:lnTo>
                <a:lnTo>
                  <a:pt x="1086993" y="3025407"/>
                </a:lnTo>
                <a:lnTo>
                  <a:pt x="1061618" y="3025407"/>
                </a:lnTo>
                <a:lnTo>
                  <a:pt x="1061618" y="3000032"/>
                </a:lnTo>
                <a:lnTo>
                  <a:pt x="1036244" y="3000032"/>
                </a:lnTo>
                <a:lnTo>
                  <a:pt x="1036244" y="3025407"/>
                </a:lnTo>
                <a:lnTo>
                  <a:pt x="1010869" y="3025407"/>
                </a:lnTo>
                <a:lnTo>
                  <a:pt x="1010869" y="3050781"/>
                </a:lnTo>
                <a:lnTo>
                  <a:pt x="1036244" y="3050781"/>
                </a:lnTo>
                <a:lnTo>
                  <a:pt x="1036244" y="3076156"/>
                </a:lnTo>
                <a:lnTo>
                  <a:pt x="1061618" y="3076156"/>
                </a:lnTo>
                <a:close/>
                <a:moveTo>
                  <a:pt x="650138" y="2527516"/>
                </a:moveTo>
                <a:lnTo>
                  <a:pt x="650138" y="2502141"/>
                </a:lnTo>
                <a:lnTo>
                  <a:pt x="675513" y="2502141"/>
                </a:lnTo>
                <a:lnTo>
                  <a:pt x="675513" y="2476767"/>
                </a:lnTo>
                <a:lnTo>
                  <a:pt x="650138" y="2476767"/>
                </a:lnTo>
                <a:lnTo>
                  <a:pt x="650138" y="2451392"/>
                </a:lnTo>
                <a:lnTo>
                  <a:pt x="624764" y="2451392"/>
                </a:lnTo>
                <a:lnTo>
                  <a:pt x="624764" y="2476767"/>
                </a:lnTo>
                <a:lnTo>
                  <a:pt x="599389" y="2476767"/>
                </a:lnTo>
                <a:lnTo>
                  <a:pt x="599389" y="2502141"/>
                </a:lnTo>
                <a:lnTo>
                  <a:pt x="624764" y="2502141"/>
                </a:lnTo>
                <a:lnTo>
                  <a:pt x="624764" y="2527516"/>
                </a:lnTo>
                <a:lnTo>
                  <a:pt x="650138" y="2527516"/>
                </a:lnTo>
                <a:close/>
                <a:moveTo>
                  <a:pt x="1267358" y="3213316"/>
                </a:moveTo>
                <a:lnTo>
                  <a:pt x="1267358" y="3187941"/>
                </a:lnTo>
                <a:lnTo>
                  <a:pt x="1292733" y="3187941"/>
                </a:lnTo>
                <a:lnTo>
                  <a:pt x="1292733" y="3162567"/>
                </a:lnTo>
                <a:lnTo>
                  <a:pt x="1267358" y="3162567"/>
                </a:lnTo>
                <a:lnTo>
                  <a:pt x="1267358" y="3137192"/>
                </a:lnTo>
                <a:lnTo>
                  <a:pt x="1241984" y="3137192"/>
                </a:lnTo>
                <a:lnTo>
                  <a:pt x="1241984" y="3162567"/>
                </a:lnTo>
                <a:lnTo>
                  <a:pt x="1216609" y="3162567"/>
                </a:lnTo>
                <a:lnTo>
                  <a:pt x="1216609" y="3187941"/>
                </a:lnTo>
                <a:lnTo>
                  <a:pt x="1241984" y="3187941"/>
                </a:lnTo>
                <a:lnTo>
                  <a:pt x="1241984" y="3213316"/>
                </a:lnTo>
                <a:lnTo>
                  <a:pt x="1267358" y="3213316"/>
                </a:lnTo>
                <a:close/>
                <a:moveTo>
                  <a:pt x="1337310" y="3080271"/>
                </a:moveTo>
                <a:lnTo>
                  <a:pt x="1337310" y="3052153"/>
                </a:lnTo>
                <a:lnTo>
                  <a:pt x="1365428" y="3052153"/>
                </a:lnTo>
                <a:lnTo>
                  <a:pt x="1365428" y="3024035"/>
                </a:lnTo>
                <a:lnTo>
                  <a:pt x="1337310" y="3024035"/>
                </a:lnTo>
                <a:lnTo>
                  <a:pt x="1337310" y="2995917"/>
                </a:lnTo>
                <a:lnTo>
                  <a:pt x="1309192" y="2995917"/>
                </a:lnTo>
                <a:lnTo>
                  <a:pt x="1309192" y="3024035"/>
                </a:lnTo>
                <a:lnTo>
                  <a:pt x="1281074" y="3024035"/>
                </a:lnTo>
                <a:lnTo>
                  <a:pt x="1281074" y="3052153"/>
                </a:lnTo>
                <a:lnTo>
                  <a:pt x="1309192" y="3052153"/>
                </a:lnTo>
                <a:lnTo>
                  <a:pt x="1309192" y="3080271"/>
                </a:lnTo>
                <a:lnTo>
                  <a:pt x="1337310" y="3080271"/>
                </a:lnTo>
                <a:close/>
                <a:moveTo>
                  <a:pt x="993381" y="2940368"/>
                </a:moveTo>
                <a:lnTo>
                  <a:pt x="993381" y="2913964"/>
                </a:lnTo>
                <a:lnTo>
                  <a:pt x="1019785" y="2913964"/>
                </a:lnTo>
                <a:lnTo>
                  <a:pt x="1019785" y="2887904"/>
                </a:lnTo>
                <a:lnTo>
                  <a:pt x="993381" y="2887904"/>
                </a:lnTo>
                <a:lnTo>
                  <a:pt x="993381" y="2861501"/>
                </a:lnTo>
                <a:lnTo>
                  <a:pt x="967321" y="2861501"/>
                </a:lnTo>
                <a:lnTo>
                  <a:pt x="967321" y="2887904"/>
                </a:lnTo>
                <a:lnTo>
                  <a:pt x="940918" y="2887904"/>
                </a:lnTo>
                <a:lnTo>
                  <a:pt x="940918" y="2913964"/>
                </a:lnTo>
                <a:lnTo>
                  <a:pt x="967321" y="2913964"/>
                </a:lnTo>
                <a:lnTo>
                  <a:pt x="967321" y="2940368"/>
                </a:lnTo>
                <a:lnTo>
                  <a:pt x="993381" y="2940368"/>
                </a:lnTo>
                <a:close/>
                <a:moveTo>
                  <a:pt x="786955" y="2801150"/>
                </a:moveTo>
                <a:lnTo>
                  <a:pt x="786955" y="2776118"/>
                </a:lnTo>
                <a:lnTo>
                  <a:pt x="811987" y="2776118"/>
                </a:lnTo>
                <a:lnTo>
                  <a:pt x="811987" y="2751430"/>
                </a:lnTo>
                <a:lnTo>
                  <a:pt x="786955" y="2751430"/>
                </a:lnTo>
                <a:lnTo>
                  <a:pt x="786955" y="2726398"/>
                </a:lnTo>
                <a:lnTo>
                  <a:pt x="762267" y="2726398"/>
                </a:lnTo>
                <a:lnTo>
                  <a:pt x="762267" y="2751430"/>
                </a:lnTo>
                <a:lnTo>
                  <a:pt x="737235" y="2751430"/>
                </a:lnTo>
                <a:lnTo>
                  <a:pt x="737235" y="2776118"/>
                </a:lnTo>
                <a:lnTo>
                  <a:pt x="762267" y="2776118"/>
                </a:lnTo>
                <a:lnTo>
                  <a:pt x="762267" y="2801150"/>
                </a:lnTo>
                <a:lnTo>
                  <a:pt x="786955" y="2801150"/>
                </a:lnTo>
                <a:close/>
                <a:moveTo>
                  <a:pt x="925487" y="2804579"/>
                </a:moveTo>
                <a:lnTo>
                  <a:pt x="925487" y="2777490"/>
                </a:lnTo>
                <a:lnTo>
                  <a:pt x="952576" y="2777490"/>
                </a:lnTo>
                <a:lnTo>
                  <a:pt x="952576" y="2750058"/>
                </a:lnTo>
                <a:lnTo>
                  <a:pt x="925487" y="2750058"/>
                </a:lnTo>
                <a:lnTo>
                  <a:pt x="925487" y="2722969"/>
                </a:lnTo>
                <a:lnTo>
                  <a:pt x="898055" y="2722969"/>
                </a:lnTo>
                <a:lnTo>
                  <a:pt x="898055" y="2750058"/>
                </a:lnTo>
                <a:lnTo>
                  <a:pt x="870966" y="2750058"/>
                </a:lnTo>
                <a:lnTo>
                  <a:pt x="870966" y="2777490"/>
                </a:lnTo>
                <a:lnTo>
                  <a:pt x="898055" y="2777490"/>
                </a:lnTo>
                <a:lnTo>
                  <a:pt x="898055" y="2804579"/>
                </a:lnTo>
                <a:lnTo>
                  <a:pt x="925487" y="2804579"/>
                </a:lnTo>
                <a:close/>
                <a:moveTo>
                  <a:pt x="718718" y="2664676"/>
                </a:moveTo>
                <a:lnTo>
                  <a:pt x="718718" y="2639301"/>
                </a:lnTo>
                <a:lnTo>
                  <a:pt x="744093" y="2639301"/>
                </a:lnTo>
                <a:lnTo>
                  <a:pt x="744093" y="2613927"/>
                </a:lnTo>
                <a:lnTo>
                  <a:pt x="718718" y="2613927"/>
                </a:lnTo>
                <a:lnTo>
                  <a:pt x="718718" y="2588552"/>
                </a:lnTo>
                <a:lnTo>
                  <a:pt x="693344" y="2588552"/>
                </a:lnTo>
                <a:lnTo>
                  <a:pt x="693344" y="2613927"/>
                </a:lnTo>
                <a:lnTo>
                  <a:pt x="667969" y="2613927"/>
                </a:lnTo>
                <a:lnTo>
                  <a:pt x="667969" y="2639301"/>
                </a:lnTo>
                <a:lnTo>
                  <a:pt x="693344" y="2639301"/>
                </a:lnTo>
                <a:lnTo>
                  <a:pt x="693344" y="2664676"/>
                </a:lnTo>
                <a:lnTo>
                  <a:pt x="718718" y="2664676"/>
                </a:lnTo>
                <a:close/>
                <a:moveTo>
                  <a:pt x="856907" y="2668105"/>
                </a:moveTo>
                <a:lnTo>
                  <a:pt x="856907" y="2640330"/>
                </a:lnTo>
                <a:lnTo>
                  <a:pt x="884682" y="2640330"/>
                </a:lnTo>
                <a:lnTo>
                  <a:pt x="884682" y="2612898"/>
                </a:lnTo>
                <a:lnTo>
                  <a:pt x="856907" y="2612898"/>
                </a:lnTo>
                <a:lnTo>
                  <a:pt x="856907" y="2585123"/>
                </a:lnTo>
                <a:lnTo>
                  <a:pt x="829475" y="2585123"/>
                </a:lnTo>
                <a:lnTo>
                  <a:pt x="829475" y="2612898"/>
                </a:lnTo>
                <a:lnTo>
                  <a:pt x="801700" y="2612898"/>
                </a:lnTo>
                <a:lnTo>
                  <a:pt x="801700" y="2640330"/>
                </a:lnTo>
                <a:lnTo>
                  <a:pt x="829475" y="2640330"/>
                </a:lnTo>
                <a:lnTo>
                  <a:pt x="829475" y="2668105"/>
                </a:lnTo>
                <a:lnTo>
                  <a:pt x="856907" y="2668105"/>
                </a:lnTo>
                <a:close/>
                <a:moveTo>
                  <a:pt x="1199464" y="3078213"/>
                </a:moveTo>
                <a:lnTo>
                  <a:pt x="1199464" y="3051467"/>
                </a:lnTo>
                <a:lnTo>
                  <a:pt x="1226210" y="3051467"/>
                </a:lnTo>
                <a:lnTo>
                  <a:pt x="1226210" y="3024721"/>
                </a:lnTo>
                <a:lnTo>
                  <a:pt x="1199464" y="3024721"/>
                </a:lnTo>
                <a:lnTo>
                  <a:pt x="1199464" y="2997975"/>
                </a:lnTo>
                <a:lnTo>
                  <a:pt x="1172718" y="2997975"/>
                </a:lnTo>
                <a:lnTo>
                  <a:pt x="1172718" y="3024721"/>
                </a:lnTo>
                <a:lnTo>
                  <a:pt x="1145972" y="3024721"/>
                </a:lnTo>
                <a:lnTo>
                  <a:pt x="1145972" y="3051467"/>
                </a:lnTo>
                <a:lnTo>
                  <a:pt x="1172718" y="3051467"/>
                </a:lnTo>
                <a:lnTo>
                  <a:pt x="1172718" y="3078213"/>
                </a:lnTo>
                <a:lnTo>
                  <a:pt x="1199464" y="3078213"/>
                </a:lnTo>
                <a:close/>
                <a:moveTo>
                  <a:pt x="1884921" y="3351505"/>
                </a:moveTo>
                <a:lnTo>
                  <a:pt x="1884921" y="3325444"/>
                </a:lnTo>
                <a:lnTo>
                  <a:pt x="1910982" y="3325444"/>
                </a:lnTo>
                <a:lnTo>
                  <a:pt x="1910982" y="3299384"/>
                </a:lnTo>
                <a:lnTo>
                  <a:pt x="1884921" y="3299384"/>
                </a:lnTo>
                <a:lnTo>
                  <a:pt x="1884921" y="3273323"/>
                </a:lnTo>
                <a:lnTo>
                  <a:pt x="1858861" y="3273323"/>
                </a:lnTo>
                <a:lnTo>
                  <a:pt x="1858861" y="3299384"/>
                </a:lnTo>
                <a:lnTo>
                  <a:pt x="1832800" y="3299384"/>
                </a:lnTo>
                <a:lnTo>
                  <a:pt x="1832800" y="3325444"/>
                </a:lnTo>
                <a:lnTo>
                  <a:pt x="1858861" y="3325444"/>
                </a:lnTo>
                <a:lnTo>
                  <a:pt x="1858861" y="3351505"/>
                </a:lnTo>
                <a:lnTo>
                  <a:pt x="1884921" y="3351505"/>
                </a:lnTo>
                <a:close/>
                <a:moveTo>
                  <a:pt x="2022081" y="3351505"/>
                </a:moveTo>
                <a:lnTo>
                  <a:pt x="2022081" y="3325444"/>
                </a:lnTo>
                <a:lnTo>
                  <a:pt x="2048142" y="3325444"/>
                </a:lnTo>
                <a:lnTo>
                  <a:pt x="2048142" y="3299384"/>
                </a:lnTo>
                <a:lnTo>
                  <a:pt x="2022081" y="3299384"/>
                </a:lnTo>
                <a:lnTo>
                  <a:pt x="2022081" y="3273323"/>
                </a:lnTo>
                <a:lnTo>
                  <a:pt x="1996021" y="3273323"/>
                </a:lnTo>
                <a:lnTo>
                  <a:pt x="1996021" y="3299384"/>
                </a:lnTo>
                <a:lnTo>
                  <a:pt x="1969960" y="3299384"/>
                </a:lnTo>
                <a:lnTo>
                  <a:pt x="1969960" y="3325444"/>
                </a:lnTo>
                <a:lnTo>
                  <a:pt x="1996021" y="3325444"/>
                </a:lnTo>
                <a:lnTo>
                  <a:pt x="1996021" y="3351505"/>
                </a:lnTo>
                <a:lnTo>
                  <a:pt x="2022081" y="3351505"/>
                </a:lnTo>
                <a:close/>
                <a:moveTo>
                  <a:pt x="1954873" y="3218117"/>
                </a:moveTo>
                <a:lnTo>
                  <a:pt x="1954873" y="3189656"/>
                </a:lnTo>
                <a:lnTo>
                  <a:pt x="1983334" y="3189656"/>
                </a:lnTo>
                <a:lnTo>
                  <a:pt x="1983334" y="3160852"/>
                </a:lnTo>
                <a:lnTo>
                  <a:pt x="1954873" y="3160852"/>
                </a:lnTo>
                <a:lnTo>
                  <a:pt x="1954873" y="3132392"/>
                </a:lnTo>
                <a:lnTo>
                  <a:pt x="1926069" y="3132392"/>
                </a:lnTo>
                <a:lnTo>
                  <a:pt x="1926069" y="3160852"/>
                </a:lnTo>
                <a:lnTo>
                  <a:pt x="1897609" y="3160852"/>
                </a:lnTo>
                <a:lnTo>
                  <a:pt x="1897609" y="3189656"/>
                </a:lnTo>
                <a:lnTo>
                  <a:pt x="1926069" y="3189656"/>
                </a:lnTo>
                <a:lnTo>
                  <a:pt x="1926069" y="3218117"/>
                </a:lnTo>
                <a:lnTo>
                  <a:pt x="1954873" y="3218117"/>
                </a:lnTo>
                <a:close/>
                <a:moveTo>
                  <a:pt x="1747761" y="3351162"/>
                </a:moveTo>
                <a:lnTo>
                  <a:pt x="1747761" y="3325444"/>
                </a:lnTo>
                <a:lnTo>
                  <a:pt x="1773479" y="3325444"/>
                </a:lnTo>
                <a:lnTo>
                  <a:pt x="1773479" y="3299384"/>
                </a:lnTo>
                <a:lnTo>
                  <a:pt x="1747761" y="3299384"/>
                </a:lnTo>
                <a:lnTo>
                  <a:pt x="1747761" y="3273666"/>
                </a:lnTo>
                <a:lnTo>
                  <a:pt x="1721701" y="3273666"/>
                </a:lnTo>
                <a:lnTo>
                  <a:pt x="1721701" y="3299384"/>
                </a:lnTo>
                <a:lnTo>
                  <a:pt x="1695983" y="3299384"/>
                </a:lnTo>
                <a:lnTo>
                  <a:pt x="1695983" y="3325444"/>
                </a:lnTo>
                <a:lnTo>
                  <a:pt x="1721701" y="3325444"/>
                </a:lnTo>
                <a:lnTo>
                  <a:pt x="1721701" y="3351162"/>
                </a:lnTo>
                <a:lnTo>
                  <a:pt x="1747761" y="3351162"/>
                </a:lnTo>
                <a:close/>
                <a:moveTo>
                  <a:pt x="1817370" y="3217774"/>
                </a:moveTo>
                <a:lnTo>
                  <a:pt x="1817370" y="3189313"/>
                </a:lnTo>
                <a:lnTo>
                  <a:pt x="1845831" y="3189313"/>
                </a:lnTo>
                <a:lnTo>
                  <a:pt x="1845831" y="3161195"/>
                </a:lnTo>
                <a:lnTo>
                  <a:pt x="1817370" y="3161195"/>
                </a:lnTo>
                <a:lnTo>
                  <a:pt x="1817370" y="3132734"/>
                </a:lnTo>
                <a:lnTo>
                  <a:pt x="1789252" y="3132734"/>
                </a:lnTo>
                <a:lnTo>
                  <a:pt x="1789252" y="3161195"/>
                </a:lnTo>
                <a:lnTo>
                  <a:pt x="1760791" y="3161195"/>
                </a:lnTo>
                <a:lnTo>
                  <a:pt x="1760791" y="3189313"/>
                </a:lnTo>
                <a:lnTo>
                  <a:pt x="1789252" y="3189313"/>
                </a:lnTo>
                <a:lnTo>
                  <a:pt x="1789252" y="3217774"/>
                </a:lnTo>
                <a:lnTo>
                  <a:pt x="1817370" y="3217774"/>
                </a:lnTo>
                <a:close/>
                <a:moveTo>
                  <a:pt x="1475156" y="3081985"/>
                </a:moveTo>
                <a:lnTo>
                  <a:pt x="1475156" y="3052839"/>
                </a:lnTo>
                <a:lnTo>
                  <a:pt x="1504302" y="3052839"/>
                </a:lnTo>
                <a:lnTo>
                  <a:pt x="1504302" y="3023349"/>
                </a:lnTo>
                <a:lnTo>
                  <a:pt x="1475156" y="3023349"/>
                </a:lnTo>
                <a:lnTo>
                  <a:pt x="1475156" y="2994203"/>
                </a:lnTo>
                <a:lnTo>
                  <a:pt x="1445666" y="2994203"/>
                </a:lnTo>
                <a:lnTo>
                  <a:pt x="1445666" y="3023349"/>
                </a:lnTo>
                <a:lnTo>
                  <a:pt x="1416520" y="3023349"/>
                </a:lnTo>
                <a:lnTo>
                  <a:pt x="1416520" y="3052839"/>
                </a:lnTo>
                <a:lnTo>
                  <a:pt x="1445666" y="3052839"/>
                </a:lnTo>
                <a:lnTo>
                  <a:pt x="1445666" y="3081985"/>
                </a:lnTo>
                <a:lnTo>
                  <a:pt x="1475156" y="3081985"/>
                </a:lnTo>
                <a:close/>
                <a:moveTo>
                  <a:pt x="1680210" y="3217431"/>
                </a:moveTo>
                <a:lnTo>
                  <a:pt x="1680210" y="3189313"/>
                </a:lnTo>
                <a:lnTo>
                  <a:pt x="1708328" y="3189313"/>
                </a:lnTo>
                <a:lnTo>
                  <a:pt x="1708328" y="3161195"/>
                </a:lnTo>
                <a:lnTo>
                  <a:pt x="1680210" y="3161195"/>
                </a:lnTo>
                <a:lnTo>
                  <a:pt x="1680210" y="3133077"/>
                </a:lnTo>
                <a:lnTo>
                  <a:pt x="1652092" y="3133077"/>
                </a:lnTo>
                <a:lnTo>
                  <a:pt x="1652092" y="3161195"/>
                </a:lnTo>
                <a:lnTo>
                  <a:pt x="1623974" y="3161195"/>
                </a:lnTo>
                <a:lnTo>
                  <a:pt x="1623974" y="3189313"/>
                </a:lnTo>
                <a:lnTo>
                  <a:pt x="1652092" y="3189313"/>
                </a:lnTo>
                <a:lnTo>
                  <a:pt x="1652092" y="3217431"/>
                </a:lnTo>
                <a:lnTo>
                  <a:pt x="1680210" y="3217431"/>
                </a:lnTo>
                <a:close/>
                <a:moveTo>
                  <a:pt x="1542707" y="3216402"/>
                </a:moveTo>
                <a:lnTo>
                  <a:pt x="1542707" y="3188970"/>
                </a:lnTo>
                <a:lnTo>
                  <a:pt x="1570139" y="3188970"/>
                </a:lnTo>
                <a:lnTo>
                  <a:pt x="1570139" y="3161538"/>
                </a:lnTo>
                <a:lnTo>
                  <a:pt x="1542707" y="3161538"/>
                </a:lnTo>
                <a:lnTo>
                  <a:pt x="1542707" y="3134106"/>
                </a:lnTo>
                <a:lnTo>
                  <a:pt x="1515275" y="3134106"/>
                </a:lnTo>
                <a:lnTo>
                  <a:pt x="1515275" y="3161538"/>
                </a:lnTo>
                <a:lnTo>
                  <a:pt x="1487843" y="3161538"/>
                </a:lnTo>
                <a:lnTo>
                  <a:pt x="1487843" y="3188970"/>
                </a:lnTo>
                <a:lnTo>
                  <a:pt x="1515275" y="3188970"/>
                </a:lnTo>
                <a:lnTo>
                  <a:pt x="1515275" y="3216402"/>
                </a:lnTo>
                <a:lnTo>
                  <a:pt x="1542707" y="3216402"/>
                </a:lnTo>
                <a:close/>
                <a:moveTo>
                  <a:pt x="1610258" y="3350476"/>
                </a:moveTo>
                <a:lnTo>
                  <a:pt x="1610258" y="3325101"/>
                </a:lnTo>
                <a:lnTo>
                  <a:pt x="1635633" y="3325101"/>
                </a:lnTo>
                <a:lnTo>
                  <a:pt x="1635633" y="3299727"/>
                </a:lnTo>
                <a:lnTo>
                  <a:pt x="1610258" y="3299727"/>
                </a:lnTo>
                <a:lnTo>
                  <a:pt x="1610258" y="3274352"/>
                </a:lnTo>
                <a:lnTo>
                  <a:pt x="1584884" y="3274352"/>
                </a:lnTo>
                <a:lnTo>
                  <a:pt x="1584884" y="3299727"/>
                </a:lnTo>
                <a:lnTo>
                  <a:pt x="1559509" y="3299727"/>
                </a:lnTo>
                <a:lnTo>
                  <a:pt x="1559509" y="3325101"/>
                </a:lnTo>
                <a:lnTo>
                  <a:pt x="1584884" y="3325101"/>
                </a:lnTo>
                <a:lnTo>
                  <a:pt x="1584884" y="3350476"/>
                </a:lnTo>
                <a:lnTo>
                  <a:pt x="1610258" y="3350476"/>
                </a:lnTo>
                <a:close/>
                <a:moveTo>
                  <a:pt x="1405204" y="3215030"/>
                </a:moveTo>
                <a:lnTo>
                  <a:pt x="1405204" y="3188627"/>
                </a:lnTo>
                <a:lnTo>
                  <a:pt x="1431607" y="3188627"/>
                </a:lnTo>
                <a:lnTo>
                  <a:pt x="1431607" y="3161881"/>
                </a:lnTo>
                <a:lnTo>
                  <a:pt x="1405204" y="3161881"/>
                </a:lnTo>
                <a:lnTo>
                  <a:pt x="1405204" y="3135478"/>
                </a:lnTo>
                <a:lnTo>
                  <a:pt x="1378458" y="3135478"/>
                </a:lnTo>
                <a:lnTo>
                  <a:pt x="1378458" y="3161881"/>
                </a:lnTo>
                <a:lnTo>
                  <a:pt x="1352055" y="3161881"/>
                </a:lnTo>
                <a:lnTo>
                  <a:pt x="1352055" y="3188627"/>
                </a:lnTo>
                <a:lnTo>
                  <a:pt x="1378458" y="3188627"/>
                </a:lnTo>
                <a:lnTo>
                  <a:pt x="1378458" y="3215030"/>
                </a:lnTo>
                <a:lnTo>
                  <a:pt x="1405204" y="3215030"/>
                </a:lnTo>
                <a:close/>
                <a:moveTo>
                  <a:pt x="1172718" y="803415"/>
                </a:moveTo>
                <a:lnTo>
                  <a:pt x="1172718" y="830161"/>
                </a:lnTo>
                <a:lnTo>
                  <a:pt x="1145972" y="830161"/>
                </a:lnTo>
                <a:lnTo>
                  <a:pt x="1145972" y="856907"/>
                </a:lnTo>
                <a:lnTo>
                  <a:pt x="1172718" y="856907"/>
                </a:lnTo>
                <a:lnTo>
                  <a:pt x="1172718" y="883653"/>
                </a:lnTo>
                <a:lnTo>
                  <a:pt x="1199464" y="883653"/>
                </a:lnTo>
                <a:lnTo>
                  <a:pt x="1199464" y="856907"/>
                </a:lnTo>
                <a:lnTo>
                  <a:pt x="1226210" y="856907"/>
                </a:lnTo>
                <a:lnTo>
                  <a:pt x="1226210" y="830161"/>
                </a:lnTo>
                <a:lnTo>
                  <a:pt x="1199464" y="830161"/>
                </a:lnTo>
                <a:lnTo>
                  <a:pt x="1199464" y="803415"/>
                </a:lnTo>
                <a:lnTo>
                  <a:pt x="1172718" y="803415"/>
                </a:lnTo>
                <a:close/>
                <a:moveTo>
                  <a:pt x="1241984" y="668312"/>
                </a:moveTo>
                <a:lnTo>
                  <a:pt x="1241984" y="693687"/>
                </a:lnTo>
                <a:lnTo>
                  <a:pt x="1216609" y="693687"/>
                </a:lnTo>
                <a:lnTo>
                  <a:pt x="1216609" y="719061"/>
                </a:lnTo>
                <a:lnTo>
                  <a:pt x="1241984" y="719061"/>
                </a:lnTo>
                <a:lnTo>
                  <a:pt x="1241984" y="744436"/>
                </a:lnTo>
                <a:lnTo>
                  <a:pt x="1267358" y="744436"/>
                </a:lnTo>
                <a:lnTo>
                  <a:pt x="1267358" y="719061"/>
                </a:lnTo>
                <a:lnTo>
                  <a:pt x="1292733" y="719061"/>
                </a:lnTo>
                <a:lnTo>
                  <a:pt x="1292733" y="693687"/>
                </a:lnTo>
                <a:lnTo>
                  <a:pt x="1267358" y="693687"/>
                </a:lnTo>
                <a:lnTo>
                  <a:pt x="1267358" y="668312"/>
                </a:lnTo>
                <a:lnTo>
                  <a:pt x="1241984" y="668312"/>
                </a:lnTo>
                <a:close/>
                <a:moveTo>
                  <a:pt x="1309192" y="801357"/>
                </a:moveTo>
                <a:lnTo>
                  <a:pt x="1309192" y="829475"/>
                </a:lnTo>
                <a:lnTo>
                  <a:pt x="1281074" y="829475"/>
                </a:lnTo>
                <a:lnTo>
                  <a:pt x="1281074" y="857593"/>
                </a:lnTo>
                <a:lnTo>
                  <a:pt x="1309192" y="857593"/>
                </a:lnTo>
                <a:lnTo>
                  <a:pt x="1309192" y="885711"/>
                </a:lnTo>
                <a:lnTo>
                  <a:pt x="1337310" y="885711"/>
                </a:lnTo>
                <a:lnTo>
                  <a:pt x="1337310" y="857593"/>
                </a:lnTo>
                <a:lnTo>
                  <a:pt x="1365428" y="857593"/>
                </a:lnTo>
                <a:lnTo>
                  <a:pt x="1365428" y="829475"/>
                </a:lnTo>
                <a:lnTo>
                  <a:pt x="1337310" y="829475"/>
                </a:lnTo>
                <a:lnTo>
                  <a:pt x="1337310" y="801357"/>
                </a:lnTo>
                <a:lnTo>
                  <a:pt x="1309192" y="801357"/>
                </a:lnTo>
                <a:close/>
                <a:moveTo>
                  <a:pt x="1103452" y="938517"/>
                </a:moveTo>
                <a:lnTo>
                  <a:pt x="1103452" y="966635"/>
                </a:lnTo>
                <a:lnTo>
                  <a:pt x="1075334" y="966635"/>
                </a:lnTo>
                <a:lnTo>
                  <a:pt x="1075334" y="994753"/>
                </a:lnTo>
                <a:lnTo>
                  <a:pt x="1103452" y="994753"/>
                </a:lnTo>
                <a:lnTo>
                  <a:pt x="1103452" y="1022871"/>
                </a:lnTo>
                <a:lnTo>
                  <a:pt x="1131570" y="1022871"/>
                </a:lnTo>
                <a:lnTo>
                  <a:pt x="1131570" y="994753"/>
                </a:lnTo>
                <a:lnTo>
                  <a:pt x="1159688" y="994753"/>
                </a:lnTo>
                <a:lnTo>
                  <a:pt x="1159688" y="966635"/>
                </a:lnTo>
                <a:lnTo>
                  <a:pt x="1131570" y="966635"/>
                </a:lnTo>
                <a:lnTo>
                  <a:pt x="1131570" y="938517"/>
                </a:lnTo>
                <a:lnTo>
                  <a:pt x="1103452" y="938517"/>
                </a:lnTo>
                <a:close/>
                <a:moveTo>
                  <a:pt x="581215" y="2389670"/>
                </a:moveTo>
                <a:lnTo>
                  <a:pt x="581215" y="2364638"/>
                </a:lnTo>
                <a:lnTo>
                  <a:pt x="606247" y="2364638"/>
                </a:lnTo>
                <a:lnTo>
                  <a:pt x="606247" y="2339950"/>
                </a:lnTo>
                <a:lnTo>
                  <a:pt x="581215" y="2339950"/>
                </a:lnTo>
                <a:lnTo>
                  <a:pt x="581215" y="2314918"/>
                </a:lnTo>
                <a:lnTo>
                  <a:pt x="556527" y="2314918"/>
                </a:lnTo>
                <a:lnTo>
                  <a:pt x="556527" y="2339950"/>
                </a:lnTo>
                <a:lnTo>
                  <a:pt x="531495" y="2339950"/>
                </a:lnTo>
                <a:lnTo>
                  <a:pt x="531495" y="2364638"/>
                </a:lnTo>
                <a:lnTo>
                  <a:pt x="556527" y="2364638"/>
                </a:lnTo>
                <a:lnTo>
                  <a:pt x="556527" y="2389670"/>
                </a:lnTo>
                <a:lnTo>
                  <a:pt x="581215" y="2389670"/>
                </a:lnTo>
                <a:close/>
                <a:moveTo>
                  <a:pt x="1036244" y="805472"/>
                </a:moveTo>
                <a:lnTo>
                  <a:pt x="1036244" y="830847"/>
                </a:lnTo>
                <a:lnTo>
                  <a:pt x="1010869" y="830847"/>
                </a:lnTo>
                <a:lnTo>
                  <a:pt x="1010869" y="856221"/>
                </a:lnTo>
                <a:lnTo>
                  <a:pt x="1036244" y="856221"/>
                </a:lnTo>
                <a:lnTo>
                  <a:pt x="1036244" y="881596"/>
                </a:lnTo>
                <a:lnTo>
                  <a:pt x="1061618" y="881596"/>
                </a:lnTo>
                <a:lnTo>
                  <a:pt x="1061618" y="856221"/>
                </a:lnTo>
                <a:lnTo>
                  <a:pt x="1086993" y="856221"/>
                </a:lnTo>
                <a:lnTo>
                  <a:pt x="1086993" y="830847"/>
                </a:lnTo>
                <a:lnTo>
                  <a:pt x="1061618" y="830847"/>
                </a:lnTo>
                <a:lnTo>
                  <a:pt x="1061618" y="805472"/>
                </a:lnTo>
                <a:lnTo>
                  <a:pt x="1036244" y="805472"/>
                </a:lnTo>
                <a:close/>
                <a:moveTo>
                  <a:pt x="1515275" y="665226"/>
                </a:moveTo>
                <a:lnTo>
                  <a:pt x="1515275" y="692658"/>
                </a:lnTo>
                <a:lnTo>
                  <a:pt x="1487843" y="692658"/>
                </a:lnTo>
                <a:lnTo>
                  <a:pt x="1487843" y="720090"/>
                </a:lnTo>
                <a:lnTo>
                  <a:pt x="1515275" y="720090"/>
                </a:lnTo>
                <a:lnTo>
                  <a:pt x="1515275" y="747522"/>
                </a:lnTo>
                <a:lnTo>
                  <a:pt x="1542707" y="747522"/>
                </a:lnTo>
                <a:lnTo>
                  <a:pt x="1542707" y="720090"/>
                </a:lnTo>
                <a:lnTo>
                  <a:pt x="1570139" y="720090"/>
                </a:lnTo>
                <a:lnTo>
                  <a:pt x="1570139" y="692658"/>
                </a:lnTo>
                <a:lnTo>
                  <a:pt x="1542707" y="692658"/>
                </a:lnTo>
                <a:lnTo>
                  <a:pt x="1542707" y="665226"/>
                </a:lnTo>
                <a:lnTo>
                  <a:pt x="1515275" y="665226"/>
                </a:lnTo>
                <a:close/>
                <a:moveTo>
                  <a:pt x="1650035" y="932688"/>
                </a:moveTo>
                <a:lnTo>
                  <a:pt x="1650035" y="964578"/>
                </a:lnTo>
                <a:lnTo>
                  <a:pt x="1618145" y="964578"/>
                </a:lnTo>
                <a:lnTo>
                  <a:pt x="1618145" y="996810"/>
                </a:lnTo>
                <a:lnTo>
                  <a:pt x="1650035" y="996810"/>
                </a:lnTo>
                <a:lnTo>
                  <a:pt x="1650035" y="1028700"/>
                </a:lnTo>
                <a:lnTo>
                  <a:pt x="1682267" y="1028700"/>
                </a:lnTo>
                <a:lnTo>
                  <a:pt x="1682267" y="996810"/>
                </a:lnTo>
                <a:lnTo>
                  <a:pt x="1714157" y="996810"/>
                </a:lnTo>
                <a:lnTo>
                  <a:pt x="1714157" y="964578"/>
                </a:lnTo>
                <a:lnTo>
                  <a:pt x="1682267" y="964578"/>
                </a:lnTo>
                <a:lnTo>
                  <a:pt x="1682267" y="932688"/>
                </a:lnTo>
                <a:lnTo>
                  <a:pt x="1650035" y="932688"/>
                </a:lnTo>
                <a:close/>
                <a:moveTo>
                  <a:pt x="1448067" y="532524"/>
                </a:moveTo>
                <a:lnTo>
                  <a:pt x="1448067" y="556870"/>
                </a:lnTo>
                <a:lnTo>
                  <a:pt x="1423721" y="556870"/>
                </a:lnTo>
                <a:lnTo>
                  <a:pt x="1423721" y="581558"/>
                </a:lnTo>
                <a:lnTo>
                  <a:pt x="1448067" y="581558"/>
                </a:lnTo>
                <a:lnTo>
                  <a:pt x="1448067" y="605904"/>
                </a:lnTo>
                <a:lnTo>
                  <a:pt x="1472755" y="605904"/>
                </a:lnTo>
                <a:lnTo>
                  <a:pt x="1472755" y="581558"/>
                </a:lnTo>
                <a:lnTo>
                  <a:pt x="1497101" y="581558"/>
                </a:lnTo>
                <a:lnTo>
                  <a:pt x="1497101" y="556870"/>
                </a:lnTo>
                <a:lnTo>
                  <a:pt x="1472755" y="556870"/>
                </a:lnTo>
                <a:lnTo>
                  <a:pt x="1472755" y="532524"/>
                </a:lnTo>
                <a:lnTo>
                  <a:pt x="1448067" y="532524"/>
                </a:lnTo>
                <a:close/>
                <a:moveTo>
                  <a:pt x="1378458" y="666598"/>
                </a:moveTo>
                <a:lnTo>
                  <a:pt x="1378458" y="693001"/>
                </a:lnTo>
                <a:lnTo>
                  <a:pt x="1352055" y="693001"/>
                </a:lnTo>
                <a:lnTo>
                  <a:pt x="1352055" y="719747"/>
                </a:lnTo>
                <a:lnTo>
                  <a:pt x="1378458" y="719747"/>
                </a:lnTo>
                <a:lnTo>
                  <a:pt x="1378458" y="746150"/>
                </a:lnTo>
                <a:lnTo>
                  <a:pt x="1405204" y="746150"/>
                </a:lnTo>
                <a:lnTo>
                  <a:pt x="1405204" y="719747"/>
                </a:lnTo>
                <a:lnTo>
                  <a:pt x="1431607" y="719747"/>
                </a:lnTo>
                <a:lnTo>
                  <a:pt x="1431607" y="693001"/>
                </a:lnTo>
                <a:lnTo>
                  <a:pt x="1405204" y="693001"/>
                </a:lnTo>
                <a:lnTo>
                  <a:pt x="1405204" y="666598"/>
                </a:lnTo>
                <a:lnTo>
                  <a:pt x="1378458" y="666598"/>
                </a:lnTo>
                <a:close/>
                <a:moveTo>
                  <a:pt x="967321" y="941261"/>
                </a:moveTo>
                <a:lnTo>
                  <a:pt x="967321" y="967664"/>
                </a:lnTo>
                <a:lnTo>
                  <a:pt x="940918" y="967664"/>
                </a:lnTo>
                <a:lnTo>
                  <a:pt x="940918" y="993724"/>
                </a:lnTo>
                <a:lnTo>
                  <a:pt x="967321" y="993724"/>
                </a:lnTo>
                <a:lnTo>
                  <a:pt x="967321" y="1020128"/>
                </a:lnTo>
                <a:lnTo>
                  <a:pt x="993381" y="1020128"/>
                </a:lnTo>
                <a:lnTo>
                  <a:pt x="993381" y="993724"/>
                </a:lnTo>
                <a:lnTo>
                  <a:pt x="1019785" y="993724"/>
                </a:lnTo>
                <a:lnTo>
                  <a:pt x="1019785" y="967664"/>
                </a:lnTo>
                <a:lnTo>
                  <a:pt x="993381" y="967664"/>
                </a:lnTo>
                <a:lnTo>
                  <a:pt x="993381" y="941261"/>
                </a:lnTo>
                <a:lnTo>
                  <a:pt x="967321" y="941261"/>
                </a:lnTo>
                <a:close/>
                <a:moveTo>
                  <a:pt x="556527" y="1491958"/>
                </a:moveTo>
                <a:lnTo>
                  <a:pt x="556527" y="1516990"/>
                </a:lnTo>
                <a:lnTo>
                  <a:pt x="531495" y="1516990"/>
                </a:lnTo>
                <a:lnTo>
                  <a:pt x="531495" y="1541678"/>
                </a:lnTo>
                <a:lnTo>
                  <a:pt x="556527" y="1541678"/>
                </a:lnTo>
                <a:lnTo>
                  <a:pt x="556527" y="1566710"/>
                </a:lnTo>
                <a:lnTo>
                  <a:pt x="581215" y="1566710"/>
                </a:lnTo>
                <a:lnTo>
                  <a:pt x="581215" y="1541678"/>
                </a:lnTo>
                <a:lnTo>
                  <a:pt x="606247" y="1541678"/>
                </a:lnTo>
                <a:lnTo>
                  <a:pt x="606247" y="1516990"/>
                </a:lnTo>
                <a:lnTo>
                  <a:pt x="581215" y="1516990"/>
                </a:lnTo>
                <a:lnTo>
                  <a:pt x="581215" y="1491958"/>
                </a:lnTo>
                <a:lnTo>
                  <a:pt x="556527" y="1491958"/>
                </a:lnTo>
                <a:close/>
                <a:moveTo>
                  <a:pt x="512635" y="1977847"/>
                </a:moveTo>
                <a:lnTo>
                  <a:pt x="512635" y="1953158"/>
                </a:lnTo>
                <a:lnTo>
                  <a:pt x="537324" y="1953158"/>
                </a:lnTo>
                <a:lnTo>
                  <a:pt x="537324" y="1928470"/>
                </a:lnTo>
                <a:lnTo>
                  <a:pt x="512635" y="1928470"/>
                </a:lnTo>
                <a:lnTo>
                  <a:pt x="512635" y="1903781"/>
                </a:lnTo>
                <a:lnTo>
                  <a:pt x="487947" y="1903781"/>
                </a:lnTo>
                <a:lnTo>
                  <a:pt x="487947" y="1928470"/>
                </a:lnTo>
                <a:lnTo>
                  <a:pt x="463258" y="1928470"/>
                </a:lnTo>
                <a:lnTo>
                  <a:pt x="463258" y="1953158"/>
                </a:lnTo>
                <a:lnTo>
                  <a:pt x="487947" y="1953158"/>
                </a:lnTo>
                <a:lnTo>
                  <a:pt x="487947" y="1977847"/>
                </a:lnTo>
                <a:lnTo>
                  <a:pt x="512635" y="1977847"/>
                </a:lnTo>
                <a:close/>
                <a:moveTo>
                  <a:pt x="898055" y="1077049"/>
                </a:moveTo>
                <a:lnTo>
                  <a:pt x="898055" y="1104138"/>
                </a:lnTo>
                <a:lnTo>
                  <a:pt x="870966" y="1104138"/>
                </a:lnTo>
                <a:lnTo>
                  <a:pt x="870966" y="1131570"/>
                </a:lnTo>
                <a:lnTo>
                  <a:pt x="898055" y="1131570"/>
                </a:lnTo>
                <a:lnTo>
                  <a:pt x="898055" y="1158659"/>
                </a:lnTo>
                <a:lnTo>
                  <a:pt x="925487" y="1158659"/>
                </a:lnTo>
                <a:lnTo>
                  <a:pt x="925487" y="1131570"/>
                </a:lnTo>
                <a:lnTo>
                  <a:pt x="952576" y="1131570"/>
                </a:lnTo>
                <a:lnTo>
                  <a:pt x="952576" y="1104138"/>
                </a:lnTo>
                <a:lnTo>
                  <a:pt x="925487" y="1104138"/>
                </a:lnTo>
                <a:lnTo>
                  <a:pt x="925487" y="1077049"/>
                </a:lnTo>
                <a:lnTo>
                  <a:pt x="898055" y="1077049"/>
                </a:lnTo>
                <a:close/>
                <a:moveTo>
                  <a:pt x="512293" y="2251481"/>
                </a:moveTo>
                <a:lnTo>
                  <a:pt x="512293" y="2227136"/>
                </a:lnTo>
                <a:lnTo>
                  <a:pt x="536638" y="2227136"/>
                </a:lnTo>
                <a:lnTo>
                  <a:pt x="536638" y="2203133"/>
                </a:lnTo>
                <a:lnTo>
                  <a:pt x="512293" y="2203133"/>
                </a:lnTo>
                <a:lnTo>
                  <a:pt x="512293" y="2178787"/>
                </a:lnTo>
                <a:lnTo>
                  <a:pt x="488290" y="2178787"/>
                </a:lnTo>
                <a:lnTo>
                  <a:pt x="488290" y="2203133"/>
                </a:lnTo>
                <a:lnTo>
                  <a:pt x="463944" y="2203133"/>
                </a:lnTo>
                <a:lnTo>
                  <a:pt x="463944" y="2227136"/>
                </a:lnTo>
                <a:lnTo>
                  <a:pt x="488290" y="2227136"/>
                </a:lnTo>
                <a:lnTo>
                  <a:pt x="488290" y="2251481"/>
                </a:lnTo>
                <a:lnTo>
                  <a:pt x="512293" y="2251481"/>
                </a:lnTo>
                <a:close/>
                <a:moveTo>
                  <a:pt x="488290" y="1630147"/>
                </a:moveTo>
                <a:lnTo>
                  <a:pt x="488290" y="1654493"/>
                </a:lnTo>
                <a:lnTo>
                  <a:pt x="463944" y="1654493"/>
                </a:lnTo>
                <a:lnTo>
                  <a:pt x="463944" y="1678496"/>
                </a:lnTo>
                <a:lnTo>
                  <a:pt x="488290" y="1678496"/>
                </a:lnTo>
                <a:lnTo>
                  <a:pt x="488290" y="1702841"/>
                </a:lnTo>
                <a:lnTo>
                  <a:pt x="512293" y="1702841"/>
                </a:lnTo>
                <a:lnTo>
                  <a:pt x="512293" y="1678496"/>
                </a:lnTo>
                <a:lnTo>
                  <a:pt x="536638" y="1678496"/>
                </a:lnTo>
                <a:lnTo>
                  <a:pt x="536638" y="1654493"/>
                </a:lnTo>
                <a:lnTo>
                  <a:pt x="512293" y="1654493"/>
                </a:lnTo>
                <a:lnTo>
                  <a:pt x="512293" y="1630147"/>
                </a:lnTo>
                <a:lnTo>
                  <a:pt x="488290" y="1630147"/>
                </a:lnTo>
                <a:close/>
                <a:moveTo>
                  <a:pt x="830847" y="944004"/>
                </a:moveTo>
                <a:lnTo>
                  <a:pt x="830847" y="968350"/>
                </a:lnTo>
                <a:lnTo>
                  <a:pt x="806501" y="968350"/>
                </a:lnTo>
                <a:lnTo>
                  <a:pt x="806501" y="993038"/>
                </a:lnTo>
                <a:lnTo>
                  <a:pt x="830847" y="993038"/>
                </a:lnTo>
                <a:lnTo>
                  <a:pt x="830847" y="1017384"/>
                </a:lnTo>
                <a:lnTo>
                  <a:pt x="855535" y="1017384"/>
                </a:lnTo>
                <a:lnTo>
                  <a:pt x="855535" y="993038"/>
                </a:lnTo>
                <a:lnTo>
                  <a:pt x="879881" y="993038"/>
                </a:lnTo>
                <a:lnTo>
                  <a:pt x="879881" y="968350"/>
                </a:lnTo>
                <a:lnTo>
                  <a:pt x="855535" y="968350"/>
                </a:lnTo>
                <a:lnTo>
                  <a:pt x="855535" y="944004"/>
                </a:lnTo>
                <a:lnTo>
                  <a:pt x="830847" y="944004"/>
                </a:lnTo>
                <a:close/>
                <a:moveTo>
                  <a:pt x="761924" y="1080135"/>
                </a:moveTo>
                <a:lnTo>
                  <a:pt x="761924" y="1105167"/>
                </a:lnTo>
                <a:lnTo>
                  <a:pt x="736892" y="1105167"/>
                </a:lnTo>
                <a:lnTo>
                  <a:pt x="736892" y="1130541"/>
                </a:lnTo>
                <a:lnTo>
                  <a:pt x="761924" y="1130541"/>
                </a:lnTo>
                <a:lnTo>
                  <a:pt x="761924" y="1155573"/>
                </a:lnTo>
                <a:lnTo>
                  <a:pt x="787298" y="1155573"/>
                </a:lnTo>
                <a:lnTo>
                  <a:pt x="787298" y="1130541"/>
                </a:lnTo>
                <a:lnTo>
                  <a:pt x="812330" y="1130541"/>
                </a:lnTo>
                <a:lnTo>
                  <a:pt x="812330" y="1105167"/>
                </a:lnTo>
                <a:lnTo>
                  <a:pt x="787298" y="1105167"/>
                </a:lnTo>
                <a:lnTo>
                  <a:pt x="787298" y="1080135"/>
                </a:lnTo>
                <a:lnTo>
                  <a:pt x="761924" y="1080135"/>
                </a:lnTo>
                <a:close/>
                <a:moveTo>
                  <a:pt x="624764" y="1354112"/>
                </a:moveTo>
                <a:lnTo>
                  <a:pt x="624764" y="1379487"/>
                </a:lnTo>
                <a:lnTo>
                  <a:pt x="599389" y="1379487"/>
                </a:lnTo>
                <a:lnTo>
                  <a:pt x="599389" y="1404861"/>
                </a:lnTo>
                <a:lnTo>
                  <a:pt x="624764" y="1404861"/>
                </a:lnTo>
                <a:lnTo>
                  <a:pt x="624764" y="1430236"/>
                </a:lnTo>
                <a:lnTo>
                  <a:pt x="650138" y="1430236"/>
                </a:lnTo>
                <a:lnTo>
                  <a:pt x="650138" y="1404861"/>
                </a:lnTo>
                <a:lnTo>
                  <a:pt x="675513" y="1404861"/>
                </a:lnTo>
                <a:lnTo>
                  <a:pt x="675513" y="1379487"/>
                </a:lnTo>
                <a:lnTo>
                  <a:pt x="650138" y="1379487"/>
                </a:lnTo>
                <a:lnTo>
                  <a:pt x="650138" y="1354112"/>
                </a:lnTo>
                <a:lnTo>
                  <a:pt x="624764" y="1354112"/>
                </a:lnTo>
                <a:close/>
                <a:moveTo>
                  <a:pt x="693344" y="1216952"/>
                </a:moveTo>
                <a:lnTo>
                  <a:pt x="693344" y="1242327"/>
                </a:lnTo>
                <a:lnTo>
                  <a:pt x="667969" y="1242327"/>
                </a:lnTo>
                <a:lnTo>
                  <a:pt x="667969" y="1267701"/>
                </a:lnTo>
                <a:lnTo>
                  <a:pt x="693344" y="1267701"/>
                </a:lnTo>
                <a:lnTo>
                  <a:pt x="693344" y="1293076"/>
                </a:lnTo>
                <a:lnTo>
                  <a:pt x="718718" y="1293076"/>
                </a:lnTo>
                <a:lnTo>
                  <a:pt x="718718" y="1267701"/>
                </a:lnTo>
                <a:lnTo>
                  <a:pt x="744093" y="1267701"/>
                </a:lnTo>
                <a:lnTo>
                  <a:pt x="744093" y="1242327"/>
                </a:lnTo>
                <a:lnTo>
                  <a:pt x="718718" y="1242327"/>
                </a:lnTo>
                <a:lnTo>
                  <a:pt x="718718" y="1216952"/>
                </a:lnTo>
                <a:lnTo>
                  <a:pt x="693344" y="1216952"/>
                </a:lnTo>
                <a:close/>
                <a:moveTo>
                  <a:pt x="3577819" y="1280732"/>
                </a:moveTo>
                <a:lnTo>
                  <a:pt x="3594964" y="1280732"/>
                </a:lnTo>
                <a:lnTo>
                  <a:pt x="3594964" y="1263587"/>
                </a:lnTo>
                <a:lnTo>
                  <a:pt x="3612109" y="1263587"/>
                </a:lnTo>
                <a:lnTo>
                  <a:pt x="3612109" y="1246442"/>
                </a:lnTo>
                <a:lnTo>
                  <a:pt x="3594964" y="1246442"/>
                </a:lnTo>
                <a:lnTo>
                  <a:pt x="3594964" y="1229297"/>
                </a:lnTo>
                <a:lnTo>
                  <a:pt x="3577819" y="1229297"/>
                </a:lnTo>
                <a:lnTo>
                  <a:pt x="3577819" y="1246442"/>
                </a:lnTo>
                <a:lnTo>
                  <a:pt x="3560674" y="1246442"/>
                </a:lnTo>
                <a:lnTo>
                  <a:pt x="3560674" y="1263587"/>
                </a:lnTo>
                <a:lnTo>
                  <a:pt x="3577819" y="1263587"/>
                </a:lnTo>
                <a:lnTo>
                  <a:pt x="3577819" y="1280732"/>
                </a:lnTo>
                <a:close/>
                <a:moveTo>
                  <a:pt x="3507867" y="1421663"/>
                </a:moveTo>
                <a:lnTo>
                  <a:pt x="3527755" y="1421663"/>
                </a:lnTo>
                <a:lnTo>
                  <a:pt x="3527755" y="1402118"/>
                </a:lnTo>
                <a:lnTo>
                  <a:pt x="3547301" y="1402118"/>
                </a:lnTo>
                <a:lnTo>
                  <a:pt x="3547301" y="1382230"/>
                </a:lnTo>
                <a:lnTo>
                  <a:pt x="3527755" y="1382230"/>
                </a:lnTo>
                <a:lnTo>
                  <a:pt x="3527755" y="1362685"/>
                </a:lnTo>
                <a:lnTo>
                  <a:pt x="3507867" y="1362685"/>
                </a:lnTo>
                <a:lnTo>
                  <a:pt x="3507867" y="1382230"/>
                </a:lnTo>
                <a:lnTo>
                  <a:pt x="3488322" y="1382230"/>
                </a:lnTo>
                <a:lnTo>
                  <a:pt x="3488322" y="1402118"/>
                </a:lnTo>
                <a:lnTo>
                  <a:pt x="3507867" y="1402118"/>
                </a:lnTo>
                <a:lnTo>
                  <a:pt x="3507867" y="1421663"/>
                </a:lnTo>
                <a:close/>
                <a:moveTo>
                  <a:pt x="3509239" y="1143572"/>
                </a:moveTo>
                <a:lnTo>
                  <a:pt x="3526384" y="1143572"/>
                </a:lnTo>
                <a:lnTo>
                  <a:pt x="3526384" y="1126427"/>
                </a:lnTo>
                <a:lnTo>
                  <a:pt x="3543529" y="1126427"/>
                </a:lnTo>
                <a:lnTo>
                  <a:pt x="3543529" y="1109282"/>
                </a:lnTo>
                <a:lnTo>
                  <a:pt x="3526384" y="1109282"/>
                </a:lnTo>
                <a:lnTo>
                  <a:pt x="3526384" y="1092137"/>
                </a:lnTo>
                <a:lnTo>
                  <a:pt x="3509239" y="1092137"/>
                </a:lnTo>
                <a:lnTo>
                  <a:pt x="3509239" y="1109282"/>
                </a:lnTo>
                <a:lnTo>
                  <a:pt x="3492094" y="1109282"/>
                </a:lnTo>
                <a:lnTo>
                  <a:pt x="3492094" y="1126427"/>
                </a:lnTo>
                <a:lnTo>
                  <a:pt x="3509239" y="1126427"/>
                </a:lnTo>
                <a:lnTo>
                  <a:pt x="3509239" y="1143572"/>
                </a:lnTo>
                <a:close/>
                <a:moveTo>
                  <a:pt x="3510953" y="864108"/>
                </a:moveTo>
                <a:lnTo>
                  <a:pt x="3524669" y="864108"/>
                </a:lnTo>
                <a:lnTo>
                  <a:pt x="3524669" y="850392"/>
                </a:lnTo>
                <a:lnTo>
                  <a:pt x="3538385" y="850392"/>
                </a:lnTo>
                <a:lnTo>
                  <a:pt x="3538385" y="836676"/>
                </a:lnTo>
                <a:lnTo>
                  <a:pt x="3524669" y="836676"/>
                </a:lnTo>
                <a:lnTo>
                  <a:pt x="3524669" y="822960"/>
                </a:lnTo>
                <a:lnTo>
                  <a:pt x="3510953" y="822960"/>
                </a:lnTo>
                <a:lnTo>
                  <a:pt x="3510953" y="836676"/>
                </a:lnTo>
                <a:lnTo>
                  <a:pt x="3497237" y="836676"/>
                </a:lnTo>
                <a:lnTo>
                  <a:pt x="3497237" y="850392"/>
                </a:lnTo>
                <a:lnTo>
                  <a:pt x="3510953" y="850392"/>
                </a:lnTo>
                <a:lnTo>
                  <a:pt x="3510953" y="864108"/>
                </a:lnTo>
                <a:close/>
                <a:moveTo>
                  <a:pt x="3507181" y="1698384"/>
                </a:moveTo>
                <a:lnTo>
                  <a:pt x="3528441" y="1698384"/>
                </a:lnTo>
                <a:lnTo>
                  <a:pt x="3528441" y="1677124"/>
                </a:lnTo>
                <a:lnTo>
                  <a:pt x="3549701" y="1677124"/>
                </a:lnTo>
                <a:lnTo>
                  <a:pt x="3549701" y="1655864"/>
                </a:lnTo>
                <a:lnTo>
                  <a:pt x="3528441" y="1655864"/>
                </a:lnTo>
                <a:lnTo>
                  <a:pt x="3528441" y="1634604"/>
                </a:lnTo>
                <a:lnTo>
                  <a:pt x="3507181" y="1634604"/>
                </a:lnTo>
                <a:lnTo>
                  <a:pt x="3507181" y="1655864"/>
                </a:lnTo>
                <a:lnTo>
                  <a:pt x="3485921" y="1655864"/>
                </a:lnTo>
                <a:lnTo>
                  <a:pt x="3485921" y="1677124"/>
                </a:lnTo>
                <a:lnTo>
                  <a:pt x="3507181" y="1677124"/>
                </a:lnTo>
                <a:lnTo>
                  <a:pt x="3507181" y="1698384"/>
                </a:lnTo>
                <a:close/>
                <a:moveTo>
                  <a:pt x="1652092" y="664540"/>
                </a:moveTo>
                <a:lnTo>
                  <a:pt x="1652092" y="692315"/>
                </a:lnTo>
                <a:lnTo>
                  <a:pt x="1624317" y="692315"/>
                </a:lnTo>
                <a:lnTo>
                  <a:pt x="1624317" y="720433"/>
                </a:lnTo>
                <a:lnTo>
                  <a:pt x="1652092" y="720433"/>
                </a:lnTo>
                <a:lnTo>
                  <a:pt x="1652092" y="748208"/>
                </a:lnTo>
                <a:lnTo>
                  <a:pt x="1680210" y="748208"/>
                </a:lnTo>
                <a:lnTo>
                  <a:pt x="1680210" y="720433"/>
                </a:lnTo>
                <a:lnTo>
                  <a:pt x="1707985" y="720433"/>
                </a:lnTo>
                <a:lnTo>
                  <a:pt x="1707985" y="692315"/>
                </a:lnTo>
                <a:lnTo>
                  <a:pt x="1680210" y="692315"/>
                </a:lnTo>
                <a:lnTo>
                  <a:pt x="1680210" y="664540"/>
                </a:lnTo>
                <a:lnTo>
                  <a:pt x="1652092" y="664540"/>
                </a:lnTo>
                <a:close/>
                <a:moveTo>
                  <a:pt x="3576790" y="1557795"/>
                </a:moveTo>
                <a:lnTo>
                  <a:pt x="3595993" y="1557795"/>
                </a:lnTo>
                <a:lnTo>
                  <a:pt x="3595993" y="1538935"/>
                </a:lnTo>
                <a:lnTo>
                  <a:pt x="3614852" y="1538935"/>
                </a:lnTo>
                <a:lnTo>
                  <a:pt x="3614852" y="1519733"/>
                </a:lnTo>
                <a:lnTo>
                  <a:pt x="3595993" y="1519733"/>
                </a:lnTo>
                <a:lnTo>
                  <a:pt x="3595993" y="1500873"/>
                </a:lnTo>
                <a:lnTo>
                  <a:pt x="3576790" y="1500873"/>
                </a:lnTo>
                <a:lnTo>
                  <a:pt x="3576790" y="1519733"/>
                </a:lnTo>
                <a:lnTo>
                  <a:pt x="3557930" y="1519733"/>
                </a:lnTo>
                <a:lnTo>
                  <a:pt x="3557930" y="1538935"/>
                </a:lnTo>
                <a:lnTo>
                  <a:pt x="3576790" y="1538935"/>
                </a:lnTo>
                <a:lnTo>
                  <a:pt x="3576790" y="1557795"/>
                </a:lnTo>
                <a:close/>
                <a:moveTo>
                  <a:pt x="3439287" y="1284846"/>
                </a:moveTo>
                <a:lnTo>
                  <a:pt x="3459175" y="1284846"/>
                </a:lnTo>
                <a:lnTo>
                  <a:pt x="3459175" y="1264958"/>
                </a:lnTo>
                <a:lnTo>
                  <a:pt x="3479063" y="1264958"/>
                </a:lnTo>
                <a:lnTo>
                  <a:pt x="3479063" y="1245070"/>
                </a:lnTo>
                <a:lnTo>
                  <a:pt x="3459175" y="1245070"/>
                </a:lnTo>
                <a:lnTo>
                  <a:pt x="3459175" y="1225182"/>
                </a:lnTo>
                <a:lnTo>
                  <a:pt x="3439287" y="1225182"/>
                </a:lnTo>
                <a:lnTo>
                  <a:pt x="3439287" y="1245070"/>
                </a:lnTo>
                <a:lnTo>
                  <a:pt x="3419399" y="1245070"/>
                </a:lnTo>
                <a:lnTo>
                  <a:pt x="3419399" y="1264958"/>
                </a:lnTo>
                <a:lnTo>
                  <a:pt x="3439287" y="1264958"/>
                </a:lnTo>
                <a:lnTo>
                  <a:pt x="3439287" y="1284846"/>
                </a:lnTo>
                <a:close/>
                <a:moveTo>
                  <a:pt x="3438259" y="1562595"/>
                </a:moveTo>
                <a:lnTo>
                  <a:pt x="3460204" y="1562595"/>
                </a:lnTo>
                <a:lnTo>
                  <a:pt x="3460204" y="1540307"/>
                </a:lnTo>
                <a:lnTo>
                  <a:pt x="3482492" y="1540307"/>
                </a:lnTo>
                <a:lnTo>
                  <a:pt x="3482492" y="1518361"/>
                </a:lnTo>
                <a:lnTo>
                  <a:pt x="3460204" y="1518361"/>
                </a:lnTo>
                <a:lnTo>
                  <a:pt x="3460204" y="1496073"/>
                </a:lnTo>
                <a:lnTo>
                  <a:pt x="3438259" y="1496073"/>
                </a:lnTo>
                <a:lnTo>
                  <a:pt x="3438259" y="1518361"/>
                </a:lnTo>
                <a:lnTo>
                  <a:pt x="3415970" y="1518361"/>
                </a:lnTo>
                <a:lnTo>
                  <a:pt x="3415970" y="1540307"/>
                </a:lnTo>
                <a:lnTo>
                  <a:pt x="3438259" y="1540307"/>
                </a:lnTo>
                <a:lnTo>
                  <a:pt x="3438259" y="1562595"/>
                </a:lnTo>
                <a:close/>
                <a:moveTo>
                  <a:pt x="3442716" y="725576"/>
                </a:moveTo>
                <a:lnTo>
                  <a:pt x="3455746" y="725576"/>
                </a:lnTo>
                <a:lnTo>
                  <a:pt x="3455746" y="712889"/>
                </a:lnTo>
                <a:lnTo>
                  <a:pt x="3468434" y="712889"/>
                </a:lnTo>
                <a:lnTo>
                  <a:pt x="3468434" y="699859"/>
                </a:lnTo>
                <a:lnTo>
                  <a:pt x="3455746" y="699859"/>
                </a:lnTo>
                <a:lnTo>
                  <a:pt x="3455746" y="687172"/>
                </a:lnTo>
                <a:lnTo>
                  <a:pt x="3442716" y="687172"/>
                </a:lnTo>
                <a:lnTo>
                  <a:pt x="3442716" y="699859"/>
                </a:lnTo>
                <a:lnTo>
                  <a:pt x="3430029" y="699859"/>
                </a:lnTo>
                <a:lnTo>
                  <a:pt x="3430029" y="712889"/>
                </a:lnTo>
                <a:lnTo>
                  <a:pt x="3442716" y="712889"/>
                </a:lnTo>
                <a:lnTo>
                  <a:pt x="3442716" y="725576"/>
                </a:lnTo>
                <a:close/>
                <a:moveTo>
                  <a:pt x="3440659" y="1006069"/>
                </a:moveTo>
                <a:lnTo>
                  <a:pt x="3457804" y="1006069"/>
                </a:lnTo>
                <a:lnTo>
                  <a:pt x="3457804" y="989267"/>
                </a:lnTo>
                <a:lnTo>
                  <a:pt x="3474606" y="989267"/>
                </a:lnTo>
                <a:lnTo>
                  <a:pt x="3474606" y="972122"/>
                </a:lnTo>
                <a:lnTo>
                  <a:pt x="3457804" y="972122"/>
                </a:lnTo>
                <a:lnTo>
                  <a:pt x="3457804" y="955319"/>
                </a:lnTo>
                <a:lnTo>
                  <a:pt x="3440659" y="955319"/>
                </a:lnTo>
                <a:lnTo>
                  <a:pt x="3440659" y="972122"/>
                </a:lnTo>
                <a:lnTo>
                  <a:pt x="3423857" y="972122"/>
                </a:lnTo>
                <a:lnTo>
                  <a:pt x="3423857" y="989267"/>
                </a:lnTo>
                <a:lnTo>
                  <a:pt x="3440659" y="989267"/>
                </a:lnTo>
                <a:lnTo>
                  <a:pt x="3440659" y="1006069"/>
                </a:lnTo>
                <a:close/>
                <a:moveTo>
                  <a:pt x="3579533" y="1001611"/>
                </a:moveTo>
                <a:lnTo>
                  <a:pt x="3593249" y="1001611"/>
                </a:lnTo>
                <a:lnTo>
                  <a:pt x="3593249" y="987552"/>
                </a:lnTo>
                <a:lnTo>
                  <a:pt x="3607308" y="987552"/>
                </a:lnTo>
                <a:lnTo>
                  <a:pt x="3607308" y="973836"/>
                </a:lnTo>
                <a:lnTo>
                  <a:pt x="3593249" y="973836"/>
                </a:lnTo>
                <a:lnTo>
                  <a:pt x="3593249" y="959777"/>
                </a:lnTo>
                <a:lnTo>
                  <a:pt x="3579533" y="959777"/>
                </a:lnTo>
                <a:lnTo>
                  <a:pt x="3579533" y="973836"/>
                </a:lnTo>
                <a:lnTo>
                  <a:pt x="3565474" y="973836"/>
                </a:lnTo>
                <a:lnTo>
                  <a:pt x="3565474" y="987552"/>
                </a:lnTo>
                <a:lnTo>
                  <a:pt x="3579533" y="987552"/>
                </a:lnTo>
                <a:lnTo>
                  <a:pt x="3579533" y="1001611"/>
                </a:lnTo>
                <a:close/>
                <a:moveTo>
                  <a:pt x="3368307" y="1903781"/>
                </a:moveTo>
                <a:lnTo>
                  <a:pt x="3368307" y="1928470"/>
                </a:lnTo>
                <a:lnTo>
                  <a:pt x="3343618" y="1928470"/>
                </a:lnTo>
                <a:lnTo>
                  <a:pt x="3343618" y="1953158"/>
                </a:lnTo>
                <a:lnTo>
                  <a:pt x="3368307" y="1953158"/>
                </a:lnTo>
                <a:lnTo>
                  <a:pt x="3368307" y="1977847"/>
                </a:lnTo>
                <a:lnTo>
                  <a:pt x="3392996" y="1977847"/>
                </a:lnTo>
                <a:lnTo>
                  <a:pt x="3392996" y="1953158"/>
                </a:lnTo>
                <a:lnTo>
                  <a:pt x="3417685" y="1953158"/>
                </a:lnTo>
                <a:lnTo>
                  <a:pt x="3417685" y="1928470"/>
                </a:lnTo>
                <a:lnTo>
                  <a:pt x="3392996" y="1928470"/>
                </a:lnTo>
                <a:lnTo>
                  <a:pt x="3392996" y="1903781"/>
                </a:lnTo>
                <a:lnTo>
                  <a:pt x="3368307" y="1903781"/>
                </a:lnTo>
                <a:close/>
                <a:moveTo>
                  <a:pt x="3716693" y="1275931"/>
                </a:moveTo>
                <a:lnTo>
                  <a:pt x="3730409" y="1275931"/>
                </a:lnTo>
                <a:lnTo>
                  <a:pt x="3730409" y="1261872"/>
                </a:lnTo>
                <a:lnTo>
                  <a:pt x="3744468" y="1261872"/>
                </a:lnTo>
                <a:lnTo>
                  <a:pt x="3744468" y="1248156"/>
                </a:lnTo>
                <a:lnTo>
                  <a:pt x="3730409" y="1248156"/>
                </a:lnTo>
                <a:lnTo>
                  <a:pt x="3730409" y="1234097"/>
                </a:lnTo>
                <a:lnTo>
                  <a:pt x="3716693" y="1234097"/>
                </a:lnTo>
                <a:lnTo>
                  <a:pt x="3716693" y="1248156"/>
                </a:lnTo>
                <a:lnTo>
                  <a:pt x="3702634" y="1248156"/>
                </a:lnTo>
                <a:lnTo>
                  <a:pt x="3702634" y="1261872"/>
                </a:lnTo>
                <a:lnTo>
                  <a:pt x="3716693" y="1261872"/>
                </a:lnTo>
                <a:lnTo>
                  <a:pt x="3716693" y="1275931"/>
                </a:lnTo>
                <a:close/>
                <a:moveTo>
                  <a:pt x="3784588" y="1688783"/>
                </a:moveTo>
                <a:lnTo>
                  <a:pt x="3799675" y="1688783"/>
                </a:lnTo>
                <a:lnTo>
                  <a:pt x="3799675" y="1674038"/>
                </a:lnTo>
                <a:lnTo>
                  <a:pt x="3814420" y="1674038"/>
                </a:lnTo>
                <a:lnTo>
                  <a:pt x="3814420" y="1658950"/>
                </a:lnTo>
                <a:lnTo>
                  <a:pt x="3799675" y="1658950"/>
                </a:lnTo>
                <a:lnTo>
                  <a:pt x="3799675" y="1644206"/>
                </a:lnTo>
                <a:lnTo>
                  <a:pt x="3784588" y="1644206"/>
                </a:lnTo>
                <a:lnTo>
                  <a:pt x="3784588" y="1658950"/>
                </a:lnTo>
                <a:lnTo>
                  <a:pt x="3769843" y="1658950"/>
                </a:lnTo>
                <a:lnTo>
                  <a:pt x="3769843" y="1674038"/>
                </a:lnTo>
                <a:lnTo>
                  <a:pt x="3784588" y="1674038"/>
                </a:lnTo>
                <a:lnTo>
                  <a:pt x="3784588" y="1688783"/>
                </a:lnTo>
                <a:close/>
                <a:moveTo>
                  <a:pt x="3854539" y="1548194"/>
                </a:moveTo>
                <a:lnTo>
                  <a:pt x="3866884" y="1548194"/>
                </a:lnTo>
                <a:lnTo>
                  <a:pt x="3866884" y="1535506"/>
                </a:lnTo>
                <a:lnTo>
                  <a:pt x="3879571" y="1535506"/>
                </a:lnTo>
                <a:lnTo>
                  <a:pt x="3879571" y="1523162"/>
                </a:lnTo>
                <a:lnTo>
                  <a:pt x="3866884" y="1523162"/>
                </a:lnTo>
                <a:lnTo>
                  <a:pt x="3866884" y="1510475"/>
                </a:lnTo>
                <a:lnTo>
                  <a:pt x="3854539" y="1510475"/>
                </a:lnTo>
                <a:lnTo>
                  <a:pt x="3854539" y="1523162"/>
                </a:lnTo>
                <a:lnTo>
                  <a:pt x="3841852" y="1523162"/>
                </a:lnTo>
                <a:lnTo>
                  <a:pt x="3841852" y="1535506"/>
                </a:lnTo>
                <a:lnTo>
                  <a:pt x="3854539" y="1535506"/>
                </a:lnTo>
                <a:lnTo>
                  <a:pt x="3854539" y="1548194"/>
                </a:lnTo>
                <a:close/>
                <a:moveTo>
                  <a:pt x="2091690" y="3217774"/>
                </a:moveTo>
                <a:lnTo>
                  <a:pt x="2091690" y="3189313"/>
                </a:lnTo>
                <a:lnTo>
                  <a:pt x="2120151" y="3189313"/>
                </a:lnTo>
                <a:lnTo>
                  <a:pt x="2120151" y="3161195"/>
                </a:lnTo>
                <a:lnTo>
                  <a:pt x="2091690" y="3161195"/>
                </a:lnTo>
                <a:lnTo>
                  <a:pt x="2091690" y="3132734"/>
                </a:lnTo>
                <a:lnTo>
                  <a:pt x="2063572" y="3132734"/>
                </a:lnTo>
                <a:lnTo>
                  <a:pt x="2063572" y="3161195"/>
                </a:lnTo>
                <a:lnTo>
                  <a:pt x="2035111" y="3161195"/>
                </a:lnTo>
                <a:lnTo>
                  <a:pt x="2035111" y="3189313"/>
                </a:lnTo>
                <a:lnTo>
                  <a:pt x="2063572" y="3189313"/>
                </a:lnTo>
                <a:lnTo>
                  <a:pt x="2063572" y="3217774"/>
                </a:lnTo>
                <a:lnTo>
                  <a:pt x="2091690" y="3217774"/>
                </a:lnTo>
                <a:close/>
                <a:moveTo>
                  <a:pt x="3645713" y="1693926"/>
                </a:moveTo>
                <a:lnTo>
                  <a:pt x="3664229" y="1693926"/>
                </a:lnTo>
                <a:lnTo>
                  <a:pt x="3664229" y="1675752"/>
                </a:lnTo>
                <a:lnTo>
                  <a:pt x="3682403" y="1675752"/>
                </a:lnTo>
                <a:lnTo>
                  <a:pt x="3682403" y="1657236"/>
                </a:lnTo>
                <a:lnTo>
                  <a:pt x="3664229" y="1657236"/>
                </a:lnTo>
                <a:lnTo>
                  <a:pt x="3664229" y="1639062"/>
                </a:lnTo>
                <a:lnTo>
                  <a:pt x="3645713" y="1639062"/>
                </a:lnTo>
                <a:lnTo>
                  <a:pt x="3645713" y="1657236"/>
                </a:lnTo>
                <a:lnTo>
                  <a:pt x="3627539" y="1657236"/>
                </a:lnTo>
                <a:lnTo>
                  <a:pt x="3627539" y="1675752"/>
                </a:lnTo>
                <a:lnTo>
                  <a:pt x="3645713" y="1675752"/>
                </a:lnTo>
                <a:lnTo>
                  <a:pt x="3645713" y="1693926"/>
                </a:lnTo>
                <a:close/>
                <a:moveTo>
                  <a:pt x="3646742" y="1417206"/>
                </a:moveTo>
                <a:lnTo>
                  <a:pt x="3663201" y="1417206"/>
                </a:lnTo>
                <a:lnTo>
                  <a:pt x="3663201" y="1400404"/>
                </a:lnTo>
                <a:lnTo>
                  <a:pt x="3680003" y="1400404"/>
                </a:lnTo>
                <a:lnTo>
                  <a:pt x="3680003" y="1383944"/>
                </a:lnTo>
                <a:lnTo>
                  <a:pt x="3663201" y="1383944"/>
                </a:lnTo>
                <a:lnTo>
                  <a:pt x="3663201" y="1367142"/>
                </a:lnTo>
                <a:lnTo>
                  <a:pt x="3646742" y="1367142"/>
                </a:lnTo>
                <a:lnTo>
                  <a:pt x="3646742" y="1383944"/>
                </a:lnTo>
                <a:lnTo>
                  <a:pt x="3629939" y="1383944"/>
                </a:lnTo>
                <a:lnTo>
                  <a:pt x="3629939" y="1400404"/>
                </a:lnTo>
                <a:lnTo>
                  <a:pt x="3646742" y="1400404"/>
                </a:lnTo>
                <a:lnTo>
                  <a:pt x="3646742" y="1417206"/>
                </a:lnTo>
                <a:close/>
                <a:moveTo>
                  <a:pt x="3715664" y="1552994"/>
                </a:moveTo>
                <a:lnTo>
                  <a:pt x="3731438" y="1552994"/>
                </a:lnTo>
                <a:lnTo>
                  <a:pt x="3731438" y="1537221"/>
                </a:lnTo>
                <a:lnTo>
                  <a:pt x="3747211" y="1537221"/>
                </a:lnTo>
                <a:lnTo>
                  <a:pt x="3747211" y="1521447"/>
                </a:lnTo>
                <a:lnTo>
                  <a:pt x="3731438" y="1521447"/>
                </a:lnTo>
                <a:lnTo>
                  <a:pt x="3731438" y="1505674"/>
                </a:lnTo>
                <a:lnTo>
                  <a:pt x="3715664" y="1505674"/>
                </a:lnTo>
                <a:lnTo>
                  <a:pt x="3715664" y="1521447"/>
                </a:lnTo>
                <a:lnTo>
                  <a:pt x="3699891" y="1521447"/>
                </a:lnTo>
                <a:lnTo>
                  <a:pt x="3699891" y="1537221"/>
                </a:lnTo>
                <a:lnTo>
                  <a:pt x="3715664" y="1537221"/>
                </a:lnTo>
                <a:lnTo>
                  <a:pt x="3715664" y="1552994"/>
                </a:lnTo>
                <a:close/>
                <a:moveTo>
                  <a:pt x="3647770" y="1139114"/>
                </a:moveTo>
                <a:lnTo>
                  <a:pt x="3662172" y="1139114"/>
                </a:lnTo>
                <a:lnTo>
                  <a:pt x="3662172" y="1125055"/>
                </a:lnTo>
                <a:lnTo>
                  <a:pt x="3676231" y="1125055"/>
                </a:lnTo>
                <a:lnTo>
                  <a:pt x="3676231" y="1110653"/>
                </a:lnTo>
                <a:lnTo>
                  <a:pt x="3662172" y="1110653"/>
                </a:lnTo>
                <a:lnTo>
                  <a:pt x="3662172" y="1096594"/>
                </a:lnTo>
                <a:lnTo>
                  <a:pt x="3647770" y="1096594"/>
                </a:lnTo>
                <a:lnTo>
                  <a:pt x="3647770" y="1110653"/>
                </a:lnTo>
                <a:lnTo>
                  <a:pt x="3633712" y="1110653"/>
                </a:lnTo>
                <a:lnTo>
                  <a:pt x="3633712" y="1125055"/>
                </a:lnTo>
                <a:lnTo>
                  <a:pt x="3647770" y="1125055"/>
                </a:lnTo>
                <a:lnTo>
                  <a:pt x="3647770" y="1139114"/>
                </a:lnTo>
                <a:close/>
                <a:moveTo>
                  <a:pt x="3785273" y="1412405"/>
                </a:moveTo>
                <a:lnTo>
                  <a:pt x="3798989" y="1412405"/>
                </a:lnTo>
                <a:lnTo>
                  <a:pt x="3798989" y="1399032"/>
                </a:lnTo>
                <a:lnTo>
                  <a:pt x="3812362" y="1399032"/>
                </a:lnTo>
                <a:lnTo>
                  <a:pt x="3812362" y="1385316"/>
                </a:lnTo>
                <a:lnTo>
                  <a:pt x="3798989" y="1385316"/>
                </a:lnTo>
                <a:lnTo>
                  <a:pt x="3798989" y="1371943"/>
                </a:lnTo>
                <a:lnTo>
                  <a:pt x="3785273" y="1371943"/>
                </a:lnTo>
                <a:lnTo>
                  <a:pt x="3785273" y="1385316"/>
                </a:lnTo>
                <a:lnTo>
                  <a:pt x="3771900" y="1385316"/>
                </a:lnTo>
                <a:lnTo>
                  <a:pt x="3771900" y="1399032"/>
                </a:lnTo>
                <a:lnTo>
                  <a:pt x="3785273" y="1399032"/>
                </a:lnTo>
                <a:lnTo>
                  <a:pt x="3785273" y="1412405"/>
                </a:lnTo>
                <a:close/>
                <a:moveTo>
                  <a:pt x="2571750" y="3080271"/>
                </a:moveTo>
                <a:lnTo>
                  <a:pt x="2571750" y="3052153"/>
                </a:lnTo>
                <a:lnTo>
                  <a:pt x="2599868" y="3052153"/>
                </a:lnTo>
                <a:lnTo>
                  <a:pt x="2599868" y="3024035"/>
                </a:lnTo>
                <a:lnTo>
                  <a:pt x="2571750" y="3024035"/>
                </a:lnTo>
                <a:lnTo>
                  <a:pt x="2571750" y="2995917"/>
                </a:lnTo>
                <a:lnTo>
                  <a:pt x="2543632" y="2995917"/>
                </a:lnTo>
                <a:lnTo>
                  <a:pt x="2543632" y="3024035"/>
                </a:lnTo>
                <a:lnTo>
                  <a:pt x="2515514" y="3024035"/>
                </a:lnTo>
                <a:lnTo>
                  <a:pt x="2515514" y="3052153"/>
                </a:lnTo>
                <a:lnTo>
                  <a:pt x="2543632" y="3052153"/>
                </a:lnTo>
                <a:lnTo>
                  <a:pt x="2543632" y="3080271"/>
                </a:lnTo>
                <a:lnTo>
                  <a:pt x="2571750" y="3080271"/>
                </a:lnTo>
                <a:close/>
                <a:moveTo>
                  <a:pt x="2502142" y="3214688"/>
                </a:moveTo>
                <a:lnTo>
                  <a:pt x="2502142" y="3188284"/>
                </a:lnTo>
                <a:lnTo>
                  <a:pt x="2528545" y="3188284"/>
                </a:lnTo>
                <a:lnTo>
                  <a:pt x="2528545" y="3162224"/>
                </a:lnTo>
                <a:lnTo>
                  <a:pt x="2502142" y="3162224"/>
                </a:lnTo>
                <a:lnTo>
                  <a:pt x="2502142" y="3135821"/>
                </a:lnTo>
                <a:lnTo>
                  <a:pt x="2476081" y="3135821"/>
                </a:lnTo>
                <a:lnTo>
                  <a:pt x="2476081" y="3162224"/>
                </a:lnTo>
                <a:lnTo>
                  <a:pt x="2449678" y="3162224"/>
                </a:lnTo>
                <a:lnTo>
                  <a:pt x="2449678" y="3188284"/>
                </a:lnTo>
                <a:lnTo>
                  <a:pt x="2476081" y="3188284"/>
                </a:lnTo>
                <a:lnTo>
                  <a:pt x="2476081" y="3214688"/>
                </a:lnTo>
                <a:lnTo>
                  <a:pt x="2502142" y="3214688"/>
                </a:lnTo>
                <a:close/>
                <a:moveTo>
                  <a:pt x="2638958" y="3213316"/>
                </a:moveTo>
                <a:lnTo>
                  <a:pt x="2638958" y="3187941"/>
                </a:lnTo>
                <a:lnTo>
                  <a:pt x="2664333" y="3187941"/>
                </a:lnTo>
                <a:lnTo>
                  <a:pt x="2664333" y="3162567"/>
                </a:lnTo>
                <a:lnTo>
                  <a:pt x="2638958" y="3162567"/>
                </a:lnTo>
                <a:lnTo>
                  <a:pt x="2638958" y="3137192"/>
                </a:lnTo>
                <a:lnTo>
                  <a:pt x="2613584" y="3137192"/>
                </a:lnTo>
                <a:lnTo>
                  <a:pt x="2613584" y="3162567"/>
                </a:lnTo>
                <a:lnTo>
                  <a:pt x="2588209" y="3162567"/>
                </a:lnTo>
                <a:lnTo>
                  <a:pt x="2588209" y="3187941"/>
                </a:lnTo>
                <a:lnTo>
                  <a:pt x="2613584" y="3187941"/>
                </a:lnTo>
                <a:lnTo>
                  <a:pt x="2613584" y="3213316"/>
                </a:lnTo>
                <a:lnTo>
                  <a:pt x="2638958" y="3213316"/>
                </a:lnTo>
                <a:close/>
                <a:moveTo>
                  <a:pt x="2432876" y="3349104"/>
                </a:moveTo>
                <a:lnTo>
                  <a:pt x="2432876" y="3324758"/>
                </a:lnTo>
                <a:lnTo>
                  <a:pt x="2457221" y="3324758"/>
                </a:lnTo>
                <a:lnTo>
                  <a:pt x="2457221" y="3300070"/>
                </a:lnTo>
                <a:lnTo>
                  <a:pt x="2432876" y="3300070"/>
                </a:lnTo>
                <a:lnTo>
                  <a:pt x="2432876" y="3275724"/>
                </a:lnTo>
                <a:lnTo>
                  <a:pt x="2408187" y="3275724"/>
                </a:lnTo>
                <a:lnTo>
                  <a:pt x="2408187" y="3300070"/>
                </a:lnTo>
                <a:lnTo>
                  <a:pt x="2383841" y="3300070"/>
                </a:lnTo>
                <a:lnTo>
                  <a:pt x="2383841" y="3324758"/>
                </a:lnTo>
                <a:lnTo>
                  <a:pt x="2408187" y="3324758"/>
                </a:lnTo>
                <a:lnTo>
                  <a:pt x="2408187" y="3349104"/>
                </a:lnTo>
                <a:lnTo>
                  <a:pt x="2432876" y="3349104"/>
                </a:lnTo>
                <a:close/>
                <a:moveTo>
                  <a:pt x="2708224" y="3078213"/>
                </a:moveTo>
                <a:lnTo>
                  <a:pt x="2708224" y="3051467"/>
                </a:lnTo>
                <a:lnTo>
                  <a:pt x="2734970" y="3051467"/>
                </a:lnTo>
                <a:lnTo>
                  <a:pt x="2734970" y="3024721"/>
                </a:lnTo>
                <a:lnTo>
                  <a:pt x="2708224" y="3024721"/>
                </a:lnTo>
                <a:lnTo>
                  <a:pt x="2708224" y="2997975"/>
                </a:lnTo>
                <a:lnTo>
                  <a:pt x="2681478" y="2997975"/>
                </a:lnTo>
                <a:lnTo>
                  <a:pt x="2681478" y="3024721"/>
                </a:lnTo>
                <a:lnTo>
                  <a:pt x="2654732" y="3024721"/>
                </a:lnTo>
                <a:lnTo>
                  <a:pt x="2654732" y="3051467"/>
                </a:lnTo>
                <a:lnTo>
                  <a:pt x="2681478" y="3051467"/>
                </a:lnTo>
                <a:lnTo>
                  <a:pt x="2681478" y="3078213"/>
                </a:lnTo>
                <a:lnTo>
                  <a:pt x="2708224" y="3078213"/>
                </a:lnTo>
                <a:close/>
                <a:moveTo>
                  <a:pt x="2365667" y="3216402"/>
                </a:moveTo>
                <a:lnTo>
                  <a:pt x="2365667" y="3188970"/>
                </a:lnTo>
                <a:lnTo>
                  <a:pt x="2393099" y="3188970"/>
                </a:lnTo>
                <a:lnTo>
                  <a:pt x="2393099" y="3161538"/>
                </a:lnTo>
                <a:lnTo>
                  <a:pt x="2365667" y="3161538"/>
                </a:lnTo>
                <a:lnTo>
                  <a:pt x="2365667" y="3134106"/>
                </a:lnTo>
                <a:lnTo>
                  <a:pt x="2338235" y="3134106"/>
                </a:lnTo>
                <a:lnTo>
                  <a:pt x="2338235" y="3161538"/>
                </a:lnTo>
                <a:lnTo>
                  <a:pt x="2310803" y="3161538"/>
                </a:lnTo>
                <a:lnTo>
                  <a:pt x="2310803" y="3188970"/>
                </a:lnTo>
                <a:lnTo>
                  <a:pt x="2338235" y="3188970"/>
                </a:lnTo>
                <a:lnTo>
                  <a:pt x="2338235" y="3216402"/>
                </a:lnTo>
                <a:lnTo>
                  <a:pt x="2365667" y="3216402"/>
                </a:lnTo>
                <a:close/>
                <a:moveTo>
                  <a:pt x="2159242" y="3351162"/>
                </a:moveTo>
                <a:lnTo>
                  <a:pt x="2159242" y="3325444"/>
                </a:lnTo>
                <a:lnTo>
                  <a:pt x="2184959" y="3325444"/>
                </a:lnTo>
                <a:lnTo>
                  <a:pt x="2184959" y="3299384"/>
                </a:lnTo>
                <a:lnTo>
                  <a:pt x="2159242" y="3299384"/>
                </a:lnTo>
                <a:lnTo>
                  <a:pt x="2159242" y="3273666"/>
                </a:lnTo>
                <a:lnTo>
                  <a:pt x="2133181" y="3273666"/>
                </a:lnTo>
                <a:lnTo>
                  <a:pt x="2133181" y="3299384"/>
                </a:lnTo>
                <a:lnTo>
                  <a:pt x="2107463" y="3299384"/>
                </a:lnTo>
                <a:lnTo>
                  <a:pt x="2107463" y="3325444"/>
                </a:lnTo>
                <a:lnTo>
                  <a:pt x="2133181" y="3325444"/>
                </a:lnTo>
                <a:lnTo>
                  <a:pt x="2133181" y="3351162"/>
                </a:lnTo>
                <a:lnTo>
                  <a:pt x="2159242" y="3351162"/>
                </a:lnTo>
                <a:close/>
                <a:moveTo>
                  <a:pt x="2228850" y="3217088"/>
                </a:moveTo>
                <a:lnTo>
                  <a:pt x="2228850" y="3189313"/>
                </a:lnTo>
                <a:lnTo>
                  <a:pt x="2256625" y="3189313"/>
                </a:lnTo>
                <a:lnTo>
                  <a:pt x="2256625" y="3161195"/>
                </a:lnTo>
                <a:lnTo>
                  <a:pt x="2228850" y="3161195"/>
                </a:lnTo>
                <a:lnTo>
                  <a:pt x="2228850" y="3133420"/>
                </a:lnTo>
                <a:lnTo>
                  <a:pt x="2200732" y="3133420"/>
                </a:lnTo>
                <a:lnTo>
                  <a:pt x="2200732" y="3161195"/>
                </a:lnTo>
                <a:lnTo>
                  <a:pt x="2172958" y="3161195"/>
                </a:lnTo>
                <a:lnTo>
                  <a:pt x="2172958" y="3189313"/>
                </a:lnTo>
                <a:lnTo>
                  <a:pt x="2200732" y="3189313"/>
                </a:lnTo>
                <a:lnTo>
                  <a:pt x="2200732" y="3217088"/>
                </a:lnTo>
                <a:lnTo>
                  <a:pt x="2228850" y="3217088"/>
                </a:lnTo>
                <a:close/>
                <a:moveTo>
                  <a:pt x="2296058" y="3350476"/>
                </a:moveTo>
                <a:lnTo>
                  <a:pt x="2296058" y="3325101"/>
                </a:lnTo>
                <a:lnTo>
                  <a:pt x="2321433" y="3325101"/>
                </a:lnTo>
                <a:lnTo>
                  <a:pt x="2321433" y="3299727"/>
                </a:lnTo>
                <a:lnTo>
                  <a:pt x="2296058" y="3299727"/>
                </a:lnTo>
                <a:lnTo>
                  <a:pt x="2296058" y="3274352"/>
                </a:lnTo>
                <a:lnTo>
                  <a:pt x="2270684" y="3274352"/>
                </a:lnTo>
                <a:lnTo>
                  <a:pt x="2270684" y="3299727"/>
                </a:lnTo>
                <a:lnTo>
                  <a:pt x="2245309" y="3299727"/>
                </a:lnTo>
                <a:lnTo>
                  <a:pt x="2245309" y="3325101"/>
                </a:lnTo>
                <a:lnTo>
                  <a:pt x="2270684" y="3325101"/>
                </a:lnTo>
                <a:lnTo>
                  <a:pt x="2270684" y="3350476"/>
                </a:lnTo>
                <a:lnTo>
                  <a:pt x="2296058" y="3350476"/>
                </a:lnTo>
                <a:close/>
                <a:moveTo>
                  <a:pt x="2844698" y="3076156"/>
                </a:moveTo>
                <a:lnTo>
                  <a:pt x="2844698" y="3050781"/>
                </a:lnTo>
                <a:lnTo>
                  <a:pt x="2870073" y="3050781"/>
                </a:lnTo>
                <a:lnTo>
                  <a:pt x="2870073" y="3025407"/>
                </a:lnTo>
                <a:lnTo>
                  <a:pt x="2844698" y="3025407"/>
                </a:lnTo>
                <a:lnTo>
                  <a:pt x="2844698" y="3000032"/>
                </a:lnTo>
                <a:lnTo>
                  <a:pt x="2819324" y="3000032"/>
                </a:lnTo>
                <a:lnTo>
                  <a:pt x="2819324" y="3025407"/>
                </a:lnTo>
                <a:lnTo>
                  <a:pt x="2793949" y="3025407"/>
                </a:lnTo>
                <a:lnTo>
                  <a:pt x="2793949" y="3050781"/>
                </a:lnTo>
                <a:lnTo>
                  <a:pt x="2819324" y="3050781"/>
                </a:lnTo>
                <a:lnTo>
                  <a:pt x="2819324" y="3076156"/>
                </a:lnTo>
                <a:lnTo>
                  <a:pt x="2844698" y="3076156"/>
                </a:lnTo>
                <a:close/>
                <a:moveTo>
                  <a:pt x="3256178" y="2527516"/>
                </a:moveTo>
                <a:lnTo>
                  <a:pt x="3256178" y="2502141"/>
                </a:lnTo>
                <a:lnTo>
                  <a:pt x="3281553" y="2502141"/>
                </a:lnTo>
                <a:lnTo>
                  <a:pt x="3281553" y="2476767"/>
                </a:lnTo>
                <a:lnTo>
                  <a:pt x="3256178" y="2476767"/>
                </a:lnTo>
                <a:lnTo>
                  <a:pt x="3256178" y="2451392"/>
                </a:lnTo>
                <a:lnTo>
                  <a:pt x="3230804" y="2451392"/>
                </a:lnTo>
                <a:lnTo>
                  <a:pt x="3230804" y="2476767"/>
                </a:lnTo>
                <a:lnTo>
                  <a:pt x="3205429" y="2476767"/>
                </a:lnTo>
                <a:lnTo>
                  <a:pt x="3205429" y="2502141"/>
                </a:lnTo>
                <a:lnTo>
                  <a:pt x="3230804" y="2502141"/>
                </a:lnTo>
                <a:lnTo>
                  <a:pt x="3230804" y="2527516"/>
                </a:lnTo>
                <a:lnTo>
                  <a:pt x="3256178" y="2527516"/>
                </a:lnTo>
                <a:close/>
                <a:moveTo>
                  <a:pt x="3187598" y="2664676"/>
                </a:moveTo>
                <a:lnTo>
                  <a:pt x="3187598" y="2639301"/>
                </a:lnTo>
                <a:lnTo>
                  <a:pt x="3212973" y="2639301"/>
                </a:lnTo>
                <a:lnTo>
                  <a:pt x="3212973" y="2613927"/>
                </a:lnTo>
                <a:lnTo>
                  <a:pt x="3187598" y="2613927"/>
                </a:lnTo>
                <a:lnTo>
                  <a:pt x="3187598" y="2588552"/>
                </a:lnTo>
                <a:lnTo>
                  <a:pt x="3162224" y="2588552"/>
                </a:lnTo>
                <a:lnTo>
                  <a:pt x="3162224" y="2613927"/>
                </a:lnTo>
                <a:lnTo>
                  <a:pt x="3136849" y="2613927"/>
                </a:lnTo>
                <a:lnTo>
                  <a:pt x="3136849" y="2639301"/>
                </a:lnTo>
                <a:lnTo>
                  <a:pt x="3162224" y="2639301"/>
                </a:lnTo>
                <a:lnTo>
                  <a:pt x="3162224" y="2664676"/>
                </a:lnTo>
                <a:lnTo>
                  <a:pt x="3187598" y="2664676"/>
                </a:lnTo>
                <a:close/>
                <a:moveTo>
                  <a:pt x="3324416" y="2389670"/>
                </a:moveTo>
                <a:lnTo>
                  <a:pt x="3324416" y="2364638"/>
                </a:lnTo>
                <a:lnTo>
                  <a:pt x="3349447" y="2364638"/>
                </a:lnTo>
                <a:lnTo>
                  <a:pt x="3349447" y="2339950"/>
                </a:lnTo>
                <a:lnTo>
                  <a:pt x="3324416" y="2339950"/>
                </a:lnTo>
                <a:lnTo>
                  <a:pt x="3324416" y="2314918"/>
                </a:lnTo>
                <a:lnTo>
                  <a:pt x="3299727" y="2314918"/>
                </a:lnTo>
                <a:lnTo>
                  <a:pt x="3299727" y="2339950"/>
                </a:lnTo>
                <a:lnTo>
                  <a:pt x="3274695" y="2339950"/>
                </a:lnTo>
                <a:lnTo>
                  <a:pt x="3274695" y="2364638"/>
                </a:lnTo>
                <a:lnTo>
                  <a:pt x="3299727" y="2364638"/>
                </a:lnTo>
                <a:lnTo>
                  <a:pt x="3299727" y="2389670"/>
                </a:lnTo>
                <a:lnTo>
                  <a:pt x="3324416" y="2389670"/>
                </a:lnTo>
                <a:close/>
                <a:moveTo>
                  <a:pt x="3118676" y="2801150"/>
                </a:moveTo>
                <a:lnTo>
                  <a:pt x="3118676" y="2776118"/>
                </a:lnTo>
                <a:lnTo>
                  <a:pt x="3143707" y="2776118"/>
                </a:lnTo>
                <a:lnTo>
                  <a:pt x="3143707" y="2751430"/>
                </a:lnTo>
                <a:lnTo>
                  <a:pt x="3118676" y="2751430"/>
                </a:lnTo>
                <a:lnTo>
                  <a:pt x="3118676" y="2726398"/>
                </a:lnTo>
                <a:lnTo>
                  <a:pt x="3093987" y="2726398"/>
                </a:lnTo>
                <a:lnTo>
                  <a:pt x="3093987" y="2751430"/>
                </a:lnTo>
                <a:lnTo>
                  <a:pt x="3068955" y="2751430"/>
                </a:lnTo>
                <a:lnTo>
                  <a:pt x="3068955" y="2776118"/>
                </a:lnTo>
                <a:lnTo>
                  <a:pt x="3093987" y="2776118"/>
                </a:lnTo>
                <a:lnTo>
                  <a:pt x="3093987" y="2801150"/>
                </a:lnTo>
                <a:lnTo>
                  <a:pt x="3118676" y="2801150"/>
                </a:lnTo>
                <a:close/>
                <a:moveTo>
                  <a:pt x="2913622" y="2940368"/>
                </a:moveTo>
                <a:lnTo>
                  <a:pt x="2913622" y="2913964"/>
                </a:lnTo>
                <a:lnTo>
                  <a:pt x="2940025" y="2913964"/>
                </a:lnTo>
                <a:lnTo>
                  <a:pt x="2940025" y="2887904"/>
                </a:lnTo>
                <a:lnTo>
                  <a:pt x="2913622" y="2887904"/>
                </a:lnTo>
                <a:lnTo>
                  <a:pt x="2913622" y="2861501"/>
                </a:lnTo>
                <a:lnTo>
                  <a:pt x="2887561" y="2861501"/>
                </a:lnTo>
                <a:lnTo>
                  <a:pt x="2887561" y="2887904"/>
                </a:lnTo>
                <a:lnTo>
                  <a:pt x="2861158" y="2887904"/>
                </a:lnTo>
                <a:lnTo>
                  <a:pt x="2861158" y="2913964"/>
                </a:lnTo>
                <a:lnTo>
                  <a:pt x="2887561" y="2913964"/>
                </a:lnTo>
                <a:lnTo>
                  <a:pt x="2887561" y="2940368"/>
                </a:lnTo>
                <a:lnTo>
                  <a:pt x="2913622" y="2940368"/>
                </a:lnTo>
                <a:close/>
                <a:moveTo>
                  <a:pt x="3050096" y="2937624"/>
                </a:moveTo>
                <a:lnTo>
                  <a:pt x="3050096" y="2913278"/>
                </a:lnTo>
                <a:lnTo>
                  <a:pt x="3074441" y="2913278"/>
                </a:lnTo>
                <a:lnTo>
                  <a:pt x="3074441" y="2888590"/>
                </a:lnTo>
                <a:lnTo>
                  <a:pt x="3050096" y="2888590"/>
                </a:lnTo>
                <a:lnTo>
                  <a:pt x="3050096" y="2864244"/>
                </a:lnTo>
                <a:lnTo>
                  <a:pt x="3025407" y="2864244"/>
                </a:lnTo>
                <a:lnTo>
                  <a:pt x="3025407" y="2888590"/>
                </a:lnTo>
                <a:lnTo>
                  <a:pt x="3001061" y="2888590"/>
                </a:lnTo>
                <a:lnTo>
                  <a:pt x="3001061" y="2913278"/>
                </a:lnTo>
                <a:lnTo>
                  <a:pt x="3025407" y="2913278"/>
                </a:lnTo>
                <a:lnTo>
                  <a:pt x="3025407" y="2937624"/>
                </a:lnTo>
                <a:lnTo>
                  <a:pt x="3050096" y="2937624"/>
                </a:lnTo>
                <a:close/>
                <a:moveTo>
                  <a:pt x="3392653" y="2251481"/>
                </a:moveTo>
                <a:lnTo>
                  <a:pt x="3392653" y="2227136"/>
                </a:lnTo>
                <a:lnTo>
                  <a:pt x="3416999" y="2227136"/>
                </a:lnTo>
                <a:lnTo>
                  <a:pt x="3416999" y="2203133"/>
                </a:lnTo>
                <a:lnTo>
                  <a:pt x="3392653" y="2203133"/>
                </a:lnTo>
                <a:lnTo>
                  <a:pt x="3392653" y="2178787"/>
                </a:lnTo>
                <a:lnTo>
                  <a:pt x="3368650" y="2178787"/>
                </a:lnTo>
                <a:lnTo>
                  <a:pt x="3368650" y="2203133"/>
                </a:lnTo>
                <a:lnTo>
                  <a:pt x="3344304" y="2203133"/>
                </a:lnTo>
                <a:lnTo>
                  <a:pt x="3344304" y="2227136"/>
                </a:lnTo>
                <a:lnTo>
                  <a:pt x="3368650" y="2227136"/>
                </a:lnTo>
                <a:lnTo>
                  <a:pt x="3368650" y="2251481"/>
                </a:lnTo>
                <a:lnTo>
                  <a:pt x="3392653" y="2251481"/>
                </a:lnTo>
                <a:close/>
                <a:moveTo>
                  <a:pt x="2777490" y="2943111"/>
                </a:moveTo>
                <a:lnTo>
                  <a:pt x="2777490" y="2914993"/>
                </a:lnTo>
                <a:lnTo>
                  <a:pt x="2805608" y="2914993"/>
                </a:lnTo>
                <a:lnTo>
                  <a:pt x="2805608" y="2886875"/>
                </a:lnTo>
                <a:lnTo>
                  <a:pt x="2777490" y="2886875"/>
                </a:lnTo>
                <a:lnTo>
                  <a:pt x="2777490" y="2858757"/>
                </a:lnTo>
                <a:lnTo>
                  <a:pt x="2749372" y="2858757"/>
                </a:lnTo>
                <a:lnTo>
                  <a:pt x="2749372" y="2886875"/>
                </a:lnTo>
                <a:lnTo>
                  <a:pt x="2721254" y="2886875"/>
                </a:lnTo>
                <a:lnTo>
                  <a:pt x="2721254" y="2914993"/>
                </a:lnTo>
                <a:lnTo>
                  <a:pt x="2749372" y="2914993"/>
                </a:lnTo>
                <a:lnTo>
                  <a:pt x="2749372" y="2943111"/>
                </a:lnTo>
                <a:lnTo>
                  <a:pt x="2777490" y="2943111"/>
                </a:lnTo>
                <a:close/>
                <a:moveTo>
                  <a:pt x="2982544" y="2804236"/>
                </a:moveTo>
                <a:lnTo>
                  <a:pt x="2982544" y="2777147"/>
                </a:lnTo>
                <a:lnTo>
                  <a:pt x="3009634" y="2777147"/>
                </a:lnTo>
                <a:lnTo>
                  <a:pt x="3009634" y="2750401"/>
                </a:lnTo>
                <a:lnTo>
                  <a:pt x="2982544" y="2750401"/>
                </a:lnTo>
                <a:lnTo>
                  <a:pt x="2982544" y="2723312"/>
                </a:lnTo>
                <a:lnTo>
                  <a:pt x="2955798" y="2723312"/>
                </a:lnTo>
                <a:lnTo>
                  <a:pt x="2955798" y="2750401"/>
                </a:lnTo>
                <a:lnTo>
                  <a:pt x="2928709" y="2750401"/>
                </a:lnTo>
                <a:lnTo>
                  <a:pt x="2928709" y="2777147"/>
                </a:lnTo>
                <a:lnTo>
                  <a:pt x="2955798" y="2777147"/>
                </a:lnTo>
                <a:lnTo>
                  <a:pt x="2955798" y="2804236"/>
                </a:lnTo>
                <a:lnTo>
                  <a:pt x="2982544" y="2804236"/>
                </a:lnTo>
                <a:close/>
                <a:moveTo>
                  <a:pt x="1584884" y="531152"/>
                </a:moveTo>
                <a:lnTo>
                  <a:pt x="1584884" y="556527"/>
                </a:lnTo>
                <a:lnTo>
                  <a:pt x="1559509" y="556527"/>
                </a:lnTo>
                <a:lnTo>
                  <a:pt x="1559509" y="581901"/>
                </a:lnTo>
                <a:lnTo>
                  <a:pt x="1584884" y="581901"/>
                </a:lnTo>
                <a:lnTo>
                  <a:pt x="1584884" y="607276"/>
                </a:lnTo>
                <a:lnTo>
                  <a:pt x="1610258" y="607276"/>
                </a:lnTo>
                <a:lnTo>
                  <a:pt x="1610258" y="581901"/>
                </a:lnTo>
                <a:lnTo>
                  <a:pt x="1635633" y="581901"/>
                </a:lnTo>
                <a:lnTo>
                  <a:pt x="1635633" y="556527"/>
                </a:lnTo>
                <a:lnTo>
                  <a:pt x="1610258" y="556527"/>
                </a:lnTo>
                <a:lnTo>
                  <a:pt x="1610258" y="531152"/>
                </a:lnTo>
                <a:lnTo>
                  <a:pt x="1584884" y="531152"/>
                </a:lnTo>
                <a:close/>
                <a:moveTo>
                  <a:pt x="1544764" y="2947911"/>
                </a:moveTo>
                <a:lnTo>
                  <a:pt x="1544764" y="2916707"/>
                </a:lnTo>
                <a:lnTo>
                  <a:pt x="1575968" y="2916707"/>
                </a:lnTo>
                <a:lnTo>
                  <a:pt x="1575968" y="2885161"/>
                </a:lnTo>
                <a:lnTo>
                  <a:pt x="1544764" y="2885161"/>
                </a:lnTo>
                <a:lnTo>
                  <a:pt x="1544764" y="2853957"/>
                </a:lnTo>
                <a:lnTo>
                  <a:pt x="1513218" y="2853957"/>
                </a:lnTo>
                <a:lnTo>
                  <a:pt x="1513218" y="2885161"/>
                </a:lnTo>
                <a:lnTo>
                  <a:pt x="1482014" y="2885161"/>
                </a:lnTo>
                <a:lnTo>
                  <a:pt x="1482014" y="2916707"/>
                </a:lnTo>
                <a:lnTo>
                  <a:pt x="1513218" y="2916707"/>
                </a:lnTo>
                <a:lnTo>
                  <a:pt x="1513218" y="2947911"/>
                </a:lnTo>
                <a:lnTo>
                  <a:pt x="1544764" y="2947911"/>
                </a:lnTo>
                <a:close/>
                <a:moveTo>
                  <a:pt x="1339024" y="2811094"/>
                </a:moveTo>
                <a:lnTo>
                  <a:pt x="1339024" y="2779547"/>
                </a:lnTo>
                <a:lnTo>
                  <a:pt x="1370571" y="2779547"/>
                </a:lnTo>
                <a:lnTo>
                  <a:pt x="1370571" y="2748001"/>
                </a:lnTo>
                <a:lnTo>
                  <a:pt x="1339024" y="2748001"/>
                </a:lnTo>
                <a:lnTo>
                  <a:pt x="1339024" y="2716454"/>
                </a:lnTo>
                <a:lnTo>
                  <a:pt x="1307478" y="2716454"/>
                </a:lnTo>
                <a:lnTo>
                  <a:pt x="1307478" y="2748001"/>
                </a:lnTo>
                <a:lnTo>
                  <a:pt x="1275931" y="2748001"/>
                </a:lnTo>
                <a:lnTo>
                  <a:pt x="1275931" y="2779547"/>
                </a:lnTo>
                <a:lnTo>
                  <a:pt x="1307478" y="2779547"/>
                </a:lnTo>
                <a:lnTo>
                  <a:pt x="1307478" y="2811094"/>
                </a:lnTo>
                <a:lnTo>
                  <a:pt x="1339024" y="2811094"/>
                </a:lnTo>
                <a:close/>
                <a:moveTo>
                  <a:pt x="1201179" y="2809380"/>
                </a:moveTo>
                <a:lnTo>
                  <a:pt x="1201179" y="2778862"/>
                </a:lnTo>
                <a:lnTo>
                  <a:pt x="1231697" y="2778862"/>
                </a:lnTo>
                <a:lnTo>
                  <a:pt x="1231697" y="2748686"/>
                </a:lnTo>
                <a:lnTo>
                  <a:pt x="1201179" y="2748686"/>
                </a:lnTo>
                <a:lnTo>
                  <a:pt x="1201179" y="2718168"/>
                </a:lnTo>
                <a:lnTo>
                  <a:pt x="1171003" y="2718168"/>
                </a:lnTo>
                <a:lnTo>
                  <a:pt x="1171003" y="2748686"/>
                </a:lnTo>
                <a:lnTo>
                  <a:pt x="1140485" y="2748686"/>
                </a:lnTo>
                <a:lnTo>
                  <a:pt x="1140485" y="2778862"/>
                </a:lnTo>
                <a:lnTo>
                  <a:pt x="1171003" y="2778862"/>
                </a:lnTo>
                <a:lnTo>
                  <a:pt x="1171003" y="2809380"/>
                </a:lnTo>
                <a:lnTo>
                  <a:pt x="1201179" y="2809380"/>
                </a:lnTo>
                <a:close/>
                <a:moveTo>
                  <a:pt x="1476527" y="2812123"/>
                </a:moveTo>
                <a:lnTo>
                  <a:pt x="1476527" y="2779890"/>
                </a:lnTo>
                <a:lnTo>
                  <a:pt x="1508760" y="2779890"/>
                </a:lnTo>
                <a:lnTo>
                  <a:pt x="1508760" y="2747658"/>
                </a:lnTo>
                <a:lnTo>
                  <a:pt x="1476527" y="2747658"/>
                </a:lnTo>
                <a:lnTo>
                  <a:pt x="1476527" y="2715425"/>
                </a:lnTo>
                <a:lnTo>
                  <a:pt x="1444295" y="2715425"/>
                </a:lnTo>
                <a:lnTo>
                  <a:pt x="1444295" y="2747658"/>
                </a:lnTo>
                <a:lnTo>
                  <a:pt x="1412062" y="2747658"/>
                </a:lnTo>
                <a:lnTo>
                  <a:pt x="1412062" y="2779890"/>
                </a:lnTo>
                <a:lnTo>
                  <a:pt x="1444295" y="2779890"/>
                </a:lnTo>
                <a:lnTo>
                  <a:pt x="1444295" y="2812123"/>
                </a:lnTo>
                <a:lnTo>
                  <a:pt x="1476527" y="2812123"/>
                </a:lnTo>
                <a:close/>
                <a:moveTo>
                  <a:pt x="1406919" y="2946540"/>
                </a:moveTo>
                <a:lnTo>
                  <a:pt x="1406919" y="2916022"/>
                </a:lnTo>
                <a:lnTo>
                  <a:pt x="1437437" y="2916022"/>
                </a:lnTo>
                <a:lnTo>
                  <a:pt x="1437437" y="2885846"/>
                </a:lnTo>
                <a:lnTo>
                  <a:pt x="1406919" y="2885846"/>
                </a:lnTo>
                <a:lnTo>
                  <a:pt x="1406919" y="2855328"/>
                </a:lnTo>
                <a:lnTo>
                  <a:pt x="1376743" y="2855328"/>
                </a:lnTo>
                <a:lnTo>
                  <a:pt x="1376743" y="2885846"/>
                </a:lnTo>
                <a:lnTo>
                  <a:pt x="1346225" y="2885846"/>
                </a:lnTo>
                <a:lnTo>
                  <a:pt x="1346225" y="2916022"/>
                </a:lnTo>
                <a:lnTo>
                  <a:pt x="1376743" y="2916022"/>
                </a:lnTo>
                <a:lnTo>
                  <a:pt x="1376743" y="2946540"/>
                </a:lnTo>
                <a:lnTo>
                  <a:pt x="1406919" y="2946540"/>
                </a:lnTo>
                <a:close/>
                <a:moveTo>
                  <a:pt x="1269416" y="2945168"/>
                </a:moveTo>
                <a:lnTo>
                  <a:pt x="1269416" y="2915679"/>
                </a:lnTo>
                <a:lnTo>
                  <a:pt x="1298905" y="2915679"/>
                </a:lnTo>
                <a:lnTo>
                  <a:pt x="1298905" y="2886189"/>
                </a:lnTo>
                <a:lnTo>
                  <a:pt x="1269416" y="2886189"/>
                </a:lnTo>
                <a:lnTo>
                  <a:pt x="1269416" y="2856700"/>
                </a:lnTo>
                <a:lnTo>
                  <a:pt x="1239926" y="2856700"/>
                </a:lnTo>
                <a:lnTo>
                  <a:pt x="1239926" y="2886189"/>
                </a:lnTo>
                <a:lnTo>
                  <a:pt x="1210437" y="2886189"/>
                </a:lnTo>
                <a:lnTo>
                  <a:pt x="1210437" y="2915679"/>
                </a:lnTo>
                <a:lnTo>
                  <a:pt x="1239926" y="2915679"/>
                </a:lnTo>
                <a:lnTo>
                  <a:pt x="1239926" y="2945168"/>
                </a:lnTo>
                <a:lnTo>
                  <a:pt x="1269416" y="2945168"/>
                </a:lnTo>
                <a:close/>
                <a:moveTo>
                  <a:pt x="926516" y="2534031"/>
                </a:moveTo>
                <a:lnTo>
                  <a:pt x="926516" y="2504199"/>
                </a:lnTo>
                <a:lnTo>
                  <a:pt x="956348" y="2504199"/>
                </a:lnTo>
                <a:lnTo>
                  <a:pt x="956348" y="2474709"/>
                </a:lnTo>
                <a:lnTo>
                  <a:pt x="926516" y="2474709"/>
                </a:lnTo>
                <a:lnTo>
                  <a:pt x="926516" y="2444877"/>
                </a:lnTo>
                <a:lnTo>
                  <a:pt x="897026" y="2444877"/>
                </a:lnTo>
                <a:lnTo>
                  <a:pt x="897026" y="2474709"/>
                </a:lnTo>
                <a:lnTo>
                  <a:pt x="867194" y="2474709"/>
                </a:lnTo>
                <a:lnTo>
                  <a:pt x="867194" y="2504199"/>
                </a:lnTo>
                <a:lnTo>
                  <a:pt x="897026" y="2504199"/>
                </a:lnTo>
                <a:lnTo>
                  <a:pt x="897026" y="2534031"/>
                </a:lnTo>
                <a:lnTo>
                  <a:pt x="926516" y="2534031"/>
                </a:lnTo>
                <a:close/>
                <a:moveTo>
                  <a:pt x="995096" y="2670848"/>
                </a:moveTo>
                <a:lnTo>
                  <a:pt x="995096" y="2641359"/>
                </a:lnTo>
                <a:lnTo>
                  <a:pt x="1024585" y="2641359"/>
                </a:lnTo>
                <a:lnTo>
                  <a:pt x="1024585" y="2611869"/>
                </a:lnTo>
                <a:lnTo>
                  <a:pt x="995096" y="2611869"/>
                </a:lnTo>
                <a:lnTo>
                  <a:pt x="995096" y="2582380"/>
                </a:lnTo>
                <a:lnTo>
                  <a:pt x="965606" y="2582380"/>
                </a:lnTo>
                <a:lnTo>
                  <a:pt x="965606" y="2611869"/>
                </a:lnTo>
                <a:lnTo>
                  <a:pt x="936117" y="2611869"/>
                </a:lnTo>
                <a:lnTo>
                  <a:pt x="936117" y="2641359"/>
                </a:lnTo>
                <a:lnTo>
                  <a:pt x="965606" y="2641359"/>
                </a:lnTo>
                <a:lnTo>
                  <a:pt x="965606" y="2670848"/>
                </a:lnTo>
                <a:lnTo>
                  <a:pt x="995096" y="2670848"/>
                </a:lnTo>
                <a:close/>
                <a:moveTo>
                  <a:pt x="1132942" y="2673248"/>
                </a:moveTo>
                <a:lnTo>
                  <a:pt x="1132942" y="2642045"/>
                </a:lnTo>
                <a:lnTo>
                  <a:pt x="1164145" y="2642045"/>
                </a:lnTo>
                <a:lnTo>
                  <a:pt x="1164145" y="2611184"/>
                </a:lnTo>
                <a:lnTo>
                  <a:pt x="1132942" y="2611184"/>
                </a:lnTo>
                <a:lnTo>
                  <a:pt x="1132942" y="2579980"/>
                </a:lnTo>
                <a:lnTo>
                  <a:pt x="1102081" y="2579980"/>
                </a:lnTo>
                <a:lnTo>
                  <a:pt x="1102081" y="2611184"/>
                </a:lnTo>
                <a:lnTo>
                  <a:pt x="1070877" y="2611184"/>
                </a:lnTo>
                <a:lnTo>
                  <a:pt x="1070877" y="2642045"/>
                </a:lnTo>
                <a:lnTo>
                  <a:pt x="1102081" y="2642045"/>
                </a:lnTo>
                <a:lnTo>
                  <a:pt x="1102081" y="2673248"/>
                </a:lnTo>
                <a:lnTo>
                  <a:pt x="1132942" y="2673248"/>
                </a:lnTo>
                <a:close/>
                <a:moveTo>
                  <a:pt x="1063333" y="2807322"/>
                </a:moveTo>
                <a:lnTo>
                  <a:pt x="1063333" y="2778176"/>
                </a:lnTo>
                <a:lnTo>
                  <a:pt x="1092479" y="2778176"/>
                </a:lnTo>
                <a:lnTo>
                  <a:pt x="1092479" y="2749372"/>
                </a:lnTo>
                <a:lnTo>
                  <a:pt x="1063333" y="2749372"/>
                </a:lnTo>
                <a:lnTo>
                  <a:pt x="1063333" y="2720226"/>
                </a:lnTo>
                <a:lnTo>
                  <a:pt x="1034529" y="2720226"/>
                </a:lnTo>
                <a:lnTo>
                  <a:pt x="1034529" y="2749372"/>
                </a:lnTo>
                <a:lnTo>
                  <a:pt x="1005383" y="2749372"/>
                </a:lnTo>
                <a:lnTo>
                  <a:pt x="1005383" y="2778176"/>
                </a:lnTo>
                <a:lnTo>
                  <a:pt x="1034529" y="2778176"/>
                </a:lnTo>
                <a:lnTo>
                  <a:pt x="1034529" y="2807322"/>
                </a:lnTo>
                <a:lnTo>
                  <a:pt x="1063333" y="2807322"/>
                </a:lnTo>
                <a:close/>
                <a:moveTo>
                  <a:pt x="2161299" y="3083700"/>
                </a:moveTo>
                <a:lnTo>
                  <a:pt x="2161299" y="3053182"/>
                </a:lnTo>
                <a:lnTo>
                  <a:pt x="2191817" y="3053182"/>
                </a:lnTo>
                <a:lnTo>
                  <a:pt x="2191817" y="3023006"/>
                </a:lnTo>
                <a:lnTo>
                  <a:pt x="2161299" y="3023006"/>
                </a:lnTo>
                <a:lnTo>
                  <a:pt x="2161299" y="2992488"/>
                </a:lnTo>
                <a:lnTo>
                  <a:pt x="2131124" y="2992488"/>
                </a:lnTo>
                <a:lnTo>
                  <a:pt x="2131124" y="3023006"/>
                </a:lnTo>
                <a:lnTo>
                  <a:pt x="2100605" y="3023006"/>
                </a:lnTo>
                <a:lnTo>
                  <a:pt x="2100605" y="3053182"/>
                </a:lnTo>
                <a:lnTo>
                  <a:pt x="2131124" y="3053182"/>
                </a:lnTo>
                <a:lnTo>
                  <a:pt x="2131124" y="3083700"/>
                </a:lnTo>
                <a:lnTo>
                  <a:pt x="2161299" y="3083700"/>
                </a:lnTo>
                <a:close/>
                <a:moveTo>
                  <a:pt x="2093747" y="2949283"/>
                </a:moveTo>
                <a:lnTo>
                  <a:pt x="2093747" y="2917050"/>
                </a:lnTo>
                <a:lnTo>
                  <a:pt x="2125980" y="2917050"/>
                </a:lnTo>
                <a:lnTo>
                  <a:pt x="2125980" y="2884818"/>
                </a:lnTo>
                <a:lnTo>
                  <a:pt x="2093747" y="2884818"/>
                </a:lnTo>
                <a:lnTo>
                  <a:pt x="2093747" y="2852585"/>
                </a:lnTo>
                <a:lnTo>
                  <a:pt x="2061515" y="2852585"/>
                </a:lnTo>
                <a:lnTo>
                  <a:pt x="2061515" y="2884818"/>
                </a:lnTo>
                <a:lnTo>
                  <a:pt x="2029282" y="2884818"/>
                </a:lnTo>
                <a:lnTo>
                  <a:pt x="2029282" y="2917050"/>
                </a:lnTo>
                <a:lnTo>
                  <a:pt x="2061515" y="2917050"/>
                </a:lnTo>
                <a:lnTo>
                  <a:pt x="2061515" y="2949283"/>
                </a:lnTo>
                <a:lnTo>
                  <a:pt x="2093747" y="2949283"/>
                </a:lnTo>
                <a:close/>
                <a:moveTo>
                  <a:pt x="2230565" y="2948597"/>
                </a:moveTo>
                <a:lnTo>
                  <a:pt x="2230565" y="2916707"/>
                </a:lnTo>
                <a:lnTo>
                  <a:pt x="2262454" y="2916707"/>
                </a:lnTo>
                <a:lnTo>
                  <a:pt x="2262454" y="2885161"/>
                </a:lnTo>
                <a:lnTo>
                  <a:pt x="2230565" y="2885161"/>
                </a:lnTo>
                <a:lnTo>
                  <a:pt x="2230565" y="2853271"/>
                </a:lnTo>
                <a:lnTo>
                  <a:pt x="2199018" y="2853271"/>
                </a:lnTo>
                <a:lnTo>
                  <a:pt x="2199018" y="2885161"/>
                </a:lnTo>
                <a:lnTo>
                  <a:pt x="2167128" y="2885161"/>
                </a:lnTo>
                <a:lnTo>
                  <a:pt x="2167128" y="2916707"/>
                </a:lnTo>
                <a:lnTo>
                  <a:pt x="2199018" y="2916707"/>
                </a:lnTo>
                <a:lnTo>
                  <a:pt x="2199018" y="2948597"/>
                </a:lnTo>
                <a:lnTo>
                  <a:pt x="2230565" y="2948597"/>
                </a:lnTo>
                <a:close/>
                <a:moveTo>
                  <a:pt x="857936" y="2396871"/>
                </a:moveTo>
                <a:lnTo>
                  <a:pt x="857936" y="2367039"/>
                </a:lnTo>
                <a:lnTo>
                  <a:pt x="887768" y="2367039"/>
                </a:lnTo>
                <a:lnTo>
                  <a:pt x="887768" y="2337549"/>
                </a:lnTo>
                <a:lnTo>
                  <a:pt x="857936" y="2337549"/>
                </a:lnTo>
                <a:lnTo>
                  <a:pt x="857936" y="2307717"/>
                </a:lnTo>
                <a:lnTo>
                  <a:pt x="828446" y="2307717"/>
                </a:lnTo>
                <a:lnTo>
                  <a:pt x="828446" y="2337549"/>
                </a:lnTo>
                <a:lnTo>
                  <a:pt x="798614" y="2337549"/>
                </a:lnTo>
                <a:lnTo>
                  <a:pt x="798614" y="2367039"/>
                </a:lnTo>
                <a:lnTo>
                  <a:pt x="828446" y="2367039"/>
                </a:lnTo>
                <a:lnTo>
                  <a:pt x="828446" y="2396871"/>
                </a:lnTo>
                <a:lnTo>
                  <a:pt x="857936" y="2396871"/>
                </a:lnTo>
                <a:close/>
                <a:moveTo>
                  <a:pt x="1956587" y="2949283"/>
                </a:moveTo>
                <a:lnTo>
                  <a:pt x="1956587" y="2917050"/>
                </a:lnTo>
                <a:lnTo>
                  <a:pt x="1988820" y="2917050"/>
                </a:lnTo>
                <a:lnTo>
                  <a:pt x="1988820" y="2884818"/>
                </a:lnTo>
                <a:lnTo>
                  <a:pt x="1956587" y="2884818"/>
                </a:lnTo>
                <a:lnTo>
                  <a:pt x="1956587" y="2852585"/>
                </a:lnTo>
                <a:lnTo>
                  <a:pt x="1924355" y="2852585"/>
                </a:lnTo>
                <a:lnTo>
                  <a:pt x="1924355" y="2884818"/>
                </a:lnTo>
                <a:lnTo>
                  <a:pt x="1892122" y="2884818"/>
                </a:lnTo>
                <a:lnTo>
                  <a:pt x="1892122" y="2917050"/>
                </a:lnTo>
                <a:lnTo>
                  <a:pt x="1924355" y="2917050"/>
                </a:lnTo>
                <a:lnTo>
                  <a:pt x="1924355" y="2949283"/>
                </a:lnTo>
                <a:lnTo>
                  <a:pt x="1956587" y="2949283"/>
                </a:lnTo>
                <a:close/>
                <a:moveTo>
                  <a:pt x="1681924" y="2948597"/>
                </a:moveTo>
                <a:lnTo>
                  <a:pt x="1681924" y="2916707"/>
                </a:lnTo>
                <a:lnTo>
                  <a:pt x="1713814" y="2916707"/>
                </a:lnTo>
                <a:lnTo>
                  <a:pt x="1713814" y="2885161"/>
                </a:lnTo>
                <a:lnTo>
                  <a:pt x="1681924" y="2885161"/>
                </a:lnTo>
                <a:lnTo>
                  <a:pt x="1681924" y="2853271"/>
                </a:lnTo>
                <a:lnTo>
                  <a:pt x="1650378" y="2853271"/>
                </a:lnTo>
                <a:lnTo>
                  <a:pt x="1650378" y="2885161"/>
                </a:lnTo>
                <a:lnTo>
                  <a:pt x="1618488" y="2885161"/>
                </a:lnTo>
                <a:lnTo>
                  <a:pt x="1618488" y="2916707"/>
                </a:lnTo>
                <a:lnTo>
                  <a:pt x="1650378" y="2916707"/>
                </a:lnTo>
                <a:lnTo>
                  <a:pt x="1650378" y="2948597"/>
                </a:lnTo>
                <a:lnTo>
                  <a:pt x="1681924" y="2948597"/>
                </a:lnTo>
                <a:close/>
                <a:moveTo>
                  <a:pt x="1612659" y="3083014"/>
                </a:moveTo>
                <a:lnTo>
                  <a:pt x="1612659" y="3053182"/>
                </a:lnTo>
                <a:lnTo>
                  <a:pt x="1642491" y="3053182"/>
                </a:lnTo>
                <a:lnTo>
                  <a:pt x="1642491" y="3023006"/>
                </a:lnTo>
                <a:lnTo>
                  <a:pt x="1612659" y="3023006"/>
                </a:lnTo>
                <a:lnTo>
                  <a:pt x="1612659" y="2993174"/>
                </a:lnTo>
                <a:lnTo>
                  <a:pt x="1582483" y="2993174"/>
                </a:lnTo>
                <a:lnTo>
                  <a:pt x="1582483" y="3023006"/>
                </a:lnTo>
                <a:lnTo>
                  <a:pt x="1552651" y="3023006"/>
                </a:lnTo>
                <a:lnTo>
                  <a:pt x="1552651" y="3053182"/>
                </a:lnTo>
                <a:lnTo>
                  <a:pt x="1582483" y="3053182"/>
                </a:lnTo>
                <a:lnTo>
                  <a:pt x="1582483" y="3083014"/>
                </a:lnTo>
                <a:lnTo>
                  <a:pt x="1612659" y="3083014"/>
                </a:lnTo>
                <a:close/>
                <a:moveTo>
                  <a:pt x="1887322" y="3084043"/>
                </a:moveTo>
                <a:lnTo>
                  <a:pt x="1887322" y="3053525"/>
                </a:lnTo>
                <a:lnTo>
                  <a:pt x="1917840" y="3053525"/>
                </a:lnTo>
                <a:lnTo>
                  <a:pt x="1917840" y="3022664"/>
                </a:lnTo>
                <a:lnTo>
                  <a:pt x="1887322" y="3022664"/>
                </a:lnTo>
                <a:lnTo>
                  <a:pt x="1887322" y="2992145"/>
                </a:lnTo>
                <a:lnTo>
                  <a:pt x="1856461" y="2992145"/>
                </a:lnTo>
                <a:lnTo>
                  <a:pt x="1856461" y="3022664"/>
                </a:lnTo>
                <a:lnTo>
                  <a:pt x="1825942" y="3022664"/>
                </a:lnTo>
                <a:lnTo>
                  <a:pt x="1825942" y="3053525"/>
                </a:lnTo>
                <a:lnTo>
                  <a:pt x="1856461" y="3053525"/>
                </a:lnTo>
                <a:lnTo>
                  <a:pt x="1856461" y="3084043"/>
                </a:lnTo>
                <a:lnTo>
                  <a:pt x="1887322" y="3084043"/>
                </a:lnTo>
                <a:close/>
                <a:moveTo>
                  <a:pt x="1749819" y="3083700"/>
                </a:moveTo>
                <a:lnTo>
                  <a:pt x="1749819" y="3053182"/>
                </a:lnTo>
                <a:lnTo>
                  <a:pt x="1780337" y="3053182"/>
                </a:lnTo>
                <a:lnTo>
                  <a:pt x="1780337" y="3023006"/>
                </a:lnTo>
                <a:lnTo>
                  <a:pt x="1749819" y="3023006"/>
                </a:lnTo>
                <a:lnTo>
                  <a:pt x="1749819" y="2992488"/>
                </a:lnTo>
                <a:lnTo>
                  <a:pt x="1719643" y="2992488"/>
                </a:lnTo>
                <a:lnTo>
                  <a:pt x="1719643" y="3023006"/>
                </a:lnTo>
                <a:lnTo>
                  <a:pt x="1689125" y="3023006"/>
                </a:lnTo>
                <a:lnTo>
                  <a:pt x="1689125" y="3053182"/>
                </a:lnTo>
                <a:lnTo>
                  <a:pt x="1719643" y="3053182"/>
                </a:lnTo>
                <a:lnTo>
                  <a:pt x="1719643" y="3083700"/>
                </a:lnTo>
                <a:lnTo>
                  <a:pt x="1749819" y="3083700"/>
                </a:lnTo>
                <a:close/>
                <a:moveTo>
                  <a:pt x="1819427" y="2949283"/>
                </a:moveTo>
                <a:lnTo>
                  <a:pt x="1819427" y="2917050"/>
                </a:lnTo>
                <a:lnTo>
                  <a:pt x="1851660" y="2917050"/>
                </a:lnTo>
                <a:lnTo>
                  <a:pt x="1851660" y="2884818"/>
                </a:lnTo>
                <a:lnTo>
                  <a:pt x="1819427" y="2884818"/>
                </a:lnTo>
                <a:lnTo>
                  <a:pt x="1819427" y="2852585"/>
                </a:lnTo>
                <a:lnTo>
                  <a:pt x="1787195" y="2852585"/>
                </a:lnTo>
                <a:lnTo>
                  <a:pt x="1787195" y="2884818"/>
                </a:lnTo>
                <a:lnTo>
                  <a:pt x="1754962" y="2884818"/>
                </a:lnTo>
                <a:lnTo>
                  <a:pt x="1754962" y="2917050"/>
                </a:lnTo>
                <a:lnTo>
                  <a:pt x="1787195" y="2917050"/>
                </a:lnTo>
                <a:lnTo>
                  <a:pt x="1787195" y="2949283"/>
                </a:lnTo>
                <a:lnTo>
                  <a:pt x="1819427" y="2949283"/>
                </a:lnTo>
                <a:close/>
                <a:moveTo>
                  <a:pt x="2024482" y="3084043"/>
                </a:moveTo>
                <a:lnTo>
                  <a:pt x="2024482" y="3053525"/>
                </a:lnTo>
                <a:lnTo>
                  <a:pt x="2055000" y="3053525"/>
                </a:lnTo>
                <a:lnTo>
                  <a:pt x="2055000" y="3022664"/>
                </a:lnTo>
                <a:lnTo>
                  <a:pt x="2024482" y="3022664"/>
                </a:lnTo>
                <a:lnTo>
                  <a:pt x="2024482" y="2992145"/>
                </a:lnTo>
                <a:lnTo>
                  <a:pt x="1993621" y="2992145"/>
                </a:lnTo>
                <a:lnTo>
                  <a:pt x="1993621" y="3022664"/>
                </a:lnTo>
                <a:lnTo>
                  <a:pt x="1963102" y="3022664"/>
                </a:lnTo>
                <a:lnTo>
                  <a:pt x="1963102" y="3053525"/>
                </a:lnTo>
                <a:lnTo>
                  <a:pt x="1993621" y="3053525"/>
                </a:lnTo>
                <a:lnTo>
                  <a:pt x="1993621" y="3084043"/>
                </a:lnTo>
                <a:lnTo>
                  <a:pt x="2024482" y="3084043"/>
                </a:lnTo>
                <a:close/>
                <a:moveTo>
                  <a:pt x="1171003" y="1072248"/>
                </a:moveTo>
                <a:lnTo>
                  <a:pt x="1171003" y="1102766"/>
                </a:lnTo>
                <a:lnTo>
                  <a:pt x="1140485" y="1102766"/>
                </a:lnTo>
                <a:lnTo>
                  <a:pt x="1140485" y="1132942"/>
                </a:lnTo>
                <a:lnTo>
                  <a:pt x="1171003" y="1132942"/>
                </a:lnTo>
                <a:lnTo>
                  <a:pt x="1171003" y="1163460"/>
                </a:lnTo>
                <a:lnTo>
                  <a:pt x="1201179" y="1163460"/>
                </a:lnTo>
                <a:lnTo>
                  <a:pt x="1201179" y="1132942"/>
                </a:lnTo>
                <a:lnTo>
                  <a:pt x="1231697" y="1132942"/>
                </a:lnTo>
                <a:lnTo>
                  <a:pt x="1231697" y="1102766"/>
                </a:lnTo>
                <a:lnTo>
                  <a:pt x="1201179" y="1102766"/>
                </a:lnTo>
                <a:lnTo>
                  <a:pt x="1201179" y="1072248"/>
                </a:lnTo>
                <a:lnTo>
                  <a:pt x="1171003" y="1072248"/>
                </a:lnTo>
                <a:close/>
                <a:moveTo>
                  <a:pt x="965606" y="1210780"/>
                </a:moveTo>
                <a:lnTo>
                  <a:pt x="965606" y="1240269"/>
                </a:lnTo>
                <a:lnTo>
                  <a:pt x="936117" y="1240269"/>
                </a:lnTo>
                <a:lnTo>
                  <a:pt x="936117" y="1269759"/>
                </a:lnTo>
                <a:lnTo>
                  <a:pt x="965606" y="1269759"/>
                </a:lnTo>
                <a:lnTo>
                  <a:pt x="965606" y="1299248"/>
                </a:lnTo>
                <a:lnTo>
                  <a:pt x="995096" y="1299248"/>
                </a:lnTo>
                <a:lnTo>
                  <a:pt x="995096" y="1269759"/>
                </a:lnTo>
                <a:lnTo>
                  <a:pt x="1024585" y="1269759"/>
                </a:lnTo>
                <a:lnTo>
                  <a:pt x="1024585" y="1240269"/>
                </a:lnTo>
                <a:lnTo>
                  <a:pt x="995096" y="1240269"/>
                </a:lnTo>
                <a:lnTo>
                  <a:pt x="995096" y="1210780"/>
                </a:lnTo>
                <a:lnTo>
                  <a:pt x="965606" y="1210780"/>
                </a:lnTo>
                <a:close/>
                <a:moveTo>
                  <a:pt x="1034529" y="1074306"/>
                </a:moveTo>
                <a:lnTo>
                  <a:pt x="1034529" y="1103452"/>
                </a:lnTo>
                <a:lnTo>
                  <a:pt x="1005383" y="1103452"/>
                </a:lnTo>
                <a:lnTo>
                  <a:pt x="1005383" y="1132256"/>
                </a:lnTo>
                <a:lnTo>
                  <a:pt x="1034529" y="1132256"/>
                </a:lnTo>
                <a:lnTo>
                  <a:pt x="1034529" y="1161402"/>
                </a:lnTo>
                <a:lnTo>
                  <a:pt x="1063333" y="1161402"/>
                </a:lnTo>
                <a:lnTo>
                  <a:pt x="1063333" y="1132256"/>
                </a:lnTo>
                <a:lnTo>
                  <a:pt x="1092479" y="1132256"/>
                </a:lnTo>
                <a:lnTo>
                  <a:pt x="1092479" y="1103452"/>
                </a:lnTo>
                <a:lnTo>
                  <a:pt x="1063333" y="1103452"/>
                </a:lnTo>
                <a:lnTo>
                  <a:pt x="1063333" y="1074306"/>
                </a:lnTo>
                <a:lnTo>
                  <a:pt x="1034529" y="1074306"/>
                </a:lnTo>
                <a:close/>
                <a:moveTo>
                  <a:pt x="1307478" y="1070534"/>
                </a:moveTo>
                <a:lnTo>
                  <a:pt x="1307478" y="1102081"/>
                </a:lnTo>
                <a:lnTo>
                  <a:pt x="1275931" y="1102081"/>
                </a:lnTo>
                <a:lnTo>
                  <a:pt x="1275931" y="1133627"/>
                </a:lnTo>
                <a:lnTo>
                  <a:pt x="1307478" y="1133627"/>
                </a:lnTo>
                <a:lnTo>
                  <a:pt x="1307478" y="1165174"/>
                </a:lnTo>
                <a:lnTo>
                  <a:pt x="1339024" y="1165174"/>
                </a:lnTo>
                <a:lnTo>
                  <a:pt x="1339024" y="1133627"/>
                </a:lnTo>
                <a:lnTo>
                  <a:pt x="1370571" y="1133627"/>
                </a:lnTo>
                <a:lnTo>
                  <a:pt x="1370571" y="1102081"/>
                </a:lnTo>
                <a:lnTo>
                  <a:pt x="1339024" y="1102081"/>
                </a:lnTo>
                <a:lnTo>
                  <a:pt x="1339024" y="1070534"/>
                </a:lnTo>
                <a:lnTo>
                  <a:pt x="1307478" y="1070534"/>
                </a:lnTo>
                <a:close/>
                <a:moveTo>
                  <a:pt x="1102081" y="1208380"/>
                </a:moveTo>
                <a:lnTo>
                  <a:pt x="1102081" y="1239584"/>
                </a:lnTo>
                <a:lnTo>
                  <a:pt x="1070877" y="1239584"/>
                </a:lnTo>
                <a:lnTo>
                  <a:pt x="1070877" y="1270445"/>
                </a:lnTo>
                <a:lnTo>
                  <a:pt x="1102081" y="1270445"/>
                </a:lnTo>
                <a:lnTo>
                  <a:pt x="1102081" y="1301648"/>
                </a:lnTo>
                <a:lnTo>
                  <a:pt x="1132942" y="1301648"/>
                </a:lnTo>
                <a:lnTo>
                  <a:pt x="1132942" y="1270445"/>
                </a:lnTo>
                <a:lnTo>
                  <a:pt x="1164145" y="1270445"/>
                </a:lnTo>
                <a:lnTo>
                  <a:pt x="1164145" y="1239584"/>
                </a:lnTo>
                <a:lnTo>
                  <a:pt x="1132942" y="1239584"/>
                </a:lnTo>
                <a:lnTo>
                  <a:pt x="1132942" y="1208380"/>
                </a:lnTo>
                <a:lnTo>
                  <a:pt x="1102081" y="1208380"/>
                </a:lnTo>
                <a:close/>
                <a:moveTo>
                  <a:pt x="1239926" y="936460"/>
                </a:moveTo>
                <a:lnTo>
                  <a:pt x="1239926" y="965949"/>
                </a:lnTo>
                <a:lnTo>
                  <a:pt x="1210437" y="965949"/>
                </a:lnTo>
                <a:lnTo>
                  <a:pt x="1210437" y="995439"/>
                </a:lnTo>
                <a:lnTo>
                  <a:pt x="1239926" y="995439"/>
                </a:lnTo>
                <a:lnTo>
                  <a:pt x="1239926" y="1024928"/>
                </a:lnTo>
                <a:lnTo>
                  <a:pt x="1269416" y="1024928"/>
                </a:lnTo>
                <a:lnTo>
                  <a:pt x="1269416" y="995439"/>
                </a:lnTo>
                <a:lnTo>
                  <a:pt x="1298905" y="995439"/>
                </a:lnTo>
                <a:lnTo>
                  <a:pt x="1298905" y="965949"/>
                </a:lnTo>
                <a:lnTo>
                  <a:pt x="1269416" y="965949"/>
                </a:lnTo>
                <a:lnTo>
                  <a:pt x="1269416" y="936460"/>
                </a:lnTo>
                <a:lnTo>
                  <a:pt x="1239926" y="936460"/>
                </a:lnTo>
                <a:close/>
                <a:moveTo>
                  <a:pt x="1376743" y="935088"/>
                </a:moveTo>
                <a:lnTo>
                  <a:pt x="1376743" y="965606"/>
                </a:lnTo>
                <a:lnTo>
                  <a:pt x="1346225" y="965606"/>
                </a:lnTo>
                <a:lnTo>
                  <a:pt x="1346225" y="995782"/>
                </a:lnTo>
                <a:lnTo>
                  <a:pt x="1376743" y="995782"/>
                </a:lnTo>
                <a:lnTo>
                  <a:pt x="1376743" y="1026300"/>
                </a:lnTo>
                <a:lnTo>
                  <a:pt x="1406919" y="1026300"/>
                </a:lnTo>
                <a:lnTo>
                  <a:pt x="1406919" y="995782"/>
                </a:lnTo>
                <a:lnTo>
                  <a:pt x="1437437" y="995782"/>
                </a:lnTo>
                <a:lnTo>
                  <a:pt x="1437437" y="965606"/>
                </a:lnTo>
                <a:lnTo>
                  <a:pt x="1406919" y="965606"/>
                </a:lnTo>
                <a:lnTo>
                  <a:pt x="1406919" y="935088"/>
                </a:lnTo>
                <a:lnTo>
                  <a:pt x="1376743" y="935088"/>
                </a:lnTo>
                <a:close/>
                <a:moveTo>
                  <a:pt x="1513218" y="933717"/>
                </a:moveTo>
                <a:lnTo>
                  <a:pt x="1513218" y="964921"/>
                </a:lnTo>
                <a:lnTo>
                  <a:pt x="1482014" y="964921"/>
                </a:lnTo>
                <a:lnTo>
                  <a:pt x="1482014" y="996467"/>
                </a:lnTo>
                <a:lnTo>
                  <a:pt x="1513218" y="996467"/>
                </a:lnTo>
                <a:lnTo>
                  <a:pt x="1513218" y="1027671"/>
                </a:lnTo>
                <a:lnTo>
                  <a:pt x="1544764" y="1027671"/>
                </a:lnTo>
                <a:lnTo>
                  <a:pt x="1544764" y="996467"/>
                </a:lnTo>
                <a:lnTo>
                  <a:pt x="1575968" y="996467"/>
                </a:lnTo>
                <a:lnTo>
                  <a:pt x="1575968" y="964921"/>
                </a:lnTo>
                <a:lnTo>
                  <a:pt x="1544764" y="964921"/>
                </a:lnTo>
                <a:lnTo>
                  <a:pt x="1544764" y="933717"/>
                </a:lnTo>
                <a:lnTo>
                  <a:pt x="1513218" y="933717"/>
                </a:lnTo>
                <a:close/>
                <a:moveTo>
                  <a:pt x="1582483" y="798614"/>
                </a:moveTo>
                <a:lnTo>
                  <a:pt x="1582483" y="828446"/>
                </a:lnTo>
                <a:lnTo>
                  <a:pt x="1552651" y="828446"/>
                </a:lnTo>
                <a:lnTo>
                  <a:pt x="1552651" y="858622"/>
                </a:lnTo>
                <a:lnTo>
                  <a:pt x="1582483" y="858622"/>
                </a:lnTo>
                <a:lnTo>
                  <a:pt x="1582483" y="888454"/>
                </a:lnTo>
                <a:lnTo>
                  <a:pt x="1612659" y="888454"/>
                </a:lnTo>
                <a:lnTo>
                  <a:pt x="1612659" y="858622"/>
                </a:lnTo>
                <a:lnTo>
                  <a:pt x="1642491" y="858622"/>
                </a:lnTo>
                <a:lnTo>
                  <a:pt x="1642491" y="828446"/>
                </a:lnTo>
                <a:lnTo>
                  <a:pt x="1612659" y="828446"/>
                </a:lnTo>
                <a:lnTo>
                  <a:pt x="1612659" y="798614"/>
                </a:lnTo>
                <a:lnTo>
                  <a:pt x="1582483" y="798614"/>
                </a:lnTo>
                <a:close/>
                <a:moveTo>
                  <a:pt x="1445666" y="799643"/>
                </a:moveTo>
                <a:lnTo>
                  <a:pt x="1445666" y="828789"/>
                </a:lnTo>
                <a:lnTo>
                  <a:pt x="1416520" y="828789"/>
                </a:lnTo>
                <a:lnTo>
                  <a:pt x="1416520" y="858279"/>
                </a:lnTo>
                <a:lnTo>
                  <a:pt x="1445666" y="858279"/>
                </a:lnTo>
                <a:lnTo>
                  <a:pt x="1445666" y="887425"/>
                </a:lnTo>
                <a:lnTo>
                  <a:pt x="1475156" y="887425"/>
                </a:lnTo>
                <a:lnTo>
                  <a:pt x="1475156" y="858279"/>
                </a:lnTo>
                <a:lnTo>
                  <a:pt x="1504302" y="858279"/>
                </a:lnTo>
                <a:lnTo>
                  <a:pt x="1504302" y="828789"/>
                </a:lnTo>
                <a:lnTo>
                  <a:pt x="1475156" y="828789"/>
                </a:lnTo>
                <a:lnTo>
                  <a:pt x="1475156" y="799643"/>
                </a:lnTo>
                <a:lnTo>
                  <a:pt x="1445666" y="799643"/>
                </a:lnTo>
                <a:close/>
                <a:moveTo>
                  <a:pt x="555841" y="1764563"/>
                </a:moveTo>
                <a:lnTo>
                  <a:pt x="555841" y="1790624"/>
                </a:lnTo>
                <a:lnTo>
                  <a:pt x="529780" y="1790624"/>
                </a:lnTo>
                <a:lnTo>
                  <a:pt x="529780" y="1816684"/>
                </a:lnTo>
                <a:lnTo>
                  <a:pt x="555841" y="1816684"/>
                </a:lnTo>
                <a:lnTo>
                  <a:pt x="555841" y="1842745"/>
                </a:lnTo>
                <a:lnTo>
                  <a:pt x="581901" y="1842745"/>
                </a:lnTo>
                <a:lnTo>
                  <a:pt x="581901" y="1816684"/>
                </a:lnTo>
                <a:lnTo>
                  <a:pt x="607962" y="1816684"/>
                </a:lnTo>
                <a:lnTo>
                  <a:pt x="607962" y="1790624"/>
                </a:lnTo>
                <a:lnTo>
                  <a:pt x="581901" y="1790624"/>
                </a:lnTo>
                <a:lnTo>
                  <a:pt x="581901" y="1764563"/>
                </a:lnTo>
                <a:lnTo>
                  <a:pt x="555841" y="1764563"/>
                </a:lnTo>
                <a:close/>
                <a:moveTo>
                  <a:pt x="650824" y="2255596"/>
                </a:moveTo>
                <a:lnTo>
                  <a:pt x="650824" y="2228507"/>
                </a:lnTo>
                <a:lnTo>
                  <a:pt x="677913" y="2228507"/>
                </a:lnTo>
                <a:lnTo>
                  <a:pt x="677913" y="2201761"/>
                </a:lnTo>
                <a:lnTo>
                  <a:pt x="650824" y="2201761"/>
                </a:lnTo>
                <a:lnTo>
                  <a:pt x="650824" y="2174672"/>
                </a:lnTo>
                <a:lnTo>
                  <a:pt x="624078" y="2174672"/>
                </a:lnTo>
                <a:lnTo>
                  <a:pt x="624078" y="2201761"/>
                </a:lnTo>
                <a:lnTo>
                  <a:pt x="596989" y="2201761"/>
                </a:lnTo>
                <a:lnTo>
                  <a:pt x="596989" y="2228507"/>
                </a:lnTo>
                <a:lnTo>
                  <a:pt x="624078" y="2228507"/>
                </a:lnTo>
                <a:lnTo>
                  <a:pt x="624078" y="2255596"/>
                </a:lnTo>
                <a:lnTo>
                  <a:pt x="650824" y="2255596"/>
                </a:lnTo>
                <a:close/>
                <a:moveTo>
                  <a:pt x="2573807" y="1989163"/>
                </a:moveTo>
                <a:lnTo>
                  <a:pt x="2573807" y="1956930"/>
                </a:lnTo>
                <a:lnTo>
                  <a:pt x="2606040" y="1956930"/>
                </a:lnTo>
                <a:lnTo>
                  <a:pt x="2606040" y="1924698"/>
                </a:lnTo>
                <a:lnTo>
                  <a:pt x="2573807" y="1924698"/>
                </a:lnTo>
                <a:lnTo>
                  <a:pt x="2573807" y="1892465"/>
                </a:lnTo>
                <a:lnTo>
                  <a:pt x="2541575" y="1892465"/>
                </a:lnTo>
                <a:lnTo>
                  <a:pt x="2541575" y="1924698"/>
                </a:lnTo>
                <a:lnTo>
                  <a:pt x="2509342" y="1924698"/>
                </a:lnTo>
                <a:lnTo>
                  <a:pt x="2509342" y="1956930"/>
                </a:lnTo>
                <a:lnTo>
                  <a:pt x="2541575" y="1956930"/>
                </a:lnTo>
                <a:lnTo>
                  <a:pt x="2541575" y="1989163"/>
                </a:lnTo>
                <a:lnTo>
                  <a:pt x="2573807" y="1989163"/>
                </a:lnTo>
                <a:close/>
                <a:moveTo>
                  <a:pt x="788327" y="2530945"/>
                </a:moveTo>
                <a:lnTo>
                  <a:pt x="788327" y="2503170"/>
                </a:lnTo>
                <a:lnTo>
                  <a:pt x="816102" y="2503170"/>
                </a:lnTo>
                <a:lnTo>
                  <a:pt x="816102" y="2475738"/>
                </a:lnTo>
                <a:lnTo>
                  <a:pt x="788327" y="2475738"/>
                </a:lnTo>
                <a:lnTo>
                  <a:pt x="788327" y="2447963"/>
                </a:lnTo>
                <a:lnTo>
                  <a:pt x="760895" y="2447963"/>
                </a:lnTo>
                <a:lnTo>
                  <a:pt x="760895" y="2475738"/>
                </a:lnTo>
                <a:lnTo>
                  <a:pt x="733120" y="2475738"/>
                </a:lnTo>
                <a:lnTo>
                  <a:pt x="733120" y="2503170"/>
                </a:lnTo>
                <a:lnTo>
                  <a:pt x="760895" y="2503170"/>
                </a:lnTo>
                <a:lnTo>
                  <a:pt x="760895" y="2530945"/>
                </a:lnTo>
                <a:lnTo>
                  <a:pt x="788327" y="2530945"/>
                </a:lnTo>
                <a:close/>
                <a:moveTo>
                  <a:pt x="719747" y="2393442"/>
                </a:moveTo>
                <a:lnTo>
                  <a:pt x="719747" y="2366010"/>
                </a:lnTo>
                <a:lnTo>
                  <a:pt x="747179" y="2366010"/>
                </a:lnTo>
                <a:lnTo>
                  <a:pt x="747179" y="2338578"/>
                </a:lnTo>
                <a:lnTo>
                  <a:pt x="719747" y="2338578"/>
                </a:lnTo>
                <a:lnTo>
                  <a:pt x="719747" y="2311146"/>
                </a:lnTo>
                <a:lnTo>
                  <a:pt x="692315" y="2311146"/>
                </a:lnTo>
                <a:lnTo>
                  <a:pt x="692315" y="2338578"/>
                </a:lnTo>
                <a:lnTo>
                  <a:pt x="664883" y="2338578"/>
                </a:lnTo>
                <a:lnTo>
                  <a:pt x="664883" y="2366010"/>
                </a:lnTo>
                <a:lnTo>
                  <a:pt x="692315" y="2366010"/>
                </a:lnTo>
                <a:lnTo>
                  <a:pt x="692315" y="2393442"/>
                </a:lnTo>
                <a:lnTo>
                  <a:pt x="719747" y="2393442"/>
                </a:lnTo>
                <a:close/>
                <a:moveTo>
                  <a:pt x="581901" y="2117065"/>
                </a:moveTo>
                <a:lnTo>
                  <a:pt x="581901" y="2091004"/>
                </a:lnTo>
                <a:lnTo>
                  <a:pt x="607962" y="2091004"/>
                </a:lnTo>
                <a:lnTo>
                  <a:pt x="607962" y="2064944"/>
                </a:lnTo>
                <a:lnTo>
                  <a:pt x="581901" y="2064944"/>
                </a:lnTo>
                <a:lnTo>
                  <a:pt x="581901" y="2038883"/>
                </a:lnTo>
                <a:lnTo>
                  <a:pt x="555841" y="2038883"/>
                </a:lnTo>
                <a:lnTo>
                  <a:pt x="555841" y="2064944"/>
                </a:lnTo>
                <a:lnTo>
                  <a:pt x="529780" y="2064944"/>
                </a:lnTo>
                <a:lnTo>
                  <a:pt x="529780" y="2091004"/>
                </a:lnTo>
                <a:lnTo>
                  <a:pt x="555841" y="2091004"/>
                </a:lnTo>
                <a:lnTo>
                  <a:pt x="555841" y="2117065"/>
                </a:lnTo>
                <a:lnTo>
                  <a:pt x="581901" y="2117065"/>
                </a:lnTo>
                <a:close/>
                <a:moveTo>
                  <a:pt x="829475" y="1213866"/>
                </a:moveTo>
                <a:lnTo>
                  <a:pt x="829475" y="1241298"/>
                </a:lnTo>
                <a:lnTo>
                  <a:pt x="802043" y="1241298"/>
                </a:lnTo>
                <a:lnTo>
                  <a:pt x="802043" y="1268730"/>
                </a:lnTo>
                <a:lnTo>
                  <a:pt x="829475" y="1268730"/>
                </a:lnTo>
                <a:lnTo>
                  <a:pt x="829475" y="1296162"/>
                </a:lnTo>
                <a:lnTo>
                  <a:pt x="856907" y="1296162"/>
                </a:lnTo>
                <a:lnTo>
                  <a:pt x="856907" y="1268730"/>
                </a:lnTo>
                <a:lnTo>
                  <a:pt x="884339" y="1268730"/>
                </a:lnTo>
                <a:lnTo>
                  <a:pt x="884339" y="1241298"/>
                </a:lnTo>
                <a:lnTo>
                  <a:pt x="856907" y="1241298"/>
                </a:lnTo>
                <a:lnTo>
                  <a:pt x="856907" y="1213866"/>
                </a:lnTo>
                <a:lnTo>
                  <a:pt x="829475" y="1213866"/>
                </a:lnTo>
                <a:close/>
                <a:moveTo>
                  <a:pt x="624078" y="1626375"/>
                </a:moveTo>
                <a:lnTo>
                  <a:pt x="624078" y="1653121"/>
                </a:lnTo>
                <a:lnTo>
                  <a:pt x="597332" y="1653121"/>
                </a:lnTo>
                <a:lnTo>
                  <a:pt x="597332" y="1679867"/>
                </a:lnTo>
                <a:lnTo>
                  <a:pt x="624078" y="1679867"/>
                </a:lnTo>
                <a:lnTo>
                  <a:pt x="624078" y="1706613"/>
                </a:lnTo>
                <a:lnTo>
                  <a:pt x="650824" y="1706613"/>
                </a:lnTo>
                <a:lnTo>
                  <a:pt x="650824" y="1679867"/>
                </a:lnTo>
                <a:lnTo>
                  <a:pt x="677570" y="1679867"/>
                </a:lnTo>
                <a:lnTo>
                  <a:pt x="677570" y="1653121"/>
                </a:lnTo>
                <a:lnTo>
                  <a:pt x="650824" y="1653121"/>
                </a:lnTo>
                <a:lnTo>
                  <a:pt x="650824" y="1626375"/>
                </a:lnTo>
                <a:lnTo>
                  <a:pt x="624078" y="1626375"/>
                </a:lnTo>
                <a:close/>
                <a:moveTo>
                  <a:pt x="760895" y="1350683"/>
                </a:moveTo>
                <a:lnTo>
                  <a:pt x="760895" y="1378458"/>
                </a:lnTo>
                <a:lnTo>
                  <a:pt x="733120" y="1378458"/>
                </a:lnTo>
                <a:lnTo>
                  <a:pt x="733120" y="1405890"/>
                </a:lnTo>
                <a:lnTo>
                  <a:pt x="760895" y="1405890"/>
                </a:lnTo>
                <a:lnTo>
                  <a:pt x="760895" y="1433665"/>
                </a:lnTo>
                <a:lnTo>
                  <a:pt x="788327" y="1433665"/>
                </a:lnTo>
                <a:lnTo>
                  <a:pt x="788327" y="1405890"/>
                </a:lnTo>
                <a:lnTo>
                  <a:pt x="816102" y="1405890"/>
                </a:lnTo>
                <a:lnTo>
                  <a:pt x="816102" y="1378458"/>
                </a:lnTo>
                <a:lnTo>
                  <a:pt x="788327" y="1378458"/>
                </a:lnTo>
                <a:lnTo>
                  <a:pt x="788327" y="1350683"/>
                </a:lnTo>
                <a:lnTo>
                  <a:pt x="760895" y="1350683"/>
                </a:lnTo>
                <a:close/>
                <a:moveTo>
                  <a:pt x="692315" y="1488186"/>
                </a:moveTo>
                <a:lnTo>
                  <a:pt x="692315" y="1515618"/>
                </a:lnTo>
                <a:lnTo>
                  <a:pt x="664883" y="1515618"/>
                </a:lnTo>
                <a:lnTo>
                  <a:pt x="664883" y="1543050"/>
                </a:lnTo>
                <a:lnTo>
                  <a:pt x="692315" y="1543050"/>
                </a:lnTo>
                <a:lnTo>
                  <a:pt x="692315" y="1570482"/>
                </a:lnTo>
                <a:lnTo>
                  <a:pt x="719747" y="1570482"/>
                </a:lnTo>
                <a:lnTo>
                  <a:pt x="719747" y="1543050"/>
                </a:lnTo>
                <a:lnTo>
                  <a:pt x="747179" y="1543050"/>
                </a:lnTo>
                <a:lnTo>
                  <a:pt x="747179" y="1515618"/>
                </a:lnTo>
                <a:lnTo>
                  <a:pt x="719747" y="1515618"/>
                </a:lnTo>
                <a:lnTo>
                  <a:pt x="719747" y="1488186"/>
                </a:lnTo>
                <a:lnTo>
                  <a:pt x="692315" y="1488186"/>
                </a:lnTo>
                <a:close/>
                <a:moveTo>
                  <a:pt x="1789252" y="663854"/>
                </a:moveTo>
                <a:lnTo>
                  <a:pt x="1789252" y="692315"/>
                </a:lnTo>
                <a:lnTo>
                  <a:pt x="1760791" y="692315"/>
                </a:lnTo>
                <a:lnTo>
                  <a:pt x="1760791" y="720433"/>
                </a:lnTo>
                <a:lnTo>
                  <a:pt x="1789252" y="720433"/>
                </a:lnTo>
                <a:lnTo>
                  <a:pt x="1789252" y="748894"/>
                </a:lnTo>
                <a:lnTo>
                  <a:pt x="1817370" y="748894"/>
                </a:lnTo>
                <a:lnTo>
                  <a:pt x="1817370" y="720433"/>
                </a:lnTo>
                <a:lnTo>
                  <a:pt x="1845831" y="720433"/>
                </a:lnTo>
                <a:lnTo>
                  <a:pt x="1845831" y="692315"/>
                </a:lnTo>
                <a:lnTo>
                  <a:pt x="1817370" y="692315"/>
                </a:lnTo>
                <a:lnTo>
                  <a:pt x="1817370" y="663854"/>
                </a:lnTo>
                <a:lnTo>
                  <a:pt x="1789252" y="663854"/>
                </a:lnTo>
                <a:close/>
                <a:moveTo>
                  <a:pt x="2749372" y="938517"/>
                </a:moveTo>
                <a:lnTo>
                  <a:pt x="2749372" y="966635"/>
                </a:lnTo>
                <a:lnTo>
                  <a:pt x="2721254" y="966635"/>
                </a:lnTo>
                <a:lnTo>
                  <a:pt x="2721254" y="994753"/>
                </a:lnTo>
                <a:lnTo>
                  <a:pt x="2749372" y="994753"/>
                </a:lnTo>
                <a:lnTo>
                  <a:pt x="2749372" y="1022871"/>
                </a:lnTo>
                <a:lnTo>
                  <a:pt x="2777490" y="1022871"/>
                </a:lnTo>
                <a:lnTo>
                  <a:pt x="2777490" y="994753"/>
                </a:lnTo>
                <a:lnTo>
                  <a:pt x="2805608" y="994753"/>
                </a:lnTo>
                <a:lnTo>
                  <a:pt x="2805608" y="966635"/>
                </a:lnTo>
                <a:lnTo>
                  <a:pt x="2777490" y="966635"/>
                </a:lnTo>
                <a:lnTo>
                  <a:pt x="2777490" y="938517"/>
                </a:lnTo>
                <a:lnTo>
                  <a:pt x="2749372" y="938517"/>
                </a:lnTo>
                <a:close/>
                <a:moveTo>
                  <a:pt x="2613584" y="668312"/>
                </a:moveTo>
                <a:lnTo>
                  <a:pt x="2613584" y="693687"/>
                </a:lnTo>
                <a:lnTo>
                  <a:pt x="2588209" y="693687"/>
                </a:lnTo>
                <a:lnTo>
                  <a:pt x="2588209" y="719061"/>
                </a:lnTo>
                <a:lnTo>
                  <a:pt x="2613584" y="719061"/>
                </a:lnTo>
                <a:lnTo>
                  <a:pt x="2613584" y="744436"/>
                </a:lnTo>
                <a:lnTo>
                  <a:pt x="2638958" y="744436"/>
                </a:lnTo>
                <a:lnTo>
                  <a:pt x="2638958" y="719061"/>
                </a:lnTo>
                <a:lnTo>
                  <a:pt x="2664333" y="719061"/>
                </a:lnTo>
                <a:lnTo>
                  <a:pt x="2664333" y="693687"/>
                </a:lnTo>
                <a:lnTo>
                  <a:pt x="2638958" y="693687"/>
                </a:lnTo>
                <a:lnTo>
                  <a:pt x="2638958" y="668312"/>
                </a:lnTo>
                <a:lnTo>
                  <a:pt x="2613584" y="668312"/>
                </a:lnTo>
                <a:close/>
                <a:moveTo>
                  <a:pt x="2681478" y="803415"/>
                </a:moveTo>
                <a:lnTo>
                  <a:pt x="2681478" y="830161"/>
                </a:lnTo>
                <a:lnTo>
                  <a:pt x="2654732" y="830161"/>
                </a:lnTo>
                <a:lnTo>
                  <a:pt x="2654732" y="856907"/>
                </a:lnTo>
                <a:lnTo>
                  <a:pt x="2681478" y="856907"/>
                </a:lnTo>
                <a:lnTo>
                  <a:pt x="2681478" y="883653"/>
                </a:lnTo>
                <a:lnTo>
                  <a:pt x="2708224" y="883653"/>
                </a:lnTo>
                <a:lnTo>
                  <a:pt x="2708224" y="856907"/>
                </a:lnTo>
                <a:lnTo>
                  <a:pt x="2734970" y="856907"/>
                </a:lnTo>
                <a:lnTo>
                  <a:pt x="2734970" y="830161"/>
                </a:lnTo>
                <a:lnTo>
                  <a:pt x="2708224" y="830161"/>
                </a:lnTo>
                <a:lnTo>
                  <a:pt x="2708224" y="803415"/>
                </a:lnTo>
                <a:lnTo>
                  <a:pt x="2681478" y="803415"/>
                </a:lnTo>
                <a:close/>
                <a:moveTo>
                  <a:pt x="2543632" y="801357"/>
                </a:moveTo>
                <a:lnTo>
                  <a:pt x="2543632" y="829475"/>
                </a:lnTo>
                <a:lnTo>
                  <a:pt x="2515514" y="829475"/>
                </a:lnTo>
                <a:lnTo>
                  <a:pt x="2515514" y="857593"/>
                </a:lnTo>
                <a:lnTo>
                  <a:pt x="2543632" y="857593"/>
                </a:lnTo>
                <a:lnTo>
                  <a:pt x="2543632" y="885711"/>
                </a:lnTo>
                <a:lnTo>
                  <a:pt x="2571750" y="885711"/>
                </a:lnTo>
                <a:lnTo>
                  <a:pt x="2571750" y="857593"/>
                </a:lnTo>
                <a:lnTo>
                  <a:pt x="2599868" y="857593"/>
                </a:lnTo>
                <a:lnTo>
                  <a:pt x="2599868" y="829475"/>
                </a:lnTo>
                <a:lnTo>
                  <a:pt x="2571750" y="829475"/>
                </a:lnTo>
                <a:lnTo>
                  <a:pt x="2571750" y="801357"/>
                </a:lnTo>
                <a:lnTo>
                  <a:pt x="2543632" y="801357"/>
                </a:lnTo>
                <a:close/>
                <a:moveTo>
                  <a:pt x="2475738" y="666598"/>
                </a:moveTo>
                <a:lnTo>
                  <a:pt x="2475738" y="693001"/>
                </a:lnTo>
                <a:lnTo>
                  <a:pt x="2449335" y="693001"/>
                </a:lnTo>
                <a:lnTo>
                  <a:pt x="2449335" y="719747"/>
                </a:lnTo>
                <a:lnTo>
                  <a:pt x="2475738" y="719747"/>
                </a:lnTo>
                <a:lnTo>
                  <a:pt x="2475738" y="746150"/>
                </a:lnTo>
                <a:lnTo>
                  <a:pt x="2502484" y="746150"/>
                </a:lnTo>
                <a:lnTo>
                  <a:pt x="2502484" y="719747"/>
                </a:lnTo>
                <a:lnTo>
                  <a:pt x="2528888" y="719747"/>
                </a:lnTo>
                <a:lnTo>
                  <a:pt x="2528888" y="693001"/>
                </a:lnTo>
                <a:lnTo>
                  <a:pt x="2502484" y="693001"/>
                </a:lnTo>
                <a:lnTo>
                  <a:pt x="2502484" y="666598"/>
                </a:lnTo>
                <a:lnTo>
                  <a:pt x="2475738" y="666598"/>
                </a:lnTo>
                <a:close/>
                <a:moveTo>
                  <a:pt x="2819324" y="805472"/>
                </a:moveTo>
                <a:lnTo>
                  <a:pt x="2819324" y="830847"/>
                </a:lnTo>
                <a:lnTo>
                  <a:pt x="2793949" y="830847"/>
                </a:lnTo>
                <a:lnTo>
                  <a:pt x="2793949" y="856221"/>
                </a:lnTo>
                <a:lnTo>
                  <a:pt x="2819324" y="856221"/>
                </a:lnTo>
                <a:lnTo>
                  <a:pt x="2819324" y="881596"/>
                </a:lnTo>
                <a:lnTo>
                  <a:pt x="2844698" y="881596"/>
                </a:lnTo>
                <a:lnTo>
                  <a:pt x="2844698" y="856221"/>
                </a:lnTo>
                <a:lnTo>
                  <a:pt x="2870073" y="856221"/>
                </a:lnTo>
                <a:lnTo>
                  <a:pt x="2870073" y="830847"/>
                </a:lnTo>
                <a:lnTo>
                  <a:pt x="2844698" y="830847"/>
                </a:lnTo>
                <a:lnTo>
                  <a:pt x="2844698" y="805472"/>
                </a:lnTo>
                <a:lnTo>
                  <a:pt x="2819324" y="805472"/>
                </a:lnTo>
                <a:close/>
                <a:moveTo>
                  <a:pt x="3024035" y="1213866"/>
                </a:moveTo>
                <a:lnTo>
                  <a:pt x="3024035" y="1241298"/>
                </a:lnTo>
                <a:lnTo>
                  <a:pt x="2996603" y="1241298"/>
                </a:lnTo>
                <a:lnTo>
                  <a:pt x="2996603" y="1268730"/>
                </a:lnTo>
                <a:lnTo>
                  <a:pt x="3024035" y="1268730"/>
                </a:lnTo>
                <a:lnTo>
                  <a:pt x="3024035" y="1296162"/>
                </a:lnTo>
                <a:lnTo>
                  <a:pt x="3051467" y="1296162"/>
                </a:lnTo>
                <a:lnTo>
                  <a:pt x="3051467" y="1268730"/>
                </a:lnTo>
                <a:lnTo>
                  <a:pt x="3078899" y="1268730"/>
                </a:lnTo>
                <a:lnTo>
                  <a:pt x="3078899" y="1241298"/>
                </a:lnTo>
                <a:lnTo>
                  <a:pt x="3051467" y="1241298"/>
                </a:lnTo>
                <a:lnTo>
                  <a:pt x="3051467" y="1213866"/>
                </a:lnTo>
                <a:lnTo>
                  <a:pt x="3024035" y="1213866"/>
                </a:lnTo>
                <a:close/>
                <a:moveTo>
                  <a:pt x="2405786" y="799643"/>
                </a:moveTo>
                <a:lnTo>
                  <a:pt x="2405786" y="828789"/>
                </a:lnTo>
                <a:lnTo>
                  <a:pt x="2376640" y="828789"/>
                </a:lnTo>
                <a:lnTo>
                  <a:pt x="2376640" y="858279"/>
                </a:lnTo>
                <a:lnTo>
                  <a:pt x="2405786" y="858279"/>
                </a:lnTo>
                <a:lnTo>
                  <a:pt x="2405786" y="887425"/>
                </a:lnTo>
                <a:lnTo>
                  <a:pt x="2435276" y="887425"/>
                </a:lnTo>
                <a:lnTo>
                  <a:pt x="2435276" y="858279"/>
                </a:lnTo>
                <a:lnTo>
                  <a:pt x="2464423" y="858279"/>
                </a:lnTo>
                <a:lnTo>
                  <a:pt x="2464423" y="828789"/>
                </a:lnTo>
                <a:lnTo>
                  <a:pt x="2435276" y="828789"/>
                </a:lnTo>
                <a:lnTo>
                  <a:pt x="2435276" y="799643"/>
                </a:lnTo>
                <a:lnTo>
                  <a:pt x="2405786" y="799643"/>
                </a:lnTo>
                <a:close/>
                <a:moveTo>
                  <a:pt x="2955455" y="1077049"/>
                </a:moveTo>
                <a:lnTo>
                  <a:pt x="2955455" y="1104138"/>
                </a:lnTo>
                <a:lnTo>
                  <a:pt x="2928366" y="1104138"/>
                </a:lnTo>
                <a:lnTo>
                  <a:pt x="2928366" y="1131570"/>
                </a:lnTo>
                <a:lnTo>
                  <a:pt x="2955455" y="1131570"/>
                </a:lnTo>
                <a:lnTo>
                  <a:pt x="2955455" y="1158659"/>
                </a:lnTo>
                <a:lnTo>
                  <a:pt x="2982887" y="1158659"/>
                </a:lnTo>
                <a:lnTo>
                  <a:pt x="2982887" y="1131570"/>
                </a:lnTo>
                <a:lnTo>
                  <a:pt x="3009976" y="1131570"/>
                </a:lnTo>
                <a:lnTo>
                  <a:pt x="3009976" y="1104138"/>
                </a:lnTo>
                <a:lnTo>
                  <a:pt x="2982887" y="1104138"/>
                </a:lnTo>
                <a:lnTo>
                  <a:pt x="2982887" y="1077049"/>
                </a:lnTo>
                <a:lnTo>
                  <a:pt x="2955455" y="1077049"/>
                </a:lnTo>
                <a:close/>
                <a:moveTo>
                  <a:pt x="2887561" y="941261"/>
                </a:moveTo>
                <a:lnTo>
                  <a:pt x="2887561" y="967664"/>
                </a:lnTo>
                <a:lnTo>
                  <a:pt x="2861158" y="967664"/>
                </a:lnTo>
                <a:lnTo>
                  <a:pt x="2861158" y="993724"/>
                </a:lnTo>
                <a:lnTo>
                  <a:pt x="2887561" y="993724"/>
                </a:lnTo>
                <a:lnTo>
                  <a:pt x="2887561" y="1020128"/>
                </a:lnTo>
                <a:lnTo>
                  <a:pt x="2913622" y="1020128"/>
                </a:lnTo>
                <a:lnTo>
                  <a:pt x="2913622" y="993724"/>
                </a:lnTo>
                <a:lnTo>
                  <a:pt x="2940025" y="993724"/>
                </a:lnTo>
                <a:lnTo>
                  <a:pt x="2940025" y="967664"/>
                </a:lnTo>
                <a:lnTo>
                  <a:pt x="2913622" y="967664"/>
                </a:lnTo>
                <a:lnTo>
                  <a:pt x="2913622" y="941261"/>
                </a:lnTo>
                <a:lnTo>
                  <a:pt x="2887561" y="941261"/>
                </a:lnTo>
                <a:close/>
                <a:moveTo>
                  <a:pt x="2200732" y="664197"/>
                </a:moveTo>
                <a:lnTo>
                  <a:pt x="2200732" y="692315"/>
                </a:lnTo>
                <a:lnTo>
                  <a:pt x="2172614" y="692315"/>
                </a:lnTo>
                <a:lnTo>
                  <a:pt x="2172614" y="720433"/>
                </a:lnTo>
                <a:lnTo>
                  <a:pt x="2200732" y="720433"/>
                </a:lnTo>
                <a:lnTo>
                  <a:pt x="2200732" y="748551"/>
                </a:lnTo>
                <a:lnTo>
                  <a:pt x="2228850" y="748551"/>
                </a:lnTo>
                <a:lnTo>
                  <a:pt x="2228850" y="720433"/>
                </a:lnTo>
                <a:lnTo>
                  <a:pt x="2256968" y="720433"/>
                </a:lnTo>
                <a:lnTo>
                  <a:pt x="2256968" y="692315"/>
                </a:lnTo>
                <a:lnTo>
                  <a:pt x="2228850" y="692315"/>
                </a:lnTo>
                <a:lnTo>
                  <a:pt x="2228850" y="664197"/>
                </a:lnTo>
                <a:lnTo>
                  <a:pt x="2200732" y="664197"/>
                </a:lnTo>
                <a:close/>
                <a:moveTo>
                  <a:pt x="1858861" y="530123"/>
                </a:moveTo>
                <a:lnTo>
                  <a:pt x="1858861" y="556184"/>
                </a:lnTo>
                <a:lnTo>
                  <a:pt x="1832800" y="556184"/>
                </a:lnTo>
                <a:lnTo>
                  <a:pt x="1832800" y="582244"/>
                </a:lnTo>
                <a:lnTo>
                  <a:pt x="1858861" y="582244"/>
                </a:lnTo>
                <a:lnTo>
                  <a:pt x="1858861" y="608305"/>
                </a:lnTo>
                <a:lnTo>
                  <a:pt x="1884921" y="608305"/>
                </a:lnTo>
                <a:lnTo>
                  <a:pt x="1884921" y="582244"/>
                </a:lnTo>
                <a:lnTo>
                  <a:pt x="1910982" y="582244"/>
                </a:lnTo>
                <a:lnTo>
                  <a:pt x="1910982" y="556184"/>
                </a:lnTo>
                <a:lnTo>
                  <a:pt x="1884921" y="556184"/>
                </a:lnTo>
                <a:lnTo>
                  <a:pt x="1884921" y="530123"/>
                </a:lnTo>
                <a:lnTo>
                  <a:pt x="1858861" y="530123"/>
                </a:lnTo>
                <a:close/>
                <a:moveTo>
                  <a:pt x="2338235" y="665226"/>
                </a:moveTo>
                <a:lnTo>
                  <a:pt x="2338235" y="692658"/>
                </a:lnTo>
                <a:lnTo>
                  <a:pt x="2310803" y="692658"/>
                </a:lnTo>
                <a:lnTo>
                  <a:pt x="2310803" y="720090"/>
                </a:lnTo>
                <a:lnTo>
                  <a:pt x="2338235" y="720090"/>
                </a:lnTo>
                <a:lnTo>
                  <a:pt x="2338235" y="747522"/>
                </a:lnTo>
                <a:lnTo>
                  <a:pt x="2365667" y="747522"/>
                </a:lnTo>
                <a:lnTo>
                  <a:pt x="2365667" y="720090"/>
                </a:lnTo>
                <a:lnTo>
                  <a:pt x="2393099" y="720090"/>
                </a:lnTo>
                <a:lnTo>
                  <a:pt x="2393099" y="692658"/>
                </a:lnTo>
                <a:lnTo>
                  <a:pt x="2365667" y="692658"/>
                </a:lnTo>
                <a:lnTo>
                  <a:pt x="2365667" y="665226"/>
                </a:lnTo>
                <a:lnTo>
                  <a:pt x="2338235" y="665226"/>
                </a:lnTo>
                <a:close/>
                <a:moveTo>
                  <a:pt x="1721701" y="530466"/>
                </a:moveTo>
                <a:lnTo>
                  <a:pt x="1721701" y="556184"/>
                </a:lnTo>
                <a:lnTo>
                  <a:pt x="1695983" y="556184"/>
                </a:lnTo>
                <a:lnTo>
                  <a:pt x="1695983" y="582244"/>
                </a:lnTo>
                <a:lnTo>
                  <a:pt x="1721701" y="582244"/>
                </a:lnTo>
                <a:lnTo>
                  <a:pt x="1721701" y="607962"/>
                </a:lnTo>
                <a:lnTo>
                  <a:pt x="1747761" y="607962"/>
                </a:lnTo>
                <a:lnTo>
                  <a:pt x="1747761" y="582244"/>
                </a:lnTo>
                <a:lnTo>
                  <a:pt x="1773479" y="582244"/>
                </a:lnTo>
                <a:lnTo>
                  <a:pt x="1773479" y="556184"/>
                </a:lnTo>
                <a:lnTo>
                  <a:pt x="1747761" y="556184"/>
                </a:lnTo>
                <a:lnTo>
                  <a:pt x="1747761" y="530466"/>
                </a:lnTo>
                <a:lnTo>
                  <a:pt x="1721701" y="530466"/>
                </a:lnTo>
                <a:close/>
                <a:moveTo>
                  <a:pt x="1996021" y="530123"/>
                </a:moveTo>
                <a:lnTo>
                  <a:pt x="1996021" y="556184"/>
                </a:lnTo>
                <a:lnTo>
                  <a:pt x="1969960" y="556184"/>
                </a:lnTo>
                <a:lnTo>
                  <a:pt x="1969960" y="582244"/>
                </a:lnTo>
                <a:lnTo>
                  <a:pt x="1996021" y="582244"/>
                </a:lnTo>
                <a:lnTo>
                  <a:pt x="1996021" y="608305"/>
                </a:lnTo>
                <a:lnTo>
                  <a:pt x="2022081" y="608305"/>
                </a:lnTo>
                <a:lnTo>
                  <a:pt x="2022081" y="582244"/>
                </a:lnTo>
                <a:lnTo>
                  <a:pt x="2048142" y="582244"/>
                </a:lnTo>
                <a:lnTo>
                  <a:pt x="2048142" y="556184"/>
                </a:lnTo>
                <a:lnTo>
                  <a:pt x="2022081" y="556184"/>
                </a:lnTo>
                <a:lnTo>
                  <a:pt x="2022081" y="530123"/>
                </a:lnTo>
                <a:lnTo>
                  <a:pt x="1996021" y="530123"/>
                </a:lnTo>
                <a:close/>
                <a:moveTo>
                  <a:pt x="1926069" y="663512"/>
                </a:moveTo>
                <a:lnTo>
                  <a:pt x="1926069" y="691972"/>
                </a:lnTo>
                <a:lnTo>
                  <a:pt x="1897609" y="691972"/>
                </a:lnTo>
                <a:lnTo>
                  <a:pt x="1897609" y="720776"/>
                </a:lnTo>
                <a:lnTo>
                  <a:pt x="1926069" y="720776"/>
                </a:lnTo>
                <a:lnTo>
                  <a:pt x="1926069" y="749237"/>
                </a:lnTo>
                <a:lnTo>
                  <a:pt x="1954873" y="749237"/>
                </a:lnTo>
                <a:lnTo>
                  <a:pt x="1954873" y="720776"/>
                </a:lnTo>
                <a:lnTo>
                  <a:pt x="1983334" y="720776"/>
                </a:lnTo>
                <a:lnTo>
                  <a:pt x="1983334" y="691972"/>
                </a:lnTo>
                <a:lnTo>
                  <a:pt x="1954873" y="691972"/>
                </a:lnTo>
                <a:lnTo>
                  <a:pt x="1954873" y="663512"/>
                </a:lnTo>
                <a:lnTo>
                  <a:pt x="1926069" y="663512"/>
                </a:lnTo>
                <a:close/>
                <a:moveTo>
                  <a:pt x="3093987" y="1080478"/>
                </a:moveTo>
                <a:lnTo>
                  <a:pt x="3093987" y="1105510"/>
                </a:lnTo>
                <a:lnTo>
                  <a:pt x="3068955" y="1105510"/>
                </a:lnTo>
                <a:lnTo>
                  <a:pt x="3068955" y="1130198"/>
                </a:lnTo>
                <a:lnTo>
                  <a:pt x="3093987" y="1130198"/>
                </a:lnTo>
                <a:lnTo>
                  <a:pt x="3093987" y="1155230"/>
                </a:lnTo>
                <a:lnTo>
                  <a:pt x="3118676" y="1155230"/>
                </a:lnTo>
                <a:lnTo>
                  <a:pt x="3118676" y="1130198"/>
                </a:lnTo>
                <a:lnTo>
                  <a:pt x="3143707" y="1130198"/>
                </a:lnTo>
                <a:lnTo>
                  <a:pt x="3143707" y="1105510"/>
                </a:lnTo>
                <a:lnTo>
                  <a:pt x="3118676" y="1105510"/>
                </a:lnTo>
                <a:lnTo>
                  <a:pt x="3118676" y="1080478"/>
                </a:lnTo>
                <a:lnTo>
                  <a:pt x="3093987" y="1080478"/>
                </a:lnTo>
                <a:close/>
                <a:moveTo>
                  <a:pt x="2270684" y="531152"/>
                </a:moveTo>
                <a:lnTo>
                  <a:pt x="2270684" y="556527"/>
                </a:lnTo>
                <a:lnTo>
                  <a:pt x="2245309" y="556527"/>
                </a:lnTo>
                <a:lnTo>
                  <a:pt x="2245309" y="581901"/>
                </a:lnTo>
                <a:lnTo>
                  <a:pt x="2270684" y="581901"/>
                </a:lnTo>
                <a:lnTo>
                  <a:pt x="2270684" y="607276"/>
                </a:lnTo>
                <a:lnTo>
                  <a:pt x="2296058" y="607276"/>
                </a:lnTo>
                <a:lnTo>
                  <a:pt x="2296058" y="581901"/>
                </a:lnTo>
                <a:lnTo>
                  <a:pt x="2321433" y="581901"/>
                </a:lnTo>
                <a:lnTo>
                  <a:pt x="2321433" y="556527"/>
                </a:lnTo>
                <a:lnTo>
                  <a:pt x="2296058" y="556527"/>
                </a:lnTo>
                <a:lnTo>
                  <a:pt x="2296058" y="531152"/>
                </a:lnTo>
                <a:lnTo>
                  <a:pt x="2270684" y="531152"/>
                </a:lnTo>
                <a:close/>
                <a:moveTo>
                  <a:pt x="2133181" y="530466"/>
                </a:moveTo>
                <a:lnTo>
                  <a:pt x="2133181" y="556184"/>
                </a:lnTo>
                <a:lnTo>
                  <a:pt x="2107463" y="556184"/>
                </a:lnTo>
                <a:lnTo>
                  <a:pt x="2107463" y="582244"/>
                </a:lnTo>
                <a:lnTo>
                  <a:pt x="2133181" y="582244"/>
                </a:lnTo>
                <a:lnTo>
                  <a:pt x="2133181" y="607962"/>
                </a:lnTo>
                <a:lnTo>
                  <a:pt x="2159242" y="607962"/>
                </a:lnTo>
                <a:lnTo>
                  <a:pt x="2159242" y="582244"/>
                </a:lnTo>
                <a:lnTo>
                  <a:pt x="2184959" y="582244"/>
                </a:lnTo>
                <a:lnTo>
                  <a:pt x="2184959" y="556184"/>
                </a:lnTo>
                <a:lnTo>
                  <a:pt x="2159242" y="556184"/>
                </a:lnTo>
                <a:lnTo>
                  <a:pt x="2159242" y="530466"/>
                </a:lnTo>
                <a:lnTo>
                  <a:pt x="2133181" y="530466"/>
                </a:lnTo>
                <a:close/>
                <a:moveTo>
                  <a:pt x="2063572" y="663854"/>
                </a:moveTo>
                <a:lnTo>
                  <a:pt x="2063572" y="692315"/>
                </a:lnTo>
                <a:lnTo>
                  <a:pt x="2035111" y="692315"/>
                </a:lnTo>
                <a:lnTo>
                  <a:pt x="2035111" y="720433"/>
                </a:lnTo>
                <a:lnTo>
                  <a:pt x="2063572" y="720433"/>
                </a:lnTo>
                <a:lnTo>
                  <a:pt x="2063572" y="748894"/>
                </a:lnTo>
                <a:lnTo>
                  <a:pt x="2091690" y="748894"/>
                </a:lnTo>
                <a:lnTo>
                  <a:pt x="2091690" y="720433"/>
                </a:lnTo>
                <a:lnTo>
                  <a:pt x="2120151" y="720433"/>
                </a:lnTo>
                <a:lnTo>
                  <a:pt x="2120151" y="692315"/>
                </a:lnTo>
                <a:lnTo>
                  <a:pt x="2091690" y="692315"/>
                </a:lnTo>
                <a:lnTo>
                  <a:pt x="2091690" y="663854"/>
                </a:lnTo>
                <a:lnTo>
                  <a:pt x="2063572" y="663854"/>
                </a:lnTo>
                <a:close/>
                <a:moveTo>
                  <a:pt x="2778862" y="2673248"/>
                </a:moveTo>
                <a:lnTo>
                  <a:pt x="2778862" y="2642045"/>
                </a:lnTo>
                <a:lnTo>
                  <a:pt x="2810066" y="2642045"/>
                </a:lnTo>
                <a:lnTo>
                  <a:pt x="2810066" y="2611184"/>
                </a:lnTo>
                <a:lnTo>
                  <a:pt x="2778862" y="2611184"/>
                </a:lnTo>
                <a:lnTo>
                  <a:pt x="2778862" y="2579980"/>
                </a:lnTo>
                <a:lnTo>
                  <a:pt x="2748001" y="2579980"/>
                </a:lnTo>
                <a:lnTo>
                  <a:pt x="2748001" y="2611184"/>
                </a:lnTo>
                <a:lnTo>
                  <a:pt x="2716797" y="2611184"/>
                </a:lnTo>
                <a:lnTo>
                  <a:pt x="2716797" y="2642045"/>
                </a:lnTo>
                <a:lnTo>
                  <a:pt x="2748001" y="2642045"/>
                </a:lnTo>
                <a:lnTo>
                  <a:pt x="2748001" y="2673248"/>
                </a:lnTo>
                <a:lnTo>
                  <a:pt x="2778862" y="2673248"/>
                </a:lnTo>
                <a:close/>
                <a:moveTo>
                  <a:pt x="2298459" y="3083014"/>
                </a:moveTo>
                <a:lnTo>
                  <a:pt x="2298459" y="3053182"/>
                </a:lnTo>
                <a:lnTo>
                  <a:pt x="2328291" y="3053182"/>
                </a:lnTo>
                <a:lnTo>
                  <a:pt x="2328291" y="3023006"/>
                </a:lnTo>
                <a:lnTo>
                  <a:pt x="2298459" y="3023006"/>
                </a:lnTo>
                <a:lnTo>
                  <a:pt x="2298459" y="2993174"/>
                </a:lnTo>
                <a:lnTo>
                  <a:pt x="2268284" y="2993174"/>
                </a:lnTo>
                <a:lnTo>
                  <a:pt x="2268284" y="3023006"/>
                </a:lnTo>
                <a:lnTo>
                  <a:pt x="2238451" y="3023006"/>
                </a:lnTo>
                <a:lnTo>
                  <a:pt x="2238451" y="3053182"/>
                </a:lnTo>
                <a:lnTo>
                  <a:pt x="2268284" y="3053182"/>
                </a:lnTo>
                <a:lnTo>
                  <a:pt x="2268284" y="3083014"/>
                </a:lnTo>
                <a:lnTo>
                  <a:pt x="2298459" y="3083014"/>
                </a:lnTo>
                <a:close/>
                <a:moveTo>
                  <a:pt x="2641016" y="2945168"/>
                </a:moveTo>
                <a:lnTo>
                  <a:pt x="2641016" y="2915679"/>
                </a:lnTo>
                <a:lnTo>
                  <a:pt x="2670505" y="2915679"/>
                </a:lnTo>
                <a:lnTo>
                  <a:pt x="2670505" y="2886189"/>
                </a:lnTo>
                <a:lnTo>
                  <a:pt x="2641016" y="2886189"/>
                </a:lnTo>
                <a:lnTo>
                  <a:pt x="2641016" y="2856700"/>
                </a:lnTo>
                <a:lnTo>
                  <a:pt x="2611526" y="2856700"/>
                </a:lnTo>
                <a:lnTo>
                  <a:pt x="2611526" y="2886189"/>
                </a:lnTo>
                <a:lnTo>
                  <a:pt x="2582037" y="2886189"/>
                </a:lnTo>
                <a:lnTo>
                  <a:pt x="2582037" y="2915679"/>
                </a:lnTo>
                <a:lnTo>
                  <a:pt x="2611526" y="2915679"/>
                </a:lnTo>
                <a:lnTo>
                  <a:pt x="2611526" y="2945168"/>
                </a:lnTo>
                <a:lnTo>
                  <a:pt x="2641016" y="2945168"/>
                </a:lnTo>
                <a:close/>
                <a:moveTo>
                  <a:pt x="2709939" y="2809380"/>
                </a:moveTo>
                <a:lnTo>
                  <a:pt x="2709939" y="2778862"/>
                </a:lnTo>
                <a:lnTo>
                  <a:pt x="2740457" y="2778862"/>
                </a:lnTo>
                <a:lnTo>
                  <a:pt x="2740457" y="2748686"/>
                </a:lnTo>
                <a:lnTo>
                  <a:pt x="2709939" y="2748686"/>
                </a:lnTo>
                <a:lnTo>
                  <a:pt x="2709939" y="2718168"/>
                </a:lnTo>
                <a:lnTo>
                  <a:pt x="2679764" y="2718168"/>
                </a:lnTo>
                <a:lnTo>
                  <a:pt x="2679764" y="2748686"/>
                </a:lnTo>
                <a:lnTo>
                  <a:pt x="2649245" y="2748686"/>
                </a:lnTo>
                <a:lnTo>
                  <a:pt x="2649245" y="2778862"/>
                </a:lnTo>
                <a:lnTo>
                  <a:pt x="2679764" y="2778862"/>
                </a:lnTo>
                <a:lnTo>
                  <a:pt x="2679764" y="2809380"/>
                </a:lnTo>
                <a:lnTo>
                  <a:pt x="2709939" y="2809380"/>
                </a:lnTo>
                <a:close/>
                <a:moveTo>
                  <a:pt x="2846413" y="2807322"/>
                </a:moveTo>
                <a:lnTo>
                  <a:pt x="2846413" y="2778176"/>
                </a:lnTo>
                <a:lnTo>
                  <a:pt x="2875559" y="2778176"/>
                </a:lnTo>
                <a:lnTo>
                  <a:pt x="2875559" y="2749372"/>
                </a:lnTo>
                <a:lnTo>
                  <a:pt x="2846413" y="2749372"/>
                </a:lnTo>
                <a:lnTo>
                  <a:pt x="2846413" y="2720226"/>
                </a:lnTo>
                <a:lnTo>
                  <a:pt x="2817610" y="2720226"/>
                </a:lnTo>
                <a:lnTo>
                  <a:pt x="2817610" y="2749372"/>
                </a:lnTo>
                <a:lnTo>
                  <a:pt x="2788463" y="2749372"/>
                </a:lnTo>
                <a:lnTo>
                  <a:pt x="2788463" y="2778176"/>
                </a:lnTo>
                <a:lnTo>
                  <a:pt x="2817610" y="2778176"/>
                </a:lnTo>
                <a:lnTo>
                  <a:pt x="2817610" y="2807322"/>
                </a:lnTo>
                <a:lnTo>
                  <a:pt x="2846413" y="2807322"/>
                </a:lnTo>
                <a:close/>
                <a:moveTo>
                  <a:pt x="2573465" y="2811094"/>
                </a:moveTo>
                <a:lnTo>
                  <a:pt x="2573465" y="2779547"/>
                </a:lnTo>
                <a:lnTo>
                  <a:pt x="2605012" y="2779547"/>
                </a:lnTo>
                <a:lnTo>
                  <a:pt x="2605012" y="2748001"/>
                </a:lnTo>
                <a:lnTo>
                  <a:pt x="2573465" y="2748001"/>
                </a:lnTo>
                <a:lnTo>
                  <a:pt x="2573465" y="2716454"/>
                </a:lnTo>
                <a:lnTo>
                  <a:pt x="2541918" y="2716454"/>
                </a:lnTo>
                <a:lnTo>
                  <a:pt x="2541918" y="2748001"/>
                </a:lnTo>
                <a:lnTo>
                  <a:pt x="2510371" y="2748001"/>
                </a:lnTo>
                <a:lnTo>
                  <a:pt x="2510371" y="2779547"/>
                </a:lnTo>
                <a:lnTo>
                  <a:pt x="2541918" y="2779547"/>
                </a:lnTo>
                <a:lnTo>
                  <a:pt x="2541918" y="2811094"/>
                </a:lnTo>
                <a:lnTo>
                  <a:pt x="2573465" y="2811094"/>
                </a:lnTo>
                <a:close/>
                <a:moveTo>
                  <a:pt x="2435276" y="3081985"/>
                </a:moveTo>
                <a:lnTo>
                  <a:pt x="2435276" y="3052839"/>
                </a:lnTo>
                <a:lnTo>
                  <a:pt x="2464423" y="3052839"/>
                </a:lnTo>
                <a:lnTo>
                  <a:pt x="2464423" y="3023349"/>
                </a:lnTo>
                <a:lnTo>
                  <a:pt x="2435276" y="3023349"/>
                </a:lnTo>
                <a:lnTo>
                  <a:pt x="2435276" y="2994203"/>
                </a:lnTo>
                <a:lnTo>
                  <a:pt x="2405786" y="2994203"/>
                </a:lnTo>
                <a:lnTo>
                  <a:pt x="2405786" y="3023349"/>
                </a:lnTo>
                <a:lnTo>
                  <a:pt x="2376640" y="3023349"/>
                </a:lnTo>
                <a:lnTo>
                  <a:pt x="2376640" y="3052839"/>
                </a:lnTo>
                <a:lnTo>
                  <a:pt x="2405786" y="3052839"/>
                </a:lnTo>
                <a:lnTo>
                  <a:pt x="2405786" y="3081985"/>
                </a:lnTo>
                <a:lnTo>
                  <a:pt x="2435276" y="3081985"/>
                </a:lnTo>
                <a:close/>
                <a:moveTo>
                  <a:pt x="2915336" y="2670505"/>
                </a:moveTo>
                <a:lnTo>
                  <a:pt x="2915336" y="2641359"/>
                </a:lnTo>
                <a:lnTo>
                  <a:pt x="2944483" y="2641359"/>
                </a:lnTo>
                <a:lnTo>
                  <a:pt x="2944483" y="2611869"/>
                </a:lnTo>
                <a:lnTo>
                  <a:pt x="2915336" y="2611869"/>
                </a:lnTo>
                <a:lnTo>
                  <a:pt x="2915336" y="2582723"/>
                </a:lnTo>
                <a:lnTo>
                  <a:pt x="2885846" y="2582723"/>
                </a:lnTo>
                <a:lnTo>
                  <a:pt x="2885846" y="2611869"/>
                </a:lnTo>
                <a:lnTo>
                  <a:pt x="2856700" y="2611869"/>
                </a:lnTo>
                <a:lnTo>
                  <a:pt x="2856700" y="2641359"/>
                </a:lnTo>
                <a:lnTo>
                  <a:pt x="2885846" y="2641359"/>
                </a:lnTo>
                <a:lnTo>
                  <a:pt x="2885846" y="2670505"/>
                </a:lnTo>
                <a:lnTo>
                  <a:pt x="2915336" y="2670505"/>
                </a:lnTo>
                <a:close/>
                <a:moveTo>
                  <a:pt x="2367725" y="2947911"/>
                </a:moveTo>
                <a:lnTo>
                  <a:pt x="2367725" y="2916707"/>
                </a:lnTo>
                <a:lnTo>
                  <a:pt x="2398928" y="2916707"/>
                </a:lnTo>
                <a:lnTo>
                  <a:pt x="2398928" y="2885161"/>
                </a:lnTo>
                <a:lnTo>
                  <a:pt x="2367725" y="2885161"/>
                </a:lnTo>
                <a:lnTo>
                  <a:pt x="2367725" y="2853957"/>
                </a:lnTo>
                <a:lnTo>
                  <a:pt x="2336178" y="2853957"/>
                </a:lnTo>
                <a:lnTo>
                  <a:pt x="2336178" y="2885161"/>
                </a:lnTo>
                <a:lnTo>
                  <a:pt x="2304974" y="2885161"/>
                </a:lnTo>
                <a:lnTo>
                  <a:pt x="2304974" y="2916707"/>
                </a:lnTo>
                <a:lnTo>
                  <a:pt x="2336178" y="2916707"/>
                </a:lnTo>
                <a:lnTo>
                  <a:pt x="2336178" y="2947911"/>
                </a:lnTo>
                <a:lnTo>
                  <a:pt x="2367725" y="2947911"/>
                </a:lnTo>
                <a:close/>
                <a:moveTo>
                  <a:pt x="2504542" y="2946883"/>
                </a:moveTo>
                <a:lnTo>
                  <a:pt x="2504542" y="2916365"/>
                </a:lnTo>
                <a:lnTo>
                  <a:pt x="2535060" y="2916365"/>
                </a:lnTo>
                <a:lnTo>
                  <a:pt x="2535060" y="2885504"/>
                </a:lnTo>
                <a:lnTo>
                  <a:pt x="2504542" y="2885504"/>
                </a:lnTo>
                <a:lnTo>
                  <a:pt x="2504542" y="2854985"/>
                </a:lnTo>
                <a:lnTo>
                  <a:pt x="2473681" y="2854985"/>
                </a:lnTo>
                <a:lnTo>
                  <a:pt x="2473681" y="2885504"/>
                </a:lnTo>
                <a:lnTo>
                  <a:pt x="2443163" y="2885504"/>
                </a:lnTo>
                <a:lnTo>
                  <a:pt x="2443163" y="2916365"/>
                </a:lnTo>
                <a:lnTo>
                  <a:pt x="2473681" y="2916365"/>
                </a:lnTo>
                <a:lnTo>
                  <a:pt x="2473681" y="2946883"/>
                </a:lnTo>
                <a:lnTo>
                  <a:pt x="2504542" y="2946883"/>
                </a:lnTo>
                <a:close/>
                <a:moveTo>
                  <a:pt x="3299727" y="1491958"/>
                </a:moveTo>
                <a:lnTo>
                  <a:pt x="3299727" y="1516990"/>
                </a:lnTo>
                <a:lnTo>
                  <a:pt x="3274695" y="1516990"/>
                </a:lnTo>
                <a:lnTo>
                  <a:pt x="3274695" y="1541678"/>
                </a:lnTo>
                <a:lnTo>
                  <a:pt x="3299727" y="1541678"/>
                </a:lnTo>
                <a:lnTo>
                  <a:pt x="3299727" y="1566710"/>
                </a:lnTo>
                <a:lnTo>
                  <a:pt x="3324416" y="1566710"/>
                </a:lnTo>
                <a:lnTo>
                  <a:pt x="3324416" y="1541678"/>
                </a:lnTo>
                <a:lnTo>
                  <a:pt x="3349447" y="1541678"/>
                </a:lnTo>
                <a:lnTo>
                  <a:pt x="3349447" y="1516990"/>
                </a:lnTo>
                <a:lnTo>
                  <a:pt x="3324416" y="1516990"/>
                </a:lnTo>
                <a:lnTo>
                  <a:pt x="3324416" y="1491958"/>
                </a:lnTo>
                <a:lnTo>
                  <a:pt x="3299727" y="1491958"/>
                </a:lnTo>
                <a:close/>
                <a:moveTo>
                  <a:pt x="3299041" y="1764563"/>
                </a:moveTo>
                <a:lnTo>
                  <a:pt x="3299041" y="1790624"/>
                </a:lnTo>
                <a:lnTo>
                  <a:pt x="3272981" y="1790624"/>
                </a:lnTo>
                <a:lnTo>
                  <a:pt x="3272981" y="1816684"/>
                </a:lnTo>
                <a:lnTo>
                  <a:pt x="3299041" y="1816684"/>
                </a:lnTo>
                <a:lnTo>
                  <a:pt x="3299041" y="1842745"/>
                </a:lnTo>
                <a:lnTo>
                  <a:pt x="3325102" y="1842745"/>
                </a:lnTo>
                <a:lnTo>
                  <a:pt x="3325102" y="1816684"/>
                </a:lnTo>
                <a:lnTo>
                  <a:pt x="3351162" y="1816684"/>
                </a:lnTo>
                <a:lnTo>
                  <a:pt x="3351162" y="1790624"/>
                </a:lnTo>
                <a:lnTo>
                  <a:pt x="3325102" y="1790624"/>
                </a:lnTo>
                <a:lnTo>
                  <a:pt x="3325102" y="1764563"/>
                </a:lnTo>
                <a:lnTo>
                  <a:pt x="3299041" y="1764563"/>
                </a:lnTo>
                <a:close/>
                <a:moveTo>
                  <a:pt x="3162224" y="1216952"/>
                </a:moveTo>
                <a:lnTo>
                  <a:pt x="3162224" y="1242327"/>
                </a:lnTo>
                <a:lnTo>
                  <a:pt x="3136849" y="1242327"/>
                </a:lnTo>
                <a:lnTo>
                  <a:pt x="3136849" y="1267701"/>
                </a:lnTo>
                <a:lnTo>
                  <a:pt x="3162224" y="1267701"/>
                </a:lnTo>
                <a:lnTo>
                  <a:pt x="3162224" y="1293076"/>
                </a:lnTo>
                <a:lnTo>
                  <a:pt x="3187598" y="1293076"/>
                </a:lnTo>
                <a:lnTo>
                  <a:pt x="3187598" y="1267701"/>
                </a:lnTo>
                <a:lnTo>
                  <a:pt x="3212973" y="1267701"/>
                </a:lnTo>
                <a:lnTo>
                  <a:pt x="3212973" y="1242327"/>
                </a:lnTo>
                <a:lnTo>
                  <a:pt x="3187598" y="1242327"/>
                </a:lnTo>
                <a:lnTo>
                  <a:pt x="3187598" y="1216952"/>
                </a:lnTo>
                <a:lnTo>
                  <a:pt x="3162224" y="1216952"/>
                </a:lnTo>
                <a:close/>
                <a:moveTo>
                  <a:pt x="2983916" y="2533688"/>
                </a:moveTo>
                <a:lnTo>
                  <a:pt x="2983916" y="2504199"/>
                </a:lnTo>
                <a:lnTo>
                  <a:pt x="3013405" y="2504199"/>
                </a:lnTo>
                <a:lnTo>
                  <a:pt x="3013405" y="2474709"/>
                </a:lnTo>
                <a:lnTo>
                  <a:pt x="2983916" y="2474709"/>
                </a:lnTo>
                <a:lnTo>
                  <a:pt x="2983916" y="2445220"/>
                </a:lnTo>
                <a:lnTo>
                  <a:pt x="2954426" y="2445220"/>
                </a:lnTo>
                <a:lnTo>
                  <a:pt x="2954426" y="2474709"/>
                </a:lnTo>
                <a:lnTo>
                  <a:pt x="2924937" y="2474709"/>
                </a:lnTo>
                <a:lnTo>
                  <a:pt x="2924937" y="2504199"/>
                </a:lnTo>
                <a:lnTo>
                  <a:pt x="2954426" y="2504199"/>
                </a:lnTo>
                <a:lnTo>
                  <a:pt x="2954426" y="2533688"/>
                </a:lnTo>
                <a:lnTo>
                  <a:pt x="2983916" y="2533688"/>
                </a:lnTo>
                <a:close/>
                <a:moveTo>
                  <a:pt x="3325102" y="2117065"/>
                </a:moveTo>
                <a:lnTo>
                  <a:pt x="3325102" y="2091004"/>
                </a:lnTo>
                <a:lnTo>
                  <a:pt x="3351162" y="2091004"/>
                </a:lnTo>
                <a:lnTo>
                  <a:pt x="3351162" y="2064944"/>
                </a:lnTo>
                <a:lnTo>
                  <a:pt x="3325102" y="2064944"/>
                </a:lnTo>
                <a:lnTo>
                  <a:pt x="3325102" y="2038883"/>
                </a:lnTo>
                <a:lnTo>
                  <a:pt x="3299041" y="2038883"/>
                </a:lnTo>
                <a:lnTo>
                  <a:pt x="3299041" y="2064944"/>
                </a:lnTo>
                <a:lnTo>
                  <a:pt x="3272981" y="2064944"/>
                </a:lnTo>
                <a:lnTo>
                  <a:pt x="3272981" y="2091004"/>
                </a:lnTo>
                <a:lnTo>
                  <a:pt x="3299041" y="2091004"/>
                </a:lnTo>
                <a:lnTo>
                  <a:pt x="3299041" y="2117065"/>
                </a:lnTo>
                <a:lnTo>
                  <a:pt x="3325102" y="2117065"/>
                </a:lnTo>
                <a:close/>
                <a:moveTo>
                  <a:pt x="3230804" y="1354112"/>
                </a:moveTo>
                <a:lnTo>
                  <a:pt x="3230804" y="1379487"/>
                </a:lnTo>
                <a:lnTo>
                  <a:pt x="3205429" y="1379487"/>
                </a:lnTo>
                <a:lnTo>
                  <a:pt x="3205429" y="1404861"/>
                </a:lnTo>
                <a:lnTo>
                  <a:pt x="3230804" y="1404861"/>
                </a:lnTo>
                <a:lnTo>
                  <a:pt x="3230804" y="1430236"/>
                </a:lnTo>
                <a:lnTo>
                  <a:pt x="3256178" y="1430236"/>
                </a:lnTo>
                <a:lnTo>
                  <a:pt x="3256178" y="1404861"/>
                </a:lnTo>
                <a:lnTo>
                  <a:pt x="3281553" y="1404861"/>
                </a:lnTo>
                <a:lnTo>
                  <a:pt x="3281553" y="1379487"/>
                </a:lnTo>
                <a:lnTo>
                  <a:pt x="3256178" y="1379487"/>
                </a:lnTo>
                <a:lnTo>
                  <a:pt x="3256178" y="1354112"/>
                </a:lnTo>
                <a:lnTo>
                  <a:pt x="3230804" y="1354112"/>
                </a:lnTo>
                <a:close/>
                <a:moveTo>
                  <a:pt x="3051467" y="2668105"/>
                </a:moveTo>
                <a:lnTo>
                  <a:pt x="3051467" y="2640330"/>
                </a:lnTo>
                <a:lnTo>
                  <a:pt x="3079242" y="2640330"/>
                </a:lnTo>
                <a:lnTo>
                  <a:pt x="3079242" y="2612898"/>
                </a:lnTo>
                <a:lnTo>
                  <a:pt x="3051467" y="2612898"/>
                </a:lnTo>
                <a:lnTo>
                  <a:pt x="3051467" y="2585123"/>
                </a:lnTo>
                <a:lnTo>
                  <a:pt x="3024035" y="2585123"/>
                </a:lnTo>
                <a:lnTo>
                  <a:pt x="3024035" y="2612898"/>
                </a:lnTo>
                <a:lnTo>
                  <a:pt x="2996260" y="2612898"/>
                </a:lnTo>
                <a:lnTo>
                  <a:pt x="2996260" y="2640330"/>
                </a:lnTo>
                <a:lnTo>
                  <a:pt x="3024035" y="2640330"/>
                </a:lnTo>
                <a:lnTo>
                  <a:pt x="3024035" y="2668105"/>
                </a:lnTo>
                <a:lnTo>
                  <a:pt x="3051467" y="2668105"/>
                </a:lnTo>
                <a:close/>
                <a:moveTo>
                  <a:pt x="3256864" y="2255596"/>
                </a:moveTo>
                <a:lnTo>
                  <a:pt x="3256864" y="2228507"/>
                </a:lnTo>
                <a:lnTo>
                  <a:pt x="3283954" y="2228507"/>
                </a:lnTo>
                <a:lnTo>
                  <a:pt x="3283954" y="2201761"/>
                </a:lnTo>
                <a:lnTo>
                  <a:pt x="3256864" y="2201761"/>
                </a:lnTo>
                <a:lnTo>
                  <a:pt x="3256864" y="2174672"/>
                </a:lnTo>
                <a:lnTo>
                  <a:pt x="3230118" y="2174672"/>
                </a:lnTo>
                <a:lnTo>
                  <a:pt x="3230118" y="2201761"/>
                </a:lnTo>
                <a:lnTo>
                  <a:pt x="3203029" y="2201761"/>
                </a:lnTo>
                <a:lnTo>
                  <a:pt x="3203029" y="2228507"/>
                </a:lnTo>
                <a:lnTo>
                  <a:pt x="3230118" y="2228507"/>
                </a:lnTo>
                <a:lnTo>
                  <a:pt x="3230118" y="2255596"/>
                </a:lnTo>
                <a:lnTo>
                  <a:pt x="3256864" y="2255596"/>
                </a:lnTo>
                <a:close/>
                <a:moveTo>
                  <a:pt x="3120047" y="2530945"/>
                </a:moveTo>
                <a:lnTo>
                  <a:pt x="3120047" y="2503170"/>
                </a:lnTo>
                <a:lnTo>
                  <a:pt x="3147822" y="2503170"/>
                </a:lnTo>
                <a:lnTo>
                  <a:pt x="3147822" y="2475738"/>
                </a:lnTo>
                <a:lnTo>
                  <a:pt x="3120047" y="2475738"/>
                </a:lnTo>
                <a:lnTo>
                  <a:pt x="3120047" y="2447963"/>
                </a:lnTo>
                <a:lnTo>
                  <a:pt x="3092615" y="2447963"/>
                </a:lnTo>
                <a:lnTo>
                  <a:pt x="3092615" y="2475738"/>
                </a:lnTo>
                <a:lnTo>
                  <a:pt x="3064840" y="2475738"/>
                </a:lnTo>
                <a:lnTo>
                  <a:pt x="3064840" y="2503170"/>
                </a:lnTo>
                <a:lnTo>
                  <a:pt x="3092615" y="2503170"/>
                </a:lnTo>
                <a:lnTo>
                  <a:pt x="3092615" y="2530945"/>
                </a:lnTo>
                <a:lnTo>
                  <a:pt x="3120047" y="2530945"/>
                </a:lnTo>
                <a:close/>
                <a:moveTo>
                  <a:pt x="3188627" y="2393442"/>
                </a:moveTo>
                <a:lnTo>
                  <a:pt x="3188627" y="2366010"/>
                </a:lnTo>
                <a:lnTo>
                  <a:pt x="3216059" y="2366010"/>
                </a:lnTo>
                <a:lnTo>
                  <a:pt x="3216059" y="2338578"/>
                </a:lnTo>
                <a:lnTo>
                  <a:pt x="3188627" y="2338578"/>
                </a:lnTo>
                <a:lnTo>
                  <a:pt x="3188627" y="2311146"/>
                </a:lnTo>
                <a:lnTo>
                  <a:pt x="3161195" y="2311146"/>
                </a:lnTo>
                <a:lnTo>
                  <a:pt x="3161195" y="2338578"/>
                </a:lnTo>
                <a:lnTo>
                  <a:pt x="3133763" y="2338578"/>
                </a:lnTo>
                <a:lnTo>
                  <a:pt x="3133763" y="2366010"/>
                </a:lnTo>
                <a:lnTo>
                  <a:pt x="3161195" y="2366010"/>
                </a:lnTo>
                <a:lnTo>
                  <a:pt x="3161195" y="2393442"/>
                </a:lnTo>
                <a:lnTo>
                  <a:pt x="3188627" y="2393442"/>
                </a:lnTo>
                <a:close/>
                <a:moveTo>
                  <a:pt x="1581455" y="1069505"/>
                </a:moveTo>
                <a:lnTo>
                  <a:pt x="1581455" y="1101738"/>
                </a:lnTo>
                <a:lnTo>
                  <a:pt x="1549222" y="1101738"/>
                </a:lnTo>
                <a:lnTo>
                  <a:pt x="1549222" y="1133970"/>
                </a:lnTo>
                <a:lnTo>
                  <a:pt x="1581455" y="1133970"/>
                </a:lnTo>
                <a:lnTo>
                  <a:pt x="1581455" y="1166203"/>
                </a:lnTo>
                <a:lnTo>
                  <a:pt x="1613687" y="1166203"/>
                </a:lnTo>
                <a:lnTo>
                  <a:pt x="1613687" y="1133970"/>
                </a:lnTo>
                <a:lnTo>
                  <a:pt x="1645920" y="1133970"/>
                </a:lnTo>
                <a:lnTo>
                  <a:pt x="1645920" y="1101738"/>
                </a:lnTo>
                <a:lnTo>
                  <a:pt x="1613687" y="1101738"/>
                </a:lnTo>
                <a:lnTo>
                  <a:pt x="1613687" y="1069505"/>
                </a:lnTo>
                <a:lnTo>
                  <a:pt x="1581455" y="1069505"/>
                </a:lnTo>
                <a:close/>
                <a:moveTo>
                  <a:pt x="991324" y="3141993"/>
                </a:moveTo>
                <a:lnTo>
                  <a:pt x="969378" y="3141993"/>
                </a:lnTo>
                <a:lnTo>
                  <a:pt x="969378" y="3164281"/>
                </a:lnTo>
                <a:lnTo>
                  <a:pt x="947090" y="3164281"/>
                </a:lnTo>
                <a:lnTo>
                  <a:pt x="947090" y="3186227"/>
                </a:lnTo>
                <a:lnTo>
                  <a:pt x="969378" y="3186227"/>
                </a:lnTo>
                <a:lnTo>
                  <a:pt x="969378" y="3208515"/>
                </a:lnTo>
                <a:lnTo>
                  <a:pt x="991324" y="3208515"/>
                </a:lnTo>
                <a:lnTo>
                  <a:pt x="991324" y="3186227"/>
                </a:lnTo>
                <a:lnTo>
                  <a:pt x="1013612" y="3186227"/>
                </a:lnTo>
                <a:lnTo>
                  <a:pt x="1013612" y="3164281"/>
                </a:lnTo>
                <a:lnTo>
                  <a:pt x="991324" y="3164281"/>
                </a:lnTo>
                <a:lnTo>
                  <a:pt x="991324" y="3141993"/>
                </a:lnTo>
                <a:close/>
                <a:moveTo>
                  <a:pt x="1056475" y="3564446"/>
                </a:moveTo>
                <a:lnTo>
                  <a:pt x="1041387" y="3564446"/>
                </a:lnTo>
                <a:lnTo>
                  <a:pt x="1041387" y="3579190"/>
                </a:lnTo>
                <a:lnTo>
                  <a:pt x="1026643" y="3579190"/>
                </a:lnTo>
                <a:lnTo>
                  <a:pt x="1026643" y="3594278"/>
                </a:lnTo>
                <a:lnTo>
                  <a:pt x="1041387" y="3594278"/>
                </a:lnTo>
                <a:lnTo>
                  <a:pt x="1041387" y="3609023"/>
                </a:lnTo>
                <a:lnTo>
                  <a:pt x="1056475" y="3609023"/>
                </a:lnTo>
                <a:lnTo>
                  <a:pt x="1056475" y="3594278"/>
                </a:lnTo>
                <a:lnTo>
                  <a:pt x="1071220" y="3594278"/>
                </a:lnTo>
                <a:lnTo>
                  <a:pt x="1071220" y="3579190"/>
                </a:lnTo>
                <a:lnTo>
                  <a:pt x="1056475" y="3579190"/>
                </a:lnTo>
                <a:lnTo>
                  <a:pt x="1056475" y="3564446"/>
                </a:lnTo>
                <a:close/>
                <a:moveTo>
                  <a:pt x="1059218" y="3281553"/>
                </a:moveTo>
                <a:lnTo>
                  <a:pt x="1038644" y="3281553"/>
                </a:lnTo>
                <a:lnTo>
                  <a:pt x="1038644" y="3302127"/>
                </a:lnTo>
                <a:lnTo>
                  <a:pt x="1018070" y="3302127"/>
                </a:lnTo>
                <a:lnTo>
                  <a:pt x="1018070" y="3322701"/>
                </a:lnTo>
                <a:lnTo>
                  <a:pt x="1038644" y="3322701"/>
                </a:lnTo>
                <a:lnTo>
                  <a:pt x="1038644" y="3343275"/>
                </a:lnTo>
                <a:lnTo>
                  <a:pt x="1059218" y="3343275"/>
                </a:lnTo>
                <a:lnTo>
                  <a:pt x="1059218" y="3322701"/>
                </a:lnTo>
                <a:lnTo>
                  <a:pt x="1079792" y="3322701"/>
                </a:lnTo>
                <a:lnTo>
                  <a:pt x="1079792" y="3302127"/>
                </a:lnTo>
                <a:lnTo>
                  <a:pt x="1059218" y="3302127"/>
                </a:lnTo>
                <a:lnTo>
                  <a:pt x="1059218" y="3281553"/>
                </a:lnTo>
                <a:close/>
                <a:moveTo>
                  <a:pt x="988924" y="3424199"/>
                </a:moveTo>
                <a:lnTo>
                  <a:pt x="971779" y="3424199"/>
                </a:lnTo>
                <a:lnTo>
                  <a:pt x="971779" y="3441002"/>
                </a:lnTo>
                <a:lnTo>
                  <a:pt x="954976" y="3441002"/>
                </a:lnTo>
                <a:lnTo>
                  <a:pt x="954976" y="3458147"/>
                </a:lnTo>
                <a:lnTo>
                  <a:pt x="971779" y="3458147"/>
                </a:lnTo>
                <a:lnTo>
                  <a:pt x="971779" y="3474949"/>
                </a:lnTo>
                <a:lnTo>
                  <a:pt x="988924" y="3474949"/>
                </a:lnTo>
                <a:lnTo>
                  <a:pt x="988924" y="3458147"/>
                </a:lnTo>
                <a:lnTo>
                  <a:pt x="1005726" y="3458147"/>
                </a:lnTo>
                <a:lnTo>
                  <a:pt x="1005726" y="3441002"/>
                </a:lnTo>
                <a:lnTo>
                  <a:pt x="988924" y="3441002"/>
                </a:lnTo>
                <a:lnTo>
                  <a:pt x="988924" y="3424199"/>
                </a:lnTo>
                <a:close/>
                <a:moveTo>
                  <a:pt x="923430" y="3003118"/>
                </a:moveTo>
                <a:lnTo>
                  <a:pt x="900112" y="3003118"/>
                </a:lnTo>
                <a:lnTo>
                  <a:pt x="900112" y="3026435"/>
                </a:lnTo>
                <a:lnTo>
                  <a:pt x="876795" y="3026435"/>
                </a:lnTo>
                <a:lnTo>
                  <a:pt x="876795" y="3049753"/>
                </a:lnTo>
                <a:lnTo>
                  <a:pt x="900112" y="3049753"/>
                </a:lnTo>
                <a:lnTo>
                  <a:pt x="900112" y="3073070"/>
                </a:lnTo>
                <a:lnTo>
                  <a:pt x="923430" y="3073070"/>
                </a:lnTo>
                <a:lnTo>
                  <a:pt x="923430" y="3049753"/>
                </a:lnTo>
                <a:lnTo>
                  <a:pt x="946747" y="3049753"/>
                </a:lnTo>
                <a:lnTo>
                  <a:pt x="946747" y="3026435"/>
                </a:lnTo>
                <a:lnTo>
                  <a:pt x="923430" y="3026435"/>
                </a:lnTo>
                <a:lnTo>
                  <a:pt x="923430" y="3003118"/>
                </a:lnTo>
                <a:close/>
                <a:moveTo>
                  <a:pt x="1105510" y="3210916"/>
                </a:moveTo>
                <a:lnTo>
                  <a:pt x="1129513" y="3210916"/>
                </a:lnTo>
                <a:lnTo>
                  <a:pt x="1129513" y="3187256"/>
                </a:lnTo>
                <a:lnTo>
                  <a:pt x="1153173" y="3187256"/>
                </a:lnTo>
                <a:lnTo>
                  <a:pt x="1153173" y="3163253"/>
                </a:lnTo>
                <a:lnTo>
                  <a:pt x="1129513" y="3163253"/>
                </a:lnTo>
                <a:lnTo>
                  <a:pt x="1129513" y="3139592"/>
                </a:lnTo>
                <a:lnTo>
                  <a:pt x="1105510" y="3139592"/>
                </a:lnTo>
                <a:lnTo>
                  <a:pt x="1105510" y="3163253"/>
                </a:lnTo>
                <a:lnTo>
                  <a:pt x="1081849" y="3163253"/>
                </a:lnTo>
                <a:lnTo>
                  <a:pt x="1081849" y="3187256"/>
                </a:lnTo>
                <a:lnTo>
                  <a:pt x="1105510" y="3187256"/>
                </a:lnTo>
                <a:lnTo>
                  <a:pt x="1105510" y="3210916"/>
                </a:lnTo>
                <a:close/>
                <a:moveTo>
                  <a:pt x="1197064" y="3279153"/>
                </a:moveTo>
                <a:lnTo>
                  <a:pt x="1175118" y="3279153"/>
                </a:lnTo>
                <a:lnTo>
                  <a:pt x="1175118" y="3301441"/>
                </a:lnTo>
                <a:lnTo>
                  <a:pt x="1152830" y="3301441"/>
                </a:lnTo>
                <a:lnTo>
                  <a:pt x="1152830" y="3323387"/>
                </a:lnTo>
                <a:lnTo>
                  <a:pt x="1175118" y="3323387"/>
                </a:lnTo>
                <a:lnTo>
                  <a:pt x="1175118" y="3345675"/>
                </a:lnTo>
                <a:lnTo>
                  <a:pt x="1197064" y="3345675"/>
                </a:lnTo>
                <a:lnTo>
                  <a:pt x="1197064" y="3323387"/>
                </a:lnTo>
                <a:lnTo>
                  <a:pt x="1219352" y="3323387"/>
                </a:lnTo>
                <a:lnTo>
                  <a:pt x="1219352" y="3301441"/>
                </a:lnTo>
                <a:lnTo>
                  <a:pt x="1197064" y="3301441"/>
                </a:lnTo>
                <a:lnTo>
                  <a:pt x="1197064" y="3279153"/>
                </a:lnTo>
                <a:close/>
                <a:moveTo>
                  <a:pt x="1194321" y="3562045"/>
                </a:moveTo>
                <a:lnTo>
                  <a:pt x="1177861" y="3562045"/>
                </a:lnTo>
                <a:lnTo>
                  <a:pt x="1177861" y="3578504"/>
                </a:lnTo>
                <a:lnTo>
                  <a:pt x="1161402" y="3578504"/>
                </a:lnTo>
                <a:lnTo>
                  <a:pt x="1161402" y="3594964"/>
                </a:lnTo>
                <a:lnTo>
                  <a:pt x="1177861" y="3594964"/>
                </a:lnTo>
                <a:lnTo>
                  <a:pt x="1177861" y="3611423"/>
                </a:lnTo>
                <a:lnTo>
                  <a:pt x="1194321" y="3611423"/>
                </a:lnTo>
                <a:lnTo>
                  <a:pt x="1194321" y="3594964"/>
                </a:lnTo>
                <a:lnTo>
                  <a:pt x="1210780" y="3594964"/>
                </a:lnTo>
                <a:lnTo>
                  <a:pt x="1210780" y="3578504"/>
                </a:lnTo>
                <a:lnTo>
                  <a:pt x="1194321" y="3578504"/>
                </a:lnTo>
                <a:lnTo>
                  <a:pt x="1194321" y="3562045"/>
                </a:lnTo>
                <a:close/>
                <a:moveTo>
                  <a:pt x="921029" y="3284296"/>
                </a:moveTo>
                <a:lnTo>
                  <a:pt x="902513" y="3284296"/>
                </a:lnTo>
                <a:lnTo>
                  <a:pt x="902513" y="3303156"/>
                </a:lnTo>
                <a:lnTo>
                  <a:pt x="883653" y="3303156"/>
                </a:lnTo>
                <a:lnTo>
                  <a:pt x="883653" y="3321672"/>
                </a:lnTo>
                <a:lnTo>
                  <a:pt x="902513" y="3321672"/>
                </a:lnTo>
                <a:lnTo>
                  <a:pt x="902513" y="3340532"/>
                </a:lnTo>
                <a:lnTo>
                  <a:pt x="921029" y="3340532"/>
                </a:lnTo>
                <a:lnTo>
                  <a:pt x="921029" y="3321672"/>
                </a:lnTo>
                <a:lnTo>
                  <a:pt x="939889" y="3321672"/>
                </a:lnTo>
                <a:lnTo>
                  <a:pt x="939889" y="3303156"/>
                </a:lnTo>
                <a:lnTo>
                  <a:pt x="921029" y="3303156"/>
                </a:lnTo>
                <a:lnTo>
                  <a:pt x="921029" y="3284296"/>
                </a:lnTo>
                <a:close/>
                <a:moveTo>
                  <a:pt x="1123683" y="3705035"/>
                </a:moveTo>
                <a:lnTo>
                  <a:pt x="1111339" y="3705035"/>
                </a:lnTo>
                <a:lnTo>
                  <a:pt x="1111339" y="3717722"/>
                </a:lnTo>
                <a:lnTo>
                  <a:pt x="1098652" y="3717722"/>
                </a:lnTo>
                <a:lnTo>
                  <a:pt x="1098652" y="3730066"/>
                </a:lnTo>
                <a:lnTo>
                  <a:pt x="1111339" y="3730066"/>
                </a:lnTo>
                <a:lnTo>
                  <a:pt x="1111339" y="3742754"/>
                </a:lnTo>
                <a:lnTo>
                  <a:pt x="1123683" y="3742754"/>
                </a:lnTo>
                <a:lnTo>
                  <a:pt x="1123683" y="3730066"/>
                </a:lnTo>
                <a:lnTo>
                  <a:pt x="1136371" y="3730066"/>
                </a:lnTo>
                <a:lnTo>
                  <a:pt x="1136371" y="3717722"/>
                </a:lnTo>
                <a:lnTo>
                  <a:pt x="1123683" y="3717722"/>
                </a:lnTo>
                <a:lnTo>
                  <a:pt x="1123683" y="3705035"/>
                </a:lnTo>
                <a:close/>
                <a:moveTo>
                  <a:pt x="1126769" y="3421799"/>
                </a:moveTo>
                <a:lnTo>
                  <a:pt x="1108253" y="3421799"/>
                </a:lnTo>
                <a:lnTo>
                  <a:pt x="1108253" y="3440316"/>
                </a:lnTo>
                <a:lnTo>
                  <a:pt x="1089736" y="3440316"/>
                </a:lnTo>
                <a:lnTo>
                  <a:pt x="1089736" y="3458832"/>
                </a:lnTo>
                <a:lnTo>
                  <a:pt x="1108253" y="3458832"/>
                </a:lnTo>
                <a:lnTo>
                  <a:pt x="1108253" y="3477349"/>
                </a:lnTo>
                <a:lnTo>
                  <a:pt x="1126769" y="3477349"/>
                </a:lnTo>
                <a:lnTo>
                  <a:pt x="1126769" y="3458832"/>
                </a:lnTo>
                <a:lnTo>
                  <a:pt x="1145286" y="3458832"/>
                </a:lnTo>
                <a:lnTo>
                  <a:pt x="1145286" y="3440316"/>
                </a:lnTo>
                <a:lnTo>
                  <a:pt x="1126769" y="3440316"/>
                </a:lnTo>
                <a:lnTo>
                  <a:pt x="1126769" y="3421799"/>
                </a:lnTo>
                <a:close/>
                <a:moveTo>
                  <a:pt x="717004" y="2867673"/>
                </a:moveTo>
                <a:lnTo>
                  <a:pt x="695058" y="2867673"/>
                </a:lnTo>
                <a:lnTo>
                  <a:pt x="695058" y="2889961"/>
                </a:lnTo>
                <a:lnTo>
                  <a:pt x="672770" y="2889961"/>
                </a:lnTo>
                <a:lnTo>
                  <a:pt x="672770" y="2911907"/>
                </a:lnTo>
                <a:lnTo>
                  <a:pt x="695058" y="2911907"/>
                </a:lnTo>
                <a:lnTo>
                  <a:pt x="695058" y="2934195"/>
                </a:lnTo>
                <a:lnTo>
                  <a:pt x="717004" y="2934195"/>
                </a:lnTo>
                <a:lnTo>
                  <a:pt x="717004" y="2911907"/>
                </a:lnTo>
                <a:lnTo>
                  <a:pt x="739292" y="2911907"/>
                </a:lnTo>
                <a:lnTo>
                  <a:pt x="739292" y="2889961"/>
                </a:lnTo>
                <a:lnTo>
                  <a:pt x="717004" y="2889961"/>
                </a:lnTo>
                <a:lnTo>
                  <a:pt x="717004" y="2867673"/>
                </a:lnTo>
                <a:close/>
                <a:moveTo>
                  <a:pt x="714946" y="3148508"/>
                </a:moveTo>
                <a:lnTo>
                  <a:pt x="697116" y="3148508"/>
                </a:lnTo>
                <a:lnTo>
                  <a:pt x="697116" y="3166339"/>
                </a:lnTo>
                <a:lnTo>
                  <a:pt x="679285" y="3166339"/>
                </a:lnTo>
                <a:lnTo>
                  <a:pt x="679285" y="3184169"/>
                </a:lnTo>
                <a:lnTo>
                  <a:pt x="697116" y="3184169"/>
                </a:lnTo>
                <a:lnTo>
                  <a:pt x="697116" y="3202000"/>
                </a:lnTo>
                <a:lnTo>
                  <a:pt x="714946" y="3202000"/>
                </a:lnTo>
                <a:lnTo>
                  <a:pt x="714946" y="3184169"/>
                </a:lnTo>
                <a:lnTo>
                  <a:pt x="732777" y="3184169"/>
                </a:lnTo>
                <a:lnTo>
                  <a:pt x="732777" y="3166339"/>
                </a:lnTo>
                <a:lnTo>
                  <a:pt x="714946" y="3166339"/>
                </a:lnTo>
                <a:lnTo>
                  <a:pt x="714946" y="3148508"/>
                </a:lnTo>
                <a:close/>
                <a:moveTo>
                  <a:pt x="782841" y="3287382"/>
                </a:moveTo>
                <a:lnTo>
                  <a:pt x="766381" y="3287382"/>
                </a:lnTo>
                <a:lnTo>
                  <a:pt x="766381" y="3304184"/>
                </a:lnTo>
                <a:lnTo>
                  <a:pt x="749579" y="3304184"/>
                </a:lnTo>
                <a:lnTo>
                  <a:pt x="749579" y="3320644"/>
                </a:lnTo>
                <a:lnTo>
                  <a:pt x="766381" y="3320644"/>
                </a:lnTo>
                <a:lnTo>
                  <a:pt x="766381" y="3337446"/>
                </a:lnTo>
                <a:lnTo>
                  <a:pt x="782841" y="3337446"/>
                </a:lnTo>
                <a:lnTo>
                  <a:pt x="782841" y="3320644"/>
                </a:lnTo>
                <a:lnTo>
                  <a:pt x="799643" y="3320644"/>
                </a:lnTo>
                <a:lnTo>
                  <a:pt x="799643" y="3304184"/>
                </a:lnTo>
                <a:lnTo>
                  <a:pt x="782841" y="3304184"/>
                </a:lnTo>
                <a:lnTo>
                  <a:pt x="782841" y="3287382"/>
                </a:lnTo>
                <a:close/>
                <a:moveTo>
                  <a:pt x="648767" y="2729827"/>
                </a:moveTo>
                <a:lnTo>
                  <a:pt x="626135" y="2729827"/>
                </a:lnTo>
                <a:lnTo>
                  <a:pt x="626135" y="2752458"/>
                </a:lnTo>
                <a:lnTo>
                  <a:pt x="603504" y="2752458"/>
                </a:lnTo>
                <a:lnTo>
                  <a:pt x="603504" y="2775090"/>
                </a:lnTo>
                <a:lnTo>
                  <a:pt x="626135" y="2775090"/>
                </a:lnTo>
                <a:lnTo>
                  <a:pt x="626135" y="2797721"/>
                </a:lnTo>
                <a:lnTo>
                  <a:pt x="648767" y="2797721"/>
                </a:lnTo>
                <a:lnTo>
                  <a:pt x="648767" y="2775090"/>
                </a:lnTo>
                <a:lnTo>
                  <a:pt x="671398" y="2775090"/>
                </a:lnTo>
                <a:lnTo>
                  <a:pt x="671398" y="2752458"/>
                </a:lnTo>
                <a:lnTo>
                  <a:pt x="648767" y="2752458"/>
                </a:lnTo>
                <a:lnTo>
                  <a:pt x="648767" y="2729827"/>
                </a:lnTo>
                <a:close/>
                <a:moveTo>
                  <a:pt x="785241" y="3006204"/>
                </a:moveTo>
                <a:lnTo>
                  <a:pt x="763981" y="3006204"/>
                </a:lnTo>
                <a:lnTo>
                  <a:pt x="763981" y="3027464"/>
                </a:lnTo>
                <a:lnTo>
                  <a:pt x="742721" y="3027464"/>
                </a:lnTo>
                <a:lnTo>
                  <a:pt x="742721" y="3048724"/>
                </a:lnTo>
                <a:lnTo>
                  <a:pt x="763981" y="3048724"/>
                </a:lnTo>
                <a:lnTo>
                  <a:pt x="763981" y="3069984"/>
                </a:lnTo>
                <a:lnTo>
                  <a:pt x="785241" y="3069984"/>
                </a:lnTo>
                <a:lnTo>
                  <a:pt x="785241" y="3048724"/>
                </a:lnTo>
                <a:lnTo>
                  <a:pt x="806501" y="3048724"/>
                </a:lnTo>
                <a:lnTo>
                  <a:pt x="806501" y="3027464"/>
                </a:lnTo>
                <a:lnTo>
                  <a:pt x="785241" y="3027464"/>
                </a:lnTo>
                <a:lnTo>
                  <a:pt x="785241" y="3006204"/>
                </a:lnTo>
                <a:close/>
                <a:moveTo>
                  <a:pt x="850735" y="3427286"/>
                </a:moveTo>
                <a:lnTo>
                  <a:pt x="835647" y="3427286"/>
                </a:lnTo>
                <a:lnTo>
                  <a:pt x="835647" y="3442030"/>
                </a:lnTo>
                <a:lnTo>
                  <a:pt x="820903" y="3442030"/>
                </a:lnTo>
                <a:lnTo>
                  <a:pt x="820903" y="3457118"/>
                </a:lnTo>
                <a:lnTo>
                  <a:pt x="835647" y="3457118"/>
                </a:lnTo>
                <a:lnTo>
                  <a:pt x="835647" y="3471863"/>
                </a:lnTo>
                <a:lnTo>
                  <a:pt x="850735" y="3471863"/>
                </a:lnTo>
                <a:lnTo>
                  <a:pt x="850735" y="3457118"/>
                </a:lnTo>
                <a:lnTo>
                  <a:pt x="865480" y="3457118"/>
                </a:lnTo>
                <a:lnTo>
                  <a:pt x="865480" y="3442030"/>
                </a:lnTo>
                <a:lnTo>
                  <a:pt x="850735" y="3442030"/>
                </a:lnTo>
                <a:lnTo>
                  <a:pt x="850735" y="3427286"/>
                </a:lnTo>
                <a:close/>
                <a:moveTo>
                  <a:pt x="918286" y="3567189"/>
                </a:moveTo>
                <a:lnTo>
                  <a:pt x="905256" y="3567189"/>
                </a:lnTo>
                <a:lnTo>
                  <a:pt x="905256" y="3580219"/>
                </a:lnTo>
                <a:lnTo>
                  <a:pt x="892226" y="3580219"/>
                </a:lnTo>
                <a:lnTo>
                  <a:pt x="892226" y="3593249"/>
                </a:lnTo>
                <a:lnTo>
                  <a:pt x="905256" y="3593249"/>
                </a:lnTo>
                <a:lnTo>
                  <a:pt x="905256" y="3606279"/>
                </a:lnTo>
                <a:lnTo>
                  <a:pt x="918286" y="3606279"/>
                </a:lnTo>
                <a:lnTo>
                  <a:pt x="918286" y="3593249"/>
                </a:lnTo>
                <a:lnTo>
                  <a:pt x="931316" y="3593249"/>
                </a:lnTo>
                <a:lnTo>
                  <a:pt x="931316" y="3580219"/>
                </a:lnTo>
                <a:lnTo>
                  <a:pt x="918286" y="3580219"/>
                </a:lnTo>
                <a:lnTo>
                  <a:pt x="918286" y="3567189"/>
                </a:lnTo>
                <a:close/>
                <a:moveTo>
                  <a:pt x="1882178" y="3556216"/>
                </a:moveTo>
                <a:lnTo>
                  <a:pt x="1861604" y="3556216"/>
                </a:lnTo>
                <a:lnTo>
                  <a:pt x="1861604" y="3576447"/>
                </a:lnTo>
                <a:lnTo>
                  <a:pt x="1841373" y="3576447"/>
                </a:lnTo>
                <a:lnTo>
                  <a:pt x="1841373" y="3597021"/>
                </a:lnTo>
                <a:lnTo>
                  <a:pt x="1861604" y="3597021"/>
                </a:lnTo>
                <a:lnTo>
                  <a:pt x="1861604" y="3617252"/>
                </a:lnTo>
                <a:lnTo>
                  <a:pt x="1882178" y="3617252"/>
                </a:lnTo>
                <a:lnTo>
                  <a:pt x="1882178" y="3597021"/>
                </a:lnTo>
                <a:lnTo>
                  <a:pt x="1902409" y="3597021"/>
                </a:lnTo>
                <a:lnTo>
                  <a:pt x="1902409" y="3576447"/>
                </a:lnTo>
                <a:lnTo>
                  <a:pt x="1882178" y="3576447"/>
                </a:lnTo>
                <a:lnTo>
                  <a:pt x="1882178" y="3556216"/>
                </a:lnTo>
                <a:close/>
                <a:moveTo>
                  <a:pt x="830847" y="2937624"/>
                </a:moveTo>
                <a:lnTo>
                  <a:pt x="855535" y="2937624"/>
                </a:lnTo>
                <a:lnTo>
                  <a:pt x="855535" y="2913278"/>
                </a:lnTo>
                <a:lnTo>
                  <a:pt x="879881" y="2913278"/>
                </a:lnTo>
                <a:lnTo>
                  <a:pt x="879881" y="2888590"/>
                </a:lnTo>
                <a:lnTo>
                  <a:pt x="855535" y="2888590"/>
                </a:lnTo>
                <a:lnTo>
                  <a:pt x="855535" y="2864244"/>
                </a:lnTo>
                <a:lnTo>
                  <a:pt x="830847" y="2864244"/>
                </a:lnTo>
                <a:lnTo>
                  <a:pt x="830847" y="2888590"/>
                </a:lnTo>
                <a:lnTo>
                  <a:pt x="806501" y="2888590"/>
                </a:lnTo>
                <a:lnTo>
                  <a:pt x="806501" y="2913278"/>
                </a:lnTo>
                <a:lnTo>
                  <a:pt x="830847" y="2913278"/>
                </a:lnTo>
                <a:lnTo>
                  <a:pt x="830847" y="2937624"/>
                </a:lnTo>
                <a:close/>
                <a:moveTo>
                  <a:pt x="712546" y="3430029"/>
                </a:moveTo>
                <a:lnTo>
                  <a:pt x="699516" y="3430029"/>
                </a:lnTo>
                <a:lnTo>
                  <a:pt x="699516" y="3443059"/>
                </a:lnTo>
                <a:lnTo>
                  <a:pt x="686486" y="3443059"/>
                </a:lnTo>
                <a:lnTo>
                  <a:pt x="686486" y="3456089"/>
                </a:lnTo>
                <a:lnTo>
                  <a:pt x="699516" y="3456089"/>
                </a:lnTo>
                <a:lnTo>
                  <a:pt x="699516" y="3469119"/>
                </a:lnTo>
                <a:lnTo>
                  <a:pt x="712546" y="3469119"/>
                </a:lnTo>
                <a:lnTo>
                  <a:pt x="712546" y="3456089"/>
                </a:lnTo>
                <a:lnTo>
                  <a:pt x="725576" y="3456089"/>
                </a:lnTo>
                <a:lnTo>
                  <a:pt x="725576" y="3443059"/>
                </a:lnTo>
                <a:lnTo>
                  <a:pt x="712546" y="3443059"/>
                </a:lnTo>
                <a:lnTo>
                  <a:pt x="712546" y="3430029"/>
                </a:lnTo>
                <a:close/>
                <a:moveTo>
                  <a:pt x="1741246" y="3841166"/>
                </a:moveTo>
                <a:lnTo>
                  <a:pt x="1728216" y="3841166"/>
                </a:lnTo>
                <a:lnTo>
                  <a:pt x="1728216" y="3854539"/>
                </a:lnTo>
                <a:lnTo>
                  <a:pt x="1714843" y="3854539"/>
                </a:lnTo>
                <a:lnTo>
                  <a:pt x="1714843" y="3867569"/>
                </a:lnTo>
                <a:lnTo>
                  <a:pt x="1728216" y="3867569"/>
                </a:lnTo>
                <a:lnTo>
                  <a:pt x="1728216" y="3880942"/>
                </a:lnTo>
                <a:lnTo>
                  <a:pt x="1741246" y="3880942"/>
                </a:lnTo>
                <a:lnTo>
                  <a:pt x="1741246" y="3867569"/>
                </a:lnTo>
                <a:lnTo>
                  <a:pt x="1754619" y="3867569"/>
                </a:lnTo>
                <a:lnTo>
                  <a:pt x="1754619" y="3854539"/>
                </a:lnTo>
                <a:lnTo>
                  <a:pt x="1741246" y="3854539"/>
                </a:lnTo>
                <a:lnTo>
                  <a:pt x="1741246" y="3841166"/>
                </a:lnTo>
                <a:close/>
                <a:moveTo>
                  <a:pt x="1674381" y="3699205"/>
                </a:moveTo>
                <a:lnTo>
                  <a:pt x="1657921" y="3699205"/>
                </a:lnTo>
                <a:lnTo>
                  <a:pt x="1657921" y="3715664"/>
                </a:lnTo>
                <a:lnTo>
                  <a:pt x="1641462" y="3715664"/>
                </a:lnTo>
                <a:lnTo>
                  <a:pt x="1641462" y="3732124"/>
                </a:lnTo>
                <a:lnTo>
                  <a:pt x="1657921" y="3732124"/>
                </a:lnTo>
                <a:lnTo>
                  <a:pt x="1657921" y="3748583"/>
                </a:lnTo>
                <a:lnTo>
                  <a:pt x="1674381" y="3748583"/>
                </a:lnTo>
                <a:lnTo>
                  <a:pt x="1674381" y="3732124"/>
                </a:lnTo>
                <a:lnTo>
                  <a:pt x="1690840" y="3732124"/>
                </a:lnTo>
                <a:lnTo>
                  <a:pt x="1690840" y="3715664"/>
                </a:lnTo>
                <a:lnTo>
                  <a:pt x="1674381" y="3715664"/>
                </a:lnTo>
                <a:lnTo>
                  <a:pt x="1674381" y="3699205"/>
                </a:lnTo>
                <a:close/>
                <a:moveTo>
                  <a:pt x="1677467" y="3415627"/>
                </a:moveTo>
                <a:lnTo>
                  <a:pt x="1654835" y="3415627"/>
                </a:lnTo>
                <a:lnTo>
                  <a:pt x="1654835" y="3438258"/>
                </a:lnTo>
                <a:lnTo>
                  <a:pt x="1632204" y="3438258"/>
                </a:lnTo>
                <a:lnTo>
                  <a:pt x="1632204" y="3460890"/>
                </a:lnTo>
                <a:lnTo>
                  <a:pt x="1654835" y="3460890"/>
                </a:lnTo>
                <a:lnTo>
                  <a:pt x="1654835" y="3483521"/>
                </a:lnTo>
                <a:lnTo>
                  <a:pt x="1677467" y="3483521"/>
                </a:lnTo>
                <a:lnTo>
                  <a:pt x="1677467" y="3460890"/>
                </a:lnTo>
                <a:lnTo>
                  <a:pt x="1700098" y="3460890"/>
                </a:lnTo>
                <a:lnTo>
                  <a:pt x="1700098" y="3438258"/>
                </a:lnTo>
                <a:lnTo>
                  <a:pt x="1677467" y="3438258"/>
                </a:lnTo>
                <a:lnTo>
                  <a:pt x="1677467" y="3415627"/>
                </a:lnTo>
                <a:close/>
                <a:moveTo>
                  <a:pt x="1604086" y="3841852"/>
                </a:moveTo>
                <a:lnTo>
                  <a:pt x="1591056" y="3841852"/>
                </a:lnTo>
                <a:lnTo>
                  <a:pt x="1591056" y="3854539"/>
                </a:lnTo>
                <a:lnTo>
                  <a:pt x="1578369" y="3854539"/>
                </a:lnTo>
                <a:lnTo>
                  <a:pt x="1578369" y="3867569"/>
                </a:lnTo>
                <a:lnTo>
                  <a:pt x="1591056" y="3867569"/>
                </a:lnTo>
                <a:lnTo>
                  <a:pt x="1591056" y="3880256"/>
                </a:lnTo>
                <a:lnTo>
                  <a:pt x="1604086" y="3880256"/>
                </a:lnTo>
                <a:lnTo>
                  <a:pt x="1604086" y="3867569"/>
                </a:lnTo>
                <a:lnTo>
                  <a:pt x="1616773" y="3867569"/>
                </a:lnTo>
                <a:lnTo>
                  <a:pt x="1616773" y="3854539"/>
                </a:lnTo>
                <a:lnTo>
                  <a:pt x="1604086" y="3854539"/>
                </a:lnTo>
                <a:lnTo>
                  <a:pt x="1604086" y="3841852"/>
                </a:lnTo>
                <a:close/>
                <a:moveTo>
                  <a:pt x="1607172" y="3557588"/>
                </a:moveTo>
                <a:lnTo>
                  <a:pt x="1587970" y="3557588"/>
                </a:lnTo>
                <a:lnTo>
                  <a:pt x="1587970" y="3577133"/>
                </a:lnTo>
                <a:lnTo>
                  <a:pt x="1568425" y="3577133"/>
                </a:lnTo>
                <a:lnTo>
                  <a:pt x="1568425" y="3596335"/>
                </a:lnTo>
                <a:lnTo>
                  <a:pt x="1587970" y="3596335"/>
                </a:lnTo>
                <a:lnTo>
                  <a:pt x="1587970" y="3615881"/>
                </a:lnTo>
                <a:lnTo>
                  <a:pt x="1607172" y="3615881"/>
                </a:lnTo>
                <a:lnTo>
                  <a:pt x="1607172" y="3596335"/>
                </a:lnTo>
                <a:lnTo>
                  <a:pt x="1626718" y="3596335"/>
                </a:lnTo>
                <a:lnTo>
                  <a:pt x="1626718" y="3577133"/>
                </a:lnTo>
                <a:lnTo>
                  <a:pt x="1607172" y="3577133"/>
                </a:lnTo>
                <a:lnTo>
                  <a:pt x="1607172" y="3557588"/>
                </a:lnTo>
                <a:close/>
                <a:moveTo>
                  <a:pt x="1539964" y="3416313"/>
                </a:moveTo>
                <a:lnTo>
                  <a:pt x="1518018" y="3416313"/>
                </a:lnTo>
                <a:lnTo>
                  <a:pt x="1518018" y="3438601"/>
                </a:lnTo>
                <a:lnTo>
                  <a:pt x="1495730" y="3438601"/>
                </a:lnTo>
                <a:lnTo>
                  <a:pt x="1495730" y="3460547"/>
                </a:lnTo>
                <a:lnTo>
                  <a:pt x="1518018" y="3460547"/>
                </a:lnTo>
                <a:lnTo>
                  <a:pt x="1518018" y="3482835"/>
                </a:lnTo>
                <a:lnTo>
                  <a:pt x="1539964" y="3482835"/>
                </a:lnTo>
                <a:lnTo>
                  <a:pt x="1539964" y="3460547"/>
                </a:lnTo>
                <a:lnTo>
                  <a:pt x="1562252" y="3460547"/>
                </a:lnTo>
                <a:lnTo>
                  <a:pt x="1562252" y="3438601"/>
                </a:lnTo>
                <a:lnTo>
                  <a:pt x="1539964" y="3438601"/>
                </a:lnTo>
                <a:lnTo>
                  <a:pt x="1539964" y="3416313"/>
                </a:lnTo>
                <a:close/>
                <a:moveTo>
                  <a:pt x="1878749" y="3840480"/>
                </a:moveTo>
                <a:lnTo>
                  <a:pt x="1865033" y="3840480"/>
                </a:lnTo>
                <a:lnTo>
                  <a:pt x="1865033" y="3854196"/>
                </a:lnTo>
                <a:lnTo>
                  <a:pt x="1851317" y="3854196"/>
                </a:lnTo>
                <a:lnTo>
                  <a:pt x="1851317" y="3867912"/>
                </a:lnTo>
                <a:lnTo>
                  <a:pt x="1865033" y="3867912"/>
                </a:lnTo>
                <a:lnTo>
                  <a:pt x="1865033" y="3881628"/>
                </a:lnTo>
                <a:lnTo>
                  <a:pt x="1878749" y="3881628"/>
                </a:lnTo>
                <a:lnTo>
                  <a:pt x="1878749" y="3867912"/>
                </a:lnTo>
                <a:lnTo>
                  <a:pt x="1892465" y="3867912"/>
                </a:lnTo>
                <a:lnTo>
                  <a:pt x="1892465" y="3854196"/>
                </a:lnTo>
                <a:lnTo>
                  <a:pt x="1878749" y="3854196"/>
                </a:lnTo>
                <a:lnTo>
                  <a:pt x="1878749" y="3840480"/>
                </a:lnTo>
                <a:close/>
                <a:moveTo>
                  <a:pt x="1744675" y="3556902"/>
                </a:moveTo>
                <a:lnTo>
                  <a:pt x="1724787" y="3556902"/>
                </a:lnTo>
                <a:lnTo>
                  <a:pt x="1724787" y="3576790"/>
                </a:lnTo>
                <a:lnTo>
                  <a:pt x="1704899" y="3576790"/>
                </a:lnTo>
                <a:lnTo>
                  <a:pt x="1704899" y="3596678"/>
                </a:lnTo>
                <a:lnTo>
                  <a:pt x="1724787" y="3596678"/>
                </a:lnTo>
                <a:lnTo>
                  <a:pt x="1724787" y="3616566"/>
                </a:lnTo>
                <a:lnTo>
                  <a:pt x="1744675" y="3616566"/>
                </a:lnTo>
                <a:lnTo>
                  <a:pt x="1744675" y="3596678"/>
                </a:lnTo>
                <a:lnTo>
                  <a:pt x="1764563" y="3596678"/>
                </a:lnTo>
                <a:lnTo>
                  <a:pt x="1764563" y="3576790"/>
                </a:lnTo>
                <a:lnTo>
                  <a:pt x="1744675" y="3576790"/>
                </a:lnTo>
                <a:lnTo>
                  <a:pt x="1744675" y="3556902"/>
                </a:lnTo>
                <a:close/>
                <a:moveTo>
                  <a:pt x="1814970" y="3414598"/>
                </a:moveTo>
                <a:lnTo>
                  <a:pt x="1791652" y="3414598"/>
                </a:lnTo>
                <a:lnTo>
                  <a:pt x="1791652" y="3437915"/>
                </a:lnTo>
                <a:lnTo>
                  <a:pt x="1768335" y="3437915"/>
                </a:lnTo>
                <a:lnTo>
                  <a:pt x="1768335" y="3461233"/>
                </a:lnTo>
                <a:lnTo>
                  <a:pt x="1791652" y="3461233"/>
                </a:lnTo>
                <a:lnTo>
                  <a:pt x="1791652" y="3484550"/>
                </a:lnTo>
                <a:lnTo>
                  <a:pt x="1814970" y="3484550"/>
                </a:lnTo>
                <a:lnTo>
                  <a:pt x="1814970" y="3461233"/>
                </a:lnTo>
                <a:lnTo>
                  <a:pt x="1838287" y="3461233"/>
                </a:lnTo>
                <a:lnTo>
                  <a:pt x="1838287" y="3437915"/>
                </a:lnTo>
                <a:lnTo>
                  <a:pt x="1814970" y="3437915"/>
                </a:lnTo>
                <a:lnTo>
                  <a:pt x="1814970" y="3414598"/>
                </a:lnTo>
                <a:close/>
                <a:moveTo>
                  <a:pt x="1811884" y="3698519"/>
                </a:moveTo>
                <a:lnTo>
                  <a:pt x="1794739" y="3698519"/>
                </a:lnTo>
                <a:lnTo>
                  <a:pt x="1794739" y="3715322"/>
                </a:lnTo>
                <a:lnTo>
                  <a:pt x="1777936" y="3715322"/>
                </a:lnTo>
                <a:lnTo>
                  <a:pt x="1777936" y="3732467"/>
                </a:lnTo>
                <a:lnTo>
                  <a:pt x="1794739" y="3732467"/>
                </a:lnTo>
                <a:lnTo>
                  <a:pt x="1794739" y="3749269"/>
                </a:lnTo>
                <a:lnTo>
                  <a:pt x="1811884" y="3749269"/>
                </a:lnTo>
                <a:lnTo>
                  <a:pt x="1811884" y="3732467"/>
                </a:lnTo>
                <a:lnTo>
                  <a:pt x="1828686" y="3732467"/>
                </a:lnTo>
                <a:lnTo>
                  <a:pt x="1828686" y="3715322"/>
                </a:lnTo>
                <a:lnTo>
                  <a:pt x="1811884" y="3715322"/>
                </a:lnTo>
                <a:lnTo>
                  <a:pt x="1811884" y="3698519"/>
                </a:lnTo>
                <a:close/>
                <a:moveTo>
                  <a:pt x="1402461" y="3417684"/>
                </a:moveTo>
                <a:lnTo>
                  <a:pt x="1381201" y="3417684"/>
                </a:lnTo>
                <a:lnTo>
                  <a:pt x="1381201" y="3438944"/>
                </a:lnTo>
                <a:lnTo>
                  <a:pt x="1359941" y="3438944"/>
                </a:lnTo>
                <a:lnTo>
                  <a:pt x="1359941" y="3460204"/>
                </a:lnTo>
                <a:lnTo>
                  <a:pt x="1381201" y="3460204"/>
                </a:lnTo>
                <a:lnTo>
                  <a:pt x="1381201" y="3481464"/>
                </a:lnTo>
                <a:lnTo>
                  <a:pt x="1402461" y="3481464"/>
                </a:lnTo>
                <a:lnTo>
                  <a:pt x="1402461" y="3460204"/>
                </a:lnTo>
                <a:lnTo>
                  <a:pt x="1423721" y="3460204"/>
                </a:lnTo>
                <a:lnTo>
                  <a:pt x="1423721" y="3438944"/>
                </a:lnTo>
                <a:lnTo>
                  <a:pt x="1402461" y="3438944"/>
                </a:lnTo>
                <a:lnTo>
                  <a:pt x="1402461" y="3417684"/>
                </a:lnTo>
                <a:close/>
                <a:moveTo>
                  <a:pt x="1334910" y="3277438"/>
                </a:moveTo>
                <a:lnTo>
                  <a:pt x="1311592" y="3277438"/>
                </a:lnTo>
                <a:lnTo>
                  <a:pt x="1311592" y="3300755"/>
                </a:lnTo>
                <a:lnTo>
                  <a:pt x="1288275" y="3300755"/>
                </a:lnTo>
                <a:lnTo>
                  <a:pt x="1288275" y="3324073"/>
                </a:lnTo>
                <a:lnTo>
                  <a:pt x="1311592" y="3324073"/>
                </a:lnTo>
                <a:lnTo>
                  <a:pt x="1311592" y="3347390"/>
                </a:lnTo>
                <a:lnTo>
                  <a:pt x="1334910" y="3347390"/>
                </a:lnTo>
                <a:lnTo>
                  <a:pt x="1334910" y="3324073"/>
                </a:lnTo>
                <a:lnTo>
                  <a:pt x="1358227" y="3324073"/>
                </a:lnTo>
                <a:lnTo>
                  <a:pt x="1358227" y="3300755"/>
                </a:lnTo>
                <a:lnTo>
                  <a:pt x="1334910" y="3300755"/>
                </a:lnTo>
                <a:lnTo>
                  <a:pt x="1334910" y="3277438"/>
                </a:lnTo>
                <a:close/>
                <a:moveTo>
                  <a:pt x="1399375" y="3701263"/>
                </a:moveTo>
                <a:lnTo>
                  <a:pt x="1384287" y="3701263"/>
                </a:lnTo>
                <a:lnTo>
                  <a:pt x="1384287" y="3716350"/>
                </a:lnTo>
                <a:lnTo>
                  <a:pt x="1369200" y="3716350"/>
                </a:lnTo>
                <a:lnTo>
                  <a:pt x="1369200" y="3731438"/>
                </a:lnTo>
                <a:lnTo>
                  <a:pt x="1384287" y="3731438"/>
                </a:lnTo>
                <a:lnTo>
                  <a:pt x="1384287" y="3746525"/>
                </a:lnTo>
                <a:lnTo>
                  <a:pt x="1399375" y="3746525"/>
                </a:lnTo>
                <a:lnTo>
                  <a:pt x="1399375" y="3731438"/>
                </a:lnTo>
                <a:lnTo>
                  <a:pt x="1414462" y="3731438"/>
                </a:lnTo>
                <a:lnTo>
                  <a:pt x="1414462" y="3716350"/>
                </a:lnTo>
                <a:lnTo>
                  <a:pt x="1399375" y="3716350"/>
                </a:lnTo>
                <a:lnTo>
                  <a:pt x="1399375" y="3701263"/>
                </a:lnTo>
                <a:close/>
                <a:moveTo>
                  <a:pt x="1332166" y="3560331"/>
                </a:moveTo>
                <a:lnTo>
                  <a:pt x="1314336" y="3560331"/>
                </a:lnTo>
                <a:lnTo>
                  <a:pt x="1314336" y="3577819"/>
                </a:lnTo>
                <a:lnTo>
                  <a:pt x="1296848" y="3577819"/>
                </a:lnTo>
                <a:lnTo>
                  <a:pt x="1296848" y="3595649"/>
                </a:lnTo>
                <a:lnTo>
                  <a:pt x="1314336" y="3595649"/>
                </a:lnTo>
                <a:lnTo>
                  <a:pt x="1314336" y="3613137"/>
                </a:lnTo>
                <a:lnTo>
                  <a:pt x="1332166" y="3613137"/>
                </a:lnTo>
                <a:lnTo>
                  <a:pt x="1332166" y="3595649"/>
                </a:lnTo>
                <a:lnTo>
                  <a:pt x="1349654" y="3595649"/>
                </a:lnTo>
                <a:lnTo>
                  <a:pt x="1349654" y="3577819"/>
                </a:lnTo>
                <a:lnTo>
                  <a:pt x="1332166" y="3577819"/>
                </a:lnTo>
                <a:lnTo>
                  <a:pt x="1332166" y="3560331"/>
                </a:lnTo>
                <a:close/>
                <a:moveTo>
                  <a:pt x="1264615" y="3419399"/>
                </a:moveTo>
                <a:lnTo>
                  <a:pt x="1244727" y="3419399"/>
                </a:lnTo>
                <a:lnTo>
                  <a:pt x="1244727" y="3439630"/>
                </a:lnTo>
                <a:lnTo>
                  <a:pt x="1224496" y="3439630"/>
                </a:lnTo>
                <a:lnTo>
                  <a:pt x="1224496" y="3459518"/>
                </a:lnTo>
                <a:lnTo>
                  <a:pt x="1244727" y="3459518"/>
                </a:lnTo>
                <a:lnTo>
                  <a:pt x="1244727" y="3479749"/>
                </a:lnTo>
                <a:lnTo>
                  <a:pt x="1264615" y="3479749"/>
                </a:lnTo>
                <a:lnTo>
                  <a:pt x="1264615" y="3459518"/>
                </a:lnTo>
                <a:lnTo>
                  <a:pt x="1284846" y="3459518"/>
                </a:lnTo>
                <a:lnTo>
                  <a:pt x="1284846" y="3439630"/>
                </a:lnTo>
                <a:lnTo>
                  <a:pt x="1264615" y="3439630"/>
                </a:lnTo>
                <a:lnTo>
                  <a:pt x="1264615" y="3419399"/>
                </a:lnTo>
                <a:close/>
                <a:moveTo>
                  <a:pt x="1536878" y="3699891"/>
                </a:moveTo>
                <a:lnTo>
                  <a:pt x="1521104" y="3699891"/>
                </a:lnTo>
                <a:lnTo>
                  <a:pt x="1521104" y="3716007"/>
                </a:lnTo>
                <a:lnTo>
                  <a:pt x="1504988" y="3716007"/>
                </a:lnTo>
                <a:lnTo>
                  <a:pt x="1504988" y="3731781"/>
                </a:lnTo>
                <a:lnTo>
                  <a:pt x="1521104" y="3731781"/>
                </a:lnTo>
                <a:lnTo>
                  <a:pt x="1521104" y="3747897"/>
                </a:lnTo>
                <a:lnTo>
                  <a:pt x="1536878" y="3747897"/>
                </a:lnTo>
                <a:lnTo>
                  <a:pt x="1536878" y="3731781"/>
                </a:lnTo>
                <a:lnTo>
                  <a:pt x="1552994" y="3731781"/>
                </a:lnTo>
                <a:lnTo>
                  <a:pt x="1552994" y="3716007"/>
                </a:lnTo>
                <a:lnTo>
                  <a:pt x="1536878" y="3716007"/>
                </a:lnTo>
                <a:lnTo>
                  <a:pt x="1536878" y="3699891"/>
                </a:lnTo>
                <a:close/>
                <a:moveTo>
                  <a:pt x="1466583" y="3842880"/>
                </a:moveTo>
                <a:lnTo>
                  <a:pt x="1454239" y="3842880"/>
                </a:lnTo>
                <a:lnTo>
                  <a:pt x="1454239" y="3854882"/>
                </a:lnTo>
                <a:lnTo>
                  <a:pt x="1442237" y="3854882"/>
                </a:lnTo>
                <a:lnTo>
                  <a:pt x="1442237" y="3867226"/>
                </a:lnTo>
                <a:lnTo>
                  <a:pt x="1454239" y="3867226"/>
                </a:lnTo>
                <a:lnTo>
                  <a:pt x="1454239" y="3879228"/>
                </a:lnTo>
                <a:lnTo>
                  <a:pt x="1466583" y="3879228"/>
                </a:lnTo>
                <a:lnTo>
                  <a:pt x="1466583" y="3867226"/>
                </a:lnTo>
                <a:lnTo>
                  <a:pt x="1478585" y="3867226"/>
                </a:lnTo>
                <a:lnTo>
                  <a:pt x="1478585" y="3854882"/>
                </a:lnTo>
                <a:lnTo>
                  <a:pt x="1466583" y="3854882"/>
                </a:lnTo>
                <a:lnTo>
                  <a:pt x="1466583" y="3842880"/>
                </a:lnTo>
                <a:close/>
                <a:moveTo>
                  <a:pt x="1261529" y="3703320"/>
                </a:moveTo>
                <a:lnTo>
                  <a:pt x="1247813" y="3703320"/>
                </a:lnTo>
                <a:lnTo>
                  <a:pt x="1247813" y="3717036"/>
                </a:lnTo>
                <a:lnTo>
                  <a:pt x="1234097" y="3717036"/>
                </a:lnTo>
                <a:lnTo>
                  <a:pt x="1234097" y="3730752"/>
                </a:lnTo>
                <a:lnTo>
                  <a:pt x="1247813" y="3730752"/>
                </a:lnTo>
                <a:lnTo>
                  <a:pt x="1247813" y="3744468"/>
                </a:lnTo>
                <a:lnTo>
                  <a:pt x="1261529" y="3744468"/>
                </a:lnTo>
                <a:lnTo>
                  <a:pt x="1261529" y="3730752"/>
                </a:lnTo>
                <a:lnTo>
                  <a:pt x="1275245" y="3730752"/>
                </a:lnTo>
                <a:lnTo>
                  <a:pt x="1275245" y="3717036"/>
                </a:lnTo>
                <a:lnTo>
                  <a:pt x="1261529" y="3717036"/>
                </a:lnTo>
                <a:lnTo>
                  <a:pt x="1261529" y="3703320"/>
                </a:lnTo>
                <a:close/>
                <a:moveTo>
                  <a:pt x="1469669" y="3558616"/>
                </a:moveTo>
                <a:lnTo>
                  <a:pt x="1451153" y="3558616"/>
                </a:lnTo>
                <a:lnTo>
                  <a:pt x="1451153" y="3577476"/>
                </a:lnTo>
                <a:lnTo>
                  <a:pt x="1432293" y="3577476"/>
                </a:lnTo>
                <a:lnTo>
                  <a:pt x="1432293" y="3595992"/>
                </a:lnTo>
                <a:lnTo>
                  <a:pt x="1451153" y="3595992"/>
                </a:lnTo>
                <a:lnTo>
                  <a:pt x="1451153" y="3614852"/>
                </a:lnTo>
                <a:lnTo>
                  <a:pt x="1469669" y="3614852"/>
                </a:lnTo>
                <a:lnTo>
                  <a:pt x="1469669" y="3595992"/>
                </a:lnTo>
                <a:lnTo>
                  <a:pt x="1488529" y="3595992"/>
                </a:lnTo>
                <a:lnTo>
                  <a:pt x="1488529" y="3577476"/>
                </a:lnTo>
                <a:lnTo>
                  <a:pt x="1469669" y="3577476"/>
                </a:lnTo>
                <a:lnTo>
                  <a:pt x="1469669" y="3558616"/>
                </a:lnTo>
                <a:close/>
                <a:moveTo>
                  <a:pt x="1448067" y="3349104"/>
                </a:moveTo>
                <a:lnTo>
                  <a:pt x="1472755" y="3349104"/>
                </a:lnTo>
                <a:lnTo>
                  <a:pt x="1472755" y="3324758"/>
                </a:lnTo>
                <a:lnTo>
                  <a:pt x="1497101" y="3324758"/>
                </a:lnTo>
                <a:lnTo>
                  <a:pt x="1497101" y="3300070"/>
                </a:lnTo>
                <a:lnTo>
                  <a:pt x="1472755" y="3300070"/>
                </a:lnTo>
                <a:lnTo>
                  <a:pt x="1472755" y="3275724"/>
                </a:lnTo>
                <a:lnTo>
                  <a:pt x="1448067" y="3275724"/>
                </a:lnTo>
                <a:lnTo>
                  <a:pt x="1448067" y="3300070"/>
                </a:lnTo>
                <a:lnTo>
                  <a:pt x="1423721" y="3300070"/>
                </a:lnTo>
                <a:lnTo>
                  <a:pt x="1423721" y="3324758"/>
                </a:lnTo>
                <a:lnTo>
                  <a:pt x="1448067" y="3324758"/>
                </a:lnTo>
                <a:lnTo>
                  <a:pt x="1448067" y="3349104"/>
                </a:lnTo>
                <a:close/>
                <a:moveTo>
                  <a:pt x="853135" y="3145079"/>
                </a:moveTo>
                <a:lnTo>
                  <a:pt x="833247" y="3145079"/>
                </a:lnTo>
                <a:lnTo>
                  <a:pt x="833247" y="3165310"/>
                </a:lnTo>
                <a:lnTo>
                  <a:pt x="813016" y="3165310"/>
                </a:lnTo>
                <a:lnTo>
                  <a:pt x="813016" y="3185198"/>
                </a:lnTo>
                <a:lnTo>
                  <a:pt x="833247" y="3185198"/>
                </a:lnTo>
                <a:lnTo>
                  <a:pt x="833247" y="3205429"/>
                </a:lnTo>
                <a:lnTo>
                  <a:pt x="853135" y="3205429"/>
                </a:lnTo>
                <a:lnTo>
                  <a:pt x="853135" y="3185198"/>
                </a:lnTo>
                <a:lnTo>
                  <a:pt x="873366" y="3185198"/>
                </a:lnTo>
                <a:lnTo>
                  <a:pt x="873366" y="3165310"/>
                </a:lnTo>
                <a:lnTo>
                  <a:pt x="853135" y="3165310"/>
                </a:lnTo>
                <a:lnTo>
                  <a:pt x="853135" y="3145079"/>
                </a:lnTo>
                <a:close/>
                <a:moveTo>
                  <a:pt x="233172" y="2742514"/>
                </a:moveTo>
                <a:lnTo>
                  <a:pt x="218770" y="2742514"/>
                </a:lnTo>
                <a:lnTo>
                  <a:pt x="218770" y="2756573"/>
                </a:lnTo>
                <a:lnTo>
                  <a:pt x="204711" y="2756573"/>
                </a:lnTo>
                <a:lnTo>
                  <a:pt x="204711" y="2770975"/>
                </a:lnTo>
                <a:lnTo>
                  <a:pt x="218770" y="2770975"/>
                </a:lnTo>
                <a:lnTo>
                  <a:pt x="218770" y="2785034"/>
                </a:lnTo>
                <a:lnTo>
                  <a:pt x="233172" y="2785034"/>
                </a:lnTo>
                <a:lnTo>
                  <a:pt x="233172" y="2770975"/>
                </a:lnTo>
                <a:lnTo>
                  <a:pt x="247231" y="2770975"/>
                </a:lnTo>
                <a:lnTo>
                  <a:pt x="247231" y="2756573"/>
                </a:lnTo>
                <a:lnTo>
                  <a:pt x="233172" y="2756573"/>
                </a:lnTo>
                <a:lnTo>
                  <a:pt x="233172" y="2742514"/>
                </a:lnTo>
                <a:close/>
                <a:moveTo>
                  <a:pt x="234201" y="2464422"/>
                </a:moveTo>
                <a:lnTo>
                  <a:pt x="217742" y="2464422"/>
                </a:lnTo>
                <a:lnTo>
                  <a:pt x="217742" y="2481224"/>
                </a:lnTo>
                <a:lnTo>
                  <a:pt x="200939" y="2481224"/>
                </a:lnTo>
                <a:lnTo>
                  <a:pt x="200939" y="2497684"/>
                </a:lnTo>
                <a:lnTo>
                  <a:pt x="217742" y="2497684"/>
                </a:lnTo>
                <a:lnTo>
                  <a:pt x="217742" y="2514486"/>
                </a:lnTo>
                <a:lnTo>
                  <a:pt x="234201" y="2514486"/>
                </a:lnTo>
                <a:lnTo>
                  <a:pt x="234201" y="2497684"/>
                </a:lnTo>
                <a:lnTo>
                  <a:pt x="251003" y="2497684"/>
                </a:lnTo>
                <a:lnTo>
                  <a:pt x="251003" y="2481224"/>
                </a:lnTo>
                <a:lnTo>
                  <a:pt x="234201" y="2481224"/>
                </a:lnTo>
                <a:lnTo>
                  <a:pt x="234201" y="2464422"/>
                </a:lnTo>
                <a:close/>
                <a:moveTo>
                  <a:pt x="165278" y="2328634"/>
                </a:moveTo>
                <a:lnTo>
                  <a:pt x="149504" y="2328634"/>
                </a:lnTo>
                <a:lnTo>
                  <a:pt x="149504" y="2344407"/>
                </a:lnTo>
                <a:lnTo>
                  <a:pt x="133731" y="2344407"/>
                </a:lnTo>
                <a:lnTo>
                  <a:pt x="133731" y="2360181"/>
                </a:lnTo>
                <a:lnTo>
                  <a:pt x="149504" y="2360181"/>
                </a:lnTo>
                <a:lnTo>
                  <a:pt x="149504" y="2375954"/>
                </a:lnTo>
                <a:lnTo>
                  <a:pt x="165278" y="2375954"/>
                </a:lnTo>
                <a:lnTo>
                  <a:pt x="165278" y="2360181"/>
                </a:lnTo>
                <a:lnTo>
                  <a:pt x="181051" y="2360181"/>
                </a:lnTo>
                <a:lnTo>
                  <a:pt x="181051" y="2344407"/>
                </a:lnTo>
                <a:lnTo>
                  <a:pt x="165278" y="2344407"/>
                </a:lnTo>
                <a:lnTo>
                  <a:pt x="165278" y="2328634"/>
                </a:lnTo>
                <a:close/>
                <a:moveTo>
                  <a:pt x="165964" y="2052599"/>
                </a:moveTo>
                <a:lnTo>
                  <a:pt x="148819" y="2052599"/>
                </a:lnTo>
                <a:lnTo>
                  <a:pt x="148819" y="2069402"/>
                </a:lnTo>
                <a:lnTo>
                  <a:pt x="132017" y="2069402"/>
                </a:lnTo>
                <a:lnTo>
                  <a:pt x="132017" y="2086547"/>
                </a:lnTo>
                <a:lnTo>
                  <a:pt x="148819" y="2086547"/>
                </a:lnTo>
                <a:lnTo>
                  <a:pt x="148819" y="2103349"/>
                </a:lnTo>
                <a:lnTo>
                  <a:pt x="165964" y="2103349"/>
                </a:lnTo>
                <a:lnTo>
                  <a:pt x="165964" y="2086547"/>
                </a:lnTo>
                <a:lnTo>
                  <a:pt x="182766" y="2086547"/>
                </a:lnTo>
                <a:lnTo>
                  <a:pt x="182766" y="2069402"/>
                </a:lnTo>
                <a:lnTo>
                  <a:pt x="165964" y="2069402"/>
                </a:lnTo>
                <a:lnTo>
                  <a:pt x="165964" y="2052599"/>
                </a:lnTo>
                <a:close/>
                <a:moveTo>
                  <a:pt x="165964" y="1778279"/>
                </a:moveTo>
                <a:lnTo>
                  <a:pt x="148819" y="1778279"/>
                </a:lnTo>
                <a:lnTo>
                  <a:pt x="148819" y="1795082"/>
                </a:lnTo>
                <a:lnTo>
                  <a:pt x="132017" y="1795082"/>
                </a:lnTo>
                <a:lnTo>
                  <a:pt x="132017" y="1812227"/>
                </a:lnTo>
                <a:lnTo>
                  <a:pt x="148819" y="1812227"/>
                </a:lnTo>
                <a:lnTo>
                  <a:pt x="148819" y="1829029"/>
                </a:lnTo>
                <a:lnTo>
                  <a:pt x="165964" y="1829029"/>
                </a:lnTo>
                <a:lnTo>
                  <a:pt x="165964" y="1812227"/>
                </a:lnTo>
                <a:lnTo>
                  <a:pt x="182766" y="1812227"/>
                </a:lnTo>
                <a:lnTo>
                  <a:pt x="182766" y="1795082"/>
                </a:lnTo>
                <a:lnTo>
                  <a:pt x="165964" y="1795082"/>
                </a:lnTo>
                <a:lnTo>
                  <a:pt x="165964" y="1778279"/>
                </a:lnTo>
                <a:close/>
                <a:moveTo>
                  <a:pt x="304495" y="2047799"/>
                </a:moveTo>
                <a:lnTo>
                  <a:pt x="284607" y="2047799"/>
                </a:lnTo>
                <a:lnTo>
                  <a:pt x="284607" y="2068030"/>
                </a:lnTo>
                <a:lnTo>
                  <a:pt x="264376" y="2068030"/>
                </a:lnTo>
                <a:lnTo>
                  <a:pt x="264376" y="2087918"/>
                </a:lnTo>
                <a:lnTo>
                  <a:pt x="284607" y="2087918"/>
                </a:lnTo>
                <a:lnTo>
                  <a:pt x="284607" y="2108149"/>
                </a:lnTo>
                <a:lnTo>
                  <a:pt x="304495" y="2108149"/>
                </a:lnTo>
                <a:lnTo>
                  <a:pt x="304495" y="2087918"/>
                </a:lnTo>
                <a:lnTo>
                  <a:pt x="324726" y="2087918"/>
                </a:lnTo>
                <a:lnTo>
                  <a:pt x="324726" y="2068030"/>
                </a:lnTo>
                <a:lnTo>
                  <a:pt x="304495" y="2068030"/>
                </a:lnTo>
                <a:lnTo>
                  <a:pt x="304495" y="2047799"/>
                </a:lnTo>
                <a:close/>
                <a:moveTo>
                  <a:pt x="304152" y="2323833"/>
                </a:moveTo>
                <a:lnTo>
                  <a:pt x="284950" y="2323833"/>
                </a:lnTo>
                <a:lnTo>
                  <a:pt x="284950" y="2342693"/>
                </a:lnTo>
                <a:lnTo>
                  <a:pt x="266090" y="2342693"/>
                </a:lnTo>
                <a:lnTo>
                  <a:pt x="266090" y="2361895"/>
                </a:lnTo>
                <a:lnTo>
                  <a:pt x="284950" y="2361895"/>
                </a:lnTo>
                <a:lnTo>
                  <a:pt x="284950" y="2380755"/>
                </a:lnTo>
                <a:lnTo>
                  <a:pt x="304152" y="2380755"/>
                </a:lnTo>
                <a:lnTo>
                  <a:pt x="304152" y="2361895"/>
                </a:lnTo>
                <a:lnTo>
                  <a:pt x="323012" y="2361895"/>
                </a:lnTo>
                <a:lnTo>
                  <a:pt x="323012" y="2342693"/>
                </a:lnTo>
                <a:lnTo>
                  <a:pt x="304152" y="2342693"/>
                </a:lnTo>
                <a:lnTo>
                  <a:pt x="304152" y="2323833"/>
                </a:lnTo>
                <a:close/>
                <a:moveTo>
                  <a:pt x="303124" y="2600897"/>
                </a:moveTo>
                <a:lnTo>
                  <a:pt x="285979" y="2600897"/>
                </a:lnTo>
                <a:lnTo>
                  <a:pt x="285979" y="2618042"/>
                </a:lnTo>
                <a:lnTo>
                  <a:pt x="268834" y="2618042"/>
                </a:lnTo>
                <a:lnTo>
                  <a:pt x="268834" y="2635187"/>
                </a:lnTo>
                <a:lnTo>
                  <a:pt x="285979" y="2635187"/>
                </a:lnTo>
                <a:lnTo>
                  <a:pt x="285979" y="2652332"/>
                </a:lnTo>
                <a:lnTo>
                  <a:pt x="303124" y="2652332"/>
                </a:lnTo>
                <a:lnTo>
                  <a:pt x="303124" y="2635187"/>
                </a:lnTo>
                <a:lnTo>
                  <a:pt x="320269" y="2635187"/>
                </a:lnTo>
                <a:lnTo>
                  <a:pt x="320269" y="2618042"/>
                </a:lnTo>
                <a:lnTo>
                  <a:pt x="303124" y="2618042"/>
                </a:lnTo>
                <a:lnTo>
                  <a:pt x="303124" y="2600897"/>
                </a:lnTo>
                <a:close/>
                <a:moveTo>
                  <a:pt x="235229" y="1912696"/>
                </a:moveTo>
                <a:lnTo>
                  <a:pt x="216713" y="1912696"/>
                </a:lnTo>
                <a:lnTo>
                  <a:pt x="216713" y="1931556"/>
                </a:lnTo>
                <a:lnTo>
                  <a:pt x="197853" y="1931556"/>
                </a:lnTo>
                <a:lnTo>
                  <a:pt x="197853" y="1950072"/>
                </a:lnTo>
                <a:lnTo>
                  <a:pt x="216713" y="1950072"/>
                </a:lnTo>
                <a:lnTo>
                  <a:pt x="216713" y="1968932"/>
                </a:lnTo>
                <a:lnTo>
                  <a:pt x="235229" y="1968932"/>
                </a:lnTo>
                <a:lnTo>
                  <a:pt x="235229" y="1950072"/>
                </a:lnTo>
                <a:lnTo>
                  <a:pt x="254089" y="1950072"/>
                </a:lnTo>
                <a:lnTo>
                  <a:pt x="254089" y="1931556"/>
                </a:lnTo>
                <a:lnTo>
                  <a:pt x="235229" y="1931556"/>
                </a:lnTo>
                <a:lnTo>
                  <a:pt x="235229" y="1912696"/>
                </a:lnTo>
                <a:close/>
                <a:moveTo>
                  <a:pt x="301409" y="2880017"/>
                </a:moveTo>
                <a:lnTo>
                  <a:pt x="287693" y="2880017"/>
                </a:lnTo>
                <a:lnTo>
                  <a:pt x="287693" y="2894076"/>
                </a:lnTo>
                <a:lnTo>
                  <a:pt x="273634" y="2894076"/>
                </a:lnTo>
                <a:lnTo>
                  <a:pt x="273634" y="2907792"/>
                </a:lnTo>
                <a:lnTo>
                  <a:pt x="287693" y="2907792"/>
                </a:lnTo>
                <a:lnTo>
                  <a:pt x="287693" y="2921851"/>
                </a:lnTo>
                <a:lnTo>
                  <a:pt x="301409" y="2921851"/>
                </a:lnTo>
                <a:lnTo>
                  <a:pt x="301409" y="2907792"/>
                </a:lnTo>
                <a:lnTo>
                  <a:pt x="315468" y="2907792"/>
                </a:lnTo>
                <a:lnTo>
                  <a:pt x="315468" y="2894076"/>
                </a:lnTo>
                <a:lnTo>
                  <a:pt x="301409" y="2894076"/>
                </a:lnTo>
                <a:lnTo>
                  <a:pt x="301409" y="2880017"/>
                </a:lnTo>
                <a:close/>
                <a:moveTo>
                  <a:pt x="235229" y="2187702"/>
                </a:moveTo>
                <a:lnTo>
                  <a:pt x="216713" y="2187702"/>
                </a:lnTo>
                <a:lnTo>
                  <a:pt x="216713" y="2205876"/>
                </a:lnTo>
                <a:lnTo>
                  <a:pt x="198539" y="2205876"/>
                </a:lnTo>
                <a:lnTo>
                  <a:pt x="198539" y="2224392"/>
                </a:lnTo>
                <a:lnTo>
                  <a:pt x="216713" y="2224392"/>
                </a:lnTo>
                <a:lnTo>
                  <a:pt x="216713" y="2242566"/>
                </a:lnTo>
                <a:lnTo>
                  <a:pt x="235229" y="2242566"/>
                </a:lnTo>
                <a:lnTo>
                  <a:pt x="235229" y="2224392"/>
                </a:lnTo>
                <a:lnTo>
                  <a:pt x="253403" y="2224392"/>
                </a:lnTo>
                <a:lnTo>
                  <a:pt x="253403" y="2205876"/>
                </a:lnTo>
                <a:lnTo>
                  <a:pt x="235229" y="2205876"/>
                </a:lnTo>
                <a:lnTo>
                  <a:pt x="235229" y="2187702"/>
                </a:lnTo>
                <a:close/>
                <a:moveTo>
                  <a:pt x="27089" y="2057743"/>
                </a:moveTo>
                <a:lnTo>
                  <a:pt x="13373" y="2057743"/>
                </a:lnTo>
                <a:lnTo>
                  <a:pt x="13373" y="2071116"/>
                </a:lnTo>
                <a:lnTo>
                  <a:pt x="0" y="2071116"/>
                </a:lnTo>
                <a:lnTo>
                  <a:pt x="0" y="2084832"/>
                </a:lnTo>
                <a:lnTo>
                  <a:pt x="13373" y="2084832"/>
                </a:lnTo>
                <a:lnTo>
                  <a:pt x="13373" y="2098205"/>
                </a:lnTo>
                <a:lnTo>
                  <a:pt x="27089" y="2098205"/>
                </a:lnTo>
                <a:lnTo>
                  <a:pt x="27089" y="2084832"/>
                </a:lnTo>
                <a:lnTo>
                  <a:pt x="40462" y="2084832"/>
                </a:lnTo>
                <a:lnTo>
                  <a:pt x="40462" y="2071116"/>
                </a:lnTo>
                <a:lnTo>
                  <a:pt x="27089" y="2071116"/>
                </a:lnTo>
                <a:lnTo>
                  <a:pt x="27089" y="2057743"/>
                </a:lnTo>
                <a:close/>
                <a:moveTo>
                  <a:pt x="164249" y="2605697"/>
                </a:moveTo>
                <a:lnTo>
                  <a:pt x="150533" y="2605697"/>
                </a:lnTo>
                <a:lnTo>
                  <a:pt x="150533" y="2619756"/>
                </a:lnTo>
                <a:lnTo>
                  <a:pt x="136474" y="2619756"/>
                </a:lnTo>
                <a:lnTo>
                  <a:pt x="136474" y="2633472"/>
                </a:lnTo>
                <a:lnTo>
                  <a:pt x="150533" y="2633472"/>
                </a:lnTo>
                <a:lnTo>
                  <a:pt x="150533" y="2647531"/>
                </a:lnTo>
                <a:lnTo>
                  <a:pt x="164249" y="2647531"/>
                </a:lnTo>
                <a:lnTo>
                  <a:pt x="164249" y="2633472"/>
                </a:lnTo>
                <a:lnTo>
                  <a:pt x="178308" y="2633472"/>
                </a:lnTo>
                <a:lnTo>
                  <a:pt x="178308" y="2619756"/>
                </a:lnTo>
                <a:lnTo>
                  <a:pt x="164249" y="2619756"/>
                </a:lnTo>
                <a:lnTo>
                  <a:pt x="164249" y="2605697"/>
                </a:lnTo>
                <a:close/>
                <a:moveTo>
                  <a:pt x="26403" y="2333435"/>
                </a:moveTo>
                <a:lnTo>
                  <a:pt x="14059" y="2333435"/>
                </a:lnTo>
                <a:lnTo>
                  <a:pt x="14059" y="2346122"/>
                </a:lnTo>
                <a:lnTo>
                  <a:pt x="1372" y="2346122"/>
                </a:lnTo>
                <a:lnTo>
                  <a:pt x="1372" y="2358466"/>
                </a:lnTo>
                <a:lnTo>
                  <a:pt x="14059" y="2358466"/>
                </a:lnTo>
                <a:lnTo>
                  <a:pt x="14059" y="2371154"/>
                </a:lnTo>
                <a:lnTo>
                  <a:pt x="26403" y="2371154"/>
                </a:lnTo>
                <a:lnTo>
                  <a:pt x="26403" y="2358466"/>
                </a:lnTo>
                <a:lnTo>
                  <a:pt x="39091" y="2358466"/>
                </a:lnTo>
                <a:lnTo>
                  <a:pt x="39091" y="2346122"/>
                </a:lnTo>
                <a:lnTo>
                  <a:pt x="26403" y="2346122"/>
                </a:lnTo>
                <a:lnTo>
                  <a:pt x="26403" y="2333435"/>
                </a:lnTo>
                <a:close/>
                <a:moveTo>
                  <a:pt x="81267" y="1688783"/>
                </a:moveTo>
                <a:lnTo>
                  <a:pt x="96355" y="1688783"/>
                </a:lnTo>
                <a:lnTo>
                  <a:pt x="96355" y="1674038"/>
                </a:lnTo>
                <a:lnTo>
                  <a:pt x="111100" y="1674038"/>
                </a:lnTo>
                <a:lnTo>
                  <a:pt x="111100" y="1658950"/>
                </a:lnTo>
                <a:lnTo>
                  <a:pt x="96355" y="1658950"/>
                </a:lnTo>
                <a:lnTo>
                  <a:pt x="96355" y="1644206"/>
                </a:lnTo>
                <a:lnTo>
                  <a:pt x="81267" y="1644206"/>
                </a:lnTo>
                <a:lnTo>
                  <a:pt x="81267" y="1658950"/>
                </a:lnTo>
                <a:lnTo>
                  <a:pt x="66523" y="1658950"/>
                </a:lnTo>
                <a:lnTo>
                  <a:pt x="66523" y="1674038"/>
                </a:lnTo>
                <a:lnTo>
                  <a:pt x="81267" y="1674038"/>
                </a:lnTo>
                <a:lnTo>
                  <a:pt x="81267" y="1688783"/>
                </a:lnTo>
                <a:close/>
                <a:moveTo>
                  <a:pt x="81953" y="1412405"/>
                </a:moveTo>
                <a:lnTo>
                  <a:pt x="95669" y="1412405"/>
                </a:lnTo>
                <a:lnTo>
                  <a:pt x="95669" y="1399032"/>
                </a:lnTo>
                <a:lnTo>
                  <a:pt x="109042" y="1399032"/>
                </a:lnTo>
                <a:lnTo>
                  <a:pt x="109042" y="1385316"/>
                </a:lnTo>
                <a:lnTo>
                  <a:pt x="95669" y="1385316"/>
                </a:lnTo>
                <a:lnTo>
                  <a:pt x="95669" y="1371943"/>
                </a:lnTo>
                <a:lnTo>
                  <a:pt x="81953" y="1371943"/>
                </a:lnTo>
                <a:lnTo>
                  <a:pt x="81953" y="1385316"/>
                </a:lnTo>
                <a:lnTo>
                  <a:pt x="68580" y="1385316"/>
                </a:lnTo>
                <a:lnTo>
                  <a:pt x="68580" y="1399032"/>
                </a:lnTo>
                <a:lnTo>
                  <a:pt x="81953" y="1399032"/>
                </a:lnTo>
                <a:lnTo>
                  <a:pt x="81953" y="1412405"/>
                </a:lnTo>
                <a:close/>
                <a:moveTo>
                  <a:pt x="27089" y="1783423"/>
                </a:moveTo>
                <a:lnTo>
                  <a:pt x="13373" y="1783423"/>
                </a:lnTo>
                <a:lnTo>
                  <a:pt x="13373" y="1796796"/>
                </a:lnTo>
                <a:lnTo>
                  <a:pt x="0" y="1796796"/>
                </a:lnTo>
                <a:lnTo>
                  <a:pt x="0" y="1810512"/>
                </a:lnTo>
                <a:lnTo>
                  <a:pt x="13373" y="1810512"/>
                </a:lnTo>
                <a:lnTo>
                  <a:pt x="13373" y="1823885"/>
                </a:lnTo>
                <a:lnTo>
                  <a:pt x="27089" y="1823885"/>
                </a:lnTo>
                <a:lnTo>
                  <a:pt x="27089" y="1810512"/>
                </a:lnTo>
                <a:lnTo>
                  <a:pt x="40462" y="1810512"/>
                </a:lnTo>
                <a:lnTo>
                  <a:pt x="40462" y="1796796"/>
                </a:lnTo>
                <a:lnTo>
                  <a:pt x="27089" y="1796796"/>
                </a:lnTo>
                <a:lnTo>
                  <a:pt x="27089" y="1783423"/>
                </a:lnTo>
                <a:close/>
                <a:moveTo>
                  <a:pt x="96355" y="1917840"/>
                </a:moveTo>
                <a:lnTo>
                  <a:pt x="81267" y="1917840"/>
                </a:lnTo>
                <a:lnTo>
                  <a:pt x="81267" y="1933270"/>
                </a:lnTo>
                <a:lnTo>
                  <a:pt x="65837" y="1933270"/>
                </a:lnTo>
                <a:lnTo>
                  <a:pt x="65837" y="1948358"/>
                </a:lnTo>
                <a:lnTo>
                  <a:pt x="81267" y="1948358"/>
                </a:lnTo>
                <a:lnTo>
                  <a:pt x="81267" y="1963788"/>
                </a:lnTo>
                <a:lnTo>
                  <a:pt x="96355" y="1963788"/>
                </a:lnTo>
                <a:lnTo>
                  <a:pt x="96355" y="1948358"/>
                </a:lnTo>
                <a:lnTo>
                  <a:pt x="111785" y="1948358"/>
                </a:lnTo>
                <a:lnTo>
                  <a:pt x="111785" y="1933270"/>
                </a:lnTo>
                <a:lnTo>
                  <a:pt x="96355" y="1933270"/>
                </a:lnTo>
                <a:lnTo>
                  <a:pt x="96355" y="1917840"/>
                </a:lnTo>
                <a:close/>
                <a:moveTo>
                  <a:pt x="96012" y="2193188"/>
                </a:moveTo>
                <a:lnTo>
                  <a:pt x="81610" y="2193188"/>
                </a:lnTo>
                <a:lnTo>
                  <a:pt x="81610" y="2207933"/>
                </a:lnTo>
                <a:lnTo>
                  <a:pt x="66866" y="2207933"/>
                </a:lnTo>
                <a:lnTo>
                  <a:pt x="66866" y="2222335"/>
                </a:lnTo>
                <a:lnTo>
                  <a:pt x="81610" y="2222335"/>
                </a:lnTo>
                <a:lnTo>
                  <a:pt x="81610" y="2237080"/>
                </a:lnTo>
                <a:lnTo>
                  <a:pt x="96012" y="2237080"/>
                </a:lnTo>
                <a:lnTo>
                  <a:pt x="96012" y="2222335"/>
                </a:lnTo>
                <a:lnTo>
                  <a:pt x="110757" y="2222335"/>
                </a:lnTo>
                <a:lnTo>
                  <a:pt x="110757" y="2207933"/>
                </a:lnTo>
                <a:lnTo>
                  <a:pt x="96012" y="2207933"/>
                </a:lnTo>
                <a:lnTo>
                  <a:pt x="96012" y="2193188"/>
                </a:lnTo>
                <a:close/>
                <a:moveTo>
                  <a:pt x="95326" y="2469566"/>
                </a:moveTo>
                <a:lnTo>
                  <a:pt x="82296" y="2469566"/>
                </a:lnTo>
                <a:lnTo>
                  <a:pt x="82296" y="2482939"/>
                </a:lnTo>
                <a:lnTo>
                  <a:pt x="68923" y="2482939"/>
                </a:lnTo>
                <a:lnTo>
                  <a:pt x="68923" y="2495969"/>
                </a:lnTo>
                <a:lnTo>
                  <a:pt x="82296" y="2495969"/>
                </a:lnTo>
                <a:lnTo>
                  <a:pt x="82296" y="2509342"/>
                </a:lnTo>
                <a:lnTo>
                  <a:pt x="95326" y="2509342"/>
                </a:lnTo>
                <a:lnTo>
                  <a:pt x="95326" y="2495969"/>
                </a:lnTo>
                <a:lnTo>
                  <a:pt x="108699" y="2495969"/>
                </a:lnTo>
                <a:lnTo>
                  <a:pt x="108699" y="2482939"/>
                </a:lnTo>
                <a:lnTo>
                  <a:pt x="95326" y="2482939"/>
                </a:lnTo>
                <a:lnTo>
                  <a:pt x="95326" y="2469566"/>
                </a:lnTo>
                <a:close/>
                <a:moveTo>
                  <a:pt x="440284" y="2875559"/>
                </a:moveTo>
                <a:lnTo>
                  <a:pt x="423139" y="2875559"/>
                </a:lnTo>
                <a:lnTo>
                  <a:pt x="423139" y="2892362"/>
                </a:lnTo>
                <a:lnTo>
                  <a:pt x="406336" y="2892362"/>
                </a:lnTo>
                <a:lnTo>
                  <a:pt x="406336" y="2909507"/>
                </a:lnTo>
                <a:lnTo>
                  <a:pt x="423139" y="2909507"/>
                </a:lnTo>
                <a:lnTo>
                  <a:pt x="423139" y="2926309"/>
                </a:lnTo>
                <a:lnTo>
                  <a:pt x="440284" y="2926309"/>
                </a:lnTo>
                <a:lnTo>
                  <a:pt x="440284" y="2909507"/>
                </a:lnTo>
                <a:lnTo>
                  <a:pt x="457086" y="2909507"/>
                </a:lnTo>
                <a:lnTo>
                  <a:pt x="457086" y="2892362"/>
                </a:lnTo>
                <a:lnTo>
                  <a:pt x="440284" y="2892362"/>
                </a:lnTo>
                <a:lnTo>
                  <a:pt x="440284" y="2875559"/>
                </a:lnTo>
                <a:close/>
                <a:moveTo>
                  <a:pt x="510235" y="2733599"/>
                </a:moveTo>
                <a:lnTo>
                  <a:pt x="490347" y="2733599"/>
                </a:lnTo>
                <a:lnTo>
                  <a:pt x="490347" y="2753830"/>
                </a:lnTo>
                <a:lnTo>
                  <a:pt x="470116" y="2753830"/>
                </a:lnTo>
                <a:lnTo>
                  <a:pt x="470116" y="2773718"/>
                </a:lnTo>
                <a:lnTo>
                  <a:pt x="490347" y="2773718"/>
                </a:lnTo>
                <a:lnTo>
                  <a:pt x="490347" y="2793949"/>
                </a:lnTo>
                <a:lnTo>
                  <a:pt x="510235" y="2793949"/>
                </a:lnTo>
                <a:lnTo>
                  <a:pt x="510235" y="2773718"/>
                </a:lnTo>
                <a:lnTo>
                  <a:pt x="530466" y="2773718"/>
                </a:lnTo>
                <a:lnTo>
                  <a:pt x="530466" y="2753830"/>
                </a:lnTo>
                <a:lnTo>
                  <a:pt x="510235" y="2753830"/>
                </a:lnTo>
                <a:lnTo>
                  <a:pt x="510235" y="2733599"/>
                </a:lnTo>
                <a:close/>
                <a:moveTo>
                  <a:pt x="508521" y="3013748"/>
                </a:moveTo>
                <a:lnTo>
                  <a:pt x="492061" y="3013748"/>
                </a:lnTo>
                <a:lnTo>
                  <a:pt x="492061" y="3029864"/>
                </a:lnTo>
                <a:lnTo>
                  <a:pt x="475945" y="3029864"/>
                </a:lnTo>
                <a:lnTo>
                  <a:pt x="475945" y="3046324"/>
                </a:lnTo>
                <a:lnTo>
                  <a:pt x="492061" y="3046324"/>
                </a:lnTo>
                <a:lnTo>
                  <a:pt x="492061" y="3062440"/>
                </a:lnTo>
                <a:lnTo>
                  <a:pt x="508521" y="3062440"/>
                </a:lnTo>
                <a:lnTo>
                  <a:pt x="508521" y="3046324"/>
                </a:lnTo>
                <a:lnTo>
                  <a:pt x="524637" y="3046324"/>
                </a:lnTo>
                <a:lnTo>
                  <a:pt x="524637" y="3029864"/>
                </a:lnTo>
                <a:lnTo>
                  <a:pt x="508521" y="3029864"/>
                </a:lnTo>
                <a:lnTo>
                  <a:pt x="508521" y="3013748"/>
                </a:lnTo>
                <a:close/>
                <a:moveTo>
                  <a:pt x="511607" y="2455507"/>
                </a:moveTo>
                <a:lnTo>
                  <a:pt x="488975" y="2455507"/>
                </a:lnTo>
                <a:lnTo>
                  <a:pt x="488975" y="2478138"/>
                </a:lnTo>
                <a:lnTo>
                  <a:pt x="466344" y="2478138"/>
                </a:lnTo>
                <a:lnTo>
                  <a:pt x="466344" y="2500770"/>
                </a:lnTo>
                <a:lnTo>
                  <a:pt x="488975" y="2500770"/>
                </a:lnTo>
                <a:lnTo>
                  <a:pt x="488975" y="2523401"/>
                </a:lnTo>
                <a:lnTo>
                  <a:pt x="511607" y="2523401"/>
                </a:lnTo>
                <a:lnTo>
                  <a:pt x="511607" y="2500770"/>
                </a:lnTo>
                <a:lnTo>
                  <a:pt x="534238" y="2500770"/>
                </a:lnTo>
                <a:lnTo>
                  <a:pt x="534238" y="2478138"/>
                </a:lnTo>
                <a:lnTo>
                  <a:pt x="511607" y="2478138"/>
                </a:lnTo>
                <a:lnTo>
                  <a:pt x="511607" y="2455507"/>
                </a:lnTo>
                <a:close/>
                <a:moveTo>
                  <a:pt x="506120" y="3294583"/>
                </a:moveTo>
                <a:lnTo>
                  <a:pt x="494462" y="3294583"/>
                </a:lnTo>
                <a:lnTo>
                  <a:pt x="494462" y="3306585"/>
                </a:lnTo>
                <a:lnTo>
                  <a:pt x="482460" y="3306585"/>
                </a:lnTo>
                <a:lnTo>
                  <a:pt x="482460" y="3318243"/>
                </a:lnTo>
                <a:lnTo>
                  <a:pt x="494462" y="3318243"/>
                </a:lnTo>
                <a:lnTo>
                  <a:pt x="494462" y="3330245"/>
                </a:lnTo>
                <a:lnTo>
                  <a:pt x="506120" y="3330245"/>
                </a:lnTo>
                <a:lnTo>
                  <a:pt x="506120" y="3318243"/>
                </a:lnTo>
                <a:lnTo>
                  <a:pt x="518122" y="3318243"/>
                </a:lnTo>
                <a:lnTo>
                  <a:pt x="518122" y="3306585"/>
                </a:lnTo>
                <a:lnTo>
                  <a:pt x="506120" y="3306585"/>
                </a:lnTo>
                <a:lnTo>
                  <a:pt x="506120" y="3294583"/>
                </a:lnTo>
                <a:close/>
                <a:moveTo>
                  <a:pt x="442684" y="2319376"/>
                </a:moveTo>
                <a:lnTo>
                  <a:pt x="420738" y="2319376"/>
                </a:lnTo>
                <a:lnTo>
                  <a:pt x="420738" y="2341321"/>
                </a:lnTo>
                <a:lnTo>
                  <a:pt x="398793" y="2341321"/>
                </a:lnTo>
                <a:lnTo>
                  <a:pt x="398793" y="2363267"/>
                </a:lnTo>
                <a:lnTo>
                  <a:pt x="420738" y="2363267"/>
                </a:lnTo>
                <a:lnTo>
                  <a:pt x="420738" y="2385212"/>
                </a:lnTo>
                <a:lnTo>
                  <a:pt x="442684" y="2385212"/>
                </a:lnTo>
                <a:lnTo>
                  <a:pt x="442684" y="2363267"/>
                </a:lnTo>
                <a:lnTo>
                  <a:pt x="464629" y="2363267"/>
                </a:lnTo>
                <a:lnTo>
                  <a:pt x="464629" y="2341321"/>
                </a:lnTo>
                <a:lnTo>
                  <a:pt x="442684" y="2341321"/>
                </a:lnTo>
                <a:lnTo>
                  <a:pt x="442684" y="2319376"/>
                </a:lnTo>
                <a:close/>
                <a:moveTo>
                  <a:pt x="580187" y="2592324"/>
                </a:moveTo>
                <a:lnTo>
                  <a:pt x="557555" y="2592324"/>
                </a:lnTo>
                <a:lnTo>
                  <a:pt x="557555" y="2615298"/>
                </a:lnTo>
                <a:lnTo>
                  <a:pt x="534581" y="2615298"/>
                </a:lnTo>
                <a:lnTo>
                  <a:pt x="534581" y="2637930"/>
                </a:lnTo>
                <a:lnTo>
                  <a:pt x="557555" y="2637930"/>
                </a:lnTo>
                <a:lnTo>
                  <a:pt x="557555" y="2660904"/>
                </a:lnTo>
                <a:lnTo>
                  <a:pt x="580187" y="2660904"/>
                </a:lnTo>
                <a:lnTo>
                  <a:pt x="580187" y="2637930"/>
                </a:lnTo>
                <a:lnTo>
                  <a:pt x="603161" y="2637930"/>
                </a:lnTo>
                <a:lnTo>
                  <a:pt x="603161" y="2615298"/>
                </a:lnTo>
                <a:lnTo>
                  <a:pt x="580187" y="2615298"/>
                </a:lnTo>
                <a:lnTo>
                  <a:pt x="580187" y="2592324"/>
                </a:lnTo>
                <a:close/>
                <a:moveTo>
                  <a:pt x="644652" y="3290811"/>
                </a:moveTo>
                <a:lnTo>
                  <a:pt x="630250" y="3290811"/>
                </a:lnTo>
                <a:lnTo>
                  <a:pt x="630250" y="3305213"/>
                </a:lnTo>
                <a:lnTo>
                  <a:pt x="615848" y="3305213"/>
                </a:lnTo>
                <a:lnTo>
                  <a:pt x="615848" y="3319615"/>
                </a:lnTo>
                <a:lnTo>
                  <a:pt x="630250" y="3319615"/>
                </a:lnTo>
                <a:lnTo>
                  <a:pt x="630250" y="3334017"/>
                </a:lnTo>
                <a:lnTo>
                  <a:pt x="644652" y="3334017"/>
                </a:lnTo>
                <a:lnTo>
                  <a:pt x="644652" y="3319615"/>
                </a:lnTo>
                <a:lnTo>
                  <a:pt x="659054" y="3319615"/>
                </a:lnTo>
                <a:lnTo>
                  <a:pt x="659054" y="3305213"/>
                </a:lnTo>
                <a:lnTo>
                  <a:pt x="644652" y="3305213"/>
                </a:lnTo>
                <a:lnTo>
                  <a:pt x="644652" y="3290811"/>
                </a:lnTo>
                <a:close/>
                <a:moveTo>
                  <a:pt x="576758" y="3151937"/>
                </a:moveTo>
                <a:lnTo>
                  <a:pt x="560984" y="3151937"/>
                </a:lnTo>
                <a:lnTo>
                  <a:pt x="560984" y="3167367"/>
                </a:lnTo>
                <a:lnTo>
                  <a:pt x="545554" y="3167367"/>
                </a:lnTo>
                <a:lnTo>
                  <a:pt x="545554" y="3183141"/>
                </a:lnTo>
                <a:lnTo>
                  <a:pt x="560984" y="3183141"/>
                </a:lnTo>
                <a:lnTo>
                  <a:pt x="560984" y="3198571"/>
                </a:lnTo>
                <a:lnTo>
                  <a:pt x="576758" y="3198571"/>
                </a:lnTo>
                <a:lnTo>
                  <a:pt x="576758" y="3183141"/>
                </a:lnTo>
                <a:lnTo>
                  <a:pt x="592188" y="3183141"/>
                </a:lnTo>
                <a:lnTo>
                  <a:pt x="592188" y="3167367"/>
                </a:lnTo>
                <a:lnTo>
                  <a:pt x="576758" y="3167367"/>
                </a:lnTo>
                <a:lnTo>
                  <a:pt x="576758" y="3151937"/>
                </a:lnTo>
                <a:close/>
                <a:moveTo>
                  <a:pt x="578815" y="2871445"/>
                </a:moveTo>
                <a:lnTo>
                  <a:pt x="558927" y="2871445"/>
                </a:lnTo>
                <a:lnTo>
                  <a:pt x="558927" y="2890990"/>
                </a:lnTo>
                <a:lnTo>
                  <a:pt x="539382" y="2890990"/>
                </a:lnTo>
                <a:lnTo>
                  <a:pt x="539382" y="2910878"/>
                </a:lnTo>
                <a:lnTo>
                  <a:pt x="558927" y="2910878"/>
                </a:lnTo>
                <a:lnTo>
                  <a:pt x="558927" y="2930423"/>
                </a:lnTo>
                <a:lnTo>
                  <a:pt x="578815" y="2930423"/>
                </a:lnTo>
                <a:lnTo>
                  <a:pt x="578815" y="2910878"/>
                </a:lnTo>
                <a:lnTo>
                  <a:pt x="598360" y="2910878"/>
                </a:lnTo>
                <a:lnTo>
                  <a:pt x="598360" y="2890990"/>
                </a:lnTo>
                <a:lnTo>
                  <a:pt x="578815" y="2890990"/>
                </a:lnTo>
                <a:lnTo>
                  <a:pt x="578815" y="2871445"/>
                </a:lnTo>
                <a:close/>
                <a:moveTo>
                  <a:pt x="373761" y="2183244"/>
                </a:moveTo>
                <a:lnTo>
                  <a:pt x="352501" y="2183244"/>
                </a:lnTo>
                <a:lnTo>
                  <a:pt x="352501" y="2204504"/>
                </a:lnTo>
                <a:lnTo>
                  <a:pt x="331241" y="2204504"/>
                </a:lnTo>
                <a:lnTo>
                  <a:pt x="331241" y="2225764"/>
                </a:lnTo>
                <a:lnTo>
                  <a:pt x="352501" y="2225764"/>
                </a:lnTo>
                <a:lnTo>
                  <a:pt x="352501" y="2247024"/>
                </a:lnTo>
                <a:lnTo>
                  <a:pt x="373761" y="2247024"/>
                </a:lnTo>
                <a:lnTo>
                  <a:pt x="373761" y="2225764"/>
                </a:lnTo>
                <a:lnTo>
                  <a:pt x="395021" y="2225764"/>
                </a:lnTo>
                <a:lnTo>
                  <a:pt x="395021" y="2204504"/>
                </a:lnTo>
                <a:lnTo>
                  <a:pt x="373761" y="2204504"/>
                </a:lnTo>
                <a:lnTo>
                  <a:pt x="373761" y="2183244"/>
                </a:lnTo>
                <a:close/>
                <a:moveTo>
                  <a:pt x="371704" y="2738057"/>
                </a:moveTo>
                <a:lnTo>
                  <a:pt x="354559" y="2738057"/>
                </a:lnTo>
                <a:lnTo>
                  <a:pt x="354559" y="2755202"/>
                </a:lnTo>
                <a:lnTo>
                  <a:pt x="337414" y="2755202"/>
                </a:lnTo>
                <a:lnTo>
                  <a:pt x="337414" y="2772347"/>
                </a:lnTo>
                <a:lnTo>
                  <a:pt x="354559" y="2772347"/>
                </a:lnTo>
                <a:lnTo>
                  <a:pt x="354559" y="2789492"/>
                </a:lnTo>
                <a:lnTo>
                  <a:pt x="371704" y="2789492"/>
                </a:lnTo>
                <a:lnTo>
                  <a:pt x="371704" y="2772347"/>
                </a:lnTo>
                <a:lnTo>
                  <a:pt x="388849" y="2772347"/>
                </a:lnTo>
                <a:lnTo>
                  <a:pt x="388849" y="2755202"/>
                </a:lnTo>
                <a:lnTo>
                  <a:pt x="371704" y="2755202"/>
                </a:lnTo>
                <a:lnTo>
                  <a:pt x="371704" y="2738057"/>
                </a:lnTo>
                <a:close/>
                <a:moveTo>
                  <a:pt x="373075" y="2459965"/>
                </a:moveTo>
                <a:lnTo>
                  <a:pt x="353187" y="2459965"/>
                </a:lnTo>
                <a:lnTo>
                  <a:pt x="353187" y="2479510"/>
                </a:lnTo>
                <a:lnTo>
                  <a:pt x="333642" y="2479510"/>
                </a:lnTo>
                <a:lnTo>
                  <a:pt x="333642" y="2499398"/>
                </a:lnTo>
                <a:lnTo>
                  <a:pt x="353187" y="2499398"/>
                </a:lnTo>
                <a:lnTo>
                  <a:pt x="353187" y="2518943"/>
                </a:lnTo>
                <a:lnTo>
                  <a:pt x="373075" y="2518943"/>
                </a:lnTo>
                <a:lnTo>
                  <a:pt x="373075" y="2499398"/>
                </a:lnTo>
                <a:lnTo>
                  <a:pt x="392620" y="2499398"/>
                </a:lnTo>
                <a:lnTo>
                  <a:pt x="392620" y="2479510"/>
                </a:lnTo>
                <a:lnTo>
                  <a:pt x="373075" y="2479510"/>
                </a:lnTo>
                <a:lnTo>
                  <a:pt x="373075" y="2459965"/>
                </a:lnTo>
                <a:close/>
                <a:moveTo>
                  <a:pt x="304495" y="1773479"/>
                </a:moveTo>
                <a:lnTo>
                  <a:pt x="284607" y="1773479"/>
                </a:lnTo>
                <a:lnTo>
                  <a:pt x="284607" y="1793710"/>
                </a:lnTo>
                <a:lnTo>
                  <a:pt x="264376" y="1793710"/>
                </a:lnTo>
                <a:lnTo>
                  <a:pt x="264376" y="1813598"/>
                </a:lnTo>
                <a:lnTo>
                  <a:pt x="284607" y="1813598"/>
                </a:lnTo>
                <a:lnTo>
                  <a:pt x="284607" y="1833829"/>
                </a:lnTo>
                <a:lnTo>
                  <a:pt x="304495" y="1833829"/>
                </a:lnTo>
                <a:lnTo>
                  <a:pt x="304495" y="1813598"/>
                </a:lnTo>
                <a:lnTo>
                  <a:pt x="324726" y="1813598"/>
                </a:lnTo>
                <a:lnTo>
                  <a:pt x="324726" y="1793710"/>
                </a:lnTo>
                <a:lnTo>
                  <a:pt x="304495" y="1793710"/>
                </a:lnTo>
                <a:lnTo>
                  <a:pt x="304495" y="1773479"/>
                </a:lnTo>
                <a:close/>
                <a:moveTo>
                  <a:pt x="369989" y="3017520"/>
                </a:moveTo>
                <a:lnTo>
                  <a:pt x="356273" y="3017520"/>
                </a:lnTo>
                <a:lnTo>
                  <a:pt x="356273" y="3031236"/>
                </a:lnTo>
                <a:lnTo>
                  <a:pt x="342557" y="3031236"/>
                </a:lnTo>
                <a:lnTo>
                  <a:pt x="342557" y="3044952"/>
                </a:lnTo>
                <a:lnTo>
                  <a:pt x="356273" y="3044952"/>
                </a:lnTo>
                <a:lnTo>
                  <a:pt x="356273" y="3058668"/>
                </a:lnTo>
                <a:lnTo>
                  <a:pt x="369989" y="3058668"/>
                </a:lnTo>
                <a:lnTo>
                  <a:pt x="369989" y="3044952"/>
                </a:lnTo>
                <a:lnTo>
                  <a:pt x="383705" y="3044952"/>
                </a:lnTo>
                <a:lnTo>
                  <a:pt x="383705" y="3031236"/>
                </a:lnTo>
                <a:lnTo>
                  <a:pt x="369989" y="3031236"/>
                </a:lnTo>
                <a:lnTo>
                  <a:pt x="369989" y="3017520"/>
                </a:lnTo>
                <a:close/>
                <a:moveTo>
                  <a:pt x="441655" y="2596439"/>
                </a:moveTo>
                <a:lnTo>
                  <a:pt x="421767" y="2596439"/>
                </a:lnTo>
                <a:lnTo>
                  <a:pt x="421767" y="2616670"/>
                </a:lnTo>
                <a:lnTo>
                  <a:pt x="401536" y="2616670"/>
                </a:lnTo>
                <a:lnTo>
                  <a:pt x="401536" y="2636558"/>
                </a:lnTo>
                <a:lnTo>
                  <a:pt x="421767" y="2636558"/>
                </a:lnTo>
                <a:lnTo>
                  <a:pt x="421767" y="2656789"/>
                </a:lnTo>
                <a:lnTo>
                  <a:pt x="441655" y="2656789"/>
                </a:lnTo>
                <a:lnTo>
                  <a:pt x="441655" y="2636558"/>
                </a:lnTo>
                <a:lnTo>
                  <a:pt x="461886" y="2636558"/>
                </a:lnTo>
                <a:lnTo>
                  <a:pt x="461886" y="2616670"/>
                </a:lnTo>
                <a:lnTo>
                  <a:pt x="441655" y="2616670"/>
                </a:lnTo>
                <a:lnTo>
                  <a:pt x="441655" y="2596439"/>
                </a:lnTo>
                <a:close/>
                <a:moveTo>
                  <a:pt x="438226" y="3156052"/>
                </a:moveTo>
                <a:lnTo>
                  <a:pt x="425196" y="3156052"/>
                </a:lnTo>
                <a:lnTo>
                  <a:pt x="425196" y="3168739"/>
                </a:lnTo>
                <a:lnTo>
                  <a:pt x="412509" y="3168739"/>
                </a:lnTo>
                <a:lnTo>
                  <a:pt x="412509" y="3181769"/>
                </a:lnTo>
                <a:lnTo>
                  <a:pt x="425196" y="3181769"/>
                </a:lnTo>
                <a:lnTo>
                  <a:pt x="425196" y="3194456"/>
                </a:lnTo>
                <a:lnTo>
                  <a:pt x="438226" y="3194456"/>
                </a:lnTo>
                <a:lnTo>
                  <a:pt x="438226" y="3181769"/>
                </a:lnTo>
                <a:lnTo>
                  <a:pt x="450913" y="3181769"/>
                </a:lnTo>
                <a:lnTo>
                  <a:pt x="450913" y="3168739"/>
                </a:lnTo>
                <a:lnTo>
                  <a:pt x="438226" y="3168739"/>
                </a:lnTo>
                <a:lnTo>
                  <a:pt x="438226" y="3156052"/>
                </a:lnTo>
                <a:close/>
                <a:moveTo>
                  <a:pt x="647052" y="3009633"/>
                </a:moveTo>
                <a:lnTo>
                  <a:pt x="627850" y="3009633"/>
                </a:lnTo>
                <a:lnTo>
                  <a:pt x="627850" y="3028493"/>
                </a:lnTo>
                <a:lnTo>
                  <a:pt x="608990" y="3028493"/>
                </a:lnTo>
                <a:lnTo>
                  <a:pt x="608990" y="3047695"/>
                </a:lnTo>
                <a:lnTo>
                  <a:pt x="627850" y="3047695"/>
                </a:lnTo>
                <a:lnTo>
                  <a:pt x="627850" y="3066555"/>
                </a:lnTo>
                <a:lnTo>
                  <a:pt x="647052" y="3066555"/>
                </a:lnTo>
                <a:lnTo>
                  <a:pt x="647052" y="3047695"/>
                </a:lnTo>
                <a:lnTo>
                  <a:pt x="665912" y="3047695"/>
                </a:lnTo>
                <a:lnTo>
                  <a:pt x="665912" y="3028493"/>
                </a:lnTo>
                <a:lnTo>
                  <a:pt x="647052" y="3028493"/>
                </a:lnTo>
                <a:lnTo>
                  <a:pt x="647052" y="3009633"/>
                </a:lnTo>
                <a:close/>
                <a:moveTo>
                  <a:pt x="420052" y="2112607"/>
                </a:moveTo>
                <a:lnTo>
                  <a:pt x="443370" y="2112607"/>
                </a:lnTo>
                <a:lnTo>
                  <a:pt x="443370" y="2089633"/>
                </a:lnTo>
                <a:lnTo>
                  <a:pt x="466344" y="2089633"/>
                </a:lnTo>
                <a:lnTo>
                  <a:pt x="466344" y="2066315"/>
                </a:lnTo>
                <a:lnTo>
                  <a:pt x="443370" y="2066315"/>
                </a:lnTo>
                <a:lnTo>
                  <a:pt x="443370" y="2043341"/>
                </a:lnTo>
                <a:lnTo>
                  <a:pt x="420052" y="2043341"/>
                </a:lnTo>
                <a:lnTo>
                  <a:pt x="420052" y="2066315"/>
                </a:lnTo>
                <a:lnTo>
                  <a:pt x="397078" y="2066315"/>
                </a:lnTo>
                <a:lnTo>
                  <a:pt x="397078" y="2089633"/>
                </a:lnTo>
                <a:lnTo>
                  <a:pt x="420052" y="2089633"/>
                </a:lnTo>
                <a:lnTo>
                  <a:pt x="420052" y="2112607"/>
                </a:lnTo>
                <a:close/>
                <a:moveTo>
                  <a:pt x="374104" y="1907896"/>
                </a:moveTo>
                <a:lnTo>
                  <a:pt x="352158" y="1907896"/>
                </a:lnTo>
                <a:lnTo>
                  <a:pt x="352158" y="1929841"/>
                </a:lnTo>
                <a:lnTo>
                  <a:pt x="330213" y="1929841"/>
                </a:lnTo>
                <a:lnTo>
                  <a:pt x="330213" y="1951787"/>
                </a:lnTo>
                <a:lnTo>
                  <a:pt x="352158" y="1951787"/>
                </a:lnTo>
                <a:lnTo>
                  <a:pt x="352158" y="1973732"/>
                </a:lnTo>
                <a:lnTo>
                  <a:pt x="374104" y="1973732"/>
                </a:lnTo>
                <a:lnTo>
                  <a:pt x="374104" y="1951787"/>
                </a:lnTo>
                <a:lnTo>
                  <a:pt x="396049" y="1951787"/>
                </a:lnTo>
                <a:lnTo>
                  <a:pt x="396049" y="1929841"/>
                </a:lnTo>
                <a:lnTo>
                  <a:pt x="374104" y="1929841"/>
                </a:lnTo>
                <a:lnTo>
                  <a:pt x="374104" y="1907896"/>
                </a:lnTo>
                <a:close/>
                <a:moveTo>
                  <a:pt x="14059" y="1547851"/>
                </a:moveTo>
                <a:lnTo>
                  <a:pt x="26403" y="1547851"/>
                </a:lnTo>
                <a:lnTo>
                  <a:pt x="26403" y="1535506"/>
                </a:lnTo>
                <a:lnTo>
                  <a:pt x="38748" y="1535506"/>
                </a:lnTo>
                <a:lnTo>
                  <a:pt x="38748" y="1523162"/>
                </a:lnTo>
                <a:lnTo>
                  <a:pt x="26403" y="1523162"/>
                </a:lnTo>
                <a:lnTo>
                  <a:pt x="26403" y="1510817"/>
                </a:lnTo>
                <a:lnTo>
                  <a:pt x="14059" y="1510817"/>
                </a:lnTo>
                <a:lnTo>
                  <a:pt x="14059" y="1523162"/>
                </a:lnTo>
                <a:lnTo>
                  <a:pt x="1715" y="1523162"/>
                </a:lnTo>
                <a:lnTo>
                  <a:pt x="1715" y="1535506"/>
                </a:lnTo>
                <a:lnTo>
                  <a:pt x="14059" y="1535506"/>
                </a:lnTo>
                <a:lnTo>
                  <a:pt x="14059" y="1547851"/>
                </a:lnTo>
                <a:close/>
                <a:moveTo>
                  <a:pt x="1949044" y="3698177"/>
                </a:moveTo>
                <a:lnTo>
                  <a:pt x="1931899" y="3698177"/>
                </a:lnTo>
                <a:lnTo>
                  <a:pt x="1931899" y="3715322"/>
                </a:lnTo>
                <a:lnTo>
                  <a:pt x="1914754" y="3715322"/>
                </a:lnTo>
                <a:lnTo>
                  <a:pt x="1914754" y="3732467"/>
                </a:lnTo>
                <a:lnTo>
                  <a:pt x="1931899" y="3732467"/>
                </a:lnTo>
                <a:lnTo>
                  <a:pt x="1931899" y="3749612"/>
                </a:lnTo>
                <a:lnTo>
                  <a:pt x="1949044" y="3749612"/>
                </a:lnTo>
                <a:lnTo>
                  <a:pt x="1949044" y="3732467"/>
                </a:lnTo>
                <a:lnTo>
                  <a:pt x="1966189" y="3732467"/>
                </a:lnTo>
                <a:lnTo>
                  <a:pt x="1966189" y="3715322"/>
                </a:lnTo>
                <a:lnTo>
                  <a:pt x="1949044" y="3715322"/>
                </a:lnTo>
                <a:lnTo>
                  <a:pt x="1949044" y="3698177"/>
                </a:lnTo>
                <a:close/>
                <a:moveTo>
                  <a:pt x="3460890" y="1769021"/>
                </a:moveTo>
                <a:lnTo>
                  <a:pt x="3437573" y="1769021"/>
                </a:lnTo>
                <a:lnTo>
                  <a:pt x="3437573" y="1791995"/>
                </a:lnTo>
                <a:lnTo>
                  <a:pt x="3414598" y="1791995"/>
                </a:lnTo>
                <a:lnTo>
                  <a:pt x="3414598" y="1815313"/>
                </a:lnTo>
                <a:lnTo>
                  <a:pt x="3437573" y="1815313"/>
                </a:lnTo>
                <a:lnTo>
                  <a:pt x="3437573" y="1838287"/>
                </a:lnTo>
                <a:lnTo>
                  <a:pt x="3460890" y="1838287"/>
                </a:lnTo>
                <a:lnTo>
                  <a:pt x="3460890" y="1815313"/>
                </a:lnTo>
                <a:lnTo>
                  <a:pt x="3483864" y="1815313"/>
                </a:lnTo>
                <a:lnTo>
                  <a:pt x="3483864" y="1791995"/>
                </a:lnTo>
                <a:lnTo>
                  <a:pt x="3460890" y="1791995"/>
                </a:lnTo>
                <a:lnTo>
                  <a:pt x="3460890" y="1769021"/>
                </a:lnTo>
                <a:close/>
                <a:moveTo>
                  <a:pt x="3455746" y="3156052"/>
                </a:moveTo>
                <a:lnTo>
                  <a:pt x="3442716" y="3156052"/>
                </a:lnTo>
                <a:lnTo>
                  <a:pt x="3442716" y="3168739"/>
                </a:lnTo>
                <a:lnTo>
                  <a:pt x="3430029" y="3168739"/>
                </a:lnTo>
                <a:lnTo>
                  <a:pt x="3430029" y="3181769"/>
                </a:lnTo>
                <a:lnTo>
                  <a:pt x="3442716" y="3181769"/>
                </a:lnTo>
                <a:lnTo>
                  <a:pt x="3442716" y="3194456"/>
                </a:lnTo>
                <a:lnTo>
                  <a:pt x="3455746" y="3194456"/>
                </a:lnTo>
                <a:lnTo>
                  <a:pt x="3455746" y="3181769"/>
                </a:lnTo>
                <a:lnTo>
                  <a:pt x="3468434" y="3181769"/>
                </a:lnTo>
                <a:lnTo>
                  <a:pt x="3468434" y="3168739"/>
                </a:lnTo>
                <a:lnTo>
                  <a:pt x="3455746" y="3168739"/>
                </a:lnTo>
                <a:lnTo>
                  <a:pt x="3455746" y="3156052"/>
                </a:lnTo>
                <a:close/>
                <a:moveTo>
                  <a:pt x="3459175" y="2596439"/>
                </a:moveTo>
                <a:lnTo>
                  <a:pt x="3439287" y="2596439"/>
                </a:lnTo>
                <a:lnTo>
                  <a:pt x="3439287" y="2616670"/>
                </a:lnTo>
                <a:lnTo>
                  <a:pt x="3419056" y="2616670"/>
                </a:lnTo>
                <a:lnTo>
                  <a:pt x="3419056" y="2636558"/>
                </a:lnTo>
                <a:lnTo>
                  <a:pt x="3439287" y="2636558"/>
                </a:lnTo>
                <a:lnTo>
                  <a:pt x="3439287" y="2656789"/>
                </a:lnTo>
                <a:lnTo>
                  <a:pt x="3459175" y="2656789"/>
                </a:lnTo>
                <a:lnTo>
                  <a:pt x="3459175" y="2636558"/>
                </a:lnTo>
                <a:lnTo>
                  <a:pt x="3479407" y="2636558"/>
                </a:lnTo>
                <a:lnTo>
                  <a:pt x="3479407" y="2616670"/>
                </a:lnTo>
                <a:lnTo>
                  <a:pt x="3459175" y="2616670"/>
                </a:lnTo>
                <a:lnTo>
                  <a:pt x="3459175" y="2596439"/>
                </a:lnTo>
                <a:close/>
                <a:moveTo>
                  <a:pt x="3457804" y="2875559"/>
                </a:moveTo>
                <a:lnTo>
                  <a:pt x="3440659" y="2875559"/>
                </a:lnTo>
                <a:lnTo>
                  <a:pt x="3440659" y="2892362"/>
                </a:lnTo>
                <a:lnTo>
                  <a:pt x="3423857" y="2892362"/>
                </a:lnTo>
                <a:lnTo>
                  <a:pt x="3423857" y="2909507"/>
                </a:lnTo>
                <a:lnTo>
                  <a:pt x="3440659" y="2909507"/>
                </a:lnTo>
                <a:lnTo>
                  <a:pt x="3440659" y="2926309"/>
                </a:lnTo>
                <a:lnTo>
                  <a:pt x="3457804" y="2926309"/>
                </a:lnTo>
                <a:lnTo>
                  <a:pt x="3457804" y="2909507"/>
                </a:lnTo>
                <a:lnTo>
                  <a:pt x="3474606" y="2909507"/>
                </a:lnTo>
                <a:lnTo>
                  <a:pt x="3474606" y="2892362"/>
                </a:lnTo>
                <a:lnTo>
                  <a:pt x="3457804" y="2892362"/>
                </a:lnTo>
                <a:lnTo>
                  <a:pt x="3457804" y="2875559"/>
                </a:lnTo>
                <a:close/>
                <a:moveTo>
                  <a:pt x="3460204" y="2319033"/>
                </a:moveTo>
                <a:lnTo>
                  <a:pt x="3438259" y="2319033"/>
                </a:lnTo>
                <a:lnTo>
                  <a:pt x="3438259" y="2341321"/>
                </a:lnTo>
                <a:lnTo>
                  <a:pt x="3415970" y="2341321"/>
                </a:lnTo>
                <a:lnTo>
                  <a:pt x="3415970" y="2363267"/>
                </a:lnTo>
                <a:lnTo>
                  <a:pt x="3438259" y="2363267"/>
                </a:lnTo>
                <a:lnTo>
                  <a:pt x="3438259" y="2385555"/>
                </a:lnTo>
                <a:lnTo>
                  <a:pt x="3460204" y="2385555"/>
                </a:lnTo>
                <a:lnTo>
                  <a:pt x="3460204" y="2363267"/>
                </a:lnTo>
                <a:lnTo>
                  <a:pt x="3482492" y="2363267"/>
                </a:lnTo>
                <a:lnTo>
                  <a:pt x="3482492" y="2341321"/>
                </a:lnTo>
                <a:lnTo>
                  <a:pt x="3460204" y="2341321"/>
                </a:lnTo>
                <a:lnTo>
                  <a:pt x="3460204" y="2319033"/>
                </a:lnTo>
                <a:close/>
                <a:moveTo>
                  <a:pt x="3528441" y="2183244"/>
                </a:moveTo>
                <a:lnTo>
                  <a:pt x="3507181" y="2183244"/>
                </a:lnTo>
                <a:lnTo>
                  <a:pt x="3507181" y="2204504"/>
                </a:lnTo>
                <a:lnTo>
                  <a:pt x="3485921" y="2204504"/>
                </a:lnTo>
                <a:lnTo>
                  <a:pt x="3485921" y="2225764"/>
                </a:lnTo>
                <a:lnTo>
                  <a:pt x="3507181" y="2225764"/>
                </a:lnTo>
                <a:lnTo>
                  <a:pt x="3507181" y="2247024"/>
                </a:lnTo>
                <a:lnTo>
                  <a:pt x="3528441" y="2247024"/>
                </a:lnTo>
                <a:lnTo>
                  <a:pt x="3528441" y="2225764"/>
                </a:lnTo>
                <a:lnTo>
                  <a:pt x="3549701" y="2225764"/>
                </a:lnTo>
                <a:lnTo>
                  <a:pt x="3549701" y="2204504"/>
                </a:lnTo>
                <a:lnTo>
                  <a:pt x="3528441" y="2204504"/>
                </a:lnTo>
                <a:lnTo>
                  <a:pt x="3528441" y="2183244"/>
                </a:lnTo>
                <a:close/>
                <a:moveTo>
                  <a:pt x="3250692" y="3290811"/>
                </a:moveTo>
                <a:lnTo>
                  <a:pt x="3236290" y="3290811"/>
                </a:lnTo>
                <a:lnTo>
                  <a:pt x="3236290" y="3305213"/>
                </a:lnTo>
                <a:lnTo>
                  <a:pt x="3221888" y="3305213"/>
                </a:lnTo>
                <a:lnTo>
                  <a:pt x="3221888" y="3319615"/>
                </a:lnTo>
                <a:lnTo>
                  <a:pt x="3236290" y="3319615"/>
                </a:lnTo>
                <a:lnTo>
                  <a:pt x="3236290" y="3334017"/>
                </a:lnTo>
                <a:lnTo>
                  <a:pt x="3250692" y="3334017"/>
                </a:lnTo>
                <a:lnTo>
                  <a:pt x="3250692" y="3319615"/>
                </a:lnTo>
                <a:lnTo>
                  <a:pt x="3265094" y="3319615"/>
                </a:lnTo>
                <a:lnTo>
                  <a:pt x="3265094" y="3305213"/>
                </a:lnTo>
                <a:lnTo>
                  <a:pt x="3250692" y="3305213"/>
                </a:lnTo>
                <a:lnTo>
                  <a:pt x="3250692" y="3290811"/>
                </a:lnTo>
                <a:close/>
                <a:moveTo>
                  <a:pt x="3524669" y="3017863"/>
                </a:moveTo>
                <a:lnTo>
                  <a:pt x="3510953" y="3017863"/>
                </a:lnTo>
                <a:lnTo>
                  <a:pt x="3510953" y="3031236"/>
                </a:lnTo>
                <a:lnTo>
                  <a:pt x="3497580" y="3031236"/>
                </a:lnTo>
                <a:lnTo>
                  <a:pt x="3497580" y="3044952"/>
                </a:lnTo>
                <a:lnTo>
                  <a:pt x="3510953" y="3044952"/>
                </a:lnTo>
                <a:lnTo>
                  <a:pt x="3510953" y="3058325"/>
                </a:lnTo>
                <a:lnTo>
                  <a:pt x="3524669" y="3058325"/>
                </a:lnTo>
                <a:lnTo>
                  <a:pt x="3524669" y="3044952"/>
                </a:lnTo>
                <a:lnTo>
                  <a:pt x="3538042" y="3044952"/>
                </a:lnTo>
                <a:lnTo>
                  <a:pt x="3538042" y="3031236"/>
                </a:lnTo>
                <a:lnTo>
                  <a:pt x="3524669" y="3031236"/>
                </a:lnTo>
                <a:lnTo>
                  <a:pt x="3524669" y="3017863"/>
                </a:lnTo>
                <a:close/>
                <a:moveTo>
                  <a:pt x="3526384" y="2738057"/>
                </a:moveTo>
                <a:lnTo>
                  <a:pt x="3509239" y="2738057"/>
                </a:lnTo>
                <a:lnTo>
                  <a:pt x="3509239" y="2755202"/>
                </a:lnTo>
                <a:lnTo>
                  <a:pt x="3492094" y="2755202"/>
                </a:lnTo>
                <a:lnTo>
                  <a:pt x="3492094" y="2772347"/>
                </a:lnTo>
                <a:lnTo>
                  <a:pt x="3509239" y="2772347"/>
                </a:lnTo>
                <a:lnTo>
                  <a:pt x="3509239" y="2789492"/>
                </a:lnTo>
                <a:lnTo>
                  <a:pt x="3526384" y="2789492"/>
                </a:lnTo>
                <a:lnTo>
                  <a:pt x="3526384" y="2772347"/>
                </a:lnTo>
                <a:lnTo>
                  <a:pt x="3543529" y="2772347"/>
                </a:lnTo>
                <a:lnTo>
                  <a:pt x="3543529" y="2755202"/>
                </a:lnTo>
                <a:lnTo>
                  <a:pt x="3526384" y="2755202"/>
                </a:lnTo>
                <a:lnTo>
                  <a:pt x="3526384" y="2738057"/>
                </a:lnTo>
                <a:close/>
                <a:moveTo>
                  <a:pt x="3460890" y="2043341"/>
                </a:moveTo>
                <a:lnTo>
                  <a:pt x="3437573" y="2043341"/>
                </a:lnTo>
                <a:lnTo>
                  <a:pt x="3437573" y="2066315"/>
                </a:lnTo>
                <a:lnTo>
                  <a:pt x="3414598" y="2066315"/>
                </a:lnTo>
                <a:lnTo>
                  <a:pt x="3414598" y="2089633"/>
                </a:lnTo>
                <a:lnTo>
                  <a:pt x="3437573" y="2089633"/>
                </a:lnTo>
                <a:lnTo>
                  <a:pt x="3437573" y="2112607"/>
                </a:lnTo>
                <a:lnTo>
                  <a:pt x="3460890" y="2112607"/>
                </a:lnTo>
                <a:lnTo>
                  <a:pt x="3460890" y="2089633"/>
                </a:lnTo>
                <a:lnTo>
                  <a:pt x="3483864" y="2089633"/>
                </a:lnTo>
                <a:lnTo>
                  <a:pt x="3483864" y="2066315"/>
                </a:lnTo>
                <a:lnTo>
                  <a:pt x="3460890" y="2066315"/>
                </a:lnTo>
                <a:lnTo>
                  <a:pt x="3460890" y="2043341"/>
                </a:lnTo>
                <a:close/>
                <a:moveTo>
                  <a:pt x="3254807" y="2729827"/>
                </a:moveTo>
                <a:lnTo>
                  <a:pt x="3232175" y="2729827"/>
                </a:lnTo>
                <a:lnTo>
                  <a:pt x="3232175" y="2752458"/>
                </a:lnTo>
                <a:lnTo>
                  <a:pt x="3209544" y="2752458"/>
                </a:lnTo>
                <a:lnTo>
                  <a:pt x="3209544" y="2775090"/>
                </a:lnTo>
                <a:lnTo>
                  <a:pt x="3232175" y="2775090"/>
                </a:lnTo>
                <a:lnTo>
                  <a:pt x="3232175" y="2797721"/>
                </a:lnTo>
                <a:lnTo>
                  <a:pt x="3254807" y="2797721"/>
                </a:lnTo>
                <a:lnTo>
                  <a:pt x="3254807" y="2775090"/>
                </a:lnTo>
                <a:lnTo>
                  <a:pt x="3277438" y="2775090"/>
                </a:lnTo>
                <a:lnTo>
                  <a:pt x="3277438" y="2752458"/>
                </a:lnTo>
                <a:lnTo>
                  <a:pt x="3254807" y="2752458"/>
                </a:lnTo>
                <a:lnTo>
                  <a:pt x="3254807" y="2729827"/>
                </a:lnTo>
                <a:close/>
                <a:moveTo>
                  <a:pt x="3319958" y="3151937"/>
                </a:moveTo>
                <a:lnTo>
                  <a:pt x="3304184" y="3151937"/>
                </a:lnTo>
                <a:lnTo>
                  <a:pt x="3304184" y="3167367"/>
                </a:lnTo>
                <a:lnTo>
                  <a:pt x="3288754" y="3167367"/>
                </a:lnTo>
                <a:lnTo>
                  <a:pt x="3288754" y="3183141"/>
                </a:lnTo>
                <a:lnTo>
                  <a:pt x="3304184" y="3183141"/>
                </a:lnTo>
                <a:lnTo>
                  <a:pt x="3304184" y="3198571"/>
                </a:lnTo>
                <a:lnTo>
                  <a:pt x="3319958" y="3198571"/>
                </a:lnTo>
                <a:lnTo>
                  <a:pt x="3319958" y="3183141"/>
                </a:lnTo>
                <a:lnTo>
                  <a:pt x="3335389" y="3183141"/>
                </a:lnTo>
                <a:lnTo>
                  <a:pt x="3335389" y="3167367"/>
                </a:lnTo>
                <a:lnTo>
                  <a:pt x="3319958" y="3167367"/>
                </a:lnTo>
                <a:lnTo>
                  <a:pt x="3319958" y="3151937"/>
                </a:lnTo>
                <a:close/>
                <a:moveTo>
                  <a:pt x="3322015" y="2871445"/>
                </a:moveTo>
                <a:lnTo>
                  <a:pt x="3302127" y="2871445"/>
                </a:lnTo>
                <a:lnTo>
                  <a:pt x="3302127" y="2890990"/>
                </a:lnTo>
                <a:lnTo>
                  <a:pt x="3282582" y="2890990"/>
                </a:lnTo>
                <a:lnTo>
                  <a:pt x="3282582" y="2910878"/>
                </a:lnTo>
                <a:lnTo>
                  <a:pt x="3302127" y="2910878"/>
                </a:lnTo>
                <a:lnTo>
                  <a:pt x="3302127" y="2930423"/>
                </a:lnTo>
                <a:lnTo>
                  <a:pt x="3322015" y="2930423"/>
                </a:lnTo>
                <a:lnTo>
                  <a:pt x="3322015" y="2910878"/>
                </a:lnTo>
                <a:lnTo>
                  <a:pt x="3341561" y="2910878"/>
                </a:lnTo>
                <a:lnTo>
                  <a:pt x="3341561" y="2890990"/>
                </a:lnTo>
                <a:lnTo>
                  <a:pt x="3322015" y="2890990"/>
                </a:lnTo>
                <a:lnTo>
                  <a:pt x="3322015" y="2871445"/>
                </a:lnTo>
                <a:close/>
                <a:moveTo>
                  <a:pt x="3253093" y="3009633"/>
                </a:moveTo>
                <a:lnTo>
                  <a:pt x="3233890" y="3009633"/>
                </a:lnTo>
                <a:lnTo>
                  <a:pt x="3233890" y="3028493"/>
                </a:lnTo>
                <a:lnTo>
                  <a:pt x="3215030" y="3028493"/>
                </a:lnTo>
                <a:lnTo>
                  <a:pt x="3215030" y="3047695"/>
                </a:lnTo>
                <a:lnTo>
                  <a:pt x="3233890" y="3047695"/>
                </a:lnTo>
                <a:lnTo>
                  <a:pt x="3233890" y="3066555"/>
                </a:lnTo>
                <a:lnTo>
                  <a:pt x="3253093" y="3066555"/>
                </a:lnTo>
                <a:lnTo>
                  <a:pt x="3253093" y="3047695"/>
                </a:lnTo>
                <a:lnTo>
                  <a:pt x="3271952" y="3047695"/>
                </a:lnTo>
                <a:lnTo>
                  <a:pt x="3271952" y="3028493"/>
                </a:lnTo>
                <a:lnTo>
                  <a:pt x="3253093" y="3028493"/>
                </a:lnTo>
                <a:lnTo>
                  <a:pt x="3253093" y="3009633"/>
                </a:lnTo>
                <a:close/>
                <a:moveTo>
                  <a:pt x="3323387" y="2592667"/>
                </a:moveTo>
                <a:lnTo>
                  <a:pt x="3300755" y="2592667"/>
                </a:lnTo>
                <a:lnTo>
                  <a:pt x="3300755" y="2615298"/>
                </a:lnTo>
                <a:lnTo>
                  <a:pt x="3278124" y="2615298"/>
                </a:lnTo>
                <a:lnTo>
                  <a:pt x="3278124" y="2637930"/>
                </a:lnTo>
                <a:lnTo>
                  <a:pt x="3300755" y="2637930"/>
                </a:lnTo>
                <a:lnTo>
                  <a:pt x="3300755" y="2660561"/>
                </a:lnTo>
                <a:lnTo>
                  <a:pt x="3323387" y="2660561"/>
                </a:lnTo>
                <a:lnTo>
                  <a:pt x="3323387" y="2637930"/>
                </a:lnTo>
                <a:lnTo>
                  <a:pt x="3346018" y="2637930"/>
                </a:lnTo>
                <a:lnTo>
                  <a:pt x="3346018" y="2615298"/>
                </a:lnTo>
                <a:lnTo>
                  <a:pt x="3323387" y="2615298"/>
                </a:lnTo>
                <a:lnTo>
                  <a:pt x="3323387" y="2592667"/>
                </a:lnTo>
                <a:close/>
                <a:moveTo>
                  <a:pt x="3388881" y="3013405"/>
                </a:moveTo>
                <a:lnTo>
                  <a:pt x="3372422" y="3013405"/>
                </a:lnTo>
                <a:lnTo>
                  <a:pt x="3372422" y="3029864"/>
                </a:lnTo>
                <a:lnTo>
                  <a:pt x="3355963" y="3029864"/>
                </a:lnTo>
                <a:lnTo>
                  <a:pt x="3355963" y="3046324"/>
                </a:lnTo>
                <a:lnTo>
                  <a:pt x="3372422" y="3046324"/>
                </a:lnTo>
                <a:lnTo>
                  <a:pt x="3372422" y="3062783"/>
                </a:lnTo>
                <a:lnTo>
                  <a:pt x="3388881" y="3062783"/>
                </a:lnTo>
                <a:lnTo>
                  <a:pt x="3388881" y="3046324"/>
                </a:lnTo>
                <a:lnTo>
                  <a:pt x="3405340" y="3046324"/>
                </a:lnTo>
                <a:lnTo>
                  <a:pt x="3405340" y="3029864"/>
                </a:lnTo>
                <a:lnTo>
                  <a:pt x="3388881" y="3029864"/>
                </a:lnTo>
                <a:lnTo>
                  <a:pt x="3388881" y="3013405"/>
                </a:lnTo>
                <a:close/>
                <a:moveTo>
                  <a:pt x="3391967" y="2455507"/>
                </a:moveTo>
                <a:lnTo>
                  <a:pt x="3369335" y="2455507"/>
                </a:lnTo>
                <a:lnTo>
                  <a:pt x="3369335" y="2478138"/>
                </a:lnTo>
                <a:lnTo>
                  <a:pt x="3346704" y="2478138"/>
                </a:lnTo>
                <a:lnTo>
                  <a:pt x="3346704" y="2500770"/>
                </a:lnTo>
                <a:lnTo>
                  <a:pt x="3369335" y="2500770"/>
                </a:lnTo>
                <a:lnTo>
                  <a:pt x="3369335" y="2523401"/>
                </a:lnTo>
                <a:lnTo>
                  <a:pt x="3391967" y="2523401"/>
                </a:lnTo>
                <a:lnTo>
                  <a:pt x="3391967" y="2500770"/>
                </a:lnTo>
                <a:lnTo>
                  <a:pt x="3414598" y="2500770"/>
                </a:lnTo>
                <a:lnTo>
                  <a:pt x="3414598" y="2478138"/>
                </a:lnTo>
                <a:lnTo>
                  <a:pt x="3391967" y="2478138"/>
                </a:lnTo>
                <a:lnTo>
                  <a:pt x="3391967" y="2455507"/>
                </a:lnTo>
                <a:close/>
                <a:moveTo>
                  <a:pt x="3390595" y="2733599"/>
                </a:moveTo>
                <a:lnTo>
                  <a:pt x="3370707" y="2733599"/>
                </a:lnTo>
                <a:lnTo>
                  <a:pt x="3370707" y="2753830"/>
                </a:lnTo>
                <a:lnTo>
                  <a:pt x="3350476" y="2753830"/>
                </a:lnTo>
                <a:lnTo>
                  <a:pt x="3350476" y="2773718"/>
                </a:lnTo>
                <a:lnTo>
                  <a:pt x="3370707" y="2773718"/>
                </a:lnTo>
                <a:lnTo>
                  <a:pt x="3370707" y="2793949"/>
                </a:lnTo>
                <a:lnTo>
                  <a:pt x="3390595" y="2793949"/>
                </a:lnTo>
                <a:lnTo>
                  <a:pt x="3390595" y="2773718"/>
                </a:lnTo>
                <a:lnTo>
                  <a:pt x="3410827" y="2773718"/>
                </a:lnTo>
                <a:lnTo>
                  <a:pt x="3410827" y="2753830"/>
                </a:lnTo>
                <a:lnTo>
                  <a:pt x="3390595" y="2753830"/>
                </a:lnTo>
                <a:lnTo>
                  <a:pt x="3390595" y="2733599"/>
                </a:lnTo>
                <a:close/>
                <a:moveTo>
                  <a:pt x="3386480" y="3294583"/>
                </a:moveTo>
                <a:lnTo>
                  <a:pt x="3374822" y="3294583"/>
                </a:lnTo>
                <a:lnTo>
                  <a:pt x="3374822" y="3306585"/>
                </a:lnTo>
                <a:lnTo>
                  <a:pt x="3362821" y="3306585"/>
                </a:lnTo>
                <a:lnTo>
                  <a:pt x="3362821" y="3318243"/>
                </a:lnTo>
                <a:lnTo>
                  <a:pt x="3374822" y="3318243"/>
                </a:lnTo>
                <a:lnTo>
                  <a:pt x="3374822" y="3330245"/>
                </a:lnTo>
                <a:lnTo>
                  <a:pt x="3386480" y="3330245"/>
                </a:lnTo>
                <a:lnTo>
                  <a:pt x="3386480" y="3318243"/>
                </a:lnTo>
                <a:lnTo>
                  <a:pt x="3398482" y="3318243"/>
                </a:lnTo>
                <a:lnTo>
                  <a:pt x="3398482" y="3306585"/>
                </a:lnTo>
                <a:lnTo>
                  <a:pt x="3386480" y="3306585"/>
                </a:lnTo>
                <a:lnTo>
                  <a:pt x="3386480" y="3294583"/>
                </a:lnTo>
                <a:close/>
                <a:moveTo>
                  <a:pt x="3527755" y="2459965"/>
                </a:moveTo>
                <a:lnTo>
                  <a:pt x="3507867" y="2459965"/>
                </a:lnTo>
                <a:lnTo>
                  <a:pt x="3507867" y="2479510"/>
                </a:lnTo>
                <a:lnTo>
                  <a:pt x="3488322" y="2479510"/>
                </a:lnTo>
                <a:lnTo>
                  <a:pt x="3488322" y="2499398"/>
                </a:lnTo>
                <a:lnTo>
                  <a:pt x="3507867" y="2499398"/>
                </a:lnTo>
                <a:lnTo>
                  <a:pt x="3507867" y="2518943"/>
                </a:lnTo>
                <a:lnTo>
                  <a:pt x="3527755" y="2518943"/>
                </a:lnTo>
                <a:lnTo>
                  <a:pt x="3527755" y="2499398"/>
                </a:lnTo>
                <a:lnTo>
                  <a:pt x="3547301" y="2499398"/>
                </a:lnTo>
                <a:lnTo>
                  <a:pt x="3547301" y="2479510"/>
                </a:lnTo>
                <a:lnTo>
                  <a:pt x="3527755" y="2479510"/>
                </a:lnTo>
                <a:lnTo>
                  <a:pt x="3527755" y="2459965"/>
                </a:lnTo>
                <a:close/>
                <a:moveTo>
                  <a:pt x="3799675" y="2192846"/>
                </a:moveTo>
                <a:lnTo>
                  <a:pt x="3784588" y="2192846"/>
                </a:lnTo>
                <a:lnTo>
                  <a:pt x="3784588" y="2207590"/>
                </a:lnTo>
                <a:lnTo>
                  <a:pt x="3769843" y="2207590"/>
                </a:lnTo>
                <a:lnTo>
                  <a:pt x="3769843" y="2222678"/>
                </a:lnTo>
                <a:lnTo>
                  <a:pt x="3784588" y="2222678"/>
                </a:lnTo>
                <a:lnTo>
                  <a:pt x="3784588" y="2237423"/>
                </a:lnTo>
                <a:lnTo>
                  <a:pt x="3799675" y="2237423"/>
                </a:lnTo>
                <a:lnTo>
                  <a:pt x="3799675" y="2222678"/>
                </a:lnTo>
                <a:lnTo>
                  <a:pt x="3814420" y="2222678"/>
                </a:lnTo>
                <a:lnTo>
                  <a:pt x="3814420" y="2207590"/>
                </a:lnTo>
                <a:lnTo>
                  <a:pt x="3799675" y="2207590"/>
                </a:lnTo>
                <a:lnTo>
                  <a:pt x="3799675" y="2192846"/>
                </a:lnTo>
                <a:close/>
                <a:moveTo>
                  <a:pt x="3798646" y="2469566"/>
                </a:moveTo>
                <a:lnTo>
                  <a:pt x="3785616" y="2469566"/>
                </a:lnTo>
                <a:lnTo>
                  <a:pt x="3785616" y="2482939"/>
                </a:lnTo>
                <a:lnTo>
                  <a:pt x="3772243" y="2482939"/>
                </a:lnTo>
                <a:lnTo>
                  <a:pt x="3772243" y="2495969"/>
                </a:lnTo>
                <a:lnTo>
                  <a:pt x="3785616" y="2495969"/>
                </a:lnTo>
                <a:lnTo>
                  <a:pt x="3785616" y="2509342"/>
                </a:lnTo>
                <a:lnTo>
                  <a:pt x="3798646" y="2509342"/>
                </a:lnTo>
                <a:lnTo>
                  <a:pt x="3798646" y="2495969"/>
                </a:lnTo>
                <a:lnTo>
                  <a:pt x="3812020" y="2495969"/>
                </a:lnTo>
                <a:lnTo>
                  <a:pt x="3812020" y="2482939"/>
                </a:lnTo>
                <a:lnTo>
                  <a:pt x="3798646" y="2482939"/>
                </a:lnTo>
                <a:lnTo>
                  <a:pt x="3798646" y="2469566"/>
                </a:lnTo>
                <a:close/>
                <a:moveTo>
                  <a:pt x="3799675" y="1917840"/>
                </a:moveTo>
                <a:lnTo>
                  <a:pt x="3784588" y="1917840"/>
                </a:lnTo>
                <a:lnTo>
                  <a:pt x="3784588" y="1933270"/>
                </a:lnTo>
                <a:lnTo>
                  <a:pt x="3769157" y="1933270"/>
                </a:lnTo>
                <a:lnTo>
                  <a:pt x="3769157" y="1948358"/>
                </a:lnTo>
                <a:lnTo>
                  <a:pt x="3784588" y="1948358"/>
                </a:lnTo>
                <a:lnTo>
                  <a:pt x="3784588" y="1963788"/>
                </a:lnTo>
                <a:lnTo>
                  <a:pt x="3799675" y="1963788"/>
                </a:lnTo>
                <a:lnTo>
                  <a:pt x="3799675" y="1948358"/>
                </a:lnTo>
                <a:lnTo>
                  <a:pt x="3815105" y="1948358"/>
                </a:lnTo>
                <a:lnTo>
                  <a:pt x="3815105" y="1933270"/>
                </a:lnTo>
                <a:lnTo>
                  <a:pt x="3799675" y="1933270"/>
                </a:lnTo>
                <a:lnTo>
                  <a:pt x="3799675" y="1917840"/>
                </a:lnTo>
                <a:close/>
                <a:moveTo>
                  <a:pt x="3732124" y="2052599"/>
                </a:moveTo>
                <a:lnTo>
                  <a:pt x="3714979" y="2052599"/>
                </a:lnTo>
                <a:lnTo>
                  <a:pt x="3714979" y="2069402"/>
                </a:lnTo>
                <a:lnTo>
                  <a:pt x="3698177" y="2069402"/>
                </a:lnTo>
                <a:lnTo>
                  <a:pt x="3698177" y="2086547"/>
                </a:lnTo>
                <a:lnTo>
                  <a:pt x="3714979" y="2086547"/>
                </a:lnTo>
                <a:lnTo>
                  <a:pt x="3714979" y="2103349"/>
                </a:lnTo>
                <a:lnTo>
                  <a:pt x="3732124" y="2103349"/>
                </a:lnTo>
                <a:lnTo>
                  <a:pt x="3732124" y="2086547"/>
                </a:lnTo>
                <a:lnTo>
                  <a:pt x="3748926" y="2086547"/>
                </a:lnTo>
                <a:lnTo>
                  <a:pt x="3748926" y="2069402"/>
                </a:lnTo>
                <a:lnTo>
                  <a:pt x="3732124" y="2069402"/>
                </a:lnTo>
                <a:lnTo>
                  <a:pt x="3732124" y="2052599"/>
                </a:lnTo>
                <a:close/>
                <a:moveTo>
                  <a:pt x="3593249" y="2880017"/>
                </a:moveTo>
                <a:lnTo>
                  <a:pt x="3579533" y="2880017"/>
                </a:lnTo>
                <a:lnTo>
                  <a:pt x="3579533" y="2894076"/>
                </a:lnTo>
                <a:lnTo>
                  <a:pt x="3565474" y="2894076"/>
                </a:lnTo>
                <a:lnTo>
                  <a:pt x="3565474" y="2907792"/>
                </a:lnTo>
                <a:lnTo>
                  <a:pt x="3579533" y="2907792"/>
                </a:lnTo>
                <a:lnTo>
                  <a:pt x="3579533" y="2921851"/>
                </a:lnTo>
                <a:lnTo>
                  <a:pt x="3593249" y="2921851"/>
                </a:lnTo>
                <a:lnTo>
                  <a:pt x="3593249" y="2907792"/>
                </a:lnTo>
                <a:lnTo>
                  <a:pt x="3607308" y="2907792"/>
                </a:lnTo>
                <a:lnTo>
                  <a:pt x="3607308" y="2894076"/>
                </a:lnTo>
                <a:lnTo>
                  <a:pt x="3593249" y="2894076"/>
                </a:lnTo>
                <a:lnTo>
                  <a:pt x="3593249" y="2880017"/>
                </a:lnTo>
                <a:close/>
                <a:moveTo>
                  <a:pt x="3732124" y="1778279"/>
                </a:moveTo>
                <a:lnTo>
                  <a:pt x="3714979" y="1778279"/>
                </a:lnTo>
                <a:lnTo>
                  <a:pt x="3714979" y="1795082"/>
                </a:lnTo>
                <a:lnTo>
                  <a:pt x="3698177" y="1795082"/>
                </a:lnTo>
                <a:lnTo>
                  <a:pt x="3698177" y="1812227"/>
                </a:lnTo>
                <a:lnTo>
                  <a:pt x="3714979" y="1812227"/>
                </a:lnTo>
                <a:lnTo>
                  <a:pt x="3714979" y="1829029"/>
                </a:lnTo>
                <a:lnTo>
                  <a:pt x="3732124" y="1829029"/>
                </a:lnTo>
                <a:lnTo>
                  <a:pt x="3732124" y="1812227"/>
                </a:lnTo>
                <a:lnTo>
                  <a:pt x="3748926" y="1812227"/>
                </a:lnTo>
                <a:lnTo>
                  <a:pt x="3748926" y="1795082"/>
                </a:lnTo>
                <a:lnTo>
                  <a:pt x="3732124" y="1795082"/>
                </a:lnTo>
                <a:lnTo>
                  <a:pt x="3732124" y="1778279"/>
                </a:lnTo>
                <a:close/>
                <a:moveTo>
                  <a:pt x="3866884" y="2333435"/>
                </a:moveTo>
                <a:lnTo>
                  <a:pt x="3854539" y="2333435"/>
                </a:lnTo>
                <a:lnTo>
                  <a:pt x="3854539" y="2346122"/>
                </a:lnTo>
                <a:lnTo>
                  <a:pt x="3841852" y="2346122"/>
                </a:lnTo>
                <a:lnTo>
                  <a:pt x="3841852" y="2358466"/>
                </a:lnTo>
                <a:lnTo>
                  <a:pt x="3854539" y="2358466"/>
                </a:lnTo>
                <a:lnTo>
                  <a:pt x="3854539" y="2371154"/>
                </a:lnTo>
                <a:lnTo>
                  <a:pt x="3866884" y="2371154"/>
                </a:lnTo>
                <a:lnTo>
                  <a:pt x="3866884" y="2358466"/>
                </a:lnTo>
                <a:lnTo>
                  <a:pt x="3879571" y="2358466"/>
                </a:lnTo>
                <a:lnTo>
                  <a:pt x="3879571" y="2346122"/>
                </a:lnTo>
                <a:lnTo>
                  <a:pt x="3866884" y="2346122"/>
                </a:lnTo>
                <a:lnTo>
                  <a:pt x="3866884" y="2333435"/>
                </a:lnTo>
                <a:close/>
                <a:moveTo>
                  <a:pt x="3947122" y="1934985"/>
                </a:moveTo>
                <a:lnTo>
                  <a:pt x="3935120" y="1934985"/>
                </a:lnTo>
                <a:lnTo>
                  <a:pt x="3935120" y="1922983"/>
                </a:lnTo>
                <a:lnTo>
                  <a:pt x="3923462" y="1922983"/>
                </a:lnTo>
                <a:lnTo>
                  <a:pt x="3923462" y="1934985"/>
                </a:lnTo>
                <a:lnTo>
                  <a:pt x="3911461" y="1934985"/>
                </a:lnTo>
                <a:lnTo>
                  <a:pt x="3911461" y="1946643"/>
                </a:lnTo>
                <a:lnTo>
                  <a:pt x="3923462" y="1946643"/>
                </a:lnTo>
                <a:lnTo>
                  <a:pt x="3923462" y="1958645"/>
                </a:lnTo>
                <a:lnTo>
                  <a:pt x="3935120" y="1958645"/>
                </a:lnTo>
                <a:lnTo>
                  <a:pt x="3935120" y="1946643"/>
                </a:lnTo>
                <a:lnTo>
                  <a:pt x="3947122" y="1946643"/>
                </a:lnTo>
                <a:cubicBezTo>
                  <a:pt x="3947122" y="1944586"/>
                  <a:pt x="3947122" y="1942871"/>
                  <a:pt x="3947122" y="1940814"/>
                </a:cubicBezTo>
                <a:cubicBezTo>
                  <a:pt x="3947122" y="1938757"/>
                  <a:pt x="3947122" y="1937042"/>
                  <a:pt x="3947122" y="1934985"/>
                </a:cubicBezTo>
                <a:close/>
                <a:moveTo>
                  <a:pt x="3867569" y="1783423"/>
                </a:moveTo>
                <a:lnTo>
                  <a:pt x="3853853" y="1783423"/>
                </a:lnTo>
                <a:lnTo>
                  <a:pt x="3853853" y="1796796"/>
                </a:lnTo>
                <a:lnTo>
                  <a:pt x="3840480" y="1796796"/>
                </a:lnTo>
                <a:lnTo>
                  <a:pt x="3840480" y="1810512"/>
                </a:lnTo>
                <a:lnTo>
                  <a:pt x="3853853" y="1810512"/>
                </a:lnTo>
                <a:lnTo>
                  <a:pt x="3853853" y="1823885"/>
                </a:lnTo>
                <a:lnTo>
                  <a:pt x="3867569" y="1823885"/>
                </a:lnTo>
                <a:lnTo>
                  <a:pt x="3867569" y="1810512"/>
                </a:lnTo>
                <a:lnTo>
                  <a:pt x="3880942" y="1810512"/>
                </a:lnTo>
                <a:lnTo>
                  <a:pt x="3880942" y="1796796"/>
                </a:lnTo>
                <a:lnTo>
                  <a:pt x="3867569" y="1796796"/>
                </a:lnTo>
                <a:lnTo>
                  <a:pt x="3867569" y="1783423"/>
                </a:lnTo>
                <a:close/>
                <a:moveTo>
                  <a:pt x="3867569" y="2057743"/>
                </a:moveTo>
                <a:lnTo>
                  <a:pt x="3853853" y="2057743"/>
                </a:lnTo>
                <a:lnTo>
                  <a:pt x="3853853" y="2071116"/>
                </a:lnTo>
                <a:lnTo>
                  <a:pt x="3840480" y="2071116"/>
                </a:lnTo>
                <a:lnTo>
                  <a:pt x="3840480" y="2084832"/>
                </a:lnTo>
                <a:lnTo>
                  <a:pt x="3853853" y="2084832"/>
                </a:lnTo>
                <a:lnTo>
                  <a:pt x="3853853" y="2098205"/>
                </a:lnTo>
                <a:lnTo>
                  <a:pt x="3867569" y="2098205"/>
                </a:lnTo>
                <a:lnTo>
                  <a:pt x="3867569" y="2084832"/>
                </a:lnTo>
                <a:lnTo>
                  <a:pt x="3880942" y="2084832"/>
                </a:lnTo>
                <a:lnTo>
                  <a:pt x="3880942" y="2071116"/>
                </a:lnTo>
                <a:lnTo>
                  <a:pt x="3867569" y="2071116"/>
                </a:lnTo>
                <a:lnTo>
                  <a:pt x="3867569" y="2057743"/>
                </a:lnTo>
                <a:close/>
                <a:moveTo>
                  <a:pt x="3731438" y="2328634"/>
                </a:moveTo>
                <a:lnTo>
                  <a:pt x="3715664" y="2328634"/>
                </a:lnTo>
                <a:lnTo>
                  <a:pt x="3715664" y="2344407"/>
                </a:lnTo>
                <a:lnTo>
                  <a:pt x="3699891" y="2344407"/>
                </a:lnTo>
                <a:lnTo>
                  <a:pt x="3699891" y="2360181"/>
                </a:lnTo>
                <a:lnTo>
                  <a:pt x="3715664" y="2360181"/>
                </a:lnTo>
                <a:lnTo>
                  <a:pt x="3715664" y="2375954"/>
                </a:lnTo>
                <a:lnTo>
                  <a:pt x="3731438" y="2375954"/>
                </a:lnTo>
                <a:lnTo>
                  <a:pt x="3731438" y="2360181"/>
                </a:lnTo>
                <a:lnTo>
                  <a:pt x="3747211" y="2360181"/>
                </a:lnTo>
                <a:lnTo>
                  <a:pt x="3747211" y="2344407"/>
                </a:lnTo>
                <a:lnTo>
                  <a:pt x="3731438" y="2344407"/>
                </a:lnTo>
                <a:lnTo>
                  <a:pt x="3731438" y="2328634"/>
                </a:lnTo>
                <a:close/>
                <a:moveTo>
                  <a:pt x="3596335" y="1773479"/>
                </a:moveTo>
                <a:lnTo>
                  <a:pt x="3576447" y="1773479"/>
                </a:lnTo>
                <a:lnTo>
                  <a:pt x="3576447" y="1793710"/>
                </a:lnTo>
                <a:lnTo>
                  <a:pt x="3556216" y="1793710"/>
                </a:lnTo>
                <a:lnTo>
                  <a:pt x="3556216" y="1813598"/>
                </a:lnTo>
                <a:lnTo>
                  <a:pt x="3576447" y="1813598"/>
                </a:lnTo>
                <a:lnTo>
                  <a:pt x="3576447" y="1833829"/>
                </a:lnTo>
                <a:lnTo>
                  <a:pt x="3596335" y="1833829"/>
                </a:lnTo>
                <a:lnTo>
                  <a:pt x="3596335" y="1813598"/>
                </a:lnTo>
                <a:lnTo>
                  <a:pt x="3616567" y="1813598"/>
                </a:lnTo>
                <a:lnTo>
                  <a:pt x="3616567" y="1793710"/>
                </a:lnTo>
                <a:lnTo>
                  <a:pt x="3596335" y="1793710"/>
                </a:lnTo>
                <a:lnTo>
                  <a:pt x="3596335" y="1773479"/>
                </a:lnTo>
                <a:close/>
                <a:moveTo>
                  <a:pt x="3595993" y="2323833"/>
                </a:moveTo>
                <a:lnTo>
                  <a:pt x="3576790" y="2323833"/>
                </a:lnTo>
                <a:lnTo>
                  <a:pt x="3576790" y="2342693"/>
                </a:lnTo>
                <a:lnTo>
                  <a:pt x="3557930" y="2342693"/>
                </a:lnTo>
                <a:lnTo>
                  <a:pt x="3557930" y="2361895"/>
                </a:lnTo>
                <a:lnTo>
                  <a:pt x="3576790" y="2361895"/>
                </a:lnTo>
                <a:lnTo>
                  <a:pt x="3576790" y="2380755"/>
                </a:lnTo>
                <a:lnTo>
                  <a:pt x="3595993" y="2380755"/>
                </a:lnTo>
                <a:lnTo>
                  <a:pt x="3595993" y="2361895"/>
                </a:lnTo>
                <a:lnTo>
                  <a:pt x="3614852" y="2361895"/>
                </a:lnTo>
                <a:lnTo>
                  <a:pt x="3614852" y="2342693"/>
                </a:lnTo>
                <a:lnTo>
                  <a:pt x="3595993" y="2342693"/>
                </a:lnTo>
                <a:lnTo>
                  <a:pt x="3595993" y="2323833"/>
                </a:lnTo>
                <a:close/>
                <a:moveTo>
                  <a:pt x="3596335" y="2047799"/>
                </a:moveTo>
                <a:lnTo>
                  <a:pt x="3576447" y="2047799"/>
                </a:lnTo>
                <a:lnTo>
                  <a:pt x="3576447" y="2068030"/>
                </a:lnTo>
                <a:lnTo>
                  <a:pt x="3556216" y="2068030"/>
                </a:lnTo>
                <a:lnTo>
                  <a:pt x="3556216" y="2087918"/>
                </a:lnTo>
                <a:lnTo>
                  <a:pt x="3576447" y="2087918"/>
                </a:lnTo>
                <a:lnTo>
                  <a:pt x="3576447" y="2108149"/>
                </a:lnTo>
                <a:lnTo>
                  <a:pt x="3596335" y="2108149"/>
                </a:lnTo>
                <a:lnTo>
                  <a:pt x="3596335" y="2087918"/>
                </a:lnTo>
                <a:lnTo>
                  <a:pt x="3616567" y="2087918"/>
                </a:lnTo>
                <a:lnTo>
                  <a:pt x="3616567" y="2068030"/>
                </a:lnTo>
                <a:lnTo>
                  <a:pt x="3596335" y="2068030"/>
                </a:lnTo>
                <a:lnTo>
                  <a:pt x="3596335" y="2047799"/>
                </a:lnTo>
                <a:close/>
                <a:moveTo>
                  <a:pt x="3730409" y="2606040"/>
                </a:moveTo>
                <a:lnTo>
                  <a:pt x="3716693" y="2606040"/>
                </a:lnTo>
                <a:lnTo>
                  <a:pt x="3716693" y="2619756"/>
                </a:lnTo>
                <a:lnTo>
                  <a:pt x="3702977" y="2619756"/>
                </a:lnTo>
                <a:lnTo>
                  <a:pt x="3702977" y="2633472"/>
                </a:lnTo>
                <a:lnTo>
                  <a:pt x="3716693" y="2633472"/>
                </a:lnTo>
                <a:lnTo>
                  <a:pt x="3716693" y="2647188"/>
                </a:lnTo>
                <a:lnTo>
                  <a:pt x="3730409" y="2647188"/>
                </a:lnTo>
                <a:lnTo>
                  <a:pt x="3730409" y="2633472"/>
                </a:lnTo>
                <a:lnTo>
                  <a:pt x="3744125" y="2633472"/>
                </a:lnTo>
                <a:lnTo>
                  <a:pt x="3744125" y="2619756"/>
                </a:lnTo>
                <a:lnTo>
                  <a:pt x="3730409" y="2619756"/>
                </a:lnTo>
                <a:lnTo>
                  <a:pt x="3730409" y="2606040"/>
                </a:lnTo>
                <a:close/>
                <a:moveTo>
                  <a:pt x="3594964" y="2600897"/>
                </a:moveTo>
                <a:lnTo>
                  <a:pt x="3577819" y="2600897"/>
                </a:lnTo>
                <a:lnTo>
                  <a:pt x="3577819" y="2618042"/>
                </a:lnTo>
                <a:lnTo>
                  <a:pt x="3560674" y="2618042"/>
                </a:lnTo>
                <a:lnTo>
                  <a:pt x="3560674" y="2635187"/>
                </a:lnTo>
                <a:lnTo>
                  <a:pt x="3577819" y="2635187"/>
                </a:lnTo>
                <a:lnTo>
                  <a:pt x="3577819" y="2652332"/>
                </a:lnTo>
                <a:lnTo>
                  <a:pt x="3594964" y="2652332"/>
                </a:lnTo>
                <a:lnTo>
                  <a:pt x="3594964" y="2635187"/>
                </a:lnTo>
                <a:lnTo>
                  <a:pt x="3612109" y="2635187"/>
                </a:lnTo>
                <a:lnTo>
                  <a:pt x="3612109" y="2618042"/>
                </a:lnTo>
                <a:lnTo>
                  <a:pt x="3594964" y="2618042"/>
                </a:lnTo>
                <a:lnTo>
                  <a:pt x="3594964" y="2600897"/>
                </a:lnTo>
                <a:close/>
                <a:moveTo>
                  <a:pt x="3664229" y="1913039"/>
                </a:moveTo>
                <a:lnTo>
                  <a:pt x="3645713" y="1913039"/>
                </a:lnTo>
                <a:lnTo>
                  <a:pt x="3645713" y="1931556"/>
                </a:lnTo>
                <a:lnTo>
                  <a:pt x="3627196" y="1931556"/>
                </a:lnTo>
                <a:lnTo>
                  <a:pt x="3627196" y="1950072"/>
                </a:lnTo>
                <a:lnTo>
                  <a:pt x="3645713" y="1950072"/>
                </a:lnTo>
                <a:lnTo>
                  <a:pt x="3645713" y="1968589"/>
                </a:lnTo>
                <a:lnTo>
                  <a:pt x="3664229" y="1968589"/>
                </a:lnTo>
                <a:lnTo>
                  <a:pt x="3664229" y="1950072"/>
                </a:lnTo>
                <a:lnTo>
                  <a:pt x="3682746" y="1950072"/>
                </a:lnTo>
                <a:lnTo>
                  <a:pt x="3682746" y="1931556"/>
                </a:lnTo>
                <a:lnTo>
                  <a:pt x="3664229" y="1931556"/>
                </a:lnTo>
                <a:lnTo>
                  <a:pt x="3664229" y="1913039"/>
                </a:lnTo>
                <a:close/>
                <a:moveTo>
                  <a:pt x="3663887" y="2188045"/>
                </a:moveTo>
                <a:lnTo>
                  <a:pt x="3646056" y="2188045"/>
                </a:lnTo>
                <a:lnTo>
                  <a:pt x="3646056" y="2206219"/>
                </a:lnTo>
                <a:lnTo>
                  <a:pt x="3627882" y="2206219"/>
                </a:lnTo>
                <a:lnTo>
                  <a:pt x="3627882" y="2224049"/>
                </a:lnTo>
                <a:lnTo>
                  <a:pt x="3646056" y="2224049"/>
                </a:lnTo>
                <a:lnTo>
                  <a:pt x="3646056" y="2242223"/>
                </a:lnTo>
                <a:lnTo>
                  <a:pt x="3663887" y="2242223"/>
                </a:lnTo>
                <a:lnTo>
                  <a:pt x="3663887" y="2224049"/>
                </a:lnTo>
                <a:lnTo>
                  <a:pt x="3682060" y="2224049"/>
                </a:lnTo>
                <a:lnTo>
                  <a:pt x="3682060" y="2206219"/>
                </a:lnTo>
                <a:lnTo>
                  <a:pt x="3663887" y="2206219"/>
                </a:lnTo>
                <a:lnTo>
                  <a:pt x="3663887" y="2188045"/>
                </a:lnTo>
                <a:close/>
                <a:moveTo>
                  <a:pt x="3661829" y="2742857"/>
                </a:moveTo>
                <a:lnTo>
                  <a:pt x="3648113" y="2742857"/>
                </a:lnTo>
                <a:lnTo>
                  <a:pt x="3648113" y="2756916"/>
                </a:lnTo>
                <a:lnTo>
                  <a:pt x="3634054" y="2756916"/>
                </a:lnTo>
                <a:lnTo>
                  <a:pt x="3634054" y="2770632"/>
                </a:lnTo>
                <a:lnTo>
                  <a:pt x="3648113" y="2770632"/>
                </a:lnTo>
                <a:lnTo>
                  <a:pt x="3648113" y="2784691"/>
                </a:lnTo>
                <a:lnTo>
                  <a:pt x="3661829" y="2784691"/>
                </a:lnTo>
                <a:lnTo>
                  <a:pt x="3661829" y="2770632"/>
                </a:lnTo>
                <a:lnTo>
                  <a:pt x="3675888" y="2770632"/>
                </a:lnTo>
                <a:lnTo>
                  <a:pt x="3675888" y="2756916"/>
                </a:lnTo>
                <a:lnTo>
                  <a:pt x="3661829" y="2756916"/>
                </a:lnTo>
                <a:lnTo>
                  <a:pt x="3661829" y="2742857"/>
                </a:lnTo>
                <a:close/>
                <a:moveTo>
                  <a:pt x="3663201" y="2464422"/>
                </a:moveTo>
                <a:lnTo>
                  <a:pt x="3646742" y="2464422"/>
                </a:lnTo>
                <a:lnTo>
                  <a:pt x="3646742" y="2481224"/>
                </a:lnTo>
                <a:lnTo>
                  <a:pt x="3629939" y="2481224"/>
                </a:lnTo>
                <a:lnTo>
                  <a:pt x="3629939" y="2497684"/>
                </a:lnTo>
                <a:lnTo>
                  <a:pt x="3646742" y="2497684"/>
                </a:lnTo>
                <a:lnTo>
                  <a:pt x="3646742" y="2514486"/>
                </a:lnTo>
                <a:lnTo>
                  <a:pt x="3663201" y="2514486"/>
                </a:lnTo>
                <a:lnTo>
                  <a:pt x="3663201" y="2497684"/>
                </a:lnTo>
                <a:lnTo>
                  <a:pt x="3680003" y="2497684"/>
                </a:lnTo>
                <a:lnTo>
                  <a:pt x="3680003" y="2481224"/>
                </a:lnTo>
                <a:lnTo>
                  <a:pt x="3663201" y="2481224"/>
                </a:lnTo>
                <a:lnTo>
                  <a:pt x="3663201" y="2464422"/>
                </a:lnTo>
                <a:close/>
                <a:moveTo>
                  <a:pt x="3528784" y="1907896"/>
                </a:moveTo>
                <a:lnTo>
                  <a:pt x="3506839" y="1907896"/>
                </a:lnTo>
                <a:lnTo>
                  <a:pt x="3506839" y="1929841"/>
                </a:lnTo>
                <a:lnTo>
                  <a:pt x="3484893" y="1929841"/>
                </a:lnTo>
                <a:lnTo>
                  <a:pt x="3484893" y="1951787"/>
                </a:lnTo>
                <a:lnTo>
                  <a:pt x="3506839" y="1951787"/>
                </a:lnTo>
                <a:lnTo>
                  <a:pt x="3506839" y="1973732"/>
                </a:lnTo>
                <a:lnTo>
                  <a:pt x="3528784" y="1973732"/>
                </a:lnTo>
                <a:lnTo>
                  <a:pt x="3528784" y="1951787"/>
                </a:lnTo>
                <a:lnTo>
                  <a:pt x="3550730" y="1951787"/>
                </a:lnTo>
                <a:lnTo>
                  <a:pt x="3550730" y="1929841"/>
                </a:lnTo>
                <a:lnTo>
                  <a:pt x="3528784" y="1929841"/>
                </a:lnTo>
                <a:lnTo>
                  <a:pt x="3528784" y="1907896"/>
                </a:lnTo>
                <a:close/>
                <a:moveTo>
                  <a:pt x="2362924" y="3416313"/>
                </a:moveTo>
                <a:lnTo>
                  <a:pt x="2340979" y="3416313"/>
                </a:lnTo>
                <a:lnTo>
                  <a:pt x="2340979" y="3438601"/>
                </a:lnTo>
                <a:lnTo>
                  <a:pt x="2318690" y="3438601"/>
                </a:lnTo>
                <a:lnTo>
                  <a:pt x="2318690" y="3460547"/>
                </a:lnTo>
                <a:lnTo>
                  <a:pt x="2340979" y="3460547"/>
                </a:lnTo>
                <a:lnTo>
                  <a:pt x="2340979" y="3482835"/>
                </a:lnTo>
                <a:lnTo>
                  <a:pt x="2362924" y="3482835"/>
                </a:lnTo>
                <a:lnTo>
                  <a:pt x="2362924" y="3460547"/>
                </a:lnTo>
                <a:lnTo>
                  <a:pt x="2385212" y="3460547"/>
                </a:lnTo>
                <a:lnTo>
                  <a:pt x="2385212" y="3438601"/>
                </a:lnTo>
                <a:lnTo>
                  <a:pt x="2362924" y="3438601"/>
                </a:lnTo>
                <a:lnTo>
                  <a:pt x="2362924" y="3416313"/>
                </a:lnTo>
                <a:close/>
                <a:moveTo>
                  <a:pt x="2426704" y="3842880"/>
                </a:moveTo>
                <a:lnTo>
                  <a:pt x="2414359" y="3842880"/>
                </a:lnTo>
                <a:lnTo>
                  <a:pt x="2414359" y="3854882"/>
                </a:lnTo>
                <a:lnTo>
                  <a:pt x="2402357" y="3854882"/>
                </a:lnTo>
                <a:lnTo>
                  <a:pt x="2402357" y="3867226"/>
                </a:lnTo>
                <a:lnTo>
                  <a:pt x="2414359" y="3867226"/>
                </a:lnTo>
                <a:lnTo>
                  <a:pt x="2414359" y="3879228"/>
                </a:lnTo>
                <a:lnTo>
                  <a:pt x="2426704" y="3879228"/>
                </a:lnTo>
                <a:lnTo>
                  <a:pt x="2426704" y="3867226"/>
                </a:lnTo>
                <a:lnTo>
                  <a:pt x="2438705" y="3867226"/>
                </a:lnTo>
                <a:lnTo>
                  <a:pt x="2438705" y="3854882"/>
                </a:lnTo>
                <a:lnTo>
                  <a:pt x="2426704" y="3854882"/>
                </a:lnTo>
                <a:lnTo>
                  <a:pt x="2426704" y="3842880"/>
                </a:lnTo>
                <a:close/>
                <a:moveTo>
                  <a:pt x="2289886" y="3841852"/>
                </a:moveTo>
                <a:lnTo>
                  <a:pt x="2276856" y="3841852"/>
                </a:lnTo>
                <a:lnTo>
                  <a:pt x="2276856" y="3854539"/>
                </a:lnTo>
                <a:lnTo>
                  <a:pt x="2264169" y="3854539"/>
                </a:lnTo>
                <a:lnTo>
                  <a:pt x="2264169" y="3867569"/>
                </a:lnTo>
                <a:lnTo>
                  <a:pt x="2276856" y="3867569"/>
                </a:lnTo>
                <a:lnTo>
                  <a:pt x="2276856" y="3880256"/>
                </a:lnTo>
                <a:lnTo>
                  <a:pt x="2289886" y="3880256"/>
                </a:lnTo>
                <a:lnTo>
                  <a:pt x="2289886" y="3867569"/>
                </a:lnTo>
                <a:lnTo>
                  <a:pt x="2302574" y="3867569"/>
                </a:lnTo>
                <a:lnTo>
                  <a:pt x="2302574" y="3854539"/>
                </a:lnTo>
                <a:lnTo>
                  <a:pt x="2289886" y="3854539"/>
                </a:lnTo>
                <a:lnTo>
                  <a:pt x="2289886" y="3841852"/>
                </a:lnTo>
                <a:close/>
                <a:moveTo>
                  <a:pt x="3185884" y="2867673"/>
                </a:moveTo>
                <a:lnTo>
                  <a:pt x="3163939" y="2867673"/>
                </a:lnTo>
                <a:lnTo>
                  <a:pt x="3163939" y="2889961"/>
                </a:lnTo>
                <a:lnTo>
                  <a:pt x="3141650" y="2889961"/>
                </a:lnTo>
                <a:lnTo>
                  <a:pt x="3141650" y="2911907"/>
                </a:lnTo>
                <a:lnTo>
                  <a:pt x="3163939" y="2911907"/>
                </a:lnTo>
                <a:lnTo>
                  <a:pt x="3163939" y="2934195"/>
                </a:lnTo>
                <a:lnTo>
                  <a:pt x="3185884" y="2934195"/>
                </a:lnTo>
                <a:lnTo>
                  <a:pt x="3185884" y="2911907"/>
                </a:lnTo>
                <a:lnTo>
                  <a:pt x="3208172" y="2911907"/>
                </a:lnTo>
                <a:lnTo>
                  <a:pt x="3208172" y="2889961"/>
                </a:lnTo>
                <a:lnTo>
                  <a:pt x="3185884" y="2889961"/>
                </a:lnTo>
                <a:lnTo>
                  <a:pt x="3185884" y="2867673"/>
                </a:lnTo>
                <a:close/>
                <a:moveTo>
                  <a:pt x="2359838" y="3700234"/>
                </a:moveTo>
                <a:lnTo>
                  <a:pt x="2344064" y="3700234"/>
                </a:lnTo>
                <a:lnTo>
                  <a:pt x="2344064" y="3716007"/>
                </a:lnTo>
                <a:lnTo>
                  <a:pt x="2328291" y="3716007"/>
                </a:lnTo>
                <a:lnTo>
                  <a:pt x="2328291" y="3731781"/>
                </a:lnTo>
                <a:lnTo>
                  <a:pt x="2344064" y="3731781"/>
                </a:lnTo>
                <a:lnTo>
                  <a:pt x="2344064" y="3747554"/>
                </a:lnTo>
                <a:lnTo>
                  <a:pt x="2359838" y="3747554"/>
                </a:lnTo>
                <a:lnTo>
                  <a:pt x="2359838" y="3731781"/>
                </a:lnTo>
                <a:lnTo>
                  <a:pt x="2375611" y="3731781"/>
                </a:lnTo>
                <a:lnTo>
                  <a:pt x="2375611" y="3716007"/>
                </a:lnTo>
                <a:lnTo>
                  <a:pt x="2359838" y="3716007"/>
                </a:lnTo>
                <a:lnTo>
                  <a:pt x="2359838" y="3700234"/>
                </a:lnTo>
                <a:close/>
                <a:moveTo>
                  <a:pt x="2292973" y="3557588"/>
                </a:moveTo>
                <a:lnTo>
                  <a:pt x="2273770" y="3557588"/>
                </a:lnTo>
                <a:lnTo>
                  <a:pt x="2273770" y="3577133"/>
                </a:lnTo>
                <a:lnTo>
                  <a:pt x="2254225" y="3577133"/>
                </a:lnTo>
                <a:lnTo>
                  <a:pt x="2254225" y="3596335"/>
                </a:lnTo>
                <a:lnTo>
                  <a:pt x="2273770" y="3596335"/>
                </a:lnTo>
                <a:lnTo>
                  <a:pt x="2273770" y="3615881"/>
                </a:lnTo>
                <a:lnTo>
                  <a:pt x="2292973" y="3615881"/>
                </a:lnTo>
                <a:lnTo>
                  <a:pt x="2292973" y="3596335"/>
                </a:lnTo>
                <a:lnTo>
                  <a:pt x="2312518" y="3596335"/>
                </a:lnTo>
                <a:lnTo>
                  <a:pt x="2312518" y="3577133"/>
                </a:lnTo>
                <a:lnTo>
                  <a:pt x="2292973" y="3577133"/>
                </a:lnTo>
                <a:lnTo>
                  <a:pt x="2292973" y="3557588"/>
                </a:lnTo>
                <a:close/>
                <a:moveTo>
                  <a:pt x="2566607" y="3560331"/>
                </a:moveTo>
                <a:lnTo>
                  <a:pt x="2548776" y="3560331"/>
                </a:lnTo>
                <a:lnTo>
                  <a:pt x="2548776" y="3577819"/>
                </a:lnTo>
                <a:lnTo>
                  <a:pt x="2531288" y="3577819"/>
                </a:lnTo>
                <a:lnTo>
                  <a:pt x="2531288" y="3595649"/>
                </a:lnTo>
                <a:lnTo>
                  <a:pt x="2548776" y="3595649"/>
                </a:lnTo>
                <a:lnTo>
                  <a:pt x="2548776" y="3613137"/>
                </a:lnTo>
                <a:lnTo>
                  <a:pt x="2566607" y="3613137"/>
                </a:lnTo>
                <a:lnTo>
                  <a:pt x="2566607" y="3595649"/>
                </a:lnTo>
                <a:lnTo>
                  <a:pt x="2584094" y="3595649"/>
                </a:lnTo>
                <a:lnTo>
                  <a:pt x="2584094" y="3577819"/>
                </a:lnTo>
                <a:lnTo>
                  <a:pt x="2566607" y="3577819"/>
                </a:lnTo>
                <a:lnTo>
                  <a:pt x="2566607" y="3560331"/>
                </a:lnTo>
                <a:close/>
                <a:moveTo>
                  <a:pt x="2569350" y="3277438"/>
                </a:moveTo>
                <a:lnTo>
                  <a:pt x="2546033" y="3277438"/>
                </a:lnTo>
                <a:lnTo>
                  <a:pt x="2546033" y="3300755"/>
                </a:lnTo>
                <a:lnTo>
                  <a:pt x="2522716" y="3300755"/>
                </a:lnTo>
                <a:lnTo>
                  <a:pt x="2522716" y="3324073"/>
                </a:lnTo>
                <a:lnTo>
                  <a:pt x="2546033" y="3324073"/>
                </a:lnTo>
                <a:lnTo>
                  <a:pt x="2546033" y="3347390"/>
                </a:lnTo>
                <a:lnTo>
                  <a:pt x="2569350" y="3347390"/>
                </a:lnTo>
                <a:lnTo>
                  <a:pt x="2569350" y="3324073"/>
                </a:lnTo>
                <a:lnTo>
                  <a:pt x="2592667" y="3324073"/>
                </a:lnTo>
                <a:lnTo>
                  <a:pt x="2592667" y="3300755"/>
                </a:lnTo>
                <a:lnTo>
                  <a:pt x="2569350" y="3300755"/>
                </a:lnTo>
                <a:lnTo>
                  <a:pt x="2569350" y="3277438"/>
                </a:lnTo>
                <a:close/>
                <a:moveTo>
                  <a:pt x="2496655" y="3701263"/>
                </a:moveTo>
                <a:lnTo>
                  <a:pt x="2481568" y="3701263"/>
                </a:lnTo>
                <a:lnTo>
                  <a:pt x="2481568" y="3716350"/>
                </a:lnTo>
                <a:lnTo>
                  <a:pt x="2466480" y="3716350"/>
                </a:lnTo>
                <a:lnTo>
                  <a:pt x="2466480" y="3731438"/>
                </a:lnTo>
                <a:lnTo>
                  <a:pt x="2481568" y="3731438"/>
                </a:lnTo>
                <a:lnTo>
                  <a:pt x="2481568" y="3746525"/>
                </a:lnTo>
                <a:lnTo>
                  <a:pt x="2496655" y="3746525"/>
                </a:lnTo>
                <a:lnTo>
                  <a:pt x="2496655" y="3731438"/>
                </a:lnTo>
                <a:lnTo>
                  <a:pt x="2511743" y="3731438"/>
                </a:lnTo>
                <a:lnTo>
                  <a:pt x="2511743" y="3716350"/>
                </a:lnTo>
                <a:lnTo>
                  <a:pt x="2496655" y="3716350"/>
                </a:lnTo>
                <a:lnTo>
                  <a:pt x="2496655" y="3701263"/>
                </a:lnTo>
                <a:close/>
                <a:moveTo>
                  <a:pt x="2499741" y="3417684"/>
                </a:moveTo>
                <a:lnTo>
                  <a:pt x="2478481" y="3417684"/>
                </a:lnTo>
                <a:lnTo>
                  <a:pt x="2478481" y="3438944"/>
                </a:lnTo>
                <a:lnTo>
                  <a:pt x="2457221" y="3438944"/>
                </a:lnTo>
                <a:lnTo>
                  <a:pt x="2457221" y="3460204"/>
                </a:lnTo>
                <a:lnTo>
                  <a:pt x="2478481" y="3460204"/>
                </a:lnTo>
                <a:lnTo>
                  <a:pt x="2478481" y="3481464"/>
                </a:lnTo>
                <a:lnTo>
                  <a:pt x="2499741" y="3481464"/>
                </a:lnTo>
                <a:lnTo>
                  <a:pt x="2499741" y="3460204"/>
                </a:lnTo>
                <a:lnTo>
                  <a:pt x="2521001" y="3460204"/>
                </a:lnTo>
                <a:lnTo>
                  <a:pt x="2521001" y="3438944"/>
                </a:lnTo>
                <a:lnTo>
                  <a:pt x="2499741" y="3438944"/>
                </a:lnTo>
                <a:lnTo>
                  <a:pt x="2499741" y="3417684"/>
                </a:lnTo>
                <a:close/>
                <a:moveTo>
                  <a:pt x="1952130" y="3414598"/>
                </a:moveTo>
                <a:lnTo>
                  <a:pt x="1928812" y="3414598"/>
                </a:lnTo>
                <a:lnTo>
                  <a:pt x="1928812" y="3437915"/>
                </a:lnTo>
                <a:lnTo>
                  <a:pt x="1905495" y="3437915"/>
                </a:lnTo>
                <a:lnTo>
                  <a:pt x="1905495" y="3461233"/>
                </a:lnTo>
                <a:lnTo>
                  <a:pt x="1928812" y="3461233"/>
                </a:lnTo>
                <a:lnTo>
                  <a:pt x="1928812" y="3484550"/>
                </a:lnTo>
                <a:lnTo>
                  <a:pt x="1952130" y="3484550"/>
                </a:lnTo>
                <a:lnTo>
                  <a:pt x="1952130" y="3461233"/>
                </a:lnTo>
                <a:lnTo>
                  <a:pt x="1975447" y="3461233"/>
                </a:lnTo>
                <a:lnTo>
                  <a:pt x="1975447" y="3437915"/>
                </a:lnTo>
                <a:lnTo>
                  <a:pt x="1952130" y="3437915"/>
                </a:lnTo>
                <a:lnTo>
                  <a:pt x="1952130" y="3414598"/>
                </a:lnTo>
                <a:close/>
                <a:moveTo>
                  <a:pt x="2019338" y="3556216"/>
                </a:moveTo>
                <a:lnTo>
                  <a:pt x="1998764" y="3556216"/>
                </a:lnTo>
                <a:lnTo>
                  <a:pt x="1998764" y="3576447"/>
                </a:lnTo>
                <a:lnTo>
                  <a:pt x="1978533" y="3576447"/>
                </a:lnTo>
                <a:lnTo>
                  <a:pt x="1978533" y="3597021"/>
                </a:lnTo>
                <a:lnTo>
                  <a:pt x="1998764" y="3597021"/>
                </a:lnTo>
                <a:lnTo>
                  <a:pt x="1998764" y="3617252"/>
                </a:lnTo>
                <a:lnTo>
                  <a:pt x="2019338" y="3617252"/>
                </a:lnTo>
                <a:lnTo>
                  <a:pt x="2019338" y="3597021"/>
                </a:lnTo>
                <a:lnTo>
                  <a:pt x="2039569" y="3597021"/>
                </a:lnTo>
                <a:lnTo>
                  <a:pt x="2039569" y="3576447"/>
                </a:lnTo>
                <a:lnTo>
                  <a:pt x="2019338" y="3576447"/>
                </a:lnTo>
                <a:lnTo>
                  <a:pt x="2019338" y="3556216"/>
                </a:lnTo>
                <a:close/>
                <a:moveTo>
                  <a:pt x="2015909" y="3840823"/>
                </a:moveTo>
                <a:lnTo>
                  <a:pt x="2002193" y="3840823"/>
                </a:lnTo>
                <a:lnTo>
                  <a:pt x="2002193" y="3854196"/>
                </a:lnTo>
                <a:lnTo>
                  <a:pt x="1988820" y="3854196"/>
                </a:lnTo>
                <a:lnTo>
                  <a:pt x="1988820" y="3867912"/>
                </a:lnTo>
                <a:lnTo>
                  <a:pt x="2002193" y="3867912"/>
                </a:lnTo>
                <a:lnTo>
                  <a:pt x="2002193" y="3881285"/>
                </a:lnTo>
                <a:lnTo>
                  <a:pt x="2015909" y="3881285"/>
                </a:lnTo>
                <a:lnTo>
                  <a:pt x="2015909" y="3867912"/>
                </a:lnTo>
                <a:lnTo>
                  <a:pt x="2029282" y="3867912"/>
                </a:lnTo>
                <a:lnTo>
                  <a:pt x="2029282" y="3854196"/>
                </a:lnTo>
                <a:lnTo>
                  <a:pt x="2015909" y="3854196"/>
                </a:lnTo>
                <a:lnTo>
                  <a:pt x="2015909" y="3840823"/>
                </a:lnTo>
                <a:close/>
                <a:moveTo>
                  <a:pt x="2086204" y="3698519"/>
                </a:moveTo>
                <a:lnTo>
                  <a:pt x="2069059" y="3698519"/>
                </a:lnTo>
                <a:lnTo>
                  <a:pt x="2069059" y="3715322"/>
                </a:lnTo>
                <a:lnTo>
                  <a:pt x="2052256" y="3715322"/>
                </a:lnTo>
                <a:lnTo>
                  <a:pt x="2052256" y="3732467"/>
                </a:lnTo>
                <a:lnTo>
                  <a:pt x="2069059" y="3732467"/>
                </a:lnTo>
                <a:lnTo>
                  <a:pt x="2069059" y="3749269"/>
                </a:lnTo>
                <a:lnTo>
                  <a:pt x="2086204" y="3749269"/>
                </a:lnTo>
                <a:lnTo>
                  <a:pt x="2086204" y="3732467"/>
                </a:lnTo>
                <a:lnTo>
                  <a:pt x="2103006" y="3732467"/>
                </a:lnTo>
                <a:lnTo>
                  <a:pt x="2103006" y="3715322"/>
                </a:lnTo>
                <a:lnTo>
                  <a:pt x="2086204" y="3715322"/>
                </a:lnTo>
                <a:lnTo>
                  <a:pt x="2086204" y="3698519"/>
                </a:lnTo>
                <a:close/>
                <a:moveTo>
                  <a:pt x="2633129" y="3703320"/>
                </a:moveTo>
                <a:lnTo>
                  <a:pt x="2619413" y="3703320"/>
                </a:lnTo>
                <a:lnTo>
                  <a:pt x="2619413" y="3717036"/>
                </a:lnTo>
                <a:lnTo>
                  <a:pt x="2605697" y="3717036"/>
                </a:lnTo>
                <a:lnTo>
                  <a:pt x="2605697" y="3730752"/>
                </a:lnTo>
                <a:lnTo>
                  <a:pt x="2619413" y="3730752"/>
                </a:lnTo>
                <a:lnTo>
                  <a:pt x="2619413" y="3744468"/>
                </a:lnTo>
                <a:lnTo>
                  <a:pt x="2633129" y="3744468"/>
                </a:lnTo>
                <a:lnTo>
                  <a:pt x="2633129" y="3730752"/>
                </a:lnTo>
                <a:lnTo>
                  <a:pt x="2646845" y="3730752"/>
                </a:lnTo>
                <a:lnTo>
                  <a:pt x="2646845" y="3717036"/>
                </a:lnTo>
                <a:lnTo>
                  <a:pt x="2633129" y="3717036"/>
                </a:lnTo>
                <a:lnTo>
                  <a:pt x="2633129" y="3703320"/>
                </a:lnTo>
                <a:close/>
                <a:moveTo>
                  <a:pt x="2156155" y="3556559"/>
                </a:moveTo>
                <a:lnTo>
                  <a:pt x="2136267" y="3556559"/>
                </a:lnTo>
                <a:lnTo>
                  <a:pt x="2136267" y="3576790"/>
                </a:lnTo>
                <a:lnTo>
                  <a:pt x="2116036" y="3576790"/>
                </a:lnTo>
                <a:lnTo>
                  <a:pt x="2116036" y="3596678"/>
                </a:lnTo>
                <a:lnTo>
                  <a:pt x="2136267" y="3596678"/>
                </a:lnTo>
                <a:lnTo>
                  <a:pt x="2136267" y="3616909"/>
                </a:lnTo>
                <a:lnTo>
                  <a:pt x="2156155" y="3616909"/>
                </a:lnTo>
                <a:lnTo>
                  <a:pt x="2156155" y="3596678"/>
                </a:lnTo>
                <a:lnTo>
                  <a:pt x="2176387" y="3596678"/>
                </a:lnTo>
                <a:lnTo>
                  <a:pt x="2176387" y="3576790"/>
                </a:lnTo>
                <a:lnTo>
                  <a:pt x="2156155" y="3576790"/>
                </a:lnTo>
                <a:lnTo>
                  <a:pt x="2156155" y="3556559"/>
                </a:lnTo>
                <a:close/>
                <a:moveTo>
                  <a:pt x="2223021" y="3699205"/>
                </a:moveTo>
                <a:lnTo>
                  <a:pt x="2206562" y="3699205"/>
                </a:lnTo>
                <a:lnTo>
                  <a:pt x="2206562" y="3715664"/>
                </a:lnTo>
                <a:lnTo>
                  <a:pt x="2190103" y="3715664"/>
                </a:lnTo>
                <a:lnTo>
                  <a:pt x="2190103" y="3732124"/>
                </a:lnTo>
                <a:lnTo>
                  <a:pt x="2206562" y="3732124"/>
                </a:lnTo>
                <a:lnTo>
                  <a:pt x="2206562" y="3748583"/>
                </a:lnTo>
                <a:lnTo>
                  <a:pt x="2223021" y="3748583"/>
                </a:lnTo>
                <a:lnTo>
                  <a:pt x="2223021" y="3732124"/>
                </a:lnTo>
                <a:lnTo>
                  <a:pt x="2239480" y="3732124"/>
                </a:lnTo>
                <a:lnTo>
                  <a:pt x="2239480" y="3715664"/>
                </a:lnTo>
                <a:lnTo>
                  <a:pt x="2223021" y="3715664"/>
                </a:lnTo>
                <a:lnTo>
                  <a:pt x="2223021" y="3699205"/>
                </a:lnTo>
                <a:close/>
                <a:moveTo>
                  <a:pt x="2089290" y="3414598"/>
                </a:moveTo>
                <a:lnTo>
                  <a:pt x="2065972" y="3414598"/>
                </a:lnTo>
                <a:lnTo>
                  <a:pt x="2065972" y="3437915"/>
                </a:lnTo>
                <a:lnTo>
                  <a:pt x="2042656" y="3437915"/>
                </a:lnTo>
                <a:lnTo>
                  <a:pt x="2042656" y="3461233"/>
                </a:lnTo>
                <a:lnTo>
                  <a:pt x="2065972" y="3461233"/>
                </a:lnTo>
                <a:lnTo>
                  <a:pt x="2065972" y="3484550"/>
                </a:lnTo>
                <a:lnTo>
                  <a:pt x="2089290" y="3484550"/>
                </a:lnTo>
                <a:lnTo>
                  <a:pt x="2089290" y="3461233"/>
                </a:lnTo>
                <a:lnTo>
                  <a:pt x="2112607" y="3461233"/>
                </a:lnTo>
                <a:lnTo>
                  <a:pt x="2112607" y="3437915"/>
                </a:lnTo>
                <a:lnTo>
                  <a:pt x="2089290" y="3437915"/>
                </a:lnTo>
                <a:lnTo>
                  <a:pt x="2089290" y="3414598"/>
                </a:lnTo>
                <a:close/>
                <a:moveTo>
                  <a:pt x="2226107" y="3415627"/>
                </a:moveTo>
                <a:lnTo>
                  <a:pt x="2203475" y="3415627"/>
                </a:lnTo>
                <a:lnTo>
                  <a:pt x="2203475" y="3438258"/>
                </a:lnTo>
                <a:lnTo>
                  <a:pt x="2180844" y="3438258"/>
                </a:lnTo>
                <a:lnTo>
                  <a:pt x="2180844" y="3460890"/>
                </a:lnTo>
                <a:lnTo>
                  <a:pt x="2203475" y="3460890"/>
                </a:lnTo>
                <a:lnTo>
                  <a:pt x="2203475" y="3483521"/>
                </a:lnTo>
                <a:lnTo>
                  <a:pt x="2226107" y="3483521"/>
                </a:lnTo>
                <a:lnTo>
                  <a:pt x="2226107" y="3460890"/>
                </a:lnTo>
                <a:lnTo>
                  <a:pt x="2248738" y="3460890"/>
                </a:lnTo>
                <a:lnTo>
                  <a:pt x="2248738" y="3438258"/>
                </a:lnTo>
                <a:lnTo>
                  <a:pt x="2226107" y="3438258"/>
                </a:lnTo>
                <a:lnTo>
                  <a:pt x="2226107" y="3415627"/>
                </a:lnTo>
                <a:close/>
                <a:moveTo>
                  <a:pt x="2153069" y="3840823"/>
                </a:moveTo>
                <a:lnTo>
                  <a:pt x="2139353" y="3840823"/>
                </a:lnTo>
                <a:lnTo>
                  <a:pt x="2139353" y="3854196"/>
                </a:lnTo>
                <a:lnTo>
                  <a:pt x="2125980" y="3854196"/>
                </a:lnTo>
                <a:lnTo>
                  <a:pt x="2125980" y="3867912"/>
                </a:lnTo>
                <a:lnTo>
                  <a:pt x="2139353" y="3867912"/>
                </a:lnTo>
                <a:lnTo>
                  <a:pt x="2139353" y="3881285"/>
                </a:lnTo>
                <a:lnTo>
                  <a:pt x="2153069" y="3881285"/>
                </a:lnTo>
                <a:lnTo>
                  <a:pt x="2153069" y="3867912"/>
                </a:lnTo>
                <a:lnTo>
                  <a:pt x="2166442" y="3867912"/>
                </a:lnTo>
                <a:lnTo>
                  <a:pt x="2166442" y="3854196"/>
                </a:lnTo>
                <a:lnTo>
                  <a:pt x="2153069" y="3854196"/>
                </a:lnTo>
                <a:lnTo>
                  <a:pt x="2153069" y="3840823"/>
                </a:lnTo>
                <a:close/>
                <a:moveTo>
                  <a:pt x="2429789" y="3558616"/>
                </a:moveTo>
                <a:lnTo>
                  <a:pt x="2411273" y="3558616"/>
                </a:lnTo>
                <a:lnTo>
                  <a:pt x="2411273" y="3577476"/>
                </a:lnTo>
                <a:lnTo>
                  <a:pt x="2392414" y="3577476"/>
                </a:lnTo>
                <a:lnTo>
                  <a:pt x="2392414" y="3595992"/>
                </a:lnTo>
                <a:lnTo>
                  <a:pt x="2411273" y="3595992"/>
                </a:lnTo>
                <a:lnTo>
                  <a:pt x="2411273" y="3614852"/>
                </a:lnTo>
                <a:lnTo>
                  <a:pt x="2429789" y="3614852"/>
                </a:lnTo>
                <a:lnTo>
                  <a:pt x="2429789" y="3595992"/>
                </a:lnTo>
                <a:lnTo>
                  <a:pt x="2448649" y="3595992"/>
                </a:lnTo>
                <a:lnTo>
                  <a:pt x="2448649" y="3577476"/>
                </a:lnTo>
                <a:lnTo>
                  <a:pt x="2429789" y="3577476"/>
                </a:lnTo>
                <a:lnTo>
                  <a:pt x="2429789" y="3558616"/>
                </a:lnTo>
                <a:close/>
                <a:moveTo>
                  <a:pt x="3048038" y="3144736"/>
                </a:moveTo>
                <a:lnTo>
                  <a:pt x="3027464" y="3144736"/>
                </a:lnTo>
                <a:lnTo>
                  <a:pt x="3027464" y="3164967"/>
                </a:lnTo>
                <a:lnTo>
                  <a:pt x="3007233" y="3164967"/>
                </a:lnTo>
                <a:lnTo>
                  <a:pt x="3007233" y="3185541"/>
                </a:lnTo>
                <a:lnTo>
                  <a:pt x="3027464" y="3185541"/>
                </a:lnTo>
                <a:lnTo>
                  <a:pt x="3027464" y="3205772"/>
                </a:lnTo>
                <a:lnTo>
                  <a:pt x="3048038" y="3205772"/>
                </a:lnTo>
                <a:lnTo>
                  <a:pt x="3048038" y="3185541"/>
                </a:lnTo>
                <a:lnTo>
                  <a:pt x="3068269" y="3185541"/>
                </a:lnTo>
                <a:lnTo>
                  <a:pt x="3068269" y="3164967"/>
                </a:lnTo>
                <a:lnTo>
                  <a:pt x="3048038" y="3164967"/>
                </a:lnTo>
                <a:lnTo>
                  <a:pt x="3048038" y="3144736"/>
                </a:lnTo>
                <a:close/>
                <a:moveTo>
                  <a:pt x="2980830" y="3003118"/>
                </a:moveTo>
                <a:lnTo>
                  <a:pt x="2957513" y="3003118"/>
                </a:lnTo>
                <a:lnTo>
                  <a:pt x="2957513" y="3026435"/>
                </a:lnTo>
                <a:lnTo>
                  <a:pt x="2934196" y="3026435"/>
                </a:lnTo>
                <a:lnTo>
                  <a:pt x="2934196" y="3049753"/>
                </a:lnTo>
                <a:lnTo>
                  <a:pt x="2957513" y="3049753"/>
                </a:lnTo>
                <a:lnTo>
                  <a:pt x="2957513" y="3073070"/>
                </a:lnTo>
                <a:lnTo>
                  <a:pt x="2980830" y="3073070"/>
                </a:lnTo>
                <a:lnTo>
                  <a:pt x="2980830" y="3049753"/>
                </a:lnTo>
                <a:lnTo>
                  <a:pt x="3004147" y="3049753"/>
                </a:lnTo>
                <a:lnTo>
                  <a:pt x="3004147" y="3026435"/>
                </a:lnTo>
                <a:lnTo>
                  <a:pt x="2980830" y="3026435"/>
                </a:lnTo>
                <a:lnTo>
                  <a:pt x="2980830" y="3003118"/>
                </a:lnTo>
                <a:close/>
                <a:moveTo>
                  <a:pt x="3045295" y="3426943"/>
                </a:moveTo>
                <a:lnTo>
                  <a:pt x="3030208" y="3426943"/>
                </a:lnTo>
                <a:lnTo>
                  <a:pt x="3030208" y="3442030"/>
                </a:lnTo>
                <a:lnTo>
                  <a:pt x="3015120" y="3442030"/>
                </a:lnTo>
                <a:lnTo>
                  <a:pt x="3015120" y="3457118"/>
                </a:lnTo>
                <a:lnTo>
                  <a:pt x="3030208" y="3457118"/>
                </a:lnTo>
                <a:lnTo>
                  <a:pt x="3030208" y="3472205"/>
                </a:lnTo>
                <a:lnTo>
                  <a:pt x="3045295" y="3472205"/>
                </a:lnTo>
                <a:lnTo>
                  <a:pt x="3045295" y="3457118"/>
                </a:lnTo>
                <a:lnTo>
                  <a:pt x="3060383" y="3457118"/>
                </a:lnTo>
                <a:lnTo>
                  <a:pt x="3060383" y="3442030"/>
                </a:lnTo>
                <a:lnTo>
                  <a:pt x="3045295" y="3442030"/>
                </a:lnTo>
                <a:lnTo>
                  <a:pt x="3045295" y="3426943"/>
                </a:lnTo>
                <a:close/>
                <a:moveTo>
                  <a:pt x="2636215" y="3419399"/>
                </a:moveTo>
                <a:lnTo>
                  <a:pt x="2616327" y="3419399"/>
                </a:lnTo>
                <a:lnTo>
                  <a:pt x="2616327" y="3439630"/>
                </a:lnTo>
                <a:lnTo>
                  <a:pt x="2596096" y="3439630"/>
                </a:lnTo>
                <a:lnTo>
                  <a:pt x="2596096" y="3459518"/>
                </a:lnTo>
                <a:lnTo>
                  <a:pt x="2616327" y="3459518"/>
                </a:lnTo>
                <a:lnTo>
                  <a:pt x="2616327" y="3479749"/>
                </a:lnTo>
                <a:lnTo>
                  <a:pt x="2636215" y="3479749"/>
                </a:lnTo>
                <a:lnTo>
                  <a:pt x="2636215" y="3459518"/>
                </a:lnTo>
                <a:lnTo>
                  <a:pt x="2656447" y="3459518"/>
                </a:lnTo>
                <a:lnTo>
                  <a:pt x="2656447" y="3439630"/>
                </a:lnTo>
                <a:lnTo>
                  <a:pt x="2636215" y="3439630"/>
                </a:lnTo>
                <a:lnTo>
                  <a:pt x="2636215" y="3419399"/>
                </a:lnTo>
                <a:close/>
                <a:moveTo>
                  <a:pt x="3114561" y="3287382"/>
                </a:moveTo>
                <a:lnTo>
                  <a:pt x="3098102" y="3287382"/>
                </a:lnTo>
                <a:lnTo>
                  <a:pt x="3098102" y="3304184"/>
                </a:lnTo>
                <a:lnTo>
                  <a:pt x="3081299" y="3304184"/>
                </a:lnTo>
                <a:lnTo>
                  <a:pt x="3081299" y="3320644"/>
                </a:lnTo>
                <a:lnTo>
                  <a:pt x="3098102" y="3320644"/>
                </a:lnTo>
                <a:lnTo>
                  <a:pt x="3098102" y="3337446"/>
                </a:lnTo>
                <a:lnTo>
                  <a:pt x="3114561" y="3337446"/>
                </a:lnTo>
                <a:lnTo>
                  <a:pt x="3114561" y="3320644"/>
                </a:lnTo>
                <a:lnTo>
                  <a:pt x="3131363" y="3320644"/>
                </a:lnTo>
                <a:lnTo>
                  <a:pt x="3131363" y="3304184"/>
                </a:lnTo>
                <a:lnTo>
                  <a:pt x="3114561" y="3304184"/>
                </a:lnTo>
                <a:lnTo>
                  <a:pt x="3114561" y="3287382"/>
                </a:lnTo>
                <a:close/>
                <a:moveTo>
                  <a:pt x="2975686" y="3567189"/>
                </a:moveTo>
                <a:lnTo>
                  <a:pt x="2962656" y="3567189"/>
                </a:lnTo>
                <a:lnTo>
                  <a:pt x="2962656" y="3580219"/>
                </a:lnTo>
                <a:lnTo>
                  <a:pt x="2949626" y="3580219"/>
                </a:lnTo>
                <a:lnTo>
                  <a:pt x="2949626" y="3593249"/>
                </a:lnTo>
                <a:lnTo>
                  <a:pt x="2962656" y="3593249"/>
                </a:lnTo>
                <a:lnTo>
                  <a:pt x="2962656" y="3606279"/>
                </a:lnTo>
                <a:lnTo>
                  <a:pt x="2975686" y="3606279"/>
                </a:lnTo>
                <a:lnTo>
                  <a:pt x="2975686" y="3593249"/>
                </a:lnTo>
                <a:lnTo>
                  <a:pt x="2988716" y="3593249"/>
                </a:lnTo>
                <a:lnTo>
                  <a:pt x="2988716" y="3580219"/>
                </a:lnTo>
                <a:lnTo>
                  <a:pt x="2975686" y="3580219"/>
                </a:lnTo>
                <a:lnTo>
                  <a:pt x="2975686" y="3567189"/>
                </a:lnTo>
                <a:close/>
                <a:moveTo>
                  <a:pt x="3183827" y="3148508"/>
                </a:moveTo>
                <a:lnTo>
                  <a:pt x="3165996" y="3148508"/>
                </a:lnTo>
                <a:lnTo>
                  <a:pt x="3165996" y="3166339"/>
                </a:lnTo>
                <a:lnTo>
                  <a:pt x="3148165" y="3166339"/>
                </a:lnTo>
                <a:lnTo>
                  <a:pt x="3148165" y="3184169"/>
                </a:lnTo>
                <a:lnTo>
                  <a:pt x="3165996" y="3184169"/>
                </a:lnTo>
                <a:lnTo>
                  <a:pt x="3165996" y="3202000"/>
                </a:lnTo>
                <a:lnTo>
                  <a:pt x="3183827" y="3202000"/>
                </a:lnTo>
                <a:lnTo>
                  <a:pt x="3183827" y="3184169"/>
                </a:lnTo>
                <a:lnTo>
                  <a:pt x="3201658" y="3184169"/>
                </a:lnTo>
                <a:lnTo>
                  <a:pt x="3201658" y="3166339"/>
                </a:lnTo>
                <a:lnTo>
                  <a:pt x="3183827" y="3166339"/>
                </a:lnTo>
                <a:lnTo>
                  <a:pt x="3183827" y="3148508"/>
                </a:lnTo>
                <a:close/>
                <a:moveTo>
                  <a:pt x="3181426" y="3430029"/>
                </a:moveTo>
                <a:lnTo>
                  <a:pt x="3168396" y="3430029"/>
                </a:lnTo>
                <a:lnTo>
                  <a:pt x="3168396" y="3443059"/>
                </a:lnTo>
                <a:lnTo>
                  <a:pt x="3155366" y="3443059"/>
                </a:lnTo>
                <a:lnTo>
                  <a:pt x="3155366" y="3456089"/>
                </a:lnTo>
                <a:lnTo>
                  <a:pt x="3168396" y="3456089"/>
                </a:lnTo>
                <a:lnTo>
                  <a:pt x="3168396" y="3469119"/>
                </a:lnTo>
                <a:lnTo>
                  <a:pt x="3181426" y="3469119"/>
                </a:lnTo>
                <a:lnTo>
                  <a:pt x="3181426" y="3456089"/>
                </a:lnTo>
                <a:lnTo>
                  <a:pt x="3194456" y="3456089"/>
                </a:lnTo>
                <a:lnTo>
                  <a:pt x="3194456" y="3443059"/>
                </a:lnTo>
                <a:lnTo>
                  <a:pt x="3181426" y="3443059"/>
                </a:lnTo>
                <a:lnTo>
                  <a:pt x="3181426" y="3430029"/>
                </a:lnTo>
                <a:close/>
                <a:moveTo>
                  <a:pt x="3116961" y="3006204"/>
                </a:moveTo>
                <a:lnTo>
                  <a:pt x="3095701" y="3006204"/>
                </a:lnTo>
                <a:lnTo>
                  <a:pt x="3095701" y="3027464"/>
                </a:lnTo>
                <a:lnTo>
                  <a:pt x="3074441" y="3027464"/>
                </a:lnTo>
                <a:lnTo>
                  <a:pt x="3074441" y="3048724"/>
                </a:lnTo>
                <a:lnTo>
                  <a:pt x="3095701" y="3048724"/>
                </a:lnTo>
                <a:lnTo>
                  <a:pt x="3095701" y="3069984"/>
                </a:lnTo>
                <a:lnTo>
                  <a:pt x="3116961" y="3069984"/>
                </a:lnTo>
                <a:lnTo>
                  <a:pt x="3116961" y="3048724"/>
                </a:lnTo>
                <a:lnTo>
                  <a:pt x="3138221" y="3048724"/>
                </a:lnTo>
                <a:lnTo>
                  <a:pt x="3138221" y="3027464"/>
                </a:lnTo>
                <a:lnTo>
                  <a:pt x="3116961" y="3027464"/>
                </a:lnTo>
                <a:lnTo>
                  <a:pt x="3116961" y="3006204"/>
                </a:lnTo>
                <a:close/>
                <a:moveTo>
                  <a:pt x="2978429" y="3284296"/>
                </a:moveTo>
                <a:lnTo>
                  <a:pt x="2959913" y="3284296"/>
                </a:lnTo>
                <a:lnTo>
                  <a:pt x="2959913" y="3303156"/>
                </a:lnTo>
                <a:lnTo>
                  <a:pt x="2941054" y="3303156"/>
                </a:lnTo>
                <a:lnTo>
                  <a:pt x="2941054" y="3321672"/>
                </a:lnTo>
                <a:lnTo>
                  <a:pt x="2959913" y="3321672"/>
                </a:lnTo>
                <a:lnTo>
                  <a:pt x="2959913" y="3340532"/>
                </a:lnTo>
                <a:lnTo>
                  <a:pt x="2978429" y="3340532"/>
                </a:lnTo>
                <a:lnTo>
                  <a:pt x="2978429" y="3321672"/>
                </a:lnTo>
                <a:lnTo>
                  <a:pt x="2997289" y="3321672"/>
                </a:lnTo>
                <a:lnTo>
                  <a:pt x="2997289" y="3303156"/>
                </a:lnTo>
                <a:lnTo>
                  <a:pt x="2978429" y="3303156"/>
                </a:lnTo>
                <a:lnTo>
                  <a:pt x="2978429" y="3284296"/>
                </a:lnTo>
                <a:close/>
                <a:moveTo>
                  <a:pt x="2772689" y="3421799"/>
                </a:moveTo>
                <a:lnTo>
                  <a:pt x="2754173" y="3421799"/>
                </a:lnTo>
                <a:lnTo>
                  <a:pt x="2754173" y="3440316"/>
                </a:lnTo>
                <a:lnTo>
                  <a:pt x="2735656" y="3440316"/>
                </a:lnTo>
                <a:lnTo>
                  <a:pt x="2735656" y="3458832"/>
                </a:lnTo>
                <a:lnTo>
                  <a:pt x="2754173" y="3458832"/>
                </a:lnTo>
                <a:lnTo>
                  <a:pt x="2754173" y="3477349"/>
                </a:lnTo>
                <a:lnTo>
                  <a:pt x="2772689" y="3477349"/>
                </a:lnTo>
                <a:lnTo>
                  <a:pt x="2772689" y="3458832"/>
                </a:lnTo>
                <a:lnTo>
                  <a:pt x="2791206" y="3458832"/>
                </a:lnTo>
                <a:lnTo>
                  <a:pt x="2791206" y="3440316"/>
                </a:lnTo>
                <a:lnTo>
                  <a:pt x="2772689" y="3440316"/>
                </a:lnTo>
                <a:lnTo>
                  <a:pt x="2772689" y="3421799"/>
                </a:lnTo>
                <a:close/>
                <a:moveTo>
                  <a:pt x="2705824" y="3279153"/>
                </a:moveTo>
                <a:lnTo>
                  <a:pt x="2683879" y="3279153"/>
                </a:lnTo>
                <a:lnTo>
                  <a:pt x="2683879" y="3301441"/>
                </a:lnTo>
                <a:lnTo>
                  <a:pt x="2661590" y="3301441"/>
                </a:lnTo>
                <a:lnTo>
                  <a:pt x="2661590" y="3323387"/>
                </a:lnTo>
                <a:lnTo>
                  <a:pt x="2683879" y="3323387"/>
                </a:lnTo>
                <a:lnTo>
                  <a:pt x="2683879" y="3345675"/>
                </a:lnTo>
                <a:lnTo>
                  <a:pt x="2705824" y="3345675"/>
                </a:lnTo>
                <a:lnTo>
                  <a:pt x="2705824" y="3323387"/>
                </a:lnTo>
                <a:lnTo>
                  <a:pt x="2728112" y="3323387"/>
                </a:lnTo>
                <a:lnTo>
                  <a:pt x="2728112" y="3301441"/>
                </a:lnTo>
                <a:lnTo>
                  <a:pt x="2705824" y="3301441"/>
                </a:lnTo>
                <a:lnTo>
                  <a:pt x="2705824" y="3279153"/>
                </a:lnTo>
                <a:close/>
                <a:moveTo>
                  <a:pt x="2769604" y="3705035"/>
                </a:moveTo>
                <a:lnTo>
                  <a:pt x="2757259" y="3705035"/>
                </a:lnTo>
                <a:lnTo>
                  <a:pt x="2757259" y="3717722"/>
                </a:lnTo>
                <a:lnTo>
                  <a:pt x="2744572" y="3717722"/>
                </a:lnTo>
                <a:lnTo>
                  <a:pt x="2744572" y="3730066"/>
                </a:lnTo>
                <a:lnTo>
                  <a:pt x="2757259" y="3730066"/>
                </a:lnTo>
                <a:lnTo>
                  <a:pt x="2757259" y="3742754"/>
                </a:lnTo>
                <a:lnTo>
                  <a:pt x="2769604" y="3742754"/>
                </a:lnTo>
                <a:lnTo>
                  <a:pt x="2769604" y="3730066"/>
                </a:lnTo>
                <a:lnTo>
                  <a:pt x="2782291" y="3730066"/>
                </a:lnTo>
                <a:lnTo>
                  <a:pt x="2782291" y="3717722"/>
                </a:lnTo>
                <a:lnTo>
                  <a:pt x="2769604" y="3717722"/>
                </a:lnTo>
                <a:lnTo>
                  <a:pt x="2769604" y="3705035"/>
                </a:lnTo>
                <a:close/>
                <a:moveTo>
                  <a:pt x="2911564" y="3141993"/>
                </a:moveTo>
                <a:lnTo>
                  <a:pt x="2889619" y="3141993"/>
                </a:lnTo>
                <a:lnTo>
                  <a:pt x="2889619" y="3164281"/>
                </a:lnTo>
                <a:lnTo>
                  <a:pt x="2867330" y="3164281"/>
                </a:lnTo>
                <a:lnTo>
                  <a:pt x="2867330" y="3186227"/>
                </a:lnTo>
                <a:lnTo>
                  <a:pt x="2889619" y="3186227"/>
                </a:lnTo>
                <a:lnTo>
                  <a:pt x="2889619" y="3208515"/>
                </a:lnTo>
                <a:lnTo>
                  <a:pt x="2911564" y="3208515"/>
                </a:lnTo>
                <a:lnTo>
                  <a:pt x="2911564" y="3186227"/>
                </a:lnTo>
                <a:lnTo>
                  <a:pt x="2933852" y="3186227"/>
                </a:lnTo>
                <a:lnTo>
                  <a:pt x="2933852" y="3164281"/>
                </a:lnTo>
                <a:lnTo>
                  <a:pt x="2911564" y="3164281"/>
                </a:lnTo>
                <a:lnTo>
                  <a:pt x="2911564" y="3141993"/>
                </a:lnTo>
                <a:close/>
                <a:moveTo>
                  <a:pt x="2703081" y="3562045"/>
                </a:moveTo>
                <a:lnTo>
                  <a:pt x="2686622" y="3562045"/>
                </a:lnTo>
                <a:lnTo>
                  <a:pt x="2686622" y="3578504"/>
                </a:lnTo>
                <a:lnTo>
                  <a:pt x="2670163" y="3578504"/>
                </a:lnTo>
                <a:lnTo>
                  <a:pt x="2670163" y="3594964"/>
                </a:lnTo>
                <a:lnTo>
                  <a:pt x="2686622" y="3594964"/>
                </a:lnTo>
                <a:lnTo>
                  <a:pt x="2686622" y="3611423"/>
                </a:lnTo>
                <a:lnTo>
                  <a:pt x="2703081" y="3611423"/>
                </a:lnTo>
                <a:lnTo>
                  <a:pt x="2703081" y="3594964"/>
                </a:lnTo>
                <a:lnTo>
                  <a:pt x="2719540" y="3594964"/>
                </a:lnTo>
                <a:lnTo>
                  <a:pt x="2719540" y="3578504"/>
                </a:lnTo>
                <a:lnTo>
                  <a:pt x="2703081" y="3578504"/>
                </a:lnTo>
                <a:lnTo>
                  <a:pt x="2703081" y="3562045"/>
                </a:lnTo>
                <a:close/>
                <a:moveTo>
                  <a:pt x="2909164" y="3424199"/>
                </a:moveTo>
                <a:lnTo>
                  <a:pt x="2892019" y="3424199"/>
                </a:lnTo>
                <a:lnTo>
                  <a:pt x="2892019" y="3441002"/>
                </a:lnTo>
                <a:lnTo>
                  <a:pt x="2875217" y="3441002"/>
                </a:lnTo>
                <a:lnTo>
                  <a:pt x="2875217" y="3458147"/>
                </a:lnTo>
                <a:lnTo>
                  <a:pt x="2892019" y="3458147"/>
                </a:lnTo>
                <a:lnTo>
                  <a:pt x="2892019" y="3474949"/>
                </a:lnTo>
                <a:lnTo>
                  <a:pt x="2909164" y="3474949"/>
                </a:lnTo>
                <a:lnTo>
                  <a:pt x="2909164" y="3458147"/>
                </a:lnTo>
                <a:lnTo>
                  <a:pt x="2925966" y="3458147"/>
                </a:lnTo>
                <a:lnTo>
                  <a:pt x="2925966" y="3441002"/>
                </a:lnTo>
                <a:lnTo>
                  <a:pt x="2909164" y="3441002"/>
                </a:lnTo>
                <a:lnTo>
                  <a:pt x="2909164" y="3424199"/>
                </a:lnTo>
                <a:close/>
                <a:moveTo>
                  <a:pt x="2842298" y="3281553"/>
                </a:moveTo>
                <a:lnTo>
                  <a:pt x="2821724" y="3281553"/>
                </a:lnTo>
                <a:lnTo>
                  <a:pt x="2821724" y="3302127"/>
                </a:lnTo>
                <a:lnTo>
                  <a:pt x="2801150" y="3302127"/>
                </a:lnTo>
                <a:lnTo>
                  <a:pt x="2801150" y="3322701"/>
                </a:lnTo>
                <a:lnTo>
                  <a:pt x="2821724" y="3322701"/>
                </a:lnTo>
                <a:lnTo>
                  <a:pt x="2821724" y="3343275"/>
                </a:lnTo>
                <a:lnTo>
                  <a:pt x="2842298" y="3343275"/>
                </a:lnTo>
                <a:lnTo>
                  <a:pt x="2842298" y="3322701"/>
                </a:lnTo>
                <a:lnTo>
                  <a:pt x="2862872" y="3322701"/>
                </a:lnTo>
                <a:lnTo>
                  <a:pt x="2862872" y="3302127"/>
                </a:lnTo>
                <a:lnTo>
                  <a:pt x="2842298" y="3302127"/>
                </a:lnTo>
                <a:lnTo>
                  <a:pt x="2842298" y="3281553"/>
                </a:lnTo>
                <a:close/>
                <a:moveTo>
                  <a:pt x="2839555" y="3564446"/>
                </a:moveTo>
                <a:lnTo>
                  <a:pt x="2824468" y="3564446"/>
                </a:lnTo>
                <a:lnTo>
                  <a:pt x="2824468" y="3579190"/>
                </a:lnTo>
                <a:lnTo>
                  <a:pt x="2809723" y="3579190"/>
                </a:lnTo>
                <a:lnTo>
                  <a:pt x="2809723" y="3594278"/>
                </a:lnTo>
                <a:lnTo>
                  <a:pt x="2824468" y="3594278"/>
                </a:lnTo>
                <a:lnTo>
                  <a:pt x="2824468" y="3609023"/>
                </a:lnTo>
                <a:lnTo>
                  <a:pt x="2839555" y="3609023"/>
                </a:lnTo>
                <a:lnTo>
                  <a:pt x="2839555" y="3594278"/>
                </a:lnTo>
                <a:lnTo>
                  <a:pt x="2854300" y="3594278"/>
                </a:lnTo>
                <a:lnTo>
                  <a:pt x="2854300" y="3579190"/>
                </a:lnTo>
                <a:lnTo>
                  <a:pt x="2839555" y="3579190"/>
                </a:lnTo>
                <a:lnTo>
                  <a:pt x="2839555" y="3564446"/>
                </a:lnTo>
                <a:close/>
                <a:moveTo>
                  <a:pt x="2775433" y="3139592"/>
                </a:moveTo>
                <a:lnTo>
                  <a:pt x="2751430" y="3139592"/>
                </a:lnTo>
                <a:lnTo>
                  <a:pt x="2751430" y="3163253"/>
                </a:lnTo>
                <a:lnTo>
                  <a:pt x="2727770" y="3163253"/>
                </a:lnTo>
                <a:lnTo>
                  <a:pt x="2727770" y="3187256"/>
                </a:lnTo>
                <a:lnTo>
                  <a:pt x="2751430" y="3187256"/>
                </a:lnTo>
                <a:lnTo>
                  <a:pt x="2751430" y="3210916"/>
                </a:lnTo>
                <a:lnTo>
                  <a:pt x="2775433" y="3210916"/>
                </a:lnTo>
                <a:lnTo>
                  <a:pt x="2775433" y="3187256"/>
                </a:lnTo>
                <a:lnTo>
                  <a:pt x="2799093" y="3187256"/>
                </a:lnTo>
                <a:lnTo>
                  <a:pt x="2799093" y="3163253"/>
                </a:lnTo>
                <a:lnTo>
                  <a:pt x="2775433" y="3163253"/>
                </a:lnTo>
                <a:lnTo>
                  <a:pt x="2775433" y="3139592"/>
                </a:lnTo>
                <a:close/>
                <a:moveTo>
                  <a:pt x="1038644" y="600075"/>
                </a:moveTo>
                <a:lnTo>
                  <a:pt x="1059218" y="600075"/>
                </a:lnTo>
                <a:lnTo>
                  <a:pt x="1059218" y="579501"/>
                </a:lnTo>
                <a:lnTo>
                  <a:pt x="1079792" y="579501"/>
                </a:lnTo>
                <a:lnTo>
                  <a:pt x="1079792" y="558927"/>
                </a:lnTo>
                <a:lnTo>
                  <a:pt x="1059218" y="558927"/>
                </a:lnTo>
                <a:lnTo>
                  <a:pt x="1059218" y="538353"/>
                </a:lnTo>
                <a:lnTo>
                  <a:pt x="1038644" y="538353"/>
                </a:lnTo>
                <a:lnTo>
                  <a:pt x="1038644" y="558927"/>
                </a:lnTo>
                <a:lnTo>
                  <a:pt x="1018070" y="558927"/>
                </a:lnTo>
                <a:lnTo>
                  <a:pt x="1018070" y="579501"/>
                </a:lnTo>
                <a:lnTo>
                  <a:pt x="1038644" y="579501"/>
                </a:lnTo>
                <a:lnTo>
                  <a:pt x="1038644" y="600075"/>
                </a:lnTo>
                <a:close/>
                <a:moveTo>
                  <a:pt x="3236290" y="590817"/>
                </a:moveTo>
                <a:lnTo>
                  <a:pt x="3250692" y="590817"/>
                </a:lnTo>
                <a:lnTo>
                  <a:pt x="3250692" y="576415"/>
                </a:lnTo>
                <a:lnTo>
                  <a:pt x="3265094" y="576415"/>
                </a:lnTo>
                <a:lnTo>
                  <a:pt x="3265094" y="562013"/>
                </a:lnTo>
                <a:lnTo>
                  <a:pt x="3250692" y="562013"/>
                </a:lnTo>
                <a:lnTo>
                  <a:pt x="3250692" y="547611"/>
                </a:lnTo>
                <a:lnTo>
                  <a:pt x="3236290" y="547611"/>
                </a:lnTo>
                <a:lnTo>
                  <a:pt x="3236290" y="562013"/>
                </a:lnTo>
                <a:lnTo>
                  <a:pt x="3221888" y="562013"/>
                </a:lnTo>
                <a:lnTo>
                  <a:pt x="3221888" y="576415"/>
                </a:lnTo>
                <a:lnTo>
                  <a:pt x="3236290" y="576415"/>
                </a:lnTo>
                <a:lnTo>
                  <a:pt x="3236290" y="590817"/>
                </a:lnTo>
                <a:close/>
                <a:moveTo>
                  <a:pt x="3233890" y="871995"/>
                </a:moveTo>
                <a:lnTo>
                  <a:pt x="3253093" y="871995"/>
                </a:lnTo>
                <a:lnTo>
                  <a:pt x="3253093" y="853135"/>
                </a:lnTo>
                <a:lnTo>
                  <a:pt x="3271952" y="853135"/>
                </a:lnTo>
                <a:lnTo>
                  <a:pt x="3271952" y="833933"/>
                </a:lnTo>
                <a:lnTo>
                  <a:pt x="3253093" y="833933"/>
                </a:lnTo>
                <a:lnTo>
                  <a:pt x="3253093" y="815073"/>
                </a:lnTo>
                <a:lnTo>
                  <a:pt x="3233890" y="815073"/>
                </a:lnTo>
                <a:lnTo>
                  <a:pt x="3233890" y="833933"/>
                </a:lnTo>
                <a:lnTo>
                  <a:pt x="3215030" y="833933"/>
                </a:lnTo>
                <a:lnTo>
                  <a:pt x="3215030" y="853135"/>
                </a:lnTo>
                <a:lnTo>
                  <a:pt x="3233890" y="853135"/>
                </a:lnTo>
                <a:lnTo>
                  <a:pt x="3233890" y="871995"/>
                </a:lnTo>
                <a:close/>
                <a:moveTo>
                  <a:pt x="3300755" y="1288961"/>
                </a:moveTo>
                <a:lnTo>
                  <a:pt x="3323387" y="1288961"/>
                </a:lnTo>
                <a:lnTo>
                  <a:pt x="3323387" y="1266330"/>
                </a:lnTo>
                <a:lnTo>
                  <a:pt x="3346018" y="1266330"/>
                </a:lnTo>
                <a:lnTo>
                  <a:pt x="3346018" y="1243698"/>
                </a:lnTo>
                <a:lnTo>
                  <a:pt x="3323387" y="1243698"/>
                </a:lnTo>
                <a:lnTo>
                  <a:pt x="3323387" y="1221067"/>
                </a:lnTo>
                <a:lnTo>
                  <a:pt x="3300755" y="1221067"/>
                </a:lnTo>
                <a:lnTo>
                  <a:pt x="3300755" y="1243698"/>
                </a:lnTo>
                <a:lnTo>
                  <a:pt x="3278124" y="1243698"/>
                </a:lnTo>
                <a:lnTo>
                  <a:pt x="3278124" y="1266330"/>
                </a:lnTo>
                <a:lnTo>
                  <a:pt x="3300755" y="1266330"/>
                </a:lnTo>
                <a:lnTo>
                  <a:pt x="3300755" y="1288961"/>
                </a:lnTo>
                <a:close/>
                <a:moveTo>
                  <a:pt x="3304184" y="729691"/>
                </a:moveTo>
                <a:lnTo>
                  <a:pt x="3319958" y="729691"/>
                </a:lnTo>
                <a:lnTo>
                  <a:pt x="3319958" y="714261"/>
                </a:lnTo>
                <a:lnTo>
                  <a:pt x="3335389" y="714261"/>
                </a:lnTo>
                <a:lnTo>
                  <a:pt x="3335389" y="698487"/>
                </a:lnTo>
                <a:lnTo>
                  <a:pt x="3319958" y="698487"/>
                </a:lnTo>
                <a:lnTo>
                  <a:pt x="3319958" y="683057"/>
                </a:lnTo>
                <a:lnTo>
                  <a:pt x="3304184" y="683057"/>
                </a:lnTo>
                <a:lnTo>
                  <a:pt x="3304184" y="698487"/>
                </a:lnTo>
                <a:lnTo>
                  <a:pt x="3288754" y="698487"/>
                </a:lnTo>
                <a:lnTo>
                  <a:pt x="3288754" y="714261"/>
                </a:lnTo>
                <a:lnTo>
                  <a:pt x="3304184" y="714261"/>
                </a:lnTo>
                <a:lnTo>
                  <a:pt x="3304184" y="729691"/>
                </a:lnTo>
                <a:close/>
                <a:moveTo>
                  <a:pt x="3232175" y="1151801"/>
                </a:moveTo>
                <a:lnTo>
                  <a:pt x="3254807" y="1151801"/>
                </a:lnTo>
                <a:lnTo>
                  <a:pt x="3254807" y="1129170"/>
                </a:lnTo>
                <a:lnTo>
                  <a:pt x="3277438" y="1129170"/>
                </a:lnTo>
                <a:lnTo>
                  <a:pt x="3277438" y="1106538"/>
                </a:lnTo>
                <a:lnTo>
                  <a:pt x="3254807" y="1106538"/>
                </a:lnTo>
                <a:lnTo>
                  <a:pt x="3254807" y="1083907"/>
                </a:lnTo>
                <a:lnTo>
                  <a:pt x="3232175" y="1083907"/>
                </a:lnTo>
                <a:lnTo>
                  <a:pt x="3232175" y="1106538"/>
                </a:lnTo>
                <a:lnTo>
                  <a:pt x="3209544" y="1106538"/>
                </a:lnTo>
                <a:lnTo>
                  <a:pt x="3209544" y="1129170"/>
                </a:lnTo>
                <a:lnTo>
                  <a:pt x="3232175" y="1129170"/>
                </a:lnTo>
                <a:lnTo>
                  <a:pt x="3232175" y="1151801"/>
                </a:lnTo>
                <a:close/>
                <a:moveTo>
                  <a:pt x="3302127" y="1010183"/>
                </a:moveTo>
                <a:lnTo>
                  <a:pt x="3322015" y="1010183"/>
                </a:lnTo>
                <a:lnTo>
                  <a:pt x="3322015" y="990638"/>
                </a:lnTo>
                <a:lnTo>
                  <a:pt x="3341561" y="990638"/>
                </a:lnTo>
                <a:lnTo>
                  <a:pt x="3341561" y="970750"/>
                </a:lnTo>
                <a:lnTo>
                  <a:pt x="3322015" y="970750"/>
                </a:lnTo>
                <a:lnTo>
                  <a:pt x="3322015" y="951205"/>
                </a:lnTo>
                <a:lnTo>
                  <a:pt x="3302127" y="951205"/>
                </a:lnTo>
                <a:lnTo>
                  <a:pt x="3302127" y="970750"/>
                </a:lnTo>
                <a:lnTo>
                  <a:pt x="3282582" y="970750"/>
                </a:lnTo>
                <a:lnTo>
                  <a:pt x="3282582" y="990638"/>
                </a:lnTo>
                <a:lnTo>
                  <a:pt x="3302127" y="990638"/>
                </a:lnTo>
                <a:lnTo>
                  <a:pt x="3302127" y="1010183"/>
                </a:lnTo>
                <a:close/>
                <a:moveTo>
                  <a:pt x="3098102" y="594246"/>
                </a:moveTo>
                <a:lnTo>
                  <a:pt x="3114561" y="594246"/>
                </a:lnTo>
                <a:lnTo>
                  <a:pt x="3114561" y="577444"/>
                </a:lnTo>
                <a:lnTo>
                  <a:pt x="3131363" y="577444"/>
                </a:lnTo>
                <a:lnTo>
                  <a:pt x="3131363" y="560984"/>
                </a:lnTo>
                <a:lnTo>
                  <a:pt x="3114561" y="560984"/>
                </a:lnTo>
                <a:lnTo>
                  <a:pt x="3114561" y="544182"/>
                </a:lnTo>
                <a:lnTo>
                  <a:pt x="3098102" y="544182"/>
                </a:lnTo>
                <a:lnTo>
                  <a:pt x="3098102" y="560984"/>
                </a:lnTo>
                <a:lnTo>
                  <a:pt x="3081299" y="560984"/>
                </a:lnTo>
                <a:lnTo>
                  <a:pt x="3081299" y="577444"/>
                </a:lnTo>
                <a:lnTo>
                  <a:pt x="3098102" y="577444"/>
                </a:lnTo>
                <a:lnTo>
                  <a:pt x="3098102" y="594246"/>
                </a:lnTo>
                <a:close/>
                <a:moveTo>
                  <a:pt x="3163939" y="1013955"/>
                </a:moveTo>
                <a:lnTo>
                  <a:pt x="3185884" y="1013955"/>
                </a:lnTo>
                <a:lnTo>
                  <a:pt x="3185884" y="991667"/>
                </a:lnTo>
                <a:lnTo>
                  <a:pt x="3208172" y="991667"/>
                </a:lnTo>
                <a:lnTo>
                  <a:pt x="3208172" y="969721"/>
                </a:lnTo>
                <a:lnTo>
                  <a:pt x="3185884" y="969721"/>
                </a:lnTo>
                <a:lnTo>
                  <a:pt x="3185884" y="947433"/>
                </a:lnTo>
                <a:lnTo>
                  <a:pt x="3163939" y="947433"/>
                </a:lnTo>
                <a:lnTo>
                  <a:pt x="3163939" y="969721"/>
                </a:lnTo>
                <a:lnTo>
                  <a:pt x="3141650" y="969721"/>
                </a:lnTo>
                <a:lnTo>
                  <a:pt x="3141650" y="991667"/>
                </a:lnTo>
                <a:lnTo>
                  <a:pt x="3163939" y="991667"/>
                </a:lnTo>
                <a:lnTo>
                  <a:pt x="3163939" y="1013955"/>
                </a:lnTo>
                <a:close/>
                <a:moveTo>
                  <a:pt x="3165996" y="733463"/>
                </a:moveTo>
                <a:lnTo>
                  <a:pt x="3183827" y="733463"/>
                </a:lnTo>
                <a:lnTo>
                  <a:pt x="3183827" y="715289"/>
                </a:lnTo>
                <a:lnTo>
                  <a:pt x="3202000" y="715289"/>
                </a:lnTo>
                <a:lnTo>
                  <a:pt x="3202000" y="697459"/>
                </a:lnTo>
                <a:lnTo>
                  <a:pt x="3183827" y="697459"/>
                </a:lnTo>
                <a:lnTo>
                  <a:pt x="3183827" y="679285"/>
                </a:lnTo>
                <a:lnTo>
                  <a:pt x="3165996" y="679285"/>
                </a:lnTo>
                <a:lnTo>
                  <a:pt x="3165996" y="697459"/>
                </a:lnTo>
                <a:lnTo>
                  <a:pt x="3147822" y="697459"/>
                </a:lnTo>
                <a:lnTo>
                  <a:pt x="3147822" y="715289"/>
                </a:lnTo>
                <a:lnTo>
                  <a:pt x="3165996" y="715289"/>
                </a:lnTo>
                <a:lnTo>
                  <a:pt x="3165996" y="733463"/>
                </a:lnTo>
                <a:close/>
                <a:moveTo>
                  <a:pt x="3168396" y="451599"/>
                </a:moveTo>
                <a:lnTo>
                  <a:pt x="3181426" y="451599"/>
                </a:lnTo>
                <a:lnTo>
                  <a:pt x="3181426" y="438569"/>
                </a:lnTo>
                <a:lnTo>
                  <a:pt x="3194456" y="438569"/>
                </a:lnTo>
                <a:lnTo>
                  <a:pt x="3194456" y="425539"/>
                </a:lnTo>
                <a:lnTo>
                  <a:pt x="3181426" y="425539"/>
                </a:lnTo>
                <a:lnTo>
                  <a:pt x="3181426" y="412509"/>
                </a:lnTo>
                <a:lnTo>
                  <a:pt x="3168396" y="412509"/>
                </a:lnTo>
                <a:lnTo>
                  <a:pt x="3168396" y="425539"/>
                </a:lnTo>
                <a:lnTo>
                  <a:pt x="3155366" y="425539"/>
                </a:lnTo>
                <a:lnTo>
                  <a:pt x="3155366" y="438569"/>
                </a:lnTo>
                <a:lnTo>
                  <a:pt x="3168396" y="438569"/>
                </a:lnTo>
                <a:lnTo>
                  <a:pt x="3168396" y="451599"/>
                </a:lnTo>
                <a:close/>
                <a:moveTo>
                  <a:pt x="3374822" y="587045"/>
                </a:moveTo>
                <a:lnTo>
                  <a:pt x="3386480" y="587045"/>
                </a:lnTo>
                <a:lnTo>
                  <a:pt x="3386480" y="575043"/>
                </a:lnTo>
                <a:lnTo>
                  <a:pt x="3398482" y="575043"/>
                </a:lnTo>
                <a:lnTo>
                  <a:pt x="3398482" y="563385"/>
                </a:lnTo>
                <a:lnTo>
                  <a:pt x="3386480" y="563385"/>
                </a:lnTo>
                <a:lnTo>
                  <a:pt x="3386480" y="551383"/>
                </a:lnTo>
                <a:lnTo>
                  <a:pt x="3374822" y="551383"/>
                </a:lnTo>
                <a:lnTo>
                  <a:pt x="3374822" y="563385"/>
                </a:lnTo>
                <a:lnTo>
                  <a:pt x="3362821" y="563385"/>
                </a:lnTo>
                <a:lnTo>
                  <a:pt x="3362821" y="575043"/>
                </a:lnTo>
                <a:lnTo>
                  <a:pt x="3374822" y="575043"/>
                </a:lnTo>
                <a:lnTo>
                  <a:pt x="3374822" y="587045"/>
                </a:lnTo>
                <a:close/>
                <a:moveTo>
                  <a:pt x="1065047" y="1989163"/>
                </a:moveTo>
                <a:lnTo>
                  <a:pt x="1065047" y="1956930"/>
                </a:lnTo>
                <a:lnTo>
                  <a:pt x="1097280" y="1956930"/>
                </a:lnTo>
                <a:lnTo>
                  <a:pt x="1097280" y="1924698"/>
                </a:lnTo>
                <a:lnTo>
                  <a:pt x="1065047" y="1924698"/>
                </a:lnTo>
                <a:lnTo>
                  <a:pt x="1065047" y="1892465"/>
                </a:lnTo>
                <a:lnTo>
                  <a:pt x="1032815" y="1892465"/>
                </a:lnTo>
                <a:lnTo>
                  <a:pt x="1032815" y="1924698"/>
                </a:lnTo>
                <a:lnTo>
                  <a:pt x="1000582" y="1924698"/>
                </a:lnTo>
                <a:lnTo>
                  <a:pt x="1000582" y="1956930"/>
                </a:lnTo>
                <a:lnTo>
                  <a:pt x="1032815" y="1956930"/>
                </a:lnTo>
                <a:lnTo>
                  <a:pt x="1032815" y="1989163"/>
                </a:lnTo>
                <a:lnTo>
                  <a:pt x="1065047" y="1989163"/>
                </a:lnTo>
                <a:close/>
                <a:moveTo>
                  <a:pt x="2610155" y="1755305"/>
                </a:moveTo>
                <a:lnTo>
                  <a:pt x="2610155" y="1787538"/>
                </a:lnTo>
                <a:lnTo>
                  <a:pt x="2577922" y="1787538"/>
                </a:lnTo>
                <a:lnTo>
                  <a:pt x="2577922" y="1819770"/>
                </a:lnTo>
                <a:lnTo>
                  <a:pt x="2610155" y="1819770"/>
                </a:lnTo>
                <a:lnTo>
                  <a:pt x="2610155" y="1852003"/>
                </a:lnTo>
                <a:lnTo>
                  <a:pt x="2642387" y="1852003"/>
                </a:lnTo>
                <a:lnTo>
                  <a:pt x="2642387" y="1819770"/>
                </a:lnTo>
                <a:lnTo>
                  <a:pt x="2674620" y="1819770"/>
                </a:lnTo>
                <a:lnTo>
                  <a:pt x="2674620" y="1787538"/>
                </a:lnTo>
                <a:lnTo>
                  <a:pt x="2642387" y="1787538"/>
                </a:lnTo>
                <a:lnTo>
                  <a:pt x="2642387" y="1755305"/>
                </a:lnTo>
                <a:lnTo>
                  <a:pt x="2610155" y="1755305"/>
                </a:lnTo>
                <a:close/>
                <a:moveTo>
                  <a:pt x="1613687" y="1989163"/>
                </a:moveTo>
                <a:lnTo>
                  <a:pt x="1613687" y="1956930"/>
                </a:lnTo>
                <a:lnTo>
                  <a:pt x="1645920" y="1956930"/>
                </a:lnTo>
                <a:lnTo>
                  <a:pt x="1645920" y="1924698"/>
                </a:lnTo>
                <a:lnTo>
                  <a:pt x="1613687" y="1924698"/>
                </a:lnTo>
                <a:lnTo>
                  <a:pt x="1613687" y="1892465"/>
                </a:lnTo>
                <a:lnTo>
                  <a:pt x="1581455" y="1892465"/>
                </a:lnTo>
                <a:lnTo>
                  <a:pt x="1581455" y="1924698"/>
                </a:lnTo>
                <a:lnTo>
                  <a:pt x="1549222" y="1924698"/>
                </a:lnTo>
                <a:lnTo>
                  <a:pt x="1549222" y="1956930"/>
                </a:lnTo>
                <a:lnTo>
                  <a:pt x="1581455" y="1956930"/>
                </a:lnTo>
                <a:lnTo>
                  <a:pt x="1581455" y="1989163"/>
                </a:lnTo>
                <a:lnTo>
                  <a:pt x="1613687" y="1989163"/>
                </a:lnTo>
                <a:close/>
                <a:moveTo>
                  <a:pt x="1750847" y="1989163"/>
                </a:moveTo>
                <a:lnTo>
                  <a:pt x="1750847" y="1956930"/>
                </a:lnTo>
                <a:lnTo>
                  <a:pt x="1783080" y="1956930"/>
                </a:lnTo>
                <a:lnTo>
                  <a:pt x="1783080" y="1924698"/>
                </a:lnTo>
                <a:lnTo>
                  <a:pt x="1750847" y="1924698"/>
                </a:lnTo>
                <a:lnTo>
                  <a:pt x="1750847" y="1892465"/>
                </a:lnTo>
                <a:lnTo>
                  <a:pt x="1718615" y="1892465"/>
                </a:lnTo>
                <a:lnTo>
                  <a:pt x="1718615" y="1924698"/>
                </a:lnTo>
                <a:lnTo>
                  <a:pt x="1686382" y="1924698"/>
                </a:lnTo>
                <a:lnTo>
                  <a:pt x="1686382" y="1956930"/>
                </a:lnTo>
                <a:lnTo>
                  <a:pt x="1718615" y="1956930"/>
                </a:lnTo>
                <a:lnTo>
                  <a:pt x="1718615" y="1989163"/>
                </a:lnTo>
                <a:lnTo>
                  <a:pt x="1750847" y="1989163"/>
                </a:lnTo>
                <a:close/>
                <a:moveTo>
                  <a:pt x="3372422" y="868223"/>
                </a:moveTo>
                <a:lnTo>
                  <a:pt x="3388881" y="868223"/>
                </a:lnTo>
                <a:lnTo>
                  <a:pt x="3388881" y="851764"/>
                </a:lnTo>
                <a:lnTo>
                  <a:pt x="3405340" y="851764"/>
                </a:lnTo>
                <a:lnTo>
                  <a:pt x="3405340" y="835304"/>
                </a:lnTo>
                <a:lnTo>
                  <a:pt x="3388881" y="835304"/>
                </a:lnTo>
                <a:lnTo>
                  <a:pt x="3388881" y="818845"/>
                </a:lnTo>
                <a:lnTo>
                  <a:pt x="3372422" y="818845"/>
                </a:lnTo>
                <a:lnTo>
                  <a:pt x="3372422" y="835304"/>
                </a:lnTo>
                <a:lnTo>
                  <a:pt x="3355963" y="835304"/>
                </a:lnTo>
                <a:lnTo>
                  <a:pt x="3355963" y="851764"/>
                </a:lnTo>
                <a:lnTo>
                  <a:pt x="3372422" y="851764"/>
                </a:lnTo>
                <a:lnTo>
                  <a:pt x="3372422" y="868223"/>
                </a:lnTo>
                <a:close/>
                <a:moveTo>
                  <a:pt x="3369335" y="1426121"/>
                </a:moveTo>
                <a:lnTo>
                  <a:pt x="3391967" y="1426121"/>
                </a:lnTo>
                <a:lnTo>
                  <a:pt x="3391967" y="1403490"/>
                </a:lnTo>
                <a:lnTo>
                  <a:pt x="3414598" y="1403490"/>
                </a:lnTo>
                <a:lnTo>
                  <a:pt x="3414598" y="1380858"/>
                </a:lnTo>
                <a:lnTo>
                  <a:pt x="3391967" y="1380858"/>
                </a:lnTo>
                <a:lnTo>
                  <a:pt x="3391967" y="1358227"/>
                </a:lnTo>
                <a:lnTo>
                  <a:pt x="3369335" y="1358227"/>
                </a:lnTo>
                <a:lnTo>
                  <a:pt x="3369335" y="1380858"/>
                </a:lnTo>
                <a:lnTo>
                  <a:pt x="3346704" y="1380858"/>
                </a:lnTo>
                <a:lnTo>
                  <a:pt x="3346704" y="1403490"/>
                </a:lnTo>
                <a:lnTo>
                  <a:pt x="3369335" y="1403490"/>
                </a:lnTo>
                <a:lnTo>
                  <a:pt x="3369335" y="1426121"/>
                </a:lnTo>
                <a:close/>
                <a:moveTo>
                  <a:pt x="3370707" y="1148029"/>
                </a:moveTo>
                <a:lnTo>
                  <a:pt x="3390595" y="1148029"/>
                </a:lnTo>
                <a:lnTo>
                  <a:pt x="3390595" y="1127798"/>
                </a:lnTo>
                <a:lnTo>
                  <a:pt x="3410827" y="1127798"/>
                </a:lnTo>
                <a:lnTo>
                  <a:pt x="3410827" y="1107910"/>
                </a:lnTo>
                <a:lnTo>
                  <a:pt x="3390595" y="1107910"/>
                </a:lnTo>
                <a:lnTo>
                  <a:pt x="3390595" y="1087679"/>
                </a:lnTo>
                <a:lnTo>
                  <a:pt x="3370707" y="1087679"/>
                </a:lnTo>
                <a:lnTo>
                  <a:pt x="3370707" y="1107910"/>
                </a:lnTo>
                <a:lnTo>
                  <a:pt x="3350476" y="1107910"/>
                </a:lnTo>
                <a:lnTo>
                  <a:pt x="3350476" y="1127798"/>
                </a:lnTo>
                <a:lnTo>
                  <a:pt x="3370707" y="1127798"/>
                </a:lnTo>
                <a:lnTo>
                  <a:pt x="3370707" y="1148029"/>
                </a:lnTo>
                <a:close/>
                <a:moveTo>
                  <a:pt x="3095701" y="875424"/>
                </a:moveTo>
                <a:lnTo>
                  <a:pt x="3116961" y="875424"/>
                </a:lnTo>
                <a:lnTo>
                  <a:pt x="3116961" y="854164"/>
                </a:lnTo>
                <a:lnTo>
                  <a:pt x="3138221" y="854164"/>
                </a:lnTo>
                <a:lnTo>
                  <a:pt x="3138221" y="832904"/>
                </a:lnTo>
                <a:lnTo>
                  <a:pt x="3116961" y="832904"/>
                </a:lnTo>
                <a:lnTo>
                  <a:pt x="3116961" y="811644"/>
                </a:lnTo>
                <a:lnTo>
                  <a:pt x="3095701" y="811644"/>
                </a:lnTo>
                <a:lnTo>
                  <a:pt x="3095701" y="832904"/>
                </a:lnTo>
                <a:lnTo>
                  <a:pt x="3074441" y="832904"/>
                </a:lnTo>
                <a:lnTo>
                  <a:pt x="3074441" y="854164"/>
                </a:lnTo>
                <a:lnTo>
                  <a:pt x="3095701" y="854164"/>
                </a:lnTo>
                <a:lnTo>
                  <a:pt x="3095701" y="875424"/>
                </a:lnTo>
                <a:close/>
                <a:moveTo>
                  <a:pt x="3416999" y="1654493"/>
                </a:moveTo>
                <a:lnTo>
                  <a:pt x="3392653" y="1654493"/>
                </a:lnTo>
                <a:lnTo>
                  <a:pt x="3392653" y="1630147"/>
                </a:lnTo>
                <a:lnTo>
                  <a:pt x="3368650" y="1630147"/>
                </a:lnTo>
                <a:lnTo>
                  <a:pt x="3368650" y="1654493"/>
                </a:lnTo>
                <a:lnTo>
                  <a:pt x="3344304" y="1654493"/>
                </a:lnTo>
                <a:lnTo>
                  <a:pt x="3344304" y="1678496"/>
                </a:lnTo>
                <a:lnTo>
                  <a:pt x="3368650" y="1678496"/>
                </a:lnTo>
                <a:lnTo>
                  <a:pt x="3368650" y="1702841"/>
                </a:lnTo>
                <a:lnTo>
                  <a:pt x="3392653" y="1702841"/>
                </a:lnTo>
                <a:lnTo>
                  <a:pt x="3392653" y="1678496"/>
                </a:lnTo>
                <a:lnTo>
                  <a:pt x="3416999" y="1678496"/>
                </a:lnTo>
                <a:lnTo>
                  <a:pt x="3416999" y="1654493"/>
                </a:lnTo>
                <a:close/>
                <a:moveTo>
                  <a:pt x="1888007" y="1989163"/>
                </a:moveTo>
                <a:lnTo>
                  <a:pt x="1888007" y="1956930"/>
                </a:lnTo>
                <a:lnTo>
                  <a:pt x="1920240" y="1956930"/>
                </a:lnTo>
                <a:lnTo>
                  <a:pt x="1920240" y="1924698"/>
                </a:lnTo>
                <a:lnTo>
                  <a:pt x="1888007" y="1924698"/>
                </a:lnTo>
                <a:lnTo>
                  <a:pt x="1888007" y="1892465"/>
                </a:lnTo>
                <a:lnTo>
                  <a:pt x="1855775" y="1892465"/>
                </a:lnTo>
                <a:lnTo>
                  <a:pt x="1855775" y="1924698"/>
                </a:lnTo>
                <a:lnTo>
                  <a:pt x="1823542" y="1924698"/>
                </a:lnTo>
                <a:lnTo>
                  <a:pt x="1823542" y="1956930"/>
                </a:lnTo>
                <a:lnTo>
                  <a:pt x="1855775" y="1956930"/>
                </a:lnTo>
                <a:lnTo>
                  <a:pt x="1855775" y="1989163"/>
                </a:lnTo>
                <a:lnTo>
                  <a:pt x="1888007" y="1989163"/>
                </a:lnTo>
                <a:close/>
                <a:moveTo>
                  <a:pt x="2686622" y="319583"/>
                </a:moveTo>
                <a:lnTo>
                  <a:pt x="2703081" y="319583"/>
                </a:lnTo>
                <a:lnTo>
                  <a:pt x="2703081" y="303124"/>
                </a:lnTo>
                <a:lnTo>
                  <a:pt x="2719540" y="303124"/>
                </a:lnTo>
                <a:lnTo>
                  <a:pt x="2719540" y="286664"/>
                </a:lnTo>
                <a:lnTo>
                  <a:pt x="2703081" y="286664"/>
                </a:lnTo>
                <a:lnTo>
                  <a:pt x="2703081" y="270205"/>
                </a:lnTo>
                <a:lnTo>
                  <a:pt x="2686622" y="270205"/>
                </a:lnTo>
                <a:lnTo>
                  <a:pt x="2686622" y="286664"/>
                </a:lnTo>
                <a:lnTo>
                  <a:pt x="2670163" y="286664"/>
                </a:lnTo>
                <a:lnTo>
                  <a:pt x="2670163" y="303124"/>
                </a:lnTo>
                <a:lnTo>
                  <a:pt x="2686622" y="303124"/>
                </a:lnTo>
                <a:lnTo>
                  <a:pt x="2686622" y="319583"/>
                </a:lnTo>
                <a:close/>
                <a:moveTo>
                  <a:pt x="2683879" y="602132"/>
                </a:moveTo>
                <a:lnTo>
                  <a:pt x="2705824" y="602132"/>
                </a:lnTo>
                <a:lnTo>
                  <a:pt x="2705824" y="580187"/>
                </a:lnTo>
                <a:lnTo>
                  <a:pt x="2727770" y="580187"/>
                </a:lnTo>
                <a:lnTo>
                  <a:pt x="2727770" y="558241"/>
                </a:lnTo>
                <a:lnTo>
                  <a:pt x="2705824" y="558241"/>
                </a:lnTo>
                <a:lnTo>
                  <a:pt x="2705824" y="536296"/>
                </a:lnTo>
                <a:lnTo>
                  <a:pt x="2683879" y="536296"/>
                </a:lnTo>
                <a:lnTo>
                  <a:pt x="2683879" y="558241"/>
                </a:lnTo>
                <a:lnTo>
                  <a:pt x="2661933" y="558241"/>
                </a:lnTo>
                <a:lnTo>
                  <a:pt x="2661933" y="580187"/>
                </a:lnTo>
                <a:lnTo>
                  <a:pt x="2683879" y="580187"/>
                </a:lnTo>
                <a:lnTo>
                  <a:pt x="2683879" y="602132"/>
                </a:lnTo>
                <a:close/>
                <a:moveTo>
                  <a:pt x="2619413" y="178651"/>
                </a:moveTo>
                <a:lnTo>
                  <a:pt x="2633129" y="178651"/>
                </a:lnTo>
                <a:lnTo>
                  <a:pt x="2633129" y="164592"/>
                </a:lnTo>
                <a:lnTo>
                  <a:pt x="2647188" y="164592"/>
                </a:lnTo>
                <a:lnTo>
                  <a:pt x="2647188" y="150876"/>
                </a:lnTo>
                <a:lnTo>
                  <a:pt x="2633129" y="150876"/>
                </a:lnTo>
                <a:lnTo>
                  <a:pt x="2633129" y="136817"/>
                </a:lnTo>
                <a:lnTo>
                  <a:pt x="2619413" y="136817"/>
                </a:lnTo>
                <a:lnTo>
                  <a:pt x="2619413" y="150876"/>
                </a:lnTo>
                <a:lnTo>
                  <a:pt x="2605354" y="150876"/>
                </a:lnTo>
                <a:lnTo>
                  <a:pt x="2605354" y="164592"/>
                </a:lnTo>
                <a:lnTo>
                  <a:pt x="2619413" y="164592"/>
                </a:lnTo>
                <a:lnTo>
                  <a:pt x="2619413" y="178651"/>
                </a:lnTo>
                <a:close/>
                <a:moveTo>
                  <a:pt x="2754173" y="459829"/>
                </a:moveTo>
                <a:lnTo>
                  <a:pt x="2772689" y="459829"/>
                </a:lnTo>
                <a:lnTo>
                  <a:pt x="2772689" y="441312"/>
                </a:lnTo>
                <a:lnTo>
                  <a:pt x="2791206" y="441312"/>
                </a:lnTo>
                <a:lnTo>
                  <a:pt x="2791206" y="422796"/>
                </a:lnTo>
                <a:lnTo>
                  <a:pt x="2772689" y="422796"/>
                </a:lnTo>
                <a:lnTo>
                  <a:pt x="2772689" y="404279"/>
                </a:lnTo>
                <a:lnTo>
                  <a:pt x="2754173" y="404279"/>
                </a:lnTo>
                <a:lnTo>
                  <a:pt x="2754173" y="422796"/>
                </a:lnTo>
                <a:lnTo>
                  <a:pt x="2735656" y="422796"/>
                </a:lnTo>
                <a:lnTo>
                  <a:pt x="2735656" y="441312"/>
                </a:lnTo>
                <a:lnTo>
                  <a:pt x="2754173" y="441312"/>
                </a:lnTo>
                <a:lnTo>
                  <a:pt x="2754173" y="459829"/>
                </a:lnTo>
                <a:close/>
                <a:moveTo>
                  <a:pt x="3049753" y="944347"/>
                </a:moveTo>
                <a:lnTo>
                  <a:pt x="3025750" y="944347"/>
                </a:lnTo>
                <a:lnTo>
                  <a:pt x="3025750" y="968693"/>
                </a:lnTo>
                <a:lnTo>
                  <a:pt x="3001404" y="968693"/>
                </a:lnTo>
                <a:lnTo>
                  <a:pt x="3001404" y="992696"/>
                </a:lnTo>
                <a:lnTo>
                  <a:pt x="3025750" y="992696"/>
                </a:lnTo>
                <a:lnTo>
                  <a:pt x="3025750" y="1017041"/>
                </a:lnTo>
                <a:lnTo>
                  <a:pt x="3049753" y="1017041"/>
                </a:lnTo>
                <a:lnTo>
                  <a:pt x="3049753" y="992696"/>
                </a:lnTo>
                <a:lnTo>
                  <a:pt x="3074099" y="992696"/>
                </a:lnTo>
                <a:lnTo>
                  <a:pt x="3074099" y="968693"/>
                </a:lnTo>
                <a:lnTo>
                  <a:pt x="3049753" y="968693"/>
                </a:lnTo>
                <a:lnTo>
                  <a:pt x="3049753" y="944347"/>
                </a:lnTo>
                <a:close/>
                <a:moveTo>
                  <a:pt x="2616327" y="462229"/>
                </a:moveTo>
                <a:lnTo>
                  <a:pt x="2636215" y="462229"/>
                </a:lnTo>
                <a:lnTo>
                  <a:pt x="2636215" y="441998"/>
                </a:lnTo>
                <a:lnTo>
                  <a:pt x="2656447" y="441998"/>
                </a:lnTo>
                <a:lnTo>
                  <a:pt x="2656447" y="422110"/>
                </a:lnTo>
                <a:lnTo>
                  <a:pt x="2636215" y="422110"/>
                </a:lnTo>
                <a:lnTo>
                  <a:pt x="2636215" y="401879"/>
                </a:lnTo>
                <a:lnTo>
                  <a:pt x="2616327" y="401879"/>
                </a:lnTo>
                <a:lnTo>
                  <a:pt x="2616327" y="422110"/>
                </a:lnTo>
                <a:lnTo>
                  <a:pt x="2596096" y="422110"/>
                </a:lnTo>
                <a:lnTo>
                  <a:pt x="2596096" y="441998"/>
                </a:lnTo>
                <a:lnTo>
                  <a:pt x="2616327" y="441998"/>
                </a:lnTo>
                <a:lnTo>
                  <a:pt x="2616327" y="462229"/>
                </a:lnTo>
                <a:close/>
                <a:moveTo>
                  <a:pt x="2546033" y="604190"/>
                </a:moveTo>
                <a:lnTo>
                  <a:pt x="2569350" y="604190"/>
                </a:lnTo>
                <a:lnTo>
                  <a:pt x="2569350" y="580873"/>
                </a:lnTo>
                <a:lnTo>
                  <a:pt x="2592667" y="580873"/>
                </a:lnTo>
                <a:lnTo>
                  <a:pt x="2592667" y="557555"/>
                </a:lnTo>
                <a:lnTo>
                  <a:pt x="2569350" y="557555"/>
                </a:lnTo>
                <a:lnTo>
                  <a:pt x="2569350" y="534238"/>
                </a:lnTo>
                <a:lnTo>
                  <a:pt x="2546033" y="534238"/>
                </a:lnTo>
                <a:lnTo>
                  <a:pt x="2546033" y="557555"/>
                </a:lnTo>
                <a:lnTo>
                  <a:pt x="2522716" y="557555"/>
                </a:lnTo>
                <a:lnTo>
                  <a:pt x="2522716" y="580873"/>
                </a:lnTo>
                <a:lnTo>
                  <a:pt x="2546033" y="580873"/>
                </a:lnTo>
                <a:lnTo>
                  <a:pt x="2546033" y="604190"/>
                </a:lnTo>
                <a:close/>
                <a:moveTo>
                  <a:pt x="2775433" y="670712"/>
                </a:moveTo>
                <a:lnTo>
                  <a:pt x="2751430" y="670712"/>
                </a:lnTo>
                <a:lnTo>
                  <a:pt x="2751430" y="694373"/>
                </a:lnTo>
                <a:lnTo>
                  <a:pt x="2727770" y="694373"/>
                </a:lnTo>
                <a:lnTo>
                  <a:pt x="2727770" y="718376"/>
                </a:lnTo>
                <a:lnTo>
                  <a:pt x="2751430" y="718376"/>
                </a:lnTo>
                <a:lnTo>
                  <a:pt x="2751430" y="742036"/>
                </a:lnTo>
                <a:lnTo>
                  <a:pt x="2775433" y="742036"/>
                </a:lnTo>
                <a:lnTo>
                  <a:pt x="2775433" y="718376"/>
                </a:lnTo>
                <a:lnTo>
                  <a:pt x="2799093" y="718376"/>
                </a:lnTo>
                <a:lnTo>
                  <a:pt x="2799093" y="694373"/>
                </a:lnTo>
                <a:lnTo>
                  <a:pt x="2775433" y="694373"/>
                </a:lnTo>
                <a:lnTo>
                  <a:pt x="2775433" y="670712"/>
                </a:lnTo>
                <a:close/>
                <a:moveTo>
                  <a:pt x="2481568" y="180365"/>
                </a:moveTo>
                <a:lnTo>
                  <a:pt x="2496655" y="180365"/>
                </a:lnTo>
                <a:lnTo>
                  <a:pt x="2496655" y="165278"/>
                </a:lnTo>
                <a:lnTo>
                  <a:pt x="2511743" y="165278"/>
                </a:lnTo>
                <a:lnTo>
                  <a:pt x="2511743" y="150190"/>
                </a:lnTo>
                <a:lnTo>
                  <a:pt x="2496655" y="150190"/>
                </a:lnTo>
                <a:lnTo>
                  <a:pt x="2496655" y="135103"/>
                </a:lnTo>
                <a:lnTo>
                  <a:pt x="2481568" y="135103"/>
                </a:lnTo>
                <a:lnTo>
                  <a:pt x="2481568" y="150190"/>
                </a:lnTo>
                <a:lnTo>
                  <a:pt x="2466480" y="150190"/>
                </a:lnTo>
                <a:lnTo>
                  <a:pt x="2466480" y="165278"/>
                </a:lnTo>
                <a:lnTo>
                  <a:pt x="2481568" y="165278"/>
                </a:lnTo>
                <a:lnTo>
                  <a:pt x="2481568" y="180365"/>
                </a:lnTo>
                <a:close/>
                <a:moveTo>
                  <a:pt x="2548776" y="321297"/>
                </a:moveTo>
                <a:lnTo>
                  <a:pt x="2566607" y="321297"/>
                </a:lnTo>
                <a:lnTo>
                  <a:pt x="2566607" y="303809"/>
                </a:lnTo>
                <a:lnTo>
                  <a:pt x="2584094" y="303809"/>
                </a:lnTo>
                <a:lnTo>
                  <a:pt x="2584094" y="285979"/>
                </a:lnTo>
                <a:lnTo>
                  <a:pt x="2566607" y="285979"/>
                </a:lnTo>
                <a:lnTo>
                  <a:pt x="2566607" y="268491"/>
                </a:lnTo>
                <a:lnTo>
                  <a:pt x="2548776" y="268491"/>
                </a:lnTo>
                <a:lnTo>
                  <a:pt x="2548776" y="285979"/>
                </a:lnTo>
                <a:lnTo>
                  <a:pt x="2531288" y="285979"/>
                </a:lnTo>
                <a:lnTo>
                  <a:pt x="2531288" y="303809"/>
                </a:lnTo>
                <a:lnTo>
                  <a:pt x="2548776" y="303809"/>
                </a:lnTo>
                <a:lnTo>
                  <a:pt x="2548776" y="321297"/>
                </a:lnTo>
                <a:close/>
                <a:moveTo>
                  <a:pt x="2757259" y="176594"/>
                </a:moveTo>
                <a:lnTo>
                  <a:pt x="2769604" y="176594"/>
                </a:lnTo>
                <a:lnTo>
                  <a:pt x="2769604" y="163906"/>
                </a:lnTo>
                <a:lnTo>
                  <a:pt x="2782291" y="163906"/>
                </a:lnTo>
                <a:lnTo>
                  <a:pt x="2782291" y="151562"/>
                </a:lnTo>
                <a:lnTo>
                  <a:pt x="2769604" y="151562"/>
                </a:lnTo>
                <a:lnTo>
                  <a:pt x="2769604" y="138875"/>
                </a:lnTo>
                <a:lnTo>
                  <a:pt x="2757259" y="138875"/>
                </a:lnTo>
                <a:lnTo>
                  <a:pt x="2757259" y="151562"/>
                </a:lnTo>
                <a:lnTo>
                  <a:pt x="2744572" y="151562"/>
                </a:lnTo>
                <a:lnTo>
                  <a:pt x="2744572" y="163906"/>
                </a:lnTo>
                <a:lnTo>
                  <a:pt x="2757259" y="163906"/>
                </a:lnTo>
                <a:lnTo>
                  <a:pt x="2757259" y="176594"/>
                </a:lnTo>
                <a:close/>
                <a:moveTo>
                  <a:pt x="2821724" y="600075"/>
                </a:moveTo>
                <a:lnTo>
                  <a:pt x="2842298" y="600075"/>
                </a:lnTo>
                <a:lnTo>
                  <a:pt x="2842298" y="579501"/>
                </a:lnTo>
                <a:lnTo>
                  <a:pt x="2862872" y="579501"/>
                </a:lnTo>
                <a:lnTo>
                  <a:pt x="2862872" y="558927"/>
                </a:lnTo>
                <a:lnTo>
                  <a:pt x="2842298" y="558927"/>
                </a:lnTo>
                <a:lnTo>
                  <a:pt x="2842298" y="538353"/>
                </a:lnTo>
                <a:lnTo>
                  <a:pt x="2821724" y="538353"/>
                </a:lnTo>
                <a:lnTo>
                  <a:pt x="2821724" y="558927"/>
                </a:lnTo>
                <a:lnTo>
                  <a:pt x="2801150" y="558927"/>
                </a:lnTo>
                <a:lnTo>
                  <a:pt x="2801150" y="579501"/>
                </a:lnTo>
                <a:lnTo>
                  <a:pt x="2821724" y="579501"/>
                </a:lnTo>
                <a:lnTo>
                  <a:pt x="2821724" y="600075"/>
                </a:lnTo>
                <a:close/>
                <a:moveTo>
                  <a:pt x="2980830" y="808215"/>
                </a:moveTo>
                <a:lnTo>
                  <a:pt x="2957513" y="808215"/>
                </a:lnTo>
                <a:lnTo>
                  <a:pt x="2957513" y="831875"/>
                </a:lnTo>
                <a:lnTo>
                  <a:pt x="2933852" y="831875"/>
                </a:lnTo>
                <a:lnTo>
                  <a:pt x="2933852" y="855193"/>
                </a:lnTo>
                <a:lnTo>
                  <a:pt x="2957513" y="855193"/>
                </a:lnTo>
                <a:lnTo>
                  <a:pt x="2957513" y="878853"/>
                </a:lnTo>
                <a:lnTo>
                  <a:pt x="2980830" y="878853"/>
                </a:lnTo>
                <a:lnTo>
                  <a:pt x="2980830" y="855193"/>
                </a:lnTo>
                <a:lnTo>
                  <a:pt x="3004490" y="855193"/>
                </a:lnTo>
                <a:lnTo>
                  <a:pt x="3004490" y="831875"/>
                </a:lnTo>
                <a:lnTo>
                  <a:pt x="2980830" y="831875"/>
                </a:lnTo>
                <a:lnTo>
                  <a:pt x="2980830" y="808215"/>
                </a:lnTo>
                <a:close/>
                <a:moveTo>
                  <a:pt x="2962656" y="314439"/>
                </a:moveTo>
                <a:lnTo>
                  <a:pt x="2975686" y="314439"/>
                </a:lnTo>
                <a:lnTo>
                  <a:pt x="2975686" y="301409"/>
                </a:lnTo>
                <a:lnTo>
                  <a:pt x="2988716" y="301409"/>
                </a:lnTo>
                <a:lnTo>
                  <a:pt x="2988716" y="288379"/>
                </a:lnTo>
                <a:lnTo>
                  <a:pt x="2975686" y="288379"/>
                </a:lnTo>
                <a:lnTo>
                  <a:pt x="2975686" y="275349"/>
                </a:lnTo>
                <a:lnTo>
                  <a:pt x="2962656" y="275349"/>
                </a:lnTo>
                <a:lnTo>
                  <a:pt x="2962656" y="288379"/>
                </a:lnTo>
                <a:lnTo>
                  <a:pt x="2949626" y="288379"/>
                </a:lnTo>
                <a:lnTo>
                  <a:pt x="2949626" y="301409"/>
                </a:lnTo>
                <a:lnTo>
                  <a:pt x="2962656" y="301409"/>
                </a:lnTo>
                <a:lnTo>
                  <a:pt x="2962656" y="314439"/>
                </a:lnTo>
                <a:close/>
                <a:moveTo>
                  <a:pt x="3030208" y="454685"/>
                </a:moveTo>
                <a:lnTo>
                  <a:pt x="3045295" y="454685"/>
                </a:lnTo>
                <a:lnTo>
                  <a:pt x="3045295" y="439598"/>
                </a:lnTo>
                <a:lnTo>
                  <a:pt x="3060383" y="439598"/>
                </a:lnTo>
                <a:lnTo>
                  <a:pt x="3060383" y="424510"/>
                </a:lnTo>
                <a:lnTo>
                  <a:pt x="3045295" y="424510"/>
                </a:lnTo>
                <a:lnTo>
                  <a:pt x="3045295" y="409423"/>
                </a:lnTo>
                <a:lnTo>
                  <a:pt x="3030208" y="409423"/>
                </a:lnTo>
                <a:lnTo>
                  <a:pt x="3030208" y="424510"/>
                </a:lnTo>
                <a:lnTo>
                  <a:pt x="3015120" y="424510"/>
                </a:lnTo>
                <a:lnTo>
                  <a:pt x="3015120" y="439598"/>
                </a:lnTo>
                <a:lnTo>
                  <a:pt x="3030208" y="439598"/>
                </a:lnTo>
                <a:lnTo>
                  <a:pt x="3030208" y="454685"/>
                </a:lnTo>
                <a:close/>
                <a:moveTo>
                  <a:pt x="3027807" y="736549"/>
                </a:moveTo>
                <a:lnTo>
                  <a:pt x="3047695" y="736549"/>
                </a:lnTo>
                <a:lnTo>
                  <a:pt x="3047695" y="716318"/>
                </a:lnTo>
                <a:lnTo>
                  <a:pt x="3067927" y="716318"/>
                </a:lnTo>
                <a:lnTo>
                  <a:pt x="3067927" y="696430"/>
                </a:lnTo>
                <a:lnTo>
                  <a:pt x="3047695" y="696430"/>
                </a:lnTo>
                <a:lnTo>
                  <a:pt x="3047695" y="676199"/>
                </a:lnTo>
                <a:lnTo>
                  <a:pt x="3027807" y="676199"/>
                </a:lnTo>
                <a:lnTo>
                  <a:pt x="3027807" y="696430"/>
                </a:lnTo>
                <a:lnTo>
                  <a:pt x="3007576" y="696430"/>
                </a:lnTo>
                <a:lnTo>
                  <a:pt x="3007576" y="716318"/>
                </a:lnTo>
                <a:lnTo>
                  <a:pt x="3027807" y="716318"/>
                </a:lnTo>
                <a:lnTo>
                  <a:pt x="3027807" y="736549"/>
                </a:lnTo>
                <a:close/>
                <a:moveTo>
                  <a:pt x="2889619" y="739635"/>
                </a:moveTo>
                <a:lnTo>
                  <a:pt x="2911564" y="739635"/>
                </a:lnTo>
                <a:lnTo>
                  <a:pt x="2911564" y="717347"/>
                </a:lnTo>
                <a:lnTo>
                  <a:pt x="2933852" y="717347"/>
                </a:lnTo>
                <a:lnTo>
                  <a:pt x="2933852" y="695401"/>
                </a:lnTo>
                <a:lnTo>
                  <a:pt x="2911564" y="695401"/>
                </a:lnTo>
                <a:lnTo>
                  <a:pt x="2911564" y="673113"/>
                </a:lnTo>
                <a:lnTo>
                  <a:pt x="2889619" y="673113"/>
                </a:lnTo>
                <a:lnTo>
                  <a:pt x="2889619" y="695401"/>
                </a:lnTo>
                <a:lnTo>
                  <a:pt x="2867330" y="695401"/>
                </a:lnTo>
                <a:lnTo>
                  <a:pt x="2867330" y="717347"/>
                </a:lnTo>
                <a:lnTo>
                  <a:pt x="2889619" y="717347"/>
                </a:lnTo>
                <a:lnTo>
                  <a:pt x="2889619" y="739635"/>
                </a:lnTo>
                <a:close/>
                <a:moveTo>
                  <a:pt x="2824468" y="317183"/>
                </a:moveTo>
                <a:lnTo>
                  <a:pt x="2839555" y="317183"/>
                </a:lnTo>
                <a:lnTo>
                  <a:pt x="2839555" y="302438"/>
                </a:lnTo>
                <a:lnTo>
                  <a:pt x="2854300" y="302438"/>
                </a:lnTo>
                <a:lnTo>
                  <a:pt x="2854300" y="287350"/>
                </a:lnTo>
                <a:lnTo>
                  <a:pt x="2839555" y="287350"/>
                </a:lnTo>
                <a:lnTo>
                  <a:pt x="2839555" y="272606"/>
                </a:lnTo>
                <a:lnTo>
                  <a:pt x="2824468" y="272606"/>
                </a:lnTo>
                <a:lnTo>
                  <a:pt x="2824468" y="287350"/>
                </a:lnTo>
                <a:lnTo>
                  <a:pt x="2809723" y="287350"/>
                </a:lnTo>
                <a:lnTo>
                  <a:pt x="2809723" y="302438"/>
                </a:lnTo>
                <a:lnTo>
                  <a:pt x="2824468" y="302438"/>
                </a:lnTo>
                <a:lnTo>
                  <a:pt x="2824468" y="317183"/>
                </a:lnTo>
                <a:close/>
                <a:moveTo>
                  <a:pt x="2892019" y="457429"/>
                </a:moveTo>
                <a:lnTo>
                  <a:pt x="2909164" y="457429"/>
                </a:lnTo>
                <a:lnTo>
                  <a:pt x="2909164" y="440627"/>
                </a:lnTo>
                <a:lnTo>
                  <a:pt x="2925966" y="440627"/>
                </a:lnTo>
                <a:lnTo>
                  <a:pt x="2925966" y="423482"/>
                </a:lnTo>
                <a:lnTo>
                  <a:pt x="2909164" y="423482"/>
                </a:lnTo>
                <a:lnTo>
                  <a:pt x="2909164" y="406679"/>
                </a:lnTo>
                <a:lnTo>
                  <a:pt x="2892019" y="406679"/>
                </a:lnTo>
                <a:lnTo>
                  <a:pt x="2892019" y="423482"/>
                </a:lnTo>
                <a:lnTo>
                  <a:pt x="2875217" y="423482"/>
                </a:lnTo>
                <a:lnTo>
                  <a:pt x="2875217" y="440627"/>
                </a:lnTo>
                <a:lnTo>
                  <a:pt x="2892019" y="440627"/>
                </a:lnTo>
                <a:lnTo>
                  <a:pt x="2892019" y="457429"/>
                </a:lnTo>
                <a:close/>
                <a:moveTo>
                  <a:pt x="2959913" y="597332"/>
                </a:moveTo>
                <a:lnTo>
                  <a:pt x="2978429" y="597332"/>
                </a:lnTo>
                <a:lnTo>
                  <a:pt x="2978429" y="578472"/>
                </a:lnTo>
                <a:lnTo>
                  <a:pt x="2997289" y="578472"/>
                </a:lnTo>
                <a:lnTo>
                  <a:pt x="2997289" y="559956"/>
                </a:lnTo>
                <a:lnTo>
                  <a:pt x="2978429" y="559956"/>
                </a:lnTo>
                <a:lnTo>
                  <a:pt x="2978429" y="541096"/>
                </a:lnTo>
                <a:lnTo>
                  <a:pt x="2959913" y="541096"/>
                </a:lnTo>
                <a:lnTo>
                  <a:pt x="2959913" y="559956"/>
                </a:lnTo>
                <a:lnTo>
                  <a:pt x="2941054" y="559956"/>
                </a:lnTo>
                <a:lnTo>
                  <a:pt x="2941054" y="578472"/>
                </a:lnTo>
                <a:lnTo>
                  <a:pt x="2959913" y="578472"/>
                </a:lnTo>
                <a:lnTo>
                  <a:pt x="2959913" y="597332"/>
                </a:lnTo>
                <a:close/>
                <a:moveTo>
                  <a:pt x="2230907" y="2126323"/>
                </a:moveTo>
                <a:lnTo>
                  <a:pt x="2230907" y="2094090"/>
                </a:lnTo>
                <a:lnTo>
                  <a:pt x="2263140" y="2094090"/>
                </a:lnTo>
                <a:lnTo>
                  <a:pt x="2263140" y="2061858"/>
                </a:lnTo>
                <a:lnTo>
                  <a:pt x="2230907" y="2061858"/>
                </a:lnTo>
                <a:lnTo>
                  <a:pt x="2230907" y="2029625"/>
                </a:lnTo>
                <a:lnTo>
                  <a:pt x="2198675" y="2029625"/>
                </a:lnTo>
                <a:lnTo>
                  <a:pt x="2198675" y="2061858"/>
                </a:lnTo>
                <a:lnTo>
                  <a:pt x="2166442" y="2061858"/>
                </a:lnTo>
                <a:lnTo>
                  <a:pt x="2166442" y="2094090"/>
                </a:lnTo>
                <a:lnTo>
                  <a:pt x="2198675" y="2094090"/>
                </a:lnTo>
                <a:lnTo>
                  <a:pt x="2198675" y="2126323"/>
                </a:lnTo>
                <a:lnTo>
                  <a:pt x="2230907" y="2126323"/>
                </a:lnTo>
                <a:close/>
                <a:moveTo>
                  <a:pt x="1476527" y="1989163"/>
                </a:moveTo>
                <a:lnTo>
                  <a:pt x="1476527" y="1956930"/>
                </a:lnTo>
                <a:lnTo>
                  <a:pt x="1508760" y="1956930"/>
                </a:lnTo>
                <a:lnTo>
                  <a:pt x="1508760" y="1924698"/>
                </a:lnTo>
                <a:lnTo>
                  <a:pt x="1476527" y="1924698"/>
                </a:lnTo>
                <a:lnTo>
                  <a:pt x="1476527" y="1892465"/>
                </a:lnTo>
                <a:lnTo>
                  <a:pt x="1444295" y="1892465"/>
                </a:lnTo>
                <a:lnTo>
                  <a:pt x="1444295" y="1924698"/>
                </a:lnTo>
                <a:lnTo>
                  <a:pt x="1412062" y="1924698"/>
                </a:lnTo>
                <a:lnTo>
                  <a:pt x="1412062" y="1956930"/>
                </a:lnTo>
                <a:lnTo>
                  <a:pt x="1444295" y="1956930"/>
                </a:lnTo>
                <a:lnTo>
                  <a:pt x="1444295" y="1989163"/>
                </a:lnTo>
                <a:lnTo>
                  <a:pt x="1476527" y="1989163"/>
                </a:lnTo>
                <a:close/>
                <a:moveTo>
                  <a:pt x="1545107" y="2126323"/>
                </a:moveTo>
                <a:lnTo>
                  <a:pt x="1545107" y="2094090"/>
                </a:lnTo>
                <a:lnTo>
                  <a:pt x="1577340" y="2094090"/>
                </a:lnTo>
                <a:lnTo>
                  <a:pt x="1577340" y="2061858"/>
                </a:lnTo>
                <a:lnTo>
                  <a:pt x="1545107" y="2061858"/>
                </a:lnTo>
                <a:lnTo>
                  <a:pt x="1545107" y="2029625"/>
                </a:lnTo>
                <a:lnTo>
                  <a:pt x="1512875" y="2029625"/>
                </a:lnTo>
                <a:lnTo>
                  <a:pt x="1512875" y="2061858"/>
                </a:lnTo>
                <a:lnTo>
                  <a:pt x="1480642" y="2061858"/>
                </a:lnTo>
                <a:lnTo>
                  <a:pt x="1480642" y="2094090"/>
                </a:lnTo>
                <a:lnTo>
                  <a:pt x="1512875" y="2094090"/>
                </a:lnTo>
                <a:lnTo>
                  <a:pt x="1512875" y="2126323"/>
                </a:lnTo>
                <a:lnTo>
                  <a:pt x="1545107" y="2126323"/>
                </a:lnTo>
                <a:close/>
                <a:moveTo>
                  <a:pt x="1613687" y="2263483"/>
                </a:moveTo>
                <a:lnTo>
                  <a:pt x="1613687" y="2231250"/>
                </a:lnTo>
                <a:lnTo>
                  <a:pt x="1645920" y="2231250"/>
                </a:lnTo>
                <a:lnTo>
                  <a:pt x="1645920" y="2199018"/>
                </a:lnTo>
                <a:lnTo>
                  <a:pt x="1613687" y="2199018"/>
                </a:lnTo>
                <a:lnTo>
                  <a:pt x="1613687" y="2166785"/>
                </a:lnTo>
                <a:lnTo>
                  <a:pt x="1581455" y="2166785"/>
                </a:lnTo>
                <a:lnTo>
                  <a:pt x="1581455" y="2199018"/>
                </a:lnTo>
                <a:lnTo>
                  <a:pt x="1549222" y="2199018"/>
                </a:lnTo>
                <a:lnTo>
                  <a:pt x="1549222" y="2231250"/>
                </a:lnTo>
                <a:lnTo>
                  <a:pt x="1581455" y="2231250"/>
                </a:lnTo>
                <a:lnTo>
                  <a:pt x="1581455" y="2263483"/>
                </a:lnTo>
                <a:lnTo>
                  <a:pt x="1613687" y="2263483"/>
                </a:lnTo>
                <a:close/>
                <a:moveTo>
                  <a:pt x="1819427" y="2126323"/>
                </a:moveTo>
                <a:lnTo>
                  <a:pt x="1819427" y="2094090"/>
                </a:lnTo>
                <a:lnTo>
                  <a:pt x="1851660" y="2094090"/>
                </a:lnTo>
                <a:lnTo>
                  <a:pt x="1851660" y="2061858"/>
                </a:lnTo>
                <a:lnTo>
                  <a:pt x="1819427" y="2061858"/>
                </a:lnTo>
                <a:lnTo>
                  <a:pt x="1819427" y="2029625"/>
                </a:lnTo>
                <a:lnTo>
                  <a:pt x="1787195" y="2029625"/>
                </a:lnTo>
                <a:lnTo>
                  <a:pt x="1787195" y="2061858"/>
                </a:lnTo>
                <a:lnTo>
                  <a:pt x="1754962" y="2061858"/>
                </a:lnTo>
                <a:lnTo>
                  <a:pt x="1754962" y="2094090"/>
                </a:lnTo>
                <a:lnTo>
                  <a:pt x="1787195" y="2094090"/>
                </a:lnTo>
                <a:lnTo>
                  <a:pt x="1787195" y="2126323"/>
                </a:lnTo>
                <a:lnTo>
                  <a:pt x="1819427" y="2126323"/>
                </a:lnTo>
                <a:close/>
                <a:moveTo>
                  <a:pt x="1682267" y="2126323"/>
                </a:moveTo>
                <a:lnTo>
                  <a:pt x="1682267" y="2094090"/>
                </a:lnTo>
                <a:lnTo>
                  <a:pt x="1714500" y="2094090"/>
                </a:lnTo>
                <a:lnTo>
                  <a:pt x="1714500" y="2061858"/>
                </a:lnTo>
                <a:lnTo>
                  <a:pt x="1682267" y="2061858"/>
                </a:lnTo>
                <a:lnTo>
                  <a:pt x="1682267" y="2029625"/>
                </a:lnTo>
                <a:lnTo>
                  <a:pt x="1650035" y="2029625"/>
                </a:lnTo>
                <a:lnTo>
                  <a:pt x="1650035" y="2061858"/>
                </a:lnTo>
                <a:lnTo>
                  <a:pt x="1617802" y="2061858"/>
                </a:lnTo>
                <a:lnTo>
                  <a:pt x="1617802" y="2094090"/>
                </a:lnTo>
                <a:lnTo>
                  <a:pt x="1650035" y="2094090"/>
                </a:lnTo>
                <a:lnTo>
                  <a:pt x="1650035" y="2126323"/>
                </a:lnTo>
                <a:lnTo>
                  <a:pt x="1682267" y="2126323"/>
                </a:lnTo>
                <a:close/>
                <a:moveTo>
                  <a:pt x="1750847" y="2263483"/>
                </a:moveTo>
                <a:lnTo>
                  <a:pt x="1750847" y="2231250"/>
                </a:lnTo>
                <a:lnTo>
                  <a:pt x="1783080" y="2231250"/>
                </a:lnTo>
                <a:lnTo>
                  <a:pt x="1783080" y="2199018"/>
                </a:lnTo>
                <a:lnTo>
                  <a:pt x="1750847" y="2199018"/>
                </a:lnTo>
                <a:lnTo>
                  <a:pt x="1750847" y="2166785"/>
                </a:lnTo>
                <a:lnTo>
                  <a:pt x="1718615" y="2166785"/>
                </a:lnTo>
                <a:lnTo>
                  <a:pt x="1718615" y="2199018"/>
                </a:lnTo>
                <a:lnTo>
                  <a:pt x="1686382" y="2199018"/>
                </a:lnTo>
                <a:lnTo>
                  <a:pt x="1686382" y="2231250"/>
                </a:lnTo>
                <a:lnTo>
                  <a:pt x="1718615" y="2231250"/>
                </a:lnTo>
                <a:lnTo>
                  <a:pt x="1718615" y="2263483"/>
                </a:lnTo>
                <a:lnTo>
                  <a:pt x="1750847" y="2263483"/>
                </a:lnTo>
                <a:close/>
                <a:moveTo>
                  <a:pt x="1407947" y="2126323"/>
                </a:moveTo>
                <a:lnTo>
                  <a:pt x="1407947" y="2094090"/>
                </a:lnTo>
                <a:lnTo>
                  <a:pt x="1440180" y="2094090"/>
                </a:lnTo>
                <a:lnTo>
                  <a:pt x="1440180" y="2061858"/>
                </a:lnTo>
                <a:lnTo>
                  <a:pt x="1407947" y="2061858"/>
                </a:lnTo>
                <a:lnTo>
                  <a:pt x="1407947" y="2029625"/>
                </a:lnTo>
                <a:lnTo>
                  <a:pt x="1375715" y="2029625"/>
                </a:lnTo>
                <a:lnTo>
                  <a:pt x="1375715" y="2061858"/>
                </a:lnTo>
                <a:lnTo>
                  <a:pt x="1343482" y="2061858"/>
                </a:lnTo>
                <a:lnTo>
                  <a:pt x="1343482" y="2094090"/>
                </a:lnTo>
                <a:lnTo>
                  <a:pt x="1375715" y="2094090"/>
                </a:lnTo>
                <a:lnTo>
                  <a:pt x="1375715" y="2126323"/>
                </a:lnTo>
                <a:lnTo>
                  <a:pt x="1407947" y="2126323"/>
                </a:lnTo>
                <a:close/>
                <a:moveTo>
                  <a:pt x="1202207" y="1989163"/>
                </a:moveTo>
                <a:lnTo>
                  <a:pt x="1202207" y="1956930"/>
                </a:lnTo>
                <a:lnTo>
                  <a:pt x="1234440" y="1956930"/>
                </a:lnTo>
                <a:lnTo>
                  <a:pt x="1234440" y="1924698"/>
                </a:lnTo>
                <a:lnTo>
                  <a:pt x="1202207" y="1924698"/>
                </a:lnTo>
                <a:lnTo>
                  <a:pt x="1202207" y="1892465"/>
                </a:lnTo>
                <a:lnTo>
                  <a:pt x="1169975" y="1892465"/>
                </a:lnTo>
                <a:lnTo>
                  <a:pt x="1169975" y="1924698"/>
                </a:lnTo>
                <a:lnTo>
                  <a:pt x="1137742" y="1924698"/>
                </a:lnTo>
                <a:lnTo>
                  <a:pt x="1137742" y="1956930"/>
                </a:lnTo>
                <a:lnTo>
                  <a:pt x="1169975" y="1956930"/>
                </a:lnTo>
                <a:lnTo>
                  <a:pt x="1169975" y="1989163"/>
                </a:lnTo>
                <a:lnTo>
                  <a:pt x="1202207" y="1989163"/>
                </a:lnTo>
                <a:close/>
                <a:moveTo>
                  <a:pt x="1270787" y="2126323"/>
                </a:moveTo>
                <a:lnTo>
                  <a:pt x="1270787" y="2094090"/>
                </a:lnTo>
                <a:lnTo>
                  <a:pt x="1303020" y="2094090"/>
                </a:lnTo>
                <a:lnTo>
                  <a:pt x="1303020" y="2061858"/>
                </a:lnTo>
                <a:lnTo>
                  <a:pt x="1270787" y="2061858"/>
                </a:lnTo>
                <a:lnTo>
                  <a:pt x="1270787" y="2029625"/>
                </a:lnTo>
                <a:lnTo>
                  <a:pt x="1238555" y="2029625"/>
                </a:lnTo>
                <a:lnTo>
                  <a:pt x="1238555" y="2061858"/>
                </a:lnTo>
                <a:lnTo>
                  <a:pt x="1206322" y="2061858"/>
                </a:lnTo>
                <a:lnTo>
                  <a:pt x="1206322" y="2094090"/>
                </a:lnTo>
                <a:lnTo>
                  <a:pt x="1238555" y="2094090"/>
                </a:lnTo>
                <a:lnTo>
                  <a:pt x="1238555" y="2126323"/>
                </a:lnTo>
                <a:lnTo>
                  <a:pt x="1270787" y="2126323"/>
                </a:lnTo>
                <a:close/>
                <a:moveTo>
                  <a:pt x="1339367" y="1989163"/>
                </a:moveTo>
                <a:lnTo>
                  <a:pt x="1339367" y="1956930"/>
                </a:lnTo>
                <a:lnTo>
                  <a:pt x="1371600" y="1956930"/>
                </a:lnTo>
                <a:lnTo>
                  <a:pt x="1371600" y="1924698"/>
                </a:lnTo>
                <a:lnTo>
                  <a:pt x="1339367" y="1924698"/>
                </a:lnTo>
                <a:lnTo>
                  <a:pt x="1339367" y="1892465"/>
                </a:lnTo>
                <a:lnTo>
                  <a:pt x="1307135" y="1892465"/>
                </a:lnTo>
                <a:lnTo>
                  <a:pt x="1307135" y="1924698"/>
                </a:lnTo>
                <a:lnTo>
                  <a:pt x="1274902" y="1924698"/>
                </a:lnTo>
                <a:lnTo>
                  <a:pt x="1274902" y="1956930"/>
                </a:lnTo>
                <a:lnTo>
                  <a:pt x="1307135" y="1956930"/>
                </a:lnTo>
                <a:lnTo>
                  <a:pt x="1307135" y="1989163"/>
                </a:lnTo>
                <a:lnTo>
                  <a:pt x="1339367" y="1989163"/>
                </a:lnTo>
                <a:close/>
                <a:moveTo>
                  <a:pt x="2299487" y="2263483"/>
                </a:moveTo>
                <a:lnTo>
                  <a:pt x="2299487" y="2231250"/>
                </a:lnTo>
                <a:lnTo>
                  <a:pt x="2331720" y="2231250"/>
                </a:lnTo>
                <a:lnTo>
                  <a:pt x="2331720" y="2199018"/>
                </a:lnTo>
                <a:lnTo>
                  <a:pt x="2299487" y="2199018"/>
                </a:lnTo>
                <a:lnTo>
                  <a:pt x="2299487" y="2166785"/>
                </a:lnTo>
                <a:lnTo>
                  <a:pt x="2267255" y="2166785"/>
                </a:lnTo>
                <a:lnTo>
                  <a:pt x="2267255" y="2199018"/>
                </a:lnTo>
                <a:lnTo>
                  <a:pt x="2235022" y="2199018"/>
                </a:lnTo>
                <a:lnTo>
                  <a:pt x="2235022" y="2231250"/>
                </a:lnTo>
                <a:lnTo>
                  <a:pt x="2267255" y="2231250"/>
                </a:lnTo>
                <a:lnTo>
                  <a:pt x="2267255" y="2263483"/>
                </a:lnTo>
                <a:lnTo>
                  <a:pt x="2299487" y="2263483"/>
                </a:lnTo>
                <a:close/>
                <a:moveTo>
                  <a:pt x="2368067" y="2126323"/>
                </a:moveTo>
                <a:lnTo>
                  <a:pt x="2368067" y="2094090"/>
                </a:lnTo>
                <a:lnTo>
                  <a:pt x="2400300" y="2094090"/>
                </a:lnTo>
                <a:lnTo>
                  <a:pt x="2400300" y="2061858"/>
                </a:lnTo>
                <a:lnTo>
                  <a:pt x="2368067" y="2061858"/>
                </a:lnTo>
                <a:lnTo>
                  <a:pt x="2368067" y="2029625"/>
                </a:lnTo>
                <a:lnTo>
                  <a:pt x="2335835" y="2029625"/>
                </a:lnTo>
                <a:lnTo>
                  <a:pt x="2335835" y="2061858"/>
                </a:lnTo>
                <a:lnTo>
                  <a:pt x="2303602" y="2061858"/>
                </a:lnTo>
                <a:lnTo>
                  <a:pt x="2303602" y="2094090"/>
                </a:lnTo>
                <a:lnTo>
                  <a:pt x="2335835" y="2094090"/>
                </a:lnTo>
                <a:lnTo>
                  <a:pt x="2335835" y="2126323"/>
                </a:lnTo>
                <a:lnTo>
                  <a:pt x="2368067" y="2126323"/>
                </a:lnTo>
                <a:close/>
                <a:moveTo>
                  <a:pt x="1888007" y="2263483"/>
                </a:moveTo>
                <a:lnTo>
                  <a:pt x="1888007" y="2231250"/>
                </a:lnTo>
                <a:lnTo>
                  <a:pt x="1920240" y="2231250"/>
                </a:lnTo>
                <a:lnTo>
                  <a:pt x="1920240" y="2199018"/>
                </a:lnTo>
                <a:lnTo>
                  <a:pt x="1888007" y="2199018"/>
                </a:lnTo>
                <a:lnTo>
                  <a:pt x="1888007" y="2166785"/>
                </a:lnTo>
                <a:lnTo>
                  <a:pt x="1855775" y="2166785"/>
                </a:lnTo>
                <a:lnTo>
                  <a:pt x="1855775" y="2199018"/>
                </a:lnTo>
                <a:lnTo>
                  <a:pt x="1823542" y="2199018"/>
                </a:lnTo>
                <a:lnTo>
                  <a:pt x="1823542" y="2231250"/>
                </a:lnTo>
                <a:lnTo>
                  <a:pt x="1855775" y="2231250"/>
                </a:lnTo>
                <a:lnTo>
                  <a:pt x="1855775" y="2263483"/>
                </a:lnTo>
                <a:lnTo>
                  <a:pt x="1888007" y="2263483"/>
                </a:lnTo>
                <a:close/>
                <a:moveTo>
                  <a:pt x="2436647" y="2263483"/>
                </a:moveTo>
                <a:lnTo>
                  <a:pt x="2436647" y="2231250"/>
                </a:lnTo>
                <a:lnTo>
                  <a:pt x="2468880" y="2231250"/>
                </a:lnTo>
                <a:lnTo>
                  <a:pt x="2468880" y="2199018"/>
                </a:lnTo>
                <a:lnTo>
                  <a:pt x="2436647" y="2199018"/>
                </a:lnTo>
                <a:lnTo>
                  <a:pt x="2436647" y="2166785"/>
                </a:lnTo>
                <a:lnTo>
                  <a:pt x="2404415" y="2166785"/>
                </a:lnTo>
                <a:lnTo>
                  <a:pt x="2404415" y="2199018"/>
                </a:lnTo>
                <a:lnTo>
                  <a:pt x="2372182" y="2199018"/>
                </a:lnTo>
                <a:lnTo>
                  <a:pt x="2372182" y="2231250"/>
                </a:lnTo>
                <a:lnTo>
                  <a:pt x="2404415" y="2231250"/>
                </a:lnTo>
                <a:lnTo>
                  <a:pt x="2404415" y="2263483"/>
                </a:lnTo>
                <a:lnTo>
                  <a:pt x="2436647" y="2263483"/>
                </a:lnTo>
                <a:close/>
                <a:moveTo>
                  <a:pt x="2478481" y="463944"/>
                </a:moveTo>
                <a:lnTo>
                  <a:pt x="2499741" y="463944"/>
                </a:lnTo>
                <a:lnTo>
                  <a:pt x="2499741" y="442684"/>
                </a:lnTo>
                <a:lnTo>
                  <a:pt x="2521001" y="442684"/>
                </a:lnTo>
                <a:lnTo>
                  <a:pt x="2521001" y="421424"/>
                </a:lnTo>
                <a:lnTo>
                  <a:pt x="2499741" y="421424"/>
                </a:lnTo>
                <a:lnTo>
                  <a:pt x="2499741" y="400164"/>
                </a:lnTo>
                <a:lnTo>
                  <a:pt x="2478481" y="400164"/>
                </a:lnTo>
                <a:lnTo>
                  <a:pt x="2478481" y="421424"/>
                </a:lnTo>
                <a:lnTo>
                  <a:pt x="2457221" y="421424"/>
                </a:lnTo>
                <a:lnTo>
                  <a:pt x="2457221" y="442684"/>
                </a:lnTo>
                <a:lnTo>
                  <a:pt x="2478481" y="442684"/>
                </a:lnTo>
                <a:lnTo>
                  <a:pt x="2478481" y="463944"/>
                </a:lnTo>
                <a:close/>
                <a:moveTo>
                  <a:pt x="1238555" y="1755305"/>
                </a:moveTo>
                <a:lnTo>
                  <a:pt x="1238555" y="1787538"/>
                </a:lnTo>
                <a:lnTo>
                  <a:pt x="1206322" y="1787538"/>
                </a:lnTo>
                <a:lnTo>
                  <a:pt x="1206322" y="1819770"/>
                </a:lnTo>
                <a:lnTo>
                  <a:pt x="1238555" y="1819770"/>
                </a:lnTo>
                <a:lnTo>
                  <a:pt x="1238555" y="1852003"/>
                </a:lnTo>
                <a:lnTo>
                  <a:pt x="1270787" y="1852003"/>
                </a:lnTo>
                <a:lnTo>
                  <a:pt x="1270787" y="1819770"/>
                </a:lnTo>
                <a:lnTo>
                  <a:pt x="1303020" y="1819770"/>
                </a:lnTo>
                <a:lnTo>
                  <a:pt x="1303020" y="1787538"/>
                </a:lnTo>
                <a:lnTo>
                  <a:pt x="1270787" y="1787538"/>
                </a:lnTo>
                <a:lnTo>
                  <a:pt x="1270787" y="1755305"/>
                </a:lnTo>
                <a:lnTo>
                  <a:pt x="1238555" y="1755305"/>
                </a:lnTo>
                <a:close/>
                <a:moveTo>
                  <a:pt x="2025167" y="2263483"/>
                </a:moveTo>
                <a:lnTo>
                  <a:pt x="2025167" y="2231250"/>
                </a:lnTo>
                <a:lnTo>
                  <a:pt x="2057400" y="2231250"/>
                </a:lnTo>
                <a:lnTo>
                  <a:pt x="2057400" y="2199018"/>
                </a:lnTo>
                <a:lnTo>
                  <a:pt x="2025167" y="2199018"/>
                </a:lnTo>
                <a:lnTo>
                  <a:pt x="2025167" y="2166785"/>
                </a:lnTo>
                <a:lnTo>
                  <a:pt x="1992935" y="2166785"/>
                </a:lnTo>
                <a:lnTo>
                  <a:pt x="1992935" y="2199018"/>
                </a:lnTo>
                <a:lnTo>
                  <a:pt x="1960702" y="2199018"/>
                </a:lnTo>
                <a:lnTo>
                  <a:pt x="1960702" y="2231250"/>
                </a:lnTo>
                <a:lnTo>
                  <a:pt x="1992935" y="2231250"/>
                </a:lnTo>
                <a:lnTo>
                  <a:pt x="1992935" y="2263483"/>
                </a:lnTo>
                <a:lnTo>
                  <a:pt x="2025167" y="2263483"/>
                </a:lnTo>
                <a:close/>
                <a:moveTo>
                  <a:pt x="1956587" y="2126323"/>
                </a:moveTo>
                <a:lnTo>
                  <a:pt x="1956587" y="2094090"/>
                </a:lnTo>
                <a:lnTo>
                  <a:pt x="1988820" y="2094090"/>
                </a:lnTo>
                <a:lnTo>
                  <a:pt x="1988820" y="2061858"/>
                </a:lnTo>
                <a:lnTo>
                  <a:pt x="1956587" y="2061858"/>
                </a:lnTo>
                <a:lnTo>
                  <a:pt x="1956587" y="2029625"/>
                </a:lnTo>
                <a:lnTo>
                  <a:pt x="1924355" y="2029625"/>
                </a:lnTo>
                <a:lnTo>
                  <a:pt x="1924355" y="2061858"/>
                </a:lnTo>
                <a:lnTo>
                  <a:pt x="1892122" y="2061858"/>
                </a:lnTo>
                <a:lnTo>
                  <a:pt x="1892122" y="2094090"/>
                </a:lnTo>
                <a:lnTo>
                  <a:pt x="1924355" y="2094090"/>
                </a:lnTo>
                <a:lnTo>
                  <a:pt x="1924355" y="2126323"/>
                </a:lnTo>
                <a:lnTo>
                  <a:pt x="1956587" y="2126323"/>
                </a:lnTo>
                <a:close/>
                <a:moveTo>
                  <a:pt x="2093747" y="2126323"/>
                </a:moveTo>
                <a:lnTo>
                  <a:pt x="2093747" y="2094090"/>
                </a:lnTo>
                <a:lnTo>
                  <a:pt x="2125980" y="2094090"/>
                </a:lnTo>
                <a:lnTo>
                  <a:pt x="2125980" y="2061858"/>
                </a:lnTo>
                <a:lnTo>
                  <a:pt x="2093747" y="2061858"/>
                </a:lnTo>
                <a:lnTo>
                  <a:pt x="2093747" y="2029625"/>
                </a:lnTo>
                <a:lnTo>
                  <a:pt x="2061515" y="2029625"/>
                </a:lnTo>
                <a:lnTo>
                  <a:pt x="2061515" y="2061858"/>
                </a:lnTo>
                <a:lnTo>
                  <a:pt x="2029282" y="2061858"/>
                </a:lnTo>
                <a:lnTo>
                  <a:pt x="2029282" y="2094090"/>
                </a:lnTo>
                <a:lnTo>
                  <a:pt x="2061515" y="2094090"/>
                </a:lnTo>
                <a:lnTo>
                  <a:pt x="2061515" y="2126323"/>
                </a:lnTo>
                <a:lnTo>
                  <a:pt x="2093747" y="2126323"/>
                </a:lnTo>
                <a:close/>
                <a:moveTo>
                  <a:pt x="2162327" y="2263483"/>
                </a:moveTo>
                <a:lnTo>
                  <a:pt x="2162327" y="2231250"/>
                </a:lnTo>
                <a:lnTo>
                  <a:pt x="2194560" y="2231250"/>
                </a:lnTo>
                <a:lnTo>
                  <a:pt x="2194560" y="2199018"/>
                </a:lnTo>
                <a:lnTo>
                  <a:pt x="2162327" y="2199018"/>
                </a:lnTo>
                <a:lnTo>
                  <a:pt x="2162327" y="2166785"/>
                </a:lnTo>
                <a:lnTo>
                  <a:pt x="2130095" y="2166785"/>
                </a:lnTo>
                <a:lnTo>
                  <a:pt x="2130095" y="2199018"/>
                </a:lnTo>
                <a:lnTo>
                  <a:pt x="2097862" y="2199018"/>
                </a:lnTo>
                <a:lnTo>
                  <a:pt x="2097862" y="2231250"/>
                </a:lnTo>
                <a:lnTo>
                  <a:pt x="2130095" y="2231250"/>
                </a:lnTo>
                <a:lnTo>
                  <a:pt x="2130095" y="2263483"/>
                </a:lnTo>
                <a:lnTo>
                  <a:pt x="2162327" y="2263483"/>
                </a:lnTo>
                <a:close/>
                <a:moveTo>
                  <a:pt x="1581455" y="1618145"/>
                </a:moveTo>
                <a:lnTo>
                  <a:pt x="1581455" y="1650378"/>
                </a:lnTo>
                <a:lnTo>
                  <a:pt x="1549222" y="1650378"/>
                </a:lnTo>
                <a:lnTo>
                  <a:pt x="1549222" y="1682610"/>
                </a:lnTo>
                <a:lnTo>
                  <a:pt x="1581455" y="1682610"/>
                </a:lnTo>
                <a:lnTo>
                  <a:pt x="1581455" y="1714843"/>
                </a:lnTo>
                <a:lnTo>
                  <a:pt x="1613687" y="1714843"/>
                </a:lnTo>
                <a:lnTo>
                  <a:pt x="1613687" y="1682610"/>
                </a:lnTo>
                <a:lnTo>
                  <a:pt x="1645920" y="1682610"/>
                </a:lnTo>
                <a:lnTo>
                  <a:pt x="1645920" y="1650378"/>
                </a:lnTo>
                <a:lnTo>
                  <a:pt x="1613687" y="1650378"/>
                </a:lnTo>
                <a:lnTo>
                  <a:pt x="1613687" y="1618145"/>
                </a:lnTo>
                <a:lnTo>
                  <a:pt x="1581455" y="1618145"/>
                </a:lnTo>
                <a:close/>
                <a:moveTo>
                  <a:pt x="2198675" y="1755305"/>
                </a:moveTo>
                <a:lnTo>
                  <a:pt x="2198675" y="1787538"/>
                </a:lnTo>
                <a:lnTo>
                  <a:pt x="2166442" y="1787538"/>
                </a:lnTo>
                <a:lnTo>
                  <a:pt x="2166442" y="1819770"/>
                </a:lnTo>
                <a:lnTo>
                  <a:pt x="2198675" y="1819770"/>
                </a:lnTo>
                <a:lnTo>
                  <a:pt x="2198675" y="1852003"/>
                </a:lnTo>
                <a:lnTo>
                  <a:pt x="2230907" y="1852003"/>
                </a:lnTo>
                <a:lnTo>
                  <a:pt x="2230907" y="1819770"/>
                </a:lnTo>
                <a:lnTo>
                  <a:pt x="2263140" y="1819770"/>
                </a:lnTo>
                <a:lnTo>
                  <a:pt x="2263140" y="1787538"/>
                </a:lnTo>
                <a:lnTo>
                  <a:pt x="2230907" y="1787538"/>
                </a:lnTo>
                <a:lnTo>
                  <a:pt x="2230907" y="1755305"/>
                </a:lnTo>
                <a:lnTo>
                  <a:pt x="2198675" y="1755305"/>
                </a:lnTo>
                <a:close/>
                <a:moveTo>
                  <a:pt x="2267255" y="1618145"/>
                </a:moveTo>
                <a:lnTo>
                  <a:pt x="2267255" y="1650378"/>
                </a:lnTo>
                <a:lnTo>
                  <a:pt x="2235022" y="1650378"/>
                </a:lnTo>
                <a:lnTo>
                  <a:pt x="2235022" y="1682610"/>
                </a:lnTo>
                <a:lnTo>
                  <a:pt x="2267255" y="1682610"/>
                </a:lnTo>
                <a:lnTo>
                  <a:pt x="2267255" y="1714843"/>
                </a:lnTo>
                <a:lnTo>
                  <a:pt x="2299487" y="1714843"/>
                </a:lnTo>
                <a:lnTo>
                  <a:pt x="2299487" y="1682610"/>
                </a:lnTo>
                <a:lnTo>
                  <a:pt x="2331720" y="1682610"/>
                </a:lnTo>
                <a:lnTo>
                  <a:pt x="2331720" y="1650378"/>
                </a:lnTo>
                <a:lnTo>
                  <a:pt x="2299487" y="1650378"/>
                </a:lnTo>
                <a:lnTo>
                  <a:pt x="2299487" y="1618145"/>
                </a:lnTo>
                <a:lnTo>
                  <a:pt x="2267255" y="1618145"/>
                </a:lnTo>
                <a:close/>
                <a:moveTo>
                  <a:pt x="2061515" y="1755305"/>
                </a:moveTo>
                <a:lnTo>
                  <a:pt x="2061515" y="1787538"/>
                </a:lnTo>
                <a:lnTo>
                  <a:pt x="2029282" y="1787538"/>
                </a:lnTo>
                <a:lnTo>
                  <a:pt x="2029282" y="1819770"/>
                </a:lnTo>
                <a:lnTo>
                  <a:pt x="2061515" y="1819770"/>
                </a:lnTo>
                <a:lnTo>
                  <a:pt x="2061515" y="1852003"/>
                </a:lnTo>
                <a:lnTo>
                  <a:pt x="2093747" y="1852003"/>
                </a:lnTo>
                <a:lnTo>
                  <a:pt x="2093747" y="1819770"/>
                </a:lnTo>
                <a:lnTo>
                  <a:pt x="2125980" y="1819770"/>
                </a:lnTo>
                <a:lnTo>
                  <a:pt x="2125980" y="1787538"/>
                </a:lnTo>
                <a:lnTo>
                  <a:pt x="2093747" y="1787538"/>
                </a:lnTo>
                <a:lnTo>
                  <a:pt x="2093747" y="1755305"/>
                </a:lnTo>
                <a:lnTo>
                  <a:pt x="2061515" y="1755305"/>
                </a:lnTo>
                <a:close/>
                <a:moveTo>
                  <a:pt x="2335835" y="1755305"/>
                </a:moveTo>
                <a:lnTo>
                  <a:pt x="2335835" y="1787538"/>
                </a:lnTo>
                <a:lnTo>
                  <a:pt x="2303602" y="1787538"/>
                </a:lnTo>
                <a:lnTo>
                  <a:pt x="2303602" y="1819770"/>
                </a:lnTo>
                <a:lnTo>
                  <a:pt x="2335835" y="1819770"/>
                </a:lnTo>
                <a:lnTo>
                  <a:pt x="2335835" y="1852003"/>
                </a:lnTo>
                <a:lnTo>
                  <a:pt x="2368067" y="1852003"/>
                </a:lnTo>
                <a:lnTo>
                  <a:pt x="2368067" y="1819770"/>
                </a:lnTo>
                <a:lnTo>
                  <a:pt x="2400300" y="1819770"/>
                </a:lnTo>
                <a:lnTo>
                  <a:pt x="2400300" y="1787538"/>
                </a:lnTo>
                <a:lnTo>
                  <a:pt x="2368067" y="1787538"/>
                </a:lnTo>
                <a:lnTo>
                  <a:pt x="2368067" y="1755305"/>
                </a:lnTo>
                <a:lnTo>
                  <a:pt x="2335835" y="1755305"/>
                </a:lnTo>
                <a:close/>
                <a:moveTo>
                  <a:pt x="2130095" y="1618145"/>
                </a:moveTo>
                <a:lnTo>
                  <a:pt x="2130095" y="1650378"/>
                </a:lnTo>
                <a:lnTo>
                  <a:pt x="2097862" y="1650378"/>
                </a:lnTo>
                <a:lnTo>
                  <a:pt x="2097862" y="1682610"/>
                </a:lnTo>
                <a:lnTo>
                  <a:pt x="2130095" y="1682610"/>
                </a:lnTo>
                <a:lnTo>
                  <a:pt x="2130095" y="1714843"/>
                </a:lnTo>
                <a:lnTo>
                  <a:pt x="2162327" y="1714843"/>
                </a:lnTo>
                <a:lnTo>
                  <a:pt x="2162327" y="1682610"/>
                </a:lnTo>
                <a:lnTo>
                  <a:pt x="2194560" y="1682610"/>
                </a:lnTo>
                <a:lnTo>
                  <a:pt x="2194560" y="1650378"/>
                </a:lnTo>
                <a:lnTo>
                  <a:pt x="2162327" y="1650378"/>
                </a:lnTo>
                <a:lnTo>
                  <a:pt x="2162327" y="1618145"/>
                </a:lnTo>
                <a:lnTo>
                  <a:pt x="2130095" y="1618145"/>
                </a:lnTo>
                <a:close/>
                <a:moveTo>
                  <a:pt x="2299487" y="1989163"/>
                </a:moveTo>
                <a:lnTo>
                  <a:pt x="2299487" y="1956930"/>
                </a:lnTo>
                <a:lnTo>
                  <a:pt x="2331720" y="1956930"/>
                </a:lnTo>
                <a:lnTo>
                  <a:pt x="2331720" y="1924698"/>
                </a:lnTo>
                <a:lnTo>
                  <a:pt x="2299487" y="1924698"/>
                </a:lnTo>
                <a:lnTo>
                  <a:pt x="2299487" y="1892465"/>
                </a:lnTo>
                <a:lnTo>
                  <a:pt x="2267255" y="1892465"/>
                </a:lnTo>
                <a:lnTo>
                  <a:pt x="2267255" y="1924698"/>
                </a:lnTo>
                <a:lnTo>
                  <a:pt x="2235022" y="1924698"/>
                </a:lnTo>
                <a:lnTo>
                  <a:pt x="2235022" y="1956930"/>
                </a:lnTo>
                <a:lnTo>
                  <a:pt x="2267255" y="1956930"/>
                </a:lnTo>
                <a:lnTo>
                  <a:pt x="2267255" y="1989163"/>
                </a:lnTo>
                <a:lnTo>
                  <a:pt x="2299487" y="1989163"/>
                </a:lnTo>
                <a:close/>
                <a:moveTo>
                  <a:pt x="2404415" y="1892465"/>
                </a:moveTo>
                <a:lnTo>
                  <a:pt x="2404415" y="1924698"/>
                </a:lnTo>
                <a:lnTo>
                  <a:pt x="2372182" y="1924698"/>
                </a:lnTo>
                <a:lnTo>
                  <a:pt x="2372182" y="1956930"/>
                </a:lnTo>
                <a:lnTo>
                  <a:pt x="2404415" y="1956930"/>
                </a:lnTo>
                <a:lnTo>
                  <a:pt x="2404415" y="1989163"/>
                </a:lnTo>
                <a:lnTo>
                  <a:pt x="2436647" y="1989163"/>
                </a:lnTo>
                <a:lnTo>
                  <a:pt x="2436647" y="1956930"/>
                </a:lnTo>
                <a:lnTo>
                  <a:pt x="2468880" y="1956930"/>
                </a:lnTo>
                <a:lnTo>
                  <a:pt x="2468880" y="1924698"/>
                </a:lnTo>
                <a:lnTo>
                  <a:pt x="2436647" y="1924698"/>
                </a:lnTo>
                <a:lnTo>
                  <a:pt x="2436647" y="1892465"/>
                </a:lnTo>
                <a:lnTo>
                  <a:pt x="2404415" y="1892465"/>
                </a:lnTo>
                <a:close/>
                <a:moveTo>
                  <a:pt x="2162327" y="1989163"/>
                </a:moveTo>
                <a:lnTo>
                  <a:pt x="2162327" y="1956930"/>
                </a:lnTo>
                <a:lnTo>
                  <a:pt x="2194560" y="1956930"/>
                </a:lnTo>
                <a:lnTo>
                  <a:pt x="2194560" y="1924698"/>
                </a:lnTo>
                <a:lnTo>
                  <a:pt x="2162327" y="1924698"/>
                </a:lnTo>
                <a:lnTo>
                  <a:pt x="2162327" y="1892465"/>
                </a:lnTo>
                <a:lnTo>
                  <a:pt x="2130095" y="1892465"/>
                </a:lnTo>
                <a:lnTo>
                  <a:pt x="2130095" y="1924698"/>
                </a:lnTo>
                <a:lnTo>
                  <a:pt x="2097862" y="1924698"/>
                </a:lnTo>
                <a:lnTo>
                  <a:pt x="2097862" y="1956930"/>
                </a:lnTo>
                <a:lnTo>
                  <a:pt x="2130095" y="1956930"/>
                </a:lnTo>
                <a:lnTo>
                  <a:pt x="2130095" y="1989163"/>
                </a:lnTo>
                <a:lnTo>
                  <a:pt x="2162327" y="1989163"/>
                </a:lnTo>
                <a:close/>
                <a:moveTo>
                  <a:pt x="2472995" y="1755305"/>
                </a:moveTo>
                <a:lnTo>
                  <a:pt x="2472995" y="1787538"/>
                </a:lnTo>
                <a:lnTo>
                  <a:pt x="2440762" y="1787538"/>
                </a:lnTo>
                <a:lnTo>
                  <a:pt x="2440762" y="1819770"/>
                </a:lnTo>
                <a:lnTo>
                  <a:pt x="2472995" y="1819770"/>
                </a:lnTo>
                <a:lnTo>
                  <a:pt x="2472995" y="1852003"/>
                </a:lnTo>
                <a:lnTo>
                  <a:pt x="2505227" y="1852003"/>
                </a:lnTo>
                <a:lnTo>
                  <a:pt x="2505227" y="1819770"/>
                </a:lnTo>
                <a:lnTo>
                  <a:pt x="2537460" y="1819770"/>
                </a:lnTo>
                <a:lnTo>
                  <a:pt x="2537460" y="1787538"/>
                </a:lnTo>
                <a:lnTo>
                  <a:pt x="2505227" y="1787538"/>
                </a:lnTo>
                <a:lnTo>
                  <a:pt x="2505227" y="1755305"/>
                </a:lnTo>
                <a:lnTo>
                  <a:pt x="2472995" y="1755305"/>
                </a:lnTo>
                <a:close/>
                <a:moveTo>
                  <a:pt x="1924355" y="1755305"/>
                </a:moveTo>
                <a:lnTo>
                  <a:pt x="1924355" y="1787538"/>
                </a:lnTo>
                <a:lnTo>
                  <a:pt x="1892122" y="1787538"/>
                </a:lnTo>
                <a:lnTo>
                  <a:pt x="1892122" y="1819770"/>
                </a:lnTo>
                <a:lnTo>
                  <a:pt x="1924355" y="1819770"/>
                </a:lnTo>
                <a:lnTo>
                  <a:pt x="1924355" y="1852003"/>
                </a:lnTo>
                <a:lnTo>
                  <a:pt x="1956587" y="1852003"/>
                </a:lnTo>
                <a:lnTo>
                  <a:pt x="1956587" y="1819770"/>
                </a:lnTo>
                <a:lnTo>
                  <a:pt x="1988820" y="1819770"/>
                </a:lnTo>
                <a:lnTo>
                  <a:pt x="1988820" y="1787538"/>
                </a:lnTo>
                <a:lnTo>
                  <a:pt x="1956587" y="1787538"/>
                </a:lnTo>
                <a:lnTo>
                  <a:pt x="1956587" y="1755305"/>
                </a:lnTo>
                <a:lnTo>
                  <a:pt x="1924355" y="1755305"/>
                </a:lnTo>
                <a:close/>
                <a:moveTo>
                  <a:pt x="1650035" y="1755305"/>
                </a:moveTo>
                <a:lnTo>
                  <a:pt x="1650035" y="1787538"/>
                </a:lnTo>
                <a:lnTo>
                  <a:pt x="1617802" y="1787538"/>
                </a:lnTo>
                <a:lnTo>
                  <a:pt x="1617802" y="1819770"/>
                </a:lnTo>
                <a:lnTo>
                  <a:pt x="1650035" y="1819770"/>
                </a:lnTo>
                <a:lnTo>
                  <a:pt x="1650035" y="1852003"/>
                </a:lnTo>
                <a:lnTo>
                  <a:pt x="1682267" y="1852003"/>
                </a:lnTo>
                <a:lnTo>
                  <a:pt x="1682267" y="1819770"/>
                </a:lnTo>
                <a:lnTo>
                  <a:pt x="1714500" y="1819770"/>
                </a:lnTo>
                <a:lnTo>
                  <a:pt x="1714500" y="1787538"/>
                </a:lnTo>
                <a:lnTo>
                  <a:pt x="1682267" y="1787538"/>
                </a:lnTo>
                <a:lnTo>
                  <a:pt x="1682267" y="1755305"/>
                </a:lnTo>
                <a:lnTo>
                  <a:pt x="1650035" y="1755305"/>
                </a:lnTo>
                <a:close/>
                <a:moveTo>
                  <a:pt x="2025167" y="1989163"/>
                </a:moveTo>
                <a:lnTo>
                  <a:pt x="2025167" y="1956930"/>
                </a:lnTo>
                <a:lnTo>
                  <a:pt x="2057400" y="1956930"/>
                </a:lnTo>
                <a:lnTo>
                  <a:pt x="2057400" y="1924698"/>
                </a:lnTo>
                <a:lnTo>
                  <a:pt x="2025167" y="1924698"/>
                </a:lnTo>
                <a:lnTo>
                  <a:pt x="2025167" y="1892465"/>
                </a:lnTo>
                <a:lnTo>
                  <a:pt x="1992935" y="1892465"/>
                </a:lnTo>
                <a:lnTo>
                  <a:pt x="1992935" y="1924698"/>
                </a:lnTo>
                <a:lnTo>
                  <a:pt x="1960702" y="1924698"/>
                </a:lnTo>
                <a:lnTo>
                  <a:pt x="1960702" y="1956930"/>
                </a:lnTo>
                <a:lnTo>
                  <a:pt x="1992935" y="1956930"/>
                </a:lnTo>
                <a:lnTo>
                  <a:pt x="1992935" y="1989163"/>
                </a:lnTo>
                <a:lnTo>
                  <a:pt x="2025167" y="1989163"/>
                </a:lnTo>
                <a:close/>
                <a:moveTo>
                  <a:pt x="1992935" y="1618145"/>
                </a:moveTo>
                <a:lnTo>
                  <a:pt x="1992935" y="1650378"/>
                </a:lnTo>
                <a:lnTo>
                  <a:pt x="1960702" y="1650378"/>
                </a:lnTo>
                <a:lnTo>
                  <a:pt x="1960702" y="1682610"/>
                </a:lnTo>
                <a:lnTo>
                  <a:pt x="1992935" y="1682610"/>
                </a:lnTo>
                <a:lnTo>
                  <a:pt x="1992935" y="1714843"/>
                </a:lnTo>
                <a:lnTo>
                  <a:pt x="2025167" y="1714843"/>
                </a:lnTo>
                <a:lnTo>
                  <a:pt x="2025167" y="1682610"/>
                </a:lnTo>
                <a:lnTo>
                  <a:pt x="2057400" y="1682610"/>
                </a:lnTo>
                <a:lnTo>
                  <a:pt x="2057400" y="1650378"/>
                </a:lnTo>
                <a:lnTo>
                  <a:pt x="2025167" y="1650378"/>
                </a:lnTo>
                <a:lnTo>
                  <a:pt x="2025167" y="1618145"/>
                </a:lnTo>
                <a:lnTo>
                  <a:pt x="1992935" y="1618145"/>
                </a:lnTo>
                <a:close/>
                <a:moveTo>
                  <a:pt x="1444295" y="1618145"/>
                </a:moveTo>
                <a:lnTo>
                  <a:pt x="1444295" y="1650378"/>
                </a:lnTo>
                <a:lnTo>
                  <a:pt x="1412062" y="1650378"/>
                </a:lnTo>
                <a:lnTo>
                  <a:pt x="1412062" y="1682610"/>
                </a:lnTo>
                <a:lnTo>
                  <a:pt x="1444295" y="1682610"/>
                </a:lnTo>
                <a:lnTo>
                  <a:pt x="1444295" y="1714843"/>
                </a:lnTo>
                <a:lnTo>
                  <a:pt x="1476527" y="1714843"/>
                </a:lnTo>
                <a:lnTo>
                  <a:pt x="1476527" y="1682610"/>
                </a:lnTo>
                <a:lnTo>
                  <a:pt x="1508760" y="1682610"/>
                </a:lnTo>
                <a:lnTo>
                  <a:pt x="1508760" y="1650378"/>
                </a:lnTo>
                <a:lnTo>
                  <a:pt x="1476527" y="1650378"/>
                </a:lnTo>
                <a:lnTo>
                  <a:pt x="1476527" y="1618145"/>
                </a:lnTo>
                <a:lnTo>
                  <a:pt x="1444295" y="1618145"/>
                </a:lnTo>
                <a:close/>
                <a:moveTo>
                  <a:pt x="1512875" y="1755305"/>
                </a:moveTo>
                <a:lnTo>
                  <a:pt x="1512875" y="1787538"/>
                </a:lnTo>
                <a:lnTo>
                  <a:pt x="1480642" y="1787538"/>
                </a:lnTo>
                <a:lnTo>
                  <a:pt x="1480642" y="1819770"/>
                </a:lnTo>
                <a:lnTo>
                  <a:pt x="1512875" y="1819770"/>
                </a:lnTo>
                <a:lnTo>
                  <a:pt x="1512875" y="1852003"/>
                </a:lnTo>
                <a:lnTo>
                  <a:pt x="1545107" y="1852003"/>
                </a:lnTo>
                <a:lnTo>
                  <a:pt x="1545107" y="1819770"/>
                </a:lnTo>
                <a:lnTo>
                  <a:pt x="1577340" y="1819770"/>
                </a:lnTo>
                <a:lnTo>
                  <a:pt x="1577340" y="1787538"/>
                </a:lnTo>
                <a:lnTo>
                  <a:pt x="1545107" y="1787538"/>
                </a:lnTo>
                <a:lnTo>
                  <a:pt x="1545107" y="1755305"/>
                </a:lnTo>
                <a:lnTo>
                  <a:pt x="1512875" y="1755305"/>
                </a:lnTo>
                <a:close/>
                <a:moveTo>
                  <a:pt x="1855775" y="1618145"/>
                </a:moveTo>
                <a:lnTo>
                  <a:pt x="1855775" y="1650378"/>
                </a:lnTo>
                <a:lnTo>
                  <a:pt x="1823542" y="1650378"/>
                </a:lnTo>
                <a:lnTo>
                  <a:pt x="1823542" y="1682610"/>
                </a:lnTo>
                <a:lnTo>
                  <a:pt x="1855775" y="1682610"/>
                </a:lnTo>
                <a:lnTo>
                  <a:pt x="1855775" y="1714843"/>
                </a:lnTo>
                <a:lnTo>
                  <a:pt x="1888007" y="1714843"/>
                </a:lnTo>
                <a:lnTo>
                  <a:pt x="1888007" y="1682610"/>
                </a:lnTo>
                <a:lnTo>
                  <a:pt x="1920240" y="1682610"/>
                </a:lnTo>
                <a:lnTo>
                  <a:pt x="1920240" y="1650378"/>
                </a:lnTo>
                <a:lnTo>
                  <a:pt x="1888007" y="1650378"/>
                </a:lnTo>
                <a:lnTo>
                  <a:pt x="1888007" y="1618145"/>
                </a:lnTo>
                <a:lnTo>
                  <a:pt x="1855775" y="1618145"/>
                </a:lnTo>
                <a:close/>
                <a:moveTo>
                  <a:pt x="1375715" y="1755305"/>
                </a:moveTo>
                <a:lnTo>
                  <a:pt x="1375715" y="1787538"/>
                </a:lnTo>
                <a:lnTo>
                  <a:pt x="1343482" y="1787538"/>
                </a:lnTo>
                <a:lnTo>
                  <a:pt x="1343482" y="1819770"/>
                </a:lnTo>
                <a:lnTo>
                  <a:pt x="1375715" y="1819770"/>
                </a:lnTo>
                <a:lnTo>
                  <a:pt x="1375715" y="1852003"/>
                </a:lnTo>
                <a:lnTo>
                  <a:pt x="1407947" y="1852003"/>
                </a:lnTo>
                <a:lnTo>
                  <a:pt x="1407947" y="1819770"/>
                </a:lnTo>
                <a:lnTo>
                  <a:pt x="1440180" y="1819770"/>
                </a:lnTo>
                <a:lnTo>
                  <a:pt x="1440180" y="1787538"/>
                </a:lnTo>
                <a:lnTo>
                  <a:pt x="1407947" y="1787538"/>
                </a:lnTo>
                <a:lnTo>
                  <a:pt x="1407947" y="1755305"/>
                </a:lnTo>
                <a:lnTo>
                  <a:pt x="1375715" y="1755305"/>
                </a:lnTo>
                <a:close/>
                <a:moveTo>
                  <a:pt x="1718615" y="1618145"/>
                </a:moveTo>
                <a:lnTo>
                  <a:pt x="1718615" y="1650378"/>
                </a:lnTo>
                <a:lnTo>
                  <a:pt x="1686382" y="1650378"/>
                </a:lnTo>
                <a:lnTo>
                  <a:pt x="1686382" y="1682610"/>
                </a:lnTo>
                <a:lnTo>
                  <a:pt x="1718615" y="1682610"/>
                </a:lnTo>
                <a:lnTo>
                  <a:pt x="1718615" y="1714843"/>
                </a:lnTo>
                <a:lnTo>
                  <a:pt x="1750847" y="1714843"/>
                </a:lnTo>
                <a:lnTo>
                  <a:pt x="1750847" y="1682610"/>
                </a:lnTo>
                <a:lnTo>
                  <a:pt x="1783080" y="1682610"/>
                </a:lnTo>
                <a:lnTo>
                  <a:pt x="1783080" y="1650378"/>
                </a:lnTo>
                <a:lnTo>
                  <a:pt x="1750847" y="1650378"/>
                </a:lnTo>
                <a:lnTo>
                  <a:pt x="1750847" y="1618145"/>
                </a:lnTo>
                <a:lnTo>
                  <a:pt x="1718615" y="1618145"/>
                </a:lnTo>
                <a:close/>
                <a:moveTo>
                  <a:pt x="1787195" y="1755305"/>
                </a:moveTo>
                <a:lnTo>
                  <a:pt x="1787195" y="1787538"/>
                </a:lnTo>
                <a:lnTo>
                  <a:pt x="1754962" y="1787538"/>
                </a:lnTo>
                <a:lnTo>
                  <a:pt x="1754962" y="1819770"/>
                </a:lnTo>
                <a:lnTo>
                  <a:pt x="1787195" y="1819770"/>
                </a:lnTo>
                <a:lnTo>
                  <a:pt x="1787195" y="1852003"/>
                </a:lnTo>
                <a:lnTo>
                  <a:pt x="1819427" y="1852003"/>
                </a:lnTo>
                <a:lnTo>
                  <a:pt x="1819427" y="1819770"/>
                </a:lnTo>
                <a:lnTo>
                  <a:pt x="1851660" y="1819770"/>
                </a:lnTo>
                <a:lnTo>
                  <a:pt x="1851660" y="1787538"/>
                </a:lnTo>
                <a:lnTo>
                  <a:pt x="1819427" y="1787538"/>
                </a:lnTo>
                <a:lnTo>
                  <a:pt x="1819427" y="1755305"/>
                </a:lnTo>
                <a:lnTo>
                  <a:pt x="1787195" y="1755305"/>
                </a:lnTo>
                <a:close/>
                <a:moveTo>
                  <a:pt x="626135" y="1151801"/>
                </a:moveTo>
                <a:lnTo>
                  <a:pt x="648767" y="1151801"/>
                </a:lnTo>
                <a:lnTo>
                  <a:pt x="648767" y="1129170"/>
                </a:lnTo>
                <a:lnTo>
                  <a:pt x="671398" y="1129170"/>
                </a:lnTo>
                <a:lnTo>
                  <a:pt x="671398" y="1106538"/>
                </a:lnTo>
                <a:lnTo>
                  <a:pt x="648767" y="1106538"/>
                </a:lnTo>
                <a:lnTo>
                  <a:pt x="648767" y="1083907"/>
                </a:lnTo>
                <a:lnTo>
                  <a:pt x="626135" y="1083907"/>
                </a:lnTo>
                <a:lnTo>
                  <a:pt x="626135" y="1106538"/>
                </a:lnTo>
                <a:lnTo>
                  <a:pt x="603504" y="1106538"/>
                </a:lnTo>
                <a:lnTo>
                  <a:pt x="603504" y="1129170"/>
                </a:lnTo>
                <a:lnTo>
                  <a:pt x="626135" y="1129170"/>
                </a:lnTo>
                <a:lnTo>
                  <a:pt x="626135" y="1151801"/>
                </a:lnTo>
                <a:close/>
                <a:moveTo>
                  <a:pt x="697116" y="733463"/>
                </a:moveTo>
                <a:lnTo>
                  <a:pt x="714946" y="733463"/>
                </a:lnTo>
                <a:lnTo>
                  <a:pt x="714946" y="715289"/>
                </a:lnTo>
                <a:lnTo>
                  <a:pt x="733120" y="715289"/>
                </a:lnTo>
                <a:lnTo>
                  <a:pt x="733120" y="697459"/>
                </a:lnTo>
                <a:lnTo>
                  <a:pt x="714946" y="697459"/>
                </a:lnTo>
                <a:lnTo>
                  <a:pt x="714946" y="679285"/>
                </a:lnTo>
                <a:lnTo>
                  <a:pt x="697116" y="679285"/>
                </a:lnTo>
                <a:lnTo>
                  <a:pt x="697116" y="697459"/>
                </a:lnTo>
                <a:lnTo>
                  <a:pt x="678942" y="697459"/>
                </a:lnTo>
                <a:lnTo>
                  <a:pt x="678942" y="715289"/>
                </a:lnTo>
                <a:lnTo>
                  <a:pt x="697116" y="715289"/>
                </a:lnTo>
                <a:lnTo>
                  <a:pt x="697116" y="733463"/>
                </a:lnTo>
                <a:close/>
                <a:moveTo>
                  <a:pt x="695058" y="1013955"/>
                </a:moveTo>
                <a:lnTo>
                  <a:pt x="717004" y="1013955"/>
                </a:lnTo>
                <a:lnTo>
                  <a:pt x="717004" y="991667"/>
                </a:lnTo>
                <a:lnTo>
                  <a:pt x="739292" y="991667"/>
                </a:lnTo>
                <a:lnTo>
                  <a:pt x="739292" y="969721"/>
                </a:lnTo>
                <a:lnTo>
                  <a:pt x="717004" y="969721"/>
                </a:lnTo>
                <a:lnTo>
                  <a:pt x="717004" y="947433"/>
                </a:lnTo>
                <a:lnTo>
                  <a:pt x="695058" y="947433"/>
                </a:lnTo>
                <a:lnTo>
                  <a:pt x="695058" y="969721"/>
                </a:lnTo>
                <a:lnTo>
                  <a:pt x="672770" y="969721"/>
                </a:lnTo>
                <a:lnTo>
                  <a:pt x="672770" y="991667"/>
                </a:lnTo>
                <a:lnTo>
                  <a:pt x="695058" y="991667"/>
                </a:lnTo>
                <a:lnTo>
                  <a:pt x="695058" y="1013955"/>
                </a:lnTo>
                <a:close/>
                <a:moveTo>
                  <a:pt x="766381" y="594246"/>
                </a:moveTo>
                <a:lnTo>
                  <a:pt x="782841" y="594246"/>
                </a:lnTo>
                <a:lnTo>
                  <a:pt x="782841" y="577444"/>
                </a:lnTo>
                <a:lnTo>
                  <a:pt x="799643" y="577444"/>
                </a:lnTo>
                <a:lnTo>
                  <a:pt x="799643" y="560984"/>
                </a:lnTo>
                <a:lnTo>
                  <a:pt x="782841" y="560984"/>
                </a:lnTo>
                <a:lnTo>
                  <a:pt x="782841" y="544182"/>
                </a:lnTo>
                <a:lnTo>
                  <a:pt x="766381" y="544182"/>
                </a:lnTo>
                <a:lnTo>
                  <a:pt x="766381" y="560984"/>
                </a:lnTo>
                <a:lnTo>
                  <a:pt x="749579" y="560984"/>
                </a:lnTo>
                <a:lnTo>
                  <a:pt x="749579" y="577444"/>
                </a:lnTo>
                <a:lnTo>
                  <a:pt x="766381" y="577444"/>
                </a:lnTo>
                <a:lnTo>
                  <a:pt x="766381" y="594246"/>
                </a:lnTo>
                <a:close/>
                <a:moveTo>
                  <a:pt x="763981" y="875424"/>
                </a:moveTo>
                <a:lnTo>
                  <a:pt x="785241" y="875424"/>
                </a:lnTo>
                <a:lnTo>
                  <a:pt x="785241" y="854164"/>
                </a:lnTo>
                <a:lnTo>
                  <a:pt x="806501" y="854164"/>
                </a:lnTo>
                <a:lnTo>
                  <a:pt x="806501" y="832904"/>
                </a:lnTo>
                <a:lnTo>
                  <a:pt x="785241" y="832904"/>
                </a:lnTo>
                <a:lnTo>
                  <a:pt x="785241" y="811644"/>
                </a:lnTo>
                <a:lnTo>
                  <a:pt x="763981" y="811644"/>
                </a:lnTo>
                <a:lnTo>
                  <a:pt x="763981" y="832904"/>
                </a:lnTo>
                <a:lnTo>
                  <a:pt x="742721" y="832904"/>
                </a:lnTo>
                <a:lnTo>
                  <a:pt x="742721" y="854164"/>
                </a:lnTo>
                <a:lnTo>
                  <a:pt x="763981" y="854164"/>
                </a:lnTo>
                <a:lnTo>
                  <a:pt x="763981" y="875424"/>
                </a:lnTo>
                <a:close/>
                <a:moveTo>
                  <a:pt x="630250" y="590817"/>
                </a:moveTo>
                <a:lnTo>
                  <a:pt x="644652" y="590817"/>
                </a:lnTo>
                <a:lnTo>
                  <a:pt x="644652" y="576415"/>
                </a:lnTo>
                <a:lnTo>
                  <a:pt x="659054" y="576415"/>
                </a:lnTo>
                <a:lnTo>
                  <a:pt x="659054" y="562013"/>
                </a:lnTo>
                <a:lnTo>
                  <a:pt x="644652" y="562013"/>
                </a:lnTo>
                <a:lnTo>
                  <a:pt x="644652" y="547611"/>
                </a:lnTo>
                <a:lnTo>
                  <a:pt x="630250" y="547611"/>
                </a:lnTo>
                <a:lnTo>
                  <a:pt x="630250" y="562013"/>
                </a:lnTo>
                <a:lnTo>
                  <a:pt x="615848" y="562013"/>
                </a:lnTo>
                <a:lnTo>
                  <a:pt x="615848" y="576415"/>
                </a:lnTo>
                <a:lnTo>
                  <a:pt x="630250" y="576415"/>
                </a:lnTo>
                <a:lnTo>
                  <a:pt x="630250" y="590817"/>
                </a:lnTo>
                <a:close/>
                <a:moveTo>
                  <a:pt x="699516" y="451256"/>
                </a:moveTo>
                <a:lnTo>
                  <a:pt x="712546" y="451256"/>
                </a:lnTo>
                <a:lnTo>
                  <a:pt x="712546" y="438569"/>
                </a:lnTo>
                <a:lnTo>
                  <a:pt x="725233" y="438569"/>
                </a:lnTo>
                <a:lnTo>
                  <a:pt x="725233" y="425539"/>
                </a:lnTo>
                <a:lnTo>
                  <a:pt x="712546" y="425539"/>
                </a:lnTo>
                <a:lnTo>
                  <a:pt x="712546" y="412852"/>
                </a:lnTo>
                <a:lnTo>
                  <a:pt x="699516" y="412852"/>
                </a:lnTo>
                <a:lnTo>
                  <a:pt x="699516" y="425539"/>
                </a:lnTo>
                <a:lnTo>
                  <a:pt x="686829" y="425539"/>
                </a:lnTo>
                <a:lnTo>
                  <a:pt x="686829" y="438569"/>
                </a:lnTo>
                <a:lnTo>
                  <a:pt x="699516" y="438569"/>
                </a:lnTo>
                <a:lnTo>
                  <a:pt x="699516" y="451256"/>
                </a:lnTo>
                <a:close/>
                <a:moveTo>
                  <a:pt x="627850" y="871995"/>
                </a:moveTo>
                <a:lnTo>
                  <a:pt x="647052" y="871995"/>
                </a:lnTo>
                <a:lnTo>
                  <a:pt x="647052" y="853135"/>
                </a:lnTo>
                <a:lnTo>
                  <a:pt x="665912" y="853135"/>
                </a:lnTo>
                <a:lnTo>
                  <a:pt x="665912" y="833933"/>
                </a:lnTo>
                <a:lnTo>
                  <a:pt x="647052" y="833933"/>
                </a:lnTo>
                <a:lnTo>
                  <a:pt x="647052" y="815073"/>
                </a:lnTo>
                <a:lnTo>
                  <a:pt x="627850" y="815073"/>
                </a:lnTo>
                <a:lnTo>
                  <a:pt x="627850" y="833933"/>
                </a:lnTo>
                <a:lnTo>
                  <a:pt x="608990" y="833933"/>
                </a:lnTo>
                <a:lnTo>
                  <a:pt x="608990" y="853135"/>
                </a:lnTo>
                <a:lnTo>
                  <a:pt x="627850" y="853135"/>
                </a:lnTo>
                <a:lnTo>
                  <a:pt x="627850" y="871995"/>
                </a:lnTo>
                <a:close/>
                <a:moveTo>
                  <a:pt x="557555" y="1289304"/>
                </a:moveTo>
                <a:lnTo>
                  <a:pt x="580187" y="1289304"/>
                </a:lnTo>
                <a:lnTo>
                  <a:pt x="580187" y="1266330"/>
                </a:lnTo>
                <a:lnTo>
                  <a:pt x="603161" y="1266330"/>
                </a:lnTo>
                <a:lnTo>
                  <a:pt x="603161" y="1243698"/>
                </a:lnTo>
                <a:lnTo>
                  <a:pt x="580187" y="1243698"/>
                </a:lnTo>
                <a:lnTo>
                  <a:pt x="580187" y="1220724"/>
                </a:lnTo>
                <a:lnTo>
                  <a:pt x="557555" y="1220724"/>
                </a:lnTo>
                <a:lnTo>
                  <a:pt x="557555" y="1243698"/>
                </a:lnTo>
                <a:lnTo>
                  <a:pt x="534581" y="1243698"/>
                </a:lnTo>
                <a:lnTo>
                  <a:pt x="534581" y="1266330"/>
                </a:lnTo>
                <a:lnTo>
                  <a:pt x="557555" y="1266330"/>
                </a:lnTo>
                <a:lnTo>
                  <a:pt x="557555" y="1289304"/>
                </a:lnTo>
                <a:close/>
                <a:moveTo>
                  <a:pt x="560984" y="729691"/>
                </a:moveTo>
                <a:lnTo>
                  <a:pt x="576758" y="729691"/>
                </a:lnTo>
                <a:lnTo>
                  <a:pt x="576758" y="714261"/>
                </a:lnTo>
                <a:lnTo>
                  <a:pt x="592188" y="714261"/>
                </a:lnTo>
                <a:lnTo>
                  <a:pt x="592188" y="698487"/>
                </a:lnTo>
                <a:lnTo>
                  <a:pt x="576758" y="698487"/>
                </a:lnTo>
                <a:lnTo>
                  <a:pt x="576758" y="683057"/>
                </a:lnTo>
                <a:lnTo>
                  <a:pt x="560984" y="683057"/>
                </a:lnTo>
                <a:lnTo>
                  <a:pt x="560984" y="698487"/>
                </a:lnTo>
                <a:lnTo>
                  <a:pt x="545554" y="698487"/>
                </a:lnTo>
                <a:lnTo>
                  <a:pt x="545554" y="714261"/>
                </a:lnTo>
                <a:lnTo>
                  <a:pt x="560984" y="714261"/>
                </a:lnTo>
                <a:lnTo>
                  <a:pt x="560984" y="729691"/>
                </a:lnTo>
                <a:close/>
                <a:moveTo>
                  <a:pt x="149504" y="1552994"/>
                </a:moveTo>
                <a:lnTo>
                  <a:pt x="165278" y="1552994"/>
                </a:lnTo>
                <a:lnTo>
                  <a:pt x="165278" y="1537221"/>
                </a:lnTo>
                <a:lnTo>
                  <a:pt x="181051" y="1537221"/>
                </a:lnTo>
                <a:lnTo>
                  <a:pt x="181051" y="1521447"/>
                </a:lnTo>
                <a:lnTo>
                  <a:pt x="165278" y="1521447"/>
                </a:lnTo>
                <a:lnTo>
                  <a:pt x="165278" y="1505674"/>
                </a:lnTo>
                <a:lnTo>
                  <a:pt x="149504" y="1505674"/>
                </a:lnTo>
                <a:lnTo>
                  <a:pt x="149504" y="1521447"/>
                </a:lnTo>
                <a:lnTo>
                  <a:pt x="133731" y="1521447"/>
                </a:lnTo>
                <a:lnTo>
                  <a:pt x="133731" y="1537221"/>
                </a:lnTo>
                <a:lnTo>
                  <a:pt x="149504" y="1537221"/>
                </a:lnTo>
                <a:lnTo>
                  <a:pt x="149504" y="1552994"/>
                </a:lnTo>
                <a:close/>
                <a:moveTo>
                  <a:pt x="558927" y="1010183"/>
                </a:moveTo>
                <a:lnTo>
                  <a:pt x="578815" y="1010183"/>
                </a:lnTo>
                <a:lnTo>
                  <a:pt x="578815" y="990638"/>
                </a:lnTo>
                <a:lnTo>
                  <a:pt x="598360" y="990638"/>
                </a:lnTo>
                <a:lnTo>
                  <a:pt x="598360" y="970750"/>
                </a:lnTo>
                <a:lnTo>
                  <a:pt x="578815" y="970750"/>
                </a:lnTo>
                <a:lnTo>
                  <a:pt x="578815" y="951205"/>
                </a:lnTo>
                <a:lnTo>
                  <a:pt x="558927" y="951205"/>
                </a:lnTo>
                <a:lnTo>
                  <a:pt x="558927" y="970750"/>
                </a:lnTo>
                <a:lnTo>
                  <a:pt x="539382" y="970750"/>
                </a:lnTo>
                <a:lnTo>
                  <a:pt x="539382" y="990638"/>
                </a:lnTo>
                <a:lnTo>
                  <a:pt x="558927" y="990638"/>
                </a:lnTo>
                <a:lnTo>
                  <a:pt x="558927" y="1010183"/>
                </a:lnTo>
                <a:close/>
                <a:moveTo>
                  <a:pt x="969378" y="739635"/>
                </a:moveTo>
                <a:lnTo>
                  <a:pt x="991324" y="739635"/>
                </a:lnTo>
                <a:lnTo>
                  <a:pt x="991324" y="717347"/>
                </a:lnTo>
                <a:lnTo>
                  <a:pt x="1013612" y="717347"/>
                </a:lnTo>
                <a:lnTo>
                  <a:pt x="1013612" y="695401"/>
                </a:lnTo>
                <a:lnTo>
                  <a:pt x="991324" y="695401"/>
                </a:lnTo>
                <a:lnTo>
                  <a:pt x="991324" y="673113"/>
                </a:lnTo>
                <a:lnTo>
                  <a:pt x="969378" y="673113"/>
                </a:lnTo>
                <a:lnTo>
                  <a:pt x="969378" y="695401"/>
                </a:lnTo>
                <a:lnTo>
                  <a:pt x="947090" y="695401"/>
                </a:lnTo>
                <a:lnTo>
                  <a:pt x="947090" y="717347"/>
                </a:lnTo>
                <a:lnTo>
                  <a:pt x="969378" y="717347"/>
                </a:lnTo>
                <a:lnTo>
                  <a:pt x="969378" y="739635"/>
                </a:lnTo>
                <a:close/>
                <a:moveTo>
                  <a:pt x="2505227" y="2126323"/>
                </a:moveTo>
                <a:lnTo>
                  <a:pt x="2505227" y="2094090"/>
                </a:lnTo>
                <a:lnTo>
                  <a:pt x="2537460" y="2094090"/>
                </a:lnTo>
                <a:lnTo>
                  <a:pt x="2537460" y="2061858"/>
                </a:lnTo>
                <a:lnTo>
                  <a:pt x="2505227" y="2061858"/>
                </a:lnTo>
                <a:lnTo>
                  <a:pt x="2505227" y="2029625"/>
                </a:lnTo>
                <a:lnTo>
                  <a:pt x="2472995" y="2029625"/>
                </a:lnTo>
                <a:lnTo>
                  <a:pt x="2472995" y="2061858"/>
                </a:lnTo>
                <a:lnTo>
                  <a:pt x="2440762" y="2061858"/>
                </a:lnTo>
                <a:lnTo>
                  <a:pt x="2440762" y="2094090"/>
                </a:lnTo>
                <a:lnTo>
                  <a:pt x="2472995" y="2094090"/>
                </a:lnTo>
                <a:lnTo>
                  <a:pt x="2472995" y="2126323"/>
                </a:lnTo>
                <a:lnTo>
                  <a:pt x="2505227" y="2126323"/>
                </a:lnTo>
                <a:close/>
                <a:moveTo>
                  <a:pt x="971779" y="457429"/>
                </a:moveTo>
                <a:lnTo>
                  <a:pt x="988924" y="457429"/>
                </a:lnTo>
                <a:lnTo>
                  <a:pt x="988924" y="440627"/>
                </a:lnTo>
                <a:lnTo>
                  <a:pt x="1005726" y="440627"/>
                </a:lnTo>
                <a:lnTo>
                  <a:pt x="1005726" y="423482"/>
                </a:lnTo>
                <a:lnTo>
                  <a:pt x="988924" y="423482"/>
                </a:lnTo>
                <a:lnTo>
                  <a:pt x="988924" y="406679"/>
                </a:lnTo>
                <a:lnTo>
                  <a:pt x="971779" y="406679"/>
                </a:lnTo>
                <a:lnTo>
                  <a:pt x="971779" y="423482"/>
                </a:lnTo>
                <a:lnTo>
                  <a:pt x="954976" y="423482"/>
                </a:lnTo>
                <a:lnTo>
                  <a:pt x="954976" y="440627"/>
                </a:lnTo>
                <a:lnTo>
                  <a:pt x="971779" y="440627"/>
                </a:lnTo>
                <a:lnTo>
                  <a:pt x="971779" y="457429"/>
                </a:lnTo>
                <a:close/>
                <a:moveTo>
                  <a:pt x="1041387" y="317183"/>
                </a:moveTo>
                <a:lnTo>
                  <a:pt x="1056475" y="317183"/>
                </a:lnTo>
                <a:lnTo>
                  <a:pt x="1056475" y="302438"/>
                </a:lnTo>
                <a:lnTo>
                  <a:pt x="1071220" y="302438"/>
                </a:lnTo>
                <a:lnTo>
                  <a:pt x="1071220" y="287350"/>
                </a:lnTo>
                <a:lnTo>
                  <a:pt x="1056475" y="287350"/>
                </a:lnTo>
                <a:lnTo>
                  <a:pt x="1056475" y="272606"/>
                </a:lnTo>
                <a:lnTo>
                  <a:pt x="1041387" y="272606"/>
                </a:lnTo>
                <a:lnTo>
                  <a:pt x="1041387" y="287350"/>
                </a:lnTo>
                <a:lnTo>
                  <a:pt x="1026643" y="287350"/>
                </a:lnTo>
                <a:lnTo>
                  <a:pt x="1026643" y="302438"/>
                </a:lnTo>
                <a:lnTo>
                  <a:pt x="1041387" y="302438"/>
                </a:lnTo>
                <a:lnTo>
                  <a:pt x="1041387" y="317183"/>
                </a:lnTo>
                <a:close/>
                <a:moveTo>
                  <a:pt x="835647" y="454685"/>
                </a:moveTo>
                <a:lnTo>
                  <a:pt x="850735" y="454685"/>
                </a:lnTo>
                <a:lnTo>
                  <a:pt x="850735" y="439598"/>
                </a:lnTo>
                <a:lnTo>
                  <a:pt x="865822" y="439598"/>
                </a:lnTo>
                <a:lnTo>
                  <a:pt x="865822" y="424510"/>
                </a:lnTo>
                <a:lnTo>
                  <a:pt x="850735" y="424510"/>
                </a:lnTo>
                <a:lnTo>
                  <a:pt x="850735" y="409423"/>
                </a:lnTo>
                <a:lnTo>
                  <a:pt x="835647" y="409423"/>
                </a:lnTo>
                <a:lnTo>
                  <a:pt x="835647" y="424510"/>
                </a:lnTo>
                <a:lnTo>
                  <a:pt x="820560" y="424510"/>
                </a:lnTo>
                <a:lnTo>
                  <a:pt x="820560" y="439598"/>
                </a:lnTo>
                <a:lnTo>
                  <a:pt x="835647" y="439598"/>
                </a:lnTo>
                <a:lnTo>
                  <a:pt x="835647" y="454685"/>
                </a:lnTo>
                <a:close/>
                <a:moveTo>
                  <a:pt x="900112" y="878510"/>
                </a:moveTo>
                <a:lnTo>
                  <a:pt x="923430" y="878510"/>
                </a:lnTo>
                <a:lnTo>
                  <a:pt x="923430" y="855193"/>
                </a:lnTo>
                <a:lnTo>
                  <a:pt x="946747" y="855193"/>
                </a:lnTo>
                <a:lnTo>
                  <a:pt x="946747" y="831875"/>
                </a:lnTo>
                <a:lnTo>
                  <a:pt x="923430" y="831875"/>
                </a:lnTo>
                <a:lnTo>
                  <a:pt x="923430" y="808558"/>
                </a:lnTo>
                <a:lnTo>
                  <a:pt x="900112" y="808558"/>
                </a:lnTo>
                <a:lnTo>
                  <a:pt x="900112" y="831875"/>
                </a:lnTo>
                <a:lnTo>
                  <a:pt x="876795" y="831875"/>
                </a:lnTo>
                <a:lnTo>
                  <a:pt x="876795" y="855193"/>
                </a:lnTo>
                <a:lnTo>
                  <a:pt x="900112" y="855193"/>
                </a:lnTo>
                <a:lnTo>
                  <a:pt x="900112" y="878510"/>
                </a:lnTo>
                <a:close/>
                <a:moveTo>
                  <a:pt x="905256" y="314439"/>
                </a:moveTo>
                <a:lnTo>
                  <a:pt x="918286" y="314439"/>
                </a:lnTo>
                <a:lnTo>
                  <a:pt x="918286" y="301409"/>
                </a:lnTo>
                <a:lnTo>
                  <a:pt x="931316" y="301409"/>
                </a:lnTo>
                <a:lnTo>
                  <a:pt x="931316" y="288379"/>
                </a:lnTo>
                <a:lnTo>
                  <a:pt x="918286" y="288379"/>
                </a:lnTo>
                <a:lnTo>
                  <a:pt x="918286" y="275349"/>
                </a:lnTo>
                <a:lnTo>
                  <a:pt x="905256" y="275349"/>
                </a:lnTo>
                <a:lnTo>
                  <a:pt x="905256" y="288379"/>
                </a:lnTo>
                <a:lnTo>
                  <a:pt x="892226" y="288379"/>
                </a:lnTo>
                <a:lnTo>
                  <a:pt x="892226" y="301409"/>
                </a:lnTo>
                <a:lnTo>
                  <a:pt x="905256" y="301409"/>
                </a:lnTo>
                <a:lnTo>
                  <a:pt x="905256" y="314439"/>
                </a:lnTo>
                <a:close/>
                <a:moveTo>
                  <a:pt x="833247" y="736549"/>
                </a:moveTo>
                <a:lnTo>
                  <a:pt x="853135" y="736549"/>
                </a:lnTo>
                <a:lnTo>
                  <a:pt x="853135" y="716318"/>
                </a:lnTo>
                <a:lnTo>
                  <a:pt x="873366" y="716318"/>
                </a:lnTo>
                <a:lnTo>
                  <a:pt x="873366" y="696430"/>
                </a:lnTo>
                <a:lnTo>
                  <a:pt x="853135" y="696430"/>
                </a:lnTo>
                <a:lnTo>
                  <a:pt x="853135" y="676199"/>
                </a:lnTo>
                <a:lnTo>
                  <a:pt x="833247" y="676199"/>
                </a:lnTo>
                <a:lnTo>
                  <a:pt x="833247" y="696430"/>
                </a:lnTo>
                <a:lnTo>
                  <a:pt x="813016" y="696430"/>
                </a:lnTo>
                <a:lnTo>
                  <a:pt x="813016" y="716318"/>
                </a:lnTo>
                <a:lnTo>
                  <a:pt x="833247" y="716318"/>
                </a:lnTo>
                <a:lnTo>
                  <a:pt x="833247" y="736549"/>
                </a:lnTo>
                <a:close/>
                <a:moveTo>
                  <a:pt x="902513" y="597332"/>
                </a:moveTo>
                <a:lnTo>
                  <a:pt x="921029" y="597332"/>
                </a:lnTo>
                <a:lnTo>
                  <a:pt x="921029" y="578472"/>
                </a:lnTo>
                <a:lnTo>
                  <a:pt x="939889" y="578472"/>
                </a:lnTo>
                <a:lnTo>
                  <a:pt x="939889" y="559956"/>
                </a:lnTo>
                <a:lnTo>
                  <a:pt x="921029" y="559956"/>
                </a:lnTo>
                <a:lnTo>
                  <a:pt x="921029" y="541096"/>
                </a:lnTo>
                <a:lnTo>
                  <a:pt x="902513" y="541096"/>
                </a:lnTo>
                <a:lnTo>
                  <a:pt x="902513" y="559956"/>
                </a:lnTo>
                <a:lnTo>
                  <a:pt x="883653" y="559956"/>
                </a:lnTo>
                <a:lnTo>
                  <a:pt x="883653" y="578472"/>
                </a:lnTo>
                <a:lnTo>
                  <a:pt x="902513" y="578472"/>
                </a:lnTo>
                <a:lnTo>
                  <a:pt x="902513" y="597332"/>
                </a:lnTo>
                <a:close/>
                <a:moveTo>
                  <a:pt x="490347" y="1147686"/>
                </a:moveTo>
                <a:lnTo>
                  <a:pt x="510235" y="1147686"/>
                </a:lnTo>
                <a:lnTo>
                  <a:pt x="510235" y="1127798"/>
                </a:lnTo>
                <a:lnTo>
                  <a:pt x="530123" y="1127798"/>
                </a:lnTo>
                <a:lnTo>
                  <a:pt x="530123" y="1107910"/>
                </a:lnTo>
                <a:lnTo>
                  <a:pt x="510235" y="1107910"/>
                </a:lnTo>
                <a:lnTo>
                  <a:pt x="510235" y="1088022"/>
                </a:lnTo>
                <a:lnTo>
                  <a:pt x="490347" y="1088022"/>
                </a:lnTo>
                <a:lnTo>
                  <a:pt x="490347" y="1107910"/>
                </a:lnTo>
                <a:lnTo>
                  <a:pt x="470459" y="1107910"/>
                </a:lnTo>
                <a:lnTo>
                  <a:pt x="470459" y="1127798"/>
                </a:lnTo>
                <a:lnTo>
                  <a:pt x="490347" y="1127798"/>
                </a:lnTo>
                <a:lnTo>
                  <a:pt x="490347" y="1147686"/>
                </a:lnTo>
                <a:close/>
                <a:moveTo>
                  <a:pt x="494462" y="587045"/>
                </a:moveTo>
                <a:lnTo>
                  <a:pt x="506120" y="587045"/>
                </a:lnTo>
                <a:lnTo>
                  <a:pt x="506120" y="575043"/>
                </a:lnTo>
                <a:lnTo>
                  <a:pt x="518122" y="575043"/>
                </a:lnTo>
                <a:lnTo>
                  <a:pt x="518122" y="563385"/>
                </a:lnTo>
                <a:lnTo>
                  <a:pt x="506120" y="563385"/>
                </a:lnTo>
                <a:lnTo>
                  <a:pt x="506120" y="551383"/>
                </a:lnTo>
                <a:lnTo>
                  <a:pt x="494462" y="551383"/>
                </a:lnTo>
                <a:lnTo>
                  <a:pt x="494462" y="563385"/>
                </a:lnTo>
                <a:lnTo>
                  <a:pt x="482460" y="563385"/>
                </a:lnTo>
                <a:lnTo>
                  <a:pt x="482460" y="575043"/>
                </a:lnTo>
                <a:lnTo>
                  <a:pt x="494462" y="575043"/>
                </a:lnTo>
                <a:lnTo>
                  <a:pt x="494462" y="587045"/>
                </a:lnTo>
                <a:close/>
                <a:moveTo>
                  <a:pt x="287693" y="1001611"/>
                </a:moveTo>
                <a:lnTo>
                  <a:pt x="301409" y="1001611"/>
                </a:lnTo>
                <a:lnTo>
                  <a:pt x="301409" y="987552"/>
                </a:lnTo>
                <a:lnTo>
                  <a:pt x="315468" y="987552"/>
                </a:lnTo>
                <a:lnTo>
                  <a:pt x="315468" y="973836"/>
                </a:lnTo>
                <a:lnTo>
                  <a:pt x="301409" y="973836"/>
                </a:lnTo>
                <a:lnTo>
                  <a:pt x="301409" y="959777"/>
                </a:lnTo>
                <a:lnTo>
                  <a:pt x="287693" y="959777"/>
                </a:lnTo>
                <a:lnTo>
                  <a:pt x="287693" y="973836"/>
                </a:lnTo>
                <a:lnTo>
                  <a:pt x="273634" y="973836"/>
                </a:lnTo>
                <a:lnTo>
                  <a:pt x="273634" y="987552"/>
                </a:lnTo>
                <a:lnTo>
                  <a:pt x="287693" y="987552"/>
                </a:lnTo>
                <a:lnTo>
                  <a:pt x="287693" y="1001611"/>
                </a:lnTo>
                <a:close/>
                <a:moveTo>
                  <a:pt x="285979" y="1280732"/>
                </a:moveTo>
                <a:lnTo>
                  <a:pt x="303124" y="1280732"/>
                </a:lnTo>
                <a:lnTo>
                  <a:pt x="303124" y="1263587"/>
                </a:lnTo>
                <a:lnTo>
                  <a:pt x="320269" y="1263587"/>
                </a:lnTo>
                <a:lnTo>
                  <a:pt x="320269" y="1246442"/>
                </a:lnTo>
                <a:lnTo>
                  <a:pt x="303124" y="1246442"/>
                </a:lnTo>
                <a:lnTo>
                  <a:pt x="303124" y="1229297"/>
                </a:lnTo>
                <a:lnTo>
                  <a:pt x="285979" y="1229297"/>
                </a:lnTo>
                <a:lnTo>
                  <a:pt x="285979" y="1246442"/>
                </a:lnTo>
                <a:lnTo>
                  <a:pt x="268834" y="1246442"/>
                </a:lnTo>
                <a:lnTo>
                  <a:pt x="268834" y="1263587"/>
                </a:lnTo>
                <a:lnTo>
                  <a:pt x="285979" y="1263587"/>
                </a:lnTo>
                <a:lnTo>
                  <a:pt x="285979" y="1280732"/>
                </a:lnTo>
                <a:close/>
                <a:moveTo>
                  <a:pt x="352501" y="1698384"/>
                </a:moveTo>
                <a:lnTo>
                  <a:pt x="373761" y="1698384"/>
                </a:lnTo>
                <a:lnTo>
                  <a:pt x="373761" y="1677124"/>
                </a:lnTo>
                <a:lnTo>
                  <a:pt x="395021" y="1677124"/>
                </a:lnTo>
                <a:lnTo>
                  <a:pt x="395021" y="1655864"/>
                </a:lnTo>
                <a:lnTo>
                  <a:pt x="373761" y="1655864"/>
                </a:lnTo>
                <a:lnTo>
                  <a:pt x="373761" y="1634604"/>
                </a:lnTo>
                <a:lnTo>
                  <a:pt x="352501" y="1634604"/>
                </a:lnTo>
                <a:lnTo>
                  <a:pt x="352501" y="1655864"/>
                </a:lnTo>
                <a:lnTo>
                  <a:pt x="331241" y="1655864"/>
                </a:lnTo>
                <a:lnTo>
                  <a:pt x="331241" y="1677124"/>
                </a:lnTo>
                <a:lnTo>
                  <a:pt x="352501" y="1677124"/>
                </a:lnTo>
                <a:lnTo>
                  <a:pt x="352501" y="1698384"/>
                </a:lnTo>
                <a:close/>
                <a:moveTo>
                  <a:pt x="353187" y="1421663"/>
                </a:moveTo>
                <a:lnTo>
                  <a:pt x="373075" y="1421663"/>
                </a:lnTo>
                <a:lnTo>
                  <a:pt x="373075" y="1402118"/>
                </a:lnTo>
                <a:lnTo>
                  <a:pt x="392620" y="1402118"/>
                </a:lnTo>
                <a:lnTo>
                  <a:pt x="392620" y="1382230"/>
                </a:lnTo>
                <a:lnTo>
                  <a:pt x="373075" y="1382230"/>
                </a:lnTo>
                <a:lnTo>
                  <a:pt x="373075" y="1362685"/>
                </a:lnTo>
                <a:lnTo>
                  <a:pt x="353187" y="1362685"/>
                </a:lnTo>
                <a:lnTo>
                  <a:pt x="353187" y="1382230"/>
                </a:lnTo>
                <a:lnTo>
                  <a:pt x="333642" y="1382230"/>
                </a:lnTo>
                <a:lnTo>
                  <a:pt x="333642" y="1402118"/>
                </a:lnTo>
                <a:lnTo>
                  <a:pt x="353187" y="1402118"/>
                </a:lnTo>
                <a:lnTo>
                  <a:pt x="353187" y="1421663"/>
                </a:lnTo>
                <a:close/>
                <a:moveTo>
                  <a:pt x="150533" y="1275931"/>
                </a:moveTo>
                <a:lnTo>
                  <a:pt x="164249" y="1275931"/>
                </a:lnTo>
                <a:lnTo>
                  <a:pt x="164249" y="1261872"/>
                </a:lnTo>
                <a:lnTo>
                  <a:pt x="178308" y="1261872"/>
                </a:lnTo>
                <a:lnTo>
                  <a:pt x="178308" y="1248156"/>
                </a:lnTo>
                <a:lnTo>
                  <a:pt x="164249" y="1248156"/>
                </a:lnTo>
                <a:lnTo>
                  <a:pt x="164249" y="1234097"/>
                </a:lnTo>
                <a:lnTo>
                  <a:pt x="150533" y="1234097"/>
                </a:lnTo>
                <a:lnTo>
                  <a:pt x="150533" y="1248156"/>
                </a:lnTo>
                <a:lnTo>
                  <a:pt x="136474" y="1248156"/>
                </a:lnTo>
                <a:lnTo>
                  <a:pt x="136474" y="1261872"/>
                </a:lnTo>
                <a:lnTo>
                  <a:pt x="150533" y="1261872"/>
                </a:lnTo>
                <a:lnTo>
                  <a:pt x="150533" y="1275931"/>
                </a:lnTo>
                <a:close/>
                <a:moveTo>
                  <a:pt x="219113" y="1138771"/>
                </a:moveTo>
                <a:lnTo>
                  <a:pt x="232829" y="1138771"/>
                </a:lnTo>
                <a:lnTo>
                  <a:pt x="232829" y="1124712"/>
                </a:lnTo>
                <a:lnTo>
                  <a:pt x="246888" y="1124712"/>
                </a:lnTo>
                <a:lnTo>
                  <a:pt x="246888" y="1110996"/>
                </a:lnTo>
                <a:lnTo>
                  <a:pt x="232829" y="1110996"/>
                </a:lnTo>
                <a:lnTo>
                  <a:pt x="232829" y="1096937"/>
                </a:lnTo>
                <a:lnTo>
                  <a:pt x="219113" y="1096937"/>
                </a:lnTo>
                <a:lnTo>
                  <a:pt x="219113" y="1110996"/>
                </a:lnTo>
                <a:lnTo>
                  <a:pt x="205054" y="1110996"/>
                </a:lnTo>
                <a:lnTo>
                  <a:pt x="205054" y="1124712"/>
                </a:lnTo>
                <a:lnTo>
                  <a:pt x="219113" y="1124712"/>
                </a:lnTo>
                <a:lnTo>
                  <a:pt x="219113" y="1138771"/>
                </a:lnTo>
                <a:close/>
                <a:moveTo>
                  <a:pt x="216713" y="1693926"/>
                </a:moveTo>
                <a:lnTo>
                  <a:pt x="235229" y="1693926"/>
                </a:lnTo>
                <a:lnTo>
                  <a:pt x="235229" y="1675752"/>
                </a:lnTo>
                <a:lnTo>
                  <a:pt x="253403" y="1675752"/>
                </a:lnTo>
                <a:lnTo>
                  <a:pt x="253403" y="1657236"/>
                </a:lnTo>
                <a:lnTo>
                  <a:pt x="235229" y="1657236"/>
                </a:lnTo>
                <a:lnTo>
                  <a:pt x="235229" y="1639062"/>
                </a:lnTo>
                <a:lnTo>
                  <a:pt x="216713" y="1639062"/>
                </a:lnTo>
                <a:lnTo>
                  <a:pt x="216713" y="1657236"/>
                </a:lnTo>
                <a:lnTo>
                  <a:pt x="198539" y="1657236"/>
                </a:lnTo>
                <a:lnTo>
                  <a:pt x="198539" y="1675752"/>
                </a:lnTo>
                <a:lnTo>
                  <a:pt x="216713" y="1675752"/>
                </a:lnTo>
                <a:lnTo>
                  <a:pt x="216713" y="1693926"/>
                </a:lnTo>
                <a:close/>
                <a:moveTo>
                  <a:pt x="354559" y="1143572"/>
                </a:moveTo>
                <a:lnTo>
                  <a:pt x="371704" y="1143572"/>
                </a:lnTo>
                <a:lnTo>
                  <a:pt x="371704" y="1126427"/>
                </a:lnTo>
                <a:lnTo>
                  <a:pt x="388849" y="1126427"/>
                </a:lnTo>
                <a:lnTo>
                  <a:pt x="388849" y="1109282"/>
                </a:lnTo>
                <a:lnTo>
                  <a:pt x="371704" y="1109282"/>
                </a:lnTo>
                <a:lnTo>
                  <a:pt x="371704" y="1092137"/>
                </a:lnTo>
                <a:lnTo>
                  <a:pt x="354559" y="1092137"/>
                </a:lnTo>
                <a:lnTo>
                  <a:pt x="354559" y="1109282"/>
                </a:lnTo>
                <a:lnTo>
                  <a:pt x="337414" y="1109282"/>
                </a:lnTo>
                <a:lnTo>
                  <a:pt x="337414" y="1126427"/>
                </a:lnTo>
                <a:lnTo>
                  <a:pt x="354559" y="1126427"/>
                </a:lnTo>
                <a:lnTo>
                  <a:pt x="354559" y="1143572"/>
                </a:lnTo>
                <a:close/>
                <a:moveTo>
                  <a:pt x="217742" y="1417206"/>
                </a:moveTo>
                <a:lnTo>
                  <a:pt x="234201" y="1417206"/>
                </a:lnTo>
                <a:lnTo>
                  <a:pt x="234201" y="1400404"/>
                </a:lnTo>
                <a:lnTo>
                  <a:pt x="251003" y="1400404"/>
                </a:lnTo>
                <a:lnTo>
                  <a:pt x="251003" y="1383944"/>
                </a:lnTo>
                <a:lnTo>
                  <a:pt x="234201" y="1383944"/>
                </a:lnTo>
                <a:lnTo>
                  <a:pt x="234201" y="1367142"/>
                </a:lnTo>
                <a:lnTo>
                  <a:pt x="217742" y="1367142"/>
                </a:lnTo>
                <a:lnTo>
                  <a:pt x="217742" y="1383944"/>
                </a:lnTo>
                <a:lnTo>
                  <a:pt x="200939" y="1383944"/>
                </a:lnTo>
                <a:lnTo>
                  <a:pt x="200939" y="1400404"/>
                </a:lnTo>
                <a:lnTo>
                  <a:pt x="217742" y="1400404"/>
                </a:lnTo>
                <a:lnTo>
                  <a:pt x="217742" y="1417206"/>
                </a:lnTo>
                <a:close/>
                <a:moveTo>
                  <a:pt x="284950" y="1558138"/>
                </a:moveTo>
                <a:lnTo>
                  <a:pt x="304152" y="1558138"/>
                </a:lnTo>
                <a:lnTo>
                  <a:pt x="304152" y="1538935"/>
                </a:lnTo>
                <a:lnTo>
                  <a:pt x="323355" y="1538935"/>
                </a:lnTo>
                <a:lnTo>
                  <a:pt x="323355" y="1519733"/>
                </a:lnTo>
                <a:lnTo>
                  <a:pt x="304152" y="1519733"/>
                </a:lnTo>
                <a:lnTo>
                  <a:pt x="304152" y="1500530"/>
                </a:lnTo>
                <a:lnTo>
                  <a:pt x="284950" y="1500530"/>
                </a:lnTo>
                <a:lnTo>
                  <a:pt x="284950" y="1519733"/>
                </a:lnTo>
                <a:lnTo>
                  <a:pt x="265748" y="1519733"/>
                </a:lnTo>
                <a:lnTo>
                  <a:pt x="265748" y="1538935"/>
                </a:lnTo>
                <a:lnTo>
                  <a:pt x="284950" y="1538935"/>
                </a:lnTo>
                <a:lnTo>
                  <a:pt x="284950" y="1558138"/>
                </a:lnTo>
                <a:close/>
                <a:moveTo>
                  <a:pt x="356273" y="863765"/>
                </a:moveTo>
                <a:lnTo>
                  <a:pt x="369989" y="863765"/>
                </a:lnTo>
                <a:lnTo>
                  <a:pt x="369989" y="850392"/>
                </a:lnTo>
                <a:lnTo>
                  <a:pt x="383362" y="850392"/>
                </a:lnTo>
                <a:lnTo>
                  <a:pt x="383362" y="836676"/>
                </a:lnTo>
                <a:lnTo>
                  <a:pt x="369989" y="836676"/>
                </a:lnTo>
                <a:lnTo>
                  <a:pt x="369989" y="823303"/>
                </a:lnTo>
                <a:lnTo>
                  <a:pt x="356273" y="823303"/>
                </a:lnTo>
                <a:lnTo>
                  <a:pt x="356273" y="836676"/>
                </a:lnTo>
                <a:lnTo>
                  <a:pt x="342900" y="836676"/>
                </a:lnTo>
                <a:lnTo>
                  <a:pt x="342900" y="850392"/>
                </a:lnTo>
                <a:lnTo>
                  <a:pt x="356273" y="850392"/>
                </a:lnTo>
                <a:lnTo>
                  <a:pt x="356273" y="863765"/>
                </a:lnTo>
                <a:close/>
                <a:moveTo>
                  <a:pt x="1105510" y="742036"/>
                </a:moveTo>
                <a:lnTo>
                  <a:pt x="1129513" y="742036"/>
                </a:lnTo>
                <a:lnTo>
                  <a:pt x="1129513" y="718376"/>
                </a:lnTo>
                <a:lnTo>
                  <a:pt x="1153173" y="718376"/>
                </a:lnTo>
                <a:lnTo>
                  <a:pt x="1153173" y="694373"/>
                </a:lnTo>
                <a:lnTo>
                  <a:pt x="1129513" y="694373"/>
                </a:lnTo>
                <a:lnTo>
                  <a:pt x="1129513" y="670712"/>
                </a:lnTo>
                <a:lnTo>
                  <a:pt x="1105510" y="670712"/>
                </a:lnTo>
                <a:lnTo>
                  <a:pt x="1105510" y="694373"/>
                </a:lnTo>
                <a:lnTo>
                  <a:pt x="1081849" y="694373"/>
                </a:lnTo>
                <a:lnTo>
                  <a:pt x="1081849" y="718376"/>
                </a:lnTo>
                <a:lnTo>
                  <a:pt x="1105510" y="718376"/>
                </a:lnTo>
                <a:lnTo>
                  <a:pt x="1105510" y="742036"/>
                </a:lnTo>
                <a:close/>
                <a:moveTo>
                  <a:pt x="2432876" y="532524"/>
                </a:moveTo>
                <a:lnTo>
                  <a:pt x="2408187" y="532524"/>
                </a:lnTo>
                <a:lnTo>
                  <a:pt x="2408187" y="556870"/>
                </a:lnTo>
                <a:lnTo>
                  <a:pt x="2383841" y="556870"/>
                </a:lnTo>
                <a:lnTo>
                  <a:pt x="2383841" y="581558"/>
                </a:lnTo>
                <a:lnTo>
                  <a:pt x="2408187" y="581558"/>
                </a:lnTo>
                <a:lnTo>
                  <a:pt x="2408187" y="605904"/>
                </a:lnTo>
                <a:lnTo>
                  <a:pt x="2432876" y="605904"/>
                </a:lnTo>
                <a:lnTo>
                  <a:pt x="2432876" y="581558"/>
                </a:lnTo>
                <a:lnTo>
                  <a:pt x="2457221" y="581558"/>
                </a:lnTo>
                <a:lnTo>
                  <a:pt x="2457221" y="556870"/>
                </a:lnTo>
                <a:lnTo>
                  <a:pt x="2432876" y="556870"/>
                </a:lnTo>
                <a:lnTo>
                  <a:pt x="2432876" y="532524"/>
                </a:lnTo>
                <a:close/>
                <a:moveTo>
                  <a:pt x="425196" y="725919"/>
                </a:moveTo>
                <a:lnTo>
                  <a:pt x="438226" y="725919"/>
                </a:lnTo>
                <a:lnTo>
                  <a:pt x="438226" y="712889"/>
                </a:lnTo>
                <a:lnTo>
                  <a:pt x="451256" y="712889"/>
                </a:lnTo>
                <a:lnTo>
                  <a:pt x="451256" y="699859"/>
                </a:lnTo>
                <a:lnTo>
                  <a:pt x="438226" y="699859"/>
                </a:lnTo>
                <a:lnTo>
                  <a:pt x="438226" y="686829"/>
                </a:lnTo>
                <a:lnTo>
                  <a:pt x="425196" y="686829"/>
                </a:lnTo>
                <a:lnTo>
                  <a:pt x="425196" y="699859"/>
                </a:lnTo>
                <a:lnTo>
                  <a:pt x="412166" y="699859"/>
                </a:lnTo>
                <a:lnTo>
                  <a:pt x="412166" y="712889"/>
                </a:lnTo>
                <a:lnTo>
                  <a:pt x="425196" y="712889"/>
                </a:lnTo>
                <a:lnTo>
                  <a:pt x="425196" y="725919"/>
                </a:lnTo>
                <a:close/>
                <a:moveTo>
                  <a:pt x="488975" y="1426121"/>
                </a:moveTo>
                <a:lnTo>
                  <a:pt x="511607" y="1426121"/>
                </a:lnTo>
                <a:lnTo>
                  <a:pt x="511607" y="1403490"/>
                </a:lnTo>
                <a:lnTo>
                  <a:pt x="534238" y="1403490"/>
                </a:lnTo>
                <a:lnTo>
                  <a:pt x="534238" y="1380858"/>
                </a:lnTo>
                <a:lnTo>
                  <a:pt x="511607" y="1380858"/>
                </a:lnTo>
                <a:lnTo>
                  <a:pt x="511607" y="1358227"/>
                </a:lnTo>
                <a:lnTo>
                  <a:pt x="488975" y="1358227"/>
                </a:lnTo>
                <a:lnTo>
                  <a:pt x="488975" y="1380858"/>
                </a:lnTo>
                <a:lnTo>
                  <a:pt x="466344" y="1380858"/>
                </a:lnTo>
                <a:lnTo>
                  <a:pt x="466344" y="1403490"/>
                </a:lnTo>
                <a:lnTo>
                  <a:pt x="488975" y="1403490"/>
                </a:lnTo>
                <a:lnTo>
                  <a:pt x="488975" y="1426121"/>
                </a:lnTo>
                <a:close/>
                <a:moveTo>
                  <a:pt x="420052" y="1838287"/>
                </a:moveTo>
                <a:lnTo>
                  <a:pt x="443370" y="1838287"/>
                </a:lnTo>
                <a:lnTo>
                  <a:pt x="443370" y="1815313"/>
                </a:lnTo>
                <a:lnTo>
                  <a:pt x="466344" y="1815313"/>
                </a:lnTo>
                <a:lnTo>
                  <a:pt x="466344" y="1791995"/>
                </a:lnTo>
                <a:lnTo>
                  <a:pt x="443370" y="1791995"/>
                </a:lnTo>
                <a:lnTo>
                  <a:pt x="443370" y="1769021"/>
                </a:lnTo>
                <a:lnTo>
                  <a:pt x="420052" y="1769021"/>
                </a:lnTo>
                <a:lnTo>
                  <a:pt x="420052" y="1791995"/>
                </a:lnTo>
                <a:lnTo>
                  <a:pt x="397078" y="1791995"/>
                </a:lnTo>
                <a:lnTo>
                  <a:pt x="397078" y="1815313"/>
                </a:lnTo>
                <a:lnTo>
                  <a:pt x="420052" y="1815313"/>
                </a:lnTo>
                <a:lnTo>
                  <a:pt x="420052" y="1838287"/>
                </a:lnTo>
                <a:close/>
                <a:moveTo>
                  <a:pt x="423139" y="1006069"/>
                </a:moveTo>
                <a:lnTo>
                  <a:pt x="440284" y="1006069"/>
                </a:lnTo>
                <a:lnTo>
                  <a:pt x="440284" y="989267"/>
                </a:lnTo>
                <a:lnTo>
                  <a:pt x="457086" y="989267"/>
                </a:lnTo>
                <a:lnTo>
                  <a:pt x="457086" y="972122"/>
                </a:lnTo>
                <a:lnTo>
                  <a:pt x="440284" y="972122"/>
                </a:lnTo>
                <a:lnTo>
                  <a:pt x="440284" y="955319"/>
                </a:lnTo>
                <a:lnTo>
                  <a:pt x="423139" y="955319"/>
                </a:lnTo>
                <a:lnTo>
                  <a:pt x="423139" y="972122"/>
                </a:lnTo>
                <a:lnTo>
                  <a:pt x="406336" y="972122"/>
                </a:lnTo>
                <a:lnTo>
                  <a:pt x="406336" y="989267"/>
                </a:lnTo>
                <a:lnTo>
                  <a:pt x="423139" y="989267"/>
                </a:lnTo>
                <a:lnTo>
                  <a:pt x="423139" y="1006069"/>
                </a:lnTo>
                <a:close/>
                <a:moveTo>
                  <a:pt x="420738" y="1562595"/>
                </a:moveTo>
                <a:lnTo>
                  <a:pt x="442684" y="1562595"/>
                </a:lnTo>
                <a:lnTo>
                  <a:pt x="442684" y="1540307"/>
                </a:lnTo>
                <a:lnTo>
                  <a:pt x="464972" y="1540307"/>
                </a:lnTo>
                <a:lnTo>
                  <a:pt x="464972" y="1518361"/>
                </a:lnTo>
                <a:lnTo>
                  <a:pt x="442684" y="1518361"/>
                </a:lnTo>
                <a:lnTo>
                  <a:pt x="442684" y="1496073"/>
                </a:lnTo>
                <a:lnTo>
                  <a:pt x="420738" y="1496073"/>
                </a:lnTo>
                <a:lnTo>
                  <a:pt x="420738" y="1518361"/>
                </a:lnTo>
                <a:lnTo>
                  <a:pt x="398450" y="1518361"/>
                </a:lnTo>
                <a:lnTo>
                  <a:pt x="398450" y="1540307"/>
                </a:lnTo>
                <a:lnTo>
                  <a:pt x="420738" y="1540307"/>
                </a:lnTo>
                <a:lnTo>
                  <a:pt x="420738" y="1562595"/>
                </a:lnTo>
                <a:close/>
                <a:moveTo>
                  <a:pt x="421767" y="1284846"/>
                </a:moveTo>
                <a:lnTo>
                  <a:pt x="441655" y="1284846"/>
                </a:lnTo>
                <a:lnTo>
                  <a:pt x="441655" y="1264958"/>
                </a:lnTo>
                <a:lnTo>
                  <a:pt x="461543" y="1264958"/>
                </a:lnTo>
                <a:lnTo>
                  <a:pt x="461543" y="1245070"/>
                </a:lnTo>
                <a:lnTo>
                  <a:pt x="441655" y="1245070"/>
                </a:lnTo>
                <a:lnTo>
                  <a:pt x="441655" y="1225182"/>
                </a:lnTo>
                <a:lnTo>
                  <a:pt x="421767" y="1225182"/>
                </a:lnTo>
                <a:lnTo>
                  <a:pt x="421767" y="1245070"/>
                </a:lnTo>
                <a:lnTo>
                  <a:pt x="401879" y="1245070"/>
                </a:lnTo>
                <a:lnTo>
                  <a:pt x="401879" y="1264958"/>
                </a:lnTo>
                <a:lnTo>
                  <a:pt x="421767" y="1264958"/>
                </a:lnTo>
                <a:lnTo>
                  <a:pt x="421767" y="1284846"/>
                </a:lnTo>
                <a:close/>
                <a:moveTo>
                  <a:pt x="492061" y="868223"/>
                </a:moveTo>
                <a:lnTo>
                  <a:pt x="508521" y="868223"/>
                </a:lnTo>
                <a:lnTo>
                  <a:pt x="508521" y="851764"/>
                </a:lnTo>
                <a:lnTo>
                  <a:pt x="524980" y="851764"/>
                </a:lnTo>
                <a:lnTo>
                  <a:pt x="524980" y="835304"/>
                </a:lnTo>
                <a:lnTo>
                  <a:pt x="508521" y="835304"/>
                </a:lnTo>
                <a:lnTo>
                  <a:pt x="508521" y="818845"/>
                </a:lnTo>
                <a:lnTo>
                  <a:pt x="492061" y="818845"/>
                </a:lnTo>
                <a:lnTo>
                  <a:pt x="492061" y="835304"/>
                </a:lnTo>
                <a:lnTo>
                  <a:pt x="475602" y="835304"/>
                </a:lnTo>
                <a:lnTo>
                  <a:pt x="475602" y="851764"/>
                </a:lnTo>
                <a:lnTo>
                  <a:pt x="492061" y="851764"/>
                </a:lnTo>
                <a:lnTo>
                  <a:pt x="492061" y="868223"/>
                </a:lnTo>
                <a:close/>
                <a:moveTo>
                  <a:pt x="1931899" y="183109"/>
                </a:moveTo>
                <a:lnTo>
                  <a:pt x="1949044" y="183109"/>
                </a:lnTo>
                <a:lnTo>
                  <a:pt x="1949044" y="166307"/>
                </a:lnTo>
                <a:lnTo>
                  <a:pt x="1965846" y="166307"/>
                </a:lnTo>
                <a:lnTo>
                  <a:pt x="1965846" y="149162"/>
                </a:lnTo>
                <a:lnTo>
                  <a:pt x="1949044" y="149162"/>
                </a:lnTo>
                <a:lnTo>
                  <a:pt x="1949044" y="132359"/>
                </a:lnTo>
                <a:lnTo>
                  <a:pt x="1931899" y="132359"/>
                </a:lnTo>
                <a:lnTo>
                  <a:pt x="1931899" y="149162"/>
                </a:lnTo>
                <a:lnTo>
                  <a:pt x="1915096" y="149162"/>
                </a:lnTo>
                <a:lnTo>
                  <a:pt x="1915096" y="166307"/>
                </a:lnTo>
                <a:lnTo>
                  <a:pt x="1931899" y="166307"/>
                </a:lnTo>
                <a:lnTo>
                  <a:pt x="1931899" y="183109"/>
                </a:lnTo>
                <a:close/>
                <a:moveTo>
                  <a:pt x="1999107" y="325069"/>
                </a:moveTo>
                <a:lnTo>
                  <a:pt x="2018995" y="325069"/>
                </a:lnTo>
                <a:lnTo>
                  <a:pt x="2018995" y="304838"/>
                </a:lnTo>
                <a:lnTo>
                  <a:pt x="2039227" y="304838"/>
                </a:lnTo>
                <a:lnTo>
                  <a:pt x="2039227" y="284950"/>
                </a:lnTo>
                <a:lnTo>
                  <a:pt x="2018995" y="284950"/>
                </a:lnTo>
                <a:lnTo>
                  <a:pt x="2018995" y="264719"/>
                </a:lnTo>
                <a:lnTo>
                  <a:pt x="1999107" y="264719"/>
                </a:lnTo>
                <a:lnTo>
                  <a:pt x="1999107" y="284950"/>
                </a:lnTo>
                <a:lnTo>
                  <a:pt x="1978876" y="284950"/>
                </a:lnTo>
                <a:lnTo>
                  <a:pt x="1978876" y="304838"/>
                </a:lnTo>
                <a:lnTo>
                  <a:pt x="1999107" y="304838"/>
                </a:lnTo>
                <a:lnTo>
                  <a:pt x="1999107" y="325069"/>
                </a:lnTo>
                <a:close/>
                <a:moveTo>
                  <a:pt x="2136267" y="324726"/>
                </a:moveTo>
                <a:lnTo>
                  <a:pt x="2156155" y="324726"/>
                </a:lnTo>
                <a:lnTo>
                  <a:pt x="2156155" y="304838"/>
                </a:lnTo>
                <a:lnTo>
                  <a:pt x="2176043" y="304838"/>
                </a:lnTo>
                <a:lnTo>
                  <a:pt x="2176043" y="284950"/>
                </a:lnTo>
                <a:lnTo>
                  <a:pt x="2156155" y="284950"/>
                </a:lnTo>
                <a:lnTo>
                  <a:pt x="2156155" y="265062"/>
                </a:lnTo>
                <a:lnTo>
                  <a:pt x="2136267" y="265062"/>
                </a:lnTo>
                <a:lnTo>
                  <a:pt x="2136267" y="284950"/>
                </a:lnTo>
                <a:lnTo>
                  <a:pt x="2116379" y="284950"/>
                </a:lnTo>
                <a:lnTo>
                  <a:pt x="2116379" y="304838"/>
                </a:lnTo>
                <a:lnTo>
                  <a:pt x="2136267" y="304838"/>
                </a:lnTo>
                <a:lnTo>
                  <a:pt x="2136267" y="324726"/>
                </a:lnTo>
                <a:close/>
                <a:moveTo>
                  <a:pt x="2065972" y="466687"/>
                </a:moveTo>
                <a:lnTo>
                  <a:pt x="2089290" y="466687"/>
                </a:lnTo>
                <a:lnTo>
                  <a:pt x="2089290" y="443713"/>
                </a:lnTo>
                <a:lnTo>
                  <a:pt x="2112264" y="443713"/>
                </a:lnTo>
                <a:lnTo>
                  <a:pt x="2112264" y="420395"/>
                </a:lnTo>
                <a:lnTo>
                  <a:pt x="2089290" y="420395"/>
                </a:lnTo>
                <a:lnTo>
                  <a:pt x="2089290" y="397421"/>
                </a:lnTo>
                <a:lnTo>
                  <a:pt x="2065972" y="397421"/>
                </a:lnTo>
                <a:lnTo>
                  <a:pt x="2065972" y="420395"/>
                </a:lnTo>
                <a:lnTo>
                  <a:pt x="2042998" y="420395"/>
                </a:lnTo>
                <a:lnTo>
                  <a:pt x="2042998" y="443713"/>
                </a:lnTo>
                <a:lnTo>
                  <a:pt x="2065972" y="443713"/>
                </a:lnTo>
                <a:lnTo>
                  <a:pt x="2065972" y="466687"/>
                </a:lnTo>
                <a:close/>
                <a:moveTo>
                  <a:pt x="2069059" y="183109"/>
                </a:moveTo>
                <a:lnTo>
                  <a:pt x="2086204" y="183109"/>
                </a:lnTo>
                <a:lnTo>
                  <a:pt x="2086204" y="166307"/>
                </a:lnTo>
                <a:lnTo>
                  <a:pt x="2103006" y="166307"/>
                </a:lnTo>
                <a:lnTo>
                  <a:pt x="2103006" y="149162"/>
                </a:lnTo>
                <a:lnTo>
                  <a:pt x="2086204" y="149162"/>
                </a:lnTo>
                <a:lnTo>
                  <a:pt x="2086204" y="132359"/>
                </a:lnTo>
                <a:lnTo>
                  <a:pt x="2069059" y="132359"/>
                </a:lnTo>
                <a:lnTo>
                  <a:pt x="2069059" y="149162"/>
                </a:lnTo>
                <a:lnTo>
                  <a:pt x="2052256" y="149162"/>
                </a:lnTo>
                <a:lnTo>
                  <a:pt x="2052256" y="166307"/>
                </a:lnTo>
                <a:lnTo>
                  <a:pt x="2069059" y="166307"/>
                </a:lnTo>
                <a:lnTo>
                  <a:pt x="2069059" y="183109"/>
                </a:lnTo>
                <a:close/>
                <a:moveTo>
                  <a:pt x="1791652" y="467030"/>
                </a:moveTo>
                <a:lnTo>
                  <a:pt x="1814970" y="467030"/>
                </a:lnTo>
                <a:lnTo>
                  <a:pt x="1814970" y="443713"/>
                </a:lnTo>
                <a:lnTo>
                  <a:pt x="1838287" y="443713"/>
                </a:lnTo>
                <a:lnTo>
                  <a:pt x="1838287" y="420395"/>
                </a:lnTo>
                <a:lnTo>
                  <a:pt x="1814970" y="420395"/>
                </a:lnTo>
                <a:lnTo>
                  <a:pt x="1814970" y="397078"/>
                </a:lnTo>
                <a:lnTo>
                  <a:pt x="1791652" y="397078"/>
                </a:lnTo>
                <a:lnTo>
                  <a:pt x="1791652" y="420395"/>
                </a:lnTo>
                <a:lnTo>
                  <a:pt x="1768335" y="420395"/>
                </a:lnTo>
                <a:lnTo>
                  <a:pt x="1768335" y="443713"/>
                </a:lnTo>
                <a:lnTo>
                  <a:pt x="1791652" y="443713"/>
                </a:lnTo>
                <a:lnTo>
                  <a:pt x="1791652" y="467030"/>
                </a:lnTo>
                <a:close/>
                <a:moveTo>
                  <a:pt x="1794739" y="183109"/>
                </a:moveTo>
                <a:lnTo>
                  <a:pt x="1811884" y="183109"/>
                </a:lnTo>
                <a:lnTo>
                  <a:pt x="1811884" y="166307"/>
                </a:lnTo>
                <a:lnTo>
                  <a:pt x="1828686" y="166307"/>
                </a:lnTo>
                <a:lnTo>
                  <a:pt x="1828686" y="149162"/>
                </a:lnTo>
                <a:lnTo>
                  <a:pt x="1811884" y="149162"/>
                </a:lnTo>
                <a:lnTo>
                  <a:pt x="1811884" y="132359"/>
                </a:lnTo>
                <a:lnTo>
                  <a:pt x="1794739" y="132359"/>
                </a:lnTo>
                <a:lnTo>
                  <a:pt x="1794739" y="149162"/>
                </a:lnTo>
                <a:lnTo>
                  <a:pt x="1777936" y="149162"/>
                </a:lnTo>
                <a:lnTo>
                  <a:pt x="1777936" y="166307"/>
                </a:lnTo>
                <a:lnTo>
                  <a:pt x="1794739" y="166307"/>
                </a:lnTo>
                <a:lnTo>
                  <a:pt x="1794739" y="183109"/>
                </a:lnTo>
                <a:close/>
                <a:moveTo>
                  <a:pt x="1928812" y="467030"/>
                </a:moveTo>
                <a:lnTo>
                  <a:pt x="1952130" y="467030"/>
                </a:lnTo>
                <a:lnTo>
                  <a:pt x="1952130" y="443713"/>
                </a:lnTo>
                <a:lnTo>
                  <a:pt x="1975447" y="443713"/>
                </a:lnTo>
                <a:lnTo>
                  <a:pt x="1975447" y="420395"/>
                </a:lnTo>
                <a:lnTo>
                  <a:pt x="1952130" y="420395"/>
                </a:lnTo>
                <a:lnTo>
                  <a:pt x="1952130" y="397078"/>
                </a:lnTo>
                <a:lnTo>
                  <a:pt x="1928812" y="397078"/>
                </a:lnTo>
                <a:lnTo>
                  <a:pt x="1928812" y="420395"/>
                </a:lnTo>
                <a:lnTo>
                  <a:pt x="1905495" y="420395"/>
                </a:lnTo>
                <a:lnTo>
                  <a:pt x="1905495" y="443713"/>
                </a:lnTo>
                <a:lnTo>
                  <a:pt x="1928812" y="443713"/>
                </a:lnTo>
                <a:lnTo>
                  <a:pt x="1928812" y="467030"/>
                </a:lnTo>
                <a:close/>
                <a:moveTo>
                  <a:pt x="1861604" y="325412"/>
                </a:moveTo>
                <a:lnTo>
                  <a:pt x="1882178" y="325412"/>
                </a:lnTo>
                <a:lnTo>
                  <a:pt x="1882178" y="305181"/>
                </a:lnTo>
                <a:lnTo>
                  <a:pt x="1902409" y="305181"/>
                </a:lnTo>
                <a:lnTo>
                  <a:pt x="1902409" y="284607"/>
                </a:lnTo>
                <a:lnTo>
                  <a:pt x="1882178" y="284607"/>
                </a:lnTo>
                <a:lnTo>
                  <a:pt x="1882178" y="264376"/>
                </a:lnTo>
                <a:lnTo>
                  <a:pt x="1861604" y="264376"/>
                </a:lnTo>
                <a:lnTo>
                  <a:pt x="1861604" y="284607"/>
                </a:lnTo>
                <a:lnTo>
                  <a:pt x="1841373" y="284607"/>
                </a:lnTo>
                <a:lnTo>
                  <a:pt x="1841373" y="305181"/>
                </a:lnTo>
                <a:lnTo>
                  <a:pt x="1861604" y="305181"/>
                </a:lnTo>
                <a:lnTo>
                  <a:pt x="1861604" y="325412"/>
                </a:lnTo>
                <a:close/>
                <a:moveTo>
                  <a:pt x="1865033" y="40805"/>
                </a:moveTo>
                <a:lnTo>
                  <a:pt x="1878749" y="40805"/>
                </a:lnTo>
                <a:lnTo>
                  <a:pt x="1878749" y="27432"/>
                </a:lnTo>
                <a:lnTo>
                  <a:pt x="1892122" y="27432"/>
                </a:lnTo>
                <a:lnTo>
                  <a:pt x="1892122" y="13716"/>
                </a:lnTo>
                <a:lnTo>
                  <a:pt x="1878749" y="13716"/>
                </a:lnTo>
                <a:lnTo>
                  <a:pt x="1878749" y="343"/>
                </a:lnTo>
                <a:lnTo>
                  <a:pt x="1865033" y="343"/>
                </a:lnTo>
                <a:lnTo>
                  <a:pt x="1865033" y="13716"/>
                </a:lnTo>
                <a:lnTo>
                  <a:pt x="1851660" y="13716"/>
                </a:lnTo>
                <a:lnTo>
                  <a:pt x="1851660" y="27432"/>
                </a:lnTo>
                <a:lnTo>
                  <a:pt x="1865033" y="27432"/>
                </a:lnTo>
                <a:lnTo>
                  <a:pt x="1865033" y="40805"/>
                </a:lnTo>
                <a:close/>
                <a:moveTo>
                  <a:pt x="2002193" y="41148"/>
                </a:moveTo>
                <a:lnTo>
                  <a:pt x="2015909" y="41148"/>
                </a:lnTo>
                <a:lnTo>
                  <a:pt x="2015909" y="27432"/>
                </a:lnTo>
                <a:lnTo>
                  <a:pt x="2029625" y="27432"/>
                </a:lnTo>
                <a:lnTo>
                  <a:pt x="2029625" y="13716"/>
                </a:lnTo>
                <a:lnTo>
                  <a:pt x="2015909" y="13716"/>
                </a:lnTo>
                <a:lnTo>
                  <a:pt x="2015909" y="0"/>
                </a:lnTo>
                <a:lnTo>
                  <a:pt x="2002193" y="0"/>
                </a:lnTo>
                <a:lnTo>
                  <a:pt x="2002193" y="13716"/>
                </a:lnTo>
                <a:lnTo>
                  <a:pt x="1988477" y="13716"/>
                </a:lnTo>
                <a:lnTo>
                  <a:pt x="1988477" y="27432"/>
                </a:lnTo>
                <a:lnTo>
                  <a:pt x="2002193" y="27432"/>
                </a:lnTo>
                <a:lnTo>
                  <a:pt x="2002193" y="41148"/>
                </a:lnTo>
                <a:close/>
                <a:moveTo>
                  <a:pt x="2344064" y="181394"/>
                </a:moveTo>
                <a:lnTo>
                  <a:pt x="2359838" y="181394"/>
                </a:lnTo>
                <a:lnTo>
                  <a:pt x="2359838" y="165621"/>
                </a:lnTo>
                <a:lnTo>
                  <a:pt x="2375611" y="165621"/>
                </a:lnTo>
                <a:lnTo>
                  <a:pt x="2375611" y="149847"/>
                </a:lnTo>
                <a:lnTo>
                  <a:pt x="2359838" y="149847"/>
                </a:lnTo>
                <a:lnTo>
                  <a:pt x="2359838" y="134074"/>
                </a:lnTo>
                <a:lnTo>
                  <a:pt x="2344064" y="134074"/>
                </a:lnTo>
                <a:lnTo>
                  <a:pt x="2344064" y="149847"/>
                </a:lnTo>
                <a:lnTo>
                  <a:pt x="2328291" y="149847"/>
                </a:lnTo>
                <a:lnTo>
                  <a:pt x="2328291" y="165621"/>
                </a:lnTo>
                <a:lnTo>
                  <a:pt x="2344064" y="165621"/>
                </a:lnTo>
                <a:lnTo>
                  <a:pt x="2344064" y="181394"/>
                </a:lnTo>
                <a:close/>
                <a:moveTo>
                  <a:pt x="1108253" y="459829"/>
                </a:moveTo>
                <a:lnTo>
                  <a:pt x="1126769" y="459829"/>
                </a:lnTo>
                <a:lnTo>
                  <a:pt x="1126769" y="441312"/>
                </a:lnTo>
                <a:lnTo>
                  <a:pt x="1145286" y="441312"/>
                </a:lnTo>
                <a:lnTo>
                  <a:pt x="1145286" y="422796"/>
                </a:lnTo>
                <a:lnTo>
                  <a:pt x="1126769" y="422796"/>
                </a:lnTo>
                <a:lnTo>
                  <a:pt x="1126769" y="404279"/>
                </a:lnTo>
                <a:lnTo>
                  <a:pt x="1108253" y="404279"/>
                </a:lnTo>
                <a:lnTo>
                  <a:pt x="1108253" y="422796"/>
                </a:lnTo>
                <a:lnTo>
                  <a:pt x="1089736" y="422796"/>
                </a:lnTo>
                <a:lnTo>
                  <a:pt x="1089736" y="441312"/>
                </a:lnTo>
                <a:lnTo>
                  <a:pt x="1108253" y="441312"/>
                </a:lnTo>
                <a:lnTo>
                  <a:pt x="1108253" y="459829"/>
                </a:lnTo>
                <a:close/>
                <a:moveTo>
                  <a:pt x="2414359" y="38748"/>
                </a:moveTo>
                <a:lnTo>
                  <a:pt x="2426704" y="38748"/>
                </a:lnTo>
                <a:lnTo>
                  <a:pt x="2426704" y="26746"/>
                </a:lnTo>
                <a:lnTo>
                  <a:pt x="2438705" y="26746"/>
                </a:lnTo>
                <a:lnTo>
                  <a:pt x="2438705" y="14402"/>
                </a:lnTo>
                <a:lnTo>
                  <a:pt x="2426704" y="14402"/>
                </a:lnTo>
                <a:lnTo>
                  <a:pt x="2426704" y="2400"/>
                </a:lnTo>
                <a:lnTo>
                  <a:pt x="2414359" y="2400"/>
                </a:lnTo>
                <a:lnTo>
                  <a:pt x="2414359" y="14402"/>
                </a:lnTo>
                <a:lnTo>
                  <a:pt x="2402357" y="14402"/>
                </a:lnTo>
                <a:lnTo>
                  <a:pt x="2402357" y="26746"/>
                </a:lnTo>
                <a:lnTo>
                  <a:pt x="2414359" y="26746"/>
                </a:lnTo>
                <a:lnTo>
                  <a:pt x="2414359" y="38748"/>
                </a:lnTo>
                <a:close/>
                <a:moveTo>
                  <a:pt x="2340979" y="465315"/>
                </a:moveTo>
                <a:lnTo>
                  <a:pt x="2362924" y="465315"/>
                </a:lnTo>
                <a:lnTo>
                  <a:pt x="2362924" y="443027"/>
                </a:lnTo>
                <a:lnTo>
                  <a:pt x="2385212" y="443027"/>
                </a:lnTo>
                <a:lnTo>
                  <a:pt x="2385212" y="421081"/>
                </a:lnTo>
                <a:lnTo>
                  <a:pt x="2362924" y="421081"/>
                </a:lnTo>
                <a:lnTo>
                  <a:pt x="2362924" y="398793"/>
                </a:lnTo>
                <a:lnTo>
                  <a:pt x="2340979" y="398793"/>
                </a:lnTo>
                <a:lnTo>
                  <a:pt x="2340979" y="421081"/>
                </a:lnTo>
                <a:lnTo>
                  <a:pt x="2318690" y="421081"/>
                </a:lnTo>
                <a:lnTo>
                  <a:pt x="2318690" y="443027"/>
                </a:lnTo>
                <a:lnTo>
                  <a:pt x="2340979" y="443027"/>
                </a:lnTo>
                <a:lnTo>
                  <a:pt x="2340979" y="465315"/>
                </a:lnTo>
                <a:close/>
                <a:moveTo>
                  <a:pt x="2203475" y="466344"/>
                </a:moveTo>
                <a:lnTo>
                  <a:pt x="2226107" y="466344"/>
                </a:lnTo>
                <a:lnTo>
                  <a:pt x="2226107" y="443370"/>
                </a:lnTo>
                <a:lnTo>
                  <a:pt x="2249081" y="443370"/>
                </a:lnTo>
                <a:lnTo>
                  <a:pt x="2249081" y="420738"/>
                </a:lnTo>
                <a:lnTo>
                  <a:pt x="2226107" y="420738"/>
                </a:lnTo>
                <a:lnTo>
                  <a:pt x="2226107" y="397764"/>
                </a:lnTo>
                <a:lnTo>
                  <a:pt x="2203475" y="397764"/>
                </a:lnTo>
                <a:lnTo>
                  <a:pt x="2203475" y="420738"/>
                </a:lnTo>
                <a:lnTo>
                  <a:pt x="2180501" y="420738"/>
                </a:lnTo>
                <a:lnTo>
                  <a:pt x="2180501" y="443370"/>
                </a:lnTo>
                <a:lnTo>
                  <a:pt x="2203475" y="443370"/>
                </a:lnTo>
                <a:lnTo>
                  <a:pt x="2203475" y="466344"/>
                </a:lnTo>
                <a:close/>
                <a:moveTo>
                  <a:pt x="2139353" y="40805"/>
                </a:moveTo>
                <a:lnTo>
                  <a:pt x="2153069" y="40805"/>
                </a:lnTo>
                <a:lnTo>
                  <a:pt x="2153069" y="27432"/>
                </a:lnTo>
                <a:lnTo>
                  <a:pt x="2166442" y="27432"/>
                </a:lnTo>
                <a:lnTo>
                  <a:pt x="2166442" y="13716"/>
                </a:lnTo>
                <a:lnTo>
                  <a:pt x="2153069" y="13716"/>
                </a:lnTo>
                <a:lnTo>
                  <a:pt x="2153069" y="343"/>
                </a:lnTo>
                <a:lnTo>
                  <a:pt x="2139353" y="343"/>
                </a:lnTo>
                <a:lnTo>
                  <a:pt x="2139353" y="13716"/>
                </a:lnTo>
                <a:lnTo>
                  <a:pt x="2125980" y="13716"/>
                </a:lnTo>
                <a:lnTo>
                  <a:pt x="2125980" y="27432"/>
                </a:lnTo>
                <a:lnTo>
                  <a:pt x="2139353" y="27432"/>
                </a:lnTo>
                <a:lnTo>
                  <a:pt x="2139353" y="40805"/>
                </a:lnTo>
                <a:close/>
                <a:moveTo>
                  <a:pt x="2206562" y="182423"/>
                </a:moveTo>
                <a:lnTo>
                  <a:pt x="2223021" y="182423"/>
                </a:lnTo>
                <a:lnTo>
                  <a:pt x="2223021" y="165964"/>
                </a:lnTo>
                <a:lnTo>
                  <a:pt x="2239480" y="165964"/>
                </a:lnTo>
                <a:lnTo>
                  <a:pt x="2239480" y="149504"/>
                </a:lnTo>
                <a:lnTo>
                  <a:pt x="2223021" y="149504"/>
                </a:lnTo>
                <a:lnTo>
                  <a:pt x="2223021" y="133045"/>
                </a:lnTo>
                <a:lnTo>
                  <a:pt x="2206562" y="133045"/>
                </a:lnTo>
                <a:lnTo>
                  <a:pt x="2206562" y="149504"/>
                </a:lnTo>
                <a:lnTo>
                  <a:pt x="2190103" y="149504"/>
                </a:lnTo>
                <a:lnTo>
                  <a:pt x="2190103" y="165964"/>
                </a:lnTo>
                <a:lnTo>
                  <a:pt x="2206562" y="165964"/>
                </a:lnTo>
                <a:lnTo>
                  <a:pt x="2206562" y="182423"/>
                </a:lnTo>
                <a:close/>
                <a:moveTo>
                  <a:pt x="2273770" y="324041"/>
                </a:moveTo>
                <a:lnTo>
                  <a:pt x="2292973" y="324041"/>
                </a:lnTo>
                <a:lnTo>
                  <a:pt x="2292973" y="304495"/>
                </a:lnTo>
                <a:lnTo>
                  <a:pt x="2312518" y="304495"/>
                </a:lnTo>
                <a:lnTo>
                  <a:pt x="2312518" y="285293"/>
                </a:lnTo>
                <a:lnTo>
                  <a:pt x="2292973" y="285293"/>
                </a:lnTo>
                <a:lnTo>
                  <a:pt x="2292973" y="265748"/>
                </a:lnTo>
                <a:lnTo>
                  <a:pt x="2273770" y="265748"/>
                </a:lnTo>
                <a:lnTo>
                  <a:pt x="2273770" y="285293"/>
                </a:lnTo>
                <a:lnTo>
                  <a:pt x="2254225" y="285293"/>
                </a:lnTo>
                <a:lnTo>
                  <a:pt x="2254225" y="304495"/>
                </a:lnTo>
                <a:lnTo>
                  <a:pt x="2273770" y="304495"/>
                </a:lnTo>
                <a:lnTo>
                  <a:pt x="2273770" y="324041"/>
                </a:lnTo>
                <a:close/>
                <a:moveTo>
                  <a:pt x="2276856" y="39776"/>
                </a:moveTo>
                <a:lnTo>
                  <a:pt x="2289886" y="39776"/>
                </a:lnTo>
                <a:lnTo>
                  <a:pt x="2289886" y="27089"/>
                </a:lnTo>
                <a:lnTo>
                  <a:pt x="2302574" y="27089"/>
                </a:lnTo>
                <a:lnTo>
                  <a:pt x="2302574" y="14059"/>
                </a:lnTo>
                <a:lnTo>
                  <a:pt x="2289886" y="14059"/>
                </a:lnTo>
                <a:lnTo>
                  <a:pt x="2289886" y="1372"/>
                </a:lnTo>
                <a:lnTo>
                  <a:pt x="2276856" y="1372"/>
                </a:lnTo>
                <a:lnTo>
                  <a:pt x="2276856" y="14059"/>
                </a:lnTo>
                <a:lnTo>
                  <a:pt x="2264169" y="14059"/>
                </a:lnTo>
                <a:lnTo>
                  <a:pt x="2264169" y="27089"/>
                </a:lnTo>
                <a:lnTo>
                  <a:pt x="2276856" y="27089"/>
                </a:lnTo>
                <a:lnTo>
                  <a:pt x="2276856" y="39776"/>
                </a:lnTo>
                <a:close/>
                <a:moveTo>
                  <a:pt x="2411273" y="323012"/>
                </a:moveTo>
                <a:lnTo>
                  <a:pt x="2429789" y="323012"/>
                </a:lnTo>
                <a:lnTo>
                  <a:pt x="2429789" y="304152"/>
                </a:lnTo>
                <a:lnTo>
                  <a:pt x="2448649" y="304152"/>
                </a:lnTo>
                <a:lnTo>
                  <a:pt x="2448649" y="285636"/>
                </a:lnTo>
                <a:lnTo>
                  <a:pt x="2429789" y="285636"/>
                </a:lnTo>
                <a:lnTo>
                  <a:pt x="2429789" y="266776"/>
                </a:lnTo>
                <a:lnTo>
                  <a:pt x="2411273" y="266776"/>
                </a:lnTo>
                <a:lnTo>
                  <a:pt x="2411273" y="285636"/>
                </a:lnTo>
                <a:lnTo>
                  <a:pt x="2392414" y="285636"/>
                </a:lnTo>
                <a:lnTo>
                  <a:pt x="2392414" y="304152"/>
                </a:lnTo>
                <a:lnTo>
                  <a:pt x="2411273" y="304152"/>
                </a:lnTo>
                <a:lnTo>
                  <a:pt x="2411273" y="323012"/>
                </a:lnTo>
                <a:close/>
                <a:moveTo>
                  <a:pt x="1314336" y="321297"/>
                </a:moveTo>
                <a:lnTo>
                  <a:pt x="1332166" y="321297"/>
                </a:lnTo>
                <a:lnTo>
                  <a:pt x="1332166" y="303809"/>
                </a:lnTo>
                <a:lnTo>
                  <a:pt x="1349654" y="303809"/>
                </a:lnTo>
                <a:lnTo>
                  <a:pt x="1349654" y="285979"/>
                </a:lnTo>
                <a:lnTo>
                  <a:pt x="1332166" y="285979"/>
                </a:lnTo>
                <a:lnTo>
                  <a:pt x="1332166" y="268491"/>
                </a:lnTo>
                <a:lnTo>
                  <a:pt x="1314336" y="268491"/>
                </a:lnTo>
                <a:lnTo>
                  <a:pt x="1314336" y="285979"/>
                </a:lnTo>
                <a:lnTo>
                  <a:pt x="1296848" y="285979"/>
                </a:lnTo>
                <a:lnTo>
                  <a:pt x="1296848" y="303809"/>
                </a:lnTo>
                <a:lnTo>
                  <a:pt x="1314336" y="303809"/>
                </a:lnTo>
                <a:lnTo>
                  <a:pt x="1314336" y="321297"/>
                </a:lnTo>
                <a:close/>
                <a:moveTo>
                  <a:pt x="1247813" y="178651"/>
                </a:moveTo>
                <a:lnTo>
                  <a:pt x="1261529" y="178651"/>
                </a:lnTo>
                <a:lnTo>
                  <a:pt x="1261529" y="164592"/>
                </a:lnTo>
                <a:lnTo>
                  <a:pt x="1275588" y="164592"/>
                </a:lnTo>
                <a:lnTo>
                  <a:pt x="1275588" y="150876"/>
                </a:lnTo>
                <a:lnTo>
                  <a:pt x="1261529" y="150876"/>
                </a:lnTo>
                <a:lnTo>
                  <a:pt x="1261529" y="136817"/>
                </a:lnTo>
                <a:lnTo>
                  <a:pt x="1247813" y="136817"/>
                </a:lnTo>
                <a:lnTo>
                  <a:pt x="1247813" y="150876"/>
                </a:lnTo>
                <a:lnTo>
                  <a:pt x="1233754" y="150876"/>
                </a:lnTo>
                <a:lnTo>
                  <a:pt x="1233754" y="164592"/>
                </a:lnTo>
                <a:lnTo>
                  <a:pt x="1247813" y="164592"/>
                </a:lnTo>
                <a:lnTo>
                  <a:pt x="1247813" y="178651"/>
                </a:lnTo>
                <a:close/>
                <a:moveTo>
                  <a:pt x="1311592" y="604190"/>
                </a:moveTo>
                <a:lnTo>
                  <a:pt x="1334910" y="604190"/>
                </a:lnTo>
                <a:lnTo>
                  <a:pt x="1334910" y="580873"/>
                </a:lnTo>
                <a:lnTo>
                  <a:pt x="1358227" y="580873"/>
                </a:lnTo>
                <a:lnTo>
                  <a:pt x="1358227" y="557555"/>
                </a:lnTo>
                <a:lnTo>
                  <a:pt x="1334910" y="557555"/>
                </a:lnTo>
                <a:lnTo>
                  <a:pt x="1334910" y="534238"/>
                </a:lnTo>
                <a:lnTo>
                  <a:pt x="1311592" y="534238"/>
                </a:lnTo>
                <a:lnTo>
                  <a:pt x="1311592" y="557555"/>
                </a:lnTo>
                <a:lnTo>
                  <a:pt x="1288275" y="557555"/>
                </a:lnTo>
                <a:lnTo>
                  <a:pt x="1288275" y="580873"/>
                </a:lnTo>
                <a:lnTo>
                  <a:pt x="1311592" y="580873"/>
                </a:lnTo>
                <a:lnTo>
                  <a:pt x="1311592" y="604190"/>
                </a:lnTo>
                <a:close/>
                <a:moveTo>
                  <a:pt x="1381201" y="463944"/>
                </a:moveTo>
                <a:lnTo>
                  <a:pt x="1402461" y="463944"/>
                </a:lnTo>
                <a:lnTo>
                  <a:pt x="1402461" y="442684"/>
                </a:lnTo>
                <a:lnTo>
                  <a:pt x="1423721" y="442684"/>
                </a:lnTo>
                <a:lnTo>
                  <a:pt x="1423721" y="421424"/>
                </a:lnTo>
                <a:lnTo>
                  <a:pt x="1402461" y="421424"/>
                </a:lnTo>
                <a:lnTo>
                  <a:pt x="1402461" y="400164"/>
                </a:lnTo>
                <a:lnTo>
                  <a:pt x="1381201" y="400164"/>
                </a:lnTo>
                <a:lnTo>
                  <a:pt x="1381201" y="421424"/>
                </a:lnTo>
                <a:lnTo>
                  <a:pt x="1359941" y="421424"/>
                </a:lnTo>
                <a:lnTo>
                  <a:pt x="1359941" y="442684"/>
                </a:lnTo>
                <a:lnTo>
                  <a:pt x="1381201" y="442684"/>
                </a:lnTo>
                <a:lnTo>
                  <a:pt x="1381201" y="463944"/>
                </a:lnTo>
                <a:close/>
                <a:moveTo>
                  <a:pt x="1244727" y="461886"/>
                </a:moveTo>
                <a:lnTo>
                  <a:pt x="1264615" y="461886"/>
                </a:lnTo>
                <a:lnTo>
                  <a:pt x="1264615" y="441998"/>
                </a:lnTo>
                <a:lnTo>
                  <a:pt x="1284503" y="441998"/>
                </a:lnTo>
                <a:lnTo>
                  <a:pt x="1284503" y="422110"/>
                </a:lnTo>
                <a:lnTo>
                  <a:pt x="1264615" y="422110"/>
                </a:lnTo>
                <a:lnTo>
                  <a:pt x="1264615" y="402222"/>
                </a:lnTo>
                <a:lnTo>
                  <a:pt x="1244727" y="402222"/>
                </a:lnTo>
                <a:lnTo>
                  <a:pt x="1244727" y="422110"/>
                </a:lnTo>
                <a:lnTo>
                  <a:pt x="1224839" y="422110"/>
                </a:lnTo>
                <a:lnTo>
                  <a:pt x="1224839" y="441998"/>
                </a:lnTo>
                <a:lnTo>
                  <a:pt x="1244727" y="441998"/>
                </a:lnTo>
                <a:lnTo>
                  <a:pt x="1244727" y="461886"/>
                </a:lnTo>
                <a:close/>
                <a:moveTo>
                  <a:pt x="1384287" y="180365"/>
                </a:moveTo>
                <a:lnTo>
                  <a:pt x="1399375" y="180365"/>
                </a:lnTo>
                <a:lnTo>
                  <a:pt x="1399375" y="165278"/>
                </a:lnTo>
                <a:lnTo>
                  <a:pt x="1414462" y="165278"/>
                </a:lnTo>
                <a:lnTo>
                  <a:pt x="1414462" y="150190"/>
                </a:lnTo>
                <a:lnTo>
                  <a:pt x="1399375" y="150190"/>
                </a:lnTo>
                <a:lnTo>
                  <a:pt x="1399375" y="135103"/>
                </a:lnTo>
                <a:lnTo>
                  <a:pt x="1384287" y="135103"/>
                </a:lnTo>
                <a:lnTo>
                  <a:pt x="1384287" y="150190"/>
                </a:lnTo>
                <a:lnTo>
                  <a:pt x="1369200" y="150190"/>
                </a:lnTo>
                <a:lnTo>
                  <a:pt x="1369200" y="165278"/>
                </a:lnTo>
                <a:lnTo>
                  <a:pt x="1384287" y="165278"/>
                </a:lnTo>
                <a:lnTo>
                  <a:pt x="1384287" y="180365"/>
                </a:lnTo>
                <a:close/>
                <a:moveTo>
                  <a:pt x="1111339" y="176594"/>
                </a:moveTo>
                <a:lnTo>
                  <a:pt x="1123683" y="176594"/>
                </a:lnTo>
                <a:lnTo>
                  <a:pt x="1123683" y="163906"/>
                </a:lnTo>
                <a:lnTo>
                  <a:pt x="1136371" y="163906"/>
                </a:lnTo>
                <a:lnTo>
                  <a:pt x="1136371" y="151562"/>
                </a:lnTo>
                <a:lnTo>
                  <a:pt x="1123683" y="151562"/>
                </a:lnTo>
                <a:lnTo>
                  <a:pt x="1123683" y="138875"/>
                </a:lnTo>
                <a:lnTo>
                  <a:pt x="1111339" y="138875"/>
                </a:lnTo>
                <a:lnTo>
                  <a:pt x="1111339" y="151562"/>
                </a:lnTo>
                <a:lnTo>
                  <a:pt x="1098652" y="151562"/>
                </a:lnTo>
                <a:lnTo>
                  <a:pt x="1098652" y="163906"/>
                </a:lnTo>
                <a:lnTo>
                  <a:pt x="1111339" y="163906"/>
                </a:lnTo>
                <a:lnTo>
                  <a:pt x="1111339" y="176594"/>
                </a:lnTo>
                <a:close/>
                <a:moveTo>
                  <a:pt x="1175118" y="602475"/>
                </a:moveTo>
                <a:lnTo>
                  <a:pt x="1197064" y="602475"/>
                </a:lnTo>
                <a:lnTo>
                  <a:pt x="1197064" y="580187"/>
                </a:lnTo>
                <a:lnTo>
                  <a:pt x="1219352" y="580187"/>
                </a:lnTo>
                <a:lnTo>
                  <a:pt x="1219352" y="558241"/>
                </a:lnTo>
                <a:lnTo>
                  <a:pt x="1197064" y="558241"/>
                </a:lnTo>
                <a:lnTo>
                  <a:pt x="1197064" y="535953"/>
                </a:lnTo>
                <a:lnTo>
                  <a:pt x="1175118" y="535953"/>
                </a:lnTo>
                <a:lnTo>
                  <a:pt x="1175118" y="558241"/>
                </a:lnTo>
                <a:lnTo>
                  <a:pt x="1152830" y="558241"/>
                </a:lnTo>
                <a:lnTo>
                  <a:pt x="1152830" y="580187"/>
                </a:lnTo>
                <a:lnTo>
                  <a:pt x="1175118" y="580187"/>
                </a:lnTo>
                <a:lnTo>
                  <a:pt x="1175118" y="602475"/>
                </a:lnTo>
                <a:close/>
                <a:moveTo>
                  <a:pt x="1177861" y="319240"/>
                </a:moveTo>
                <a:lnTo>
                  <a:pt x="1194321" y="319240"/>
                </a:lnTo>
                <a:lnTo>
                  <a:pt x="1194321" y="303124"/>
                </a:lnTo>
                <a:lnTo>
                  <a:pt x="1210437" y="303124"/>
                </a:lnTo>
                <a:lnTo>
                  <a:pt x="1210437" y="286664"/>
                </a:lnTo>
                <a:lnTo>
                  <a:pt x="1194321" y="286664"/>
                </a:lnTo>
                <a:lnTo>
                  <a:pt x="1194321" y="270548"/>
                </a:lnTo>
                <a:lnTo>
                  <a:pt x="1177861" y="270548"/>
                </a:lnTo>
                <a:lnTo>
                  <a:pt x="1177861" y="286664"/>
                </a:lnTo>
                <a:lnTo>
                  <a:pt x="1161745" y="286664"/>
                </a:lnTo>
                <a:lnTo>
                  <a:pt x="1161745" y="303124"/>
                </a:lnTo>
                <a:lnTo>
                  <a:pt x="1177861" y="303124"/>
                </a:lnTo>
                <a:lnTo>
                  <a:pt x="1177861" y="319240"/>
                </a:lnTo>
                <a:close/>
                <a:moveTo>
                  <a:pt x="1657921" y="182423"/>
                </a:moveTo>
                <a:lnTo>
                  <a:pt x="1674381" y="182423"/>
                </a:lnTo>
                <a:lnTo>
                  <a:pt x="1674381" y="165964"/>
                </a:lnTo>
                <a:lnTo>
                  <a:pt x="1690840" y="165964"/>
                </a:lnTo>
                <a:lnTo>
                  <a:pt x="1690840" y="149504"/>
                </a:lnTo>
                <a:lnTo>
                  <a:pt x="1674381" y="149504"/>
                </a:lnTo>
                <a:lnTo>
                  <a:pt x="1674381" y="133045"/>
                </a:lnTo>
                <a:lnTo>
                  <a:pt x="1657921" y="133045"/>
                </a:lnTo>
                <a:lnTo>
                  <a:pt x="1657921" y="149504"/>
                </a:lnTo>
                <a:lnTo>
                  <a:pt x="1641462" y="149504"/>
                </a:lnTo>
                <a:lnTo>
                  <a:pt x="1641462" y="165964"/>
                </a:lnTo>
                <a:lnTo>
                  <a:pt x="1657921" y="165964"/>
                </a:lnTo>
                <a:lnTo>
                  <a:pt x="1657921" y="182423"/>
                </a:lnTo>
                <a:close/>
                <a:moveTo>
                  <a:pt x="1727873" y="40805"/>
                </a:moveTo>
                <a:lnTo>
                  <a:pt x="1741589" y="40805"/>
                </a:lnTo>
                <a:lnTo>
                  <a:pt x="1741589" y="27432"/>
                </a:lnTo>
                <a:lnTo>
                  <a:pt x="1754962" y="27432"/>
                </a:lnTo>
                <a:lnTo>
                  <a:pt x="1754962" y="13716"/>
                </a:lnTo>
                <a:lnTo>
                  <a:pt x="1741589" y="13716"/>
                </a:lnTo>
                <a:lnTo>
                  <a:pt x="1741589" y="343"/>
                </a:lnTo>
                <a:lnTo>
                  <a:pt x="1727873" y="343"/>
                </a:lnTo>
                <a:lnTo>
                  <a:pt x="1727873" y="13716"/>
                </a:lnTo>
                <a:lnTo>
                  <a:pt x="1714500" y="13716"/>
                </a:lnTo>
                <a:lnTo>
                  <a:pt x="1714500" y="27432"/>
                </a:lnTo>
                <a:lnTo>
                  <a:pt x="1727873" y="27432"/>
                </a:lnTo>
                <a:lnTo>
                  <a:pt x="1727873" y="40805"/>
                </a:lnTo>
                <a:close/>
                <a:moveTo>
                  <a:pt x="1654835" y="466001"/>
                </a:moveTo>
                <a:lnTo>
                  <a:pt x="1677467" y="466001"/>
                </a:lnTo>
                <a:lnTo>
                  <a:pt x="1677467" y="443370"/>
                </a:lnTo>
                <a:lnTo>
                  <a:pt x="1700098" y="443370"/>
                </a:lnTo>
                <a:lnTo>
                  <a:pt x="1700098" y="420738"/>
                </a:lnTo>
                <a:lnTo>
                  <a:pt x="1677467" y="420738"/>
                </a:lnTo>
                <a:lnTo>
                  <a:pt x="1677467" y="398107"/>
                </a:lnTo>
                <a:lnTo>
                  <a:pt x="1654835" y="398107"/>
                </a:lnTo>
                <a:lnTo>
                  <a:pt x="1654835" y="420738"/>
                </a:lnTo>
                <a:lnTo>
                  <a:pt x="1632204" y="420738"/>
                </a:lnTo>
                <a:lnTo>
                  <a:pt x="1632204" y="443370"/>
                </a:lnTo>
                <a:lnTo>
                  <a:pt x="1654835" y="443370"/>
                </a:lnTo>
                <a:lnTo>
                  <a:pt x="1654835" y="466001"/>
                </a:lnTo>
                <a:close/>
                <a:moveTo>
                  <a:pt x="1724787" y="325069"/>
                </a:moveTo>
                <a:lnTo>
                  <a:pt x="1744675" y="325069"/>
                </a:lnTo>
                <a:lnTo>
                  <a:pt x="1744675" y="304838"/>
                </a:lnTo>
                <a:lnTo>
                  <a:pt x="1764906" y="304838"/>
                </a:lnTo>
                <a:lnTo>
                  <a:pt x="1764906" y="284950"/>
                </a:lnTo>
                <a:lnTo>
                  <a:pt x="1744675" y="284950"/>
                </a:lnTo>
                <a:lnTo>
                  <a:pt x="1744675" y="264719"/>
                </a:lnTo>
                <a:lnTo>
                  <a:pt x="1724787" y="264719"/>
                </a:lnTo>
                <a:lnTo>
                  <a:pt x="1724787" y="284950"/>
                </a:lnTo>
                <a:lnTo>
                  <a:pt x="1704556" y="284950"/>
                </a:lnTo>
                <a:lnTo>
                  <a:pt x="1704556" y="304838"/>
                </a:lnTo>
                <a:lnTo>
                  <a:pt x="1724787" y="304838"/>
                </a:lnTo>
                <a:lnTo>
                  <a:pt x="1724787" y="325069"/>
                </a:lnTo>
                <a:close/>
                <a:moveTo>
                  <a:pt x="1591056" y="39776"/>
                </a:moveTo>
                <a:lnTo>
                  <a:pt x="1604086" y="39776"/>
                </a:lnTo>
                <a:lnTo>
                  <a:pt x="1604086" y="27089"/>
                </a:lnTo>
                <a:lnTo>
                  <a:pt x="1616773" y="27089"/>
                </a:lnTo>
                <a:lnTo>
                  <a:pt x="1616773" y="14059"/>
                </a:lnTo>
                <a:lnTo>
                  <a:pt x="1604086" y="14059"/>
                </a:lnTo>
                <a:lnTo>
                  <a:pt x="1604086" y="1372"/>
                </a:lnTo>
                <a:lnTo>
                  <a:pt x="1591056" y="1372"/>
                </a:lnTo>
                <a:lnTo>
                  <a:pt x="1591056" y="14059"/>
                </a:lnTo>
                <a:lnTo>
                  <a:pt x="1578369" y="14059"/>
                </a:lnTo>
                <a:lnTo>
                  <a:pt x="1578369" y="27089"/>
                </a:lnTo>
                <a:lnTo>
                  <a:pt x="1591056" y="27089"/>
                </a:lnTo>
                <a:lnTo>
                  <a:pt x="1591056" y="39776"/>
                </a:lnTo>
                <a:close/>
                <a:moveTo>
                  <a:pt x="1454239" y="39091"/>
                </a:moveTo>
                <a:lnTo>
                  <a:pt x="1466583" y="39091"/>
                </a:lnTo>
                <a:lnTo>
                  <a:pt x="1466583" y="26746"/>
                </a:lnTo>
                <a:lnTo>
                  <a:pt x="1478928" y="26746"/>
                </a:lnTo>
                <a:lnTo>
                  <a:pt x="1478928" y="14402"/>
                </a:lnTo>
                <a:lnTo>
                  <a:pt x="1466583" y="14402"/>
                </a:lnTo>
                <a:lnTo>
                  <a:pt x="1466583" y="2057"/>
                </a:lnTo>
                <a:lnTo>
                  <a:pt x="1454239" y="2057"/>
                </a:lnTo>
                <a:lnTo>
                  <a:pt x="1454239" y="14402"/>
                </a:lnTo>
                <a:lnTo>
                  <a:pt x="1441894" y="14402"/>
                </a:lnTo>
                <a:lnTo>
                  <a:pt x="1441894" y="26746"/>
                </a:lnTo>
                <a:lnTo>
                  <a:pt x="1454239" y="26746"/>
                </a:lnTo>
                <a:lnTo>
                  <a:pt x="1454239" y="39091"/>
                </a:lnTo>
                <a:close/>
                <a:moveTo>
                  <a:pt x="1518018" y="464972"/>
                </a:moveTo>
                <a:lnTo>
                  <a:pt x="1539964" y="464972"/>
                </a:lnTo>
                <a:lnTo>
                  <a:pt x="1539964" y="443027"/>
                </a:lnTo>
                <a:lnTo>
                  <a:pt x="1561909" y="443027"/>
                </a:lnTo>
                <a:lnTo>
                  <a:pt x="1561909" y="421081"/>
                </a:lnTo>
                <a:lnTo>
                  <a:pt x="1539964" y="421081"/>
                </a:lnTo>
                <a:lnTo>
                  <a:pt x="1539964" y="399136"/>
                </a:lnTo>
                <a:lnTo>
                  <a:pt x="1518018" y="399136"/>
                </a:lnTo>
                <a:lnTo>
                  <a:pt x="1518018" y="421081"/>
                </a:lnTo>
                <a:lnTo>
                  <a:pt x="1496073" y="421081"/>
                </a:lnTo>
                <a:lnTo>
                  <a:pt x="1496073" y="443027"/>
                </a:lnTo>
                <a:lnTo>
                  <a:pt x="1518018" y="443027"/>
                </a:lnTo>
                <a:lnTo>
                  <a:pt x="1518018" y="464972"/>
                </a:lnTo>
                <a:close/>
                <a:moveTo>
                  <a:pt x="1451153" y="323012"/>
                </a:moveTo>
                <a:lnTo>
                  <a:pt x="1469669" y="323012"/>
                </a:lnTo>
                <a:lnTo>
                  <a:pt x="1469669" y="304152"/>
                </a:lnTo>
                <a:lnTo>
                  <a:pt x="1488529" y="304152"/>
                </a:lnTo>
                <a:lnTo>
                  <a:pt x="1488529" y="285636"/>
                </a:lnTo>
                <a:lnTo>
                  <a:pt x="1469669" y="285636"/>
                </a:lnTo>
                <a:lnTo>
                  <a:pt x="1469669" y="266776"/>
                </a:lnTo>
                <a:lnTo>
                  <a:pt x="1451153" y="266776"/>
                </a:lnTo>
                <a:lnTo>
                  <a:pt x="1451153" y="285636"/>
                </a:lnTo>
                <a:lnTo>
                  <a:pt x="1432293" y="285636"/>
                </a:lnTo>
                <a:lnTo>
                  <a:pt x="1432293" y="304152"/>
                </a:lnTo>
                <a:lnTo>
                  <a:pt x="1451153" y="304152"/>
                </a:lnTo>
                <a:lnTo>
                  <a:pt x="1451153" y="323012"/>
                </a:lnTo>
                <a:close/>
                <a:moveTo>
                  <a:pt x="1587970" y="324041"/>
                </a:moveTo>
                <a:lnTo>
                  <a:pt x="1607172" y="324041"/>
                </a:lnTo>
                <a:lnTo>
                  <a:pt x="1607172" y="304495"/>
                </a:lnTo>
                <a:lnTo>
                  <a:pt x="1626718" y="304495"/>
                </a:lnTo>
                <a:lnTo>
                  <a:pt x="1626718" y="285293"/>
                </a:lnTo>
                <a:lnTo>
                  <a:pt x="1607172" y="285293"/>
                </a:lnTo>
                <a:lnTo>
                  <a:pt x="1607172" y="265748"/>
                </a:lnTo>
                <a:lnTo>
                  <a:pt x="1587970" y="265748"/>
                </a:lnTo>
                <a:lnTo>
                  <a:pt x="1587970" y="285293"/>
                </a:lnTo>
                <a:lnTo>
                  <a:pt x="1568425" y="285293"/>
                </a:lnTo>
                <a:lnTo>
                  <a:pt x="1568425" y="304495"/>
                </a:lnTo>
                <a:lnTo>
                  <a:pt x="1587970" y="304495"/>
                </a:lnTo>
                <a:lnTo>
                  <a:pt x="1587970" y="324041"/>
                </a:lnTo>
                <a:close/>
                <a:moveTo>
                  <a:pt x="1521104" y="181394"/>
                </a:moveTo>
                <a:lnTo>
                  <a:pt x="1536878" y="181394"/>
                </a:lnTo>
                <a:lnTo>
                  <a:pt x="1536878" y="165621"/>
                </a:lnTo>
                <a:lnTo>
                  <a:pt x="1552651" y="165621"/>
                </a:lnTo>
                <a:lnTo>
                  <a:pt x="1552651" y="149847"/>
                </a:lnTo>
                <a:lnTo>
                  <a:pt x="1536878" y="149847"/>
                </a:lnTo>
                <a:lnTo>
                  <a:pt x="1536878" y="134074"/>
                </a:lnTo>
                <a:lnTo>
                  <a:pt x="1521104" y="134074"/>
                </a:lnTo>
                <a:lnTo>
                  <a:pt x="1521104" y="149847"/>
                </a:lnTo>
                <a:lnTo>
                  <a:pt x="1505331" y="149847"/>
                </a:lnTo>
                <a:lnTo>
                  <a:pt x="1505331" y="165621"/>
                </a:lnTo>
                <a:lnTo>
                  <a:pt x="1521104" y="165621"/>
                </a:lnTo>
                <a:lnTo>
                  <a:pt x="1521104" y="181394"/>
                </a:lnTo>
                <a:close/>
              </a:path>
            </a:pathLst>
          </a:custGeom>
          <a:gradFill>
            <a:gsLst>
              <a:gs pos="0">
                <a:srgbClr val="198D8C">
                  <a:alpha val="14901"/>
                </a:srgbClr>
              </a:gs>
              <a:gs pos="100000">
                <a:srgbClr val="08303F">
                  <a:alpha val="14901"/>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cxnSp>
        <p:nvCxnSpPr>
          <p:cNvPr id="13" name="Google Shape;13;p2"/>
          <p:cNvCxnSpPr/>
          <p:nvPr/>
        </p:nvCxnSpPr>
        <p:spPr>
          <a:xfrm>
            <a:off x="-6" y="1260950"/>
            <a:ext cx="840900" cy="0"/>
          </a:xfrm>
          <a:prstGeom prst="straightConnector1">
            <a:avLst/>
          </a:prstGeom>
          <a:noFill/>
          <a:ln cap="flat" cmpd="sng" w="9525">
            <a:solidFill>
              <a:schemeClr val="lt2"/>
            </a:solidFill>
            <a:prstDash val="solid"/>
            <a:round/>
            <a:headEnd len="sm" w="sm" type="none"/>
            <a:tailEnd len="med" w="med" type="diamond"/>
          </a:ln>
        </p:spPr>
      </p:cxnSp>
      <p:sp>
        <p:nvSpPr>
          <p:cNvPr id="14" name="Google Shape;14;p2"/>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lvl1pPr lvl="0" algn="l">
              <a:lnSpc>
                <a:spcPct val="90000"/>
              </a:lnSpc>
              <a:spcBef>
                <a:spcPts val="0"/>
              </a:spcBef>
              <a:spcAft>
                <a:spcPts val="0"/>
              </a:spcAft>
              <a:buSzPts val="3000"/>
              <a:buNone/>
              <a:defRPr>
                <a:latin typeface="Arial"/>
                <a:ea typeface="Arial"/>
                <a:cs typeface="Arial"/>
                <a:sym typeface="Arial"/>
              </a:defRPr>
            </a:lvl1pPr>
            <a:lvl2pPr lvl="1" algn="l">
              <a:lnSpc>
                <a:spcPct val="90000"/>
              </a:lnSpc>
              <a:spcBef>
                <a:spcPts val="0"/>
              </a:spcBef>
              <a:spcAft>
                <a:spcPts val="0"/>
              </a:spcAft>
              <a:buSzPts val="3000"/>
              <a:buNone/>
              <a:defRPr/>
            </a:lvl2pPr>
            <a:lvl3pPr lvl="2" algn="l">
              <a:lnSpc>
                <a:spcPct val="90000"/>
              </a:lnSpc>
              <a:spcBef>
                <a:spcPts val="0"/>
              </a:spcBef>
              <a:spcAft>
                <a:spcPts val="0"/>
              </a:spcAft>
              <a:buSzPts val="3000"/>
              <a:buNone/>
              <a:defRPr/>
            </a:lvl3pPr>
            <a:lvl4pPr lvl="3" algn="l">
              <a:lnSpc>
                <a:spcPct val="90000"/>
              </a:lnSpc>
              <a:spcBef>
                <a:spcPts val="0"/>
              </a:spcBef>
              <a:spcAft>
                <a:spcPts val="0"/>
              </a:spcAft>
              <a:buSzPts val="3000"/>
              <a:buNone/>
              <a:defRPr/>
            </a:lvl4pPr>
            <a:lvl5pPr lvl="4" algn="l">
              <a:lnSpc>
                <a:spcPct val="90000"/>
              </a:lnSpc>
              <a:spcBef>
                <a:spcPts val="0"/>
              </a:spcBef>
              <a:spcAft>
                <a:spcPts val="0"/>
              </a:spcAft>
              <a:buSzPts val="3000"/>
              <a:buNone/>
              <a:defRPr/>
            </a:lvl5pPr>
            <a:lvl6pPr lvl="5" algn="l">
              <a:lnSpc>
                <a:spcPct val="90000"/>
              </a:lnSpc>
              <a:spcBef>
                <a:spcPts val="0"/>
              </a:spcBef>
              <a:spcAft>
                <a:spcPts val="0"/>
              </a:spcAft>
              <a:buSzPts val="3000"/>
              <a:buNone/>
              <a:defRPr/>
            </a:lvl6pPr>
            <a:lvl7pPr lvl="6" algn="l">
              <a:lnSpc>
                <a:spcPct val="90000"/>
              </a:lnSpc>
              <a:spcBef>
                <a:spcPts val="0"/>
              </a:spcBef>
              <a:spcAft>
                <a:spcPts val="0"/>
              </a:spcAft>
              <a:buSzPts val="3000"/>
              <a:buNone/>
              <a:defRPr/>
            </a:lvl7pPr>
            <a:lvl8pPr lvl="7" algn="l">
              <a:lnSpc>
                <a:spcPct val="90000"/>
              </a:lnSpc>
              <a:spcBef>
                <a:spcPts val="0"/>
              </a:spcBef>
              <a:spcAft>
                <a:spcPts val="0"/>
              </a:spcAft>
              <a:buSzPts val="3000"/>
              <a:buNone/>
              <a:defRPr/>
            </a:lvl8pPr>
            <a:lvl9pPr lvl="8" algn="l">
              <a:lnSpc>
                <a:spcPct val="90000"/>
              </a:lnSpc>
              <a:spcBef>
                <a:spcPts val="0"/>
              </a:spcBef>
              <a:spcAft>
                <a:spcPts val="0"/>
              </a:spcAft>
              <a:buSzPts val="3000"/>
              <a:buNone/>
              <a:defRPr/>
            </a:lvl9pPr>
          </a:lstStyle>
          <a:p/>
        </p:txBody>
      </p:sp>
      <p:sp>
        <p:nvSpPr>
          <p:cNvPr id="15" name="Google Shape;15;p2"/>
          <p:cNvSpPr txBox="1"/>
          <p:nvPr>
            <p:ph idx="1" type="body"/>
          </p:nvPr>
        </p:nvSpPr>
        <p:spPr>
          <a:xfrm>
            <a:off x="975250" y="1575121"/>
            <a:ext cx="7193400" cy="27027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lvl1pPr>
            <a:lvl2pPr indent="-381000" lvl="1" marL="914400" algn="l">
              <a:lnSpc>
                <a:spcPct val="100000"/>
              </a:lnSpc>
              <a:spcBef>
                <a:spcPts val="0"/>
              </a:spcBef>
              <a:spcAft>
                <a:spcPts val="0"/>
              </a:spcAft>
              <a:buSzPts val="2400"/>
              <a:buChar char="▫"/>
              <a:defRPr/>
            </a:lvl2pPr>
            <a:lvl3pPr indent="-381000" lvl="2" marL="1371600" algn="l">
              <a:lnSpc>
                <a:spcPct val="100000"/>
              </a:lnSpc>
              <a:spcBef>
                <a:spcPts val="0"/>
              </a:spcBef>
              <a:spcAft>
                <a:spcPts val="0"/>
              </a:spcAft>
              <a:buSzPts val="2400"/>
              <a:buChar char="▫"/>
              <a:defRPr/>
            </a:lvl3pPr>
            <a:lvl4pPr indent="-381000" lvl="3" marL="1828800" algn="l">
              <a:lnSpc>
                <a:spcPct val="100000"/>
              </a:lnSpc>
              <a:spcBef>
                <a:spcPts val="0"/>
              </a:spcBef>
              <a:spcAft>
                <a:spcPts val="0"/>
              </a:spcAft>
              <a:buSzPts val="2400"/>
              <a:buChar char="▫"/>
              <a:defRPr/>
            </a:lvl4pPr>
            <a:lvl5pPr indent="-381000" lvl="4" marL="2286000" algn="l">
              <a:lnSpc>
                <a:spcPct val="100000"/>
              </a:lnSpc>
              <a:spcBef>
                <a:spcPts val="0"/>
              </a:spcBef>
              <a:spcAft>
                <a:spcPts val="0"/>
              </a:spcAft>
              <a:buSzPts val="2400"/>
              <a:buChar char="▫"/>
              <a:defRPr/>
            </a:lvl5pPr>
            <a:lvl6pPr indent="-381000" lvl="5" marL="2743200" algn="l">
              <a:lnSpc>
                <a:spcPct val="100000"/>
              </a:lnSpc>
              <a:spcBef>
                <a:spcPts val="0"/>
              </a:spcBef>
              <a:spcAft>
                <a:spcPts val="0"/>
              </a:spcAft>
              <a:buSzPts val="2400"/>
              <a:buChar char="▫"/>
              <a:defRPr/>
            </a:lvl6pPr>
            <a:lvl7pPr indent="-381000" lvl="6" marL="3200400" algn="l">
              <a:lnSpc>
                <a:spcPct val="100000"/>
              </a:lnSpc>
              <a:spcBef>
                <a:spcPts val="0"/>
              </a:spcBef>
              <a:spcAft>
                <a:spcPts val="0"/>
              </a:spcAft>
              <a:buSzPts val="2400"/>
              <a:buChar char="▫"/>
              <a:defRPr/>
            </a:lvl7pPr>
            <a:lvl8pPr indent="-381000" lvl="7" marL="3657600" algn="l">
              <a:lnSpc>
                <a:spcPct val="100000"/>
              </a:lnSpc>
              <a:spcBef>
                <a:spcPts val="0"/>
              </a:spcBef>
              <a:spcAft>
                <a:spcPts val="0"/>
              </a:spcAft>
              <a:buSzPts val="2400"/>
              <a:buChar char="▫"/>
              <a:defRPr/>
            </a:lvl8pPr>
            <a:lvl9pPr indent="-381000" lvl="8" marL="4114800" algn="l">
              <a:lnSpc>
                <a:spcPct val="100000"/>
              </a:lnSpc>
              <a:spcBef>
                <a:spcPts val="0"/>
              </a:spcBef>
              <a:spcAft>
                <a:spcPts val="0"/>
              </a:spcAft>
              <a:buSzPts val="2400"/>
              <a:buChar char="▫"/>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1"/>
          <p:cNvSpPr/>
          <p:nvPr/>
        </p:nvSpPr>
        <p:spPr>
          <a:xfrm>
            <a:off x="0" y="4"/>
            <a:ext cx="9144762" cy="5143195"/>
          </a:xfrm>
          <a:custGeom>
            <a:rect b="b" l="l" r="r" t="t"/>
            <a:pathLst>
              <a:path extrusionOk="0" h="1948180" w="3463925">
                <a:moveTo>
                  <a:pt x="1400810" y="701040"/>
                </a:moveTo>
                <a:cubicBezTo>
                  <a:pt x="1554480" y="628015"/>
                  <a:pt x="1735455" y="576580"/>
                  <a:pt x="1906905" y="509905"/>
                </a:cubicBezTo>
                <a:cubicBezTo>
                  <a:pt x="2207260" y="390525"/>
                  <a:pt x="2476500" y="236220"/>
                  <a:pt x="2668270" y="7620"/>
                </a:cubicBezTo>
                <a:cubicBezTo>
                  <a:pt x="2670810" y="5080"/>
                  <a:pt x="2672715" y="2540"/>
                  <a:pt x="2674620" y="0"/>
                </a:cubicBezTo>
                <a:lnTo>
                  <a:pt x="2669540" y="0"/>
                </a:lnTo>
                <a:cubicBezTo>
                  <a:pt x="2609215" y="73660"/>
                  <a:pt x="2535555" y="144145"/>
                  <a:pt x="2451100" y="208915"/>
                </a:cubicBezTo>
                <a:cubicBezTo>
                  <a:pt x="2219960" y="386715"/>
                  <a:pt x="1948815" y="499110"/>
                  <a:pt x="1618615" y="607695"/>
                </a:cubicBezTo>
                <a:cubicBezTo>
                  <a:pt x="981710" y="837565"/>
                  <a:pt x="421005" y="1278890"/>
                  <a:pt x="268605" y="1948180"/>
                </a:cubicBezTo>
                <a:lnTo>
                  <a:pt x="272415" y="1948180"/>
                </a:lnTo>
                <a:cubicBezTo>
                  <a:pt x="280670" y="1909445"/>
                  <a:pt x="292735" y="1861820"/>
                  <a:pt x="310515" y="1808480"/>
                </a:cubicBezTo>
                <a:cubicBezTo>
                  <a:pt x="487045" y="1278255"/>
                  <a:pt x="922020" y="916305"/>
                  <a:pt x="1400810" y="701040"/>
                </a:cubicBezTo>
                <a:close/>
                <a:moveTo>
                  <a:pt x="1494790" y="636905"/>
                </a:moveTo>
                <a:cubicBezTo>
                  <a:pt x="1871980" y="502285"/>
                  <a:pt x="2175510" y="288290"/>
                  <a:pt x="2399030" y="0"/>
                </a:cubicBezTo>
                <a:lnTo>
                  <a:pt x="2394585" y="0"/>
                </a:lnTo>
                <a:cubicBezTo>
                  <a:pt x="2171700" y="286385"/>
                  <a:pt x="1869440" y="499110"/>
                  <a:pt x="1493520" y="633095"/>
                </a:cubicBezTo>
                <a:cubicBezTo>
                  <a:pt x="1238250" y="723265"/>
                  <a:pt x="1012825" y="842010"/>
                  <a:pt x="822325" y="985520"/>
                </a:cubicBezTo>
                <a:cubicBezTo>
                  <a:pt x="664845" y="1104900"/>
                  <a:pt x="530225" y="1242695"/>
                  <a:pt x="421005" y="1395730"/>
                </a:cubicBezTo>
                <a:cubicBezTo>
                  <a:pt x="338455" y="1512570"/>
                  <a:pt x="269875" y="1638300"/>
                  <a:pt x="218440" y="1769745"/>
                </a:cubicBezTo>
                <a:cubicBezTo>
                  <a:pt x="191135" y="1839595"/>
                  <a:pt x="172720" y="1899920"/>
                  <a:pt x="159385" y="1947545"/>
                </a:cubicBezTo>
                <a:lnTo>
                  <a:pt x="163195" y="1947545"/>
                </a:lnTo>
                <a:cubicBezTo>
                  <a:pt x="196215" y="1826895"/>
                  <a:pt x="266700" y="1619250"/>
                  <a:pt x="424180" y="1397635"/>
                </a:cubicBezTo>
                <a:cubicBezTo>
                  <a:pt x="666115" y="1057910"/>
                  <a:pt x="1026160" y="802005"/>
                  <a:pt x="1494790" y="636905"/>
                </a:cubicBezTo>
                <a:close/>
                <a:moveTo>
                  <a:pt x="1416050" y="729615"/>
                </a:moveTo>
                <a:cubicBezTo>
                  <a:pt x="1593215" y="650875"/>
                  <a:pt x="1811655" y="605155"/>
                  <a:pt x="2009775" y="538480"/>
                </a:cubicBezTo>
                <a:cubicBezTo>
                  <a:pt x="2341245" y="423545"/>
                  <a:pt x="2634615" y="259080"/>
                  <a:pt x="2834005" y="635"/>
                </a:cubicBezTo>
                <a:cubicBezTo>
                  <a:pt x="2834005" y="635"/>
                  <a:pt x="2834640" y="0"/>
                  <a:pt x="2834640" y="0"/>
                </a:cubicBezTo>
                <a:lnTo>
                  <a:pt x="2825115" y="0"/>
                </a:lnTo>
                <a:cubicBezTo>
                  <a:pt x="2410460" y="525780"/>
                  <a:pt x="1717675" y="580390"/>
                  <a:pt x="1426210" y="717550"/>
                </a:cubicBezTo>
                <a:cubicBezTo>
                  <a:pt x="884555" y="936625"/>
                  <a:pt x="456565" y="1348740"/>
                  <a:pt x="371475" y="1932940"/>
                </a:cubicBezTo>
                <a:cubicBezTo>
                  <a:pt x="370205" y="1938655"/>
                  <a:pt x="369570" y="1943735"/>
                  <a:pt x="369570" y="1947545"/>
                </a:cubicBezTo>
                <a:lnTo>
                  <a:pt x="377190" y="1947545"/>
                </a:lnTo>
                <a:cubicBezTo>
                  <a:pt x="380365" y="1931670"/>
                  <a:pt x="380365" y="1910080"/>
                  <a:pt x="385445" y="1891030"/>
                </a:cubicBezTo>
                <a:cubicBezTo>
                  <a:pt x="487680" y="1321435"/>
                  <a:pt x="912495" y="936625"/>
                  <a:pt x="1416050" y="729615"/>
                </a:cubicBezTo>
                <a:close/>
                <a:moveTo>
                  <a:pt x="1200785" y="669925"/>
                </a:moveTo>
                <a:cubicBezTo>
                  <a:pt x="1520190" y="516890"/>
                  <a:pt x="1812290" y="278130"/>
                  <a:pt x="2011680" y="635"/>
                </a:cubicBezTo>
                <a:lnTo>
                  <a:pt x="2011045" y="635"/>
                </a:lnTo>
                <a:cubicBezTo>
                  <a:pt x="1823720" y="238760"/>
                  <a:pt x="1636395" y="414020"/>
                  <a:pt x="1387475" y="565150"/>
                </a:cubicBezTo>
                <a:cubicBezTo>
                  <a:pt x="1294765" y="623570"/>
                  <a:pt x="1196975" y="664210"/>
                  <a:pt x="1043940" y="747395"/>
                </a:cubicBezTo>
                <a:cubicBezTo>
                  <a:pt x="408940" y="1102995"/>
                  <a:pt x="117475" y="1584960"/>
                  <a:pt x="635" y="1842135"/>
                </a:cubicBezTo>
                <a:lnTo>
                  <a:pt x="635" y="1845945"/>
                </a:lnTo>
                <a:cubicBezTo>
                  <a:pt x="143510" y="1553210"/>
                  <a:pt x="460375" y="1025525"/>
                  <a:pt x="1200785" y="669925"/>
                </a:cubicBezTo>
                <a:close/>
                <a:moveTo>
                  <a:pt x="1085215" y="777240"/>
                </a:moveTo>
                <a:cubicBezTo>
                  <a:pt x="1220470" y="701040"/>
                  <a:pt x="1378585" y="645795"/>
                  <a:pt x="1512570" y="577215"/>
                </a:cubicBezTo>
                <a:cubicBezTo>
                  <a:pt x="1786890" y="436245"/>
                  <a:pt x="2027555" y="239395"/>
                  <a:pt x="2205990" y="0"/>
                </a:cubicBezTo>
                <a:lnTo>
                  <a:pt x="2205355" y="0"/>
                </a:lnTo>
                <a:cubicBezTo>
                  <a:pt x="1725295" y="589280"/>
                  <a:pt x="1349375" y="606425"/>
                  <a:pt x="1010920" y="814705"/>
                </a:cubicBezTo>
                <a:cubicBezTo>
                  <a:pt x="555625" y="1078865"/>
                  <a:pt x="233680" y="1461135"/>
                  <a:pt x="65405" y="1915795"/>
                </a:cubicBezTo>
                <a:cubicBezTo>
                  <a:pt x="61595" y="1927860"/>
                  <a:pt x="56515" y="1939290"/>
                  <a:pt x="53340" y="1947545"/>
                </a:cubicBezTo>
                <a:lnTo>
                  <a:pt x="57785" y="1947545"/>
                </a:lnTo>
                <a:cubicBezTo>
                  <a:pt x="236855" y="1443990"/>
                  <a:pt x="591185" y="1043940"/>
                  <a:pt x="1085215" y="777240"/>
                </a:cubicBezTo>
                <a:close/>
                <a:moveTo>
                  <a:pt x="1537335" y="734060"/>
                </a:moveTo>
                <a:cubicBezTo>
                  <a:pt x="1670050" y="677545"/>
                  <a:pt x="1836420" y="636905"/>
                  <a:pt x="2004695" y="582295"/>
                </a:cubicBezTo>
                <a:cubicBezTo>
                  <a:pt x="2353310" y="463550"/>
                  <a:pt x="2665095" y="290195"/>
                  <a:pt x="2869565" y="13335"/>
                </a:cubicBezTo>
                <a:cubicBezTo>
                  <a:pt x="2872740" y="8890"/>
                  <a:pt x="2876550" y="3810"/>
                  <a:pt x="2879725" y="0"/>
                </a:cubicBezTo>
                <a:lnTo>
                  <a:pt x="2874645" y="0"/>
                </a:lnTo>
                <a:cubicBezTo>
                  <a:pt x="2872105" y="4445"/>
                  <a:pt x="2870200" y="8890"/>
                  <a:pt x="2866390" y="12065"/>
                </a:cubicBezTo>
                <a:cubicBezTo>
                  <a:pt x="2736215" y="193675"/>
                  <a:pt x="2529205" y="343535"/>
                  <a:pt x="2345055" y="436245"/>
                </a:cubicBezTo>
                <a:cubicBezTo>
                  <a:pt x="2165985" y="532130"/>
                  <a:pt x="1938655" y="601980"/>
                  <a:pt x="1710690" y="667385"/>
                </a:cubicBezTo>
                <a:cubicBezTo>
                  <a:pt x="1554480" y="717550"/>
                  <a:pt x="1412875" y="778510"/>
                  <a:pt x="1284605" y="849630"/>
                </a:cubicBezTo>
                <a:cubicBezTo>
                  <a:pt x="862330" y="1081405"/>
                  <a:pt x="559435" y="1460500"/>
                  <a:pt x="504825" y="1937385"/>
                </a:cubicBezTo>
                <a:cubicBezTo>
                  <a:pt x="504190" y="1941195"/>
                  <a:pt x="504190" y="1944370"/>
                  <a:pt x="503555" y="1947545"/>
                </a:cubicBezTo>
                <a:lnTo>
                  <a:pt x="507365" y="1947545"/>
                </a:lnTo>
                <a:cubicBezTo>
                  <a:pt x="508635" y="1932305"/>
                  <a:pt x="510540" y="1916430"/>
                  <a:pt x="513080" y="1898015"/>
                </a:cubicBezTo>
                <a:cubicBezTo>
                  <a:pt x="597535" y="1336675"/>
                  <a:pt x="1005840" y="945515"/>
                  <a:pt x="1537335" y="734060"/>
                </a:cubicBezTo>
                <a:close/>
                <a:moveTo>
                  <a:pt x="2145030" y="621030"/>
                </a:moveTo>
                <a:cubicBezTo>
                  <a:pt x="2531745" y="469265"/>
                  <a:pt x="2811145" y="259080"/>
                  <a:pt x="2966085" y="0"/>
                </a:cubicBezTo>
                <a:lnTo>
                  <a:pt x="2962910" y="0"/>
                </a:lnTo>
                <a:cubicBezTo>
                  <a:pt x="2948940" y="22225"/>
                  <a:pt x="2938145" y="38735"/>
                  <a:pt x="2925445" y="57150"/>
                </a:cubicBezTo>
                <a:cubicBezTo>
                  <a:pt x="2746375" y="311150"/>
                  <a:pt x="2455545" y="508635"/>
                  <a:pt x="2054225" y="650875"/>
                </a:cubicBezTo>
                <a:cubicBezTo>
                  <a:pt x="1846580" y="718185"/>
                  <a:pt x="1671320" y="774065"/>
                  <a:pt x="1514475" y="860425"/>
                </a:cubicBezTo>
                <a:cubicBezTo>
                  <a:pt x="1129030" y="1062990"/>
                  <a:pt x="827405" y="1400175"/>
                  <a:pt x="770255" y="1866900"/>
                </a:cubicBezTo>
                <a:cubicBezTo>
                  <a:pt x="768985" y="1880235"/>
                  <a:pt x="763270" y="1925955"/>
                  <a:pt x="763270" y="1947545"/>
                </a:cubicBezTo>
                <a:lnTo>
                  <a:pt x="767080" y="1947545"/>
                </a:lnTo>
                <a:cubicBezTo>
                  <a:pt x="776605" y="1826895"/>
                  <a:pt x="790575" y="1705610"/>
                  <a:pt x="864235" y="1530985"/>
                </a:cubicBezTo>
                <a:cubicBezTo>
                  <a:pt x="1170940" y="831215"/>
                  <a:pt x="1978025" y="701040"/>
                  <a:pt x="2145030" y="621030"/>
                </a:cubicBezTo>
                <a:close/>
                <a:moveTo>
                  <a:pt x="1287145" y="1104900"/>
                </a:moveTo>
                <a:cubicBezTo>
                  <a:pt x="1632585" y="795655"/>
                  <a:pt x="1962785" y="748030"/>
                  <a:pt x="2204085" y="642620"/>
                </a:cubicBezTo>
                <a:cubicBezTo>
                  <a:pt x="2520950" y="509905"/>
                  <a:pt x="2813050" y="320675"/>
                  <a:pt x="2994660" y="26670"/>
                </a:cubicBezTo>
                <a:cubicBezTo>
                  <a:pt x="3001010" y="16510"/>
                  <a:pt x="3006090" y="8255"/>
                  <a:pt x="3010535" y="0"/>
                </a:cubicBezTo>
                <a:lnTo>
                  <a:pt x="3006725" y="0"/>
                </a:lnTo>
                <a:cubicBezTo>
                  <a:pt x="2926715" y="133985"/>
                  <a:pt x="2829560" y="247650"/>
                  <a:pt x="2698750" y="353060"/>
                </a:cubicBezTo>
                <a:cubicBezTo>
                  <a:pt x="2287270" y="677545"/>
                  <a:pt x="1939925" y="702310"/>
                  <a:pt x="1651635" y="853440"/>
                </a:cubicBezTo>
                <a:cubicBezTo>
                  <a:pt x="1227455" y="1064260"/>
                  <a:pt x="924560" y="1421765"/>
                  <a:pt x="895985" y="1906905"/>
                </a:cubicBezTo>
                <a:cubicBezTo>
                  <a:pt x="895350" y="1915795"/>
                  <a:pt x="894715" y="1932940"/>
                  <a:pt x="894715" y="1947545"/>
                </a:cubicBezTo>
                <a:lnTo>
                  <a:pt x="898525" y="1947545"/>
                </a:lnTo>
                <a:cubicBezTo>
                  <a:pt x="903605" y="1631950"/>
                  <a:pt x="1039495" y="1331595"/>
                  <a:pt x="1287145" y="1104900"/>
                </a:cubicBezTo>
                <a:close/>
                <a:moveTo>
                  <a:pt x="1116965" y="1049655"/>
                </a:moveTo>
                <a:cubicBezTo>
                  <a:pt x="1315720" y="883920"/>
                  <a:pt x="1572260" y="755015"/>
                  <a:pt x="1880235" y="665480"/>
                </a:cubicBezTo>
                <a:cubicBezTo>
                  <a:pt x="2376805" y="521335"/>
                  <a:pt x="2727960" y="297180"/>
                  <a:pt x="2924175" y="0"/>
                </a:cubicBezTo>
                <a:lnTo>
                  <a:pt x="2919730" y="0"/>
                </a:lnTo>
                <a:cubicBezTo>
                  <a:pt x="2723515" y="295910"/>
                  <a:pt x="2373630" y="518795"/>
                  <a:pt x="1879600" y="662305"/>
                </a:cubicBezTo>
                <a:cubicBezTo>
                  <a:pt x="1571625" y="751205"/>
                  <a:pt x="1314450" y="880745"/>
                  <a:pt x="1115060" y="1047115"/>
                </a:cubicBezTo>
                <a:cubicBezTo>
                  <a:pt x="955675" y="1179830"/>
                  <a:pt x="832485" y="1336675"/>
                  <a:pt x="749935" y="1512570"/>
                </a:cubicBezTo>
                <a:cubicBezTo>
                  <a:pt x="676275" y="1669415"/>
                  <a:pt x="648335" y="1812290"/>
                  <a:pt x="638175" y="1905000"/>
                </a:cubicBezTo>
                <a:cubicBezTo>
                  <a:pt x="636270" y="1920240"/>
                  <a:pt x="635000" y="1934210"/>
                  <a:pt x="634365" y="1947545"/>
                </a:cubicBezTo>
                <a:lnTo>
                  <a:pt x="638175" y="1947545"/>
                </a:lnTo>
                <a:cubicBezTo>
                  <a:pt x="639445" y="1934210"/>
                  <a:pt x="640715" y="1920240"/>
                  <a:pt x="641985" y="1905000"/>
                </a:cubicBezTo>
                <a:cubicBezTo>
                  <a:pt x="652145" y="1812925"/>
                  <a:pt x="680085" y="1670050"/>
                  <a:pt x="753110" y="1513840"/>
                </a:cubicBezTo>
                <a:cubicBezTo>
                  <a:pt x="835660" y="1338580"/>
                  <a:pt x="958215" y="1182370"/>
                  <a:pt x="1116965" y="1049655"/>
                </a:cubicBezTo>
                <a:close/>
                <a:moveTo>
                  <a:pt x="1054735" y="687705"/>
                </a:moveTo>
                <a:cubicBezTo>
                  <a:pt x="1353820" y="519430"/>
                  <a:pt x="1622425" y="276860"/>
                  <a:pt x="1821815" y="0"/>
                </a:cubicBezTo>
                <a:lnTo>
                  <a:pt x="1813560" y="0"/>
                </a:lnTo>
                <a:cubicBezTo>
                  <a:pt x="1808480" y="6985"/>
                  <a:pt x="1804670" y="14605"/>
                  <a:pt x="1801495" y="17145"/>
                </a:cubicBezTo>
                <a:cubicBezTo>
                  <a:pt x="1564640" y="325120"/>
                  <a:pt x="1331595" y="527685"/>
                  <a:pt x="959485" y="734695"/>
                </a:cubicBezTo>
                <a:cubicBezTo>
                  <a:pt x="535940" y="993140"/>
                  <a:pt x="263525" y="1299210"/>
                  <a:pt x="83185" y="1553210"/>
                </a:cubicBezTo>
                <a:cubicBezTo>
                  <a:pt x="52705" y="1596390"/>
                  <a:pt x="25400" y="1637665"/>
                  <a:pt x="0" y="1676400"/>
                </a:cubicBezTo>
                <a:lnTo>
                  <a:pt x="0" y="1689735"/>
                </a:lnTo>
                <a:cubicBezTo>
                  <a:pt x="182880" y="1403350"/>
                  <a:pt x="501650" y="999490"/>
                  <a:pt x="1054735" y="687705"/>
                </a:cubicBezTo>
                <a:close/>
                <a:moveTo>
                  <a:pt x="1014095" y="627380"/>
                </a:moveTo>
                <a:cubicBezTo>
                  <a:pt x="1233805" y="466090"/>
                  <a:pt x="1443355" y="249555"/>
                  <a:pt x="1621155" y="9525"/>
                </a:cubicBezTo>
                <a:cubicBezTo>
                  <a:pt x="1624330" y="5080"/>
                  <a:pt x="1626235" y="2540"/>
                  <a:pt x="1628140" y="0"/>
                </a:cubicBezTo>
                <a:lnTo>
                  <a:pt x="1623695" y="0"/>
                </a:lnTo>
                <a:cubicBezTo>
                  <a:pt x="1622425" y="2540"/>
                  <a:pt x="1620520" y="5080"/>
                  <a:pt x="1618615" y="6985"/>
                </a:cubicBezTo>
                <a:cubicBezTo>
                  <a:pt x="1432560" y="257810"/>
                  <a:pt x="1214120" y="480695"/>
                  <a:pt x="984250" y="644525"/>
                </a:cubicBezTo>
                <a:cubicBezTo>
                  <a:pt x="578485" y="911860"/>
                  <a:pt x="280035" y="1190625"/>
                  <a:pt x="1270" y="1565275"/>
                </a:cubicBezTo>
                <a:lnTo>
                  <a:pt x="1270" y="1570990"/>
                </a:lnTo>
                <a:cubicBezTo>
                  <a:pt x="53340" y="1500505"/>
                  <a:pt x="111125" y="1427480"/>
                  <a:pt x="177165" y="1350645"/>
                </a:cubicBezTo>
                <a:cubicBezTo>
                  <a:pt x="478790" y="1002030"/>
                  <a:pt x="704850" y="840105"/>
                  <a:pt x="1014095" y="627380"/>
                </a:cubicBezTo>
                <a:close/>
                <a:moveTo>
                  <a:pt x="461645" y="0"/>
                </a:moveTo>
                <a:cubicBezTo>
                  <a:pt x="280035" y="238760"/>
                  <a:pt x="122555" y="529590"/>
                  <a:pt x="21590" y="799465"/>
                </a:cubicBezTo>
                <a:cubicBezTo>
                  <a:pt x="14605" y="820420"/>
                  <a:pt x="6985" y="837565"/>
                  <a:pt x="635" y="852170"/>
                </a:cubicBezTo>
                <a:lnTo>
                  <a:pt x="635" y="859155"/>
                </a:lnTo>
                <a:cubicBezTo>
                  <a:pt x="144780" y="488950"/>
                  <a:pt x="250825" y="304800"/>
                  <a:pt x="462280" y="0"/>
                </a:cubicBezTo>
                <a:lnTo>
                  <a:pt x="461645" y="0"/>
                </a:lnTo>
                <a:close/>
                <a:moveTo>
                  <a:pt x="264795" y="0"/>
                </a:moveTo>
                <a:cubicBezTo>
                  <a:pt x="159385" y="142875"/>
                  <a:pt x="69850" y="294005"/>
                  <a:pt x="0" y="448310"/>
                </a:cubicBezTo>
                <a:lnTo>
                  <a:pt x="0" y="457200"/>
                </a:lnTo>
                <a:cubicBezTo>
                  <a:pt x="70485" y="299720"/>
                  <a:pt x="161290" y="145415"/>
                  <a:pt x="269240" y="0"/>
                </a:cubicBezTo>
                <a:lnTo>
                  <a:pt x="264795" y="0"/>
                </a:lnTo>
                <a:close/>
                <a:moveTo>
                  <a:pt x="1915795" y="800100"/>
                </a:moveTo>
                <a:cubicBezTo>
                  <a:pt x="2386330" y="637540"/>
                  <a:pt x="2766060" y="452755"/>
                  <a:pt x="3013075" y="73025"/>
                </a:cubicBezTo>
                <a:cubicBezTo>
                  <a:pt x="3027045" y="50800"/>
                  <a:pt x="3042285" y="24765"/>
                  <a:pt x="3055620" y="0"/>
                </a:cubicBezTo>
                <a:lnTo>
                  <a:pt x="3048000" y="0"/>
                </a:lnTo>
                <a:cubicBezTo>
                  <a:pt x="2884805" y="289560"/>
                  <a:pt x="2638425" y="474980"/>
                  <a:pt x="2360930" y="612775"/>
                </a:cubicBezTo>
                <a:cubicBezTo>
                  <a:pt x="2150110" y="722630"/>
                  <a:pt x="1862455" y="790575"/>
                  <a:pt x="1660525" y="913130"/>
                </a:cubicBezTo>
                <a:cubicBezTo>
                  <a:pt x="1323975" y="1103630"/>
                  <a:pt x="1060450" y="1414780"/>
                  <a:pt x="1025525" y="1849120"/>
                </a:cubicBezTo>
                <a:cubicBezTo>
                  <a:pt x="1025525" y="1864360"/>
                  <a:pt x="1019810" y="1922780"/>
                  <a:pt x="1022350" y="1948180"/>
                </a:cubicBezTo>
                <a:lnTo>
                  <a:pt x="1029335" y="1948180"/>
                </a:lnTo>
                <a:cubicBezTo>
                  <a:pt x="1031240" y="1856740"/>
                  <a:pt x="1037590" y="1717675"/>
                  <a:pt x="1092200" y="1567180"/>
                </a:cubicBezTo>
                <a:cubicBezTo>
                  <a:pt x="1229360" y="1187450"/>
                  <a:pt x="1541145" y="948690"/>
                  <a:pt x="1915795" y="800100"/>
                </a:cubicBezTo>
                <a:close/>
                <a:moveTo>
                  <a:pt x="160020" y="0"/>
                </a:moveTo>
                <a:lnTo>
                  <a:pt x="156845" y="0"/>
                </a:lnTo>
                <a:cubicBezTo>
                  <a:pt x="97790" y="80010"/>
                  <a:pt x="47625" y="167005"/>
                  <a:pt x="635" y="254635"/>
                </a:cubicBezTo>
                <a:lnTo>
                  <a:pt x="635" y="261620"/>
                </a:lnTo>
                <a:cubicBezTo>
                  <a:pt x="47625" y="173990"/>
                  <a:pt x="99695" y="88900"/>
                  <a:pt x="156210" y="5715"/>
                </a:cubicBezTo>
                <a:cubicBezTo>
                  <a:pt x="157480" y="3810"/>
                  <a:pt x="158750" y="1905"/>
                  <a:pt x="160020" y="0"/>
                </a:cubicBezTo>
                <a:close/>
                <a:moveTo>
                  <a:pt x="47625" y="0"/>
                </a:moveTo>
                <a:cubicBezTo>
                  <a:pt x="31750" y="24765"/>
                  <a:pt x="15875" y="50165"/>
                  <a:pt x="635" y="75565"/>
                </a:cubicBezTo>
                <a:lnTo>
                  <a:pt x="635" y="89535"/>
                </a:lnTo>
                <a:cubicBezTo>
                  <a:pt x="18415" y="59690"/>
                  <a:pt x="36830" y="29845"/>
                  <a:pt x="55880" y="0"/>
                </a:cubicBezTo>
                <a:lnTo>
                  <a:pt x="47625" y="0"/>
                </a:lnTo>
                <a:close/>
                <a:moveTo>
                  <a:pt x="656590" y="0"/>
                </a:moveTo>
                <a:lnTo>
                  <a:pt x="656590" y="0"/>
                </a:lnTo>
                <a:cubicBezTo>
                  <a:pt x="276860" y="514350"/>
                  <a:pt x="219710" y="727710"/>
                  <a:pt x="635" y="1074420"/>
                </a:cubicBezTo>
                <a:lnTo>
                  <a:pt x="635" y="1081405"/>
                </a:lnTo>
                <a:cubicBezTo>
                  <a:pt x="39370" y="1020445"/>
                  <a:pt x="78740" y="955040"/>
                  <a:pt x="116205" y="887095"/>
                </a:cubicBezTo>
                <a:cubicBezTo>
                  <a:pt x="334645" y="472440"/>
                  <a:pt x="442595" y="308610"/>
                  <a:pt x="656590" y="0"/>
                </a:cubicBezTo>
                <a:close/>
                <a:moveTo>
                  <a:pt x="759460" y="719455"/>
                </a:moveTo>
                <a:cubicBezTo>
                  <a:pt x="957580" y="563245"/>
                  <a:pt x="1143635" y="373380"/>
                  <a:pt x="1329055" y="139065"/>
                </a:cubicBezTo>
                <a:cubicBezTo>
                  <a:pt x="1365885" y="92710"/>
                  <a:pt x="1400810" y="45720"/>
                  <a:pt x="1435100" y="0"/>
                </a:cubicBezTo>
                <a:lnTo>
                  <a:pt x="1430655" y="0"/>
                </a:lnTo>
                <a:cubicBezTo>
                  <a:pt x="1397635" y="45085"/>
                  <a:pt x="1362710" y="90805"/>
                  <a:pt x="1326515" y="136525"/>
                </a:cubicBezTo>
                <a:cubicBezTo>
                  <a:pt x="1141730" y="370205"/>
                  <a:pt x="955675" y="560070"/>
                  <a:pt x="758190" y="715645"/>
                </a:cubicBezTo>
                <a:cubicBezTo>
                  <a:pt x="438785" y="967740"/>
                  <a:pt x="190500" y="1238885"/>
                  <a:pt x="1270" y="1471295"/>
                </a:cubicBezTo>
                <a:lnTo>
                  <a:pt x="1270" y="1477010"/>
                </a:lnTo>
                <a:cubicBezTo>
                  <a:pt x="189865" y="1244600"/>
                  <a:pt x="438785" y="972185"/>
                  <a:pt x="759460" y="719455"/>
                </a:cubicBezTo>
                <a:close/>
                <a:moveTo>
                  <a:pt x="612775" y="735330"/>
                </a:moveTo>
                <a:cubicBezTo>
                  <a:pt x="857885" y="502285"/>
                  <a:pt x="1064260" y="241300"/>
                  <a:pt x="1241425" y="0"/>
                </a:cubicBezTo>
                <a:lnTo>
                  <a:pt x="1236980" y="0"/>
                </a:lnTo>
                <a:cubicBezTo>
                  <a:pt x="1060450" y="240665"/>
                  <a:pt x="854075" y="501015"/>
                  <a:pt x="610235" y="732790"/>
                </a:cubicBezTo>
                <a:cubicBezTo>
                  <a:pt x="374650" y="956945"/>
                  <a:pt x="171450" y="1183640"/>
                  <a:pt x="635" y="1386205"/>
                </a:cubicBezTo>
                <a:lnTo>
                  <a:pt x="635" y="1391920"/>
                </a:lnTo>
                <a:cubicBezTo>
                  <a:pt x="172085" y="1188720"/>
                  <a:pt x="375920" y="960755"/>
                  <a:pt x="612775" y="735330"/>
                </a:cubicBezTo>
                <a:close/>
                <a:moveTo>
                  <a:pt x="855345" y="0"/>
                </a:moveTo>
                <a:lnTo>
                  <a:pt x="846455" y="0"/>
                </a:lnTo>
                <a:cubicBezTo>
                  <a:pt x="830580" y="21590"/>
                  <a:pt x="815975" y="41910"/>
                  <a:pt x="799465" y="64770"/>
                </a:cubicBezTo>
                <a:cubicBezTo>
                  <a:pt x="548005" y="409575"/>
                  <a:pt x="299720" y="803910"/>
                  <a:pt x="38100" y="1149985"/>
                </a:cubicBezTo>
                <a:cubicBezTo>
                  <a:pt x="31750" y="1160780"/>
                  <a:pt x="13970" y="1180465"/>
                  <a:pt x="635" y="1198245"/>
                </a:cubicBezTo>
                <a:lnTo>
                  <a:pt x="635" y="1209675"/>
                </a:lnTo>
                <a:cubicBezTo>
                  <a:pt x="107315" y="1076960"/>
                  <a:pt x="223520" y="908050"/>
                  <a:pt x="326390" y="760095"/>
                </a:cubicBezTo>
                <a:cubicBezTo>
                  <a:pt x="502285" y="501650"/>
                  <a:pt x="683895" y="234950"/>
                  <a:pt x="855345" y="0"/>
                </a:cubicBezTo>
                <a:close/>
                <a:moveTo>
                  <a:pt x="563880" y="634365"/>
                </a:moveTo>
                <a:cubicBezTo>
                  <a:pt x="735965" y="422910"/>
                  <a:pt x="905510" y="198120"/>
                  <a:pt x="1045845" y="0"/>
                </a:cubicBezTo>
                <a:lnTo>
                  <a:pt x="1045210" y="0"/>
                </a:lnTo>
                <a:cubicBezTo>
                  <a:pt x="947420" y="123190"/>
                  <a:pt x="851535" y="266065"/>
                  <a:pt x="744220" y="401320"/>
                </a:cubicBezTo>
                <a:cubicBezTo>
                  <a:pt x="508000" y="713105"/>
                  <a:pt x="225425" y="1017270"/>
                  <a:pt x="635" y="1303020"/>
                </a:cubicBezTo>
                <a:lnTo>
                  <a:pt x="635" y="1306830"/>
                </a:lnTo>
                <a:cubicBezTo>
                  <a:pt x="8255" y="1296670"/>
                  <a:pt x="17145" y="1285240"/>
                  <a:pt x="24130" y="1277620"/>
                </a:cubicBezTo>
                <a:cubicBezTo>
                  <a:pt x="185420" y="1081405"/>
                  <a:pt x="381000" y="852805"/>
                  <a:pt x="563880" y="634365"/>
                </a:cubicBezTo>
                <a:close/>
                <a:moveTo>
                  <a:pt x="2540635" y="1373505"/>
                </a:moveTo>
                <a:cubicBezTo>
                  <a:pt x="2382520" y="1537970"/>
                  <a:pt x="2374265" y="1750695"/>
                  <a:pt x="2455545" y="1936750"/>
                </a:cubicBezTo>
                <a:cubicBezTo>
                  <a:pt x="2456815" y="1939290"/>
                  <a:pt x="2458720" y="1943735"/>
                  <a:pt x="2459990" y="1947545"/>
                </a:cubicBezTo>
                <a:lnTo>
                  <a:pt x="2464435" y="1947545"/>
                </a:lnTo>
                <a:cubicBezTo>
                  <a:pt x="2364105" y="1730375"/>
                  <a:pt x="2388870" y="1483995"/>
                  <a:pt x="2612390" y="1313815"/>
                </a:cubicBezTo>
                <a:cubicBezTo>
                  <a:pt x="2731135" y="1228725"/>
                  <a:pt x="2886710" y="1154430"/>
                  <a:pt x="2995930" y="1080770"/>
                </a:cubicBezTo>
                <a:cubicBezTo>
                  <a:pt x="3190875" y="956310"/>
                  <a:pt x="3353435" y="830580"/>
                  <a:pt x="3463290" y="632460"/>
                </a:cubicBezTo>
                <a:lnTo>
                  <a:pt x="3463290" y="624840"/>
                </a:lnTo>
                <a:cubicBezTo>
                  <a:pt x="3428365" y="688975"/>
                  <a:pt x="3386455" y="748030"/>
                  <a:pt x="3336290" y="803275"/>
                </a:cubicBezTo>
                <a:cubicBezTo>
                  <a:pt x="3049905" y="1111250"/>
                  <a:pt x="2685415" y="1214120"/>
                  <a:pt x="2540635" y="1373505"/>
                </a:cubicBezTo>
                <a:close/>
                <a:moveTo>
                  <a:pt x="2907665" y="1531620"/>
                </a:moveTo>
                <a:cubicBezTo>
                  <a:pt x="2700020" y="1682115"/>
                  <a:pt x="2793365" y="1897380"/>
                  <a:pt x="2825750" y="1948180"/>
                </a:cubicBezTo>
                <a:lnTo>
                  <a:pt x="2831465" y="1948180"/>
                </a:lnTo>
                <a:cubicBezTo>
                  <a:pt x="2828290" y="1942465"/>
                  <a:pt x="2823845" y="1934210"/>
                  <a:pt x="2816860" y="1922780"/>
                </a:cubicBezTo>
                <a:cubicBezTo>
                  <a:pt x="2732405" y="1743075"/>
                  <a:pt x="2785745" y="1570990"/>
                  <a:pt x="3034030" y="1465580"/>
                </a:cubicBezTo>
                <a:cubicBezTo>
                  <a:pt x="3170555" y="1397635"/>
                  <a:pt x="3353435" y="1322070"/>
                  <a:pt x="3463290" y="1242695"/>
                </a:cubicBezTo>
                <a:lnTo>
                  <a:pt x="3463290" y="1238250"/>
                </a:lnTo>
                <a:cubicBezTo>
                  <a:pt x="3436620" y="1257300"/>
                  <a:pt x="3406775" y="1276350"/>
                  <a:pt x="3374390" y="1294130"/>
                </a:cubicBezTo>
                <a:cubicBezTo>
                  <a:pt x="3253105" y="1364615"/>
                  <a:pt x="2983865" y="1474470"/>
                  <a:pt x="2907665" y="1531620"/>
                </a:cubicBezTo>
                <a:close/>
                <a:moveTo>
                  <a:pt x="2820670" y="1483360"/>
                </a:moveTo>
                <a:cubicBezTo>
                  <a:pt x="2722245" y="1559560"/>
                  <a:pt x="2661920" y="1672590"/>
                  <a:pt x="2687320" y="1819910"/>
                </a:cubicBezTo>
                <a:cubicBezTo>
                  <a:pt x="2689860" y="1845310"/>
                  <a:pt x="2714625" y="1918970"/>
                  <a:pt x="2732405" y="1948180"/>
                </a:cubicBezTo>
                <a:lnTo>
                  <a:pt x="2741930" y="1948180"/>
                </a:lnTo>
                <a:cubicBezTo>
                  <a:pt x="2737485" y="1941195"/>
                  <a:pt x="2731770" y="1932940"/>
                  <a:pt x="2731135" y="1928495"/>
                </a:cubicBezTo>
                <a:cubicBezTo>
                  <a:pt x="2653665" y="1769110"/>
                  <a:pt x="2678430" y="1591945"/>
                  <a:pt x="2842260" y="1477010"/>
                </a:cubicBezTo>
                <a:cubicBezTo>
                  <a:pt x="2865120" y="1460500"/>
                  <a:pt x="2892425" y="1444625"/>
                  <a:pt x="2917825" y="1431925"/>
                </a:cubicBezTo>
                <a:cubicBezTo>
                  <a:pt x="3105150" y="1332865"/>
                  <a:pt x="3338830" y="1227455"/>
                  <a:pt x="3463925" y="1107440"/>
                </a:cubicBezTo>
                <a:lnTo>
                  <a:pt x="3463925" y="1096645"/>
                </a:lnTo>
                <a:cubicBezTo>
                  <a:pt x="3362325" y="1195705"/>
                  <a:pt x="3216910" y="1270000"/>
                  <a:pt x="3039110" y="1360805"/>
                </a:cubicBezTo>
                <a:cubicBezTo>
                  <a:pt x="2972435" y="1396365"/>
                  <a:pt x="2891155" y="1429385"/>
                  <a:pt x="2820670" y="1483360"/>
                </a:cubicBezTo>
                <a:close/>
                <a:moveTo>
                  <a:pt x="2917825" y="1948180"/>
                </a:moveTo>
                <a:lnTo>
                  <a:pt x="2921000" y="1948180"/>
                </a:lnTo>
                <a:cubicBezTo>
                  <a:pt x="2914650" y="1937385"/>
                  <a:pt x="2904490" y="1924050"/>
                  <a:pt x="2899410" y="1908810"/>
                </a:cubicBezTo>
                <a:cubicBezTo>
                  <a:pt x="2835910" y="1767840"/>
                  <a:pt x="2889885" y="1662430"/>
                  <a:pt x="2976880" y="1595755"/>
                </a:cubicBezTo>
                <a:cubicBezTo>
                  <a:pt x="3018155" y="1562735"/>
                  <a:pt x="3078480" y="1538605"/>
                  <a:pt x="3134995" y="1513205"/>
                </a:cubicBezTo>
                <a:cubicBezTo>
                  <a:pt x="3239135" y="1466215"/>
                  <a:pt x="3364230" y="1421765"/>
                  <a:pt x="3463290" y="1372235"/>
                </a:cubicBezTo>
                <a:lnTo>
                  <a:pt x="3463290" y="1367790"/>
                </a:lnTo>
                <a:cubicBezTo>
                  <a:pt x="3329940" y="1433830"/>
                  <a:pt x="3184525" y="1481455"/>
                  <a:pt x="3039745" y="1552575"/>
                </a:cubicBezTo>
                <a:cubicBezTo>
                  <a:pt x="2841625" y="1645920"/>
                  <a:pt x="2837180" y="1830705"/>
                  <a:pt x="2917825" y="1948180"/>
                </a:cubicBezTo>
                <a:close/>
                <a:moveTo>
                  <a:pt x="2715260" y="1457960"/>
                </a:moveTo>
                <a:cubicBezTo>
                  <a:pt x="2561590" y="1600200"/>
                  <a:pt x="2565400" y="1797050"/>
                  <a:pt x="2644140" y="1948180"/>
                </a:cubicBezTo>
                <a:lnTo>
                  <a:pt x="2648585" y="1948180"/>
                </a:lnTo>
                <a:cubicBezTo>
                  <a:pt x="2621915" y="1895475"/>
                  <a:pt x="2595880" y="1831975"/>
                  <a:pt x="2594610" y="1736725"/>
                </a:cubicBezTo>
                <a:cubicBezTo>
                  <a:pt x="2598420" y="1524000"/>
                  <a:pt x="2741930" y="1419860"/>
                  <a:pt x="2914015" y="1334135"/>
                </a:cubicBezTo>
                <a:cubicBezTo>
                  <a:pt x="3155315" y="1201420"/>
                  <a:pt x="3324225" y="1120140"/>
                  <a:pt x="3463290" y="955675"/>
                </a:cubicBezTo>
                <a:lnTo>
                  <a:pt x="3463290" y="950595"/>
                </a:lnTo>
                <a:cubicBezTo>
                  <a:pt x="3447415" y="970280"/>
                  <a:pt x="3430270" y="988695"/>
                  <a:pt x="3411855" y="1007745"/>
                </a:cubicBezTo>
                <a:cubicBezTo>
                  <a:pt x="3192145" y="1221740"/>
                  <a:pt x="2827655" y="1344295"/>
                  <a:pt x="2715260" y="1457960"/>
                </a:cubicBezTo>
                <a:close/>
                <a:moveTo>
                  <a:pt x="3014980" y="1675130"/>
                </a:moveTo>
                <a:cubicBezTo>
                  <a:pt x="2944495" y="1748155"/>
                  <a:pt x="2943860" y="1855470"/>
                  <a:pt x="3003550" y="1948180"/>
                </a:cubicBezTo>
                <a:lnTo>
                  <a:pt x="3007360" y="1948180"/>
                </a:lnTo>
                <a:cubicBezTo>
                  <a:pt x="3006725" y="1947545"/>
                  <a:pt x="3006725" y="1946910"/>
                  <a:pt x="3006725" y="1946910"/>
                </a:cubicBezTo>
                <a:cubicBezTo>
                  <a:pt x="2970530" y="1887855"/>
                  <a:pt x="2952115" y="1826895"/>
                  <a:pt x="2971800" y="1755140"/>
                </a:cubicBezTo>
                <a:cubicBezTo>
                  <a:pt x="3002915" y="1663065"/>
                  <a:pt x="3070860" y="1631950"/>
                  <a:pt x="3152140" y="1597025"/>
                </a:cubicBezTo>
                <a:cubicBezTo>
                  <a:pt x="3268345" y="1547495"/>
                  <a:pt x="3362325" y="1525270"/>
                  <a:pt x="3463290" y="1490345"/>
                </a:cubicBezTo>
                <a:lnTo>
                  <a:pt x="3463290" y="1487170"/>
                </a:lnTo>
                <a:cubicBezTo>
                  <a:pt x="3444240" y="1493520"/>
                  <a:pt x="3424555" y="1499235"/>
                  <a:pt x="3402965" y="1506220"/>
                </a:cubicBezTo>
                <a:cubicBezTo>
                  <a:pt x="3316605" y="1534160"/>
                  <a:pt x="3079750" y="1600835"/>
                  <a:pt x="3014980" y="1675130"/>
                </a:cubicBezTo>
                <a:close/>
                <a:moveTo>
                  <a:pt x="2470785" y="1313815"/>
                </a:moveTo>
                <a:cubicBezTo>
                  <a:pt x="2297430" y="1485900"/>
                  <a:pt x="2273935" y="1714500"/>
                  <a:pt x="2359660" y="1929130"/>
                </a:cubicBezTo>
                <a:cubicBezTo>
                  <a:pt x="2362200" y="1933575"/>
                  <a:pt x="2364740" y="1941195"/>
                  <a:pt x="2367280" y="1947545"/>
                </a:cubicBezTo>
                <a:lnTo>
                  <a:pt x="2371725" y="1947545"/>
                </a:lnTo>
                <a:cubicBezTo>
                  <a:pt x="2264410" y="1700530"/>
                  <a:pt x="2305050" y="1441450"/>
                  <a:pt x="2534920" y="1261745"/>
                </a:cubicBezTo>
                <a:cubicBezTo>
                  <a:pt x="2643505" y="1179195"/>
                  <a:pt x="2784475" y="1111885"/>
                  <a:pt x="2895600" y="1037590"/>
                </a:cubicBezTo>
                <a:cubicBezTo>
                  <a:pt x="3141345" y="879475"/>
                  <a:pt x="3340100" y="721360"/>
                  <a:pt x="3463290" y="458470"/>
                </a:cubicBezTo>
                <a:lnTo>
                  <a:pt x="3463290" y="449580"/>
                </a:lnTo>
                <a:cubicBezTo>
                  <a:pt x="3422650" y="537845"/>
                  <a:pt x="3372485" y="617855"/>
                  <a:pt x="3310255" y="691515"/>
                </a:cubicBezTo>
                <a:cubicBezTo>
                  <a:pt x="3001645" y="1042035"/>
                  <a:pt x="2629535" y="1146810"/>
                  <a:pt x="2470785" y="1313815"/>
                </a:cubicBezTo>
                <a:close/>
                <a:moveTo>
                  <a:pt x="3257550" y="466725"/>
                </a:moveTo>
                <a:cubicBezTo>
                  <a:pt x="2946400" y="879475"/>
                  <a:pt x="2429510" y="1056005"/>
                  <a:pt x="2287905" y="1238885"/>
                </a:cubicBezTo>
                <a:cubicBezTo>
                  <a:pt x="2027555" y="1522095"/>
                  <a:pt x="2150110" y="1882140"/>
                  <a:pt x="2181860" y="1948180"/>
                </a:cubicBezTo>
                <a:lnTo>
                  <a:pt x="2186305" y="1948180"/>
                </a:lnTo>
                <a:cubicBezTo>
                  <a:pt x="2184400" y="1942465"/>
                  <a:pt x="2180590" y="1933575"/>
                  <a:pt x="2175510" y="1922145"/>
                </a:cubicBezTo>
                <a:cubicBezTo>
                  <a:pt x="2065020" y="1608455"/>
                  <a:pt x="2151380" y="1334770"/>
                  <a:pt x="2395220" y="1144905"/>
                </a:cubicBezTo>
                <a:cubicBezTo>
                  <a:pt x="2531745" y="1044575"/>
                  <a:pt x="2715895" y="949325"/>
                  <a:pt x="2842895" y="854710"/>
                </a:cubicBezTo>
                <a:cubicBezTo>
                  <a:pt x="3132455" y="650240"/>
                  <a:pt x="3339465" y="438785"/>
                  <a:pt x="3463290" y="83820"/>
                </a:cubicBezTo>
                <a:lnTo>
                  <a:pt x="3463290" y="73025"/>
                </a:lnTo>
                <a:cubicBezTo>
                  <a:pt x="3412490" y="222885"/>
                  <a:pt x="3344545" y="351155"/>
                  <a:pt x="3257550" y="466725"/>
                </a:cubicBezTo>
                <a:close/>
                <a:moveTo>
                  <a:pt x="2416810" y="1236980"/>
                </a:moveTo>
                <a:cubicBezTo>
                  <a:pt x="2195830" y="1435100"/>
                  <a:pt x="2171700" y="1710690"/>
                  <a:pt x="2273300" y="1948180"/>
                </a:cubicBezTo>
                <a:lnTo>
                  <a:pt x="2280285" y="1948180"/>
                </a:lnTo>
                <a:cubicBezTo>
                  <a:pt x="2278380" y="1944370"/>
                  <a:pt x="2277110" y="1939925"/>
                  <a:pt x="2275205" y="1936115"/>
                </a:cubicBezTo>
                <a:cubicBezTo>
                  <a:pt x="2186305" y="1708150"/>
                  <a:pt x="2199005" y="1455420"/>
                  <a:pt x="2409190" y="1254125"/>
                </a:cubicBezTo>
                <a:cubicBezTo>
                  <a:pt x="2489200" y="1174115"/>
                  <a:pt x="2619375" y="1107440"/>
                  <a:pt x="2705100" y="1053465"/>
                </a:cubicBezTo>
                <a:cubicBezTo>
                  <a:pt x="3074035" y="827405"/>
                  <a:pt x="3319780" y="632460"/>
                  <a:pt x="3463290" y="280670"/>
                </a:cubicBezTo>
                <a:lnTo>
                  <a:pt x="3463290" y="260985"/>
                </a:lnTo>
                <a:cubicBezTo>
                  <a:pt x="3417570" y="379730"/>
                  <a:pt x="3357880" y="483235"/>
                  <a:pt x="3282315" y="578485"/>
                </a:cubicBezTo>
                <a:cubicBezTo>
                  <a:pt x="2980690" y="946785"/>
                  <a:pt x="2578100" y="1082675"/>
                  <a:pt x="2416810" y="1236980"/>
                </a:cubicBezTo>
                <a:close/>
                <a:moveTo>
                  <a:pt x="3053080" y="1811655"/>
                </a:moveTo>
                <a:cubicBezTo>
                  <a:pt x="3047365" y="1859280"/>
                  <a:pt x="3064510" y="1908175"/>
                  <a:pt x="3091180" y="1948180"/>
                </a:cubicBezTo>
                <a:lnTo>
                  <a:pt x="3095625" y="1948180"/>
                </a:lnTo>
                <a:cubicBezTo>
                  <a:pt x="3068955" y="1908810"/>
                  <a:pt x="3051175" y="1859915"/>
                  <a:pt x="3056890" y="1812290"/>
                </a:cubicBezTo>
                <a:cubicBezTo>
                  <a:pt x="3063875" y="1752600"/>
                  <a:pt x="3105150" y="1705610"/>
                  <a:pt x="3175635" y="1676400"/>
                </a:cubicBezTo>
                <a:cubicBezTo>
                  <a:pt x="3279140" y="1633855"/>
                  <a:pt x="3380740" y="1612900"/>
                  <a:pt x="3463925" y="1600200"/>
                </a:cubicBezTo>
                <a:lnTo>
                  <a:pt x="3463925" y="1596390"/>
                </a:lnTo>
                <a:cubicBezTo>
                  <a:pt x="3380740" y="1609090"/>
                  <a:pt x="3278505" y="1630045"/>
                  <a:pt x="3174365" y="1673225"/>
                </a:cubicBezTo>
                <a:cubicBezTo>
                  <a:pt x="3082925" y="1710690"/>
                  <a:pt x="3057525" y="1769110"/>
                  <a:pt x="3053080" y="1811655"/>
                </a:cubicBezTo>
                <a:close/>
                <a:moveTo>
                  <a:pt x="2623185" y="1420495"/>
                </a:moveTo>
                <a:cubicBezTo>
                  <a:pt x="2489835" y="1554480"/>
                  <a:pt x="2463165" y="1743075"/>
                  <a:pt x="2542540" y="1926590"/>
                </a:cubicBezTo>
                <a:cubicBezTo>
                  <a:pt x="2545080" y="1931035"/>
                  <a:pt x="2548255" y="1940560"/>
                  <a:pt x="2552065" y="1948180"/>
                </a:cubicBezTo>
                <a:lnTo>
                  <a:pt x="2556510" y="1948180"/>
                </a:lnTo>
                <a:cubicBezTo>
                  <a:pt x="2446020" y="1712595"/>
                  <a:pt x="2505075" y="1492250"/>
                  <a:pt x="2712085" y="1351280"/>
                </a:cubicBezTo>
                <a:cubicBezTo>
                  <a:pt x="2986405" y="1187450"/>
                  <a:pt x="3190240" y="1092835"/>
                  <a:pt x="3353435" y="931545"/>
                </a:cubicBezTo>
                <a:cubicBezTo>
                  <a:pt x="3387090" y="899160"/>
                  <a:pt x="3435985" y="841375"/>
                  <a:pt x="3463290" y="800735"/>
                </a:cubicBezTo>
                <a:lnTo>
                  <a:pt x="3463290" y="793115"/>
                </a:lnTo>
                <a:cubicBezTo>
                  <a:pt x="3435985" y="835025"/>
                  <a:pt x="3404235" y="874395"/>
                  <a:pt x="3367405" y="911860"/>
                </a:cubicBezTo>
                <a:cubicBezTo>
                  <a:pt x="3105785" y="1174750"/>
                  <a:pt x="2753360" y="1279525"/>
                  <a:pt x="2623185" y="1420495"/>
                </a:cubicBezTo>
                <a:close/>
                <a:moveTo>
                  <a:pt x="1972310" y="828040"/>
                </a:moveTo>
                <a:cubicBezTo>
                  <a:pt x="2436495" y="657860"/>
                  <a:pt x="2807970" y="466725"/>
                  <a:pt x="3048635" y="86360"/>
                </a:cubicBezTo>
                <a:cubicBezTo>
                  <a:pt x="3065145" y="59055"/>
                  <a:pt x="3082290" y="29210"/>
                  <a:pt x="3096895" y="0"/>
                </a:cubicBezTo>
                <a:lnTo>
                  <a:pt x="3093085" y="0"/>
                </a:lnTo>
                <a:cubicBezTo>
                  <a:pt x="2957830" y="265430"/>
                  <a:pt x="2732405" y="455930"/>
                  <a:pt x="2500630" y="588645"/>
                </a:cubicBezTo>
                <a:cubicBezTo>
                  <a:pt x="2256155" y="735965"/>
                  <a:pt x="1951355" y="813435"/>
                  <a:pt x="1774190" y="919480"/>
                </a:cubicBezTo>
                <a:cubicBezTo>
                  <a:pt x="1456055" y="1096645"/>
                  <a:pt x="1190625" y="1390650"/>
                  <a:pt x="1158240" y="1818005"/>
                </a:cubicBezTo>
                <a:cubicBezTo>
                  <a:pt x="1154430" y="1866900"/>
                  <a:pt x="1155065" y="1910080"/>
                  <a:pt x="1156970" y="1947545"/>
                </a:cubicBezTo>
                <a:lnTo>
                  <a:pt x="1160145" y="1947545"/>
                </a:lnTo>
                <a:cubicBezTo>
                  <a:pt x="1158240" y="1858010"/>
                  <a:pt x="1160145" y="1727200"/>
                  <a:pt x="1205865" y="1583690"/>
                </a:cubicBezTo>
                <a:cubicBezTo>
                  <a:pt x="1322070" y="1214120"/>
                  <a:pt x="1614170" y="977265"/>
                  <a:pt x="1972310" y="828040"/>
                </a:cubicBezTo>
                <a:close/>
                <a:moveTo>
                  <a:pt x="1971040" y="947420"/>
                </a:moveTo>
                <a:cubicBezTo>
                  <a:pt x="2067560" y="890905"/>
                  <a:pt x="2186940" y="847090"/>
                  <a:pt x="2293620" y="798195"/>
                </a:cubicBezTo>
                <a:cubicBezTo>
                  <a:pt x="2665730" y="626745"/>
                  <a:pt x="2989580" y="395605"/>
                  <a:pt x="3168650" y="33020"/>
                </a:cubicBezTo>
                <a:cubicBezTo>
                  <a:pt x="3176270" y="17780"/>
                  <a:pt x="3181350" y="6985"/>
                  <a:pt x="3184525" y="0"/>
                </a:cubicBezTo>
                <a:lnTo>
                  <a:pt x="3180715" y="0"/>
                </a:lnTo>
                <a:cubicBezTo>
                  <a:pt x="3176905" y="6985"/>
                  <a:pt x="3171825" y="17780"/>
                  <a:pt x="3166110" y="30480"/>
                </a:cubicBezTo>
                <a:cubicBezTo>
                  <a:pt x="2983865" y="397510"/>
                  <a:pt x="2661920" y="624205"/>
                  <a:pt x="2289175" y="796290"/>
                </a:cubicBezTo>
                <a:cubicBezTo>
                  <a:pt x="2149475" y="857250"/>
                  <a:pt x="2000250" y="916305"/>
                  <a:pt x="1886585" y="994410"/>
                </a:cubicBezTo>
                <a:cubicBezTo>
                  <a:pt x="1590675" y="1186180"/>
                  <a:pt x="1392555" y="1485900"/>
                  <a:pt x="1412875" y="1878330"/>
                </a:cubicBezTo>
                <a:cubicBezTo>
                  <a:pt x="1414780" y="1894205"/>
                  <a:pt x="1415415" y="1929765"/>
                  <a:pt x="1418590" y="1948180"/>
                </a:cubicBezTo>
                <a:lnTo>
                  <a:pt x="1422400" y="1948180"/>
                </a:lnTo>
                <a:cubicBezTo>
                  <a:pt x="1412240" y="1864360"/>
                  <a:pt x="1408430" y="1748155"/>
                  <a:pt x="1435735" y="1619250"/>
                </a:cubicBezTo>
                <a:cubicBezTo>
                  <a:pt x="1503045" y="1313180"/>
                  <a:pt x="1708150" y="1095375"/>
                  <a:pt x="1971040" y="947420"/>
                </a:cubicBezTo>
                <a:close/>
                <a:moveTo>
                  <a:pt x="1554480" y="1637030"/>
                </a:moveTo>
                <a:cubicBezTo>
                  <a:pt x="1603375" y="1340485"/>
                  <a:pt x="1789430" y="1125855"/>
                  <a:pt x="2037715" y="977265"/>
                </a:cubicBezTo>
                <a:cubicBezTo>
                  <a:pt x="2134235" y="917575"/>
                  <a:pt x="2256790" y="870585"/>
                  <a:pt x="2361565" y="817880"/>
                </a:cubicBezTo>
                <a:cubicBezTo>
                  <a:pt x="2733040" y="634365"/>
                  <a:pt x="3058795" y="388620"/>
                  <a:pt x="3228340" y="4445"/>
                </a:cubicBezTo>
                <a:cubicBezTo>
                  <a:pt x="3229610" y="2540"/>
                  <a:pt x="3230245" y="1270"/>
                  <a:pt x="3230245" y="0"/>
                </a:cubicBezTo>
                <a:lnTo>
                  <a:pt x="3226435" y="0"/>
                </a:lnTo>
                <a:cubicBezTo>
                  <a:pt x="3226435" y="635"/>
                  <a:pt x="3225800" y="1270"/>
                  <a:pt x="3225165" y="1905"/>
                </a:cubicBezTo>
                <a:cubicBezTo>
                  <a:pt x="3078480" y="334010"/>
                  <a:pt x="2821305" y="553085"/>
                  <a:pt x="2538095" y="718820"/>
                </a:cubicBezTo>
                <a:cubicBezTo>
                  <a:pt x="2364740" y="826135"/>
                  <a:pt x="2113915" y="909320"/>
                  <a:pt x="1950720" y="1028700"/>
                </a:cubicBezTo>
                <a:cubicBezTo>
                  <a:pt x="1670685" y="1224280"/>
                  <a:pt x="1504315" y="1520825"/>
                  <a:pt x="1544320" y="1893570"/>
                </a:cubicBezTo>
                <a:cubicBezTo>
                  <a:pt x="1546860" y="1912620"/>
                  <a:pt x="1548765" y="1931670"/>
                  <a:pt x="1551940" y="1947545"/>
                </a:cubicBezTo>
                <a:lnTo>
                  <a:pt x="1555750" y="1947545"/>
                </a:lnTo>
                <a:cubicBezTo>
                  <a:pt x="1542415" y="1866900"/>
                  <a:pt x="1534160" y="1758315"/>
                  <a:pt x="1554480" y="1637030"/>
                </a:cubicBezTo>
                <a:close/>
                <a:moveTo>
                  <a:pt x="2308860" y="741045"/>
                </a:moveTo>
                <a:cubicBezTo>
                  <a:pt x="2716530" y="551180"/>
                  <a:pt x="2980055" y="320040"/>
                  <a:pt x="3135630" y="8890"/>
                </a:cubicBezTo>
                <a:cubicBezTo>
                  <a:pt x="3138170" y="5080"/>
                  <a:pt x="3139440" y="1905"/>
                  <a:pt x="3140075" y="0"/>
                </a:cubicBezTo>
                <a:lnTo>
                  <a:pt x="3135630" y="0"/>
                </a:lnTo>
                <a:cubicBezTo>
                  <a:pt x="3133725" y="4445"/>
                  <a:pt x="3131820" y="8890"/>
                  <a:pt x="3129280" y="13335"/>
                </a:cubicBezTo>
                <a:cubicBezTo>
                  <a:pt x="2797175" y="662940"/>
                  <a:pt x="2082800" y="791210"/>
                  <a:pt x="1854200" y="942340"/>
                </a:cubicBezTo>
                <a:cubicBezTo>
                  <a:pt x="1511935" y="1137920"/>
                  <a:pt x="1272540" y="1458595"/>
                  <a:pt x="1283970" y="1891030"/>
                </a:cubicBezTo>
                <a:cubicBezTo>
                  <a:pt x="1285240" y="1904365"/>
                  <a:pt x="1285240" y="1932305"/>
                  <a:pt x="1287145" y="1947545"/>
                </a:cubicBezTo>
                <a:lnTo>
                  <a:pt x="1290955" y="1947545"/>
                </a:lnTo>
                <a:cubicBezTo>
                  <a:pt x="1283335" y="1860550"/>
                  <a:pt x="1284605" y="1736725"/>
                  <a:pt x="1320165" y="1601470"/>
                </a:cubicBezTo>
                <a:cubicBezTo>
                  <a:pt x="1487805" y="975360"/>
                  <a:pt x="2159000" y="822325"/>
                  <a:pt x="2308860" y="741045"/>
                </a:cubicBezTo>
                <a:close/>
                <a:moveTo>
                  <a:pt x="3157855" y="1948180"/>
                </a:moveTo>
                <a:lnTo>
                  <a:pt x="3164840" y="1948180"/>
                </a:lnTo>
                <a:cubicBezTo>
                  <a:pt x="3150870" y="1920240"/>
                  <a:pt x="3145790" y="1891665"/>
                  <a:pt x="3148965" y="1864995"/>
                </a:cubicBezTo>
                <a:cubicBezTo>
                  <a:pt x="3162300" y="1750060"/>
                  <a:pt x="3377565" y="1731645"/>
                  <a:pt x="3463290" y="1729740"/>
                </a:cubicBezTo>
                <a:lnTo>
                  <a:pt x="3463290" y="1722120"/>
                </a:lnTo>
                <a:cubicBezTo>
                  <a:pt x="3398520" y="1722755"/>
                  <a:pt x="3283585" y="1733550"/>
                  <a:pt x="3201035" y="1779270"/>
                </a:cubicBezTo>
                <a:cubicBezTo>
                  <a:pt x="3138170" y="1816735"/>
                  <a:pt x="3125470" y="1889760"/>
                  <a:pt x="3157855" y="1948180"/>
                </a:cubicBezTo>
                <a:close/>
                <a:moveTo>
                  <a:pt x="1674495" y="1654175"/>
                </a:moveTo>
                <a:cubicBezTo>
                  <a:pt x="1689735" y="1514475"/>
                  <a:pt x="1738630" y="1386205"/>
                  <a:pt x="1819910" y="1272540"/>
                </a:cubicBezTo>
                <a:cubicBezTo>
                  <a:pt x="1921510" y="1130300"/>
                  <a:pt x="2073275" y="1010920"/>
                  <a:pt x="2272665" y="916940"/>
                </a:cubicBezTo>
                <a:cubicBezTo>
                  <a:pt x="2694940" y="716915"/>
                  <a:pt x="2974340" y="501015"/>
                  <a:pt x="3150870" y="236855"/>
                </a:cubicBezTo>
                <a:cubicBezTo>
                  <a:pt x="3200400" y="163195"/>
                  <a:pt x="3242945" y="84455"/>
                  <a:pt x="3278505" y="0"/>
                </a:cubicBezTo>
                <a:lnTo>
                  <a:pt x="3270885" y="0"/>
                </a:lnTo>
                <a:cubicBezTo>
                  <a:pt x="3235325" y="83185"/>
                  <a:pt x="3194050" y="160655"/>
                  <a:pt x="3145155" y="233045"/>
                </a:cubicBezTo>
                <a:cubicBezTo>
                  <a:pt x="2968625" y="495935"/>
                  <a:pt x="2690495" y="711200"/>
                  <a:pt x="2269490" y="910590"/>
                </a:cubicBezTo>
                <a:cubicBezTo>
                  <a:pt x="2069465" y="1004570"/>
                  <a:pt x="1915795" y="1125220"/>
                  <a:pt x="1814195" y="1268730"/>
                </a:cubicBezTo>
                <a:cubicBezTo>
                  <a:pt x="1732280" y="1383665"/>
                  <a:pt x="1683385" y="1513205"/>
                  <a:pt x="1668145" y="1654175"/>
                </a:cubicBezTo>
                <a:cubicBezTo>
                  <a:pt x="1655445" y="1767840"/>
                  <a:pt x="1667510" y="1871345"/>
                  <a:pt x="1684020" y="1948180"/>
                </a:cubicBezTo>
                <a:lnTo>
                  <a:pt x="1691640" y="1948180"/>
                </a:lnTo>
                <a:cubicBezTo>
                  <a:pt x="1674495" y="1871345"/>
                  <a:pt x="1661795" y="1768475"/>
                  <a:pt x="1674495" y="1654175"/>
                </a:cubicBezTo>
                <a:close/>
                <a:moveTo>
                  <a:pt x="3234690" y="1948180"/>
                </a:moveTo>
                <a:lnTo>
                  <a:pt x="3238500" y="1948180"/>
                </a:lnTo>
                <a:cubicBezTo>
                  <a:pt x="3252470" y="1883410"/>
                  <a:pt x="3350260" y="1873885"/>
                  <a:pt x="3408680" y="1871980"/>
                </a:cubicBezTo>
                <a:cubicBezTo>
                  <a:pt x="3427095" y="1871980"/>
                  <a:pt x="3445510" y="1872615"/>
                  <a:pt x="3463925" y="1874520"/>
                </a:cubicBezTo>
                <a:lnTo>
                  <a:pt x="3463925" y="1870710"/>
                </a:lnTo>
                <a:cubicBezTo>
                  <a:pt x="3383280" y="1862455"/>
                  <a:pt x="3248025" y="1872615"/>
                  <a:pt x="3234690" y="1948180"/>
                </a:cubicBezTo>
                <a:close/>
                <a:moveTo>
                  <a:pt x="2327275" y="1084580"/>
                </a:moveTo>
                <a:cubicBezTo>
                  <a:pt x="2418715" y="1014095"/>
                  <a:pt x="2551430" y="943610"/>
                  <a:pt x="2642870" y="881380"/>
                </a:cubicBezTo>
                <a:cubicBezTo>
                  <a:pt x="2943860" y="686435"/>
                  <a:pt x="3207385" y="466725"/>
                  <a:pt x="3366135" y="136525"/>
                </a:cubicBezTo>
                <a:cubicBezTo>
                  <a:pt x="3387090" y="92710"/>
                  <a:pt x="3406775" y="47625"/>
                  <a:pt x="3424555" y="0"/>
                </a:cubicBezTo>
                <a:lnTo>
                  <a:pt x="3421380" y="0"/>
                </a:lnTo>
                <a:cubicBezTo>
                  <a:pt x="3363595" y="139700"/>
                  <a:pt x="3313430" y="241935"/>
                  <a:pt x="3231515" y="354330"/>
                </a:cubicBezTo>
                <a:cubicBezTo>
                  <a:pt x="2921000" y="781685"/>
                  <a:pt x="2419985" y="979170"/>
                  <a:pt x="2270760" y="1127125"/>
                </a:cubicBezTo>
                <a:cubicBezTo>
                  <a:pt x="2017395" y="1350010"/>
                  <a:pt x="1978660" y="1672590"/>
                  <a:pt x="2089785" y="1948180"/>
                </a:cubicBezTo>
                <a:lnTo>
                  <a:pt x="2092325" y="1948180"/>
                </a:lnTo>
                <a:cubicBezTo>
                  <a:pt x="2087880" y="1934210"/>
                  <a:pt x="2078990" y="1915795"/>
                  <a:pt x="2076450" y="1904365"/>
                </a:cubicBezTo>
                <a:cubicBezTo>
                  <a:pt x="1978660" y="1590675"/>
                  <a:pt x="2051050" y="1298575"/>
                  <a:pt x="2327275" y="1084580"/>
                </a:cubicBezTo>
                <a:close/>
                <a:moveTo>
                  <a:pt x="1792605" y="1671955"/>
                </a:moveTo>
                <a:cubicBezTo>
                  <a:pt x="1808480" y="1379855"/>
                  <a:pt x="1968500" y="1165860"/>
                  <a:pt x="2209800" y="1012825"/>
                </a:cubicBezTo>
                <a:cubicBezTo>
                  <a:pt x="2237740" y="995045"/>
                  <a:pt x="2266950" y="977900"/>
                  <a:pt x="2298065" y="961390"/>
                </a:cubicBezTo>
                <a:cubicBezTo>
                  <a:pt x="2527935" y="845185"/>
                  <a:pt x="2729230" y="721360"/>
                  <a:pt x="2878455" y="596900"/>
                </a:cubicBezTo>
                <a:cubicBezTo>
                  <a:pt x="3065145" y="441960"/>
                  <a:pt x="3227705" y="247650"/>
                  <a:pt x="3322955" y="635"/>
                </a:cubicBezTo>
                <a:lnTo>
                  <a:pt x="3320415" y="635"/>
                </a:lnTo>
                <a:cubicBezTo>
                  <a:pt x="3312795" y="18415"/>
                  <a:pt x="3305810" y="35560"/>
                  <a:pt x="3298190" y="52705"/>
                </a:cubicBezTo>
                <a:cubicBezTo>
                  <a:pt x="3018155" y="677545"/>
                  <a:pt x="2368550" y="890270"/>
                  <a:pt x="2169160" y="1035685"/>
                </a:cubicBezTo>
                <a:cubicBezTo>
                  <a:pt x="1931035" y="1199515"/>
                  <a:pt x="1776095" y="1435100"/>
                  <a:pt x="1789430" y="1753870"/>
                </a:cubicBezTo>
                <a:cubicBezTo>
                  <a:pt x="1792605" y="1828165"/>
                  <a:pt x="1805305" y="1894205"/>
                  <a:pt x="1819275" y="1948180"/>
                </a:cubicBezTo>
                <a:lnTo>
                  <a:pt x="1822450" y="1948180"/>
                </a:lnTo>
                <a:cubicBezTo>
                  <a:pt x="1805940" y="1875790"/>
                  <a:pt x="1786255" y="1778635"/>
                  <a:pt x="1792605" y="1671955"/>
                </a:cubicBezTo>
                <a:close/>
                <a:moveTo>
                  <a:pt x="2221865" y="1081405"/>
                </a:moveTo>
                <a:cubicBezTo>
                  <a:pt x="2267585" y="1045845"/>
                  <a:pt x="2317750" y="1012825"/>
                  <a:pt x="2373630" y="981710"/>
                </a:cubicBezTo>
                <a:cubicBezTo>
                  <a:pt x="2930525" y="671830"/>
                  <a:pt x="3201670" y="422910"/>
                  <a:pt x="3371850" y="4445"/>
                </a:cubicBezTo>
                <a:cubicBezTo>
                  <a:pt x="3372485" y="2540"/>
                  <a:pt x="3373120" y="1270"/>
                  <a:pt x="3373755" y="0"/>
                </a:cubicBezTo>
                <a:lnTo>
                  <a:pt x="3369310" y="0"/>
                </a:lnTo>
                <a:cubicBezTo>
                  <a:pt x="3368675" y="1270"/>
                  <a:pt x="3368040" y="3175"/>
                  <a:pt x="3367405" y="4445"/>
                </a:cubicBezTo>
                <a:cubicBezTo>
                  <a:pt x="3084830" y="725170"/>
                  <a:pt x="2369185" y="915035"/>
                  <a:pt x="2157095" y="1131570"/>
                </a:cubicBezTo>
                <a:cubicBezTo>
                  <a:pt x="1911350" y="1354455"/>
                  <a:pt x="1860550" y="1665605"/>
                  <a:pt x="1953895" y="1948180"/>
                </a:cubicBezTo>
                <a:lnTo>
                  <a:pt x="1956435" y="1948180"/>
                </a:lnTo>
                <a:cubicBezTo>
                  <a:pt x="1951990" y="1934210"/>
                  <a:pt x="1947545" y="1918970"/>
                  <a:pt x="1943735" y="1903095"/>
                </a:cubicBezTo>
                <a:cubicBezTo>
                  <a:pt x="1861820" y="1584325"/>
                  <a:pt x="1948815" y="1292860"/>
                  <a:pt x="2221865" y="1081405"/>
                </a:cubicBezTo>
                <a:close/>
              </a:path>
            </a:pathLst>
          </a:custGeom>
          <a:gradFill>
            <a:gsLst>
              <a:gs pos="0">
                <a:srgbClr val="08303F">
                  <a:alpha val="14901"/>
                </a:srgbClr>
              </a:gs>
              <a:gs pos="100000">
                <a:srgbClr val="000000">
                  <a:alpha val="14901"/>
                </a:srgbClr>
              </a:gs>
            </a:gsLst>
            <a:lin ang="2698631"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2" name="Google Shape;72;p11"/>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73" name="Google Shape;73;p11"/>
          <p:cNvSpPr/>
          <p:nvPr/>
        </p:nvSpPr>
        <p:spPr>
          <a:xfrm>
            <a:off x="-1631526" y="3519949"/>
            <a:ext cx="4361569" cy="4289199"/>
          </a:xfrm>
          <a:custGeom>
            <a:rect b="b" l="l" r="r" t="t"/>
            <a:pathLst>
              <a:path extrusionOk="0" h="3881628" w="3947121">
                <a:moveTo>
                  <a:pt x="1064704" y="2536431"/>
                </a:moveTo>
                <a:lnTo>
                  <a:pt x="1064704" y="2505227"/>
                </a:lnTo>
                <a:lnTo>
                  <a:pt x="1095908" y="2505227"/>
                </a:lnTo>
                <a:lnTo>
                  <a:pt x="1095908" y="2473681"/>
                </a:lnTo>
                <a:lnTo>
                  <a:pt x="1064704" y="2473681"/>
                </a:lnTo>
                <a:lnTo>
                  <a:pt x="1064704" y="2442477"/>
                </a:lnTo>
                <a:lnTo>
                  <a:pt x="1033158" y="2442477"/>
                </a:lnTo>
                <a:lnTo>
                  <a:pt x="1033158" y="2473681"/>
                </a:lnTo>
                <a:lnTo>
                  <a:pt x="1001954" y="2473681"/>
                </a:lnTo>
                <a:lnTo>
                  <a:pt x="1001954" y="2505227"/>
                </a:lnTo>
                <a:lnTo>
                  <a:pt x="1033158" y="2505227"/>
                </a:lnTo>
                <a:lnTo>
                  <a:pt x="1033158" y="2536431"/>
                </a:lnTo>
                <a:lnTo>
                  <a:pt x="1064704" y="2536431"/>
                </a:lnTo>
                <a:close/>
                <a:moveTo>
                  <a:pt x="1202207" y="2537803"/>
                </a:moveTo>
                <a:lnTo>
                  <a:pt x="1202207" y="2505570"/>
                </a:lnTo>
                <a:lnTo>
                  <a:pt x="1234440" y="2505570"/>
                </a:lnTo>
                <a:lnTo>
                  <a:pt x="1234440" y="2473338"/>
                </a:lnTo>
                <a:lnTo>
                  <a:pt x="1202207" y="2473338"/>
                </a:lnTo>
                <a:lnTo>
                  <a:pt x="1202207" y="2441105"/>
                </a:lnTo>
                <a:lnTo>
                  <a:pt x="1169975" y="2441105"/>
                </a:lnTo>
                <a:lnTo>
                  <a:pt x="1169975" y="2473338"/>
                </a:lnTo>
                <a:lnTo>
                  <a:pt x="1137742" y="2473338"/>
                </a:lnTo>
                <a:lnTo>
                  <a:pt x="1137742" y="2505570"/>
                </a:lnTo>
                <a:lnTo>
                  <a:pt x="1169975" y="2505570"/>
                </a:lnTo>
                <a:lnTo>
                  <a:pt x="1169975" y="2537803"/>
                </a:lnTo>
                <a:lnTo>
                  <a:pt x="1202207" y="2537803"/>
                </a:lnTo>
                <a:close/>
                <a:moveTo>
                  <a:pt x="1270787" y="2674963"/>
                </a:moveTo>
                <a:lnTo>
                  <a:pt x="1270787" y="2642730"/>
                </a:lnTo>
                <a:lnTo>
                  <a:pt x="1303020" y="2642730"/>
                </a:lnTo>
                <a:lnTo>
                  <a:pt x="1303020" y="2610498"/>
                </a:lnTo>
                <a:lnTo>
                  <a:pt x="1270787" y="2610498"/>
                </a:lnTo>
                <a:lnTo>
                  <a:pt x="1270787" y="2578265"/>
                </a:lnTo>
                <a:lnTo>
                  <a:pt x="1238555" y="2578265"/>
                </a:lnTo>
                <a:lnTo>
                  <a:pt x="1238555" y="2610498"/>
                </a:lnTo>
                <a:lnTo>
                  <a:pt x="1206322" y="2610498"/>
                </a:lnTo>
                <a:lnTo>
                  <a:pt x="1206322" y="2642730"/>
                </a:lnTo>
                <a:lnTo>
                  <a:pt x="1238555" y="2642730"/>
                </a:lnTo>
                <a:lnTo>
                  <a:pt x="1238555" y="2674963"/>
                </a:lnTo>
                <a:lnTo>
                  <a:pt x="1270787" y="2674963"/>
                </a:lnTo>
                <a:close/>
                <a:moveTo>
                  <a:pt x="1133627" y="2400643"/>
                </a:moveTo>
                <a:lnTo>
                  <a:pt x="1133627" y="2368410"/>
                </a:lnTo>
                <a:lnTo>
                  <a:pt x="1165860" y="2368410"/>
                </a:lnTo>
                <a:lnTo>
                  <a:pt x="1165860" y="2336178"/>
                </a:lnTo>
                <a:lnTo>
                  <a:pt x="1133627" y="2336178"/>
                </a:lnTo>
                <a:lnTo>
                  <a:pt x="1133627" y="2303945"/>
                </a:lnTo>
                <a:lnTo>
                  <a:pt x="1101395" y="2303945"/>
                </a:lnTo>
                <a:lnTo>
                  <a:pt x="1101395" y="2336178"/>
                </a:lnTo>
                <a:lnTo>
                  <a:pt x="1069162" y="2336178"/>
                </a:lnTo>
                <a:lnTo>
                  <a:pt x="1069162" y="2368410"/>
                </a:lnTo>
                <a:lnTo>
                  <a:pt x="1101395" y="2368410"/>
                </a:lnTo>
                <a:lnTo>
                  <a:pt x="1101395" y="2400643"/>
                </a:lnTo>
                <a:lnTo>
                  <a:pt x="1133627" y="2400643"/>
                </a:lnTo>
                <a:close/>
                <a:moveTo>
                  <a:pt x="996124" y="2399271"/>
                </a:moveTo>
                <a:lnTo>
                  <a:pt x="996124" y="2368067"/>
                </a:lnTo>
                <a:lnTo>
                  <a:pt x="1027328" y="2368067"/>
                </a:lnTo>
                <a:lnTo>
                  <a:pt x="1027328" y="2336521"/>
                </a:lnTo>
                <a:lnTo>
                  <a:pt x="996124" y="2336521"/>
                </a:lnTo>
                <a:lnTo>
                  <a:pt x="996124" y="2305317"/>
                </a:lnTo>
                <a:lnTo>
                  <a:pt x="964578" y="2305317"/>
                </a:lnTo>
                <a:lnTo>
                  <a:pt x="964578" y="2336521"/>
                </a:lnTo>
                <a:lnTo>
                  <a:pt x="933374" y="2336521"/>
                </a:lnTo>
                <a:lnTo>
                  <a:pt x="933374" y="2368067"/>
                </a:lnTo>
                <a:lnTo>
                  <a:pt x="964578" y="2368067"/>
                </a:lnTo>
                <a:lnTo>
                  <a:pt x="964578" y="2399271"/>
                </a:lnTo>
                <a:lnTo>
                  <a:pt x="996124" y="2399271"/>
                </a:lnTo>
                <a:close/>
                <a:moveTo>
                  <a:pt x="651167" y="1981962"/>
                </a:moveTo>
                <a:lnTo>
                  <a:pt x="651167" y="1954530"/>
                </a:lnTo>
                <a:lnTo>
                  <a:pt x="678599" y="1954530"/>
                </a:lnTo>
                <a:lnTo>
                  <a:pt x="678599" y="1927098"/>
                </a:lnTo>
                <a:lnTo>
                  <a:pt x="651167" y="1927098"/>
                </a:lnTo>
                <a:lnTo>
                  <a:pt x="651167" y="1899666"/>
                </a:lnTo>
                <a:lnTo>
                  <a:pt x="623735" y="1899666"/>
                </a:lnTo>
                <a:lnTo>
                  <a:pt x="623735" y="1927098"/>
                </a:lnTo>
                <a:lnTo>
                  <a:pt x="596303" y="1927098"/>
                </a:lnTo>
                <a:lnTo>
                  <a:pt x="596303" y="1954530"/>
                </a:lnTo>
                <a:lnTo>
                  <a:pt x="623735" y="1954530"/>
                </a:lnTo>
                <a:lnTo>
                  <a:pt x="623735" y="1981962"/>
                </a:lnTo>
                <a:lnTo>
                  <a:pt x="651167" y="1981962"/>
                </a:lnTo>
                <a:close/>
                <a:moveTo>
                  <a:pt x="720090" y="2120494"/>
                </a:moveTo>
                <a:lnTo>
                  <a:pt x="720090" y="2092033"/>
                </a:lnTo>
                <a:lnTo>
                  <a:pt x="748551" y="2092033"/>
                </a:lnTo>
                <a:lnTo>
                  <a:pt x="748551" y="2063915"/>
                </a:lnTo>
                <a:lnTo>
                  <a:pt x="720090" y="2063915"/>
                </a:lnTo>
                <a:lnTo>
                  <a:pt x="720090" y="2035454"/>
                </a:lnTo>
                <a:lnTo>
                  <a:pt x="691972" y="2035454"/>
                </a:lnTo>
                <a:lnTo>
                  <a:pt x="691972" y="2063915"/>
                </a:lnTo>
                <a:lnTo>
                  <a:pt x="663511" y="2063915"/>
                </a:lnTo>
                <a:lnTo>
                  <a:pt x="663511" y="2092033"/>
                </a:lnTo>
                <a:lnTo>
                  <a:pt x="691972" y="2092033"/>
                </a:lnTo>
                <a:lnTo>
                  <a:pt x="691972" y="2120494"/>
                </a:lnTo>
                <a:lnTo>
                  <a:pt x="720090" y="2120494"/>
                </a:lnTo>
                <a:close/>
                <a:moveTo>
                  <a:pt x="858279" y="2123580"/>
                </a:moveTo>
                <a:lnTo>
                  <a:pt x="858279" y="2093062"/>
                </a:lnTo>
                <a:lnTo>
                  <a:pt x="888797" y="2093062"/>
                </a:lnTo>
                <a:lnTo>
                  <a:pt x="888797" y="2062886"/>
                </a:lnTo>
                <a:lnTo>
                  <a:pt x="858279" y="2062886"/>
                </a:lnTo>
                <a:lnTo>
                  <a:pt x="858279" y="2032368"/>
                </a:lnTo>
                <a:lnTo>
                  <a:pt x="828103" y="2032368"/>
                </a:lnTo>
                <a:lnTo>
                  <a:pt x="828103" y="2062886"/>
                </a:lnTo>
                <a:lnTo>
                  <a:pt x="797585" y="2062886"/>
                </a:lnTo>
                <a:lnTo>
                  <a:pt x="797585" y="2093062"/>
                </a:lnTo>
                <a:lnTo>
                  <a:pt x="828103" y="2093062"/>
                </a:lnTo>
                <a:lnTo>
                  <a:pt x="828103" y="2123580"/>
                </a:lnTo>
                <a:lnTo>
                  <a:pt x="858279" y="2123580"/>
                </a:lnTo>
                <a:close/>
                <a:moveTo>
                  <a:pt x="927202" y="2261768"/>
                </a:moveTo>
                <a:lnTo>
                  <a:pt x="927202" y="2230565"/>
                </a:lnTo>
                <a:lnTo>
                  <a:pt x="958405" y="2230565"/>
                </a:lnTo>
                <a:lnTo>
                  <a:pt x="958405" y="2199704"/>
                </a:lnTo>
                <a:lnTo>
                  <a:pt x="927202" y="2199704"/>
                </a:lnTo>
                <a:lnTo>
                  <a:pt x="927202" y="2168500"/>
                </a:lnTo>
                <a:lnTo>
                  <a:pt x="896341" y="2168500"/>
                </a:lnTo>
                <a:lnTo>
                  <a:pt x="896341" y="2199704"/>
                </a:lnTo>
                <a:lnTo>
                  <a:pt x="865137" y="2199704"/>
                </a:lnTo>
                <a:lnTo>
                  <a:pt x="865137" y="2230565"/>
                </a:lnTo>
                <a:lnTo>
                  <a:pt x="896341" y="2230565"/>
                </a:lnTo>
                <a:lnTo>
                  <a:pt x="896341" y="2261768"/>
                </a:lnTo>
                <a:lnTo>
                  <a:pt x="927202" y="2261768"/>
                </a:lnTo>
                <a:close/>
                <a:moveTo>
                  <a:pt x="789356" y="2259025"/>
                </a:moveTo>
                <a:lnTo>
                  <a:pt x="789356" y="2229879"/>
                </a:lnTo>
                <a:lnTo>
                  <a:pt x="818502" y="2229879"/>
                </a:lnTo>
                <a:lnTo>
                  <a:pt x="818502" y="2200389"/>
                </a:lnTo>
                <a:lnTo>
                  <a:pt x="789356" y="2200389"/>
                </a:lnTo>
                <a:lnTo>
                  <a:pt x="789356" y="2171243"/>
                </a:lnTo>
                <a:lnTo>
                  <a:pt x="759866" y="2171243"/>
                </a:lnTo>
                <a:lnTo>
                  <a:pt x="759866" y="2200389"/>
                </a:lnTo>
                <a:lnTo>
                  <a:pt x="730720" y="2200389"/>
                </a:lnTo>
                <a:lnTo>
                  <a:pt x="730720" y="2229879"/>
                </a:lnTo>
                <a:lnTo>
                  <a:pt x="759866" y="2229879"/>
                </a:lnTo>
                <a:lnTo>
                  <a:pt x="759866" y="2259025"/>
                </a:lnTo>
                <a:lnTo>
                  <a:pt x="789356" y="2259025"/>
                </a:lnTo>
                <a:close/>
                <a:moveTo>
                  <a:pt x="1888007" y="2812123"/>
                </a:moveTo>
                <a:lnTo>
                  <a:pt x="1888007" y="2779890"/>
                </a:lnTo>
                <a:lnTo>
                  <a:pt x="1920240" y="2779890"/>
                </a:lnTo>
                <a:lnTo>
                  <a:pt x="1920240" y="2747658"/>
                </a:lnTo>
                <a:lnTo>
                  <a:pt x="1888007" y="2747658"/>
                </a:lnTo>
                <a:lnTo>
                  <a:pt x="1888007" y="2715425"/>
                </a:lnTo>
                <a:lnTo>
                  <a:pt x="1855775" y="2715425"/>
                </a:lnTo>
                <a:lnTo>
                  <a:pt x="1855775" y="2747658"/>
                </a:lnTo>
                <a:lnTo>
                  <a:pt x="1823542" y="2747658"/>
                </a:lnTo>
                <a:lnTo>
                  <a:pt x="1823542" y="2779890"/>
                </a:lnTo>
                <a:lnTo>
                  <a:pt x="1855775" y="2779890"/>
                </a:lnTo>
                <a:lnTo>
                  <a:pt x="1855775" y="2812123"/>
                </a:lnTo>
                <a:lnTo>
                  <a:pt x="1888007" y="2812123"/>
                </a:lnTo>
                <a:close/>
                <a:moveTo>
                  <a:pt x="1750847" y="2812123"/>
                </a:moveTo>
                <a:lnTo>
                  <a:pt x="1750847" y="2779890"/>
                </a:lnTo>
                <a:lnTo>
                  <a:pt x="1783080" y="2779890"/>
                </a:lnTo>
                <a:lnTo>
                  <a:pt x="1783080" y="2747658"/>
                </a:lnTo>
                <a:lnTo>
                  <a:pt x="1750847" y="2747658"/>
                </a:lnTo>
                <a:lnTo>
                  <a:pt x="1750847" y="2715425"/>
                </a:lnTo>
                <a:lnTo>
                  <a:pt x="1718615" y="2715425"/>
                </a:lnTo>
                <a:lnTo>
                  <a:pt x="1718615" y="2747658"/>
                </a:lnTo>
                <a:lnTo>
                  <a:pt x="1686382" y="2747658"/>
                </a:lnTo>
                <a:lnTo>
                  <a:pt x="1686382" y="2779890"/>
                </a:lnTo>
                <a:lnTo>
                  <a:pt x="1718615" y="2779890"/>
                </a:lnTo>
                <a:lnTo>
                  <a:pt x="1718615" y="2812123"/>
                </a:lnTo>
                <a:lnTo>
                  <a:pt x="1750847" y="2812123"/>
                </a:lnTo>
                <a:close/>
                <a:moveTo>
                  <a:pt x="1819427" y="2674963"/>
                </a:moveTo>
                <a:lnTo>
                  <a:pt x="1819427" y="2642730"/>
                </a:lnTo>
                <a:lnTo>
                  <a:pt x="1851660" y="2642730"/>
                </a:lnTo>
                <a:lnTo>
                  <a:pt x="1851660" y="2610498"/>
                </a:lnTo>
                <a:lnTo>
                  <a:pt x="1819427" y="2610498"/>
                </a:lnTo>
                <a:lnTo>
                  <a:pt x="1819427" y="2578265"/>
                </a:lnTo>
                <a:lnTo>
                  <a:pt x="1787195" y="2578265"/>
                </a:lnTo>
                <a:lnTo>
                  <a:pt x="1787195" y="2610498"/>
                </a:lnTo>
                <a:lnTo>
                  <a:pt x="1754962" y="2610498"/>
                </a:lnTo>
                <a:lnTo>
                  <a:pt x="1754962" y="2642730"/>
                </a:lnTo>
                <a:lnTo>
                  <a:pt x="1787195" y="2642730"/>
                </a:lnTo>
                <a:lnTo>
                  <a:pt x="1787195" y="2674963"/>
                </a:lnTo>
                <a:lnTo>
                  <a:pt x="1819427" y="2674963"/>
                </a:lnTo>
                <a:close/>
                <a:moveTo>
                  <a:pt x="691972" y="1761134"/>
                </a:moveTo>
                <a:lnTo>
                  <a:pt x="691972" y="1789595"/>
                </a:lnTo>
                <a:lnTo>
                  <a:pt x="663511" y="1789595"/>
                </a:lnTo>
                <a:lnTo>
                  <a:pt x="663511" y="1817713"/>
                </a:lnTo>
                <a:lnTo>
                  <a:pt x="691972" y="1817713"/>
                </a:lnTo>
                <a:lnTo>
                  <a:pt x="691972" y="1846174"/>
                </a:lnTo>
                <a:lnTo>
                  <a:pt x="720090" y="1846174"/>
                </a:lnTo>
                <a:lnTo>
                  <a:pt x="720090" y="1817713"/>
                </a:lnTo>
                <a:lnTo>
                  <a:pt x="748551" y="1817713"/>
                </a:lnTo>
                <a:lnTo>
                  <a:pt x="748551" y="1789595"/>
                </a:lnTo>
                <a:lnTo>
                  <a:pt x="720090" y="1789595"/>
                </a:lnTo>
                <a:lnTo>
                  <a:pt x="720090" y="1761134"/>
                </a:lnTo>
                <a:lnTo>
                  <a:pt x="691972" y="1761134"/>
                </a:lnTo>
                <a:close/>
                <a:moveTo>
                  <a:pt x="1682267" y="2674963"/>
                </a:moveTo>
                <a:lnTo>
                  <a:pt x="1682267" y="2642730"/>
                </a:lnTo>
                <a:lnTo>
                  <a:pt x="1714500" y="2642730"/>
                </a:lnTo>
                <a:lnTo>
                  <a:pt x="1714500" y="2610498"/>
                </a:lnTo>
                <a:lnTo>
                  <a:pt x="1682267" y="2610498"/>
                </a:lnTo>
                <a:lnTo>
                  <a:pt x="1682267" y="2578265"/>
                </a:lnTo>
                <a:lnTo>
                  <a:pt x="1650035" y="2578265"/>
                </a:lnTo>
                <a:lnTo>
                  <a:pt x="1650035" y="2610498"/>
                </a:lnTo>
                <a:lnTo>
                  <a:pt x="1617802" y="2610498"/>
                </a:lnTo>
                <a:lnTo>
                  <a:pt x="1617802" y="2642730"/>
                </a:lnTo>
                <a:lnTo>
                  <a:pt x="1650035" y="2642730"/>
                </a:lnTo>
                <a:lnTo>
                  <a:pt x="1650035" y="2674963"/>
                </a:lnTo>
                <a:lnTo>
                  <a:pt x="1682267" y="2674963"/>
                </a:lnTo>
                <a:close/>
                <a:moveTo>
                  <a:pt x="1476527" y="2537803"/>
                </a:moveTo>
                <a:lnTo>
                  <a:pt x="1476527" y="2505570"/>
                </a:lnTo>
                <a:lnTo>
                  <a:pt x="1508760" y="2505570"/>
                </a:lnTo>
                <a:lnTo>
                  <a:pt x="1508760" y="2473338"/>
                </a:lnTo>
                <a:lnTo>
                  <a:pt x="1476527" y="2473338"/>
                </a:lnTo>
                <a:lnTo>
                  <a:pt x="1476527" y="2441105"/>
                </a:lnTo>
                <a:lnTo>
                  <a:pt x="1444295" y="2441105"/>
                </a:lnTo>
                <a:lnTo>
                  <a:pt x="1444295" y="2473338"/>
                </a:lnTo>
                <a:lnTo>
                  <a:pt x="1412062" y="2473338"/>
                </a:lnTo>
                <a:lnTo>
                  <a:pt x="1412062" y="2505570"/>
                </a:lnTo>
                <a:lnTo>
                  <a:pt x="1444295" y="2505570"/>
                </a:lnTo>
                <a:lnTo>
                  <a:pt x="1444295" y="2537803"/>
                </a:lnTo>
                <a:lnTo>
                  <a:pt x="1476527" y="2537803"/>
                </a:lnTo>
                <a:close/>
                <a:moveTo>
                  <a:pt x="1407947" y="2674963"/>
                </a:moveTo>
                <a:lnTo>
                  <a:pt x="1407947" y="2642730"/>
                </a:lnTo>
                <a:lnTo>
                  <a:pt x="1440180" y="2642730"/>
                </a:lnTo>
                <a:lnTo>
                  <a:pt x="1440180" y="2610498"/>
                </a:lnTo>
                <a:lnTo>
                  <a:pt x="1407947" y="2610498"/>
                </a:lnTo>
                <a:lnTo>
                  <a:pt x="1407947" y="2578265"/>
                </a:lnTo>
                <a:lnTo>
                  <a:pt x="1375715" y="2578265"/>
                </a:lnTo>
                <a:lnTo>
                  <a:pt x="1375715" y="2610498"/>
                </a:lnTo>
                <a:lnTo>
                  <a:pt x="1343482" y="2610498"/>
                </a:lnTo>
                <a:lnTo>
                  <a:pt x="1343482" y="2642730"/>
                </a:lnTo>
                <a:lnTo>
                  <a:pt x="1375715" y="2642730"/>
                </a:lnTo>
                <a:lnTo>
                  <a:pt x="1375715" y="2674963"/>
                </a:lnTo>
                <a:lnTo>
                  <a:pt x="1407947" y="2674963"/>
                </a:lnTo>
                <a:close/>
                <a:moveTo>
                  <a:pt x="1339367" y="2537803"/>
                </a:moveTo>
                <a:lnTo>
                  <a:pt x="1339367" y="2505570"/>
                </a:lnTo>
                <a:lnTo>
                  <a:pt x="1371600" y="2505570"/>
                </a:lnTo>
                <a:lnTo>
                  <a:pt x="1371600" y="2473338"/>
                </a:lnTo>
                <a:lnTo>
                  <a:pt x="1339367" y="2473338"/>
                </a:lnTo>
                <a:lnTo>
                  <a:pt x="1339367" y="2441105"/>
                </a:lnTo>
                <a:lnTo>
                  <a:pt x="1307135" y="2441105"/>
                </a:lnTo>
                <a:lnTo>
                  <a:pt x="1307135" y="2473338"/>
                </a:lnTo>
                <a:lnTo>
                  <a:pt x="1274902" y="2473338"/>
                </a:lnTo>
                <a:lnTo>
                  <a:pt x="1274902" y="2505570"/>
                </a:lnTo>
                <a:lnTo>
                  <a:pt x="1307135" y="2505570"/>
                </a:lnTo>
                <a:lnTo>
                  <a:pt x="1307135" y="2537803"/>
                </a:lnTo>
                <a:lnTo>
                  <a:pt x="1339367" y="2537803"/>
                </a:lnTo>
                <a:close/>
                <a:moveTo>
                  <a:pt x="1613687" y="2812123"/>
                </a:moveTo>
                <a:lnTo>
                  <a:pt x="1613687" y="2779890"/>
                </a:lnTo>
                <a:lnTo>
                  <a:pt x="1645920" y="2779890"/>
                </a:lnTo>
                <a:lnTo>
                  <a:pt x="1645920" y="2747658"/>
                </a:lnTo>
                <a:lnTo>
                  <a:pt x="1613687" y="2747658"/>
                </a:lnTo>
                <a:lnTo>
                  <a:pt x="1613687" y="2715425"/>
                </a:lnTo>
                <a:lnTo>
                  <a:pt x="1581455" y="2715425"/>
                </a:lnTo>
                <a:lnTo>
                  <a:pt x="1581455" y="2747658"/>
                </a:lnTo>
                <a:lnTo>
                  <a:pt x="1549222" y="2747658"/>
                </a:lnTo>
                <a:lnTo>
                  <a:pt x="1549222" y="2779890"/>
                </a:lnTo>
                <a:lnTo>
                  <a:pt x="1581455" y="2779890"/>
                </a:lnTo>
                <a:lnTo>
                  <a:pt x="1581455" y="2812123"/>
                </a:lnTo>
                <a:lnTo>
                  <a:pt x="1613687" y="2812123"/>
                </a:lnTo>
                <a:close/>
                <a:moveTo>
                  <a:pt x="1956587" y="2674963"/>
                </a:moveTo>
                <a:lnTo>
                  <a:pt x="1956587" y="2642730"/>
                </a:lnTo>
                <a:lnTo>
                  <a:pt x="1988820" y="2642730"/>
                </a:lnTo>
                <a:lnTo>
                  <a:pt x="1988820" y="2610498"/>
                </a:lnTo>
                <a:lnTo>
                  <a:pt x="1956587" y="2610498"/>
                </a:lnTo>
                <a:lnTo>
                  <a:pt x="1956587" y="2578265"/>
                </a:lnTo>
                <a:lnTo>
                  <a:pt x="1924355" y="2578265"/>
                </a:lnTo>
                <a:lnTo>
                  <a:pt x="1924355" y="2610498"/>
                </a:lnTo>
                <a:lnTo>
                  <a:pt x="1892122" y="2610498"/>
                </a:lnTo>
                <a:lnTo>
                  <a:pt x="1892122" y="2642730"/>
                </a:lnTo>
                <a:lnTo>
                  <a:pt x="1924355" y="2642730"/>
                </a:lnTo>
                <a:lnTo>
                  <a:pt x="1924355" y="2674963"/>
                </a:lnTo>
                <a:lnTo>
                  <a:pt x="1956587" y="2674963"/>
                </a:lnTo>
                <a:close/>
                <a:moveTo>
                  <a:pt x="2130095" y="1069505"/>
                </a:moveTo>
                <a:lnTo>
                  <a:pt x="2130095" y="1101738"/>
                </a:lnTo>
                <a:lnTo>
                  <a:pt x="2097862" y="1101738"/>
                </a:lnTo>
                <a:lnTo>
                  <a:pt x="2097862" y="1133970"/>
                </a:lnTo>
                <a:lnTo>
                  <a:pt x="2130095" y="1133970"/>
                </a:lnTo>
                <a:lnTo>
                  <a:pt x="2130095" y="1166203"/>
                </a:lnTo>
                <a:lnTo>
                  <a:pt x="2162327" y="1166203"/>
                </a:lnTo>
                <a:lnTo>
                  <a:pt x="2162327" y="1133970"/>
                </a:lnTo>
                <a:lnTo>
                  <a:pt x="2194560" y="1133970"/>
                </a:lnTo>
                <a:lnTo>
                  <a:pt x="2194560" y="1101738"/>
                </a:lnTo>
                <a:lnTo>
                  <a:pt x="2162327" y="1101738"/>
                </a:lnTo>
                <a:lnTo>
                  <a:pt x="2162327" y="1069505"/>
                </a:lnTo>
                <a:lnTo>
                  <a:pt x="2130095" y="1069505"/>
                </a:lnTo>
                <a:close/>
                <a:moveTo>
                  <a:pt x="1444295" y="1069505"/>
                </a:moveTo>
                <a:lnTo>
                  <a:pt x="1444295" y="1101738"/>
                </a:lnTo>
                <a:lnTo>
                  <a:pt x="1412062" y="1101738"/>
                </a:lnTo>
                <a:lnTo>
                  <a:pt x="1412062" y="1133970"/>
                </a:lnTo>
                <a:lnTo>
                  <a:pt x="1444295" y="1133970"/>
                </a:lnTo>
                <a:lnTo>
                  <a:pt x="1444295" y="1166203"/>
                </a:lnTo>
                <a:lnTo>
                  <a:pt x="1476527" y="1166203"/>
                </a:lnTo>
                <a:lnTo>
                  <a:pt x="1476527" y="1133970"/>
                </a:lnTo>
                <a:lnTo>
                  <a:pt x="1508760" y="1133970"/>
                </a:lnTo>
                <a:lnTo>
                  <a:pt x="1508760" y="1101738"/>
                </a:lnTo>
                <a:lnTo>
                  <a:pt x="1476527" y="1101738"/>
                </a:lnTo>
                <a:lnTo>
                  <a:pt x="1476527" y="1069505"/>
                </a:lnTo>
                <a:lnTo>
                  <a:pt x="1444295" y="1069505"/>
                </a:lnTo>
                <a:close/>
                <a:moveTo>
                  <a:pt x="1718615" y="1069505"/>
                </a:moveTo>
                <a:lnTo>
                  <a:pt x="1718615" y="1101738"/>
                </a:lnTo>
                <a:lnTo>
                  <a:pt x="1686382" y="1101738"/>
                </a:lnTo>
                <a:lnTo>
                  <a:pt x="1686382" y="1133970"/>
                </a:lnTo>
                <a:lnTo>
                  <a:pt x="1718615" y="1133970"/>
                </a:lnTo>
                <a:lnTo>
                  <a:pt x="1718615" y="1166203"/>
                </a:lnTo>
                <a:lnTo>
                  <a:pt x="1750847" y="1166203"/>
                </a:lnTo>
                <a:lnTo>
                  <a:pt x="1750847" y="1133970"/>
                </a:lnTo>
                <a:lnTo>
                  <a:pt x="1783080" y="1133970"/>
                </a:lnTo>
                <a:lnTo>
                  <a:pt x="1783080" y="1101738"/>
                </a:lnTo>
                <a:lnTo>
                  <a:pt x="1750847" y="1101738"/>
                </a:lnTo>
                <a:lnTo>
                  <a:pt x="1750847" y="1069505"/>
                </a:lnTo>
                <a:lnTo>
                  <a:pt x="1718615" y="1069505"/>
                </a:lnTo>
                <a:close/>
                <a:moveTo>
                  <a:pt x="1787195" y="1206665"/>
                </a:moveTo>
                <a:lnTo>
                  <a:pt x="1787195" y="1238898"/>
                </a:lnTo>
                <a:lnTo>
                  <a:pt x="1754962" y="1238898"/>
                </a:lnTo>
                <a:lnTo>
                  <a:pt x="1754962" y="1271130"/>
                </a:lnTo>
                <a:lnTo>
                  <a:pt x="1787195" y="1271130"/>
                </a:lnTo>
                <a:lnTo>
                  <a:pt x="1787195" y="1303363"/>
                </a:lnTo>
                <a:lnTo>
                  <a:pt x="1819427" y="1303363"/>
                </a:lnTo>
                <a:lnTo>
                  <a:pt x="1819427" y="1271130"/>
                </a:lnTo>
                <a:lnTo>
                  <a:pt x="1851660" y="1271130"/>
                </a:lnTo>
                <a:lnTo>
                  <a:pt x="1851660" y="1238898"/>
                </a:lnTo>
                <a:lnTo>
                  <a:pt x="1819427" y="1238898"/>
                </a:lnTo>
                <a:lnTo>
                  <a:pt x="1819427" y="1206665"/>
                </a:lnTo>
                <a:lnTo>
                  <a:pt x="1787195" y="1206665"/>
                </a:lnTo>
                <a:close/>
                <a:moveTo>
                  <a:pt x="1512875" y="1206665"/>
                </a:moveTo>
                <a:lnTo>
                  <a:pt x="1512875" y="1238898"/>
                </a:lnTo>
                <a:lnTo>
                  <a:pt x="1480642" y="1238898"/>
                </a:lnTo>
                <a:lnTo>
                  <a:pt x="1480642" y="1271130"/>
                </a:lnTo>
                <a:lnTo>
                  <a:pt x="1512875" y="1271130"/>
                </a:lnTo>
                <a:lnTo>
                  <a:pt x="1512875" y="1303363"/>
                </a:lnTo>
                <a:lnTo>
                  <a:pt x="1545107" y="1303363"/>
                </a:lnTo>
                <a:lnTo>
                  <a:pt x="1545107" y="1271130"/>
                </a:lnTo>
                <a:lnTo>
                  <a:pt x="1577340" y="1271130"/>
                </a:lnTo>
                <a:lnTo>
                  <a:pt x="1577340" y="1238898"/>
                </a:lnTo>
                <a:lnTo>
                  <a:pt x="1545107" y="1238898"/>
                </a:lnTo>
                <a:lnTo>
                  <a:pt x="1545107" y="1206665"/>
                </a:lnTo>
                <a:lnTo>
                  <a:pt x="1512875" y="1206665"/>
                </a:lnTo>
                <a:close/>
                <a:moveTo>
                  <a:pt x="1650035" y="1206665"/>
                </a:moveTo>
                <a:lnTo>
                  <a:pt x="1650035" y="1238898"/>
                </a:lnTo>
                <a:lnTo>
                  <a:pt x="1617802" y="1238898"/>
                </a:lnTo>
                <a:lnTo>
                  <a:pt x="1617802" y="1271130"/>
                </a:lnTo>
                <a:lnTo>
                  <a:pt x="1650035" y="1271130"/>
                </a:lnTo>
                <a:lnTo>
                  <a:pt x="1650035" y="1303363"/>
                </a:lnTo>
                <a:lnTo>
                  <a:pt x="1682267" y="1303363"/>
                </a:lnTo>
                <a:lnTo>
                  <a:pt x="1682267" y="1271130"/>
                </a:lnTo>
                <a:lnTo>
                  <a:pt x="1714500" y="1271130"/>
                </a:lnTo>
                <a:lnTo>
                  <a:pt x="1714500" y="1238898"/>
                </a:lnTo>
                <a:lnTo>
                  <a:pt x="1682267" y="1238898"/>
                </a:lnTo>
                <a:lnTo>
                  <a:pt x="1682267" y="1206665"/>
                </a:lnTo>
                <a:lnTo>
                  <a:pt x="1650035" y="1206665"/>
                </a:lnTo>
                <a:close/>
                <a:moveTo>
                  <a:pt x="2061515" y="1206665"/>
                </a:moveTo>
                <a:lnTo>
                  <a:pt x="2061515" y="1238898"/>
                </a:lnTo>
                <a:lnTo>
                  <a:pt x="2029282" y="1238898"/>
                </a:lnTo>
                <a:lnTo>
                  <a:pt x="2029282" y="1271130"/>
                </a:lnTo>
                <a:lnTo>
                  <a:pt x="2061515" y="1271130"/>
                </a:lnTo>
                <a:lnTo>
                  <a:pt x="2061515" y="1303363"/>
                </a:lnTo>
                <a:lnTo>
                  <a:pt x="2093747" y="1303363"/>
                </a:lnTo>
                <a:lnTo>
                  <a:pt x="2093747" y="1271130"/>
                </a:lnTo>
                <a:lnTo>
                  <a:pt x="2125980" y="1271130"/>
                </a:lnTo>
                <a:lnTo>
                  <a:pt x="2125980" y="1238898"/>
                </a:lnTo>
                <a:lnTo>
                  <a:pt x="2093747" y="1238898"/>
                </a:lnTo>
                <a:lnTo>
                  <a:pt x="2093747" y="1206665"/>
                </a:lnTo>
                <a:lnTo>
                  <a:pt x="2061515" y="1206665"/>
                </a:lnTo>
                <a:close/>
                <a:moveTo>
                  <a:pt x="1855775" y="1069505"/>
                </a:moveTo>
                <a:lnTo>
                  <a:pt x="1855775" y="1101738"/>
                </a:lnTo>
                <a:lnTo>
                  <a:pt x="1823542" y="1101738"/>
                </a:lnTo>
                <a:lnTo>
                  <a:pt x="1823542" y="1133970"/>
                </a:lnTo>
                <a:lnTo>
                  <a:pt x="1855775" y="1133970"/>
                </a:lnTo>
                <a:lnTo>
                  <a:pt x="1855775" y="1166203"/>
                </a:lnTo>
                <a:lnTo>
                  <a:pt x="1888007" y="1166203"/>
                </a:lnTo>
                <a:lnTo>
                  <a:pt x="1888007" y="1133970"/>
                </a:lnTo>
                <a:lnTo>
                  <a:pt x="1920240" y="1133970"/>
                </a:lnTo>
                <a:lnTo>
                  <a:pt x="1920240" y="1101738"/>
                </a:lnTo>
                <a:lnTo>
                  <a:pt x="1888007" y="1101738"/>
                </a:lnTo>
                <a:lnTo>
                  <a:pt x="1888007" y="1069505"/>
                </a:lnTo>
                <a:lnTo>
                  <a:pt x="1855775" y="1069505"/>
                </a:lnTo>
                <a:close/>
                <a:moveTo>
                  <a:pt x="1992935" y="1069505"/>
                </a:moveTo>
                <a:lnTo>
                  <a:pt x="1992935" y="1101738"/>
                </a:lnTo>
                <a:lnTo>
                  <a:pt x="1960702" y="1101738"/>
                </a:lnTo>
                <a:lnTo>
                  <a:pt x="1960702" y="1133970"/>
                </a:lnTo>
                <a:lnTo>
                  <a:pt x="1992935" y="1133970"/>
                </a:lnTo>
                <a:lnTo>
                  <a:pt x="1992935" y="1166203"/>
                </a:lnTo>
                <a:lnTo>
                  <a:pt x="2025167" y="1166203"/>
                </a:lnTo>
                <a:lnTo>
                  <a:pt x="2025167" y="1133970"/>
                </a:lnTo>
                <a:lnTo>
                  <a:pt x="2057400" y="1133970"/>
                </a:lnTo>
                <a:lnTo>
                  <a:pt x="2057400" y="1101738"/>
                </a:lnTo>
                <a:lnTo>
                  <a:pt x="2025167" y="1101738"/>
                </a:lnTo>
                <a:lnTo>
                  <a:pt x="2025167" y="1069505"/>
                </a:lnTo>
                <a:lnTo>
                  <a:pt x="1992935" y="1069505"/>
                </a:lnTo>
                <a:close/>
                <a:moveTo>
                  <a:pt x="1924355" y="1206665"/>
                </a:moveTo>
                <a:lnTo>
                  <a:pt x="1924355" y="1238898"/>
                </a:lnTo>
                <a:lnTo>
                  <a:pt x="1892122" y="1238898"/>
                </a:lnTo>
                <a:lnTo>
                  <a:pt x="1892122" y="1271130"/>
                </a:lnTo>
                <a:lnTo>
                  <a:pt x="1924355" y="1271130"/>
                </a:lnTo>
                <a:lnTo>
                  <a:pt x="1924355" y="1303363"/>
                </a:lnTo>
                <a:lnTo>
                  <a:pt x="1956587" y="1303363"/>
                </a:lnTo>
                <a:lnTo>
                  <a:pt x="1956587" y="1271130"/>
                </a:lnTo>
                <a:lnTo>
                  <a:pt x="1988820" y="1271130"/>
                </a:lnTo>
                <a:lnTo>
                  <a:pt x="1988820" y="1238898"/>
                </a:lnTo>
                <a:lnTo>
                  <a:pt x="1956587" y="1238898"/>
                </a:lnTo>
                <a:lnTo>
                  <a:pt x="1956587" y="1206665"/>
                </a:lnTo>
                <a:lnTo>
                  <a:pt x="1924355" y="1206665"/>
                </a:lnTo>
                <a:close/>
                <a:moveTo>
                  <a:pt x="1169975" y="1343825"/>
                </a:moveTo>
                <a:lnTo>
                  <a:pt x="1169975" y="1376058"/>
                </a:lnTo>
                <a:lnTo>
                  <a:pt x="1137742" y="1376058"/>
                </a:lnTo>
                <a:lnTo>
                  <a:pt x="1137742" y="1408290"/>
                </a:lnTo>
                <a:lnTo>
                  <a:pt x="1169975" y="1408290"/>
                </a:lnTo>
                <a:lnTo>
                  <a:pt x="1169975" y="1440523"/>
                </a:lnTo>
                <a:lnTo>
                  <a:pt x="1202207" y="1440523"/>
                </a:lnTo>
                <a:lnTo>
                  <a:pt x="1202207" y="1408290"/>
                </a:lnTo>
                <a:lnTo>
                  <a:pt x="1234440" y="1408290"/>
                </a:lnTo>
                <a:lnTo>
                  <a:pt x="1234440" y="1376058"/>
                </a:lnTo>
                <a:lnTo>
                  <a:pt x="1202207" y="1376058"/>
                </a:lnTo>
                <a:lnTo>
                  <a:pt x="1202207" y="1343825"/>
                </a:lnTo>
                <a:lnTo>
                  <a:pt x="1169975" y="1343825"/>
                </a:lnTo>
                <a:close/>
                <a:moveTo>
                  <a:pt x="964578" y="1482357"/>
                </a:moveTo>
                <a:lnTo>
                  <a:pt x="964578" y="1513561"/>
                </a:lnTo>
                <a:lnTo>
                  <a:pt x="933374" y="1513561"/>
                </a:lnTo>
                <a:lnTo>
                  <a:pt x="933374" y="1545107"/>
                </a:lnTo>
                <a:lnTo>
                  <a:pt x="964578" y="1545107"/>
                </a:lnTo>
                <a:lnTo>
                  <a:pt x="964578" y="1576311"/>
                </a:lnTo>
                <a:lnTo>
                  <a:pt x="996124" y="1576311"/>
                </a:lnTo>
                <a:lnTo>
                  <a:pt x="996124" y="1545107"/>
                </a:lnTo>
                <a:lnTo>
                  <a:pt x="1027328" y="1545107"/>
                </a:lnTo>
                <a:lnTo>
                  <a:pt x="1027328" y="1513561"/>
                </a:lnTo>
                <a:lnTo>
                  <a:pt x="996124" y="1513561"/>
                </a:lnTo>
                <a:lnTo>
                  <a:pt x="996124" y="1482357"/>
                </a:lnTo>
                <a:lnTo>
                  <a:pt x="964578" y="1482357"/>
                </a:lnTo>
                <a:close/>
                <a:moveTo>
                  <a:pt x="896341" y="1619860"/>
                </a:moveTo>
                <a:lnTo>
                  <a:pt x="896341" y="1651064"/>
                </a:lnTo>
                <a:lnTo>
                  <a:pt x="865137" y="1651064"/>
                </a:lnTo>
                <a:lnTo>
                  <a:pt x="865137" y="1681925"/>
                </a:lnTo>
                <a:lnTo>
                  <a:pt x="896341" y="1681925"/>
                </a:lnTo>
                <a:lnTo>
                  <a:pt x="896341" y="1713128"/>
                </a:lnTo>
                <a:lnTo>
                  <a:pt x="927202" y="1713128"/>
                </a:lnTo>
                <a:lnTo>
                  <a:pt x="927202" y="1681925"/>
                </a:lnTo>
                <a:lnTo>
                  <a:pt x="958405" y="1681925"/>
                </a:lnTo>
                <a:lnTo>
                  <a:pt x="958405" y="1651064"/>
                </a:lnTo>
                <a:lnTo>
                  <a:pt x="927202" y="1651064"/>
                </a:lnTo>
                <a:lnTo>
                  <a:pt x="927202" y="1619860"/>
                </a:lnTo>
                <a:lnTo>
                  <a:pt x="896341" y="1619860"/>
                </a:lnTo>
                <a:close/>
                <a:moveTo>
                  <a:pt x="1033158" y="1345197"/>
                </a:moveTo>
                <a:lnTo>
                  <a:pt x="1033158" y="1376401"/>
                </a:lnTo>
                <a:lnTo>
                  <a:pt x="1001954" y="1376401"/>
                </a:lnTo>
                <a:lnTo>
                  <a:pt x="1001954" y="1407947"/>
                </a:lnTo>
                <a:lnTo>
                  <a:pt x="1033158" y="1407947"/>
                </a:lnTo>
                <a:lnTo>
                  <a:pt x="1033158" y="1439151"/>
                </a:lnTo>
                <a:lnTo>
                  <a:pt x="1064704" y="1439151"/>
                </a:lnTo>
                <a:lnTo>
                  <a:pt x="1064704" y="1407947"/>
                </a:lnTo>
                <a:lnTo>
                  <a:pt x="1095908" y="1407947"/>
                </a:lnTo>
                <a:lnTo>
                  <a:pt x="1095908" y="1376401"/>
                </a:lnTo>
                <a:lnTo>
                  <a:pt x="1064704" y="1376401"/>
                </a:lnTo>
                <a:lnTo>
                  <a:pt x="1064704" y="1345197"/>
                </a:lnTo>
                <a:lnTo>
                  <a:pt x="1033158" y="1345197"/>
                </a:lnTo>
                <a:close/>
                <a:moveTo>
                  <a:pt x="1375715" y="1206665"/>
                </a:moveTo>
                <a:lnTo>
                  <a:pt x="1375715" y="1238898"/>
                </a:lnTo>
                <a:lnTo>
                  <a:pt x="1343482" y="1238898"/>
                </a:lnTo>
                <a:lnTo>
                  <a:pt x="1343482" y="1271130"/>
                </a:lnTo>
                <a:lnTo>
                  <a:pt x="1375715" y="1271130"/>
                </a:lnTo>
                <a:lnTo>
                  <a:pt x="1375715" y="1303363"/>
                </a:lnTo>
                <a:lnTo>
                  <a:pt x="1407947" y="1303363"/>
                </a:lnTo>
                <a:lnTo>
                  <a:pt x="1407947" y="1271130"/>
                </a:lnTo>
                <a:lnTo>
                  <a:pt x="1440180" y="1271130"/>
                </a:lnTo>
                <a:lnTo>
                  <a:pt x="1440180" y="1238898"/>
                </a:lnTo>
                <a:lnTo>
                  <a:pt x="1407947" y="1238898"/>
                </a:lnTo>
                <a:lnTo>
                  <a:pt x="1407947" y="1206665"/>
                </a:lnTo>
                <a:lnTo>
                  <a:pt x="1375715" y="1206665"/>
                </a:lnTo>
                <a:close/>
                <a:moveTo>
                  <a:pt x="828446" y="1485100"/>
                </a:moveTo>
                <a:lnTo>
                  <a:pt x="828446" y="1514589"/>
                </a:lnTo>
                <a:lnTo>
                  <a:pt x="798957" y="1514589"/>
                </a:lnTo>
                <a:lnTo>
                  <a:pt x="798957" y="1544079"/>
                </a:lnTo>
                <a:lnTo>
                  <a:pt x="828446" y="1544079"/>
                </a:lnTo>
                <a:lnTo>
                  <a:pt x="828446" y="1573568"/>
                </a:lnTo>
                <a:lnTo>
                  <a:pt x="857936" y="1573568"/>
                </a:lnTo>
                <a:lnTo>
                  <a:pt x="857936" y="1544079"/>
                </a:lnTo>
                <a:lnTo>
                  <a:pt x="887425" y="1544079"/>
                </a:lnTo>
                <a:lnTo>
                  <a:pt x="887425" y="1514589"/>
                </a:lnTo>
                <a:lnTo>
                  <a:pt x="857936" y="1514589"/>
                </a:lnTo>
                <a:lnTo>
                  <a:pt x="857936" y="1485100"/>
                </a:lnTo>
                <a:lnTo>
                  <a:pt x="828446" y="1485100"/>
                </a:lnTo>
                <a:close/>
                <a:moveTo>
                  <a:pt x="1238555" y="1206665"/>
                </a:moveTo>
                <a:lnTo>
                  <a:pt x="1238555" y="1238898"/>
                </a:lnTo>
                <a:lnTo>
                  <a:pt x="1206322" y="1238898"/>
                </a:lnTo>
                <a:lnTo>
                  <a:pt x="1206322" y="1271130"/>
                </a:lnTo>
                <a:lnTo>
                  <a:pt x="1238555" y="1271130"/>
                </a:lnTo>
                <a:lnTo>
                  <a:pt x="1238555" y="1303363"/>
                </a:lnTo>
                <a:lnTo>
                  <a:pt x="1270787" y="1303363"/>
                </a:lnTo>
                <a:lnTo>
                  <a:pt x="1270787" y="1271130"/>
                </a:lnTo>
                <a:lnTo>
                  <a:pt x="1303020" y="1271130"/>
                </a:lnTo>
                <a:lnTo>
                  <a:pt x="1303020" y="1238898"/>
                </a:lnTo>
                <a:lnTo>
                  <a:pt x="1270787" y="1238898"/>
                </a:lnTo>
                <a:lnTo>
                  <a:pt x="1270787" y="1206665"/>
                </a:lnTo>
                <a:lnTo>
                  <a:pt x="1238555" y="1206665"/>
                </a:lnTo>
                <a:close/>
                <a:moveTo>
                  <a:pt x="1307135" y="1343825"/>
                </a:moveTo>
                <a:lnTo>
                  <a:pt x="1307135" y="1376058"/>
                </a:lnTo>
                <a:lnTo>
                  <a:pt x="1274902" y="1376058"/>
                </a:lnTo>
                <a:lnTo>
                  <a:pt x="1274902" y="1408290"/>
                </a:lnTo>
                <a:lnTo>
                  <a:pt x="1307135" y="1408290"/>
                </a:lnTo>
                <a:lnTo>
                  <a:pt x="1307135" y="1440523"/>
                </a:lnTo>
                <a:lnTo>
                  <a:pt x="1339367" y="1440523"/>
                </a:lnTo>
                <a:lnTo>
                  <a:pt x="1339367" y="1408290"/>
                </a:lnTo>
                <a:lnTo>
                  <a:pt x="1371600" y="1408290"/>
                </a:lnTo>
                <a:lnTo>
                  <a:pt x="1371600" y="1376058"/>
                </a:lnTo>
                <a:lnTo>
                  <a:pt x="1339367" y="1376058"/>
                </a:lnTo>
                <a:lnTo>
                  <a:pt x="1339367" y="1343825"/>
                </a:lnTo>
                <a:lnTo>
                  <a:pt x="1307135" y="1343825"/>
                </a:lnTo>
                <a:close/>
                <a:moveTo>
                  <a:pt x="1101395" y="1480985"/>
                </a:moveTo>
                <a:lnTo>
                  <a:pt x="1101395" y="1513218"/>
                </a:lnTo>
                <a:lnTo>
                  <a:pt x="1069162" y="1513218"/>
                </a:lnTo>
                <a:lnTo>
                  <a:pt x="1069162" y="1545450"/>
                </a:lnTo>
                <a:lnTo>
                  <a:pt x="1101395" y="1545450"/>
                </a:lnTo>
                <a:lnTo>
                  <a:pt x="1101395" y="1577683"/>
                </a:lnTo>
                <a:lnTo>
                  <a:pt x="1133627" y="1577683"/>
                </a:lnTo>
                <a:lnTo>
                  <a:pt x="1133627" y="1545450"/>
                </a:lnTo>
                <a:lnTo>
                  <a:pt x="1165860" y="1545450"/>
                </a:lnTo>
                <a:lnTo>
                  <a:pt x="1165860" y="1513218"/>
                </a:lnTo>
                <a:lnTo>
                  <a:pt x="1133627" y="1513218"/>
                </a:lnTo>
                <a:lnTo>
                  <a:pt x="1133627" y="1480985"/>
                </a:lnTo>
                <a:lnTo>
                  <a:pt x="1101395" y="1480985"/>
                </a:lnTo>
                <a:close/>
                <a:moveTo>
                  <a:pt x="759866" y="1622603"/>
                </a:moveTo>
                <a:lnTo>
                  <a:pt x="759866" y="1651749"/>
                </a:lnTo>
                <a:lnTo>
                  <a:pt x="730720" y="1651749"/>
                </a:lnTo>
                <a:lnTo>
                  <a:pt x="730720" y="1681239"/>
                </a:lnTo>
                <a:lnTo>
                  <a:pt x="759866" y="1681239"/>
                </a:lnTo>
                <a:lnTo>
                  <a:pt x="759866" y="1710385"/>
                </a:lnTo>
                <a:lnTo>
                  <a:pt x="789356" y="1710385"/>
                </a:lnTo>
                <a:lnTo>
                  <a:pt x="789356" y="1681239"/>
                </a:lnTo>
                <a:lnTo>
                  <a:pt x="818502" y="1681239"/>
                </a:lnTo>
                <a:lnTo>
                  <a:pt x="818502" y="1651749"/>
                </a:lnTo>
                <a:lnTo>
                  <a:pt x="789356" y="1651749"/>
                </a:lnTo>
                <a:lnTo>
                  <a:pt x="789356" y="1622603"/>
                </a:lnTo>
                <a:lnTo>
                  <a:pt x="759866" y="1622603"/>
                </a:lnTo>
                <a:close/>
                <a:moveTo>
                  <a:pt x="1545107" y="2674963"/>
                </a:moveTo>
                <a:lnTo>
                  <a:pt x="1545107" y="2642730"/>
                </a:lnTo>
                <a:lnTo>
                  <a:pt x="1577340" y="2642730"/>
                </a:lnTo>
                <a:lnTo>
                  <a:pt x="1577340" y="2610498"/>
                </a:lnTo>
                <a:lnTo>
                  <a:pt x="1545107" y="2610498"/>
                </a:lnTo>
                <a:lnTo>
                  <a:pt x="1545107" y="2578265"/>
                </a:lnTo>
                <a:lnTo>
                  <a:pt x="1512875" y="2578265"/>
                </a:lnTo>
                <a:lnTo>
                  <a:pt x="1512875" y="2610498"/>
                </a:lnTo>
                <a:lnTo>
                  <a:pt x="1480642" y="2610498"/>
                </a:lnTo>
                <a:lnTo>
                  <a:pt x="1480642" y="2642730"/>
                </a:lnTo>
                <a:lnTo>
                  <a:pt x="1512875" y="2642730"/>
                </a:lnTo>
                <a:lnTo>
                  <a:pt x="1512875" y="2674963"/>
                </a:lnTo>
                <a:lnTo>
                  <a:pt x="1545107" y="2674963"/>
                </a:lnTo>
                <a:close/>
                <a:moveTo>
                  <a:pt x="2679764" y="1072248"/>
                </a:moveTo>
                <a:lnTo>
                  <a:pt x="2679764" y="1102766"/>
                </a:lnTo>
                <a:lnTo>
                  <a:pt x="2649245" y="1102766"/>
                </a:lnTo>
                <a:lnTo>
                  <a:pt x="2649245" y="1132942"/>
                </a:lnTo>
                <a:lnTo>
                  <a:pt x="2679764" y="1132942"/>
                </a:lnTo>
                <a:lnTo>
                  <a:pt x="2679764" y="1163460"/>
                </a:lnTo>
                <a:lnTo>
                  <a:pt x="2709939" y="1163460"/>
                </a:lnTo>
                <a:lnTo>
                  <a:pt x="2709939" y="1132942"/>
                </a:lnTo>
                <a:lnTo>
                  <a:pt x="2740457" y="1132942"/>
                </a:lnTo>
                <a:lnTo>
                  <a:pt x="2740457" y="1102766"/>
                </a:lnTo>
                <a:lnTo>
                  <a:pt x="2709939" y="1102766"/>
                </a:lnTo>
                <a:lnTo>
                  <a:pt x="2709939" y="1072248"/>
                </a:lnTo>
                <a:lnTo>
                  <a:pt x="2679764" y="1072248"/>
                </a:lnTo>
                <a:close/>
                <a:moveTo>
                  <a:pt x="2748001" y="1208380"/>
                </a:moveTo>
                <a:lnTo>
                  <a:pt x="2748001" y="1239584"/>
                </a:lnTo>
                <a:lnTo>
                  <a:pt x="2716797" y="1239584"/>
                </a:lnTo>
                <a:lnTo>
                  <a:pt x="2716797" y="1270445"/>
                </a:lnTo>
                <a:lnTo>
                  <a:pt x="2748001" y="1270445"/>
                </a:lnTo>
                <a:lnTo>
                  <a:pt x="2748001" y="1301648"/>
                </a:lnTo>
                <a:lnTo>
                  <a:pt x="2778862" y="1301648"/>
                </a:lnTo>
                <a:lnTo>
                  <a:pt x="2778862" y="1270445"/>
                </a:lnTo>
                <a:lnTo>
                  <a:pt x="2810066" y="1270445"/>
                </a:lnTo>
                <a:lnTo>
                  <a:pt x="2810066" y="1239584"/>
                </a:lnTo>
                <a:lnTo>
                  <a:pt x="2778862" y="1239584"/>
                </a:lnTo>
                <a:lnTo>
                  <a:pt x="2778862" y="1208380"/>
                </a:lnTo>
                <a:lnTo>
                  <a:pt x="2748001" y="1208380"/>
                </a:lnTo>
                <a:close/>
                <a:moveTo>
                  <a:pt x="2611526" y="936803"/>
                </a:moveTo>
                <a:lnTo>
                  <a:pt x="2611526" y="965949"/>
                </a:lnTo>
                <a:lnTo>
                  <a:pt x="2582380" y="965949"/>
                </a:lnTo>
                <a:lnTo>
                  <a:pt x="2582380" y="995439"/>
                </a:lnTo>
                <a:lnTo>
                  <a:pt x="2611526" y="995439"/>
                </a:lnTo>
                <a:lnTo>
                  <a:pt x="2611526" y="1024585"/>
                </a:lnTo>
                <a:lnTo>
                  <a:pt x="2641016" y="1024585"/>
                </a:lnTo>
                <a:lnTo>
                  <a:pt x="2641016" y="995439"/>
                </a:lnTo>
                <a:lnTo>
                  <a:pt x="2670163" y="995439"/>
                </a:lnTo>
                <a:lnTo>
                  <a:pt x="2670163" y="965949"/>
                </a:lnTo>
                <a:lnTo>
                  <a:pt x="2641016" y="965949"/>
                </a:lnTo>
                <a:lnTo>
                  <a:pt x="2641016" y="936803"/>
                </a:lnTo>
                <a:lnTo>
                  <a:pt x="2611526" y="936803"/>
                </a:lnTo>
                <a:close/>
                <a:moveTo>
                  <a:pt x="2473681" y="934745"/>
                </a:moveTo>
                <a:lnTo>
                  <a:pt x="2473681" y="965264"/>
                </a:lnTo>
                <a:lnTo>
                  <a:pt x="2443163" y="965264"/>
                </a:lnTo>
                <a:lnTo>
                  <a:pt x="2443163" y="996125"/>
                </a:lnTo>
                <a:lnTo>
                  <a:pt x="2473681" y="996125"/>
                </a:lnTo>
                <a:lnTo>
                  <a:pt x="2473681" y="1026643"/>
                </a:lnTo>
                <a:lnTo>
                  <a:pt x="2504542" y="1026643"/>
                </a:lnTo>
                <a:lnTo>
                  <a:pt x="2504542" y="996125"/>
                </a:lnTo>
                <a:lnTo>
                  <a:pt x="2535060" y="996125"/>
                </a:lnTo>
                <a:lnTo>
                  <a:pt x="2535060" y="965264"/>
                </a:lnTo>
                <a:lnTo>
                  <a:pt x="2504542" y="965264"/>
                </a:lnTo>
                <a:lnTo>
                  <a:pt x="2504542" y="934745"/>
                </a:lnTo>
                <a:lnTo>
                  <a:pt x="2473681" y="934745"/>
                </a:lnTo>
                <a:close/>
                <a:moveTo>
                  <a:pt x="2404415" y="1069505"/>
                </a:moveTo>
                <a:lnTo>
                  <a:pt x="2404415" y="1101738"/>
                </a:lnTo>
                <a:lnTo>
                  <a:pt x="2372182" y="1101738"/>
                </a:lnTo>
                <a:lnTo>
                  <a:pt x="2372182" y="1133970"/>
                </a:lnTo>
                <a:lnTo>
                  <a:pt x="2404415" y="1133970"/>
                </a:lnTo>
                <a:lnTo>
                  <a:pt x="2404415" y="1166203"/>
                </a:lnTo>
                <a:lnTo>
                  <a:pt x="2436647" y="1166203"/>
                </a:lnTo>
                <a:lnTo>
                  <a:pt x="2436647" y="1133970"/>
                </a:lnTo>
                <a:lnTo>
                  <a:pt x="2468880" y="1133970"/>
                </a:lnTo>
                <a:lnTo>
                  <a:pt x="2468880" y="1101738"/>
                </a:lnTo>
                <a:lnTo>
                  <a:pt x="2436647" y="1101738"/>
                </a:lnTo>
                <a:lnTo>
                  <a:pt x="2436647" y="1069505"/>
                </a:lnTo>
                <a:lnTo>
                  <a:pt x="2404415" y="1069505"/>
                </a:lnTo>
                <a:close/>
                <a:moveTo>
                  <a:pt x="2541918" y="1070534"/>
                </a:moveTo>
                <a:lnTo>
                  <a:pt x="2541918" y="1102081"/>
                </a:lnTo>
                <a:lnTo>
                  <a:pt x="2510371" y="1102081"/>
                </a:lnTo>
                <a:lnTo>
                  <a:pt x="2510371" y="1133627"/>
                </a:lnTo>
                <a:lnTo>
                  <a:pt x="2541918" y="1133627"/>
                </a:lnTo>
                <a:lnTo>
                  <a:pt x="2541918" y="1165174"/>
                </a:lnTo>
                <a:lnTo>
                  <a:pt x="2573465" y="1165174"/>
                </a:lnTo>
                <a:lnTo>
                  <a:pt x="2573465" y="1133627"/>
                </a:lnTo>
                <a:lnTo>
                  <a:pt x="2605012" y="1133627"/>
                </a:lnTo>
                <a:lnTo>
                  <a:pt x="2605012" y="1102081"/>
                </a:lnTo>
                <a:lnTo>
                  <a:pt x="2573465" y="1102081"/>
                </a:lnTo>
                <a:lnTo>
                  <a:pt x="2573465" y="1070534"/>
                </a:lnTo>
                <a:lnTo>
                  <a:pt x="2541918" y="1070534"/>
                </a:lnTo>
                <a:close/>
                <a:moveTo>
                  <a:pt x="2954426" y="1347597"/>
                </a:moveTo>
                <a:lnTo>
                  <a:pt x="2954426" y="1377429"/>
                </a:lnTo>
                <a:lnTo>
                  <a:pt x="2924594" y="1377429"/>
                </a:lnTo>
                <a:lnTo>
                  <a:pt x="2924594" y="1406919"/>
                </a:lnTo>
                <a:lnTo>
                  <a:pt x="2954426" y="1406919"/>
                </a:lnTo>
                <a:lnTo>
                  <a:pt x="2954426" y="1436751"/>
                </a:lnTo>
                <a:lnTo>
                  <a:pt x="2983916" y="1436751"/>
                </a:lnTo>
                <a:lnTo>
                  <a:pt x="2983916" y="1406919"/>
                </a:lnTo>
                <a:lnTo>
                  <a:pt x="3013748" y="1406919"/>
                </a:lnTo>
                <a:lnTo>
                  <a:pt x="3013748" y="1377429"/>
                </a:lnTo>
                <a:lnTo>
                  <a:pt x="2983916" y="1377429"/>
                </a:lnTo>
                <a:lnTo>
                  <a:pt x="2983916" y="1347597"/>
                </a:lnTo>
                <a:lnTo>
                  <a:pt x="2954426" y="1347597"/>
                </a:lnTo>
                <a:close/>
                <a:moveTo>
                  <a:pt x="3023006" y="1485100"/>
                </a:moveTo>
                <a:lnTo>
                  <a:pt x="3023006" y="1514589"/>
                </a:lnTo>
                <a:lnTo>
                  <a:pt x="2993517" y="1514589"/>
                </a:lnTo>
                <a:lnTo>
                  <a:pt x="2993517" y="1544079"/>
                </a:lnTo>
                <a:lnTo>
                  <a:pt x="3023006" y="1544079"/>
                </a:lnTo>
                <a:lnTo>
                  <a:pt x="3023006" y="1573568"/>
                </a:lnTo>
                <a:lnTo>
                  <a:pt x="3052496" y="1573568"/>
                </a:lnTo>
                <a:lnTo>
                  <a:pt x="3052496" y="1544079"/>
                </a:lnTo>
                <a:lnTo>
                  <a:pt x="3081985" y="1544079"/>
                </a:lnTo>
                <a:lnTo>
                  <a:pt x="3081985" y="1514589"/>
                </a:lnTo>
                <a:lnTo>
                  <a:pt x="3052496" y="1514589"/>
                </a:lnTo>
                <a:lnTo>
                  <a:pt x="3052496" y="1485100"/>
                </a:lnTo>
                <a:lnTo>
                  <a:pt x="3023006" y="1485100"/>
                </a:lnTo>
                <a:close/>
                <a:moveTo>
                  <a:pt x="2817610" y="1074649"/>
                </a:moveTo>
                <a:lnTo>
                  <a:pt x="2817610" y="1103452"/>
                </a:lnTo>
                <a:lnTo>
                  <a:pt x="2788806" y="1103452"/>
                </a:lnTo>
                <a:lnTo>
                  <a:pt x="2788806" y="1132256"/>
                </a:lnTo>
                <a:lnTo>
                  <a:pt x="2817610" y="1132256"/>
                </a:lnTo>
                <a:lnTo>
                  <a:pt x="2817610" y="1161059"/>
                </a:lnTo>
                <a:lnTo>
                  <a:pt x="2846413" y="1161059"/>
                </a:lnTo>
                <a:lnTo>
                  <a:pt x="2846413" y="1132256"/>
                </a:lnTo>
                <a:lnTo>
                  <a:pt x="2875217" y="1132256"/>
                </a:lnTo>
                <a:lnTo>
                  <a:pt x="2875217" y="1103452"/>
                </a:lnTo>
                <a:lnTo>
                  <a:pt x="2846413" y="1103452"/>
                </a:lnTo>
                <a:lnTo>
                  <a:pt x="2846413" y="1074649"/>
                </a:lnTo>
                <a:lnTo>
                  <a:pt x="2817610" y="1074649"/>
                </a:lnTo>
                <a:close/>
                <a:moveTo>
                  <a:pt x="2885846" y="1211123"/>
                </a:moveTo>
                <a:lnTo>
                  <a:pt x="2885846" y="1240269"/>
                </a:lnTo>
                <a:lnTo>
                  <a:pt x="2856700" y="1240269"/>
                </a:lnTo>
                <a:lnTo>
                  <a:pt x="2856700" y="1269759"/>
                </a:lnTo>
                <a:lnTo>
                  <a:pt x="2885846" y="1269759"/>
                </a:lnTo>
                <a:lnTo>
                  <a:pt x="2885846" y="1298905"/>
                </a:lnTo>
                <a:lnTo>
                  <a:pt x="2915336" y="1298905"/>
                </a:lnTo>
                <a:lnTo>
                  <a:pt x="2915336" y="1269759"/>
                </a:lnTo>
                <a:lnTo>
                  <a:pt x="2944483" y="1269759"/>
                </a:lnTo>
                <a:lnTo>
                  <a:pt x="2944483" y="1240269"/>
                </a:lnTo>
                <a:lnTo>
                  <a:pt x="2915336" y="1240269"/>
                </a:lnTo>
                <a:lnTo>
                  <a:pt x="2915336" y="1211123"/>
                </a:lnTo>
                <a:lnTo>
                  <a:pt x="2885846" y="1211123"/>
                </a:lnTo>
                <a:close/>
                <a:moveTo>
                  <a:pt x="1856461" y="797585"/>
                </a:moveTo>
                <a:lnTo>
                  <a:pt x="1856461" y="828104"/>
                </a:lnTo>
                <a:lnTo>
                  <a:pt x="1825942" y="828104"/>
                </a:lnTo>
                <a:lnTo>
                  <a:pt x="1825942" y="858965"/>
                </a:lnTo>
                <a:lnTo>
                  <a:pt x="1856461" y="858965"/>
                </a:lnTo>
                <a:lnTo>
                  <a:pt x="1856461" y="889483"/>
                </a:lnTo>
                <a:lnTo>
                  <a:pt x="1887322" y="889483"/>
                </a:lnTo>
                <a:lnTo>
                  <a:pt x="1887322" y="858965"/>
                </a:lnTo>
                <a:lnTo>
                  <a:pt x="1917840" y="858965"/>
                </a:lnTo>
                <a:lnTo>
                  <a:pt x="1917840" y="828104"/>
                </a:lnTo>
                <a:lnTo>
                  <a:pt x="1887322" y="828104"/>
                </a:lnTo>
                <a:lnTo>
                  <a:pt x="1887322" y="797585"/>
                </a:lnTo>
                <a:lnTo>
                  <a:pt x="1856461" y="797585"/>
                </a:lnTo>
                <a:close/>
                <a:moveTo>
                  <a:pt x="1993621" y="797585"/>
                </a:moveTo>
                <a:lnTo>
                  <a:pt x="1993621" y="828104"/>
                </a:lnTo>
                <a:lnTo>
                  <a:pt x="1963102" y="828104"/>
                </a:lnTo>
                <a:lnTo>
                  <a:pt x="1963102" y="858965"/>
                </a:lnTo>
                <a:lnTo>
                  <a:pt x="1993621" y="858965"/>
                </a:lnTo>
                <a:lnTo>
                  <a:pt x="1993621" y="889483"/>
                </a:lnTo>
                <a:lnTo>
                  <a:pt x="2024482" y="889483"/>
                </a:lnTo>
                <a:lnTo>
                  <a:pt x="2024482" y="858965"/>
                </a:lnTo>
                <a:lnTo>
                  <a:pt x="2055000" y="858965"/>
                </a:lnTo>
                <a:lnTo>
                  <a:pt x="2055000" y="828104"/>
                </a:lnTo>
                <a:lnTo>
                  <a:pt x="2024482" y="828104"/>
                </a:lnTo>
                <a:lnTo>
                  <a:pt x="2024482" y="797585"/>
                </a:lnTo>
                <a:lnTo>
                  <a:pt x="1993621" y="797585"/>
                </a:lnTo>
                <a:close/>
                <a:moveTo>
                  <a:pt x="1924355" y="932345"/>
                </a:moveTo>
                <a:lnTo>
                  <a:pt x="1924355" y="964578"/>
                </a:lnTo>
                <a:lnTo>
                  <a:pt x="1892122" y="964578"/>
                </a:lnTo>
                <a:lnTo>
                  <a:pt x="1892122" y="996810"/>
                </a:lnTo>
                <a:lnTo>
                  <a:pt x="1924355" y="996810"/>
                </a:lnTo>
                <a:lnTo>
                  <a:pt x="1924355" y="1029043"/>
                </a:lnTo>
                <a:lnTo>
                  <a:pt x="1956587" y="1029043"/>
                </a:lnTo>
                <a:lnTo>
                  <a:pt x="1956587" y="996810"/>
                </a:lnTo>
                <a:lnTo>
                  <a:pt x="1988820" y="996810"/>
                </a:lnTo>
                <a:lnTo>
                  <a:pt x="1988820" y="964578"/>
                </a:lnTo>
                <a:lnTo>
                  <a:pt x="1956587" y="964578"/>
                </a:lnTo>
                <a:lnTo>
                  <a:pt x="1956587" y="932345"/>
                </a:lnTo>
                <a:lnTo>
                  <a:pt x="1924355" y="932345"/>
                </a:lnTo>
                <a:close/>
                <a:moveTo>
                  <a:pt x="2336178" y="933717"/>
                </a:moveTo>
                <a:lnTo>
                  <a:pt x="2336178" y="964921"/>
                </a:lnTo>
                <a:lnTo>
                  <a:pt x="2304974" y="964921"/>
                </a:lnTo>
                <a:lnTo>
                  <a:pt x="2304974" y="996467"/>
                </a:lnTo>
                <a:lnTo>
                  <a:pt x="2336178" y="996467"/>
                </a:lnTo>
                <a:lnTo>
                  <a:pt x="2336178" y="1027671"/>
                </a:lnTo>
                <a:lnTo>
                  <a:pt x="2367725" y="1027671"/>
                </a:lnTo>
                <a:lnTo>
                  <a:pt x="2367725" y="996467"/>
                </a:lnTo>
                <a:lnTo>
                  <a:pt x="2398928" y="996467"/>
                </a:lnTo>
                <a:lnTo>
                  <a:pt x="2398928" y="964921"/>
                </a:lnTo>
                <a:lnTo>
                  <a:pt x="2367725" y="964921"/>
                </a:lnTo>
                <a:lnTo>
                  <a:pt x="2367725" y="933717"/>
                </a:lnTo>
                <a:lnTo>
                  <a:pt x="2336178" y="933717"/>
                </a:lnTo>
                <a:close/>
                <a:moveTo>
                  <a:pt x="1787195" y="932345"/>
                </a:moveTo>
                <a:lnTo>
                  <a:pt x="1787195" y="964578"/>
                </a:lnTo>
                <a:lnTo>
                  <a:pt x="1754962" y="964578"/>
                </a:lnTo>
                <a:lnTo>
                  <a:pt x="1754962" y="996810"/>
                </a:lnTo>
                <a:lnTo>
                  <a:pt x="1787195" y="996810"/>
                </a:lnTo>
                <a:lnTo>
                  <a:pt x="1787195" y="1029043"/>
                </a:lnTo>
                <a:lnTo>
                  <a:pt x="1819427" y="1029043"/>
                </a:lnTo>
                <a:lnTo>
                  <a:pt x="1819427" y="996810"/>
                </a:lnTo>
                <a:lnTo>
                  <a:pt x="1851660" y="996810"/>
                </a:lnTo>
                <a:lnTo>
                  <a:pt x="1851660" y="964578"/>
                </a:lnTo>
                <a:lnTo>
                  <a:pt x="1819427" y="964578"/>
                </a:lnTo>
                <a:lnTo>
                  <a:pt x="1819427" y="932345"/>
                </a:lnTo>
                <a:lnTo>
                  <a:pt x="1787195" y="932345"/>
                </a:lnTo>
                <a:close/>
                <a:moveTo>
                  <a:pt x="3092615" y="1350683"/>
                </a:moveTo>
                <a:lnTo>
                  <a:pt x="3092615" y="1378458"/>
                </a:lnTo>
                <a:lnTo>
                  <a:pt x="3064840" y="1378458"/>
                </a:lnTo>
                <a:lnTo>
                  <a:pt x="3064840" y="1405890"/>
                </a:lnTo>
                <a:lnTo>
                  <a:pt x="3092615" y="1405890"/>
                </a:lnTo>
                <a:lnTo>
                  <a:pt x="3092615" y="1433665"/>
                </a:lnTo>
                <a:lnTo>
                  <a:pt x="3120047" y="1433665"/>
                </a:lnTo>
                <a:lnTo>
                  <a:pt x="3120047" y="1405890"/>
                </a:lnTo>
                <a:lnTo>
                  <a:pt x="3147822" y="1405890"/>
                </a:lnTo>
                <a:lnTo>
                  <a:pt x="3147822" y="1378458"/>
                </a:lnTo>
                <a:lnTo>
                  <a:pt x="3120047" y="1378458"/>
                </a:lnTo>
                <a:lnTo>
                  <a:pt x="3120047" y="1350683"/>
                </a:lnTo>
                <a:lnTo>
                  <a:pt x="3092615" y="1350683"/>
                </a:lnTo>
                <a:close/>
                <a:moveTo>
                  <a:pt x="2061515" y="932345"/>
                </a:moveTo>
                <a:lnTo>
                  <a:pt x="2061515" y="964578"/>
                </a:lnTo>
                <a:lnTo>
                  <a:pt x="2029282" y="964578"/>
                </a:lnTo>
                <a:lnTo>
                  <a:pt x="2029282" y="996810"/>
                </a:lnTo>
                <a:lnTo>
                  <a:pt x="2061515" y="996810"/>
                </a:lnTo>
                <a:lnTo>
                  <a:pt x="2061515" y="1029043"/>
                </a:lnTo>
                <a:lnTo>
                  <a:pt x="2093747" y="1029043"/>
                </a:lnTo>
                <a:lnTo>
                  <a:pt x="2093747" y="996810"/>
                </a:lnTo>
                <a:lnTo>
                  <a:pt x="2125980" y="996810"/>
                </a:lnTo>
                <a:lnTo>
                  <a:pt x="2125980" y="964578"/>
                </a:lnTo>
                <a:lnTo>
                  <a:pt x="2093747" y="964578"/>
                </a:lnTo>
                <a:lnTo>
                  <a:pt x="2093747" y="932345"/>
                </a:lnTo>
                <a:lnTo>
                  <a:pt x="2061515" y="932345"/>
                </a:lnTo>
                <a:close/>
                <a:moveTo>
                  <a:pt x="2268284" y="798614"/>
                </a:moveTo>
                <a:lnTo>
                  <a:pt x="2268284" y="828446"/>
                </a:lnTo>
                <a:lnTo>
                  <a:pt x="2238451" y="828446"/>
                </a:lnTo>
                <a:lnTo>
                  <a:pt x="2238451" y="858622"/>
                </a:lnTo>
                <a:lnTo>
                  <a:pt x="2268284" y="858622"/>
                </a:lnTo>
                <a:lnTo>
                  <a:pt x="2268284" y="888454"/>
                </a:lnTo>
                <a:lnTo>
                  <a:pt x="2298459" y="888454"/>
                </a:lnTo>
                <a:lnTo>
                  <a:pt x="2298459" y="858622"/>
                </a:lnTo>
                <a:lnTo>
                  <a:pt x="2328291" y="858622"/>
                </a:lnTo>
                <a:lnTo>
                  <a:pt x="2328291" y="828446"/>
                </a:lnTo>
                <a:lnTo>
                  <a:pt x="2298459" y="828446"/>
                </a:lnTo>
                <a:lnTo>
                  <a:pt x="2298459" y="798614"/>
                </a:lnTo>
                <a:lnTo>
                  <a:pt x="2268284" y="798614"/>
                </a:lnTo>
                <a:close/>
                <a:moveTo>
                  <a:pt x="2198675" y="932688"/>
                </a:moveTo>
                <a:lnTo>
                  <a:pt x="2198675" y="964578"/>
                </a:lnTo>
                <a:lnTo>
                  <a:pt x="2166785" y="964578"/>
                </a:lnTo>
                <a:lnTo>
                  <a:pt x="2166785" y="996810"/>
                </a:lnTo>
                <a:lnTo>
                  <a:pt x="2198675" y="996810"/>
                </a:lnTo>
                <a:lnTo>
                  <a:pt x="2198675" y="1028700"/>
                </a:lnTo>
                <a:lnTo>
                  <a:pt x="2230907" y="1028700"/>
                </a:lnTo>
                <a:lnTo>
                  <a:pt x="2230907" y="996810"/>
                </a:lnTo>
                <a:lnTo>
                  <a:pt x="2262797" y="996810"/>
                </a:lnTo>
                <a:lnTo>
                  <a:pt x="2262797" y="964578"/>
                </a:lnTo>
                <a:lnTo>
                  <a:pt x="2230907" y="964578"/>
                </a:lnTo>
                <a:lnTo>
                  <a:pt x="2230907" y="932688"/>
                </a:lnTo>
                <a:lnTo>
                  <a:pt x="2198675" y="932688"/>
                </a:lnTo>
                <a:close/>
                <a:moveTo>
                  <a:pt x="2131124" y="797928"/>
                </a:moveTo>
                <a:lnTo>
                  <a:pt x="2131124" y="828446"/>
                </a:lnTo>
                <a:lnTo>
                  <a:pt x="2100605" y="828446"/>
                </a:lnTo>
                <a:lnTo>
                  <a:pt x="2100605" y="858622"/>
                </a:lnTo>
                <a:lnTo>
                  <a:pt x="2131124" y="858622"/>
                </a:lnTo>
                <a:lnTo>
                  <a:pt x="2131124" y="889140"/>
                </a:lnTo>
                <a:lnTo>
                  <a:pt x="2161299" y="889140"/>
                </a:lnTo>
                <a:lnTo>
                  <a:pt x="2161299" y="858622"/>
                </a:lnTo>
                <a:lnTo>
                  <a:pt x="2191817" y="858622"/>
                </a:lnTo>
                <a:lnTo>
                  <a:pt x="2191817" y="828446"/>
                </a:lnTo>
                <a:lnTo>
                  <a:pt x="2161299" y="828446"/>
                </a:lnTo>
                <a:lnTo>
                  <a:pt x="2161299" y="797928"/>
                </a:lnTo>
                <a:lnTo>
                  <a:pt x="2131124" y="797928"/>
                </a:lnTo>
                <a:close/>
                <a:moveTo>
                  <a:pt x="2847785" y="2536431"/>
                </a:moveTo>
                <a:lnTo>
                  <a:pt x="2847785" y="2505227"/>
                </a:lnTo>
                <a:lnTo>
                  <a:pt x="2878988" y="2505227"/>
                </a:lnTo>
                <a:lnTo>
                  <a:pt x="2878988" y="2473681"/>
                </a:lnTo>
                <a:lnTo>
                  <a:pt x="2847785" y="2473681"/>
                </a:lnTo>
                <a:lnTo>
                  <a:pt x="2847785" y="2442477"/>
                </a:lnTo>
                <a:lnTo>
                  <a:pt x="2816238" y="2442477"/>
                </a:lnTo>
                <a:lnTo>
                  <a:pt x="2816238" y="2473681"/>
                </a:lnTo>
                <a:lnTo>
                  <a:pt x="2785034" y="2473681"/>
                </a:lnTo>
                <a:lnTo>
                  <a:pt x="2785034" y="2505227"/>
                </a:lnTo>
                <a:lnTo>
                  <a:pt x="2816238" y="2505227"/>
                </a:lnTo>
                <a:lnTo>
                  <a:pt x="2816238" y="2536431"/>
                </a:lnTo>
                <a:lnTo>
                  <a:pt x="2847785" y="2536431"/>
                </a:lnTo>
                <a:close/>
                <a:moveTo>
                  <a:pt x="2710967" y="2537803"/>
                </a:moveTo>
                <a:lnTo>
                  <a:pt x="2710967" y="2505570"/>
                </a:lnTo>
                <a:lnTo>
                  <a:pt x="2743200" y="2505570"/>
                </a:lnTo>
                <a:lnTo>
                  <a:pt x="2743200" y="2473338"/>
                </a:lnTo>
                <a:lnTo>
                  <a:pt x="2710967" y="2473338"/>
                </a:lnTo>
                <a:lnTo>
                  <a:pt x="2710967" y="2441105"/>
                </a:lnTo>
                <a:lnTo>
                  <a:pt x="2678735" y="2441105"/>
                </a:lnTo>
                <a:lnTo>
                  <a:pt x="2678735" y="2473338"/>
                </a:lnTo>
                <a:lnTo>
                  <a:pt x="2646502" y="2473338"/>
                </a:lnTo>
                <a:lnTo>
                  <a:pt x="2646502" y="2505570"/>
                </a:lnTo>
                <a:lnTo>
                  <a:pt x="2678735" y="2505570"/>
                </a:lnTo>
                <a:lnTo>
                  <a:pt x="2678735" y="2537803"/>
                </a:lnTo>
                <a:lnTo>
                  <a:pt x="2710967" y="2537803"/>
                </a:lnTo>
                <a:close/>
                <a:moveTo>
                  <a:pt x="2368067" y="2674963"/>
                </a:moveTo>
                <a:lnTo>
                  <a:pt x="2368067" y="2642730"/>
                </a:lnTo>
                <a:lnTo>
                  <a:pt x="2400300" y="2642730"/>
                </a:lnTo>
                <a:lnTo>
                  <a:pt x="2400300" y="2610498"/>
                </a:lnTo>
                <a:lnTo>
                  <a:pt x="2368067" y="2610498"/>
                </a:lnTo>
                <a:lnTo>
                  <a:pt x="2368067" y="2578265"/>
                </a:lnTo>
                <a:lnTo>
                  <a:pt x="2335835" y="2578265"/>
                </a:lnTo>
                <a:lnTo>
                  <a:pt x="2335835" y="2610498"/>
                </a:lnTo>
                <a:lnTo>
                  <a:pt x="2303602" y="2610498"/>
                </a:lnTo>
                <a:lnTo>
                  <a:pt x="2303602" y="2642730"/>
                </a:lnTo>
                <a:lnTo>
                  <a:pt x="2335835" y="2642730"/>
                </a:lnTo>
                <a:lnTo>
                  <a:pt x="2335835" y="2674963"/>
                </a:lnTo>
                <a:lnTo>
                  <a:pt x="2368067" y="2674963"/>
                </a:lnTo>
                <a:close/>
                <a:moveTo>
                  <a:pt x="2505227" y="2674963"/>
                </a:moveTo>
                <a:lnTo>
                  <a:pt x="2505227" y="2642730"/>
                </a:lnTo>
                <a:lnTo>
                  <a:pt x="2537460" y="2642730"/>
                </a:lnTo>
                <a:lnTo>
                  <a:pt x="2537460" y="2610498"/>
                </a:lnTo>
                <a:lnTo>
                  <a:pt x="2505227" y="2610498"/>
                </a:lnTo>
                <a:lnTo>
                  <a:pt x="2505227" y="2578265"/>
                </a:lnTo>
                <a:lnTo>
                  <a:pt x="2472995" y="2578265"/>
                </a:lnTo>
                <a:lnTo>
                  <a:pt x="2472995" y="2610498"/>
                </a:lnTo>
                <a:lnTo>
                  <a:pt x="2440762" y="2610498"/>
                </a:lnTo>
                <a:lnTo>
                  <a:pt x="2440762" y="2642730"/>
                </a:lnTo>
                <a:lnTo>
                  <a:pt x="2472995" y="2642730"/>
                </a:lnTo>
                <a:lnTo>
                  <a:pt x="2472995" y="2674963"/>
                </a:lnTo>
                <a:lnTo>
                  <a:pt x="2505227" y="2674963"/>
                </a:lnTo>
                <a:close/>
                <a:moveTo>
                  <a:pt x="2642387" y="2674963"/>
                </a:moveTo>
                <a:lnTo>
                  <a:pt x="2642387" y="2642730"/>
                </a:lnTo>
                <a:lnTo>
                  <a:pt x="2674620" y="2642730"/>
                </a:lnTo>
                <a:lnTo>
                  <a:pt x="2674620" y="2610498"/>
                </a:lnTo>
                <a:lnTo>
                  <a:pt x="2642387" y="2610498"/>
                </a:lnTo>
                <a:lnTo>
                  <a:pt x="2642387" y="2578265"/>
                </a:lnTo>
                <a:lnTo>
                  <a:pt x="2610155" y="2578265"/>
                </a:lnTo>
                <a:lnTo>
                  <a:pt x="2610155" y="2610498"/>
                </a:lnTo>
                <a:lnTo>
                  <a:pt x="2577922" y="2610498"/>
                </a:lnTo>
                <a:lnTo>
                  <a:pt x="2577922" y="2642730"/>
                </a:lnTo>
                <a:lnTo>
                  <a:pt x="2610155" y="2642730"/>
                </a:lnTo>
                <a:lnTo>
                  <a:pt x="2610155" y="2674963"/>
                </a:lnTo>
                <a:lnTo>
                  <a:pt x="2642387" y="2674963"/>
                </a:lnTo>
                <a:close/>
                <a:moveTo>
                  <a:pt x="2573807" y="2537803"/>
                </a:moveTo>
                <a:lnTo>
                  <a:pt x="2573807" y="2505570"/>
                </a:lnTo>
                <a:lnTo>
                  <a:pt x="2606040" y="2505570"/>
                </a:lnTo>
                <a:lnTo>
                  <a:pt x="2606040" y="2473338"/>
                </a:lnTo>
                <a:lnTo>
                  <a:pt x="2573807" y="2473338"/>
                </a:lnTo>
                <a:lnTo>
                  <a:pt x="2573807" y="2441105"/>
                </a:lnTo>
                <a:lnTo>
                  <a:pt x="2541575" y="2441105"/>
                </a:lnTo>
                <a:lnTo>
                  <a:pt x="2541575" y="2473338"/>
                </a:lnTo>
                <a:lnTo>
                  <a:pt x="2509342" y="2473338"/>
                </a:lnTo>
                <a:lnTo>
                  <a:pt x="2509342" y="2505570"/>
                </a:lnTo>
                <a:lnTo>
                  <a:pt x="2541575" y="2505570"/>
                </a:lnTo>
                <a:lnTo>
                  <a:pt x="2541575" y="2537803"/>
                </a:lnTo>
                <a:lnTo>
                  <a:pt x="2573807" y="2537803"/>
                </a:lnTo>
                <a:close/>
                <a:moveTo>
                  <a:pt x="2436647" y="2812123"/>
                </a:moveTo>
                <a:lnTo>
                  <a:pt x="2436647" y="2779890"/>
                </a:lnTo>
                <a:lnTo>
                  <a:pt x="2468880" y="2779890"/>
                </a:lnTo>
                <a:lnTo>
                  <a:pt x="2468880" y="2747658"/>
                </a:lnTo>
                <a:lnTo>
                  <a:pt x="2436647" y="2747658"/>
                </a:lnTo>
                <a:lnTo>
                  <a:pt x="2436647" y="2715425"/>
                </a:lnTo>
                <a:lnTo>
                  <a:pt x="2404415" y="2715425"/>
                </a:lnTo>
                <a:lnTo>
                  <a:pt x="2404415" y="2747658"/>
                </a:lnTo>
                <a:lnTo>
                  <a:pt x="2372182" y="2747658"/>
                </a:lnTo>
                <a:lnTo>
                  <a:pt x="2372182" y="2779890"/>
                </a:lnTo>
                <a:lnTo>
                  <a:pt x="2404415" y="2779890"/>
                </a:lnTo>
                <a:lnTo>
                  <a:pt x="2404415" y="2812123"/>
                </a:lnTo>
                <a:lnTo>
                  <a:pt x="2436647" y="2812123"/>
                </a:lnTo>
                <a:close/>
                <a:moveTo>
                  <a:pt x="2162327" y="2812123"/>
                </a:moveTo>
                <a:lnTo>
                  <a:pt x="2162327" y="2779890"/>
                </a:lnTo>
                <a:lnTo>
                  <a:pt x="2194560" y="2779890"/>
                </a:lnTo>
                <a:lnTo>
                  <a:pt x="2194560" y="2747658"/>
                </a:lnTo>
                <a:lnTo>
                  <a:pt x="2162327" y="2747658"/>
                </a:lnTo>
                <a:lnTo>
                  <a:pt x="2162327" y="2715425"/>
                </a:lnTo>
                <a:lnTo>
                  <a:pt x="2130095" y="2715425"/>
                </a:lnTo>
                <a:lnTo>
                  <a:pt x="2130095" y="2747658"/>
                </a:lnTo>
                <a:lnTo>
                  <a:pt x="2097862" y="2747658"/>
                </a:lnTo>
                <a:lnTo>
                  <a:pt x="2097862" y="2779890"/>
                </a:lnTo>
                <a:lnTo>
                  <a:pt x="2130095" y="2779890"/>
                </a:lnTo>
                <a:lnTo>
                  <a:pt x="2130095" y="2812123"/>
                </a:lnTo>
                <a:lnTo>
                  <a:pt x="2162327" y="2812123"/>
                </a:lnTo>
                <a:close/>
                <a:moveTo>
                  <a:pt x="3161195" y="1488186"/>
                </a:moveTo>
                <a:lnTo>
                  <a:pt x="3161195" y="1515618"/>
                </a:lnTo>
                <a:lnTo>
                  <a:pt x="3133763" y="1515618"/>
                </a:lnTo>
                <a:lnTo>
                  <a:pt x="3133763" y="1543050"/>
                </a:lnTo>
                <a:lnTo>
                  <a:pt x="3161195" y="1543050"/>
                </a:lnTo>
                <a:lnTo>
                  <a:pt x="3161195" y="1570482"/>
                </a:lnTo>
                <a:lnTo>
                  <a:pt x="3188627" y="1570482"/>
                </a:lnTo>
                <a:lnTo>
                  <a:pt x="3188627" y="1543050"/>
                </a:lnTo>
                <a:lnTo>
                  <a:pt x="3216059" y="1543050"/>
                </a:lnTo>
                <a:lnTo>
                  <a:pt x="3216059" y="1515618"/>
                </a:lnTo>
                <a:lnTo>
                  <a:pt x="3188627" y="1515618"/>
                </a:lnTo>
                <a:lnTo>
                  <a:pt x="3188627" y="1488186"/>
                </a:lnTo>
                <a:lnTo>
                  <a:pt x="3161195" y="1488186"/>
                </a:lnTo>
                <a:close/>
                <a:moveTo>
                  <a:pt x="2093747" y="2674963"/>
                </a:moveTo>
                <a:lnTo>
                  <a:pt x="2093747" y="2642730"/>
                </a:lnTo>
                <a:lnTo>
                  <a:pt x="2125980" y="2642730"/>
                </a:lnTo>
                <a:lnTo>
                  <a:pt x="2125980" y="2610498"/>
                </a:lnTo>
                <a:lnTo>
                  <a:pt x="2093747" y="2610498"/>
                </a:lnTo>
                <a:lnTo>
                  <a:pt x="2093747" y="2578265"/>
                </a:lnTo>
                <a:lnTo>
                  <a:pt x="2061515" y="2578265"/>
                </a:lnTo>
                <a:lnTo>
                  <a:pt x="2061515" y="2610498"/>
                </a:lnTo>
                <a:lnTo>
                  <a:pt x="2029282" y="2610498"/>
                </a:lnTo>
                <a:lnTo>
                  <a:pt x="2029282" y="2642730"/>
                </a:lnTo>
                <a:lnTo>
                  <a:pt x="2061515" y="2642730"/>
                </a:lnTo>
                <a:lnTo>
                  <a:pt x="2061515" y="2674963"/>
                </a:lnTo>
                <a:lnTo>
                  <a:pt x="2093747" y="2674963"/>
                </a:lnTo>
                <a:close/>
                <a:moveTo>
                  <a:pt x="2230907" y="2674963"/>
                </a:moveTo>
                <a:lnTo>
                  <a:pt x="2230907" y="2642730"/>
                </a:lnTo>
                <a:lnTo>
                  <a:pt x="2263140" y="2642730"/>
                </a:lnTo>
                <a:lnTo>
                  <a:pt x="2263140" y="2610498"/>
                </a:lnTo>
                <a:lnTo>
                  <a:pt x="2230907" y="2610498"/>
                </a:lnTo>
                <a:lnTo>
                  <a:pt x="2230907" y="2578265"/>
                </a:lnTo>
                <a:lnTo>
                  <a:pt x="2198675" y="2578265"/>
                </a:lnTo>
                <a:lnTo>
                  <a:pt x="2198675" y="2610498"/>
                </a:lnTo>
                <a:lnTo>
                  <a:pt x="2166442" y="2610498"/>
                </a:lnTo>
                <a:lnTo>
                  <a:pt x="2166442" y="2642730"/>
                </a:lnTo>
                <a:lnTo>
                  <a:pt x="2198675" y="2642730"/>
                </a:lnTo>
                <a:lnTo>
                  <a:pt x="2198675" y="2674963"/>
                </a:lnTo>
                <a:lnTo>
                  <a:pt x="2230907" y="2674963"/>
                </a:lnTo>
                <a:close/>
                <a:moveTo>
                  <a:pt x="2299487" y="2812123"/>
                </a:moveTo>
                <a:lnTo>
                  <a:pt x="2299487" y="2779890"/>
                </a:lnTo>
                <a:lnTo>
                  <a:pt x="2331720" y="2779890"/>
                </a:lnTo>
                <a:lnTo>
                  <a:pt x="2331720" y="2747658"/>
                </a:lnTo>
                <a:lnTo>
                  <a:pt x="2299487" y="2747658"/>
                </a:lnTo>
                <a:lnTo>
                  <a:pt x="2299487" y="2715425"/>
                </a:lnTo>
                <a:lnTo>
                  <a:pt x="2267255" y="2715425"/>
                </a:lnTo>
                <a:lnTo>
                  <a:pt x="2267255" y="2747658"/>
                </a:lnTo>
                <a:lnTo>
                  <a:pt x="2235022" y="2747658"/>
                </a:lnTo>
                <a:lnTo>
                  <a:pt x="2235022" y="2779890"/>
                </a:lnTo>
                <a:lnTo>
                  <a:pt x="2267255" y="2779890"/>
                </a:lnTo>
                <a:lnTo>
                  <a:pt x="2267255" y="2812123"/>
                </a:lnTo>
                <a:lnTo>
                  <a:pt x="2299487" y="2812123"/>
                </a:lnTo>
                <a:close/>
                <a:moveTo>
                  <a:pt x="3189313" y="2120837"/>
                </a:moveTo>
                <a:lnTo>
                  <a:pt x="3189313" y="2092376"/>
                </a:lnTo>
                <a:lnTo>
                  <a:pt x="3217774" y="2092376"/>
                </a:lnTo>
                <a:lnTo>
                  <a:pt x="3217774" y="2063572"/>
                </a:lnTo>
                <a:lnTo>
                  <a:pt x="3189313" y="2063572"/>
                </a:lnTo>
                <a:lnTo>
                  <a:pt x="3189313" y="2035112"/>
                </a:lnTo>
                <a:lnTo>
                  <a:pt x="3160510" y="2035112"/>
                </a:lnTo>
                <a:lnTo>
                  <a:pt x="3160510" y="2063572"/>
                </a:lnTo>
                <a:lnTo>
                  <a:pt x="3132049" y="2063572"/>
                </a:lnTo>
                <a:lnTo>
                  <a:pt x="3132049" y="2092376"/>
                </a:lnTo>
                <a:lnTo>
                  <a:pt x="3160510" y="2092376"/>
                </a:lnTo>
                <a:lnTo>
                  <a:pt x="3160510" y="2120837"/>
                </a:lnTo>
                <a:lnTo>
                  <a:pt x="3189313" y="2120837"/>
                </a:lnTo>
                <a:close/>
                <a:moveTo>
                  <a:pt x="3229775" y="1899666"/>
                </a:moveTo>
                <a:lnTo>
                  <a:pt x="3229775" y="1927098"/>
                </a:lnTo>
                <a:lnTo>
                  <a:pt x="3202343" y="1927098"/>
                </a:lnTo>
                <a:lnTo>
                  <a:pt x="3202343" y="1954530"/>
                </a:lnTo>
                <a:lnTo>
                  <a:pt x="3229775" y="1954530"/>
                </a:lnTo>
                <a:lnTo>
                  <a:pt x="3229775" y="1981962"/>
                </a:lnTo>
                <a:lnTo>
                  <a:pt x="3257207" y="1981962"/>
                </a:lnTo>
                <a:lnTo>
                  <a:pt x="3257207" y="1954530"/>
                </a:lnTo>
                <a:lnTo>
                  <a:pt x="3284639" y="1954530"/>
                </a:lnTo>
                <a:lnTo>
                  <a:pt x="3284639" y="1927098"/>
                </a:lnTo>
                <a:lnTo>
                  <a:pt x="3257207" y="1927098"/>
                </a:lnTo>
                <a:lnTo>
                  <a:pt x="3257207" y="1899666"/>
                </a:lnTo>
                <a:lnTo>
                  <a:pt x="3229775" y="1899666"/>
                </a:lnTo>
                <a:close/>
                <a:moveTo>
                  <a:pt x="3120733" y="2258682"/>
                </a:moveTo>
                <a:lnTo>
                  <a:pt x="3120733" y="2229536"/>
                </a:lnTo>
                <a:lnTo>
                  <a:pt x="3149879" y="2229536"/>
                </a:lnTo>
                <a:lnTo>
                  <a:pt x="3149879" y="2200732"/>
                </a:lnTo>
                <a:lnTo>
                  <a:pt x="3120733" y="2200732"/>
                </a:lnTo>
                <a:lnTo>
                  <a:pt x="3120733" y="2171586"/>
                </a:lnTo>
                <a:lnTo>
                  <a:pt x="3091930" y="2171586"/>
                </a:lnTo>
                <a:lnTo>
                  <a:pt x="3091930" y="2200732"/>
                </a:lnTo>
                <a:lnTo>
                  <a:pt x="3062783" y="2200732"/>
                </a:lnTo>
                <a:lnTo>
                  <a:pt x="3062783" y="2229536"/>
                </a:lnTo>
                <a:lnTo>
                  <a:pt x="3091930" y="2229536"/>
                </a:lnTo>
                <a:lnTo>
                  <a:pt x="3091930" y="2258682"/>
                </a:lnTo>
                <a:lnTo>
                  <a:pt x="3120733" y="2258682"/>
                </a:lnTo>
                <a:close/>
                <a:moveTo>
                  <a:pt x="3230118" y="1626375"/>
                </a:moveTo>
                <a:lnTo>
                  <a:pt x="3230118" y="1653121"/>
                </a:lnTo>
                <a:lnTo>
                  <a:pt x="3203372" y="1653121"/>
                </a:lnTo>
                <a:lnTo>
                  <a:pt x="3203372" y="1679867"/>
                </a:lnTo>
                <a:lnTo>
                  <a:pt x="3230118" y="1679867"/>
                </a:lnTo>
                <a:lnTo>
                  <a:pt x="3230118" y="1706613"/>
                </a:lnTo>
                <a:lnTo>
                  <a:pt x="3256864" y="1706613"/>
                </a:lnTo>
                <a:lnTo>
                  <a:pt x="3256864" y="1679867"/>
                </a:lnTo>
                <a:lnTo>
                  <a:pt x="3283610" y="1679867"/>
                </a:lnTo>
                <a:lnTo>
                  <a:pt x="3283610" y="1653121"/>
                </a:lnTo>
                <a:lnTo>
                  <a:pt x="3256864" y="1653121"/>
                </a:lnTo>
                <a:lnTo>
                  <a:pt x="3256864" y="1626375"/>
                </a:lnTo>
                <a:lnTo>
                  <a:pt x="3230118" y="1626375"/>
                </a:lnTo>
                <a:close/>
                <a:moveTo>
                  <a:pt x="2025167" y="2812123"/>
                </a:moveTo>
                <a:lnTo>
                  <a:pt x="2025167" y="2779890"/>
                </a:lnTo>
                <a:lnTo>
                  <a:pt x="2057400" y="2779890"/>
                </a:lnTo>
                <a:lnTo>
                  <a:pt x="2057400" y="2747658"/>
                </a:lnTo>
                <a:lnTo>
                  <a:pt x="2025167" y="2747658"/>
                </a:lnTo>
                <a:lnTo>
                  <a:pt x="2025167" y="2715425"/>
                </a:lnTo>
                <a:lnTo>
                  <a:pt x="1992935" y="2715425"/>
                </a:lnTo>
                <a:lnTo>
                  <a:pt x="1992935" y="2747658"/>
                </a:lnTo>
                <a:lnTo>
                  <a:pt x="1960702" y="2747658"/>
                </a:lnTo>
                <a:lnTo>
                  <a:pt x="1960702" y="2779890"/>
                </a:lnTo>
                <a:lnTo>
                  <a:pt x="1992935" y="2779890"/>
                </a:lnTo>
                <a:lnTo>
                  <a:pt x="1992935" y="2812123"/>
                </a:lnTo>
                <a:lnTo>
                  <a:pt x="2025167" y="2812123"/>
                </a:lnTo>
                <a:close/>
                <a:moveTo>
                  <a:pt x="2779547" y="2400643"/>
                </a:moveTo>
                <a:lnTo>
                  <a:pt x="2779547" y="2368410"/>
                </a:lnTo>
                <a:lnTo>
                  <a:pt x="2811780" y="2368410"/>
                </a:lnTo>
                <a:lnTo>
                  <a:pt x="2811780" y="2336178"/>
                </a:lnTo>
                <a:lnTo>
                  <a:pt x="2779547" y="2336178"/>
                </a:lnTo>
                <a:lnTo>
                  <a:pt x="2779547" y="2303945"/>
                </a:lnTo>
                <a:lnTo>
                  <a:pt x="2747315" y="2303945"/>
                </a:lnTo>
                <a:lnTo>
                  <a:pt x="2747315" y="2336178"/>
                </a:lnTo>
                <a:lnTo>
                  <a:pt x="2715082" y="2336178"/>
                </a:lnTo>
                <a:lnTo>
                  <a:pt x="2715082" y="2368410"/>
                </a:lnTo>
                <a:lnTo>
                  <a:pt x="2747315" y="2368410"/>
                </a:lnTo>
                <a:lnTo>
                  <a:pt x="2747315" y="2400643"/>
                </a:lnTo>
                <a:lnTo>
                  <a:pt x="2779547" y="2400643"/>
                </a:lnTo>
                <a:close/>
                <a:moveTo>
                  <a:pt x="2916365" y="2399271"/>
                </a:moveTo>
                <a:lnTo>
                  <a:pt x="2916365" y="2368067"/>
                </a:lnTo>
                <a:lnTo>
                  <a:pt x="2947568" y="2368067"/>
                </a:lnTo>
                <a:lnTo>
                  <a:pt x="2947568" y="2336521"/>
                </a:lnTo>
                <a:lnTo>
                  <a:pt x="2916365" y="2336521"/>
                </a:lnTo>
                <a:lnTo>
                  <a:pt x="2916365" y="2305317"/>
                </a:lnTo>
                <a:lnTo>
                  <a:pt x="2884818" y="2305317"/>
                </a:lnTo>
                <a:lnTo>
                  <a:pt x="2884818" y="2336521"/>
                </a:lnTo>
                <a:lnTo>
                  <a:pt x="2853614" y="2336521"/>
                </a:lnTo>
                <a:lnTo>
                  <a:pt x="2853614" y="2368067"/>
                </a:lnTo>
                <a:lnTo>
                  <a:pt x="2884818" y="2368067"/>
                </a:lnTo>
                <a:lnTo>
                  <a:pt x="2884818" y="2399271"/>
                </a:lnTo>
                <a:lnTo>
                  <a:pt x="2916365" y="2399271"/>
                </a:lnTo>
                <a:close/>
                <a:moveTo>
                  <a:pt x="2984602" y="2261768"/>
                </a:moveTo>
                <a:lnTo>
                  <a:pt x="2984602" y="2230565"/>
                </a:lnTo>
                <a:lnTo>
                  <a:pt x="3015806" y="2230565"/>
                </a:lnTo>
                <a:lnTo>
                  <a:pt x="3015806" y="2199704"/>
                </a:lnTo>
                <a:lnTo>
                  <a:pt x="2984602" y="2199704"/>
                </a:lnTo>
                <a:lnTo>
                  <a:pt x="2984602" y="2168500"/>
                </a:lnTo>
                <a:lnTo>
                  <a:pt x="2953741" y="2168500"/>
                </a:lnTo>
                <a:lnTo>
                  <a:pt x="2953741" y="2199704"/>
                </a:lnTo>
                <a:lnTo>
                  <a:pt x="2922537" y="2199704"/>
                </a:lnTo>
                <a:lnTo>
                  <a:pt x="2922537" y="2230565"/>
                </a:lnTo>
                <a:lnTo>
                  <a:pt x="2953741" y="2230565"/>
                </a:lnTo>
                <a:lnTo>
                  <a:pt x="2953741" y="2261768"/>
                </a:lnTo>
                <a:lnTo>
                  <a:pt x="2984602" y="2261768"/>
                </a:lnTo>
                <a:close/>
                <a:moveTo>
                  <a:pt x="3052496" y="2396871"/>
                </a:moveTo>
                <a:lnTo>
                  <a:pt x="3052496" y="2367039"/>
                </a:lnTo>
                <a:lnTo>
                  <a:pt x="3082328" y="2367039"/>
                </a:lnTo>
                <a:lnTo>
                  <a:pt x="3082328" y="2337549"/>
                </a:lnTo>
                <a:lnTo>
                  <a:pt x="3052496" y="2337549"/>
                </a:lnTo>
                <a:lnTo>
                  <a:pt x="3052496" y="2307717"/>
                </a:lnTo>
                <a:lnTo>
                  <a:pt x="3023006" y="2307717"/>
                </a:lnTo>
                <a:lnTo>
                  <a:pt x="3023006" y="2337549"/>
                </a:lnTo>
                <a:lnTo>
                  <a:pt x="2993174" y="2337549"/>
                </a:lnTo>
                <a:lnTo>
                  <a:pt x="2993174" y="2367039"/>
                </a:lnTo>
                <a:lnTo>
                  <a:pt x="3023006" y="2367039"/>
                </a:lnTo>
                <a:lnTo>
                  <a:pt x="3023006" y="2396871"/>
                </a:lnTo>
                <a:lnTo>
                  <a:pt x="3052496" y="2396871"/>
                </a:lnTo>
                <a:close/>
                <a:moveTo>
                  <a:pt x="1855775" y="1343825"/>
                </a:moveTo>
                <a:lnTo>
                  <a:pt x="1855775" y="1376058"/>
                </a:lnTo>
                <a:lnTo>
                  <a:pt x="1823542" y="1376058"/>
                </a:lnTo>
                <a:lnTo>
                  <a:pt x="1823542" y="1408290"/>
                </a:lnTo>
                <a:lnTo>
                  <a:pt x="1855775" y="1408290"/>
                </a:lnTo>
                <a:lnTo>
                  <a:pt x="1855775" y="1440523"/>
                </a:lnTo>
                <a:lnTo>
                  <a:pt x="1888007" y="1440523"/>
                </a:lnTo>
                <a:lnTo>
                  <a:pt x="1888007" y="1408290"/>
                </a:lnTo>
                <a:lnTo>
                  <a:pt x="1920240" y="1408290"/>
                </a:lnTo>
                <a:lnTo>
                  <a:pt x="1920240" y="1376058"/>
                </a:lnTo>
                <a:lnTo>
                  <a:pt x="1888007" y="1376058"/>
                </a:lnTo>
                <a:lnTo>
                  <a:pt x="1888007" y="1343825"/>
                </a:lnTo>
                <a:lnTo>
                  <a:pt x="1855775" y="1343825"/>
                </a:lnTo>
                <a:close/>
                <a:moveTo>
                  <a:pt x="1238555" y="1480985"/>
                </a:moveTo>
                <a:lnTo>
                  <a:pt x="1238555" y="1513218"/>
                </a:lnTo>
                <a:lnTo>
                  <a:pt x="1206322" y="1513218"/>
                </a:lnTo>
                <a:lnTo>
                  <a:pt x="1206322" y="1545450"/>
                </a:lnTo>
                <a:lnTo>
                  <a:pt x="1238555" y="1545450"/>
                </a:lnTo>
                <a:lnTo>
                  <a:pt x="1238555" y="1577683"/>
                </a:lnTo>
                <a:lnTo>
                  <a:pt x="1270787" y="1577683"/>
                </a:lnTo>
                <a:lnTo>
                  <a:pt x="1270787" y="1545450"/>
                </a:lnTo>
                <a:lnTo>
                  <a:pt x="1303020" y="1545450"/>
                </a:lnTo>
                <a:lnTo>
                  <a:pt x="1303020" y="1513218"/>
                </a:lnTo>
                <a:lnTo>
                  <a:pt x="1270787" y="1513218"/>
                </a:lnTo>
                <a:lnTo>
                  <a:pt x="1270787" y="1480985"/>
                </a:lnTo>
                <a:lnTo>
                  <a:pt x="1238555" y="1480985"/>
                </a:lnTo>
                <a:close/>
                <a:moveTo>
                  <a:pt x="1307135" y="1618145"/>
                </a:moveTo>
                <a:lnTo>
                  <a:pt x="1307135" y="1650378"/>
                </a:lnTo>
                <a:lnTo>
                  <a:pt x="1274902" y="1650378"/>
                </a:lnTo>
                <a:lnTo>
                  <a:pt x="1274902" y="1682610"/>
                </a:lnTo>
                <a:lnTo>
                  <a:pt x="1307135" y="1682610"/>
                </a:lnTo>
                <a:lnTo>
                  <a:pt x="1307135" y="1714843"/>
                </a:lnTo>
                <a:lnTo>
                  <a:pt x="1339367" y="1714843"/>
                </a:lnTo>
                <a:lnTo>
                  <a:pt x="1339367" y="1682610"/>
                </a:lnTo>
                <a:lnTo>
                  <a:pt x="1371600" y="1682610"/>
                </a:lnTo>
                <a:lnTo>
                  <a:pt x="1371600" y="1650378"/>
                </a:lnTo>
                <a:lnTo>
                  <a:pt x="1339367" y="1650378"/>
                </a:lnTo>
                <a:lnTo>
                  <a:pt x="1339367" y="1618145"/>
                </a:lnTo>
                <a:lnTo>
                  <a:pt x="1307135" y="1618145"/>
                </a:lnTo>
                <a:close/>
                <a:moveTo>
                  <a:pt x="1032815" y="1618145"/>
                </a:moveTo>
                <a:lnTo>
                  <a:pt x="1032815" y="1650378"/>
                </a:lnTo>
                <a:lnTo>
                  <a:pt x="1000582" y="1650378"/>
                </a:lnTo>
                <a:lnTo>
                  <a:pt x="1000582" y="1682610"/>
                </a:lnTo>
                <a:lnTo>
                  <a:pt x="1032815" y="1682610"/>
                </a:lnTo>
                <a:lnTo>
                  <a:pt x="1032815" y="1714843"/>
                </a:lnTo>
                <a:lnTo>
                  <a:pt x="1065047" y="1714843"/>
                </a:lnTo>
                <a:lnTo>
                  <a:pt x="1065047" y="1682610"/>
                </a:lnTo>
                <a:lnTo>
                  <a:pt x="1097280" y="1682610"/>
                </a:lnTo>
                <a:lnTo>
                  <a:pt x="1097280" y="1650378"/>
                </a:lnTo>
                <a:lnTo>
                  <a:pt x="1065047" y="1650378"/>
                </a:lnTo>
                <a:lnTo>
                  <a:pt x="1065047" y="1618145"/>
                </a:lnTo>
                <a:lnTo>
                  <a:pt x="1032815" y="1618145"/>
                </a:lnTo>
                <a:close/>
                <a:moveTo>
                  <a:pt x="1169975" y="1618145"/>
                </a:moveTo>
                <a:lnTo>
                  <a:pt x="1169975" y="1650378"/>
                </a:lnTo>
                <a:lnTo>
                  <a:pt x="1137742" y="1650378"/>
                </a:lnTo>
                <a:lnTo>
                  <a:pt x="1137742" y="1682610"/>
                </a:lnTo>
                <a:lnTo>
                  <a:pt x="1169975" y="1682610"/>
                </a:lnTo>
                <a:lnTo>
                  <a:pt x="1169975" y="1714843"/>
                </a:lnTo>
                <a:lnTo>
                  <a:pt x="1202207" y="1714843"/>
                </a:lnTo>
                <a:lnTo>
                  <a:pt x="1202207" y="1682610"/>
                </a:lnTo>
                <a:lnTo>
                  <a:pt x="1234440" y="1682610"/>
                </a:lnTo>
                <a:lnTo>
                  <a:pt x="1234440" y="1650378"/>
                </a:lnTo>
                <a:lnTo>
                  <a:pt x="1202207" y="1650378"/>
                </a:lnTo>
                <a:lnTo>
                  <a:pt x="1202207" y="1618145"/>
                </a:lnTo>
                <a:lnTo>
                  <a:pt x="1169975" y="1618145"/>
                </a:lnTo>
                <a:close/>
                <a:moveTo>
                  <a:pt x="1375715" y="1480985"/>
                </a:moveTo>
                <a:lnTo>
                  <a:pt x="1375715" y="1513218"/>
                </a:lnTo>
                <a:lnTo>
                  <a:pt x="1343482" y="1513218"/>
                </a:lnTo>
                <a:lnTo>
                  <a:pt x="1343482" y="1545450"/>
                </a:lnTo>
                <a:lnTo>
                  <a:pt x="1375715" y="1545450"/>
                </a:lnTo>
                <a:lnTo>
                  <a:pt x="1375715" y="1577683"/>
                </a:lnTo>
                <a:lnTo>
                  <a:pt x="1407947" y="1577683"/>
                </a:lnTo>
                <a:lnTo>
                  <a:pt x="1407947" y="1545450"/>
                </a:lnTo>
                <a:lnTo>
                  <a:pt x="1440180" y="1545450"/>
                </a:lnTo>
                <a:lnTo>
                  <a:pt x="1440180" y="1513218"/>
                </a:lnTo>
                <a:lnTo>
                  <a:pt x="1407947" y="1513218"/>
                </a:lnTo>
                <a:lnTo>
                  <a:pt x="1407947" y="1480985"/>
                </a:lnTo>
                <a:lnTo>
                  <a:pt x="1375715" y="1480985"/>
                </a:lnTo>
                <a:close/>
                <a:moveTo>
                  <a:pt x="1101395" y="1755305"/>
                </a:moveTo>
                <a:lnTo>
                  <a:pt x="1101395" y="1787538"/>
                </a:lnTo>
                <a:lnTo>
                  <a:pt x="1069162" y="1787538"/>
                </a:lnTo>
                <a:lnTo>
                  <a:pt x="1069162" y="1819770"/>
                </a:lnTo>
                <a:lnTo>
                  <a:pt x="1101395" y="1819770"/>
                </a:lnTo>
                <a:lnTo>
                  <a:pt x="1101395" y="1852003"/>
                </a:lnTo>
                <a:lnTo>
                  <a:pt x="1133627" y="1852003"/>
                </a:lnTo>
                <a:lnTo>
                  <a:pt x="1133627" y="1819770"/>
                </a:lnTo>
                <a:lnTo>
                  <a:pt x="1165860" y="1819770"/>
                </a:lnTo>
                <a:lnTo>
                  <a:pt x="1165860" y="1787538"/>
                </a:lnTo>
                <a:lnTo>
                  <a:pt x="1133627" y="1787538"/>
                </a:lnTo>
                <a:lnTo>
                  <a:pt x="1133627" y="1755305"/>
                </a:lnTo>
                <a:lnTo>
                  <a:pt x="1101395" y="1755305"/>
                </a:lnTo>
                <a:close/>
                <a:moveTo>
                  <a:pt x="1444295" y="1343825"/>
                </a:moveTo>
                <a:lnTo>
                  <a:pt x="1444295" y="1376058"/>
                </a:lnTo>
                <a:lnTo>
                  <a:pt x="1412062" y="1376058"/>
                </a:lnTo>
                <a:lnTo>
                  <a:pt x="1412062" y="1408290"/>
                </a:lnTo>
                <a:lnTo>
                  <a:pt x="1444295" y="1408290"/>
                </a:lnTo>
                <a:lnTo>
                  <a:pt x="1444295" y="1440523"/>
                </a:lnTo>
                <a:lnTo>
                  <a:pt x="1476527" y="1440523"/>
                </a:lnTo>
                <a:lnTo>
                  <a:pt x="1476527" y="1408290"/>
                </a:lnTo>
                <a:lnTo>
                  <a:pt x="1508760" y="1408290"/>
                </a:lnTo>
                <a:lnTo>
                  <a:pt x="1508760" y="1376058"/>
                </a:lnTo>
                <a:lnTo>
                  <a:pt x="1476527" y="1376058"/>
                </a:lnTo>
                <a:lnTo>
                  <a:pt x="1476527" y="1343825"/>
                </a:lnTo>
                <a:lnTo>
                  <a:pt x="1444295" y="1343825"/>
                </a:lnTo>
                <a:close/>
                <a:moveTo>
                  <a:pt x="1650035" y="1480985"/>
                </a:moveTo>
                <a:lnTo>
                  <a:pt x="1650035" y="1513218"/>
                </a:lnTo>
                <a:lnTo>
                  <a:pt x="1617802" y="1513218"/>
                </a:lnTo>
                <a:lnTo>
                  <a:pt x="1617802" y="1545450"/>
                </a:lnTo>
                <a:lnTo>
                  <a:pt x="1650035" y="1545450"/>
                </a:lnTo>
                <a:lnTo>
                  <a:pt x="1650035" y="1577683"/>
                </a:lnTo>
                <a:lnTo>
                  <a:pt x="1682267" y="1577683"/>
                </a:lnTo>
                <a:lnTo>
                  <a:pt x="1682267" y="1545450"/>
                </a:lnTo>
                <a:lnTo>
                  <a:pt x="1714500" y="1545450"/>
                </a:lnTo>
                <a:lnTo>
                  <a:pt x="1714500" y="1513218"/>
                </a:lnTo>
                <a:lnTo>
                  <a:pt x="1682267" y="1513218"/>
                </a:lnTo>
                <a:lnTo>
                  <a:pt x="1682267" y="1480985"/>
                </a:lnTo>
                <a:lnTo>
                  <a:pt x="1650035" y="1480985"/>
                </a:lnTo>
                <a:close/>
                <a:moveTo>
                  <a:pt x="1581455" y="1343825"/>
                </a:moveTo>
                <a:lnTo>
                  <a:pt x="1581455" y="1376058"/>
                </a:lnTo>
                <a:lnTo>
                  <a:pt x="1549222" y="1376058"/>
                </a:lnTo>
                <a:lnTo>
                  <a:pt x="1549222" y="1408290"/>
                </a:lnTo>
                <a:lnTo>
                  <a:pt x="1581455" y="1408290"/>
                </a:lnTo>
                <a:lnTo>
                  <a:pt x="1581455" y="1440523"/>
                </a:lnTo>
                <a:lnTo>
                  <a:pt x="1613687" y="1440523"/>
                </a:lnTo>
                <a:lnTo>
                  <a:pt x="1613687" y="1408290"/>
                </a:lnTo>
                <a:lnTo>
                  <a:pt x="1645920" y="1408290"/>
                </a:lnTo>
                <a:lnTo>
                  <a:pt x="1645920" y="1376058"/>
                </a:lnTo>
                <a:lnTo>
                  <a:pt x="1613687" y="1376058"/>
                </a:lnTo>
                <a:lnTo>
                  <a:pt x="1613687" y="1343825"/>
                </a:lnTo>
                <a:lnTo>
                  <a:pt x="1581455" y="1343825"/>
                </a:lnTo>
                <a:close/>
                <a:moveTo>
                  <a:pt x="1512875" y="1480985"/>
                </a:moveTo>
                <a:lnTo>
                  <a:pt x="1512875" y="1513218"/>
                </a:lnTo>
                <a:lnTo>
                  <a:pt x="1480642" y="1513218"/>
                </a:lnTo>
                <a:lnTo>
                  <a:pt x="1480642" y="1545450"/>
                </a:lnTo>
                <a:lnTo>
                  <a:pt x="1512875" y="1545450"/>
                </a:lnTo>
                <a:lnTo>
                  <a:pt x="1512875" y="1577683"/>
                </a:lnTo>
                <a:lnTo>
                  <a:pt x="1545107" y="1577683"/>
                </a:lnTo>
                <a:lnTo>
                  <a:pt x="1545107" y="1545450"/>
                </a:lnTo>
                <a:lnTo>
                  <a:pt x="1577340" y="1545450"/>
                </a:lnTo>
                <a:lnTo>
                  <a:pt x="1577340" y="1513218"/>
                </a:lnTo>
                <a:lnTo>
                  <a:pt x="1545107" y="1513218"/>
                </a:lnTo>
                <a:lnTo>
                  <a:pt x="1545107" y="1480985"/>
                </a:lnTo>
                <a:lnTo>
                  <a:pt x="1512875" y="1480985"/>
                </a:lnTo>
                <a:close/>
                <a:moveTo>
                  <a:pt x="1133627" y="2126323"/>
                </a:moveTo>
                <a:lnTo>
                  <a:pt x="1133627" y="2094090"/>
                </a:lnTo>
                <a:lnTo>
                  <a:pt x="1165860" y="2094090"/>
                </a:lnTo>
                <a:lnTo>
                  <a:pt x="1165860" y="2061858"/>
                </a:lnTo>
                <a:lnTo>
                  <a:pt x="1133627" y="2061858"/>
                </a:lnTo>
                <a:lnTo>
                  <a:pt x="1133627" y="2029625"/>
                </a:lnTo>
                <a:lnTo>
                  <a:pt x="1101395" y="2029625"/>
                </a:lnTo>
                <a:lnTo>
                  <a:pt x="1101395" y="2061858"/>
                </a:lnTo>
                <a:lnTo>
                  <a:pt x="1069162" y="2061858"/>
                </a:lnTo>
                <a:lnTo>
                  <a:pt x="1069162" y="2094090"/>
                </a:lnTo>
                <a:lnTo>
                  <a:pt x="1101395" y="2094090"/>
                </a:lnTo>
                <a:lnTo>
                  <a:pt x="1101395" y="2126323"/>
                </a:lnTo>
                <a:lnTo>
                  <a:pt x="1133627" y="2126323"/>
                </a:lnTo>
                <a:close/>
                <a:moveTo>
                  <a:pt x="1202207" y="2263483"/>
                </a:moveTo>
                <a:lnTo>
                  <a:pt x="1202207" y="2231250"/>
                </a:lnTo>
                <a:lnTo>
                  <a:pt x="1234440" y="2231250"/>
                </a:lnTo>
                <a:lnTo>
                  <a:pt x="1234440" y="2199018"/>
                </a:lnTo>
                <a:lnTo>
                  <a:pt x="1202207" y="2199018"/>
                </a:lnTo>
                <a:lnTo>
                  <a:pt x="1202207" y="2166785"/>
                </a:lnTo>
                <a:lnTo>
                  <a:pt x="1169975" y="2166785"/>
                </a:lnTo>
                <a:lnTo>
                  <a:pt x="1169975" y="2199018"/>
                </a:lnTo>
                <a:lnTo>
                  <a:pt x="1137742" y="2199018"/>
                </a:lnTo>
                <a:lnTo>
                  <a:pt x="1137742" y="2231250"/>
                </a:lnTo>
                <a:lnTo>
                  <a:pt x="1169975" y="2231250"/>
                </a:lnTo>
                <a:lnTo>
                  <a:pt x="1169975" y="2263483"/>
                </a:lnTo>
                <a:lnTo>
                  <a:pt x="1202207" y="2263483"/>
                </a:lnTo>
                <a:close/>
                <a:moveTo>
                  <a:pt x="1718615" y="1343825"/>
                </a:moveTo>
                <a:lnTo>
                  <a:pt x="1718615" y="1376058"/>
                </a:lnTo>
                <a:lnTo>
                  <a:pt x="1686382" y="1376058"/>
                </a:lnTo>
                <a:lnTo>
                  <a:pt x="1686382" y="1408290"/>
                </a:lnTo>
                <a:lnTo>
                  <a:pt x="1718615" y="1408290"/>
                </a:lnTo>
                <a:lnTo>
                  <a:pt x="1718615" y="1440523"/>
                </a:lnTo>
                <a:lnTo>
                  <a:pt x="1750847" y="1440523"/>
                </a:lnTo>
                <a:lnTo>
                  <a:pt x="1750847" y="1408290"/>
                </a:lnTo>
                <a:lnTo>
                  <a:pt x="1783080" y="1408290"/>
                </a:lnTo>
                <a:lnTo>
                  <a:pt x="1783080" y="1376058"/>
                </a:lnTo>
                <a:lnTo>
                  <a:pt x="1750847" y="1376058"/>
                </a:lnTo>
                <a:lnTo>
                  <a:pt x="1750847" y="1343825"/>
                </a:lnTo>
                <a:lnTo>
                  <a:pt x="1718615" y="1343825"/>
                </a:lnTo>
                <a:close/>
                <a:moveTo>
                  <a:pt x="1270787" y="2400643"/>
                </a:moveTo>
                <a:lnTo>
                  <a:pt x="1270787" y="2368410"/>
                </a:lnTo>
                <a:lnTo>
                  <a:pt x="1303020" y="2368410"/>
                </a:lnTo>
                <a:lnTo>
                  <a:pt x="1303020" y="2336178"/>
                </a:lnTo>
                <a:lnTo>
                  <a:pt x="1270787" y="2336178"/>
                </a:lnTo>
                <a:lnTo>
                  <a:pt x="1270787" y="2303945"/>
                </a:lnTo>
                <a:lnTo>
                  <a:pt x="1238555" y="2303945"/>
                </a:lnTo>
                <a:lnTo>
                  <a:pt x="1238555" y="2336178"/>
                </a:lnTo>
                <a:lnTo>
                  <a:pt x="1206322" y="2336178"/>
                </a:lnTo>
                <a:lnTo>
                  <a:pt x="1206322" y="2368410"/>
                </a:lnTo>
                <a:lnTo>
                  <a:pt x="1238555" y="2368410"/>
                </a:lnTo>
                <a:lnTo>
                  <a:pt x="1238555" y="2400643"/>
                </a:lnTo>
                <a:lnTo>
                  <a:pt x="1270787" y="2400643"/>
                </a:lnTo>
                <a:close/>
                <a:moveTo>
                  <a:pt x="1065047" y="2263483"/>
                </a:moveTo>
                <a:lnTo>
                  <a:pt x="1065047" y="2231250"/>
                </a:lnTo>
                <a:lnTo>
                  <a:pt x="1097280" y="2231250"/>
                </a:lnTo>
                <a:lnTo>
                  <a:pt x="1097280" y="2199018"/>
                </a:lnTo>
                <a:lnTo>
                  <a:pt x="1065047" y="2199018"/>
                </a:lnTo>
                <a:lnTo>
                  <a:pt x="1065047" y="2166785"/>
                </a:lnTo>
                <a:lnTo>
                  <a:pt x="1032815" y="2166785"/>
                </a:lnTo>
                <a:lnTo>
                  <a:pt x="1032815" y="2199018"/>
                </a:lnTo>
                <a:lnTo>
                  <a:pt x="1000582" y="2199018"/>
                </a:lnTo>
                <a:lnTo>
                  <a:pt x="1000582" y="2231250"/>
                </a:lnTo>
                <a:lnTo>
                  <a:pt x="1032815" y="2231250"/>
                </a:lnTo>
                <a:lnTo>
                  <a:pt x="1032815" y="2263483"/>
                </a:lnTo>
                <a:lnTo>
                  <a:pt x="1065047" y="2263483"/>
                </a:lnTo>
                <a:close/>
                <a:moveTo>
                  <a:pt x="1339367" y="2263483"/>
                </a:moveTo>
                <a:lnTo>
                  <a:pt x="1339367" y="2231250"/>
                </a:lnTo>
                <a:lnTo>
                  <a:pt x="1371600" y="2231250"/>
                </a:lnTo>
                <a:lnTo>
                  <a:pt x="1371600" y="2199018"/>
                </a:lnTo>
                <a:lnTo>
                  <a:pt x="1339367" y="2199018"/>
                </a:lnTo>
                <a:lnTo>
                  <a:pt x="1339367" y="2166785"/>
                </a:lnTo>
                <a:lnTo>
                  <a:pt x="1307135" y="2166785"/>
                </a:lnTo>
                <a:lnTo>
                  <a:pt x="1307135" y="2199018"/>
                </a:lnTo>
                <a:lnTo>
                  <a:pt x="1274902" y="2199018"/>
                </a:lnTo>
                <a:lnTo>
                  <a:pt x="1274902" y="2231250"/>
                </a:lnTo>
                <a:lnTo>
                  <a:pt x="1307135" y="2231250"/>
                </a:lnTo>
                <a:lnTo>
                  <a:pt x="1307135" y="2263483"/>
                </a:lnTo>
                <a:lnTo>
                  <a:pt x="1339367" y="2263483"/>
                </a:lnTo>
                <a:close/>
                <a:moveTo>
                  <a:pt x="858622" y="1849603"/>
                </a:moveTo>
                <a:lnTo>
                  <a:pt x="858622" y="1819085"/>
                </a:lnTo>
                <a:lnTo>
                  <a:pt x="889140" y="1819085"/>
                </a:lnTo>
                <a:lnTo>
                  <a:pt x="889140" y="1788224"/>
                </a:lnTo>
                <a:lnTo>
                  <a:pt x="858622" y="1788224"/>
                </a:lnTo>
                <a:lnTo>
                  <a:pt x="858622" y="1757705"/>
                </a:lnTo>
                <a:lnTo>
                  <a:pt x="827761" y="1757705"/>
                </a:lnTo>
                <a:lnTo>
                  <a:pt x="827761" y="1788224"/>
                </a:lnTo>
                <a:lnTo>
                  <a:pt x="797242" y="1788224"/>
                </a:lnTo>
                <a:lnTo>
                  <a:pt x="797242" y="1819085"/>
                </a:lnTo>
                <a:lnTo>
                  <a:pt x="827761" y="1819085"/>
                </a:lnTo>
                <a:lnTo>
                  <a:pt x="827761" y="1849603"/>
                </a:lnTo>
                <a:lnTo>
                  <a:pt x="858622" y="1849603"/>
                </a:lnTo>
                <a:close/>
                <a:moveTo>
                  <a:pt x="996467" y="2126323"/>
                </a:moveTo>
                <a:lnTo>
                  <a:pt x="996467" y="2094090"/>
                </a:lnTo>
                <a:lnTo>
                  <a:pt x="1028700" y="2094090"/>
                </a:lnTo>
                <a:lnTo>
                  <a:pt x="1028700" y="2061858"/>
                </a:lnTo>
                <a:lnTo>
                  <a:pt x="996467" y="2061858"/>
                </a:lnTo>
                <a:lnTo>
                  <a:pt x="996467" y="2029625"/>
                </a:lnTo>
                <a:lnTo>
                  <a:pt x="964235" y="2029625"/>
                </a:lnTo>
                <a:lnTo>
                  <a:pt x="964235" y="2061858"/>
                </a:lnTo>
                <a:lnTo>
                  <a:pt x="932002" y="2061858"/>
                </a:lnTo>
                <a:lnTo>
                  <a:pt x="932002" y="2094090"/>
                </a:lnTo>
                <a:lnTo>
                  <a:pt x="964235" y="2094090"/>
                </a:lnTo>
                <a:lnTo>
                  <a:pt x="964235" y="2126323"/>
                </a:lnTo>
                <a:lnTo>
                  <a:pt x="996467" y="2126323"/>
                </a:lnTo>
                <a:close/>
                <a:moveTo>
                  <a:pt x="964235" y="1755648"/>
                </a:moveTo>
                <a:lnTo>
                  <a:pt x="964235" y="1787538"/>
                </a:lnTo>
                <a:lnTo>
                  <a:pt x="932345" y="1787538"/>
                </a:lnTo>
                <a:lnTo>
                  <a:pt x="932345" y="1819770"/>
                </a:lnTo>
                <a:lnTo>
                  <a:pt x="964235" y="1819770"/>
                </a:lnTo>
                <a:lnTo>
                  <a:pt x="964235" y="1851660"/>
                </a:lnTo>
                <a:lnTo>
                  <a:pt x="996467" y="1851660"/>
                </a:lnTo>
                <a:lnTo>
                  <a:pt x="996467" y="1819770"/>
                </a:lnTo>
                <a:lnTo>
                  <a:pt x="1028357" y="1819770"/>
                </a:lnTo>
                <a:lnTo>
                  <a:pt x="1028357" y="1787538"/>
                </a:lnTo>
                <a:lnTo>
                  <a:pt x="996467" y="1787538"/>
                </a:lnTo>
                <a:lnTo>
                  <a:pt x="996467" y="1755648"/>
                </a:lnTo>
                <a:lnTo>
                  <a:pt x="964235" y="1755648"/>
                </a:lnTo>
                <a:close/>
                <a:moveTo>
                  <a:pt x="927544" y="1988134"/>
                </a:moveTo>
                <a:lnTo>
                  <a:pt x="927544" y="1956587"/>
                </a:lnTo>
                <a:lnTo>
                  <a:pt x="959091" y="1956587"/>
                </a:lnTo>
                <a:lnTo>
                  <a:pt x="959091" y="1925041"/>
                </a:lnTo>
                <a:lnTo>
                  <a:pt x="927544" y="1925041"/>
                </a:lnTo>
                <a:lnTo>
                  <a:pt x="927544" y="1893494"/>
                </a:lnTo>
                <a:lnTo>
                  <a:pt x="895998" y="1893494"/>
                </a:lnTo>
                <a:lnTo>
                  <a:pt x="895998" y="1925041"/>
                </a:lnTo>
                <a:lnTo>
                  <a:pt x="864451" y="1925041"/>
                </a:lnTo>
                <a:lnTo>
                  <a:pt x="864451" y="1956587"/>
                </a:lnTo>
                <a:lnTo>
                  <a:pt x="895998" y="1956587"/>
                </a:lnTo>
                <a:lnTo>
                  <a:pt x="895998" y="1988134"/>
                </a:lnTo>
                <a:lnTo>
                  <a:pt x="927544" y="1988134"/>
                </a:lnTo>
                <a:close/>
                <a:moveTo>
                  <a:pt x="789356" y="1985391"/>
                </a:moveTo>
                <a:lnTo>
                  <a:pt x="789356" y="1955559"/>
                </a:lnTo>
                <a:lnTo>
                  <a:pt x="819188" y="1955559"/>
                </a:lnTo>
                <a:lnTo>
                  <a:pt x="819188" y="1926069"/>
                </a:lnTo>
                <a:lnTo>
                  <a:pt x="789356" y="1926069"/>
                </a:lnTo>
                <a:lnTo>
                  <a:pt x="789356" y="1896237"/>
                </a:lnTo>
                <a:lnTo>
                  <a:pt x="759866" y="1896237"/>
                </a:lnTo>
                <a:lnTo>
                  <a:pt x="759866" y="1926069"/>
                </a:lnTo>
                <a:lnTo>
                  <a:pt x="730034" y="1926069"/>
                </a:lnTo>
                <a:lnTo>
                  <a:pt x="730034" y="1955559"/>
                </a:lnTo>
                <a:lnTo>
                  <a:pt x="759866" y="1955559"/>
                </a:lnTo>
                <a:lnTo>
                  <a:pt x="759866" y="1985391"/>
                </a:lnTo>
                <a:lnTo>
                  <a:pt x="789356" y="1985391"/>
                </a:lnTo>
                <a:close/>
                <a:moveTo>
                  <a:pt x="2747315" y="1755305"/>
                </a:moveTo>
                <a:lnTo>
                  <a:pt x="2747315" y="1787538"/>
                </a:lnTo>
                <a:lnTo>
                  <a:pt x="2715082" y="1787538"/>
                </a:lnTo>
                <a:lnTo>
                  <a:pt x="2715082" y="1819770"/>
                </a:lnTo>
                <a:lnTo>
                  <a:pt x="2747315" y="1819770"/>
                </a:lnTo>
                <a:lnTo>
                  <a:pt x="2747315" y="1852003"/>
                </a:lnTo>
                <a:lnTo>
                  <a:pt x="2779547" y="1852003"/>
                </a:lnTo>
                <a:lnTo>
                  <a:pt x="2779547" y="1819770"/>
                </a:lnTo>
                <a:lnTo>
                  <a:pt x="2811780" y="1819770"/>
                </a:lnTo>
                <a:lnTo>
                  <a:pt x="2811780" y="1787538"/>
                </a:lnTo>
                <a:lnTo>
                  <a:pt x="2779547" y="1787538"/>
                </a:lnTo>
                <a:lnTo>
                  <a:pt x="2779547" y="1755305"/>
                </a:lnTo>
                <a:lnTo>
                  <a:pt x="2747315" y="1755305"/>
                </a:lnTo>
                <a:close/>
                <a:moveTo>
                  <a:pt x="2815895" y="1618145"/>
                </a:moveTo>
                <a:lnTo>
                  <a:pt x="2815895" y="1650378"/>
                </a:lnTo>
                <a:lnTo>
                  <a:pt x="2783662" y="1650378"/>
                </a:lnTo>
                <a:lnTo>
                  <a:pt x="2783662" y="1682610"/>
                </a:lnTo>
                <a:lnTo>
                  <a:pt x="2815895" y="1682610"/>
                </a:lnTo>
                <a:lnTo>
                  <a:pt x="2815895" y="1714843"/>
                </a:lnTo>
                <a:lnTo>
                  <a:pt x="2848127" y="1714843"/>
                </a:lnTo>
                <a:lnTo>
                  <a:pt x="2848127" y="1682610"/>
                </a:lnTo>
                <a:lnTo>
                  <a:pt x="2880360" y="1682610"/>
                </a:lnTo>
                <a:lnTo>
                  <a:pt x="2880360" y="1650378"/>
                </a:lnTo>
                <a:lnTo>
                  <a:pt x="2848127" y="1650378"/>
                </a:lnTo>
                <a:lnTo>
                  <a:pt x="2848127" y="1618145"/>
                </a:lnTo>
                <a:lnTo>
                  <a:pt x="2815895" y="1618145"/>
                </a:lnTo>
                <a:close/>
                <a:moveTo>
                  <a:pt x="2472995" y="1480985"/>
                </a:moveTo>
                <a:lnTo>
                  <a:pt x="2472995" y="1513218"/>
                </a:lnTo>
                <a:lnTo>
                  <a:pt x="2440762" y="1513218"/>
                </a:lnTo>
                <a:lnTo>
                  <a:pt x="2440762" y="1545450"/>
                </a:lnTo>
                <a:lnTo>
                  <a:pt x="2472995" y="1545450"/>
                </a:lnTo>
                <a:lnTo>
                  <a:pt x="2472995" y="1577683"/>
                </a:lnTo>
                <a:lnTo>
                  <a:pt x="2505227" y="1577683"/>
                </a:lnTo>
                <a:lnTo>
                  <a:pt x="2505227" y="1545450"/>
                </a:lnTo>
                <a:lnTo>
                  <a:pt x="2537460" y="1545450"/>
                </a:lnTo>
                <a:lnTo>
                  <a:pt x="2537460" y="1513218"/>
                </a:lnTo>
                <a:lnTo>
                  <a:pt x="2505227" y="1513218"/>
                </a:lnTo>
                <a:lnTo>
                  <a:pt x="2505227" y="1480985"/>
                </a:lnTo>
                <a:lnTo>
                  <a:pt x="2472995" y="1480985"/>
                </a:lnTo>
                <a:close/>
                <a:moveTo>
                  <a:pt x="2610155" y="1480985"/>
                </a:moveTo>
                <a:lnTo>
                  <a:pt x="2610155" y="1513218"/>
                </a:lnTo>
                <a:lnTo>
                  <a:pt x="2577922" y="1513218"/>
                </a:lnTo>
                <a:lnTo>
                  <a:pt x="2577922" y="1545450"/>
                </a:lnTo>
                <a:lnTo>
                  <a:pt x="2610155" y="1545450"/>
                </a:lnTo>
                <a:lnTo>
                  <a:pt x="2610155" y="1577683"/>
                </a:lnTo>
                <a:lnTo>
                  <a:pt x="2642387" y="1577683"/>
                </a:lnTo>
                <a:lnTo>
                  <a:pt x="2642387" y="1545450"/>
                </a:lnTo>
                <a:lnTo>
                  <a:pt x="2674620" y="1545450"/>
                </a:lnTo>
                <a:lnTo>
                  <a:pt x="2674620" y="1513218"/>
                </a:lnTo>
                <a:lnTo>
                  <a:pt x="2642387" y="1513218"/>
                </a:lnTo>
                <a:lnTo>
                  <a:pt x="2642387" y="1480985"/>
                </a:lnTo>
                <a:lnTo>
                  <a:pt x="2610155" y="1480985"/>
                </a:lnTo>
                <a:close/>
                <a:moveTo>
                  <a:pt x="1787195" y="1480985"/>
                </a:moveTo>
                <a:lnTo>
                  <a:pt x="1787195" y="1513218"/>
                </a:lnTo>
                <a:lnTo>
                  <a:pt x="1754962" y="1513218"/>
                </a:lnTo>
                <a:lnTo>
                  <a:pt x="1754962" y="1545450"/>
                </a:lnTo>
                <a:lnTo>
                  <a:pt x="1787195" y="1545450"/>
                </a:lnTo>
                <a:lnTo>
                  <a:pt x="1787195" y="1577683"/>
                </a:lnTo>
                <a:lnTo>
                  <a:pt x="1819427" y="1577683"/>
                </a:lnTo>
                <a:lnTo>
                  <a:pt x="1819427" y="1545450"/>
                </a:lnTo>
                <a:lnTo>
                  <a:pt x="1851660" y="1545450"/>
                </a:lnTo>
                <a:lnTo>
                  <a:pt x="1851660" y="1513218"/>
                </a:lnTo>
                <a:lnTo>
                  <a:pt x="1819427" y="1513218"/>
                </a:lnTo>
                <a:lnTo>
                  <a:pt x="1819427" y="1480985"/>
                </a:lnTo>
                <a:lnTo>
                  <a:pt x="1787195" y="1480985"/>
                </a:lnTo>
                <a:close/>
                <a:moveTo>
                  <a:pt x="2198675" y="1206665"/>
                </a:moveTo>
                <a:lnTo>
                  <a:pt x="2198675" y="1238898"/>
                </a:lnTo>
                <a:lnTo>
                  <a:pt x="2166442" y="1238898"/>
                </a:lnTo>
                <a:lnTo>
                  <a:pt x="2166442" y="1271130"/>
                </a:lnTo>
                <a:lnTo>
                  <a:pt x="2198675" y="1271130"/>
                </a:lnTo>
                <a:lnTo>
                  <a:pt x="2198675" y="1303363"/>
                </a:lnTo>
                <a:lnTo>
                  <a:pt x="2230907" y="1303363"/>
                </a:lnTo>
                <a:lnTo>
                  <a:pt x="2230907" y="1271130"/>
                </a:lnTo>
                <a:lnTo>
                  <a:pt x="2263140" y="1271130"/>
                </a:lnTo>
                <a:lnTo>
                  <a:pt x="2263140" y="1238898"/>
                </a:lnTo>
                <a:lnTo>
                  <a:pt x="2230907" y="1238898"/>
                </a:lnTo>
                <a:lnTo>
                  <a:pt x="2230907" y="1206665"/>
                </a:lnTo>
                <a:lnTo>
                  <a:pt x="2198675" y="1206665"/>
                </a:lnTo>
                <a:close/>
                <a:moveTo>
                  <a:pt x="2884475" y="1755305"/>
                </a:moveTo>
                <a:lnTo>
                  <a:pt x="2884475" y="1787538"/>
                </a:lnTo>
                <a:lnTo>
                  <a:pt x="2852242" y="1787538"/>
                </a:lnTo>
                <a:lnTo>
                  <a:pt x="2852242" y="1819770"/>
                </a:lnTo>
                <a:lnTo>
                  <a:pt x="2884475" y="1819770"/>
                </a:lnTo>
                <a:lnTo>
                  <a:pt x="2884475" y="1852003"/>
                </a:lnTo>
                <a:lnTo>
                  <a:pt x="2916707" y="1852003"/>
                </a:lnTo>
                <a:lnTo>
                  <a:pt x="2916707" y="1819770"/>
                </a:lnTo>
                <a:lnTo>
                  <a:pt x="2948940" y="1819770"/>
                </a:lnTo>
                <a:lnTo>
                  <a:pt x="2948940" y="1787538"/>
                </a:lnTo>
                <a:lnTo>
                  <a:pt x="2916707" y="1787538"/>
                </a:lnTo>
                <a:lnTo>
                  <a:pt x="2916707" y="1755305"/>
                </a:lnTo>
                <a:lnTo>
                  <a:pt x="2884475" y="1755305"/>
                </a:lnTo>
                <a:close/>
                <a:moveTo>
                  <a:pt x="2642387" y="2126323"/>
                </a:moveTo>
                <a:lnTo>
                  <a:pt x="2642387" y="2094090"/>
                </a:lnTo>
                <a:lnTo>
                  <a:pt x="2674620" y="2094090"/>
                </a:lnTo>
                <a:lnTo>
                  <a:pt x="2674620" y="2061858"/>
                </a:lnTo>
                <a:lnTo>
                  <a:pt x="2642387" y="2061858"/>
                </a:lnTo>
                <a:lnTo>
                  <a:pt x="2642387" y="2029625"/>
                </a:lnTo>
                <a:lnTo>
                  <a:pt x="2610155" y="2029625"/>
                </a:lnTo>
                <a:lnTo>
                  <a:pt x="2610155" y="2061858"/>
                </a:lnTo>
                <a:lnTo>
                  <a:pt x="2577922" y="2061858"/>
                </a:lnTo>
                <a:lnTo>
                  <a:pt x="2577922" y="2094090"/>
                </a:lnTo>
                <a:lnTo>
                  <a:pt x="2610155" y="2094090"/>
                </a:lnTo>
                <a:lnTo>
                  <a:pt x="2610155" y="2126323"/>
                </a:lnTo>
                <a:lnTo>
                  <a:pt x="2642387" y="2126323"/>
                </a:lnTo>
                <a:close/>
                <a:moveTo>
                  <a:pt x="2710967" y="1989163"/>
                </a:moveTo>
                <a:lnTo>
                  <a:pt x="2710967" y="1956930"/>
                </a:lnTo>
                <a:lnTo>
                  <a:pt x="2743200" y="1956930"/>
                </a:lnTo>
                <a:lnTo>
                  <a:pt x="2743200" y="1924698"/>
                </a:lnTo>
                <a:lnTo>
                  <a:pt x="2710967" y="1924698"/>
                </a:lnTo>
                <a:lnTo>
                  <a:pt x="2710967" y="1892465"/>
                </a:lnTo>
                <a:lnTo>
                  <a:pt x="2678735" y="1892465"/>
                </a:lnTo>
                <a:lnTo>
                  <a:pt x="2678735" y="1924698"/>
                </a:lnTo>
                <a:lnTo>
                  <a:pt x="2646502" y="1924698"/>
                </a:lnTo>
                <a:lnTo>
                  <a:pt x="2646502" y="1956930"/>
                </a:lnTo>
                <a:lnTo>
                  <a:pt x="2678735" y="1956930"/>
                </a:lnTo>
                <a:lnTo>
                  <a:pt x="2678735" y="1989163"/>
                </a:lnTo>
                <a:lnTo>
                  <a:pt x="2710967" y="1989163"/>
                </a:lnTo>
                <a:close/>
                <a:moveTo>
                  <a:pt x="2848127" y="1989163"/>
                </a:moveTo>
                <a:lnTo>
                  <a:pt x="2848127" y="1956930"/>
                </a:lnTo>
                <a:lnTo>
                  <a:pt x="2880360" y="1956930"/>
                </a:lnTo>
                <a:lnTo>
                  <a:pt x="2880360" y="1924698"/>
                </a:lnTo>
                <a:lnTo>
                  <a:pt x="2848127" y="1924698"/>
                </a:lnTo>
                <a:lnTo>
                  <a:pt x="2848127" y="1892465"/>
                </a:lnTo>
                <a:lnTo>
                  <a:pt x="2815895" y="1892465"/>
                </a:lnTo>
                <a:lnTo>
                  <a:pt x="2815895" y="1924698"/>
                </a:lnTo>
                <a:lnTo>
                  <a:pt x="2783662" y="1924698"/>
                </a:lnTo>
                <a:lnTo>
                  <a:pt x="2783662" y="1956930"/>
                </a:lnTo>
                <a:lnTo>
                  <a:pt x="2815895" y="1956930"/>
                </a:lnTo>
                <a:lnTo>
                  <a:pt x="2815895" y="1989163"/>
                </a:lnTo>
                <a:lnTo>
                  <a:pt x="2848127" y="1989163"/>
                </a:lnTo>
                <a:close/>
                <a:moveTo>
                  <a:pt x="2541575" y="1618145"/>
                </a:moveTo>
                <a:lnTo>
                  <a:pt x="2541575" y="1650378"/>
                </a:lnTo>
                <a:lnTo>
                  <a:pt x="2509342" y="1650378"/>
                </a:lnTo>
                <a:lnTo>
                  <a:pt x="2509342" y="1682610"/>
                </a:lnTo>
                <a:lnTo>
                  <a:pt x="2541575" y="1682610"/>
                </a:lnTo>
                <a:lnTo>
                  <a:pt x="2541575" y="1714843"/>
                </a:lnTo>
                <a:lnTo>
                  <a:pt x="2573807" y="1714843"/>
                </a:lnTo>
                <a:lnTo>
                  <a:pt x="2573807" y="1682610"/>
                </a:lnTo>
                <a:lnTo>
                  <a:pt x="2606040" y="1682610"/>
                </a:lnTo>
                <a:lnTo>
                  <a:pt x="2606040" y="1650378"/>
                </a:lnTo>
                <a:lnTo>
                  <a:pt x="2573807" y="1650378"/>
                </a:lnTo>
                <a:lnTo>
                  <a:pt x="2573807" y="1618145"/>
                </a:lnTo>
                <a:lnTo>
                  <a:pt x="2541575" y="1618145"/>
                </a:lnTo>
                <a:close/>
                <a:moveTo>
                  <a:pt x="1924355" y="1480985"/>
                </a:moveTo>
                <a:lnTo>
                  <a:pt x="1924355" y="1513218"/>
                </a:lnTo>
                <a:lnTo>
                  <a:pt x="1892122" y="1513218"/>
                </a:lnTo>
                <a:lnTo>
                  <a:pt x="1892122" y="1545450"/>
                </a:lnTo>
                <a:lnTo>
                  <a:pt x="1924355" y="1545450"/>
                </a:lnTo>
                <a:lnTo>
                  <a:pt x="1924355" y="1577683"/>
                </a:lnTo>
                <a:lnTo>
                  <a:pt x="1956587" y="1577683"/>
                </a:lnTo>
                <a:lnTo>
                  <a:pt x="1956587" y="1545450"/>
                </a:lnTo>
                <a:lnTo>
                  <a:pt x="1988820" y="1545450"/>
                </a:lnTo>
                <a:lnTo>
                  <a:pt x="1988820" y="1513218"/>
                </a:lnTo>
                <a:lnTo>
                  <a:pt x="1956587" y="1513218"/>
                </a:lnTo>
                <a:lnTo>
                  <a:pt x="1956587" y="1480985"/>
                </a:lnTo>
                <a:lnTo>
                  <a:pt x="1924355" y="1480985"/>
                </a:lnTo>
                <a:close/>
                <a:moveTo>
                  <a:pt x="1992935" y="1343825"/>
                </a:moveTo>
                <a:lnTo>
                  <a:pt x="1992935" y="1376058"/>
                </a:lnTo>
                <a:lnTo>
                  <a:pt x="1960702" y="1376058"/>
                </a:lnTo>
                <a:lnTo>
                  <a:pt x="1960702" y="1408290"/>
                </a:lnTo>
                <a:lnTo>
                  <a:pt x="1992935" y="1408290"/>
                </a:lnTo>
                <a:lnTo>
                  <a:pt x="1992935" y="1440523"/>
                </a:lnTo>
                <a:lnTo>
                  <a:pt x="2025167" y="1440523"/>
                </a:lnTo>
                <a:lnTo>
                  <a:pt x="2025167" y="1408290"/>
                </a:lnTo>
                <a:lnTo>
                  <a:pt x="2057400" y="1408290"/>
                </a:lnTo>
                <a:lnTo>
                  <a:pt x="2057400" y="1376058"/>
                </a:lnTo>
                <a:lnTo>
                  <a:pt x="2025167" y="1376058"/>
                </a:lnTo>
                <a:lnTo>
                  <a:pt x="2025167" y="1343825"/>
                </a:lnTo>
                <a:lnTo>
                  <a:pt x="1992935" y="1343825"/>
                </a:lnTo>
                <a:close/>
                <a:moveTo>
                  <a:pt x="2061515" y="1480985"/>
                </a:moveTo>
                <a:lnTo>
                  <a:pt x="2061515" y="1513218"/>
                </a:lnTo>
                <a:lnTo>
                  <a:pt x="2029282" y="1513218"/>
                </a:lnTo>
                <a:lnTo>
                  <a:pt x="2029282" y="1545450"/>
                </a:lnTo>
                <a:lnTo>
                  <a:pt x="2061515" y="1545450"/>
                </a:lnTo>
                <a:lnTo>
                  <a:pt x="2061515" y="1577683"/>
                </a:lnTo>
                <a:lnTo>
                  <a:pt x="2093747" y="1577683"/>
                </a:lnTo>
                <a:lnTo>
                  <a:pt x="2093747" y="1545450"/>
                </a:lnTo>
                <a:lnTo>
                  <a:pt x="2125980" y="1545450"/>
                </a:lnTo>
                <a:lnTo>
                  <a:pt x="2125980" y="1513218"/>
                </a:lnTo>
                <a:lnTo>
                  <a:pt x="2093747" y="1513218"/>
                </a:lnTo>
                <a:lnTo>
                  <a:pt x="2093747" y="1480985"/>
                </a:lnTo>
                <a:lnTo>
                  <a:pt x="2061515" y="1480985"/>
                </a:lnTo>
                <a:close/>
                <a:moveTo>
                  <a:pt x="1719643" y="797928"/>
                </a:moveTo>
                <a:lnTo>
                  <a:pt x="1719643" y="828446"/>
                </a:lnTo>
                <a:lnTo>
                  <a:pt x="1689125" y="828446"/>
                </a:lnTo>
                <a:lnTo>
                  <a:pt x="1689125" y="858622"/>
                </a:lnTo>
                <a:lnTo>
                  <a:pt x="1719643" y="858622"/>
                </a:lnTo>
                <a:lnTo>
                  <a:pt x="1719643" y="889140"/>
                </a:lnTo>
                <a:lnTo>
                  <a:pt x="1749819" y="889140"/>
                </a:lnTo>
                <a:lnTo>
                  <a:pt x="1749819" y="858622"/>
                </a:lnTo>
                <a:lnTo>
                  <a:pt x="1780337" y="858622"/>
                </a:lnTo>
                <a:lnTo>
                  <a:pt x="1780337" y="828446"/>
                </a:lnTo>
                <a:lnTo>
                  <a:pt x="1749819" y="828446"/>
                </a:lnTo>
                <a:lnTo>
                  <a:pt x="1749819" y="797928"/>
                </a:lnTo>
                <a:lnTo>
                  <a:pt x="1719643" y="797928"/>
                </a:lnTo>
                <a:close/>
                <a:moveTo>
                  <a:pt x="2404415" y="1618145"/>
                </a:moveTo>
                <a:lnTo>
                  <a:pt x="2404415" y="1650378"/>
                </a:lnTo>
                <a:lnTo>
                  <a:pt x="2372182" y="1650378"/>
                </a:lnTo>
                <a:lnTo>
                  <a:pt x="2372182" y="1682610"/>
                </a:lnTo>
                <a:lnTo>
                  <a:pt x="2404415" y="1682610"/>
                </a:lnTo>
                <a:lnTo>
                  <a:pt x="2404415" y="1714843"/>
                </a:lnTo>
                <a:lnTo>
                  <a:pt x="2436647" y="1714843"/>
                </a:lnTo>
                <a:lnTo>
                  <a:pt x="2436647" y="1682610"/>
                </a:lnTo>
                <a:lnTo>
                  <a:pt x="2468880" y="1682610"/>
                </a:lnTo>
                <a:lnTo>
                  <a:pt x="2468880" y="1650378"/>
                </a:lnTo>
                <a:lnTo>
                  <a:pt x="2436647" y="1650378"/>
                </a:lnTo>
                <a:lnTo>
                  <a:pt x="2436647" y="1618145"/>
                </a:lnTo>
                <a:lnTo>
                  <a:pt x="2404415" y="1618145"/>
                </a:lnTo>
                <a:close/>
                <a:moveTo>
                  <a:pt x="2130095" y="1343825"/>
                </a:moveTo>
                <a:lnTo>
                  <a:pt x="2130095" y="1376058"/>
                </a:lnTo>
                <a:lnTo>
                  <a:pt x="2097862" y="1376058"/>
                </a:lnTo>
                <a:lnTo>
                  <a:pt x="2097862" y="1408290"/>
                </a:lnTo>
                <a:lnTo>
                  <a:pt x="2130095" y="1408290"/>
                </a:lnTo>
                <a:lnTo>
                  <a:pt x="2130095" y="1440523"/>
                </a:lnTo>
                <a:lnTo>
                  <a:pt x="2162327" y="1440523"/>
                </a:lnTo>
                <a:lnTo>
                  <a:pt x="2162327" y="1408290"/>
                </a:lnTo>
                <a:lnTo>
                  <a:pt x="2194560" y="1408290"/>
                </a:lnTo>
                <a:lnTo>
                  <a:pt x="2194560" y="1376058"/>
                </a:lnTo>
                <a:lnTo>
                  <a:pt x="2162327" y="1376058"/>
                </a:lnTo>
                <a:lnTo>
                  <a:pt x="2162327" y="1343825"/>
                </a:lnTo>
                <a:lnTo>
                  <a:pt x="2130095" y="1343825"/>
                </a:lnTo>
                <a:close/>
                <a:moveTo>
                  <a:pt x="2335835" y="1480985"/>
                </a:moveTo>
                <a:lnTo>
                  <a:pt x="2335835" y="1513218"/>
                </a:lnTo>
                <a:lnTo>
                  <a:pt x="2303602" y="1513218"/>
                </a:lnTo>
                <a:lnTo>
                  <a:pt x="2303602" y="1545450"/>
                </a:lnTo>
                <a:lnTo>
                  <a:pt x="2335835" y="1545450"/>
                </a:lnTo>
                <a:lnTo>
                  <a:pt x="2335835" y="1577683"/>
                </a:lnTo>
                <a:lnTo>
                  <a:pt x="2368067" y="1577683"/>
                </a:lnTo>
                <a:lnTo>
                  <a:pt x="2368067" y="1545450"/>
                </a:lnTo>
                <a:lnTo>
                  <a:pt x="2400300" y="1545450"/>
                </a:lnTo>
                <a:lnTo>
                  <a:pt x="2400300" y="1513218"/>
                </a:lnTo>
                <a:lnTo>
                  <a:pt x="2368067" y="1513218"/>
                </a:lnTo>
                <a:lnTo>
                  <a:pt x="2368067" y="1480985"/>
                </a:lnTo>
                <a:lnTo>
                  <a:pt x="2335835" y="1480985"/>
                </a:lnTo>
                <a:close/>
                <a:moveTo>
                  <a:pt x="2267255" y="1343825"/>
                </a:moveTo>
                <a:lnTo>
                  <a:pt x="2267255" y="1376058"/>
                </a:lnTo>
                <a:lnTo>
                  <a:pt x="2235022" y="1376058"/>
                </a:lnTo>
                <a:lnTo>
                  <a:pt x="2235022" y="1408290"/>
                </a:lnTo>
                <a:lnTo>
                  <a:pt x="2267255" y="1408290"/>
                </a:lnTo>
                <a:lnTo>
                  <a:pt x="2267255" y="1440523"/>
                </a:lnTo>
                <a:lnTo>
                  <a:pt x="2299487" y="1440523"/>
                </a:lnTo>
                <a:lnTo>
                  <a:pt x="2299487" y="1408290"/>
                </a:lnTo>
                <a:lnTo>
                  <a:pt x="2331720" y="1408290"/>
                </a:lnTo>
                <a:lnTo>
                  <a:pt x="2331720" y="1376058"/>
                </a:lnTo>
                <a:lnTo>
                  <a:pt x="2299487" y="1376058"/>
                </a:lnTo>
                <a:lnTo>
                  <a:pt x="2299487" y="1343825"/>
                </a:lnTo>
                <a:lnTo>
                  <a:pt x="2267255" y="1343825"/>
                </a:lnTo>
                <a:close/>
                <a:moveTo>
                  <a:pt x="2198675" y="1480985"/>
                </a:moveTo>
                <a:lnTo>
                  <a:pt x="2198675" y="1513218"/>
                </a:lnTo>
                <a:lnTo>
                  <a:pt x="2166442" y="1513218"/>
                </a:lnTo>
                <a:lnTo>
                  <a:pt x="2166442" y="1545450"/>
                </a:lnTo>
                <a:lnTo>
                  <a:pt x="2198675" y="1545450"/>
                </a:lnTo>
                <a:lnTo>
                  <a:pt x="2198675" y="1577683"/>
                </a:lnTo>
                <a:lnTo>
                  <a:pt x="2230907" y="1577683"/>
                </a:lnTo>
                <a:lnTo>
                  <a:pt x="2230907" y="1545450"/>
                </a:lnTo>
                <a:lnTo>
                  <a:pt x="2263140" y="1545450"/>
                </a:lnTo>
                <a:lnTo>
                  <a:pt x="2263140" y="1513218"/>
                </a:lnTo>
                <a:lnTo>
                  <a:pt x="2230907" y="1513218"/>
                </a:lnTo>
                <a:lnTo>
                  <a:pt x="2230907" y="1480985"/>
                </a:lnTo>
                <a:lnTo>
                  <a:pt x="2198675" y="1480985"/>
                </a:lnTo>
                <a:close/>
                <a:moveTo>
                  <a:pt x="2678735" y="1618145"/>
                </a:moveTo>
                <a:lnTo>
                  <a:pt x="2678735" y="1650378"/>
                </a:lnTo>
                <a:lnTo>
                  <a:pt x="2646502" y="1650378"/>
                </a:lnTo>
                <a:lnTo>
                  <a:pt x="2646502" y="1682610"/>
                </a:lnTo>
                <a:lnTo>
                  <a:pt x="2678735" y="1682610"/>
                </a:lnTo>
                <a:lnTo>
                  <a:pt x="2678735" y="1714843"/>
                </a:lnTo>
                <a:lnTo>
                  <a:pt x="2710967" y="1714843"/>
                </a:lnTo>
                <a:lnTo>
                  <a:pt x="2710967" y="1682610"/>
                </a:lnTo>
                <a:lnTo>
                  <a:pt x="2743200" y="1682610"/>
                </a:lnTo>
                <a:lnTo>
                  <a:pt x="2743200" y="1650378"/>
                </a:lnTo>
                <a:lnTo>
                  <a:pt x="2710967" y="1650378"/>
                </a:lnTo>
                <a:lnTo>
                  <a:pt x="2710967" y="1618145"/>
                </a:lnTo>
                <a:lnTo>
                  <a:pt x="2678735" y="1618145"/>
                </a:lnTo>
                <a:close/>
                <a:moveTo>
                  <a:pt x="3121076" y="1985391"/>
                </a:moveTo>
                <a:lnTo>
                  <a:pt x="3121076" y="1955559"/>
                </a:lnTo>
                <a:lnTo>
                  <a:pt x="3150908" y="1955559"/>
                </a:lnTo>
                <a:lnTo>
                  <a:pt x="3150908" y="1926069"/>
                </a:lnTo>
                <a:lnTo>
                  <a:pt x="3121076" y="1926069"/>
                </a:lnTo>
                <a:lnTo>
                  <a:pt x="3121076" y="1896237"/>
                </a:lnTo>
                <a:lnTo>
                  <a:pt x="3091586" y="1896237"/>
                </a:lnTo>
                <a:lnTo>
                  <a:pt x="3091586" y="1926069"/>
                </a:lnTo>
                <a:lnTo>
                  <a:pt x="3061754" y="1926069"/>
                </a:lnTo>
                <a:lnTo>
                  <a:pt x="3061754" y="1955559"/>
                </a:lnTo>
                <a:lnTo>
                  <a:pt x="3091586" y="1955559"/>
                </a:lnTo>
                <a:lnTo>
                  <a:pt x="3091586" y="1985391"/>
                </a:lnTo>
                <a:lnTo>
                  <a:pt x="3121076" y="1985391"/>
                </a:lnTo>
                <a:close/>
                <a:moveTo>
                  <a:pt x="3160852" y="1761134"/>
                </a:moveTo>
                <a:lnTo>
                  <a:pt x="3160852" y="1789595"/>
                </a:lnTo>
                <a:lnTo>
                  <a:pt x="3132392" y="1789595"/>
                </a:lnTo>
                <a:lnTo>
                  <a:pt x="3132392" y="1817713"/>
                </a:lnTo>
                <a:lnTo>
                  <a:pt x="3160852" y="1817713"/>
                </a:lnTo>
                <a:lnTo>
                  <a:pt x="3160852" y="1846174"/>
                </a:lnTo>
                <a:lnTo>
                  <a:pt x="3188970" y="1846174"/>
                </a:lnTo>
                <a:lnTo>
                  <a:pt x="3188970" y="1817713"/>
                </a:lnTo>
                <a:lnTo>
                  <a:pt x="3217431" y="1817713"/>
                </a:lnTo>
                <a:lnTo>
                  <a:pt x="3217431" y="1789595"/>
                </a:lnTo>
                <a:lnTo>
                  <a:pt x="3188970" y="1789595"/>
                </a:lnTo>
                <a:lnTo>
                  <a:pt x="3188970" y="1761134"/>
                </a:lnTo>
                <a:lnTo>
                  <a:pt x="3160852" y="1761134"/>
                </a:lnTo>
                <a:close/>
                <a:moveTo>
                  <a:pt x="3091586" y="1622603"/>
                </a:moveTo>
                <a:lnTo>
                  <a:pt x="3091586" y="1651749"/>
                </a:lnTo>
                <a:lnTo>
                  <a:pt x="3062440" y="1651749"/>
                </a:lnTo>
                <a:lnTo>
                  <a:pt x="3062440" y="1681239"/>
                </a:lnTo>
                <a:lnTo>
                  <a:pt x="3091586" y="1681239"/>
                </a:lnTo>
                <a:lnTo>
                  <a:pt x="3091586" y="1710385"/>
                </a:lnTo>
                <a:lnTo>
                  <a:pt x="3121076" y="1710385"/>
                </a:lnTo>
                <a:lnTo>
                  <a:pt x="3121076" y="1681239"/>
                </a:lnTo>
                <a:lnTo>
                  <a:pt x="3150223" y="1681239"/>
                </a:lnTo>
                <a:lnTo>
                  <a:pt x="3150223" y="1651749"/>
                </a:lnTo>
                <a:lnTo>
                  <a:pt x="3121076" y="1651749"/>
                </a:lnTo>
                <a:lnTo>
                  <a:pt x="3121076" y="1622603"/>
                </a:lnTo>
                <a:lnTo>
                  <a:pt x="3091586" y="1622603"/>
                </a:lnTo>
                <a:close/>
                <a:moveTo>
                  <a:pt x="3022321" y="1757705"/>
                </a:moveTo>
                <a:lnTo>
                  <a:pt x="3022321" y="1788224"/>
                </a:lnTo>
                <a:lnTo>
                  <a:pt x="2991803" y="1788224"/>
                </a:lnTo>
                <a:lnTo>
                  <a:pt x="2991803" y="1819085"/>
                </a:lnTo>
                <a:lnTo>
                  <a:pt x="3022321" y="1819085"/>
                </a:lnTo>
                <a:lnTo>
                  <a:pt x="3022321" y="1849603"/>
                </a:lnTo>
                <a:lnTo>
                  <a:pt x="3053182" y="1849603"/>
                </a:lnTo>
                <a:lnTo>
                  <a:pt x="3053182" y="1819085"/>
                </a:lnTo>
                <a:lnTo>
                  <a:pt x="3083700" y="1819085"/>
                </a:lnTo>
                <a:lnTo>
                  <a:pt x="3083700" y="1788224"/>
                </a:lnTo>
                <a:lnTo>
                  <a:pt x="3053182" y="1788224"/>
                </a:lnTo>
                <a:lnTo>
                  <a:pt x="3053182" y="1757705"/>
                </a:lnTo>
                <a:lnTo>
                  <a:pt x="3022321" y="1757705"/>
                </a:lnTo>
                <a:close/>
                <a:moveTo>
                  <a:pt x="2953741" y="1619860"/>
                </a:moveTo>
                <a:lnTo>
                  <a:pt x="2953741" y="1651064"/>
                </a:lnTo>
                <a:lnTo>
                  <a:pt x="2922537" y="1651064"/>
                </a:lnTo>
                <a:lnTo>
                  <a:pt x="2922537" y="1681925"/>
                </a:lnTo>
                <a:lnTo>
                  <a:pt x="2953741" y="1681925"/>
                </a:lnTo>
                <a:lnTo>
                  <a:pt x="2953741" y="1713128"/>
                </a:lnTo>
                <a:lnTo>
                  <a:pt x="2984602" y="1713128"/>
                </a:lnTo>
                <a:lnTo>
                  <a:pt x="2984602" y="1681925"/>
                </a:lnTo>
                <a:lnTo>
                  <a:pt x="3015806" y="1681925"/>
                </a:lnTo>
                <a:lnTo>
                  <a:pt x="3015806" y="1651064"/>
                </a:lnTo>
                <a:lnTo>
                  <a:pt x="2984602" y="1651064"/>
                </a:lnTo>
                <a:lnTo>
                  <a:pt x="2984602" y="1619860"/>
                </a:lnTo>
                <a:lnTo>
                  <a:pt x="2953741" y="1619860"/>
                </a:lnTo>
                <a:close/>
                <a:moveTo>
                  <a:pt x="2884818" y="1482357"/>
                </a:moveTo>
                <a:lnTo>
                  <a:pt x="2884818" y="1513561"/>
                </a:lnTo>
                <a:lnTo>
                  <a:pt x="2853614" y="1513561"/>
                </a:lnTo>
                <a:lnTo>
                  <a:pt x="2853614" y="1545107"/>
                </a:lnTo>
                <a:lnTo>
                  <a:pt x="2884818" y="1545107"/>
                </a:lnTo>
                <a:lnTo>
                  <a:pt x="2884818" y="1576311"/>
                </a:lnTo>
                <a:lnTo>
                  <a:pt x="2916365" y="1576311"/>
                </a:lnTo>
                <a:lnTo>
                  <a:pt x="2916365" y="1545107"/>
                </a:lnTo>
                <a:lnTo>
                  <a:pt x="2947568" y="1545107"/>
                </a:lnTo>
                <a:lnTo>
                  <a:pt x="2947568" y="1513561"/>
                </a:lnTo>
                <a:lnTo>
                  <a:pt x="2916365" y="1513561"/>
                </a:lnTo>
                <a:lnTo>
                  <a:pt x="2916365" y="1482357"/>
                </a:lnTo>
                <a:lnTo>
                  <a:pt x="2884818" y="1482357"/>
                </a:lnTo>
                <a:close/>
                <a:moveTo>
                  <a:pt x="2848127" y="2263483"/>
                </a:moveTo>
                <a:lnTo>
                  <a:pt x="2848127" y="2231250"/>
                </a:lnTo>
                <a:lnTo>
                  <a:pt x="2880360" y="2231250"/>
                </a:lnTo>
                <a:lnTo>
                  <a:pt x="2880360" y="2199018"/>
                </a:lnTo>
                <a:lnTo>
                  <a:pt x="2848127" y="2199018"/>
                </a:lnTo>
                <a:lnTo>
                  <a:pt x="2848127" y="2166785"/>
                </a:lnTo>
                <a:lnTo>
                  <a:pt x="2815895" y="2166785"/>
                </a:lnTo>
                <a:lnTo>
                  <a:pt x="2815895" y="2199018"/>
                </a:lnTo>
                <a:lnTo>
                  <a:pt x="2783662" y="2199018"/>
                </a:lnTo>
                <a:lnTo>
                  <a:pt x="2783662" y="2231250"/>
                </a:lnTo>
                <a:lnTo>
                  <a:pt x="2815895" y="2231250"/>
                </a:lnTo>
                <a:lnTo>
                  <a:pt x="2815895" y="2263483"/>
                </a:lnTo>
                <a:lnTo>
                  <a:pt x="2848127" y="2263483"/>
                </a:lnTo>
                <a:close/>
                <a:moveTo>
                  <a:pt x="2779547" y="2126323"/>
                </a:moveTo>
                <a:lnTo>
                  <a:pt x="2779547" y="2094090"/>
                </a:lnTo>
                <a:lnTo>
                  <a:pt x="2811780" y="2094090"/>
                </a:lnTo>
                <a:lnTo>
                  <a:pt x="2811780" y="2061858"/>
                </a:lnTo>
                <a:lnTo>
                  <a:pt x="2779547" y="2061858"/>
                </a:lnTo>
                <a:lnTo>
                  <a:pt x="2779547" y="2029625"/>
                </a:lnTo>
                <a:lnTo>
                  <a:pt x="2747315" y="2029625"/>
                </a:lnTo>
                <a:lnTo>
                  <a:pt x="2747315" y="2061858"/>
                </a:lnTo>
                <a:lnTo>
                  <a:pt x="2715082" y="2061858"/>
                </a:lnTo>
                <a:lnTo>
                  <a:pt x="2715082" y="2094090"/>
                </a:lnTo>
                <a:lnTo>
                  <a:pt x="2747315" y="2094090"/>
                </a:lnTo>
                <a:lnTo>
                  <a:pt x="2747315" y="2126323"/>
                </a:lnTo>
                <a:lnTo>
                  <a:pt x="2779547" y="2126323"/>
                </a:lnTo>
                <a:close/>
                <a:moveTo>
                  <a:pt x="2984945" y="1988134"/>
                </a:moveTo>
                <a:lnTo>
                  <a:pt x="2984945" y="1956587"/>
                </a:lnTo>
                <a:lnTo>
                  <a:pt x="3016492" y="1956587"/>
                </a:lnTo>
                <a:lnTo>
                  <a:pt x="3016492" y="1925041"/>
                </a:lnTo>
                <a:lnTo>
                  <a:pt x="2984945" y="1925041"/>
                </a:lnTo>
                <a:lnTo>
                  <a:pt x="2984945" y="1893494"/>
                </a:lnTo>
                <a:lnTo>
                  <a:pt x="2953398" y="1893494"/>
                </a:lnTo>
                <a:lnTo>
                  <a:pt x="2953398" y="1925041"/>
                </a:lnTo>
                <a:lnTo>
                  <a:pt x="2921851" y="1925041"/>
                </a:lnTo>
                <a:lnTo>
                  <a:pt x="2921851" y="1956587"/>
                </a:lnTo>
                <a:lnTo>
                  <a:pt x="2953398" y="1956587"/>
                </a:lnTo>
                <a:lnTo>
                  <a:pt x="2953398" y="1988134"/>
                </a:lnTo>
                <a:lnTo>
                  <a:pt x="2984945" y="1988134"/>
                </a:lnTo>
                <a:close/>
                <a:moveTo>
                  <a:pt x="3053182" y="2123923"/>
                </a:moveTo>
                <a:lnTo>
                  <a:pt x="3053182" y="2093405"/>
                </a:lnTo>
                <a:lnTo>
                  <a:pt x="3083700" y="2093405"/>
                </a:lnTo>
                <a:lnTo>
                  <a:pt x="3083700" y="2062544"/>
                </a:lnTo>
                <a:lnTo>
                  <a:pt x="3053182" y="2062544"/>
                </a:lnTo>
                <a:lnTo>
                  <a:pt x="3053182" y="2032025"/>
                </a:lnTo>
                <a:lnTo>
                  <a:pt x="3022321" y="2032025"/>
                </a:lnTo>
                <a:lnTo>
                  <a:pt x="3022321" y="2062544"/>
                </a:lnTo>
                <a:lnTo>
                  <a:pt x="2991803" y="2062544"/>
                </a:lnTo>
                <a:lnTo>
                  <a:pt x="2991803" y="2093405"/>
                </a:lnTo>
                <a:lnTo>
                  <a:pt x="3022321" y="2093405"/>
                </a:lnTo>
                <a:lnTo>
                  <a:pt x="3022321" y="2123923"/>
                </a:lnTo>
                <a:lnTo>
                  <a:pt x="3053182" y="2123923"/>
                </a:lnTo>
                <a:close/>
                <a:moveTo>
                  <a:pt x="2916707" y="2126323"/>
                </a:moveTo>
                <a:lnTo>
                  <a:pt x="2916707" y="2094090"/>
                </a:lnTo>
                <a:lnTo>
                  <a:pt x="2948940" y="2094090"/>
                </a:lnTo>
                <a:lnTo>
                  <a:pt x="2948940" y="2061858"/>
                </a:lnTo>
                <a:lnTo>
                  <a:pt x="2916707" y="2061858"/>
                </a:lnTo>
                <a:lnTo>
                  <a:pt x="2916707" y="2029625"/>
                </a:lnTo>
                <a:lnTo>
                  <a:pt x="2884475" y="2029625"/>
                </a:lnTo>
                <a:lnTo>
                  <a:pt x="2884475" y="2061858"/>
                </a:lnTo>
                <a:lnTo>
                  <a:pt x="2852242" y="2061858"/>
                </a:lnTo>
                <a:lnTo>
                  <a:pt x="2852242" y="2094090"/>
                </a:lnTo>
                <a:lnTo>
                  <a:pt x="2884475" y="2094090"/>
                </a:lnTo>
                <a:lnTo>
                  <a:pt x="2884475" y="2126323"/>
                </a:lnTo>
                <a:lnTo>
                  <a:pt x="2916707" y="2126323"/>
                </a:lnTo>
                <a:close/>
                <a:moveTo>
                  <a:pt x="2404415" y="1343825"/>
                </a:moveTo>
                <a:lnTo>
                  <a:pt x="2404415" y="1376058"/>
                </a:lnTo>
                <a:lnTo>
                  <a:pt x="2372182" y="1376058"/>
                </a:lnTo>
                <a:lnTo>
                  <a:pt x="2372182" y="1408290"/>
                </a:lnTo>
                <a:lnTo>
                  <a:pt x="2404415" y="1408290"/>
                </a:lnTo>
                <a:lnTo>
                  <a:pt x="2404415" y="1440523"/>
                </a:lnTo>
                <a:lnTo>
                  <a:pt x="2436647" y="1440523"/>
                </a:lnTo>
                <a:lnTo>
                  <a:pt x="2436647" y="1408290"/>
                </a:lnTo>
                <a:lnTo>
                  <a:pt x="2468880" y="1408290"/>
                </a:lnTo>
                <a:lnTo>
                  <a:pt x="2468880" y="1376058"/>
                </a:lnTo>
                <a:lnTo>
                  <a:pt x="2436647" y="1376058"/>
                </a:lnTo>
                <a:lnTo>
                  <a:pt x="2436647" y="1343825"/>
                </a:lnTo>
                <a:lnTo>
                  <a:pt x="2404415" y="1343825"/>
                </a:lnTo>
                <a:close/>
                <a:moveTo>
                  <a:pt x="2335835" y="1206665"/>
                </a:moveTo>
                <a:lnTo>
                  <a:pt x="2335835" y="1238898"/>
                </a:lnTo>
                <a:lnTo>
                  <a:pt x="2303602" y="1238898"/>
                </a:lnTo>
                <a:lnTo>
                  <a:pt x="2303602" y="1271130"/>
                </a:lnTo>
                <a:lnTo>
                  <a:pt x="2335835" y="1271130"/>
                </a:lnTo>
                <a:lnTo>
                  <a:pt x="2335835" y="1303363"/>
                </a:lnTo>
                <a:lnTo>
                  <a:pt x="2368067" y="1303363"/>
                </a:lnTo>
                <a:lnTo>
                  <a:pt x="2368067" y="1271130"/>
                </a:lnTo>
                <a:lnTo>
                  <a:pt x="2400300" y="1271130"/>
                </a:lnTo>
                <a:lnTo>
                  <a:pt x="2400300" y="1238898"/>
                </a:lnTo>
                <a:lnTo>
                  <a:pt x="2368067" y="1238898"/>
                </a:lnTo>
                <a:lnTo>
                  <a:pt x="2368067" y="1206665"/>
                </a:lnTo>
                <a:lnTo>
                  <a:pt x="2335835" y="1206665"/>
                </a:lnTo>
                <a:close/>
                <a:moveTo>
                  <a:pt x="2472995" y="1206665"/>
                </a:moveTo>
                <a:lnTo>
                  <a:pt x="2472995" y="1238898"/>
                </a:lnTo>
                <a:lnTo>
                  <a:pt x="2440762" y="1238898"/>
                </a:lnTo>
                <a:lnTo>
                  <a:pt x="2440762" y="1271130"/>
                </a:lnTo>
                <a:lnTo>
                  <a:pt x="2472995" y="1271130"/>
                </a:lnTo>
                <a:lnTo>
                  <a:pt x="2472995" y="1303363"/>
                </a:lnTo>
                <a:lnTo>
                  <a:pt x="2505227" y="1303363"/>
                </a:lnTo>
                <a:lnTo>
                  <a:pt x="2505227" y="1271130"/>
                </a:lnTo>
                <a:lnTo>
                  <a:pt x="2537460" y="1271130"/>
                </a:lnTo>
                <a:lnTo>
                  <a:pt x="2537460" y="1238898"/>
                </a:lnTo>
                <a:lnTo>
                  <a:pt x="2505227" y="1238898"/>
                </a:lnTo>
                <a:lnTo>
                  <a:pt x="2505227" y="1206665"/>
                </a:lnTo>
                <a:lnTo>
                  <a:pt x="2472995" y="1206665"/>
                </a:lnTo>
                <a:close/>
                <a:moveTo>
                  <a:pt x="2816238" y="1345197"/>
                </a:moveTo>
                <a:lnTo>
                  <a:pt x="2816238" y="1376401"/>
                </a:lnTo>
                <a:lnTo>
                  <a:pt x="2785034" y="1376401"/>
                </a:lnTo>
                <a:lnTo>
                  <a:pt x="2785034" y="1407947"/>
                </a:lnTo>
                <a:lnTo>
                  <a:pt x="2816238" y="1407947"/>
                </a:lnTo>
                <a:lnTo>
                  <a:pt x="2816238" y="1439151"/>
                </a:lnTo>
                <a:lnTo>
                  <a:pt x="2847785" y="1439151"/>
                </a:lnTo>
                <a:lnTo>
                  <a:pt x="2847785" y="1407947"/>
                </a:lnTo>
                <a:lnTo>
                  <a:pt x="2878988" y="1407947"/>
                </a:lnTo>
                <a:lnTo>
                  <a:pt x="2878988" y="1376401"/>
                </a:lnTo>
                <a:lnTo>
                  <a:pt x="2847785" y="1376401"/>
                </a:lnTo>
                <a:lnTo>
                  <a:pt x="2847785" y="1345197"/>
                </a:lnTo>
                <a:lnTo>
                  <a:pt x="2816238" y="1345197"/>
                </a:lnTo>
                <a:close/>
                <a:moveTo>
                  <a:pt x="2267255" y="1069505"/>
                </a:moveTo>
                <a:lnTo>
                  <a:pt x="2267255" y="1101738"/>
                </a:lnTo>
                <a:lnTo>
                  <a:pt x="2235022" y="1101738"/>
                </a:lnTo>
                <a:lnTo>
                  <a:pt x="2235022" y="1133970"/>
                </a:lnTo>
                <a:lnTo>
                  <a:pt x="2267255" y="1133970"/>
                </a:lnTo>
                <a:lnTo>
                  <a:pt x="2267255" y="1166203"/>
                </a:lnTo>
                <a:lnTo>
                  <a:pt x="2299487" y="1166203"/>
                </a:lnTo>
                <a:lnTo>
                  <a:pt x="2299487" y="1133970"/>
                </a:lnTo>
                <a:lnTo>
                  <a:pt x="2331720" y="1133970"/>
                </a:lnTo>
                <a:lnTo>
                  <a:pt x="2331720" y="1101738"/>
                </a:lnTo>
                <a:lnTo>
                  <a:pt x="2299487" y="1101738"/>
                </a:lnTo>
                <a:lnTo>
                  <a:pt x="2299487" y="1069505"/>
                </a:lnTo>
                <a:lnTo>
                  <a:pt x="2267255" y="1069505"/>
                </a:lnTo>
                <a:close/>
                <a:moveTo>
                  <a:pt x="2541575" y="1343825"/>
                </a:moveTo>
                <a:lnTo>
                  <a:pt x="2541575" y="1376058"/>
                </a:lnTo>
                <a:lnTo>
                  <a:pt x="2509342" y="1376058"/>
                </a:lnTo>
                <a:lnTo>
                  <a:pt x="2509342" y="1408290"/>
                </a:lnTo>
                <a:lnTo>
                  <a:pt x="2541575" y="1408290"/>
                </a:lnTo>
                <a:lnTo>
                  <a:pt x="2541575" y="1440523"/>
                </a:lnTo>
                <a:lnTo>
                  <a:pt x="2573807" y="1440523"/>
                </a:lnTo>
                <a:lnTo>
                  <a:pt x="2573807" y="1408290"/>
                </a:lnTo>
                <a:lnTo>
                  <a:pt x="2606040" y="1408290"/>
                </a:lnTo>
                <a:lnTo>
                  <a:pt x="2606040" y="1376058"/>
                </a:lnTo>
                <a:lnTo>
                  <a:pt x="2573807" y="1376058"/>
                </a:lnTo>
                <a:lnTo>
                  <a:pt x="2573807" y="1343825"/>
                </a:lnTo>
                <a:lnTo>
                  <a:pt x="2541575" y="1343825"/>
                </a:lnTo>
                <a:close/>
                <a:moveTo>
                  <a:pt x="2678735" y="1343825"/>
                </a:moveTo>
                <a:lnTo>
                  <a:pt x="2678735" y="1376058"/>
                </a:lnTo>
                <a:lnTo>
                  <a:pt x="2646502" y="1376058"/>
                </a:lnTo>
                <a:lnTo>
                  <a:pt x="2646502" y="1408290"/>
                </a:lnTo>
                <a:lnTo>
                  <a:pt x="2678735" y="1408290"/>
                </a:lnTo>
                <a:lnTo>
                  <a:pt x="2678735" y="1440523"/>
                </a:lnTo>
                <a:lnTo>
                  <a:pt x="2710967" y="1440523"/>
                </a:lnTo>
                <a:lnTo>
                  <a:pt x="2710967" y="1408290"/>
                </a:lnTo>
                <a:lnTo>
                  <a:pt x="2743200" y="1408290"/>
                </a:lnTo>
                <a:lnTo>
                  <a:pt x="2743200" y="1376058"/>
                </a:lnTo>
                <a:lnTo>
                  <a:pt x="2710967" y="1376058"/>
                </a:lnTo>
                <a:lnTo>
                  <a:pt x="2710967" y="1343825"/>
                </a:lnTo>
                <a:lnTo>
                  <a:pt x="2678735" y="1343825"/>
                </a:lnTo>
                <a:close/>
                <a:moveTo>
                  <a:pt x="2747315" y="1480985"/>
                </a:moveTo>
                <a:lnTo>
                  <a:pt x="2747315" y="1513218"/>
                </a:lnTo>
                <a:lnTo>
                  <a:pt x="2715082" y="1513218"/>
                </a:lnTo>
                <a:lnTo>
                  <a:pt x="2715082" y="1545450"/>
                </a:lnTo>
                <a:lnTo>
                  <a:pt x="2747315" y="1545450"/>
                </a:lnTo>
                <a:lnTo>
                  <a:pt x="2747315" y="1577683"/>
                </a:lnTo>
                <a:lnTo>
                  <a:pt x="2779547" y="1577683"/>
                </a:lnTo>
                <a:lnTo>
                  <a:pt x="2779547" y="1545450"/>
                </a:lnTo>
                <a:lnTo>
                  <a:pt x="2811780" y="1545450"/>
                </a:lnTo>
                <a:lnTo>
                  <a:pt x="2811780" y="1513218"/>
                </a:lnTo>
                <a:lnTo>
                  <a:pt x="2779547" y="1513218"/>
                </a:lnTo>
                <a:lnTo>
                  <a:pt x="2779547" y="1480985"/>
                </a:lnTo>
                <a:lnTo>
                  <a:pt x="2747315" y="1480985"/>
                </a:lnTo>
                <a:close/>
                <a:moveTo>
                  <a:pt x="2610155" y="1206665"/>
                </a:moveTo>
                <a:lnTo>
                  <a:pt x="2610155" y="1238898"/>
                </a:lnTo>
                <a:lnTo>
                  <a:pt x="2577922" y="1238898"/>
                </a:lnTo>
                <a:lnTo>
                  <a:pt x="2577922" y="1271130"/>
                </a:lnTo>
                <a:lnTo>
                  <a:pt x="2610155" y="1271130"/>
                </a:lnTo>
                <a:lnTo>
                  <a:pt x="2610155" y="1303363"/>
                </a:lnTo>
                <a:lnTo>
                  <a:pt x="2642387" y="1303363"/>
                </a:lnTo>
                <a:lnTo>
                  <a:pt x="2642387" y="1271130"/>
                </a:lnTo>
                <a:lnTo>
                  <a:pt x="2674620" y="1271130"/>
                </a:lnTo>
                <a:lnTo>
                  <a:pt x="2674620" y="1238898"/>
                </a:lnTo>
                <a:lnTo>
                  <a:pt x="2642387" y="1238898"/>
                </a:lnTo>
                <a:lnTo>
                  <a:pt x="2642387" y="1206665"/>
                </a:lnTo>
                <a:lnTo>
                  <a:pt x="2610155" y="1206665"/>
                </a:lnTo>
                <a:close/>
                <a:moveTo>
                  <a:pt x="2025167" y="2537803"/>
                </a:moveTo>
                <a:lnTo>
                  <a:pt x="2025167" y="2505570"/>
                </a:lnTo>
                <a:lnTo>
                  <a:pt x="2057400" y="2505570"/>
                </a:lnTo>
                <a:lnTo>
                  <a:pt x="2057400" y="2473338"/>
                </a:lnTo>
                <a:lnTo>
                  <a:pt x="2025167" y="2473338"/>
                </a:lnTo>
                <a:lnTo>
                  <a:pt x="2025167" y="2441105"/>
                </a:lnTo>
                <a:lnTo>
                  <a:pt x="1992935" y="2441105"/>
                </a:lnTo>
                <a:lnTo>
                  <a:pt x="1992935" y="2473338"/>
                </a:lnTo>
                <a:lnTo>
                  <a:pt x="1960702" y="2473338"/>
                </a:lnTo>
                <a:lnTo>
                  <a:pt x="1960702" y="2505570"/>
                </a:lnTo>
                <a:lnTo>
                  <a:pt x="1992935" y="2505570"/>
                </a:lnTo>
                <a:lnTo>
                  <a:pt x="1992935" y="2537803"/>
                </a:lnTo>
                <a:lnTo>
                  <a:pt x="2025167" y="2537803"/>
                </a:lnTo>
                <a:close/>
                <a:moveTo>
                  <a:pt x="1819427" y="2400643"/>
                </a:moveTo>
                <a:lnTo>
                  <a:pt x="1819427" y="2368410"/>
                </a:lnTo>
                <a:lnTo>
                  <a:pt x="1851660" y="2368410"/>
                </a:lnTo>
                <a:lnTo>
                  <a:pt x="1851660" y="2336178"/>
                </a:lnTo>
                <a:lnTo>
                  <a:pt x="1819427" y="2336178"/>
                </a:lnTo>
                <a:lnTo>
                  <a:pt x="1819427" y="2303945"/>
                </a:lnTo>
                <a:lnTo>
                  <a:pt x="1787195" y="2303945"/>
                </a:lnTo>
                <a:lnTo>
                  <a:pt x="1787195" y="2336178"/>
                </a:lnTo>
                <a:lnTo>
                  <a:pt x="1754962" y="2336178"/>
                </a:lnTo>
                <a:lnTo>
                  <a:pt x="1754962" y="2368410"/>
                </a:lnTo>
                <a:lnTo>
                  <a:pt x="1787195" y="2368410"/>
                </a:lnTo>
                <a:lnTo>
                  <a:pt x="1787195" y="2400643"/>
                </a:lnTo>
                <a:lnTo>
                  <a:pt x="1819427" y="2400643"/>
                </a:lnTo>
                <a:close/>
                <a:moveTo>
                  <a:pt x="2710967" y="2263483"/>
                </a:moveTo>
                <a:lnTo>
                  <a:pt x="2710967" y="2231250"/>
                </a:lnTo>
                <a:lnTo>
                  <a:pt x="2743200" y="2231250"/>
                </a:lnTo>
                <a:lnTo>
                  <a:pt x="2743200" y="2199018"/>
                </a:lnTo>
                <a:lnTo>
                  <a:pt x="2710967" y="2199018"/>
                </a:lnTo>
                <a:lnTo>
                  <a:pt x="2710967" y="2166785"/>
                </a:lnTo>
                <a:lnTo>
                  <a:pt x="2678735" y="2166785"/>
                </a:lnTo>
                <a:lnTo>
                  <a:pt x="2678735" y="2199018"/>
                </a:lnTo>
                <a:lnTo>
                  <a:pt x="2646502" y="2199018"/>
                </a:lnTo>
                <a:lnTo>
                  <a:pt x="2646502" y="2231250"/>
                </a:lnTo>
                <a:lnTo>
                  <a:pt x="2678735" y="2231250"/>
                </a:lnTo>
                <a:lnTo>
                  <a:pt x="2678735" y="2263483"/>
                </a:lnTo>
                <a:lnTo>
                  <a:pt x="2710967" y="2263483"/>
                </a:lnTo>
                <a:close/>
                <a:moveTo>
                  <a:pt x="1956587" y="2400643"/>
                </a:moveTo>
                <a:lnTo>
                  <a:pt x="1956587" y="2368410"/>
                </a:lnTo>
                <a:lnTo>
                  <a:pt x="1988820" y="2368410"/>
                </a:lnTo>
                <a:lnTo>
                  <a:pt x="1988820" y="2336178"/>
                </a:lnTo>
                <a:lnTo>
                  <a:pt x="1956587" y="2336178"/>
                </a:lnTo>
                <a:lnTo>
                  <a:pt x="1956587" y="2303945"/>
                </a:lnTo>
                <a:lnTo>
                  <a:pt x="1924355" y="2303945"/>
                </a:lnTo>
                <a:lnTo>
                  <a:pt x="1924355" y="2336178"/>
                </a:lnTo>
                <a:lnTo>
                  <a:pt x="1892122" y="2336178"/>
                </a:lnTo>
                <a:lnTo>
                  <a:pt x="1892122" y="2368410"/>
                </a:lnTo>
                <a:lnTo>
                  <a:pt x="1924355" y="2368410"/>
                </a:lnTo>
                <a:lnTo>
                  <a:pt x="1924355" y="2400643"/>
                </a:lnTo>
                <a:lnTo>
                  <a:pt x="1956587" y="2400643"/>
                </a:lnTo>
                <a:close/>
                <a:moveTo>
                  <a:pt x="1750847" y="2537803"/>
                </a:moveTo>
                <a:lnTo>
                  <a:pt x="1750847" y="2505570"/>
                </a:lnTo>
                <a:lnTo>
                  <a:pt x="1783080" y="2505570"/>
                </a:lnTo>
                <a:lnTo>
                  <a:pt x="1783080" y="2473338"/>
                </a:lnTo>
                <a:lnTo>
                  <a:pt x="1750847" y="2473338"/>
                </a:lnTo>
                <a:lnTo>
                  <a:pt x="1750847" y="2441105"/>
                </a:lnTo>
                <a:lnTo>
                  <a:pt x="1718615" y="2441105"/>
                </a:lnTo>
                <a:lnTo>
                  <a:pt x="1718615" y="2473338"/>
                </a:lnTo>
                <a:lnTo>
                  <a:pt x="1686382" y="2473338"/>
                </a:lnTo>
                <a:lnTo>
                  <a:pt x="1686382" y="2505570"/>
                </a:lnTo>
                <a:lnTo>
                  <a:pt x="1718615" y="2505570"/>
                </a:lnTo>
                <a:lnTo>
                  <a:pt x="1718615" y="2537803"/>
                </a:lnTo>
                <a:lnTo>
                  <a:pt x="1750847" y="2537803"/>
                </a:lnTo>
                <a:close/>
                <a:moveTo>
                  <a:pt x="1476527" y="2263483"/>
                </a:moveTo>
                <a:lnTo>
                  <a:pt x="1476527" y="2231250"/>
                </a:lnTo>
                <a:lnTo>
                  <a:pt x="1508760" y="2231250"/>
                </a:lnTo>
                <a:lnTo>
                  <a:pt x="1508760" y="2199018"/>
                </a:lnTo>
                <a:lnTo>
                  <a:pt x="1476527" y="2199018"/>
                </a:lnTo>
                <a:lnTo>
                  <a:pt x="1476527" y="2166785"/>
                </a:lnTo>
                <a:lnTo>
                  <a:pt x="1444295" y="2166785"/>
                </a:lnTo>
                <a:lnTo>
                  <a:pt x="1444295" y="2199018"/>
                </a:lnTo>
                <a:lnTo>
                  <a:pt x="1412062" y="2199018"/>
                </a:lnTo>
                <a:lnTo>
                  <a:pt x="1412062" y="2231250"/>
                </a:lnTo>
                <a:lnTo>
                  <a:pt x="1444295" y="2231250"/>
                </a:lnTo>
                <a:lnTo>
                  <a:pt x="1444295" y="2263483"/>
                </a:lnTo>
                <a:lnTo>
                  <a:pt x="1476527" y="2263483"/>
                </a:lnTo>
                <a:close/>
                <a:moveTo>
                  <a:pt x="1545107" y="2400643"/>
                </a:moveTo>
                <a:lnTo>
                  <a:pt x="1545107" y="2368410"/>
                </a:lnTo>
                <a:lnTo>
                  <a:pt x="1577340" y="2368410"/>
                </a:lnTo>
                <a:lnTo>
                  <a:pt x="1577340" y="2336178"/>
                </a:lnTo>
                <a:lnTo>
                  <a:pt x="1545107" y="2336178"/>
                </a:lnTo>
                <a:lnTo>
                  <a:pt x="1545107" y="2303945"/>
                </a:lnTo>
                <a:lnTo>
                  <a:pt x="1512875" y="2303945"/>
                </a:lnTo>
                <a:lnTo>
                  <a:pt x="1512875" y="2336178"/>
                </a:lnTo>
                <a:lnTo>
                  <a:pt x="1480642" y="2336178"/>
                </a:lnTo>
                <a:lnTo>
                  <a:pt x="1480642" y="2368410"/>
                </a:lnTo>
                <a:lnTo>
                  <a:pt x="1512875" y="2368410"/>
                </a:lnTo>
                <a:lnTo>
                  <a:pt x="1512875" y="2400643"/>
                </a:lnTo>
                <a:lnTo>
                  <a:pt x="1545107" y="2400643"/>
                </a:lnTo>
                <a:close/>
                <a:moveTo>
                  <a:pt x="1407947" y="2400643"/>
                </a:moveTo>
                <a:lnTo>
                  <a:pt x="1407947" y="2368410"/>
                </a:lnTo>
                <a:lnTo>
                  <a:pt x="1440180" y="2368410"/>
                </a:lnTo>
                <a:lnTo>
                  <a:pt x="1440180" y="2336178"/>
                </a:lnTo>
                <a:lnTo>
                  <a:pt x="1407947" y="2336178"/>
                </a:lnTo>
                <a:lnTo>
                  <a:pt x="1407947" y="2303945"/>
                </a:lnTo>
                <a:lnTo>
                  <a:pt x="1375715" y="2303945"/>
                </a:lnTo>
                <a:lnTo>
                  <a:pt x="1375715" y="2336178"/>
                </a:lnTo>
                <a:lnTo>
                  <a:pt x="1343482" y="2336178"/>
                </a:lnTo>
                <a:lnTo>
                  <a:pt x="1343482" y="2368410"/>
                </a:lnTo>
                <a:lnTo>
                  <a:pt x="1375715" y="2368410"/>
                </a:lnTo>
                <a:lnTo>
                  <a:pt x="1375715" y="2400643"/>
                </a:lnTo>
                <a:lnTo>
                  <a:pt x="1407947" y="2400643"/>
                </a:lnTo>
                <a:close/>
                <a:moveTo>
                  <a:pt x="1613687" y="2537803"/>
                </a:moveTo>
                <a:lnTo>
                  <a:pt x="1613687" y="2505570"/>
                </a:lnTo>
                <a:lnTo>
                  <a:pt x="1645920" y="2505570"/>
                </a:lnTo>
                <a:lnTo>
                  <a:pt x="1645920" y="2473338"/>
                </a:lnTo>
                <a:lnTo>
                  <a:pt x="1613687" y="2473338"/>
                </a:lnTo>
                <a:lnTo>
                  <a:pt x="1613687" y="2441105"/>
                </a:lnTo>
                <a:lnTo>
                  <a:pt x="1581455" y="2441105"/>
                </a:lnTo>
                <a:lnTo>
                  <a:pt x="1581455" y="2473338"/>
                </a:lnTo>
                <a:lnTo>
                  <a:pt x="1549222" y="2473338"/>
                </a:lnTo>
                <a:lnTo>
                  <a:pt x="1549222" y="2505570"/>
                </a:lnTo>
                <a:lnTo>
                  <a:pt x="1581455" y="2505570"/>
                </a:lnTo>
                <a:lnTo>
                  <a:pt x="1581455" y="2537803"/>
                </a:lnTo>
                <a:lnTo>
                  <a:pt x="1613687" y="2537803"/>
                </a:lnTo>
                <a:close/>
                <a:moveTo>
                  <a:pt x="1682267" y="2400643"/>
                </a:moveTo>
                <a:lnTo>
                  <a:pt x="1682267" y="2368410"/>
                </a:lnTo>
                <a:lnTo>
                  <a:pt x="1714500" y="2368410"/>
                </a:lnTo>
                <a:lnTo>
                  <a:pt x="1714500" y="2336178"/>
                </a:lnTo>
                <a:lnTo>
                  <a:pt x="1682267" y="2336178"/>
                </a:lnTo>
                <a:lnTo>
                  <a:pt x="1682267" y="2303945"/>
                </a:lnTo>
                <a:lnTo>
                  <a:pt x="1650035" y="2303945"/>
                </a:lnTo>
                <a:lnTo>
                  <a:pt x="1650035" y="2336178"/>
                </a:lnTo>
                <a:lnTo>
                  <a:pt x="1617802" y="2336178"/>
                </a:lnTo>
                <a:lnTo>
                  <a:pt x="1617802" y="2368410"/>
                </a:lnTo>
                <a:lnTo>
                  <a:pt x="1650035" y="2368410"/>
                </a:lnTo>
                <a:lnTo>
                  <a:pt x="1650035" y="2400643"/>
                </a:lnTo>
                <a:lnTo>
                  <a:pt x="1682267" y="2400643"/>
                </a:lnTo>
                <a:close/>
                <a:moveTo>
                  <a:pt x="1888007" y="2537803"/>
                </a:moveTo>
                <a:lnTo>
                  <a:pt x="1888007" y="2505570"/>
                </a:lnTo>
                <a:lnTo>
                  <a:pt x="1920240" y="2505570"/>
                </a:lnTo>
                <a:lnTo>
                  <a:pt x="1920240" y="2473338"/>
                </a:lnTo>
                <a:lnTo>
                  <a:pt x="1888007" y="2473338"/>
                </a:lnTo>
                <a:lnTo>
                  <a:pt x="1888007" y="2441105"/>
                </a:lnTo>
                <a:lnTo>
                  <a:pt x="1855775" y="2441105"/>
                </a:lnTo>
                <a:lnTo>
                  <a:pt x="1855775" y="2473338"/>
                </a:lnTo>
                <a:lnTo>
                  <a:pt x="1823542" y="2473338"/>
                </a:lnTo>
                <a:lnTo>
                  <a:pt x="1823542" y="2505570"/>
                </a:lnTo>
                <a:lnTo>
                  <a:pt x="1855775" y="2505570"/>
                </a:lnTo>
                <a:lnTo>
                  <a:pt x="1855775" y="2537803"/>
                </a:lnTo>
                <a:lnTo>
                  <a:pt x="1888007" y="2537803"/>
                </a:lnTo>
                <a:close/>
                <a:moveTo>
                  <a:pt x="2505227" y="2400643"/>
                </a:moveTo>
                <a:lnTo>
                  <a:pt x="2505227" y="2368410"/>
                </a:lnTo>
                <a:lnTo>
                  <a:pt x="2537460" y="2368410"/>
                </a:lnTo>
                <a:lnTo>
                  <a:pt x="2537460" y="2336178"/>
                </a:lnTo>
                <a:lnTo>
                  <a:pt x="2505227" y="2336178"/>
                </a:lnTo>
                <a:lnTo>
                  <a:pt x="2505227" y="2303945"/>
                </a:lnTo>
                <a:lnTo>
                  <a:pt x="2472995" y="2303945"/>
                </a:lnTo>
                <a:lnTo>
                  <a:pt x="2472995" y="2336178"/>
                </a:lnTo>
                <a:lnTo>
                  <a:pt x="2440762" y="2336178"/>
                </a:lnTo>
                <a:lnTo>
                  <a:pt x="2440762" y="2368410"/>
                </a:lnTo>
                <a:lnTo>
                  <a:pt x="2472995" y="2368410"/>
                </a:lnTo>
                <a:lnTo>
                  <a:pt x="2472995" y="2400643"/>
                </a:lnTo>
                <a:lnTo>
                  <a:pt x="2505227" y="2400643"/>
                </a:lnTo>
                <a:close/>
                <a:moveTo>
                  <a:pt x="2573807" y="2263483"/>
                </a:moveTo>
                <a:lnTo>
                  <a:pt x="2573807" y="2231250"/>
                </a:lnTo>
                <a:lnTo>
                  <a:pt x="2606040" y="2231250"/>
                </a:lnTo>
                <a:lnTo>
                  <a:pt x="2606040" y="2199018"/>
                </a:lnTo>
                <a:lnTo>
                  <a:pt x="2573807" y="2199018"/>
                </a:lnTo>
                <a:lnTo>
                  <a:pt x="2573807" y="2166785"/>
                </a:lnTo>
                <a:lnTo>
                  <a:pt x="2541575" y="2166785"/>
                </a:lnTo>
                <a:lnTo>
                  <a:pt x="2541575" y="2199018"/>
                </a:lnTo>
                <a:lnTo>
                  <a:pt x="2509342" y="2199018"/>
                </a:lnTo>
                <a:lnTo>
                  <a:pt x="2509342" y="2231250"/>
                </a:lnTo>
                <a:lnTo>
                  <a:pt x="2541575" y="2231250"/>
                </a:lnTo>
                <a:lnTo>
                  <a:pt x="2541575" y="2263483"/>
                </a:lnTo>
                <a:lnTo>
                  <a:pt x="2573807" y="2263483"/>
                </a:lnTo>
                <a:close/>
                <a:moveTo>
                  <a:pt x="2642387" y="2400643"/>
                </a:moveTo>
                <a:lnTo>
                  <a:pt x="2642387" y="2368410"/>
                </a:lnTo>
                <a:lnTo>
                  <a:pt x="2674620" y="2368410"/>
                </a:lnTo>
                <a:lnTo>
                  <a:pt x="2674620" y="2336178"/>
                </a:lnTo>
                <a:lnTo>
                  <a:pt x="2642387" y="2336178"/>
                </a:lnTo>
                <a:lnTo>
                  <a:pt x="2642387" y="2303945"/>
                </a:lnTo>
                <a:lnTo>
                  <a:pt x="2610155" y="2303945"/>
                </a:lnTo>
                <a:lnTo>
                  <a:pt x="2610155" y="2336178"/>
                </a:lnTo>
                <a:lnTo>
                  <a:pt x="2577922" y="2336178"/>
                </a:lnTo>
                <a:lnTo>
                  <a:pt x="2577922" y="2368410"/>
                </a:lnTo>
                <a:lnTo>
                  <a:pt x="2610155" y="2368410"/>
                </a:lnTo>
                <a:lnTo>
                  <a:pt x="2610155" y="2400643"/>
                </a:lnTo>
                <a:lnTo>
                  <a:pt x="2642387" y="2400643"/>
                </a:lnTo>
                <a:close/>
                <a:moveTo>
                  <a:pt x="2436647" y="2537803"/>
                </a:moveTo>
                <a:lnTo>
                  <a:pt x="2436647" y="2505570"/>
                </a:lnTo>
                <a:lnTo>
                  <a:pt x="2468880" y="2505570"/>
                </a:lnTo>
                <a:lnTo>
                  <a:pt x="2468880" y="2473338"/>
                </a:lnTo>
                <a:lnTo>
                  <a:pt x="2436647" y="2473338"/>
                </a:lnTo>
                <a:lnTo>
                  <a:pt x="2436647" y="2441105"/>
                </a:lnTo>
                <a:lnTo>
                  <a:pt x="2404415" y="2441105"/>
                </a:lnTo>
                <a:lnTo>
                  <a:pt x="2404415" y="2473338"/>
                </a:lnTo>
                <a:lnTo>
                  <a:pt x="2372182" y="2473338"/>
                </a:lnTo>
                <a:lnTo>
                  <a:pt x="2372182" y="2505570"/>
                </a:lnTo>
                <a:lnTo>
                  <a:pt x="2404415" y="2505570"/>
                </a:lnTo>
                <a:lnTo>
                  <a:pt x="2404415" y="2537803"/>
                </a:lnTo>
                <a:lnTo>
                  <a:pt x="2436647" y="2537803"/>
                </a:lnTo>
                <a:close/>
                <a:moveTo>
                  <a:pt x="2299487" y="2537803"/>
                </a:moveTo>
                <a:lnTo>
                  <a:pt x="2299487" y="2505570"/>
                </a:lnTo>
                <a:lnTo>
                  <a:pt x="2331720" y="2505570"/>
                </a:lnTo>
                <a:lnTo>
                  <a:pt x="2331720" y="2473338"/>
                </a:lnTo>
                <a:lnTo>
                  <a:pt x="2299487" y="2473338"/>
                </a:lnTo>
                <a:lnTo>
                  <a:pt x="2299487" y="2441105"/>
                </a:lnTo>
                <a:lnTo>
                  <a:pt x="2267255" y="2441105"/>
                </a:lnTo>
                <a:lnTo>
                  <a:pt x="2267255" y="2473338"/>
                </a:lnTo>
                <a:lnTo>
                  <a:pt x="2235022" y="2473338"/>
                </a:lnTo>
                <a:lnTo>
                  <a:pt x="2235022" y="2505570"/>
                </a:lnTo>
                <a:lnTo>
                  <a:pt x="2267255" y="2505570"/>
                </a:lnTo>
                <a:lnTo>
                  <a:pt x="2267255" y="2537803"/>
                </a:lnTo>
                <a:lnTo>
                  <a:pt x="2299487" y="2537803"/>
                </a:lnTo>
                <a:close/>
                <a:moveTo>
                  <a:pt x="2230907" y="2400643"/>
                </a:moveTo>
                <a:lnTo>
                  <a:pt x="2230907" y="2368410"/>
                </a:lnTo>
                <a:lnTo>
                  <a:pt x="2263140" y="2368410"/>
                </a:lnTo>
                <a:lnTo>
                  <a:pt x="2263140" y="2336178"/>
                </a:lnTo>
                <a:lnTo>
                  <a:pt x="2230907" y="2336178"/>
                </a:lnTo>
                <a:lnTo>
                  <a:pt x="2230907" y="2303945"/>
                </a:lnTo>
                <a:lnTo>
                  <a:pt x="2198675" y="2303945"/>
                </a:lnTo>
                <a:lnTo>
                  <a:pt x="2198675" y="2336178"/>
                </a:lnTo>
                <a:lnTo>
                  <a:pt x="2166442" y="2336178"/>
                </a:lnTo>
                <a:lnTo>
                  <a:pt x="2166442" y="2368410"/>
                </a:lnTo>
                <a:lnTo>
                  <a:pt x="2198675" y="2368410"/>
                </a:lnTo>
                <a:lnTo>
                  <a:pt x="2198675" y="2400643"/>
                </a:lnTo>
                <a:lnTo>
                  <a:pt x="2230907" y="2400643"/>
                </a:lnTo>
                <a:close/>
                <a:moveTo>
                  <a:pt x="2162327" y="2537803"/>
                </a:moveTo>
                <a:lnTo>
                  <a:pt x="2162327" y="2505570"/>
                </a:lnTo>
                <a:lnTo>
                  <a:pt x="2194560" y="2505570"/>
                </a:lnTo>
                <a:lnTo>
                  <a:pt x="2194560" y="2473338"/>
                </a:lnTo>
                <a:lnTo>
                  <a:pt x="2162327" y="2473338"/>
                </a:lnTo>
                <a:lnTo>
                  <a:pt x="2162327" y="2441105"/>
                </a:lnTo>
                <a:lnTo>
                  <a:pt x="2130095" y="2441105"/>
                </a:lnTo>
                <a:lnTo>
                  <a:pt x="2130095" y="2473338"/>
                </a:lnTo>
                <a:lnTo>
                  <a:pt x="2097862" y="2473338"/>
                </a:lnTo>
                <a:lnTo>
                  <a:pt x="2097862" y="2505570"/>
                </a:lnTo>
                <a:lnTo>
                  <a:pt x="2130095" y="2505570"/>
                </a:lnTo>
                <a:lnTo>
                  <a:pt x="2130095" y="2537803"/>
                </a:lnTo>
                <a:lnTo>
                  <a:pt x="2162327" y="2537803"/>
                </a:lnTo>
                <a:close/>
                <a:moveTo>
                  <a:pt x="2368067" y="2400643"/>
                </a:moveTo>
                <a:lnTo>
                  <a:pt x="2368067" y="2368410"/>
                </a:lnTo>
                <a:lnTo>
                  <a:pt x="2400300" y="2368410"/>
                </a:lnTo>
                <a:lnTo>
                  <a:pt x="2400300" y="2336178"/>
                </a:lnTo>
                <a:lnTo>
                  <a:pt x="2368067" y="2336178"/>
                </a:lnTo>
                <a:lnTo>
                  <a:pt x="2368067" y="2303945"/>
                </a:lnTo>
                <a:lnTo>
                  <a:pt x="2335835" y="2303945"/>
                </a:lnTo>
                <a:lnTo>
                  <a:pt x="2335835" y="2336178"/>
                </a:lnTo>
                <a:lnTo>
                  <a:pt x="2303602" y="2336178"/>
                </a:lnTo>
                <a:lnTo>
                  <a:pt x="2303602" y="2368410"/>
                </a:lnTo>
                <a:lnTo>
                  <a:pt x="2335835" y="2368410"/>
                </a:lnTo>
                <a:lnTo>
                  <a:pt x="2335835" y="2400643"/>
                </a:lnTo>
                <a:lnTo>
                  <a:pt x="2368067" y="2400643"/>
                </a:lnTo>
                <a:close/>
                <a:moveTo>
                  <a:pt x="2093747" y="2400643"/>
                </a:moveTo>
                <a:lnTo>
                  <a:pt x="2093747" y="2368410"/>
                </a:lnTo>
                <a:lnTo>
                  <a:pt x="2125980" y="2368410"/>
                </a:lnTo>
                <a:lnTo>
                  <a:pt x="2125980" y="2336178"/>
                </a:lnTo>
                <a:lnTo>
                  <a:pt x="2093747" y="2336178"/>
                </a:lnTo>
                <a:lnTo>
                  <a:pt x="2093747" y="2303945"/>
                </a:lnTo>
                <a:lnTo>
                  <a:pt x="2061515" y="2303945"/>
                </a:lnTo>
                <a:lnTo>
                  <a:pt x="2061515" y="2336178"/>
                </a:lnTo>
                <a:lnTo>
                  <a:pt x="2029282" y="2336178"/>
                </a:lnTo>
                <a:lnTo>
                  <a:pt x="2029282" y="2368410"/>
                </a:lnTo>
                <a:lnTo>
                  <a:pt x="2061515" y="2368410"/>
                </a:lnTo>
                <a:lnTo>
                  <a:pt x="2061515" y="2400643"/>
                </a:lnTo>
                <a:lnTo>
                  <a:pt x="2093747" y="2400643"/>
                </a:lnTo>
                <a:close/>
                <a:moveTo>
                  <a:pt x="897026" y="1347597"/>
                </a:moveTo>
                <a:lnTo>
                  <a:pt x="897026" y="1377429"/>
                </a:lnTo>
                <a:lnTo>
                  <a:pt x="867194" y="1377429"/>
                </a:lnTo>
                <a:lnTo>
                  <a:pt x="867194" y="1406919"/>
                </a:lnTo>
                <a:lnTo>
                  <a:pt x="897026" y="1406919"/>
                </a:lnTo>
                <a:lnTo>
                  <a:pt x="897026" y="1436751"/>
                </a:lnTo>
                <a:lnTo>
                  <a:pt x="926516" y="1436751"/>
                </a:lnTo>
                <a:lnTo>
                  <a:pt x="926516" y="1406919"/>
                </a:lnTo>
                <a:lnTo>
                  <a:pt x="956348" y="1406919"/>
                </a:lnTo>
                <a:lnTo>
                  <a:pt x="956348" y="1377429"/>
                </a:lnTo>
                <a:lnTo>
                  <a:pt x="926516" y="1377429"/>
                </a:lnTo>
                <a:lnTo>
                  <a:pt x="926516" y="1347597"/>
                </a:lnTo>
                <a:lnTo>
                  <a:pt x="897026" y="1347597"/>
                </a:lnTo>
                <a:close/>
                <a:moveTo>
                  <a:pt x="1131570" y="2943111"/>
                </a:moveTo>
                <a:lnTo>
                  <a:pt x="1131570" y="2914993"/>
                </a:lnTo>
                <a:lnTo>
                  <a:pt x="1159688" y="2914993"/>
                </a:lnTo>
                <a:lnTo>
                  <a:pt x="1159688" y="2886875"/>
                </a:lnTo>
                <a:lnTo>
                  <a:pt x="1131570" y="2886875"/>
                </a:lnTo>
                <a:lnTo>
                  <a:pt x="1131570" y="2858757"/>
                </a:lnTo>
                <a:lnTo>
                  <a:pt x="1103452" y="2858757"/>
                </a:lnTo>
                <a:lnTo>
                  <a:pt x="1103452" y="2886875"/>
                </a:lnTo>
                <a:lnTo>
                  <a:pt x="1075334" y="2886875"/>
                </a:lnTo>
                <a:lnTo>
                  <a:pt x="1075334" y="2914993"/>
                </a:lnTo>
                <a:lnTo>
                  <a:pt x="1103452" y="2914993"/>
                </a:lnTo>
                <a:lnTo>
                  <a:pt x="1103452" y="2943111"/>
                </a:lnTo>
                <a:lnTo>
                  <a:pt x="1131570" y="2943111"/>
                </a:lnTo>
                <a:close/>
                <a:moveTo>
                  <a:pt x="1061618" y="3076156"/>
                </a:moveTo>
                <a:lnTo>
                  <a:pt x="1061618" y="3050781"/>
                </a:lnTo>
                <a:lnTo>
                  <a:pt x="1086993" y="3050781"/>
                </a:lnTo>
                <a:lnTo>
                  <a:pt x="1086993" y="3025407"/>
                </a:lnTo>
                <a:lnTo>
                  <a:pt x="1061618" y="3025407"/>
                </a:lnTo>
                <a:lnTo>
                  <a:pt x="1061618" y="3000032"/>
                </a:lnTo>
                <a:lnTo>
                  <a:pt x="1036244" y="3000032"/>
                </a:lnTo>
                <a:lnTo>
                  <a:pt x="1036244" y="3025407"/>
                </a:lnTo>
                <a:lnTo>
                  <a:pt x="1010869" y="3025407"/>
                </a:lnTo>
                <a:lnTo>
                  <a:pt x="1010869" y="3050781"/>
                </a:lnTo>
                <a:lnTo>
                  <a:pt x="1036244" y="3050781"/>
                </a:lnTo>
                <a:lnTo>
                  <a:pt x="1036244" y="3076156"/>
                </a:lnTo>
                <a:lnTo>
                  <a:pt x="1061618" y="3076156"/>
                </a:lnTo>
                <a:close/>
                <a:moveTo>
                  <a:pt x="650138" y="2527516"/>
                </a:moveTo>
                <a:lnTo>
                  <a:pt x="650138" y="2502141"/>
                </a:lnTo>
                <a:lnTo>
                  <a:pt x="675513" y="2502141"/>
                </a:lnTo>
                <a:lnTo>
                  <a:pt x="675513" y="2476767"/>
                </a:lnTo>
                <a:lnTo>
                  <a:pt x="650138" y="2476767"/>
                </a:lnTo>
                <a:lnTo>
                  <a:pt x="650138" y="2451392"/>
                </a:lnTo>
                <a:lnTo>
                  <a:pt x="624764" y="2451392"/>
                </a:lnTo>
                <a:lnTo>
                  <a:pt x="624764" y="2476767"/>
                </a:lnTo>
                <a:lnTo>
                  <a:pt x="599389" y="2476767"/>
                </a:lnTo>
                <a:lnTo>
                  <a:pt x="599389" y="2502141"/>
                </a:lnTo>
                <a:lnTo>
                  <a:pt x="624764" y="2502141"/>
                </a:lnTo>
                <a:lnTo>
                  <a:pt x="624764" y="2527516"/>
                </a:lnTo>
                <a:lnTo>
                  <a:pt x="650138" y="2527516"/>
                </a:lnTo>
                <a:close/>
                <a:moveTo>
                  <a:pt x="1267358" y="3213316"/>
                </a:moveTo>
                <a:lnTo>
                  <a:pt x="1267358" y="3187941"/>
                </a:lnTo>
                <a:lnTo>
                  <a:pt x="1292733" y="3187941"/>
                </a:lnTo>
                <a:lnTo>
                  <a:pt x="1292733" y="3162567"/>
                </a:lnTo>
                <a:lnTo>
                  <a:pt x="1267358" y="3162567"/>
                </a:lnTo>
                <a:lnTo>
                  <a:pt x="1267358" y="3137192"/>
                </a:lnTo>
                <a:lnTo>
                  <a:pt x="1241984" y="3137192"/>
                </a:lnTo>
                <a:lnTo>
                  <a:pt x="1241984" y="3162567"/>
                </a:lnTo>
                <a:lnTo>
                  <a:pt x="1216609" y="3162567"/>
                </a:lnTo>
                <a:lnTo>
                  <a:pt x="1216609" y="3187941"/>
                </a:lnTo>
                <a:lnTo>
                  <a:pt x="1241984" y="3187941"/>
                </a:lnTo>
                <a:lnTo>
                  <a:pt x="1241984" y="3213316"/>
                </a:lnTo>
                <a:lnTo>
                  <a:pt x="1267358" y="3213316"/>
                </a:lnTo>
                <a:close/>
                <a:moveTo>
                  <a:pt x="1337310" y="3080271"/>
                </a:moveTo>
                <a:lnTo>
                  <a:pt x="1337310" y="3052153"/>
                </a:lnTo>
                <a:lnTo>
                  <a:pt x="1365428" y="3052153"/>
                </a:lnTo>
                <a:lnTo>
                  <a:pt x="1365428" y="3024035"/>
                </a:lnTo>
                <a:lnTo>
                  <a:pt x="1337310" y="3024035"/>
                </a:lnTo>
                <a:lnTo>
                  <a:pt x="1337310" y="2995917"/>
                </a:lnTo>
                <a:lnTo>
                  <a:pt x="1309192" y="2995917"/>
                </a:lnTo>
                <a:lnTo>
                  <a:pt x="1309192" y="3024035"/>
                </a:lnTo>
                <a:lnTo>
                  <a:pt x="1281074" y="3024035"/>
                </a:lnTo>
                <a:lnTo>
                  <a:pt x="1281074" y="3052153"/>
                </a:lnTo>
                <a:lnTo>
                  <a:pt x="1309192" y="3052153"/>
                </a:lnTo>
                <a:lnTo>
                  <a:pt x="1309192" y="3080271"/>
                </a:lnTo>
                <a:lnTo>
                  <a:pt x="1337310" y="3080271"/>
                </a:lnTo>
                <a:close/>
                <a:moveTo>
                  <a:pt x="993381" y="2940368"/>
                </a:moveTo>
                <a:lnTo>
                  <a:pt x="993381" y="2913964"/>
                </a:lnTo>
                <a:lnTo>
                  <a:pt x="1019785" y="2913964"/>
                </a:lnTo>
                <a:lnTo>
                  <a:pt x="1019785" y="2887904"/>
                </a:lnTo>
                <a:lnTo>
                  <a:pt x="993381" y="2887904"/>
                </a:lnTo>
                <a:lnTo>
                  <a:pt x="993381" y="2861501"/>
                </a:lnTo>
                <a:lnTo>
                  <a:pt x="967321" y="2861501"/>
                </a:lnTo>
                <a:lnTo>
                  <a:pt x="967321" y="2887904"/>
                </a:lnTo>
                <a:lnTo>
                  <a:pt x="940918" y="2887904"/>
                </a:lnTo>
                <a:lnTo>
                  <a:pt x="940918" y="2913964"/>
                </a:lnTo>
                <a:lnTo>
                  <a:pt x="967321" y="2913964"/>
                </a:lnTo>
                <a:lnTo>
                  <a:pt x="967321" y="2940368"/>
                </a:lnTo>
                <a:lnTo>
                  <a:pt x="993381" y="2940368"/>
                </a:lnTo>
                <a:close/>
                <a:moveTo>
                  <a:pt x="786955" y="2801150"/>
                </a:moveTo>
                <a:lnTo>
                  <a:pt x="786955" y="2776118"/>
                </a:lnTo>
                <a:lnTo>
                  <a:pt x="811987" y="2776118"/>
                </a:lnTo>
                <a:lnTo>
                  <a:pt x="811987" y="2751430"/>
                </a:lnTo>
                <a:lnTo>
                  <a:pt x="786955" y="2751430"/>
                </a:lnTo>
                <a:lnTo>
                  <a:pt x="786955" y="2726398"/>
                </a:lnTo>
                <a:lnTo>
                  <a:pt x="762267" y="2726398"/>
                </a:lnTo>
                <a:lnTo>
                  <a:pt x="762267" y="2751430"/>
                </a:lnTo>
                <a:lnTo>
                  <a:pt x="737235" y="2751430"/>
                </a:lnTo>
                <a:lnTo>
                  <a:pt x="737235" y="2776118"/>
                </a:lnTo>
                <a:lnTo>
                  <a:pt x="762267" y="2776118"/>
                </a:lnTo>
                <a:lnTo>
                  <a:pt x="762267" y="2801150"/>
                </a:lnTo>
                <a:lnTo>
                  <a:pt x="786955" y="2801150"/>
                </a:lnTo>
                <a:close/>
                <a:moveTo>
                  <a:pt x="925487" y="2804579"/>
                </a:moveTo>
                <a:lnTo>
                  <a:pt x="925487" y="2777490"/>
                </a:lnTo>
                <a:lnTo>
                  <a:pt x="952576" y="2777490"/>
                </a:lnTo>
                <a:lnTo>
                  <a:pt x="952576" y="2750058"/>
                </a:lnTo>
                <a:lnTo>
                  <a:pt x="925487" y="2750058"/>
                </a:lnTo>
                <a:lnTo>
                  <a:pt x="925487" y="2722969"/>
                </a:lnTo>
                <a:lnTo>
                  <a:pt x="898055" y="2722969"/>
                </a:lnTo>
                <a:lnTo>
                  <a:pt x="898055" y="2750058"/>
                </a:lnTo>
                <a:lnTo>
                  <a:pt x="870966" y="2750058"/>
                </a:lnTo>
                <a:lnTo>
                  <a:pt x="870966" y="2777490"/>
                </a:lnTo>
                <a:lnTo>
                  <a:pt x="898055" y="2777490"/>
                </a:lnTo>
                <a:lnTo>
                  <a:pt x="898055" y="2804579"/>
                </a:lnTo>
                <a:lnTo>
                  <a:pt x="925487" y="2804579"/>
                </a:lnTo>
                <a:close/>
                <a:moveTo>
                  <a:pt x="718718" y="2664676"/>
                </a:moveTo>
                <a:lnTo>
                  <a:pt x="718718" y="2639301"/>
                </a:lnTo>
                <a:lnTo>
                  <a:pt x="744093" y="2639301"/>
                </a:lnTo>
                <a:lnTo>
                  <a:pt x="744093" y="2613927"/>
                </a:lnTo>
                <a:lnTo>
                  <a:pt x="718718" y="2613927"/>
                </a:lnTo>
                <a:lnTo>
                  <a:pt x="718718" y="2588552"/>
                </a:lnTo>
                <a:lnTo>
                  <a:pt x="693344" y="2588552"/>
                </a:lnTo>
                <a:lnTo>
                  <a:pt x="693344" y="2613927"/>
                </a:lnTo>
                <a:lnTo>
                  <a:pt x="667969" y="2613927"/>
                </a:lnTo>
                <a:lnTo>
                  <a:pt x="667969" y="2639301"/>
                </a:lnTo>
                <a:lnTo>
                  <a:pt x="693344" y="2639301"/>
                </a:lnTo>
                <a:lnTo>
                  <a:pt x="693344" y="2664676"/>
                </a:lnTo>
                <a:lnTo>
                  <a:pt x="718718" y="2664676"/>
                </a:lnTo>
                <a:close/>
                <a:moveTo>
                  <a:pt x="856907" y="2668105"/>
                </a:moveTo>
                <a:lnTo>
                  <a:pt x="856907" y="2640330"/>
                </a:lnTo>
                <a:lnTo>
                  <a:pt x="884682" y="2640330"/>
                </a:lnTo>
                <a:lnTo>
                  <a:pt x="884682" y="2612898"/>
                </a:lnTo>
                <a:lnTo>
                  <a:pt x="856907" y="2612898"/>
                </a:lnTo>
                <a:lnTo>
                  <a:pt x="856907" y="2585123"/>
                </a:lnTo>
                <a:lnTo>
                  <a:pt x="829475" y="2585123"/>
                </a:lnTo>
                <a:lnTo>
                  <a:pt x="829475" y="2612898"/>
                </a:lnTo>
                <a:lnTo>
                  <a:pt x="801700" y="2612898"/>
                </a:lnTo>
                <a:lnTo>
                  <a:pt x="801700" y="2640330"/>
                </a:lnTo>
                <a:lnTo>
                  <a:pt x="829475" y="2640330"/>
                </a:lnTo>
                <a:lnTo>
                  <a:pt x="829475" y="2668105"/>
                </a:lnTo>
                <a:lnTo>
                  <a:pt x="856907" y="2668105"/>
                </a:lnTo>
                <a:close/>
                <a:moveTo>
                  <a:pt x="1199464" y="3078213"/>
                </a:moveTo>
                <a:lnTo>
                  <a:pt x="1199464" y="3051467"/>
                </a:lnTo>
                <a:lnTo>
                  <a:pt x="1226210" y="3051467"/>
                </a:lnTo>
                <a:lnTo>
                  <a:pt x="1226210" y="3024721"/>
                </a:lnTo>
                <a:lnTo>
                  <a:pt x="1199464" y="3024721"/>
                </a:lnTo>
                <a:lnTo>
                  <a:pt x="1199464" y="2997975"/>
                </a:lnTo>
                <a:lnTo>
                  <a:pt x="1172718" y="2997975"/>
                </a:lnTo>
                <a:lnTo>
                  <a:pt x="1172718" y="3024721"/>
                </a:lnTo>
                <a:lnTo>
                  <a:pt x="1145972" y="3024721"/>
                </a:lnTo>
                <a:lnTo>
                  <a:pt x="1145972" y="3051467"/>
                </a:lnTo>
                <a:lnTo>
                  <a:pt x="1172718" y="3051467"/>
                </a:lnTo>
                <a:lnTo>
                  <a:pt x="1172718" y="3078213"/>
                </a:lnTo>
                <a:lnTo>
                  <a:pt x="1199464" y="3078213"/>
                </a:lnTo>
                <a:close/>
                <a:moveTo>
                  <a:pt x="1884921" y="3351505"/>
                </a:moveTo>
                <a:lnTo>
                  <a:pt x="1884921" y="3325444"/>
                </a:lnTo>
                <a:lnTo>
                  <a:pt x="1910982" y="3325444"/>
                </a:lnTo>
                <a:lnTo>
                  <a:pt x="1910982" y="3299384"/>
                </a:lnTo>
                <a:lnTo>
                  <a:pt x="1884921" y="3299384"/>
                </a:lnTo>
                <a:lnTo>
                  <a:pt x="1884921" y="3273323"/>
                </a:lnTo>
                <a:lnTo>
                  <a:pt x="1858861" y="3273323"/>
                </a:lnTo>
                <a:lnTo>
                  <a:pt x="1858861" y="3299384"/>
                </a:lnTo>
                <a:lnTo>
                  <a:pt x="1832800" y="3299384"/>
                </a:lnTo>
                <a:lnTo>
                  <a:pt x="1832800" y="3325444"/>
                </a:lnTo>
                <a:lnTo>
                  <a:pt x="1858861" y="3325444"/>
                </a:lnTo>
                <a:lnTo>
                  <a:pt x="1858861" y="3351505"/>
                </a:lnTo>
                <a:lnTo>
                  <a:pt x="1884921" y="3351505"/>
                </a:lnTo>
                <a:close/>
                <a:moveTo>
                  <a:pt x="2022081" y="3351505"/>
                </a:moveTo>
                <a:lnTo>
                  <a:pt x="2022081" y="3325444"/>
                </a:lnTo>
                <a:lnTo>
                  <a:pt x="2048142" y="3325444"/>
                </a:lnTo>
                <a:lnTo>
                  <a:pt x="2048142" y="3299384"/>
                </a:lnTo>
                <a:lnTo>
                  <a:pt x="2022081" y="3299384"/>
                </a:lnTo>
                <a:lnTo>
                  <a:pt x="2022081" y="3273323"/>
                </a:lnTo>
                <a:lnTo>
                  <a:pt x="1996021" y="3273323"/>
                </a:lnTo>
                <a:lnTo>
                  <a:pt x="1996021" y="3299384"/>
                </a:lnTo>
                <a:lnTo>
                  <a:pt x="1969960" y="3299384"/>
                </a:lnTo>
                <a:lnTo>
                  <a:pt x="1969960" y="3325444"/>
                </a:lnTo>
                <a:lnTo>
                  <a:pt x="1996021" y="3325444"/>
                </a:lnTo>
                <a:lnTo>
                  <a:pt x="1996021" y="3351505"/>
                </a:lnTo>
                <a:lnTo>
                  <a:pt x="2022081" y="3351505"/>
                </a:lnTo>
                <a:close/>
                <a:moveTo>
                  <a:pt x="1954873" y="3218117"/>
                </a:moveTo>
                <a:lnTo>
                  <a:pt x="1954873" y="3189656"/>
                </a:lnTo>
                <a:lnTo>
                  <a:pt x="1983334" y="3189656"/>
                </a:lnTo>
                <a:lnTo>
                  <a:pt x="1983334" y="3160852"/>
                </a:lnTo>
                <a:lnTo>
                  <a:pt x="1954873" y="3160852"/>
                </a:lnTo>
                <a:lnTo>
                  <a:pt x="1954873" y="3132392"/>
                </a:lnTo>
                <a:lnTo>
                  <a:pt x="1926069" y="3132392"/>
                </a:lnTo>
                <a:lnTo>
                  <a:pt x="1926069" y="3160852"/>
                </a:lnTo>
                <a:lnTo>
                  <a:pt x="1897609" y="3160852"/>
                </a:lnTo>
                <a:lnTo>
                  <a:pt x="1897609" y="3189656"/>
                </a:lnTo>
                <a:lnTo>
                  <a:pt x="1926069" y="3189656"/>
                </a:lnTo>
                <a:lnTo>
                  <a:pt x="1926069" y="3218117"/>
                </a:lnTo>
                <a:lnTo>
                  <a:pt x="1954873" y="3218117"/>
                </a:lnTo>
                <a:close/>
                <a:moveTo>
                  <a:pt x="1747761" y="3351162"/>
                </a:moveTo>
                <a:lnTo>
                  <a:pt x="1747761" y="3325444"/>
                </a:lnTo>
                <a:lnTo>
                  <a:pt x="1773479" y="3325444"/>
                </a:lnTo>
                <a:lnTo>
                  <a:pt x="1773479" y="3299384"/>
                </a:lnTo>
                <a:lnTo>
                  <a:pt x="1747761" y="3299384"/>
                </a:lnTo>
                <a:lnTo>
                  <a:pt x="1747761" y="3273666"/>
                </a:lnTo>
                <a:lnTo>
                  <a:pt x="1721701" y="3273666"/>
                </a:lnTo>
                <a:lnTo>
                  <a:pt x="1721701" y="3299384"/>
                </a:lnTo>
                <a:lnTo>
                  <a:pt x="1695983" y="3299384"/>
                </a:lnTo>
                <a:lnTo>
                  <a:pt x="1695983" y="3325444"/>
                </a:lnTo>
                <a:lnTo>
                  <a:pt x="1721701" y="3325444"/>
                </a:lnTo>
                <a:lnTo>
                  <a:pt x="1721701" y="3351162"/>
                </a:lnTo>
                <a:lnTo>
                  <a:pt x="1747761" y="3351162"/>
                </a:lnTo>
                <a:close/>
                <a:moveTo>
                  <a:pt x="1817370" y="3217774"/>
                </a:moveTo>
                <a:lnTo>
                  <a:pt x="1817370" y="3189313"/>
                </a:lnTo>
                <a:lnTo>
                  <a:pt x="1845831" y="3189313"/>
                </a:lnTo>
                <a:lnTo>
                  <a:pt x="1845831" y="3161195"/>
                </a:lnTo>
                <a:lnTo>
                  <a:pt x="1817370" y="3161195"/>
                </a:lnTo>
                <a:lnTo>
                  <a:pt x="1817370" y="3132734"/>
                </a:lnTo>
                <a:lnTo>
                  <a:pt x="1789252" y="3132734"/>
                </a:lnTo>
                <a:lnTo>
                  <a:pt x="1789252" y="3161195"/>
                </a:lnTo>
                <a:lnTo>
                  <a:pt x="1760791" y="3161195"/>
                </a:lnTo>
                <a:lnTo>
                  <a:pt x="1760791" y="3189313"/>
                </a:lnTo>
                <a:lnTo>
                  <a:pt x="1789252" y="3189313"/>
                </a:lnTo>
                <a:lnTo>
                  <a:pt x="1789252" y="3217774"/>
                </a:lnTo>
                <a:lnTo>
                  <a:pt x="1817370" y="3217774"/>
                </a:lnTo>
                <a:close/>
                <a:moveTo>
                  <a:pt x="1475156" y="3081985"/>
                </a:moveTo>
                <a:lnTo>
                  <a:pt x="1475156" y="3052839"/>
                </a:lnTo>
                <a:lnTo>
                  <a:pt x="1504302" y="3052839"/>
                </a:lnTo>
                <a:lnTo>
                  <a:pt x="1504302" y="3023349"/>
                </a:lnTo>
                <a:lnTo>
                  <a:pt x="1475156" y="3023349"/>
                </a:lnTo>
                <a:lnTo>
                  <a:pt x="1475156" y="2994203"/>
                </a:lnTo>
                <a:lnTo>
                  <a:pt x="1445666" y="2994203"/>
                </a:lnTo>
                <a:lnTo>
                  <a:pt x="1445666" y="3023349"/>
                </a:lnTo>
                <a:lnTo>
                  <a:pt x="1416520" y="3023349"/>
                </a:lnTo>
                <a:lnTo>
                  <a:pt x="1416520" y="3052839"/>
                </a:lnTo>
                <a:lnTo>
                  <a:pt x="1445666" y="3052839"/>
                </a:lnTo>
                <a:lnTo>
                  <a:pt x="1445666" y="3081985"/>
                </a:lnTo>
                <a:lnTo>
                  <a:pt x="1475156" y="3081985"/>
                </a:lnTo>
                <a:close/>
                <a:moveTo>
                  <a:pt x="1680210" y="3217431"/>
                </a:moveTo>
                <a:lnTo>
                  <a:pt x="1680210" y="3189313"/>
                </a:lnTo>
                <a:lnTo>
                  <a:pt x="1708328" y="3189313"/>
                </a:lnTo>
                <a:lnTo>
                  <a:pt x="1708328" y="3161195"/>
                </a:lnTo>
                <a:lnTo>
                  <a:pt x="1680210" y="3161195"/>
                </a:lnTo>
                <a:lnTo>
                  <a:pt x="1680210" y="3133077"/>
                </a:lnTo>
                <a:lnTo>
                  <a:pt x="1652092" y="3133077"/>
                </a:lnTo>
                <a:lnTo>
                  <a:pt x="1652092" y="3161195"/>
                </a:lnTo>
                <a:lnTo>
                  <a:pt x="1623974" y="3161195"/>
                </a:lnTo>
                <a:lnTo>
                  <a:pt x="1623974" y="3189313"/>
                </a:lnTo>
                <a:lnTo>
                  <a:pt x="1652092" y="3189313"/>
                </a:lnTo>
                <a:lnTo>
                  <a:pt x="1652092" y="3217431"/>
                </a:lnTo>
                <a:lnTo>
                  <a:pt x="1680210" y="3217431"/>
                </a:lnTo>
                <a:close/>
                <a:moveTo>
                  <a:pt x="1542707" y="3216402"/>
                </a:moveTo>
                <a:lnTo>
                  <a:pt x="1542707" y="3188970"/>
                </a:lnTo>
                <a:lnTo>
                  <a:pt x="1570139" y="3188970"/>
                </a:lnTo>
                <a:lnTo>
                  <a:pt x="1570139" y="3161538"/>
                </a:lnTo>
                <a:lnTo>
                  <a:pt x="1542707" y="3161538"/>
                </a:lnTo>
                <a:lnTo>
                  <a:pt x="1542707" y="3134106"/>
                </a:lnTo>
                <a:lnTo>
                  <a:pt x="1515275" y="3134106"/>
                </a:lnTo>
                <a:lnTo>
                  <a:pt x="1515275" y="3161538"/>
                </a:lnTo>
                <a:lnTo>
                  <a:pt x="1487843" y="3161538"/>
                </a:lnTo>
                <a:lnTo>
                  <a:pt x="1487843" y="3188970"/>
                </a:lnTo>
                <a:lnTo>
                  <a:pt x="1515275" y="3188970"/>
                </a:lnTo>
                <a:lnTo>
                  <a:pt x="1515275" y="3216402"/>
                </a:lnTo>
                <a:lnTo>
                  <a:pt x="1542707" y="3216402"/>
                </a:lnTo>
                <a:close/>
                <a:moveTo>
                  <a:pt x="1610258" y="3350476"/>
                </a:moveTo>
                <a:lnTo>
                  <a:pt x="1610258" y="3325101"/>
                </a:lnTo>
                <a:lnTo>
                  <a:pt x="1635633" y="3325101"/>
                </a:lnTo>
                <a:lnTo>
                  <a:pt x="1635633" y="3299727"/>
                </a:lnTo>
                <a:lnTo>
                  <a:pt x="1610258" y="3299727"/>
                </a:lnTo>
                <a:lnTo>
                  <a:pt x="1610258" y="3274352"/>
                </a:lnTo>
                <a:lnTo>
                  <a:pt x="1584884" y="3274352"/>
                </a:lnTo>
                <a:lnTo>
                  <a:pt x="1584884" y="3299727"/>
                </a:lnTo>
                <a:lnTo>
                  <a:pt x="1559509" y="3299727"/>
                </a:lnTo>
                <a:lnTo>
                  <a:pt x="1559509" y="3325101"/>
                </a:lnTo>
                <a:lnTo>
                  <a:pt x="1584884" y="3325101"/>
                </a:lnTo>
                <a:lnTo>
                  <a:pt x="1584884" y="3350476"/>
                </a:lnTo>
                <a:lnTo>
                  <a:pt x="1610258" y="3350476"/>
                </a:lnTo>
                <a:close/>
                <a:moveTo>
                  <a:pt x="1405204" y="3215030"/>
                </a:moveTo>
                <a:lnTo>
                  <a:pt x="1405204" y="3188627"/>
                </a:lnTo>
                <a:lnTo>
                  <a:pt x="1431607" y="3188627"/>
                </a:lnTo>
                <a:lnTo>
                  <a:pt x="1431607" y="3161881"/>
                </a:lnTo>
                <a:lnTo>
                  <a:pt x="1405204" y="3161881"/>
                </a:lnTo>
                <a:lnTo>
                  <a:pt x="1405204" y="3135478"/>
                </a:lnTo>
                <a:lnTo>
                  <a:pt x="1378458" y="3135478"/>
                </a:lnTo>
                <a:lnTo>
                  <a:pt x="1378458" y="3161881"/>
                </a:lnTo>
                <a:lnTo>
                  <a:pt x="1352055" y="3161881"/>
                </a:lnTo>
                <a:lnTo>
                  <a:pt x="1352055" y="3188627"/>
                </a:lnTo>
                <a:lnTo>
                  <a:pt x="1378458" y="3188627"/>
                </a:lnTo>
                <a:lnTo>
                  <a:pt x="1378458" y="3215030"/>
                </a:lnTo>
                <a:lnTo>
                  <a:pt x="1405204" y="3215030"/>
                </a:lnTo>
                <a:close/>
                <a:moveTo>
                  <a:pt x="1172718" y="803415"/>
                </a:moveTo>
                <a:lnTo>
                  <a:pt x="1172718" y="830161"/>
                </a:lnTo>
                <a:lnTo>
                  <a:pt x="1145972" y="830161"/>
                </a:lnTo>
                <a:lnTo>
                  <a:pt x="1145972" y="856907"/>
                </a:lnTo>
                <a:lnTo>
                  <a:pt x="1172718" y="856907"/>
                </a:lnTo>
                <a:lnTo>
                  <a:pt x="1172718" y="883653"/>
                </a:lnTo>
                <a:lnTo>
                  <a:pt x="1199464" y="883653"/>
                </a:lnTo>
                <a:lnTo>
                  <a:pt x="1199464" y="856907"/>
                </a:lnTo>
                <a:lnTo>
                  <a:pt x="1226210" y="856907"/>
                </a:lnTo>
                <a:lnTo>
                  <a:pt x="1226210" y="830161"/>
                </a:lnTo>
                <a:lnTo>
                  <a:pt x="1199464" y="830161"/>
                </a:lnTo>
                <a:lnTo>
                  <a:pt x="1199464" y="803415"/>
                </a:lnTo>
                <a:lnTo>
                  <a:pt x="1172718" y="803415"/>
                </a:lnTo>
                <a:close/>
                <a:moveTo>
                  <a:pt x="1241984" y="668312"/>
                </a:moveTo>
                <a:lnTo>
                  <a:pt x="1241984" y="693687"/>
                </a:lnTo>
                <a:lnTo>
                  <a:pt x="1216609" y="693687"/>
                </a:lnTo>
                <a:lnTo>
                  <a:pt x="1216609" y="719061"/>
                </a:lnTo>
                <a:lnTo>
                  <a:pt x="1241984" y="719061"/>
                </a:lnTo>
                <a:lnTo>
                  <a:pt x="1241984" y="744436"/>
                </a:lnTo>
                <a:lnTo>
                  <a:pt x="1267358" y="744436"/>
                </a:lnTo>
                <a:lnTo>
                  <a:pt x="1267358" y="719061"/>
                </a:lnTo>
                <a:lnTo>
                  <a:pt x="1292733" y="719061"/>
                </a:lnTo>
                <a:lnTo>
                  <a:pt x="1292733" y="693687"/>
                </a:lnTo>
                <a:lnTo>
                  <a:pt x="1267358" y="693687"/>
                </a:lnTo>
                <a:lnTo>
                  <a:pt x="1267358" y="668312"/>
                </a:lnTo>
                <a:lnTo>
                  <a:pt x="1241984" y="668312"/>
                </a:lnTo>
                <a:close/>
                <a:moveTo>
                  <a:pt x="1309192" y="801357"/>
                </a:moveTo>
                <a:lnTo>
                  <a:pt x="1309192" y="829475"/>
                </a:lnTo>
                <a:lnTo>
                  <a:pt x="1281074" y="829475"/>
                </a:lnTo>
                <a:lnTo>
                  <a:pt x="1281074" y="857593"/>
                </a:lnTo>
                <a:lnTo>
                  <a:pt x="1309192" y="857593"/>
                </a:lnTo>
                <a:lnTo>
                  <a:pt x="1309192" y="885711"/>
                </a:lnTo>
                <a:lnTo>
                  <a:pt x="1337310" y="885711"/>
                </a:lnTo>
                <a:lnTo>
                  <a:pt x="1337310" y="857593"/>
                </a:lnTo>
                <a:lnTo>
                  <a:pt x="1365428" y="857593"/>
                </a:lnTo>
                <a:lnTo>
                  <a:pt x="1365428" y="829475"/>
                </a:lnTo>
                <a:lnTo>
                  <a:pt x="1337310" y="829475"/>
                </a:lnTo>
                <a:lnTo>
                  <a:pt x="1337310" y="801357"/>
                </a:lnTo>
                <a:lnTo>
                  <a:pt x="1309192" y="801357"/>
                </a:lnTo>
                <a:close/>
                <a:moveTo>
                  <a:pt x="1103452" y="938517"/>
                </a:moveTo>
                <a:lnTo>
                  <a:pt x="1103452" y="966635"/>
                </a:lnTo>
                <a:lnTo>
                  <a:pt x="1075334" y="966635"/>
                </a:lnTo>
                <a:lnTo>
                  <a:pt x="1075334" y="994753"/>
                </a:lnTo>
                <a:lnTo>
                  <a:pt x="1103452" y="994753"/>
                </a:lnTo>
                <a:lnTo>
                  <a:pt x="1103452" y="1022871"/>
                </a:lnTo>
                <a:lnTo>
                  <a:pt x="1131570" y="1022871"/>
                </a:lnTo>
                <a:lnTo>
                  <a:pt x="1131570" y="994753"/>
                </a:lnTo>
                <a:lnTo>
                  <a:pt x="1159688" y="994753"/>
                </a:lnTo>
                <a:lnTo>
                  <a:pt x="1159688" y="966635"/>
                </a:lnTo>
                <a:lnTo>
                  <a:pt x="1131570" y="966635"/>
                </a:lnTo>
                <a:lnTo>
                  <a:pt x="1131570" y="938517"/>
                </a:lnTo>
                <a:lnTo>
                  <a:pt x="1103452" y="938517"/>
                </a:lnTo>
                <a:close/>
                <a:moveTo>
                  <a:pt x="581215" y="2389670"/>
                </a:moveTo>
                <a:lnTo>
                  <a:pt x="581215" y="2364638"/>
                </a:lnTo>
                <a:lnTo>
                  <a:pt x="606247" y="2364638"/>
                </a:lnTo>
                <a:lnTo>
                  <a:pt x="606247" y="2339950"/>
                </a:lnTo>
                <a:lnTo>
                  <a:pt x="581215" y="2339950"/>
                </a:lnTo>
                <a:lnTo>
                  <a:pt x="581215" y="2314918"/>
                </a:lnTo>
                <a:lnTo>
                  <a:pt x="556527" y="2314918"/>
                </a:lnTo>
                <a:lnTo>
                  <a:pt x="556527" y="2339950"/>
                </a:lnTo>
                <a:lnTo>
                  <a:pt x="531495" y="2339950"/>
                </a:lnTo>
                <a:lnTo>
                  <a:pt x="531495" y="2364638"/>
                </a:lnTo>
                <a:lnTo>
                  <a:pt x="556527" y="2364638"/>
                </a:lnTo>
                <a:lnTo>
                  <a:pt x="556527" y="2389670"/>
                </a:lnTo>
                <a:lnTo>
                  <a:pt x="581215" y="2389670"/>
                </a:lnTo>
                <a:close/>
                <a:moveTo>
                  <a:pt x="1036244" y="805472"/>
                </a:moveTo>
                <a:lnTo>
                  <a:pt x="1036244" y="830847"/>
                </a:lnTo>
                <a:lnTo>
                  <a:pt x="1010869" y="830847"/>
                </a:lnTo>
                <a:lnTo>
                  <a:pt x="1010869" y="856221"/>
                </a:lnTo>
                <a:lnTo>
                  <a:pt x="1036244" y="856221"/>
                </a:lnTo>
                <a:lnTo>
                  <a:pt x="1036244" y="881596"/>
                </a:lnTo>
                <a:lnTo>
                  <a:pt x="1061618" y="881596"/>
                </a:lnTo>
                <a:lnTo>
                  <a:pt x="1061618" y="856221"/>
                </a:lnTo>
                <a:lnTo>
                  <a:pt x="1086993" y="856221"/>
                </a:lnTo>
                <a:lnTo>
                  <a:pt x="1086993" y="830847"/>
                </a:lnTo>
                <a:lnTo>
                  <a:pt x="1061618" y="830847"/>
                </a:lnTo>
                <a:lnTo>
                  <a:pt x="1061618" y="805472"/>
                </a:lnTo>
                <a:lnTo>
                  <a:pt x="1036244" y="805472"/>
                </a:lnTo>
                <a:close/>
                <a:moveTo>
                  <a:pt x="1515275" y="665226"/>
                </a:moveTo>
                <a:lnTo>
                  <a:pt x="1515275" y="692658"/>
                </a:lnTo>
                <a:lnTo>
                  <a:pt x="1487843" y="692658"/>
                </a:lnTo>
                <a:lnTo>
                  <a:pt x="1487843" y="720090"/>
                </a:lnTo>
                <a:lnTo>
                  <a:pt x="1515275" y="720090"/>
                </a:lnTo>
                <a:lnTo>
                  <a:pt x="1515275" y="747522"/>
                </a:lnTo>
                <a:lnTo>
                  <a:pt x="1542707" y="747522"/>
                </a:lnTo>
                <a:lnTo>
                  <a:pt x="1542707" y="720090"/>
                </a:lnTo>
                <a:lnTo>
                  <a:pt x="1570139" y="720090"/>
                </a:lnTo>
                <a:lnTo>
                  <a:pt x="1570139" y="692658"/>
                </a:lnTo>
                <a:lnTo>
                  <a:pt x="1542707" y="692658"/>
                </a:lnTo>
                <a:lnTo>
                  <a:pt x="1542707" y="665226"/>
                </a:lnTo>
                <a:lnTo>
                  <a:pt x="1515275" y="665226"/>
                </a:lnTo>
                <a:close/>
                <a:moveTo>
                  <a:pt x="1650035" y="932688"/>
                </a:moveTo>
                <a:lnTo>
                  <a:pt x="1650035" y="964578"/>
                </a:lnTo>
                <a:lnTo>
                  <a:pt x="1618145" y="964578"/>
                </a:lnTo>
                <a:lnTo>
                  <a:pt x="1618145" y="996810"/>
                </a:lnTo>
                <a:lnTo>
                  <a:pt x="1650035" y="996810"/>
                </a:lnTo>
                <a:lnTo>
                  <a:pt x="1650035" y="1028700"/>
                </a:lnTo>
                <a:lnTo>
                  <a:pt x="1682267" y="1028700"/>
                </a:lnTo>
                <a:lnTo>
                  <a:pt x="1682267" y="996810"/>
                </a:lnTo>
                <a:lnTo>
                  <a:pt x="1714157" y="996810"/>
                </a:lnTo>
                <a:lnTo>
                  <a:pt x="1714157" y="964578"/>
                </a:lnTo>
                <a:lnTo>
                  <a:pt x="1682267" y="964578"/>
                </a:lnTo>
                <a:lnTo>
                  <a:pt x="1682267" y="932688"/>
                </a:lnTo>
                <a:lnTo>
                  <a:pt x="1650035" y="932688"/>
                </a:lnTo>
                <a:close/>
                <a:moveTo>
                  <a:pt x="1448067" y="532524"/>
                </a:moveTo>
                <a:lnTo>
                  <a:pt x="1448067" y="556870"/>
                </a:lnTo>
                <a:lnTo>
                  <a:pt x="1423721" y="556870"/>
                </a:lnTo>
                <a:lnTo>
                  <a:pt x="1423721" y="581558"/>
                </a:lnTo>
                <a:lnTo>
                  <a:pt x="1448067" y="581558"/>
                </a:lnTo>
                <a:lnTo>
                  <a:pt x="1448067" y="605904"/>
                </a:lnTo>
                <a:lnTo>
                  <a:pt x="1472755" y="605904"/>
                </a:lnTo>
                <a:lnTo>
                  <a:pt x="1472755" y="581558"/>
                </a:lnTo>
                <a:lnTo>
                  <a:pt x="1497101" y="581558"/>
                </a:lnTo>
                <a:lnTo>
                  <a:pt x="1497101" y="556870"/>
                </a:lnTo>
                <a:lnTo>
                  <a:pt x="1472755" y="556870"/>
                </a:lnTo>
                <a:lnTo>
                  <a:pt x="1472755" y="532524"/>
                </a:lnTo>
                <a:lnTo>
                  <a:pt x="1448067" y="532524"/>
                </a:lnTo>
                <a:close/>
                <a:moveTo>
                  <a:pt x="1378458" y="666598"/>
                </a:moveTo>
                <a:lnTo>
                  <a:pt x="1378458" y="693001"/>
                </a:lnTo>
                <a:lnTo>
                  <a:pt x="1352055" y="693001"/>
                </a:lnTo>
                <a:lnTo>
                  <a:pt x="1352055" y="719747"/>
                </a:lnTo>
                <a:lnTo>
                  <a:pt x="1378458" y="719747"/>
                </a:lnTo>
                <a:lnTo>
                  <a:pt x="1378458" y="746150"/>
                </a:lnTo>
                <a:lnTo>
                  <a:pt x="1405204" y="746150"/>
                </a:lnTo>
                <a:lnTo>
                  <a:pt x="1405204" y="719747"/>
                </a:lnTo>
                <a:lnTo>
                  <a:pt x="1431607" y="719747"/>
                </a:lnTo>
                <a:lnTo>
                  <a:pt x="1431607" y="693001"/>
                </a:lnTo>
                <a:lnTo>
                  <a:pt x="1405204" y="693001"/>
                </a:lnTo>
                <a:lnTo>
                  <a:pt x="1405204" y="666598"/>
                </a:lnTo>
                <a:lnTo>
                  <a:pt x="1378458" y="666598"/>
                </a:lnTo>
                <a:close/>
                <a:moveTo>
                  <a:pt x="967321" y="941261"/>
                </a:moveTo>
                <a:lnTo>
                  <a:pt x="967321" y="967664"/>
                </a:lnTo>
                <a:lnTo>
                  <a:pt x="940918" y="967664"/>
                </a:lnTo>
                <a:lnTo>
                  <a:pt x="940918" y="993724"/>
                </a:lnTo>
                <a:lnTo>
                  <a:pt x="967321" y="993724"/>
                </a:lnTo>
                <a:lnTo>
                  <a:pt x="967321" y="1020128"/>
                </a:lnTo>
                <a:lnTo>
                  <a:pt x="993381" y="1020128"/>
                </a:lnTo>
                <a:lnTo>
                  <a:pt x="993381" y="993724"/>
                </a:lnTo>
                <a:lnTo>
                  <a:pt x="1019785" y="993724"/>
                </a:lnTo>
                <a:lnTo>
                  <a:pt x="1019785" y="967664"/>
                </a:lnTo>
                <a:lnTo>
                  <a:pt x="993381" y="967664"/>
                </a:lnTo>
                <a:lnTo>
                  <a:pt x="993381" y="941261"/>
                </a:lnTo>
                <a:lnTo>
                  <a:pt x="967321" y="941261"/>
                </a:lnTo>
                <a:close/>
                <a:moveTo>
                  <a:pt x="556527" y="1491958"/>
                </a:moveTo>
                <a:lnTo>
                  <a:pt x="556527" y="1516990"/>
                </a:lnTo>
                <a:lnTo>
                  <a:pt x="531495" y="1516990"/>
                </a:lnTo>
                <a:lnTo>
                  <a:pt x="531495" y="1541678"/>
                </a:lnTo>
                <a:lnTo>
                  <a:pt x="556527" y="1541678"/>
                </a:lnTo>
                <a:lnTo>
                  <a:pt x="556527" y="1566710"/>
                </a:lnTo>
                <a:lnTo>
                  <a:pt x="581215" y="1566710"/>
                </a:lnTo>
                <a:lnTo>
                  <a:pt x="581215" y="1541678"/>
                </a:lnTo>
                <a:lnTo>
                  <a:pt x="606247" y="1541678"/>
                </a:lnTo>
                <a:lnTo>
                  <a:pt x="606247" y="1516990"/>
                </a:lnTo>
                <a:lnTo>
                  <a:pt x="581215" y="1516990"/>
                </a:lnTo>
                <a:lnTo>
                  <a:pt x="581215" y="1491958"/>
                </a:lnTo>
                <a:lnTo>
                  <a:pt x="556527" y="1491958"/>
                </a:lnTo>
                <a:close/>
                <a:moveTo>
                  <a:pt x="512635" y="1977847"/>
                </a:moveTo>
                <a:lnTo>
                  <a:pt x="512635" y="1953158"/>
                </a:lnTo>
                <a:lnTo>
                  <a:pt x="537324" y="1953158"/>
                </a:lnTo>
                <a:lnTo>
                  <a:pt x="537324" y="1928470"/>
                </a:lnTo>
                <a:lnTo>
                  <a:pt x="512635" y="1928470"/>
                </a:lnTo>
                <a:lnTo>
                  <a:pt x="512635" y="1903781"/>
                </a:lnTo>
                <a:lnTo>
                  <a:pt x="487947" y="1903781"/>
                </a:lnTo>
                <a:lnTo>
                  <a:pt x="487947" y="1928470"/>
                </a:lnTo>
                <a:lnTo>
                  <a:pt x="463258" y="1928470"/>
                </a:lnTo>
                <a:lnTo>
                  <a:pt x="463258" y="1953158"/>
                </a:lnTo>
                <a:lnTo>
                  <a:pt x="487947" y="1953158"/>
                </a:lnTo>
                <a:lnTo>
                  <a:pt x="487947" y="1977847"/>
                </a:lnTo>
                <a:lnTo>
                  <a:pt x="512635" y="1977847"/>
                </a:lnTo>
                <a:close/>
                <a:moveTo>
                  <a:pt x="898055" y="1077049"/>
                </a:moveTo>
                <a:lnTo>
                  <a:pt x="898055" y="1104138"/>
                </a:lnTo>
                <a:lnTo>
                  <a:pt x="870966" y="1104138"/>
                </a:lnTo>
                <a:lnTo>
                  <a:pt x="870966" y="1131570"/>
                </a:lnTo>
                <a:lnTo>
                  <a:pt x="898055" y="1131570"/>
                </a:lnTo>
                <a:lnTo>
                  <a:pt x="898055" y="1158659"/>
                </a:lnTo>
                <a:lnTo>
                  <a:pt x="925487" y="1158659"/>
                </a:lnTo>
                <a:lnTo>
                  <a:pt x="925487" y="1131570"/>
                </a:lnTo>
                <a:lnTo>
                  <a:pt x="952576" y="1131570"/>
                </a:lnTo>
                <a:lnTo>
                  <a:pt x="952576" y="1104138"/>
                </a:lnTo>
                <a:lnTo>
                  <a:pt x="925487" y="1104138"/>
                </a:lnTo>
                <a:lnTo>
                  <a:pt x="925487" y="1077049"/>
                </a:lnTo>
                <a:lnTo>
                  <a:pt x="898055" y="1077049"/>
                </a:lnTo>
                <a:close/>
                <a:moveTo>
                  <a:pt x="512293" y="2251481"/>
                </a:moveTo>
                <a:lnTo>
                  <a:pt x="512293" y="2227136"/>
                </a:lnTo>
                <a:lnTo>
                  <a:pt x="536638" y="2227136"/>
                </a:lnTo>
                <a:lnTo>
                  <a:pt x="536638" y="2203133"/>
                </a:lnTo>
                <a:lnTo>
                  <a:pt x="512293" y="2203133"/>
                </a:lnTo>
                <a:lnTo>
                  <a:pt x="512293" y="2178787"/>
                </a:lnTo>
                <a:lnTo>
                  <a:pt x="488290" y="2178787"/>
                </a:lnTo>
                <a:lnTo>
                  <a:pt x="488290" y="2203133"/>
                </a:lnTo>
                <a:lnTo>
                  <a:pt x="463944" y="2203133"/>
                </a:lnTo>
                <a:lnTo>
                  <a:pt x="463944" y="2227136"/>
                </a:lnTo>
                <a:lnTo>
                  <a:pt x="488290" y="2227136"/>
                </a:lnTo>
                <a:lnTo>
                  <a:pt x="488290" y="2251481"/>
                </a:lnTo>
                <a:lnTo>
                  <a:pt x="512293" y="2251481"/>
                </a:lnTo>
                <a:close/>
                <a:moveTo>
                  <a:pt x="488290" y="1630147"/>
                </a:moveTo>
                <a:lnTo>
                  <a:pt x="488290" y="1654493"/>
                </a:lnTo>
                <a:lnTo>
                  <a:pt x="463944" y="1654493"/>
                </a:lnTo>
                <a:lnTo>
                  <a:pt x="463944" y="1678496"/>
                </a:lnTo>
                <a:lnTo>
                  <a:pt x="488290" y="1678496"/>
                </a:lnTo>
                <a:lnTo>
                  <a:pt x="488290" y="1702841"/>
                </a:lnTo>
                <a:lnTo>
                  <a:pt x="512293" y="1702841"/>
                </a:lnTo>
                <a:lnTo>
                  <a:pt x="512293" y="1678496"/>
                </a:lnTo>
                <a:lnTo>
                  <a:pt x="536638" y="1678496"/>
                </a:lnTo>
                <a:lnTo>
                  <a:pt x="536638" y="1654493"/>
                </a:lnTo>
                <a:lnTo>
                  <a:pt x="512293" y="1654493"/>
                </a:lnTo>
                <a:lnTo>
                  <a:pt x="512293" y="1630147"/>
                </a:lnTo>
                <a:lnTo>
                  <a:pt x="488290" y="1630147"/>
                </a:lnTo>
                <a:close/>
                <a:moveTo>
                  <a:pt x="830847" y="944004"/>
                </a:moveTo>
                <a:lnTo>
                  <a:pt x="830847" y="968350"/>
                </a:lnTo>
                <a:lnTo>
                  <a:pt x="806501" y="968350"/>
                </a:lnTo>
                <a:lnTo>
                  <a:pt x="806501" y="993038"/>
                </a:lnTo>
                <a:lnTo>
                  <a:pt x="830847" y="993038"/>
                </a:lnTo>
                <a:lnTo>
                  <a:pt x="830847" y="1017384"/>
                </a:lnTo>
                <a:lnTo>
                  <a:pt x="855535" y="1017384"/>
                </a:lnTo>
                <a:lnTo>
                  <a:pt x="855535" y="993038"/>
                </a:lnTo>
                <a:lnTo>
                  <a:pt x="879881" y="993038"/>
                </a:lnTo>
                <a:lnTo>
                  <a:pt x="879881" y="968350"/>
                </a:lnTo>
                <a:lnTo>
                  <a:pt x="855535" y="968350"/>
                </a:lnTo>
                <a:lnTo>
                  <a:pt x="855535" y="944004"/>
                </a:lnTo>
                <a:lnTo>
                  <a:pt x="830847" y="944004"/>
                </a:lnTo>
                <a:close/>
                <a:moveTo>
                  <a:pt x="761924" y="1080135"/>
                </a:moveTo>
                <a:lnTo>
                  <a:pt x="761924" y="1105167"/>
                </a:lnTo>
                <a:lnTo>
                  <a:pt x="736892" y="1105167"/>
                </a:lnTo>
                <a:lnTo>
                  <a:pt x="736892" y="1130541"/>
                </a:lnTo>
                <a:lnTo>
                  <a:pt x="761924" y="1130541"/>
                </a:lnTo>
                <a:lnTo>
                  <a:pt x="761924" y="1155573"/>
                </a:lnTo>
                <a:lnTo>
                  <a:pt x="787298" y="1155573"/>
                </a:lnTo>
                <a:lnTo>
                  <a:pt x="787298" y="1130541"/>
                </a:lnTo>
                <a:lnTo>
                  <a:pt x="812330" y="1130541"/>
                </a:lnTo>
                <a:lnTo>
                  <a:pt x="812330" y="1105167"/>
                </a:lnTo>
                <a:lnTo>
                  <a:pt x="787298" y="1105167"/>
                </a:lnTo>
                <a:lnTo>
                  <a:pt x="787298" y="1080135"/>
                </a:lnTo>
                <a:lnTo>
                  <a:pt x="761924" y="1080135"/>
                </a:lnTo>
                <a:close/>
                <a:moveTo>
                  <a:pt x="624764" y="1354112"/>
                </a:moveTo>
                <a:lnTo>
                  <a:pt x="624764" y="1379487"/>
                </a:lnTo>
                <a:lnTo>
                  <a:pt x="599389" y="1379487"/>
                </a:lnTo>
                <a:lnTo>
                  <a:pt x="599389" y="1404861"/>
                </a:lnTo>
                <a:lnTo>
                  <a:pt x="624764" y="1404861"/>
                </a:lnTo>
                <a:lnTo>
                  <a:pt x="624764" y="1430236"/>
                </a:lnTo>
                <a:lnTo>
                  <a:pt x="650138" y="1430236"/>
                </a:lnTo>
                <a:lnTo>
                  <a:pt x="650138" y="1404861"/>
                </a:lnTo>
                <a:lnTo>
                  <a:pt x="675513" y="1404861"/>
                </a:lnTo>
                <a:lnTo>
                  <a:pt x="675513" y="1379487"/>
                </a:lnTo>
                <a:lnTo>
                  <a:pt x="650138" y="1379487"/>
                </a:lnTo>
                <a:lnTo>
                  <a:pt x="650138" y="1354112"/>
                </a:lnTo>
                <a:lnTo>
                  <a:pt x="624764" y="1354112"/>
                </a:lnTo>
                <a:close/>
                <a:moveTo>
                  <a:pt x="693344" y="1216952"/>
                </a:moveTo>
                <a:lnTo>
                  <a:pt x="693344" y="1242327"/>
                </a:lnTo>
                <a:lnTo>
                  <a:pt x="667969" y="1242327"/>
                </a:lnTo>
                <a:lnTo>
                  <a:pt x="667969" y="1267701"/>
                </a:lnTo>
                <a:lnTo>
                  <a:pt x="693344" y="1267701"/>
                </a:lnTo>
                <a:lnTo>
                  <a:pt x="693344" y="1293076"/>
                </a:lnTo>
                <a:lnTo>
                  <a:pt x="718718" y="1293076"/>
                </a:lnTo>
                <a:lnTo>
                  <a:pt x="718718" y="1267701"/>
                </a:lnTo>
                <a:lnTo>
                  <a:pt x="744093" y="1267701"/>
                </a:lnTo>
                <a:lnTo>
                  <a:pt x="744093" y="1242327"/>
                </a:lnTo>
                <a:lnTo>
                  <a:pt x="718718" y="1242327"/>
                </a:lnTo>
                <a:lnTo>
                  <a:pt x="718718" y="1216952"/>
                </a:lnTo>
                <a:lnTo>
                  <a:pt x="693344" y="1216952"/>
                </a:lnTo>
                <a:close/>
                <a:moveTo>
                  <a:pt x="3577819" y="1280732"/>
                </a:moveTo>
                <a:lnTo>
                  <a:pt x="3594964" y="1280732"/>
                </a:lnTo>
                <a:lnTo>
                  <a:pt x="3594964" y="1263587"/>
                </a:lnTo>
                <a:lnTo>
                  <a:pt x="3612109" y="1263587"/>
                </a:lnTo>
                <a:lnTo>
                  <a:pt x="3612109" y="1246442"/>
                </a:lnTo>
                <a:lnTo>
                  <a:pt x="3594964" y="1246442"/>
                </a:lnTo>
                <a:lnTo>
                  <a:pt x="3594964" y="1229297"/>
                </a:lnTo>
                <a:lnTo>
                  <a:pt x="3577819" y="1229297"/>
                </a:lnTo>
                <a:lnTo>
                  <a:pt x="3577819" y="1246442"/>
                </a:lnTo>
                <a:lnTo>
                  <a:pt x="3560674" y="1246442"/>
                </a:lnTo>
                <a:lnTo>
                  <a:pt x="3560674" y="1263587"/>
                </a:lnTo>
                <a:lnTo>
                  <a:pt x="3577819" y="1263587"/>
                </a:lnTo>
                <a:lnTo>
                  <a:pt x="3577819" y="1280732"/>
                </a:lnTo>
                <a:close/>
                <a:moveTo>
                  <a:pt x="3507867" y="1421663"/>
                </a:moveTo>
                <a:lnTo>
                  <a:pt x="3527755" y="1421663"/>
                </a:lnTo>
                <a:lnTo>
                  <a:pt x="3527755" y="1402118"/>
                </a:lnTo>
                <a:lnTo>
                  <a:pt x="3547301" y="1402118"/>
                </a:lnTo>
                <a:lnTo>
                  <a:pt x="3547301" y="1382230"/>
                </a:lnTo>
                <a:lnTo>
                  <a:pt x="3527755" y="1382230"/>
                </a:lnTo>
                <a:lnTo>
                  <a:pt x="3527755" y="1362685"/>
                </a:lnTo>
                <a:lnTo>
                  <a:pt x="3507867" y="1362685"/>
                </a:lnTo>
                <a:lnTo>
                  <a:pt x="3507867" y="1382230"/>
                </a:lnTo>
                <a:lnTo>
                  <a:pt x="3488322" y="1382230"/>
                </a:lnTo>
                <a:lnTo>
                  <a:pt x="3488322" y="1402118"/>
                </a:lnTo>
                <a:lnTo>
                  <a:pt x="3507867" y="1402118"/>
                </a:lnTo>
                <a:lnTo>
                  <a:pt x="3507867" y="1421663"/>
                </a:lnTo>
                <a:close/>
                <a:moveTo>
                  <a:pt x="3509239" y="1143572"/>
                </a:moveTo>
                <a:lnTo>
                  <a:pt x="3526384" y="1143572"/>
                </a:lnTo>
                <a:lnTo>
                  <a:pt x="3526384" y="1126427"/>
                </a:lnTo>
                <a:lnTo>
                  <a:pt x="3543529" y="1126427"/>
                </a:lnTo>
                <a:lnTo>
                  <a:pt x="3543529" y="1109282"/>
                </a:lnTo>
                <a:lnTo>
                  <a:pt x="3526384" y="1109282"/>
                </a:lnTo>
                <a:lnTo>
                  <a:pt x="3526384" y="1092137"/>
                </a:lnTo>
                <a:lnTo>
                  <a:pt x="3509239" y="1092137"/>
                </a:lnTo>
                <a:lnTo>
                  <a:pt x="3509239" y="1109282"/>
                </a:lnTo>
                <a:lnTo>
                  <a:pt x="3492094" y="1109282"/>
                </a:lnTo>
                <a:lnTo>
                  <a:pt x="3492094" y="1126427"/>
                </a:lnTo>
                <a:lnTo>
                  <a:pt x="3509239" y="1126427"/>
                </a:lnTo>
                <a:lnTo>
                  <a:pt x="3509239" y="1143572"/>
                </a:lnTo>
                <a:close/>
                <a:moveTo>
                  <a:pt x="3510953" y="864108"/>
                </a:moveTo>
                <a:lnTo>
                  <a:pt x="3524669" y="864108"/>
                </a:lnTo>
                <a:lnTo>
                  <a:pt x="3524669" y="850392"/>
                </a:lnTo>
                <a:lnTo>
                  <a:pt x="3538385" y="850392"/>
                </a:lnTo>
                <a:lnTo>
                  <a:pt x="3538385" y="836676"/>
                </a:lnTo>
                <a:lnTo>
                  <a:pt x="3524669" y="836676"/>
                </a:lnTo>
                <a:lnTo>
                  <a:pt x="3524669" y="822960"/>
                </a:lnTo>
                <a:lnTo>
                  <a:pt x="3510953" y="822960"/>
                </a:lnTo>
                <a:lnTo>
                  <a:pt x="3510953" y="836676"/>
                </a:lnTo>
                <a:lnTo>
                  <a:pt x="3497237" y="836676"/>
                </a:lnTo>
                <a:lnTo>
                  <a:pt x="3497237" y="850392"/>
                </a:lnTo>
                <a:lnTo>
                  <a:pt x="3510953" y="850392"/>
                </a:lnTo>
                <a:lnTo>
                  <a:pt x="3510953" y="864108"/>
                </a:lnTo>
                <a:close/>
                <a:moveTo>
                  <a:pt x="3507181" y="1698384"/>
                </a:moveTo>
                <a:lnTo>
                  <a:pt x="3528441" y="1698384"/>
                </a:lnTo>
                <a:lnTo>
                  <a:pt x="3528441" y="1677124"/>
                </a:lnTo>
                <a:lnTo>
                  <a:pt x="3549701" y="1677124"/>
                </a:lnTo>
                <a:lnTo>
                  <a:pt x="3549701" y="1655864"/>
                </a:lnTo>
                <a:lnTo>
                  <a:pt x="3528441" y="1655864"/>
                </a:lnTo>
                <a:lnTo>
                  <a:pt x="3528441" y="1634604"/>
                </a:lnTo>
                <a:lnTo>
                  <a:pt x="3507181" y="1634604"/>
                </a:lnTo>
                <a:lnTo>
                  <a:pt x="3507181" y="1655864"/>
                </a:lnTo>
                <a:lnTo>
                  <a:pt x="3485921" y="1655864"/>
                </a:lnTo>
                <a:lnTo>
                  <a:pt x="3485921" y="1677124"/>
                </a:lnTo>
                <a:lnTo>
                  <a:pt x="3507181" y="1677124"/>
                </a:lnTo>
                <a:lnTo>
                  <a:pt x="3507181" y="1698384"/>
                </a:lnTo>
                <a:close/>
                <a:moveTo>
                  <a:pt x="1652092" y="664540"/>
                </a:moveTo>
                <a:lnTo>
                  <a:pt x="1652092" y="692315"/>
                </a:lnTo>
                <a:lnTo>
                  <a:pt x="1624317" y="692315"/>
                </a:lnTo>
                <a:lnTo>
                  <a:pt x="1624317" y="720433"/>
                </a:lnTo>
                <a:lnTo>
                  <a:pt x="1652092" y="720433"/>
                </a:lnTo>
                <a:lnTo>
                  <a:pt x="1652092" y="748208"/>
                </a:lnTo>
                <a:lnTo>
                  <a:pt x="1680210" y="748208"/>
                </a:lnTo>
                <a:lnTo>
                  <a:pt x="1680210" y="720433"/>
                </a:lnTo>
                <a:lnTo>
                  <a:pt x="1707985" y="720433"/>
                </a:lnTo>
                <a:lnTo>
                  <a:pt x="1707985" y="692315"/>
                </a:lnTo>
                <a:lnTo>
                  <a:pt x="1680210" y="692315"/>
                </a:lnTo>
                <a:lnTo>
                  <a:pt x="1680210" y="664540"/>
                </a:lnTo>
                <a:lnTo>
                  <a:pt x="1652092" y="664540"/>
                </a:lnTo>
                <a:close/>
                <a:moveTo>
                  <a:pt x="3576790" y="1557795"/>
                </a:moveTo>
                <a:lnTo>
                  <a:pt x="3595993" y="1557795"/>
                </a:lnTo>
                <a:lnTo>
                  <a:pt x="3595993" y="1538935"/>
                </a:lnTo>
                <a:lnTo>
                  <a:pt x="3614852" y="1538935"/>
                </a:lnTo>
                <a:lnTo>
                  <a:pt x="3614852" y="1519733"/>
                </a:lnTo>
                <a:lnTo>
                  <a:pt x="3595993" y="1519733"/>
                </a:lnTo>
                <a:lnTo>
                  <a:pt x="3595993" y="1500873"/>
                </a:lnTo>
                <a:lnTo>
                  <a:pt x="3576790" y="1500873"/>
                </a:lnTo>
                <a:lnTo>
                  <a:pt x="3576790" y="1519733"/>
                </a:lnTo>
                <a:lnTo>
                  <a:pt x="3557930" y="1519733"/>
                </a:lnTo>
                <a:lnTo>
                  <a:pt x="3557930" y="1538935"/>
                </a:lnTo>
                <a:lnTo>
                  <a:pt x="3576790" y="1538935"/>
                </a:lnTo>
                <a:lnTo>
                  <a:pt x="3576790" y="1557795"/>
                </a:lnTo>
                <a:close/>
                <a:moveTo>
                  <a:pt x="3439287" y="1284846"/>
                </a:moveTo>
                <a:lnTo>
                  <a:pt x="3459175" y="1284846"/>
                </a:lnTo>
                <a:lnTo>
                  <a:pt x="3459175" y="1264958"/>
                </a:lnTo>
                <a:lnTo>
                  <a:pt x="3479063" y="1264958"/>
                </a:lnTo>
                <a:lnTo>
                  <a:pt x="3479063" y="1245070"/>
                </a:lnTo>
                <a:lnTo>
                  <a:pt x="3459175" y="1245070"/>
                </a:lnTo>
                <a:lnTo>
                  <a:pt x="3459175" y="1225182"/>
                </a:lnTo>
                <a:lnTo>
                  <a:pt x="3439287" y="1225182"/>
                </a:lnTo>
                <a:lnTo>
                  <a:pt x="3439287" y="1245070"/>
                </a:lnTo>
                <a:lnTo>
                  <a:pt x="3419399" y="1245070"/>
                </a:lnTo>
                <a:lnTo>
                  <a:pt x="3419399" y="1264958"/>
                </a:lnTo>
                <a:lnTo>
                  <a:pt x="3439287" y="1264958"/>
                </a:lnTo>
                <a:lnTo>
                  <a:pt x="3439287" y="1284846"/>
                </a:lnTo>
                <a:close/>
                <a:moveTo>
                  <a:pt x="3438259" y="1562595"/>
                </a:moveTo>
                <a:lnTo>
                  <a:pt x="3460204" y="1562595"/>
                </a:lnTo>
                <a:lnTo>
                  <a:pt x="3460204" y="1540307"/>
                </a:lnTo>
                <a:lnTo>
                  <a:pt x="3482492" y="1540307"/>
                </a:lnTo>
                <a:lnTo>
                  <a:pt x="3482492" y="1518361"/>
                </a:lnTo>
                <a:lnTo>
                  <a:pt x="3460204" y="1518361"/>
                </a:lnTo>
                <a:lnTo>
                  <a:pt x="3460204" y="1496073"/>
                </a:lnTo>
                <a:lnTo>
                  <a:pt x="3438259" y="1496073"/>
                </a:lnTo>
                <a:lnTo>
                  <a:pt x="3438259" y="1518361"/>
                </a:lnTo>
                <a:lnTo>
                  <a:pt x="3415970" y="1518361"/>
                </a:lnTo>
                <a:lnTo>
                  <a:pt x="3415970" y="1540307"/>
                </a:lnTo>
                <a:lnTo>
                  <a:pt x="3438259" y="1540307"/>
                </a:lnTo>
                <a:lnTo>
                  <a:pt x="3438259" y="1562595"/>
                </a:lnTo>
                <a:close/>
                <a:moveTo>
                  <a:pt x="3442716" y="725576"/>
                </a:moveTo>
                <a:lnTo>
                  <a:pt x="3455746" y="725576"/>
                </a:lnTo>
                <a:lnTo>
                  <a:pt x="3455746" y="712889"/>
                </a:lnTo>
                <a:lnTo>
                  <a:pt x="3468434" y="712889"/>
                </a:lnTo>
                <a:lnTo>
                  <a:pt x="3468434" y="699859"/>
                </a:lnTo>
                <a:lnTo>
                  <a:pt x="3455746" y="699859"/>
                </a:lnTo>
                <a:lnTo>
                  <a:pt x="3455746" y="687172"/>
                </a:lnTo>
                <a:lnTo>
                  <a:pt x="3442716" y="687172"/>
                </a:lnTo>
                <a:lnTo>
                  <a:pt x="3442716" y="699859"/>
                </a:lnTo>
                <a:lnTo>
                  <a:pt x="3430029" y="699859"/>
                </a:lnTo>
                <a:lnTo>
                  <a:pt x="3430029" y="712889"/>
                </a:lnTo>
                <a:lnTo>
                  <a:pt x="3442716" y="712889"/>
                </a:lnTo>
                <a:lnTo>
                  <a:pt x="3442716" y="725576"/>
                </a:lnTo>
                <a:close/>
                <a:moveTo>
                  <a:pt x="3440659" y="1006069"/>
                </a:moveTo>
                <a:lnTo>
                  <a:pt x="3457804" y="1006069"/>
                </a:lnTo>
                <a:lnTo>
                  <a:pt x="3457804" y="989267"/>
                </a:lnTo>
                <a:lnTo>
                  <a:pt x="3474606" y="989267"/>
                </a:lnTo>
                <a:lnTo>
                  <a:pt x="3474606" y="972122"/>
                </a:lnTo>
                <a:lnTo>
                  <a:pt x="3457804" y="972122"/>
                </a:lnTo>
                <a:lnTo>
                  <a:pt x="3457804" y="955319"/>
                </a:lnTo>
                <a:lnTo>
                  <a:pt x="3440659" y="955319"/>
                </a:lnTo>
                <a:lnTo>
                  <a:pt x="3440659" y="972122"/>
                </a:lnTo>
                <a:lnTo>
                  <a:pt x="3423857" y="972122"/>
                </a:lnTo>
                <a:lnTo>
                  <a:pt x="3423857" y="989267"/>
                </a:lnTo>
                <a:lnTo>
                  <a:pt x="3440659" y="989267"/>
                </a:lnTo>
                <a:lnTo>
                  <a:pt x="3440659" y="1006069"/>
                </a:lnTo>
                <a:close/>
                <a:moveTo>
                  <a:pt x="3579533" y="1001611"/>
                </a:moveTo>
                <a:lnTo>
                  <a:pt x="3593249" y="1001611"/>
                </a:lnTo>
                <a:lnTo>
                  <a:pt x="3593249" y="987552"/>
                </a:lnTo>
                <a:lnTo>
                  <a:pt x="3607308" y="987552"/>
                </a:lnTo>
                <a:lnTo>
                  <a:pt x="3607308" y="973836"/>
                </a:lnTo>
                <a:lnTo>
                  <a:pt x="3593249" y="973836"/>
                </a:lnTo>
                <a:lnTo>
                  <a:pt x="3593249" y="959777"/>
                </a:lnTo>
                <a:lnTo>
                  <a:pt x="3579533" y="959777"/>
                </a:lnTo>
                <a:lnTo>
                  <a:pt x="3579533" y="973836"/>
                </a:lnTo>
                <a:lnTo>
                  <a:pt x="3565474" y="973836"/>
                </a:lnTo>
                <a:lnTo>
                  <a:pt x="3565474" y="987552"/>
                </a:lnTo>
                <a:lnTo>
                  <a:pt x="3579533" y="987552"/>
                </a:lnTo>
                <a:lnTo>
                  <a:pt x="3579533" y="1001611"/>
                </a:lnTo>
                <a:close/>
                <a:moveTo>
                  <a:pt x="3368307" y="1903781"/>
                </a:moveTo>
                <a:lnTo>
                  <a:pt x="3368307" y="1928470"/>
                </a:lnTo>
                <a:lnTo>
                  <a:pt x="3343618" y="1928470"/>
                </a:lnTo>
                <a:lnTo>
                  <a:pt x="3343618" y="1953158"/>
                </a:lnTo>
                <a:lnTo>
                  <a:pt x="3368307" y="1953158"/>
                </a:lnTo>
                <a:lnTo>
                  <a:pt x="3368307" y="1977847"/>
                </a:lnTo>
                <a:lnTo>
                  <a:pt x="3392996" y="1977847"/>
                </a:lnTo>
                <a:lnTo>
                  <a:pt x="3392996" y="1953158"/>
                </a:lnTo>
                <a:lnTo>
                  <a:pt x="3417685" y="1953158"/>
                </a:lnTo>
                <a:lnTo>
                  <a:pt x="3417685" y="1928470"/>
                </a:lnTo>
                <a:lnTo>
                  <a:pt x="3392996" y="1928470"/>
                </a:lnTo>
                <a:lnTo>
                  <a:pt x="3392996" y="1903781"/>
                </a:lnTo>
                <a:lnTo>
                  <a:pt x="3368307" y="1903781"/>
                </a:lnTo>
                <a:close/>
                <a:moveTo>
                  <a:pt x="3716693" y="1275931"/>
                </a:moveTo>
                <a:lnTo>
                  <a:pt x="3730409" y="1275931"/>
                </a:lnTo>
                <a:lnTo>
                  <a:pt x="3730409" y="1261872"/>
                </a:lnTo>
                <a:lnTo>
                  <a:pt x="3744468" y="1261872"/>
                </a:lnTo>
                <a:lnTo>
                  <a:pt x="3744468" y="1248156"/>
                </a:lnTo>
                <a:lnTo>
                  <a:pt x="3730409" y="1248156"/>
                </a:lnTo>
                <a:lnTo>
                  <a:pt x="3730409" y="1234097"/>
                </a:lnTo>
                <a:lnTo>
                  <a:pt x="3716693" y="1234097"/>
                </a:lnTo>
                <a:lnTo>
                  <a:pt x="3716693" y="1248156"/>
                </a:lnTo>
                <a:lnTo>
                  <a:pt x="3702634" y="1248156"/>
                </a:lnTo>
                <a:lnTo>
                  <a:pt x="3702634" y="1261872"/>
                </a:lnTo>
                <a:lnTo>
                  <a:pt x="3716693" y="1261872"/>
                </a:lnTo>
                <a:lnTo>
                  <a:pt x="3716693" y="1275931"/>
                </a:lnTo>
                <a:close/>
                <a:moveTo>
                  <a:pt x="3784588" y="1688783"/>
                </a:moveTo>
                <a:lnTo>
                  <a:pt x="3799675" y="1688783"/>
                </a:lnTo>
                <a:lnTo>
                  <a:pt x="3799675" y="1674038"/>
                </a:lnTo>
                <a:lnTo>
                  <a:pt x="3814420" y="1674038"/>
                </a:lnTo>
                <a:lnTo>
                  <a:pt x="3814420" y="1658950"/>
                </a:lnTo>
                <a:lnTo>
                  <a:pt x="3799675" y="1658950"/>
                </a:lnTo>
                <a:lnTo>
                  <a:pt x="3799675" y="1644206"/>
                </a:lnTo>
                <a:lnTo>
                  <a:pt x="3784588" y="1644206"/>
                </a:lnTo>
                <a:lnTo>
                  <a:pt x="3784588" y="1658950"/>
                </a:lnTo>
                <a:lnTo>
                  <a:pt x="3769843" y="1658950"/>
                </a:lnTo>
                <a:lnTo>
                  <a:pt x="3769843" y="1674038"/>
                </a:lnTo>
                <a:lnTo>
                  <a:pt x="3784588" y="1674038"/>
                </a:lnTo>
                <a:lnTo>
                  <a:pt x="3784588" y="1688783"/>
                </a:lnTo>
                <a:close/>
                <a:moveTo>
                  <a:pt x="3854539" y="1548194"/>
                </a:moveTo>
                <a:lnTo>
                  <a:pt x="3866884" y="1548194"/>
                </a:lnTo>
                <a:lnTo>
                  <a:pt x="3866884" y="1535506"/>
                </a:lnTo>
                <a:lnTo>
                  <a:pt x="3879571" y="1535506"/>
                </a:lnTo>
                <a:lnTo>
                  <a:pt x="3879571" y="1523162"/>
                </a:lnTo>
                <a:lnTo>
                  <a:pt x="3866884" y="1523162"/>
                </a:lnTo>
                <a:lnTo>
                  <a:pt x="3866884" y="1510475"/>
                </a:lnTo>
                <a:lnTo>
                  <a:pt x="3854539" y="1510475"/>
                </a:lnTo>
                <a:lnTo>
                  <a:pt x="3854539" y="1523162"/>
                </a:lnTo>
                <a:lnTo>
                  <a:pt x="3841852" y="1523162"/>
                </a:lnTo>
                <a:lnTo>
                  <a:pt x="3841852" y="1535506"/>
                </a:lnTo>
                <a:lnTo>
                  <a:pt x="3854539" y="1535506"/>
                </a:lnTo>
                <a:lnTo>
                  <a:pt x="3854539" y="1548194"/>
                </a:lnTo>
                <a:close/>
                <a:moveTo>
                  <a:pt x="2091690" y="3217774"/>
                </a:moveTo>
                <a:lnTo>
                  <a:pt x="2091690" y="3189313"/>
                </a:lnTo>
                <a:lnTo>
                  <a:pt x="2120151" y="3189313"/>
                </a:lnTo>
                <a:lnTo>
                  <a:pt x="2120151" y="3161195"/>
                </a:lnTo>
                <a:lnTo>
                  <a:pt x="2091690" y="3161195"/>
                </a:lnTo>
                <a:lnTo>
                  <a:pt x="2091690" y="3132734"/>
                </a:lnTo>
                <a:lnTo>
                  <a:pt x="2063572" y="3132734"/>
                </a:lnTo>
                <a:lnTo>
                  <a:pt x="2063572" y="3161195"/>
                </a:lnTo>
                <a:lnTo>
                  <a:pt x="2035111" y="3161195"/>
                </a:lnTo>
                <a:lnTo>
                  <a:pt x="2035111" y="3189313"/>
                </a:lnTo>
                <a:lnTo>
                  <a:pt x="2063572" y="3189313"/>
                </a:lnTo>
                <a:lnTo>
                  <a:pt x="2063572" y="3217774"/>
                </a:lnTo>
                <a:lnTo>
                  <a:pt x="2091690" y="3217774"/>
                </a:lnTo>
                <a:close/>
                <a:moveTo>
                  <a:pt x="3645713" y="1693926"/>
                </a:moveTo>
                <a:lnTo>
                  <a:pt x="3664229" y="1693926"/>
                </a:lnTo>
                <a:lnTo>
                  <a:pt x="3664229" y="1675752"/>
                </a:lnTo>
                <a:lnTo>
                  <a:pt x="3682403" y="1675752"/>
                </a:lnTo>
                <a:lnTo>
                  <a:pt x="3682403" y="1657236"/>
                </a:lnTo>
                <a:lnTo>
                  <a:pt x="3664229" y="1657236"/>
                </a:lnTo>
                <a:lnTo>
                  <a:pt x="3664229" y="1639062"/>
                </a:lnTo>
                <a:lnTo>
                  <a:pt x="3645713" y="1639062"/>
                </a:lnTo>
                <a:lnTo>
                  <a:pt x="3645713" y="1657236"/>
                </a:lnTo>
                <a:lnTo>
                  <a:pt x="3627539" y="1657236"/>
                </a:lnTo>
                <a:lnTo>
                  <a:pt x="3627539" y="1675752"/>
                </a:lnTo>
                <a:lnTo>
                  <a:pt x="3645713" y="1675752"/>
                </a:lnTo>
                <a:lnTo>
                  <a:pt x="3645713" y="1693926"/>
                </a:lnTo>
                <a:close/>
                <a:moveTo>
                  <a:pt x="3646742" y="1417206"/>
                </a:moveTo>
                <a:lnTo>
                  <a:pt x="3663201" y="1417206"/>
                </a:lnTo>
                <a:lnTo>
                  <a:pt x="3663201" y="1400404"/>
                </a:lnTo>
                <a:lnTo>
                  <a:pt x="3680003" y="1400404"/>
                </a:lnTo>
                <a:lnTo>
                  <a:pt x="3680003" y="1383944"/>
                </a:lnTo>
                <a:lnTo>
                  <a:pt x="3663201" y="1383944"/>
                </a:lnTo>
                <a:lnTo>
                  <a:pt x="3663201" y="1367142"/>
                </a:lnTo>
                <a:lnTo>
                  <a:pt x="3646742" y="1367142"/>
                </a:lnTo>
                <a:lnTo>
                  <a:pt x="3646742" y="1383944"/>
                </a:lnTo>
                <a:lnTo>
                  <a:pt x="3629939" y="1383944"/>
                </a:lnTo>
                <a:lnTo>
                  <a:pt x="3629939" y="1400404"/>
                </a:lnTo>
                <a:lnTo>
                  <a:pt x="3646742" y="1400404"/>
                </a:lnTo>
                <a:lnTo>
                  <a:pt x="3646742" y="1417206"/>
                </a:lnTo>
                <a:close/>
                <a:moveTo>
                  <a:pt x="3715664" y="1552994"/>
                </a:moveTo>
                <a:lnTo>
                  <a:pt x="3731438" y="1552994"/>
                </a:lnTo>
                <a:lnTo>
                  <a:pt x="3731438" y="1537221"/>
                </a:lnTo>
                <a:lnTo>
                  <a:pt x="3747211" y="1537221"/>
                </a:lnTo>
                <a:lnTo>
                  <a:pt x="3747211" y="1521447"/>
                </a:lnTo>
                <a:lnTo>
                  <a:pt x="3731438" y="1521447"/>
                </a:lnTo>
                <a:lnTo>
                  <a:pt x="3731438" y="1505674"/>
                </a:lnTo>
                <a:lnTo>
                  <a:pt x="3715664" y="1505674"/>
                </a:lnTo>
                <a:lnTo>
                  <a:pt x="3715664" y="1521447"/>
                </a:lnTo>
                <a:lnTo>
                  <a:pt x="3699891" y="1521447"/>
                </a:lnTo>
                <a:lnTo>
                  <a:pt x="3699891" y="1537221"/>
                </a:lnTo>
                <a:lnTo>
                  <a:pt x="3715664" y="1537221"/>
                </a:lnTo>
                <a:lnTo>
                  <a:pt x="3715664" y="1552994"/>
                </a:lnTo>
                <a:close/>
                <a:moveTo>
                  <a:pt x="3647770" y="1139114"/>
                </a:moveTo>
                <a:lnTo>
                  <a:pt x="3662172" y="1139114"/>
                </a:lnTo>
                <a:lnTo>
                  <a:pt x="3662172" y="1125055"/>
                </a:lnTo>
                <a:lnTo>
                  <a:pt x="3676231" y="1125055"/>
                </a:lnTo>
                <a:lnTo>
                  <a:pt x="3676231" y="1110653"/>
                </a:lnTo>
                <a:lnTo>
                  <a:pt x="3662172" y="1110653"/>
                </a:lnTo>
                <a:lnTo>
                  <a:pt x="3662172" y="1096594"/>
                </a:lnTo>
                <a:lnTo>
                  <a:pt x="3647770" y="1096594"/>
                </a:lnTo>
                <a:lnTo>
                  <a:pt x="3647770" y="1110653"/>
                </a:lnTo>
                <a:lnTo>
                  <a:pt x="3633712" y="1110653"/>
                </a:lnTo>
                <a:lnTo>
                  <a:pt x="3633712" y="1125055"/>
                </a:lnTo>
                <a:lnTo>
                  <a:pt x="3647770" y="1125055"/>
                </a:lnTo>
                <a:lnTo>
                  <a:pt x="3647770" y="1139114"/>
                </a:lnTo>
                <a:close/>
                <a:moveTo>
                  <a:pt x="3785273" y="1412405"/>
                </a:moveTo>
                <a:lnTo>
                  <a:pt x="3798989" y="1412405"/>
                </a:lnTo>
                <a:lnTo>
                  <a:pt x="3798989" y="1399032"/>
                </a:lnTo>
                <a:lnTo>
                  <a:pt x="3812362" y="1399032"/>
                </a:lnTo>
                <a:lnTo>
                  <a:pt x="3812362" y="1385316"/>
                </a:lnTo>
                <a:lnTo>
                  <a:pt x="3798989" y="1385316"/>
                </a:lnTo>
                <a:lnTo>
                  <a:pt x="3798989" y="1371943"/>
                </a:lnTo>
                <a:lnTo>
                  <a:pt x="3785273" y="1371943"/>
                </a:lnTo>
                <a:lnTo>
                  <a:pt x="3785273" y="1385316"/>
                </a:lnTo>
                <a:lnTo>
                  <a:pt x="3771900" y="1385316"/>
                </a:lnTo>
                <a:lnTo>
                  <a:pt x="3771900" y="1399032"/>
                </a:lnTo>
                <a:lnTo>
                  <a:pt x="3785273" y="1399032"/>
                </a:lnTo>
                <a:lnTo>
                  <a:pt x="3785273" y="1412405"/>
                </a:lnTo>
                <a:close/>
                <a:moveTo>
                  <a:pt x="2571750" y="3080271"/>
                </a:moveTo>
                <a:lnTo>
                  <a:pt x="2571750" y="3052153"/>
                </a:lnTo>
                <a:lnTo>
                  <a:pt x="2599868" y="3052153"/>
                </a:lnTo>
                <a:lnTo>
                  <a:pt x="2599868" y="3024035"/>
                </a:lnTo>
                <a:lnTo>
                  <a:pt x="2571750" y="3024035"/>
                </a:lnTo>
                <a:lnTo>
                  <a:pt x="2571750" y="2995917"/>
                </a:lnTo>
                <a:lnTo>
                  <a:pt x="2543632" y="2995917"/>
                </a:lnTo>
                <a:lnTo>
                  <a:pt x="2543632" y="3024035"/>
                </a:lnTo>
                <a:lnTo>
                  <a:pt x="2515514" y="3024035"/>
                </a:lnTo>
                <a:lnTo>
                  <a:pt x="2515514" y="3052153"/>
                </a:lnTo>
                <a:lnTo>
                  <a:pt x="2543632" y="3052153"/>
                </a:lnTo>
                <a:lnTo>
                  <a:pt x="2543632" y="3080271"/>
                </a:lnTo>
                <a:lnTo>
                  <a:pt x="2571750" y="3080271"/>
                </a:lnTo>
                <a:close/>
                <a:moveTo>
                  <a:pt x="2502142" y="3214688"/>
                </a:moveTo>
                <a:lnTo>
                  <a:pt x="2502142" y="3188284"/>
                </a:lnTo>
                <a:lnTo>
                  <a:pt x="2528545" y="3188284"/>
                </a:lnTo>
                <a:lnTo>
                  <a:pt x="2528545" y="3162224"/>
                </a:lnTo>
                <a:lnTo>
                  <a:pt x="2502142" y="3162224"/>
                </a:lnTo>
                <a:lnTo>
                  <a:pt x="2502142" y="3135821"/>
                </a:lnTo>
                <a:lnTo>
                  <a:pt x="2476081" y="3135821"/>
                </a:lnTo>
                <a:lnTo>
                  <a:pt x="2476081" y="3162224"/>
                </a:lnTo>
                <a:lnTo>
                  <a:pt x="2449678" y="3162224"/>
                </a:lnTo>
                <a:lnTo>
                  <a:pt x="2449678" y="3188284"/>
                </a:lnTo>
                <a:lnTo>
                  <a:pt x="2476081" y="3188284"/>
                </a:lnTo>
                <a:lnTo>
                  <a:pt x="2476081" y="3214688"/>
                </a:lnTo>
                <a:lnTo>
                  <a:pt x="2502142" y="3214688"/>
                </a:lnTo>
                <a:close/>
                <a:moveTo>
                  <a:pt x="2638958" y="3213316"/>
                </a:moveTo>
                <a:lnTo>
                  <a:pt x="2638958" y="3187941"/>
                </a:lnTo>
                <a:lnTo>
                  <a:pt x="2664333" y="3187941"/>
                </a:lnTo>
                <a:lnTo>
                  <a:pt x="2664333" y="3162567"/>
                </a:lnTo>
                <a:lnTo>
                  <a:pt x="2638958" y="3162567"/>
                </a:lnTo>
                <a:lnTo>
                  <a:pt x="2638958" y="3137192"/>
                </a:lnTo>
                <a:lnTo>
                  <a:pt x="2613584" y="3137192"/>
                </a:lnTo>
                <a:lnTo>
                  <a:pt x="2613584" y="3162567"/>
                </a:lnTo>
                <a:lnTo>
                  <a:pt x="2588209" y="3162567"/>
                </a:lnTo>
                <a:lnTo>
                  <a:pt x="2588209" y="3187941"/>
                </a:lnTo>
                <a:lnTo>
                  <a:pt x="2613584" y="3187941"/>
                </a:lnTo>
                <a:lnTo>
                  <a:pt x="2613584" y="3213316"/>
                </a:lnTo>
                <a:lnTo>
                  <a:pt x="2638958" y="3213316"/>
                </a:lnTo>
                <a:close/>
                <a:moveTo>
                  <a:pt x="2432876" y="3349104"/>
                </a:moveTo>
                <a:lnTo>
                  <a:pt x="2432876" y="3324758"/>
                </a:lnTo>
                <a:lnTo>
                  <a:pt x="2457221" y="3324758"/>
                </a:lnTo>
                <a:lnTo>
                  <a:pt x="2457221" y="3300070"/>
                </a:lnTo>
                <a:lnTo>
                  <a:pt x="2432876" y="3300070"/>
                </a:lnTo>
                <a:lnTo>
                  <a:pt x="2432876" y="3275724"/>
                </a:lnTo>
                <a:lnTo>
                  <a:pt x="2408187" y="3275724"/>
                </a:lnTo>
                <a:lnTo>
                  <a:pt x="2408187" y="3300070"/>
                </a:lnTo>
                <a:lnTo>
                  <a:pt x="2383841" y="3300070"/>
                </a:lnTo>
                <a:lnTo>
                  <a:pt x="2383841" y="3324758"/>
                </a:lnTo>
                <a:lnTo>
                  <a:pt x="2408187" y="3324758"/>
                </a:lnTo>
                <a:lnTo>
                  <a:pt x="2408187" y="3349104"/>
                </a:lnTo>
                <a:lnTo>
                  <a:pt x="2432876" y="3349104"/>
                </a:lnTo>
                <a:close/>
                <a:moveTo>
                  <a:pt x="2708224" y="3078213"/>
                </a:moveTo>
                <a:lnTo>
                  <a:pt x="2708224" y="3051467"/>
                </a:lnTo>
                <a:lnTo>
                  <a:pt x="2734970" y="3051467"/>
                </a:lnTo>
                <a:lnTo>
                  <a:pt x="2734970" y="3024721"/>
                </a:lnTo>
                <a:lnTo>
                  <a:pt x="2708224" y="3024721"/>
                </a:lnTo>
                <a:lnTo>
                  <a:pt x="2708224" y="2997975"/>
                </a:lnTo>
                <a:lnTo>
                  <a:pt x="2681478" y="2997975"/>
                </a:lnTo>
                <a:lnTo>
                  <a:pt x="2681478" y="3024721"/>
                </a:lnTo>
                <a:lnTo>
                  <a:pt x="2654732" y="3024721"/>
                </a:lnTo>
                <a:lnTo>
                  <a:pt x="2654732" y="3051467"/>
                </a:lnTo>
                <a:lnTo>
                  <a:pt x="2681478" y="3051467"/>
                </a:lnTo>
                <a:lnTo>
                  <a:pt x="2681478" y="3078213"/>
                </a:lnTo>
                <a:lnTo>
                  <a:pt x="2708224" y="3078213"/>
                </a:lnTo>
                <a:close/>
                <a:moveTo>
                  <a:pt x="2365667" y="3216402"/>
                </a:moveTo>
                <a:lnTo>
                  <a:pt x="2365667" y="3188970"/>
                </a:lnTo>
                <a:lnTo>
                  <a:pt x="2393099" y="3188970"/>
                </a:lnTo>
                <a:lnTo>
                  <a:pt x="2393099" y="3161538"/>
                </a:lnTo>
                <a:lnTo>
                  <a:pt x="2365667" y="3161538"/>
                </a:lnTo>
                <a:lnTo>
                  <a:pt x="2365667" y="3134106"/>
                </a:lnTo>
                <a:lnTo>
                  <a:pt x="2338235" y="3134106"/>
                </a:lnTo>
                <a:lnTo>
                  <a:pt x="2338235" y="3161538"/>
                </a:lnTo>
                <a:lnTo>
                  <a:pt x="2310803" y="3161538"/>
                </a:lnTo>
                <a:lnTo>
                  <a:pt x="2310803" y="3188970"/>
                </a:lnTo>
                <a:lnTo>
                  <a:pt x="2338235" y="3188970"/>
                </a:lnTo>
                <a:lnTo>
                  <a:pt x="2338235" y="3216402"/>
                </a:lnTo>
                <a:lnTo>
                  <a:pt x="2365667" y="3216402"/>
                </a:lnTo>
                <a:close/>
                <a:moveTo>
                  <a:pt x="2159242" y="3351162"/>
                </a:moveTo>
                <a:lnTo>
                  <a:pt x="2159242" y="3325444"/>
                </a:lnTo>
                <a:lnTo>
                  <a:pt x="2184959" y="3325444"/>
                </a:lnTo>
                <a:lnTo>
                  <a:pt x="2184959" y="3299384"/>
                </a:lnTo>
                <a:lnTo>
                  <a:pt x="2159242" y="3299384"/>
                </a:lnTo>
                <a:lnTo>
                  <a:pt x="2159242" y="3273666"/>
                </a:lnTo>
                <a:lnTo>
                  <a:pt x="2133181" y="3273666"/>
                </a:lnTo>
                <a:lnTo>
                  <a:pt x="2133181" y="3299384"/>
                </a:lnTo>
                <a:lnTo>
                  <a:pt x="2107463" y="3299384"/>
                </a:lnTo>
                <a:lnTo>
                  <a:pt x="2107463" y="3325444"/>
                </a:lnTo>
                <a:lnTo>
                  <a:pt x="2133181" y="3325444"/>
                </a:lnTo>
                <a:lnTo>
                  <a:pt x="2133181" y="3351162"/>
                </a:lnTo>
                <a:lnTo>
                  <a:pt x="2159242" y="3351162"/>
                </a:lnTo>
                <a:close/>
                <a:moveTo>
                  <a:pt x="2228850" y="3217088"/>
                </a:moveTo>
                <a:lnTo>
                  <a:pt x="2228850" y="3189313"/>
                </a:lnTo>
                <a:lnTo>
                  <a:pt x="2256625" y="3189313"/>
                </a:lnTo>
                <a:lnTo>
                  <a:pt x="2256625" y="3161195"/>
                </a:lnTo>
                <a:lnTo>
                  <a:pt x="2228850" y="3161195"/>
                </a:lnTo>
                <a:lnTo>
                  <a:pt x="2228850" y="3133420"/>
                </a:lnTo>
                <a:lnTo>
                  <a:pt x="2200732" y="3133420"/>
                </a:lnTo>
                <a:lnTo>
                  <a:pt x="2200732" y="3161195"/>
                </a:lnTo>
                <a:lnTo>
                  <a:pt x="2172958" y="3161195"/>
                </a:lnTo>
                <a:lnTo>
                  <a:pt x="2172958" y="3189313"/>
                </a:lnTo>
                <a:lnTo>
                  <a:pt x="2200732" y="3189313"/>
                </a:lnTo>
                <a:lnTo>
                  <a:pt x="2200732" y="3217088"/>
                </a:lnTo>
                <a:lnTo>
                  <a:pt x="2228850" y="3217088"/>
                </a:lnTo>
                <a:close/>
                <a:moveTo>
                  <a:pt x="2296058" y="3350476"/>
                </a:moveTo>
                <a:lnTo>
                  <a:pt x="2296058" y="3325101"/>
                </a:lnTo>
                <a:lnTo>
                  <a:pt x="2321433" y="3325101"/>
                </a:lnTo>
                <a:lnTo>
                  <a:pt x="2321433" y="3299727"/>
                </a:lnTo>
                <a:lnTo>
                  <a:pt x="2296058" y="3299727"/>
                </a:lnTo>
                <a:lnTo>
                  <a:pt x="2296058" y="3274352"/>
                </a:lnTo>
                <a:lnTo>
                  <a:pt x="2270684" y="3274352"/>
                </a:lnTo>
                <a:lnTo>
                  <a:pt x="2270684" y="3299727"/>
                </a:lnTo>
                <a:lnTo>
                  <a:pt x="2245309" y="3299727"/>
                </a:lnTo>
                <a:lnTo>
                  <a:pt x="2245309" y="3325101"/>
                </a:lnTo>
                <a:lnTo>
                  <a:pt x="2270684" y="3325101"/>
                </a:lnTo>
                <a:lnTo>
                  <a:pt x="2270684" y="3350476"/>
                </a:lnTo>
                <a:lnTo>
                  <a:pt x="2296058" y="3350476"/>
                </a:lnTo>
                <a:close/>
                <a:moveTo>
                  <a:pt x="2844698" y="3076156"/>
                </a:moveTo>
                <a:lnTo>
                  <a:pt x="2844698" y="3050781"/>
                </a:lnTo>
                <a:lnTo>
                  <a:pt x="2870073" y="3050781"/>
                </a:lnTo>
                <a:lnTo>
                  <a:pt x="2870073" y="3025407"/>
                </a:lnTo>
                <a:lnTo>
                  <a:pt x="2844698" y="3025407"/>
                </a:lnTo>
                <a:lnTo>
                  <a:pt x="2844698" y="3000032"/>
                </a:lnTo>
                <a:lnTo>
                  <a:pt x="2819324" y="3000032"/>
                </a:lnTo>
                <a:lnTo>
                  <a:pt x="2819324" y="3025407"/>
                </a:lnTo>
                <a:lnTo>
                  <a:pt x="2793949" y="3025407"/>
                </a:lnTo>
                <a:lnTo>
                  <a:pt x="2793949" y="3050781"/>
                </a:lnTo>
                <a:lnTo>
                  <a:pt x="2819324" y="3050781"/>
                </a:lnTo>
                <a:lnTo>
                  <a:pt x="2819324" y="3076156"/>
                </a:lnTo>
                <a:lnTo>
                  <a:pt x="2844698" y="3076156"/>
                </a:lnTo>
                <a:close/>
                <a:moveTo>
                  <a:pt x="3256178" y="2527516"/>
                </a:moveTo>
                <a:lnTo>
                  <a:pt x="3256178" y="2502141"/>
                </a:lnTo>
                <a:lnTo>
                  <a:pt x="3281553" y="2502141"/>
                </a:lnTo>
                <a:lnTo>
                  <a:pt x="3281553" y="2476767"/>
                </a:lnTo>
                <a:lnTo>
                  <a:pt x="3256178" y="2476767"/>
                </a:lnTo>
                <a:lnTo>
                  <a:pt x="3256178" y="2451392"/>
                </a:lnTo>
                <a:lnTo>
                  <a:pt x="3230804" y="2451392"/>
                </a:lnTo>
                <a:lnTo>
                  <a:pt x="3230804" y="2476767"/>
                </a:lnTo>
                <a:lnTo>
                  <a:pt x="3205429" y="2476767"/>
                </a:lnTo>
                <a:lnTo>
                  <a:pt x="3205429" y="2502141"/>
                </a:lnTo>
                <a:lnTo>
                  <a:pt x="3230804" y="2502141"/>
                </a:lnTo>
                <a:lnTo>
                  <a:pt x="3230804" y="2527516"/>
                </a:lnTo>
                <a:lnTo>
                  <a:pt x="3256178" y="2527516"/>
                </a:lnTo>
                <a:close/>
                <a:moveTo>
                  <a:pt x="3187598" y="2664676"/>
                </a:moveTo>
                <a:lnTo>
                  <a:pt x="3187598" y="2639301"/>
                </a:lnTo>
                <a:lnTo>
                  <a:pt x="3212973" y="2639301"/>
                </a:lnTo>
                <a:lnTo>
                  <a:pt x="3212973" y="2613927"/>
                </a:lnTo>
                <a:lnTo>
                  <a:pt x="3187598" y="2613927"/>
                </a:lnTo>
                <a:lnTo>
                  <a:pt x="3187598" y="2588552"/>
                </a:lnTo>
                <a:lnTo>
                  <a:pt x="3162224" y="2588552"/>
                </a:lnTo>
                <a:lnTo>
                  <a:pt x="3162224" y="2613927"/>
                </a:lnTo>
                <a:lnTo>
                  <a:pt x="3136849" y="2613927"/>
                </a:lnTo>
                <a:lnTo>
                  <a:pt x="3136849" y="2639301"/>
                </a:lnTo>
                <a:lnTo>
                  <a:pt x="3162224" y="2639301"/>
                </a:lnTo>
                <a:lnTo>
                  <a:pt x="3162224" y="2664676"/>
                </a:lnTo>
                <a:lnTo>
                  <a:pt x="3187598" y="2664676"/>
                </a:lnTo>
                <a:close/>
                <a:moveTo>
                  <a:pt x="3324416" y="2389670"/>
                </a:moveTo>
                <a:lnTo>
                  <a:pt x="3324416" y="2364638"/>
                </a:lnTo>
                <a:lnTo>
                  <a:pt x="3349447" y="2364638"/>
                </a:lnTo>
                <a:lnTo>
                  <a:pt x="3349447" y="2339950"/>
                </a:lnTo>
                <a:lnTo>
                  <a:pt x="3324416" y="2339950"/>
                </a:lnTo>
                <a:lnTo>
                  <a:pt x="3324416" y="2314918"/>
                </a:lnTo>
                <a:lnTo>
                  <a:pt x="3299727" y="2314918"/>
                </a:lnTo>
                <a:lnTo>
                  <a:pt x="3299727" y="2339950"/>
                </a:lnTo>
                <a:lnTo>
                  <a:pt x="3274695" y="2339950"/>
                </a:lnTo>
                <a:lnTo>
                  <a:pt x="3274695" y="2364638"/>
                </a:lnTo>
                <a:lnTo>
                  <a:pt x="3299727" y="2364638"/>
                </a:lnTo>
                <a:lnTo>
                  <a:pt x="3299727" y="2389670"/>
                </a:lnTo>
                <a:lnTo>
                  <a:pt x="3324416" y="2389670"/>
                </a:lnTo>
                <a:close/>
                <a:moveTo>
                  <a:pt x="3118676" y="2801150"/>
                </a:moveTo>
                <a:lnTo>
                  <a:pt x="3118676" y="2776118"/>
                </a:lnTo>
                <a:lnTo>
                  <a:pt x="3143707" y="2776118"/>
                </a:lnTo>
                <a:lnTo>
                  <a:pt x="3143707" y="2751430"/>
                </a:lnTo>
                <a:lnTo>
                  <a:pt x="3118676" y="2751430"/>
                </a:lnTo>
                <a:lnTo>
                  <a:pt x="3118676" y="2726398"/>
                </a:lnTo>
                <a:lnTo>
                  <a:pt x="3093987" y="2726398"/>
                </a:lnTo>
                <a:lnTo>
                  <a:pt x="3093987" y="2751430"/>
                </a:lnTo>
                <a:lnTo>
                  <a:pt x="3068955" y="2751430"/>
                </a:lnTo>
                <a:lnTo>
                  <a:pt x="3068955" y="2776118"/>
                </a:lnTo>
                <a:lnTo>
                  <a:pt x="3093987" y="2776118"/>
                </a:lnTo>
                <a:lnTo>
                  <a:pt x="3093987" y="2801150"/>
                </a:lnTo>
                <a:lnTo>
                  <a:pt x="3118676" y="2801150"/>
                </a:lnTo>
                <a:close/>
                <a:moveTo>
                  <a:pt x="2913622" y="2940368"/>
                </a:moveTo>
                <a:lnTo>
                  <a:pt x="2913622" y="2913964"/>
                </a:lnTo>
                <a:lnTo>
                  <a:pt x="2940025" y="2913964"/>
                </a:lnTo>
                <a:lnTo>
                  <a:pt x="2940025" y="2887904"/>
                </a:lnTo>
                <a:lnTo>
                  <a:pt x="2913622" y="2887904"/>
                </a:lnTo>
                <a:lnTo>
                  <a:pt x="2913622" y="2861501"/>
                </a:lnTo>
                <a:lnTo>
                  <a:pt x="2887561" y="2861501"/>
                </a:lnTo>
                <a:lnTo>
                  <a:pt x="2887561" y="2887904"/>
                </a:lnTo>
                <a:lnTo>
                  <a:pt x="2861158" y="2887904"/>
                </a:lnTo>
                <a:lnTo>
                  <a:pt x="2861158" y="2913964"/>
                </a:lnTo>
                <a:lnTo>
                  <a:pt x="2887561" y="2913964"/>
                </a:lnTo>
                <a:lnTo>
                  <a:pt x="2887561" y="2940368"/>
                </a:lnTo>
                <a:lnTo>
                  <a:pt x="2913622" y="2940368"/>
                </a:lnTo>
                <a:close/>
                <a:moveTo>
                  <a:pt x="3050096" y="2937624"/>
                </a:moveTo>
                <a:lnTo>
                  <a:pt x="3050096" y="2913278"/>
                </a:lnTo>
                <a:lnTo>
                  <a:pt x="3074441" y="2913278"/>
                </a:lnTo>
                <a:lnTo>
                  <a:pt x="3074441" y="2888590"/>
                </a:lnTo>
                <a:lnTo>
                  <a:pt x="3050096" y="2888590"/>
                </a:lnTo>
                <a:lnTo>
                  <a:pt x="3050096" y="2864244"/>
                </a:lnTo>
                <a:lnTo>
                  <a:pt x="3025407" y="2864244"/>
                </a:lnTo>
                <a:lnTo>
                  <a:pt x="3025407" y="2888590"/>
                </a:lnTo>
                <a:lnTo>
                  <a:pt x="3001061" y="2888590"/>
                </a:lnTo>
                <a:lnTo>
                  <a:pt x="3001061" y="2913278"/>
                </a:lnTo>
                <a:lnTo>
                  <a:pt x="3025407" y="2913278"/>
                </a:lnTo>
                <a:lnTo>
                  <a:pt x="3025407" y="2937624"/>
                </a:lnTo>
                <a:lnTo>
                  <a:pt x="3050096" y="2937624"/>
                </a:lnTo>
                <a:close/>
                <a:moveTo>
                  <a:pt x="3392653" y="2251481"/>
                </a:moveTo>
                <a:lnTo>
                  <a:pt x="3392653" y="2227136"/>
                </a:lnTo>
                <a:lnTo>
                  <a:pt x="3416999" y="2227136"/>
                </a:lnTo>
                <a:lnTo>
                  <a:pt x="3416999" y="2203133"/>
                </a:lnTo>
                <a:lnTo>
                  <a:pt x="3392653" y="2203133"/>
                </a:lnTo>
                <a:lnTo>
                  <a:pt x="3392653" y="2178787"/>
                </a:lnTo>
                <a:lnTo>
                  <a:pt x="3368650" y="2178787"/>
                </a:lnTo>
                <a:lnTo>
                  <a:pt x="3368650" y="2203133"/>
                </a:lnTo>
                <a:lnTo>
                  <a:pt x="3344304" y="2203133"/>
                </a:lnTo>
                <a:lnTo>
                  <a:pt x="3344304" y="2227136"/>
                </a:lnTo>
                <a:lnTo>
                  <a:pt x="3368650" y="2227136"/>
                </a:lnTo>
                <a:lnTo>
                  <a:pt x="3368650" y="2251481"/>
                </a:lnTo>
                <a:lnTo>
                  <a:pt x="3392653" y="2251481"/>
                </a:lnTo>
                <a:close/>
                <a:moveTo>
                  <a:pt x="2777490" y="2943111"/>
                </a:moveTo>
                <a:lnTo>
                  <a:pt x="2777490" y="2914993"/>
                </a:lnTo>
                <a:lnTo>
                  <a:pt x="2805608" y="2914993"/>
                </a:lnTo>
                <a:lnTo>
                  <a:pt x="2805608" y="2886875"/>
                </a:lnTo>
                <a:lnTo>
                  <a:pt x="2777490" y="2886875"/>
                </a:lnTo>
                <a:lnTo>
                  <a:pt x="2777490" y="2858757"/>
                </a:lnTo>
                <a:lnTo>
                  <a:pt x="2749372" y="2858757"/>
                </a:lnTo>
                <a:lnTo>
                  <a:pt x="2749372" y="2886875"/>
                </a:lnTo>
                <a:lnTo>
                  <a:pt x="2721254" y="2886875"/>
                </a:lnTo>
                <a:lnTo>
                  <a:pt x="2721254" y="2914993"/>
                </a:lnTo>
                <a:lnTo>
                  <a:pt x="2749372" y="2914993"/>
                </a:lnTo>
                <a:lnTo>
                  <a:pt x="2749372" y="2943111"/>
                </a:lnTo>
                <a:lnTo>
                  <a:pt x="2777490" y="2943111"/>
                </a:lnTo>
                <a:close/>
                <a:moveTo>
                  <a:pt x="2982544" y="2804236"/>
                </a:moveTo>
                <a:lnTo>
                  <a:pt x="2982544" y="2777147"/>
                </a:lnTo>
                <a:lnTo>
                  <a:pt x="3009634" y="2777147"/>
                </a:lnTo>
                <a:lnTo>
                  <a:pt x="3009634" y="2750401"/>
                </a:lnTo>
                <a:lnTo>
                  <a:pt x="2982544" y="2750401"/>
                </a:lnTo>
                <a:lnTo>
                  <a:pt x="2982544" y="2723312"/>
                </a:lnTo>
                <a:lnTo>
                  <a:pt x="2955798" y="2723312"/>
                </a:lnTo>
                <a:lnTo>
                  <a:pt x="2955798" y="2750401"/>
                </a:lnTo>
                <a:lnTo>
                  <a:pt x="2928709" y="2750401"/>
                </a:lnTo>
                <a:lnTo>
                  <a:pt x="2928709" y="2777147"/>
                </a:lnTo>
                <a:lnTo>
                  <a:pt x="2955798" y="2777147"/>
                </a:lnTo>
                <a:lnTo>
                  <a:pt x="2955798" y="2804236"/>
                </a:lnTo>
                <a:lnTo>
                  <a:pt x="2982544" y="2804236"/>
                </a:lnTo>
                <a:close/>
                <a:moveTo>
                  <a:pt x="1584884" y="531152"/>
                </a:moveTo>
                <a:lnTo>
                  <a:pt x="1584884" y="556527"/>
                </a:lnTo>
                <a:lnTo>
                  <a:pt x="1559509" y="556527"/>
                </a:lnTo>
                <a:lnTo>
                  <a:pt x="1559509" y="581901"/>
                </a:lnTo>
                <a:lnTo>
                  <a:pt x="1584884" y="581901"/>
                </a:lnTo>
                <a:lnTo>
                  <a:pt x="1584884" y="607276"/>
                </a:lnTo>
                <a:lnTo>
                  <a:pt x="1610258" y="607276"/>
                </a:lnTo>
                <a:lnTo>
                  <a:pt x="1610258" y="581901"/>
                </a:lnTo>
                <a:lnTo>
                  <a:pt x="1635633" y="581901"/>
                </a:lnTo>
                <a:lnTo>
                  <a:pt x="1635633" y="556527"/>
                </a:lnTo>
                <a:lnTo>
                  <a:pt x="1610258" y="556527"/>
                </a:lnTo>
                <a:lnTo>
                  <a:pt x="1610258" y="531152"/>
                </a:lnTo>
                <a:lnTo>
                  <a:pt x="1584884" y="531152"/>
                </a:lnTo>
                <a:close/>
                <a:moveTo>
                  <a:pt x="1544764" y="2947911"/>
                </a:moveTo>
                <a:lnTo>
                  <a:pt x="1544764" y="2916707"/>
                </a:lnTo>
                <a:lnTo>
                  <a:pt x="1575968" y="2916707"/>
                </a:lnTo>
                <a:lnTo>
                  <a:pt x="1575968" y="2885161"/>
                </a:lnTo>
                <a:lnTo>
                  <a:pt x="1544764" y="2885161"/>
                </a:lnTo>
                <a:lnTo>
                  <a:pt x="1544764" y="2853957"/>
                </a:lnTo>
                <a:lnTo>
                  <a:pt x="1513218" y="2853957"/>
                </a:lnTo>
                <a:lnTo>
                  <a:pt x="1513218" y="2885161"/>
                </a:lnTo>
                <a:lnTo>
                  <a:pt x="1482014" y="2885161"/>
                </a:lnTo>
                <a:lnTo>
                  <a:pt x="1482014" y="2916707"/>
                </a:lnTo>
                <a:lnTo>
                  <a:pt x="1513218" y="2916707"/>
                </a:lnTo>
                <a:lnTo>
                  <a:pt x="1513218" y="2947911"/>
                </a:lnTo>
                <a:lnTo>
                  <a:pt x="1544764" y="2947911"/>
                </a:lnTo>
                <a:close/>
                <a:moveTo>
                  <a:pt x="1339024" y="2811094"/>
                </a:moveTo>
                <a:lnTo>
                  <a:pt x="1339024" y="2779547"/>
                </a:lnTo>
                <a:lnTo>
                  <a:pt x="1370571" y="2779547"/>
                </a:lnTo>
                <a:lnTo>
                  <a:pt x="1370571" y="2748001"/>
                </a:lnTo>
                <a:lnTo>
                  <a:pt x="1339024" y="2748001"/>
                </a:lnTo>
                <a:lnTo>
                  <a:pt x="1339024" y="2716454"/>
                </a:lnTo>
                <a:lnTo>
                  <a:pt x="1307478" y="2716454"/>
                </a:lnTo>
                <a:lnTo>
                  <a:pt x="1307478" y="2748001"/>
                </a:lnTo>
                <a:lnTo>
                  <a:pt x="1275931" y="2748001"/>
                </a:lnTo>
                <a:lnTo>
                  <a:pt x="1275931" y="2779547"/>
                </a:lnTo>
                <a:lnTo>
                  <a:pt x="1307478" y="2779547"/>
                </a:lnTo>
                <a:lnTo>
                  <a:pt x="1307478" y="2811094"/>
                </a:lnTo>
                <a:lnTo>
                  <a:pt x="1339024" y="2811094"/>
                </a:lnTo>
                <a:close/>
                <a:moveTo>
                  <a:pt x="1201179" y="2809380"/>
                </a:moveTo>
                <a:lnTo>
                  <a:pt x="1201179" y="2778862"/>
                </a:lnTo>
                <a:lnTo>
                  <a:pt x="1231697" y="2778862"/>
                </a:lnTo>
                <a:lnTo>
                  <a:pt x="1231697" y="2748686"/>
                </a:lnTo>
                <a:lnTo>
                  <a:pt x="1201179" y="2748686"/>
                </a:lnTo>
                <a:lnTo>
                  <a:pt x="1201179" y="2718168"/>
                </a:lnTo>
                <a:lnTo>
                  <a:pt x="1171003" y="2718168"/>
                </a:lnTo>
                <a:lnTo>
                  <a:pt x="1171003" y="2748686"/>
                </a:lnTo>
                <a:lnTo>
                  <a:pt x="1140485" y="2748686"/>
                </a:lnTo>
                <a:lnTo>
                  <a:pt x="1140485" y="2778862"/>
                </a:lnTo>
                <a:lnTo>
                  <a:pt x="1171003" y="2778862"/>
                </a:lnTo>
                <a:lnTo>
                  <a:pt x="1171003" y="2809380"/>
                </a:lnTo>
                <a:lnTo>
                  <a:pt x="1201179" y="2809380"/>
                </a:lnTo>
                <a:close/>
                <a:moveTo>
                  <a:pt x="1476527" y="2812123"/>
                </a:moveTo>
                <a:lnTo>
                  <a:pt x="1476527" y="2779890"/>
                </a:lnTo>
                <a:lnTo>
                  <a:pt x="1508760" y="2779890"/>
                </a:lnTo>
                <a:lnTo>
                  <a:pt x="1508760" y="2747658"/>
                </a:lnTo>
                <a:lnTo>
                  <a:pt x="1476527" y="2747658"/>
                </a:lnTo>
                <a:lnTo>
                  <a:pt x="1476527" y="2715425"/>
                </a:lnTo>
                <a:lnTo>
                  <a:pt x="1444295" y="2715425"/>
                </a:lnTo>
                <a:lnTo>
                  <a:pt x="1444295" y="2747658"/>
                </a:lnTo>
                <a:lnTo>
                  <a:pt x="1412062" y="2747658"/>
                </a:lnTo>
                <a:lnTo>
                  <a:pt x="1412062" y="2779890"/>
                </a:lnTo>
                <a:lnTo>
                  <a:pt x="1444295" y="2779890"/>
                </a:lnTo>
                <a:lnTo>
                  <a:pt x="1444295" y="2812123"/>
                </a:lnTo>
                <a:lnTo>
                  <a:pt x="1476527" y="2812123"/>
                </a:lnTo>
                <a:close/>
                <a:moveTo>
                  <a:pt x="1406919" y="2946540"/>
                </a:moveTo>
                <a:lnTo>
                  <a:pt x="1406919" y="2916022"/>
                </a:lnTo>
                <a:lnTo>
                  <a:pt x="1437437" y="2916022"/>
                </a:lnTo>
                <a:lnTo>
                  <a:pt x="1437437" y="2885846"/>
                </a:lnTo>
                <a:lnTo>
                  <a:pt x="1406919" y="2885846"/>
                </a:lnTo>
                <a:lnTo>
                  <a:pt x="1406919" y="2855328"/>
                </a:lnTo>
                <a:lnTo>
                  <a:pt x="1376743" y="2855328"/>
                </a:lnTo>
                <a:lnTo>
                  <a:pt x="1376743" y="2885846"/>
                </a:lnTo>
                <a:lnTo>
                  <a:pt x="1346225" y="2885846"/>
                </a:lnTo>
                <a:lnTo>
                  <a:pt x="1346225" y="2916022"/>
                </a:lnTo>
                <a:lnTo>
                  <a:pt x="1376743" y="2916022"/>
                </a:lnTo>
                <a:lnTo>
                  <a:pt x="1376743" y="2946540"/>
                </a:lnTo>
                <a:lnTo>
                  <a:pt x="1406919" y="2946540"/>
                </a:lnTo>
                <a:close/>
                <a:moveTo>
                  <a:pt x="1269416" y="2945168"/>
                </a:moveTo>
                <a:lnTo>
                  <a:pt x="1269416" y="2915679"/>
                </a:lnTo>
                <a:lnTo>
                  <a:pt x="1298905" y="2915679"/>
                </a:lnTo>
                <a:lnTo>
                  <a:pt x="1298905" y="2886189"/>
                </a:lnTo>
                <a:lnTo>
                  <a:pt x="1269416" y="2886189"/>
                </a:lnTo>
                <a:lnTo>
                  <a:pt x="1269416" y="2856700"/>
                </a:lnTo>
                <a:lnTo>
                  <a:pt x="1239926" y="2856700"/>
                </a:lnTo>
                <a:lnTo>
                  <a:pt x="1239926" y="2886189"/>
                </a:lnTo>
                <a:lnTo>
                  <a:pt x="1210437" y="2886189"/>
                </a:lnTo>
                <a:lnTo>
                  <a:pt x="1210437" y="2915679"/>
                </a:lnTo>
                <a:lnTo>
                  <a:pt x="1239926" y="2915679"/>
                </a:lnTo>
                <a:lnTo>
                  <a:pt x="1239926" y="2945168"/>
                </a:lnTo>
                <a:lnTo>
                  <a:pt x="1269416" y="2945168"/>
                </a:lnTo>
                <a:close/>
                <a:moveTo>
                  <a:pt x="926516" y="2534031"/>
                </a:moveTo>
                <a:lnTo>
                  <a:pt x="926516" y="2504199"/>
                </a:lnTo>
                <a:lnTo>
                  <a:pt x="956348" y="2504199"/>
                </a:lnTo>
                <a:lnTo>
                  <a:pt x="956348" y="2474709"/>
                </a:lnTo>
                <a:lnTo>
                  <a:pt x="926516" y="2474709"/>
                </a:lnTo>
                <a:lnTo>
                  <a:pt x="926516" y="2444877"/>
                </a:lnTo>
                <a:lnTo>
                  <a:pt x="897026" y="2444877"/>
                </a:lnTo>
                <a:lnTo>
                  <a:pt x="897026" y="2474709"/>
                </a:lnTo>
                <a:lnTo>
                  <a:pt x="867194" y="2474709"/>
                </a:lnTo>
                <a:lnTo>
                  <a:pt x="867194" y="2504199"/>
                </a:lnTo>
                <a:lnTo>
                  <a:pt x="897026" y="2504199"/>
                </a:lnTo>
                <a:lnTo>
                  <a:pt x="897026" y="2534031"/>
                </a:lnTo>
                <a:lnTo>
                  <a:pt x="926516" y="2534031"/>
                </a:lnTo>
                <a:close/>
                <a:moveTo>
                  <a:pt x="995096" y="2670848"/>
                </a:moveTo>
                <a:lnTo>
                  <a:pt x="995096" y="2641359"/>
                </a:lnTo>
                <a:lnTo>
                  <a:pt x="1024585" y="2641359"/>
                </a:lnTo>
                <a:lnTo>
                  <a:pt x="1024585" y="2611869"/>
                </a:lnTo>
                <a:lnTo>
                  <a:pt x="995096" y="2611869"/>
                </a:lnTo>
                <a:lnTo>
                  <a:pt x="995096" y="2582380"/>
                </a:lnTo>
                <a:lnTo>
                  <a:pt x="965606" y="2582380"/>
                </a:lnTo>
                <a:lnTo>
                  <a:pt x="965606" y="2611869"/>
                </a:lnTo>
                <a:lnTo>
                  <a:pt x="936117" y="2611869"/>
                </a:lnTo>
                <a:lnTo>
                  <a:pt x="936117" y="2641359"/>
                </a:lnTo>
                <a:lnTo>
                  <a:pt x="965606" y="2641359"/>
                </a:lnTo>
                <a:lnTo>
                  <a:pt x="965606" y="2670848"/>
                </a:lnTo>
                <a:lnTo>
                  <a:pt x="995096" y="2670848"/>
                </a:lnTo>
                <a:close/>
                <a:moveTo>
                  <a:pt x="1132942" y="2673248"/>
                </a:moveTo>
                <a:lnTo>
                  <a:pt x="1132942" y="2642045"/>
                </a:lnTo>
                <a:lnTo>
                  <a:pt x="1164145" y="2642045"/>
                </a:lnTo>
                <a:lnTo>
                  <a:pt x="1164145" y="2611184"/>
                </a:lnTo>
                <a:lnTo>
                  <a:pt x="1132942" y="2611184"/>
                </a:lnTo>
                <a:lnTo>
                  <a:pt x="1132942" y="2579980"/>
                </a:lnTo>
                <a:lnTo>
                  <a:pt x="1102081" y="2579980"/>
                </a:lnTo>
                <a:lnTo>
                  <a:pt x="1102081" y="2611184"/>
                </a:lnTo>
                <a:lnTo>
                  <a:pt x="1070877" y="2611184"/>
                </a:lnTo>
                <a:lnTo>
                  <a:pt x="1070877" y="2642045"/>
                </a:lnTo>
                <a:lnTo>
                  <a:pt x="1102081" y="2642045"/>
                </a:lnTo>
                <a:lnTo>
                  <a:pt x="1102081" y="2673248"/>
                </a:lnTo>
                <a:lnTo>
                  <a:pt x="1132942" y="2673248"/>
                </a:lnTo>
                <a:close/>
                <a:moveTo>
                  <a:pt x="1063333" y="2807322"/>
                </a:moveTo>
                <a:lnTo>
                  <a:pt x="1063333" y="2778176"/>
                </a:lnTo>
                <a:lnTo>
                  <a:pt x="1092479" y="2778176"/>
                </a:lnTo>
                <a:lnTo>
                  <a:pt x="1092479" y="2749372"/>
                </a:lnTo>
                <a:lnTo>
                  <a:pt x="1063333" y="2749372"/>
                </a:lnTo>
                <a:lnTo>
                  <a:pt x="1063333" y="2720226"/>
                </a:lnTo>
                <a:lnTo>
                  <a:pt x="1034529" y="2720226"/>
                </a:lnTo>
                <a:lnTo>
                  <a:pt x="1034529" y="2749372"/>
                </a:lnTo>
                <a:lnTo>
                  <a:pt x="1005383" y="2749372"/>
                </a:lnTo>
                <a:lnTo>
                  <a:pt x="1005383" y="2778176"/>
                </a:lnTo>
                <a:lnTo>
                  <a:pt x="1034529" y="2778176"/>
                </a:lnTo>
                <a:lnTo>
                  <a:pt x="1034529" y="2807322"/>
                </a:lnTo>
                <a:lnTo>
                  <a:pt x="1063333" y="2807322"/>
                </a:lnTo>
                <a:close/>
                <a:moveTo>
                  <a:pt x="2161299" y="3083700"/>
                </a:moveTo>
                <a:lnTo>
                  <a:pt x="2161299" y="3053182"/>
                </a:lnTo>
                <a:lnTo>
                  <a:pt x="2191817" y="3053182"/>
                </a:lnTo>
                <a:lnTo>
                  <a:pt x="2191817" y="3023006"/>
                </a:lnTo>
                <a:lnTo>
                  <a:pt x="2161299" y="3023006"/>
                </a:lnTo>
                <a:lnTo>
                  <a:pt x="2161299" y="2992488"/>
                </a:lnTo>
                <a:lnTo>
                  <a:pt x="2131124" y="2992488"/>
                </a:lnTo>
                <a:lnTo>
                  <a:pt x="2131124" y="3023006"/>
                </a:lnTo>
                <a:lnTo>
                  <a:pt x="2100605" y="3023006"/>
                </a:lnTo>
                <a:lnTo>
                  <a:pt x="2100605" y="3053182"/>
                </a:lnTo>
                <a:lnTo>
                  <a:pt x="2131124" y="3053182"/>
                </a:lnTo>
                <a:lnTo>
                  <a:pt x="2131124" y="3083700"/>
                </a:lnTo>
                <a:lnTo>
                  <a:pt x="2161299" y="3083700"/>
                </a:lnTo>
                <a:close/>
                <a:moveTo>
                  <a:pt x="2093747" y="2949283"/>
                </a:moveTo>
                <a:lnTo>
                  <a:pt x="2093747" y="2917050"/>
                </a:lnTo>
                <a:lnTo>
                  <a:pt x="2125980" y="2917050"/>
                </a:lnTo>
                <a:lnTo>
                  <a:pt x="2125980" y="2884818"/>
                </a:lnTo>
                <a:lnTo>
                  <a:pt x="2093747" y="2884818"/>
                </a:lnTo>
                <a:lnTo>
                  <a:pt x="2093747" y="2852585"/>
                </a:lnTo>
                <a:lnTo>
                  <a:pt x="2061515" y="2852585"/>
                </a:lnTo>
                <a:lnTo>
                  <a:pt x="2061515" y="2884818"/>
                </a:lnTo>
                <a:lnTo>
                  <a:pt x="2029282" y="2884818"/>
                </a:lnTo>
                <a:lnTo>
                  <a:pt x="2029282" y="2917050"/>
                </a:lnTo>
                <a:lnTo>
                  <a:pt x="2061515" y="2917050"/>
                </a:lnTo>
                <a:lnTo>
                  <a:pt x="2061515" y="2949283"/>
                </a:lnTo>
                <a:lnTo>
                  <a:pt x="2093747" y="2949283"/>
                </a:lnTo>
                <a:close/>
                <a:moveTo>
                  <a:pt x="2230565" y="2948597"/>
                </a:moveTo>
                <a:lnTo>
                  <a:pt x="2230565" y="2916707"/>
                </a:lnTo>
                <a:lnTo>
                  <a:pt x="2262454" y="2916707"/>
                </a:lnTo>
                <a:lnTo>
                  <a:pt x="2262454" y="2885161"/>
                </a:lnTo>
                <a:lnTo>
                  <a:pt x="2230565" y="2885161"/>
                </a:lnTo>
                <a:lnTo>
                  <a:pt x="2230565" y="2853271"/>
                </a:lnTo>
                <a:lnTo>
                  <a:pt x="2199018" y="2853271"/>
                </a:lnTo>
                <a:lnTo>
                  <a:pt x="2199018" y="2885161"/>
                </a:lnTo>
                <a:lnTo>
                  <a:pt x="2167128" y="2885161"/>
                </a:lnTo>
                <a:lnTo>
                  <a:pt x="2167128" y="2916707"/>
                </a:lnTo>
                <a:lnTo>
                  <a:pt x="2199018" y="2916707"/>
                </a:lnTo>
                <a:lnTo>
                  <a:pt x="2199018" y="2948597"/>
                </a:lnTo>
                <a:lnTo>
                  <a:pt x="2230565" y="2948597"/>
                </a:lnTo>
                <a:close/>
                <a:moveTo>
                  <a:pt x="857936" y="2396871"/>
                </a:moveTo>
                <a:lnTo>
                  <a:pt x="857936" y="2367039"/>
                </a:lnTo>
                <a:lnTo>
                  <a:pt x="887768" y="2367039"/>
                </a:lnTo>
                <a:lnTo>
                  <a:pt x="887768" y="2337549"/>
                </a:lnTo>
                <a:lnTo>
                  <a:pt x="857936" y="2337549"/>
                </a:lnTo>
                <a:lnTo>
                  <a:pt x="857936" y="2307717"/>
                </a:lnTo>
                <a:lnTo>
                  <a:pt x="828446" y="2307717"/>
                </a:lnTo>
                <a:lnTo>
                  <a:pt x="828446" y="2337549"/>
                </a:lnTo>
                <a:lnTo>
                  <a:pt x="798614" y="2337549"/>
                </a:lnTo>
                <a:lnTo>
                  <a:pt x="798614" y="2367039"/>
                </a:lnTo>
                <a:lnTo>
                  <a:pt x="828446" y="2367039"/>
                </a:lnTo>
                <a:lnTo>
                  <a:pt x="828446" y="2396871"/>
                </a:lnTo>
                <a:lnTo>
                  <a:pt x="857936" y="2396871"/>
                </a:lnTo>
                <a:close/>
                <a:moveTo>
                  <a:pt x="1956587" y="2949283"/>
                </a:moveTo>
                <a:lnTo>
                  <a:pt x="1956587" y="2917050"/>
                </a:lnTo>
                <a:lnTo>
                  <a:pt x="1988820" y="2917050"/>
                </a:lnTo>
                <a:lnTo>
                  <a:pt x="1988820" y="2884818"/>
                </a:lnTo>
                <a:lnTo>
                  <a:pt x="1956587" y="2884818"/>
                </a:lnTo>
                <a:lnTo>
                  <a:pt x="1956587" y="2852585"/>
                </a:lnTo>
                <a:lnTo>
                  <a:pt x="1924355" y="2852585"/>
                </a:lnTo>
                <a:lnTo>
                  <a:pt x="1924355" y="2884818"/>
                </a:lnTo>
                <a:lnTo>
                  <a:pt x="1892122" y="2884818"/>
                </a:lnTo>
                <a:lnTo>
                  <a:pt x="1892122" y="2917050"/>
                </a:lnTo>
                <a:lnTo>
                  <a:pt x="1924355" y="2917050"/>
                </a:lnTo>
                <a:lnTo>
                  <a:pt x="1924355" y="2949283"/>
                </a:lnTo>
                <a:lnTo>
                  <a:pt x="1956587" y="2949283"/>
                </a:lnTo>
                <a:close/>
                <a:moveTo>
                  <a:pt x="1681924" y="2948597"/>
                </a:moveTo>
                <a:lnTo>
                  <a:pt x="1681924" y="2916707"/>
                </a:lnTo>
                <a:lnTo>
                  <a:pt x="1713814" y="2916707"/>
                </a:lnTo>
                <a:lnTo>
                  <a:pt x="1713814" y="2885161"/>
                </a:lnTo>
                <a:lnTo>
                  <a:pt x="1681924" y="2885161"/>
                </a:lnTo>
                <a:lnTo>
                  <a:pt x="1681924" y="2853271"/>
                </a:lnTo>
                <a:lnTo>
                  <a:pt x="1650378" y="2853271"/>
                </a:lnTo>
                <a:lnTo>
                  <a:pt x="1650378" y="2885161"/>
                </a:lnTo>
                <a:lnTo>
                  <a:pt x="1618488" y="2885161"/>
                </a:lnTo>
                <a:lnTo>
                  <a:pt x="1618488" y="2916707"/>
                </a:lnTo>
                <a:lnTo>
                  <a:pt x="1650378" y="2916707"/>
                </a:lnTo>
                <a:lnTo>
                  <a:pt x="1650378" y="2948597"/>
                </a:lnTo>
                <a:lnTo>
                  <a:pt x="1681924" y="2948597"/>
                </a:lnTo>
                <a:close/>
                <a:moveTo>
                  <a:pt x="1612659" y="3083014"/>
                </a:moveTo>
                <a:lnTo>
                  <a:pt x="1612659" y="3053182"/>
                </a:lnTo>
                <a:lnTo>
                  <a:pt x="1642491" y="3053182"/>
                </a:lnTo>
                <a:lnTo>
                  <a:pt x="1642491" y="3023006"/>
                </a:lnTo>
                <a:lnTo>
                  <a:pt x="1612659" y="3023006"/>
                </a:lnTo>
                <a:lnTo>
                  <a:pt x="1612659" y="2993174"/>
                </a:lnTo>
                <a:lnTo>
                  <a:pt x="1582483" y="2993174"/>
                </a:lnTo>
                <a:lnTo>
                  <a:pt x="1582483" y="3023006"/>
                </a:lnTo>
                <a:lnTo>
                  <a:pt x="1552651" y="3023006"/>
                </a:lnTo>
                <a:lnTo>
                  <a:pt x="1552651" y="3053182"/>
                </a:lnTo>
                <a:lnTo>
                  <a:pt x="1582483" y="3053182"/>
                </a:lnTo>
                <a:lnTo>
                  <a:pt x="1582483" y="3083014"/>
                </a:lnTo>
                <a:lnTo>
                  <a:pt x="1612659" y="3083014"/>
                </a:lnTo>
                <a:close/>
                <a:moveTo>
                  <a:pt x="1887322" y="3084043"/>
                </a:moveTo>
                <a:lnTo>
                  <a:pt x="1887322" y="3053525"/>
                </a:lnTo>
                <a:lnTo>
                  <a:pt x="1917840" y="3053525"/>
                </a:lnTo>
                <a:lnTo>
                  <a:pt x="1917840" y="3022664"/>
                </a:lnTo>
                <a:lnTo>
                  <a:pt x="1887322" y="3022664"/>
                </a:lnTo>
                <a:lnTo>
                  <a:pt x="1887322" y="2992145"/>
                </a:lnTo>
                <a:lnTo>
                  <a:pt x="1856461" y="2992145"/>
                </a:lnTo>
                <a:lnTo>
                  <a:pt x="1856461" y="3022664"/>
                </a:lnTo>
                <a:lnTo>
                  <a:pt x="1825942" y="3022664"/>
                </a:lnTo>
                <a:lnTo>
                  <a:pt x="1825942" y="3053525"/>
                </a:lnTo>
                <a:lnTo>
                  <a:pt x="1856461" y="3053525"/>
                </a:lnTo>
                <a:lnTo>
                  <a:pt x="1856461" y="3084043"/>
                </a:lnTo>
                <a:lnTo>
                  <a:pt x="1887322" y="3084043"/>
                </a:lnTo>
                <a:close/>
                <a:moveTo>
                  <a:pt x="1749819" y="3083700"/>
                </a:moveTo>
                <a:lnTo>
                  <a:pt x="1749819" y="3053182"/>
                </a:lnTo>
                <a:lnTo>
                  <a:pt x="1780337" y="3053182"/>
                </a:lnTo>
                <a:lnTo>
                  <a:pt x="1780337" y="3023006"/>
                </a:lnTo>
                <a:lnTo>
                  <a:pt x="1749819" y="3023006"/>
                </a:lnTo>
                <a:lnTo>
                  <a:pt x="1749819" y="2992488"/>
                </a:lnTo>
                <a:lnTo>
                  <a:pt x="1719643" y="2992488"/>
                </a:lnTo>
                <a:lnTo>
                  <a:pt x="1719643" y="3023006"/>
                </a:lnTo>
                <a:lnTo>
                  <a:pt x="1689125" y="3023006"/>
                </a:lnTo>
                <a:lnTo>
                  <a:pt x="1689125" y="3053182"/>
                </a:lnTo>
                <a:lnTo>
                  <a:pt x="1719643" y="3053182"/>
                </a:lnTo>
                <a:lnTo>
                  <a:pt x="1719643" y="3083700"/>
                </a:lnTo>
                <a:lnTo>
                  <a:pt x="1749819" y="3083700"/>
                </a:lnTo>
                <a:close/>
                <a:moveTo>
                  <a:pt x="1819427" y="2949283"/>
                </a:moveTo>
                <a:lnTo>
                  <a:pt x="1819427" y="2917050"/>
                </a:lnTo>
                <a:lnTo>
                  <a:pt x="1851660" y="2917050"/>
                </a:lnTo>
                <a:lnTo>
                  <a:pt x="1851660" y="2884818"/>
                </a:lnTo>
                <a:lnTo>
                  <a:pt x="1819427" y="2884818"/>
                </a:lnTo>
                <a:lnTo>
                  <a:pt x="1819427" y="2852585"/>
                </a:lnTo>
                <a:lnTo>
                  <a:pt x="1787195" y="2852585"/>
                </a:lnTo>
                <a:lnTo>
                  <a:pt x="1787195" y="2884818"/>
                </a:lnTo>
                <a:lnTo>
                  <a:pt x="1754962" y="2884818"/>
                </a:lnTo>
                <a:lnTo>
                  <a:pt x="1754962" y="2917050"/>
                </a:lnTo>
                <a:lnTo>
                  <a:pt x="1787195" y="2917050"/>
                </a:lnTo>
                <a:lnTo>
                  <a:pt x="1787195" y="2949283"/>
                </a:lnTo>
                <a:lnTo>
                  <a:pt x="1819427" y="2949283"/>
                </a:lnTo>
                <a:close/>
                <a:moveTo>
                  <a:pt x="2024482" y="3084043"/>
                </a:moveTo>
                <a:lnTo>
                  <a:pt x="2024482" y="3053525"/>
                </a:lnTo>
                <a:lnTo>
                  <a:pt x="2055000" y="3053525"/>
                </a:lnTo>
                <a:lnTo>
                  <a:pt x="2055000" y="3022664"/>
                </a:lnTo>
                <a:lnTo>
                  <a:pt x="2024482" y="3022664"/>
                </a:lnTo>
                <a:lnTo>
                  <a:pt x="2024482" y="2992145"/>
                </a:lnTo>
                <a:lnTo>
                  <a:pt x="1993621" y="2992145"/>
                </a:lnTo>
                <a:lnTo>
                  <a:pt x="1993621" y="3022664"/>
                </a:lnTo>
                <a:lnTo>
                  <a:pt x="1963102" y="3022664"/>
                </a:lnTo>
                <a:lnTo>
                  <a:pt x="1963102" y="3053525"/>
                </a:lnTo>
                <a:lnTo>
                  <a:pt x="1993621" y="3053525"/>
                </a:lnTo>
                <a:lnTo>
                  <a:pt x="1993621" y="3084043"/>
                </a:lnTo>
                <a:lnTo>
                  <a:pt x="2024482" y="3084043"/>
                </a:lnTo>
                <a:close/>
                <a:moveTo>
                  <a:pt x="1171003" y="1072248"/>
                </a:moveTo>
                <a:lnTo>
                  <a:pt x="1171003" y="1102766"/>
                </a:lnTo>
                <a:lnTo>
                  <a:pt x="1140485" y="1102766"/>
                </a:lnTo>
                <a:lnTo>
                  <a:pt x="1140485" y="1132942"/>
                </a:lnTo>
                <a:lnTo>
                  <a:pt x="1171003" y="1132942"/>
                </a:lnTo>
                <a:lnTo>
                  <a:pt x="1171003" y="1163460"/>
                </a:lnTo>
                <a:lnTo>
                  <a:pt x="1201179" y="1163460"/>
                </a:lnTo>
                <a:lnTo>
                  <a:pt x="1201179" y="1132942"/>
                </a:lnTo>
                <a:lnTo>
                  <a:pt x="1231697" y="1132942"/>
                </a:lnTo>
                <a:lnTo>
                  <a:pt x="1231697" y="1102766"/>
                </a:lnTo>
                <a:lnTo>
                  <a:pt x="1201179" y="1102766"/>
                </a:lnTo>
                <a:lnTo>
                  <a:pt x="1201179" y="1072248"/>
                </a:lnTo>
                <a:lnTo>
                  <a:pt x="1171003" y="1072248"/>
                </a:lnTo>
                <a:close/>
                <a:moveTo>
                  <a:pt x="965606" y="1210780"/>
                </a:moveTo>
                <a:lnTo>
                  <a:pt x="965606" y="1240269"/>
                </a:lnTo>
                <a:lnTo>
                  <a:pt x="936117" y="1240269"/>
                </a:lnTo>
                <a:lnTo>
                  <a:pt x="936117" y="1269759"/>
                </a:lnTo>
                <a:lnTo>
                  <a:pt x="965606" y="1269759"/>
                </a:lnTo>
                <a:lnTo>
                  <a:pt x="965606" y="1299248"/>
                </a:lnTo>
                <a:lnTo>
                  <a:pt x="995096" y="1299248"/>
                </a:lnTo>
                <a:lnTo>
                  <a:pt x="995096" y="1269759"/>
                </a:lnTo>
                <a:lnTo>
                  <a:pt x="1024585" y="1269759"/>
                </a:lnTo>
                <a:lnTo>
                  <a:pt x="1024585" y="1240269"/>
                </a:lnTo>
                <a:lnTo>
                  <a:pt x="995096" y="1240269"/>
                </a:lnTo>
                <a:lnTo>
                  <a:pt x="995096" y="1210780"/>
                </a:lnTo>
                <a:lnTo>
                  <a:pt x="965606" y="1210780"/>
                </a:lnTo>
                <a:close/>
                <a:moveTo>
                  <a:pt x="1034529" y="1074306"/>
                </a:moveTo>
                <a:lnTo>
                  <a:pt x="1034529" y="1103452"/>
                </a:lnTo>
                <a:lnTo>
                  <a:pt x="1005383" y="1103452"/>
                </a:lnTo>
                <a:lnTo>
                  <a:pt x="1005383" y="1132256"/>
                </a:lnTo>
                <a:lnTo>
                  <a:pt x="1034529" y="1132256"/>
                </a:lnTo>
                <a:lnTo>
                  <a:pt x="1034529" y="1161402"/>
                </a:lnTo>
                <a:lnTo>
                  <a:pt x="1063333" y="1161402"/>
                </a:lnTo>
                <a:lnTo>
                  <a:pt x="1063333" y="1132256"/>
                </a:lnTo>
                <a:lnTo>
                  <a:pt x="1092479" y="1132256"/>
                </a:lnTo>
                <a:lnTo>
                  <a:pt x="1092479" y="1103452"/>
                </a:lnTo>
                <a:lnTo>
                  <a:pt x="1063333" y="1103452"/>
                </a:lnTo>
                <a:lnTo>
                  <a:pt x="1063333" y="1074306"/>
                </a:lnTo>
                <a:lnTo>
                  <a:pt x="1034529" y="1074306"/>
                </a:lnTo>
                <a:close/>
                <a:moveTo>
                  <a:pt x="1307478" y="1070534"/>
                </a:moveTo>
                <a:lnTo>
                  <a:pt x="1307478" y="1102081"/>
                </a:lnTo>
                <a:lnTo>
                  <a:pt x="1275931" y="1102081"/>
                </a:lnTo>
                <a:lnTo>
                  <a:pt x="1275931" y="1133627"/>
                </a:lnTo>
                <a:lnTo>
                  <a:pt x="1307478" y="1133627"/>
                </a:lnTo>
                <a:lnTo>
                  <a:pt x="1307478" y="1165174"/>
                </a:lnTo>
                <a:lnTo>
                  <a:pt x="1339024" y="1165174"/>
                </a:lnTo>
                <a:lnTo>
                  <a:pt x="1339024" y="1133627"/>
                </a:lnTo>
                <a:lnTo>
                  <a:pt x="1370571" y="1133627"/>
                </a:lnTo>
                <a:lnTo>
                  <a:pt x="1370571" y="1102081"/>
                </a:lnTo>
                <a:lnTo>
                  <a:pt x="1339024" y="1102081"/>
                </a:lnTo>
                <a:lnTo>
                  <a:pt x="1339024" y="1070534"/>
                </a:lnTo>
                <a:lnTo>
                  <a:pt x="1307478" y="1070534"/>
                </a:lnTo>
                <a:close/>
                <a:moveTo>
                  <a:pt x="1102081" y="1208380"/>
                </a:moveTo>
                <a:lnTo>
                  <a:pt x="1102081" y="1239584"/>
                </a:lnTo>
                <a:lnTo>
                  <a:pt x="1070877" y="1239584"/>
                </a:lnTo>
                <a:lnTo>
                  <a:pt x="1070877" y="1270445"/>
                </a:lnTo>
                <a:lnTo>
                  <a:pt x="1102081" y="1270445"/>
                </a:lnTo>
                <a:lnTo>
                  <a:pt x="1102081" y="1301648"/>
                </a:lnTo>
                <a:lnTo>
                  <a:pt x="1132942" y="1301648"/>
                </a:lnTo>
                <a:lnTo>
                  <a:pt x="1132942" y="1270445"/>
                </a:lnTo>
                <a:lnTo>
                  <a:pt x="1164145" y="1270445"/>
                </a:lnTo>
                <a:lnTo>
                  <a:pt x="1164145" y="1239584"/>
                </a:lnTo>
                <a:lnTo>
                  <a:pt x="1132942" y="1239584"/>
                </a:lnTo>
                <a:lnTo>
                  <a:pt x="1132942" y="1208380"/>
                </a:lnTo>
                <a:lnTo>
                  <a:pt x="1102081" y="1208380"/>
                </a:lnTo>
                <a:close/>
                <a:moveTo>
                  <a:pt x="1239926" y="936460"/>
                </a:moveTo>
                <a:lnTo>
                  <a:pt x="1239926" y="965949"/>
                </a:lnTo>
                <a:lnTo>
                  <a:pt x="1210437" y="965949"/>
                </a:lnTo>
                <a:lnTo>
                  <a:pt x="1210437" y="995439"/>
                </a:lnTo>
                <a:lnTo>
                  <a:pt x="1239926" y="995439"/>
                </a:lnTo>
                <a:lnTo>
                  <a:pt x="1239926" y="1024928"/>
                </a:lnTo>
                <a:lnTo>
                  <a:pt x="1269416" y="1024928"/>
                </a:lnTo>
                <a:lnTo>
                  <a:pt x="1269416" y="995439"/>
                </a:lnTo>
                <a:lnTo>
                  <a:pt x="1298905" y="995439"/>
                </a:lnTo>
                <a:lnTo>
                  <a:pt x="1298905" y="965949"/>
                </a:lnTo>
                <a:lnTo>
                  <a:pt x="1269416" y="965949"/>
                </a:lnTo>
                <a:lnTo>
                  <a:pt x="1269416" y="936460"/>
                </a:lnTo>
                <a:lnTo>
                  <a:pt x="1239926" y="936460"/>
                </a:lnTo>
                <a:close/>
                <a:moveTo>
                  <a:pt x="1376743" y="935088"/>
                </a:moveTo>
                <a:lnTo>
                  <a:pt x="1376743" y="965606"/>
                </a:lnTo>
                <a:lnTo>
                  <a:pt x="1346225" y="965606"/>
                </a:lnTo>
                <a:lnTo>
                  <a:pt x="1346225" y="995782"/>
                </a:lnTo>
                <a:lnTo>
                  <a:pt x="1376743" y="995782"/>
                </a:lnTo>
                <a:lnTo>
                  <a:pt x="1376743" y="1026300"/>
                </a:lnTo>
                <a:lnTo>
                  <a:pt x="1406919" y="1026300"/>
                </a:lnTo>
                <a:lnTo>
                  <a:pt x="1406919" y="995782"/>
                </a:lnTo>
                <a:lnTo>
                  <a:pt x="1437437" y="995782"/>
                </a:lnTo>
                <a:lnTo>
                  <a:pt x="1437437" y="965606"/>
                </a:lnTo>
                <a:lnTo>
                  <a:pt x="1406919" y="965606"/>
                </a:lnTo>
                <a:lnTo>
                  <a:pt x="1406919" y="935088"/>
                </a:lnTo>
                <a:lnTo>
                  <a:pt x="1376743" y="935088"/>
                </a:lnTo>
                <a:close/>
                <a:moveTo>
                  <a:pt x="1513218" y="933717"/>
                </a:moveTo>
                <a:lnTo>
                  <a:pt x="1513218" y="964921"/>
                </a:lnTo>
                <a:lnTo>
                  <a:pt x="1482014" y="964921"/>
                </a:lnTo>
                <a:lnTo>
                  <a:pt x="1482014" y="996467"/>
                </a:lnTo>
                <a:lnTo>
                  <a:pt x="1513218" y="996467"/>
                </a:lnTo>
                <a:lnTo>
                  <a:pt x="1513218" y="1027671"/>
                </a:lnTo>
                <a:lnTo>
                  <a:pt x="1544764" y="1027671"/>
                </a:lnTo>
                <a:lnTo>
                  <a:pt x="1544764" y="996467"/>
                </a:lnTo>
                <a:lnTo>
                  <a:pt x="1575968" y="996467"/>
                </a:lnTo>
                <a:lnTo>
                  <a:pt x="1575968" y="964921"/>
                </a:lnTo>
                <a:lnTo>
                  <a:pt x="1544764" y="964921"/>
                </a:lnTo>
                <a:lnTo>
                  <a:pt x="1544764" y="933717"/>
                </a:lnTo>
                <a:lnTo>
                  <a:pt x="1513218" y="933717"/>
                </a:lnTo>
                <a:close/>
                <a:moveTo>
                  <a:pt x="1582483" y="798614"/>
                </a:moveTo>
                <a:lnTo>
                  <a:pt x="1582483" y="828446"/>
                </a:lnTo>
                <a:lnTo>
                  <a:pt x="1552651" y="828446"/>
                </a:lnTo>
                <a:lnTo>
                  <a:pt x="1552651" y="858622"/>
                </a:lnTo>
                <a:lnTo>
                  <a:pt x="1582483" y="858622"/>
                </a:lnTo>
                <a:lnTo>
                  <a:pt x="1582483" y="888454"/>
                </a:lnTo>
                <a:lnTo>
                  <a:pt x="1612659" y="888454"/>
                </a:lnTo>
                <a:lnTo>
                  <a:pt x="1612659" y="858622"/>
                </a:lnTo>
                <a:lnTo>
                  <a:pt x="1642491" y="858622"/>
                </a:lnTo>
                <a:lnTo>
                  <a:pt x="1642491" y="828446"/>
                </a:lnTo>
                <a:lnTo>
                  <a:pt x="1612659" y="828446"/>
                </a:lnTo>
                <a:lnTo>
                  <a:pt x="1612659" y="798614"/>
                </a:lnTo>
                <a:lnTo>
                  <a:pt x="1582483" y="798614"/>
                </a:lnTo>
                <a:close/>
                <a:moveTo>
                  <a:pt x="1445666" y="799643"/>
                </a:moveTo>
                <a:lnTo>
                  <a:pt x="1445666" y="828789"/>
                </a:lnTo>
                <a:lnTo>
                  <a:pt x="1416520" y="828789"/>
                </a:lnTo>
                <a:lnTo>
                  <a:pt x="1416520" y="858279"/>
                </a:lnTo>
                <a:lnTo>
                  <a:pt x="1445666" y="858279"/>
                </a:lnTo>
                <a:lnTo>
                  <a:pt x="1445666" y="887425"/>
                </a:lnTo>
                <a:lnTo>
                  <a:pt x="1475156" y="887425"/>
                </a:lnTo>
                <a:lnTo>
                  <a:pt x="1475156" y="858279"/>
                </a:lnTo>
                <a:lnTo>
                  <a:pt x="1504302" y="858279"/>
                </a:lnTo>
                <a:lnTo>
                  <a:pt x="1504302" y="828789"/>
                </a:lnTo>
                <a:lnTo>
                  <a:pt x="1475156" y="828789"/>
                </a:lnTo>
                <a:lnTo>
                  <a:pt x="1475156" y="799643"/>
                </a:lnTo>
                <a:lnTo>
                  <a:pt x="1445666" y="799643"/>
                </a:lnTo>
                <a:close/>
                <a:moveTo>
                  <a:pt x="555841" y="1764563"/>
                </a:moveTo>
                <a:lnTo>
                  <a:pt x="555841" y="1790624"/>
                </a:lnTo>
                <a:lnTo>
                  <a:pt x="529780" y="1790624"/>
                </a:lnTo>
                <a:lnTo>
                  <a:pt x="529780" y="1816684"/>
                </a:lnTo>
                <a:lnTo>
                  <a:pt x="555841" y="1816684"/>
                </a:lnTo>
                <a:lnTo>
                  <a:pt x="555841" y="1842745"/>
                </a:lnTo>
                <a:lnTo>
                  <a:pt x="581901" y="1842745"/>
                </a:lnTo>
                <a:lnTo>
                  <a:pt x="581901" y="1816684"/>
                </a:lnTo>
                <a:lnTo>
                  <a:pt x="607962" y="1816684"/>
                </a:lnTo>
                <a:lnTo>
                  <a:pt x="607962" y="1790624"/>
                </a:lnTo>
                <a:lnTo>
                  <a:pt x="581901" y="1790624"/>
                </a:lnTo>
                <a:lnTo>
                  <a:pt x="581901" y="1764563"/>
                </a:lnTo>
                <a:lnTo>
                  <a:pt x="555841" y="1764563"/>
                </a:lnTo>
                <a:close/>
                <a:moveTo>
                  <a:pt x="650824" y="2255596"/>
                </a:moveTo>
                <a:lnTo>
                  <a:pt x="650824" y="2228507"/>
                </a:lnTo>
                <a:lnTo>
                  <a:pt x="677913" y="2228507"/>
                </a:lnTo>
                <a:lnTo>
                  <a:pt x="677913" y="2201761"/>
                </a:lnTo>
                <a:lnTo>
                  <a:pt x="650824" y="2201761"/>
                </a:lnTo>
                <a:lnTo>
                  <a:pt x="650824" y="2174672"/>
                </a:lnTo>
                <a:lnTo>
                  <a:pt x="624078" y="2174672"/>
                </a:lnTo>
                <a:lnTo>
                  <a:pt x="624078" y="2201761"/>
                </a:lnTo>
                <a:lnTo>
                  <a:pt x="596989" y="2201761"/>
                </a:lnTo>
                <a:lnTo>
                  <a:pt x="596989" y="2228507"/>
                </a:lnTo>
                <a:lnTo>
                  <a:pt x="624078" y="2228507"/>
                </a:lnTo>
                <a:lnTo>
                  <a:pt x="624078" y="2255596"/>
                </a:lnTo>
                <a:lnTo>
                  <a:pt x="650824" y="2255596"/>
                </a:lnTo>
                <a:close/>
                <a:moveTo>
                  <a:pt x="2573807" y="1989163"/>
                </a:moveTo>
                <a:lnTo>
                  <a:pt x="2573807" y="1956930"/>
                </a:lnTo>
                <a:lnTo>
                  <a:pt x="2606040" y="1956930"/>
                </a:lnTo>
                <a:lnTo>
                  <a:pt x="2606040" y="1924698"/>
                </a:lnTo>
                <a:lnTo>
                  <a:pt x="2573807" y="1924698"/>
                </a:lnTo>
                <a:lnTo>
                  <a:pt x="2573807" y="1892465"/>
                </a:lnTo>
                <a:lnTo>
                  <a:pt x="2541575" y="1892465"/>
                </a:lnTo>
                <a:lnTo>
                  <a:pt x="2541575" y="1924698"/>
                </a:lnTo>
                <a:lnTo>
                  <a:pt x="2509342" y="1924698"/>
                </a:lnTo>
                <a:lnTo>
                  <a:pt x="2509342" y="1956930"/>
                </a:lnTo>
                <a:lnTo>
                  <a:pt x="2541575" y="1956930"/>
                </a:lnTo>
                <a:lnTo>
                  <a:pt x="2541575" y="1989163"/>
                </a:lnTo>
                <a:lnTo>
                  <a:pt x="2573807" y="1989163"/>
                </a:lnTo>
                <a:close/>
                <a:moveTo>
                  <a:pt x="788327" y="2530945"/>
                </a:moveTo>
                <a:lnTo>
                  <a:pt x="788327" y="2503170"/>
                </a:lnTo>
                <a:lnTo>
                  <a:pt x="816102" y="2503170"/>
                </a:lnTo>
                <a:lnTo>
                  <a:pt x="816102" y="2475738"/>
                </a:lnTo>
                <a:lnTo>
                  <a:pt x="788327" y="2475738"/>
                </a:lnTo>
                <a:lnTo>
                  <a:pt x="788327" y="2447963"/>
                </a:lnTo>
                <a:lnTo>
                  <a:pt x="760895" y="2447963"/>
                </a:lnTo>
                <a:lnTo>
                  <a:pt x="760895" y="2475738"/>
                </a:lnTo>
                <a:lnTo>
                  <a:pt x="733120" y="2475738"/>
                </a:lnTo>
                <a:lnTo>
                  <a:pt x="733120" y="2503170"/>
                </a:lnTo>
                <a:lnTo>
                  <a:pt x="760895" y="2503170"/>
                </a:lnTo>
                <a:lnTo>
                  <a:pt x="760895" y="2530945"/>
                </a:lnTo>
                <a:lnTo>
                  <a:pt x="788327" y="2530945"/>
                </a:lnTo>
                <a:close/>
                <a:moveTo>
                  <a:pt x="719747" y="2393442"/>
                </a:moveTo>
                <a:lnTo>
                  <a:pt x="719747" y="2366010"/>
                </a:lnTo>
                <a:lnTo>
                  <a:pt x="747179" y="2366010"/>
                </a:lnTo>
                <a:lnTo>
                  <a:pt x="747179" y="2338578"/>
                </a:lnTo>
                <a:lnTo>
                  <a:pt x="719747" y="2338578"/>
                </a:lnTo>
                <a:lnTo>
                  <a:pt x="719747" y="2311146"/>
                </a:lnTo>
                <a:lnTo>
                  <a:pt x="692315" y="2311146"/>
                </a:lnTo>
                <a:lnTo>
                  <a:pt x="692315" y="2338578"/>
                </a:lnTo>
                <a:lnTo>
                  <a:pt x="664883" y="2338578"/>
                </a:lnTo>
                <a:lnTo>
                  <a:pt x="664883" y="2366010"/>
                </a:lnTo>
                <a:lnTo>
                  <a:pt x="692315" y="2366010"/>
                </a:lnTo>
                <a:lnTo>
                  <a:pt x="692315" y="2393442"/>
                </a:lnTo>
                <a:lnTo>
                  <a:pt x="719747" y="2393442"/>
                </a:lnTo>
                <a:close/>
                <a:moveTo>
                  <a:pt x="581901" y="2117065"/>
                </a:moveTo>
                <a:lnTo>
                  <a:pt x="581901" y="2091004"/>
                </a:lnTo>
                <a:lnTo>
                  <a:pt x="607962" y="2091004"/>
                </a:lnTo>
                <a:lnTo>
                  <a:pt x="607962" y="2064944"/>
                </a:lnTo>
                <a:lnTo>
                  <a:pt x="581901" y="2064944"/>
                </a:lnTo>
                <a:lnTo>
                  <a:pt x="581901" y="2038883"/>
                </a:lnTo>
                <a:lnTo>
                  <a:pt x="555841" y="2038883"/>
                </a:lnTo>
                <a:lnTo>
                  <a:pt x="555841" y="2064944"/>
                </a:lnTo>
                <a:lnTo>
                  <a:pt x="529780" y="2064944"/>
                </a:lnTo>
                <a:lnTo>
                  <a:pt x="529780" y="2091004"/>
                </a:lnTo>
                <a:lnTo>
                  <a:pt x="555841" y="2091004"/>
                </a:lnTo>
                <a:lnTo>
                  <a:pt x="555841" y="2117065"/>
                </a:lnTo>
                <a:lnTo>
                  <a:pt x="581901" y="2117065"/>
                </a:lnTo>
                <a:close/>
                <a:moveTo>
                  <a:pt x="829475" y="1213866"/>
                </a:moveTo>
                <a:lnTo>
                  <a:pt x="829475" y="1241298"/>
                </a:lnTo>
                <a:lnTo>
                  <a:pt x="802043" y="1241298"/>
                </a:lnTo>
                <a:lnTo>
                  <a:pt x="802043" y="1268730"/>
                </a:lnTo>
                <a:lnTo>
                  <a:pt x="829475" y="1268730"/>
                </a:lnTo>
                <a:lnTo>
                  <a:pt x="829475" y="1296162"/>
                </a:lnTo>
                <a:lnTo>
                  <a:pt x="856907" y="1296162"/>
                </a:lnTo>
                <a:lnTo>
                  <a:pt x="856907" y="1268730"/>
                </a:lnTo>
                <a:lnTo>
                  <a:pt x="884339" y="1268730"/>
                </a:lnTo>
                <a:lnTo>
                  <a:pt x="884339" y="1241298"/>
                </a:lnTo>
                <a:lnTo>
                  <a:pt x="856907" y="1241298"/>
                </a:lnTo>
                <a:lnTo>
                  <a:pt x="856907" y="1213866"/>
                </a:lnTo>
                <a:lnTo>
                  <a:pt x="829475" y="1213866"/>
                </a:lnTo>
                <a:close/>
                <a:moveTo>
                  <a:pt x="624078" y="1626375"/>
                </a:moveTo>
                <a:lnTo>
                  <a:pt x="624078" y="1653121"/>
                </a:lnTo>
                <a:lnTo>
                  <a:pt x="597332" y="1653121"/>
                </a:lnTo>
                <a:lnTo>
                  <a:pt x="597332" y="1679867"/>
                </a:lnTo>
                <a:lnTo>
                  <a:pt x="624078" y="1679867"/>
                </a:lnTo>
                <a:lnTo>
                  <a:pt x="624078" y="1706613"/>
                </a:lnTo>
                <a:lnTo>
                  <a:pt x="650824" y="1706613"/>
                </a:lnTo>
                <a:lnTo>
                  <a:pt x="650824" y="1679867"/>
                </a:lnTo>
                <a:lnTo>
                  <a:pt x="677570" y="1679867"/>
                </a:lnTo>
                <a:lnTo>
                  <a:pt x="677570" y="1653121"/>
                </a:lnTo>
                <a:lnTo>
                  <a:pt x="650824" y="1653121"/>
                </a:lnTo>
                <a:lnTo>
                  <a:pt x="650824" y="1626375"/>
                </a:lnTo>
                <a:lnTo>
                  <a:pt x="624078" y="1626375"/>
                </a:lnTo>
                <a:close/>
                <a:moveTo>
                  <a:pt x="760895" y="1350683"/>
                </a:moveTo>
                <a:lnTo>
                  <a:pt x="760895" y="1378458"/>
                </a:lnTo>
                <a:lnTo>
                  <a:pt x="733120" y="1378458"/>
                </a:lnTo>
                <a:lnTo>
                  <a:pt x="733120" y="1405890"/>
                </a:lnTo>
                <a:lnTo>
                  <a:pt x="760895" y="1405890"/>
                </a:lnTo>
                <a:lnTo>
                  <a:pt x="760895" y="1433665"/>
                </a:lnTo>
                <a:lnTo>
                  <a:pt x="788327" y="1433665"/>
                </a:lnTo>
                <a:lnTo>
                  <a:pt x="788327" y="1405890"/>
                </a:lnTo>
                <a:lnTo>
                  <a:pt x="816102" y="1405890"/>
                </a:lnTo>
                <a:lnTo>
                  <a:pt x="816102" y="1378458"/>
                </a:lnTo>
                <a:lnTo>
                  <a:pt x="788327" y="1378458"/>
                </a:lnTo>
                <a:lnTo>
                  <a:pt x="788327" y="1350683"/>
                </a:lnTo>
                <a:lnTo>
                  <a:pt x="760895" y="1350683"/>
                </a:lnTo>
                <a:close/>
                <a:moveTo>
                  <a:pt x="692315" y="1488186"/>
                </a:moveTo>
                <a:lnTo>
                  <a:pt x="692315" y="1515618"/>
                </a:lnTo>
                <a:lnTo>
                  <a:pt x="664883" y="1515618"/>
                </a:lnTo>
                <a:lnTo>
                  <a:pt x="664883" y="1543050"/>
                </a:lnTo>
                <a:lnTo>
                  <a:pt x="692315" y="1543050"/>
                </a:lnTo>
                <a:lnTo>
                  <a:pt x="692315" y="1570482"/>
                </a:lnTo>
                <a:lnTo>
                  <a:pt x="719747" y="1570482"/>
                </a:lnTo>
                <a:lnTo>
                  <a:pt x="719747" y="1543050"/>
                </a:lnTo>
                <a:lnTo>
                  <a:pt x="747179" y="1543050"/>
                </a:lnTo>
                <a:lnTo>
                  <a:pt x="747179" y="1515618"/>
                </a:lnTo>
                <a:lnTo>
                  <a:pt x="719747" y="1515618"/>
                </a:lnTo>
                <a:lnTo>
                  <a:pt x="719747" y="1488186"/>
                </a:lnTo>
                <a:lnTo>
                  <a:pt x="692315" y="1488186"/>
                </a:lnTo>
                <a:close/>
                <a:moveTo>
                  <a:pt x="1789252" y="663854"/>
                </a:moveTo>
                <a:lnTo>
                  <a:pt x="1789252" y="692315"/>
                </a:lnTo>
                <a:lnTo>
                  <a:pt x="1760791" y="692315"/>
                </a:lnTo>
                <a:lnTo>
                  <a:pt x="1760791" y="720433"/>
                </a:lnTo>
                <a:lnTo>
                  <a:pt x="1789252" y="720433"/>
                </a:lnTo>
                <a:lnTo>
                  <a:pt x="1789252" y="748894"/>
                </a:lnTo>
                <a:lnTo>
                  <a:pt x="1817370" y="748894"/>
                </a:lnTo>
                <a:lnTo>
                  <a:pt x="1817370" y="720433"/>
                </a:lnTo>
                <a:lnTo>
                  <a:pt x="1845831" y="720433"/>
                </a:lnTo>
                <a:lnTo>
                  <a:pt x="1845831" y="692315"/>
                </a:lnTo>
                <a:lnTo>
                  <a:pt x="1817370" y="692315"/>
                </a:lnTo>
                <a:lnTo>
                  <a:pt x="1817370" y="663854"/>
                </a:lnTo>
                <a:lnTo>
                  <a:pt x="1789252" y="663854"/>
                </a:lnTo>
                <a:close/>
                <a:moveTo>
                  <a:pt x="2749372" y="938517"/>
                </a:moveTo>
                <a:lnTo>
                  <a:pt x="2749372" y="966635"/>
                </a:lnTo>
                <a:lnTo>
                  <a:pt x="2721254" y="966635"/>
                </a:lnTo>
                <a:lnTo>
                  <a:pt x="2721254" y="994753"/>
                </a:lnTo>
                <a:lnTo>
                  <a:pt x="2749372" y="994753"/>
                </a:lnTo>
                <a:lnTo>
                  <a:pt x="2749372" y="1022871"/>
                </a:lnTo>
                <a:lnTo>
                  <a:pt x="2777490" y="1022871"/>
                </a:lnTo>
                <a:lnTo>
                  <a:pt x="2777490" y="994753"/>
                </a:lnTo>
                <a:lnTo>
                  <a:pt x="2805608" y="994753"/>
                </a:lnTo>
                <a:lnTo>
                  <a:pt x="2805608" y="966635"/>
                </a:lnTo>
                <a:lnTo>
                  <a:pt x="2777490" y="966635"/>
                </a:lnTo>
                <a:lnTo>
                  <a:pt x="2777490" y="938517"/>
                </a:lnTo>
                <a:lnTo>
                  <a:pt x="2749372" y="938517"/>
                </a:lnTo>
                <a:close/>
                <a:moveTo>
                  <a:pt x="2613584" y="668312"/>
                </a:moveTo>
                <a:lnTo>
                  <a:pt x="2613584" y="693687"/>
                </a:lnTo>
                <a:lnTo>
                  <a:pt x="2588209" y="693687"/>
                </a:lnTo>
                <a:lnTo>
                  <a:pt x="2588209" y="719061"/>
                </a:lnTo>
                <a:lnTo>
                  <a:pt x="2613584" y="719061"/>
                </a:lnTo>
                <a:lnTo>
                  <a:pt x="2613584" y="744436"/>
                </a:lnTo>
                <a:lnTo>
                  <a:pt x="2638958" y="744436"/>
                </a:lnTo>
                <a:lnTo>
                  <a:pt x="2638958" y="719061"/>
                </a:lnTo>
                <a:lnTo>
                  <a:pt x="2664333" y="719061"/>
                </a:lnTo>
                <a:lnTo>
                  <a:pt x="2664333" y="693687"/>
                </a:lnTo>
                <a:lnTo>
                  <a:pt x="2638958" y="693687"/>
                </a:lnTo>
                <a:lnTo>
                  <a:pt x="2638958" y="668312"/>
                </a:lnTo>
                <a:lnTo>
                  <a:pt x="2613584" y="668312"/>
                </a:lnTo>
                <a:close/>
                <a:moveTo>
                  <a:pt x="2681478" y="803415"/>
                </a:moveTo>
                <a:lnTo>
                  <a:pt x="2681478" y="830161"/>
                </a:lnTo>
                <a:lnTo>
                  <a:pt x="2654732" y="830161"/>
                </a:lnTo>
                <a:lnTo>
                  <a:pt x="2654732" y="856907"/>
                </a:lnTo>
                <a:lnTo>
                  <a:pt x="2681478" y="856907"/>
                </a:lnTo>
                <a:lnTo>
                  <a:pt x="2681478" y="883653"/>
                </a:lnTo>
                <a:lnTo>
                  <a:pt x="2708224" y="883653"/>
                </a:lnTo>
                <a:lnTo>
                  <a:pt x="2708224" y="856907"/>
                </a:lnTo>
                <a:lnTo>
                  <a:pt x="2734970" y="856907"/>
                </a:lnTo>
                <a:lnTo>
                  <a:pt x="2734970" y="830161"/>
                </a:lnTo>
                <a:lnTo>
                  <a:pt x="2708224" y="830161"/>
                </a:lnTo>
                <a:lnTo>
                  <a:pt x="2708224" y="803415"/>
                </a:lnTo>
                <a:lnTo>
                  <a:pt x="2681478" y="803415"/>
                </a:lnTo>
                <a:close/>
                <a:moveTo>
                  <a:pt x="2543632" y="801357"/>
                </a:moveTo>
                <a:lnTo>
                  <a:pt x="2543632" y="829475"/>
                </a:lnTo>
                <a:lnTo>
                  <a:pt x="2515514" y="829475"/>
                </a:lnTo>
                <a:lnTo>
                  <a:pt x="2515514" y="857593"/>
                </a:lnTo>
                <a:lnTo>
                  <a:pt x="2543632" y="857593"/>
                </a:lnTo>
                <a:lnTo>
                  <a:pt x="2543632" y="885711"/>
                </a:lnTo>
                <a:lnTo>
                  <a:pt x="2571750" y="885711"/>
                </a:lnTo>
                <a:lnTo>
                  <a:pt x="2571750" y="857593"/>
                </a:lnTo>
                <a:lnTo>
                  <a:pt x="2599868" y="857593"/>
                </a:lnTo>
                <a:lnTo>
                  <a:pt x="2599868" y="829475"/>
                </a:lnTo>
                <a:lnTo>
                  <a:pt x="2571750" y="829475"/>
                </a:lnTo>
                <a:lnTo>
                  <a:pt x="2571750" y="801357"/>
                </a:lnTo>
                <a:lnTo>
                  <a:pt x="2543632" y="801357"/>
                </a:lnTo>
                <a:close/>
                <a:moveTo>
                  <a:pt x="2475738" y="666598"/>
                </a:moveTo>
                <a:lnTo>
                  <a:pt x="2475738" y="693001"/>
                </a:lnTo>
                <a:lnTo>
                  <a:pt x="2449335" y="693001"/>
                </a:lnTo>
                <a:lnTo>
                  <a:pt x="2449335" y="719747"/>
                </a:lnTo>
                <a:lnTo>
                  <a:pt x="2475738" y="719747"/>
                </a:lnTo>
                <a:lnTo>
                  <a:pt x="2475738" y="746150"/>
                </a:lnTo>
                <a:lnTo>
                  <a:pt x="2502484" y="746150"/>
                </a:lnTo>
                <a:lnTo>
                  <a:pt x="2502484" y="719747"/>
                </a:lnTo>
                <a:lnTo>
                  <a:pt x="2528888" y="719747"/>
                </a:lnTo>
                <a:lnTo>
                  <a:pt x="2528888" y="693001"/>
                </a:lnTo>
                <a:lnTo>
                  <a:pt x="2502484" y="693001"/>
                </a:lnTo>
                <a:lnTo>
                  <a:pt x="2502484" y="666598"/>
                </a:lnTo>
                <a:lnTo>
                  <a:pt x="2475738" y="666598"/>
                </a:lnTo>
                <a:close/>
                <a:moveTo>
                  <a:pt x="2819324" y="805472"/>
                </a:moveTo>
                <a:lnTo>
                  <a:pt x="2819324" y="830847"/>
                </a:lnTo>
                <a:lnTo>
                  <a:pt x="2793949" y="830847"/>
                </a:lnTo>
                <a:lnTo>
                  <a:pt x="2793949" y="856221"/>
                </a:lnTo>
                <a:lnTo>
                  <a:pt x="2819324" y="856221"/>
                </a:lnTo>
                <a:lnTo>
                  <a:pt x="2819324" y="881596"/>
                </a:lnTo>
                <a:lnTo>
                  <a:pt x="2844698" y="881596"/>
                </a:lnTo>
                <a:lnTo>
                  <a:pt x="2844698" y="856221"/>
                </a:lnTo>
                <a:lnTo>
                  <a:pt x="2870073" y="856221"/>
                </a:lnTo>
                <a:lnTo>
                  <a:pt x="2870073" y="830847"/>
                </a:lnTo>
                <a:lnTo>
                  <a:pt x="2844698" y="830847"/>
                </a:lnTo>
                <a:lnTo>
                  <a:pt x="2844698" y="805472"/>
                </a:lnTo>
                <a:lnTo>
                  <a:pt x="2819324" y="805472"/>
                </a:lnTo>
                <a:close/>
                <a:moveTo>
                  <a:pt x="3024035" y="1213866"/>
                </a:moveTo>
                <a:lnTo>
                  <a:pt x="3024035" y="1241298"/>
                </a:lnTo>
                <a:lnTo>
                  <a:pt x="2996603" y="1241298"/>
                </a:lnTo>
                <a:lnTo>
                  <a:pt x="2996603" y="1268730"/>
                </a:lnTo>
                <a:lnTo>
                  <a:pt x="3024035" y="1268730"/>
                </a:lnTo>
                <a:lnTo>
                  <a:pt x="3024035" y="1296162"/>
                </a:lnTo>
                <a:lnTo>
                  <a:pt x="3051467" y="1296162"/>
                </a:lnTo>
                <a:lnTo>
                  <a:pt x="3051467" y="1268730"/>
                </a:lnTo>
                <a:lnTo>
                  <a:pt x="3078899" y="1268730"/>
                </a:lnTo>
                <a:lnTo>
                  <a:pt x="3078899" y="1241298"/>
                </a:lnTo>
                <a:lnTo>
                  <a:pt x="3051467" y="1241298"/>
                </a:lnTo>
                <a:lnTo>
                  <a:pt x="3051467" y="1213866"/>
                </a:lnTo>
                <a:lnTo>
                  <a:pt x="3024035" y="1213866"/>
                </a:lnTo>
                <a:close/>
                <a:moveTo>
                  <a:pt x="2405786" y="799643"/>
                </a:moveTo>
                <a:lnTo>
                  <a:pt x="2405786" y="828789"/>
                </a:lnTo>
                <a:lnTo>
                  <a:pt x="2376640" y="828789"/>
                </a:lnTo>
                <a:lnTo>
                  <a:pt x="2376640" y="858279"/>
                </a:lnTo>
                <a:lnTo>
                  <a:pt x="2405786" y="858279"/>
                </a:lnTo>
                <a:lnTo>
                  <a:pt x="2405786" y="887425"/>
                </a:lnTo>
                <a:lnTo>
                  <a:pt x="2435276" y="887425"/>
                </a:lnTo>
                <a:lnTo>
                  <a:pt x="2435276" y="858279"/>
                </a:lnTo>
                <a:lnTo>
                  <a:pt x="2464423" y="858279"/>
                </a:lnTo>
                <a:lnTo>
                  <a:pt x="2464423" y="828789"/>
                </a:lnTo>
                <a:lnTo>
                  <a:pt x="2435276" y="828789"/>
                </a:lnTo>
                <a:lnTo>
                  <a:pt x="2435276" y="799643"/>
                </a:lnTo>
                <a:lnTo>
                  <a:pt x="2405786" y="799643"/>
                </a:lnTo>
                <a:close/>
                <a:moveTo>
                  <a:pt x="2955455" y="1077049"/>
                </a:moveTo>
                <a:lnTo>
                  <a:pt x="2955455" y="1104138"/>
                </a:lnTo>
                <a:lnTo>
                  <a:pt x="2928366" y="1104138"/>
                </a:lnTo>
                <a:lnTo>
                  <a:pt x="2928366" y="1131570"/>
                </a:lnTo>
                <a:lnTo>
                  <a:pt x="2955455" y="1131570"/>
                </a:lnTo>
                <a:lnTo>
                  <a:pt x="2955455" y="1158659"/>
                </a:lnTo>
                <a:lnTo>
                  <a:pt x="2982887" y="1158659"/>
                </a:lnTo>
                <a:lnTo>
                  <a:pt x="2982887" y="1131570"/>
                </a:lnTo>
                <a:lnTo>
                  <a:pt x="3009976" y="1131570"/>
                </a:lnTo>
                <a:lnTo>
                  <a:pt x="3009976" y="1104138"/>
                </a:lnTo>
                <a:lnTo>
                  <a:pt x="2982887" y="1104138"/>
                </a:lnTo>
                <a:lnTo>
                  <a:pt x="2982887" y="1077049"/>
                </a:lnTo>
                <a:lnTo>
                  <a:pt x="2955455" y="1077049"/>
                </a:lnTo>
                <a:close/>
                <a:moveTo>
                  <a:pt x="2887561" y="941261"/>
                </a:moveTo>
                <a:lnTo>
                  <a:pt x="2887561" y="967664"/>
                </a:lnTo>
                <a:lnTo>
                  <a:pt x="2861158" y="967664"/>
                </a:lnTo>
                <a:lnTo>
                  <a:pt x="2861158" y="993724"/>
                </a:lnTo>
                <a:lnTo>
                  <a:pt x="2887561" y="993724"/>
                </a:lnTo>
                <a:lnTo>
                  <a:pt x="2887561" y="1020128"/>
                </a:lnTo>
                <a:lnTo>
                  <a:pt x="2913622" y="1020128"/>
                </a:lnTo>
                <a:lnTo>
                  <a:pt x="2913622" y="993724"/>
                </a:lnTo>
                <a:lnTo>
                  <a:pt x="2940025" y="993724"/>
                </a:lnTo>
                <a:lnTo>
                  <a:pt x="2940025" y="967664"/>
                </a:lnTo>
                <a:lnTo>
                  <a:pt x="2913622" y="967664"/>
                </a:lnTo>
                <a:lnTo>
                  <a:pt x="2913622" y="941261"/>
                </a:lnTo>
                <a:lnTo>
                  <a:pt x="2887561" y="941261"/>
                </a:lnTo>
                <a:close/>
                <a:moveTo>
                  <a:pt x="2200732" y="664197"/>
                </a:moveTo>
                <a:lnTo>
                  <a:pt x="2200732" y="692315"/>
                </a:lnTo>
                <a:lnTo>
                  <a:pt x="2172614" y="692315"/>
                </a:lnTo>
                <a:lnTo>
                  <a:pt x="2172614" y="720433"/>
                </a:lnTo>
                <a:lnTo>
                  <a:pt x="2200732" y="720433"/>
                </a:lnTo>
                <a:lnTo>
                  <a:pt x="2200732" y="748551"/>
                </a:lnTo>
                <a:lnTo>
                  <a:pt x="2228850" y="748551"/>
                </a:lnTo>
                <a:lnTo>
                  <a:pt x="2228850" y="720433"/>
                </a:lnTo>
                <a:lnTo>
                  <a:pt x="2256968" y="720433"/>
                </a:lnTo>
                <a:lnTo>
                  <a:pt x="2256968" y="692315"/>
                </a:lnTo>
                <a:lnTo>
                  <a:pt x="2228850" y="692315"/>
                </a:lnTo>
                <a:lnTo>
                  <a:pt x="2228850" y="664197"/>
                </a:lnTo>
                <a:lnTo>
                  <a:pt x="2200732" y="664197"/>
                </a:lnTo>
                <a:close/>
                <a:moveTo>
                  <a:pt x="1858861" y="530123"/>
                </a:moveTo>
                <a:lnTo>
                  <a:pt x="1858861" y="556184"/>
                </a:lnTo>
                <a:lnTo>
                  <a:pt x="1832800" y="556184"/>
                </a:lnTo>
                <a:lnTo>
                  <a:pt x="1832800" y="582244"/>
                </a:lnTo>
                <a:lnTo>
                  <a:pt x="1858861" y="582244"/>
                </a:lnTo>
                <a:lnTo>
                  <a:pt x="1858861" y="608305"/>
                </a:lnTo>
                <a:lnTo>
                  <a:pt x="1884921" y="608305"/>
                </a:lnTo>
                <a:lnTo>
                  <a:pt x="1884921" y="582244"/>
                </a:lnTo>
                <a:lnTo>
                  <a:pt x="1910982" y="582244"/>
                </a:lnTo>
                <a:lnTo>
                  <a:pt x="1910982" y="556184"/>
                </a:lnTo>
                <a:lnTo>
                  <a:pt x="1884921" y="556184"/>
                </a:lnTo>
                <a:lnTo>
                  <a:pt x="1884921" y="530123"/>
                </a:lnTo>
                <a:lnTo>
                  <a:pt x="1858861" y="530123"/>
                </a:lnTo>
                <a:close/>
                <a:moveTo>
                  <a:pt x="2338235" y="665226"/>
                </a:moveTo>
                <a:lnTo>
                  <a:pt x="2338235" y="692658"/>
                </a:lnTo>
                <a:lnTo>
                  <a:pt x="2310803" y="692658"/>
                </a:lnTo>
                <a:lnTo>
                  <a:pt x="2310803" y="720090"/>
                </a:lnTo>
                <a:lnTo>
                  <a:pt x="2338235" y="720090"/>
                </a:lnTo>
                <a:lnTo>
                  <a:pt x="2338235" y="747522"/>
                </a:lnTo>
                <a:lnTo>
                  <a:pt x="2365667" y="747522"/>
                </a:lnTo>
                <a:lnTo>
                  <a:pt x="2365667" y="720090"/>
                </a:lnTo>
                <a:lnTo>
                  <a:pt x="2393099" y="720090"/>
                </a:lnTo>
                <a:lnTo>
                  <a:pt x="2393099" y="692658"/>
                </a:lnTo>
                <a:lnTo>
                  <a:pt x="2365667" y="692658"/>
                </a:lnTo>
                <a:lnTo>
                  <a:pt x="2365667" y="665226"/>
                </a:lnTo>
                <a:lnTo>
                  <a:pt x="2338235" y="665226"/>
                </a:lnTo>
                <a:close/>
                <a:moveTo>
                  <a:pt x="1721701" y="530466"/>
                </a:moveTo>
                <a:lnTo>
                  <a:pt x="1721701" y="556184"/>
                </a:lnTo>
                <a:lnTo>
                  <a:pt x="1695983" y="556184"/>
                </a:lnTo>
                <a:lnTo>
                  <a:pt x="1695983" y="582244"/>
                </a:lnTo>
                <a:lnTo>
                  <a:pt x="1721701" y="582244"/>
                </a:lnTo>
                <a:lnTo>
                  <a:pt x="1721701" y="607962"/>
                </a:lnTo>
                <a:lnTo>
                  <a:pt x="1747761" y="607962"/>
                </a:lnTo>
                <a:lnTo>
                  <a:pt x="1747761" y="582244"/>
                </a:lnTo>
                <a:lnTo>
                  <a:pt x="1773479" y="582244"/>
                </a:lnTo>
                <a:lnTo>
                  <a:pt x="1773479" y="556184"/>
                </a:lnTo>
                <a:lnTo>
                  <a:pt x="1747761" y="556184"/>
                </a:lnTo>
                <a:lnTo>
                  <a:pt x="1747761" y="530466"/>
                </a:lnTo>
                <a:lnTo>
                  <a:pt x="1721701" y="530466"/>
                </a:lnTo>
                <a:close/>
                <a:moveTo>
                  <a:pt x="1996021" y="530123"/>
                </a:moveTo>
                <a:lnTo>
                  <a:pt x="1996021" y="556184"/>
                </a:lnTo>
                <a:lnTo>
                  <a:pt x="1969960" y="556184"/>
                </a:lnTo>
                <a:lnTo>
                  <a:pt x="1969960" y="582244"/>
                </a:lnTo>
                <a:lnTo>
                  <a:pt x="1996021" y="582244"/>
                </a:lnTo>
                <a:lnTo>
                  <a:pt x="1996021" y="608305"/>
                </a:lnTo>
                <a:lnTo>
                  <a:pt x="2022081" y="608305"/>
                </a:lnTo>
                <a:lnTo>
                  <a:pt x="2022081" y="582244"/>
                </a:lnTo>
                <a:lnTo>
                  <a:pt x="2048142" y="582244"/>
                </a:lnTo>
                <a:lnTo>
                  <a:pt x="2048142" y="556184"/>
                </a:lnTo>
                <a:lnTo>
                  <a:pt x="2022081" y="556184"/>
                </a:lnTo>
                <a:lnTo>
                  <a:pt x="2022081" y="530123"/>
                </a:lnTo>
                <a:lnTo>
                  <a:pt x="1996021" y="530123"/>
                </a:lnTo>
                <a:close/>
                <a:moveTo>
                  <a:pt x="1926069" y="663512"/>
                </a:moveTo>
                <a:lnTo>
                  <a:pt x="1926069" y="691972"/>
                </a:lnTo>
                <a:lnTo>
                  <a:pt x="1897609" y="691972"/>
                </a:lnTo>
                <a:lnTo>
                  <a:pt x="1897609" y="720776"/>
                </a:lnTo>
                <a:lnTo>
                  <a:pt x="1926069" y="720776"/>
                </a:lnTo>
                <a:lnTo>
                  <a:pt x="1926069" y="749237"/>
                </a:lnTo>
                <a:lnTo>
                  <a:pt x="1954873" y="749237"/>
                </a:lnTo>
                <a:lnTo>
                  <a:pt x="1954873" y="720776"/>
                </a:lnTo>
                <a:lnTo>
                  <a:pt x="1983334" y="720776"/>
                </a:lnTo>
                <a:lnTo>
                  <a:pt x="1983334" y="691972"/>
                </a:lnTo>
                <a:lnTo>
                  <a:pt x="1954873" y="691972"/>
                </a:lnTo>
                <a:lnTo>
                  <a:pt x="1954873" y="663512"/>
                </a:lnTo>
                <a:lnTo>
                  <a:pt x="1926069" y="663512"/>
                </a:lnTo>
                <a:close/>
                <a:moveTo>
                  <a:pt x="3093987" y="1080478"/>
                </a:moveTo>
                <a:lnTo>
                  <a:pt x="3093987" y="1105510"/>
                </a:lnTo>
                <a:lnTo>
                  <a:pt x="3068955" y="1105510"/>
                </a:lnTo>
                <a:lnTo>
                  <a:pt x="3068955" y="1130198"/>
                </a:lnTo>
                <a:lnTo>
                  <a:pt x="3093987" y="1130198"/>
                </a:lnTo>
                <a:lnTo>
                  <a:pt x="3093987" y="1155230"/>
                </a:lnTo>
                <a:lnTo>
                  <a:pt x="3118676" y="1155230"/>
                </a:lnTo>
                <a:lnTo>
                  <a:pt x="3118676" y="1130198"/>
                </a:lnTo>
                <a:lnTo>
                  <a:pt x="3143707" y="1130198"/>
                </a:lnTo>
                <a:lnTo>
                  <a:pt x="3143707" y="1105510"/>
                </a:lnTo>
                <a:lnTo>
                  <a:pt x="3118676" y="1105510"/>
                </a:lnTo>
                <a:lnTo>
                  <a:pt x="3118676" y="1080478"/>
                </a:lnTo>
                <a:lnTo>
                  <a:pt x="3093987" y="1080478"/>
                </a:lnTo>
                <a:close/>
                <a:moveTo>
                  <a:pt x="2270684" y="531152"/>
                </a:moveTo>
                <a:lnTo>
                  <a:pt x="2270684" y="556527"/>
                </a:lnTo>
                <a:lnTo>
                  <a:pt x="2245309" y="556527"/>
                </a:lnTo>
                <a:lnTo>
                  <a:pt x="2245309" y="581901"/>
                </a:lnTo>
                <a:lnTo>
                  <a:pt x="2270684" y="581901"/>
                </a:lnTo>
                <a:lnTo>
                  <a:pt x="2270684" y="607276"/>
                </a:lnTo>
                <a:lnTo>
                  <a:pt x="2296058" y="607276"/>
                </a:lnTo>
                <a:lnTo>
                  <a:pt x="2296058" y="581901"/>
                </a:lnTo>
                <a:lnTo>
                  <a:pt x="2321433" y="581901"/>
                </a:lnTo>
                <a:lnTo>
                  <a:pt x="2321433" y="556527"/>
                </a:lnTo>
                <a:lnTo>
                  <a:pt x="2296058" y="556527"/>
                </a:lnTo>
                <a:lnTo>
                  <a:pt x="2296058" y="531152"/>
                </a:lnTo>
                <a:lnTo>
                  <a:pt x="2270684" y="531152"/>
                </a:lnTo>
                <a:close/>
                <a:moveTo>
                  <a:pt x="2133181" y="530466"/>
                </a:moveTo>
                <a:lnTo>
                  <a:pt x="2133181" y="556184"/>
                </a:lnTo>
                <a:lnTo>
                  <a:pt x="2107463" y="556184"/>
                </a:lnTo>
                <a:lnTo>
                  <a:pt x="2107463" y="582244"/>
                </a:lnTo>
                <a:lnTo>
                  <a:pt x="2133181" y="582244"/>
                </a:lnTo>
                <a:lnTo>
                  <a:pt x="2133181" y="607962"/>
                </a:lnTo>
                <a:lnTo>
                  <a:pt x="2159242" y="607962"/>
                </a:lnTo>
                <a:lnTo>
                  <a:pt x="2159242" y="582244"/>
                </a:lnTo>
                <a:lnTo>
                  <a:pt x="2184959" y="582244"/>
                </a:lnTo>
                <a:lnTo>
                  <a:pt x="2184959" y="556184"/>
                </a:lnTo>
                <a:lnTo>
                  <a:pt x="2159242" y="556184"/>
                </a:lnTo>
                <a:lnTo>
                  <a:pt x="2159242" y="530466"/>
                </a:lnTo>
                <a:lnTo>
                  <a:pt x="2133181" y="530466"/>
                </a:lnTo>
                <a:close/>
                <a:moveTo>
                  <a:pt x="2063572" y="663854"/>
                </a:moveTo>
                <a:lnTo>
                  <a:pt x="2063572" y="692315"/>
                </a:lnTo>
                <a:lnTo>
                  <a:pt x="2035111" y="692315"/>
                </a:lnTo>
                <a:lnTo>
                  <a:pt x="2035111" y="720433"/>
                </a:lnTo>
                <a:lnTo>
                  <a:pt x="2063572" y="720433"/>
                </a:lnTo>
                <a:lnTo>
                  <a:pt x="2063572" y="748894"/>
                </a:lnTo>
                <a:lnTo>
                  <a:pt x="2091690" y="748894"/>
                </a:lnTo>
                <a:lnTo>
                  <a:pt x="2091690" y="720433"/>
                </a:lnTo>
                <a:lnTo>
                  <a:pt x="2120151" y="720433"/>
                </a:lnTo>
                <a:lnTo>
                  <a:pt x="2120151" y="692315"/>
                </a:lnTo>
                <a:lnTo>
                  <a:pt x="2091690" y="692315"/>
                </a:lnTo>
                <a:lnTo>
                  <a:pt x="2091690" y="663854"/>
                </a:lnTo>
                <a:lnTo>
                  <a:pt x="2063572" y="663854"/>
                </a:lnTo>
                <a:close/>
                <a:moveTo>
                  <a:pt x="2778862" y="2673248"/>
                </a:moveTo>
                <a:lnTo>
                  <a:pt x="2778862" y="2642045"/>
                </a:lnTo>
                <a:lnTo>
                  <a:pt x="2810066" y="2642045"/>
                </a:lnTo>
                <a:lnTo>
                  <a:pt x="2810066" y="2611184"/>
                </a:lnTo>
                <a:lnTo>
                  <a:pt x="2778862" y="2611184"/>
                </a:lnTo>
                <a:lnTo>
                  <a:pt x="2778862" y="2579980"/>
                </a:lnTo>
                <a:lnTo>
                  <a:pt x="2748001" y="2579980"/>
                </a:lnTo>
                <a:lnTo>
                  <a:pt x="2748001" y="2611184"/>
                </a:lnTo>
                <a:lnTo>
                  <a:pt x="2716797" y="2611184"/>
                </a:lnTo>
                <a:lnTo>
                  <a:pt x="2716797" y="2642045"/>
                </a:lnTo>
                <a:lnTo>
                  <a:pt x="2748001" y="2642045"/>
                </a:lnTo>
                <a:lnTo>
                  <a:pt x="2748001" y="2673248"/>
                </a:lnTo>
                <a:lnTo>
                  <a:pt x="2778862" y="2673248"/>
                </a:lnTo>
                <a:close/>
                <a:moveTo>
                  <a:pt x="2298459" y="3083014"/>
                </a:moveTo>
                <a:lnTo>
                  <a:pt x="2298459" y="3053182"/>
                </a:lnTo>
                <a:lnTo>
                  <a:pt x="2328291" y="3053182"/>
                </a:lnTo>
                <a:lnTo>
                  <a:pt x="2328291" y="3023006"/>
                </a:lnTo>
                <a:lnTo>
                  <a:pt x="2298459" y="3023006"/>
                </a:lnTo>
                <a:lnTo>
                  <a:pt x="2298459" y="2993174"/>
                </a:lnTo>
                <a:lnTo>
                  <a:pt x="2268284" y="2993174"/>
                </a:lnTo>
                <a:lnTo>
                  <a:pt x="2268284" y="3023006"/>
                </a:lnTo>
                <a:lnTo>
                  <a:pt x="2238451" y="3023006"/>
                </a:lnTo>
                <a:lnTo>
                  <a:pt x="2238451" y="3053182"/>
                </a:lnTo>
                <a:lnTo>
                  <a:pt x="2268284" y="3053182"/>
                </a:lnTo>
                <a:lnTo>
                  <a:pt x="2268284" y="3083014"/>
                </a:lnTo>
                <a:lnTo>
                  <a:pt x="2298459" y="3083014"/>
                </a:lnTo>
                <a:close/>
                <a:moveTo>
                  <a:pt x="2641016" y="2945168"/>
                </a:moveTo>
                <a:lnTo>
                  <a:pt x="2641016" y="2915679"/>
                </a:lnTo>
                <a:lnTo>
                  <a:pt x="2670505" y="2915679"/>
                </a:lnTo>
                <a:lnTo>
                  <a:pt x="2670505" y="2886189"/>
                </a:lnTo>
                <a:lnTo>
                  <a:pt x="2641016" y="2886189"/>
                </a:lnTo>
                <a:lnTo>
                  <a:pt x="2641016" y="2856700"/>
                </a:lnTo>
                <a:lnTo>
                  <a:pt x="2611526" y="2856700"/>
                </a:lnTo>
                <a:lnTo>
                  <a:pt x="2611526" y="2886189"/>
                </a:lnTo>
                <a:lnTo>
                  <a:pt x="2582037" y="2886189"/>
                </a:lnTo>
                <a:lnTo>
                  <a:pt x="2582037" y="2915679"/>
                </a:lnTo>
                <a:lnTo>
                  <a:pt x="2611526" y="2915679"/>
                </a:lnTo>
                <a:lnTo>
                  <a:pt x="2611526" y="2945168"/>
                </a:lnTo>
                <a:lnTo>
                  <a:pt x="2641016" y="2945168"/>
                </a:lnTo>
                <a:close/>
                <a:moveTo>
                  <a:pt x="2709939" y="2809380"/>
                </a:moveTo>
                <a:lnTo>
                  <a:pt x="2709939" y="2778862"/>
                </a:lnTo>
                <a:lnTo>
                  <a:pt x="2740457" y="2778862"/>
                </a:lnTo>
                <a:lnTo>
                  <a:pt x="2740457" y="2748686"/>
                </a:lnTo>
                <a:lnTo>
                  <a:pt x="2709939" y="2748686"/>
                </a:lnTo>
                <a:lnTo>
                  <a:pt x="2709939" y="2718168"/>
                </a:lnTo>
                <a:lnTo>
                  <a:pt x="2679764" y="2718168"/>
                </a:lnTo>
                <a:lnTo>
                  <a:pt x="2679764" y="2748686"/>
                </a:lnTo>
                <a:lnTo>
                  <a:pt x="2649245" y="2748686"/>
                </a:lnTo>
                <a:lnTo>
                  <a:pt x="2649245" y="2778862"/>
                </a:lnTo>
                <a:lnTo>
                  <a:pt x="2679764" y="2778862"/>
                </a:lnTo>
                <a:lnTo>
                  <a:pt x="2679764" y="2809380"/>
                </a:lnTo>
                <a:lnTo>
                  <a:pt x="2709939" y="2809380"/>
                </a:lnTo>
                <a:close/>
                <a:moveTo>
                  <a:pt x="2846413" y="2807322"/>
                </a:moveTo>
                <a:lnTo>
                  <a:pt x="2846413" y="2778176"/>
                </a:lnTo>
                <a:lnTo>
                  <a:pt x="2875559" y="2778176"/>
                </a:lnTo>
                <a:lnTo>
                  <a:pt x="2875559" y="2749372"/>
                </a:lnTo>
                <a:lnTo>
                  <a:pt x="2846413" y="2749372"/>
                </a:lnTo>
                <a:lnTo>
                  <a:pt x="2846413" y="2720226"/>
                </a:lnTo>
                <a:lnTo>
                  <a:pt x="2817610" y="2720226"/>
                </a:lnTo>
                <a:lnTo>
                  <a:pt x="2817610" y="2749372"/>
                </a:lnTo>
                <a:lnTo>
                  <a:pt x="2788463" y="2749372"/>
                </a:lnTo>
                <a:lnTo>
                  <a:pt x="2788463" y="2778176"/>
                </a:lnTo>
                <a:lnTo>
                  <a:pt x="2817610" y="2778176"/>
                </a:lnTo>
                <a:lnTo>
                  <a:pt x="2817610" y="2807322"/>
                </a:lnTo>
                <a:lnTo>
                  <a:pt x="2846413" y="2807322"/>
                </a:lnTo>
                <a:close/>
                <a:moveTo>
                  <a:pt x="2573465" y="2811094"/>
                </a:moveTo>
                <a:lnTo>
                  <a:pt x="2573465" y="2779547"/>
                </a:lnTo>
                <a:lnTo>
                  <a:pt x="2605012" y="2779547"/>
                </a:lnTo>
                <a:lnTo>
                  <a:pt x="2605012" y="2748001"/>
                </a:lnTo>
                <a:lnTo>
                  <a:pt x="2573465" y="2748001"/>
                </a:lnTo>
                <a:lnTo>
                  <a:pt x="2573465" y="2716454"/>
                </a:lnTo>
                <a:lnTo>
                  <a:pt x="2541918" y="2716454"/>
                </a:lnTo>
                <a:lnTo>
                  <a:pt x="2541918" y="2748001"/>
                </a:lnTo>
                <a:lnTo>
                  <a:pt x="2510371" y="2748001"/>
                </a:lnTo>
                <a:lnTo>
                  <a:pt x="2510371" y="2779547"/>
                </a:lnTo>
                <a:lnTo>
                  <a:pt x="2541918" y="2779547"/>
                </a:lnTo>
                <a:lnTo>
                  <a:pt x="2541918" y="2811094"/>
                </a:lnTo>
                <a:lnTo>
                  <a:pt x="2573465" y="2811094"/>
                </a:lnTo>
                <a:close/>
                <a:moveTo>
                  <a:pt x="2435276" y="3081985"/>
                </a:moveTo>
                <a:lnTo>
                  <a:pt x="2435276" y="3052839"/>
                </a:lnTo>
                <a:lnTo>
                  <a:pt x="2464423" y="3052839"/>
                </a:lnTo>
                <a:lnTo>
                  <a:pt x="2464423" y="3023349"/>
                </a:lnTo>
                <a:lnTo>
                  <a:pt x="2435276" y="3023349"/>
                </a:lnTo>
                <a:lnTo>
                  <a:pt x="2435276" y="2994203"/>
                </a:lnTo>
                <a:lnTo>
                  <a:pt x="2405786" y="2994203"/>
                </a:lnTo>
                <a:lnTo>
                  <a:pt x="2405786" y="3023349"/>
                </a:lnTo>
                <a:lnTo>
                  <a:pt x="2376640" y="3023349"/>
                </a:lnTo>
                <a:lnTo>
                  <a:pt x="2376640" y="3052839"/>
                </a:lnTo>
                <a:lnTo>
                  <a:pt x="2405786" y="3052839"/>
                </a:lnTo>
                <a:lnTo>
                  <a:pt x="2405786" y="3081985"/>
                </a:lnTo>
                <a:lnTo>
                  <a:pt x="2435276" y="3081985"/>
                </a:lnTo>
                <a:close/>
                <a:moveTo>
                  <a:pt x="2915336" y="2670505"/>
                </a:moveTo>
                <a:lnTo>
                  <a:pt x="2915336" y="2641359"/>
                </a:lnTo>
                <a:lnTo>
                  <a:pt x="2944483" y="2641359"/>
                </a:lnTo>
                <a:lnTo>
                  <a:pt x="2944483" y="2611869"/>
                </a:lnTo>
                <a:lnTo>
                  <a:pt x="2915336" y="2611869"/>
                </a:lnTo>
                <a:lnTo>
                  <a:pt x="2915336" y="2582723"/>
                </a:lnTo>
                <a:lnTo>
                  <a:pt x="2885846" y="2582723"/>
                </a:lnTo>
                <a:lnTo>
                  <a:pt x="2885846" y="2611869"/>
                </a:lnTo>
                <a:lnTo>
                  <a:pt x="2856700" y="2611869"/>
                </a:lnTo>
                <a:lnTo>
                  <a:pt x="2856700" y="2641359"/>
                </a:lnTo>
                <a:lnTo>
                  <a:pt x="2885846" y="2641359"/>
                </a:lnTo>
                <a:lnTo>
                  <a:pt x="2885846" y="2670505"/>
                </a:lnTo>
                <a:lnTo>
                  <a:pt x="2915336" y="2670505"/>
                </a:lnTo>
                <a:close/>
                <a:moveTo>
                  <a:pt x="2367725" y="2947911"/>
                </a:moveTo>
                <a:lnTo>
                  <a:pt x="2367725" y="2916707"/>
                </a:lnTo>
                <a:lnTo>
                  <a:pt x="2398928" y="2916707"/>
                </a:lnTo>
                <a:lnTo>
                  <a:pt x="2398928" y="2885161"/>
                </a:lnTo>
                <a:lnTo>
                  <a:pt x="2367725" y="2885161"/>
                </a:lnTo>
                <a:lnTo>
                  <a:pt x="2367725" y="2853957"/>
                </a:lnTo>
                <a:lnTo>
                  <a:pt x="2336178" y="2853957"/>
                </a:lnTo>
                <a:lnTo>
                  <a:pt x="2336178" y="2885161"/>
                </a:lnTo>
                <a:lnTo>
                  <a:pt x="2304974" y="2885161"/>
                </a:lnTo>
                <a:lnTo>
                  <a:pt x="2304974" y="2916707"/>
                </a:lnTo>
                <a:lnTo>
                  <a:pt x="2336178" y="2916707"/>
                </a:lnTo>
                <a:lnTo>
                  <a:pt x="2336178" y="2947911"/>
                </a:lnTo>
                <a:lnTo>
                  <a:pt x="2367725" y="2947911"/>
                </a:lnTo>
                <a:close/>
                <a:moveTo>
                  <a:pt x="2504542" y="2946883"/>
                </a:moveTo>
                <a:lnTo>
                  <a:pt x="2504542" y="2916365"/>
                </a:lnTo>
                <a:lnTo>
                  <a:pt x="2535060" y="2916365"/>
                </a:lnTo>
                <a:lnTo>
                  <a:pt x="2535060" y="2885504"/>
                </a:lnTo>
                <a:lnTo>
                  <a:pt x="2504542" y="2885504"/>
                </a:lnTo>
                <a:lnTo>
                  <a:pt x="2504542" y="2854985"/>
                </a:lnTo>
                <a:lnTo>
                  <a:pt x="2473681" y="2854985"/>
                </a:lnTo>
                <a:lnTo>
                  <a:pt x="2473681" y="2885504"/>
                </a:lnTo>
                <a:lnTo>
                  <a:pt x="2443163" y="2885504"/>
                </a:lnTo>
                <a:lnTo>
                  <a:pt x="2443163" y="2916365"/>
                </a:lnTo>
                <a:lnTo>
                  <a:pt x="2473681" y="2916365"/>
                </a:lnTo>
                <a:lnTo>
                  <a:pt x="2473681" y="2946883"/>
                </a:lnTo>
                <a:lnTo>
                  <a:pt x="2504542" y="2946883"/>
                </a:lnTo>
                <a:close/>
                <a:moveTo>
                  <a:pt x="3299727" y="1491958"/>
                </a:moveTo>
                <a:lnTo>
                  <a:pt x="3299727" y="1516990"/>
                </a:lnTo>
                <a:lnTo>
                  <a:pt x="3274695" y="1516990"/>
                </a:lnTo>
                <a:lnTo>
                  <a:pt x="3274695" y="1541678"/>
                </a:lnTo>
                <a:lnTo>
                  <a:pt x="3299727" y="1541678"/>
                </a:lnTo>
                <a:lnTo>
                  <a:pt x="3299727" y="1566710"/>
                </a:lnTo>
                <a:lnTo>
                  <a:pt x="3324416" y="1566710"/>
                </a:lnTo>
                <a:lnTo>
                  <a:pt x="3324416" y="1541678"/>
                </a:lnTo>
                <a:lnTo>
                  <a:pt x="3349447" y="1541678"/>
                </a:lnTo>
                <a:lnTo>
                  <a:pt x="3349447" y="1516990"/>
                </a:lnTo>
                <a:lnTo>
                  <a:pt x="3324416" y="1516990"/>
                </a:lnTo>
                <a:lnTo>
                  <a:pt x="3324416" y="1491958"/>
                </a:lnTo>
                <a:lnTo>
                  <a:pt x="3299727" y="1491958"/>
                </a:lnTo>
                <a:close/>
                <a:moveTo>
                  <a:pt x="3299041" y="1764563"/>
                </a:moveTo>
                <a:lnTo>
                  <a:pt x="3299041" y="1790624"/>
                </a:lnTo>
                <a:lnTo>
                  <a:pt x="3272981" y="1790624"/>
                </a:lnTo>
                <a:lnTo>
                  <a:pt x="3272981" y="1816684"/>
                </a:lnTo>
                <a:lnTo>
                  <a:pt x="3299041" y="1816684"/>
                </a:lnTo>
                <a:lnTo>
                  <a:pt x="3299041" y="1842745"/>
                </a:lnTo>
                <a:lnTo>
                  <a:pt x="3325102" y="1842745"/>
                </a:lnTo>
                <a:lnTo>
                  <a:pt x="3325102" y="1816684"/>
                </a:lnTo>
                <a:lnTo>
                  <a:pt x="3351162" y="1816684"/>
                </a:lnTo>
                <a:lnTo>
                  <a:pt x="3351162" y="1790624"/>
                </a:lnTo>
                <a:lnTo>
                  <a:pt x="3325102" y="1790624"/>
                </a:lnTo>
                <a:lnTo>
                  <a:pt x="3325102" y="1764563"/>
                </a:lnTo>
                <a:lnTo>
                  <a:pt x="3299041" y="1764563"/>
                </a:lnTo>
                <a:close/>
                <a:moveTo>
                  <a:pt x="3162224" y="1216952"/>
                </a:moveTo>
                <a:lnTo>
                  <a:pt x="3162224" y="1242327"/>
                </a:lnTo>
                <a:lnTo>
                  <a:pt x="3136849" y="1242327"/>
                </a:lnTo>
                <a:lnTo>
                  <a:pt x="3136849" y="1267701"/>
                </a:lnTo>
                <a:lnTo>
                  <a:pt x="3162224" y="1267701"/>
                </a:lnTo>
                <a:lnTo>
                  <a:pt x="3162224" y="1293076"/>
                </a:lnTo>
                <a:lnTo>
                  <a:pt x="3187598" y="1293076"/>
                </a:lnTo>
                <a:lnTo>
                  <a:pt x="3187598" y="1267701"/>
                </a:lnTo>
                <a:lnTo>
                  <a:pt x="3212973" y="1267701"/>
                </a:lnTo>
                <a:lnTo>
                  <a:pt x="3212973" y="1242327"/>
                </a:lnTo>
                <a:lnTo>
                  <a:pt x="3187598" y="1242327"/>
                </a:lnTo>
                <a:lnTo>
                  <a:pt x="3187598" y="1216952"/>
                </a:lnTo>
                <a:lnTo>
                  <a:pt x="3162224" y="1216952"/>
                </a:lnTo>
                <a:close/>
                <a:moveTo>
                  <a:pt x="2983916" y="2533688"/>
                </a:moveTo>
                <a:lnTo>
                  <a:pt x="2983916" y="2504199"/>
                </a:lnTo>
                <a:lnTo>
                  <a:pt x="3013405" y="2504199"/>
                </a:lnTo>
                <a:lnTo>
                  <a:pt x="3013405" y="2474709"/>
                </a:lnTo>
                <a:lnTo>
                  <a:pt x="2983916" y="2474709"/>
                </a:lnTo>
                <a:lnTo>
                  <a:pt x="2983916" y="2445220"/>
                </a:lnTo>
                <a:lnTo>
                  <a:pt x="2954426" y="2445220"/>
                </a:lnTo>
                <a:lnTo>
                  <a:pt x="2954426" y="2474709"/>
                </a:lnTo>
                <a:lnTo>
                  <a:pt x="2924937" y="2474709"/>
                </a:lnTo>
                <a:lnTo>
                  <a:pt x="2924937" y="2504199"/>
                </a:lnTo>
                <a:lnTo>
                  <a:pt x="2954426" y="2504199"/>
                </a:lnTo>
                <a:lnTo>
                  <a:pt x="2954426" y="2533688"/>
                </a:lnTo>
                <a:lnTo>
                  <a:pt x="2983916" y="2533688"/>
                </a:lnTo>
                <a:close/>
                <a:moveTo>
                  <a:pt x="3325102" y="2117065"/>
                </a:moveTo>
                <a:lnTo>
                  <a:pt x="3325102" y="2091004"/>
                </a:lnTo>
                <a:lnTo>
                  <a:pt x="3351162" y="2091004"/>
                </a:lnTo>
                <a:lnTo>
                  <a:pt x="3351162" y="2064944"/>
                </a:lnTo>
                <a:lnTo>
                  <a:pt x="3325102" y="2064944"/>
                </a:lnTo>
                <a:lnTo>
                  <a:pt x="3325102" y="2038883"/>
                </a:lnTo>
                <a:lnTo>
                  <a:pt x="3299041" y="2038883"/>
                </a:lnTo>
                <a:lnTo>
                  <a:pt x="3299041" y="2064944"/>
                </a:lnTo>
                <a:lnTo>
                  <a:pt x="3272981" y="2064944"/>
                </a:lnTo>
                <a:lnTo>
                  <a:pt x="3272981" y="2091004"/>
                </a:lnTo>
                <a:lnTo>
                  <a:pt x="3299041" y="2091004"/>
                </a:lnTo>
                <a:lnTo>
                  <a:pt x="3299041" y="2117065"/>
                </a:lnTo>
                <a:lnTo>
                  <a:pt x="3325102" y="2117065"/>
                </a:lnTo>
                <a:close/>
                <a:moveTo>
                  <a:pt x="3230804" y="1354112"/>
                </a:moveTo>
                <a:lnTo>
                  <a:pt x="3230804" y="1379487"/>
                </a:lnTo>
                <a:lnTo>
                  <a:pt x="3205429" y="1379487"/>
                </a:lnTo>
                <a:lnTo>
                  <a:pt x="3205429" y="1404861"/>
                </a:lnTo>
                <a:lnTo>
                  <a:pt x="3230804" y="1404861"/>
                </a:lnTo>
                <a:lnTo>
                  <a:pt x="3230804" y="1430236"/>
                </a:lnTo>
                <a:lnTo>
                  <a:pt x="3256178" y="1430236"/>
                </a:lnTo>
                <a:lnTo>
                  <a:pt x="3256178" y="1404861"/>
                </a:lnTo>
                <a:lnTo>
                  <a:pt x="3281553" y="1404861"/>
                </a:lnTo>
                <a:lnTo>
                  <a:pt x="3281553" y="1379487"/>
                </a:lnTo>
                <a:lnTo>
                  <a:pt x="3256178" y="1379487"/>
                </a:lnTo>
                <a:lnTo>
                  <a:pt x="3256178" y="1354112"/>
                </a:lnTo>
                <a:lnTo>
                  <a:pt x="3230804" y="1354112"/>
                </a:lnTo>
                <a:close/>
                <a:moveTo>
                  <a:pt x="3051467" y="2668105"/>
                </a:moveTo>
                <a:lnTo>
                  <a:pt x="3051467" y="2640330"/>
                </a:lnTo>
                <a:lnTo>
                  <a:pt x="3079242" y="2640330"/>
                </a:lnTo>
                <a:lnTo>
                  <a:pt x="3079242" y="2612898"/>
                </a:lnTo>
                <a:lnTo>
                  <a:pt x="3051467" y="2612898"/>
                </a:lnTo>
                <a:lnTo>
                  <a:pt x="3051467" y="2585123"/>
                </a:lnTo>
                <a:lnTo>
                  <a:pt x="3024035" y="2585123"/>
                </a:lnTo>
                <a:lnTo>
                  <a:pt x="3024035" y="2612898"/>
                </a:lnTo>
                <a:lnTo>
                  <a:pt x="2996260" y="2612898"/>
                </a:lnTo>
                <a:lnTo>
                  <a:pt x="2996260" y="2640330"/>
                </a:lnTo>
                <a:lnTo>
                  <a:pt x="3024035" y="2640330"/>
                </a:lnTo>
                <a:lnTo>
                  <a:pt x="3024035" y="2668105"/>
                </a:lnTo>
                <a:lnTo>
                  <a:pt x="3051467" y="2668105"/>
                </a:lnTo>
                <a:close/>
                <a:moveTo>
                  <a:pt x="3256864" y="2255596"/>
                </a:moveTo>
                <a:lnTo>
                  <a:pt x="3256864" y="2228507"/>
                </a:lnTo>
                <a:lnTo>
                  <a:pt x="3283954" y="2228507"/>
                </a:lnTo>
                <a:lnTo>
                  <a:pt x="3283954" y="2201761"/>
                </a:lnTo>
                <a:lnTo>
                  <a:pt x="3256864" y="2201761"/>
                </a:lnTo>
                <a:lnTo>
                  <a:pt x="3256864" y="2174672"/>
                </a:lnTo>
                <a:lnTo>
                  <a:pt x="3230118" y="2174672"/>
                </a:lnTo>
                <a:lnTo>
                  <a:pt x="3230118" y="2201761"/>
                </a:lnTo>
                <a:lnTo>
                  <a:pt x="3203029" y="2201761"/>
                </a:lnTo>
                <a:lnTo>
                  <a:pt x="3203029" y="2228507"/>
                </a:lnTo>
                <a:lnTo>
                  <a:pt x="3230118" y="2228507"/>
                </a:lnTo>
                <a:lnTo>
                  <a:pt x="3230118" y="2255596"/>
                </a:lnTo>
                <a:lnTo>
                  <a:pt x="3256864" y="2255596"/>
                </a:lnTo>
                <a:close/>
                <a:moveTo>
                  <a:pt x="3120047" y="2530945"/>
                </a:moveTo>
                <a:lnTo>
                  <a:pt x="3120047" y="2503170"/>
                </a:lnTo>
                <a:lnTo>
                  <a:pt x="3147822" y="2503170"/>
                </a:lnTo>
                <a:lnTo>
                  <a:pt x="3147822" y="2475738"/>
                </a:lnTo>
                <a:lnTo>
                  <a:pt x="3120047" y="2475738"/>
                </a:lnTo>
                <a:lnTo>
                  <a:pt x="3120047" y="2447963"/>
                </a:lnTo>
                <a:lnTo>
                  <a:pt x="3092615" y="2447963"/>
                </a:lnTo>
                <a:lnTo>
                  <a:pt x="3092615" y="2475738"/>
                </a:lnTo>
                <a:lnTo>
                  <a:pt x="3064840" y="2475738"/>
                </a:lnTo>
                <a:lnTo>
                  <a:pt x="3064840" y="2503170"/>
                </a:lnTo>
                <a:lnTo>
                  <a:pt x="3092615" y="2503170"/>
                </a:lnTo>
                <a:lnTo>
                  <a:pt x="3092615" y="2530945"/>
                </a:lnTo>
                <a:lnTo>
                  <a:pt x="3120047" y="2530945"/>
                </a:lnTo>
                <a:close/>
                <a:moveTo>
                  <a:pt x="3188627" y="2393442"/>
                </a:moveTo>
                <a:lnTo>
                  <a:pt x="3188627" y="2366010"/>
                </a:lnTo>
                <a:lnTo>
                  <a:pt x="3216059" y="2366010"/>
                </a:lnTo>
                <a:lnTo>
                  <a:pt x="3216059" y="2338578"/>
                </a:lnTo>
                <a:lnTo>
                  <a:pt x="3188627" y="2338578"/>
                </a:lnTo>
                <a:lnTo>
                  <a:pt x="3188627" y="2311146"/>
                </a:lnTo>
                <a:lnTo>
                  <a:pt x="3161195" y="2311146"/>
                </a:lnTo>
                <a:lnTo>
                  <a:pt x="3161195" y="2338578"/>
                </a:lnTo>
                <a:lnTo>
                  <a:pt x="3133763" y="2338578"/>
                </a:lnTo>
                <a:lnTo>
                  <a:pt x="3133763" y="2366010"/>
                </a:lnTo>
                <a:lnTo>
                  <a:pt x="3161195" y="2366010"/>
                </a:lnTo>
                <a:lnTo>
                  <a:pt x="3161195" y="2393442"/>
                </a:lnTo>
                <a:lnTo>
                  <a:pt x="3188627" y="2393442"/>
                </a:lnTo>
                <a:close/>
                <a:moveTo>
                  <a:pt x="1581455" y="1069505"/>
                </a:moveTo>
                <a:lnTo>
                  <a:pt x="1581455" y="1101738"/>
                </a:lnTo>
                <a:lnTo>
                  <a:pt x="1549222" y="1101738"/>
                </a:lnTo>
                <a:lnTo>
                  <a:pt x="1549222" y="1133970"/>
                </a:lnTo>
                <a:lnTo>
                  <a:pt x="1581455" y="1133970"/>
                </a:lnTo>
                <a:lnTo>
                  <a:pt x="1581455" y="1166203"/>
                </a:lnTo>
                <a:lnTo>
                  <a:pt x="1613687" y="1166203"/>
                </a:lnTo>
                <a:lnTo>
                  <a:pt x="1613687" y="1133970"/>
                </a:lnTo>
                <a:lnTo>
                  <a:pt x="1645920" y="1133970"/>
                </a:lnTo>
                <a:lnTo>
                  <a:pt x="1645920" y="1101738"/>
                </a:lnTo>
                <a:lnTo>
                  <a:pt x="1613687" y="1101738"/>
                </a:lnTo>
                <a:lnTo>
                  <a:pt x="1613687" y="1069505"/>
                </a:lnTo>
                <a:lnTo>
                  <a:pt x="1581455" y="1069505"/>
                </a:lnTo>
                <a:close/>
                <a:moveTo>
                  <a:pt x="991324" y="3141993"/>
                </a:moveTo>
                <a:lnTo>
                  <a:pt x="969378" y="3141993"/>
                </a:lnTo>
                <a:lnTo>
                  <a:pt x="969378" y="3164281"/>
                </a:lnTo>
                <a:lnTo>
                  <a:pt x="947090" y="3164281"/>
                </a:lnTo>
                <a:lnTo>
                  <a:pt x="947090" y="3186227"/>
                </a:lnTo>
                <a:lnTo>
                  <a:pt x="969378" y="3186227"/>
                </a:lnTo>
                <a:lnTo>
                  <a:pt x="969378" y="3208515"/>
                </a:lnTo>
                <a:lnTo>
                  <a:pt x="991324" y="3208515"/>
                </a:lnTo>
                <a:lnTo>
                  <a:pt x="991324" y="3186227"/>
                </a:lnTo>
                <a:lnTo>
                  <a:pt x="1013612" y="3186227"/>
                </a:lnTo>
                <a:lnTo>
                  <a:pt x="1013612" y="3164281"/>
                </a:lnTo>
                <a:lnTo>
                  <a:pt x="991324" y="3164281"/>
                </a:lnTo>
                <a:lnTo>
                  <a:pt x="991324" y="3141993"/>
                </a:lnTo>
                <a:close/>
                <a:moveTo>
                  <a:pt x="1056475" y="3564446"/>
                </a:moveTo>
                <a:lnTo>
                  <a:pt x="1041387" y="3564446"/>
                </a:lnTo>
                <a:lnTo>
                  <a:pt x="1041387" y="3579190"/>
                </a:lnTo>
                <a:lnTo>
                  <a:pt x="1026643" y="3579190"/>
                </a:lnTo>
                <a:lnTo>
                  <a:pt x="1026643" y="3594278"/>
                </a:lnTo>
                <a:lnTo>
                  <a:pt x="1041387" y="3594278"/>
                </a:lnTo>
                <a:lnTo>
                  <a:pt x="1041387" y="3609023"/>
                </a:lnTo>
                <a:lnTo>
                  <a:pt x="1056475" y="3609023"/>
                </a:lnTo>
                <a:lnTo>
                  <a:pt x="1056475" y="3594278"/>
                </a:lnTo>
                <a:lnTo>
                  <a:pt x="1071220" y="3594278"/>
                </a:lnTo>
                <a:lnTo>
                  <a:pt x="1071220" y="3579190"/>
                </a:lnTo>
                <a:lnTo>
                  <a:pt x="1056475" y="3579190"/>
                </a:lnTo>
                <a:lnTo>
                  <a:pt x="1056475" y="3564446"/>
                </a:lnTo>
                <a:close/>
                <a:moveTo>
                  <a:pt x="1059218" y="3281553"/>
                </a:moveTo>
                <a:lnTo>
                  <a:pt x="1038644" y="3281553"/>
                </a:lnTo>
                <a:lnTo>
                  <a:pt x="1038644" y="3302127"/>
                </a:lnTo>
                <a:lnTo>
                  <a:pt x="1018070" y="3302127"/>
                </a:lnTo>
                <a:lnTo>
                  <a:pt x="1018070" y="3322701"/>
                </a:lnTo>
                <a:lnTo>
                  <a:pt x="1038644" y="3322701"/>
                </a:lnTo>
                <a:lnTo>
                  <a:pt x="1038644" y="3343275"/>
                </a:lnTo>
                <a:lnTo>
                  <a:pt x="1059218" y="3343275"/>
                </a:lnTo>
                <a:lnTo>
                  <a:pt x="1059218" y="3322701"/>
                </a:lnTo>
                <a:lnTo>
                  <a:pt x="1079792" y="3322701"/>
                </a:lnTo>
                <a:lnTo>
                  <a:pt x="1079792" y="3302127"/>
                </a:lnTo>
                <a:lnTo>
                  <a:pt x="1059218" y="3302127"/>
                </a:lnTo>
                <a:lnTo>
                  <a:pt x="1059218" y="3281553"/>
                </a:lnTo>
                <a:close/>
                <a:moveTo>
                  <a:pt x="988924" y="3424199"/>
                </a:moveTo>
                <a:lnTo>
                  <a:pt x="971779" y="3424199"/>
                </a:lnTo>
                <a:lnTo>
                  <a:pt x="971779" y="3441002"/>
                </a:lnTo>
                <a:lnTo>
                  <a:pt x="954976" y="3441002"/>
                </a:lnTo>
                <a:lnTo>
                  <a:pt x="954976" y="3458147"/>
                </a:lnTo>
                <a:lnTo>
                  <a:pt x="971779" y="3458147"/>
                </a:lnTo>
                <a:lnTo>
                  <a:pt x="971779" y="3474949"/>
                </a:lnTo>
                <a:lnTo>
                  <a:pt x="988924" y="3474949"/>
                </a:lnTo>
                <a:lnTo>
                  <a:pt x="988924" y="3458147"/>
                </a:lnTo>
                <a:lnTo>
                  <a:pt x="1005726" y="3458147"/>
                </a:lnTo>
                <a:lnTo>
                  <a:pt x="1005726" y="3441002"/>
                </a:lnTo>
                <a:lnTo>
                  <a:pt x="988924" y="3441002"/>
                </a:lnTo>
                <a:lnTo>
                  <a:pt x="988924" y="3424199"/>
                </a:lnTo>
                <a:close/>
                <a:moveTo>
                  <a:pt x="923430" y="3003118"/>
                </a:moveTo>
                <a:lnTo>
                  <a:pt x="900112" y="3003118"/>
                </a:lnTo>
                <a:lnTo>
                  <a:pt x="900112" y="3026435"/>
                </a:lnTo>
                <a:lnTo>
                  <a:pt x="876795" y="3026435"/>
                </a:lnTo>
                <a:lnTo>
                  <a:pt x="876795" y="3049753"/>
                </a:lnTo>
                <a:lnTo>
                  <a:pt x="900112" y="3049753"/>
                </a:lnTo>
                <a:lnTo>
                  <a:pt x="900112" y="3073070"/>
                </a:lnTo>
                <a:lnTo>
                  <a:pt x="923430" y="3073070"/>
                </a:lnTo>
                <a:lnTo>
                  <a:pt x="923430" y="3049753"/>
                </a:lnTo>
                <a:lnTo>
                  <a:pt x="946747" y="3049753"/>
                </a:lnTo>
                <a:lnTo>
                  <a:pt x="946747" y="3026435"/>
                </a:lnTo>
                <a:lnTo>
                  <a:pt x="923430" y="3026435"/>
                </a:lnTo>
                <a:lnTo>
                  <a:pt x="923430" y="3003118"/>
                </a:lnTo>
                <a:close/>
                <a:moveTo>
                  <a:pt x="1105510" y="3210916"/>
                </a:moveTo>
                <a:lnTo>
                  <a:pt x="1129513" y="3210916"/>
                </a:lnTo>
                <a:lnTo>
                  <a:pt x="1129513" y="3187256"/>
                </a:lnTo>
                <a:lnTo>
                  <a:pt x="1153173" y="3187256"/>
                </a:lnTo>
                <a:lnTo>
                  <a:pt x="1153173" y="3163253"/>
                </a:lnTo>
                <a:lnTo>
                  <a:pt x="1129513" y="3163253"/>
                </a:lnTo>
                <a:lnTo>
                  <a:pt x="1129513" y="3139592"/>
                </a:lnTo>
                <a:lnTo>
                  <a:pt x="1105510" y="3139592"/>
                </a:lnTo>
                <a:lnTo>
                  <a:pt x="1105510" y="3163253"/>
                </a:lnTo>
                <a:lnTo>
                  <a:pt x="1081849" y="3163253"/>
                </a:lnTo>
                <a:lnTo>
                  <a:pt x="1081849" y="3187256"/>
                </a:lnTo>
                <a:lnTo>
                  <a:pt x="1105510" y="3187256"/>
                </a:lnTo>
                <a:lnTo>
                  <a:pt x="1105510" y="3210916"/>
                </a:lnTo>
                <a:close/>
                <a:moveTo>
                  <a:pt x="1197064" y="3279153"/>
                </a:moveTo>
                <a:lnTo>
                  <a:pt x="1175118" y="3279153"/>
                </a:lnTo>
                <a:lnTo>
                  <a:pt x="1175118" y="3301441"/>
                </a:lnTo>
                <a:lnTo>
                  <a:pt x="1152830" y="3301441"/>
                </a:lnTo>
                <a:lnTo>
                  <a:pt x="1152830" y="3323387"/>
                </a:lnTo>
                <a:lnTo>
                  <a:pt x="1175118" y="3323387"/>
                </a:lnTo>
                <a:lnTo>
                  <a:pt x="1175118" y="3345675"/>
                </a:lnTo>
                <a:lnTo>
                  <a:pt x="1197064" y="3345675"/>
                </a:lnTo>
                <a:lnTo>
                  <a:pt x="1197064" y="3323387"/>
                </a:lnTo>
                <a:lnTo>
                  <a:pt x="1219352" y="3323387"/>
                </a:lnTo>
                <a:lnTo>
                  <a:pt x="1219352" y="3301441"/>
                </a:lnTo>
                <a:lnTo>
                  <a:pt x="1197064" y="3301441"/>
                </a:lnTo>
                <a:lnTo>
                  <a:pt x="1197064" y="3279153"/>
                </a:lnTo>
                <a:close/>
                <a:moveTo>
                  <a:pt x="1194321" y="3562045"/>
                </a:moveTo>
                <a:lnTo>
                  <a:pt x="1177861" y="3562045"/>
                </a:lnTo>
                <a:lnTo>
                  <a:pt x="1177861" y="3578504"/>
                </a:lnTo>
                <a:lnTo>
                  <a:pt x="1161402" y="3578504"/>
                </a:lnTo>
                <a:lnTo>
                  <a:pt x="1161402" y="3594964"/>
                </a:lnTo>
                <a:lnTo>
                  <a:pt x="1177861" y="3594964"/>
                </a:lnTo>
                <a:lnTo>
                  <a:pt x="1177861" y="3611423"/>
                </a:lnTo>
                <a:lnTo>
                  <a:pt x="1194321" y="3611423"/>
                </a:lnTo>
                <a:lnTo>
                  <a:pt x="1194321" y="3594964"/>
                </a:lnTo>
                <a:lnTo>
                  <a:pt x="1210780" y="3594964"/>
                </a:lnTo>
                <a:lnTo>
                  <a:pt x="1210780" y="3578504"/>
                </a:lnTo>
                <a:lnTo>
                  <a:pt x="1194321" y="3578504"/>
                </a:lnTo>
                <a:lnTo>
                  <a:pt x="1194321" y="3562045"/>
                </a:lnTo>
                <a:close/>
                <a:moveTo>
                  <a:pt x="921029" y="3284296"/>
                </a:moveTo>
                <a:lnTo>
                  <a:pt x="902513" y="3284296"/>
                </a:lnTo>
                <a:lnTo>
                  <a:pt x="902513" y="3303156"/>
                </a:lnTo>
                <a:lnTo>
                  <a:pt x="883653" y="3303156"/>
                </a:lnTo>
                <a:lnTo>
                  <a:pt x="883653" y="3321672"/>
                </a:lnTo>
                <a:lnTo>
                  <a:pt x="902513" y="3321672"/>
                </a:lnTo>
                <a:lnTo>
                  <a:pt x="902513" y="3340532"/>
                </a:lnTo>
                <a:lnTo>
                  <a:pt x="921029" y="3340532"/>
                </a:lnTo>
                <a:lnTo>
                  <a:pt x="921029" y="3321672"/>
                </a:lnTo>
                <a:lnTo>
                  <a:pt x="939889" y="3321672"/>
                </a:lnTo>
                <a:lnTo>
                  <a:pt x="939889" y="3303156"/>
                </a:lnTo>
                <a:lnTo>
                  <a:pt x="921029" y="3303156"/>
                </a:lnTo>
                <a:lnTo>
                  <a:pt x="921029" y="3284296"/>
                </a:lnTo>
                <a:close/>
                <a:moveTo>
                  <a:pt x="1123683" y="3705035"/>
                </a:moveTo>
                <a:lnTo>
                  <a:pt x="1111339" y="3705035"/>
                </a:lnTo>
                <a:lnTo>
                  <a:pt x="1111339" y="3717722"/>
                </a:lnTo>
                <a:lnTo>
                  <a:pt x="1098652" y="3717722"/>
                </a:lnTo>
                <a:lnTo>
                  <a:pt x="1098652" y="3730066"/>
                </a:lnTo>
                <a:lnTo>
                  <a:pt x="1111339" y="3730066"/>
                </a:lnTo>
                <a:lnTo>
                  <a:pt x="1111339" y="3742754"/>
                </a:lnTo>
                <a:lnTo>
                  <a:pt x="1123683" y="3742754"/>
                </a:lnTo>
                <a:lnTo>
                  <a:pt x="1123683" y="3730066"/>
                </a:lnTo>
                <a:lnTo>
                  <a:pt x="1136371" y="3730066"/>
                </a:lnTo>
                <a:lnTo>
                  <a:pt x="1136371" y="3717722"/>
                </a:lnTo>
                <a:lnTo>
                  <a:pt x="1123683" y="3717722"/>
                </a:lnTo>
                <a:lnTo>
                  <a:pt x="1123683" y="3705035"/>
                </a:lnTo>
                <a:close/>
                <a:moveTo>
                  <a:pt x="1126769" y="3421799"/>
                </a:moveTo>
                <a:lnTo>
                  <a:pt x="1108253" y="3421799"/>
                </a:lnTo>
                <a:lnTo>
                  <a:pt x="1108253" y="3440316"/>
                </a:lnTo>
                <a:lnTo>
                  <a:pt x="1089736" y="3440316"/>
                </a:lnTo>
                <a:lnTo>
                  <a:pt x="1089736" y="3458832"/>
                </a:lnTo>
                <a:lnTo>
                  <a:pt x="1108253" y="3458832"/>
                </a:lnTo>
                <a:lnTo>
                  <a:pt x="1108253" y="3477349"/>
                </a:lnTo>
                <a:lnTo>
                  <a:pt x="1126769" y="3477349"/>
                </a:lnTo>
                <a:lnTo>
                  <a:pt x="1126769" y="3458832"/>
                </a:lnTo>
                <a:lnTo>
                  <a:pt x="1145286" y="3458832"/>
                </a:lnTo>
                <a:lnTo>
                  <a:pt x="1145286" y="3440316"/>
                </a:lnTo>
                <a:lnTo>
                  <a:pt x="1126769" y="3440316"/>
                </a:lnTo>
                <a:lnTo>
                  <a:pt x="1126769" y="3421799"/>
                </a:lnTo>
                <a:close/>
                <a:moveTo>
                  <a:pt x="717004" y="2867673"/>
                </a:moveTo>
                <a:lnTo>
                  <a:pt x="695058" y="2867673"/>
                </a:lnTo>
                <a:lnTo>
                  <a:pt x="695058" y="2889961"/>
                </a:lnTo>
                <a:lnTo>
                  <a:pt x="672770" y="2889961"/>
                </a:lnTo>
                <a:lnTo>
                  <a:pt x="672770" y="2911907"/>
                </a:lnTo>
                <a:lnTo>
                  <a:pt x="695058" y="2911907"/>
                </a:lnTo>
                <a:lnTo>
                  <a:pt x="695058" y="2934195"/>
                </a:lnTo>
                <a:lnTo>
                  <a:pt x="717004" y="2934195"/>
                </a:lnTo>
                <a:lnTo>
                  <a:pt x="717004" y="2911907"/>
                </a:lnTo>
                <a:lnTo>
                  <a:pt x="739292" y="2911907"/>
                </a:lnTo>
                <a:lnTo>
                  <a:pt x="739292" y="2889961"/>
                </a:lnTo>
                <a:lnTo>
                  <a:pt x="717004" y="2889961"/>
                </a:lnTo>
                <a:lnTo>
                  <a:pt x="717004" y="2867673"/>
                </a:lnTo>
                <a:close/>
                <a:moveTo>
                  <a:pt x="714946" y="3148508"/>
                </a:moveTo>
                <a:lnTo>
                  <a:pt x="697116" y="3148508"/>
                </a:lnTo>
                <a:lnTo>
                  <a:pt x="697116" y="3166339"/>
                </a:lnTo>
                <a:lnTo>
                  <a:pt x="679285" y="3166339"/>
                </a:lnTo>
                <a:lnTo>
                  <a:pt x="679285" y="3184169"/>
                </a:lnTo>
                <a:lnTo>
                  <a:pt x="697116" y="3184169"/>
                </a:lnTo>
                <a:lnTo>
                  <a:pt x="697116" y="3202000"/>
                </a:lnTo>
                <a:lnTo>
                  <a:pt x="714946" y="3202000"/>
                </a:lnTo>
                <a:lnTo>
                  <a:pt x="714946" y="3184169"/>
                </a:lnTo>
                <a:lnTo>
                  <a:pt x="732777" y="3184169"/>
                </a:lnTo>
                <a:lnTo>
                  <a:pt x="732777" y="3166339"/>
                </a:lnTo>
                <a:lnTo>
                  <a:pt x="714946" y="3166339"/>
                </a:lnTo>
                <a:lnTo>
                  <a:pt x="714946" y="3148508"/>
                </a:lnTo>
                <a:close/>
                <a:moveTo>
                  <a:pt x="782841" y="3287382"/>
                </a:moveTo>
                <a:lnTo>
                  <a:pt x="766381" y="3287382"/>
                </a:lnTo>
                <a:lnTo>
                  <a:pt x="766381" y="3304184"/>
                </a:lnTo>
                <a:lnTo>
                  <a:pt x="749579" y="3304184"/>
                </a:lnTo>
                <a:lnTo>
                  <a:pt x="749579" y="3320644"/>
                </a:lnTo>
                <a:lnTo>
                  <a:pt x="766381" y="3320644"/>
                </a:lnTo>
                <a:lnTo>
                  <a:pt x="766381" y="3337446"/>
                </a:lnTo>
                <a:lnTo>
                  <a:pt x="782841" y="3337446"/>
                </a:lnTo>
                <a:lnTo>
                  <a:pt x="782841" y="3320644"/>
                </a:lnTo>
                <a:lnTo>
                  <a:pt x="799643" y="3320644"/>
                </a:lnTo>
                <a:lnTo>
                  <a:pt x="799643" y="3304184"/>
                </a:lnTo>
                <a:lnTo>
                  <a:pt x="782841" y="3304184"/>
                </a:lnTo>
                <a:lnTo>
                  <a:pt x="782841" y="3287382"/>
                </a:lnTo>
                <a:close/>
                <a:moveTo>
                  <a:pt x="648767" y="2729827"/>
                </a:moveTo>
                <a:lnTo>
                  <a:pt x="626135" y="2729827"/>
                </a:lnTo>
                <a:lnTo>
                  <a:pt x="626135" y="2752458"/>
                </a:lnTo>
                <a:lnTo>
                  <a:pt x="603504" y="2752458"/>
                </a:lnTo>
                <a:lnTo>
                  <a:pt x="603504" y="2775090"/>
                </a:lnTo>
                <a:lnTo>
                  <a:pt x="626135" y="2775090"/>
                </a:lnTo>
                <a:lnTo>
                  <a:pt x="626135" y="2797721"/>
                </a:lnTo>
                <a:lnTo>
                  <a:pt x="648767" y="2797721"/>
                </a:lnTo>
                <a:lnTo>
                  <a:pt x="648767" y="2775090"/>
                </a:lnTo>
                <a:lnTo>
                  <a:pt x="671398" y="2775090"/>
                </a:lnTo>
                <a:lnTo>
                  <a:pt x="671398" y="2752458"/>
                </a:lnTo>
                <a:lnTo>
                  <a:pt x="648767" y="2752458"/>
                </a:lnTo>
                <a:lnTo>
                  <a:pt x="648767" y="2729827"/>
                </a:lnTo>
                <a:close/>
                <a:moveTo>
                  <a:pt x="785241" y="3006204"/>
                </a:moveTo>
                <a:lnTo>
                  <a:pt x="763981" y="3006204"/>
                </a:lnTo>
                <a:lnTo>
                  <a:pt x="763981" y="3027464"/>
                </a:lnTo>
                <a:lnTo>
                  <a:pt x="742721" y="3027464"/>
                </a:lnTo>
                <a:lnTo>
                  <a:pt x="742721" y="3048724"/>
                </a:lnTo>
                <a:lnTo>
                  <a:pt x="763981" y="3048724"/>
                </a:lnTo>
                <a:lnTo>
                  <a:pt x="763981" y="3069984"/>
                </a:lnTo>
                <a:lnTo>
                  <a:pt x="785241" y="3069984"/>
                </a:lnTo>
                <a:lnTo>
                  <a:pt x="785241" y="3048724"/>
                </a:lnTo>
                <a:lnTo>
                  <a:pt x="806501" y="3048724"/>
                </a:lnTo>
                <a:lnTo>
                  <a:pt x="806501" y="3027464"/>
                </a:lnTo>
                <a:lnTo>
                  <a:pt x="785241" y="3027464"/>
                </a:lnTo>
                <a:lnTo>
                  <a:pt x="785241" y="3006204"/>
                </a:lnTo>
                <a:close/>
                <a:moveTo>
                  <a:pt x="850735" y="3427286"/>
                </a:moveTo>
                <a:lnTo>
                  <a:pt x="835647" y="3427286"/>
                </a:lnTo>
                <a:lnTo>
                  <a:pt x="835647" y="3442030"/>
                </a:lnTo>
                <a:lnTo>
                  <a:pt x="820903" y="3442030"/>
                </a:lnTo>
                <a:lnTo>
                  <a:pt x="820903" y="3457118"/>
                </a:lnTo>
                <a:lnTo>
                  <a:pt x="835647" y="3457118"/>
                </a:lnTo>
                <a:lnTo>
                  <a:pt x="835647" y="3471863"/>
                </a:lnTo>
                <a:lnTo>
                  <a:pt x="850735" y="3471863"/>
                </a:lnTo>
                <a:lnTo>
                  <a:pt x="850735" y="3457118"/>
                </a:lnTo>
                <a:lnTo>
                  <a:pt x="865480" y="3457118"/>
                </a:lnTo>
                <a:lnTo>
                  <a:pt x="865480" y="3442030"/>
                </a:lnTo>
                <a:lnTo>
                  <a:pt x="850735" y="3442030"/>
                </a:lnTo>
                <a:lnTo>
                  <a:pt x="850735" y="3427286"/>
                </a:lnTo>
                <a:close/>
                <a:moveTo>
                  <a:pt x="918286" y="3567189"/>
                </a:moveTo>
                <a:lnTo>
                  <a:pt x="905256" y="3567189"/>
                </a:lnTo>
                <a:lnTo>
                  <a:pt x="905256" y="3580219"/>
                </a:lnTo>
                <a:lnTo>
                  <a:pt x="892226" y="3580219"/>
                </a:lnTo>
                <a:lnTo>
                  <a:pt x="892226" y="3593249"/>
                </a:lnTo>
                <a:lnTo>
                  <a:pt x="905256" y="3593249"/>
                </a:lnTo>
                <a:lnTo>
                  <a:pt x="905256" y="3606279"/>
                </a:lnTo>
                <a:lnTo>
                  <a:pt x="918286" y="3606279"/>
                </a:lnTo>
                <a:lnTo>
                  <a:pt x="918286" y="3593249"/>
                </a:lnTo>
                <a:lnTo>
                  <a:pt x="931316" y="3593249"/>
                </a:lnTo>
                <a:lnTo>
                  <a:pt x="931316" y="3580219"/>
                </a:lnTo>
                <a:lnTo>
                  <a:pt x="918286" y="3580219"/>
                </a:lnTo>
                <a:lnTo>
                  <a:pt x="918286" y="3567189"/>
                </a:lnTo>
                <a:close/>
                <a:moveTo>
                  <a:pt x="1882178" y="3556216"/>
                </a:moveTo>
                <a:lnTo>
                  <a:pt x="1861604" y="3556216"/>
                </a:lnTo>
                <a:lnTo>
                  <a:pt x="1861604" y="3576447"/>
                </a:lnTo>
                <a:lnTo>
                  <a:pt x="1841373" y="3576447"/>
                </a:lnTo>
                <a:lnTo>
                  <a:pt x="1841373" y="3597021"/>
                </a:lnTo>
                <a:lnTo>
                  <a:pt x="1861604" y="3597021"/>
                </a:lnTo>
                <a:lnTo>
                  <a:pt x="1861604" y="3617252"/>
                </a:lnTo>
                <a:lnTo>
                  <a:pt x="1882178" y="3617252"/>
                </a:lnTo>
                <a:lnTo>
                  <a:pt x="1882178" y="3597021"/>
                </a:lnTo>
                <a:lnTo>
                  <a:pt x="1902409" y="3597021"/>
                </a:lnTo>
                <a:lnTo>
                  <a:pt x="1902409" y="3576447"/>
                </a:lnTo>
                <a:lnTo>
                  <a:pt x="1882178" y="3576447"/>
                </a:lnTo>
                <a:lnTo>
                  <a:pt x="1882178" y="3556216"/>
                </a:lnTo>
                <a:close/>
                <a:moveTo>
                  <a:pt x="830847" y="2937624"/>
                </a:moveTo>
                <a:lnTo>
                  <a:pt x="855535" y="2937624"/>
                </a:lnTo>
                <a:lnTo>
                  <a:pt x="855535" y="2913278"/>
                </a:lnTo>
                <a:lnTo>
                  <a:pt x="879881" y="2913278"/>
                </a:lnTo>
                <a:lnTo>
                  <a:pt x="879881" y="2888590"/>
                </a:lnTo>
                <a:lnTo>
                  <a:pt x="855535" y="2888590"/>
                </a:lnTo>
                <a:lnTo>
                  <a:pt x="855535" y="2864244"/>
                </a:lnTo>
                <a:lnTo>
                  <a:pt x="830847" y="2864244"/>
                </a:lnTo>
                <a:lnTo>
                  <a:pt x="830847" y="2888590"/>
                </a:lnTo>
                <a:lnTo>
                  <a:pt x="806501" y="2888590"/>
                </a:lnTo>
                <a:lnTo>
                  <a:pt x="806501" y="2913278"/>
                </a:lnTo>
                <a:lnTo>
                  <a:pt x="830847" y="2913278"/>
                </a:lnTo>
                <a:lnTo>
                  <a:pt x="830847" y="2937624"/>
                </a:lnTo>
                <a:close/>
                <a:moveTo>
                  <a:pt x="712546" y="3430029"/>
                </a:moveTo>
                <a:lnTo>
                  <a:pt x="699516" y="3430029"/>
                </a:lnTo>
                <a:lnTo>
                  <a:pt x="699516" y="3443059"/>
                </a:lnTo>
                <a:lnTo>
                  <a:pt x="686486" y="3443059"/>
                </a:lnTo>
                <a:lnTo>
                  <a:pt x="686486" y="3456089"/>
                </a:lnTo>
                <a:lnTo>
                  <a:pt x="699516" y="3456089"/>
                </a:lnTo>
                <a:lnTo>
                  <a:pt x="699516" y="3469119"/>
                </a:lnTo>
                <a:lnTo>
                  <a:pt x="712546" y="3469119"/>
                </a:lnTo>
                <a:lnTo>
                  <a:pt x="712546" y="3456089"/>
                </a:lnTo>
                <a:lnTo>
                  <a:pt x="725576" y="3456089"/>
                </a:lnTo>
                <a:lnTo>
                  <a:pt x="725576" y="3443059"/>
                </a:lnTo>
                <a:lnTo>
                  <a:pt x="712546" y="3443059"/>
                </a:lnTo>
                <a:lnTo>
                  <a:pt x="712546" y="3430029"/>
                </a:lnTo>
                <a:close/>
                <a:moveTo>
                  <a:pt x="1741246" y="3841166"/>
                </a:moveTo>
                <a:lnTo>
                  <a:pt x="1728216" y="3841166"/>
                </a:lnTo>
                <a:lnTo>
                  <a:pt x="1728216" y="3854539"/>
                </a:lnTo>
                <a:lnTo>
                  <a:pt x="1714843" y="3854539"/>
                </a:lnTo>
                <a:lnTo>
                  <a:pt x="1714843" y="3867569"/>
                </a:lnTo>
                <a:lnTo>
                  <a:pt x="1728216" y="3867569"/>
                </a:lnTo>
                <a:lnTo>
                  <a:pt x="1728216" y="3880942"/>
                </a:lnTo>
                <a:lnTo>
                  <a:pt x="1741246" y="3880942"/>
                </a:lnTo>
                <a:lnTo>
                  <a:pt x="1741246" y="3867569"/>
                </a:lnTo>
                <a:lnTo>
                  <a:pt x="1754619" y="3867569"/>
                </a:lnTo>
                <a:lnTo>
                  <a:pt x="1754619" y="3854539"/>
                </a:lnTo>
                <a:lnTo>
                  <a:pt x="1741246" y="3854539"/>
                </a:lnTo>
                <a:lnTo>
                  <a:pt x="1741246" y="3841166"/>
                </a:lnTo>
                <a:close/>
                <a:moveTo>
                  <a:pt x="1674381" y="3699205"/>
                </a:moveTo>
                <a:lnTo>
                  <a:pt x="1657921" y="3699205"/>
                </a:lnTo>
                <a:lnTo>
                  <a:pt x="1657921" y="3715664"/>
                </a:lnTo>
                <a:lnTo>
                  <a:pt x="1641462" y="3715664"/>
                </a:lnTo>
                <a:lnTo>
                  <a:pt x="1641462" y="3732124"/>
                </a:lnTo>
                <a:lnTo>
                  <a:pt x="1657921" y="3732124"/>
                </a:lnTo>
                <a:lnTo>
                  <a:pt x="1657921" y="3748583"/>
                </a:lnTo>
                <a:lnTo>
                  <a:pt x="1674381" y="3748583"/>
                </a:lnTo>
                <a:lnTo>
                  <a:pt x="1674381" y="3732124"/>
                </a:lnTo>
                <a:lnTo>
                  <a:pt x="1690840" y="3732124"/>
                </a:lnTo>
                <a:lnTo>
                  <a:pt x="1690840" y="3715664"/>
                </a:lnTo>
                <a:lnTo>
                  <a:pt x="1674381" y="3715664"/>
                </a:lnTo>
                <a:lnTo>
                  <a:pt x="1674381" y="3699205"/>
                </a:lnTo>
                <a:close/>
                <a:moveTo>
                  <a:pt x="1677467" y="3415627"/>
                </a:moveTo>
                <a:lnTo>
                  <a:pt x="1654835" y="3415627"/>
                </a:lnTo>
                <a:lnTo>
                  <a:pt x="1654835" y="3438258"/>
                </a:lnTo>
                <a:lnTo>
                  <a:pt x="1632204" y="3438258"/>
                </a:lnTo>
                <a:lnTo>
                  <a:pt x="1632204" y="3460890"/>
                </a:lnTo>
                <a:lnTo>
                  <a:pt x="1654835" y="3460890"/>
                </a:lnTo>
                <a:lnTo>
                  <a:pt x="1654835" y="3483521"/>
                </a:lnTo>
                <a:lnTo>
                  <a:pt x="1677467" y="3483521"/>
                </a:lnTo>
                <a:lnTo>
                  <a:pt x="1677467" y="3460890"/>
                </a:lnTo>
                <a:lnTo>
                  <a:pt x="1700098" y="3460890"/>
                </a:lnTo>
                <a:lnTo>
                  <a:pt x="1700098" y="3438258"/>
                </a:lnTo>
                <a:lnTo>
                  <a:pt x="1677467" y="3438258"/>
                </a:lnTo>
                <a:lnTo>
                  <a:pt x="1677467" y="3415627"/>
                </a:lnTo>
                <a:close/>
                <a:moveTo>
                  <a:pt x="1604086" y="3841852"/>
                </a:moveTo>
                <a:lnTo>
                  <a:pt x="1591056" y="3841852"/>
                </a:lnTo>
                <a:lnTo>
                  <a:pt x="1591056" y="3854539"/>
                </a:lnTo>
                <a:lnTo>
                  <a:pt x="1578369" y="3854539"/>
                </a:lnTo>
                <a:lnTo>
                  <a:pt x="1578369" y="3867569"/>
                </a:lnTo>
                <a:lnTo>
                  <a:pt x="1591056" y="3867569"/>
                </a:lnTo>
                <a:lnTo>
                  <a:pt x="1591056" y="3880256"/>
                </a:lnTo>
                <a:lnTo>
                  <a:pt x="1604086" y="3880256"/>
                </a:lnTo>
                <a:lnTo>
                  <a:pt x="1604086" y="3867569"/>
                </a:lnTo>
                <a:lnTo>
                  <a:pt x="1616773" y="3867569"/>
                </a:lnTo>
                <a:lnTo>
                  <a:pt x="1616773" y="3854539"/>
                </a:lnTo>
                <a:lnTo>
                  <a:pt x="1604086" y="3854539"/>
                </a:lnTo>
                <a:lnTo>
                  <a:pt x="1604086" y="3841852"/>
                </a:lnTo>
                <a:close/>
                <a:moveTo>
                  <a:pt x="1607172" y="3557588"/>
                </a:moveTo>
                <a:lnTo>
                  <a:pt x="1587970" y="3557588"/>
                </a:lnTo>
                <a:lnTo>
                  <a:pt x="1587970" y="3577133"/>
                </a:lnTo>
                <a:lnTo>
                  <a:pt x="1568425" y="3577133"/>
                </a:lnTo>
                <a:lnTo>
                  <a:pt x="1568425" y="3596335"/>
                </a:lnTo>
                <a:lnTo>
                  <a:pt x="1587970" y="3596335"/>
                </a:lnTo>
                <a:lnTo>
                  <a:pt x="1587970" y="3615881"/>
                </a:lnTo>
                <a:lnTo>
                  <a:pt x="1607172" y="3615881"/>
                </a:lnTo>
                <a:lnTo>
                  <a:pt x="1607172" y="3596335"/>
                </a:lnTo>
                <a:lnTo>
                  <a:pt x="1626718" y="3596335"/>
                </a:lnTo>
                <a:lnTo>
                  <a:pt x="1626718" y="3577133"/>
                </a:lnTo>
                <a:lnTo>
                  <a:pt x="1607172" y="3577133"/>
                </a:lnTo>
                <a:lnTo>
                  <a:pt x="1607172" y="3557588"/>
                </a:lnTo>
                <a:close/>
                <a:moveTo>
                  <a:pt x="1539964" y="3416313"/>
                </a:moveTo>
                <a:lnTo>
                  <a:pt x="1518018" y="3416313"/>
                </a:lnTo>
                <a:lnTo>
                  <a:pt x="1518018" y="3438601"/>
                </a:lnTo>
                <a:lnTo>
                  <a:pt x="1495730" y="3438601"/>
                </a:lnTo>
                <a:lnTo>
                  <a:pt x="1495730" y="3460547"/>
                </a:lnTo>
                <a:lnTo>
                  <a:pt x="1518018" y="3460547"/>
                </a:lnTo>
                <a:lnTo>
                  <a:pt x="1518018" y="3482835"/>
                </a:lnTo>
                <a:lnTo>
                  <a:pt x="1539964" y="3482835"/>
                </a:lnTo>
                <a:lnTo>
                  <a:pt x="1539964" y="3460547"/>
                </a:lnTo>
                <a:lnTo>
                  <a:pt x="1562252" y="3460547"/>
                </a:lnTo>
                <a:lnTo>
                  <a:pt x="1562252" y="3438601"/>
                </a:lnTo>
                <a:lnTo>
                  <a:pt x="1539964" y="3438601"/>
                </a:lnTo>
                <a:lnTo>
                  <a:pt x="1539964" y="3416313"/>
                </a:lnTo>
                <a:close/>
                <a:moveTo>
                  <a:pt x="1878749" y="3840480"/>
                </a:moveTo>
                <a:lnTo>
                  <a:pt x="1865033" y="3840480"/>
                </a:lnTo>
                <a:lnTo>
                  <a:pt x="1865033" y="3854196"/>
                </a:lnTo>
                <a:lnTo>
                  <a:pt x="1851317" y="3854196"/>
                </a:lnTo>
                <a:lnTo>
                  <a:pt x="1851317" y="3867912"/>
                </a:lnTo>
                <a:lnTo>
                  <a:pt x="1865033" y="3867912"/>
                </a:lnTo>
                <a:lnTo>
                  <a:pt x="1865033" y="3881628"/>
                </a:lnTo>
                <a:lnTo>
                  <a:pt x="1878749" y="3881628"/>
                </a:lnTo>
                <a:lnTo>
                  <a:pt x="1878749" y="3867912"/>
                </a:lnTo>
                <a:lnTo>
                  <a:pt x="1892465" y="3867912"/>
                </a:lnTo>
                <a:lnTo>
                  <a:pt x="1892465" y="3854196"/>
                </a:lnTo>
                <a:lnTo>
                  <a:pt x="1878749" y="3854196"/>
                </a:lnTo>
                <a:lnTo>
                  <a:pt x="1878749" y="3840480"/>
                </a:lnTo>
                <a:close/>
                <a:moveTo>
                  <a:pt x="1744675" y="3556902"/>
                </a:moveTo>
                <a:lnTo>
                  <a:pt x="1724787" y="3556902"/>
                </a:lnTo>
                <a:lnTo>
                  <a:pt x="1724787" y="3576790"/>
                </a:lnTo>
                <a:lnTo>
                  <a:pt x="1704899" y="3576790"/>
                </a:lnTo>
                <a:lnTo>
                  <a:pt x="1704899" y="3596678"/>
                </a:lnTo>
                <a:lnTo>
                  <a:pt x="1724787" y="3596678"/>
                </a:lnTo>
                <a:lnTo>
                  <a:pt x="1724787" y="3616566"/>
                </a:lnTo>
                <a:lnTo>
                  <a:pt x="1744675" y="3616566"/>
                </a:lnTo>
                <a:lnTo>
                  <a:pt x="1744675" y="3596678"/>
                </a:lnTo>
                <a:lnTo>
                  <a:pt x="1764563" y="3596678"/>
                </a:lnTo>
                <a:lnTo>
                  <a:pt x="1764563" y="3576790"/>
                </a:lnTo>
                <a:lnTo>
                  <a:pt x="1744675" y="3576790"/>
                </a:lnTo>
                <a:lnTo>
                  <a:pt x="1744675" y="3556902"/>
                </a:lnTo>
                <a:close/>
                <a:moveTo>
                  <a:pt x="1814970" y="3414598"/>
                </a:moveTo>
                <a:lnTo>
                  <a:pt x="1791652" y="3414598"/>
                </a:lnTo>
                <a:lnTo>
                  <a:pt x="1791652" y="3437915"/>
                </a:lnTo>
                <a:lnTo>
                  <a:pt x="1768335" y="3437915"/>
                </a:lnTo>
                <a:lnTo>
                  <a:pt x="1768335" y="3461233"/>
                </a:lnTo>
                <a:lnTo>
                  <a:pt x="1791652" y="3461233"/>
                </a:lnTo>
                <a:lnTo>
                  <a:pt x="1791652" y="3484550"/>
                </a:lnTo>
                <a:lnTo>
                  <a:pt x="1814970" y="3484550"/>
                </a:lnTo>
                <a:lnTo>
                  <a:pt x="1814970" y="3461233"/>
                </a:lnTo>
                <a:lnTo>
                  <a:pt x="1838287" y="3461233"/>
                </a:lnTo>
                <a:lnTo>
                  <a:pt x="1838287" y="3437915"/>
                </a:lnTo>
                <a:lnTo>
                  <a:pt x="1814970" y="3437915"/>
                </a:lnTo>
                <a:lnTo>
                  <a:pt x="1814970" y="3414598"/>
                </a:lnTo>
                <a:close/>
                <a:moveTo>
                  <a:pt x="1811884" y="3698519"/>
                </a:moveTo>
                <a:lnTo>
                  <a:pt x="1794739" y="3698519"/>
                </a:lnTo>
                <a:lnTo>
                  <a:pt x="1794739" y="3715322"/>
                </a:lnTo>
                <a:lnTo>
                  <a:pt x="1777936" y="3715322"/>
                </a:lnTo>
                <a:lnTo>
                  <a:pt x="1777936" y="3732467"/>
                </a:lnTo>
                <a:lnTo>
                  <a:pt x="1794739" y="3732467"/>
                </a:lnTo>
                <a:lnTo>
                  <a:pt x="1794739" y="3749269"/>
                </a:lnTo>
                <a:lnTo>
                  <a:pt x="1811884" y="3749269"/>
                </a:lnTo>
                <a:lnTo>
                  <a:pt x="1811884" y="3732467"/>
                </a:lnTo>
                <a:lnTo>
                  <a:pt x="1828686" y="3732467"/>
                </a:lnTo>
                <a:lnTo>
                  <a:pt x="1828686" y="3715322"/>
                </a:lnTo>
                <a:lnTo>
                  <a:pt x="1811884" y="3715322"/>
                </a:lnTo>
                <a:lnTo>
                  <a:pt x="1811884" y="3698519"/>
                </a:lnTo>
                <a:close/>
                <a:moveTo>
                  <a:pt x="1402461" y="3417684"/>
                </a:moveTo>
                <a:lnTo>
                  <a:pt x="1381201" y="3417684"/>
                </a:lnTo>
                <a:lnTo>
                  <a:pt x="1381201" y="3438944"/>
                </a:lnTo>
                <a:lnTo>
                  <a:pt x="1359941" y="3438944"/>
                </a:lnTo>
                <a:lnTo>
                  <a:pt x="1359941" y="3460204"/>
                </a:lnTo>
                <a:lnTo>
                  <a:pt x="1381201" y="3460204"/>
                </a:lnTo>
                <a:lnTo>
                  <a:pt x="1381201" y="3481464"/>
                </a:lnTo>
                <a:lnTo>
                  <a:pt x="1402461" y="3481464"/>
                </a:lnTo>
                <a:lnTo>
                  <a:pt x="1402461" y="3460204"/>
                </a:lnTo>
                <a:lnTo>
                  <a:pt x="1423721" y="3460204"/>
                </a:lnTo>
                <a:lnTo>
                  <a:pt x="1423721" y="3438944"/>
                </a:lnTo>
                <a:lnTo>
                  <a:pt x="1402461" y="3438944"/>
                </a:lnTo>
                <a:lnTo>
                  <a:pt x="1402461" y="3417684"/>
                </a:lnTo>
                <a:close/>
                <a:moveTo>
                  <a:pt x="1334910" y="3277438"/>
                </a:moveTo>
                <a:lnTo>
                  <a:pt x="1311592" y="3277438"/>
                </a:lnTo>
                <a:lnTo>
                  <a:pt x="1311592" y="3300755"/>
                </a:lnTo>
                <a:lnTo>
                  <a:pt x="1288275" y="3300755"/>
                </a:lnTo>
                <a:lnTo>
                  <a:pt x="1288275" y="3324073"/>
                </a:lnTo>
                <a:lnTo>
                  <a:pt x="1311592" y="3324073"/>
                </a:lnTo>
                <a:lnTo>
                  <a:pt x="1311592" y="3347390"/>
                </a:lnTo>
                <a:lnTo>
                  <a:pt x="1334910" y="3347390"/>
                </a:lnTo>
                <a:lnTo>
                  <a:pt x="1334910" y="3324073"/>
                </a:lnTo>
                <a:lnTo>
                  <a:pt x="1358227" y="3324073"/>
                </a:lnTo>
                <a:lnTo>
                  <a:pt x="1358227" y="3300755"/>
                </a:lnTo>
                <a:lnTo>
                  <a:pt x="1334910" y="3300755"/>
                </a:lnTo>
                <a:lnTo>
                  <a:pt x="1334910" y="3277438"/>
                </a:lnTo>
                <a:close/>
                <a:moveTo>
                  <a:pt x="1399375" y="3701263"/>
                </a:moveTo>
                <a:lnTo>
                  <a:pt x="1384287" y="3701263"/>
                </a:lnTo>
                <a:lnTo>
                  <a:pt x="1384287" y="3716350"/>
                </a:lnTo>
                <a:lnTo>
                  <a:pt x="1369200" y="3716350"/>
                </a:lnTo>
                <a:lnTo>
                  <a:pt x="1369200" y="3731438"/>
                </a:lnTo>
                <a:lnTo>
                  <a:pt x="1384287" y="3731438"/>
                </a:lnTo>
                <a:lnTo>
                  <a:pt x="1384287" y="3746525"/>
                </a:lnTo>
                <a:lnTo>
                  <a:pt x="1399375" y="3746525"/>
                </a:lnTo>
                <a:lnTo>
                  <a:pt x="1399375" y="3731438"/>
                </a:lnTo>
                <a:lnTo>
                  <a:pt x="1414462" y="3731438"/>
                </a:lnTo>
                <a:lnTo>
                  <a:pt x="1414462" y="3716350"/>
                </a:lnTo>
                <a:lnTo>
                  <a:pt x="1399375" y="3716350"/>
                </a:lnTo>
                <a:lnTo>
                  <a:pt x="1399375" y="3701263"/>
                </a:lnTo>
                <a:close/>
                <a:moveTo>
                  <a:pt x="1332166" y="3560331"/>
                </a:moveTo>
                <a:lnTo>
                  <a:pt x="1314336" y="3560331"/>
                </a:lnTo>
                <a:lnTo>
                  <a:pt x="1314336" y="3577819"/>
                </a:lnTo>
                <a:lnTo>
                  <a:pt x="1296848" y="3577819"/>
                </a:lnTo>
                <a:lnTo>
                  <a:pt x="1296848" y="3595649"/>
                </a:lnTo>
                <a:lnTo>
                  <a:pt x="1314336" y="3595649"/>
                </a:lnTo>
                <a:lnTo>
                  <a:pt x="1314336" y="3613137"/>
                </a:lnTo>
                <a:lnTo>
                  <a:pt x="1332166" y="3613137"/>
                </a:lnTo>
                <a:lnTo>
                  <a:pt x="1332166" y="3595649"/>
                </a:lnTo>
                <a:lnTo>
                  <a:pt x="1349654" y="3595649"/>
                </a:lnTo>
                <a:lnTo>
                  <a:pt x="1349654" y="3577819"/>
                </a:lnTo>
                <a:lnTo>
                  <a:pt x="1332166" y="3577819"/>
                </a:lnTo>
                <a:lnTo>
                  <a:pt x="1332166" y="3560331"/>
                </a:lnTo>
                <a:close/>
                <a:moveTo>
                  <a:pt x="1264615" y="3419399"/>
                </a:moveTo>
                <a:lnTo>
                  <a:pt x="1244727" y="3419399"/>
                </a:lnTo>
                <a:lnTo>
                  <a:pt x="1244727" y="3439630"/>
                </a:lnTo>
                <a:lnTo>
                  <a:pt x="1224496" y="3439630"/>
                </a:lnTo>
                <a:lnTo>
                  <a:pt x="1224496" y="3459518"/>
                </a:lnTo>
                <a:lnTo>
                  <a:pt x="1244727" y="3459518"/>
                </a:lnTo>
                <a:lnTo>
                  <a:pt x="1244727" y="3479749"/>
                </a:lnTo>
                <a:lnTo>
                  <a:pt x="1264615" y="3479749"/>
                </a:lnTo>
                <a:lnTo>
                  <a:pt x="1264615" y="3459518"/>
                </a:lnTo>
                <a:lnTo>
                  <a:pt x="1284846" y="3459518"/>
                </a:lnTo>
                <a:lnTo>
                  <a:pt x="1284846" y="3439630"/>
                </a:lnTo>
                <a:lnTo>
                  <a:pt x="1264615" y="3439630"/>
                </a:lnTo>
                <a:lnTo>
                  <a:pt x="1264615" y="3419399"/>
                </a:lnTo>
                <a:close/>
                <a:moveTo>
                  <a:pt x="1536878" y="3699891"/>
                </a:moveTo>
                <a:lnTo>
                  <a:pt x="1521104" y="3699891"/>
                </a:lnTo>
                <a:lnTo>
                  <a:pt x="1521104" y="3716007"/>
                </a:lnTo>
                <a:lnTo>
                  <a:pt x="1504988" y="3716007"/>
                </a:lnTo>
                <a:lnTo>
                  <a:pt x="1504988" y="3731781"/>
                </a:lnTo>
                <a:lnTo>
                  <a:pt x="1521104" y="3731781"/>
                </a:lnTo>
                <a:lnTo>
                  <a:pt x="1521104" y="3747897"/>
                </a:lnTo>
                <a:lnTo>
                  <a:pt x="1536878" y="3747897"/>
                </a:lnTo>
                <a:lnTo>
                  <a:pt x="1536878" y="3731781"/>
                </a:lnTo>
                <a:lnTo>
                  <a:pt x="1552994" y="3731781"/>
                </a:lnTo>
                <a:lnTo>
                  <a:pt x="1552994" y="3716007"/>
                </a:lnTo>
                <a:lnTo>
                  <a:pt x="1536878" y="3716007"/>
                </a:lnTo>
                <a:lnTo>
                  <a:pt x="1536878" y="3699891"/>
                </a:lnTo>
                <a:close/>
                <a:moveTo>
                  <a:pt x="1466583" y="3842880"/>
                </a:moveTo>
                <a:lnTo>
                  <a:pt x="1454239" y="3842880"/>
                </a:lnTo>
                <a:lnTo>
                  <a:pt x="1454239" y="3854882"/>
                </a:lnTo>
                <a:lnTo>
                  <a:pt x="1442237" y="3854882"/>
                </a:lnTo>
                <a:lnTo>
                  <a:pt x="1442237" y="3867226"/>
                </a:lnTo>
                <a:lnTo>
                  <a:pt x="1454239" y="3867226"/>
                </a:lnTo>
                <a:lnTo>
                  <a:pt x="1454239" y="3879228"/>
                </a:lnTo>
                <a:lnTo>
                  <a:pt x="1466583" y="3879228"/>
                </a:lnTo>
                <a:lnTo>
                  <a:pt x="1466583" y="3867226"/>
                </a:lnTo>
                <a:lnTo>
                  <a:pt x="1478585" y="3867226"/>
                </a:lnTo>
                <a:lnTo>
                  <a:pt x="1478585" y="3854882"/>
                </a:lnTo>
                <a:lnTo>
                  <a:pt x="1466583" y="3854882"/>
                </a:lnTo>
                <a:lnTo>
                  <a:pt x="1466583" y="3842880"/>
                </a:lnTo>
                <a:close/>
                <a:moveTo>
                  <a:pt x="1261529" y="3703320"/>
                </a:moveTo>
                <a:lnTo>
                  <a:pt x="1247813" y="3703320"/>
                </a:lnTo>
                <a:lnTo>
                  <a:pt x="1247813" y="3717036"/>
                </a:lnTo>
                <a:lnTo>
                  <a:pt x="1234097" y="3717036"/>
                </a:lnTo>
                <a:lnTo>
                  <a:pt x="1234097" y="3730752"/>
                </a:lnTo>
                <a:lnTo>
                  <a:pt x="1247813" y="3730752"/>
                </a:lnTo>
                <a:lnTo>
                  <a:pt x="1247813" y="3744468"/>
                </a:lnTo>
                <a:lnTo>
                  <a:pt x="1261529" y="3744468"/>
                </a:lnTo>
                <a:lnTo>
                  <a:pt x="1261529" y="3730752"/>
                </a:lnTo>
                <a:lnTo>
                  <a:pt x="1275245" y="3730752"/>
                </a:lnTo>
                <a:lnTo>
                  <a:pt x="1275245" y="3717036"/>
                </a:lnTo>
                <a:lnTo>
                  <a:pt x="1261529" y="3717036"/>
                </a:lnTo>
                <a:lnTo>
                  <a:pt x="1261529" y="3703320"/>
                </a:lnTo>
                <a:close/>
                <a:moveTo>
                  <a:pt x="1469669" y="3558616"/>
                </a:moveTo>
                <a:lnTo>
                  <a:pt x="1451153" y="3558616"/>
                </a:lnTo>
                <a:lnTo>
                  <a:pt x="1451153" y="3577476"/>
                </a:lnTo>
                <a:lnTo>
                  <a:pt x="1432293" y="3577476"/>
                </a:lnTo>
                <a:lnTo>
                  <a:pt x="1432293" y="3595992"/>
                </a:lnTo>
                <a:lnTo>
                  <a:pt x="1451153" y="3595992"/>
                </a:lnTo>
                <a:lnTo>
                  <a:pt x="1451153" y="3614852"/>
                </a:lnTo>
                <a:lnTo>
                  <a:pt x="1469669" y="3614852"/>
                </a:lnTo>
                <a:lnTo>
                  <a:pt x="1469669" y="3595992"/>
                </a:lnTo>
                <a:lnTo>
                  <a:pt x="1488529" y="3595992"/>
                </a:lnTo>
                <a:lnTo>
                  <a:pt x="1488529" y="3577476"/>
                </a:lnTo>
                <a:lnTo>
                  <a:pt x="1469669" y="3577476"/>
                </a:lnTo>
                <a:lnTo>
                  <a:pt x="1469669" y="3558616"/>
                </a:lnTo>
                <a:close/>
                <a:moveTo>
                  <a:pt x="1448067" y="3349104"/>
                </a:moveTo>
                <a:lnTo>
                  <a:pt x="1472755" y="3349104"/>
                </a:lnTo>
                <a:lnTo>
                  <a:pt x="1472755" y="3324758"/>
                </a:lnTo>
                <a:lnTo>
                  <a:pt x="1497101" y="3324758"/>
                </a:lnTo>
                <a:lnTo>
                  <a:pt x="1497101" y="3300070"/>
                </a:lnTo>
                <a:lnTo>
                  <a:pt x="1472755" y="3300070"/>
                </a:lnTo>
                <a:lnTo>
                  <a:pt x="1472755" y="3275724"/>
                </a:lnTo>
                <a:lnTo>
                  <a:pt x="1448067" y="3275724"/>
                </a:lnTo>
                <a:lnTo>
                  <a:pt x="1448067" y="3300070"/>
                </a:lnTo>
                <a:lnTo>
                  <a:pt x="1423721" y="3300070"/>
                </a:lnTo>
                <a:lnTo>
                  <a:pt x="1423721" y="3324758"/>
                </a:lnTo>
                <a:lnTo>
                  <a:pt x="1448067" y="3324758"/>
                </a:lnTo>
                <a:lnTo>
                  <a:pt x="1448067" y="3349104"/>
                </a:lnTo>
                <a:close/>
                <a:moveTo>
                  <a:pt x="853135" y="3145079"/>
                </a:moveTo>
                <a:lnTo>
                  <a:pt x="833247" y="3145079"/>
                </a:lnTo>
                <a:lnTo>
                  <a:pt x="833247" y="3165310"/>
                </a:lnTo>
                <a:lnTo>
                  <a:pt x="813016" y="3165310"/>
                </a:lnTo>
                <a:lnTo>
                  <a:pt x="813016" y="3185198"/>
                </a:lnTo>
                <a:lnTo>
                  <a:pt x="833247" y="3185198"/>
                </a:lnTo>
                <a:lnTo>
                  <a:pt x="833247" y="3205429"/>
                </a:lnTo>
                <a:lnTo>
                  <a:pt x="853135" y="3205429"/>
                </a:lnTo>
                <a:lnTo>
                  <a:pt x="853135" y="3185198"/>
                </a:lnTo>
                <a:lnTo>
                  <a:pt x="873366" y="3185198"/>
                </a:lnTo>
                <a:lnTo>
                  <a:pt x="873366" y="3165310"/>
                </a:lnTo>
                <a:lnTo>
                  <a:pt x="853135" y="3165310"/>
                </a:lnTo>
                <a:lnTo>
                  <a:pt x="853135" y="3145079"/>
                </a:lnTo>
                <a:close/>
                <a:moveTo>
                  <a:pt x="233172" y="2742514"/>
                </a:moveTo>
                <a:lnTo>
                  <a:pt x="218770" y="2742514"/>
                </a:lnTo>
                <a:lnTo>
                  <a:pt x="218770" y="2756573"/>
                </a:lnTo>
                <a:lnTo>
                  <a:pt x="204711" y="2756573"/>
                </a:lnTo>
                <a:lnTo>
                  <a:pt x="204711" y="2770975"/>
                </a:lnTo>
                <a:lnTo>
                  <a:pt x="218770" y="2770975"/>
                </a:lnTo>
                <a:lnTo>
                  <a:pt x="218770" y="2785034"/>
                </a:lnTo>
                <a:lnTo>
                  <a:pt x="233172" y="2785034"/>
                </a:lnTo>
                <a:lnTo>
                  <a:pt x="233172" y="2770975"/>
                </a:lnTo>
                <a:lnTo>
                  <a:pt x="247231" y="2770975"/>
                </a:lnTo>
                <a:lnTo>
                  <a:pt x="247231" y="2756573"/>
                </a:lnTo>
                <a:lnTo>
                  <a:pt x="233172" y="2756573"/>
                </a:lnTo>
                <a:lnTo>
                  <a:pt x="233172" y="2742514"/>
                </a:lnTo>
                <a:close/>
                <a:moveTo>
                  <a:pt x="234201" y="2464422"/>
                </a:moveTo>
                <a:lnTo>
                  <a:pt x="217742" y="2464422"/>
                </a:lnTo>
                <a:lnTo>
                  <a:pt x="217742" y="2481224"/>
                </a:lnTo>
                <a:lnTo>
                  <a:pt x="200939" y="2481224"/>
                </a:lnTo>
                <a:lnTo>
                  <a:pt x="200939" y="2497684"/>
                </a:lnTo>
                <a:lnTo>
                  <a:pt x="217742" y="2497684"/>
                </a:lnTo>
                <a:lnTo>
                  <a:pt x="217742" y="2514486"/>
                </a:lnTo>
                <a:lnTo>
                  <a:pt x="234201" y="2514486"/>
                </a:lnTo>
                <a:lnTo>
                  <a:pt x="234201" y="2497684"/>
                </a:lnTo>
                <a:lnTo>
                  <a:pt x="251003" y="2497684"/>
                </a:lnTo>
                <a:lnTo>
                  <a:pt x="251003" y="2481224"/>
                </a:lnTo>
                <a:lnTo>
                  <a:pt x="234201" y="2481224"/>
                </a:lnTo>
                <a:lnTo>
                  <a:pt x="234201" y="2464422"/>
                </a:lnTo>
                <a:close/>
                <a:moveTo>
                  <a:pt x="165278" y="2328634"/>
                </a:moveTo>
                <a:lnTo>
                  <a:pt x="149504" y="2328634"/>
                </a:lnTo>
                <a:lnTo>
                  <a:pt x="149504" y="2344407"/>
                </a:lnTo>
                <a:lnTo>
                  <a:pt x="133731" y="2344407"/>
                </a:lnTo>
                <a:lnTo>
                  <a:pt x="133731" y="2360181"/>
                </a:lnTo>
                <a:lnTo>
                  <a:pt x="149504" y="2360181"/>
                </a:lnTo>
                <a:lnTo>
                  <a:pt x="149504" y="2375954"/>
                </a:lnTo>
                <a:lnTo>
                  <a:pt x="165278" y="2375954"/>
                </a:lnTo>
                <a:lnTo>
                  <a:pt x="165278" y="2360181"/>
                </a:lnTo>
                <a:lnTo>
                  <a:pt x="181051" y="2360181"/>
                </a:lnTo>
                <a:lnTo>
                  <a:pt x="181051" y="2344407"/>
                </a:lnTo>
                <a:lnTo>
                  <a:pt x="165278" y="2344407"/>
                </a:lnTo>
                <a:lnTo>
                  <a:pt x="165278" y="2328634"/>
                </a:lnTo>
                <a:close/>
                <a:moveTo>
                  <a:pt x="165964" y="2052599"/>
                </a:moveTo>
                <a:lnTo>
                  <a:pt x="148819" y="2052599"/>
                </a:lnTo>
                <a:lnTo>
                  <a:pt x="148819" y="2069402"/>
                </a:lnTo>
                <a:lnTo>
                  <a:pt x="132017" y="2069402"/>
                </a:lnTo>
                <a:lnTo>
                  <a:pt x="132017" y="2086547"/>
                </a:lnTo>
                <a:lnTo>
                  <a:pt x="148819" y="2086547"/>
                </a:lnTo>
                <a:lnTo>
                  <a:pt x="148819" y="2103349"/>
                </a:lnTo>
                <a:lnTo>
                  <a:pt x="165964" y="2103349"/>
                </a:lnTo>
                <a:lnTo>
                  <a:pt x="165964" y="2086547"/>
                </a:lnTo>
                <a:lnTo>
                  <a:pt x="182766" y="2086547"/>
                </a:lnTo>
                <a:lnTo>
                  <a:pt x="182766" y="2069402"/>
                </a:lnTo>
                <a:lnTo>
                  <a:pt x="165964" y="2069402"/>
                </a:lnTo>
                <a:lnTo>
                  <a:pt x="165964" y="2052599"/>
                </a:lnTo>
                <a:close/>
                <a:moveTo>
                  <a:pt x="165964" y="1778279"/>
                </a:moveTo>
                <a:lnTo>
                  <a:pt x="148819" y="1778279"/>
                </a:lnTo>
                <a:lnTo>
                  <a:pt x="148819" y="1795082"/>
                </a:lnTo>
                <a:lnTo>
                  <a:pt x="132017" y="1795082"/>
                </a:lnTo>
                <a:lnTo>
                  <a:pt x="132017" y="1812227"/>
                </a:lnTo>
                <a:lnTo>
                  <a:pt x="148819" y="1812227"/>
                </a:lnTo>
                <a:lnTo>
                  <a:pt x="148819" y="1829029"/>
                </a:lnTo>
                <a:lnTo>
                  <a:pt x="165964" y="1829029"/>
                </a:lnTo>
                <a:lnTo>
                  <a:pt x="165964" y="1812227"/>
                </a:lnTo>
                <a:lnTo>
                  <a:pt x="182766" y="1812227"/>
                </a:lnTo>
                <a:lnTo>
                  <a:pt x="182766" y="1795082"/>
                </a:lnTo>
                <a:lnTo>
                  <a:pt x="165964" y="1795082"/>
                </a:lnTo>
                <a:lnTo>
                  <a:pt x="165964" y="1778279"/>
                </a:lnTo>
                <a:close/>
                <a:moveTo>
                  <a:pt x="304495" y="2047799"/>
                </a:moveTo>
                <a:lnTo>
                  <a:pt x="284607" y="2047799"/>
                </a:lnTo>
                <a:lnTo>
                  <a:pt x="284607" y="2068030"/>
                </a:lnTo>
                <a:lnTo>
                  <a:pt x="264376" y="2068030"/>
                </a:lnTo>
                <a:lnTo>
                  <a:pt x="264376" y="2087918"/>
                </a:lnTo>
                <a:lnTo>
                  <a:pt x="284607" y="2087918"/>
                </a:lnTo>
                <a:lnTo>
                  <a:pt x="284607" y="2108149"/>
                </a:lnTo>
                <a:lnTo>
                  <a:pt x="304495" y="2108149"/>
                </a:lnTo>
                <a:lnTo>
                  <a:pt x="304495" y="2087918"/>
                </a:lnTo>
                <a:lnTo>
                  <a:pt x="324726" y="2087918"/>
                </a:lnTo>
                <a:lnTo>
                  <a:pt x="324726" y="2068030"/>
                </a:lnTo>
                <a:lnTo>
                  <a:pt x="304495" y="2068030"/>
                </a:lnTo>
                <a:lnTo>
                  <a:pt x="304495" y="2047799"/>
                </a:lnTo>
                <a:close/>
                <a:moveTo>
                  <a:pt x="304152" y="2323833"/>
                </a:moveTo>
                <a:lnTo>
                  <a:pt x="284950" y="2323833"/>
                </a:lnTo>
                <a:lnTo>
                  <a:pt x="284950" y="2342693"/>
                </a:lnTo>
                <a:lnTo>
                  <a:pt x="266090" y="2342693"/>
                </a:lnTo>
                <a:lnTo>
                  <a:pt x="266090" y="2361895"/>
                </a:lnTo>
                <a:lnTo>
                  <a:pt x="284950" y="2361895"/>
                </a:lnTo>
                <a:lnTo>
                  <a:pt x="284950" y="2380755"/>
                </a:lnTo>
                <a:lnTo>
                  <a:pt x="304152" y="2380755"/>
                </a:lnTo>
                <a:lnTo>
                  <a:pt x="304152" y="2361895"/>
                </a:lnTo>
                <a:lnTo>
                  <a:pt x="323012" y="2361895"/>
                </a:lnTo>
                <a:lnTo>
                  <a:pt x="323012" y="2342693"/>
                </a:lnTo>
                <a:lnTo>
                  <a:pt x="304152" y="2342693"/>
                </a:lnTo>
                <a:lnTo>
                  <a:pt x="304152" y="2323833"/>
                </a:lnTo>
                <a:close/>
                <a:moveTo>
                  <a:pt x="303124" y="2600897"/>
                </a:moveTo>
                <a:lnTo>
                  <a:pt x="285979" y="2600897"/>
                </a:lnTo>
                <a:lnTo>
                  <a:pt x="285979" y="2618042"/>
                </a:lnTo>
                <a:lnTo>
                  <a:pt x="268834" y="2618042"/>
                </a:lnTo>
                <a:lnTo>
                  <a:pt x="268834" y="2635187"/>
                </a:lnTo>
                <a:lnTo>
                  <a:pt x="285979" y="2635187"/>
                </a:lnTo>
                <a:lnTo>
                  <a:pt x="285979" y="2652332"/>
                </a:lnTo>
                <a:lnTo>
                  <a:pt x="303124" y="2652332"/>
                </a:lnTo>
                <a:lnTo>
                  <a:pt x="303124" y="2635187"/>
                </a:lnTo>
                <a:lnTo>
                  <a:pt x="320269" y="2635187"/>
                </a:lnTo>
                <a:lnTo>
                  <a:pt x="320269" y="2618042"/>
                </a:lnTo>
                <a:lnTo>
                  <a:pt x="303124" y="2618042"/>
                </a:lnTo>
                <a:lnTo>
                  <a:pt x="303124" y="2600897"/>
                </a:lnTo>
                <a:close/>
                <a:moveTo>
                  <a:pt x="235229" y="1912696"/>
                </a:moveTo>
                <a:lnTo>
                  <a:pt x="216713" y="1912696"/>
                </a:lnTo>
                <a:lnTo>
                  <a:pt x="216713" y="1931556"/>
                </a:lnTo>
                <a:lnTo>
                  <a:pt x="197853" y="1931556"/>
                </a:lnTo>
                <a:lnTo>
                  <a:pt x="197853" y="1950072"/>
                </a:lnTo>
                <a:lnTo>
                  <a:pt x="216713" y="1950072"/>
                </a:lnTo>
                <a:lnTo>
                  <a:pt x="216713" y="1968932"/>
                </a:lnTo>
                <a:lnTo>
                  <a:pt x="235229" y="1968932"/>
                </a:lnTo>
                <a:lnTo>
                  <a:pt x="235229" y="1950072"/>
                </a:lnTo>
                <a:lnTo>
                  <a:pt x="254089" y="1950072"/>
                </a:lnTo>
                <a:lnTo>
                  <a:pt x="254089" y="1931556"/>
                </a:lnTo>
                <a:lnTo>
                  <a:pt x="235229" y="1931556"/>
                </a:lnTo>
                <a:lnTo>
                  <a:pt x="235229" y="1912696"/>
                </a:lnTo>
                <a:close/>
                <a:moveTo>
                  <a:pt x="301409" y="2880017"/>
                </a:moveTo>
                <a:lnTo>
                  <a:pt x="287693" y="2880017"/>
                </a:lnTo>
                <a:lnTo>
                  <a:pt x="287693" y="2894076"/>
                </a:lnTo>
                <a:lnTo>
                  <a:pt x="273634" y="2894076"/>
                </a:lnTo>
                <a:lnTo>
                  <a:pt x="273634" y="2907792"/>
                </a:lnTo>
                <a:lnTo>
                  <a:pt x="287693" y="2907792"/>
                </a:lnTo>
                <a:lnTo>
                  <a:pt x="287693" y="2921851"/>
                </a:lnTo>
                <a:lnTo>
                  <a:pt x="301409" y="2921851"/>
                </a:lnTo>
                <a:lnTo>
                  <a:pt x="301409" y="2907792"/>
                </a:lnTo>
                <a:lnTo>
                  <a:pt x="315468" y="2907792"/>
                </a:lnTo>
                <a:lnTo>
                  <a:pt x="315468" y="2894076"/>
                </a:lnTo>
                <a:lnTo>
                  <a:pt x="301409" y="2894076"/>
                </a:lnTo>
                <a:lnTo>
                  <a:pt x="301409" y="2880017"/>
                </a:lnTo>
                <a:close/>
                <a:moveTo>
                  <a:pt x="235229" y="2187702"/>
                </a:moveTo>
                <a:lnTo>
                  <a:pt x="216713" y="2187702"/>
                </a:lnTo>
                <a:lnTo>
                  <a:pt x="216713" y="2205876"/>
                </a:lnTo>
                <a:lnTo>
                  <a:pt x="198539" y="2205876"/>
                </a:lnTo>
                <a:lnTo>
                  <a:pt x="198539" y="2224392"/>
                </a:lnTo>
                <a:lnTo>
                  <a:pt x="216713" y="2224392"/>
                </a:lnTo>
                <a:lnTo>
                  <a:pt x="216713" y="2242566"/>
                </a:lnTo>
                <a:lnTo>
                  <a:pt x="235229" y="2242566"/>
                </a:lnTo>
                <a:lnTo>
                  <a:pt x="235229" y="2224392"/>
                </a:lnTo>
                <a:lnTo>
                  <a:pt x="253403" y="2224392"/>
                </a:lnTo>
                <a:lnTo>
                  <a:pt x="253403" y="2205876"/>
                </a:lnTo>
                <a:lnTo>
                  <a:pt x="235229" y="2205876"/>
                </a:lnTo>
                <a:lnTo>
                  <a:pt x="235229" y="2187702"/>
                </a:lnTo>
                <a:close/>
                <a:moveTo>
                  <a:pt x="27089" y="2057743"/>
                </a:moveTo>
                <a:lnTo>
                  <a:pt x="13373" y="2057743"/>
                </a:lnTo>
                <a:lnTo>
                  <a:pt x="13373" y="2071116"/>
                </a:lnTo>
                <a:lnTo>
                  <a:pt x="0" y="2071116"/>
                </a:lnTo>
                <a:lnTo>
                  <a:pt x="0" y="2084832"/>
                </a:lnTo>
                <a:lnTo>
                  <a:pt x="13373" y="2084832"/>
                </a:lnTo>
                <a:lnTo>
                  <a:pt x="13373" y="2098205"/>
                </a:lnTo>
                <a:lnTo>
                  <a:pt x="27089" y="2098205"/>
                </a:lnTo>
                <a:lnTo>
                  <a:pt x="27089" y="2084832"/>
                </a:lnTo>
                <a:lnTo>
                  <a:pt x="40462" y="2084832"/>
                </a:lnTo>
                <a:lnTo>
                  <a:pt x="40462" y="2071116"/>
                </a:lnTo>
                <a:lnTo>
                  <a:pt x="27089" y="2071116"/>
                </a:lnTo>
                <a:lnTo>
                  <a:pt x="27089" y="2057743"/>
                </a:lnTo>
                <a:close/>
                <a:moveTo>
                  <a:pt x="164249" y="2605697"/>
                </a:moveTo>
                <a:lnTo>
                  <a:pt x="150533" y="2605697"/>
                </a:lnTo>
                <a:lnTo>
                  <a:pt x="150533" y="2619756"/>
                </a:lnTo>
                <a:lnTo>
                  <a:pt x="136474" y="2619756"/>
                </a:lnTo>
                <a:lnTo>
                  <a:pt x="136474" y="2633472"/>
                </a:lnTo>
                <a:lnTo>
                  <a:pt x="150533" y="2633472"/>
                </a:lnTo>
                <a:lnTo>
                  <a:pt x="150533" y="2647531"/>
                </a:lnTo>
                <a:lnTo>
                  <a:pt x="164249" y="2647531"/>
                </a:lnTo>
                <a:lnTo>
                  <a:pt x="164249" y="2633472"/>
                </a:lnTo>
                <a:lnTo>
                  <a:pt x="178308" y="2633472"/>
                </a:lnTo>
                <a:lnTo>
                  <a:pt x="178308" y="2619756"/>
                </a:lnTo>
                <a:lnTo>
                  <a:pt x="164249" y="2619756"/>
                </a:lnTo>
                <a:lnTo>
                  <a:pt x="164249" y="2605697"/>
                </a:lnTo>
                <a:close/>
                <a:moveTo>
                  <a:pt x="26403" y="2333435"/>
                </a:moveTo>
                <a:lnTo>
                  <a:pt x="14059" y="2333435"/>
                </a:lnTo>
                <a:lnTo>
                  <a:pt x="14059" y="2346122"/>
                </a:lnTo>
                <a:lnTo>
                  <a:pt x="1372" y="2346122"/>
                </a:lnTo>
                <a:lnTo>
                  <a:pt x="1372" y="2358466"/>
                </a:lnTo>
                <a:lnTo>
                  <a:pt x="14059" y="2358466"/>
                </a:lnTo>
                <a:lnTo>
                  <a:pt x="14059" y="2371154"/>
                </a:lnTo>
                <a:lnTo>
                  <a:pt x="26403" y="2371154"/>
                </a:lnTo>
                <a:lnTo>
                  <a:pt x="26403" y="2358466"/>
                </a:lnTo>
                <a:lnTo>
                  <a:pt x="39091" y="2358466"/>
                </a:lnTo>
                <a:lnTo>
                  <a:pt x="39091" y="2346122"/>
                </a:lnTo>
                <a:lnTo>
                  <a:pt x="26403" y="2346122"/>
                </a:lnTo>
                <a:lnTo>
                  <a:pt x="26403" y="2333435"/>
                </a:lnTo>
                <a:close/>
                <a:moveTo>
                  <a:pt x="81267" y="1688783"/>
                </a:moveTo>
                <a:lnTo>
                  <a:pt x="96355" y="1688783"/>
                </a:lnTo>
                <a:lnTo>
                  <a:pt x="96355" y="1674038"/>
                </a:lnTo>
                <a:lnTo>
                  <a:pt x="111100" y="1674038"/>
                </a:lnTo>
                <a:lnTo>
                  <a:pt x="111100" y="1658950"/>
                </a:lnTo>
                <a:lnTo>
                  <a:pt x="96355" y="1658950"/>
                </a:lnTo>
                <a:lnTo>
                  <a:pt x="96355" y="1644206"/>
                </a:lnTo>
                <a:lnTo>
                  <a:pt x="81267" y="1644206"/>
                </a:lnTo>
                <a:lnTo>
                  <a:pt x="81267" y="1658950"/>
                </a:lnTo>
                <a:lnTo>
                  <a:pt x="66523" y="1658950"/>
                </a:lnTo>
                <a:lnTo>
                  <a:pt x="66523" y="1674038"/>
                </a:lnTo>
                <a:lnTo>
                  <a:pt x="81267" y="1674038"/>
                </a:lnTo>
                <a:lnTo>
                  <a:pt x="81267" y="1688783"/>
                </a:lnTo>
                <a:close/>
                <a:moveTo>
                  <a:pt x="81953" y="1412405"/>
                </a:moveTo>
                <a:lnTo>
                  <a:pt x="95669" y="1412405"/>
                </a:lnTo>
                <a:lnTo>
                  <a:pt x="95669" y="1399032"/>
                </a:lnTo>
                <a:lnTo>
                  <a:pt x="109042" y="1399032"/>
                </a:lnTo>
                <a:lnTo>
                  <a:pt x="109042" y="1385316"/>
                </a:lnTo>
                <a:lnTo>
                  <a:pt x="95669" y="1385316"/>
                </a:lnTo>
                <a:lnTo>
                  <a:pt x="95669" y="1371943"/>
                </a:lnTo>
                <a:lnTo>
                  <a:pt x="81953" y="1371943"/>
                </a:lnTo>
                <a:lnTo>
                  <a:pt x="81953" y="1385316"/>
                </a:lnTo>
                <a:lnTo>
                  <a:pt x="68580" y="1385316"/>
                </a:lnTo>
                <a:lnTo>
                  <a:pt x="68580" y="1399032"/>
                </a:lnTo>
                <a:lnTo>
                  <a:pt x="81953" y="1399032"/>
                </a:lnTo>
                <a:lnTo>
                  <a:pt x="81953" y="1412405"/>
                </a:lnTo>
                <a:close/>
                <a:moveTo>
                  <a:pt x="27089" y="1783423"/>
                </a:moveTo>
                <a:lnTo>
                  <a:pt x="13373" y="1783423"/>
                </a:lnTo>
                <a:lnTo>
                  <a:pt x="13373" y="1796796"/>
                </a:lnTo>
                <a:lnTo>
                  <a:pt x="0" y="1796796"/>
                </a:lnTo>
                <a:lnTo>
                  <a:pt x="0" y="1810512"/>
                </a:lnTo>
                <a:lnTo>
                  <a:pt x="13373" y="1810512"/>
                </a:lnTo>
                <a:lnTo>
                  <a:pt x="13373" y="1823885"/>
                </a:lnTo>
                <a:lnTo>
                  <a:pt x="27089" y="1823885"/>
                </a:lnTo>
                <a:lnTo>
                  <a:pt x="27089" y="1810512"/>
                </a:lnTo>
                <a:lnTo>
                  <a:pt x="40462" y="1810512"/>
                </a:lnTo>
                <a:lnTo>
                  <a:pt x="40462" y="1796796"/>
                </a:lnTo>
                <a:lnTo>
                  <a:pt x="27089" y="1796796"/>
                </a:lnTo>
                <a:lnTo>
                  <a:pt x="27089" y="1783423"/>
                </a:lnTo>
                <a:close/>
                <a:moveTo>
                  <a:pt x="96355" y="1917840"/>
                </a:moveTo>
                <a:lnTo>
                  <a:pt x="81267" y="1917840"/>
                </a:lnTo>
                <a:lnTo>
                  <a:pt x="81267" y="1933270"/>
                </a:lnTo>
                <a:lnTo>
                  <a:pt x="65837" y="1933270"/>
                </a:lnTo>
                <a:lnTo>
                  <a:pt x="65837" y="1948358"/>
                </a:lnTo>
                <a:lnTo>
                  <a:pt x="81267" y="1948358"/>
                </a:lnTo>
                <a:lnTo>
                  <a:pt x="81267" y="1963788"/>
                </a:lnTo>
                <a:lnTo>
                  <a:pt x="96355" y="1963788"/>
                </a:lnTo>
                <a:lnTo>
                  <a:pt x="96355" y="1948358"/>
                </a:lnTo>
                <a:lnTo>
                  <a:pt x="111785" y="1948358"/>
                </a:lnTo>
                <a:lnTo>
                  <a:pt x="111785" y="1933270"/>
                </a:lnTo>
                <a:lnTo>
                  <a:pt x="96355" y="1933270"/>
                </a:lnTo>
                <a:lnTo>
                  <a:pt x="96355" y="1917840"/>
                </a:lnTo>
                <a:close/>
                <a:moveTo>
                  <a:pt x="96012" y="2193188"/>
                </a:moveTo>
                <a:lnTo>
                  <a:pt x="81610" y="2193188"/>
                </a:lnTo>
                <a:lnTo>
                  <a:pt x="81610" y="2207933"/>
                </a:lnTo>
                <a:lnTo>
                  <a:pt x="66866" y="2207933"/>
                </a:lnTo>
                <a:lnTo>
                  <a:pt x="66866" y="2222335"/>
                </a:lnTo>
                <a:lnTo>
                  <a:pt x="81610" y="2222335"/>
                </a:lnTo>
                <a:lnTo>
                  <a:pt x="81610" y="2237080"/>
                </a:lnTo>
                <a:lnTo>
                  <a:pt x="96012" y="2237080"/>
                </a:lnTo>
                <a:lnTo>
                  <a:pt x="96012" y="2222335"/>
                </a:lnTo>
                <a:lnTo>
                  <a:pt x="110757" y="2222335"/>
                </a:lnTo>
                <a:lnTo>
                  <a:pt x="110757" y="2207933"/>
                </a:lnTo>
                <a:lnTo>
                  <a:pt x="96012" y="2207933"/>
                </a:lnTo>
                <a:lnTo>
                  <a:pt x="96012" y="2193188"/>
                </a:lnTo>
                <a:close/>
                <a:moveTo>
                  <a:pt x="95326" y="2469566"/>
                </a:moveTo>
                <a:lnTo>
                  <a:pt x="82296" y="2469566"/>
                </a:lnTo>
                <a:lnTo>
                  <a:pt x="82296" y="2482939"/>
                </a:lnTo>
                <a:lnTo>
                  <a:pt x="68923" y="2482939"/>
                </a:lnTo>
                <a:lnTo>
                  <a:pt x="68923" y="2495969"/>
                </a:lnTo>
                <a:lnTo>
                  <a:pt x="82296" y="2495969"/>
                </a:lnTo>
                <a:lnTo>
                  <a:pt x="82296" y="2509342"/>
                </a:lnTo>
                <a:lnTo>
                  <a:pt x="95326" y="2509342"/>
                </a:lnTo>
                <a:lnTo>
                  <a:pt x="95326" y="2495969"/>
                </a:lnTo>
                <a:lnTo>
                  <a:pt x="108699" y="2495969"/>
                </a:lnTo>
                <a:lnTo>
                  <a:pt x="108699" y="2482939"/>
                </a:lnTo>
                <a:lnTo>
                  <a:pt x="95326" y="2482939"/>
                </a:lnTo>
                <a:lnTo>
                  <a:pt x="95326" y="2469566"/>
                </a:lnTo>
                <a:close/>
                <a:moveTo>
                  <a:pt x="440284" y="2875559"/>
                </a:moveTo>
                <a:lnTo>
                  <a:pt x="423139" y="2875559"/>
                </a:lnTo>
                <a:lnTo>
                  <a:pt x="423139" y="2892362"/>
                </a:lnTo>
                <a:lnTo>
                  <a:pt x="406336" y="2892362"/>
                </a:lnTo>
                <a:lnTo>
                  <a:pt x="406336" y="2909507"/>
                </a:lnTo>
                <a:lnTo>
                  <a:pt x="423139" y="2909507"/>
                </a:lnTo>
                <a:lnTo>
                  <a:pt x="423139" y="2926309"/>
                </a:lnTo>
                <a:lnTo>
                  <a:pt x="440284" y="2926309"/>
                </a:lnTo>
                <a:lnTo>
                  <a:pt x="440284" y="2909507"/>
                </a:lnTo>
                <a:lnTo>
                  <a:pt x="457086" y="2909507"/>
                </a:lnTo>
                <a:lnTo>
                  <a:pt x="457086" y="2892362"/>
                </a:lnTo>
                <a:lnTo>
                  <a:pt x="440284" y="2892362"/>
                </a:lnTo>
                <a:lnTo>
                  <a:pt x="440284" y="2875559"/>
                </a:lnTo>
                <a:close/>
                <a:moveTo>
                  <a:pt x="510235" y="2733599"/>
                </a:moveTo>
                <a:lnTo>
                  <a:pt x="490347" y="2733599"/>
                </a:lnTo>
                <a:lnTo>
                  <a:pt x="490347" y="2753830"/>
                </a:lnTo>
                <a:lnTo>
                  <a:pt x="470116" y="2753830"/>
                </a:lnTo>
                <a:lnTo>
                  <a:pt x="470116" y="2773718"/>
                </a:lnTo>
                <a:lnTo>
                  <a:pt x="490347" y="2773718"/>
                </a:lnTo>
                <a:lnTo>
                  <a:pt x="490347" y="2793949"/>
                </a:lnTo>
                <a:lnTo>
                  <a:pt x="510235" y="2793949"/>
                </a:lnTo>
                <a:lnTo>
                  <a:pt x="510235" y="2773718"/>
                </a:lnTo>
                <a:lnTo>
                  <a:pt x="530466" y="2773718"/>
                </a:lnTo>
                <a:lnTo>
                  <a:pt x="530466" y="2753830"/>
                </a:lnTo>
                <a:lnTo>
                  <a:pt x="510235" y="2753830"/>
                </a:lnTo>
                <a:lnTo>
                  <a:pt x="510235" y="2733599"/>
                </a:lnTo>
                <a:close/>
                <a:moveTo>
                  <a:pt x="508521" y="3013748"/>
                </a:moveTo>
                <a:lnTo>
                  <a:pt x="492061" y="3013748"/>
                </a:lnTo>
                <a:lnTo>
                  <a:pt x="492061" y="3029864"/>
                </a:lnTo>
                <a:lnTo>
                  <a:pt x="475945" y="3029864"/>
                </a:lnTo>
                <a:lnTo>
                  <a:pt x="475945" y="3046324"/>
                </a:lnTo>
                <a:lnTo>
                  <a:pt x="492061" y="3046324"/>
                </a:lnTo>
                <a:lnTo>
                  <a:pt x="492061" y="3062440"/>
                </a:lnTo>
                <a:lnTo>
                  <a:pt x="508521" y="3062440"/>
                </a:lnTo>
                <a:lnTo>
                  <a:pt x="508521" y="3046324"/>
                </a:lnTo>
                <a:lnTo>
                  <a:pt x="524637" y="3046324"/>
                </a:lnTo>
                <a:lnTo>
                  <a:pt x="524637" y="3029864"/>
                </a:lnTo>
                <a:lnTo>
                  <a:pt x="508521" y="3029864"/>
                </a:lnTo>
                <a:lnTo>
                  <a:pt x="508521" y="3013748"/>
                </a:lnTo>
                <a:close/>
                <a:moveTo>
                  <a:pt x="511607" y="2455507"/>
                </a:moveTo>
                <a:lnTo>
                  <a:pt x="488975" y="2455507"/>
                </a:lnTo>
                <a:lnTo>
                  <a:pt x="488975" y="2478138"/>
                </a:lnTo>
                <a:lnTo>
                  <a:pt x="466344" y="2478138"/>
                </a:lnTo>
                <a:lnTo>
                  <a:pt x="466344" y="2500770"/>
                </a:lnTo>
                <a:lnTo>
                  <a:pt x="488975" y="2500770"/>
                </a:lnTo>
                <a:lnTo>
                  <a:pt x="488975" y="2523401"/>
                </a:lnTo>
                <a:lnTo>
                  <a:pt x="511607" y="2523401"/>
                </a:lnTo>
                <a:lnTo>
                  <a:pt x="511607" y="2500770"/>
                </a:lnTo>
                <a:lnTo>
                  <a:pt x="534238" y="2500770"/>
                </a:lnTo>
                <a:lnTo>
                  <a:pt x="534238" y="2478138"/>
                </a:lnTo>
                <a:lnTo>
                  <a:pt x="511607" y="2478138"/>
                </a:lnTo>
                <a:lnTo>
                  <a:pt x="511607" y="2455507"/>
                </a:lnTo>
                <a:close/>
                <a:moveTo>
                  <a:pt x="506120" y="3294583"/>
                </a:moveTo>
                <a:lnTo>
                  <a:pt x="494462" y="3294583"/>
                </a:lnTo>
                <a:lnTo>
                  <a:pt x="494462" y="3306585"/>
                </a:lnTo>
                <a:lnTo>
                  <a:pt x="482460" y="3306585"/>
                </a:lnTo>
                <a:lnTo>
                  <a:pt x="482460" y="3318243"/>
                </a:lnTo>
                <a:lnTo>
                  <a:pt x="494462" y="3318243"/>
                </a:lnTo>
                <a:lnTo>
                  <a:pt x="494462" y="3330245"/>
                </a:lnTo>
                <a:lnTo>
                  <a:pt x="506120" y="3330245"/>
                </a:lnTo>
                <a:lnTo>
                  <a:pt x="506120" y="3318243"/>
                </a:lnTo>
                <a:lnTo>
                  <a:pt x="518122" y="3318243"/>
                </a:lnTo>
                <a:lnTo>
                  <a:pt x="518122" y="3306585"/>
                </a:lnTo>
                <a:lnTo>
                  <a:pt x="506120" y="3306585"/>
                </a:lnTo>
                <a:lnTo>
                  <a:pt x="506120" y="3294583"/>
                </a:lnTo>
                <a:close/>
                <a:moveTo>
                  <a:pt x="442684" y="2319376"/>
                </a:moveTo>
                <a:lnTo>
                  <a:pt x="420738" y="2319376"/>
                </a:lnTo>
                <a:lnTo>
                  <a:pt x="420738" y="2341321"/>
                </a:lnTo>
                <a:lnTo>
                  <a:pt x="398793" y="2341321"/>
                </a:lnTo>
                <a:lnTo>
                  <a:pt x="398793" y="2363267"/>
                </a:lnTo>
                <a:lnTo>
                  <a:pt x="420738" y="2363267"/>
                </a:lnTo>
                <a:lnTo>
                  <a:pt x="420738" y="2385212"/>
                </a:lnTo>
                <a:lnTo>
                  <a:pt x="442684" y="2385212"/>
                </a:lnTo>
                <a:lnTo>
                  <a:pt x="442684" y="2363267"/>
                </a:lnTo>
                <a:lnTo>
                  <a:pt x="464629" y="2363267"/>
                </a:lnTo>
                <a:lnTo>
                  <a:pt x="464629" y="2341321"/>
                </a:lnTo>
                <a:lnTo>
                  <a:pt x="442684" y="2341321"/>
                </a:lnTo>
                <a:lnTo>
                  <a:pt x="442684" y="2319376"/>
                </a:lnTo>
                <a:close/>
                <a:moveTo>
                  <a:pt x="580187" y="2592324"/>
                </a:moveTo>
                <a:lnTo>
                  <a:pt x="557555" y="2592324"/>
                </a:lnTo>
                <a:lnTo>
                  <a:pt x="557555" y="2615298"/>
                </a:lnTo>
                <a:lnTo>
                  <a:pt x="534581" y="2615298"/>
                </a:lnTo>
                <a:lnTo>
                  <a:pt x="534581" y="2637930"/>
                </a:lnTo>
                <a:lnTo>
                  <a:pt x="557555" y="2637930"/>
                </a:lnTo>
                <a:lnTo>
                  <a:pt x="557555" y="2660904"/>
                </a:lnTo>
                <a:lnTo>
                  <a:pt x="580187" y="2660904"/>
                </a:lnTo>
                <a:lnTo>
                  <a:pt x="580187" y="2637930"/>
                </a:lnTo>
                <a:lnTo>
                  <a:pt x="603161" y="2637930"/>
                </a:lnTo>
                <a:lnTo>
                  <a:pt x="603161" y="2615298"/>
                </a:lnTo>
                <a:lnTo>
                  <a:pt x="580187" y="2615298"/>
                </a:lnTo>
                <a:lnTo>
                  <a:pt x="580187" y="2592324"/>
                </a:lnTo>
                <a:close/>
                <a:moveTo>
                  <a:pt x="644652" y="3290811"/>
                </a:moveTo>
                <a:lnTo>
                  <a:pt x="630250" y="3290811"/>
                </a:lnTo>
                <a:lnTo>
                  <a:pt x="630250" y="3305213"/>
                </a:lnTo>
                <a:lnTo>
                  <a:pt x="615848" y="3305213"/>
                </a:lnTo>
                <a:lnTo>
                  <a:pt x="615848" y="3319615"/>
                </a:lnTo>
                <a:lnTo>
                  <a:pt x="630250" y="3319615"/>
                </a:lnTo>
                <a:lnTo>
                  <a:pt x="630250" y="3334017"/>
                </a:lnTo>
                <a:lnTo>
                  <a:pt x="644652" y="3334017"/>
                </a:lnTo>
                <a:lnTo>
                  <a:pt x="644652" y="3319615"/>
                </a:lnTo>
                <a:lnTo>
                  <a:pt x="659054" y="3319615"/>
                </a:lnTo>
                <a:lnTo>
                  <a:pt x="659054" y="3305213"/>
                </a:lnTo>
                <a:lnTo>
                  <a:pt x="644652" y="3305213"/>
                </a:lnTo>
                <a:lnTo>
                  <a:pt x="644652" y="3290811"/>
                </a:lnTo>
                <a:close/>
                <a:moveTo>
                  <a:pt x="576758" y="3151937"/>
                </a:moveTo>
                <a:lnTo>
                  <a:pt x="560984" y="3151937"/>
                </a:lnTo>
                <a:lnTo>
                  <a:pt x="560984" y="3167367"/>
                </a:lnTo>
                <a:lnTo>
                  <a:pt x="545554" y="3167367"/>
                </a:lnTo>
                <a:lnTo>
                  <a:pt x="545554" y="3183141"/>
                </a:lnTo>
                <a:lnTo>
                  <a:pt x="560984" y="3183141"/>
                </a:lnTo>
                <a:lnTo>
                  <a:pt x="560984" y="3198571"/>
                </a:lnTo>
                <a:lnTo>
                  <a:pt x="576758" y="3198571"/>
                </a:lnTo>
                <a:lnTo>
                  <a:pt x="576758" y="3183141"/>
                </a:lnTo>
                <a:lnTo>
                  <a:pt x="592188" y="3183141"/>
                </a:lnTo>
                <a:lnTo>
                  <a:pt x="592188" y="3167367"/>
                </a:lnTo>
                <a:lnTo>
                  <a:pt x="576758" y="3167367"/>
                </a:lnTo>
                <a:lnTo>
                  <a:pt x="576758" y="3151937"/>
                </a:lnTo>
                <a:close/>
                <a:moveTo>
                  <a:pt x="578815" y="2871445"/>
                </a:moveTo>
                <a:lnTo>
                  <a:pt x="558927" y="2871445"/>
                </a:lnTo>
                <a:lnTo>
                  <a:pt x="558927" y="2890990"/>
                </a:lnTo>
                <a:lnTo>
                  <a:pt x="539382" y="2890990"/>
                </a:lnTo>
                <a:lnTo>
                  <a:pt x="539382" y="2910878"/>
                </a:lnTo>
                <a:lnTo>
                  <a:pt x="558927" y="2910878"/>
                </a:lnTo>
                <a:lnTo>
                  <a:pt x="558927" y="2930423"/>
                </a:lnTo>
                <a:lnTo>
                  <a:pt x="578815" y="2930423"/>
                </a:lnTo>
                <a:lnTo>
                  <a:pt x="578815" y="2910878"/>
                </a:lnTo>
                <a:lnTo>
                  <a:pt x="598360" y="2910878"/>
                </a:lnTo>
                <a:lnTo>
                  <a:pt x="598360" y="2890990"/>
                </a:lnTo>
                <a:lnTo>
                  <a:pt x="578815" y="2890990"/>
                </a:lnTo>
                <a:lnTo>
                  <a:pt x="578815" y="2871445"/>
                </a:lnTo>
                <a:close/>
                <a:moveTo>
                  <a:pt x="373761" y="2183244"/>
                </a:moveTo>
                <a:lnTo>
                  <a:pt x="352501" y="2183244"/>
                </a:lnTo>
                <a:lnTo>
                  <a:pt x="352501" y="2204504"/>
                </a:lnTo>
                <a:lnTo>
                  <a:pt x="331241" y="2204504"/>
                </a:lnTo>
                <a:lnTo>
                  <a:pt x="331241" y="2225764"/>
                </a:lnTo>
                <a:lnTo>
                  <a:pt x="352501" y="2225764"/>
                </a:lnTo>
                <a:lnTo>
                  <a:pt x="352501" y="2247024"/>
                </a:lnTo>
                <a:lnTo>
                  <a:pt x="373761" y="2247024"/>
                </a:lnTo>
                <a:lnTo>
                  <a:pt x="373761" y="2225764"/>
                </a:lnTo>
                <a:lnTo>
                  <a:pt x="395021" y="2225764"/>
                </a:lnTo>
                <a:lnTo>
                  <a:pt x="395021" y="2204504"/>
                </a:lnTo>
                <a:lnTo>
                  <a:pt x="373761" y="2204504"/>
                </a:lnTo>
                <a:lnTo>
                  <a:pt x="373761" y="2183244"/>
                </a:lnTo>
                <a:close/>
                <a:moveTo>
                  <a:pt x="371704" y="2738057"/>
                </a:moveTo>
                <a:lnTo>
                  <a:pt x="354559" y="2738057"/>
                </a:lnTo>
                <a:lnTo>
                  <a:pt x="354559" y="2755202"/>
                </a:lnTo>
                <a:lnTo>
                  <a:pt x="337414" y="2755202"/>
                </a:lnTo>
                <a:lnTo>
                  <a:pt x="337414" y="2772347"/>
                </a:lnTo>
                <a:lnTo>
                  <a:pt x="354559" y="2772347"/>
                </a:lnTo>
                <a:lnTo>
                  <a:pt x="354559" y="2789492"/>
                </a:lnTo>
                <a:lnTo>
                  <a:pt x="371704" y="2789492"/>
                </a:lnTo>
                <a:lnTo>
                  <a:pt x="371704" y="2772347"/>
                </a:lnTo>
                <a:lnTo>
                  <a:pt x="388849" y="2772347"/>
                </a:lnTo>
                <a:lnTo>
                  <a:pt x="388849" y="2755202"/>
                </a:lnTo>
                <a:lnTo>
                  <a:pt x="371704" y="2755202"/>
                </a:lnTo>
                <a:lnTo>
                  <a:pt x="371704" y="2738057"/>
                </a:lnTo>
                <a:close/>
                <a:moveTo>
                  <a:pt x="373075" y="2459965"/>
                </a:moveTo>
                <a:lnTo>
                  <a:pt x="353187" y="2459965"/>
                </a:lnTo>
                <a:lnTo>
                  <a:pt x="353187" y="2479510"/>
                </a:lnTo>
                <a:lnTo>
                  <a:pt x="333642" y="2479510"/>
                </a:lnTo>
                <a:lnTo>
                  <a:pt x="333642" y="2499398"/>
                </a:lnTo>
                <a:lnTo>
                  <a:pt x="353187" y="2499398"/>
                </a:lnTo>
                <a:lnTo>
                  <a:pt x="353187" y="2518943"/>
                </a:lnTo>
                <a:lnTo>
                  <a:pt x="373075" y="2518943"/>
                </a:lnTo>
                <a:lnTo>
                  <a:pt x="373075" y="2499398"/>
                </a:lnTo>
                <a:lnTo>
                  <a:pt x="392620" y="2499398"/>
                </a:lnTo>
                <a:lnTo>
                  <a:pt x="392620" y="2479510"/>
                </a:lnTo>
                <a:lnTo>
                  <a:pt x="373075" y="2479510"/>
                </a:lnTo>
                <a:lnTo>
                  <a:pt x="373075" y="2459965"/>
                </a:lnTo>
                <a:close/>
                <a:moveTo>
                  <a:pt x="304495" y="1773479"/>
                </a:moveTo>
                <a:lnTo>
                  <a:pt x="284607" y="1773479"/>
                </a:lnTo>
                <a:lnTo>
                  <a:pt x="284607" y="1793710"/>
                </a:lnTo>
                <a:lnTo>
                  <a:pt x="264376" y="1793710"/>
                </a:lnTo>
                <a:lnTo>
                  <a:pt x="264376" y="1813598"/>
                </a:lnTo>
                <a:lnTo>
                  <a:pt x="284607" y="1813598"/>
                </a:lnTo>
                <a:lnTo>
                  <a:pt x="284607" y="1833829"/>
                </a:lnTo>
                <a:lnTo>
                  <a:pt x="304495" y="1833829"/>
                </a:lnTo>
                <a:lnTo>
                  <a:pt x="304495" y="1813598"/>
                </a:lnTo>
                <a:lnTo>
                  <a:pt x="324726" y="1813598"/>
                </a:lnTo>
                <a:lnTo>
                  <a:pt x="324726" y="1793710"/>
                </a:lnTo>
                <a:lnTo>
                  <a:pt x="304495" y="1793710"/>
                </a:lnTo>
                <a:lnTo>
                  <a:pt x="304495" y="1773479"/>
                </a:lnTo>
                <a:close/>
                <a:moveTo>
                  <a:pt x="369989" y="3017520"/>
                </a:moveTo>
                <a:lnTo>
                  <a:pt x="356273" y="3017520"/>
                </a:lnTo>
                <a:lnTo>
                  <a:pt x="356273" y="3031236"/>
                </a:lnTo>
                <a:lnTo>
                  <a:pt x="342557" y="3031236"/>
                </a:lnTo>
                <a:lnTo>
                  <a:pt x="342557" y="3044952"/>
                </a:lnTo>
                <a:lnTo>
                  <a:pt x="356273" y="3044952"/>
                </a:lnTo>
                <a:lnTo>
                  <a:pt x="356273" y="3058668"/>
                </a:lnTo>
                <a:lnTo>
                  <a:pt x="369989" y="3058668"/>
                </a:lnTo>
                <a:lnTo>
                  <a:pt x="369989" y="3044952"/>
                </a:lnTo>
                <a:lnTo>
                  <a:pt x="383705" y="3044952"/>
                </a:lnTo>
                <a:lnTo>
                  <a:pt x="383705" y="3031236"/>
                </a:lnTo>
                <a:lnTo>
                  <a:pt x="369989" y="3031236"/>
                </a:lnTo>
                <a:lnTo>
                  <a:pt x="369989" y="3017520"/>
                </a:lnTo>
                <a:close/>
                <a:moveTo>
                  <a:pt x="441655" y="2596439"/>
                </a:moveTo>
                <a:lnTo>
                  <a:pt x="421767" y="2596439"/>
                </a:lnTo>
                <a:lnTo>
                  <a:pt x="421767" y="2616670"/>
                </a:lnTo>
                <a:lnTo>
                  <a:pt x="401536" y="2616670"/>
                </a:lnTo>
                <a:lnTo>
                  <a:pt x="401536" y="2636558"/>
                </a:lnTo>
                <a:lnTo>
                  <a:pt x="421767" y="2636558"/>
                </a:lnTo>
                <a:lnTo>
                  <a:pt x="421767" y="2656789"/>
                </a:lnTo>
                <a:lnTo>
                  <a:pt x="441655" y="2656789"/>
                </a:lnTo>
                <a:lnTo>
                  <a:pt x="441655" y="2636558"/>
                </a:lnTo>
                <a:lnTo>
                  <a:pt x="461886" y="2636558"/>
                </a:lnTo>
                <a:lnTo>
                  <a:pt x="461886" y="2616670"/>
                </a:lnTo>
                <a:lnTo>
                  <a:pt x="441655" y="2616670"/>
                </a:lnTo>
                <a:lnTo>
                  <a:pt x="441655" y="2596439"/>
                </a:lnTo>
                <a:close/>
                <a:moveTo>
                  <a:pt x="438226" y="3156052"/>
                </a:moveTo>
                <a:lnTo>
                  <a:pt x="425196" y="3156052"/>
                </a:lnTo>
                <a:lnTo>
                  <a:pt x="425196" y="3168739"/>
                </a:lnTo>
                <a:lnTo>
                  <a:pt x="412509" y="3168739"/>
                </a:lnTo>
                <a:lnTo>
                  <a:pt x="412509" y="3181769"/>
                </a:lnTo>
                <a:lnTo>
                  <a:pt x="425196" y="3181769"/>
                </a:lnTo>
                <a:lnTo>
                  <a:pt x="425196" y="3194456"/>
                </a:lnTo>
                <a:lnTo>
                  <a:pt x="438226" y="3194456"/>
                </a:lnTo>
                <a:lnTo>
                  <a:pt x="438226" y="3181769"/>
                </a:lnTo>
                <a:lnTo>
                  <a:pt x="450913" y="3181769"/>
                </a:lnTo>
                <a:lnTo>
                  <a:pt x="450913" y="3168739"/>
                </a:lnTo>
                <a:lnTo>
                  <a:pt x="438226" y="3168739"/>
                </a:lnTo>
                <a:lnTo>
                  <a:pt x="438226" y="3156052"/>
                </a:lnTo>
                <a:close/>
                <a:moveTo>
                  <a:pt x="647052" y="3009633"/>
                </a:moveTo>
                <a:lnTo>
                  <a:pt x="627850" y="3009633"/>
                </a:lnTo>
                <a:lnTo>
                  <a:pt x="627850" y="3028493"/>
                </a:lnTo>
                <a:lnTo>
                  <a:pt x="608990" y="3028493"/>
                </a:lnTo>
                <a:lnTo>
                  <a:pt x="608990" y="3047695"/>
                </a:lnTo>
                <a:lnTo>
                  <a:pt x="627850" y="3047695"/>
                </a:lnTo>
                <a:lnTo>
                  <a:pt x="627850" y="3066555"/>
                </a:lnTo>
                <a:lnTo>
                  <a:pt x="647052" y="3066555"/>
                </a:lnTo>
                <a:lnTo>
                  <a:pt x="647052" y="3047695"/>
                </a:lnTo>
                <a:lnTo>
                  <a:pt x="665912" y="3047695"/>
                </a:lnTo>
                <a:lnTo>
                  <a:pt x="665912" y="3028493"/>
                </a:lnTo>
                <a:lnTo>
                  <a:pt x="647052" y="3028493"/>
                </a:lnTo>
                <a:lnTo>
                  <a:pt x="647052" y="3009633"/>
                </a:lnTo>
                <a:close/>
                <a:moveTo>
                  <a:pt x="420052" y="2112607"/>
                </a:moveTo>
                <a:lnTo>
                  <a:pt x="443370" y="2112607"/>
                </a:lnTo>
                <a:lnTo>
                  <a:pt x="443370" y="2089633"/>
                </a:lnTo>
                <a:lnTo>
                  <a:pt x="466344" y="2089633"/>
                </a:lnTo>
                <a:lnTo>
                  <a:pt x="466344" y="2066315"/>
                </a:lnTo>
                <a:lnTo>
                  <a:pt x="443370" y="2066315"/>
                </a:lnTo>
                <a:lnTo>
                  <a:pt x="443370" y="2043341"/>
                </a:lnTo>
                <a:lnTo>
                  <a:pt x="420052" y="2043341"/>
                </a:lnTo>
                <a:lnTo>
                  <a:pt x="420052" y="2066315"/>
                </a:lnTo>
                <a:lnTo>
                  <a:pt x="397078" y="2066315"/>
                </a:lnTo>
                <a:lnTo>
                  <a:pt x="397078" y="2089633"/>
                </a:lnTo>
                <a:lnTo>
                  <a:pt x="420052" y="2089633"/>
                </a:lnTo>
                <a:lnTo>
                  <a:pt x="420052" y="2112607"/>
                </a:lnTo>
                <a:close/>
                <a:moveTo>
                  <a:pt x="374104" y="1907896"/>
                </a:moveTo>
                <a:lnTo>
                  <a:pt x="352158" y="1907896"/>
                </a:lnTo>
                <a:lnTo>
                  <a:pt x="352158" y="1929841"/>
                </a:lnTo>
                <a:lnTo>
                  <a:pt x="330213" y="1929841"/>
                </a:lnTo>
                <a:lnTo>
                  <a:pt x="330213" y="1951787"/>
                </a:lnTo>
                <a:lnTo>
                  <a:pt x="352158" y="1951787"/>
                </a:lnTo>
                <a:lnTo>
                  <a:pt x="352158" y="1973732"/>
                </a:lnTo>
                <a:lnTo>
                  <a:pt x="374104" y="1973732"/>
                </a:lnTo>
                <a:lnTo>
                  <a:pt x="374104" y="1951787"/>
                </a:lnTo>
                <a:lnTo>
                  <a:pt x="396049" y="1951787"/>
                </a:lnTo>
                <a:lnTo>
                  <a:pt x="396049" y="1929841"/>
                </a:lnTo>
                <a:lnTo>
                  <a:pt x="374104" y="1929841"/>
                </a:lnTo>
                <a:lnTo>
                  <a:pt x="374104" y="1907896"/>
                </a:lnTo>
                <a:close/>
                <a:moveTo>
                  <a:pt x="14059" y="1547851"/>
                </a:moveTo>
                <a:lnTo>
                  <a:pt x="26403" y="1547851"/>
                </a:lnTo>
                <a:lnTo>
                  <a:pt x="26403" y="1535506"/>
                </a:lnTo>
                <a:lnTo>
                  <a:pt x="38748" y="1535506"/>
                </a:lnTo>
                <a:lnTo>
                  <a:pt x="38748" y="1523162"/>
                </a:lnTo>
                <a:lnTo>
                  <a:pt x="26403" y="1523162"/>
                </a:lnTo>
                <a:lnTo>
                  <a:pt x="26403" y="1510817"/>
                </a:lnTo>
                <a:lnTo>
                  <a:pt x="14059" y="1510817"/>
                </a:lnTo>
                <a:lnTo>
                  <a:pt x="14059" y="1523162"/>
                </a:lnTo>
                <a:lnTo>
                  <a:pt x="1715" y="1523162"/>
                </a:lnTo>
                <a:lnTo>
                  <a:pt x="1715" y="1535506"/>
                </a:lnTo>
                <a:lnTo>
                  <a:pt x="14059" y="1535506"/>
                </a:lnTo>
                <a:lnTo>
                  <a:pt x="14059" y="1547851"/>
                </a:lnTo>
                <a:close/>
                <a:moveTo>
                  <a:pt x="1949044" y="3698177"/>
                </a:moveTo>
                <a:lnTo>
                  <a:pt x="1931899" y="3698177"/>
                </a:lnTo>
                <a:lnTo>
                  <a:pt x="1931899" y="3715322"/>
                </a:lnTo>
                <a:lnTo>
                  <a:pt x="1914754" y="3715322"/>
                </a:lnTo>
                <a:lnTo>
                  <a:pt x="1914754" y="3732467"/>
                </a:lnTo>
                <a:lnTo>
                  <a:pt x="1931899" y="3732467"/>
                </a:lnTo>
                <a:lnTo>
                  <a:pt x="1931899" y="3749612"/>
                </a:lnTo>
                <a:lnTo>
                  <a:pt x="1949044" y="3749612"/>
                </a:lnTo>
                <a:lnTo>
                  <a:pt x="1949044" y="3732467"/>
                </a:lnTo>
                <a:lnTo>
                  <a:pt x="1966189" y="3732467"/>
                </a:lnTo>
                <a:lnTo>
                  <a:pt x="1966189" y="3715322"/>
                </a:lnTo>
                <a:lnTo>
                  <a:pt x="1949044" y="3715322"/>
                </a:lnTo>
                <a:lnTo>
                  <a:pt x="1949044" y="3698177"/>
                </a:lnTo>
                <a:close/>
                <a:moveTo>
                  <a:pt x="3460890" y="1769021"/>
                </a:moveTo>
                <a:lnTo>
                  <a:pt x="3437573" y="1769021"/>
                </a:lnTo>
                <a:lnTo>
                  <a:pt x="3437573" y="1791995"/>
                </a:lnTo>
                <a:lnTo>
                  <a:pt x="3414598" y="1791995"/>
                </a:lnTo>
                <a:lnTo>
                  <a:pt x="3414598" y="1815313"/>
                </a:lnTo>
                <a:lnTo>
                  <a:pt x="3437573" y="1815313"/>
                </a:lnTo>
                <a:lnTo>
                  <a:pt x="3437573" y="1838287"/>
                </a:lnTo>
                <a:lnTo>
                  <a:pt x="3460890" y="1838287"/>
                </a:lnTo>
                <a:lnTo>
                  <a:pt x="3460890" y="1815313"/>
                </a:lnTo>
                <a:lnTo>
                  <a:pt x="3483864" y="1815313"/>
                </a:lnTo>
                <a:lnTo>
                  <a:pt x="3483864" y="1791995"/>
                </a:lnTo>
                <a:lnTo>
                  <a:pt x="3460890" y="1791995"/>
                </a:lnTo>
                <a:lnTo>
                  <a:pt x="3460890" y="1769021"/>
                </a:lnTo>
                <a:close/>
                <a:moveTo>
                  <a:pt x="3455746" y="3156052"/>
                </a:moveTo>
                <a:lnTo>
                  <a:pt x="3442716" y="3156052"/>
                </a:lnTo>
                <a:lnTo>
                  <a:pt x="3442716" y="3168739"/>
                </a:lnTo>
                <a:lnTo>
                  <a:pt x="3430029" y="3168739"/>
                </a:lnTo>
                <a:lnTo>
                  <a:pt x="3430029" y="3181769"/>
                </a:lnTo>
                <a:lnTo>
                  <a:pt x="3442716" y="3181769"/>
                </a:lnTo>
                <a:lnTo>
                  <a:pt x="3442716" y="3194456"/>
                </a:lnTo>
                <a:lnTo>
                  <a:pt x="3455746" y="3194456"/>
                </a:lnTo>
                <a:lnTo>
                  <a:pt x="3455746" y="3181769"/>
                </a:lnTo>
                <a:lnTo>
                  <a:pt x="3468434" y="3181769"/>
                </a:lnTo>
                <a:lnTo>
                  <a:pt x="3468434" y="3168739"/>
                </a:lnTo>
                <a:lnTo>
                  <a:pt x="3455746" y="3168739"/>
                </a:lnTo>
                <a:lnTo>
                  <a:pt x="3455746" y="3156052"/>
                </a:lnTo>
                <a:close/>
                <a:moveTo>
                  <a:pt x="3459175" y="2596439"/>
                </a:moveTo>
                <a:lnTo>
                  <a:pt x="3439287" y="2596439"/>
                </a:lnTo>
                <a:lnTo>
                  <a:pt x="3439287" y="2616670"/>
                </a:lnTo>
                <a:lnTo>
                  <a:pt x="3419056" y="2616670"/>
                </a:lnTo>
                <a:lnTo>
                  <a:pt x="3419056" y="2636558"/>
                </a:lnTo>
                <a:lnTo>
                  <a:pt x="3439287" y="2636558"/>
                </a:lnTo>
                <a:lnTo>
                  <a:pt x="3439287" y="2656789"/>
                </a:lnTo>
                <a:lnTo>
                  <a:pt x="3459175" y="2656789"/>
                </a:lnTo>
                <a:lnTo>
                  <a:pt x="3459175" y="2636558"/>
                </a:lnTo>
                <a:lnTo>
                  <a:pt x="3479407" y="2636558"/>
                </a:lnTo>
                <a:lnTo>
                  <a:pt x="3479407" y="2616670"/>
                </a:lnTo>
                <a:lnTo>
                  <a:pt x="3459175" y="2616670"/>
                </a:lnTo>
                <a:lnTo>
                  <a:pt x="3459175" y="2596439"/>
                </a:lnTo>
                <a:close/>
                <a:moveTo>
                  <a:pt x="3457804" y="2875559"/>
                </a:moveTo>
                <a:lnTo>
                  <a:pt x="3440659" y="2875559"/>
                </a:lnTo>
                <a:lnTo>
                  <a:pt x="3440659" y="2892362"/>
                </a:lnTo>
                <a:lnTo>
                  <a:pt x="3423857" y="2892362"/>
                </a:lnTo>
                <a:lnTo>
                  <a:pt x="3423857" y="2909507"/>
                </a:lnTo>
                <a:lnTo>
                  <a:pt x="3440659" y="2909507"/>
                </a:lnTo>
                <a:lnTo>
                  <a:pt x="3440659" y="2926309"/>
                </a:lnTo>
                <a:lnTo>
                  <a:pt x="3457804" y="2926309"/>
                </a:lnTo>
                <a:lnTo>
                  <a:pt x="3457804" y="2909507"/>
                </a:lnTo>
                <a:lnTo>
                  <a:pt x="3474606" y="2909507"/>
                </a:lnTo>
                <a:lnTo>
                  <a:pt x="3474606" y="2892362"/>
                </a:lnTo>
                <a:lnTo>
                  <a:pt x="3457804" y="2892362"/>
                </a:lnTo>
                <a:lnTo>
                  <a:pt x="3457804" y="2875559"/>
                </a:lnTo>
                <a:close/>
                <a:moveTo>
                  <a:pt x="3460204" y="2319033"/>
                </a:moveTo>
                <a:lnTo>
                  <a:pt x="3438259" y="2319033"/>
                </a:lnTo>
                <a:lnTo>
                  <a:pt x="3438259" y="2341321"/>
                </a:lnTo>
                <a:lnTo>
                  <a:pt x="3415970" y="2341321"/>
                </a:lnTo>
                <a:lnTo>
                  <a:pt x="3415970" y="2363267"/>
                </a:lnTo>
                <a:lnTo>
                  <a:pt x="3438259" y="2363267"/>
                </a:lnTo>
                <a:lnTo>
                  <a:pt x="3438259" y="2385555"/>
                </a:lnTo>
                <a:lnTo>
                  <a:pt x="3460204" y="2385555"/>
                </a:lnTo>
                <a:lnTo>
                  <a:pt x="3460204" y="2363267"/>
                </a:lnTo>
                <a:lnTo>
                  <a:pt x="3482492" y="2363267"/>
                </a:lnTo>
                <a:lnTo>
                  <a:pt x="3482492" y="2341321"/>
                </a:lnTo>
                <a:lnTo>
                  <a:pt x="3460204" y="2341321"/>
                </a:lnTo>
                <a:lnTo>
                  <a:pt x="3460204" y="2319033"/>
                </a:lnTo>
                <a:close/>
                <a:moveTo>
                  <a:pt x="3528441" y="2183244"/>
                </a:moveTo>
                <a:lnTo>
                  <a:pt x="3507181" y="2183244"/>
                </a:lnTo>
                <a:lnTo>
                  <a:pt x="3507181" y="2204504"/>
                </a:lnTo>
                <a:lnTo>
                  <a:pt x="3485921" y="2204504"/>
                </a:lnTo>
                <a:lnTo>
                  <a:pt x="3485921" y="2225764"/>
                </a:lnTo>
                <a:lnTo>
                  <a:pt x="3507181" y="2225764"/>
                </a:lnTo>
                <a:lnTo>
                  <a:pt x="3507181" y="2247024"/>
                </a:lnTo>
                <a:lnTo>
                  <a:pt x="3528441" y="2247024"/>
                </a:lnTo>
                <a:lnTo>
                  <a:pt x="3528441" y="2225764"/>
                </a:lnTo>
                <a:lnTo>
                  <a:pt x="3549701" y="2225764"/>
                </a:lnTo>
                <a:lnTo>
                  <a:pt x="3549701" y="2204504"/>
                </a:lnTo>
                <a:lnTo>
                  <a:pt x="3528441" y="2204504"/>
                </a:lnTo>
                <a:lnTo>
                  <a:pt x="3528441" y="2183244"/>
                </a:lnTo>
                <a:close/>
                <a:moveTo>
                  <a:pt x="3250692" y="3290811"/>
                </a:moveTo>
                <a:lnTo>
                  <a:pt x="3236290" y="3290811"/>
                </a:lnTo>
                <a:lnTo>
                  <a:pt x="3236290" y="3305213"/>
                </a:lnTo>
                <a:lnTo>
                  <a:pt x="3221888" y="3305213"/>
                </a:lnTo>
                <a:lnTo>
                  <a:pt x="3221888" y="3319615"/>
                </a:lnTo>
                <a:lnTo>
                  <a:pt x="3236290" y="3319615"/>
                </a:lnTo>
                <a:lnTo>
                  <a:pt x="3236290" y="3334017"/>
                </a:lnTo>
                <a:lnTo>
                  <a:pt x="3250692" y="3334017"/>
                </a:lnTo>
                <a:lnTo>
                  <a:pt x="3250692" y="3319615"/>
                </a:lnTo>
                <a:lnTo>
                  <a:pt x="3265094" y="3319615"/>
                </a:lnTo>
                <a:lnTo>
                  <a:pt x="3265094" y="3305213"/>
                </a:lnTo>
                <a:lnTo>
                  <a:pt x="3250692" y="3305213"/>
                </a:lnTo>
                <a:lnTo>
                  <a:pt x="3250692" y="3290811"/>
                </a:lnTo>
                <a:close/>
                <a:moveTo>
                  <a:pt x="3524669" y="3017863"/>
                </a:moveTo>
                <a:lnTo>
                  <a:pt x="3510953" y="3017863"/>
                </a:lnTo>
                <a:lnTo>
                  <a:pt x="3510953" y="3031236"/>
                </a:lnTo>
                <a:lnTo>
                  <a:pt x="3497580" y="3031236"/>
                </a:lnTo>
                <a:lnTo>
                  <a:pt x="3497580" y="3044952"/>
                </a:lnTo>
                <a:lnTo>
                  <a:pt x="3510953" y="3044952"/>
                </a:lnTo>
                <a:lnTo>
                  <a:pt x="3510953" y="3058325"/>
                </a:lnTo>
                <a:lnTo>
                  <a:pt x="3524669" y="3058325"/>
                </a:lnTo>
                <a:lnTo>
                  <a:pt x="3524669" y="3044952"/>
                </a:lnTo>
                <a:lnTo>
                  <a:pt x="3538042" y="3044952"/>
                </a:lnTo>
                <a:lnTo>
                  <a:pt x="3538042" y="3031236"/>
                </a:lnTo>
                <a:lnTo>
                  <a:pt x="3524669" y="3031236"/>
                </a:lnTo>
                <a:lnTo>
                  <a:pt x="3524669" y="3017863"/>
                </a:lnTo>
                <a:close/>
                <a:moveTo>
                  <a:pt x="3526384" y="2738057"/>
                </a:moveTo>
                <a:lnTo>
                  <a:pt x="3509239" y="2738057"/>
                </a:lnTo>
                <a:lnTo>
                  <a:pt x="3509239" y="2755202"/>
                </a:lnTo>
                <a:lnTo>
                  <a:pt x="3492094" y="2755202"/>
                </a:lnTo>
                <a:lnTo>
                  <a:pt x="3492094" y="2772347"/>
                </a:lnTo>
                <a:lnTo>
                  <a:pt x="3509239" y="2772347"/>
                </a:lnTo>
                <a:lnTo>
                  <a:pt x="3509239" y="2789492"/>
                </a:lnTo>
                <a:lnTo>
                  <a:pt x="3526384" y="2789492"/>
                </a:lnTo>
                <a:lnTo>
                  <a:pt x="3526384" y="2772347"/>
                </a:lnTo>
                <a:lnTo>
                  <a:pt x="3543529" y="2772347"/>
                </a:lnTo>
                <a:lnTo>
                  <a:pt x="3543529" y="2755202"/>
                </a:lnTo>
                <a:lnTo>
                  <a:pt x="3526384" y="2755202"/>
                </a:lnTo>
                <a:lnTo>
                  <a:pt x="3526384" y="2738057"/>
                </a:lnTo>
                <a:close/>
                <a:moveTo>
                  <a:pt x="3460890" y="2043341"/>
                </a:moveTo>
                <a:lnTo>
                  <a:pt x="3437573" y="2043341"/>
                </a:lnTo>
                <a:lnTo>
                  <a:pt x="3437573" y="2066315"/>
                </a:lnTo>
                <a:lnTo>
                  <a:pt x="3414598" y="2066315"/>
                </a:lnTo>
                <a:lnTo>
                  <a:pt x="3414598" y="2089633"/>
                </a:lnTo>
                <a:lnTo>
                  <a:pt x="3437573" y="2089633"/>
                </a:lnTo>
                <a:lnTo>
                  <a:pt x="3437573" y="2112607"/>
                </a:lnTo>
                <a:lnTo>
                  <a:pt x="3460890" y="2112607"/>
                </a:lnTo>
                <a:lnTo>
                  <a:pt x="3460890" y="2089633"/>
                </a:lnTo>
                <a:lnTo>
                  <a:pt x="3483864" y="2089633"/>
                </a:lnTo>
                <a:lnTo>
                  <a:pt x="3483864" y="2066315"/>
                </a:lnTo>
                <a:lnTo>
                  <a:pt x="3460890" y="2066315"/>
                </a:lnTo>
                <a:lnTo>
                  <a:pt x="3460890" y="2043341"/>
                </a:lnTo>
                <a:close/>
                <a:moveTo>
                  <a:pt x="3254807" y="2729827"/>
                </a:moveTo>
                <a:lnTo>
                  <a:pt x="3232175" y="2729827"/>
                </a:lnTo>
                <a:lnTo>
                  <a:pt x="3232175" y="2752458"/>
                </a:lnTo>
                <a:lnTo>
                  <a:pt x="3209544" y="2752458"/>
                </a:lnTo>
                <a:lnTo>
                  <a:pt x="3209544" y="2775090"/>
                </a:lnTo>
                <a:lnTo>
                  <a:pt x="3232175" y="2775090"/>
                </a:lnTo>
                <a:lnTo>
                  <a:pt x="3232175" y="2797721"/>
                </a:lnTo>
                <a:lnTo>
                  <a:pt x="3254807" y="2797721"/>
                </a:lnTo>
                <a:lnTo>
                  <a:pt x="3254807" y="2775090"/>
                </a:lnTo>
                <a:lnTo>
                  <a:pt x="3277438" y="2775090"/>
                </a:lnTo>
                <a:lnTo>
                  <a:pt x="3277438" y="2752458"/>
                </a:lnTo>
                <a:lnTo>
                  <a:pt x="3254807" y="2752458"/>
                </a:lnTo>
                <a:lnTo>
                  <a:pt x="3254807" y="2729827"/>
                </a:lnTo>
                <a:close/>
                <a:moveTo>
                  <a:pt x="3319958" y="3151937"/>
                </a:moveTo>
                <a:lnTo>
                  <a:pt x="3304184" y="3151937"/>
                </a:lnTo>
                <a:lnTo>
                  <a:pt x="3304184" y="3167367"/>
                </a:lnTo>
                <a:lnTo>
                  <a:pt x="3288754" y="3167367"/>
                </a:lnTo>
                <a:lnTo>
                  <a:pt x="3288754" y="3183141"/>
                </a:lnTo>
                <a:lnTo>
                  <a:pt x="3304184" y="3183141"/>
                </a:lnTo>
                <a:lnTo>
                  <a:pt x="3304184" y="3198571"/>
                </a:lnTo>
                <a:lnTo>
                  <a:pt x="3319958" y="3198571"/>
                </a:lnTo>
                <a:lnTo>
                  <a:pt x="3319958" y="3183141"/>
                </a:lnTo>
                <a:lnTo>
                  <a:pt x="3335389" y="3183141"/>
                </a:lnTo>
                <a:lnTo>
                  <a:pt x="3335389" y="3167367"/>
                </a:lnTo>
                <a:lnTo>
                  <a:pt x="3319958" y="3167367"/>
                </a:lnTo>
                <a:lnTo>
                  <a:pt x="3319958" y="3151937"/>
                </a:lnTo>
                <a:close/>
                <a:moveTo>
                  <a:pt x="3322015" y="2871445"/>
                </a:moveTo>
                <a:lnTo>
                  <a:pt x="3302127" y="2871445"/>
                </a:lnTo>
                <a:lnTo>
                  <a:pt x="3302127" y="2890990"/>
                </a:lnTo>
                <a:lnTo>
                  <a:pt x="3282582" y="2890990"/>
                </a:lnTo>
                <a:lnTo>
                  <a:pt x="3282582" y="2910878"/>
                </a:lnTo>
                <a:lnTo>
                  <a:pt x="3302127" y="2910878"/>
                </a:lnTo>
                <a:lnTo>
                  <a:pt x="3302127" y="2930423"/>
                </a:lnTo>
                <a:lnTo>
                  <a:pt x="3322015" y="2930423"/>
                </a:lnTo>
                <a:lnTo>
                  <a:pt x="3322015" y="2910878"/>
                </a:lnTo>
                <a:lnTo>
                  <a:pt x="3341561" y="2910878"/>
                </a:lnTo>
                <a:lnTo>
                  <a:pt x="3341561" y="2890990"/>
                </a:lnTo>
                <a:lnTo>
                  <a:pt x="3322015" y="2890990"/>
                </a:lnTo>
                <a:lnTo>
                  <a:pt x="3322015" y="2871445"/>
                </a:lnTo>
                <a:close/>
                <a:moveTo>
                  <a:pt x="3253093" y="3009633"/>
                </a:moveTo>
                <a:lnTo>
                  <a:pt x="3233890" y="3009633"/>
                </a:lnTo>
                <a:lnTo>
                  <a:pt x="3233890" y="3028493"/>
                </a:lnTo>
                <a:lnTo>
                  <a:pt x="3215030" y="3028493"/>
                </a:lnTo>
                <a:lnTo>
                  <a:pt x="3215030" y="3047695"/>
                </a:lnTo>
                <a:lnTo>
                  <a:pt x="3233890" y="3047695"/>
                </a:lnTo>
                <a:lnTo>
                  <a:pt x="3233890" y="3066555"/>
                </a:lnTo>
                <a:lnTo>
                  <a:pt x="3253093" y="3066555"/>
                </a:lnTo>
                <a:lnTo>
                  <a:pt x="3253093" y="3047695"/>
                </a:lnTo>
                <a:lnTo>
                  <a:pt x="3271952" y="3047695"/>
                </a:lnTo>
                <a:lnTo>
                  <a:pt x="3271952" y="3028493"/>
                </a:lnTo>
                <a:lnTo>
                  <a:pt x="3253093" y="3028493"/>
                </a:lnTo>
                <a:lnTo>
                  <a:pt x="3253093" y="3009633"/>
                </a:lnTo>
                <a:close/>
                <a:moveTo>
                  <a:pt x="3323387" y="2592667"/>
                </a:moveTo>
                <a:lnTo>
                  <a:pt x="3300755" y="2592667"/>
                </a:lnTo>
                <a:lnTo>
                  <a:pt x="3300755" y="2615298"/>
                </a:lnTo>
                <a:lnTo>
                  <a:pt x="3278124" y="2615298"/>
                </a:lnTo>
                <a:lnTo>
                  <a:pt x="3278124" y="2637930"/>
                </a:lnTo>
                <a:lnTo>
                  <a:pt x="3300755" y="2637930"/>
                </a:lnTo>
                <a:lnTo>
                  <a:pt x="3300755" y="2660561"/>
                </a:lnTo>
                <a:lnTo>
                  <a:pt x="3323387" y="2660561"/>
                </a:lnTo>
                <a:lnTo>
                  <a:pt x="3323387" y="2637930"/>
                </a:lnTo>
                <a:lnTo>
                  <a:pt x="3346018" y="2637930"/>
                </a:lnTo>
                <a:lnTo>
                  <a:pt x="3346018" y="2615298"/>
                </a:lnTo>
                <a:lnTo>
                  <a:pt x="3323387" y="2615298"/>
                </a:lnTo>
                <a:lnTo>
                  <a:pt x="3323387" y="2592667"/>
                </a:lnTo>
                <a:close/>
                <a:moveTo>
                  <a:pt x="3388881" y="3013405"/>
                </a:moveTo>
                <a:lnTo>
                  <a:pt x="3372422" y="3013405"/>
                </a:lnTo>
                <a:lnTo>
                  <a:pt x="3372422" y="3029864"/>
                </a:lnTo>
                <a:lnTo>
                  <a:pt x="3355963" y="3029864"/>
                </a:lnTo>
                <a:lnTo>
                  <a:pt x="3355963" y="3046324"/>
                </a:lnTo>
                <a:lnTo>
                  <a:pt x="3372422" y="3046324"/>
                </a:lnTo>
                <a:lnTo>
                  <a:pt x="3372422" y="3062783"/>
                </a:lnTo>
                <a:lnTo>
                  <a:pt x="3388881" y="3062783"/>
                </a:lnTo>
                <a:lnTo>
                  <a:pt x="3388881" y="3046324"/>
                </a:lnTo>
                <a:lnTo>
                  <a:pt x="3405340" y="3046324"/>
                </a:lnTo>
                <a:lnTo>
                  <a:pt x="3405340" y="3029864"/>
                </a:lnTo>
                <a:lnTo>
                  <a:pt x="3388881" y="3029864"/>
                </a:lnTo>
                <a:lnTo>
                  <a:pt x="3388881" y="3013405"/>
                </a:lnTo>
                <a:close/>
                <a:moveTo>
                  <a:pt x="3391967" y="2455507"/>
                </a:moveTo>
                <a:lnTo>
                  <a:pt x="3369335" y="2455507"/>
                </a:lnTo>
                <a:lnTo>
                  <a:pt x="3369335" y="2478138"/>
                </a:lnTo>
                <a:lnTo>
                  <a:pt x="3346704" y="2478138"/>
                </a:lnTo>
                <a:lnTo>
                  <a:pt x="3346704" y="2500770"/>
                </a:lnTo>
                <a:lnTo>
                  <a:pt x="3369335" y="2500770"/>
                </a:lnTo>
                <a:lnTo>
                  <a:pt x="3369335" y="2523401"/>
                </a:lnTo>
                <a:lnTo>
                  <a:pt x="3391967" y="2523401"/>
                </a:lnTo>
                <a:lnTo>
                  <a:pt x="3391967" y="2500770"/>
                </a:lnTo>
                <a:lnTo>
                  <a:pt x="3414598" y="2500770"/>
                </a:lnTo>
                <a:lnTo>
                  <a:pt x="3414598" y="2478138"/>
                </a:lnTo>
                <a:lnTo>
                  <a:pt x="3391967" y="2478138"/>
                </a:lnTo>
                <a:lnTo>
                  <a:pt x="3391967" y="2455507"/>
                </a:lnTo>
                <a:close/>
                <a:moveTo>
                  <a:pt x="3390595" y="2733599"/>
                </a:moveTo>
                <a:lnTo>
                  <a:pt x="3370707" y="2733599"/>
                </a:lnTo>
                <a:lnTo>
                  <a:pt x="3370707" y="2753830"/>
                </a:lnTo>
                <a:lnTo>
                  <a:pt x="3350476" y="2753830"/>
                </a:lnTo>
                <a:lnTo>
                  <a:pt x="3350476" y="2773718"/>
                </a:lnTo>
                <a:lnTo>
                  <a:pt x="3370707" y="2773718"/>
                </a:lnTo>
                <a:lnTo>
                  <a:pt x="3370707" y="2793949"/>
                </a:lnTo>
                <a:lnTo>
                  <a:pt x="3390595" y="2793949"/>
                </a:lnTo>
                <a:lnTo>
                  <a:pt x="3390595" y="2773718"/>
                </a:lnTo>
                <a:lnTo>
                  <a:pt x="3410827" y="2773718"/>
                </a:lnTo>
                <a:lnTo>
                  <a:pt x="3410827" y="2753830"/>
                </a:lnTo>
                <a:lnTo>
                  <a:pt x="3390595" y="2753830"/>
                </a:lnTo>
                <a:lnTo>
                  <a:pt x="3390595" y="2733599"/>
                </a:lnTo>
                <a:close/>
                <a:moveTo>
                  <a:pt x="3386480" y="3294583"/>
                </a:moveTo>
                <a:lnTo>
                  <a:pt x="3374822" y="3294583"/>
                </a:lnTo>
                <a:lnTo>
                  <a:pt x="3374822" y="3306585"/>
                </a:lnTo>
                <a:lnTo>
                  <a:pt x="3362821" y="3306585"/>
                </a:lnTo>
                <a:lnTo>
                  <a:pt x="3362821" y="3318243"/>
                </a:lnTo>
                <a:lnTo>
                  <a:pt x="3374822" y="3318243"/>
                </a:lnTo>
                <a:lnTo>
                  <a:pt x="3374822" y="3330245"/>
                </a:lnTo>
                <a:lnTo>
                  <a:pt x="3386480" y="3330245"/>
                </a:lnTo>
                <a:lnTo>
                  <a:pt x="3386480" y="3318243"/>
                </a:lnTo>
                <a:lnTo>
                  <a:pt x="3398482" y="3318243"/>
                </a:lnTo>
                <a:lnTo>
                  <a:pt x="3398482" y="3306585"/>
                </a:lnTo>
                <a:lnTo>
                  <a:pt x="3386480" y="3306585"/>
                </a:lnTo>
                <a:lnTo>
                  <a:pt x="3386480" y="3294583"/>
                </a:lnTo>
                <a:close/>
                <a:moveTo>
                  <a:pt x="3527755" y="2459965"/>
                </a:moveTo>
                <a:lnTo>
                  <a:pt x="3507867" y="2459965"/>
                </a:lnTo>
                <a:lnTo>
                  <a:pt x="3507867" y="2479510"/>
                </a:lnTo>
                <a:lnTo>
                  <a:pt x="3488322" y="2479510"/>
                </a:lnTo>
                <a:lnTo>
                  <a:pt x="3488322" y="2499398"/>
                </a:lnTo>
                <a:lnTo>
                  <a:pt x="3507867" y="2499398"/>
                </a:lnTo>
                <a:lnTo>
                  <a:pt x="3507867" y="2518943"/>
                </a:lnTo>
                <a:lnTo>
                  <a:pt x="3527755" y="2518943"/>
                </a:lnTo>
                <a:lnTo>
                  <a:pt x="3527755" y="2499398"/>
                </a:lnTo>
                <a:lnTo>
                  <a:pt x="3547301" y="2499398"/>
                </a:lnTo>
                <a:lnTo>
                  <a:pt x="3547301" y="2479510"/>
                </a:lnTo>
                <a:lnTo>
                  <a:pt x="3527755" y="2479510"/>
                </a:lnTo>
                <a:lnTo>
                  <a:pt x="3527755" y="2459965"/>
                </a:lnTo>
                <a:close/>
                <a:moveTo>
                  <a:pt x="3799675" y="2192846"/>
                </a:moveTo>
                <a:lnTo>
                  <a:pt x="3784588" y="2192846"/>
                </a:lnTo>
                <a:lnTo>
                  <a:pt x="3784588" y="2207590"/>
                </a:lnTo>
                <a:lnTo>
                  <a:pt x="3769843" y="2207590"/>
                </a:lnTo>
                <a:lnTo>
                  <a:pt x="3769843" y="2222678"/>
                </a:lnTo>
                <a:lnTo>
                  <a:pt x="3784588" y="2222678"/>
                </a:lnTo>
                <a:lnTo>
                  <a:pt x="3784588" y="2237423"/>
                </a:lnTo>
                <a:lnTo>
                  <a:pt x="3799675" y="2237423"/>
                </a:lnTo>
                <a:lnTo>
                  <a:pt x="3799675" y="2222678"/>
                </a:lnTo>
                <a:lnTo>
                  <a:pt x="3814420" y="2222678"/>
                </a:lnTo>
                <a:lnTo>
                  <a:pt x="3814420" y="2207590"/>
                </a:lnTo>
                <a:lnTo>
                  <a:pt x="3799675" y="2207590"/>
                </a:lnTo>
                <a:lnTo>
                  <a:pt x="3799675" y="2192846"/>
                </a:lnTo>
                <a:close/>
                <a:moveTo>
                  <a:pt x="3798646" y="2469566"/>
                </a:moveTo>
                <a:lnTo>
                  <a:pt x="3785616" y="2469566"/>
                </a:lnTo>
                <a:lnTo>
                  <a:pt x="3785616" y="2482939"/>
                </a:lnTo>
                <a:lnTo>
                  <a:pt x="3772243" y="2482939"/>
                </a:lnTo>
                <a:lnTo>
                  <a:pt x="3772243" y="2495969"/>
                </a:lnTo>
                <a:lnTo>
                  <a:pt x="3785616" y="2495969"/>
                </a:lnTo>
                <a:lnTo>
                  <a:pt x="3785616" y="2509342"/>
                </a:lnTo>
                <a:lnTo>
                  <a:pt x="3798646" y="2509342"/>
                </a:lnTo>
                <a:lnTo>
                  <a:pt x="3798646" y="2495969"/>
                </a:lnTo>
                <a:lnTo>
                  <a:pt x="3812020" y="2495969"/>
                </a:lnTo>
                <a:lnTo>
                  <a:pt x="3812020" y="2482939"/>
                </a:lnTo>
                <a:lnTo>
                  <a:pt x="3798646" y="2482939"/>
                </a:lnTo>
                <a:lnTo>
                  <a:pt x="3798646" y="2469566"/>
                </a:lnTo>
                <a:close/>
                <a:moveTo>
                  <a:pt x="3799675" y="1917840"/>
                </a:moveTo>
                <a:lnTo>
                  <a:pt x="3784588" y="1917840"/>
                </a:lnTo>
                <a:lnTo>
                  <a:pt x="3784588" y="1933270"/>
                </a:lnTo>
                <a:lnTo>
                  <a:pt x="3769157" y="1933270"/>
                </a:lnTo>
                <a:lnTo>
                  <a:pt x="3769157" y="1948358"/>
                </a:lnTo>
                <a:lnTo>
                  <a:pt x="3784588" y="1948358"/>
                </a:lnTo>
                <a:lnTo>
                  <a:pt x="3784588" y="1963788"/>
                </a:lnTo>
                <a:lnTo>
                  <a:pt x="3799675" y="1963788"/>
                </a:lnTo>
                <a:lnTo>
                  <a:pt x="3799675" y="1948358"/>
                </a:lnTo>
                <a:lnTo>
                  <a:pt x="3815105" y="1948358"/>
                </a:lnTo>
                <a:lnTo>
                  <a:pt x="3815105" y="1933270"/>
                </a:lnTo>
                <a:lnTo>
                  <a:pt x="3799675" y="1933270"/>
                </a:lnTo>
                <a:lnTo>
                  <a:pt x="3799675" y="1917840"/>
                </a:lnTo>
                <a:close/>
                <a:moveTo>
                  <a:pt x="3732124" y="2052599"/>
                </a:moveTo>
                <a:lnTo>
                  <a:pt x="3714979" y="2052599"/>
                </a:lnTo>
                <a:lnTo>
                  <a:pt x="3714979" y="2069402"/>
                </a:lnTo>
                <a:lnTo>
                  <a:pt x="3698177" y="2069402"/>
                </a:lnTo>
                <a:lnTo>
                  <a:pt x="3698177" y="2086547"/>
                </a:lnTo>
                <a:lnTo>
                  <a:pt x="3714979" y="2086547"/>
                </a:lnTo>
                <a:lnTo>
                  <a:pt x="3714979" y="2103349"/>
                </a:lnTo>
                <a:lnTo>
                  <a:pt x="3732124" y="2103349"/>
                </a:lnTo>
                <a:lnTo>
                  <a:pt x="3732124" y="2086547"/>
                </a:lnTo>
                <a:lnTo>
                  <a:pt x="3748926" y="2086547"/>
                </a:lnTo>
                <a:lnTo>
                  <a:pt x="3748926" y="2069402"/>
                </a:lnTo>
                <a:lnTo>
                  <a:pt x="3732124" y="2069402"/>
                </a:lnTo>
                <a:lnTo>
                  <a:pt x="3732124" y="2052599"/>
                </a:lnTo>
                <a:close/>
                <a:moveTo>
                  <a:pt x="3593249" y="2880017"/>
                </a:moveTo>
                <a:lnTo>
                  <a:pt x="3579533" y="2880017"/>
                </a:lnTo>
                <a:lnTo>
                  <a:pt x="3579533" y="2894076"/>
                </a:lnTo>
                <a:lnTo>
                  <a:pt x="3565474" y="2894076"/>
                </a:lnTo>
                <a:lnTo>
                  <a:pt x="3565474" y="2907792"/>
                </a:lnTo>
                <a:lnTo>
                  <a:pt x="3579533" y="2907792"/>
                </a:lnTo>
                <a:lnTo>
                  <a:pt x="3579533" y="2921851"/>
                </a:lnTo>
                <a:lnTo>
                  <a:pt x="3593249" y="2921851"/>
                </a:lnTo>
                <a:lnTo>
                  <a:pt x="3593249" y="2907792"/>
                </a:lnTo>
                <a:lnTo>
                  <a:pt x="3607308" y="2907792"/>
                </a:lnTo>
                <a:lnTo>
                  <a:pt x="3607308" y="2894076"/>
                </a:lnTo>
                <a:lnTo>
                  <a:pt x="3593249" y="2894076"/>
                </a:lnTo>
                <a:lnTo>
                  <a:pt x="3593249" y="2880017"/>
                </a:lnTo>
                <a:close/>
                <a:moveTo>
                  <a:pt x="3732124" y="1778279"/>
                </a:moveTo>
                <a:lnTo>
                  <a:pt x="3714979" y="1778279"/>
                </a:lnTo>
                <a:lnTo>
                  <a:pt x="3714979" y="1795082"/>
                </a:lnTo>
                <a:lnTo>
                  <a:pt x="3698177" y="1795082"/>
                </a:lnTo>
                <a:lnTo>
                  <a:pt x="3698177" y="1812227"/>
                </a:lnTo>
                <a:lnTo>
                  <a:pt x="3714979" y="1812227"/>
                </a:lnTo>
                <a:lnTo>
                  <a:pt x="3714979" y="1829029"/>
                </a:lnTo>
                <a:lnTo>
                  <a:pt x="3732124" y="1829029"/>
                </a:lnTo>
                <a:lnTo>
                  <a:pt x="3732124" y="1812227"/>
                </a:lnTo>
                <a:lnTo>
                  <a:pt x="3748926" y="1812227"/>
                </a:lnTo>
                <a:lnTo>
                  <a:pt x="3748926" y="1795082"/>
                </a:lnTo>
                <a:lnTo>
                  <a:pt x="3732124" y="1795082"/>
                </a:lnTo>
                <a:lnTo>
                  <a:pt x="3732124" y="1778279"/>
                </a:lnTo>
                <a:close/>
                <a:moveTo>
                  <a:pt x="3866884" y="2333435"/>
                </a:moveTo>
                <a:lnTo>
                  <a:pt x="3854539" y="2333435"/>
                </a:lnTo>
                <a:lnTo>
                  <a:pt x="3854539" y="2346122"/>
                </a:lnTo>
                <a:lnTo>
                  <a:pt x="3841852" y="2346122"/>
                </a:lnTo>
                <a:lnTo>
                  <a:pt x="3841852" y="2358466"/>
                </a:lnTo>
                <a:lnTo>
                  <a:pt x="3854539" y="2358466"/>
                </a:lnTo>
                <a:lnTo>
                  <a:pt x="3854539" y="2371154"/>
                </a:lnTo>
                <a:lnTo>
                  <a:pt x="3866884" y="2371154"/>
                </a:lnTo>
                <a:lnTo>
                  <a:pt x="3866884" y="2358466"/>
                </a:lnTo>
                <a:lnTo>
                  <a:pt x="3879571" y="2358466"/>
                </a:lnTo>
                <a:lnTo>
                  <a:pt x="3879571" y="2346122"/>
                </a:lnTo>
                <a:lnTo>
                  <a:pt x="3866884" y="2346122"/>
                </a:lnTo>
                <a:lnTo>
                  <a:pt x="3866884" y="2333435"/>
                </a:lnTo>
                <a:close/>
                <a:moveTo>
                  <a:pt x="3947122" y="1934985"/>
                </a:moveTo>
                <a:lnTo>
                  <a:pt x="3935120" y="1934985"/>
                </a:lnTo>
                <a:lnTo>
                  <a:pt x="3935120" y="1922983"/>
                </a:lnTo>
                <a:lnTo>
                  <a:pt x="3923462" y="1922983"/>
                </a:lnTo>
                <a:lnTo>
                  <a:pt x="3923462" y="1934985"/>
                </a:lnTo>
                <a:lnTo>
                  <a:pt x="3911461" y="1934985"/>
                </a:lnTo>
                <a:lnTo>
                  <a:pt x="3911461" y="1946643"/>
                </a:lnTo>
                <a:lnTo>
                  <a:pt x="3923462" y="1946643"/>
                </a:lnTo>
                <a:lnTo>
                  <a:pt x="3923462" y="1958645"/>
                </a:lnTo>
                <a:lnTo>
                  <a:pt x="3935120" y="1958645"/>
                </a:lnTo>
                <a:lnTo>
                  <a:pt x="3935120" y="1946643"/>
                </a:lnTo>
                <a:lnTo>
                  <a:pt x="3947122" y="1946643"/>
                </a:lnTo>
                <a:cubicBezTo>
                  <a:pt x="3947122" y="1944586"/>
                  <a:pt x="3947122" y="1942871"/>
                  <a:pt x="3947122" y="1940814"/>
                </a:cubicBezTo>
                <a:cubicBezTo>
                  <a:pt x="3947122" y="1938757"/>
                  <a:pt x="3947122" y="1937042"/>
                  <a:pt x="3947122" y="1934985"/>
                </a:cubicBezTo>
                <a:close/>
                <a:moveTo>
                  <a:pt x="3867569" y="1783423"/>
                </a:moveTo>
                <a:lnTo>
                  <a:pt x="3853853" y="1783423"/>
                </a:lnTo>
                <a:lnTo>
                  <a:pt x="3853853" y="1796796"/>
                </a:lnTo>
                <a:lnTo>
                  <a:pt x="3840480" y="1796796"/>
                </a:lnTo>
                <a:lnTo>
                  <a:pt x="3840480" y="1810512"/>
                </a:lnTo>
                <a:lnTo>
                  <a:pt x="3853853" y="1810512"/>
                </a:lnTo>
                <a:lnTo>
                  <a:pt x="3853853" y="1823885"/>
                </a:lnTo>
                <a:lnTo>
                  <a:pt x="3867569" y="1823885"/>
                </a:lnTo>
                <a:lnTo>
                  <a:pt x="3867569" y="1810512"/>
                </a:lnTo>
                <a:lnTo>
                  <a:pt x="3880942" y="1810512"/>
                </a:lnTo>
                <a:lnTo>
                  <a:pt x="3880942" y="1796796"/>
                </a:lnTo>
                <a:lnTo>
                  <a:pt x="3867569" y="1796796"/>
                </a:lnTo>
                <a:lnTo>
                  <a:pt x="3867569" y="1783423"/>
                </a:lnTo>
                <a:close/>
                <a:moveTo>
                  <a:pt x="3867569" y="2057743"/>
                </a:moveTo>
                <a:lnTo>
                  <a:pt x="3853853" y="2057743"/>
                </a:lnTo>
                <a:lnTo>
                  <a:pt x="3853853" y="2071116"/>
                </a:lnTo>
                <a:lnTo>
                  <a:pt x="3840480" y="2071116"/>
                </a:lnTo>
                <a:lnTo>
                  <a:pt x="3840480" y="2084832"/>
                </a:lnTo>
                <a:lnTo>
                  <a:pt x="3853853" y="2084832"/>
                </a:lnTo>
                <a:lnTo>
                  <a:pt x="3853853" y="2098205"/>
                </a:lnTo>
                <a:lnTo>
                  <a:pt x="3867569" y="2098205"/>
                </a:lnTo>
                <a:lnTo>
                  <a:pt x="3867569" y="2084832"/>
                </a:lnTo>
                <a:lnTo>
                  <a:pt x="3880942" y="2084832"/>
                </a:lnTo>
                <a:lnTo>
                  <a:pt x="3880942" y="2071116"/>
                </a:lnTo>
                <a:lnTo>
                  <a:pt x="3867569" y="2071116"/>
                </a:lnTo>
                <a:lnTo>
                  <a:pt x="3867569" y="2057743"/>
                </a:lnTo>
                <a:close/>
                <a:moveTo>
                  <a:pt x="3731438" y="2328634"/>
                </a:moveTo>
                <a:lnTo>
                  <a:pt x="3715664" y="2328634"/>
                </a:lnTo>
                <a:lnTo>
                  <a:pt x="3715664" y="2344407"/>
                </a:lnTo>
                <a:lnTo>
                  <a:pt x="3699891" y="2344407"/>
                </a:lnTo>
                <a:lnTo>
                  <a:pt x="3699891" y="2360181"/>
                </a:lnTo>
                <a:lnTo>
                  <a:pt x="3715664" y="2360181"/>
                </a:lnTo>
                <a:lnTo>
                  <a:pt x="3715664" y="2375954"/>
                </a:lnTo>
                <a:lnTo>
                  <a:pt x="3731438" y="2375954"/>
                </a:lnTo>
                <a:lnTo>
                  <a:pt x="3731438" y="2360181"/>
                </a:lnTo>
                <a:lnTo>
                  <a:pt x="3747211" y="2360181"/>
                </a:lnTo>
                <a:lnTo>
                  <a:pt x="3747211" y="2344407"/>
                </a:lnTo>
                <a:lnTo>
                  <a:pt x="3731438" y="2344407"/>
                </a:lnTo>
                <a:lnTo>
                  <a:pt x="3731438" y="2328634"/>
                </a:lnTo>
                <a:close/>
                <a:moveTo>
                  <a:pt x="3596335" y="1773479"/>
                </a:moveTo>
                <a:lnTo>
                  <a:pt x="3576447" y="1773479"/>
                </a:lnTo>
                <a:lnTo>
                  <a:pt x="3576447" y="1793710"/>
                </a:lnTo>
                <a:lnTo>
                  <a:pt x="3556216" y="1793710"/>
                </a:lnTo>
                <a:lnTo>
                  <a:pt x="3556216" y="1813598"/>
                </a:lnTo>
                <a:lnTo>
                  <a:pt x="3576447" y="1813598"/>
                </a:lnTo>
                <a:lnTo>
                  <a:pt x="3576447" y="1833829"/>
                </a:lnTo>
                <a:lnTo>
                  <a:pt x="3596335" y="1833829"/>
                </a:lnTo>
                <a:lnTo>
                  <a:pt x="3596335" y="1813598"/>
                </a:lnTo>
                <a:lnTo>
                  <a:pt x="3616567" y="1813598"/>
                </a:lnTo>
                <a:lnTo>
                  <a:pt x="3616567" y="1793710"/>
                </a:lnTo>
                <a:lnTo>
                  <a:pt x="3596335" y="1793710"/>
                </a:lnTo>
                <a:lnTo>
                  <a:pt x="3596335" y="1773479"/>
                </a:lnTo>
                <a:close/>
                <a:moveTo>
                  <a:pt x="3595993" y="2323833"/>
                </a:moveTo>
                <a:lnTo>
                  <a:pt x="3576790" y="2323833"/>
                </a:lnTo>
                <a:lnTo>
                  <a:pt x="3576790" y="2342693"/>
                </a:lnTo>
                <a:lnTo>
                  <a:pt x="3557930" y="2342693"/>
                </a:lnTo>
                <a:lnTo>
                  <a:pt x="3557930" y="2361895"/>
                </a:lnTo>
                <a:lnTo>
                  <a:pt x="3576790" y="2361895"/>
                </a:lnTo>
                <a:lnTo>
                  <a:pt x="3576790" y="2380755"/>
                </a:lnTo>
                <a:lnTo>
                  <a:pt x="3595993" y="2380755"/>
                </a:lnTo>
                <a:lnTo>
                  <a:pt x="3595993" y="2361895"/>
                </a:lnTo>
                <a:lnTo>
                  <a:pt x="3614852" y="2361895"/>
                </a:lnTo>
                <a:lnTo>
                  <a:pt x="3614852" y="2342693"/>
                </a:lnTo>
                <a:lnTo>
                  <a:pt x="3595993" y="2342693"/>
                </a:lnTo>
                <a:lnTo>
                  <a:pt x="3595993" y="2323833"/>
                </a:lnTo>
                <a:close/>
                <a:moveTo>
                  <a:pt x="3596335" y="2047799"/>
                </a:moveTo>
                <a:lnTo>
                  <a:pt x="3576447" y="2047799"/>
                </a:lnTo>
                <a:lnTo>
                  <a:pt x="3576447" y="2068030"/>
                </a:lnTo>
                <a:lnTo>
                  <a:pt x="3556216" y="2068030"/>
                </a:lnTo>
                <a:lnTo>
                  <a:pt x="3556216" y="2087918"/>
                </a:lnTo>
                <a:lnTo>
                  <a:pt x="3576447" y="2087918"/>
                </a:lnTo>
                <a:lnTo>
                  <a:pt x="3576447" y="2108149"/>
                </a:lnTo>
                <a:lnTo>
                  <a:pt x="3596335" y="2108149"/>
                </a:lnTo>
                <a:lnTo>
                  <a:pt x="3596335" y="2087918"/>
                </a:lnTo>
                <a:lnTo>
                  <a:pt x="3616567" y="2087918"/>
                </a:lnTo>
                <a:lnTo>
                  <a:pt x="3616567" y="2068030"/>
                </a:lnTo>
                <a:lnTo>
                  <a:pt x="3596335" y="2068030"/>
                </a:lnTo>
                <a:lnTo>
                  <a:pt x="3596335" y="2047799"/>
                </a:lnTo>
                <a:close/>
                <a:moveTo>
                  <a:pt x="3730409" y="2606040"/>
                </a:moveTo>
                <a:lnTo>
                  <a:pt x="3716693" y="2606040"/>
                </a:lnTo>
                <a:lnTo>
                  <a:pt x="3716693" y="2619756"/>
                </a:lnTo>
                <a:lnTo>
                  <a:pt x="3702977" y="2619756"/>
                </a:lnTo>
                <a:lnTo>
                  <a:pt x="3702977" y="2633472"/>
                </a:lnTo>
                <a:lnTo>
                  <a:pt x="3716693" y="2633472"/>
                </a:lnTo>
                <a:lnTo>
                  <a:pt x="3716693" y="2647188"/>
                </a:lnTo>
                <a:lnTo>
                  <a:pt x="3730409" y="2647188"/>
                </a:lnTo>
                <a:lnTo>
                  <a:pt x="3730409" y="2633472"/>
                </a:lnTo>
                <a:lnTo>
                  <a:pt x="3744125" y="2633472"/>
                </a:lnTo>
                <a:lnTo>
                  <a:pt x="3744125" y="2619756"/>
                </a:lnTo>
                <a:lnTo>
                  <a:pt x="3730409" y="2619756"/>
                </a:lnTo>
                <a:lnTo>
                  <a:pt x="3730409" y="2606040"/>
                </a:lnTo>
                <a:close/>
                <a:moveTo>
                  <a:pt x="3594964" y="2600897"/>
                </a:moveTo>
                <a:lnTo>
                  <a:pt x="3577819" y="2600897"/>
                </a:lnTo>
                <a:lnTo>
                  <a:pt x="3577819" y="2618042"/>
                </a:lnTo>
                <a:lnTo>
                  <a:pt x="3560674" y="2618042"/>
                </a:lnTo>
                <a:lnTo>
                  <a:pt x="3560674" y="2635187"/>
                </a:lnTo>
                <a:lnTo>
                  <a:pt x="3577819" y="2635187"/>
                </a:lnTo>
                <a:lnTo>
                  <a:pt x="3577819" y="2652332"/>
                </a:lnTo>
                <a:lnTo>
                  <a:pt x="3594964" y="2652332"/>
                </a:lnTo>
                <a:lnTo>
                  <a:pt x="3594964" y="2635187"/>
                </a:lnTo>
                <a:lnTo>
                  <a:pt x="3612109" y="2635187"/>
                </a:lnTo>
                <a:lnTo>
                  <a:pt x="3612109" y="2618042"/>
                </a:lnTo>
                <a:lnTo>
                  <a:pt x="3594964" y="2618042"/>
                </a:lnTo>
                <a:lnTo>
                  <a:pt x="3594964" y="2600897"/>
                </a:lnTo>
                <a:close/>
                <a:moveTo>
                  <a:pt x="3664229" y="1913039"/>
                </a:moveTo>
                <a:lnTo>
                  <a:pt x="3645713" y="1913039"/>
                </a:lnTo>
                <a:lnTo>
                  <a:pt x="3645713" y="1931556"/>
                </a:lnTo>
                <a:lnTo>
                  <a:pt x="3627196" y="1931556"/>
                </a:lnTo>
                <a:lnTo>
                  <a:pt x="3627196" y="1950072"/>
                </a:lnTo>
                <a:lnTo>
                  <a:pt x="3645713" y="1950072"/>
                </a:lnTo>
                <a:lnTo>
                  <a:pt x="3645713" y="1968589"/>
                </a:lnTo>
                <a:lnTo>
                  <a:pt x="3664229" y="1968589"/>
                </a:lnTo>
                <a:lnTo>
                  <a:pt x="3664229" y="1950072"/>
                </a:lnTo>
                <a:lnTo>
                  <a:pt x="3682746" y="1950072"/>
                </a:lnTo>
                <a:lnTo>
                  <a:pt x="3682746" y="1931556"/>
                </a:lnTo>
                <a:lnTo>
                  <a:pt x="3664229" y="1931556"/>
                </a:lnTo>
                <a:lnTo>
                  <a:pt x="3664229" y="1913039"/>
                </a:lnTo>
                <a:close/>
                <a:moveTo>
                  <a:pt x="3663887" y="2188045"/>
                </a:moveTo>
                <a:lnTo>
                  <a:pt x="3646056" y="2188045"/>
                </a:lnTo>
                <a:lnTo>
                  <a:pt x="3646056" y="2206219"/>
                </a:lnTo>
                <a:lnTo>
                  <a:pt x="3627882" y="2206219"/>
                </a:lnTo>
                <a:lnTo>
                  <a:pt x="3627882" y="2224049"/>
                </a:lnTo>
                <a:lnTo>
                  <a:pt x="3646056" y="2224049"/>
                </a:lnTo>
                <a:lnTo>
                  <a:pt x="3646056" y="2242223"/>
                </a:lnTo>
                <a:lnTo>
                  <a:pt x="3663887" y="2242223"/>
                </a:lnTo>
                <a:lnTo>
                  <a:pt x="3663887" y="2224049"/>
                </a:lnTo>
                <a:lnTo>
                  <a:pt x="3682060" y="2224049"/>
                </a:lnTo>
                <a:lnTo>
                  <a:pt x="3682060" y="2206219"/>
                </a:lnTo>
                <a:lnTo>
                  <a:pt x="3663887" y="2206219"/>
                </a:lnTo>
                <a:lnTo>
                  <a:pt x="3663887" y="2188045"/>
                </a:lnTo>
                <a:close/>
                <a:moveTo>
                  <a:pt x="3661829" y="2742857"/>
                </a:moveTo>
                <a:lnTo>
                  <a:pt x="3648113" y="2742857"/>
                </a:lnTo>
                <a:lnTo>
                  <a:pt x="3648113" y="2756916"/>
                </a:lnTo>
                <a:lnTo>
                  <a:pt x="3634054" y="2756916"/>
                </a:lnTo>
                <a:lnTo>
                  <a:pt x="3634054" y="2770632"/>
                </a:lnTo>
                <a:lnTo>
                  <a:pt x="3648113" y="2770632"/>
                </a:lnTo>
                <a:lnTo>
                  <a:pt x="3648113" y="2784691"/>
                </a:lnTo>
                <a:lnTo>
                  <a:pt x="3661829" y="2784691"/>
                </a:lnTo>
                <a:lnTo>
                  <a:pt x="3661829" y="2770632"/>
                </a:lnTo>
                <a:lnTo>
                  <a:pt x="3675888" y="2770632"/>
                </a:lnTo>
                <a:lnTo>
                  <a:pt x="3675888" y="2756916"/>
                </a:lnTo>
                <a:lnTo>
                  <a:pt x="3661829" y="2756916"/>
                </a:lnTo>
                <a:lnTo>
                  <a:pt x="3661829" y="2742857"/>
                </a:lnTo>
                <a:close/>
                <a:moveTo>
                  <a:pt x="3663201" y="2464422"/>
                </a:moveTo>
                <a:lnTo>
                  <a:pt x="3646742" y="2464422"/>
                </a:lnTo>
                <a:lnTo>
                  <a:pt x="3646742" y="2481224"/>
                </a:lnTo>
                <a:lnTo>
                  <a:pt x="3629939" y="2481224"/>
                </a:lnTo>
                <a:lnTo>
                  <a:pt x="3629939" y="2497684"/>
                </a:lnTo>
                <a:lnTo>
                  <a:pt x="3646742" y="2497684"/>
                </a:lnTo>
                <a:lnTo>
                  <a:pt x="3646742" y="2514486"/>
                </a:lnTo>
                <a:lnTo>
                  <a:pt x="3663201" y="2514486"/>
                </a:lnTo>
                <a:lnTo>
                  <a:pt x="3663201" y="2497684"/>
                </a:lnTo>
                <a:lnTo>
                  <a:pt x="3680003" y="2497684"/>
                </a:lnTo>
                <a:lnTo>
                  <a:pt x="3680003" y="2481224"/>
                </a:lnTo>
                <a:lnTo>
                  <a:pt x="3663201" y="2481224"/>
                </a:lnTo>
                <a:lnTo>
                  <a:pt x="3663201" y="2464422"/>
                </a:lnTo>
                <a:close/>
                <a:moveTo>
                  <a:pt x="3528784" y="1907896"/>
                </a:moveTo>
                <a:lnTo>
                  <a:pt x="3506839" y="1907896"/>
                </a:lnTo>
                <a:lnTo>
                  <a:pt x="3506839" y="1929841"/>
                </a:lnTo>
                <a:lnTo>
                  <a:pt x="3484893" y="1929841"/>
                </a:lnTo>
                <a:lnTo>
                  <a:pt x="3484893" y="1951787"/>
                </a:lnTo>
                <a:lnTo>
                  <a:pt x="3506839" y="1951787"/>
                </a:lnTo>
                <a:lnTo>
                  <a:pt x="3506839" y="1973732"/>
                </a:lnTo>
                <a:lnTo>
                  <a:pt x="3528784" y="1973732"/>
                </a:lnTo>
                <a:lnTo>
                  <a:pt x="3528784" y="1951787"/>
                </a:lnTo>
                <a:lnTo>
                  <a:pt x="3550730" y="1951787"/>
                </a:lnTo>
                <a:lnTo>
                  <a:pt x="3550730" y="1929841"/>
                </a:lnTo>
                <a:lnTo>
                  <a:pt x="3528784" y="1929841"/>
                </a:lnTo>
                <a:lnTo>
                  <a:pt x="3528784" y="1907896"/>
                </a:lnTo>
                <a:close/>
                <a:moveTo>
                  <a:pt x="2362924" y="3416313"/>
                </a:moveTo>
                <a:lnTo>
                  <a:pt x="2340979" y="3416313"/>
                </a:lnTo>
                <a:lnTo>
                  <a:pt x="2340979" y="3438601"/>
                </a:lnTo>
                <a:lnTo>
                  <a:pt x="2318690" y="3438601"/>
                </a:lnTo>
                <a:lnTo>
                  <a:pt x="2318690" y="3460547"/>
                </a:lnTo>
                <a:lnTo>
                  <a:pt x="2340979" y="3460547"/>
                </a:lnTo>
                <a:lnTo>
                  <a:pt x="2340979" y="3482835"/>
                </a:lnTo>
                <a:lnTo>
                  <a:pt x="2362924" y="3482835"/>
                </a:lnTo>
                <a:lnTo>
                  <a:pt x="2362924" y="3460547"/>
                </a:lnTo>
                <a:lnTo>
                  <a:pt x="2385212" y="3460547"/>
                </a:lnTo>
                <a:lnTo>
                  <a:pt x="2385212" y="3438601"/>
                </a:lnTo>
                <a:lnTo>
                  <a:pt x="2362924" y="3438601"/>
                </a:lnTo>
                <a:lnTo>
                  <a:pt x="2362924" y="3416313"/>
                </a:lnTo>
                <a:close/>
                <a:moveTo>
                  <a:pt x="2426704" y="3842880"/>
                </a:moveTo>
                <a:lnTo>
                  <a:pt x="2414359" y="3842880"/>
                </a:lnTo>
                <a:lnTo>
                  <a:pt x="2414359" y="3854882"/>
                </a:lnTo>
                <a:lnTo>
                  <a:pt x="2402357" y="3854882"/>
                </a:lnTo>
                <a:lnTo>
                  <a:pt x="2402357" y="3867226"/>
                </a:lnTo>
                <a:lnTo>
                  <a:pt x="2414359" y="3867226"/>
                </a:lnTo>
                <a:lnTo>
                  <a:pt x="2414359" y="3879228"/>
                </a:lnTo>
                <a:lnTo>
                  <a:pt x="2426704" y="3879228"/>
                </a:lnTo>
                <a:lnTo>
                  <a:pt x="2426704" y="3867226"/>
                </a:lnTo>
                <a:lnTo>
                  <a:pt x="2438705" y="3867226"/>
                </a:lnTo>
                <a:lnTo>
                  <a:pt x="2438705" y="3854882"/>
                </a:lnTo>
                <a:lnTo>
                  <a:pt x="2426704" y="3854882"/>
                </a:lnTo>
                <a:lnTo>
                  <a:pt x="2426704" y="3842880"/>
                </a:lnTo>
                <a:close/>
                <a:moveTo>
                  <a:pt x="2289886" y="3841852"/>
                </a:moveTo>
                <a:lnTo>
                  <a:pt x="2276856" y="3841852"/>
                </a:lnTo>
                <a:lnTo>
                  <a:pt x="2276856" y="3854539"/>
                </a:lnTo>
                <a:lnTo>
                  <a:pt x="2264169" y="3854539"/>
                </a:lnTo>
                <a:lnTo>
                  <a:pt x="2264169" y="3867569"/>
                </a:lnTo>
                <a:lnTo>
                  <a:pt x="2276856" y="3867569"/>
                </a:lnTo>
                <a:lnTo>
                  <a:pt x="2276856" y="3880256"/>
                </a:lnTo>
                <a:lnTo>
                  <a:pt x="2289886" y="3880256"/>
                </a:lnTo>
                <a:lnTo>
                  <a:pt x="2289886" y="3867569"/>
                </a:lnTo>
                <a:lnTo>
                  <a:pt x="2302574" y="3867569"/>
                </a:lnTo>
                <a:lnTo>
                  <a:pt x="2302574" y="3854539"/>
                </a:lnTo>
                <a:lnTo>
                  <a:pt x="2289886" y="3854539"/>
                </a:lnTo>
                <a:lnTo>
                  <a:pt x="2289886" y="3841852"/>
                </a:lnTo>
                <a:close/>
                <a:moveTo>
                  <a:pt x="3185884" y="2867673"/>
                </a:moveTo>
                <a:lnTo>
                  <a:pt x="3163939" y="2867673"/>
                </a:lnTo>
                <a:lnTo>
                  <a:pt x="3163939" y="2889961"/>
                </a:lnTo>
                <a:lnTo>
                  <a:pt x="3141650" y="2889961"/>
                </a:lnTo>
                <a:lnTo>
                  <a:pt x="3141650" y="2911907"/>
                </a:lnTo>
                <a:lnTo>
                  <a:pt x="3163939" y="2911907"/>
                </a:lnTo>
                <a:lnTo>
                  <a:pt x="3163939" y="2934195"/>
                </a:lnTo>
                <a:lnTo>
                  <a:pt x="3185884" y="2934195"/>
                </a:lnTo>
                <a:lnTo>
                  <a:pt x="3185884" y="2911907"/>
                </a:lnTo>
                <a:lnTo>
                  <a:pt x="3208172" y="2911907"/>
                </a:lnTo>
                <a:lnTo>
                  <a:pt x="3208172" y="2889961"/>
                </a:lnTo>
                <a:lnTo>
                  <a:pt x="3185884" y="2889961"/>
                </a:lnTo>
                <a:lnTo>
                  <a:pt x="3185884" y="2867673"/>
                </a:lnTo>
                <a:close/>
                <a:moveTo>
                  <a:pt x="2359838" y="3700234"/>
                </a:moveTo>
                <a:lnTo>
                  <a:pt x="2344064" y="3700234"/>
                </a:lnTo>
                <a:lnTo>
                  <a:pt x="2344064" y="3716007"/>
                </a:lnTo>
                <a:lnTo>
                  <a:pt x="2328291" y="3716007"/>
                </a:lnTo>
                <a:lnTo>
                  <a:pt x="2328291" y="3731781"/>
                </a:lnTo>
                <a:lnTo>
                  <a:pt x="2344064" y="3731781"/>
                </a:lnTo>
                <a:lnTo>
                  <a:pt x="2344064" y="3747554"/>
                </a:lnTo>
                <a:lnTo>
                  <a:pt x="2359838" y="3747554"/>
                </a:lnTo>
                <a:lnTo>
                  <a:pt x="2359838" y="3731781"/>
                </a:lnTo>
                <a:lnTo>
                  <a:pt x="2375611" y="3731781"/>
                </a:lnTo>
                <a:lnTo>
                  <a:pt x="2375611" y="3716007"/>
                </a:lnTo>
                <a:lnTo>
                  <a:pt x="2359838" y="3716007"/>
                </a:lnTo>
                <a:lnTo>
                  <a:pt x="2359838" y="3700234"/>
                </a:lnTo>
                <a:close/>
                <a:moveTo>
                  <a:pt x="2292973" y="3557588"/>
                </a:moveTo>
                <a:lnTo>
                  <a:pt x="2273770" y="3557588"/>
                </a:lnTo>
                <a:lnTo>
                  <a:pt x="2273770" y="3577133"/>
                </a:lnTo>
                <a:lnTo>
                  <a:pt x="2254225" y="3577133"/>
                </a:lnTo>
                <a:lnTo>
                  <a:pt x="2254225" y="3596335"/>
                </a:lnTo>
                <a:lnTo>
                  <a:pt x="2273770" y="3596335"/>
                </a:lnTo>
                <a:lnTo>
                  <a:pt x="2273770" y="3615881"/>
                </a:lnTo>
                <a:lnTo>
                  <a:pt x="2292973" y="3615881"/>
                </a:lnTo>
                <a:lnTo>
                  <a:pt x="2292973" y="3596335"/>
                </a:lnTo>
                <a:lnTo>
                  <a:pt x="2312518" y="3596335"/>
                </a:lnTo>
                <a:lnTo>
                  <a:pt x="2312518" y="3577133"/>
                </a:lnTo>
                <a:lnTo>
                  <a:pt x="2292973" y="3577133"/>
                </a:lnTo>
                <a:lnTo>
                  <a:pt x="2292973" y="3557588"/>
                </a:lnTo>
                <a:close/>
                <a:moveTo>
                  <a:pt x="2566607" y="3560331"/>
                </a:moveTo>
                <a:lnTo>
                  <a:pt x="2548776" y="3560331"/>
                </a:lnTo>
                <a:lnTo>
                  <a:pt x="2548776" y="3577819"/>
                </a:lnTo>
                <a:lnTo>
                  <a:pt x="2531288" y="3577819"/>
                </a:lnTo>
                <a:lnTo>
                  <a:pt x="2531288" y="3595649"/>
                </a:lnTo>
                <a:lnTo>
                  <a:pt x="2548776" y="3595649"/>
                </a:lnTo>
                <a:lnTo>
                  <a:pt x="2548776" y="3613137"/>
                </a:lnTo>
                <a:lnTo>
                  <a:pt x="2566607" y="3613137"/>
                </a:lnTo>
                <a:lnTo>
                  <a:pt x="2566607" y="3595649"/>
                </a:lnTo>
                <a:lnTo>
                  <a:pt x="2584094" y="3595649"/>
                </a:lnTo>
                <a:lnTo>
                  <a:pt x="2584094" y="3577819"/>
                </a:lnTo>
                <a:lnTo>
                  <a:pt x="2566607" y="3577819"/>
                </a:lnTo>
                <a:lnTo>
                  <a:pt x="2566607" y="3560331"/>
                </a:lnTo>
                <a:close/>
                <a:moveTo>
                  <a:pt x="2569350" y="3277438"/>
                </a:moveTo>
                <a:lnTo>
                  <a:pt x="2546033" y="3277438"/>
                </a:lnTo>
                <a:lnTo>
                  <a:pt x="2546033" y="3300755"/>
                </a:lnTo>
                <a:lnTo>
                  <a:pt x="2522716" y="3300755"/>
                </a:lnTo>
                <a:lnTo>
                  <a:pt x="2522716" y="3324073"/>
                </a:lnTo>
                <a:lnTo>
                  <a:pt x="2546033" y="3324073"/>
                </a:lnTo>
                <a:lnTo>
                  <a:pt x="2546033" y="3347390"/>
                </a:lnTo>
                <a:lnTo>
                  <a:pt x="2569350" y="3347390"/>
                </a:lnTo>
                <a:lnTo>
                  <a:pt x="2569350" y="3324073"/>
                </a:lnTo>
                <a:lnTo>
                  <a:pt x="2592667" y="3324073"/>
                </a:lnTo>
                <a:lnTo>
                  <a:pt x="2592667" y="3300755"/>
                </a:lnTo>
                <a:lnTo>
                  <a:pt x="2569350" y="3300755"/>
                </a:lnTo>
                <a:lnTo>
                  <a:pt x="2569350" y="3277438"/>
                </a:lnTo>
                <a:close/>
                <a:moveTo>
                  <a:pt x="2496655" y="3701263"/>
                </a:moveTo>
                <a:lnTo>
                  <a:pt x="2481568" y="3701263"/>
                </a:lnTo>
                <a:lnTo>
                  <a:pt x="2481568" y="3716350"/>
                </a:lnTo>
                <a:lnTo>
                  <a:pt x="2466480" y="3716350"/>
                </a:lnTo>
                <a:lnTo>
                  <a:pt x="2466480" y="3731438"/>
                </a:lnTo>
                <a:lnTo>
                  <a:pt x="2481568" y="3731438"/>
                </a:lnTo>
                <a:lnTo>
                  <a:pt x="2481568" y="3746525"/>
                </a:lnTo>
                <a:lnTo>
                  <a:pt x="2496655" y="3746525"/>
                </a:lnTo>
                <a:lnTo>
                  <a:pt x="2496655" y="3731438"/>
                </a:lnTo>
                <a:lnTo>
                  <a:pt x="2511743" y="3731438"/>
                </a:lnTo>
                <a:lnTo>
                  <a:pt x="2511743" y="3716350"/>
                </a:lnTo>
                <a:lnTo>
                  <a:pt x="2496655" y="3716350"/>
                </a:lnTo>
                <a:lnTo>
                  <a:pt x="2496655" y="3701263"/>
                </a:lnTo>
                <a:close/>
                <a:moveTo>
                  <a:pt x="2499741" y="3417684"/>
                </a:moveTo>
                <a:lnTo>
                  <a:pt x="2478481" y="3417684"/>
                </a:lnTo>
                <a:lnTo>
                  <a:pt x="2478481" y="3438944"/>
                </a:lnTo>
                <a:lnTo>
                  <a:pt x="2457221" y="3438944"/>
                </a:lnTo>
                <a:lnTo>
                  <a:pt x="2457221" y="3460204"/>
                </a:lnTo>
                <a:lnTo>
                  <a:pt x="2478481" y="3460204"/>
                </a:lnTo>
                <a:lnTo>
                  <a:pt x="2478481" y="3481464"/>
                </a:lnTo>
                <a:lnTo>
                  <a:pt x="2499741" y="3481464"/>
                </a:lnTo>
                <a:lnTo>
                  <a:pt x="2499741" y="3460204"/>
                </a:lnTo>
                <a:lnTo>
                  <a:pt x="2521001" y="3460204"/>
                </a:lnTo>
                <a:lnTo>
                  <a:pt x="2521001" y="3438944"/>
                </a:lnTo>
                <a:lnTo>
                  <a:pt x="2499741" y="3438944"/>
                </a:lnTo>
                <a:lnTo>
                  <a:pt x="2499741" y="3417684"/>
                </a:lnTo>
                <a:close/>
                <a:moveTo>
                  <a:pt x="1952130" y="3414598"/>
                </a:moveTo>
                <a:lnTo>
                  <a:pt x="1928812" y="3414598"/>
                </a:lnTo>
                <a:lnTo>
                  <a:pt x="1928812" y="3437915"/>
                </a:lnTo>
                <a:lnTo>
                  <a:pt x="1905495" y="3437915"/>
                </a:lnTo>
                <a:lnTo>
                  <a:pt x="1905495" y="3461233"/>
                </a:lnTo>
                <a:lnTo>
                  <a:pt x="1928812" y="3461233"/>
                </a:lnTo>
                <a:lnTo>
                  <a:pt x="1928812" y="3484550"/>
                </a:lnTo>
                <a:lnTo>
                  <a:pt x="1952130" y="3484550"/>
                </a:lnTo>
                <a:lnTo>
                  <a:pt x="1952130" y="3461233"/>
                </a:lnTo>
                <a:lnTo>
                  <a:pt x="1975447" y="3461233"/>
                </a:lnTo>
                <a:lnTo>
                  <a:pt x="1975447" y="3437915"/>
                </a:lnTo>
                <a:lnTo>
                  <a:pt x="1952130" y="3437915"/>
                </a:lnTo>
                <a:lnTo>
                  <a:pt x="1952130" y="3414598"/>
                </a:lnTo>
                <a:close/>
                <a:moveTo>
                  <a:pt x="2019338" y="3556216"/>
                </a:moveTo>
                <a:lnTo>
                  <a:pt x="1998764" y="3556216"/>
                </a:lnTo>
                <a:lnTo>
                  <a:pt x="1998764" y="3576447"/>
                </a:lnTo>
                <a:lnTo>
                  <a:pt x="1978533" y="3576447"/>
                </a:lnTo>
                <a:lnTo>
                  <a:pt x="1978533" y="3597021"/>
                </a:lnTo>
                <a:lnTo>
                  <a:pt x="1998764" y="3597021"/>
                </a:lnTo>
                <a:lnTo>
                  <a:pt x="1998764" y="3617252"/>
                </a:lnTo>
                <a:lnTo>
                  <a:pt x="2019338" y="3617252"/>
                </a:lnTo>
                <a:lnTo>
                  <a:pt x="2019338" y="3597021"/>
                </a:lnTo>
                <a:lnTo>
                  <a:pt x="2039569" y="3597021"/>
                </a:lnTo>
                <a:lnTo>
                  <a:pt x="2039569" y="3576447"/>
                </a:lnTo>
                <a:lnTo>
                  <a:pt x="2019338" y="3576447"/>
                </a:lnTo>
                <a:lnTo>
                  <a:pt x="2019338" y="3556216"/>
                </a:lnTo>
                <a:close/>
                <a:moveTo>
                  <a:pt x="2015909" y="3840823"/>
                </a:moveTo>
                <a:lnTo>
                  <a:pt x="2002193" y="3840823"/>
                </a:lnTo>
                <a:lnTo>
                  <a:pt x="2002193" y="3854196"/>
                </a:lnTo>
                <a:lnTo>
                  <a:pt x="1988820" y="3854196"/>
                </a:lnTo>
                <a:lnTo>
                  <a:pt x="1988820" y="3867912"/>
                </a:lnTo>
                <a:lnTo>
                  <a:pt x="2002193" y="3867912"/>
                </a:lnTo>
                <a:lnTo>
                  <a:pt x="2002193" y="3881285"/>
                </a:lnTo>
                <a:lnTo>
                  <a:pt x="2015909" y="3881285"/>
                </a:lnTo>
                <a:lnTo>
                  <a:pt x="2015909" y="3867912"/>
                </a:lnTo>
                <a:lnTo>
                  <a:pt x="2029282" y="3867912"/>
                </a:lnTo>
                <a:lnTo>
                  <a:pt x="2029282" y="3854196"/>
                </a:lnTo>
                <a:lnTo>
                  <a:pt x="2015909" y="3854196"/>
                </a:lnTo>
                <a:lnTo>
                  <a:pt x="2015909" y="3840823"/>
                </a:lnTo>
                <a:close/>
                <a:moveTo>
                  <a:pt x="2086204" y="3698519"/>
                </a:moveTo>
                <a:lnTo>
                  <a:pt x="2069059" y="3698519"/>
                </a:lnTo>
                <a:lnTo>
                  <a:pt x="2069059" y="3715322"/>
                </a:lnTo>
                <a:lnTo>
                  <a:pt x="2052256" y="3715322"/>
                </a:lnTo>
                <a:lnTo>
                  <a:pt x="2052256" y="3732467"/>
                </a:lnTo>
                <a:lnTo>
                  <a:pt x="2069059" y="3732467"/>
                </a:lnTo>
                <a:lnTo>
                  <a:pt x="2069059" y="3749269"/>
                </a:lnTo>
                <a:lnTo>
                  <a:pt x="2086204" y="3749269"/>
                </a:lnTo>
                <a:lnTo>
                  <a:pt x="2086204" y="3732467"/>
                </a:lnTo>
                <a:lnTo>
                  <a:pt x="2103006" y="3732467"/>
                </a:lnTo>
                <a:lnTo>
                  <a:pt x="2103006" y="3715322"/>
                </a:lnTo>
                <a:lnTo>
                  <a:pt x="2086204" y="3715322"/>
                </a:lnTo>
                <a:lnTo>
                  <a:pt x="2086204" y="3698519"/>
                </a:lnTo>
                <a:close/>
                <a:moveTo>
                  <a:pt x="2633129" y="3703320"/>
                </a:moveTo>
                <a:lnTo>
                  <a:pt x="2619413" y="3703320"/>
                </a:lnTo>
                <a:lnTo>
                  <a:pt x="2619413" y="3717036"/>
                </a:lnTo>
                <a:lnTo>
                  <a:pt x="2605697" y="3717036"/>
                </a:lnTo>
                <a:lnTo>
                  <a:pt x="2605697" y="3730752"/>
                </a:lnTo>
                <a:lnTo>
                  <a:pt x="2619413" y="3730752"/>
                </a:lnTo>
                <a:lnTo>
                  <a:pt x="2619413" y="3744468"/>
                </a:lnTo>
                <a:lnTo>
                  <a:pt x="2633129" y="3744468"/>
                </a:lnTo>
                <a:lnTo>
                  <a:pt x="2633129" y="3730752"/>
                </a:lnTo>
                <a:lnTo>
                  <a:pt x="2646845" y="3730752"/>
                </a:lnTo>
                <a:lnTo>
                  <a:pt x="2646845" y="3717036"/>
                </a:lnTo>
                <a:lnTo>
                  <a:pt x="2633129" y="3717036"/>
                </a:lnTo>
                <a:lnTo>
                  <a:pt x="2633129" y="3703320"/>
                </a:lnTo>
                <a:close/>
                <a:moveTo>
                  <a:pt x="2156155" y="3556559"/>
                </a:moveTo>
                <a:lnTo>
                  <a:pt x="2136267" y="3556559"/>
                </a:lnTo>
                <a:lnTo>
                  <a:pt x="2136267" y="3576790"/>
                </a:lnTo>
                <a:lnTo>
                  <a:pt x="2116036" y="3576790"/>
                </a:lnTo>
                <a:lnTo>
                  <a:pt x="2116036" y="3596678"/>
                </a:lnTo>
                <a:lnTo>
                  <a:pt x="2136267" y="3596678"/>
                </a:lnTo>
                <a:lnTo>
                  <a:pt x="2136267" y="3616909"/>
                </a:lnTo>
                <a:lnTo>
                  <a:pt x="2156155" y="3616909"/>
                </a:lnTo>
                <a:lnTo>
                  <a:pt x="2156155" y="3596678"/>
                </a:lnTo>
                <a:lnTo>
                  <a:pt x="2176387" y="3596678"/>
                </a:lnTo>
                <a:lnTo>
                  <a:pt x="2176387" y="3576790"/>
                </a:lnTo>
                <a:lnTo>
                  <a:pt x="2156155" y="3576790"/>
                </a:lnTo>
                <a:lnTo>
                  <a:pt x="2156155" y="3556559"/>
                </a:lnTo>
                <a:close/>
                <a:moveTo>
                  <a:pt x="2223021" y="3699205"/>
                </a:moveTo>
                <a:lnTo>
                  <a:pt x="2206562" y="3699205"/>
                </a:lnTo>
                <a:lnTo>
                  <a:pt x="2206562" y="3715664"/>
                </a:lnTo>
                <a:lnTo>
                  <a:pt x="2190103" y="3715664"/>
                </a:lnTo>
                <a:lnTo>
                  <a:pt x="2190103" y="3732124"/>
                </a:lnTo>
                <a:lnTo>
                  <a:pt x="2206562" y="3732124"/>
                </a:lnTo>
                <a:lnTo>
                  <a:pt x="2206562" y="3748583"/>
                </a:lnTo>
                <a:lnTo>
                  <a:pt x="2223021" y="3748583"/>
                </a:lnTo>
                <a:lnTo>
                  <a:pt x="2223021" y="3732124"/>
                </a:lnTo>
                <a:lnTo>
                  <a:pt x="2239480" y="3732124"/>
                </a:lnTo>
                <a:lnTo>
                  <a:pt x="2239480" y="3715664"/>
                </a:lnTo>
                <a:lnTo>
                  <a:pt x="2223021" y="3715664"/>
                </a:lnTo>
                <a:lnTo>
                  <a:pt x="2223021" y="3699205"/>
                </a:lnTo>
                <a:close/>
                <a:moveTo>
                  <a:pt x="2089290" y="3414598"/>
                </a:moveTo>
                <a:lnTo>
                  <a:pt x="2065972" y="3414598"/>
                </a:lnTo>
                <a:lnTo>
                  <a:pt x="2065972" y="3437915"/>
                </a:lnTo>
                <a:lnTo>
                  <a:pt x="2042656" y="3437915"/>
                </a:lnTo>
                <a:lnTo>
                  <a:pt x="2042656" y="3461233"/>
                </a:lnTo>
                <a:lnTo>
                  <a:pt x="2065972" y="3461233"/>
                </a:lnTo>
                <a:lnTo>
                  <a:pt x="2065972" y="3484550"/>
                </a:lnTo>
                <a:lnTo>
                  <a:pt x="2089290" y="3484550"/>
                </a:lnTo>
                <a:lnTo>
                  <a:pt x="2089290" y="3461233"/>
                </a:lnTo>
                <a:lnTo>
                  <a:pt x="2112607" y="3461233"/>
                </a:lnTo>
                <a:lnTo>
                  <a:pt x="2112607" y="3437915"/>
                </a:lnTo>
                <a:lnTo>
                  <a:pt x="2089290" y="3437915"/>
                </a:lnTo>
                <a:lnTo>
                  <a:pt x="2089290" y="3414598"/>
                </a:lnTo>
                <a:close/>
                <a:moveTo>
                  <a:pt x="2226107" y="3415627"/>
                </a:moveTo>
                <a:lnTo>
                  <a:pt x="2203475" y="3415627"/>
                </a:lnTo>
                <a:lnTo>
                  <a:pt x="2203475" y="3438258"/>
                </a:lnTo>
                <a:lnTo>
                  <a:pt x="2180844" y="3438258"/>
                </a:lnTo>
                <a:lnTo>
                  <a:pt x="2180844" y="3460890"/>
                </a:lnTo>
                <a:lnTo>
                  <a:pt x="2203475" y="3460890"/>
                </a:lnTo>
                <a:lnTo>
                  <a:pt x="2203475" y="3483521"/>
                </a:lnTo>
                <a:lnTo>
                  <a:pt x="2226107" y="3483521"/>
                </a:lnTo>
                <a:lnTo>
                  <a:pt x="2226107" y="3460890"/>
                </a:lnTo>
                <a:lnTo>
                  <a:pt x="2248738" y="3460890"/>
                </a:lnTo>
                <a:lnTo>
                  <a:pt x="2248738" y="3438258"/>
                </a:lnTo>
                <a:lnTo>
                  <a:pt x="2226107" y="3438258"/>
                </a:lnTo>
                <a:lnTo>
                  <a:pt x="2226107" y="3415627"/>
                </a:lnTo>
                <a:close/>
                <a:moveTo>
                  <a:pt x="2153069" y="3840823"/>
                </a:moveTo>
                <a:lnTo>
                  <a:pt x="2139353" y="3840823"/>
                </a:lnTo>
                <a:lnTo>
                  <a:pt x="2139353" y="3854196"/>
                </a:lnTo>
                <a:lnTo>
                  <a:pt x="2125980" y="3854196"/>
                </a:lnTo>
                <a:lnTo>
                  <a:pt x="2125980" y="3867912"/>
                </a:lnTo>
                <a:lnTo>
                  <a:pt x="2139353" y="3867912"/>
                </a:lnTo>
                <a:lnTo>
                  <a:pt x="2139353" y="3881285"/>
                </a:lnTo>
                <a:lnTo>
                  <a:pt x="2153069" y="3881285"/>
                </a:lnTo>
                <a:lnTo>
                  <a:pt x="2153069" y="3867912"/>
                </a:lnTo>
                <a:lnTo>
                  <a:pt x="2166442" y="3867912"/>
                </a:lnTo>
                <a:lnTo>
                  <a:pt x="2166442" y="3854196"/>
                </a:lnTo>
                <a:lnTo>
                  <a:pt x="2153069" y="3854196"/>
                </a:lnTo>
                <a:lnTo>
                  <a:pt x="2153069" y="3840823"/>
                </a:lnTo>
                <a:close/>
                <a:moveTo>
                  <a:pt x="2429789" y="3558616"/>
                </a:moveTo>
                <a:lnTo>
                  <a:pt x="2411273" y="3558616"/>
                </a:lnTo>
                <a:lnTo>
                  <a:pt x="2411273" y="3577476"/>
                </a:lnTo>
                <a:lnTo>
                  <a:pt x="2392414" y="3577476"/>
                </a:lnTo>
                <a:lnTo>
                  <a:pt x="2392414" y="3595992"/>
                </a:lnTo>
                <a:lnTo>
                  <a:pt x="2411273" y="3595992"/>
                </a:lnTo>
                <a:lnTo>
                  <a:pt x="2411273" y="3614852"/>
                </a:lnTo>
                <a:lnTo>
                  <a:pt x="2429789" y="3614852"/>
                </a:lnTo>
                <a:lnTo>
                  <a:pt x="2429789" y="3595992"/>
                </a:lnTo>
                <a:lnTo>
                  <a:pt x="2448649" y="3595992"/>
                </a:lnTo>
                <a:lnTo>
                  <a:pt x="2448649" y="3577476"/>
                </a:lnTo>
                <a:lnTo>
                  <a:pt x="2429789" y="3577476"/>
                </a:lnTo>
                <a:lnTo>
                  <a:pt x="2429789" y="3558616"/>
                </a:lnTo>
                <a:close/>
                <a:moveTo>
                  <a:pt x="3048038" y="3144736"/>
                </a:moveTo>
                <a:lnTo>
                  <a:pt x="3027464" y="3144736"/>
                </a:lnTo>
                <a:lnTo>
                  <a:pt x="3027464" y="3164967"/>
                </a:lnTo>
                <a:lnTo>
                  <a:pt x="3007233" y="3164967"/>
                </a:lnTo>
                <a:lnTo>
                  <a:pt x="3007233" y="3185541"/>
                </a:lnTo>
                <a:lnTo>
                  <a:pt x="3027464" y="3185541"/>
                </a:lnTo>
                <a:lnTo>
                  <a:pt x="3027464" y="3205772"/>
                </a:lnTo>
                <a:lnTo>
                  <a:pt x="3048038" y="3205772"/>
                </a:lnTo>
                <a:lnTo>
                  <a:pt x="3048038" y="3185541"/>
                </a:lnTo>
                <a:lnTo>
                  <a:pt x="3068269" y="3185541"/>
                </a:lnTo>
                <a:lnTo>
                  <a:pt x="3068269" y="3164967"/>
                </a:lnTo>
                <a:lnTo>
                  <a:pt x="3048038" y="3164967"/>
                </a:lnTo>
                <a:lnTo>
                  <a:pt x="3048038" y="3144736"/>
                </a:lnTo>
                <a:close/>
                <a:moveTo>
                  <a:pt x="2980830" y="3003118"/>
                </a:moveTo>
                <a:lnTo>
                  <a:pt x="2957513" y="3003118"/>
                </a:lnTo>
                <a:lnTo>
                  <a:pt x="2957513" y="3026435"/>
                </a:lnTo>
                <a:lnTo>
                  <a:pt x="2934196" y="3026435"/>
                </a:lnTo>
                <a:lnTo>
                  <a:pt x="2934196" y="3049753"/>
                </a:lnTo>
                <a:lnTo>
                  <a:pt x="2957513" y="3049753"/>
                </a:lnTo>
                <a:lnTo>
                  <a:pt x="2957513" y="3073070"/>
                </a:lnTo>
                <a:lnTo>
                  <a:pt x="2980830" y="3073070"/>
                </a:lnTo>
                <a:lnTo>
                  <a:pt x="2980830" y="3049753"/>
                </a:lnTo>
                <a:lnTo>
                  <a:pt x="3004147" y="3049753"/>
                </a:lnTo>
                <a:lnTo>
                  <a:pt x="3004147" y="3026435"/>
                </a:lnTo>
                <a:lnTo>
                  <a:pt x="2980830" y="3026435"/>
                </a:lnTo>
                <a:lnTo>
                  <a:pt x="2980830" y="3003118"/>
                </a:lnTo>
                <a:close/>
                <a:moveTo>
                  <a:pt x="3045295" y="3426943"/>
                </a:moveTo>
                <a:lnTo>
                  <a:pt x="3030208" y="3426943"/>
                </a:lnTo>
                <a:lnTo>
                  <a:pt x="3030208" y="3442030"/>
                </a:lnTo>
                <a:lnTo>
                  <a:pt x="3015120" y="3442030"/>
                </a:lnTo>
                <a:lnTo>
                  <a:pt x="3015120" y="3457118"/>
                </a:lnTo>
                <a:lnTo>
                  <a:pt x="3030208" y="3457118"/>
                </a:lnTo>
                <a:lnTo>
                  <a:pt x="3030208" y="3472205"/>
                </a:lnTo>
                <a:lnTo>
                  <a:pt x="3045295" y="3472205"/>
                </a:lnTo>
                <a:lnTo>
                  <a:pt x="3045295" y="3457118"/>
                </a:lnTo>
                <a:lnTo>
                  <a:pt x="3060383" y="3457118"/>
                </a:lnTo>
                <a:lnTo>
                  <a:pt x="3060383" y="3442030"/>
                </a:lnTo>
                <a:lnTo>
                  <a:pt x="3045295" y="3442030"/>
                </a:lnTo>
                <a:lnTo>
                  <a:pt x="3045295" y="3426943"/>
                </a:lnTo>
                <a:close/>
                <a:moveTo>
                  <a:pt x="2636215" y="3419399"/>
                </a:moveTo>
                <a:lnTo>
                  <a:pt x="2616327" y="3419399"/>
                </a:lnTo>
                <a:lnTo>
                  <a:pt x="2616327" y="3439630"/>
                </a:lnTo>
                <a:lnTo>
                  <a:pt x="2596096" y="3439630"/>
                </a:lnTo>
                <a:lnTo>
                  <a:pt x="2596096" y="3459518"/>
                </a:lnTo>
                <a:lnTo>
                  <a:pt x="2616327" y="3459518"/>
                </a:lnTo>
                <a:lnTo>
                  <a:pt x="2616327" y="3479749"/>
                </a:lnTo>
                <a:lnTo>
                  <a:pt x="2636215" y="3479749"/>
                </a:lnTo>
                <a:lnTo>
                  <a:pt x="2636215" y="3459518"/>
                </a:lnTo>
                <a:lnTo>
                  <a:pt x="2656447" y="3459518"/>
                </a:lnTo>
                <a:lnTo>
                  <a:pt x="2656447" y="3439630"/>
                </a:lnTo>
                <a:lnTo>
                  <a:pt x="2636215" y="3439630"/>
                </a:lnTo>
                <a:lnTo>
                  <a:pt x="2636215" y="3419399"/>
                </a:lnTo>
                <a:close/>
                <a:moveTo>
                  <a:pt x="3114561" y="3287382"/>
                </a:moveTo>
                <a:lnTo>
                  <a:pt x="3098102" y="3287382"/>
                </a:lnTo>
                <a:lnTo>
                  <a:pt x="3098102" y="3304184"/>
                </a:lnTo>
                <a:lnTo>
                  <a:pt x="3081299" y="3304184"/>
                </a:lnTo>
                <a:lnTo>
                  <a:pt x="3081299" y="3320644"/>
                </a:lnTo>
                <a:lnTo>
                  <a:pt x="3098102" y="3320644"/>
                </a:lnTo>
                <a:lnTo>
                  <a:pt x="3098102" y="3337446"/>
                </a:lnTo>
                <a:lnTo>
                  <a:pt x="3114561" y="3337446"/>
                </a:lnTo>
                <a:lnTo>
                  <a:pt x="3114561" y="3320644"/>
                </a:lnTo>
                <a:lnTo>
                  <a:pt x="3131363" y="3320644"/>
                </a:lnTo>
                <a:lnTo>
                  <a:pt x="3131363" y="3304184"/>
                </a:lnTo>
                <a:lnTo>
                  <a:pt x="3114561" y="3304184"/>
                </a:lnTo>
                <a:lnTo>
                  <a:pt x="3114561" y="3287382"/>
                </a:lnTo>
                <a:close/>
                <a:moveTo>
                  <a:pt x="2975686" y="3567189"/>
                </a:moveTo>
                <a:lnTo>
                  <a:pt x="2962656" y="3567189"/>
                </a:lnTo>
                <a:lnTo>
                  <a:pt x="2962656" y="3580219"/>
                </a:lnTo>
                <a:lnTo>
                  <a:pt x="2949626" y="3580219"/>
                </a:lnTo>
                <a:lnTo>
                  <a:pt x="2949626" y="3593249"/>
                </a:lnTo>
                <a:lnTo>
                  <a:pt x="2962656" y="3593249"/>
                </a:lnTo>
                <a:lnTo>
                  <a:pt x="2962656" y="3606279"/>
                </a:lnTo>
                <a:lnTo>
                  <a:pt x="2975686" y="3606279"/>
                </a:lnTo>
                <a:lnTo>
                  <a:pt x="2975686" y="3593249"/>
                </a:lnTo>
                <a:lnTo>
                  <a:pt x="2988716" y="3593249"/>
                </a:lnTo>
                <a:lnTo>
                  <a:pt x="2988716" y="3580219"/>
                </a:lnTo>
                <a:lnTo>
                  <a:pt x="2975686" y="3580219"/>
                </a:lnTo>
                <a:lnTo>
                  <a:pt x="2975686" y="3567189"/>
                </a:lnTo>
                <a:close/>
                <a:moveTo>
                  <a:pt x="3183827" y="3148508"/>
                </a:moveTo>
                <a:lnTo>
                  <a:pt x="3165996" y="3148508"/>
                </a:lnTo>
                <a:lnTo>
                  <a:pt x="3165996" y="3166339"/>
                </a:lnTo>
                <a:lnTo>
                  <a:pt x="3148165" y="3166339"/>
                </a:lnTo>
                <a:lnTo>
                  <a:pt x="3148165" y="3184169"/>
                </a:lnTo>
                <a:lnTo>
                  <a:pt x="3165996" y="3184169"/>
                </a:lnTo>
                <a:lnTo>
                  <a:pt x="3165996" y="3202000"/>
                </a:lnTo>
                <a:lnTo>
                  <a:pt x="3183827" y="3202000"/>
                </a:lnTo>
                <a:lnTo>
                  <a:pt x="3183827" y="3184169"/>
                </a:lnTo>
                <a:lnTo>
                  <a:pt x="3201658" y="3184169"/>
                </a:lnTo>
                <a:lnTo>
                  <a:pt x="3201658" y="3166339"/>
                </a:lnTo>
                <a:lnTo>
                  <a:pt x="3183827" y="3166339"/>
                </a:lnTo>
                <a:lnTo>
                  <a:pt x="3183827" y="3148508"/>
                </a:lnTo>
                <a:close/>
                <a:moveTo>
                  <a:pt x="3181426" y="3430029"/>
                </a:moveTo>
                <a:lnTo>
                  <a:pt x="3168396" y="3430029"/>
                </a:lnTo>
                <a:lnTo>
                  <a:pt x="3168396" y="3443059"/>
                </a:lnTo>
                <a:lnTo>
                  <a:pt x="3155366" y="3443059"/>
                </a:lnTo>
                <a:lnTo>
                  <a:pt x="3155366" y="3456089"/>
                </a:lnTo>
                <a:lnTo>
                  <a:pt x="3168396" y="3456089"/>
                </a:lnTo>
                <a:lnTo>
                  <a:pt x="3168396" y="3469119"/>
                </a:lnTo>
                <a:lnTo>
                  <a:pt x="3181426" y="3469119"/>
                </a:lnTo>
                <a:lnTo>
                  <a:pt x="3181426" y="3456089"/>
                </a:lnTo>
                <a:lnTo>
                  <a:pt x="3194456" y="3456089"/>
                </a:lnTo>
                <a:lnTo>
                  <a:pt x="3194456" y="3443059"/>
                </a:lnTo>
                <a:lnTo>
                  <a:pt x="3181426" y="3443059"/>
                </a:lnTo>
                <a:lnTo>
                  <a:pt x="3181426" y="3430029"/>
                </a:lnTo>
                <a:close/>
                <a:moveTo>
                  <a:pt x="3116961" y="3006204"/>
                </a:moveTo>
                <a:lnTo>
                  <a:pt x="3095701" y="3006204"/>
                </a:lnTo>
                <a:lnTo>
                  <a:pt x="3095701" y="3027464"/>
                </a:lnTo>
                <a:lnTo>
                  <a:pt x="3074441" y="3027464"/>
                </a:lnTo>
                <a:lnTo>
                  <a:pt x="3074441" y="3048724"/>
                </a:lnTo>
                <a:lnTo>
                  <a:pt x="3095701" y="3048724"/>
                </a:lnTo>
                <a:lnTo>
                  <a:pt x="3095701" y="3069984"/>
                </a:lnTo>
                <a:lnTo>
                  <a:pt x="3116961" y="3069984"/>
                </a:lnTo>
                <a:lnTo>
                  <a:pt x="3116961" y="3048724"/>
                </a:lnTo>
                <a:lnTo>
                  <a:pt x="3138221" y="3048724"/>
                </a:lnTo>
                <a:lnTo>
                  <a:pt x="3138221" y="3027464"/>
                </a:lnTo>
                <a:lnTo>
                  <a:pt x="3116961" y="3027464"/>
                </a:lnTo>
                <a:lnTo>
                  <a:pt x="3116961" y="3006204"/>
                </a:lnTo>
                <a:close/>
                <a:moveTo>
                  <a:pt x="2978429" y="3284296"/>
                </a:moveTo>
                <a:lnTo>
                  <a:pt x="2959913" y="3284296"/>
                </a:lnTo>
                <a:lnTo>
                  <a:pt x="2959913" y="3303156"/>
                </a:lnTo>
                <a:lnTo>
                  <a:pt x="2941054" y="3303156"/>
                </a:lnTo>
                <a:lnTo>
                  <a:pt x="2941054" y="3321672"/>
                </a:lnTo>
                <a:lnTo>
                  <a:pt x="2959913" y="3321672"/>
                </a:lnTo>
                <a:lnTo>
                  <a:pt x="2959913" y="3340532"/>
                </a:lnTo>
                <a:lnTo>
                  <a:pt x="2978429" y="3340532"/>
                </a:lnTo>
                <a:lnTo>
                  <a:pt x="2978429" y="3321672"/>
                </a:lnTo>
                <a:lnTo>
                  <a:pt x="2997289" y="3321672"/>
                </a:lnTo>
                <a:lnTo>
                  <a:pt x="2997289" y="3303156"/>
                </a:lnTo>
                <a:lnTo>
                  <a:pt x="2978429" y="3303156"/>
                </a:lnTo>
                <a:lnTo>
                  <a:pt x="2978429" y="3284296"/>
                </a:lnTo>
                <a:close/>
                <a:moveTo>
                  <a:pt x="2772689" y="3421799"/>
                </a:moveTo>
                <a:lnTo>
                  <a:pt x="2754173" y="3421799"/>
                </a:lnTo>
                <a:lnTo>
                  <a:pt x="2754173" y="3440316"/>
                </a:lnTo>
                <a:lnTo>
                  <a:pt x="2735656" y="3440316"/>
                </a:lnTo>
                <a:lnTo>
                  <a:pt x="2735656" y="3458832"/>
                </a:lnTo>
                <a:lnTo>
                  <a:pt x="2754173" y="3458832"/>
                </a:lnTo>
                <a:lnTo>
                  <a:pt x="2754173" y="3477349"/>
                </a:lnTo>
                <a:lnTo>
                  <a:pt x="2772689" y="3477349"/>
                </a:lnTo>
                <a:lnTo>
                  <a:pt x="2772689" y="3458832"/>
                </a:lnTo>
                <a:lnTo>
                  <a:pt x="2791206" y="3458832"/>
                </a:lnTo>
                <a:lnTo>
                  <a:pt x="2791206" y="3440316"/>
                </a:lnTo>
                <a:lnTo>
                  <a:pt x="2772689" y="3440316"/>
                </a:lnTo>
                <a:lnTo>
                  <a:pt x="2772689" y="3421799"/>
                </a:lnTo>
                <a:close/>
                <a:moveTo>
                  <a:pt x="2705824" y="3279153"/>
                </a:moveTo>
                <a:lnTo>
                  <a:pt x="2683879" y="3279153"/>
                </a:lnTo>
                <a:lnTo>
                  <a:pt x="2683879" y="3301441"/>
                </a:lnTo>
                <a:lnTo>
                  <a:pt x="2661590" y="3301441"/>
                </a:lnTo>
                <a:lnTo>
                  <a:pt x="2661590" y="3323387"/>
                </a:lnTo>
                <a:lnTo>
                  <a:pt x="2683879" y="3323387"/>
                </a:lnTo>
                <a:lnTo>
                  <a:pt x="2683879" y="3345675"/>
                </a:lnTo>
                <a:lnTo>
                  <a:pt x="2705824" y="3345675"/>
                </a:lnTo>
                <a:lnTo>
                  <a:pt x="2705824" y="3323387"/>
                </a:lnTo>
                <a:lnTo>
                  <a:pt x="2728112" y="3323387"/>
                </a:lnTo>
                <a:lnTo>
                  <a:pt x="2728112" y="3301441"/>
                </a:lnTo>
                <a:lnTo>
                  <a:pt x="2705824" y="3301441"/>
                </a:lnTo>
                <a:lnTo>
                  <a:pt x="2705824" y="3279153"/>
                </a:lnTo>
                <a:close/>
                <a:moveTo>
                  <a:pt x="2769604" y="3705035"/>
                </a:moveTo>
                <a:lnTo>
                  <a:pt x="2757259" y="3705035"/>
                </a:lnTo>
                <a:lnTo>
                  <a:pt x="2757259" y="3717722"/>
                </a:lnTo>
                <a:lnTo>
                  <a:pt x="2744572" y="3717722"/>
                </a:lnTo>
                <a:lnTo>
                  <a:pt x="2744572" y="3730066"/>
                </a:lnTo>
                <a:lnTo>
                  <a:pt x="2757259" y="3730066"/>
                </a:lnTo>
                <a:lnTo>
                  <a:pt x="2757259" y="3742754"/>
                </a:lnTo>
                <a:lnTo>
                  <a:pt x="2769604" y="3742754"/>
                </a:lnTo>
                <a:lnTo>
                  <a:pt x="2769604" y="3730066"/>
                </a:lnTo>
                <a:lnTo>
                  <a:pt x="2782291" y="3730066"/>
                </a:lnTo>
                <a:lnTo>
                  <a:pt x="2782291" y="3717722"/>
                </a:lnTo>
                <a:lnTo>
                  <a:pt x="2769604" y="3717722"/>
                </a:lnTo>
                <a:lnTo>
                  <a:pt x="2769604" y="3705035"/>
                </a:lnTo>
                <a:close/>
                <a:moveTo>
                  <a:pt x="2911564" y="3141993"/>
                </a:moveTo>
                <a:lnTo>
                  <a:pt x="2889619" y="3141993"/>
                </a:lnTo>
                <a:lnTo>
                  <a:pt x="2889619" y="3164281"/>
                </a:lnTo>
                <a:lnTo>
                  <a:pt x="2867330" y="3164281"/>
                </a:lnTo>
                <a:lnTo>
                  <a:pt x="2867330" y="3186227"/>
                </a:lnTo>
                <a:lnTo>
                  <a:pt x="2889619" y="3186227"/>
                </a:lnTo>
                <a:lnTo>
                  <a:pt x="2889619" y="3208515"/>
                </a:lnTo>
                <a:lnTo>
                  <a:pt x="2911564" y="3208515"/>
                </a:lnTo>
                <a:lnTo>
                  <a:pt x="2911564" y="3186227"/>
                </a:lnTo>
                <a:lnTo>
                  <a:pt x="2933852" y="3186227"/>
                </a:lnTo>
                <a:lnTo>
                  <a:pt x="2933852" y="3164281"/>
                </a:lnTo>
                <a:lnTo>
                  <a:pt x="2911564" y="3164281"/>
                </a:lnTo>
                <a:lnTo>
                  <a:pt x="2911564" y="3141993"/>
                </a:lnTo>
                <a:close/>
                <a:moveTo>
                  <a:pt x="2703081" y="3562045"/>
                </a:moveTo>
                <a:lnTo>
                  <a:pt x="2686622" y="3562045"/>
                </a:lnTo>
                <a:lnTo>
                  <a:pt x="2686622" y="3578504"/>
                </a:lnTo>
                <a:lnTo>
                  <a:pt x="2670163" y="3578504"/>
                </a:lnTo>
                <a:lnTo>
                  <a:pt x="2670163" y="3594964"/>
                </a:lnTo>
                <a:lnTo>
                  <a:pt x="2686622" y="3594964"/>
                </a:lnTo>
                <a:lnTo>
                  <a:pt x="2686622" y="3611423"/>
                </a:lnTo>
                <a:lnTo>
                  <a:pt x="2703081" y="3611423"/>
                </a:lnTo>
                <a:lnTo>
                  <a:pt x="2703081" y="3594964"/>
                </a:lnTo>
                <a:lnTo>
                  <a:pt x="2719540" y="3594964"/>
                </a:lnTo>
                <a:lnTo>
                  <a:pt x="2719540" y="3578504"/>
                </a:lnTo>
                <a:lnTo>
                  <a:pt x="2703081" y="3578504"/>
                </a:lnTo>
                <a:lnTo>
                  <a:pt x="2703081" y="3562045"/>
                </a:lnTo>
                <a:close/>
                <a:moveTo>
                  <a:pt x="2909164" y="3424199"/>
                </a:moveTo>
                <a:lnTo>
                  <a:pt x="2892019" y="3424199"/>
                </a:lnTo>
                <a:lnTo>
                  <a:pt x="2892019" y="3441002"/>
                </a:lnTo>
                <a:lnTo>
                  <a:pt x="2875217" y="3441002"/>
                </a:lnTo>
                <a:lnTo>
                  <a:pt x="2875217" y="3458147"/>
                </a:lnTo>
                <a:lnTo>
                  <a:pt x="2892019" y="3458147"/>
                </a:lnTo>
                <a:lnTo>
                  <a:pt x="2892019" y="3474949"/>
                </a:lnTo>
                <a:lnTo>
                  <a:pt x="2909164" y="3474949"/>
                </a:lnTo>
                <a:lnTo>
                  <a:pt x="2909164" y="3458147"/>
                </a:lnTo>
                <a:lnTo>
                  <a:pt x="2925966" y="3458147"/>
                </a:lnTo>
                <a:lnTo>
                  <a:pt x="2925966" y="3441002"/>
                </a:lnTo>
                <a:lnTo>
                  <a:pt x="2909164" y="3441002"/>
                </a:lnTo>
                <a:lnTo>
                  <a:pt x="2909164" y="3424199"/>
                </a:lnTo>
                <a:close/>
                <a:moveTo>
                  <a:pt x="2842298" y="3281553"/>
                </a:moveTo>
                <a:lnTo>
                  <a:pt x="2821724" y="3281553"/>
                </a:lnTo>
                <a:lnTo>
                  <a:pt x="2821724" y="3302127"/>
                </a:lnTo>
                <a:lnTo>
                  <a:pt x="2801150" y="3302127"/>
                </a:lnTo>
                <a:lnTo>
                  <a:pt x="2801150" y="3322701"/>
                </a:lnTo>
                <a:lnTo>
                  <a:pt x="2821724" y="3322701"/>
                </a:lnTo>
                <a:lnTo>
                  <a:pt x="2821724" y="3343275"/>
                </a:lnTo>
                <a:lnTo>
                  <a:pt x="2842298" y="3343275"/>
                </a:lnTo>
                <a:lnTo>
                  <a:pt x="2842298" y="3322701"/>
                </a:lnTo>
                <a:lnTo>
                  <a:pt x="2862872" y="3322701"/>
                </a:lnTo>
                <a:lnTo>
                  <a:pt x="2862872" y="3302127"/>
                </a:lnTo>
                <a:lnTo>
                  <a:pt x="2842298" y="3302127"/>
                </a:lnTo>
                <a:lnTo>
                  <a:pt x="2842298" y="3281553"/>
                </a:lnTo>
                <a:close/>
                <a:moveTo>
                  <a:pt x="2839555" y="3564446"/>
                </a:moveTo>
                <a:lnTo>
                  <a:pt x="2824468" y="3564446"/>
                </a:lnTo>
                <a:lnTo>
                  <a:pt x="2824468" y="3579190"/>
                </a:lnTo>
                <a:lnTo>
                  <a:pt x="2809723" y="3579190"/>
                </a:lnTo>
                <a:lnTo>
                  <a:pt x="2809723" y="3594278"/>
                </a:lnTo>
                <a:lnTo>
                  <a:pt x="2824468" y="3594278"/>
                </a:lnTo>
                <a:lnTo>
                  <a:pt x="2824468" y="3609023"/>
                </a:lnTo>
                <a:lnTo>
                  <a:pt x="2839555" y="3609023"/>
                </a:lnTo>
                <a:lnTo>
                  <a:pt x="2839555" y="3594278"/>
                </a:lnTo>
                <a:lnTo>
                  <a:pt x="2854300" y="3594278"/>
                </a:lnTo>
                <a:lnTo>
                  <a:pt x="2854300" y="3579190"/>
                </a:lnTo>
                <a:lnTo>
                  <a:pt x="2839555" y="3579190"/>
                </a:lnTo>
                <a:lnTo>
                  <a:pt x="2839555" y="3564446"/>
                </a:lnTo>
                <a:close/>
                <a:moveTo>
                  <a:pt x="2775433" y="3139592"/>
                </a:moveTo>
                <a:lnTo>
                  <a:pt x="2751430" y="3139592"/>
                </a:lnTo>
                <a:lnTo>
                  <a:pt x="2751430" y="3163253"/>
                </a:lnTo>
                <a:lnTo>
                  <a:pt x="2727770" y="3163253"/>
                </a:lnTo>
                <a:lnTo>
                  <a:pt x="2727770" y="3187256"/>
                </a:lnTo>
                <a:lnTo>
                  <a:pt x="2751430" y="3187256"/>
                </a:lnTo>
                <a:lnTo>
                  <a:pt x="2751430" y="3210916"/>
                </a:lnTo>
                <a:lnTo>
                  <a:pt x="2775433" y="3210916"/>
                </a:lnTo>
                <a:lnTo>
                  <a:pt x="2775433" y="3187256"/>
                </a:lnTo>
                <a:lnTo>
                  <a:pt x="2799093" y="3187256"/>
                </a:lnTo>
                <a:lnTo>
                  <a:pt x="2799093" y="3163253"/>
                </a:lnTo>
                <a:lnTo>
                  <a:pt x="2775433" y="3163253"/>
                </a:lnTo>
                <a:lnTo>
                  <a:pt x="2775433" y="3139592"/>
                </a:lnTo>
                <a:close/>
                <a:moveTo>
                  <a:pt x="1038644" y="600075"/>
                </a:moveTo>
                <a:lnTo>
                  <a:pt x="1059218" y="600075"/>
                </a:lnTo>
                <a:lnTo>
                  <a:pt x="1059218" y="579501"/>
                </a:lnTo>
                <a:lnTo>
                  <a:pt x="1079792" y="579501"/>
                </a:lnTo>
                <a:lnTo>
                  <a:pt x="1079792" y="558927"/>
                </a:lnTo>
                <a:lnTo>
                  <a:pt x="1059218" y="558927"/>
                </a:lnTo>
                <a:lnTo>
                  <a:pt x="1059218" y="538353"/>
                </a:lnTo>
                <a:lnTo>
                  <a:pt x="1038644" y="538353"/>
                </a:lnTo>
                <a:lnTo>
                  <a:pt x="1038644" y="558927"/>
                </a:lnTo>
                <a:lnTo>
                  <a:pt x="1018070" y="558927"/>
                </a:lnTo>
                <a:lnTo>
                  <a:pt x="1018070" y="579501"/>
                </a:lnTo>
                <a:lnTo>
                  <a:pt x="1038644" y="579501"/>
                </a:lnTo>
                <a:lnTo>
                  <a:pt x="1038644" y="600075"/>
                </a:lnTo>
                <a:close/>
                <a:moveTo>
                  <a:pt x="3236290" y="590817"/>
                </a:moveTo>
                <a:lnTo>
                  <a:pt x="3250692" y="590817"/>
                </a:lnTo>
                <a:lnTo>
                  <a:pt x="3250692" y="576415"/>
                </a:lnTo>
                <a:lnTo>
                  <a:pt x="3265094" y="576415"/>
                </a:lnTo>
                <a:lnTo>
                  <a:pt x="3265094" y="562013"/>
                </a:lnTo>
                <a:lnTo>
                  <a:pt x="3250692" y="562013"/>
                </a:lnTo>
                <a:lnTo>
                  <a:pt x="3250692" y="547611"/>
                </a:lnTo>
                <a:lnTo>
                  <a:pt x="3236290" y="547611"/>
                </a:lnTo>
                <a:lnTo>
                  <a:pt x="3236290" y="562013"/>
                </a:lnTo>
                <a:lnTo>
                  <a:pt x="3221888" y="562013"/>
                </a:lnTo>
                <a:lnTo>
                  <a:pt x="3221888" y="576415"/>
                </a:lnTo>
                <a:lnTo>
                  <a:pt x="3236290" y="576415"/>
                </a:lnTo>
                <a:lnTo>
                  <a:pt x="3236290" y="590817"/>
                </a:lnTo>
                <a:close/>
                <a:moveTo>
                  <a:pt x="3233890" y="871995"/>
                </a:moveTo>
                <a:lnTo>
                  <a:pt x="3253093" y="871995"/>
                </a:lnTo>
                <a:lnTo>
                  <a:pt x="3253093" y="853135"/>
                </a:lnTo>
                <a:lnTo>
                  <a:pt x="3271952" y="853135"/>
                </a:lnTo>
                <a:lnTo>
                  <a:pt x="3271952" y="833933"/>
                </a:lnTo>
                <a:lnTo>
                  <a:pt x="3253093" y="833933"/>
                </a:lnTo>
                <a:lnTo>
                  <a:pt x="3253093" y="815073"/>
                </a:lnTo>
                <a:lnTo>
                  <a:pt x="3233890" y="815073"/>
                </a:lnTo>
                <a:lnTo>
                  <a:pt x="3233890" y="833933"/>
                </a:lnTo>
                <a:lnTo>
                  <a:pt x="3215030" y="833933"/>
                </a:lnTo>
                <a:lnTo>
                  <a:pt x="3215030" y="853135"/>
                </a:lnTo>
                <a:lnTo>
                  <a:pt x="3233890" y="853135"/>
                </a:lnTo>
                <a:lnTo>
                  <a:pt x="3233890" y="871995"/>
                </a:lnTo>
                <a:close/>
                <a:moveTo>
                  <a:pt x="3300755" y="1288961"/>
                </a:moveTo>
                <a:lnTo>
                  <a:pt x="3323387" y="1288961"/>
                </a:lnTo>
                <a:lnTo>
                  <a:pt x="3323387" y="1266330"/>
                </a:lnTo>
                <a:lnTo>
                  <a:pt x="3346018" y="1266330"/>
                </a:lnTo>
                <a:lnTo>
                  <a:pt x="3346018" y="1243698"/>
                </a:lnTo>
                <a:lnTo>
                  <a:pt x="3323387" y="1243698"/>
                </a:lnTo>
                <a:lnTo>
                  <a:pt x="3323387" y="1221067"/>
                </a:lnTo>
                <a:lnTo>
                  <a:pt x="3300755" y="1221067"/>
                </a:lnTo>
                <a:lnTo>
                  <a:pt x="3300755" y="1243698"/>
                </a:lnTo>
                <a:lnTo>
                  <a:pt x="3278124" y="1243698"/>
                </a:lnTo>
                <a:lnTo>
                  <a:pt x="3278124" y="1266330"/>
                </a:lnTo>
                <a:lnTo>
                  <a:pt x="3300755" y="1266330"/>
                </a:lnTo>
                <a:lnTo>
                  <a:pt x="3300755" y="1288961"/>
                </a:lnTo>
                <a:close/>
                <a:moveTo>
                  <a:pt x="3304184" y="729691"/>
                </a:moveTo>
                <a:lnTo>
                  <a:pt x="3319958" y="729691"/>
                </a:lnTo>
                <a:lnTo>
                  <a:pt x="3319958" y="714261"/>
                </a:lnTo>
                <a:lnTo>
                  <a:pt x="3335389" y="714261"/>
                </a:lnTo>
                <a:lnTo>
                  <a:pt x="3335389" y="698487"/>
                </a:lnTo>
                <a:lnTo>
                  <a:pt x="3319958" y="698487"/>
                </a:lnTo>
                <a:lnTo>
                  <a:pt x="3319958" y="683057"/>
                </a:lnTo>
                <a:lnTo>
                  <a:pt x="3304184" y="683057"/>
                </a:lnTo>
                <a:lnTo>
                  <a:pt x="3304184" y="698487"/>
                </a:lnTo>
                <a:lnTo>
                  <a:pt x="3288754" y="698487"/>
                </a:lnTo>
                <a:lnTo>
                  <a:pt x="3288754" y="714261"/>
                </a:lnTo>
                <a:lnTo>
                  <a:pt x="3304184" y="714261"/>
                </a:lnTo>
                <a:lnTo>
                  <a:pt x="3304184" y="729691"/>
                </a:lnTo>
                <a:close/>
                <a:moveTo>
                  <a:pt x="3232175" y="1151801"/>
                </a:moveTo>
                <a:lnTo>
                  <a:pt x="3254807" y="1151801"/>
                </a:lnTo>
                <a:lnTo>
                  <a:pt x="3254807" y="1129170"/>
                </a:lnTo>
                <a:lnTo>
                  <a:pt x="3277438" y="1129170"/>
                </a:lnTo>
                <a:lnTo>
                  <a:pt x="3277438" y="1106538"/>
                </a:lnTo>
                <a:lnTo>
                  <a:pt x="3254807" y="1106538"/>
                </a:lnTo>
                <a:lnTo>
                  <a:pt x="3254807" y="1083907"/>
                </a:lnTo>
                <a:lnTo>
                  <a:pt x="3232175" y="1083907"/>
                </a:lnTo>
                <a:lnTo>
                  <a:pt x="3232175" y="1106538"/>
                </a:lnTo>
                <a:lnTo>
                  <a:pt x="3209544" y="1106538"/>
                </a:lnTo>
                <a:lnTo>
                  <a:pt x="3209544" y="1129170"/>
                </a:lnTo>
                <a:lnTo>
                  <a:pt x="3232175" y="1129170"/>
                </a:lnTo>
                <a:lnTo>
                  <a:pt x="3232175" y="1151801"/>
                </a:lnTo>
                <a:close/>
                <a:moveTo>
                  <a:pt x="3302127" y="1010183"/>
                </a:moveTo>
                <a:lnTo>
                  <a:pt x="3322015" y="1010183"/>
                </a:lnTo>
                <a:lnTo>
                  <a:pt x="3322015" y="990638"/>
                </a:lnTo>
                <a:lnTo>
                  <a:pt x="3341561" y="990638"/>
                </a:lnTo>
                <a:lnTo>
                  <a:pt x="3341561" y="970750"/>
                </a:lnTo>
                <a:lnTo>
                  <a:pt x="3322015" y="970750"/>
                </a:lnTo>
                <a:lnTo>
                  <a:pt x="3322015" y="951205"/>
                </a:lnTo>
                <a:lnTo>
                  <a:pt x="3302127" y="951205"/>
                </a:lnTo>
                <a:lnTo>
                  <a:pt x="3302127" y="970750"/>
                </a:lnTo>
                <a:lnTo>
                  <a:pt x="3282582" y="970750"/>
                </a:lnTo>
                <a:lnTo>
                  <a:pt x="3282582" y="990638"/>
                </a:lnTo>
                <a:lnTo>
                  <a:pt x="3302127" y="990638"/>
                </a:lnTo>
                <a:lnTo>
                  <a:pt x="3302127" y="1010183"/>
                </a:lnTo>
                <a:close/>
                <a:moveTo>
                  <a:pt x="3098102" y="594246"/>
                </a:moveTo>
                <a:lnTo>
                  <a:pt x="3114561" y="594246"/>
                </a:lnTo>
                <a:lnTo>
                  <a:pt x="3114561" y="577444"/>
                </a:lnTo>
                <a:lnTo>
                  <a:pt x="3131363" y="577444"/>
                </a:lnTo>
                <a:lnTo>
                  <a:pt x="3131363" y="560984"/>
                </a:lnTo>
                <a:lnTo>
                  <a:pt x="3114561" y="560984"/>
                </a:lnTo>
                <a:lnTo>
                  <a:pt x="3114561" y="544182"/>
                </a:lnTo>
                <a:lnTo>
                  <a:pt x="3098102" y="544182"/>
                </a:lnTo>
                <a:lnTo>
                  <a:pt x="3098102" y="560984"/>
                </a:lnTo>
                <a:lnTo>
                  <a:pt x="3081299" y="560984"/>
                </a:lnTo>
                <a:lnTo>
                  <a:pt x="3081299" y="577444"/>
                </a:lnTo>
                <a:lnTo>
                  <a:pt x="3098102" y="577444"/>
                </a:lnTo>
                <a:lnTo>
                  <a:pt x="3098102" y="594246"/>
                </a:lnTo>
                <a:close/>
                <a:moveTo>
                  <a:pt x="3163939" y="1013955"/>
                </a:moveTo>
                <a:lnTo>
                  <a:pt x="3185884" y="1013955"/>
                </a:lnTo>
                <a:lnTo>
                  <a:pt x="3185884" y="991667"/>
                </a:lnTo>
                <a:lnTo>
                  <a:pt x="3208172" y="991667"/>
                </a:lnTo>
                <a:lnTo>
                  <a:pt x="3208172" y="969721"/>
                </a:lnTo>
                <a:lnTo>
                  <a:pt x="3185884" y="969721"/>
                </a:lnTo>
                <a:lnTo>
                  <a:pt x="3185884" y="947433"/>
                </a:lnTo>
                <a:lnTo>
                  <a:pt x="3163939" y="947433"/>
                </a:lnTo>
                <a:lnTo>
                  <a:pt x="3163939" y="969721"/>
                </a:lnTo>
                <a:lnTo>
                  <a:pt x="3141650" y="969721"/>
                </a:lnTo>
                <a:lnTo>
                  <a:pt x="3141650" y="991667"/>
                </a:lnTo>
                <a:lnTo>
                  <a:pt x="3163939" y="991667"/>
                </a:lnTo>
                <a:lnTo>
                  <a:pt x="3163939" y="1013955"/>
                </a:lnTo>
                <a:close/>
                <a:moveTo>
                  <a:pt x="3165996" y="733463"/>
                </a:moveTo>
                <a:lnTo>
                  <a:pt x="3183827" y="733463"/>
                </a:lnTo>
                <a:lnTo>
                  <a:pt x="3183827" y="715289"/>
                </a:lnTo>
                <a:lnTo>
                  <a:pt x="3202000" y="715289"/>
                </a:lnTo>
                <a:lnTo>
                  <a:pt x="3202000" y="697459"/>
                </a:lnTo>
                <a:lnTo>
                  <a:pt x="3183827" y="697459"/>
                </a:lnTo>
                <a:lnTo>
                  <a:pt x="3183827" y="679285"/>
                </a:lnTo>
                <a:lnTo>
                  <a:pt x="3165996" y="679285"/>
                </a:lnTo>
                <a:lnTo>
                  <a:pt x="3165996" y="697459"/>
                </a:lnTo>
                <a:lnTo>
                  <a:pt x="3147822" y="697459"/>
                </a:lnTo>
                <a:lnTo>
                  <a:pt x="3147822" y="715289"/>
                </a:lnTo>
                <a:lnTo>
                  <a:pt x="3165996" y="715289"/>
                </a:lnTo>
                <a:lnTo>
                  <a:pt x="3165996" y="733463"/>
                </a:lnTo>
                <a:close/>
                <a:moveTo>
                  <a:pt x="3168396" y="451599"/>
                </a:moveTo>
                <a:lnTo>
                  <a:pt x="3181426" y="451599"/>
                </a:lnTo>
                <a:lnTo>
                  <a:pt x="3181426" y="438569"/>
                </a:lnTo>
                <a:lnTo>
                  <a:pt x="3194456" y="438569"/>
                </a:lnTo>
                <a:lnTo>
                  <a:pt x="3194456" y="425539"/>
                </a:lnTo>
                <a:lnTo>
                  <a:pt x="3181426" y="425539"/>
                </a:lnTo>
                <a:lnTo>
                  <a:pt x="3181426" y="412509"/>
                </a:lnTo>
                <a:lnTo>
                  <a:pt x="3168396" y="412509"/>
                </a:lnTo>
                <a:lnTo>
                  <a:pt x="3168396" y="425539"/>
                </a:lnTo>
                <a:lnTo>
                  <a:pt x="3155366" y="425539"/>
                </a:lnTo>
                <a:lnTo>
                  <a:pt x="3155366" y="438569"/>
                </a:lnTo>
                <a:lnTo>
                  <a:pt x="3168396" y="438569"/>
                </a:lnTo>
                <a:lnTo>
                  <a:pt x="3168396" y="451599"/>
                </a:lnTo>
                <a:close/>
                <a:moveTo>
                  <a:pt x="3374822" y="587045"/>
                </a:moveTo>
                <a:lnTo>
                  <a:pt x="3386480" y="587045"/>
                </a:lnTo>
                <a:lnTo>
                  <a:pt x="3386480" y="575043"/>
                </a:lnTo>
                <a:lnTo>
                  <a:pt x="3398482" y="575043"/>
                </a:lnTo>
                <a:lnTo>
                  <a:pt x="3398482" y="563385"/>
                </a:lnTo>
                <a:lnTo>
                  <a:pt x="3386480" y="563385"/>
                </a:lnTo>
                <a:lnTo>
                  <a:pt x="3386480" y="551383"/>
                </a:lnTo>
                <a:lnTo>
                  <a:pt x="3374822" y="551383"/>
                </a:lnTo>
                <a:lnTo>
                  <a:pt x="3374822" y="563385"/>
                </a:lnTo>
                <a:lnTo>
                  <a:pt x="3362821" y="563385"/>
                </a:lnTo>
                <a:lnTo>
                  <a:pt x="3362821" y="575043"/>
                </a:lnTo>
                <a:lnTo>
                  <a:pt x="3374822" y="575043"/>
                </a:lnTo>
                <a:lnTo>
                  <a:pt x="3374822" y="587045"/>
                </a:lnTo>
                <a:close/>
                <a:moveTo>
                  <a:pt x="1065047" y="1989163"/>
                </a:moveTo>
                <a:lnTo>
                  <a:pt x="1065047" y="1956930"/>
                </a:lnTo>
                <a:lnTo>
                  <a:pt x="1097280" y="1956930"/>
                </a:lnTo>
                <a:lnTo>
                  <a:pt x="1097280" y="1924698"/>
                </a:lnTo>
                <a:lnTo>
                  <a:pt x="1065047" y="1924698"/>
                </a:lnTo>
                <a:lnTo>
                  <a:pt x="1065047" y="1892465"/>
                </a:lnTo>
                <a:lnTo>
                  <a:pt x="1032815" y="1892465"/>
                </a:lnTo>
                <a:lnTo>
                  <a:pt x="1032815" y="1924698"/>
                </a:lnTo>
                <a:lnTo>
                  <a:pt x="1000582" y="1924698"/>
                </a:lnTo>
                <a:lnTo>
                  <a:pt x="1000582" y="1956930"/>
                </a:lnTo>
                <a:lnTo>
                  <a:pt x="1032815" y="1956930"/>
                </a:lnTo>
                <a:lnTo>
                  <a:pt x="1032815" y="1989163"/>
                </a:lnTo>
                <a:lnTo>
                  <a:pt x="1065047" y="1989163"/>
                </a:lnTo>
                <a:close/>
                <a:moveTo>
                  <a:pt x="2610155" y="1755305"/>
                </a:moveTo>
                <a:lnTo>
                  <a:pt x="2610155" y="1787538"/>
                </a:lnTo>
                <a:lnTo>
                  <a:pt x="2577922" y="1787538"/>
                </a:lnTo>
                <a:lnTo>
                  <a:pt x="2577922" y="1819770"/>
                </a:lnTo>
                <a:lnTo>
                  <a:pt x="2610155" y="1819770"/>
                </a:lnTo>
                <a:lnTo>
                  <a:pt x="2610155" y="1852003"/>
                </a:lnTo>
                <a:lnTo>
                  <a:pt x="2642387" y="1852003"/>
                </a:lnTo>
                <a:lnTo>
                  <a:pt x="2642387" y="1819770"/>
                </a:lnTo>
                <a:lnTo>
                  <a:pt x="2674620" y="1819770"/>
                </a:lnTo>
                <a:lnTo>
                  <a:pt x="2674620" y="1787538"/>
                </a:lnTo>
                <a:lnTo>
                  <a:pt x="2642387" y="1787538"/>
                </a:lnTo>
                <a:lnTo>
                  <a:pt x="2642387" y="1755305"/>
                </a:lnTo>
                <a:lnTo>
                  <a:pt x="2610155" y="1755305"/>
                </a:lnTo>
                <a:close/>
                <a:moveTo>
                  <a:pt x="1613687" y="1989163"/>
                </a:moveTo>
                <a:lnTo>
                  <a:pt x="1613687" y="1956930"/>
                </a:lnTo>
                <a:lnTo>
                  <a:pt x="1645920" y="1956930"/>
                </a:lnTo>
                <a:lnTo>
                  <a:pt x="1645920" y="1924698"/>
                </a:lnTo>
                <a:lnTo>
                  <a:pt x="1613687" y="1924698"/>
                </a:lnTo>
                <a:lnTo>
                  <a:pt x="1613687" y="1892465"/>
                </a:lnTo>
                <a:lnTo>
                  <a:pt x="1581455" y="1892465"/>
                </a:lnTo>
                <a:lnTo>
                  <a:pt x="1581455" y="1924698"/>
                </a:lnTo>
                <a:lnTo>
                  <a:pt x="1549222" y="1924698"/>
                </a:lnTo>
                <a:lnTo>
                  <a:pt x="1549222" y="1956930"/>
                </a:lnTo>
                <a:lnTo>
                  <a:pt x="1581455" y="1956930"/>
                </a:lnTo>
                <a:lnTo>
                  <a:pt x="1581455" y="1989163"/>
                </a:lnTo>
                <a:lnTo>
                  <a:pt x="1613687" y="1989163"/>
                </a:lnTo>
                <a:close/>
                <a:moveTo>
                  <a:pt x="1750847" y="1989163"/>
                </a:moveTo>
                <a:lnTo>
                  <a:pt x="1750847" y="1956930"/>
                </a:lnTo>
                <a:lnTo>
                  <a:pt x="1783080" y="1956930"/>
                </a:lnTo>
                <a:lnTo>
                  <a:pt x="1783080" y="1924698"/>
                </a:lnTo>
                <a:lnTo>
                  <a:pt x="1750847" y="1924698"/>
                </a:lnTo>
                <a:lnTo>
                  <a:pt x="1750847" y="1892465"/>
                </a:lnTo>
                <a:lnTo>
                  <a:pt x="1718615" y="1892465"/>
                </a:lnTo>
                <a:lnTo>
                  <a:pt x="1718615" y="1924698"/>
                </a:lnTo>
                <a:lnTo>
                  <a:pt x="1686382" y="1924698"/>
                </a:lnTo>
                <a:lnTo>
                  <a:pt x="1686382" y="1956930"/>
                </a:lnTo>
                <a:lnTo>
                  <a:pt x="1718615" y="1956930"/>
                </a:lnTo>
                <a:lnTo>
                  <a:pt x="1718615" y="1989163"/>
                </a:lnTo>
                <a:lnTo>
                  <a:pt x="1750847" y="1989163"/>
                </a:lnTo>
                <a:close/>
                <a:moveTo>
                  <a:pt x="3372422" y="868223"/>
                </a:moveTo>
                <a:lnTo>
                  <a:pt x="3388881" y="868223"/>
                </a:lnTo>
                <a:lnTo>
                  <a:pt x="3388881" y="851764"/>
                </a:lnTo>
                <a:lnTo>
                  <a:pt x="3405340" y="851764"/>
                </a:lnTo>
                <a:lnTo>
                  <a:pt x="3405340" y="835304"/>
                </a:lnTo>
                <a:lnTo>
                  <a:pt x="3388881" y="835304"/>
                </a:lnTo>
                <a:lnTo>
                  <a:pt x="3388881" y="818845"/>
                </a:lnTo>
                <a:lnTo>
                  <a:pt x="3372422" y="818845"/>
                </a:lnTo>
                <a:lnTo>
                  <a:pt x="3372422" y="835304"/>
                </a:lnTo>
                <a:lnTo>
                  <a:pt x="3355963" y="835304"/>
                </a:lnTo>
                <a:lnTo>
                  <a:pt x="3355963" y="851764"/>
                </a:lnTo>
                <a:lnTo>
                  <a:pt x="3372422" y="851764"/>
                </a:lnTo>
                <a:lnTo>
                  <a:pt x="3372422" y="868223"/>
                </a:lnTo>
                <a:close/>
                <a:moveTo>
                  <a:pt x="3369335" y="1426121"/>
                </a:moveTo>
                <a:lnTo>
                  <a:pt x="3391967" y="1426121"/>
                </a:lnTo>
                <a:lnTo>
                  <a:pt x="3391967" y="1403490"/>
                </a:lnTo>
                <a:lnTo>
                  <a:pt x="3414598" y="1403490"/>
                </a:lnTo>
                <a:lnTo>
                  <a:pt x="3414598" y="1380858"/>
                </a:lnTo>
                <a:lnTo>
                  <a:pt x="3391967" y="1380858"/>
                </a:lnTo>
                <a:lnTo>
                  <a:pt x="3391967" y="1358227"/>
                </a:lnTo>
                <a:lnTo>
                  <a:pt x="3369335" y="1358227"/>
                </a:lnTo>
                <a:lnTo>
                  <a:pt x="3369335" y="1380858"/>
                </a:lnTo>
                <a:lnTo>
                  <a:pt x="3346704" y="1380858"/>
                </a:lnTo>
                <a:lnTo>
                  <a:pt x="3346704" y="1403490"/>
                </a:lnTo>
                <a:lnTo>
                  <a:pt x="3369335" y="1403490"/>
                </a:lnTo>
                <a:lnTo>
                  <a:pt x="3369335" y="1426121"/>
                </a:lnTo>
                <a:close/>
                <a:moveTo>
                  <a:pt x="3370707" y="1148029"/>
                </a:moveTo>
                <a:lnTo>
                  <a:pt x="3390595" y="1148029"/>
                </a:lnTo>
                <a:lnTo>
                  <a:pt x="3390595" y="1127798"/>
                </a:lnTo>
                <a:lnTo>
                  <a:pt x="3410827" y="1127798"/>
                </a:lnTo>
                <a:lnTo>
                  <a:pt x="3410827" y="1107910"/>
                </a:lnTo>
                <a:lnTo>
                  <a:pt x="3390595" y="1107910"/>
                </a:lnTo>
                <a:lnTo>
                  <a:pt x="3390595" y="1087679"/>
                </a:lnTo>
                <a:lnTo>
                  <a:pt x="3370707" y="1087679"/>
                </a:lnTo>
                <a:lnTo>
                  <a:pt x="3370707" y="1107910"/>
                </a:lnTo>
                <a:lnTo>
                  <a:pt x="3350476" y="1107910"/>
                </a:lnTo>
                <a:lnTo>
                  <a:pt x="3350476" y="1127798"/>
                </a:lnTo>
                <a:lnTo>
                  <a:pt x="3370707" y="1127798"/>
                </a:lnTo>
                <a:lnTo>
                  <a:pt x="3370707" y="1148029"/>
                </a:lnTo>
                <a:close/>
                <a:moveTo>
                  <a:pt x="3095701" y="875424"/>
                </a:moveTo>
                <a:lnTo>
                  <a:pt x="3116961" y="875424"/>
                </a:lnTo>
                <a:lnTo>
                  <a:pt x="3116961" y="854164"/>
                </a:lnTo>
                <a:lnTo>
                  <a:pt x="3138221" y="854164"/>
                </a:lnTo>
                <a:lnTo>
                  <a:pt x="3138221" y="832904"/>
                </a:lnTo>
                <a:lnTo>
                  <a:pt x="3116961" y="832904"/>
                </a:lnTo>
                <a:lnTo>
                  <a:pt x="3116961" y="811644"/>
                </a:lnTo>
                <a:lnTo>
                  <a:pt x="3095701" y="811644"/>
                </a:lnTo>
                <a:lnTo>
                  <a:pt x="3095701" y="832904"/>
                </a:lnTo>
                <a:lnTo>
                  <a:pt x="3074441" y="832904"/>
                </a:lnTo>
                <a:lnTo>
                  <a:pt x="3074441" y="854164"/>
                </a:lnTo>
                <a:lnTo>
                  <a:pt x="3095701" y="854164"/>
                </a:lnTo>
                <a:lnTo>
                  <a:pt x="3095701" y="875424"/>
                </a:lnTo>
                <a:close/>
                <a:moveTo>
                  <a:pt x="3416999" y="1654493"/>
                </a:moveTo>
                <a:lnTo>
                  <a:pt x="3392653" y="1654493"/>
                </a:lnTo>
                <a:lnTo>
                  <a:pt x="3392653" y="1630147"/>
                </a:lnTo>
                <a:lnTo>
                  <a:pt x="3368650" y="1630147"/>
                </a:lnTo>
                <a:lnTo>
                  <a:pt x="3368650" y="1654493"/>
                </a:lnTo>
                <a:lnTo>
                  <a:pt x="3344304" y="1654493"/>
                </a:lnTo>
                <a:lnTo>
                  <a:pt x="3344304" y="1678496"/>
                </a:lnTo>
                <a:lnTo>
                  <a:pt x="3368650" y="1678496"/>
                </a:lnTo>
                <a:lnTo>
                  <a:pt x="3368650" y="1702841"/>
                </a:lnTo>
                <a:lnTo>
                  <a:pt x="3392653" y="1702841"/>
                </a:lnTo>
                <a:lnTo>
                  <a:pt x="3392653" y="1678496"/>
                </a:lnTo>
                <a:lnTo>
                  <a:pt x="3416999" y="1678496"/>
                </a:lnTo>
                <a:lnTo>
                  <a:pt x="3416999" y="1654493"/>
                </a:lnTo>
                <a:close/>
                <a:moveTo>
                  <a:pt x="1888007" y="1989163"/>
                </a:moveTo>
                <a:lnTo>
                  <a:pt x="1888007" y="1956930"/>
                </a:lnTo>
                <a:lnTo>
                  <a:pt x="1920240" y="1956930"/>
                </a:lnTo>
                <a:lnTo>
                  <a:pt x="1920240" y="1924698"/>
                </a:lnTo>
                <a:lnTo>
                  <a:pt x="1888007" y="1924698"/>
                </a:lnTo>
                <a:lnTo>
                  <a:pt x="1888007" y="1892465"/>
                </a:lnTo>
                <a:lnTo>
                  <a:pt x="1855775" y="1892465"/>
                </a:lnTo>
                <a:lnTo>
                  <a:pt x="1855775" y="1924698"/>
                </a:lnTo>
                <a:lnTo>
                  <a:pt x="1823542" y="1924698"/>
                </a:lnTo>
                <a:lnTo>
                  <a:pt x="1823542" y="1956930"/>
                </a:lnTo>
                <a:lnTo>
                  <a:pt x="1855775" y="1956930"/>
                </a:lnTo>
                <a:lnTo>
                  <a:pt x="1855775" y="1989163"/>
                </a:lnTo>
                <a:lnTo>
                  <a:pt x="1888007" y="1989163"/>
                </a:lnTo>
                <a:close/>
                <a:moveTo>
                  <a:pt x="2686622" y="319583"/>
                </a:moveTo>
                <a:lnTo>
                  <a:pt x="2703081" y="319583"/>
                </a:lnTo>
                <a:lnTo>
                  <a:pt x="2703081" y="303124"/>
                </a:lnTo>
                <a:lnTo>
                  <a:pt x="2719540" y="303124"/>
                </a:lnTo>
                <a:lnTo>
                  <a:pt x="2719540" y="286664"/>
                </a:lnTo>
                <a:lnTo>
                  <a:pt x="2703081" y="286664"/>
                </a:lnTo>
                <a:lnTo>
                  <a:pt x="2703081" y="270205"/>
                </a:lnTo>
                <a:lnTo>
                  <a:pt x="2686622" y="270205"/>
                </a:lnTo>
                <a:lnTo>
                  <a:pt x="2686622" y="286664"/>
                </a:lnTo>
                <a:lnTo>
                  <a:pt x="2670163" y="286664"/>
                </a:lnTo>
                <a:lnTo>
                  <a:pt x="2670163" y="303124"/>
                </a:lnTo>
                <a:lnTo>
                  <a:pt x="2686622" y="303124"/>
                </a:lnTo>
                <a:lnTo>
                  <a:pt x="2686622" y="319583"/>
                </a:lnTo>
                <a:close/>
                <a:moveTo>
                  <a:pt x="2683879" y="602132"/>
                </a:moveTo>
                <a:lnTo>
                  <a:pt x="2705824" y="602132"/>
                </a:lnTo>
                <a:lnTo>
                  <a:pt x="2705824" y="580187"/>
                </a:lnTo>
                <a:lnTo>
                  <a:pt x="2727770" y="580187"/>
                </a:lnTo>
                <a:lnTo>
                  <a:pt x="2727770" y="558241"/>
                </a:lnTo>
                <a:lnTo>
                  <a:pt x="2705824" y="558241"/>
                </a:lnTo>
                <a:lnTo>
                  <a:pt x="2705824" y="536296"/>
                </a:lnTo>
                <a:lnTo>
                  <a:pt x="2683879" y="536296"/>
                </a:lnTo>
                <a:lnTo>
                  <a:pt x="2683879" y="558241"/>
                </a:lnTo>
                <a:lnTo>
                  <a:pt x="2661933" y="558241"/>
                </a:lnTo>
                <a:lnTo>
                  <a:pt x="2661933" y="580187"/>
                </a:lnTo>
                <a:lnTo>
                  <a:pt x="2683879" y="580187"/>
                </a:lnTo>
                <a:lnTo>
                  <a:pt x="2683879" y="602132"/>
                </a:lnTo>
                <a:close/>
                <a:moveTo>
                  <a:pt x="2619413" y="178651"/>
                </a:moveTo>
                <a:lnTo>
                  <a:pt x="2633129" y="178651"/>
                </a:lnTo>
                <a:lnTo>
                  <a:pt x="2633129" y="164592"/>
                </a:lnTo>
                <a:lnTo>
                  <a:pt x="2647188" y="164592"/>
                </a:lnTo>
                <a:lnTo>
                  <a:pt x="2647188" y="150876"/>
                </a:lnTo>
                <a:lnTo>
                  <a:pt x="2633129" y="150876"/>
                </a:lnTo>
                <a:lnTo>
                  <a:pt x="2633129" y="136817"/>
                </a:lnTo>
                <a:lnTo>
                  <a:pt x="2619413" y="136817"/>
                </a:lnTo>
                <a:lnTo>
                  <a:pt x="2619413" y="150876"/>
                </a:lnTo>
                <a:lnTo>
                  <a:pt x="2605354" y="150876"/>
                </a:lnTo>
                <a:lnTo>
                  <a:pt x="2605354" y="164592"/>
                </a:lnTo>
                <a:lnTo>
                  <a:pt x="2619413" y="164592"/>
                </a:lnTo>
                <a:lnTo>
                  <a:pt x="2619413" y="178651"/>
                </a:lnTo>
                <a:close/>
                <a:moveTo>
                  <a:pt x="2754173" y="459829"/>
                </a:moveTo>
                <a:lnTo>
                  <a:pt x="2772689" y="459829"/>
                </a:lnTo>
                <a:lnTo>
                  <a:pt x="2772689" y="441312"/>
                </a:lnTo>
                <a:lnTo>
                  <a:pt x="2791206" y="441312"/>
                </a:lnTo>
                <a:lnTo>
                  <a:pt x="2791206" y="422796"/>
                </a:lnTo>
                <a:lnTo>
                  <a:pt x="2772689" y="422796"/>
                </a:lnTo>
                <a:lnTo>
                  <a:pt x="2772689" y="404279"/>
                </a:lnTo>
                <a:lnTo>
                  <a:pt x="2754173" y="404279"/>
                </a:lnTo>
                <a:lnTo>
                  <a:pt x="2754173" y="422796"/>
                </a:lnTo>
                <a:lnTo>
                  <a:pt x="2735656" y="422796"/>
                </a:lnTo>
                <a:lnTo>
                  <a:pt x="2735656" y="441312"/>
                </a:lnTo>
                <a:lnTo>
                  <a:pt x="2754173" y="441312"/>
                </a:lnTo>
                <a:lnTo>
                  <a:pt x="2754173" y="459829"/>
                </a:lnTo>
                <a:close/>
                <a:moveTo>
                  <a:pt x="3049753" y="944347"/>
                </a:moveTo>
                <a:lnTo>
                  <a:pt x="3025750" y="944347"/>
                </a:lnTo>
                <a:lnTo>
                  <a:pt x="3025750" y="968693"/>
                </a:lnTo>
                <a:lnTo>
                  <a:pt x="3001404" y="968693"/>
                </a:lnTo>
                <a:lnTo>
                  <a:pt x="3001404" y="992696"/>
                </a:lnTo>
                <a:lnTo>
                  <a:pt x="3025750" y="992696"/>
                </a:lnTo>
                <a:lnTo>
                  <a:pt x="3025750" y="1017041"/>
                </a:lnTo>
                <a:lnTo>
                  <a:pt x="3049753" y="1017041"/>
                </a:lnTo>
                <a:lnTo>
                  <a:pt x="3049753" y="992696"/>
                </a:lnTo>
                <a:lnTo>
                  <a:pt x="3074099" y="992696"/>
                </a:lnTo>
                <a:lnTo>
                  <a:pt x="3074099" y="968693"/>
                </a:lnTo>
                <a:lnTo>
                  <a:pt x="3049753" y="968693"/>
                </a:lnTo>
                <a:lnTo>
                  <a:pt x="3049753" y="944347"/>
                </a:lnTo>
                <a:close/>
                <a:moveTo>
                  <a:pt x="2616327" y="462229"/>
                </a:moveTo>
                <a:lnTo>
                  <a:pt x="2636215" y="462229"/>
                </a:lnTo>
                <a:lnTo>
                  <a:pt x="2636215" y="441998"/>
                </a:lnTo>
                <a:lnTo>
                  <a:pt x="2656447" y="441998"/>
                </a:lnTo>
                <a:lnTo>
                  <a:pt x="2656447" y="422110"/>
                </a:lnTo>
                <a:lnTo>
                  <a:pt x="2636215" y="422110"/>
                </a:lnTo>
                <a:lnTo>
                  <a:pt x="2636215" y="401879"/>
                </a:lnTo>
                <a:lnTo>
                  <a:pt x="2616327" y="401879"/>
                </a:lnTo>
                <a:lnTo>
                  <a:pt x="2616327" y="422110"/>
                </a:lnTo>
                <a:lnTo>
                  <a:pt x="2596096" y="422110"/>
                </a:lnTo>
                <a:lnTo>
                  <a:pt x="2596096" y="441998"/>
                </a:lnTo>
                <a:lnTo>
                  <a:pt x="2616327" y="441998"/>
                </a:lnTo>
                <a:lnTo>
                  <a:pt x="2616327" y="462229"/>
                </a:lnTo>
                <a:close/>
                <a:moveTo>
                  <a:pt x="2546033" y="604190"/>
                </a:moveTo>
                <a:lnTo>
                  <a:pt x="2569350" y="604190"/>
                </a:lnTo>
                <a:lnTo>
                  <a:pt x="2569350" y="580873"/>
                </a:lnTo>
                <a:lnTo>
                  <a:pt x="2592667" y="580873"/>
                </a:lnTo>
                <a:lnTo>
                  <a:pt x="2592667" y="557555"/>
                </a:lnTo>
                <a:lnTo>
                  <a:pt x="2569350" y="557555"/>
                </a:lnTo>
                <a:lnTo>
                  <a:pt x="2569350" y="534238"/>
                </a:lnTo>
                <a:lnTo>
                  <a:pt x="2546033" y="534238"/>
                </a:lnTo>
                <a:lnTo>
                  <a:pt x="2546033" y="557555"/>
                </a:lnTo>
                <a:lnTo>
                  <a:pt x="2522716" y="557555"/>
                </a:lnTo>
                <a:lnTo>
                  <a:pt x="2522716" y="580873"/>
                </a:lnTo>
                <a:lnTo>
                  <a:pt x="2546033" y="580873"/>
                </a:lnTo>
                <a:lnTo>
                  <a:pt x="2546033" y="604190"/>
                </a:lnTo>
                <a:close/>
                <a:moveTo>
                  <a:pt x="2775433" y="670712"/>
                </a:moveTo>
                <a:lnTo>
                  <a:pt x="2751430" y="670712"/>
                </a:lnTo>
                <a:lnTo>
                  <a:pt x="2751430" y="694373"/>
                </a:lnTo>
                <a:lnTo>
                  <a:pt x="2727770" y="694373"/>
                </a:lnTo>
                <a:lnTo>
                  <a:pt x="2727770" y="718376"/>
                </a:lnTo>
                <a:lnTo>
                  <a:pt x="2751430" y="718376"/>
                </a:lnTo>
                <a:lnTo>
                  <a:pt x="2751430" y="742036"/>
                </a:lnTo>
                <a:lnTo>
                  <a:pt x="2775433" y="742036"/>
                </a:lnTo>
                <a:lnTo>
                  <a:pt x="2775433" y="718376"/>
                </a:lnTo>
                <a:lnTo>
                  <a:pt x="2799093" y="718376"/>
                </a:lnTo>
                <a:lnTo>
                  <a:pt x="2799093" y="694373"/>
                </a:lnTo>
                <a:lnTo>
                  <a:pt x="2775433" y="694373"/>
                </a:lnTo>
                <a:lnTo>
                  <a:pt x="2775433" y="670712"/>
                </a:lnTo>
                <a:close/>
                <a:moveTo>
                  <a:pt x="2481568" y="180365"/>
                </a:moveTo>
                <a:lnTo>
                  <a:pt x="2496655" y="180365"/>
                </a:lnTo>
                <a:lnTo>
                  <a:pt x="2496655" y="165278"/>
                </a:lnTo>
                <a:lnTo>
                  <a:pt x="2511743" y="165278"/>
                </a:lnTo>
                <a:lnTo>
                  <a:pt x="2511743" y="150190"/>
                </a:lnTo>
                <a:lnTo>
                  <a:pt x="2496655" y="150190"/>
                </a:lnTo>
                <a:lnTo>
                  <a:pt x="2496655" y="135103"/>
                </a:lnTo>
                <a:lnTo>
                  <a:pt x="2481568" y="135103"/>
                </a:lnTo>
                <a:lnTo>
                  <a:pt x="2481568" y="150190"/>
                </a:lnTo>
                <a:lnTo>
                  <a:pt x="2466480" y="150190"/>
                </a:lnTo>
                <a:lnTo>
                  <a:pt x="2466480" y="165278"/>
                </a:lnTo>
                <a:lnTo>
                  <a:pt x="2481568" y="165278"/>
                </a:lnTo>
                <a:lnTo>
                  <a:pt x="2481568" y="180365"/>
                </a:lnTo>
                <a:close/>
                <a:moveTo>
                  <a:pt x="2548776" y="321297"/>
                </a:moveTo>
                <a:lnTo>
                  <a:pt x="2566607" y="321297"/>
                </a:lnTo>
                <a:lnTo>
                  <a:pt x="2566607" y="303809"/>
                </a:lnTo>
                <a:lnTo>
                  <a:pt x="2584094" y="303809"/>
                </a:lnTo>
                <a:lnTo>
                  <a:pt x="2584094" y="285979"/>
                </a:lnTo>
                <a:lnTo>
                  <a:pt x="2566607" y="285979"/>
                </a:lnTo>
                <a:lnTo>
                  <a:pt x="2566607" y="268491"/>
                </a:lnTo>
                <a:lnTo>
                  <a:pt x="2548776" y="268491"/>
                </a:lnTo>
                <a:lnTo>
                  <a:pt x="2548776" y="285979"/>
                </a:lnTo>
                <a:lnTo>
                  <a:pt x="2531288" y="285979"/>
                </a:lnTo>
                <a:lnTo>
                  <a:pt x="2531288" y="303809"/>
                </a:lnTo>
                <a:lnTo>
                  <a:pt x="2548776" y="303809"/>
                </a:lnTo>
                <a:lnTo>
                  <a:pt x="2548776" y="321297"/>
                </a:lnTo>
                <a:close/>
                <a:moveTo>
                  <a:pt x="2757259" y="176594"/>
                </a:moveTo>
                <a:lnTo>
                  <a:pt x="2769604" y="176594"/>
                </a:lnTo>
                <a:lnTo>
                  <a:pt x="2769604" y="163906"/>
                </a:lnTo>
                <a:lnTo>
                  <a:pt x="2782291" y="163906"/>
                </a:lnTo>
                <a:lnTo>
                  <a:pt x="2782291" y="151562"/>
                </a:lnTo>
                <a:lnTo>
                  <a:pt x="2769604" y="151562"/>
                </a:lnTo>
                <a:lnTo>
                  <a:pt x="2769604" y="138875"/>
                </a:lnTo>
                <a:lnTo>
                  <a:pt x="2757259" y="138875"/>
                </a:lnTo>
                <a:lnTo>
                  <a:pt x="2757259" y="151562"/>
                </a:lnTo>
                <a:lnTo>
                  <a:pt x="2744572" y="151562"/>
                </a:lnTo>
                <a:lnTo>
                  <a:pt x="2744572" y="163906"/>
                </a:lnTo>
                <a:lnTo>
                  <a:pt x="2757259" y="163906"/>
                </a:lnTo>
                <a:lnTo>
                  <a:pt x="2757259" y="176594"/>
                </a:lnTo>
                <a:close/>
                <a:moveTo>
                  <a:pt x="2821724" y="600075"/>
                </a:moveTo>
                <a:lnTo>
                  <a:pt x="2842298" y="600075"/>
                </a:lnTo>
                <a:lnTo>
                  <a:pt x="2842298" y="579501"/>
                </a:lnTo>
                <a:lnTo>
                  <a:pt x="2862872" y="579501"/>
                </a:lnTo>
                <a:lnTo>
                  <a:pt x="2862872" y="558927"/>
                </a:lnTo>
                <a:lnTo>
                  <a:pt x="2842298" y="558927"/>
                </a:lnTo>
                <a:lnTo>
                  <a:pt x="2842298" y="538353"/>
                </a:lnTo>
                <a:lnTo>
                  <a:pt x="2821724" y="538353"/>
                </a:lnTo>
                <a:lnTo>
                  <a:pt x="2821724" y="558927"/>
                </a:lnTo>
                <a:lnTo>
                  <a:pt x="2801150" y="558927"/>
                </a:lnTo>
                <a:lnTo>
                  <a:pt x="2801150" y="579501"/>
                </a:lnTo>
                <a:lnTo>
                  <a:pt x="2821724" y="579501"/>
                </a:lnTo>
                <a:lnTo>
                  <a:pt x="2821724" y="600075"/>
                </a:lnTo>
                <a:close/>
                <a:moveTo>
                  <a:pt x="2980830" y="808215"/>
                </a:moveTo>
                <a:lnTo>
                  <a:pt x="2957513" y="808215"/>
                </a:lnTo>
                <a:lnTo>
                  <a:pt x="2957513" y="831875"/>
                </a:lnTo>
                <a:lnTo>
                  <a:pt x="2933852" y="831875"/>
                </a:lnTo>
                <a:lnTo>
                  <a:pt x="2933852" y="855193"/>
                </a:lnTo>
                <a:lnTo>
                  <a:pt x="2957513" y="855193"/>
                </a:lnTo>
                <a:lnTo>
                  <a:pt x="2957513" y="878853"/>
                </a:lnTo>
                <a:lnTo>
                  <a:pt x="2980830" y="878853"/>
                </a:lnTo>
                <a:lnTo>
                  <a:pt x="2980830" y="855193"/>
                </a:lnTo>
                <a:lnTo>
                  <a:pt x="3004490" y="855193"/>
                </a:lnTo>
                <a:lnTo>
                  <a:pt x="3004490" y="831875"/>
                </a:lnTo>
                <a:lnTo>
                  <a:pt x="2980830" y="831875"/>
                </a:lnTo>
                <a:lnTo>
                  <a:pt x="2980830" y="808215"/>
                </a:lnTo>
                <a:close/>
                <a:moveTo>
                  <a:pt x="2962656" y="314439"/>
                </a:moveTo>
                <a:lnTo>
                  <a:pt x="2975686" y="314439"/>
                </a:lnTo>
                <a:lnTo>
                  <a:pt x="2975686" y="301409"/>
                </a:lnTo>
                <a:lnTo>
                  <a:pt x="2988716" y="301409"/>
                </a:lnTo>
                <a:lnTo>
                  <a:pt x="2988716" y="288379"/>
                </a:lnTo>
                <a:lnTo>
                  <a:pt x="2975686" y="288379"/>
                </a:lnTo>
                <a:lnTo>
                  <a:pt x="2975686" y="275349"/>
                </a:lnTo>
                <a:lnTo>
                  <a:pt x="2962656" y="275349"/>
                </a:lnTo>
                <a:lnTo>
                  <a:pt x="2962656" y="288379"/>
                </a:lnTo>
                <a:lnTo>
                  <a:pt x="2949626" y="288379"/>
                </a:lnTo>
                <a:lnTo>
                  <a:pt x="2949626" y="301409"/>
                </a:lnTo>
                <a:lnTo>
                  <a:pt x="2962656" y="301409"/>
                </a:lnTo>
                <a:lnTo>
                  <a:pt x="2962656" y="314439"/>
                </a:lnTo>
                <a:close/>
                <a:moveTo>
                  <a:pt x="3030208" y="454685"/>
                </a:moveTo>
                <a:lnTo>
                  <a:pt x="3045295" y="454685"/>
                </a:lnTo>
                <a:lnTo>
                  <a:pt x="3045295" y="439598"/>
                </a:lnTo>
                <a:lnTo>
                  <a:pt x="3060383" y="439598"/>
                </a:lnTo>
                <a:lnTo>
                  <a:pt x="3060383" y="424510"/>
                </a:lnTo>
                <a:lnTo>
                  <a:pt x="3045295" y="424510"/>
                </a:lnTo>
                <a:lnTo>
                  <a:pt x="3045295" y="409423"/>
                </a:lnTo>
                <a:lnTo>
                  <a:pt x="3030208" y="409423"/>
                </a:lnTo>
                <a:lnTo>
                  <a:pt x="3030208" y="424510"/>
                </a:lnTo>
                <a:lnTo>
                  <a:pt x="3015120" y="424510"/>
                </a:lnTo>
                <a:lnTo>
                  <a:pt x="3015120" y="439598"/>
                </a:lnTo>
                <a:lnTo>
                  <a:pt x="3030208" y="439598"/>
                </a:lnTo>
                <a:lnTo>
                  <a:pt x="3030208" y="454685"/>
                </a:lnTo>
                <a:close/>
                <a:moveTo>
                  <a:pt x="3027807" y="736549"/>
                </a:moveTo>
                <a:lnTo>
                  <a:pt x="3047695" y="736549"/>
                </a:lnTo>
                <a:lnTo>
                  <a:pt x="3047695" y="716318"/>
                </a:lnTo>
                <a:lnTo>
                  <a:pt x="3067927" y="716318"/>
                </a:lnTo>
                <a:lnTo>
                  <a:pt x="3067927" y="696430"/>
                </a:lnTo>
                <a:lnTo>
                  <a:pt x="3047695" y="696430"/>
                </a:lnTo>
                <a:lnTo>
                  <a:pt x="3047695" y="676199"/>
                </a:lnTo>
                <a:lnTo>
                  <a:pt x="3027807" y="676199"/>
                </a:lnTo>
                <a:lnTo>
                  <a:pt x="3027807" y="696430"/>
                </a:lnTo>
                <a:lnTo>
                  <a:pt x="3007576" y="696430"/>
                </a:lnTo>
                <a:lnTo>
                  <a:pt x="3007576" y="716318"/>
                </a:lnTo>
                <a:lnTo>
                  <a:pt x="3027807" y="716318"/>
                </a:lnTo>
                <a:lnTo>
                  <a:pt x="3027807" y="736549"/>
                </a:lnTo>
                <a:close/>
                <a:moveTo>
                  <a:pt x="2889619" y="739635"/>
                </a:moveTo>
                <a:lnTo>
                  <a:pt x="2911564" y="739635"/>
                </a:lnTo>
                <a:lnTo>
                  <a:pt x="2911564" y="717347"/>
                </a:lnTo>
                <a:lnTo>
                  <a:pt x="2933852" y="717347"/>
                </a:lnTo>
                <a:lnTo>
                  <a:pt x="2933852" y="695401"/>
                </a:lnTo>
                <a:lnTo>
                  <a:pt x="2911564" y="695401"/>
                </a:lnTo>
                <a:lnTo>
                  <a:pt x="2911564" y="673113"/>
                </a:lnTo>
                <a:lnTo>
                  <a:pt x="2889619" y="673113"/>
                </a:lnTo>
                <a:lnTo>
                  <a:pt x="2889619" y="695401"/>
                </a:lnTo>
                <a:lnTo>
                  <a:pt x="2867330" y="695401"/>
                </a:lnTo>
                <a:lnTo>
                  <a:pt x="2867330" y="717347"/>
                </a:lnTo>
                <a:lnTo>
                  <a:pt x="2889619" y="717347"/>
                </a:lnTo>
                <a:lnTo>
                  <a:pt x="2889619" y="739635"/>
                </a:lnTo>
                <a:close/>
                <a:moveTo>
                  <a:pt x="2824468" y="317183"/>
                </a:moveTo>
                <a:lnTo>
                  <a:pt x="2839555" y="317183"/>
                </a:lnTo>
                <a:lnTo>
                  <a:pt x="2839555" y="302438"/>
                </a:lnTo>
                <a:lnTo>
                  <a:pt x="2854300" y="302438"/>
                </a:lnTo>
                <a:lnTo>
                  <a:pt x="2854300" y="287350"/>
                </a:lnTo>
                <a:lnTo>
                  <a:pt x="2839555" y="287350"/>
                </a:lnTo>
                <a:lnTo>
                  <a:pt x="2839555" y="272606"/>
                </a:lnTo>
                <a:lnTo>
                  <a:pt x="2824468" y="272606"/>
                </a:lnTo>
                <a:lnTo>
                  <a:pt x="2824468" y="287350"/>
                </a:lnTo>
                <a:lnTo>
                  <a:pt x="2809723" y="287350"/>
                </a:lnTo>
                <a:lnTo>
                  <a:pt x="2809723" y="302438"/>
                </a:lnTo>
                <a:lnTo>
                  <a:pt x="2824468" y="302438"/>
                </a:lnTo>
                <a:lnTo>
                  <a:pt x="2824468" y="317183"/>
                </a:lnTo>
                <a:close/>
                <a:moveTo>
                  <a:pt x="2892019" y="457429"/>
                </a:moveTo>
                <a:lnTo>
                  <a:pt x="2909164" y="457429"/>
                </a:lnTo>
                <a:lnTo>
                  <a:pt x="2909164" y="440627"/>
                </a:lnTo>
                <a:lnTo>
                  <a:pt x="2925966" y="440627"/>
                </a:lnTo>
                <a:lnTo>
                  <a:pt x="2925966" y="423482"/>
                </a:lnTo>
                <a:lnTo>
                  <a:pt x="2909164" y="423482"/>
                </a:lnTo>
                <a:lnTo>
                  <a:pt x="2909164" y="406679"/>
                </a:lnTo>
                <a:lnTo>
                  <a:pt x="2892019" y="406679"/>
                </a:lnTo>
                <a:lnTo>
                  <a:pt x="2892019" y="423482"/>
                </a:lnTo>
                <a:lnTo>
                  <a:pt x="2875217" y="423482"/>
                </a:lnTo>
                <a:lnTo>
                  <a:pt x="2875217" y="440627"/>
                </a:lnTo>
                <a:lnTo>
                  <a:pt x="2892019" y="440627"/>
                </a:lnTo>
                <a:lnTo>
                  <a:pt x="2892019" y="457429"/>
                </a:lnTo>
                <a:close/>
                <a:moveTo>
                  <a:pt x="2959913" y="597332"/>
                </a:moveTo>
                <a:lnTo>
                  <a:pt x="2978429" y="597332"/>
                </a:lnTo>
                <a:lnTo>
                  <a:pt x="2978429" y="578472"/>
                </a:lnTo>
                <a:lnTo>
                  <a:pt x="2997289" y="578472"/>
                </a:lnTo>
                <a:lnTo>
                  <a:pt x="2997289" y="559956"/>
                </a:lnTo>
                <a:lnTo>
                  <a:pt x="2978429" y="559956"/>
                </a:lnTo>
                <a:lnTo>
                  <a:pt x="2978429" y="541096"/>
                </a:lnTo>
                <a:lnTo>
                  <a:pt x="2959913" y="541096"/>
                </a:lnTo>
                <a:lnTo>
                  <a:pt x="2959913" y="559956"/>
                </a:lnTo>
                <a:lnTo>
                  <a:pt x="2941054" y="559956"/>
                </a:lnTo>
                <a:lnTo>
                  <a:pt x="2941054" y="578472"/>
                </a:lnTo>
                <a:lnTo>
                  <a:pt x="2959913" y="578472"/>
                </a:lnTo>
                <a:lnTo>
                  <a:pt x="2959913" y="597332"/>
                </a:lnTo>
                <a:close/>
                <a:moveTo>
                  <a:pt x="2230907" y="2126323"/>
                </a:moveTo>
                <a:lnTo>
                  <a:pt x="2230907" y="2094090"/>
                </a:lnTo>
                <a:lnTo>
                  <a:pt x="2263140" y="2094090"/>
                </a:lnTo>
                <a:lnTo>
                  <a:pt x="2263140" y="2061858"/>
                </a:lnTo>
                <a:lnTo>
                  <a:pt x="2230907" y="2061858"/>
                </a:lnTo>
                <a:lnTo>
                  <a:pt x="2230907" y="2029625"/>
                </a:lnTo>
                <a:lnTo>
                  <a:pt x="2198675" y="2029625"/>
                </a:lnTo>
                <a:lnTo>
                  <a:pt x="2198675" y="2061858"/>
                </a:lnTo>
                <a:lnTo>
                  <a:pt x="2166442" y="2061858"/>
                </a:lnTo>
                <a:lnTo>
                  <a:pt x="2166442" y="2094090"/>
                </a:lnTo>
                <a:lnTo>
                  <a:pt x="2198675" y="2094090"/>
                </a:lnTo>
                <a:lnTo>
                  <a:pt x="2198675" y="2126323"/>
                </a:lnTo>
                <a:lnTo>
                  <a:pt x="2230907" y="2126323"/>
                </a:lnTo>
                <a:close/>
                <a:moveTo>
                  <a:pt x="1476527" y="1989163"/>
                </a:moveTo>
                <a:lnTo>
                  <a:pt x="1476527" y="1956930"/>
                </a:lnTo>
                <a:lnTo>
                  <a:pt x="1508760" y="1956930"/>
                </a:lnTo>
                <a:lnTo>
                  <a:pt x="1508760" y="1924698"/>
                </a:lnTo>
                <a:lnTo>
                  <a:pt x="1476527" y="1924698"/>
                </a:lnTo>
                <a:lnTo>
                  <a:pt x="1476527" y="1892465"/>
                </a:lnTo>
                <a:lnTo>
                  <a:pt x="1444295" y="1892465"/>
                </a:lnTo>
                <a:lnTo>
                  <a:pt x="1444295" y="1924698"/>
                </a:lnTo>
                <a:lnTo>
                  <a:pt x="1412062" y="1924698"/>
                </a:lnTo>
                <a:lnTo>
                  <a:pt x="1412062" y="1956930"/>
                </a:lnTo>
                <a:lnTo>
                  <a:pt x="1444295" y="1956930"/>
                </a:lnTo>
                <a:lnTo>
                  <a:pt x="1444295" y="1989163"/>
                </a:lnTo>
                <a:lnTo>
                  <a:pt x="1476527" y="1989163"/>
                </a:lnTo>
                <a:close/>
                <a:moveTo>
                  <a:pt x="1545107" y="2126323"/>
                </a:moveTo>
                <a:lnTo>
                  <a:pt x="1545107" y="2094090"/>
                </a:lnTo>
                <a:lnTo>
                  <a:pt x="1577340" y="2094090"/>
                </a:lnTo>
                <a:lnTo>
                  <a:pt x="1577340" y="2061858"/>
                </a:lnTo>
                <a:lnTo>
                  <a:pt x="1545107" y="2061858"/>
                </a:lnTo>
                <a:lnTo>
                  <a:pt x="1545107" y="2029625"/>
                </a:lnTo>
                <a:lnTo>
                  <a:pt x="1512875" y="2029625"/>
                </a:lnTo>
                <a:lnTo>
                  <a:pt x="1512875" y="2061858"/>
                </a:lnTo>
                <a:lnTo>
                  <a:pt x="1480642" y="2061858"/>
                </a:lnTo>
                <a:lnTo>
                  <a:pt x="1480642" y="2094090"/>
                </a:lnTo>
                <a:lnTo>
                  <a:pt x="1512875" y="2094090"/>
                </a:lnTo>
                <a:lnTo>
                  <a:pt x="1512875" y="2126323"/>
                </a:lnTo>
                <a:lnTo>
                  <a:pt x="1545107" y="2126323"/>
                </a:lnTo>
                <a:close/>
                <a:moveTo>
                  <a:pt x="1613687" y="2263483"/>
                </a:moveTo>
                <a:lnTo>
                  <a:pt x="1613687" y="2231250"/>
                </a:lnTo>
                <a:lnTo>
                  <a:pt x="1645920" y="2231250"/>
                </a:lnTo>
                <a:lnTo>
                  <a:pt x="1645920" y="2199018"/>
                </a:lnTo>
                <a:lnTo>
                  <a:pt x="1613687" y="2199018"/>
                </a:lnTo>
                <a:lnTo>
                  <a:pt x="1613687" y="2166785"/>
                </a:lnTo>
                <a:lnTo>
                  <a:pt x="1581455" y="2166785"/>
                </a:lnTo>
                <a:lnTo>
                  <a:pt x="1581455" y="2199018"/>
                </a:lnTo>
                <a:lnTo>
                  <a:pt x="1549222" y="2199018"/>
                </a:lnTo>
                <a:lnTo>
                  <a:pt x="1549222" y="2231250"/>
                </a:lnTo>
                <a:lnTo>
                  <a:pt x="1581455" y="2231250"/>
                </a:lnTo>
                <a:lnTo>
                  <a:pt x="1581455" y="2263483"/>
                </a:lnTo>
                <a:lnTo>
                  <a:pt x="1613687" y="2263483"/>
                </a:lnTo>
                <a:close/>
                <a:moveTo>
                  <a:pt x="1819427" y="2126323"/>
                </a:moveTo>
                <a:lnTo>
                  <a:pt x="1819427" y="2094090"/>
                </a:lnTo>
                <a:lnTo>
                  <a:pt x="1851660" y="2094090"/>
                </a:lnTo>
                <a:lnTo>
                  <a:pt x="1851660" y="2061858"/>
                </a:lnTo>
                <a:lnTo>
                  <a:pt x="1819427" y="2061858"/>
                </a:lnTo>
                <a:lnTo>
                  <a:pt x="1819427" y="2029625"/>
                </a:lnTo>
                <a:lnTo>
                  <a:pt x="1787195" y="2029625"/>
                </a:lnTo>
                <a:lnTo>
                  <a:pt x="1787195" y="2061858"/>
                </a:lnTo>
                <a:lnTo>
                  <a:pt x="1754962" y="2061858"/>
                </a:lnTo>
                <a:lnTo>
                  <a:pt x="1754962" y="2094090"/>
                </a:lnTo>
                <a:lnTo>
                  <a:pt x="1787195" y="2094090"/>
                </a:lnTo>
                <a:lnTo>
                  <a:pt x="1787195" y="2126323"/>
                </a:lnTo>
                <a:lnTo>
                  <a:pt x="1819427" y="2126323"/>
                </a:lnTo>
                <a:close/>
                <a:moveTo>
                  <a:pt x="1682267" y="2126323"/>
                </a:moveTo>
                <a:lnTo>
                  <a:pt x="1682267" y="2094090"/>
                </a:lnTo>
                <a:lnTo>
                  <a:pt x="1714500" y="2094090"/>
                </a:lnTo>
                <a:lnTo>
                  <a:pt x="1714500" y="2061858"/>
                </a:lnTo>
                <a:lnTo>
                  <a:pt x="1682267" y="2061858"/>
                </a:lnTo>
                <a:lnTo>
                  <a:pt x="1682267" y="2029625"/>
                </a:lnTo>
                <a:lnTo>
                  <a:pt x="1650035" y="2029625"/>
                </a:lnTo>
                <a:lnTo>
                  <a:pt x="1650035" y="2061858"/>
                </a:lnTo>
                <a:lnTo>
                  <a:pt x="1617802" y="2061858"/>
                </a:lnTo>
                <a:lnTo>
                  <a:pt x="1617802" y="2094090"/>
                </a:lnTo>
                <a:lnTo>
                  <a:pt x="1650035" y="2094090"/>
                </a:lnTo>
                <a:lnTo>
                  <a:pt x="1650035" y="2126323"/>
                </a:lnTo>
                <a:lnTo>
                  <a:pt x="1682267" y="2126323"/>
                </a:lnTo>
                <a:close/>
                <a:moveTo>
                  <a:pt x="1750847" y="2263483"/>
                </a:moveTo>
                <a:lnTo>
                  <a:pt x="1750847" y="2231250"/>
                </a:lnTo>
                <a:lnTo>
                  <a:pt x="1783080" y="2231250"/>
                </a:lnTo>
                <a:lnTo>
                  <a:pt x="1783080" y="2199018"/>
                </a:lnTo>
                <a:lnTo>
                  <a:pt x="1750847" y="2199018"/>
                </a:lnTo>
                <a:lnTo>
                  <a:pt x="1750847" y="2166785"/>
                </a:lnTo>
                <a:lnTo>
                  <a:pt x="1718615" y="2166785"/>
                </a:lnTo>
                <a:lnTo>
                  <a:pt x="1718615" y="2199018"/>
                </a:lnTo>
                <a:lnTo>
                  <a:pt x="1686382" y="2199018"/>
                </a:lnTo>
                <a:lnTo>
                  <a:pt x="1686382" y="2231250"/>
                </a:lnTo>
                <a:lnTo>
                  <a:pt x="1718615" y="2231250"/>
                </a:lnTo>
                <a:lnTo>
                  <a:pt x="1718615" y="2263483"/>
                </a:lnTo>
                <a:lnTo>
                  <a:pt x="1750847" y="2263483"/>
                </a:lnTo>
                <a:close/>
                <a:moveTo>
                  <a:pt x="1407947" y="2126323"/>
                </a:moveTo>
                <a:lnTo>
                  <a:pt x="1407947" y="2094090"/>
                </a:lnTo>
                <a:lnTo>
                  <a:pt x="1440180" y="2094090"/>
                </a:lnTo>
                <a:lnTo>
                  <a:pt x="1440180" y="2061858"/>
                </a:lnTo>
                <a:lnTo>
                  <a:pt x="1407947" y="2061858"/>
                </a:lnTo>
                <a:lnTo>
                  <a:pt x="1407947" y="2029625"/>
                </a:lnTo>
                <a:lnTo>
                  <a:pt x="1375715" y="2029625"/>
                </a:lnTo>
                <a:lnTo>
                  <a:pt x="1375715" y="2061858"/>
                </a:lnTo>
                <a:lnTo>
                  <a:pt x="1343482" y="2061858"/>
                </a:lnTo>
                <a:lnTo>
                  <a:pt x="1343482" y="2094090"/>
                </a:lnTo>
                <a:lnTo>
                  <a:pt x="1375715" y="2094090"/>
                </a:lnTo>
                <a:lnTo>
                  <a:pt x="1375715" y="2126323"/>
                </a:lnTo>
                <a:lnTo>
                  <a:pt x="1407947" y="2126323"/>
                </a:lnTo>
                <a:close/>
                <a:moveTo>
                  <a:pt x="1202207" y="1989163"/>
                </a:moveTo>
                <a:lnTo>
                  <a:pt x="1202207" y="1956930"/>
                </a:lnTo>
                <a:lnTo>
                  <a:pt x="1234440" y="1956930"/>
                </a:lnTo>
                <a:lnTo>
                  <a:pt x="1234440" y="1924698"/>
                </a:lnTo>
                <a:lnTo>
                  <a:pt x="1202207" y="1924698"/>
                </a:lnTo>
                <a:lnTo>
                  <a:pt x="1202207" y="1892465"/>
                </a:lnTo>
                <a:lnTo>
                  <a:pt x="1169975" y="1892465"/>
                </a:lnTo>
                <a:lnTo>
                  <a:pt x="1169975" y="1924698"/>
                </a:lnTo>
                <a:lnTo>
                  <a:pt x="1137742" y="1924698"/>
                </a:lnTo>
                <a:lnTo>
                  <a:pt x="1137742" y="1956930"/>
                </a:lnTo>
                <a:lnTo>
                  <a:pt x="1169975" y="1956930"/>
                </a:lnTo>
                <a:lnTo>
                  <a:pt x="1169975" y="1989163"/>
                </a:lnTo>
                <a:lnTo>
                  <a:pt x="1202207" y="1989163"/>
                </a:lnTo>
                <a:close/>
                <a:moveTo>
                  <a:pt x="1270787" y="2126323"/>
                </a:moveTo>
                <a:lnTo>
                  <a:pt x="1270787" y="2094090"/>
                </a:lnTo>
                <a:lnTo>
                  <a:pt x="1303020" y="2094090"/>
                </a:lnTo>
                <a:lnTo>
                  <a:pt x="1303020" y="2061858"/>
                </a:lnTo>
                <a:lnTo>
                  <a:pt x="1270787" y="2061858"/>
                </a:lnTo>
                <a:lnTo>
                  <a:pt x="1270787" y="2029625"/>
                </a:lnTo>
                <a:lnTo>
                  <a:pt x="1238555" y="2029625"/>
                </a:lnTo>
                <a:lnTo>
                  <a:pt x="1238555" y="2061858"/>
                </a:lnTo>
                <a:lnTo>
                  <a:pt x="1206322" y="2061858"/>
                </a:lnTo>
                <a:lnTo>
                  <a:pt x="1206322" y="2094090"/>
                </a:lnTo>
                <a:lnTo>
                  <a:pt x="1238555" y="2094090"/>
                </a:lnTo>
                <a:lnTo>
                  <a:pt x="1238555" y="2126323"/>
                </a:lnTo>
                <a:lnTo>
                  <a:pt x="1270787" y="2126323"/>
                </a:lnTo>
                <a:close/>
                <a:moveTo>
                  <a:pt x="1339367" y="1989163"/>
                </a:moveTo>
                <a:lnTo>
                  <a:pt x="1339367" y="1956930"/>
                </a:lnTo>
                <a:lnTo>
                  <a:pt x="1371600" y="1956930"/>
                </a:lnTo>
                <a:lnTo>
                  <a:pt x="1371600" y="1924698"/>
                </a:lnTo>
                <a:lnTo>
                  <a:pt x="1339367" y="1924698"/>
                </a:lnTo>
                <a:lnTo>
                  <a:pt x="1339367" y="1892465"/>
                </a:lnTo>
                <a:lnTo>
                  <a:pt x="1307135" y="1892465"/>
                </a:lnTo>
                <a:lnTo>
                  <a:pt x="1307135" y="1924698"/>
                </a:lnTo>
                <a:lnTo>
                  <a:pt x="1274902" y="1924698"/>
                </a:lnTo>
                <a:lnTo>
                  <a:pt x="1274902" y="1956930"/>
                </a:lnTo>
                <a:lnTo>
                  <a:pt x="1307135" y="1956930"/>
                </a:lnTo>
                <a:lnTo>
                  <a:pt x="1307135" y="1989163"/>
                </a:lnTo>
                <a:lnTo>
                  <a:pt x="1339367" y="1989163"/>
                </a:lnTo>
                <a:close/>
                <a:moveTo>
                  <a:pt x="2299487" y="2263483"/>
                </a:moveTo>
                <a:lnTo>
                  <a:pt x="2299487" y="2231250"/>
                </a:lnTo>
                <a:lnTo>
                  <a:pt x="2331720" y="2231250"/>
                </a:lnTo>
                <a:lnTo>
                  <a:pt x="2331720" y="2199018"/>
                </a:lnTo>
                <a:lnTo>
                  <a:pt x="2299487" y="2199018"/>
                </a:lnTo>
                <a:lnTo>
                  <a:pt x="2299487" y="2166785"/>
                </a:lnTo>
                <a:lnTo>
                  <a:pt x="2267255" y="2166785"/>
                </a:lnTo>
                <a:lnTo>
                  <a:pt x="2267255" y="2199018"/>
                </a:lnTo>
                <a:lnTo>
                  <a:pt x="2235022" y="2199018"/>
                </a:lnTo>
                <a:lnTo>
                  <a:pt x="2235022" y="2231250"/>
                </a:lnTo>
                <a:lnTo>
                  <a:pt x="2267255" y="2231250"/>
                </a:lnTo>
                <a:lnTo>
                  <a:pt x="2267255" y="2263483"/>
                </a:lnTo>
                <a:lnTo>
                  <a:pt x="2299487" y="2263483"/>
                </a:lnTo>
                <a:close/>
                <a:moveTo>
                  <a:pt x="2368067" y="2126323"/>
                </a:moveTo>
                <a:lnTo>
                  <a:pt x="2368067" y="2094090"/>
                </a:lnTo>
                <a:lnTo>
                  <a:pt x="2400300" y="2094090"/>
                </a:lnTo>
                <a:lnTo>
                  <a:pt x="2400300" y="2061858"/>
                </a:lnTo>
                <a:lnTo>
                  <a:pt x="2368067" y="2061858"/>
                </a:lnTo>
                <a:lnTo>
                  <a:pt x="2368067" y="2029625"/>
                </a:lnTo>
                <a:lnTo>
                  <a:pt x="2335835" y="2029625"/>
                </a:lnTo>
                <a:lnTo>
                  <a:pt x="2335835" y="2061858"/>
                </a:lnTo>
                <a:lnTo>
                  <a:pt x="2303602" y="2061858"/>
                </a:lnTo>
                <a:lnTo>
                  <a:pt x="2303602" y="2094090"/>
                </a:lnTo>
                <a:lnTo>
                  <a:pt x="2335835" y="2094090"/>
                </a:lnTo>
                <a:lnTo>
                  <a:pt x="2335835" y="2126323"/>
                </a:lnTo>
                <a:lnTo>
                  <a:pt x="2368067" y="2126323"/>
                </a:lnTo>
                <a:close/>
                <a:moveTo>
                  <a:pt x="1888007" y="2263483"/>
                </a:moveTo>
                <a:lnTo>
                  <a:pt x="1888007" y="2231250"/>
                </a:lnTo>
                <a:lnTo>
                  <a:pt x="1920240" y="2231250"/>
                </a:lnTo>
                <a:lnTo>
                  <a:pt x="1920240" y="2199018"/>
                </a:lnTo>
                <a:lnTo>
                  <a:pt x="1888007" y="2199018"/>
                </a:lnTo>
                <a:lnTo>
                  <a:pt x="1888007" y="2166785"/>
                </a:lnTo>
                <a:lnTo>
                  <a:pt x="1855775" y="2166785"/>
                </a:lnTo>
                <a:lnTo>
                  <a:pt x="1855775" y="2199018"/>
                </a:lnTo>
                <a:lnTo>
                  <a:pt x="1823542" y="2199018"/>
                </a:lnTo>
                <a:lnTo>
                  <a:pt x="1823542" y="2231250"/>
                </a:lnTo>
                <a:lnTo>
                  <a:pt x="1855775" y="2231250"/>
                </a:lnTo>
                <a:lnTo>
                  <a:pt x="1855775" y="2263483"/>
                </a:lnTo>
                <a:lnTo>
                  <a:pt x="1888007" y="2263483"/>
                </a:lnTo>
                <a:close/>
                <a:moveTo>
                  <a:pt x="2436647" y="2263483"/>
                </a:moveTo>
                <a:lnTo>
                  <a:pt x="2436647" y="2231250"/>
                </a:lnTo>
                <a:lnTo>
                  <a:pt x="2468880" y="2231250"/>
                </a:lnTo>
                <a:lnTo>
                  <a:pt x="2468880" y="2199018"/>
                </a:lnTo>
                <a:lnTo>
                  <a:pt x="2436647" y="2199018"/>
                </a:lnTo>
                <a:lnTo>
                  <a:pt x="2436647" y="2166785"/>
                </a:lnTo>
                <a:lnTo>
                  <a:pt x="2404415" y="2166785"/>
                </a:lnTo>
                <a:lnTo>
                  <a:pt x="2404415" y="2199018"/>
                </a:lnTo>
                <a:lnTo>
                  <a:pt x="2372182" y="2199018"/>
                </a:lnTo>
                <a:lnTo>
                  <a:pt x="2372182" y="2231250"/>
                </a:lnTo>
                <a:lnTo>
                  <a:pt x="2404415" y="2231250"/>
                </a:lnTo>
                <a:lnTo>
                  <a:pt x="2404415" y="2263483"/>
                </a:lnTo>
                <a:lnTo>
                  <a:pt x="2436647" y="2263483"/>
                </a:lnTo>
                <a:close/>
                <a:moveTo>
                  <a:pt x="2478481" y="463944"/>
                </a:moveTo>
                <a:lnTo>
                  <a:pt x="2499741" y="463944"/>
                </a:lnTo>
                <a:lnTo>
                  <a:pt x="2499741" y="442684"/>
                </a:lnTo>
                <a:lnTo>
                  <a:pt x="2521001" y="442684"/>
                </a:lnTo>
                <a:lnTo>
                  <a:pt x="2521001" y="421424"/>
                </a:lnTo>
                <a:lnTo>
                  <a:pt x="2499741" y="421424"/>
                </a:lnTo>
                <a:lnTo>
                  <a:pt x="2499741" y="400164"/>
                </a:lnTo>
                <a:lnTo>
                  <a:pt x="2478481" y="400164"/>
                </a:lnTo>
                <a:lnTo>
                  <a:pt x="2478481" y="421424"/>
                </a:lnTo>
                <a:lnTo>
                  <a:pt x="2457221" y="421424"/>
                </a:lnTo>
                <a:lnTo>
                  <a:pt x="2457221" y="442684"/>
                </a:lnTo>
                <a:lnTo>
                  <a:pt x="2478481" y="442684"/>
                </a:lnTo>
                <a:lnTo>
                  <a:pt x="2478481" y="463944"/>
                </a:lnTo>
                <a:close/>
                <a:moveTo>
                  <a:pt x="1238555" y="1755305"/>
                </a:moveTo>
                <a:lnTo>
                  <a:pt x="1238555" y="1787538"/>
                </a:lnTo>
                <a:lnTo>
                  <a:pt x="1206322" y="1787538"/>
                </a:lnTo>
                <a:lnTo>
                  <a:pt x="1206322" y="1819770"/>
                </a:lnTo>
                <a:lnTo>
                  <a:pt x="1238555" y="1819770"/>
                </a:lnTo>
                <a:lnTo>
                  <a:pt x="1238555" y="1852003"/>
                </a:lnTo>
                <a:lnTo>
                  <a:pt x="1270787" y="1852003"/>
                </a:lnTo>
                <a:lnTo>
                  <a:pt x="1270787" y="1819770"/>
                </a:lnTo>
                <a:lnTo>
                  <a:pt x="1303020" y="1819770"/>
                </a:lnTo>
                <a:lnTo>
                  <a:pt x="1303020" y="1787538"/>
                </a:lnTo>
                <a:lnTo>
                  <a:pt x="1270787" y="1787538"/>
                </a:lnTo>
                <a:lnTo>
                  <a:pt x="1270787" y="1755305"/>
                </a:lnTo>
                <a:lnTo>
                  <a:pt x="1238555" y="1755305"/>
                </a:lnTo>
                <a:close/>
                <a:moveTo>
                  <a:pt x="2025167" y="2263483"/>
                </a:moveTo>
                <a:lnTo>
                  <a:pt x="2025167" y="2231250"/>
                </a:lnTo>
                <a:lnTo>
                  <a:pt x="2057400" y="2231250"/>
                </a:lnTo>
                <a:lnTo>
                  <a:pt x="2057400" y="2199018"/>
                </a:lnTo>
                <a:lnTo>
                  <a:pt x="2025167" y="2199018"/>
                </a:lnTo>
                <a:lnTo>
                  <a:pt x="2025167" y="2166785"/>
                </a:lnTo>
                <a:lnTo>
                  <a:pt x="1992935" y="2166785"/>
                </a:lnTo>
                <a:lnTo>
                  <a:pt x="1992935" y="2199018"/>
                </a:lnTo>
                <a:lnTo>
                  <a:pt x="1960702" y="2199018"/>
                </a:lnTo>
                <a:lnTo>
                  <a:pt x="1960702" y="2231250"/>
                </a:lnTo>
                <a:lnTo>
                  <a:pt x="1992935" y="2231250"/>
                </a:lnTo>
                <a:lnTo>
                  <a:pt x="1992935" y="2263483"/>
                </a:lnTo>
                <a:lnTo>
                  <a:pt x="2025167" y="2263483"/>
                </a:lnTo>
                <a:close/>
                <a:moveTo>
                  <a:pt x="1956587" y="2126323"/>
                </a:moveTo>
                <a:lnTo>
                  <a:pt x="1956587" y="2094090"/>
                </a:lnTo>
                <a:lnTo>
                  <a:pt x="1988820" y="2094090"/>
                </a:lnTo>
                <a:lnTo>
                  <a:pt x="1988820" y="2061858"/>
                </a:lnTo>
                <a:lnTo>
                  <a:pt x="1956587" y="2061858"/>
                </a:lnTo>
                <a:lnTo>
                  <a:pt x="1956587" y="2029625"/>
                </a:lnTo>
                <a:lnTo>
                  <a:pt x="1924355" y="2029625"/>
                </a:lnTo>
                <a:lnTo>
                  <a:pt x="1924355" y="2061858"/>
                </a:lnTo>
                <a:lnTo>
                  <a:pt x="1892122" y="2061858"/>
                </a:lnTo>
                <a:lnTo>
                  <a:pt x="1892122" y="2094090"/>
                </a:lnTo>
                <a:lnTo>
                  <a:pt x="1924355" y="2094090"/>
                </a:lnTo>
                <a:lnTo>
                  <a:pt x="1924355" y="2126323"/>
                </a:lnTo>
                <a:lnTo>
                  <a:pt x="1956587" y="2126323"/>
                </a:lnTo>
                <a:close/>
                <a:moveTo>
                  <a:pt x="2093747" y="2126323"/>
                </a:moveTo>
                <a:lnTo>
                  <a:pt x="2093747" y="2094090"/>
                </a:lnTo>
                <a:lnTo>
                  <a:pt x="2125980" y="2094090"/>
                </a:lnTo>
                <a:lnTo>
                  <a:pt x="2125980" y="2061858"/>
                </a:lnTo>
                <a:lnTo>
                  <a:pt x="2093747" y="2061858"/>
                </a:lnTo>
                <a:lnTo>
                  <a:pt x="2093747" y="2029625"/>
                </a:lnTo>
                <a:lnTo>
                  <a:pt x="2061515" y="2029625"/>
                </a:lnTo>
                <a:lnTo>
                  <a:pt x="2061515" y="2061858"/>
                </a:lnTo>
                <a:lnTo>
                  <a:pt x="2029282" y="2061858"/>
                </a:lnTo>
                <a:lnTo>
                  <a:pt x="2029282" y="2094090"/>
                </a:lnTo>
                <a:lnTo>
                  <a:pt x="2061515" y="2094090"/>
                </a:lnTo>
                <a:lnTo>
                  <a:pt x="2061515" y="2126323"/>
                </a:lnTo>
                <a:lnTo>
                  <a:pt x="2093747" y="2126323"/>
                </a:lnTo>
                <a:close/>
                <a:moveTo>
                  <a:pt x="2162327" y="2263483"/>
                </a:moveTo>
                <a:lnTo>
                  <a:pt x="2162327" y="2231250"/>
                </a:lnTo>
                <a:lnTo>
                  <a:pt x="2194560" y="2231250"/>
                </a:lnTo>
                <a:lnTo>
                  <a:pt x="2194560" y="2199018"/>
                </a:lnTo>
                <a:lnTo>
                  <a:pt x="2162327" y="2199018"/>
                </a:lnTo>
                <a:lnTo>
                  <a:pt x="2162327" y="2166785"/>
                </a:lnTo>
                <a:lnTo>
                  <a:pt x="2130095" y="2166785"/>
                </a:lnTo>
                <a:lnTo>
                  <a:pt x="2130095" y="2199018"/>
                </a:lnTo>
                <a:lnTo>
                  <a:pt x="2097862" y="2199018"/>
                </a:lnTo>
                <a:lnTo>
                  <a:pt x="2097862" y="2231250"/>
                </a:lnTo>
                <a:lnTo>
                  <a:pt x="2130095" y="2231250"/>
                </a:lnTo>
                <a:lnTo>
                  <a:pt x="2130095" y="2263483"/>
                </a:lnTo>
                <a:lnTo>
                  <a:pt x="2162327" y="2263483"/>
                </a:lnTo>
                <a:close/>
                <a:moveTo>
                  <a:pt x="1581455" y="1618145"/>
                </a:moveTo>
                <a:lnTo>
                  <a:pt x="1581455" y="1650378"/>
                </a:lnTo>
                <a:lnTo>
                  <a:pt x="1549222" y="1650378"/>
                </a:lnTo>
                <a:lnTo>
                  <a:pt x="1549222" y="1682610"/>
                </a:lnTo>
                <a:lnTo>
                  <a:pt x="1581455" y="1682610"/>
                </a:lnTo>
                <a:lnTo>
                  <a:pt x="1581455" y="1714843"/>
                </a:lnTo>
                <a:lnTo>
                  <a:pt x="1613687" y="1714843"/>
                </a:lnTo>
                <a:lnTo>
                  <a:pt x="1613687" y="1682610"/>
                </a:lnTo>
                <a:lnTo>
                  <a:pt x="1645920" y="1682610"/>
                </a:lnTo>
                <a:lnTo>
                  <a:pt x="1645920" y="1650378"/>
                </a:lnTo>
                <a:lnTo>
                  <a:pt x="1613687" y="1650378"/>
                </a:lnTo>
                <a:lnTo>
                  <a:pt x="1613687" y="1618145"/>
                </a:lnTo>
                <a:lnTo>
                  <a:pt x="1581455" y="1618145"/>
                </a:lnTo>
                <a:close/>
                <a:moveTo>
                  <a:pt x="2198675" y="1755305"/>
                </a:moveTo>
                <a:lnTo>
                  <a:pt x="2198675" y="1787538"/>
                </a:lnTo>
                <a:lnTo>
                  <a:pt x="2166442" y="1787538"/>
                </a:lnTo>
                <a:lnTo>
                  <a:pt x="2166442" y="1819770"/>
                </a:lnTo>
                <a:lnTo>
                  <a:pt x="2198675" y="1819770"/>
                </a:lnTo>
                <a:lnTo>
                  <a:pt x="2198675" y="1852003"/>
                </a:lnTo>
                <a:lnTo>
                  <a:pt x="2230907" y="1852003"/>
                </a:lnTo>
                <a:lnTo>
                  <a:pt x="2230907" y="1819770"/>
                </a:lnTo>
                <a:lnTo>
                  <a:pt x="2263140" y="1819770"/>
                </a:lnTo>
                <a:lnTo>
                  <a:pt x="2263140" y="1787538"/>
                </a:lnTo>
                <a:lnTo>
                  <a:pt x="2230907" y="1787538"/>
                </a:lnTo>
                <a:lnTo>
                  <a:pt x="2230907" y="1755305"/>
                </a:lnTo>
                <a:lnTo>
                  <a:pt x="2198675" y="1755305"/>
                </a:lnTo>
                <a:close/>
                <a:moveTo>
                  <a:pt x="2267255" y="1618145"/>
                </a:moveTo>
                <a:lnTo>
                  <a:pt x="2267255" y="1650378"/>
                </a:lnTo>
                <a:lnTo>
                  <a:pt x="2235022" y="1650378"/>
                </a:lnTo>
                <a:lnTo>
                  <a:pt x="2235022" y="1682610"/>
                </a:lnTo>
                <a:lnTo>
                  <a:pt x="2267255" y="1682610"/>
                </a:lnTo>
                <a:lnTo>
                  <a:pt x="2267255" y="1714843"/>
                </a:lnTo>
                <a:lnTo>
                  <a:pt x="2299487" y="1714843"/>
                </a:lnTo>
                <a:lnTo>
                  <a:pt x="2299487" y="1682610"/>
                </a:lnTo>
                <a:lnTo>
                  <a:pt x="2331720" y="1682610"/>
                </a:lnTo>
                <a:lnTo>
                  <a:pt x="2331720" y="1650378"/>
                </a:lnTo>
                <a:lnTo>
                  <a:pt x="2299487" y="1650378"/>
                </a:lnTo>
                <a:lnTo>
                  <a:pt x="2299487" y="1618145"/>
                </a:lnTo>
                <a:lnTo>
                  <a:pt x="2267255" y="1618145"/>
                </a:lnTo>
                <a:close/>
                <a:moveTo>
                  <a:pt x="2061515" y="1755305"/>
                </a:moveTo>
                <a:lnTo>
                  <a:pt x="2061515" y="1787538"/>
                </a:lnTo>
                <a:lnTo>
                  <a:pt x="2029282" y="1787538"/>
                </a:lnTo>
                <a:lnTo>
                  <a:pt x="2029282" y="1819770"/>
                </a:lnTo>
                <a:lnTo>
                  <a:pt x="2061515" y="1819770"/>
                </a:lnTo>
                <a:lnTo>
                  <a:pt x="2061515" y="1852003"/>
                </a:lnTo>
                <a:lnTo>
                  <a:pt x="2093747" y="1852003"/>
                </a:lnTo>
                <a:lnTo>
                  <a:pt x="2093747" y="1819770"/>
                </a:lnTo>
                <a:lnTo>
                  <a:pt x="2125980" y="1819770"/>
                </a:lnTo>
                <a:lnTo>
                  <a:pt x="2125980" y="1787538"/>
                </a:lnTo>
                <a:lnTo>
                  <a:pt x="2093747" y="1787538"/>
                </a:lnTo>
                <a:lnTo>
                  <a:pt x="2093747" y="1755305"/>
                </a:lnTo>
                <a:lnTo>
                  <a:pt x="2061515" y="1755305"/>
                </a:lnTo>
                <a:close/>
                <a:moveTo>
                  <a:pt x="2335835" y="1755305"/>
                </a:moveTo>
                <a:lnTo>
                  <a:pt x="2335835" y="1787538"/>
                </a:lnTo>
                <a:lnTo>
                  <a:pt x="2303602" y="1787538"/>
                </a:lnTo>
                <a:lnTo>
                  <a:pt x="2303602" y="1819770"/>
                </a:lnTo>
                <a:lnTo>
                  <a:pt x="2335835" y="1819770"/>
                </a:lnTo>
                <a:lnTo>
                  <a:pt x="2335835" y="1852003"/>
                </a:lnTo>
                <a:lnTo>
                  <a:pt x="2368067" y="1852003"/>
                </a:lnTo>
                <a:lnTo>
                  <a:pt x="2368067" y="1819770"/>
                </a:lnTo>
                <a:lnTo>
                  <a:pt x="2400300" y="1819770"/>
                </a:lnTo>
                <a:lnTo>
                  <a:pt x="2400300" y="1787538"/>
                </a:lnTo>
                <a:lnTo>
                  <a:pt x="2368067" y="1787538"/>
                </a:lnTo>
                <a:lnTo>
                  <a:pt x="2368067" y="1755305"/>
                </a:lnTo>
                <a:lnTo>
                  <a:pt x="2335835" y="1755305"/>
                </a:lnTo>
                <a:close/>
                <a:moveTo>
                  <a:pt x="2130095" y="1618145"/>
                </a:moveTo>
                <a:lnTo>
                  <a:pt x="2130095" y="1650378"/>
                </a:lnTo>
                <a:lnTo>
                  <a:pt x="2097862" y="1650378"/>
                </a:lnTo>
                <a:lnTo>
                  <a:pt x="2097862" y="1682610"/>
                </a:lnTo>
                <a:lnTo>
                  <a:pt x="2130095" y="1682610"/>
                </a:lnTo>
                <a:lnTo>
                  <a:pt x="2130095" y="1714843"/>
                </a:lnTo>
                <a:lnTo>
                  <a:pt x="2162327" y="1714843"/>
                </a:lnTo>
                <a:lnTo>
                  <a:pt x="2162327" y="1682610"/>
                </a:lnTo>
                <a:lnTo>
                  <a:pt x="2194560" y="1682610"/>
                </a:lnTo>
                <a:lnTo>
                  <a:pt x="2194560" y="1650378"/>
                </a:lnTo>
                <a:lnTo>
                  <a:pt x="2162327" y="1650378"/>
                </a:lnTo>
                <a:lnTo>
                  <a:pt x="2162327" y="1618145"/>
                </a:lnTo>
                <a:lnTo>
                  <a:pt x="2130095" y="1618145"/>
                </a:lnTo>
                <a:close/>
                <a:moveTo>
                  <a:pt x="2299487" y="1989163"/>
                </a:moveTo>
                <a:lnTo>
                  <a:pt x="2299487" y="1956930"/>
                </a:lnTo>
                <a:lnTo>
                  <a:pt x="2331720" y="1956930"/>
                </a:lnTo>
                <a:lnTo>
                  <a:pt x="2331720" y="1924698"/>
                </a:lnTo>
                <a:lnTo>
                  <a:pt x="2299487" y="1924698"/>
                </a:lnTo>
                <a:lnTo>
                  <a:pt x="2299487" y="1892465"/>
                </a:lnTo>
                <a:lnTo>
                  <a:pt x="2267255" y="1892465"/>
                </a:lnTo>
                <a:lnTo>
                  <a:pt x="2267255" y="1924698"/>
                </a:lnTo>
                <a:lnTo>
                  <a:pt x="2235022" y="1924698"/>
                </a:lnTo>
                <a:lnTo>
                  <a:pt x="2235022" y="1956930"/>
                </a:lnTo>
                <a:lnTo>
                  <a:pt x="2267255" y="1956930"/>
                </a:lnTo>
                <a:lnTo>
                  <a:pt x="2267255" y="1989163"/>
                </a:lnTo>
                <a:lnTo>
                  <a:pt x="2299487" y="1989163"/>
                </a:lnTo>
                <a:close/>
                <a:moveTo>
                  <a:pt x="2404415" y="1892465"/>
                </a:moveTo>
                <a:lnTo>
                  <a:pt x="2404415" y="1924698"/>
                </a:lnTo>
                <a:lnTo>
                  <a:pt x="2372182" y="1924698"/>
                </a:lnTo>
                <a:lnTo>
                  <a:pt x="2372182" y="1956930"/>
                </a:lnTo>
                <a:lnTo>
                  <a:pt x="2404415" y="1956930"/>
                </a:lnTo>
                <a:lnTo>
                  <a:pt x="2404415" y="1989163"/>
                </a:lnTo>
                <a:lnTo>
                  <a:pt x="2436647" y="1989163"/>
                </a:lnTo>
                <a:lnTo>
                  <a:pt x="2436647" y="1956930"/>
                </a:lnTo>
                <a:lnTo>
                  <a:pt x="2468880" y="1956930"/>
                </a:lnTo>
                <a:lnTo>
                  <a:pt x="2468880" y="1924698"/>
                </a:lnTo>
                <a:lnTo>
                  <a:pt x="2436647" y="1924698"/>
                </a:lnTo>
                <a:lnTo>
                  <a:pt x="2436647" y="1892465"/>
                </a:lnTo>
                <a:lnTo>
                  <a:pt x="2404415" y="1892465"/>
                </a:lnTo>
                <a:close/>
                <a:moveTo>
                  <a:pt x="2162327" y="1989163"/>
                </a:moveTo>
                <a:lnTo>
                  <a:pt x="2162327" y="1956930"/>
                </a:lnTo>
                <a:lnTo>
                  <a:pt x="2194560" y="1956930"/>
                </a:lnTo>
                <a:lnTo>
                  <a:pt x="2194560" y="1924698"/>
                </a:lnTo>
                <a:lnTo>
                  <a:pt x="2162327" y="1924698"/>
                </a:lnTo>
                <a:lnTo>
                  <a:pt x="2162327" y="1892465"/>
                </a:lnTo>
                <a:lnTo>
                  <a:pt x="2130095" y="1892465"/>
                </a:lnTo>
                <a:lnTo>
                  <a:pt x="2130095" y="1924698"/>
                </a:lnTo>
                <a:lnTo>
                  <a:pt x="2097862" y="1924698"/>
                </a:lnTo>
                <a:lnTo>
                  <a:pt x="2097862" y="1956930"/>
                </a:lnTo>
                <a:lnTo>
                  <a:pt x="2130095" y="1956930"/>
                </a:lnTo>
                <a:lnTo>
                  <a:pt x="2130095" y="1989163"/>
                </a:lnTo>
                <a:lnTo>
                  <a:pt x="2162327" y="1989163"/>
                </a:lnTo>
                <a:close/>
                <a:moveTo>
                  <a:pt x="2472995" y="1755305"/>
                </a:moveTo>
                <a:lnTo>
                  <a:pt x="2472995" y="1787538"/>
                </a:lnTo>
                <a:lnTo>
                  <a:pt x="2440762" y="1787538"/>
                </a:lnTo>
                <a:lnTo>
                  <a:pt x="2440762" y="1819770"/>
                </a:lnTo>
                <a:lnTo>
                  <a:pt x="2472995" y="1819770"/>
                </a:lnTo>
                <a:lnTo>
                  <a:pt x="2472995" y="1852003"/>
                </a:lnTo>
                <a:lnTo>
                  <a:pt x="2505227" y="1852003"/>
                </a:lnTo>
                <a:lnTo>
                  <a:pt x="2505227" y="1819770"/>
                </a:lnTo>
                <a:lnTo>
                  <a:pt x="2537460" y="1819770"/>
                </a:lnTo>
                <a:lnTo>
                  <a:pt x="2537460" y="1787538"/>
                </a:lnTo>
                <a:lnTo>
                  <a:pt x="2505227" y="1787538"/>
                </a:lnTo>
                <a:lnTo>
                  <a:pt x="2505227" y="1755305"/>
                </a:lnTo>
                <a:lnTo>
                  <a:pt x="2472995" y="1755305"/>
                </a:lnTo>
                <a:close/>
                <a:moveTo>
                  <a:pt x="1924355" y="1755305"/>
                </a:moveTo>
                <a:lnTo>
                  <a:pt x="1924355" y="1787538"/>
                </a:lnTo>
                <a:lnTo>
                  <a:pt x="1892122" y="1787538"/>
                </a:lnTo>
                <a:lnTo>
                  <a:pt x="1892122" y="1819770"/>
                </a:lnTo>
                <a:lnTo>
                  <a:pt x="1924355" y="1819770"/>
                </a:lnTo>
                <a:lnTo>
                  <a:pt x="1924355" y="1852003"/>
                </a:lnTo>
                <a:lnTo>
                  <a:pt x="1956587" y="1852003"/>
                </a:lnTo>
                <a:lnTo>
                  <a:pt x="1956587" y="1819770"/>
                </a:lnTo>
                <a:lnTo>
                  <a:pt x="1988820" y="1819770"/>
                </a:lnTo>
                <a:lnTo>
                  <a:pt x="1988820" y="1787538"/>
                </a:lnTo>
                <a:lnTo>
                  <a:pt x="1956587" y="1787538"/>
                </a:lnTo>
                <a:lnTo>
                  <a:pt x="1956587" y="1755305"/>
                </a:lnTo>
                <a:lnTo>
                  <a:pt x="1924355" y="1755305"/>
                </a:lnTo>
                <a:close/>
                <a:moveTo>
                  <a:pt x="1650035" y="1755305"/>
                </a:moveTo>
                <a:lnTo>
                  <a:pt x="1650035" y="1787538"/>
                </a:lnTo>
                <a:lnTo>
                  <a:pt x="1617802" y="1787538"/>
                </a:lnTo>
                <a:lnTo>
                  <a:pt x="1617802" y="1819770"/>
                </a:lnTo>
                <a:lnTo>
                  <a:pt x="1650035" y="1819770"/>
                </a:lnTo>
                <a:lnTo>
                  <a:pt x="1650035" y="1852003"/>
                </a:lnTo>
                <a:lnTo>
                  <a:pt x="1682267" y="1852003"/>
                </a:lnTo>
                <a:lnTo>
                  <a:pt x="1682267" y="1819770"/>
                </a:lnTo>
                <a:lnTo>
                  <a:pt x="1714500" y="1819770"/>
                </a:lnTo>
                <a:lnTo>
                  <a:pt x="1714500" y="1787538"/>
                </a:lnTo>
                <a:lnTo>
                  <a:pt x="1682267" y="1787538"/>
                </a:lnTo>
                <a:lnTo>
                  <a:pt x="1682267" y="1755305"/>
                </a:lnTo>
                <a:lnTo>
                  <a:pt x="1650035" y="1755305"/>
                </a:lnTo>
                <a:close/>
                <a:moveTo>
                  <a:pt x="2025167" y="1989163"/>
                </a:moveTo>
                <a:lnTo>
                  <a:pt x="2025167" y="1956930"/>
                </a:lnTo>
                <a:lnTo>
                  <a:pt x="2057400" y="1956930"/>
                </a:lnTo>
                <a:lnTo>
                  <a:pt x="2057400" y="1924698"/>
                </a:lnTo>
                <a:lnTo>
                  <a:pt x="2025167" y="1924698"/>
                </a:lnTo>
                <a:lnTo>
                  <a:pt x="2025167" y="1892465"/>
                </a:lnTo>
                <a:lnTo>
                  <a:pt x="1992935" y="1892465"/>
                </a:lnTo>
                <a:lnTo>
                  <a:pt x="1992935" y="1924698"/>
                </a:lnTo>
                <a:lnTo>
                  <a:pt x="1960702" y="1924698"/>
                </a:lnTo>
                <a:lnTo>
                  <a:pt x="1960702" y="1956930"/>
                </a:lnTo>
                <a:lnTo>
                  <a:pt x="1992935" y="1956930"/>
                </a:lnTo>
                <a:lnTo>
                  <a:pt x="1992935" y="1989163"/>
                </a:lnTo>
                <a:lnTo>
                  <a:pt x="2025167" y="1989163"/>
                </a:lnTo>
                <a:close/>
                <a:moveTo>
                  <a:pt x="1992935" y="1618145"/>
                </a:moveTo>
                <a:lnTo>
                  <a:pt x="1992935" y="1650378"/>
                </a:lnTo>
                <a:lnTo>
                  <a:pt x="1960702" y="1650378"/>
                </a:lnTo>
                <a:lnTo>
                  <a:pt x="1960702" y="1682610"/>
                </a:lnTo>
                <a:lnTo>
                  <a:pt x="1992935" y="1682610"/>
                </a:lnTo>
                <a:lnTo>
                  <a:pt x="1992935" y="1714843"/>
                </a:lnTo>
                <a:lnTo>
                  <a:pt x="2025167" y="1714843"/>
                </a:lnTo>
                <a:lnTo>
                  <a:pt x="2025167" y="1682610"/>
                </a:lnTo>
                <a:lnTo>
                  <a:pt x="2057400" y="1682610"/>
                </a:lnTo>
                <a:lnTo>
                  <a:pt x="2057400" y="1650378"/>
                </a:lnTo>
                <a:lnTo>
                  <a:pt x="2025167" y="1650378"/>
                </a:lnTo>
                <a:lnTo>
                  <a:pt x="2025167" y="1618145"/>
                </a:lnTo>
                <a:lnTo>
                  <a:pt x="1992935" y="1618145"/>
                </a:lnTo>
                <a:close/>
                <a:moveTo>
                  <a:pt x="1444295" y="1618145"/>
                </a:moveTo>
                <a:lnTo>
                  <a:pt x="1444295" y="1650378"/>
                </a:lnTo>
                <a:lnTo>
                  <a:pt x="1412062" y="1650378"/>
                </a:lnTo>
                <a:lnTo>
                  <a:pt x="1412062" y="1682610"/>
                </a:lnTo>
                <a:lnTo>
                  <a:pt x="1444295" y="1682610"/>
                </a:lnTo>
                <a:lnTo>
                  <a:pt x="1444295" y="1714843"/>
                </a:lnTo>
                <a:lnTo>
                  <a:pt x="1476527" y="1714843"/>
                </a:lnTo>
                <a:lnTo>
                  <a:pt x="1476527" y="1682610"/>
                </a:lnTo>
                <a:lnTo>
                  <a:pt x="1508760" y="1682610"/>
                </a:lnTo>
                <a:lnTo>
                  <a:pt x="1508760" y="1650378"/>
                </a:lnTo>
                <a:lnTo>
                  <a:pt x="1476527" y="1650378"/>
                </a:lnTo>
                <a:lnTo>
                  <a:pt x="1476527" y="1618145"/>
                </a:lnTo>
                <a:lnTo>
                  <a:pt x="1444295" y="1618145"/>
                </a:lnTo>
                <a:close/>
                <a:moveTo>
                  <a:pt x="1512875" y="1755305"/>
                </a:moveTo>
                <a:lnTo>
                  <a:pt x="1512875" y="1787538"/>
                </a:lnTo>
                <a:lnTo>
                  <a:pt x="1480642" y="1787538"/>
                </a:lnTo>
                <a:lnTo>
                  <a:pt x="1480642" y="1819770"/>
                </a:lnTo>
                <a:lnTo>
                  <a:pt x="1512875" y="1819770"/>
                </a:lnTo>
                <a:lnTo>
                  <a:pt x="1512875" y="1852003"/>
                </a:lnTo>
                <a:lnTo>
                  <a:pt x="1545107" y="1852003"/>
                </a:lnTo>
                <a:lnTo>
                  <a:pt x="1545107" y="1819770"/>
                </a:lnTo>
                <a:lnTo>
                  <a:pt x="1577340" y="1819770"/>
                </a:lnTo>
                <a:lnTo>
                  <a:pt x="1577340" y="1787538"/>
                </a:lnTo>
                <a:lnTo>
                  <a:pt x="1545107" y="1787538"/>
                </a:lnTo>
                <a:lnTo>
                  <a:pt x="1545107" y="1755305"/>
                </a:lnTo>
                <a:lnTo>
                  <a:pt x="1512875" y="1755305"/>
                </a:lnTo>
                <a:close/>
                <a:moveTo>
                  <a:pt x="1855775" y="1618145"/>
                </a:moveTo>
                <a:lnTo>
                  <a:pt x="1855775" y="1650378"/>
                </a:lnTo>
                <a:lnTo>
                  <a:pt x="1823542" y="1650378"/>
                </a:lnTo>
                <a:lnTo>
                  <a:pt x="1823542" y="1682610"/>
                </a:lnTo>
                <a:lnTo>
                  <a:pt x="1855775" y="1682610"/>
                </a:lnTo>
                <a:lnTo>
                  <a:pt x="1855775" y="1714843"/>
                </a:lnTo>
                <a:lnTo>
                  <a:pt x="1888007" y="1714843"/>
                </a:lnTo>
                <a:lnTo>
                  <a:pt x="1888007" y="1682610"/>
                </a:lnTo>
                <a:lnTo>
                  <a:pt x="1920240" y="1682610"/>
                </a:lnTo>
                <a:lnTo>
                  <a:pt x="1920240" y="1650378"/>
                </a:lnTo>
                <a:lnTo>
                  <a:pt x="1888007" y="1650378"/>
                </a:lnTo>
                <a:lnTo>
                  <a:pt x="1888007" y="1618145"/>
                </a:lnTo>
                <a:lnTo>
                  <a:pt x="1855775" y="1618145"/>
                </a:lnTo>
                <a:close/>
                <a:moveTo>
                  <a:pt x="1375715" y="1755305"/>
                </a:moveTo>
                <a:lnTo>
                  <a:pt x="1375715" y="1787538"/>
                </a:lnTo>
                <a:lnTo>
                  <a:pt x="1343482" y="1787538"/>
                </a:lnTo>
                <a:lnTo>
                  <a:pt x="1343482" y="1819770"/>
                </a:lnTo>
                <a:lnTo>
                  <a:pt x="1375715" y="1819770"/>
                </a:lnTo>
                <a:lnTo>
                  <a:pt x="1375715" y="1852003"/>
                </a:lnTo>
                <a:lnTo>
                  <a:pt x="1407947" y="1852003"/>
                </a:lnTo>
                <a:lnTo>
                  <a:pt x="1407947" y="1819770"/>
                </a:lnTo>
                <a:lnTo>
                  <a:pt x="1440180" y="1819770"/>
                </a:lnTo>
                <a:lnTo>
                  <a:pt x="1440180" y="1787538"/>
                </a:lnTo>
                <a:lnTo>
                  <a:pt x="1407947" y="1787538"/>
                </a:lnTo>
                <a:lnTo>
                  <a:pt x="1407947" y="1755305"/>
                </a:lnTo>
                <a:lnTo>
                  <a:pt x="1375715" y="1755305"/>
                </a:lnTo>
                <a:close/>
                <a:moveTo>
                  <a:pt x="1718615" y="1618145"/>
                </a:moveTo>
                <a:lnTo>
                  <a:pt x="1718615" y="1650378"/>
                </a:lnTo>
                <a:lnTo>
                  <a:pt x="1686382" y="1650378"/>
                </a:lnTo>
                <a:lnTo>
                  <a:pt x="1686382" y="1682610"/>
                </a:lnTo>
                <a:lnTo>
                  <a:pt x="1718615" y="1682610"/>
                </a:lnTo>
                <a:lnTo>
                  <a:pt x="1718615" y="1714843"/>
                </a:lnTo>
                <a:lnTo>
                  <a:pt x="1750847" y="1714843"/>
                </a:lnTo>
                <a:lnTo>
                  <a:pt x="1750847" y="1682610"/>
                </a:lnTo>
                <a:lnTo>
                  <a:pt x="1783080" y="1682610"/>
                </a:lnTo>
                <a:lnTo>
                  <a:pt x="1783080" y="1650378"/>
                </a:lnTo>
                <a:lnTo>
                  <a:pt x="1750847" y="1650378"/>
                </a:lnTo>
                <a:lnTo>
                  <a:pt x="1750847" y="1618145"/>
                </a:lnTo>
                <a:lnTo>
                  <a:pt x="1718615" y="1618145"/>
                </a:lnTo>
                <a:close/>
                <a:moveTo>
                  <a:pt x="1787195" y="1755305"/>
                </a:moveTo>
                <a:lnTo>
                  <a:pt x="1787195" y="1787538"/>
                </a:lnTo>
                <a:lnTo>
                  <a:pt x="1754962" y="1787538"/>
                </a:lnTo>
                <a:lnTo>
                  <a:pt x="1754962" y="1819770"/>
                </a:lnTo>
                <a:lnTo>
                  <a:pt x="1787195" y="1819770"/>
                </a:lnTo>
                <a:lnTo>
                  <a:pt x="1787195" y="1852003"/>
                </a:lnTo>
                <a:lnTo>
                  <a:pt x="1819427" y="1852003"/>
                </a:lnTo>
                <a:lnTo>
                  <a:pt x="1819427" y="1819770"/>
                </a:lnTo>
                <a:lnTo>
                  <a:pt x="1851660" y="1819770"/>
                </a:lnTo>
                <a:lnTo>
                  <a:pt x="1851660" y="1787538"/>
                </a:lnTo>
                <a:lnTo>
                  <a:pt x="1819427" y="1787538"/>
                </a:lnTo>
                <a:lnTo>
                  <a:pt x="1819427" y="1755305"/>
                </a:lnTo>
                <a:lnTo>
                  <a:pt x="1787195" y="1755305"/>
                </a:lnTo>
                <a:close/>
                <a:moveTo>
                  <a:pt x="626135" y="1151801"/>
                </a:moveTo>
                <a:lnTo>
                  <a:pt x="648767" y="1151801"/>
                </a:lnTo>
                <a:lnTo>
                  <a:pt x="648767" y="1129170"/>
                </a:lnTo>
                <a:lnTo>
                  <a:pt x="671398" y="1129170"/>
                </a:lnTo>
                <a:lnTo>
                  <a:pt x="671398" y="1106538"/>
                </a:lnTo>
                <a:lnTo>
                  <a:pt x="648767" y="1106538"/>
                </a:lnTo>
                <a:lnTo>
                  <a:pt x="648767" y="1083907"/>
                </a:lnTo>
                <a:lnTo>
                  <a:pt x="626135" y="1083907"/>
                </a:lnTo>
                <a:lnTo>
                  <a:pt x="626135" y="1106538"/>
                </a:lnTo>
                <a:lnTo>
                  <a:pt x="603504" y="1106538"/>
                </a:lnTo>
                <a:lnTo>
                  <a:pt x="603504" y="1129170"/>
                </a:lnTo>
                <a:lnTo>
                  <a:pt x="626135" y="1129170"/>
                </a:lnTo>
                <a:lnTo>
                  <a:pt x="626135" y="1151801"/>
                </a:lnTo>
                <a:close/>
                <a:moveTo>
                  <a:pt x="697116" y="733463"/>
                </a:moveTo>
                <a:lnTo>
                  <a:pt x="714946" y="733463"/>
                </a:lnTo>
                <a:lnTo>
                  <a:pt x="714946" y="715289"/>
                </a:lnTo>
                <a:lnTo>
                  <a:pt x="733120" y="715289"/>
                </a:lnTo>
                <a:lnTo>
                  <a:pt x="733120" y="697459"/>
                </a:lnTo>
                <a:lnTo>
                  <a:pt x="714946" y="697459"/>
                </a:lnTo>
                <a:lnTo>
                  <a:pt x="714946" y="679285"/>
                </a:lnTo>
                <a:lnTo>
                  <a:pt x="697116" y="679285"/>
                </a:lnTo>
                <a:lnTo>
                  <a:pt x="697116" y="697459"/>
                </a:lnTo>
                <a:lnTo>
                  <a:pt x="678942" y="697459"/>
                </a:lnTo>
                <a:lnTo>
                  <a:pt x="678942" y="715289"/>
                </a:lnTo>
                <a:lnTo>
                  <a:pt x="697116" y="715289"/>
                </a:lnTo>
                <a:lnTo>
                  <a:pt x="697116" y="733463"/>
                </a:lnTo>
                <a:close/>
                <a:moveTo>
                  <a:pt x="695058" y="1013955"/>
                </a:moveTo>
                <a:lnTo>
                  <a:pt x="717004" y="1013955"/>
                </a:lnTo>
                <a:lnTo>
                  <a:pt x="717004" y="991667"/>
                </a:lnTo>
                <a:lnTo>
                  <a:pt x="739292" y="991667"/>
                </a:lnTo>
                <a:lnTo>
                  <a:pt x="739292" y="969721"/>
                </a:lnTo>
                <a:lnTo>
                  <a:pt x="717004" y="969721"/>
                </a:lnTo>
                <a:lnTo>
                  <a:pt x="717004" y="947433"/>
                </a:lnTo>
                <a:lnTo>
                  <a:pt x="695058" y="947433"/>
                </a:lnTo>
                <a:lnTo>
                  <a:pt x="695058" y="969721"/>
                </a:lnTo>
                <a:lnTo>
                  <a:pt x="672770" y="969721"/>
                </a:lnTo>
                <a:lnTo>
                  <a:pt x="672770" y="991667"/>
                </a:lnTo>
                <a:lnTo>
                  <a:pt x="695058" y="991667"/>
                </a:lnTo>
                <a:lnTo>
                  <a:pt x="695058" y="1013955"/>
                </a:lnTo>
                <a:close/>
                <a:moveTo>
                  <a:pt x="766381" y="594246"/>
                </a:moveTo>
                <a:lnTo>
                  <a:pt x="782841" y="594246"/>
                </a:lnTo>
                <a:lnTo>
                  <a:pt x="782841" y="577444"/>
                </a:lnTo>
                <a:lnTo>
                  <a:pt x="799643" y="577444"/>
                </a:lnTo>
                <a:lnTo>
                  <a:pt x="799643" y="560984"/>
                </a:lnTo>
                <a:lnTo>
                  <a:pt x="782841" y="560984"/>
                </a:lnTo>
                <a:lnTo>
                  <a:pt x="782841" y="544182"/>
                </a:lnTo>
                <a:lnTo>
                  <a:pt x="766381" y="544182"/>
                </a:lnTo>
                <a:lnTo>
                  <a:pt x="766381" y="560984"/>
                </a:lnTo>
                <a:lnTo>
                  <a:pt x="749579" y="560984"/>
                </a:lnTo>
                <a:lnTo>
                  <a:pt x="749579" y="577444"/>
                </a:lnTo>
                <a:lnTo>
                  <a:pt x="766381" y="577444"/>
                </a:lnTo>
                <a:lnTo>
                  <a:pt x="766381" y="594246"/>
                </a:lnTo>
                <a:close/>
                <a:moveTo>
                  <a:pt x="763981" y="875424"/>
                </a:moveTo>
                <a:lnTo>
                  <a:pt x="785241" y="875424"/>
                </a:lnTo>
                <a:lnTo>
                  <a:pt x="785241" y="854164"/>
                </a:lnTo>
                <a:lnTo>
                  <a:pt x="806501" y="854164"/>
                </a:lnTo>
                <a:lnTo>
                  <a:pt x="806501" y="832904"/>
                </a:lnTo>
                <a:lnTo>
                  <a:pt x="785241" y="832904"/>
                </a:lnTo>
                <a:lnTo>
                  <a:pt x="785241" y="811644"/>
                </a:lnTo>
                <a:lnTo>
                  <a:pt x="763981" y="811644"/>
                </a:lnTo>
                <a:lnTo>
                  <a:pt x="763981" y="832904"/>
                </a:lnTo>
                <a:lnTo>
                  <a:pt x="742721" y="832904"/>
                </a:lnTo>
                <a:lnTo>
                  <a:pt x="742721" y="854164"/>
                </a:lnTo>
                <a:lnTo>
                  <a:pt x="763981" y="854164"/>
                </a:lnTo>
                <a:lnTo>
                  <a:pt x="763981" y="875424"/>
                </a:lnTo>
                <a:close/>
                <a:moveTo>
                  <a:pt x="630250" y="590817"/>
                </a:moveTo>
                <a:lnTo>
                  <a:pt x="644652" y="590817"/>
                </a:lnTo>
                <a:lnTo>
                  <a:pt x="644652" y="576415"/>
                </a:lnTo>
                <a:lnTo>
                  <a:pt x="659054" y="576415"/>
                </a:lnTo>
                <a:lnTo>
                  <a:pt x="659054" y="562013"/>
                </a:lnTo>
                <a:lnTo>
                  <a:pt x="644652" y="562013"/>
                </a:lnTo>
                <a:lnTo>
                  <a:pt x="644652" y="547611"/>
                </a:lnTo>
                <a:lnTo>
                  <a:pt x="630250" y="547611"/>
                </a:lnTo>
                <a:lnTo>
                  <a:pt x="630250" y="562013"/>
                </a:lnTo>
                <a:lnTo>
                  <a:pt x="615848" y="562013"/>
                </a:lnTo>
                <a:lnTo>
                  <a:pt x="615848" y="576415"/>
                </a:lnTo>
                <a:lnTo>
                  <a:pt x="630250" y="576415"/>
                </a:lnTo>
                <a:lnTo>
                  <a:pt x="630250" y="590817"/>
                </a:lnTo>
                <a:close/>
                <a:moveTo>
                  <a:pt x="699516" y="451256"/>
                </a:moveTo>
                <a:lnTo>
                  <a:pt x="712546" y="451256"/>
                </a:lnTo>
                <a:lnTo>
                  <a:pt x="712546" y="438569"/>
                </a:lnTo>
                <a:lnTo>
                  <a:pt x="725233" y="438569"/>
                </a:lnTo>
                <a:lnTo>
                  <a:pt x="725233" y="425539"/>
                </a:lnTo>
                <a:lnTo>
                  <a:pt x="712546" y="425539"/>
                </a:lnTo>
                <a:lnTo>
                  <a:pt x="712546" y="412852"/>
                </a:lnTo>
                <a:lnTo>
                  <a:pt x="699516" y="412852"/>
                </a:lnTo>
                <a:lnTo>
                  <a:pt x="699516" y="425539"/>
                </a:lnTo>
                <a:lnTo>
                  <a:pt x="686829" y="425539"/>
                </a:lnTo>
                <a:lnTo>
                  <a:pt x="686829" y="438569"/>
                </a:lnTo>
                <a:lnTo>
                  <a:pt x="699516" y="438569"/>
                </a:lnTo>
                <a:lnTo>
                  <a:pt x="699516" y="451256"/>
                </a:lnTo>
                <a:close/>
                <a:moveTo>
                  <a:pt x="627850" y="871995"/>
                </a:moveTo>
                <a:lnTo>
                  <a:pt x="647052" y="871995"/>
                </a:lnTo>
                <a:lnTo>
                  <a:pt x="647052" y="853135"/>
                </a:lnTo>
                <a:lnTo>
                  <a:pt x="665912" y="853135"/>
                </a:lnTo>
                <a:lnTo>
                  <a:pt x="665912" y="833933"/>
                </a:lnTo>
                <a:lnTo>
                  <a:pt x="647052" y="833933"/>
                </a:lnTo>
                <a:lnTo>
                  <a:pt x="647052" y="815073"/>
                </a:lnTo>
                <a:lnTo>
                  <a:pt x="627850" y="815073"/>
                </a:lnTo>
                <a:lnTo>
                  <a:pt x="627850" y="833933"/>
                </a:lnTo>
                <a:lnTo>
                  <a:pt x="608990" y="833933"/>
                </a:lnTo>
                <a:lnTo>
                  <a:pt x="608990" y="853135"/>
                </a:lnTo>
                <a:lnTo>
                  <a:pt x="627850" y="853135"/>
                </a:lnTo>
                <a:lnTo>
                  <a:pt x="627850" y="871995"/>
                </a:lnTo>
                <a:close/>
                <a:moveTo>
                  <a:pt x="557555" y="1289304"/>
                </a:moveTo>
                <a:lnTo>
                  <a:pt x="580187" y="1289304"/>
                </a:lnTo>
                <a:lnTo>
                  <a:pt x="580187" y="1266330"/>
                </a:lnTo>
                <a:lnTo>
                  <a:pt x="603161" y="1266330"/>
                </a:lnTo>
                <a:lnTo>
                  <a:pt x="603161" y="1243698"/>
                </a:lnTo>
                <a:lnTo>
                  <a:pt x="580187" y="1243698"/>
                </a:lnTo>
                <a:lnTo>
                  <a:pt x="580187" y="1220724"/>
                </a:lnTo>
                <a:lnTo>
                  <a:pt x="557555" y="1220724"/>
                </a:lnTo>
                <a:lnTo>
                  <a:pt x="557555" y="1243698"/>
                </a:lnTo>
                <a:lnTo>
                  <a:pt x="534581" y="1243698"/>
                </a:lnTo>
                <a:lnTo>
                  <a:pt x="534581" y="1266330"/>
                </a:lnTo>
                <a:lnTo>
                  <a:pt x="557555" y="1266330"/>
                </a:lnTo>
                <a:lnTo>
                  <a:pt x="557555" y="1289304"/>
                </a:lnTo>
                <a:close/>
                <a:moveTo>
                  <a:pt x="560984" y="729691"/>
                </a:moveTo>
                <a:lnTo>
                  <a:pt x="576758" y="729691"/>
                </a:lnTo>
                <a:lnTo>
                  <a:pt x="576758" y="714261"/>
                </a:lnTo>
                <a:lnTo>
                  <a:pt x="592188" y="714261"/>
                </a:lnTo>
                <a:lnTo>
                  <a:pt x="592188" y="698487"/>
                </a:lnTo>
                <a:lnTo>
                  <a:pt x="576758" y="698487"/>
                </a:lnTo>
                <a:lnTo>
                  <a:pt x="576758" y="683057"/>
                </a:lnTo>
                <a:lnTo>
                  <a:pt x="560984" y="683057"/>
                </a:lnTo>
                <a:lnTo>
                  <a:pt x="560984" y="698487"/>
                </a:lnTo>
                <a:lnTo>
                  <a:pt x="545554" y="698487"/>
                </a:lnTo>
                <a:lnTo>
                  <a:pt x="545554" y="714261"/>
                </a:lnTo>
                <a:lnTo>
                  <a:pt x="560984" y="714261"/>
                </a:lnTo>
                <a:lnTo>
                  <a:pt x="560984" y="729691"/>
                </a:lnTo>
                <a:close/>
                <a:moveTo>
                  <a:pt x="149504" y="1552994"/>
                </a:moveTo>
                <a:lnTo>
                  <a:pt x="165278" y="1552994"/>
                </a:lnTo>
                <a:lnTo>
                  <a:pt x="165278" y="1537221"/>
                </a:lnTo>
                <a:lnTo>
                  <a:pt x="181051" y="1537221"/>
                </a:lnTo>
                <a:lnTo>
                  <a:pt x="181051" y="1521447"/>
                </a:lnTo>
                <a:lnTo>
                  <a:pt x="165278" y="1521447"/>
                </a:lnTo>
                <a:lnTo>
                  <a:pt x="165278" y="1505674"/>
                </a:lnTo>
                <a:lnTo>
                  <a:pt x="149504" y="1505674"/>
                </a:lnTo>
                <a:lnTo>
                  <a:pt x="149504" y="1521447"/>
                </a:lnTo>
                <a:lnTo>
                  <a:pt x="133731" y="1521447"/>
                </a:lnTo>
                <a:lnTo>
                  <a:pt x="133731" y="1537221"/>
                </a:lnTo>
                <a:lnTo>
                  <a:pt x="149504" y="1537221"/>
                </a:lnTo>
                <a:lnTo>
                  <a:pt x="149504" y="1552994"/>
                </a:lnTo>
                <a:close/>
                <a:moveTo>
                  <a:pt x="558927" y="1010183"/>
                </a:moveTo>
                <a:lnTo>
                  <a:pt x="578815" y="1010183"/>
                </a:lnTo>
                <a:lnTo>
                  <a:pt x="578815" y="990638"/>
                </a:lnTo>
                <a:lnTo>
                  <a:pt x="598360" y="990638"/>
                </a:lnTo>
                <a:lnTo>
                  <a:pt x="598360" y="970750"/>
                </a:lnTo>
                <a:lnTo>
                  <a:pt x="578815" y="970750"/>
                </a:lnTo>
                <a:lnTo>
                  <a:pt x="578815" y="951205"/>
                </a:lnTo>
                <a:lnTo>
                  <a:pt x="558927" y="951205"/>
                </a:lnTo>
                <a:lnTo>
                  <a:pt x="558927" y="970750"/>
                </a:lnTo>
                <a:lnTo>
                  <a:pt x="539382" y="970750"/>
                </a:lnTo>
                <a:lnTo>
                  <a:pt x="539382" y="990638"/>
                </a:lnTo>
                <a:lnTo>
                  <a:pt x="558927" y="990638"/>
                </a:lnTo>
                <a:lnTo>
                  <a:pt x="558927" y="1010183"/>
                </a:lnTo>
                <a:close/>
                <a:moveTo>
                  <a:pt x="969378" y="739635"/>
                </a:moveTo>
                <a:lnTo>
                  <a:pt x="991324" y="739635"/>
                </a:lnTo>
                <a:lnTo>
                  <a:pt x="991324" y="717347"/>
                </a:lnTo>
                <a:lnTo>
                  <a:pt x="1013612" y="717347"/>
                </a:lnTo>
                <a:lnTo>
                  <a:pt x="1013612" y="695401"/>
                </a:lnTo>
                <a:lnTo>
                  <a:pt x="991324" y="695401"/>
                </a:lnTo>
                <a:lnTo>
                  <a:pt x="991324" y="673113"/>
                </a:lnTo>
                <a:lnTo>
                  <a:pt x="969378" y="673113"/>
                </a:lnTo>
                <a:lnTo>
                  <a:pt x="969378" y="695401"/>
                </a:lnTo>
                <a:lnTo>
                  <a:pt x="947090" y="695401"/>
                </a:lnTo>
                <a:lnTo>
                  <a:pt x="947090" y="717347"/>
                </a:lnTo>
                <a:lnTo>
                  <a:pt x="969378" y="717347"/>
                </a:lnTo>
                <a:lnTo>
                  <a:pt x="969378" y="739635"/>
                </a:lnTo>
                <a:close/>
                <a:moveTo>
                  <a:pt x="2505227" y="2126323"/>
                </a:moveTo>
                <a:lnTo>
                  <a:pt x="2505227" y="2094090"/>
                </a:lnTo>
                <a:lnTo>
                  <a:pt x="2537460" y="2094090"/>
                </a:lnTo>
                <a:lnTo>
                  <a:pt x="2537460" y="2061858"/>
                </a:lnTo>
                <a:lnTo>
                  <a:pt x="2505227" y="2061858"/>
                </a:lnTo>
                <a:lnTo>
                  <a:pt x="2505227" y="2029625"/>
                </a:lnTo>
                <a:lnTo>
                  <a:pt x="2472995" y="2029625"/>
                </a:lnTo>
                <a:lnTo>
                  <a:pt x="2472995" y="2061858"/>
                </a:lnTo>
                <a:lnTo>
                  <a:pt x="2440762" y="2061858"/>
                </a:lnTo>
                <a:lnTo>
                  <a:pt x="2440762" y="2094090"/>
                </a:lnTo>
                <a:lnTo>
                  <a:pt x="2472995" y="2094090"/>
                </a:lnTo>
                <a:lnTo>
                  <a:pt x="2472995" y="2126323"/>
                </a:lnTo>
                <a:lnTo>
                  <a:pt x="2505227" y="2126323"/>
                </a:lnTo>
                <a:close/>
                <a:moveTo>
                  <a:pt x="971779" y="457429"/>
                </a:moveTo>
                <a:lnTo>
                  <a:pt x="988924" y="457429"/>
                </a:lnTo>
                <a:lnTo>
                  <a:pt x="988924" y="440627"/>
                </a:lnTo>
                <a:lnTo>
                  <a:pt x="1005726" y="440627"/>
                </a:lnTo>
                <a:lnTo>
                  <a:pt x="1005726" y="423482"/>
                </a:lnTo>
                <a:lnTo>
                  <a:pt x="988924" y="423482"/>
                </a:lnTo>
                <a:lnTo>
                  <a:pt x="988924" y="406679"/>
                </a:lnTo>
                <a:lnTo>
                  <a:pt x="971779" y="406679"/>
                </a:lnTo>
                <a:lnTo>
                  <a:pt x="971779" y="423482"/>
                </a:lnTo>
                <a:lnTo>
                  <a:pt x="954976" y="423482"/>
                </a:lnTo>
                <a:lnTo>
                  <a:pt x="954976" y="440627"/>
                </a:lnTo>
                <a:lnTo>
                  <a:pt x="971779" y="440627"/>
                </a:lnTo>
                <a:lnTo>
                  <a:pt x="971779" y="457429"/>
                </a:lnTo>
                <a:close/>
                <a:moveTo>
                  <a:pt x="1041387" y="317183"/>
                </a:moveTo>
                <a:lnTo>
                  <a:pt x="1056475" y="317183"/>
                </a:lnTo>
                <a:lnTo>
                  <a:pt x="1056475" y="302438"/>
                </a:lnTo>
                <a:lnTo>
                  <a:pt x="1071220" y="302438"/>
                </a:lnTo>
                <a:lnTo>
                  <a:pt x="1071220" y="287350"/>
                </a:lnTo>
                <a:lnTo>
                  <a:pt x="1056475" y="287350"/>
                </a:lnTo>
                <a:lnTo>
                  <a:pt x="1056475" y="272606"/>
                </a:lnTo>
                <a:lnTo>
                  <a:pt x="1041387" y="272606"/>
                </a:lnTo>
                <a:lnTo>
                  <a:pt x="1041387" y="287350"/>
                </a:lnTo>
                <a:lnTo>
                  <a:pt x="1026643" y="287350"/>
                </a:lnTo>
                <a:lnTo>
                  <a:pt x="1026643" y="302438"/>
                </a:lnTo>
                <a:lnTo>
                  <a:pt x="1041387" y="302438"/>
                </a:lnTo>
                <a:lnTo>
                  <a:pt x="1041387" y="317183"/>
                </a:lnTo>
                <a:close/>
                <a:moveTo>
                  <a:pt x="835647" y="454685"/>
                </a:moveTo>
                <a:lnTo>
                  <a:pt x="850735" y="454685"/>
                </a:lnTo>
                <a:lnTo>
                  <a:pt x="850735" y="439598"/>
                </a:lnTo>
                <a:lnTo>
                  <a:pt x="865822" y="439598"/>
                </a:lnTo>
                <a:lnTo>
                  <a:pt x="865822" y="424510"/>
                </a:lnTo>
                <a:lnTo>
                  <a:pt x="850735" y="424510"/>
                </a:lnTo>
                <a:lnTo>
                  <a:pt x="850735" y="409423"/>
                </a:lnTo>
                <a:lnTo>
                  <a:pt x="835647" y="409423"/>
                </a:lnTo>
                <a:lnTo>
                  <a:pt x="835647" y="424510"/>
                </a:lnTo>
                <a:lnTo>
                  <a:pt x="820560" y="424510"/>
                </a:lnTo>
                <a:lnTo>
                  <a:pt x="820560" y="439598"/>
                </a:lnTo>
                <a:lnTo>
                  <a:pt x="835647" y="439598"/>
                </a:lnTo>
                <a:lnTo>
                  <a:pt x="835647" y="454685"/>
                </a:lnTo>
                <a:close/>
                <a:moveTo>
                  <a:pt x="900112" y="878510"/>
                </a:moveTo>
                <a:lnTo>
                  <a:pt x="923430" y="878510"/>
                </a:lnTo>
                <a:lnTo>
                  <a:pt x="923430" y="855193"/>
                </a:lnTo>
                <a:lnTo>
                  <a:pt x="946747" y="855193"/>
                </a:lnTo>
                <a:lnTo>
                  <a:pt x="946747" y="831875"/>
                </a:lnTo>
                <a:lnTo>
                  <a:pt x="923430" y="831875"/>
                </a:lnTo>
                <a:lnTo>
                  <a:pt x="923430" y="808558"/>
                </a:lnTo>
                <a:lnTo>
                  <a:pt x="900112" y="808558"/>
                </a:lnTo>
                <a:lnTo>
                  <a:pt x="900112" y="831875"/>
                </a:lnTo>
                <a:lnTo>
                  <a:pt x="876795" y="831875"/>
                </a:lnTo>
                <a:lnTo>
                  <a:pt x="876795" y="855193"/>
                </a:lnTo>
                <a:lnTo>
                  <a:pt x="900112" y="855193"/>
                </a:lnTo>
                <a:lnTo>
                  <a:pt x="900112" y="878510"/>
                </a:lnTo>
                <a:close/>
                <a:moveTo>
                  <a:pt x="905256" y="314439"/>
                </a:moveTo>
                <a:lnTo>
                  <a:pt x="918286" y="314439"/>
                </a:lnTo>
                <a:lnTo>
                  <a:pt x="918286" y="301409"/>
                </a:lnTo>
                <a:lnTo>
                  <a:pt x="931316" y="301409"/>
                </a:lnTo>
                <a:lnTo>
                  <a:pt x="931316" y="288379"/>
                </a:lnTo>
                <a:lnTo>
                  <a:pt x="918286" y="288379"/>
                </a:lnTo>
                <a:lnTo>
                  <a:pt x="918286" y="275349"/>
                </a:lnTo>
                <a:lnTo>
                  <a:pt x="905256" y="275349"/>
                </a:lnTo>
                <a:lnTo>
                  <a:pt x="905256" y="288379"/>
                </a:lnTo>
                <a:lnTo>
                  <a:pt x="892226" y="288379"/>
                </a:lnTo>
                <a:lnTo>
                  <a:pt x="892226" y="301409"/>
                </a:lnTo>
                <a:lnTo>
                  <a:pt x="905256" y="301409"/>
                </a:lnTo>
                <a:lnTo>
                  <a:pt x="905256" y="314439"/>
                </a:lnTo>
                <a:close/>
                <a:moveTo>
                  <a:pt x="833247" y="736549"/>
                </a:moveTo>
                <a:lnTo>
                  <a:pt x="853135" y="736549"/>
                </a:lnTo>
                <a:lnTo>
                  <a:pt x="853135" y="716318"/>
                </a:lnTo>
                <a:lnTo>
                  <a:pt x="873366" y="716318"/>
                </a:lnTo>
                <a:lnTo>
                  <a:pt x="873366" y="696430"/>
                </a:lnTo>
                <a:lnTo>
                  <a:pt x="853135" y="696430"/>
                </a:lnTo>
                <a:lnTo>
                  <a:pt x="853135" y="676199"/>
                </a:lnTo>
                <a:lnTo>
                  <a:pt x="833247" y="676199"/>
                </a:lnTo>
                <a:lnTo>
                  <a:pt x="833247" y="696430"/>
                </a:lnTo>
                <a:lnTo>
                  <a:pt x="813016" y="696430"/>
                </a:lnTo>
                <a:lnTo>
                  <a:pt x="813016" y="716318"/>
                </a:lnTo>
                <a:lnTo>
                  <a:pt x="833247" y="716318"/>
                </a:lnTo>
                <a:lnTo>
                  <a:pt x="833247" y="736549"/>
                </a:lnTo>
                <a:close/>
                <a:moveTo>
                  <a:pt x="902513" y="597332"/>
                </a:moveTo>
                <a:lnTo>
                  <a:pt x="921029" y="597332"/>
                </a:lnTo>
                <a:lnTo>
                  <a:pt x="921029" y="578472"/>
                </a:lnTo>
                <a:lnTo>
                  <a:pt x="939889" y="578472"/>
                </a:lnTo>
                <a:lnTo>
                  <a:pt x="939889" y="559956"/>
                </a:lnTo>
                <a:lnTo>
                  <a:pt x="921029" y="559956"/>
                </a:lnTo>
                <a:lnTo>
                  <a:pt x="921029" y="541096"/>
                </a:lnTo>
                <a:lnTo>
                  <a:pt x="902513" y="541096"/>
                </a:lnTo>
                <a:lnTo>
                  <a:pt x="902513" y="559956"/>
                </a:lnTo>
                <a:lnTo>
                  <a:pt x="883653" y="559956"/>
                </a:lnTo>
                <a:lnTo>
                  <a:pt x="883653" y="578472"/>
                </a:lnTo>
                <a:lnTo>
                  <a:pt x="902513" y="578472"/>
                </a:lnTo>
                <a:lnTo>
                  <a:pt x="902513" y="597332"/>
                </a:lnTo>
                <a:close/>
                <a:moveTo>
                  <a:pt x="490347" y="1147686"/>
                </a:moveTo>
                <a:lnTo>
                  <a:pt x="510235" y="1147686"/>
                </a:lnTo>
                <a:lnTo>
                  <a:pt x="510235" y="1127798"/>
                </a:lnTo>
                <a:lnTo>
                  <a:pt x="530123" y="1127798"/>
                </a:lnTo>
                <a:lnTo>
                  <a:pt x="530123" y="1107910"/>
                </a:lnTo>
                <a:lnTo>
                  <a:pt x="510235" y="1107910"/>
                </a:lnTo>
                <a:lnTo>
                  <a:pt x="510235" y="1088022"/>
                </a:lnTo>
                <a:lnTo>
                  <a:pt x="490347" y="1088022"/>
                </a:lnTo>
                <a:lnTo>
                  <a:pt x="490347" y="1107910"/>
                </a:lnTo>
                <a:lnTo>
                  <a:pt x="470459" y="1107910"/>
                </a:lnTo>
                <a:lnTo>
                  <a:pt x="470459" y="1127798"/>
                </a:lnTo>
                <a:lnTo>
                  <a:pt x="490347" y="1127798"/>
                </a:lnTo>
                <a:lnTo>
                  <a:pt x="490347" y="1147686"/>
                </a:lnTo>
                <a:close/>
                <a:moveTo>
                  <a:pt x="494462" y="587045"/>
                </a:moveTo>
                <a:lnTo>
                  <a:pt x="506120" y="587045"/>
                </a:lnTo>
                <a:lnTo>
                  <a:pt x="506120" y="575043"/>
                </a:lnTo>
                <a:lnTo>
                  <a:pt x="518122" y="575043"/>
                </a:lnTo>
                <a:lnTo>
                  <a:pt x="518122" y="563385"/>
                </a:lnTo>
                <a:lnTo>
                  <a:pt x="506120" y="563385"/>
                </a:lnTo>
                <a:lnTo>
                  <a:pt x="506120" y="551383"/>
                </a:lnTo>
                <a:lnTo>
                  <a:pt x="494462" y="551383"/>
                </a:lnTo>
                <a:lnTo>
                  <a:pt x="494462" y="563385"/>
                </a:lnTo>
                <a:lnTo>
                  <a:pt x="482460" y="563385"/>
                </a:lnTo>
                <a:lnTo>
                  <a:pt x="482460" y="575043"/>
                </a:lnTo>
                <a:lnTo>
                  <a:pt x="494462" y="575043"/>
                </a:lnTo>
                <a:lnTo>
                  <a:pt x="494462" y="587045"/>
                </a:lnTo>
                <a:close/>
                <a:moveTo>
                  <a:pt x="287693" y="1001611"/>
                </a:moveTo>
                <a:lnTo>
                  <a:pt x="301409" y="1001611"/>
                </a:lnTo>
                <a:lnTo>
                  <a:pt x="301409" y="987552"/>
                </a:lnTo>
                <a:lnTo>
                  <a:pt x="315468" y="987552"/>
                </a:lnTo>
                <a:lnTo>
                  <a:pt x="315468" y="973836"/>
                </a:lnTo>
                <a:lnTo>
                  <a:pt x="301409" y="973836"/>
                </a:lnTo>
                <a:lnTo>
                  <a:pt x="301409" y="959777"/>
                </a:lnTo>
                <a:lnTo>
                  <a:pt x="287693" y="959777"/>
                </a:lnTo>
                <a:lnTo>
                  <a:pt x="287693" y="973836"/>
                </a:lnTo>
                <a:lnTo>
                  <a:pt x="273634" y="973836"/>
                </a:lnTo>
                <a:lnTo>
                  <a:pt x="273634" y="987552"/>
                </a:lnTo>
                <a:lnTo>
                  <a:pt x="287693" y="987552"/>
                </a:lnTo>
                <a:lnTo>
                  <a:pt x="287693" y="1001611"/>
                </a:lnTo>
                <a:close/>
                <a:moveTo>
                  <a:pt x="285979" y="1280732"/>
                </a:moveTo>
                <a:lnTo>
                  <a:pt x="303124" y="1280732"/>
                </a:lnTo>
                <a:lnTo>
                  <a:pt x="303124" y="1263587"/>
                </a:lnTo>
                <a:lnTo>
                  <a:pt x="320269" y="1263587"/>
                </a:lnTo>
                <a:lnTo>
                  <a:pt x="320269" y="1246442"/>
                </a:lnTo>
                <a:lnTo>
                  <a:pt x="303124" y="1246442"/>
                </a:lnTo>
                <a:lnTo>
                  <a:pt x="303124" y="1229297"/>
                </a:lnTo>
                <a:lnTo>
                  <a:pt x="285979" y="1229297"/>
                </a:lnTo>
                <a:lnTo>
                  <a:pt x="285979" y="1246442"/>
                </a:lnTo>
                <a:lnTo>
                  <a:pt x="268834" y="1246442"/>
                </a:lnTo>
                <a:lnTo>
                  <a:pt x="268834" y="1263587"/>
                </a:lnTo>
                <a:lnTo>
                  <a:pt x="285979" y="1263587"/>
                </a:lnTo>
                <a:lnTo>
                  <a:pt x="285979" y="1280732"/>
                </a:lnTo>
                <a:close/>
                <a:moveTo>
                  <a:pt x="352501" y="1698384"/>
                </a:moveTo>
                <a:lnTo>
                  <a:pt x="373761" y="1698384"/>
                </a:lnTo>
                <a:lnTo>
                  <a:pt x="373761" y="1677124"/>
                </a:lnTo>
                <a:lnTo>
                  <a:pt x="395021" y="1677124"/>
                </a:lnTo>
                <a:lnTo>
                  <a:pt x="395021" y="1655864"/>
                </a:lnTo>
                <a:lnTo>
                  <a:pt x="373761" y="1655864"/>
                </a:lnTo>
                <a:lnTo>
                  <a:pt x="373761" y="1634604"/>
                </a:lnTo>
                <a:lnTo>
                  <a:pt x="352501" y="1634604"/>
                </a:lnTo>
                <a:lnTo>
                  <a:pt x="352501" y="1655864"/>
                </a:lnTo>
                <a:lnTo>
                  <a:pt x="331241" y="1655864"/>
                </a:lnTo>
                <a:lnTo>
                  <a:pt x="331241" y="1677124"/>
                </a:lnTo>
                <a:lnTo>
                  <a:pt x="352501" y="1677124"/>
                </a:lnTo>
                <a:lnTo>
                  <a:pt x="352501" y="1698384"/>
                </a:lnTo>
                <a:close/>
                <a:moveTo>
                  <a:pt x="353187" y="1421663"/>
                </a:moveTo>
                <a:lnTo>
                  <a:pt x="373075" y="1421663"/>
                </a:lnTo>
                <a:lnTo>
                  <a:pt x="373075" y="1402118"/>
                </a:lnTo>
                <a:lnTo>
                  <a:pt x="392620" y="1402118"/>
                </a:lnTo>
                <a:lnTo>
                  <a:pt x="392620" y="1382230"/>
                </a:lnTo>
                <a:lnTo>
                  <a:pt x="373075" y="1382230"/>
                </a:lnTo>
                <a:lnTo>
                  <a:pt x="373075" y="1362685"/>
                </a:lnTo>
                <a:lnTo>
                  <a:pt x="353187" y="1362685"/>
                </a:lnTo>
                <a:lnTo>
                  <a:pt x="353187" y="1382230"/>
                </a:lnTo>
                <a:lnTo>
                  <a:pt x="333642" y="1382230"/>
                </a:lnTo>
                <a:lnTo>
                  <a:pt x="333642" y="1402118"/>
                </a:lnTo>
                <a:lnTo>
                  <a:pt x="353187" y="1402118"/>
                </a:lnTo>
                <a:lnTo>
                  <a:pt x="353187" y="1421663"/>
                </a:lnTo>
                <a:close/>
                <a:moveTo>
                  <a:pt x="150533" y="1275931"/>
                </a:moveTo>
                <a:lnTo>
                  <a:pt x="164249" y="1275931"/>
                </a:lnTo>
                <a:lnTo>
                  <a:pt x="164249" y="1261872"/>
                </a:lnTo>
                <a:lnTo>
                  <a:pt x="178308" y="1261872"/>
                </a:lnTo>
                <a:lnTo>
                  <a:pt x="178308" y="1248156"/>
                </a:lnTo>
                <a:lnTo>
                  <a:pt x="164249" y="1248156"/>
                </a:lnTo>
                <a:lnTo>
                  <a:pt x="164249" y="1234097"/>
                </a:lnTo>
                <a:lnTo>
                  <a:pt x="150533" y="1234097"/>
                </a:lnTo>
                <a:lnTo>
                  <a:pt x="150533" y="1248156"/>
                </a:lnTo>
                <a:lnTo>
                  <a:pt x="136474" y="1248156"/>
                </a:lnTo>
                <a:lnTo>
                  <a:pt x="136474" y="1261872"/>
                </a:lnTo>
                <a:lnTo>
                  <a:pt x="150533" y="1261872"/>
                </a:lnTo>
                <a:lnTo>
                  <a:pt x="150533" y="1275931"/>
                </a:lnTo>
                <a:close/>
                <a:moveTo>
                  <a:pt x="219113" y="1138771"/>
                </a:moveTo>
                <a:lnTo>
                  <a:pt x="232829" y="1138771"/>
                </a:lnTo>
                <a:lnTo>
                  <a:pt x="232829" y="1124712"/>
                </a:lnTo>
                <a:lnTo>
                  <a:pt x="246888" y="1124712"/>
                </a:lnTo>
                <a:lnTo>
                  <a:pt x="246888" y="1110996"/>
                </a:lnTo>
                <a:lnTo>
                  <a:pt x="232829" y="1110996"/>
                </a:lnTo>
                <a:lnTo>
                  <a:pt x="232829" y="1096937"/>
                </a:lnTo>
                <a:lnTo>
                  <a:pt x="219113" y="1096937"/>
                </a:lnTo>
                <a:lnTo>
                  <a:pt x="219113" y="1110996"/>
                </a:lnTo>
                <a:lnTo>
                  <a:pt x="205054" y="1110996"/>
                </a:lnTo>
                <a:lnTo>
                  <a:pt x="205054" y="1124712"/>
                </a:lnTo>
                <a:lnTo>
                  <a:pt x="219113" y="1124712"/>
                </a:lnTo>
                <a:lnTo>
                  <a:pt x="219113" y="1138771"/>
                </a:lnTo>
                <a:close/>
                <a:moveTo>
                  <a:pt x="216713" y="1693926"/>
                </a:moveTo>
                <a:lnTo>
                  <a:pt x="235229" y="1693926"/>
                </a:lnTo>
                <a:lnTo>
                  <a:pt x="235229" y="1675752"/>
                </a:lnTo>
                <a:lnTo>
                  <a:pt x="253403" y="1675752"/>
                </a:lnTo>
                <a:lnTo>
                  <a:pt x="253403" y="1657236"/>
                </a:lnTo>
                <a:lnTo>
                  <a:pt x="235229" y="1657236"/>
                </a:lnTo>
                <a:lnTo>
                  <a:pt x="235229" y="1639062"/>
                </a:lnTo>
                <a:lnTo>
                  <a:pt x="216713" y="1639062"/>
                </a:lnTo>
                <a:lnTo>
                  <a:pt x="216713" y="1657236"/>
                </a:lnTo>
                <a:lnTo>
                  <a:pt x="198539" y="1657236"/>
                </a:lnTo>
                <a:lnTo>
                  <a:pt x="198539" y="1675752"/>
                </a:lnTo>
                <a:lnTo>
                  <a:pt x="216713" y="1675752"/>
                </a:lnTo>
                <a:lnTo>
                  <a:pt x="216713" y="1693926"/>
                </a:lnTo>
                <a:close/>
                <a:moveTo>
                  <a:pt x="354559" y="1143572"/>
                </a:moveTo>
                <a:lnTo>
                  <a:pt x="371704" y="1143572"/>
                </a:lnTo>
                <a:lnTo>
                  <a:pt x="371704" y="1126427"/>
                </a:lnTo>
                <a:lnTo>
                  <a:pt x="388849" y="1126427"/>
                </a:lnTo>
                <a:lnTo>
                  <a:pt x="388849" y="1109282"/>
                </a:lnTo>
                <a:lnTo>
                  <a:pt x="371704" y="1109282"/>
                </a:lnTo>
                <a:lnTo>
                  <a:pt x="371704" y="1092137"/>
                </a:lnTo>
                <a:lnTo>
                  <a:pt x="354559" y="1092137"/>
                </a:lnTo>
                <a:lnTo>
                  <a:pt x="354559" y="1109282"/>
                </a:lnTo>
                <a:lnTo>
                  <a:pt x="337414" y="1109282"/>
                </a:lnTo>
                <a:lnTo>
                  <a:pt x="337414" y="1126427"/>
                </a:lnTo>
                <a:lnTo>
                  <a:pt x="354559" y="1126427"/>
                </a:lnTo>
                <a:lnTo>
                  <a:pt x="354559" y="1143572"/>
                </a:lnTo>
                <a:close/>
                <a:moveTo>
                  <a:pt x="217742" y="1417206"/>
                </a:moveTo>
                <a:lnTo>
                  <a:pt x="234201" y="1417206"/>
                </a:lnTo>
                <a:lnTo>
                  <a:pt x="234201" y="1400404"/>
                </a:lnTo>
                <a:lnTo>
                  <a:pt x="251003" y="1400404"/>
                </a:lnTo>
                <a:lnTo>
                  <a:pt x="251003" y="1383944"/>
                </a:lnTo>
                <a:lnTo>
                  <a:pt x="234201" y="1383944"/>
                </a:lnTo>
                <a:lnTo>
                  <a:pt x="234201" y="1367142"/>
                </a:lnTo>
                <a:lnTo>
                  <a:pt x="217742" y="1367142"/>
                </a:lnTo>
                <a:lnTo>
                  <a:pt x="217742" y="1383944"/>
                </a:lnTo>
                <a:lnTo>
                  <a:pt x="200939" y="1383944"/>
                </a:lnTo>
                <a:lnTo>
                  <a:pt x="200939" y="1400404"/>
                </a:lnTo>
                <a:lnTo>
                  <a:pt x="217742" y="1400404"/>
                </a:lnTo>
                <a:lnTo>
                  <a:pt x="217742" y="1417206"/>
                </a:lnTo>
                <a:close/>
                <a:moveTo>
                  <a:pt x="284950" y="1558138"/>
                </a:moveTo>
                <a:lnTo>
                  <a:pt x="304152" y="1558138"/>
                </a:lnTo>
                <a:lnTo>
                  <a:pt x="304152" y="1538935"/>
                </a:lnTo>
                <a:lnTo>
                  <a:pt x="323355" y="1538935"/>
                </a:lnTo>
                <a:lnTo>
                  <a:pt x="323355" y="1519733"/>
                </a:lnTo>
                <a:lnTo>
                  <a:pt x="304152" y="1519733"/>
                </a:lnTo>
                <a:lnTo>
                  <a:pt x="304152" y="1500530"/>
                </a:lnTo>
                <a:lnTo>
                  <a:pt x="284950" y="1500530"/>
                </a:lnTo>
                <a:lnTo>
                  <a:pt x="284950" y="1519733"/>
                </a:lnTo>
                <a:lnTo>
                  <a:pt x="265748" y="1519733"/>
                </a:lnTo>
                <a:lnTo>
                  <a:pt x="265748" y="1538935"/>
                </a:lnTo>
                <a:lnTo>
                  <a:pt x="284950" y="1538935"/>
                </a:lnTo>
                <a:lnTo>
                  <a:pt x="284950" y="1558138"/>
                </a:lnTo>
                <a:close/>
                <a:moveTo>
                  <a:pt x="356273" y="863765"/>
                </a:moveTo>
                <a:lnTo>
                  <a:pt x="369989" y="863765"/>
                </a:lnTo>
                <a:lnTo>
                  <a:pt x="369989" y="850392"/>
                </a:lnTo>
                <a:lnTo>
                  <a:pt x="383362" y="850392"/>
                </a:lnTo>
                <a:lnTo>
                  <a:pt x="383362" y="836676"/>
                </a:lnTo>
                <a:lnTo>
                  <a:pt x="369989" y="836676"/>
                </a:lnTo>
                <a:lnTo>
                  <a:pt x="369989" y="823303"/>
                </a:lnTo>
                <a:lnTo>
                  <a:pt x="356273" y="823303"/>
                </a:lnTo>
                <a:lnTo>
                  <a:pt x="356273" y="836676"/>
                </a:lnTo>
                <a:lnTo>
                  <a:pt x="342900" y="836676"/>
                </a:lnTo>
                <a:lnTo>
                  <a:pt x="342900" y="850392"/>
                </a:lnTo>
                <a:lnTo>
                  <a:pt x="356273" y="850392"/>
                </a:lnTo>
                <a:lnTo>
                  <a:pt x="356273" y="863765"/>
                </a:lnTo>
                <a:close/>
                <a:moveTo>
                  <a:pt x="1105510" y="742036"/>
                </a:moveTo>
                <a:lnTo>
                  <a:pt x="1129513" y="742036"/>
                </a:lnTo>
                <a:lnTo>
                  <a:pt x="1129513" y="718376"/>
                </a:lnTo>
                <a:lnTo>
                  <a:pt x="1153173" y="718376"/>
                </a:lnTo>
                <a:lnTo>
                  <a:pt x="1153173" y="694373"/>
                </a:lnTo>
                <a:lnTo>
                  <a:pt x="1129513" y="694373"/>
                </a:lnTo>
                <a:lnTo>
                  <a:pt x="1129513" y="670712"/>
                </a:lnTo>
                <a:lnTo>
                  <a:pt x="1105510" y="670712"/>
                </a:lnTo>
                <a:lnTo>
                  <a:pt x="1105510" y="694373"/>
                </a:lnTo>
                <a:lnTo>
                  <a:pt x="1081849" y="694373"/>
                </a:lnTo>
                <a:lnTo>
                  <a:pt x="1081849" y="718376"/>
                </a:lnTo>
                <a:lnTo>
                  <a:pt x="1105510" y="718376"/>
                </a:lnTo>
                <a:lnTo>
                  <a:pt x="1105510" y="742036"/>
                </a:lnTo>
                <a:close/>
                <a:moveTo>
                  <a:pt x="2432876" y="532524"/>
                </a:moveTo>
                <a:lnTo>
                  <a:pt x="2408187" y="532524"/>
                </a:lnTo>
                <a:lnTo>
                  <a:pt x="2408187" y="556870"/>
                </a:lnTo>
                <a:lnTo>
                  <a:pt x="2383841" y="556870"/>
                </a:lnTo>
                <a:lnTo>
                  <a:pt x="2383841" y="581558"/>
                </a:lnTo>
                <a:lnTo>
                  <a:pt x="2408187" y="581558"/>
                </a:lnTo>
                <a:lnTo>
                  <a:pt x="2408187" y="605904"/>
                </a:lnTo>
                <a:lnTo>
                  <a:pt x="2432876" y="605904"/>
                </a:lnTo>
                <a:lnTo>
                  <a:pt x="2432876" y="581558"/>
                </a:lnTo>
                <a:lnTo>
                  <a:pt x="2457221" y="581558"/>
                </a:lnTo>
                <a:lnTo>
                  <a:pt x="2457221" y="556870"/>
                </a:lnTo>
                <a:lnTo>
                  <a:pt x="2432876" y="556870"/>
                </a:lnTo>
                <a:lnTo>
                  <a:pt x="2432876" y="532524"/>
                </a:lnTo>
                <a:close/>
                <a:moveTo>
                  <a:pt x="425196" y="725919"/>
                </a:moveTo>
                <a:lnTo>
                  <a:pt x="438226" y="725919"/>
                </a:lnTo>
                <a:lnTo>
                  <a:pt x="438226" y="712889"/>
                </a:lnTo>
                <a:lnTo>
                  <a:pt x="451256" y="712889"/>
                </a:lnTo>
                <a:lnTo>
                  <a:pt x="451256" y="699859"/>
                </a:lnTo>
                <a:lnTo>
                  <a:pt x="438226" y="699859"/>
                </a:lnTo>
                <a:lnTo>
                  <a:pt x="438226" y="686829"/>
                </a:lnTo>
                <a:lnTo>
                  <a:pt x="425196" y="686829"/>
                </a:lnTo>
                <a:lnTo>
                  <a:pt x="425196" y="699859"/>
                </a:lnTo>
                <a:lnTo>
                  <a:pt x="412166" y="699859"/>
                </a:lnTo>
                <a:lnTo>
                  <a:pt x="412166" y="712889"/>
                </a:lnTo>
                <a:lnTo>
                  <a:pt x="425196" y="712889"/>
                </a:lnTo>
                <a:lnTo>
                  <a:pt x="425196" y="725919"/>
                </a:lnTo>
                <a:close/>
                <a:moveTo>
                  <a:pt x="488975" y="1426121"/>
                </a:moveTo>
                <a:lnTo>
                  <a:pt x="511607" y="1426121"/>
                </a:lnTo>
                <a:lnTo>
                  <a:pt x="511607" y="1403490"/>
                </a:lnTo>
                <a:lnTo>
                  <a:pt x="534238" y="1403490"/>
                </a:lnTo>
                <a:lnTo>
                  <a:pt x="534238" y="1380858"/>
                </a:lnTo>
                <a:lnTo>
                  <a:pt x="511607" y="1380858"/>
                </a:lnTo>
                <a:lnTo>
                  <a:pt x="511607" y="1358227"/>
                </a:lnTo>
                <a:lnTo>
                  <a:pt x="488975" y="1358227"/>
                </a:lnTo>
                <a:lnTo>
                  <a:pt x="488975" y="1380858"/>
                </a:lnTo>
                <a:lnTo>
                  <a:pt x="466344" y="1380858"/>
                </a:lnTo>
                <a:lnTo>
                  <a:pt x="466344" y="1403490"/>
                </a:lnTo>
                <a:lnTo>
                  <a:pt x="488975" y="1403490"/>
                </a:lnTo>
                <a:lnTo>
                  <a:pt x="488975" y="1426121"/>
                </a:lnTo>
                <a:close/>
                <a:moveTo>
                  <a:pt x="420052" y="1838287"/>
                </a:moveTo>
                <a:lnTo>
                  <a:pt x="443370" y="1838287"/>
                </a:lnTo>
                <a:lnTo>
                  <a:pt x="443370" y="1815313"/>
                </a:lnTo>
                <a:lnTo>
                  <a:pt x="466344" y="1815313"/>
                </a:lnTo>
                <a:lnTo>
                  <a:pt x="466344" y="1791995"/>
                </a:lnTo>
                <a:lnTo>
                  <a:pt x="443370" y="1791995"/>
                </a:lnTo>
                <a:lnTo>
                  <a:pt x="443370" y="1769021"/>
                </a:lnTo>
                <a:lnTo>
                  <a:pt x="420052" y="1769021"/>
                </a:lnTo>
                <a:lnTo>
                  <a:pt x="420052" y="1791995"/>
                </a:lnTo>
                <a:lnTo>
                  <a:pt x="397078" y="1791995"/>
                </a:lnTo>
                <a:lnTo>
                  <a:pt x="397078" y="1815313"/>
                </a:lnTo>
                <a:lnTo>
                  <a:pt x="420052" y="1815313"/>
                </a:lnTo>
                <a:lnTo>
                  <a:pt x="420052" y="1838287"/>
                </a:lnTo>
                <a:close/>
                <a:moveTo>
                  <a:pt x="423139" y="1006069"/>
                </a:moveTo>
                <a:lnTo>
                  <a:pt x="440284" y="1006069"/>
                </a:lnTo>
                <a:lnTo>
                  <a:pt x="440284" y="989267"/>
                </a:lnTo>
                <a:lnTo>
                  <a:pt x="457086" y="989267"/>
                </a:lnTo>
                <a:lnTo>
                  <a:pt x="457086" y="972122"/>
                </a:lnTo>
                <a:lnTo>
                  <a:pt x="440284" y="972122"/>
                </a:lnTo>
                <a:lnTo>
                  <a:pt x="440284" y="955319"/>
                </a:lnTo>
                <a:lnTo>
                  <a:pt x="423139" y="955319"/>
                </a:lnTo>
                <a:lnTo>
                  <a:pt x="423139" y="972122"/>
                </a:lnTo>
                <a:lnTo>
                  <a:pt x="406336" y="972122"/>
                </a:lnTo>
                <a:lnTo>
                  <a:pt x="406336" y="989267"/>
                </a:lnTo>
                <a:lnTo>
                  <a:pt x="423139" y="989267"/>
                </a:lnTo>
                <a:lnTo>
                  <a:pt x="423139" y="1006069"/>
                </a:lnTo>
                <a:close/>
                <a:moveTo>
                  <a:pt x="420738" y="1562595"/>
                </a:moveTo>
                <a:lnTo>
                  <a:pt x="442684" y="1562595"/>
                </a:lnTo>
                <a:lnTo>
                  <a:pt x="442684" y="1540307"/>
                </a:lnTo>
                <a:lnTo>
                  <a:pt x="464972" y="1540307"/>
                </a:lnTo>
                <a:lnTo>
                  <a:pt x="464972" y="1518361"/>
                </a:lnTo>
                <a:lnTo>
                  <a:pt x="442684" y="1518361"/>
                </a:lnTo>
                <a:lnTo>
                  <a:pt x="442684" y="1496073"/>
                </a:lnTo>
                <a:lnTo>
                  <a:pt x="420738" y="1496073"/>
                </a:lnTo>
                <a:lnTo>
                  <a:pt x="420738" y="1518361"/>
                </a:lnTo>
                <a:lnTo>
                  <a:pt x="398450" y="1518361"/>
                </a:lnTo>
                <a:lnTo>
                  <a:pt x="398450" y="1540307"/>
                </a:lnTo>
                <a:lnTo>
                  <a:pt x="420738" y="1540307"/>
                </a:lnTo>
                <a:lnTo>
                  <a:pt x="420738" y="1562595"/>
                </a:lnTo>
                <a:close/>
                <a:moveTo>
                  <a:pt x="421767" y="1284846"/>
                </a:moveTo>
                <a:lnTo>
                  <a:pt x="441655" y="1284846"/>
                </a:lnTo>
                <a:lnTo>
                  <a:pt x="441655" y="1264958"/>
                </a:lnTo>
                <a:lnTo>
                  <a:pt x="461543" y="1264958"/>
                </a:lnTo>
                <a:lnTo>
                  <a:pt x="461543" y="1245070"/>
                </a:lnTo>
                <a:lnTo>
                  <a:pt x="441655" y="1245070"/>
                </a:lnTo>
                <a:lnTo>
                  <a:pt x="441655" y="1225182"/>
                </a:lnTo>
                <a:lnTo>
                  <a:pt x="421767" y="1225182"/>
                </a:lnTo>
                <a:lnTo>
                  <a:pt x="421767" y="1245070"/>
                </a:lnTo>
                <a:lnTo>
                  <a:pt x="401879" y="1245070"/>
                </a:lnTo>
                <a:lnTo>
                  <a:pt x="401879" y="1264958"/>
                </a:lnTo>
                <a:lnTo>
                  <a:pt x="421767" y="1264958"/>
                </a:lnTo>
                <a:lnTo>
                  <a:pt x="421767" y="1284846"/>
                </a:lnTo>
                <a:close/>
                <a:moveTo>
                  <a:pt x="492061" y="868223"/>
                </a:moveTo>
                <a:lnTo>
                  <a:pt x="508521" y="868223"/>
                </a:lnTo>
                <a:lnTo>
                  <a:pt x="508521" y="851764"/>
                </a:lnTo>
                <a:lnTo>
                  <a:pt x="524980" y="851764"/>
                </a:lnTo>
                <a:lnTo>
                  <a:pt x="524980" y="835304"/>
                </a:lnTo>
                <a:lnTo>
                  <a:pt x="508521" y="835304"/>
                </a:lnTo>
                <a:lnTo>
                  <a:pt x="508521" y="818845"/>
                </a:lnTo>
                <a:lnTo>
                  <a:pt x="492061" y="818845"/>
                </a:lnTo>
                <a:lnTo>
                  <a:pt x="492061" y="835304"/>
                </a:lnTo>
                <a:lnTo>
                  <a:pt x="475602" y="835304"/>
                </a:lnTo>
                <a:lnTo>
                  <a:pt x="475602" y="851764"/>
                </a:lnTo>
                <a:lnTo>
                  <a:pt x="492061" y="851764"/>
                </a:lnTo>
                <a:lnTo>
                  <a:pt x="492061" y="868223"/>
                </a:lnTo>
                <a:close/>
                <a:moveTo>
                  <a:pt x="1931899" y="183109"/>
                </a:moveTo>
                <a:lnTo>
                  <a:pt x="1949044" y="183109"/>
                </a:lnTo>
                <a:lnTo>
                  <a:pt x="1949044" y="166307"/>
                </a:lnTo>
                <a:lnTo>
                  <a:pt x="1965846" y="166307"/>
                </a:lnTo>
                <a:lnTo>
                  <a:pt x="1965846" y="149162"/>
                </a:lnTo>
                <a:lnTo>
                  <a:pt x="1949044" y="149162"/>
                </a:lnTo>
                <a:lnTo>
                  <a:pt x="1949044" y="132359"/>
                </a:lnTo>
                <a:lnTo>
                  <a:pt x="1931899" y="132359"/>
                </a:lnTo>
                <a:lnTo>
                  <a:pt x="1931899" y="149162"/>
                </a:lnTo>
                <a:lnTo>
                  <a:pt x="1915096" y="149162"/>
                </a:lnTo>
                <a:lnTo>
                  <a:pt x="1915096" y="166307"/>
                </a:lnTo>
                <a:lnTo>
                  <a:pt x="1931899" y="166307"/>
                </a:lnTo>
                <a:lnTo>
                  <a:pt x="1931899" y="183109"/>
                </a:lnTo>
                <a:close/>
                <a:moveTo>
                  <a:pt x="1999107" y="325069"/>
                </a:moveTo>
                <a:lnTo>
                  <a:pt x="2018995" y="325069"/>
                </a:lnTo>
                <a:lnTo>
                  <a:pt x="2018995" y="304838"/>
                </a:lnTo>
                <a:lnTo>
                  <a:pt x="2039227" y="304838"/>
                </a:lnTo>
                <a:lnTo>
                  <a:pt x="2039227" y="284950"/>
                </a:lnTo>
                <a:lnTo>
                  <a:pt x="2018995" y="284950"/>
                </a:lnTo>
                <a:lnTo>
                  <a:pt x="2018995" y="264719"/>
                </a:lnTo>
                <a:lnTo>
                  <a:pt x="1999107" y="264719"/>
                </a:lnTo>
                <a:lnTo>
                  <a:pt x="1999107" y="284950"/>
                </a:lnTo>
                <a:lnTo>
                  <a:pt x="1978876" y="284950"/>
                </a:lnTo>
                <a:lnTo>
                  <a:pt x="1978876" y="304838"/>
                </a:lnTo>
                <a:lnTo>
                  <a:pt x="1999107" y="304838"/>
                </a:lnTo>
                <a:lnTo>
                  <a:pt x="1999107" y="325069"/>
                </a:lnTo>
                <a:close/>
                <a:moveTo>
                  <a:pt x="2136267" y="324726"/>
                </a:moveTo>
                <a:lnTo>
                  <a:pt x="2156155" y="324726"/>
                </a:lnTo>
                <a:lnTo>
                  <a:pt x="2156155" y="304838"/>
                </a:lnTo>
                <a:lnTo>
                  <a:pt x="2176043" y="304838"/>
                </a:lnTo>
                <a:lnTo>
                  <a:pt x="2176043" y="284950"/>
                </a:lnTo>
                <a:lnTo>
                  <a:pt x="2156155" y="284950"/>
                </a:lnTo>
                <a:lnTo>
                  <a:pt x="2156155" y="265062"/>
                </a:lnTo>
                <a:lnTo>
                  <a:pt x="2136267" y="265062"/>
                </a:lnTo>
                <a:lnTo>
                  <a:pt x="2136267" y="284950"/>
                </a:lnTo>
                <a:lnTo>
                  <a:pt x="2116379" y="284950"/>
                </a:lnTo>
                <a:lnTo>
                  <a:pt x="2116379" y="304838"/>
                </a:lnTo>
                <a:lnTo>
                  <a:pt x="2136267" y="304838"/>
                </a:lnTo>
                <a:lnTo>
                  <a:pt x="2136267" y="324726"/>
                </a:lnTo>
                <a:close/>
                <a:moveTo>
                  <a:pt x="2065972" y="466687"/>
                </a:moveTo>
                <a:lnTo>
                  <a:pt x="2089290" y="466687"/>
                </a:lnTo>
                <a:lnTo>
                  <a:pt x="2089290" y="443713"/>
                </a:lnTo>
                <a:lnTo>
                  <a:pt x="2112264" y="443713"/>
                </a:lnTo>
                <a:lnTo>
                  <a:pt x="2112264" y="420395"/>
                </a:lnTo>
                <a:lnTo>
                  <a:pt x="2089290" y="420395"/>
                </a:lnTo>
                <a:lnTo>
                  <a:pt x="2089290" y="397421"/>
                </a:lnTo>
                <a:lnTo>
                  <a:pt x="2065972" y="397421"/>
                </a:lnTo>
                <a:lnTo>
                  <a:pt x="2065972" y="420395"/>
                </a:lnTo>
                <a:lnTo>
                  <a:pt x="2042998" y="420395"/>
                </a:lnTo>
                <a:lnTo>
                  <a:pt x="2042998" y="443713"/>
                </a:lnTo>
                <a:lnTo>
                  <a:pt x="2065972" y="443713"/>
                </a:lnTo>
                <a:lnTo>
                  <a:pt x="2065972" y="466687"/>
                </a:lnTo>
                <a:close/>
                <a:moveTo>
                  <a:pt x="2069059" y="183109"/>
                </a:moveTo>
                <a:lnTo>
                  <a:pt x="2086204" y="183109"/>
                </a:lnTo>
                <a:lnTo>
                  <a:pt x="2086204" y="166307"/>
                </a:lnTo>
                <a:lnTo>
                  <a:pt x="2103006" y="166307"/>
                </a:lnTo>
                <a:lnTo>
                  <a:pt x="2103006" y="149162"/>
                </a:lnTo>
                <a:lnTo>
                  <a:pt x="2086204" y="149162"/>
                </a:lnTo>
                <a:lnTo>
                  <a:pt x="2086204" y="132359"/>
                </a:lnTo>
                <a:lnTo>
                  <a:pt x="2069059" y="132359"/>
                </a:lnTo>
                <a:lnTo>
                  <a:pt x="2069059" y="149162"/>
                </a:lnTo>
                <a:lnTo>
                  <a:pt x="2052256" y="149162"/>
                </a:lnTo>
                <a:lnTo>
                  <a:pt x="2052256" y="166307"/>
                </a:lnTo>
                <a:lnTo>
                  <a:pt x="2069059" y="166307"/>
                </a:lnTo>
                <a:lnTo>
                  <a:pt x="2069059" y="183109"/>
                </a:lnTo>
                <a:close/>
                <a:moveTo>
                  <a:pt x="1791652" y="467030"/>
                </a:moveTo>
                <a:lnTo>
                  <a:pt x="1814970" y="467030"/>
                </a:lnTo>
                <a:lnTo>
                  <a:pt x="1814970" y="443713"/>
                </a:lnTo>
                <a:lnTo>
                  <a:pt x="1838287" y="443713"/>
                </a:lnTo>
                <a:lnTo>
                  <a:pt x="1838287" y="420395"/>
                </a:lnTo>
                <a:lnTo>
                  <a:pt x="1814970" y="420395"/>
                </a:lnTo>
                <a:lnTo>
                  <a:pt x="1814970" y="397078"/>
                </a:lnTo>
                <a:lnTo>
                  <a:pt x="1791652" y="397078"/>
                </a:lnTo>
                <a:lnTo>
                  <a:pt x="1791652" y="420395"/>
                </a:lnTo>
                <a:lnTo>
                  <a:pt x="1768335" y="420395"/>
                </a:lnTo>
                <a:lnTo>
                  <a:pt x="1768335" y="443713"/>
                </a:lnTo>
                <a:lnTo>
                  <a:pt x="1791652" y="443713"/>
                </a:lnTo>
                <a:lnTo>
                  <a:pt x="1791652" y="467030"/>
                </a:lnTo>
                <a:close/>
                <a:moveTo>
                  <a:pt x="1794739" y="183109"/>
                </a:moveTo>
                <a:lnTo>
                  <a:pt x="1811884" y="183109"/>
                </a:lnTo>
                <a:lnTo>
                  <a:pt x="1811884" y="166307"/>
                </a:lnTo>
                <a:lnTo>
                  <a:pt x="1828686" y="166307"/>
                </a:lnTo>
                <a:lnTo>
                  <a:pt x="1828686" y="149162"/>
                </a:lnTo>
                <a:lnTo>
                  <a:pt x="1811884" y="149162"/>
                </a:lnTo>
                <a:lnTo>
                  <a:pt x="1811884" y="132359"/>
                </a:lnTo>
                <a:lnTo>
                  <a:pt x="1794739" y="132359"/>
                </a:lnTo>
                <a:lnTo>
                  <a:pt x="1794739" y="149162"/>
                </a:lnTo>
                <a:lnTo>
                  <a:pt x="1777936" y="149162"/>
                </a:lnTo>
                <a:lnTo>
                  <a:pt x="1777936" y="166307"/>
                </a:lnTo>
                <a:lnTo>
                  <a:pt x="1794739" y="166307"/>
                </a:lnTo>
                <a:lnTo>
                  <a:pt x="1794739" y="183109"/>
                </a:lnTo>
                <a:close/>
                <a:moveTo>
                  <a:pt x="1928812" y="467030"/>
                </a:moveTo>
                <a:lnTo>
                  <a:pt x="1952130" y="467030"/>
                </a:lnTo>
                <a:lnTo>
                  <a:pt x="1952130" y="443713"/>
                </a:lnTo>
                <a:lnTo>
                  <a:pt x="1975447" y="443713"/>
                </a:lnTo>
                <a:lnTo>
                  <a:pt x="1975447" y="420395"/>
                </a:lnTo>
                <a:lnTo>
                  <a:pt x="1952130" y="420395"/>
                </a:lnTo>
                <a:lnTo>
                  <a:pt x="1952130" y="397078"/>
                </a:lnTo>
                <a:lnTo>
                  <a:pt x="1928812" y="397078"/>
                </a:lnTo>
                <a:lnTo>
                  <a:pt x="1928812" y="420395"/>
                </a:lnTo>
                <a:lnTo>
                  <a:pt x="1905495" y="420395"/>
                </a:lnTo>
                <a:lnTo>
                  <a:pt x="1905495" y="443713"/>
                </a:lnTo>
                <a:lnTo>
                  <a:pt x="1928812" y="443713"/>
                </a:lnTo>
                <a:lnTo>
                  <a:pt x="1928812" y="467030"/>
                </a:lnTo>
                <a:close/>
                <a:moveTo>
                  <a:pt x="1861604" y="325412"/>
                </a:moveTo>
                <a:lnTo>
                  <a:pt x="1882178" y="325412"/>
                </a:lnTo>
                <a:lnTo>
                  <a:pt x="1882178" y="305181"/>
                </a:lnTo>
                <a:lnTo>
                  <a:pt x="1902409" y="305181"/>
                </a:lnTo>
                <a:lnTo>
                  <a:pt x="1902409" y="284607"/>
                </a:lnTo>
                <a:lnTo>
                  <a:pt x="1882178" y="284607"/>
                </a:lnTo>
                <a:lnTo>
                  <a:pt x="1882178" y="264376"/>
                </a:lnTo>
                <a:lnTo>
                  <a:pt x="1861604" y="264376"/>
                </a:lnTo>
                <a:lnTo>
                  <a:pt x="1861604" y="284607"/>
                </a:lnTo>
                <a:lnTo>
                  <a:pt x="1841373" y="284607"/>
                </a:lnTo>
                <a:lnTo>
                  <a:pt x="1841373" y="305181"/>
                </a:lnTo>
                <a:lnTo>
                  <a:pt x="1861604" y="305181"/>
                </a:lnTo>
                <a:lnTo>
                  <a:pt x="1861604" y="325412"/>
                </a:lnTo>
                <a:close/>
                <a:moveTo>
                  <a:pt x="1865033" y="40805"/>
                </a:moveTo>
                <a:lnTo>
                  <a:pt x="1878749" y="40805"/>
                </a:lnTo>
                <a:lnTo>
                  <a:pt x="1878749" y="27432"/>
                </a:lnTo>
                <a:lnTo>
                  <a:pt x="1892122" y="27432"/>
                </a:lnTo>
                <a:lnTo>
                  <a:pt x="1892122" y="13716"/>
                </a:lnTo>
                <a:lnTo>
                  <a:pt x="1878749" y="13716"/>
                </a:lnTo>
                <a:lnTo>
                  <a:pt x="1878749" y="343"/>
                </a:lnTo>
                <a:lnTo>
                  <a:pt x="1865033" y="343"/>
                </a:lnTo>
                <a:lnTo>
                  <a:pt x="1865033" y="13716"/>
                </a:lnTo>
                <a:lnTo>
                  <a:pt x="1851660" y="13716"/>
                </a:lnTo>
                <a:lnTo>
                  <a:pt x="1851660" y="27432"/>
                </a:lnTo>
                <a:lnTo>
                  <a:pt x="1865033" y="27432"/>
                </a:lnTo>
                <a:lnTo>
                  <a:pt x="1865033" y="40805"/>
                </a:lnTo>
                <a:close/>
                <a:moveTo>
                  <a:pt x="2002193" y="41148"/>
                </a:moveTo>
                <a:lnTo>
                  <a:pt x="2015909" y="41148"/>
                </a:lnTo>
                <a:lnTo>
                  <a:pt x="2015909" y="27432"/>
                </a:lnTo>
                <a:lnTo>
                  <a:pt x="2029625" y="27432"/>
                </a:lnTo>
                <a:lnTo>
                  <a:pt x="2029625" y="13716"/>
                </a:lnTo>
                <a:lnTo>
                  <a:pt x="2015909" y="13716"/>
                </a:lnTo>
                <a:lnTo>
                  <a:pt x="2015909" y="0"/>
                </a:lnTo>
                <a:lnTo>
                  <a:pt x="2002193" y="0"/>
                </a:lnTo>
                <a:lnTo>
                  <a:pt x="2002193" y="13716"/>
                </a:lnTo>
                <a:lnTo>
                  <a:pt x="1988477" y="13716"/>
                </a:lnTo>
                <a:lnTo>
                  <a:pt x="1988477" y="27432"/>
                </a:lnTo>
                <a:lnTo>
                  <a:pt x="2002193" y="27432"/>
                </a:lnTo>
                <a:lnTo>
                  <a:pt x="2002193" y="41148"/>
                </a:lnTo>
                <a:close/>
                <a:moveTo>
                  <a:pt x="2344064" y="181394"/>
                </a:moveTo>
                <a:lnTo>
                  <a:pt x="2359838" y="181394"/>
                </a:lnTo>
                <a:lnTo>
                  <a:pt x="2359838" y="165621"/>
                </a:lnTo>
                <a:lnTo>
                  <a:pt x="2375611" y="165621"/>
                </a:lnTo>
                <a:lnTo>
                  <a:pt x="2375611" y="149847"/>
                </a:lnTo>
                <a:lnTo>
                  <a:pt x="2359838" y="149847"/>
                </a:lnTo>
                <a:lnTo>
                  <a:pt x="2359838" y="134074"/>
                </a:lnTo>
                <a:lnTo>
                  <a:pt x="2344064" y="134074"/>
                </a:lnTo>
                <a:lnTo>
                  <a:pt x="2344064" y="149847"/>
                </a:lnTo>
                <a:lnTo>
                  <a:pt x="2328291" y="149847"/>
                </a:lnTo>
                <a:lnTo>
                  <a:pt x="2328291" y="165621"/>
                </a:lnTo>
                <a:lnTo>
                  <a:pt x="2344064" y="165621"/>
                </a:lnTo>
                <a:lnTo>
                  <a:pt x="2344064" y="181394"/>
                </a:lnTo>
                <a:close/>
                <a:moveTo>
                  <a:pt x="1108253" y="459829"/>
                </a:moveTo>
                <a:lnTo>
                  <a:pt x="1126769" y="459829"/>
                </a:lnTo>
                <a:lnTo>
                  <a:pt x="1126769" y="441312"/>
                </a:lnTo>
                <a:lnTo>
                  <a:pt x="1145286" y="441312"/>
                </a:lnTo>
                <a:lnTo>
                  <a:pt x="1145286" y="422796"/>
                </a:lnTo>
                <a:lnTo>
                  <a:pt x="1126769" y="422796"/>
                </a:lnTo>
                <a:lnTo>
                  <a:pt x="1126769" y="404279"/>
                </a:lnTo>
                <a:lnTo>
                  <a:pt x="1108253" y="404279"/>
                </a:lnTo>
                <a:lnTo>
                  <a:pt x="1108253" y="422796"/>
                </a:lnTo>
                <a:lnTo>
                  <a:pt x="1089736" y="422796"/>
                </a:lnTo>
                <a:lnTo>
                  <a:pt x="1089736" y="441312"/>
                </a:lnTo>
                <a:lnTo>
                  <a:pt x="1108253" y="441312"/>
                </a:lnTo>
                <a:lnTo>
                  <a:pt x="1108253" y="459829"/>
                </a:lnTo>
                <a:close/>
                <a:moveTo>
                  <a:pt x="2414359" y="38748"/>
                </a:moveTo>
                <a:lnTo>
                  <a:pt x="2426704" y="38748"/>
                </a:lnTo>
                <a:lnTo>
                  <a:pt x="2426704" y="26746"/>
                </a:lnTo>
                <a:lnTo>
                  <a:pt x="2438705" y="26746"/>
                </a:lnTo>
                <a:lnTo>
                  <a:pt x="2438705" y="14402"/>
                </a:lnTo>
                <a:lnTo>
                  <a:pt x="2426704" y="14402"/>
                </a:lnTo>
                <a:lnTo>
                  <a:pt x="2426704" y="2400"/>
                </a:lnTo>
                <a:lnTo>
                  <a:pt x="2414359" y="2400"/>
                </a:lnTo>
                <a:lnTo>
                  <a:pt x="2414359" y="14402"/>
                </a:lnTo>
                <a:lnTo>
                  <a:pt x="2402357" y="14402"/>
                </a:lnTo>
                <a:lnTo>
                  <a:pt x="2402357" y="26746"/>
                </a:lnTo>
                <a:lnTo>
                  <a:pt x="2414359" y="26746"/>
                </a:lnTo>
                <a:lnTo>
                  <a:pt x="2414359" y="38748"/>
                </a:lnTo>
                <a:close/>
                <a:moveTo>
                  <a:pt x="2340979" y="465315"/>
                </a:moveTo>
                <a:lnTo>
                  <a:pt x="2362924" y="465315"/>
                </a:lnTo>
                <a:lnTo>
                  <a:pt x="2362924" y="443027"/>
                </a:lnTo>
                <a:lnTo>
                  <a:pt x="2385212" y="443027"/>
                </a:lnTo>
                <a:lnTo>
                  <a:pt x="2385212" y="421081"/>
                </a:lnTo>
                <a:lnTo>
                  <a:pt x="2362924" y="421081"/>
                </a:lnTo>
                <a:lnTo>
                  <a:pt x="2362924" y="398793"/>
                </a:lnTo>
                <a:lnTo>
                  <a:pt x="2340979" y="398793"/>
                </a:lnTo>
                <a:lnTo>
                  <a:pt x="2340979" y="421081"/>
                </a:lnTo>
                <a:lnTo>
                  <a:pt x="2318690" y="421081"/>
                </a:lnTo>
                <a:lnTo>
                  <a:pt x="2318690" y="443027"/>
                </a:lnTo>
                <a:lnTo>
                  <a:pt x="2340979" y="443027"/>
                </a:lnTo>
                <a:lnTo>
                  <a:pt x="2340979" y="465315"/>
                </a:lnTo>
                <a:close/>
                <a:moveTo>
                  <a:pt x="2203475" y="466344"/>
                </a:moveTo>
                <a:lnTo>
                  <a:pt x="2226107" y="466344"/>
                </a:lnTo>
                <a:lnTo>
                  <a:pt x="2226107" y="443370"/>
                </a:lnTo>
                <a:lnTo>
                  <a:pt x="2249081" y="443370"/>
                </a:lnTo>
                <a:lnTo>
                  <a:pt x="2249081" y="420738"/>
                </a:lnTo>
                <a:lnTo>
                  <a:pt x="2226107" y="420738"/>
                </a:lnTo>
                <a:lnTo>
                  <a:pt x="2226107" y="397764"/>
                </a:lnTo>
                <a:lnTo>
                  <a:pt x="2203475" y="397764"/>
                </a:lnTo>
                <a:lnTo>
                  <a:pt x="2203475" y="420738"/>
                </a:lnTo>
                <a:lnTo>
                  <a:pt x="2180501" y="420738"/>
                </a:lnTo>
                <a:lnTo>
                  <a:pt x="2180501" y="443370"/>
                </a:lnTo>
                <a:lnTo>
                  <a:pt x="2203475" y="443370"/>
                </a:lnTo>
                <a:lnTo>
                  <a:pt x="2203475" y="466344"/>
                </a:lnTo>
                <a:close/>
                <a:moveTo>
                  <a:pt x="2139353" y="40805"/>
                </a:moveTo>
                <a:lnTo>
                  <a:pt x="2153069" y="40805"/>
                </a:lnTo>
                <a:lnTo>
                  <a:pt x="2153069" y="27432"/>
                </a:lnTo>
                <a:lnTo>
                  <a:pt x="2166442" y="27432"/>
                </a:lnTo>
                <a:lnTo>
                  <a:pt x="2166442" y="13716"/>
                </a:lnTo>
                <a:lnTo>
                  <a:pt x="2153069" y="13716"/>
                </a:lnTo>
                <a:lnTo>
                  <a:pt x="2153069" y="343"/>
                </a:lnTo>
                <a:lnTo>
                  <a:pt x="2139353" y="343"/>
                </a:lnTo>
                <a:lnTo>
                  <a:pt x="2139353" y="13716"/>
                </a:lnTo>
                <a:lnTo>
                  <a:pt x="2125980" y="13716"/>
                </a:lnTo>
                <a:lnTo>
                  <a:pt x="2125980" y="27432"/>
                </a:lnTo>
                <a:lnTo>
                  <a:pt x="2139353" y="27432"/>
                </a:lnTo>
                <a:lnTo>
                  <a:pt x="2139353" y="40805"/>
                </a:lnTo>
                <a:close/>
                <a:moveTo>
                  <a:pt x="2206562" y="182423"/>
                </a:moveTo>
                <a:lnTo>
                  <a:pt x="2223021" y="182423"/>
                </a:lnTo>
                <a:lnTo>
                  <a:pt x="2223021" y="165964"/>
                </a:lnTo>
                <a:lnTo>
                  <a:pt x="2239480" y="165964"/>
                </a:lnTo>
                <a:lnTo>
                  <a:pt x="2239480" y="149504"/>
                </a:lnTo>
                <a:lnTo>
                  <a:pt x="2223021" y="149504"/>
                </a:lnTo>
                <a:lnTo>
                  <a:pt x="2223021" y="133045"/>
                </a:lnTo>
                <a:lnTo>
                  <a:pt x="2206562" y="133045"/>
                </a:lnTo>
                <a:lnTo>
                  <a:pt x="2206562" y="149504"/>
                </a:lnTo>
                <a:lnTo>
                  <a:pt x="2190103" y="149504"/>
                </a:lnTo>
                <a:lnTo>
                  <a:pt x="2190103" y="165964"/>
                </a:lnTo>
                <a:lnTo>
                  <a:pt x="2206562" y="165964"/>
                </a:lnTo>
                <a:lnTo>
                  <a:pt x="2206562" y="182423"/>
                </a:lnTo>
                <a:close/>
                <a:moveTo>
                  <a:pt x="2273770" y="324041"/>
                </a:moveTo>
                <a:lnTo>
                  <a:pt x="2292973" y="324041"/>
                </a:lnTo>
                <a:lnTo>
                  <a:pt x="2292973" y="304495"/>
                </a:lnTo>
                <a:lnTo>
                  <a:pt x="2312518" y="304495"/>
                </a:lnTo>
                <a:lnTo>
                  <a:pt x="2312518" y="285293"/>
                </a:lnTo>
                <a:lnTo>
                  <a:pt x="2292973" y="285293"/>
                </a:lnTo>
                <a:lnTo>
                  <a:pt x="2292973" y="265748"/>
                </a:lnTo>
                <a:lnTo>
                  <a:pt x="2273770" y="265748"/>
                </a:lnTo>
                <a:lnTo>
                  <a:pt x="2273770" y="285293"/>
                </a:lnTo>
                <a:lnTo>
                  <a:pt x="2254225" y="285293"/>
                </a:lnTo>
                <a:lnTo>
                  <a:pt x="2254225" y="304495"/>
                </a:lnTo>
                <a:lnTo>
                  <a:pt x="2273770" y="304495"/>
                </a:lnTo>
                <a:lnTo>
                  <a:pt x="2273770" y="324041"/>
                </a:lnTo>
                <a:close/>
                <a:moveTo>
                  <a:pt x="2276856" y="39776"/>
                </a:moveTo>
                <a:lnTo>
                  <a:pt x="2289886" y="39776"/>
                </a:lnTo>
                <a:lnTo>
                  <a:pt x="2289886" y="27089"/>
                </a:lnTo>
                <a:lnTo>
                  <a:pt x="2302574" y="27089"/>
                </a:lnTo>
                <a:lnTo>
                  <a:pt x="2302574" y="14059"/>
                </a:lnTo>
                <a:lnTo>
                  <a:pt x="2289886" y="14059"/>
                </a:lnTo>
                <a:lnTo>
                  <a:pt x="2289886" y="1372"/>
                </a:lnTo>
                <a:lnTo>
                  <a:pt x="2276856" y="1372"/>
                </a:lnTo>
                <a:lnTo>
                  <a:pt x="2276856" y="14059"/>
                </a:lnTo>
                <a:lnTo>
                  <a:pt x="2264169" y="14059"/>
                </a:lnTo>
                <a:lnTo>
                  <a:pt x="2264169" y="27089"/>
                </a:lnTo>
                <a:lnTo>
                  <a:pt x="2276856" y="27089"/>
                </a:lnTo>
                <a:lnTo>
                  <a:pt x="2276856" y="39776"/>
                </a:lnTo>
                <a:close/>
                <a:moveTo>
                  <a:pt x="2411273" y="323012"/>
                </a:moveTo>
                <a:lnTo>
                  <a:pt x="2429789" y="323012"/>
                </a:lnTo>
                <a:lnTo>
                  <a:pt x="2429789" y="304152"/>
                </a:lnTo>
                <a:lnTo>
                  <a:pt x="2448649" y="304152"/>
                </a:lnTo>
                <a:lnTo>
                  <a:pt x="2448649" y="285636"/>
                </a:lnTo>
                <a:lnTo>
                  <a:pt x="2429789" y="285636"/>
                </a:lnTo>
                <a:lnTo>
                  <a:pt x="2429789" y="266776"/>
                </a:lnTo>
                <a:lnTo>
                  <a:pt x="2411273" y="266776"/>
                </a:lnTo>
                <a:lnTo>
                  <a:pt x="2411273" y="285636"/>
                </a:lnTo>
                <a:lnTo>
                  <a:pt x="2392414" y="285636"/>
                </a:lnTo>
                <a:lnTo>
                  <a:pt x="2392414" y="304152"/>
                </a:lnTo>
                <a:lnTo>
                  <a:pt x="2411273" y="304152"/>
                </a:lnTo>
                <a:lnTo>
                  <a:pt x="2411273" y="323012"/>
                </a:lnTo>
                <a:close/>
                <a:moveTo>
                  <a:pt x="1314336" y="321297"/>
                </a:moveTo>
                <a:lnTo>
                  <a:pt x="1332166" y="321297"/>
                </a:lnTo>
                <a:lnTo>
                  <a:pt x="1332166" y="303809"/>
                </a:lnTo>
                <a:lnTo>
                  <a:pt x="1349654" y="303809"/>
                </a:lnTo>
                <a:lnTo>
                  <a:pt x="1349654" y="285979"/>
                </a:lnTo>
                <a:lnTo>
                  <a:pt x="1332166" y="285979"/>
                </a:lnTo>
                <a:lnTo>
                  <a:pt x="1332166" y="268491"/>
                </a:lnTo>
                <a:lnTo>
                  <a:pt x="1314336" y="268491"/>
                </a:lnTo>
                <a:lnTo>
                  <a:pt x="1314336" y="285979"/>
                </a:lnTo>
                <a:lnTo>
                  <a:pt x="1296848" y="285979"/>
                </a:lnTo>
                <a:lnTo>
                  <a:pt x="1296848" y="303809"/>
                </a:lnTo>
                <a:lnTo>
                  <a:pt x="1314336" y="303809"/>
                </a:lnTo>
                <a:lnTo>
                  <a:pt x="1314336" y="321297"/>
                </a:lnTo>
                <a:close/>
                <a:moveTo>
                  <a:pt x="1247813" y="178651"/>
                </a:moveTo>
                <a:lnTo>
                  <a:pt x="1261529" y="178651"/>
                </a:lnTo>
                <a:lnTo>
                  <a:pt x="1261529" y="164592"/>
                </a:lnTo>
                <a:lnTo>
                  <a:pt x="1275588" y="164592"/>
                </a:lnTo>
                <a:lnTo>
                  <a:pt x="1275588" y="150876"/>
                </a:lnTo>
                <a:lnTo>
                  <a:pt x="1261529" y="150876"/>
                </a:lnTo>
                <a:lnTo>
                  <a:pt x="1261529" y="136817"/>
                </a:lnTo>
                <a:lnTo>
                  <a:pt x="1247813" y="136817"/>
                </a:lnTo>
                <a:lnTo>
                  <a:pt x="1247813" y="150876"/>
                </a:lnTo>
                <a:lnTo>
                  <a:pt x="1233754" y="150876"/>
                </a:lnTo>
                <a:lnTo>
                  <a:pt x="1233754" y="164592"/>
                </a:lnTo>
                <a:lnTo>
                  <a:pt x="1247813" y="164592"/>
                </a:lnTo>
                <a:lnTo>
                  <a:pt x="1247813" y="178651"/>
                </a:lnTo>
                <a:close/>
                <a:moveTo>
                  <a:pt x="1311592" y="604190"/>
                </a:moveTo>
                <a:lnTo>
                  <a:pt x="1334910" y="604190"/>
                </a:lnTo>
                <a:lnTo>
                  <a:pt x="1334910" y="580873"/>
                </a:lnTo>
                <a:lnTo>
                  <a:pt x="1358227" y="580873"/>
                </a:lnTo>
                <a:lnTo>
                  <a:pt x="1358227" y="557555"/>
                </a:lnTo>
                <a:lnTo>
                  <a:pt x="1334910" y="557555"/>
                </a:lnTo>
                <a:lnTo>
                  <a:pt x="1334910" y="534238"/>
                </a:lnTo>
                <a:lnTo>
                  <a:pt x="1311592" y="534238"/>
                </a:lnTo>
                <a:lnTo>
                  <a:pt x="1311592" y="557555"/>
                </a:lnTo>
                <a:lnTo>
                  <a:pt x="1288275" y="557555"/>
                </a:lnTo>
                <a:lnTo>
                  <a:pt x="1288275" y="580873"/>
                </a:lnTo>
                <a:lnTo>
                  <a:pt x="1311592" y="580873"/>
                </a:lnTo>
                <a:lnTo>
                  <a:pt x="1311592" y="604190"/>
                </a:lnTo>
                <a:close/>
                <a:moveTo>
                  <a:pt x="1381201" y="463944"/>
                </a:moveTo>
                <a:lnTo>
                  <a:pt x="1402461" y="463944"/>
                </a:lnTo>
                <a:lnTo>
                  <a:pt x="1402461" y="442684"/>
                </a:lnTo>
                <a:lnTo>
                  <a:pt x="1423721" y="442684"/>
                </a:lnTo>
                <a:lnTo>
                  <a:pt x="1423721" y="421424"/>
                </a:lnTo>
                <a:lnTo>
                  <a:pt x="1402461" y="421424"/>
                </a:lnTo>
                <a:lnTo>
                  <a:pt x="1402461" y="400164"/>
                </a:lnTo>
                <a:lnTo>
                  <a:pt x="1381201" y="400164"/>
                </a:lnTo>
                <a:lnTo>
                  <a:pt x="1381201" y="421424"/>
                </a:lnTo>
                <a:lnTo>
                  <a:pt x="1359941" y="421424"/>
                </a:lnTo>
                <a:lnTo>
                  <a:pt x="1359941" y="442684"/>
                </a:lnTo>
                <a:lnTo>
                  <a:pt x="1381201" y="442684"/>
                </a:lnTo>
                <a:lnTo>
                  <a:pt x="1381201" y="463944"/>
                </a:lnTo>
                <a:close/>
                <a:moveTo>
                  <a:pt x="1244727" y="461886"/>
                </a:moveTo>
                <a:lnTo>
                  <a:pt x="1264615" y="461886"/>
                </a:lnTo>
                <a:lnTo>
                  <a:pt x="1264615" y="441998"/>
                </a:lnTo>
                <a:lnTo>
                  <a:pt x="1284503" y="441998"/>
                </a:lnTo>
                <a:lnTo>
                  <a:pt x="1284503" y="422110"/>
                </a:lnTo>
                <a:lnTo>
                  <a:pt x="1264615" y="422110"/>
                </a:lnTo>
                <a:lnTo>
                  <a:pt x="1264615" y="402222"/>
                </a:lnTo>
                <a:lnTo>
                  <a:pt x="1244727" y="402222"/>
                </a:lnTo>
                <a:lnTo>
                  <a:pt x="1244727" y="422110"/>
                </a:lnTo>
                <a:lnTo>
                  <a:pt x="1224839" y="422110"/>
                </a:lnTo>
                <a:lnTo>
                  <a:pt x="1224839" y="441998"/>
                </a:lnTo>
                <a:lnTo>
                  <a:pt x="1244727" y="441998"/>
                </a:lnTo>
                <a:lnTo>
                  <a:pt x="1244727" y="461886"/>
                </a:lnTo>
                <a:close/>
                <a:moveTo>
                  <a:pt x="1384287" y="180365"/>
                </a:moveTo>
                <a:lnTo>
                  <a:pt x="1399375" y="180365"/>
                </a:lnTo>
                <a:lnTo>
                  <a:pt x="1399375" y="165278"/>
                </a:lnTo>
                <a:lnTo>
                  <a:pt x="1414462" y="165278"/>
                </a:lnTo>
                <a:lnTo>
                  <a:pt x="1414462" y="150190"/>
                </a:lnTo>
                <a:lnTo>
                  <a:pt x="1399375" y="150190"/>
                </a:lnTo>
                <a:lnTo>
                  <a:pt x="1399375" y="135103"/>
                </a:lnTo>
                <a:lnTo>
                  <a:pt x="1384287" y="135103"/>
                </a:lnTo>
                <a:lnTo>
                  <a:pt x="1384287" y="150190"/>
                </a:lnTo>
                <a:lnTo>
                  <a:pt x="1369200" y="150190"/>
                </a:lnTo>
                <a:lnTo>
                  <a:pt x="1369200" y="165278"/>
                </a:lnTo>
                <a:lnTo>
                  <a:pt x="1384287" y="165278"/>
                </a:lnTo>
                <a:lnTo>
                  <a:pt x="1384287" y="180365"/>
                </a:lnTo>
                <a:close/>
                <a:moveTo>
                  <a:pt x="1111339" y="176594"/>
                </a:moveTo>
                <a:lnTo>
                  <a:pt x="1123683" y="176594"/>
                </a:lnTo>
                <a:lnTo>
                  <a:pt x="1123683" y="163906"/>
                </a:lnTo>
                <a:lnTo>
                  <a:pt x="1136371" y="163906"/>
                </a:lnTo>
                <a:lnTo>
                  <a:pt x="1136371" y="151562"/>
                </a:lnTo>
                <a:lnTo>
                  <a:pt x="1123683" y="151562"/>
                </a:lnTo>
                <a:lnTo>
                  <a:pt x="1123683" y="138875"/>
                </a:lnTo>
                <a:lnTo>
                  <a:pt x="1111339" y="138875"/>
                </a:lnTo>
                <a:lnTo>
                  <a:pt x="1111339" y="151562"/>
                </a:lnTo>
                <a:lnTo>
                  <a:pt x="1098652" y="151562"/>
                </a:lnTo>
                <a:lnTo>
                  <a:pt x="1098652" y="163906"/>
                </a:lnTo>
                <a:lnTo>
                  <a:pt x="1111339" y="163906"/>
                </a:lnTo>
                <a:lnTo>
                  <a:pt x="1111339" y="176594"/>
                </a:lnTo>
                <a:close/>
                <a:moveTo>
                  <a:pt x="1175118" y="602475"/>
                </a:moveTo>
                <a:lnTo>
                  <a:pt x="1197064" y="602475"/>
                </a:lnTo>
                <a:lnTo>
                  <a:pt x="1197064" y="580187"/>
                </a:lnTo>
                <a:lnTo>
                  <a:pt x="1219352" y="580187"/>
                </a:lnTo>
                <a:lnTo>
                  <a:pt x="1219352" y="558241"/>
                </a:lnTo>
                <a:lnTo>
                  <a:pt x="1197064" y="558241"/>
                </a:lnTo>
                <a:lnTo>
                  <a:pt x="1197064" y="535953"/>
                </a:lnTo>
                <a:lnTo>
                  <a:pt x="1175118" y="535953"/>
                </a:lnTo>
                <a:lnTo>
                  <a:pt x="1175118" y="558241"/>
                </a:lnTo>
                <a:lnTo>
                  <a:pt x="1152830" y="558241"/>
                </a:lnTo>
                <a:lnTo>
                  <a:pt x="1152830" y="580187"/>
                </a:lnTo>
                <a:lnTo>
                  <a:pt x="1175118" y="580187"/>
                </a:lnTo>
                <a:lnTo>
                  <a:pt x="1175118" y="602475"/>
                </a:lnTo>
                <a:close/>
                <a:moveTo>
                  <a:pt x="1177861" y="319240"/>
                </a:moveTo>
                <a:lnTo>
                  <a:pt x="1194321" y="319240"/>
                </a:lnTo>
                <a:lnTo>
                  <a:pt x="1194321" y="303124"/>
                </a:lnTo>
                <a:lnTo>
                  <a:pt x="1210437" y="303124"/>
                </a:lnTo>
                <a:lnTo>
                  <a:pt x="1210437" y="286664"/>
                </a:lnTo>
                <a:lnTo>
                  <a:pt x="1194321" y="286664"/>
                </a:lnTo>
                <a:lnTo>
                  <a:pt x="1194321" y="270548"/>
                </a:lnTo>
                <a:lnTo>
                  <a:pt x="1177861" y="270548"/>
                </a:lnTo>
                <a:lnTo>
                  <a:pt x="1177861" y="286664"/>
                </a:lnTo>
                <a:lnTo>
                  <a:pt x="1161745" y="286664"/>
                </a:lnTo>
                <a:lnTo>
                  <a:pt x="1161745" y="303124"/>
                </a:lnTo>
                <a:lnTo>
                  <a:pt x="1177861" y="303124"/>
                </a:lnTo>
                <a:lnTo>
                  <a:pt x="1177861" y="319240"/>
                </a:lnTo>
                <a:close/>
                <a:moveTo>
                  <a:pt x="1657921" y="182423"/>
                </a:moveTo>
                <a:lnTo>
                  <a:pt x="1674381" y="182423"/>
                </a:lnTo>
                <a:lnTo>
                  <a:pt x="1674381" y="165964"/>
                </a:lnTo>
                <a:lnTo>
                  <a:pt x="1690840" y="165964"/>
                </a:lnTo>
                <a:lnTo>
                  <a:pt x="1690840" y="149504"/>
                </a:lnTo>
                <a:lnTo>
                  <a:pt x="1674381" y="149504"/>
                </a:lnTo>
                <a:lnTo>
                  <a:pt x="1674381" y="133045"/>
                </a:lnTo>
                <a:lnTo>
                  <a:pt x="1657921" y="133045"/>
                </a:lnTo>
                <a:lnTo>
                  <a:pt x="1657921" y="149504"/>
                </a:lnTo>
                <a:lnTo>
                  <a:pt x="1641462" y="149504"/>
                </a:lnTo>
                <a:lnTo>
                  <a:pt x="1641462" y="165964"/>
                </a:lnTo>
                <a:lnTo>
                  <a:pt x="1657921" y="165964"/>
                </a:lnTo>
                <a:lnTo>
                  <a:pt x="1657921" y="182423"/>
                </a:lnTo>
                <a:close/>
                <a:moveTo>
                  <a:pt x="1727873" y="40805"/>
                </a:moveTo>
                <a:lnTo>
                  <a:pt x="1741589" y="40805"/>
                </a:lnTo>
                <a:lnTo>
                  <a:pt x="1741589" y="27432"/>
                </a:lnTo>
                <a:lnTo>
                  <a:pt x="1754962" y="27432"/>
                </a:lnTo>
                <a:lnTo>
                  <a:pt x="1754962" y="13716"/>
                </a:lnTo>
                <a:lnTo>
                  <a:pt x="1741589" y="13716"/>
                </a:lnTo>
                <a:lnTo>
                  <a:pt x="1741589" y="343"/>
                </a:lnTo>
                <a:lnTo>
                  <a:pt x="1727873" y="343"/>
                </a:lnTo>
                <a:lnTo>
                  <a:pt x="1727873" y="13716"/>
                </a:lnTo>
                <a:lnTo>
                  <a:pt x="1714500" y="13716"/>
                </a:lnTo>
                <a:lnTo>
                  <a:pt x="1714500" y="27432"/>
                </a:lnTo>
                <a:lnTo>
                  <a:pt x="1727873" y="27432"/>
                </a:lnTo>
                <a:lnTo>
                  <a:pt x="1727873" y="40805"/>
                </a:lnTo>
                <a:close/>
                <a:moveTo>
                  <a:pt x="1654835" y="466001"/>
                </a:moveTo>
                <a:lnTo>
                  <a:pt x="1677467" y="466001"/>
                </a:lnTo>
                <a:lnTo>
                  <a:pt x="1677467" y="443370"/>
                </a:lnTo>
                <a:lnTo>
                  <a:pt x="1700098" y="443370"/>
                </a:lnTo>
                <a:lnTo>
                  <a:pt x="1700098" y="420738"/>
                </a:lnTo>
                <a:lnTo>
                  <a:pt x="1677467" y="420738"/>
                </a:lnTo>
                <a:lnTo>
                  <a:pt x="1677467" y="398107"/>
                </a:lnTo>
                <a:lnTo>
                  <a:pt x="1654835" y="398107"/>
                </a:lnTo>
                <a:lnTo>
                  <a:pt x="1654835" y="420738"/>
                </a:lnTo>
                <a:lnTo>
                  <a:pt x="1632204" y="420738"/>
                </a:lnTo>
                <a:lnTo>
                  <a:pt x="1632204" y="443370"/>
                </a:lnTo>
                <a:lnTo>
                  <a:pt x="1654835" y="443370"/>
                </a:lnTo>
                <a:lnTo>
                  <a:pt x="1654835" y="466001"/>
                </a:lnTo>
                <a:close/>
                <a:moveTo>
                  <a:pt x="1724787" y="325069"/>
                </a:moveTo>
                <a:lnTo>
                  <a:pt x="1744675" y="325069"/>
                </a:lnTo>
                <a:lnTo>
                  <a:pt x="1744675" y="304838"/>
                </a:lnTo>
                <a:lnTo>
                  <a:pt x="1764906" y="304838"/>
                </a:lnTo>
                <a:lnTo>
                  <a:pt x="1764906" y="284950"/>
                </a:lnTo>
                <a:lnTo>
                  <a:pt x="1744675" y="284950"/>
                </a:lnTo>
                <a:lnTo>
                  <a:pt x="1744675" y="264719"/>
                </a:lnTo>
                <a:lnTo>
                  <a:pt x="1724787" y="264719"/>
                </a:lnTo>
                <a:lnTo>
                  <a:pt x="1724787" y="284950"/>
                </a:lnTo>
                <a:lnTo>
                  <a:pt x="1704556" y="284950"/>
                </a:lnTo>
                <a:lnTo>
                  <a:pt x="1704556" y="304838"/>
                </a:lnTo>
                <a:lnTo>
                  <a:pt x="1724787" y="304838"/>
                </a:lnTo>
                <a:lnTo>
                  <a:pt x="1724787" y="325069"/>
                </a:lnTo>
                <a:close/>
                <a:moveTo>
                  <a:pt x="1591056" y="39776"/>
                </a:moveTo>
                <a:lnTo>
                  <a:pt x="1604086" y="39776"/>
                </a:lnTo>
                <a:lnTo>
                  <a:pt x="1604086" y="27089"/>
                </a:lnTo>
                <a:lnTo>
                  <a:pt x="1616773" y="27089"/>
                </a:lnTo>
                <a:lnTo>
                  <a:pt x="1616773" y="14059"/>
                </a:lnTo>
                <a:lnTo>
                  <a:pt x="1604086" y="14059"/>
                </a:lnTo>
                <a:lnTo>
                  <a:pt x="1604086" y="1372"/>
                </a:lnTo>
                <a:lnTo>
                  <a:pt x="1591056" y="1372"/>
                </a:lnTo>
                <a:lnTo>
                  <a:pt x="1591056" y="14059"/>
                </a:lnTo>
                <a:lnTo>
                  <a:pt x="1578369" y="14059"/>
                </a:lnTo>
                <a:lnTo>
                  <a:pt x="1578369" y="27089"/>
                </a:lnTo>
                <a:lnTo>
                  <a:pt x="1591056" y="27089"/>
                </a:lnTo>
                <a:lnTo>
                  <a:pt x="1591056" y="39776"/>
                </a:lnTo>
                <a:close/>
                <a:moveTo>
                  <a:pt x="1454239" y="39091"/>
                </a:moveTo>
                <a:lnTo>
                  <a:pt x="1466583" y="39091"/>
                </a:lnTo>
                <a:lnTo>
                  <a:pt x="1466583" y="26746"/>
                </a:lnTo>
                <a:lnTo>
                  <a:pt x="1478928" y="26746"/>
                </a:lnTo>
                <a:lnTo>
                  <a:pt x="1478928" y="14402"/>
                </a:lnTo>
                <a:lnTo>
                  <a:pt x="1466583" y="14402"/>
                </a:lnTo>
                <a:lnTo>
                  <a:pt x="1466583" y="2057"/>
                </a:lnTo>
                <a:lnTo>
                  <a:pt x="1454239" y="2057"/>
                </a:lnTo>
                <a:lnTo>
                  <a:pt x="1454239" y="14402"/>
                </a:lnTo>
                <a:lnTo>
                  <a:pt x="1441894" y="14402"/>
                </a:lnTo>
                <a:lnTo>
                  <a:pt x="1441894" y="26746"/>
                </a:lnTo>
                <a:lnTo>
                  <a:pt x="1454239" y="26746"/>
                </a:lnTo>
                <a:lnTo>
                  <a:pt x="1454239" y="39091"/>
                </a:lnTo>
                <a:close/>
                <a:moveTo>
                  <a:pt x="1518018" y="464972"/>
                </a:moveTo>
                <a:lnTo>
                  <a:pt x="1539964" y="464972"/>
                </a:lnTo>
                <a:lnTo>
                  <a:pt x="1539964" y="443027"/>
                </a:lnTo>
                <a:lnTo>
                  <a:pt x="1561909" y="443027"/>
                </a:lnTo>
                <a:lnTo>
                  <a:pt x="1561909" y="421081"/>
                </a:lnTo>
                <a:lnTo>
                  <a:pt x="1539964" y="421081"/>
                </a:lnTo>
                <a:lnTo>
                  <a:pt x="1539964" y="399136"/>
                </a:lnTo>
                <a:lnTo>
                  <a:pt x="1518018" y="399136"/>
                </a:lnTo>
                <a:lnTo>
                  <a:pt x="1518018" y="421081"/>
                </a:lnTo>
                <a:lnTo>
                  <a:pt x="1496073" y="421081"/>
                </a:lnTo>
                <a:lnTo>
                  <a:pt x="1496073" y="443027"/>
                </a:lnTo>
                <a:lnTo>
                  <a:pt x="1518018" y="443027"/>
                </a:lnTo>
                <a:lnTo>
                  <a:pt x="1518018" y="464972"/>
                </a:lnTo>
                <a:close/>
                <a:moveTo>
                  <a:pt x="1451153" y="323012"/>
                </a:moveTo>
                <a:lnTo>
                  <a:pt x="1469669" y="323012"/>
                </a:lnTo>
                <a:lnTo>
                  <a:pt x="1469669" y="304152"/>
                </a:lnTo>
                <a:lnTo>
                  <a:pt x="1488529" y="304152"/>
                </a:lnTo>
                <a:lnTo>
                  <a:pt x="1488529" y="285636"/>
                </a:lnTo>
                <a:lnTo>
                  <a:pt x="1469669" y="285636"/>
                </a:lnTo>
                <a:lnTo>
                  <a:pt x="1469669" y="266776"/>
                </a:lnTo>
                <a:lnTo>
                  <a:pt x="1451153" y="266776"/>
                </a:lnTo>
                <a:lnTo>
                  <a:pt x="1451153" y="285636"/>
                </a:lnTo>
                <a:lnTo>
                  <a:pt x="1432293" y="285636"/>
                </a:lnTo>
                <a:lnTo>
                  <a:pt x="1432293" y="304152"/>
                </a:lnTo>
                <a:lnTo>
                  <a:pt x="1451153" y="304152"/>
                </a:lnTo>
                <a:lnTo>
                  <a:pt x="1451153" y="323012"/>
                </a:lnTo>
                <a:close/>
                <a:moveTo>
                  <a:pt x="1587970" y="324041"/>
                </a:moveTo>
                <a:lnTo>
                  <a:pt x="1607172" y="324041"/>
                </a:lnTo>
                <a:lnTo>
                  <a:pt x="1607172" y="304495"/>
                </a:lnTo>
                <a:lnTo>
                  <a:pt x="1626718" y="304495"/>
                </a:lnTo>
                <a:lnTo>
                  <a:pt x="1626718" y="285293"/>
                </a:lnTo>
                <a:lnTo>
                  <a:pt x="1607172" y="285293"/>
                </a:lnTo>
                <a:lnTo>
                  <a:pt x="1607172" y="265748"/>
                </a:lnTo>
                <a:lnTo>
                  <a:pt x="1587970" y="265748"/>
                </a:lnTo>
                <a:lnTo>
                  <a:pt x="1587970" y="285293"/>
                </a:lnTo>
                <a:lnTo>
                  <a:pt x="1568425" y="285293"/>
                </a:lnTo>
                <a:lnTo>
                  <a:pt x="1568425" y="304495"/>
                </a:lnTo>
                <a:lnTo>
                  <a:pt x="1587970" y="304495"/>
                </a:lnTo>
                <a:lnTo>
                  <a:pt x="1587970" y="324041"/>
                </a:lnTo>
                <a:close/>
                <a:moveTo>
                  <a:pt x="1521104" y="181394"/>
                </a:moveTo>
                <a:lnTo>
                  <a:pt x="1536878" y="181394"/>
                </a:lnTo>
                <a:lnTo>
                  <a:pt x="1536878" y="165621"/>
                </a:lnTo>
                <a:lnTo>
                  <a:pt x="1552651" y="165621"/>
                </a:lnTo>
                <a:lnTo>
                  <a:pt x="1552651" y="149847"/>
                </a:lnTo>
                <a:lnTo>
                  <a:pt x="1536878" y="149847"/>
                </a:lnTo>
                <a:lnTo>
                  <a:pt x="1536878" y="134074"/>
                </a:lnTo>
                <a:lnTo>
                  <a:pt x="1521104" y="134074"/>
                </a:lnTo>
                <a:lnTo>
                  <a:pt x="1521104" y="149847"/>
                </a:lnTo>
                <a:lnTo>
                  <a:pt x="1505331" y="149847"/>
                </a:lnTo>
                <a:lnTo>
                  <a:pt x="1505331" y="165621"/>
                </a:lnTo>
                <a:lnTo>
                  <a:pt x="1521104" y="165621"/>
                </a:lnTo>
                <a:lnTo>
                  <a:pt x="1521104" y="181394"/>
                </a:lnTo>
                <a:close/>
              </a:path>
            </a:pathLst>
          </a:custGeom>
          <a:gradFill>
            <a:gsLst>
              <a:gs pos="0">
                <a:srgbClr val="08303F">
                  <a:alpha val="14901"/>
                </a:srgbClr>
              </a:gs>
              <a:gs pos="100000">
                <a:srgbClr val="17727E">
                  <a:alpha val="14901"/>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4" name="Google Shape;74;p11"/>
          <p:cNvSpPr/>
          <p:nvPr/>
        </p:nvSpPr>
        <p:spPr>
          <a:xfrm>
            <a:off x="6724812" y="-1869092"/>
            <a:ext cx="3947121" cy="3881628"/>
          </a:xfrm>
          <a:custGeom>
            <a:rect b="b" l="l" r="r" t="t"/>
            <a:pathLst>
              <a:path extrusionOk="0" h="3881628" w="3947121">
                <a:moveTo>
                  <a:pt x="1064704" y="2536431"/>
                </a:moveTo>
                <a:lnTo>
                  <a:pt x="1064704" y="2505227"/>
                </a:lnTo>
                <a:lnTo>
                  <a:pt x="1095908" y="2505227"/>
                </a:lnTo>
                <a:lnTo>
                  <a:pt x="1095908" y="2473681"/>
                </a:lnTo>
                <a:lnTo>
                  <a:pt x="1064704" y="2473681"/>
                </a:lnTo>
                <a:lnTo>
                  <a:pt x="1064704" y="2442477"/>
                </a:lnTo>
                <a:lnTo>
                  <a:pt x="1033158" y="2442477"/>
                </a:lnTo>
                <a:lnTo>
                  <a:pt x="1033158" y="2473681"/>
                </a:lnTo>
                <a:lnTo>
                  <a:pt x="1001954" y="2473681"/>
                </a:lnTo>
                <a:lnTo>
                  <a:pt x="1001954" y="2505227"/>
                </a:lnTo>
                <a:lnTo>
                  <a:pt x="1033158" y="2505227"/>
                </a:lnTo>
                <a:lnTo>
                  <a:pt x="1033158" y="2536431"/>
                </a:lnTo>
                <a:lnTo>
                  <a:pt x="1064704" y="2536431"/>
                </a:lnTo>
                <a:close/>
                <a:moveTo>
                  <a:pt x="1202207" y="2537803"/>
                </a:moveTo>
                <a:lnTo>
                  <a:pt x="1202207" y="2505570"/>
                </a:lnTo>
                <a:lnTo>
                  <a:pt x="1234440" y="2505570"/>
                </a:lnTo>
                <a:lnTo>
                  <a:pt x="1234440" y="2473338"/>
                </a:lnTo>
                <a:lnTo>
                  <a:pt x="1202207" y="2473338"/>
                </a:lnTo>
                <a:lnTo>
                  <a:pt x="1202207" y="2441105"/>
                </a:lnTo>
                <a:lnTo>
                  <a:pt x="1169975" y="2441105"/>
                </a:lnTo>
                <a:lnTo>
                  <a:pt x="1169975" y="2473338"/>
                </a:lnTo>
                <a:lnTo>
                  <a:pt x="1137742" y="2473338"/>
                </a:lnTo>
                <a:lnTo>
                  <a:pt x="1137742" y="2505570"/>
                </a:lnTo>
                <a:lnTo>
                  <a:pt x="1169975" y="2505570"/>
                </a:lnTo>
                <a:lnTo>
                  <a:pt x="1169975" y="2537803"/>
                </a:lnTo>
                <a:lnTo>
                  <a:pt x="1202207" y="2537803"/>
                </a:lnTo>
                <a:close/>
                <a:moveTo>
                  <a:pt x="1270787" y="2674963"/>
                </a:moveTo>
                <a:lnTo>
                  <a:pt x="1270787" y="2642730"/>
                </a:lnTo>
                <a:lnTo>
                  <a:pt x="1303020" y="2642730"/>
                </a:lnTo>
                <a:lnTo>
                  <a:pt x="1303020" y="2610498"/>
                </a:lnTo>
                <a:lnTo>
                  <a:pt x="1270787" y="2610498"/>
                </a:lnTo>
                <a:lnTo>
                  <a:pt x="1270787" y="2578265"/>
                </a:lnTo>
                <a:lnTo>
                  <a:pt x="1238555" y="2578265"/>
                </a:lnTo>
                <a:lnTo>
                  <a:pt x="1238555" y="2610498"/>
                </a:lnTo>
                <a:lnTo>
                  <a:pt x="1206322" y="2610498"/>
                </a:lnTo>
                <a:lnTo>
                  <a:pt x="1206322" y="2642730"/>
                </a:lnTo>
                <a:lnTo>
                  <a:pt x="1238555" y="2642730"/>
                </a:lnTo>
                <a:lnTo>
                  <a:pt x="1238555" y="2674963"/>
                </a:lnTo>
                <a:lnTo>
                  <a:pt x="1270787" y="2674963"/>
                </a:lnTo>
                <a:close/>
                <a:moveTo>
                  <a:pt x="1133627" y="2400643"/>
                </a:moveTo>
                <a:lnTo>
                  <a:pt x="1133627" y="2368410"/>
                </a:lnTo>
                <a:lnTo>
                  <a:pt x="1165860" y="2368410"/>
                </a:lnTo>
                <a:lnTo>
                  <a:pt x="1165860" y="2336178"/>
                </a:lnTo>
                <a:lnTo>
                  <a:pt x="1133627" y="2336178"/>
                </a:lnTo>
                <a:lnTo>
                  <a:pt x="1133627" y="2303945"/>
                </a:lnTo>
                <a:lnTo>
                  <a:pt x="1101395" y="2303945"/>
                </a:lnTo>
                <a:lnTo>
                  <a:pt x="1101395" y="2336178"/>
                </a:lnTo>
                <a:lnTo>
                  <a:pt x="1069162" y="2336178"/>
                </a:lnTo>
                <a:lnTo>
                  <a:pt x="1069162" y="2368410"/>
                </a:lnTo>
                <a:lnTo>
                  <a:pt x="1101395" y="2368410"/>
                </a:lnTo>
                <a:lnTo>
                  <a:pt x="1101395" y="2400643"/>
                </a:lnTo>
                <a:lnTo>
                  <a:pt x="1133627" y="2400643"/>
                </a:lnTo>
                <a:close/>
                <a:moveTo>
                  <a:pt x="996124" y="2399271"/>
                </a:moveTo>
                <a:lnTo>
                  <a:pt x="996124" y="2368067"/>
                </a:lnTo>
                <a:lnTo>
                  <a:pt x="1027328" y="2368067"/>
                </a:lnTo>
                <a:lnTo>
                  <a:pt x="1027328" y="2336521"/>
                </a:lnTo>
                <a:lnTo>
                  <a:pt x="996124" y="2336521"/>
                </a:lnTo>
                <a:lnTo>
                  <a:pt x="996124" y="2305317"/>
                </a:lnTo>
                <a:lnTo>
                  <a:pt x="964578" y="2305317"/>
                </a:lnTo>
                <a:lnTo>
                  <a:pt x="964578" y="2336521"/>
                </a:lnTo>
                <a:lnTo>
                  <a:pt x="933374" y="2336521"/>
                </a:lnTo>
                <a:lnTo>
                  <a:pt x="933374" y="2368067"/>
                </a:lnTo>
                <a:lnTo>
                  <a:pt x="964578" y="2368067"/>
                </a:lnTo>
                <a:lnTo>
                  <a:pt x="964578" y="2399271"/>
                </a:lnTo>
                <a:lnTo>
                  <a:pt x="996124" y="2399271"/>
                </a:lnTo>
                <a:close/>
                <a:moveTo>
                  <a:pt x="651167" y="1981962"/>
                </a:moveTo>
                <a:lnTo>
                  <a:pt x="651167" y="1954530"/>
                </a:lnTo>
                <a:lnTo>
                  <a:pt x="678599" y="1954530"/>
                </a:lnTo>
                <a:lnTo>
                  <a:pt x="678599" y="1927098"/>
                </a:lnTo>
                <a:lnTo>
                  <a:pt x="651167" y="1927098"/>
                </a:lnTo>
                <a:lnTo>
                  <a:pt x="651167" y="1899666"/>
                </a:lnTo>
                <a:lnTo>
                  <a:pt x="623735" y="1899666"/>
                </a:lnTo>
                <a:lnTo>
                  <a:pt x="623735" y="1927098"/>
                </a:lnTo>
                <a:lnTo>
                  <a:pt x="596303" y="1927098"/>
                </a:lnTo>
                <a:lnTo>
                  <a:pt x="596303" y="1954530"/>
                </a:lnTo>
                <a:lnTo>
                  <a:pt x="623735" y="1954530"/>
                </a:lnTo>
                <a:lnTo>
                  <a:pt x="623735" y="1981962"/>
                </a:lnTo>
                <a:lnTo>
                  <a:pt x="651167" y="1981962"/>
                </a:lnTo>
                <a:close/>
                <a:moveTo>
                  <a:pt x="720090" y="2120494"/>
                </a:moveTo>
                <a:lnTo>
                  <a:pt x="720090" y="2092033"/>
                </a:lnTo>
                <a:lnTo>
                  <a:pt x="748551" y="2092033"/>
                </a:lnTo>
                <a:lnTo>
                  <a:pt x="748551" y="2063915"/>
                </a:lnTo>
                <a:lnTo>
                  <a:pt x="720090" y="2063915"/>
                </a:lnTo>
                <a:lnTo>
                  <a:pt x="720090" y="2035454"/>
                </a:lnTo>
                <a:lnTo>
                  <a:pt x="691972" y="2035454"/>
                </a:lnTo>
                <a:lnTo>
                  <a:pt x="691972" y="2063915"/>
                </a:lnTo>
                <a:lnTo>
                  <a:pt x="663511" y="2063915"/>
                </a:lnTo>
                <a:lnTo>
                  <a:pt x="663511" y="2092033"/>
                </a:lnTo>
                <a:lnTo>
                  <a:pt x="691972" y="2092033"/>
                </a:lnTo>
                <a:lnTo>
                  <a:pt x="691972" y="2120494"/>
                </a:lnTo>
                <a:lnTo>
                  <a:pt x="720090" y="2120494"/>
                </a:lnTo>
                <a:close/>
                <a:moveTo>
                  <a:pt x="858279" y="2123580"/>
                </a:moveTo>
                <a:lnTo>
                  <a:pt x="858279" y="2093062"/>
                </a:lnTo>
                <a:lnTo>
                  <a:pt x="888797" y="2093062"/>
                </a:lnTo>
                <a:lnTo>
                  <a:pt x="888797" y="2062886"/>
                </a:lnTo>
                <a:lnTo>
                  <a:pt x="858279" y="2062886"/>
                </a:lnTo>
                <a:lnTo>
                  <a:pt x="858279" y="2032368"/>
                </a:lnTo>
                <a:lnTo>
                  <a:pt x="828103" y="2032368"/>
                </a:lnTo>
                <a:lnTo>
                  <a:pt x="828103" y="2062886"/>
                </a:lnTo>
                <a:lnTo>
                  <a:pt x="797585" y="2062886"/>
                </a:lnTo>
                <a:lnTo>
                  <a:pt x="797585" y="2093062"/>
                </a:lnTo>
                <a:lnTo>
                  <a:pt x="828103" y="2093062"/>
                </a:lnTo>
                <a:lnTo>
                  <a:pt x="828103" y="2123580"/>
                </a:lnTo>
                <a:lnTo>
                  <a:pt x="858279" y="2123580"/>
                </a:lnTo>
                <a:close/>
                <a:moveTo>
                  <a:pt x="927202" y="2261768"/>
                </a:moveTo>
                <a:lnTo>
                  <a:pt x="927202" y="2230565"/>
                </a:lnTo>
                <a:lnTo>
                  <a:pt x="958405" y="2230565"/>
                </a:lnTo>
                <a:lnTo>
                  <a:pt x="958405" y="2199704"/>
                </a:lnTo>
                <a:lnTo>
                  <a:pt x="927202" y="2199704"/>
                </a:lnTo>
                <a:lnTo>
                  <a:pt x="927202" y="2168500"/>
                </a:lnTo>
                <a:lnTo>
                  <a:pt x="896341" y="2168500"/>
                </a:lnTo>
                <a:lnTo>
                  <a:pt x="896341" y="2199704"/>
                </a:lnTo>
                <a:lnTo>
                  <a:pt x="865137" y="2199704"/>
                </a:lnTo>
                <a:lnTo>
                  <a:pt x="865137" y="2230565"/>
                </a:lnTo>
                <a:lnTo>
                  <a:pt x="896341" y="2230565"/>
                </a:lnTo>
                <a:lnTo>
                  <a:pt x="896341" y="2261768"/>
                </a:lnTo>
                <a:lnTo>
                  <a:pt x="927202" y="2261768"/>
                </a:lnTo>
                <a:close/>
                <a:moveTo>
                  <a:pt x="789356" y="2259025"/>
                </a:moveTo>
                <a:lnTo>
                  <a:pt x="789356" y="2229879"/>
                </a:lnTo>
                <a:lnTo>
                  <a:pt x="818502" y="2229879"/>
                </a:lnTo>
                <a:lnTo>
                  <a:pt x="818502" y="2200389"/>
                </a:lnTo>
                <a:lnTo>
                  <a:pt x="789356" y="2200389"/>
                </a:lnTo>
                <a:lnTo>
                  <a:pt x="789356" y="2171243"/>
                </a:lnTo>
                <a:lnTo>
                  <a:pt x="759866" y="2171243"/>
                </a:lnTo>
                <a:lnTo>
                  <a:pt x="759866" y="2200389"/>
                </a:lnTo>
                <a:lnTo>
                  <a:pt x="730720" y="2200389"/>
                </a:lnTo>
                <a:lnTo>
                  <a:pt x="730720" y="2229879"/>
                </a:lnTo>
                <a:lnTo>
                  <a:pt x="759866" y="2229879"/>
                </a:lnTo>
                <a:lnTo>
                  <a:pt x="759866" y="2259025"/>
                </a:lnTo>
                <a:lnTo>
                  <a:pt x="789356" y="2259025"/>
                </a:lnTo>
                <a:close/>
                <a:moveTo>
                  <a:pt x="1888007" y="2812123"/>
                </a:moveTo>
                <a:lnTo>
                  <a:pt x="1888007" y="2779890"/>
                </a:lnTo>
                <a:lnTo>
                  <a:pt x="1920240" y="2779890"/>
                </a:lnTo>
                <a:lnTo>
                  <a:pt x="1920240" y="2747658"/>
                </a:lnTo>
                <a:lnTo>
                  <a:pt x="1888007" y="2747658"/>
                </a:lnTo>
                <a:lnTo>
                  <a:pt x="1888007" y="2715425"/>
                </a:lnTo>
                <a:lnTo>
                  <a:pt x="1855775" y="2715425"/>
                </a:lnTo>
                <a:lnTo>
                  <a:pt x="1855775" y="2747658"/>
                </a:lnTo>
                <a:lnTo>
                  <a:pt x="1823542" y="2747658"/>
                </a:lnTo>
                <a:lnTo>
                  <a:pt x="1823542" y="2779890"/>
                </a:lnTo>
                <a:lnTo>
                  <a:pt x="1855775" y="2779890"/>
                </a:lnTo>
                <a:lnTo>
                  <a:pt x="1855775" y="2812123"/>
                </a:lnTo>
                <a:lnTo>
                  <a:pt x="1888007" y="2812123"/>
                </a:lnTo>
                <a:close/>
                <a:moveTo>
                  <a:pt x="1750847" y="2812123"/>
                </a:moveTo>
                <a:lnTo>
                  <a:pt x="1750847" y="2779890"/>
                </a:lnTo>
                <a:lnTo>
                  <a:pt x="1783080" y="2779890"/>
                </a:lnTo>
                <a:lnTo>
                  <a:pt x="1783080" y="2747658"/>
                </a:lnTo>
                <a:lnTo>
                  <a:pt x="1750847" y="2747658"/>
                </a:lnTo>
                <a:lnTo>
                  <a:pt x="1750847" y="2715425"/>
                </a:lnTo>
                <a:lnTo>
                  <a:pt x="1718615" y="2715425"/>
                </a:lnTo>
                <a:lnTo>
                  <a:pt x="1718615" y="2747658"/>
                </a:lnTo>
                <a:lnTo>
                  <a:pt x="1686382" y="2747658"/>
                </a:lnTo>
                <a:lnTo>
                  <a:pt x="1686382" y="2779890"/>
                </a:lnTo>
                <a:lnTo>
                  <a:pt x="1718615" y="2779890"/>
                </a:lnTo>
                <a:lnTo>
                  <a:pt x="1718615" y="2812123"/>
                </a:lnTo>
                <a:lnTo>
                  <a:pt x="1750847" y="2812123"/>
                </a:lnTo>
                <a:close/>
                <a:moveTo>
                  <a:pt x="1819427" y="2674963"/>
                </a:moveTo>
                <a:lnTo>
                  <a:pt x="1819427" y="2642730"/>
                </a:lnTo>
                <a:lnTo>
                  <a:pt x="1851660" y="2642730"/>
                </a:lnTo>
                <a:lnTo>
                  <a:pt x="1851660" y="2610498"/>
                </a:lnTo>
                <a:lnTo>
                  <a:pt x="1819427" y="2610498"/>
                </a:lnTo>
                <a:lnTo>
                  <a:pt x="1819427" y="2578265"/>
                </a:lnTo>
                <a:lnTo>
                  <a:pt x="1787195" y="2578265"/>
                </a:lnTo>
                <a:lnTo>
                  <a:pt x="1787195" y="2610498"/>
                </a:lnTo>
                <a:lnTo>
                  <a:pt x="1754962" y="2610498"/>
                </a:lnTo>
                <a:lnTo>
                  <a:pt x="1754962" y="2642730"/>
                </a:lnTo>
                <a:lnTo>
                  <a:pt x="1787195" y="2642730"/>
                </a:lnTo>
                <a:lnTo>
                  <a:pt x="1787195" y="2674963"/>
                </a:lnTo>
                <a:lnTo>
                  <a:pt x="1819427" y="2674963"/>
                </a:lnTo>
                <a:close/>
                <a:moveTo>
                  <a:pt x="691972" y="1761134"/>
                </a:moveTo>
                <a:lnTo>
                  <a:pt x="691972" y="1789595"/>
                </a:lnTo>
                <a:lnTo>
                  <a:pt x="663511" y="1789595"/>
                </a:lnTo>
                <a:lnTo>
                  <a:pt x="663511" y="1817713"/>
                </a:lnTo>
                <a:lnTo>
                  <a:pt x="691972" y="1817713"/>
                </a:lnTo>
                <a:lnTo>
                  <a:pt x="691972" y="1846174"/>
                </a:lnTo>
                <a:lnTo>
                  <a:pt x="720090" y="1846174"/>
                </a:lnTo>
                <a:lnTo>
                  <a:pt x="720090" y="1817713"/>
                </a:lnTo>
                <a:lnTo>
                  <a:pt x="748551" y="1817713"/>
                </a:lnTo>
                <a:lnTo>
                  <a:pt x="748551" y="1789595"/>
                </a:lnTo>
                <a:lnTo>
                  <a:pt x="720090" y="1789595"/>
                </a:lnTo>
                <a:lnTo>
                  <a:pt x="720090" y="1761134"/>
                </a:lnTo>
                <a:lnTo>
                  <a:pt x="691972" y="1761134"/>
                </a:lnTo>
                <a:close/>
                <a:moveTo>
                  <a:pt x="1682267" y="2674963"/>
                </a:moveTo>
                <a:lnTo>
                  <a:pt x="1682267" y="2642730"/>
                </a:lnTo>
                <a:lnTo>
                  <a:pt x="1714500" y="2642730"/>
                </a:lnTo>
                <a:lnTo>
                  <a:pt x="1714500" y="2610498"/>
                </a:lnTo>
                <a:lnTo>
                  <a:pt x="1682267" y="2610498"/>
                </a:lnTo>
                <a:lnTo>
                  <a:pt x="1682267" y="2578265"/>
                </a:lnTo>
                <a:lnTo>
                  <a:pt x="1650035" y="2578265"/>
                </a:lnTo>
                <a:lnTo>
                  <a:pt x="1650035" y="2610498"/>
                </a:lnTo>
                <a:lnTo>
                  <a:pt x="1617802" y="2610498"/>
                </a:lnTo>
                <a:lnTo>
                  <a:pt x="1617802" y="2642730"/>
                </a:lnTo>
                <a:lnTo>
                  <a:pt x="1650035" y="2642730"/>
                </a:lnTo>
                <a:lnTo>
                  <a:pt x="1650035" y="2674963"/>
                </a:lnTo>
                <a:lnTo>
                  <a:pt x="1682267" y="2674963"/>
                </a:lnTo>
                <a:close/>
                <a:moveTo>
                  <a:pt x="1476527" y="2537803"/>
                </a:moveTo>
                <a:lnTo>
                  <a:pt x="1476527" y="2505570"/>
                </a:lnTo>
                <a:lnTo>
                  <a:pt x="1508760" y="2505570"/>
                </a:lnTo>
                <a:lnTo>
                  <a:pt x="1508760" y="2473338"/>
                </a:lnTo>
                <a:lnTo>
                  <a:pt x="1476527" y="2473338"/>
                </a:lnTo>
                <a:lnTo>
                  <a:pt x="1476527" y="2441105"/>
                </a:lnTo>
                <a:lnTo>
                  <a:pt x="1444295" y="2441105"/>
                </a:lnTo>
                <a:lnTo>
                  <a:pt x="1444295" y="2473338"/>
                </a:lnTo>
                <a:lnTo>
                  <a:pt x="1412062" y="2473338"/>
                </a:lnTo>
                <a:lnTo>
                  <a:pt x="1412062" y="2505570"/>
                </a:lnTo>
                <a:lnTo>
                  <a:pt x="1444295" y="2505570"/>
                </a:lnTo>
                <a:lnTo>
                  <a:pt x="1444295" y="2537803"/>
                </a:lnTo>
                <a:lnTo>
                  <a:pt x="1476527" y="2537803"/>
                </a:lnTo>
                <a:close/>
                <a:moveTo>
                  <a:pt x="1407947" y="2674963"/>
                </a:moveTo>
                <a:lnTo>
                  <a:pt x="1407947" y="2642730"/>
                </a:lnTo>
                <a:lnTo>
                  <a:pt x="1440180" y="2642730"/>
                </a:lnTo>
                <a:lnTo>
                  <a:pt x="1440180" y="2610498"/>
                </a:lnTo>
                <a:lnTo>
                  <a:pt x="1407947" y="2610498"/>
                </a:lnTo>
                <a:lnTo>
                  <a:pt x="1407947" y="2578265"/>
                </a:lnTo>
                <a:lnTo>
                  <a:pt x="1375715" y="2578265"/>
                </a:lnTo>
                <a:lnTo>
                  <a:pt x="1375715" y="2610498"/>
                </a:lnTo>
                <a:lnTo>
                  <a:pt x="1343482" y="2610498"/>
                </a:lnTo>
                <a:lnTo>
                  <a:pt x="1343482" y="2642730"/>
                </a:lnTo>
                <a:lnTo>
                  <a:pt x="1375715" y="2642730"/>
                </a:lnTo>
                <a:lnTo>
                  <a:pt x="1375715" y="2674963"/>
                </a:lnTo>
                <a:lnTo>
                  <a:pt x="1407947" y="2674963"/>
                </a:lnTo>
                <a:close/>
                <a:moveTo>
                  <a:pt x="1339367" y="2537803"/>
                </a:moveTo>
                <a:lnTo>
                  <a:pt x="1339367" y="2505570"/>
                </a:lnTo>
                <a:lnTo>
                  <a:pt x="1371600" y="2505570"/>
                </a:lnTo>
                <a:lnTo>
                  <a:pt x="1371600" y="2473338"/>
                </a:lnTo>
                <a:lnTo>
                  <a:pt x="1339367" y="2473338"/>
                </a:lnTo>
                <a:lnTo>
                  <a:pt x="1339367" y="2441105"/>
                </a:lnTo>
                <a:lnTo>
                  <a:pt x="1307135" y="2441105"/>
                </a:lnTo>
                <a:lnTo>
                  <a:pt x="1307135" y="2473338"/>
                </a:lnTo>
                <a:lnTo>
                  <a:pt x="1274902" y="2473338"/>
                </a:lnTo>
                <a:lnTo>
                  <a:pt x="1274902" y="2505570"/>
                </a:lnTo>
                <a:lnTo>
                  <a:pt x="1307135" y="2505570"/>
                </a:lnTo>
                <a:lnTo>
                  <a:pt x="1307135" y="2537803"/>
                </a:lnTo>
                <a:lnTo>
                  <a:pt x="1339367" y="2537803"/>
                </a:lnTo>
                <a:close/>
                <a:moveTo>
                  <a:pt x="1613687" y="2812123"/>
                </a:moveTo>
                <a:lnTo>
                  <a:pt x="1613687" y="2779890"/>
                </a:lnTo>
                <a:lnTo>
                  <a:pt x="1645920" y="2779890"/>
                </a:lnTo>
                <a:lnTo>
                  <a:pt x="1645920" y="2747658"/>
                </a:lnTo>
                <a:lnTo>
                  <a:pt x="1613687" y="2747658"/>
                </a:lnTo>
                <a:lnTo>
                  <a:pt x="1613687" y="2715425"/>
                </a:lnTo>
                <a:lnTo>
                  <a:pt x="1581455" y="2715425"/>
                </a:lnTo>
                <a:lnTo>
                  <a:pt x="1581455" y="2747658"/>
                </a:lnTo>
                <a:lnTo>
                  <a:pt x="1549222" y="2747658"/>
                </a:lnTo>
                <a:lnTo>
                  <a:pt x="1549222" y="2779890"/>
                </a:lnTo>
                <a:lnTo>
                  <a:pt x="1581455" y="2779890"/>
                </a:lnTo>
                <a:lnTo>
                  <a:pt x="1581455" y="2812123"/>
                </a:lnTo>
                <a:lnTo>
                  <a:pt x="1613687" y="2812123"/>
                </a:lnTo>
                <a:close/>
                <a:moveTo>
                  <a:pt x="1956587" y="2674963"/>
                </a:moveTo>
                <a:lnTo>
                  <a:pt x="1956587" y="2642730"/>
                </a:lnTo>
                <a:lnTo>
                  <a:pt x="1988820" y="2642730"/>
                </a:lnTo>
                <a:lnTo>
                  <a:pt x="1988820" y="2610498"/>
                </a:lnTo>
                <a:lnTo>
                  <a:pt x="1956587" y="2610498"/>
                </a:lnTo>
                <a:lnTo>
                  <a:pt x="1956587" y="2578265"/>
                </a:lnTo>
                <a:lnTo>
                  <a:pt x="1924355" y="2578265"/>
                </a:lnTo>
                <a:lnTo>
                  <a:pt x="1924355" y="2610498"/>
                </a:lnTo>
                <a:lnTo>
                  <a:pt x="1892122" y="2610498"/>
                </a:lnTo>
                <a:lnTo>
                  <a:pt x="1892122" y="2642730"/>
                </a:lnTo>
                <a:lnTo>
                  <a:pt x="1924355" y="2642730"/>
                </a:lnTo>
                <a:lnTo>
                  <a:pt x="1924355" y="2674963"/>
                </a:lnTo>
                <a:lnTo>
                  <a:pt x="1956587" y="2674963"/>
                </a:lnTo>
                <a:close/>
                <a:moveTo>
                  <a:pt x="2130095" y="1069505"/>
                </a:moveTo>
                <a:lnTo>
                  <a:pt x="2130095" y="1101738"/>
                </a:lnTo>
                <a:lnTo>
                  <a:pt x="2097862" y="1101738"/>
                </a:lnTo>
                <a:lnTo>
                  <a:pt x="2097862" y="1133970"/>
                </a:lnTo>
                <a:lnTo>
                  <a:pt x="2130095" y="1133970"/>
                </a:lnTo>
                <a:lnTo>
                  <a:pt x="2130095" y="1166203"/>
                </a:lnTo>
                <a:lnTo>
                  <a:pt x="2162327" y="1166203"/>
                </a:lnTo>
                <a:lnTo>
                  <a:pt x="2162327" y="1133970"/>
                </a:lnTo>
                <a:lnTo>
                  <a:pt x="2194560" y="1133970"/>
                </a:lnTo>
                <a:lnTo>
                  <a:pt x="2194560" y="1101738"/>
                </a:lnTo>
                <a:lnTo>
                  <a:pt x="2162327" y="1101738"/>
                </a:lnTo>
                <a:lnTo>
                  <a:pt x="2162327" y="1069505"/>
                </a:lnTo>
                <a:lnTo>
                  <a:pt x="2130095" y="1069505"/>
                </a:lnTo>
                <a:close/>
                <a:moveTo>
                  <a:pt x="1444295" y="1069505"/>
                </a:moveTo>
                <a:lnTo>
                  <a:pt x="1444295" y="1101738"/>
                </a:lnTo>
                <a:lnTo>
                  <a:pt x="1412062" y="1101738"/>
                </a:lnTo>
                <a:lnTo>
                  <a:pt x="1412062" y="1133970"/>
                </a:lnTo>
                <a:lnTo>
                  <a:pt x="1444295" y="1133970"/>
                </a:lnTo>
                <a:lnTo>
                  <a:pt x="1444295" y="1166203"/>
                </a:lnTo>
                <a:lnTo>
                  <a:pt x="1476527" y="1166203"/>
                </a:lnTo>
                <a:lnTo>
                  <a:pt x="1476527" y="1133970"/>
                </a:lnTo>
                <a:lnTo>
                  <a:pt x="1508760" y="1133970"/>
                </a:lnTo>
                <a:lnTo>
                  <a:pt x="1508760" y="1101738"/>
                </a:lnTo>
                <a:lnTo>
                  <a:pt x="1476527" y="1101738"/>
                </a:lnTo>
                <a:lnTo>
                  <a:pt x="1476527" y="1069505"/>
                </a:lnTo>
                <a:lnTo>
                  <a:pt x="1444295" y="1069505"/>
                </a:lnTo>
                <a:close/>
                <a:moveTo>
                  <a:pt x="1718615" y="1069505"/>
                </a:moveTo>
                <a:lnTo>
                  <a:pt x="1718615" y="1101738"/>
                </a:lnTo>
                <a:lnTo>
                  <a:pt x="1686382" y="1101738"/>
                </a:lnTo>
                <a:lnTo>
                  <a:pt x="1686382" y="1133970"/>
                </a:lnTo>
                <a:lnTo>
                  <a:pt x="1718615" y="1133970"/>
                </a:lnTo>
                <a:lnTo>
                  <a:pt x="1718615" y="1166203"/>
                </a:lnTo>
                <a:lnTo>
                  <a:pt x="1750847" y="1166203"/>
                </a:lnTo>
                <a:lnTo>
                  <a:pt x="1750847" y="1133970"/>
                </a:lnTo>
                <a:lnTo>
                  <a:pt x="1783080" y="1133970"/>
                </a:lnTo>
                <a:lnTo>
                  <a:pt x="1783080" y="1101738"/>
                </a:lnTo>
                <a:lnTo>
                  <a:pt x="1750847" y="1101738"/>
                </a:lnTo>
                <a:lnTo>
                  <a:pt x="1750847" y="1069505"/>
                </a:lnTo>
                <a:lnTo>
                  <a:pt x="1718615" y="1069505"/>
                </a:lnTo>
                <a:close/>
                <a:moveTo>
                  <a:pt x="1787195" y="1206665"/>
                </a:moveTo>
                <a:lnTo>
                  <a:pt x="1787195" y="1238898"/>
                </a:lnTo>
                <a:lnTo>
                  <a:pt x="1754962" y="1238898"/>
                </a:lnTo>
                <a:lnTo>
                  <a:pt x="1754962" y="1271130"/>
                </a:lnTo>
                <a:lnTo>
                  <a:pt x="1787195" y="1271130"/>
                </a:lnTo>
                <a:lnTo>
                  <a:pt x="1787195" y="1303363"/>
                </a:lnTo>
                <a:lnTo>
                  <a:pt x="1819427" y="1303363"/>
                </a:lnTo>
                <a:lnTo>
                  <a:pt x="1819427" y="1271130"/>
                </a:lnTo>
                <a:lnTo>
                  <a:pt x="1851660" y="1271130"/>
                </a:lnTo>
                <a:lnTo>
                  <a:pt x="1851660" y="1238898"/>
                </a:lnTo>
                <a:lnTo>
                  <a:pt x="1819427" y="1238898"/>
                </a:lnTo>
                <a:lnTo>
                  <a:pt x="1819427" y="1206665"/>
                </a:lnTo>
                <a:lnTo>
                  <a:pt x="1787195" y="1206665"/>
                </a:lnTo>
                <a:close/>
                <a:moveTo>
                  <a:pt x="1512875" y="1206665"/>
                </a:moveTo>
                <a:lnTo>
                  <a:pt x="1512875" y="1238898"/>
                </a:lnTo>
                <a:lnTo>
                  <a:pt x="1480642" y="1238898"/>
                </a:lnTo>
                <a:lnTo>
                  <a:pt x="1480642" y="1271130"/>
                </a:lnTo>
                <a:lnTo>
                  <a:pt x="1512875" y="1271130"/>
                </a:lnTo>
                <a:lnTo>
                  <a:pt x="1512875" y="1303363"/>
                </a:lnTo>
                <a:lnTo>
                  <a:pt x="1545107" y="1303363"/>
                </a:lnTo>
                <a:lnTo>
                  <a:pt x="1545107" y="1271130"/>
                </a:lnTo>
                <a:lnTo>
                  <a:pt x="1577340" y="1271130"/>
                </a:lnTo>
                <a:lnTo>
                  <a:pt x="1577340" y="1238898"/>
                </a:lnTo>
                <a:lnTo>
                  <a:pt x="1545107" y="1238898"/>
                </a:lnTo>
                <a:lnTo>
                  <a:pt x="1545107" y="1206665"/>
                </a:lnTo>
                <a:lnTo>
                  <a:pt x="1512875" y="1206665"/>
                </a:lnTo>
                <a:close/>
                <a:moveTo>
                  <a:pt x="1650035" y="1206665"/>
                </a:moveTo>
                <a:lnTo>
                  <a:pt x="1650035" y="1238898"/>
                </a:lnTo>
                <a:lnTo>
                  <a:pt x="1617802" y="1238898"/>
                </a:lnTo>
                <a:lnTo>
                  <a:pt x="1617802" y="1271130"/>
                </a:lnTo>
                <a:lnTo>
                  <a:pt x="1650035" y="1271130"/>
                </a:lnTo>
                <a:lnTo>
                  <a:pt x="1650035" y="1303363"/>
                </a:lnTo>
                <a:lnTo>
                  <a:pt x="1682267" y="1303363"/>
                </a:lnTo>
                <a:lnTo>
                  <a:pt x="1682267" y="1271130"/>
                </a:lnTo>
                <a:lnTo>
                  <a:pt x="1714500" y="1271130"/>
                </a:lnTo>
                <a:lnTo>
                  <a:pt x="1714500" y="1238898"/>
                </a:lnTo>
                <a:lnTo>
                  <a:pt x="1682267" y="1238898"/>
                </a:lnTo>
                <a:lnTo>
                  <a:pt x="1682267" y="1206665"/>
                </a:lnTo>
                <a:lnTo>
                  <a:pt x="1650035" y="1206665"/>
                </a:lnTo>
                <a:close/>
                <a:moveTo>
                  <a:pt x="2061515" y="1206665"/>
                </a:moveTo>
                <a:lnTo>
                  <a:pt x="2061515" y="1238898"/>
                </a:lnTo>
                <a:lnTo>
                  <a:pt x="2029282" y="1238898"/>
                </a:lnTo>
                <a:lnTo>
                  <a:pt x="2029282" y="1271130"/>
                </a:lnTo>
                <a:lnTo>
                  <a:pt x="2061515" y="1271130"/>
                </a:lnTo>
                <a:lnTo>
                  <a:pt x="2061515" y="1303363"/>
                </a:lnTo>
                <a:lnTo>
                  <a:pt x="2093747" y="1303363"/>
                </a:lnTo>
                <a:lnTo>
                  <a:pt x="2093747" y="1271130"/>
                </a:lnTo>
                <a:lnTo>
                  <a:pt x="2125980" y="1271130"/>
                </a:lnTo>
                <a:lnTo>
                  <a:pt x="2125980" y="1238898"/>
                </a:lnTo>
                <a:lnTo>
                  <a:pt x="2093747" y="1238898"/>
                </a:lnTo>
                <a:lnTo>
                  <a:pt x="2093747" y="1206665"/>
                </a:lnTo>
                <a:lnTo>
                  <a:pt x="2061515" y="1206665"/>
                </a:lnTo>
                <a:close/>
                <a:moveTo>
                  <a:pt x="1855775" y="1069505"/>
                </a:moveTo>
                <a:lnTo>
                  <a:pt x="1855775" y="1101738"/>
                </a:lnTo>
                <a:lnTo>
                  <a:pt x="1823542" y="1101738"/>
                </a:lnTo>
                <a:lnTo>
                  <a:pt x="1823542" y="1133970"/>
                </a:lnTo>
                <a:lnTo>
                  <a:pt x="1855775" y="1133970"/>
                </a:lnTo>
                <a:lnTo>
                  <a:pt x="1855775" y="1166203"/>
                </a:lnTo>
                <a:lnTo>
                  <a:pt x="1888007" y="1166203"/>
                </a:lnTo>
                <a:lnTo>
                  <a:pt x="1888007" y="1133970"/>
                </a:lnTo>
                <a:lnTo>
                  <a:pt x="1920240" y="1133970"/>
                </a:lnTo>
                <a:lnTo>
                  <a:pt x="1920240" y="1101738"/>
                </a:lnTo>
                <a:lnTo>
                  <a:pt x="1888007" y="1101738"/>
                </a:lnTo>
                <a:lnTo>
                  <a:pt x="1888007" y="1069505"/>
                </a:lnTo>
                <a:lnTo>
                  <a:pt x="1855775" y="1069505"/>
                </a:lnTo>
                <a:close/>
                <a:moveTo>
                  <a:pt x="1992935" y="1069505"/>
                </a:moveTo>
                <a:lnTo>
                  <a:pt x="1992935" y="1101738"/>
                </a:lnTo>
                <a:lnTo>
                  <a:pt x="1960702" y="1101738"/>
                </a:lnTo>
                <a:lnTo>
                  <a:pt x="1960702" y="1133970"/>
                </a:lnTo>
                <a:lnTo>
                  <a:pt x="1992935" y="1133970"/>
                </a:lnTo>
                <a:lnTo>
                  <a:pt x="1992935" y="1166203"/>
                </a:lnTo>
                <a:lnTo>
                  <a:pt x="2025167" y="1166203"/>
                </a:lnTo>
                <a:lnTo>
                  <a:pt x="2025167" y="1133970"/>
                </a:lnTo>
                <a:lnTo>
                  <a:pt x="2057400" y="1133970"/>
                </a:lnTo>
                <a:lnTo>
                  <a:pt x="2057400" y="1101738"/>
                </a:lnTo>
                <a:lnTo>
                  <a:pt x="2025167" y="1101738"/>
                </a:lnTo>
                <a:lnTo>
                  <a:pt x="2025167" y="1069505"/>
                </a:lnTo>
                <a:lnTo>
                  <a:pt x="1992935" y="1069505"/>
                </a:lnTo>
                <a:close/>
                <a:moveTo>
                  <a:pt x="1924355" y="1206665"/>
                </a:moveTo>
                <a:lnTo>
                  <a:pt x="1924355" y="1238898"/>
                </a:lnTo>
                <a:lnTo>
                  <a:pt x="1892122" y="1238898"/>
                </a:lnTo>
                <a:lnTo>
                  <a:pt x="1892122" y="1271130"/>
                </a:lnTo>
                <a:lnTo>
                  <a:pt x="1924355" y="1271130"/>
                </a:lnTo>
                <a:lnTo>
                  <a:pt x="1924355" y="1303363"/>
                </a:lnTo>
                <a:lnTo>
                  <a:pt x="1956587" y="1303363"/>
                </a:lnTo>
                <a:lnTo>
                  <a:pt x="1956587" y="1271130"/>
                </a:lnTo>
                <a:lnTo>
                  <a:pt x="1988820" y="1271130"/>
                </a:lnTo>
                <a:lnTo>
                  <a:pt x="1988820" y="1238898"/>
                </a:lnTo>
                <a:lnTo>
                  <a:pt x="1956587" y="1238898"/>
                </a:lnTo>
                <a:lnTo>
                  <a:pt x="1956587" y="1206665"/>
                </a:lnTo>
                <a:lnTo>
                  <a:pt x="1924355" y="1206665"/>
                </a:lnTo>
                <a:close/>
                <a:moveTo>
                  <a:pt x="1169975" y="1343825"/>
                </a:moveTo>
                <a:lnTo>
                  <a:pt x="1169975" y="1376058"/>
                </a:lnTo>
                <a:lnTo>
                  <a:pt x="1137742" y="1376058"/>
                </a:lnTo>
                <a:lnTo>
                  <a:pt x="1137742" y="1408290"/>
                </a:lnTo>
                <a:lnTo>
                  <a:pt x="1169975" y="1408290"/>
                </a:lnTo>
                <a:lnTo>
                  <a:pt x="1169975" y="1440523"/>
                </a:lnTo>
                <a:lnTo>
                  <a:pt x="1202207" y="1440523"/>
                </a:lnTo>
                <a:lnTo>
                  <a:pt x="1202207" y="1408290"/>
                </a:lnTo>
                <a:lnTo>
                  <a:pt x="1234440" y="1408290"/>
                </a:lnTo>
                <a:lnTo>
                  <a:pt x="1234440" y="1376058"/>
                </a:lnTo>
                <a:lnTo>
                  <a:pt x="1202207" y="1376058"/>
                </a:lnTo>
                <a:lnTo>
                  <a:pt x="1202207" y="1343825"/>
                </a:lnTo>
                <a:lnTo>
                  <a:pt x="1169975" y="1343825"/>
                </a:lnTo>
                <a:close/>
                <a:moveTo>
                  <a:pt x="964578" y="1482357"/>
                </a:moveTo>
                <a:lnTo>
                  <a:pt x="964578" y="1513561"/>
                </a:lnTo>
                <a:lnTo>
                  <a:pt x="933374" y="1513561"/>
                </a:lnTo>
                <a:lnTo>
                  <a:pt x="933374" y="1545107"/>
                </a:lnTo>
                <a:lnTo>
                  <a:pt x="964578" y="1545107"/>
                </a:lnTo>
                <a:lnTo>
                  <a:pt x="964578" y="1576311"/>
                </a:lnTo>
                <a:lnTo>
                  <a:pt x="996124" y="1576311"/>
                </a:lnTo>
                <a:lnTo>
                  <a:pt x="996124" y="1545107"/>
                </a:lnTo>
                <a:lnTo>
                  <a:pt x="1027328" y="1545107"/>
                </a:lnTo>
                <a:lnTo>
                  <a:pt x="1027328" y="1513561"/>
                </a:lnTo>
                <a:lnTo>
                  <a:pt x="996124" y="1513561"/>
                </a:lnTo>
                <a:lnTo>
                  <a:pt x="996124" y="1482357"/>
                </a:lnTo>
                <a:lnTo>
                  <a:pt x="964578" y="1482357"/>
                </a:lnTo>
                <a:close/>
                <a:moveTo>
                  <a:pt x="896341" y="1619860"/>
                </a:moveTo>
                <a:lnTo>
                  <a:pt x="896341" y="1651064"/>
                </a:lnTo>
                <a:lnTo>
                  <a:pt x="865137" y="1651064"/>
                </a:lnTo>
                <a:lnTo>
                  <a:pt x="865137" y="1681925"/>
                </a:lnTo>
                <a:lnTo>
                  <a:pt x="896341" y="1681925"/>
                </a:lnTo>
                <a:lnTo>
                  <a:pt x="896341" y="1713128"/>
                </a:lnTo>
                <a:lnTo>
                  <a:pt x="927202" y="1713128"/>
                </a:lnTo>
                <a:lnTo>
                  <a:pt x="927202" y="1681925"/>
                </a:lnTo>
                <a:lnTo>
                  <a:pt x="958405" y="1681925"/>
                </a:lnTo>
                <a:lnTo>
                  <a:pt x="958405" y="1651064"/>
                </a:lnTo>
                <a:lnTo>
                  <a:pt x="927202" y="1651064"/>
                </a:lnTo>
                <a:lnTo>
                  <a:pt x="927202" y="1619860"/>
                </a:lnTo>
                <a:lnTo>
                  <a:pt x="896341" y="1619860"/>
                </a:lnTo>
                <a:close/>
                <a:moveTo>
                  <a:pt x="1033158" y="1345197"/>
                </a:moveTo>
                <a:lnTo>
                  <a:pt x="1033158" y="1376401"/>
                </a:lnTo>
                <a:lnTo>
                  <a:pt x="1001954" y="1376401"/>
                </a:lnTo>
                <a:lnTo>
                  <a:pt x="1001954" y="1407947"/>
                </a:lnTo>
                <a:lnTo>
                  <a:pt x="1033158" y="1407947"/>
                </a:lnTo>
                <a:lnTo>
                  <a:pt x="1033158" y="1439151"/>
                </a:lnTo>
                <a:lnTo>
                  <a:pt x="1064704" y="1439151"/>
                </a:lnTo>
                <a:lnTo>
                  <a:pt x="1064704" y="1407947"/>
                </a:lnTo>
                <a:lnTo>
                  <a:pt x="1095908" y="1407947"/>
                </a:lnTo>
                <a:lnTo>
                  <a:pt x="1095908" y="1376401"/>
                </a:lnTo>
                <a:lnTo>
                  <a:pt x="1064704" y="1376401"/>
                </a:lnTo>
                <a:lnTo>
                  <a:pt x="1064704" y="1345197"/>
                </a:lnTo>
                <a:lnTo>
                  <a:pt x="1033158" y="1345197"/>
                </a:lnTo>
                <a:close/>
                <a:moveTo>
                  <a:pt x="1375715" y="1206665"/>
                </a:moveTo>
                <a:lnTo>
                  <a:pt x="1375715" y="1238898"/>
                </a:lnTo>
                <a:lnTo>
                  <a:pt x="1343482" y="1238898"/>
                </a:lnTo>
                <a:lnTo>
                  <a:pt x="1343482" y="1271130"/>
                </a:lnTo>
                <a:lnTo>
                  <a:pt x="1375715" y="1271130"/>
                </a:lnTo>
                <a:lnTo>
                  <a:pt x="1375715" y="1303363"/>
                </a:lnTo>
                <a:lnTo>
                  <a:pt x="1407947" y="1303363"/>
                </a:lnTo>
                <a:lnTo>
                  <a:pt x="1407947" y="1271130"/>
                </a:lnTo>
                <a:lnTo>
                  <a:pt x="1440180" y="1271130"/>
                </a:lnTo>
                <a:lnTo>
                  <a:pt x="1440180" y="1238898"/>
                </a:lnTo>
                <a:lnTo>
                  <a:pt x="1407947" y="1238898"/>
                </a:lnTo>
                <a:lnTo>
                  <a:pt x="1407947" y="1206665"/>
                </a:lnTo>
                <a:lnTo>
                  <a:pt x="1375715" y="1206665"/>
                </a:lnTo>
                <a:close/>
                <a:moveTo>
                  <a:pt x="828446" y="1485100"/>
                </a:moveTo>
                <a:lnTo>
                  <a:pt x="828446" y="1514589"/>
                </a:lnTo>
                <a:lnTo>
                  <a:pt x="798957" y="1514589"/>
                </a:lnTo>
                <a:lnTo>
                  <a:pt x="798957" y="1544079"/>
                </a:lnTo>
                <a:lnTo>
                  <a:pt x="828446" y="1544079"/>
                </a:lnTo>
                <a:lnTo>
                  <a:pt x="828446" y="1573568"/>
                </a:lnTo>
                <a:lnTo>
                  <a:pt x="857936" y="1573568"/>
                </a:lnTo>
                <a:lnTo>
                  <a:pt x="857936" y="1544079"/>
                </a:lnTo>
                <a:lnTo>
                  <a:pt x="887425" y="1544079"/>
                </a:lnTo>
                <a:lnTo>
                  <a:pt x="887425" y="1514589"/>
                </a:lnTo>
                <a:lnTo>
                  <a:pt x="857936" y="1514589"/>
                </a:lnTo>
                <a:lnTo>
                  <a:pt x="857936" y="1485100"/>
                </a:lnTo>
                <a:lnTo>
                  <a:pt x="828446" y="1485100"/>
                </a:lnTo>
                <a:close/>
                <a:moveTo>
                  <a:pt x="1238555" y="1206665"/>
                </a:moveTo>
                <a:lnTo>
                  <a:pt x="1238555" y="1238898"/>
                </a:lnTo>
                <a:lnTo>
                  <a:pt x="1206322" y="1238898"/>
                </a:lnTo>
                <a:lnTo>
                  <a:pt x="1206322" y="1271130"/>
                </a:lnTo>
                <a:lnTo>
                  <a:pt x="1238555" y="1271130"/>
                </a:lnTo>
                <a:lnTo>
                  <a:pt x="1238555" y="1303363"/>
                </a:lnTo>
                <a:lnTo>
                  <a:pt x="1270787" y="1303363"/>
                </a:lnTo>
                <a:lnTo>
                  <a:pt x="1270787" y="1271130"/>
                </a:lnTo>
                <a:lnTo>
                  <a:pt x="1303020" y="1271130"/>
                </a:lnTo>
                <a:lnTo>
                  <a:pt x="1303020" y="1238898"/>
                </a:lnTo>
                <a:lnTo>
                  <a:pt x="1270787" y="1238898"/>
                </a:lnTo>
                <a:lnTo>
                  <a:pt x="1270787" y="1206665"/>
                </a:lnTo>
                <a:lnTo>
                  <a:pt x="1238555" y="1206665"/>
                </a:lnTo>
                <a:close/>
                <a:moveTo>
                  <a:pt x="1307135" y="1343825"/>
                </a:moveTo>
                <a:lnTo>
                  <a:pt x="1307135" y="1376058"/>
                </a:lnTo>
                <a:lnTo>
                  <a:pt x="1274902" y="1376058"/>
                </a:lnTo>
                <a:lnTo>
                  <a:pt x="1274902" y="1408290"/>
                </a:lnTo>
                <a:lnTo>
                  <a:pt x="1307135" y="1408290"/>
                </a:lnTo>
                <a:lnTo>
                  <a:pt x="1307135" y="1440523"/>
                </a:lnTo>
                <a:lnTo>
                  <a:pt x="1339367" y="1440523"/>
                </a:lnTo>
                <a:lnTo>
                  <a:pt x="1339367" y="1408290"/>
                </a:lnTo>
                <a:lnTo>
                  <a:pt x="1371600" y="1408290"/>
                </a:lnTo>
                <a:lnTo>
                  <a:pt x="1371600" y="1376058"/>
                </a:lnTo>
                <a:lnTo>
                  <a:pt x="1339367" y="1376058"/>
                </a:lnTo>
                <a:lnTo>
                  <a:pt x="1339367" y="1343825"/>
                </a:lnTo>
                <a:lnTo>
                  <a:pt x="1307135" y="1343825"/>
                </a:lnTo>
                <a:close/>
                <a:moveTo>
                  <a:pt x="1101395" y="1480985"/>
                </a:moveTo>
                <a:lnTo>
                  <a:pt x="1101395" y="1513218"/>
                </a:lnTo>
                <a:lnTo>
                  <a:pt x="1069162" y="1513218"/>
                </a:lnTo>
                <a:lnTo>
                  <a:pt x="1069162" y="1545450"/>
                </a:lnTo>
                <a:lnTo>
                  <a:pt x="1101395" y="1545450"/>
                </a:lnTo>
                <a:lnTo>
                  <a:pt x="1101395" y="1577683"/>
                </a:lnTo>
                <a:lnTo>
                  <a:pt x="1133627" y="1577683"/>
                </a:lnTo>
                <a:lnTo>
                  <a:pt x="1133627" y="1545450"/>
                </a:lnTo>
                <a:lnTo>
                  <a:pt x="1165860" y="1545450"/>
                </a:lnTo>
                <a:lnTo>
                  <a:pt x="1165860" y="1513218"/>
                </a:lnTo>
                <a:lnTo>
                  <a:pt x="1133627" y="1513218"/>
                </a:lnTo>
                <a:lnTo>
                  <a:pt x="1133627" y="1480985"/>
                </a:lnTo>
                <a:lnTo>
                  <a:pt x="1101395" y="1480985"/>
                </a:lnTo>
                <a:close/>
                <a:moveTo>
                  <a:pt x="759866" y="1622603"/>
                </a:moveTo>
                <a:lnTo>
                  <a:pt x="759866" y="1651749"/>
                </a:lnTo>
                <a:lnTo>
                  <a:pt x="730720" y="1651749"/>
                </a:lnTo>
                <a:lnTo>
                  <a:pt x="730720" y="1681239"/>
                </a:lnTo>
                <a:lnTo>
                  <a:pt x="759866" y="1681239"/>
                </a:lnTo>
                <a:lnTo>
                  <a:pt x="759866" y="1710385"/>
                </a:lnTo>
                <a:lnTo>
                  <a:pt x="789356" y="1710385"/>
                </a:lnTo>
                <a:lnTo>
                  <a:pt x="789356" y="1681239"/>
                </a:lnTo>
                <a:lnTo>
                  <a:pt x="818502" y="1681239"/>
                </a:lnTo>
                <a:lnTo>
                  <a:pt x="818502" y="1651749"/>
                </a:lnTo>
                <a:lnTo>
                  <a:pt x="789356" y="1651749"/>
                </a:lnTo>
                <a:lnTo>
                  <a:pt x="789356" y="1622603"/>
                </a:lnTo>
                <a:lnTo>
                  <a:pt x="759866" y="1622603"/>
                </a:lnTo>
                <a:close/>
                <a:moveTo>
                  <a:pt x="1545107" y="2674963"/>
                </a:moveTo>
                <a:lnTo>
                  <a:pt x="1545107" y="2642730"/>
                </a:lnTo>
                <a:lnTo>
                  <a:pt x="1577340" y="2642730"/>
                </a:lnTo>
                <a:lnTo>
                  <a:pt x="1577340" y="2610498"/>
                </a:lnTo>
                <a:lnTo>
                  <a:pt x="1545107" y="2610498"/>
                </a:lnTo>
                <a:lnTo>
                  <a:pt x="1545107" y="2578265"/>
                </a:lnTo>
                <a:lnTo>
                  <a:pt x="1512875" y="2578265"/>
                </a:lnTo>
                <a:lnTo>
                  <a:pt x="1512875" y="2610498"/>
                </a:lnTo>
                <a:lnTo>
                  <a:pt x="1480642" y="2610498"/>
                </a:lnTo>
                <a:lnTo>
                  <a:pt x="1480642" y="2642730"/>
                </a:lnTo>
                <a:lnTo>
                  <a:pt x="1512875" y="2642730"/>
                </a:lnTo>
                <a:lnTo>
                  <a:pt x="1512875" y="2674963"/>
                </a:lnTo>
                <a:lnTo>
                  <a:pt x="1545107" y="2674963"/>
                </a:lnTo>
                <a:close/>
                <a:moveTo>
                  <a:pt x="2679764" y="1072248"/>
                </a:moveTo>
                <a:lnTo>
                  <a:pt x="2679764" y="1102766"/>
                </a:lnTo>
                <a:lnTo>
                  <a:pt x="2649245" y="1102766"/>
                </a:lnTo>
                <a:lnTo>
                  <a:pt x="2649245" y="1132942"/>
                </a:lnTo>
                <a:lnTo>
                  <a:pt x="2679764" y="1132942"/>
                </a:lnTo>
                <a:lnTo>
                  <a:pt x="2679764" y="1163460"/>
                </a:lnTo>
                <a:lnTo>
                  <a:pt x="2709939" y="1163460"/>
                </a:lnTo>
                <a:lnTo>
                  <a:pt x="2709939" y="1132942"/>
                </a:lnTo>
                <a:lnTo>
                  <a:pt x="2740457" y="1132942"/>
                </a:lnTo>
                <a:lnTo>
                  <a:pt x="2740457" y="1102766"/>
                </a:lnTo>
                <a:lnTo>
                  <a:pt x="2709939" y="1102766"/>
                </a:lnTo>
                <a:lnTo>
                  <a:pt x="2709939" y="1072248"/>
                </a:lnTo>
                <a:lnTo>
                  <a:pt x="2679764" y="1072248"/>
                </a:lnTo>
                <a:close/>
                <a:moveTo>
                  <a:pt x="2748001" y="1208380"/>
                </a:moveTo>
                <a:lnTo>
                  <a:pt x="2748001" y="1239584"/>
                </a:lnTo>
                <a:lnTo>
                  <a:pt x="2716797" y="1239584"/>
                </a:lnTo>
                <a:lnTo>
                  <a:pt x="2716797" y="1270445"/>
                </a:lnTo>
                <a:lnTo>
                  <a:pt x="2748001" y="1270445"/>
                </a:lnTo>
                <a:lnTo>
                  <a:pt x="2748001" y="1301648"/>
                </a:lnTo>
                <a:lnTo>
                  <a:pt x="2778862" y="1301648"/>
                </a:lnTo>
                <a:lnTo>
                  <a:pt x="2778862" y="1270445"/>
                </a:lnTo>
                <a:lnTo>
                  <a:pt x="2810066" y="1270445"/>
                </a:lnTo>
                <a:lnTo>
                  <a:pt x="2810066" y="1239584"/>
                </a:lnTo>
                <a:lnTo>
                  <a:pt x="2778862" y="1239584"/>
                </a:lnTo>
                <a:lnTo>
                  <a:pt x="2778862" y="1208380"/>
                </a:lnTo>
                <a:lnTo>
                  <a:pt x="2748001" y="1208380"/>
                </a:lnTo>
                <a:close/>
                <a:moveTo>
                  <a:pt x="2611526" y="936803"/>
                </a:moveTo>
                <a:lnTo>
                  <a:pt x="2611526" y="965949"/>
                </a:lnTo>
                <a:lnTo>
                  <a:pt x="2582380" y="965949"/>
                </a:lnTo>
                <a:lnTo>
                  <a:pt x="2582380" y="995439"/>
                </a:lnTo>
                <a:lnTo>
                  <a:pt x="2611526" y="995439"/>
                </a:lnTo>
                <a:lnTo>
                  <a:pt x="2611526" y="1024585"/>
                </a:lnTo>
                <a:lnTo>
                  <a:pt x="2641016" y="1024585"/>
                </a:lnTo>
                <a:lnTo>
                  <a:pt x="2641016" y="995439"/>
                </a:lnTo>
                <a:lnTo>
                  <a:pt x="2670163" y="995439"/>
                </a:lnTo>
                <a:lnTo>
                  <a:pt x="2670163" y="965949"/>
                </a:lnTo>
                <a:lnTo>
                  <a:pt x="2641016" y="965949"/>
                </a:lnTo>
                <a:lnTo>
                  <a:pt x="2641016" y="936803"/>
                </a:lnTo>
                <a:lnTo>
                  <a:pt x="2611526" y="936803"/>
                </a:lnTo>
                <a:close/>
                <a:moveTo>
                  <a:pt x="2473681" y="934745"/>
                </a:moveTo>
                <a:lnTo>
                  <a:pt x="2473681" y="965264"/>
                </a:lnTo>
                <a:lnTo>
                  <a:pt x="2443163" y="965264"/>
                </a:lnTo>
                <a:lnTo>
                  <a:pt x="2443163" y="996125"/>
                </a:lnTo>
                <a:lnTo>
                  <a:pt x="2473681" y="996125"/>
                </a:lnTo>
                <a:lnTo>
                  <a:pt x="2473681" y="1026643"/>
                </a:lnTo>
                <a:lnTo>
                  <a:pt x="2504542" y="1026643"/>
                </a:lnTo>
                <a:lnTo>
                  <a:pt x="2504542" y="996125"/>
                </a:lnTo>
                <a:lnTo>
                  <a:pt x="2535060" y="996125"/>
                </a:lnTo>
                <a:lnTo>
                  <a:pt x="2535060" y="965264"/>
                </a:lnTo>
                <a:lnTo>
                  <a:pt x="2504542" y="965264"/>
                </a:lnTo>
                <a:lnTo>
                  <a:pt x="2504542" y="934745"/>
                </a:lnTo>
                <a:lnTo>
                  <a:pt x="2473681" y="934745"/>
                </a:lnTo>
                <a:close/>
                <a:moveTo>
                  <a:pt x="2404415" y="1069505"/>
                </a:moveTo>
                <a:lnTo>
                  <a:pt x="2404415" y="1101738"/>
                </a:lnTo>
                <a:lnTo>
                  <a:pt x="2372182" y="1101738"/>
                </a:lnTo>
                <a:lnTo>
                  <a:pt x="2372182" y="1133970"/>
                </a:lnTo>
                <a:lnTo>
                  <a:pt x="2404415" y="1133970"/>
                </a:lnTo>
                <a:lnTo>
                  <a:pt x="2404415" y="1166203"/>
                </a:lnTo>
                <a:lnTo>
                  <a:pt x="2436647" y="1166203"/>
                </a:lnTo>
                <a:lnTo>
                  <a:pt x="2436647" y="1133970"/>
                </a:lnTo>
                <a:lnTo>
                  <a:pt x="2468880" y="1133970"/>
                </a:lnTo>
                <a:lnTo>
                  <a:pt x="2468880" y="1101738"/>
                </a:lnTo>
                <a:lnTo>
                  <a:pt x="2436647" y="1101738"/>
                </a:lnTo>
                <a:lnTo>
                  <a:pt x="2436647" y="1069505"/>
                </a:lnTo>
                <a:lnTo>
                  <a:pt x="2404415" y="1069505"/>
                </a:lnTo>
                <a:close/>
                <a:moveTo>
                  <a:pt x="2541918" y="1070534"/>
                </a:moveTo>
                <a:lnTo>
                  <a:pt x="2541918" y="1102081"/>
                </a:lnTo>
                <a:lnTo>
                  <a:pt x="2510371" y="1102081"/>
                </a:lnTo>
                <a:lnTo>
                  <a:pt x="2510371" y="1133627"/>
                </a:lnTo>
                <a:lnTo>
                  <a:pt x="2541918" y="1133627"/>
                </a:lnTo>
                <a:lnTo>
                  <a:pt x="2541918" y="1165174"/>
                </a:lnTo>
                <a:lnTo>
                  <a:pt x="2573465" y="1165174"/>
                </a:lnTo>
                <a:lnTo>
                  <a:pt x="2573465" y="1133627"/>
                </a:lnTo>
                <a:lnTo>
                  <a:pt x="2605012" y="1133627"/>
                </a:lnTo>
                <a:lnTo>
                  <a:pt x="2605012" y="1102081"/>
                </a:lnTo>
                <a:lnTo>
                  <a:pt x="2573465" y="1102081"/>
                </a:lnTo>
                <a:lnTo>
                  <a:pt x="2573465" y="1070534"/>
                </a:lnTo>
                <a:lnTo>
                  <a:pt x="2541918" y="1070534"/>
                </a:lnTo>
                <a:close/>
                <a:moveTo>
                  <a:pt x="2954426" y="1347597"/>
                </a:moveTo>
                <a:lnTo>
                  <a:pt x="2954426" y="1377429"/>
                </a:lnTo>
                <a:lnTo>
                  <a:pt x="2924594" y="1377429"/>
                </a:lnTo>
                <a:lnTo>
                  <a:pt x="2924594" y="1406919"/>
                </a:lnTo>
                <a:lnTo>
                  <a:pt x="2954426" y="1406919"/>
                </a:lnTo>
                <a:lnTo>
                  <a:pt x="2954426" y="1436751"/>
                </a:lnTo>
                <a:lnTo>
                  <a:pt x="2983916" y="1436751"/>
                </a:lnTo>
                <a:lnTo>
                  <a:pt x="2983916" y="1406919"/>
                </a:lnTo>
                <a:lnTo>
                  <a:pt x="3013748" y="1406919"/>
                </a:lnTo>
                <a:lnTo>
                  <a:pt x="3013748" y="1377429"/>
                </a:lnTo>
                <a:lnTo>
                  <a:pt x="2983916" y="1377429"/>
                </a:lnTo>
                <a:lnTo>
                  <a:pt x="2983916" y="1347597"/>
                </a:lnTo>
                <a:lnTo>
                  <a:pt x="2954426" y="1347597"/>
                </a:lnTo>
                <a:close/>
                <a:moveTo>
                  <a:pt x="3023006" y="1485100"/>
                </a:moveTo>
                <a:lnTo>
                  <a:pt x="3023006" y="1514589"/>
                </a:lnTo>
                <a:lnTo>
                  <a:pt x="2993517" y="1514589"/>
                </a:lnTo>
                <a:lnTo>
                  <a:pt x="2993517" y="1544079"/>
                </a:lnTo>
                <a:lnTo>
                  <a:pt x="3023006" y="1544079"/>
                </a:lnTo>
                <a:lnTo>
                  <a:pt x="3023006" y="1573568"/>
                </a:lnTo>
                <a:lnTo>
                  <a:pt x="3052496" y="1573568"/>
                </a:lnTo>
                <a:lnTo>
                  <a:pt x="3052496" y="1544079"/>
                </a:lnTo>
                <a:lnTo>
                  <a:pt x="3081985" y="1544079"/>
                </a:lnTo>
                <a:lnTo>
                  <a:pt x="3081985" y="1514589"/>
                </a:lnTo>
                <a:lnTo>
                  <a:pt x="3052496" y="1514589"/>
                </a:lnTo>
                <a:lnTo>
                  <a:pt x="3052496" y="1485100"/>
                </a:lnTo>
                <a:lnTo>
                  <a:pt x="3023006" y="1485100"/>
                </a:lnTo>
                <a:close/>
                <a:moveTo>
                  <a:pt x="2817610" y="1074649"/>
                </a:moveTo>
                <a:lnTo>
                  <a:pt x="2817610" y="1103452"/>
                </a:lnTo>
                <a:lnTo>
                  <a:pt x="2788806" y="1103452"/>
                </a:lnTo>
                <a:lnTo>
                  <a:pt x="2788806" y="1132256"/>
                </a:lnTo>
                <a:lnTo>
                  <a:pt x="2817610" y="1132256"/>
                </a:lnTo>
                <a:lnTo>
                  <a:pt x="2817610" y="1161059"/>
                </a:lnTo>
                <a:lnTo>
                  <a:pt x="2846413" y="1161059"/>
                </a:lnTo>
                <a:lnTo>
                  <a:pt x="2846413" y="1132256"/>
                </a:lnTo>
                <a:lnTo>
                  <a:pt x="2875217" y="1132256"/>
                </a:lnTo>
                <a:lnTo>
                  <a:pt x="2875217" y="1103452"/>
                </a:lnTo>
                <a:lnTo>
                  <a:pt x="2846413" y="1103452"/>
                </a:lnTo>
                <a:lnTo>
                  <a:pt x="2846413" y="1074649"/>
                </a:lnTo>
                <a:lnTo>
                  <a:pt x="2817610" y="1074649"/>
                </a:lnTo>
                <a:close/>
                <a:moveTo>
                  <a:pt x="2885846" y="1211123"/>
                </a:moveTo>
                <a:lnTo>
                  <a:pt x="2885846" y="1240269"/>
                </a:lnTo>
                <a:lnTo>
                  <a:pt x="2856700" y="1240269"/>
                </a:lnTo>
                <a:lnTo>
                  <a:pt x="2856700" y="1269759"/>
                </a:lnTo>
                <a:lnTo>
                  <a:pt x="2885846" y="1269759"/>
                </a:lnTo>
                <a:lnTo>
                  <a:pt x="2885846" y="1298905"/>
                </a:lnTo>
                <a:lnTo>
                  <a:pt x="2915336" y="1298905"/>
                </a:lnTo>
                <a:lnTo>
                  <a:pt x="2915336" y="1269759"/>
                </a:lnTo>
                <a:lnTo>
                  <a:pt x="2944483" y="1269759"/>
                </a:lnTo>
                <a:lnTo>
                  <a:pt x="2944483" y="1240269"/>
                </a:lnTo>
                <a:lnTo>
                  <a:pt x="2915336" y="1240269"/>
                </a:lnTo>
                <a:lnTo>
                  <a:pt x="2915336" y="1211123"/>
                </a:lnTo>
                <a:lnTo>
                  <a:pt x="2885846" y="1211123"/>
                </a:lnTo>
                <a:close/>
                <a:moveTo>
                  <a:pt x="1856461" y="797585"/>
                </a:moveTo>
                <a:lnTo>
                  <a:pt x="1856461" y="828104"/>
                </a:lnTo>
                <a:lnTo>
                  <a:pt x="1825942" y="828104"/>
                </a:lnTo>
                <a:lnTo>
                  <a:pt x="1825942" y="858965"/>
                </a:lnTo>
                <a:lnTo>
                  <a:pt x="1856461" y="858965"/>
                </a:lnTo>
                <a:lnTo>
                  <a:pt x="1856461" y="889483"/>
                </a:lnTo>
                <a:lnTo>
                  <a:pt x="1887322" y="889483"/>
                </a:lnTo>
                <a:lnTo>
                  <a:pt x="1887322" y="858965"/>
                </a:lnTo>
                <a:lnTo>
                  <a:pt x="1917840" y="858965"/>
                </a:lnTo>
                <a:lnTo>
                  <a:pt x="1917840" y="828104"/>
                </a:lnTo>
                <a:lnTo>
                  <a:pt x="1887322" y="828104"/>
                </a:lnTo>
                <a:lnTo>
                  <a:pt x="1887322" y="797585"/>
                </a:lnTo>
                <a:lnTo>
                  <a:pt x="1856461" y="797585"/>
                </a:lnTo>
                <a:close/>
                <a:moveTo>
                  <a:pt x="1993621" y="797585"/>
                </a:moveTo>
                <a:lnTo>
                  <a:pt x="1993621" y="828104"/>
                </a:lnTo>
                <a:lnTo>
                  <a:pt x="1963102" y="828104"/>
                </a:lnTo>
                <a:lnTo>
                  <a:pt x="1963102" y="858965"/>
                </a:lnTo>
                <a:lnTo>
                  <a:pt x="1993621" y="858965"/>
                </a:lnTo>
                <a:lnTo>
                  <a:pt x="1993621" y="889483"/>
                </a:lnTo>
                <a:lnTo>
                  <a:pt x="2024482" y="889483"/>
                </a:lnTo>
                <a:lnTo>
                  <a:pt x="2024482" y="858965"/>
                </a:lnTo>
                <a:lnTo>
                  <a:pt x="2055000" y="858965"/>
                </a:lnTo>
                <a:lnTo>
                  <a:pt x="2055000" y="828104"/>
                </a:lnTo>
                <a:lnTo>
                  <a:pt x="2024482" y="828104"/>
                </a:lnTo>
                <a:lnTo>
                  <a:pt x="2024482" y="797585"/>
                </a:lnTo>
                <a:lnTo>
                  <a:pt x="1993621" y="797585"/>
                </a:lnTo>
                <a:close/>
                <a:moveTo>
                  <a:pt x="1924355" y="932345"/>
                </a:moveTo>
                <a:lnTo>
                  <a:pt x="1924355" y="964578"/>
                </a:lnTo>
                <a:lnTo>
                  <a:pt x="1892122" y="964578"/>
                </a:lnTo>
                <a:lnTo>
                  <a:pt x="1892122" y="996810"/>
                </a:lnTo>
                <a:lnTo>
                  <a:pt x="1924355" y="996810"/>
                </a:lnTo>
                <a:lnTo>
                  <a:pt x="1924355" y="1029043"/>
                </a:lnTo>
                <a:lnTo>
                  <a:pt x="1956587" y="1029043"/>
                </a:lnTo>
                <a:lnTo>
                  <a:pt x="1956587" y="996810"/>
                </a:lnTo>
                <a:lnTo>
                  <a:pt x="1988820" y="996810"/>
                </a:lnTo>
                <a:lnTo>
                  <a:pt x="1988820" y="964578"/>
                </a:lnTo>
                <a:lnTo>
                  <a:pt x="1956587" y="964578"/>
                </a:lnTo>
                <a:lnTo>
                  <a:pt x="1956587" y="932345"/>
                </a:lnTo>
                <a:lnTo>
                  <a:pt x="1924355" y="932345"/>
                </a:lnTo>
                <a:close/>
                <a:moveTo>
                  <a:pt x="2336178" y="933717"/>
                </a:moveTo>
                <a:lnTo>
                  <a:pt x="2336178" y="964921"/>
                </a:lnTo>
                <a:lnTo>
                  <a:pt x="2304974" y="964921"/>
                </a:lnTo>
                <a:lnTo>
                  <a:pt x="2304974" y="996467"/>
                </a:lnTo>
                <a:lnTo>
                  <a:pt x="2336178" y="996467"/>
                </a:lnTo>
                <a:lnTo>
                  <a:pt x="2336178" y="1027671"/>
                </a:lnTo>
                <a:lnTo>
                  <a:pt x="2367725" y="1027671"/>
                </a:lnTo>
                <a:lnTo>
                  <a:pt x="2367725" y="996467"/>
                </a:lnTo>
                <a:lnTo>
                  <a:pt x="2398928" y="996467"/>
                </a:lnTo>
                <a:lnTo>
                  <a:pt x="2398928" y="964921"/>
                </a:lnTo>
                <a:lnTo>
                  <a:pt x="2367725" y="964921"/>
                </a:lnTo>
                <a:lnTo>
                  <a:pt x="2367725" y="933717"/>
                </a:lnTo>
                <a:lnTo>
                  <a:pt x="2336178" y="933717"/>
                </a:lnTo>
                <a:close/>
                <a:moveTo>
                  <a:pt x="1787195" y="932345"/>
                </a:moveTo>
                <a:lnTo>
                  <a:pt x="1787195" y="964578"/>
                </a:lnTo>
                <a:lnTo>
                  <a:pt x="1754962" y="964578"/>
                </a:lnTo>
                <a:lnTo>
                  <a:pt x="1754962" y="996810"/>
                </a:lnTo>
                <a:lnTo>
                  <a:pt x="1787195" y="996810"/>
                </a:lnTo>
                <a:lnTo>
                  <a:pt x="1787195" y="1029043"/>
                </a:lnTo>
                <a:lnTo>
                  <a:pt x="1819427" y="1029043"/>
                </a:lnTo>
                <a:lnTo>
                  <a:pt x="1819427" y="996810"/>
                </a:lnTo>
                <a:lnTo>
                  <a:pt x="1851660" y="996810"/>
                </a:lnTo>
                <a:lnTo>
                  <a:pt x="1851660" y="964578"/>
                </a:lnTo>
                <a:lnTo>
                  <a:pt x="1819427" y="964578"/>
                </a:lnTo>
                <a:lnTo>
                  <a:pt x="1819427" y="932345"/>
                </a:lnTo>
                <a:lnTo>
                  <a:pt x="1787195" y="932345"/>
                </a:lnTo>
                <a:close/>
                <a:moveTo>
                  <a:pt x="3092615" y="1350683"/>
                </a:moveTo>
                <a:lnTo>
                  <a:pt x="3092615" y="1378458"/>
                </a:lnTo>
                <a:lnTo>
                  <a:pt x="3064840" y="1378458"/>
                </a:lnTo>
                <a:lnTo>
                  <a:pt x="3064840" y="1405890"/>
                </a:lnTo>
                <a:lnTo>
                  <a:pt x="3092615" y="1405890"/>
                </a:lnTo>
                <a:lnTo>
                  <a:pt x="3092615" y="1433665"/>
                </a:lnTo>
                <a:lnTo>
                  <a:pt x="3120047" y="1433665"/>
                </a:lnTo>
                <a:lnTo>
                  <a:pt x="3120047" y="1405890"/>
                </a:lnTo>
                <a:lnTo>
                  <a:pt x="3147822" y="1405890"/>
                </a:lnTo>
                <a:lnTo>
                  <a:pt x="3147822" y="1378458"/>
                </a:lnTo>
                <a:lnTo>
                  <a:pt x="3120047" y="1378458"/>
                </a:lnTo>
                <a:lnTo>
                  <a:pt x="3120047" y="1350683"/>
                </a:lnTo>
                <a:lnTo>
                  <a:pt x="3092615" y="1350683"/>
                </a:lnTo>
                <a:close/>
                <a:moveTo>
                  <a:pt x="2061515" y="932345"/>
                </a:moveTo>
                <a:lnTo>
                  <a:pt x="2061515" y="964578"/>
                </a:lnTo>
                <a:lnTo>
                  <a:pt x="2029282" y="964578"/>
                </a:lnTo>
                <a:lnTo>
                  <a:pt x="2029282" y="996810"/>
                </a:lnTo>
                <a:lnTo>
                  <a:pt x="2061515" y="996810"/>
                </a:lnTo>
                <a:lnTo>
                  <a:pt x="2061515" y="1029043"/>
                </a:lnTo>
                <a:lnTo>
                  <a:pt x="2093747" y="1029043"/>
                </a:lnTo>
                <a:lnTo>
                  <a:pt x="2093747" y="996810"/>
                </a:lnTo>
                <a:lnTo>
                  <a:pt x="2125980" y="996810"/>
                </a:lnTo>
                <a:lnTo>
                  <a:pt x="2125980" y="964578"/>
                </a:lnTo>
                <a:lnTo>
                  <a:pt x="2093747" y="964578"/>
                </a:lnTo>
                <a:lnTo>
                  <a:pt x="2093747" y="932345"/>
                </a:lnTo>
                <a:lnTo>
                  <a:pt x="2061515" y="932345"/>
                </a:lnTo>
                <a:close/>
                <a:moveTo>
                  <a:pt x="2268284" y="798614"/>
                </a:moveTo>
                <a:lnTo>
                  <a:pt x="2268284" y="828446"/>
                </a:lnTo>
                <a:lnTo>
                  <a:pt x="2238451" y="828446"/>
                </a:lnTo>
                <a:lnTo>
                  <a:pt x="2238451" y="858622"/>
                </a:lnTo>
                <a:lnTo>
                  <a:pt x="2268284" y="858622"/>
                </a:lnTo>
                <a:lnTo>
                  <a:pt x="2268284" y="888454"/>
                </a:lnTo>
                <a:lnTo>
                  <a:pt x="2298459" y="888454"/>
                </a:lnTo>
                <a:lnTo>
                  <a:pt x="2298459" y="858622"/>
                </a:lnTo>
                <a:lnTo>
                  <a:pt x="2328291" y="858622"/>
                </a:lnTo>
                <a:lnTo>
                  <a:pt x="2328291" y="828446"/>
                </a:lnTo>
                <a:lnTo>
                  <a:pt x="2298459" y="828446"/>
                </a:lnTo>
                <a:lnTo>
                  <a:pt x="2298459" y="798614"/>
                </a:lnTo>
                <a:lnTo>
                  <a:pt x="2268284" y="798614"/>
                </a:lnTo>
                <a:close/>
                <a:moveTo>
                  <a:pt x="2198675" y="932688"/>
                </a:moveTo>
                <a:lnTo>
                  <a:pt x="2198675" y="964578"/>
                </a:lnTo>
                <a:lnTo>
                  <a:pt x="2166785" y="964578"/>
                </a:lnTo>
                <a:lnTo>
                  <a:pt x="2166785" y="996810"/>
                </a:lnTo>
                <a:lnTo>
                  <a:pt x="2198675" y="996810"/>
                </a:lnTo>
                <a:lnTo>
                  <a:pt x="2198675" y="1028700"/>
                </a:lnTo>
                <a:lnTo>
                  <a:pt x="2230907" y="1028700"/>
                </a:lnTo>
                <a:lnTo>
                  <a:pt x="2230907" y="996810"/>
                </a:lnTo>
                <a:lnTo>
                  <a:pt x="2262797" y="996810"/>
                </a:lnTo>
                <a:lnTo>
                  <a:pt x="2262797" y="964578"/>
                </a:lnTo>
                <a:lnTo>
                  <a:pt x="2230907" y="964578"/>
                </a:lnTo>
                <a:lnTo>
                  <a:pt x="2230907" y="932688"/>
                </a:lnTo>
                <a:lnTo>
                  <a:pt x="2198675" y="932688"/>
                </a:lnTo>
                <a:close/>
                <a:moveTo>
                  <a:pt x="2131124" y="797928"/>
                </a:moveTo>
                <a:lnTo>
                  <a:pt x="2131124" y="828446"/>
                </a:lnTo>
                <a:lnTo>
                  <a:pt x="2100605" y="828446"/>
                </a:lnTo>
                <a:lnTo>
                  <a:pt x="2100605" y="858622"/>
                </a:lnTo>
                <a:lnTo>
                  <a:pt x="2131124" y="858622"/>
                </a:lnTo>
                <a:lnTo>
                  <a:pt x="2131124" y="889140"/>
                </a:lnTo>
                <a:lnTo>
                  <a:pt x="2161299" y="889140"/>
                </a:lnTo>
                <a:lnTo>
                  <a:pt x="2161299" y="858622"/>
                </a:lnTo>
                <a:lnTo>
                  <a:pt x="2191817" y="858622"/>
                </a:lnTo>
                <a:lnTo>
                  <a:pt x="2191817" y="828446"/>
                </a:lnTo>
                <a:lnTo>
                  <a:pt x="2161299" y="828446"/>
                </a:lnTo>
                <a:lnTo>
                  <a:pt x="2161299" y="797928"/>
                </a:lnTo>
                <a:lnTo>
                  <a:pt x="2131124" y="797928"/>
                </a:lnTo>
                <a:close/>
                <a:moveTo>
                  <a:pt x="2847785" y="2536431"/>
                </a:moveTo>
                <a:lnTo>
                  <a:pt x="2847785" y="2505227"/>
                </a:lnTo>
                <a:lnTo>
                  <a:pt x="2878988" y="2505227"/>
                </a:lnTo>
                <a:lnTo>
                  <a:pt x="2878988" y="2473681"/>
                </a:lnTo>
                <a:lnTo>
                  <a:pt x="2847785" y="2473681"/>
                </a:lnTo>
                <a:lnTo>
                  <a:pt x="2847785" y="2442477"/>
                </a:lnTo>
                <a:lnTo>
                  <a:pt x="2816238" y="2442477"/>
                </a:lnTo>
                <a:lnTo>
                  <a:pt x="2816238" y="2473681"/>
                </a:lnTo>
                <a:lnTo>
                  <a:pt x="2785034" y="2473681"/>
                </a:lnTo>
                <a:lnTo>
                  <a:pt x="2785034" y="2505227"/>
                </a:lnTo>
                <a:lnTo>
                  <a:pt x="2816238" y="2505227"/>
                </a:lnTo>
                <a:lnTo>
                  <a:pt x="2816238" y="2536431"/>
                </a:lnTo>
                <a:lnTo>
                  <a:pt x="2847785" y="2536431"/>
                </a:lnTo>
                <a:close/>
                <a:moveTo>
                  <a:pt x="2710967" y="2537803"/>
                </a:moveTo>
                <a:lnTo>
                  <a:pt x="2710967" y="2505570"/>
                </a:lnTo>
                <a:lnTo>
                  <a:pt x="2743200" y="2505570"/>
                </a:lnTo>
                <a:lnTo>
                  <a:pt x="2743200" y="2473338"/>
                </a:lnTo>
                <a:lnTo>
                  <a:pt x="2710967" y="2473338"/>
                </a:lnTo>
                <a:lnTo>
                  <a:pt x="2710967" y="2441105"/>
                </a:lnTo>
                <a:lnTo>
                  <a:pt x="2678735" y="2441105"/>
                </a:lnTo>
                <a:lnTo>
                  <a:pt x="2678735" y="2473338"/>
                </a:lnTo>
                <a:lnTo>
                  <a:pt x="2646502" y="2473338"/>
                </a:lnTo>
                <a:lnTo>
                  <a:pt x="2646502" y="2505570"/>
                </a:lnTo>
                <a:lnTo>
                  <a:pt x="2678735" y="2505570"/>
                </a:lnTo>
                <a:lnTo>
                  <a:pt x="2678735" y="2537803"/>
                </a:lnTo>
                <a:lnTo>
                  <a:pt x="2710967" y="2537803"/>
                </a:lnTo>
                <a:close/>
                <a:moveTo>
                  <a:pt x="2368067" y="2674963"/>
                </a:moveTo>
                <a:lnTo>
                  <a:pt x="2368067" y="2642730"/>
                </a:lnTo>
                <a:lnTo>
                  <a:pt x="2400300" y="2642730"/>
                </a:lnTo>
                <a:lnTo>
                  <a:pt x="2400300" y="2610498"/>
                </a:lnTo>
                <a:lnTo>
                  <a:pt x="2368067" y="2610498"/>
                </a:lnTo>
                <a:lnTo>
                  <a:pt x="2368067" y="2578265"/>
                </a:lnTo>
                <a:lnTo>
                  <a:pt x="2335835" y="2578265"/>
                </a:lnTo>
                <a:lnTo>
                  <a:pt x="2335835" y="2610498"/>
                </a:lnTo>
                <a:lnTo>
                  <a:pt x="2303602" y="2610498"/>
                </a:lnTo>
                <a:lnTo>
                  <a:pt x="2303602" y="2642730"/>
                </a:lnTo>
                <a:lnTo>
                  <a:pt x="2335835" y="2642730"/>
                </a:lnTo>
                <a:lnTo>
                  <a:pt x="2335835" y="2674963"/>
                </a:lnTo>
                <a:lnTo>
                  <a:pt x="2368067" y="2674963"/>
                </a:lnTo>
                <a:close/>
                <a:moveTo>
                  <a:pt x="2505227" y="2674963"/>
                </a:moveTo>
                <a:lnTo>
                  <a:pt x="2505227" y="2642730"/>
                </a:lnTo>
                <a:lnTo>
                  <a:pt x="2537460" y="2642730"/>
                </a:lnTo>
                <a:lnTo>
                  <a:pt x="2537460" y="2610498"/>
                </a:lnTo>
                <a:lnTo>
                  <a:pt x="2505227" y="2610498"/>
                </a:lnTo>
                <a:lnTo>
                  <a:pt x="2505227" y="2578265"/>
                </a:lnTo>
                <a:lnTo>
                  <a:pt x="2472995" y="2578265"/>
                </a:lnTo>
                <a:lnTo>
                  <a:pt x="2472995" y="2610498"/>
                </a:lnTo>
                <a:lnTo>
                  <a:pt x="2440762" y="2610498"/>
                </a:lnTo>
                <a:lnTo>
                  <a:pt x="2440762" y="2642730"/>
                </a:lnTo>
                <a:lnTo>
                  <a:pt x="2472995" y="2642730"/>
                </a:lnTo>
                <a:lnTo>
                  <a:pt x="2472995" y="2674963"/>
                </a:lnTo>
                <a:lnTo>
                  <a:pt x="2505227" y="2674963"/>
                </a:lnTo>
                <a:close/>
                <a:moveTo>
                  <a:pt x="2642387" y="2674963"/>
                </a:moveTo>
                <a:lnTo>
                  <a:pt x="2642387" y="2642730"/>
                </a:lnTo>
                <a:lnTo>
                  <a:pt x="2674620" y="2642730"/>
                </a:lnTo>
                <a:lnTo>
                  <a:pt x="2674620" y="2610498"/>
                </a:lnTo>
                <a:lnTo>
                  <a:pt x="2642387" y="2610498"/>
                </a:lnTo>
                <a:lnTo>
                  <a:pt x="2642387" y="2578265"/>
                </a:lnTo>
                <a:lnTo>
                  <a:pt x="2610155" y="2578265"/>
                </a:lnTo>
                <a:lnTo>
                  <a:pt x="2610155" y="2610498"/>
                </a:lnTo>
                <a:lnTo>
                  <a:pt x="2577922" y="2610498"/>
                </a:lnTo>
                <a:lnTo>
                  <a:pt x="2577922" y="2642730"/>
                </a:lnTo>
                <a:lnTo>
                  <a:pt x="2610155" y="2642730"/>
                </a:lnTo>
                <a:lnTo>
                  <a:pt x="2610155" y="2674963"/>
                </a:lnTo>
                <a:lnTo>
                  <a:pt x="2642387" y="2674963"/>
                </a:lnTo>
                <a:close/>
                <a:moveTo>
                  <a:pt x="2573807" y="2537803"/>
                </a:moveTo>
                <a:lnTo>
                  <a:pt x="2573807" y="2505570"/>
                </a:lnTo>
                <a:lnTo>
                  <a:pt x="2606040" y="2505570"/>
                </a:lnTo>
                <a:lnTo>
                  <a:pt x="2606040" y="2473338"/>
                </a:lnTo>
                <a:lnTo>
                  <a:pt x="2573807" y="2473338"/>
                </a:lnTo>
                <a:lnTo>
                  <a:pt x="2573807" y="2441105"/>
                </a:lnTo>
                <a:lnTo>
                  <a:pt x="2541575" y="2441105"/>
                </a:lnTo>
                <a:lnTo>
                  <a:pt x="2541575" y="2473338"/>
                </a:lnTo>
                <a:lnTo>
                  <a:pt x="2509342" y="2473338"/>
                </a:lnTo>
                <a:lnTo>
                  <a:pt x="2509342" y="2505570"/>
                </a:lnTo>
                <a:lnTo>
                  <a:pt x="2541575" y="2505570"/>
                </a:lnTo>
                <a:lnTo>
                  <a:pt x="2541575" y="2537803"/>
                </a:lnTo>
                <a:lnTo>
                  <a:pt x="2573807" y="2537803"/>
                </a:lnTo>
                <a:close/>
                <a:moveTo>
                  <a:pt x="2436647" y="2812123"/>
                </a:moveTo>
                <a:lnTo>
                  <a:pt x="2436647" y="2779890"/>
                </a:lnTo>
                <a:lnTo>
                  <a:pt x="2468880" y="2779890"/>
                </a:lnTo>
                <a:lnTo>
                  <a:pt x="2468880" y="2747658"/>
                </a:lnTo>
                <a:lnTo>
                  <a:pt x="2436647" y="2747658"/>
                </a:lnTo>
                <a:lnTo>
                  <a:pt x="2436647" y="2715425"/>
                </a:lnTo>
                <a:lnTo>
                  <a:pt x="2404415" y="2715425"/>
                </a:lnTo>
                <a:lnTo>
                  <a:pt x="2404415" y="2747658"/>
                </a:lnTo>
                <a:lnTo>
                  <a:pt x="2372182" y="2747658"/>
                </a:lnTo>
                <a:lnTo>
                  <a:pt x="2372182" y="2779890"/>
                </a:lnTo>
                <a:lnTo>
                  <a:pt x="2404415" y="2779890"/>
                </a:lnTo>
                <a:lnTo>
                  <a:pt x="2404415" y="2812123"/>
                </a:lnTo>
                <a:lnTo>
                  <a:pt x="2436647" y="2812123"/>
                </a:lnTo>
                <a:close/>
                <a:moveTo>
                  <a:pt x="2162327" y="2812123"/>
                </a:moveTo>
                <a:lnTo>
                  <a:pt x="2162327" y="2779890"/>
                </a:lnTo>
                <a:lnTo>
                  <a:pt x="2194560" y="2779890"/>
                </a:lnTo>
                <a:lnTo>
                  <a:pt x="2194560" y="2747658"/>
                </a:lnTo>
                <a:lnTo>
                  <a:pt x="2162327" y="2747658"/>
                </a:lnTo>
                <a:lnTo>
                  <a:pt x="2162327" y="2715425"/>
                </a:lnTo>
                <a:lnTo>
                  <a:pt x="2130095" y="2715425"/>
                </a:lnTo>
                <a:lnTo>
                  <a:pt x="2130095" y="2747658"/>
                </a:lnTo>
                <a:lnTo>
                  <a:pt x="2097862" y="2747658"/>
                </a:lnTo>
                <a:lnTo>
                  <a:pt x="2097862" y="2779890"/>
                </a:lnTo>
                <a:lnTo>
                  <a:pt x="2130095" y="2779890"/>
                </a:lnTo>
                <a:lnTo>
                  <a:pt x="2130095" y="2812123"/>
                </a:lnTo>
                <a:lnTo>
                  <a:pt x="2162327" y="2812123"/>
                </a:lnTo>
                <a:close/>
                <a:moveTo>
                  <a:pt x="3161195" y="1488186"/>
                </a:moveTo>
                <a:lnTo>
                  <a:pt x="3161195" y="1515618"/>
                </a:lnTo>
                <a:lnTo>
                  <a:pt x="3133763" y="1515618"/>
                </a:lnTo>
                <a:lnTo>
                  <a:pt x="3133763" y="1543050"/>
                </a:lnTo>
                <a:lnTo>
                  <a:pt x="3161195" y="1543050"/>
                </a:lnTo>
                <a:lnTo>
                  <a:pt x="3161195" y="1570482"/>
                </a:lnTo>
                <a:lnTo>
                  <a:pt x="3188627" y="1570482"/>
                </a:lnTo>
                <a:lnTo>
                  <a:pt x="3188627" y="1543050"/>
                </a:lnTo>
                <a:lnTo>
                  <a:pt x="3216059" y="1543050"/>
                </a:lnTo>
                <a:lnTo>
                  <a:pt x="3216059" y="1515618"/>
                </a:lnTo>
                <a:lnTo>
                  <a:pt x="3188627" y="1515618"/>
                </a:lnTo>
                <a:lnTo>
                  <a:pt x="3188627" y="1488186"/>
                </a:lnTo>
                <a:lnTo>
                  <a:pt x="3161195" y="1488186"/>
                </a:lnTo>
                <a:close/>
                <a:moveTo>
                  <a:pt x="2093747" y="2674963"/>
                </a:moveTo>
                <a:lnTo>
                  <a:pt x="2093747" y="2642730"/>
                </a:lnTo>
                <a:lnTo>
                  <a:pt x="2125980" y="2642730"/>
                </a:lnTo>
                <a:lnTo>
                  <a:pt x="2125980" y="2610498"/>
                </a:lnTo>
                <a:lnTo>
                  <a:pt x="2093747" y="2610498"/>
                </a:lnTo>
                <a:lnTo>
                  <a:pt x="2093747" y="2578265"/>
                </a:lnTo>
                <a:lnTo>
                  <a:pt x="2061515" y="2578265"/>
                </a:lnTo>
                <a:lnTo>
                  <a:pt x="2061515" y="2610498"/>
                </a:lnTo>
                <a:lnTo>
                  <a:pt x="2029282" y="2610498"/>
                </a:lnTo>
                <a:lnTo>
                  <a:pt x="2029282" y="2642730"/>
                </a:lnTo>
                <a:lnTo>
                  <a:pt x="2061515" y="2642730"/>
                </a:lnTo>
                <a:lnTo>
                  <a:pt x="2061515" y="2674963"/>
                </a:lnTo>
                <a:lnTo>
                  <a:pt x="2093747" y="2674963"/>
                </a:lnTo>
                <a:close/>
                <a:moveTo>
                  <a:pt x="2230907" y="2674963"/>
                </a:moveTo>
                <a:lnTo>
                  <a:pt x="2230907" y="2642730"/>
                </a:lnTo>
                <a:lnTo>
                  <a:pt x="2263140" y="2642730"/>
                </a:lnTo>
                <a:lnTo>
                  <a:pt x="2263140" y="2610498"/>
                </a:lnTo>
                <a:lnTo>
                  <a:pt x="2230907" y="2610498"/>
                </a:lnTo>
                <a:lnTo>
                  <a:pt x="2230907" y="2578265"/>
                </a:lnTo>
                <a:lnTo>
                  <a:pt x="2198675" y="2578265"/>
                </a:lnTo>
                <a:lnTo>
                  <a:pt x="2198675" y="2610498"/>
                </a:lnTo>
                <a:lnTo>
                  <a:pt x="2166442" y="2610498"/>
                </a:lnTo>
                <a:lnTo>
                  <a:pt x="2166442" y="2642730"/>
                </a:lnTo>
                <a:lnTo>
                  <a:pt x="2198675" y="2642730"/>
                </a:lnTo>
                <a:lnTo>
                  <a:pt x="2198675" y="2674963"/>
                </a:lnTo>
                <a:lnTo>
                  <a:pt x="2230907" y="2674963"/>
                </a:lnTo>
                <a:close/>
                <a:moveTo>
                  <a:pt x="2299487" y="2812123"/>
                </a:moveTo>
                <a:lnTo>
                  <a:pt x="2299487" y="2779890"/>
                </a:lnTo>
                <a:lnTo>
                  <a:pt x="2331720" y="2779890"/>
                </a:lnTo>
                <a:lnTo>
                  <a:pt x="2331720" y="2747658"/>
                </a:lnTo>
                <a:lnTo>
                  <a:pt x="2299487" y="2747658"/>
                </a:lnTo>
                <a:lnTo>
                  <a:pt x="2299487" y="2715425"/>
                </a:lnTo>
                <a:lnTo>
                  <a:pt x="2267255" y="2715425"/>
                </a:lnTo>
                <a:lnTo>
                  <a:pt x="2267255" y="2747658"/>
                </a:lnTo>
                <a:lnTo>
                  <a:pt x="2235022" y="2747658"/>
                </a:lnTo>
                <a:lnTo>
                  <a:pt x="2235022" y="2779890"/>
                </a:lnTo>
                <a:lnTo>
                  <a:pt x="2267255" y="2779890"/>
                </a:lnTo>
                <a:lnTo>
                  <a:pt x="2267255" y="2812123"/>
                </a:lnTo>
                <a:lnTo>
                  <a:pt x="2299487" y="2812123"/>
                </a:lnTo>
                <a:close/>
                <a:moveTo>
                  <a:pt x="3189313" y="2120837"/>
                </a:moveTo>
                <a:lnTo>
                  <a:pt x="3189313" y="2092376"/>
                </a:lnTo>
                <a:lnTo>
                  <a:pt x="3217774" y="2092376"/>
                </a:lnTo>
                <a:lnTo>
                  <a:pt x="3217774" y="2063572"/>
                </a:lnTo>
                <a:lnTo>
                  <a:pt x="3189313" y="2063572"/>
                </a:lnTo>
                <a:lnTo>
                  <a:pt x="3189313" y="2035112"/>
                </a:lnTo>
                <a:lnTo>
                  <a:pt x="3160510" y="2035112"/>
                </a:lnTo>
                <a:lnTo>
                  <a:pt x="3160510" y="2063572"/>
                </a:lnTo>
                <a:lnTo>
                  <a:pt x="3132049" y="2063572"/>
                </a:lnTo>
                <a:lnTo>
                  <a:pt x="3132049" y="2092376"/>
                </a:lnTo>
                <a:lnTo>
                  <a:pt x="3160510" y="2092376"/>
                </a:lnTo>
                <a:lnTo>
                  <a:pt x="3160510" y="2120837"/>
                </a:lnTo>
                <a:lnTo>
                  <a:pt x="3189313" y="2120837"/>
                </a:lnTo>
                <a:close/>
                <a:moveTo>
                  <a:pt x="3229775" y="1899666"/>
                </a:moveTo>
                <a:lnTo>
                  <a:pt x="3229775" y="1927098"/>
                </a:lnTo>
                <a:lnTo>
                  <a:pt x="3202343" y="1927098"/>
                </a:lnTo>
                <a:lnTo>
                  <a:pt x="3202343" y="1954530"/>
                </a:lnTo>
                <a:lnTo>
                  <a:pt x="3229775" y="1954530"/>
                </a:lnTo>
                <a:lnTo>
                  <a:pt x="3229775" y="1981962"/>
                </a:lnTo>
                <a:lnTo>
                  <a:pt x="3257207" y="1981962"/>
                </a:lnTo>
                <a:lnTo>
                  <a:pt x="3257207" y="1954530"/>
                </a:lnTo>
                <a:lnTo>
                  <a:pt x="3284639" y="1954530"/>
                </a:lnTo>
                <a:lnTo>
                  <a:pt x="3284639" y="1927098"/>
                </a:lnTo>
                <a:lnTo>
                  <a:pt x="3257207" y="1927098"/>
                </a:lnTo>
                <a:lnTo>
                  <a:pt x="3257207" y="1899666"/>
                </a:lnTo>
                <a:lnTo>
                  <a:pt x="3229775" y="1899666"/>
                </a:lnTo>
                <a:close/>
                <a:moveTo>
                  <a:pt x="3120733" y="2258682"/>
                </a:moveTo>
                <a:lnTo>
                  <a:pt x="3120733" y="2229536"/>
                </a:lnTo>
                <a:lnTo>
                  <a:pt x="3149879" y="2229536"/>
                </a:lnTo>
                <a:lnTo>
                  <a:pt x="3149879" y="2200732"/>
                </a:lnTo>
                <a:lnTo>
                  <a:pt x="3120733" y="2200732"/>
                </a:lnTo>
                <a:lnTo>
                  <a:pt x="3120733" y="2171586"/>
                </a:lnTo>
                <a:lnTo>
                  <a:pt x="3091930" y="2171586"/>
                </a:lnTo>
                <a:lnTo>
                  <a:pt x="3091930" y="2200732"/>
                </a:lnTo>
                <a:lnTo>
                  <a:pt x="3062783" y="2200732"/>
                </a:lnTo>
                <a:lnTo>
                  <a:pt x="3062783" y="2229536"/>
                </a:lnTo>
                <a:lnTo>
                  <a:pt x="3091930" y="2229536"/>
                </a:lnTo>
                <a:lnTo>
                  <a:pt x="3091930" y="2258682"/>
                </a:lnTo>
                <a:lnTo>
                  <a:pt x="3120733" y="2258682"/>
                </a:lnTo>
                <a:close/>
                <a:moveTo>
                  <a:pt x="3230118" y="1626375"/>
                </a:moveTo>
                <a:lnTo>
                  <a:pt x="3230118" y="1653121"/>
                </a:lnTo>
                <a:lnTo>
                  <a:pt x="3203372" y="1653121"/>
                </a:lnTo>
                <a:lnTo>
                  <a:pt x="3203372" y="1679867"/>
                </a:lnTo>
                <a:lnTo>
                  <a:pt x="3230118" y="1679867"/>
                </a:lnTo>
                <a:lnTo>
                  <a:pt x="3230118" y="1706613"/>
                </a:lnTo>
                <a:lnTo>
                  <a:pt x="3256864" y="1706613"/>
                </a:lnTo>
                <a:lnTo>
                  <a:pt x="3256864" y="1679867"/>
                </a:lnTo>
                <a:lnTo>
                  <a:pt x="3283610" y="1679867"/>
                </a:lnTo>
                <a:lnTo>
                  <a:pt x="3283610" y="1653121"/>
                </a:lnTo>
                <a:lnTo>
                  <a:pt x="3256864" y="1653121"/>
                </a:lnTo>
                <a:lnTo>
                  <a:pt x="3256864" y="1626375"/>
                </a:lnTo>
                <a:lnTo>
                  <a:pt x="3230118" y="1626375"/>
                </a:lnTo>
                <a:close/>
                <a:moveTo>
                  <a:pt x="2025167" y="2812123"/>
                </a:moveTo>
                <a:lnTo>
                  <a:pt x="2025167" y="2779890"/>
                </a:lnTo>
                <a:lnTo>
                  <a:pt x="2057400" y="2779890"/>
                </a:lnTo>
                <a:lnTo>
                  <a:pt x="2057400" y="2747658"/>
                </a:lnTo>
                <a:lnTo>
                  <a:pt x="2025167" y="2747658"/>
                </a:lnTo>
                <a:lnTo>
                  <a:pt x="2025167" y="2715425"/>
                </a:lnTo>
                <a:lnTo>
                  <a:pt x="1992935" y="2715425"/>
                </a:lnTo>
                <a:lnTo>
                  <a:pt x="1992935" y="2747658"/>
                </a:lnTo>
                <a:lnTo>
                  <a:pt x="1960702" y="2747658"/>
                </a:lnTo>
                <a:lnTo>
                  <a:pt x="1960702" y="2779890"/>
                </a:lnTo>
                <a:lnTo>
                  <a:pt x="1992935" y="2779890"/>
                </a:lnTo>
                <a:lnTo>
                  <a:pt x="1992935" y="2812123"/>
                </a:lnTo>
                <a:lnTo>
                  <a:pt x="2025167" y="2812123"/>
                </a:lnTo>
                <a:close/>
                <a:moveTo>
                  <a:pt x="2779547" y="2400643"/>
                </a:moveTo>
                <a:lnTo>
                  <a:pt x="2779547" y="2368410"/>
                </a:lnTo>
                <a:lnTo>
                  <a:pt x="2811780" y="2368410"/>
                </a:lnTo>
                <a:lnTo>
                  <a:pt x="2811780" y="2336178"/>
                </a:lnTo>
                <a:lnTo>
                  <a:pt x="2779547" y="2336178"/>
                </a:lnTo>
                <a:lnTo>
                  <a:pt x="2779547" y="2303945"/>
                </a:lnTo>
                <a:lnTo>
                  <a:pt x="2747315" y="2303945"/>
                </a:lnTo>
                <a:lnTo>
                  <a:pt x="2747315" y="2336178"/>
                </a:lnTo>
                <a:lnTo>
                  <a:pt x="2715082" y="2336178"/>
                </a:lnTo>
                <a:lnTo>
                  <a:pt x="2715082" y="2368410"/>
                </a:lnTo>
                <a:lnTo>
                  <a:pt x="2747315" y="2368410"/>
                </a:lnTo>
                <a:lnTo>
                  <a:pt x="2747315" y="2400643"/>
                </a:lnTo>
                <a:lnTo>
                  <a:pt x="2779547" y="2400643"/>
                </a:lnTo>
                <a:close/>
                <a:moveTo>
                  <a:pt x="2916365" y="2399271"/>
                </a:moveTo>
                <a:lnTo>
                  <a:pt x="2916365" y="2368067"/>
                </a:lnTo>
                <a:lnTo>
                  <a:pt x="2947568" y="2368067"/>
                </a:lnTo>
                <a:lnTo>
                  <a:pt x="2947568" y="2336521"/>
                </a:lnTo>
                <a:lnTo>
                  <a:pt x="2916365" y="2336521"/>
                </a:lnTo>
                <a:lnTo>
                  <a:pt x="2916365" y="2305317"/>
                </a:lnTo>
                <a:lnTo>
                  <a:pt x="2884818" y="2305317"/>
                </a:lnTo>
                <a:lnTo>
                  <a:pt x="2884818" y="2336521"/>
                </a:lnTo>
                <a:lnTo>
                  <a:pt x="2853614" y="2336521"/>
                </a:lnTo>
                <a:lnTo>
                  <a:pt x="2853614" y="2368067"/>
                </a:lnTo>
                <a:lnTo>
                  <a:pt x="2884818" y="2368067"/>
                </a:lnTo>
                <a:lnTo>
                  <a:pt x="2884818" y="2399271"/>
                </a:lnTo>
                <a:lnTo>
                  <a:pt x="2916365" y="2399271"/>
                </a:lnTo>
                <a:close/>
                <a:moveTo>
                  <a:pt x="2984602" y="2261768"/>
                </a:moveTo>
                <a:lnTo>
                  <a:pt x="2984602" y="2230565"/>
                </a:lnTo>
                <a:lnTo>
                  <a:pt x="3015806" y="2230565"/>
                </a:lnTo>
                <a:lnTo>
                  <a:pt x="3015806" y="2199704"/>
                </a:lnTo>
                <a:lnTo>
                  <a:pt x="2984602" y="2199704"/>
                </a:lnTo>
                <a:lnTo>
                  <a:pt x="2984602" y="2168500"/>
                </a:lnTo>
                <a:lnTo>
                  <a:pt x="2953741" y="2168500"/>
                </a:lnTo>
                <a:lnTo>
                  <a:pt x="2953741" y="2199704"/>
                </a:lnTo>
                <a:lnTo>
                  <a:pt x="2922537" y="2199704"/>
                </a:lnTo>
                <a:lnTo>
                  <a:pt x="2922537" y="2230565"/>
                </a:lnTo>
                <a:lnTo>
                  <a:pt x="2953741" y="2230565"/>
                </a:lnTo>
                <a:lnTo>
                  <a:pt x="2953741" y="2261768"/>
                </a:lnTo>
                <a:lnTo>
                  <a:pt x="2984602" y="2261768"/>
                </a:lnTo>
                <a:close/>
                <a:moveTo>
                  <a:pt x="3052496" y="2396871"/>
                </a:moveTo>
                <a:lnTo>
                  <a:pt x="3052496" y="2367039"/>
                </a:lnTo>
                <a:lnTo>
                  <a:pt x="3082328" y="2367039"/>
                </a:lnTo>
                <a:lnTo>
                  <a:pt x="3082328" y="2337549"/>
                </a:lnTo>
                <a:lnTo>
                  <a:pt x="3052496" y="2337549"/>
                </a:lnTo>
                <a:lnTo>
                  <a:pt x="3052496" y="2307717"/>
                </a:lnTo>
                <a:lnTo>
                  <a:pt x="3023006" y="2307717"/>
                </a:lnTo>
                <a:lnTo>
                  <a:pt x="3023006" y="2337549"/>
                </a:lnTo>
                <a:lnTo>
                  <a:pt x="2993174" y="2337549"/>
                </a:lnTo>
                <a:lnTo>
                  <a:pt x="2993174" y="2367039"/>
                </a:lnTo>
                <a:lnTo>
                  <a:pt x="3023006" y="2367039"/>
                </a:lnTo>
                <a:lnTo>
                  <a:pt x="3023006" y="2396871"/>
                </a:lnTo>
                <a:lnTo>
                  <a:pt x="3052496" y="2396871"/>
                </a:lnTo>
                <a:close/>
                <a:moveTo>
                  <a:pt x="1855775" y="1343825"/>
                </a:moveTo>
                <a:lnTo>
                  <a:pt x="1855775" y="1376058"/>
                </a:lnTo>
                <a:lnTo>
                  <a:pt x="1823542" y="1376058"/>
                </a:lnTo>
                <a:lnTo>
                  <a:pt x="1823542" y="1408290"/>
                </a:lnTo>
                <a:lnTo>
                  <a:pt x="1855775" y="1408290"/>
                </a:lnTo>
                <a:lnTo>
                  <a:pt x="1855775" y="1440523"/>
                </a:lnTo>
                <a:lnTo>
                  <a:pt x="1888007" y="1440523"/>
                </a:lnTo>
                <a:lnTo>
                  <a:pt x="1888007" y="1408290"/>
                </a:lnTo>
                <a:lnTo>
                  <a:pt x="1920240" y="1408290"/>
                </a:lnTo>
                <a:lnTo>
                  <a:pt x="1920240" y="1376058"/>
                </a:lnTo>
                <a:lnTo>
                  <a:pt x="1888007" y="1376058"/>
                </a:lnTo>
                <a:lnTo>
                  <a:pt x="1888007" y="1343825"/>
                </a:lnTo>
                <a:lnTo>
                  <a:pt x="1855775" y="1343825"/>
                </a:lnTo>
                <a:close/>
                <a:moveTo>
                  <a:pt x="1238555" y="1480985"/>
                </a:moveTo>
                <a:lnTo>
                  <a:pt x="1238555" y="1513218"/>
                </a:lnTo>
                <a:lnTo>
                  <a:pt x="1206322" y="1513218"/>
                </a:lnTo>
                <a:lnTo>
                  <a:pt x="1206322" y="1545450"/>
                </a:lnTo>
                <a:lnTo>
                  <a:pt x="1238555" y="1545450"/>
                </a:lnTo>
                <a:lnTo>
                  <a:pt x="1238555" y="1577683"/>
                </a:lnTo>
                <a:lnTo>
                  <a:pt x="1270787" y="1577683"/>
                </a:lnTo>
                <a:lnTo>
                  <a:pt x="1270787" y="1545450"/>
                </a:lnTo>
                <a:lnTo>
                  <a:pt x="1303020" y="1545450"/>
                </a:lnTo>
                <a:lnTo>
                  <a:pt x="1303020" y="1513218"/>
                </a:lnTo>
                <a:lnTo>
                  <a:pt x="1270787" y="1513218"/>
                </a:lnTo>
                <a:lnTo>
                  <a:pt x="1270787" y="1480985"/>
                </a:lnTo>
                <a:lnTo>
                  <a:pt x="1238555" y="1480985"/>
                </a:lnTo>
                <a:close/>
                <a:moveTo>
                  <a:pt x="1307135" y="1618145"/>
                </a:moveTo>
                <a:lnTo>
                  <a:pt x="1307135" y="1650378"/>
                </a:lnTo>
                <a:lnTo>
                  <a:pt x="1274902" y="1650378"/>
                </a:lnTo>
                <a:lnTo>
                  <a:pt x="1274902" y="1682610"/>
                </a:lnTo>
                <a:lnTo>
                  <a:pt x="1307135" y="1682610"/>
                </a:lnTo>
                <a:lnTo>
                  <a:pt x="1307135" y="1714843"/>
                </a:lnTo>
                <a:lnTo>
                  <a:pt x="1339367" y="1714843"/>
                </a:lnTo>
                <a:lnTo>
                  <a:pt x="1339367" y="1682610"/>
                </a:lnTo>
                <a:lnTo>
                  <a:pt x="1371600" y="1682610"/>
                </a:lnTo>
                <a:lnTo>
                  <a:pt x="1371600" y="1650378"/>
                </a:lnTo>
                <a:lnTo>
                  <a:pt x="1339367" y="1650378"/>
                </a:lnTo>
                <a:lnTo>
                  <a:pt x="1339367" y="1618145"/>
                </a:lnTo>
                <a:lnTo>
                  <a:pt x="1307135" y="1618145"/>
                </a:lnTo>
                <a:close/>
                <a:moveTo>
                  <a:pt x="1032815" y="1618145"/>
                </a:moveTo>
                <a:lnTo>
                  <a:pt x="1032815" y="1650378"/>
                </a:lnTo>
                <a:lnTo>
                  <a:pt x="1000582" y="1650378"/>
                </a:lnTo>
                <a:lnTo>
                  <a:pt x="1000582" y="1682610"/>
                </a:lnTo>
                <a:lnTo>
                  <a:pt x="1032815" y="1682610"/>
                </a:lnTo>
                <a:lnTo>
                  <a:pt x="1032815" y="1714843"/>
                </a:lnTo>
                <a:lnTo>
                  <a:pt x="1065047" y="1714843"/>
                </a:lnTo>
                <a:lnTo>
                  <a:pt x="1065047" y="1682610"/>
                </a:lnTo>
                <a:lnTo>
                  <a:pt x="1097280" y="1682610"/>
                </a:lnTo>
                <a:lnTo>
                  <a:pt x="1097280" y="1650378"/>
                </a:lnTo>
                <a:lnTo>
                  <a:pt x="1065047" y="1650378"/>
                </a:lnTo>
                <a:lnTo>
                  <a:pt x="1065047" y="1618145"/>
                </a:lnTo>
                <a:lnTo>
                  <a:pt x="1032815" y="1618145"/>
                </a:lnTo>
                <a:close/>
                <a:moveTo>
                  <a:pt x="1169975" y="1618145"/>
                </a:moveTo>
                <a:lnTo>
                  <a:pt x="1169975" y="1650378"/>
                </a:lnTo>
                <a:lnTo>
                  <a:pt x="1137742" y="1650378"/>
                </a:lnTo>
                <a:lnTo>
                  <a:pt x="1137742" y="1682610"/>
                </a:lnTo>
                <a:lnTo>
                  <a:pt x="1169975" y="1682610"/>
                </a:lnTo>
                <a:lnTo>
                  <a:pt x="1169975" y="1714843"/>
                </a:lnTo>
                <a:lnTo>
                  <a:pt x="1202207" y="1714843"/>
                </a:lnTo>
                <a:lnTo>
                  <a:pt x="1202207" y="1682610"/>
                </a:lnTo>
                <a:lnTo>
                  <a:pt x="1234440" y="1682610"/>
                </a:lnTo>
                <a:lnTo>
                  <a:pt x="1234440" y="1650378"/>
                </a:lnTo>
                <a:lnTo>
                  <a:pt x="1202207" y="1650378"/>
                </a:lnTo>
                <a:lnTo>
                  <a:pt x="1202207" y="1618145"/>
                </a:lnTo>
                <a:lnTo>
                  <a:pt x="1169975" y="1618145"/>
                </a:lnTo>
                <a:close/>
                <a:moveTo>
                  <a:pt x="1375715" y="1480985"/>
                </a:moveTo>
                <a:lnTo>
                  <a:pt x="1375715" y="1513218"/>
                </a:lnTo>
                <a:lnTo>
                  <a:pt x="1343482" y="1513218"/>
                </a:lnTo>
                <a:lnTo>
                  <a:pt x="1343482" y="1545450"/>
                </a:lnTo>
                <a:lnTo>
                  <a:pt x="1375715" y="1545450"/>
                </a:lnTo>
                <a:lnTo>
                  <a:pt x="1375715" y="1577683"/>
                </a:lnTo>
                <a:lnTo>
                  <a:pt x="1407947" y="1577683"/>
                </a:lnTo>
                <a:lnTo>
                  <a:pt x="1407947" y="1545450"/>
                </a:lnTo>
                <a:lnTo>
                  <a:pt x="1440180" y="1545450"/>
                </a:lnTo>
                <a:lnTo>
                  <a:pt x="1440180" y="1513218"/>
                </a:lnTo>
                <a:lnTo>
                  <a:pt x="1407947" y="1513218"/>
                </a:lnTo>
                <a:lnTo>
                  <a:pt x="1407947" y="1480985"/>
                </a:lnTo>
                <a:lnTo>
                  <a:pt x="1375715" y="1480985"/>
                </a:lnTo>
                <a:close/>
                <a:moveTo>
                  <a:pt x="1101395" y="1755305"/>
                </a:moveTo>
                <a:lnTo>
                  <a:pt x="1101395" y="1787538"/>
                </a:lnTo>
                <a:lnTo>
                  <a:pt x="1069162" y="1787538"/>
                </a:lnTo>
                <a:lnTo>
                  <a:pt x="1069162" y="1819770"/>
                </a:lnTo>
                <a:lnTo>
                  <a:pt x="1101395" y="1819770"/>
                </a:lnTo>
                <a:lnTo>
                  <a:pt x="1101395" y="1852003"/>
                </a:lnTo>
                <a:lnTo>
                  <a:pt x="1133627" y="1852003"/>
                </a:lnTo>
                <a:lnTo>
                  <a:pt x="1133627" y="1819770"/>
                </a:lnTo>
                <a:lnTo>
                  <a:pt x="1165860" y="1819770"/>
                </a:lnTo>
                <a:lnTo>
                  <a:pt x="1165860" y="1787538"/>
                </a:lnTo>
                <a:lnTo>
                  <a:pt x="1133627" y="1787538"/>
                </a:lnTo>
                <a:lnTo>
                  <a:pt x="1133627" y="1755305"/>
                </a:lnTo>
                <a:lnTo>
                  <a:pt x="1101395" y="1755305"/>
                </a:lnTo>
                <a:close/>
                <a:moveTo>
                  <a:pt x="1444295" y="1343825"/>
                </a:moveTo>
                <a:lnTo>
                  <a:pt x="1444295" y="1376058"/>
                </a:lnTo>
                <a:lnTo>
                  <a:pt x="1412062" y="1376058"/>
                </a:lnTo>
                <a:lnTo>
                  <a:pt x="1412062" y="1408290"/>
                </a:lnTo>
                <a:lnTo>
                  <a:pt x="1444295" y="1408290"/>
                </a:lnTo>
                <a:lnTo>
                  <a:pt x="1444295" y="1440523"/>
                </a:lnTo>
                <a:lnTo>
                  <a:pt x="1476527" y="1440523"/>
                </a:lnTo>
                <a:lnTo>
                  <a:pt x="1476527" y="1408290"/>
                </a:lnTo>
                <a:lnTo>
                  <a:pt x="1508760" y="1408290"/>
                </a:lnTo>
                <a:lnTo>
                  <a:pt x="1508760" y="1376058"/>
                </a:lnTo>
                <a:lnTo>
                  <a:pt x="1476527" y="1376058"/>
                </a:lnTo>
                <a:lnTo>
                  <a:pt x="1476527" y="1343825"/>
                </a:lnTo>
                <a:lnTo>
                  <a:pt x="1444295" y="1343825"/>
                </a:lnTo>
                <a:close/>
                <a:moveTo>
                  <a:pt x="1650035" y="1480985"/>
                </a:moveTo>
                <a:lnTo>
                  <a:pt x="1650035" y="1513218"/>
                </a:lnTo>
                <a:lnTo>
                  <a:pt x="1617802" y="1513218"/>
                </a:lnTo>
                <a:lnTo>
                  <a:pt x="1617802" y="1545450"/>
                </a:lnTo>
                <a:lnTo>
                  <a:pt x="1650035" y="1545450"/>
                </a:lnTo>
                <a:lnTo>
                  <a:pt x="1650035" y="1577683"/>
                </a:lnTo>
                <a:lnTo>
                  <a:pt x="1682267" y="1577683"/>
                </a:lnTo>
                <a:lnTo>
                  <a:pt x="1682267" y="1545450"/>
                </a:lnTo>
                <a:lnTo>
                  <a:pt x="1714500" y="1545450"/>
                </a:lnTo>
                <a:lnTo>
                  <a:pt x="1714500" y="1513218"/>
                </a:lnTo>
                <a:lnTo>
                  <a:pt x="1682267" y="1513218"/>
                </a:lnTo>
                <a:lnTo>
                  <a:pt x="1682267" y="1480985"/>
                </a:lnTo>
                <a:lnTo>
                  <a:pt x="1650035" y="1480985"/>
                </a:lnTo>
                <a:close/>
                <a:moveTo>
                  <a:pt x="1581455" y="1343825"/>
                </a:moveTo>
                <a:lnTo>
                  <a:pt x="1581455" y="1376058"/>
                </a:lnTo>
                <a:lnTo>
                  <a:pt x="1549222" y="1376058"/>
                </a:lnTo>
                <a:lnTo>
                  <a:pt x="1549222" y="1408290"/>
                </a:lnTo>
                <a:lnTo>
                  <a:pt x="1581455" y="1408290"/>
                </a:lnTo>
                <a:lnTo>
                  <a:pt x="1581455" y="1440523"/>
                </a:lnTo>
                <a:lnTo>
                  <a:pt x="1613687" y="1440523"/>
                </a:lnTo>
                <a:lnTo>
                  <a:pt x="1613687" y="1408290"/>
                </a:lnTo>
                <a:lnTo>
                  <a:pt x="1645920" y="1408290"/>
                </a:lnTo>
                <a:lnTo>
                  <a:pt x="1645920" y="1376058"/>
                </a:lnTo>
                <a:lnTo>
                  <a:pt x="1613687" y="1376058"/>
                </a:lnTo>
                <a:lnTo>
                  <a:pt x="1613687" y="1343825"/>
                </a:lnTo>
                <a:lnTo>
                  <a:pt x="1581455" y="1343825"/>
                </a:lnTo>
                <a:close/>
                <a:moveTo>
                  <a:pt x="1512875" y="1480985"/>
                </a:moveTo>
                <a:lnTo>
                  <a:pt x="1512875" y="1513218"/>
                </a:lnTo>
                <a:lnTo>
                  <a:pt x="1480642" y="1513218"/>
                </a:lnTo>
                <a:lnTo>
                  <a:pt x="1480642" y="1545450"/>
                </a:lnTo>
                <a:lnTo>
                  <a:pt x="1512875" y="1545450"/>
                </a:lnTo>
                <a:lnTo>
                  <a:pt x="1512875" y="1577683"/>
                </a:lnTo>
                <a:lnTo>
                  <a:pt x="1545107" y="1577683"/>
                </a:lnTo>
                <a:lnTo>
                  <a:pt x="1545107" y="1545450"/>
                </a:lnTo>
                <a:lnTo>
                  <a:pt x="1577340" y="1545450"/>
                </a:lnTo>
                <a:lnTo>
                  <a:pt x="1577340" y="1513218"/>
                </a:lnTo>
                <a:lnTo>
                  <a:pt x="1545107" y="1513218"/>
                </a:lnTo>
                <a:lnTo>
                  <a:pt x="1545107" y="1480985"/>
                </a:lnTo>
                <a:lnTo>
                  <a:pt x="1512875" y="1480985"/>
                </a:lnTo>
                <a:close/>
                <a:moveTo>
                  <a:pt x="1133627" y="2126323"/>
                </a:moveTo>
                <a:lnTo>
                  <a:pt x="1133627" y="2094090"/>
                </a:lnTo>
                <a:lnTo>
                  <a:pt x="1165860" y="2094090"/>
                </a:lnTo>
                <a:lnTo>
                  <a:pt x="1165860" y="2061858"/>
                </a:lnTo>
                <a:lnTo>
                  <a:pt x="1133627" y="2061858"/>
                </a:lnTo>
                <a:lnTo>
                  <a:pt x="1133627" y="2029625"/>
                </a:lnTo>
                <a:lnTo>
                  <a:pt x="1101395" y="2029625"/>
                </a:lnTo>
                <a:lnTo>
                  <a:pt x="1101395" y="2061858"/>
                </a:lnTo>
                <a:lnTo>
                  <a:pt x="1069162" y="2061858"/>
                </a:lnTo>
                <a:lnTo>
                  <a:pt x="1069162" y="2094090"/>
                </a:lnTo>
                <a:lnTo>
                  <a:pt x="1101395" y="2094090"/>
                </a:lnTo>
                <a:lnTo>
                  <a:pt x="1101395" y="2126323"/>
                </a:lnTo>
                <a:lnTo>
                  <a:pt x="1133627" y="2126323"/>
                </a:lnTo>
                <a:close/>
                <a:moveTo>
                  <a:pt x="1202207" y="2263483"/>
                </a:moveTo>
                <a:lnTo>
                  <a:pt x="1202207" y="2231250"/>
                </a:lnTo>
                <a:lnTo>
                  <a:pt x="1234440" y="2231250"/>
                </a:lnTo>
                <a:lnTo>
                  <a:pt x="1234440" y="2199018"/>
                </a:lnTo>
                <a:lnTo>
                  <a:pt x="1202207" y="2199018"/>
                </a:lnTo>
                <a:lnTo>
                  <a:pt x="1202207" y="2166785"/>
                </a:lnTo>
                <a:lnTo>
                  <a:pt x="1169975" y="2166785"/>
                </a:lnTo>
                <a:lnTo>
                  <a:pt x="1169975" y="2199018"/>
                </a:lnTo>
                <a:lnTo>
                  <a:pt x="1137742" y="2199018"/>
                </a:lnTo>
                <a:lnTo>
                  <a:pt x="1137742" y="2231250"/>
                </a:lnTo>
                <a:lnTo>
                  <a:pt x="1169975" y="2231250"/>
                </a:lnTo>
                <a:lnTo>
                  <a:pt x="1169975" y="2263483"/>
                </a:lnTo>
                <a:lnTo>
                  <a:pt x="1202207" y="2263483"/>
                </a:lnTo>
                <a:close/>
                <a:moveTo>
                  <a:pt x="1718615" y="1343825"/>
                </a:moveTo>
                <a:lnTo>
                  <a:pt x="1718615" y="1376058"/>
                </a:lnTo>
                <a:lnTo>
                  <a:pt x="1686382" y="1376058"/>
                </a:lnTo>
                <a:lnTo>
                  <a:pt x="1686382" y="1408290"/>
                </a:lnTo>
                <a:lnTo>
                  <a:pt x="1718615" y="1408290"/>
                </a:lnTo>
                <a:lnTo>
                  <a:pt x="1718615" y="1440523"/>
                </a:lnTo>
                <a:lnTo>
                  <a:pt x="1750847" y="1440523"/>
                </a:lnTo>
                <a:lnTo>
                  <a:pt x="1750847" y="1408290"/>
                </a:lnTo>
                <a:lnTo>
                  <a:pt x="1783080" y="1408290"/>
                </a:lnTo>
                <a:lnTo>
                  <a:pt x="1783080" y="1376058"/>
                </a:lnTo>
                <a:lnTo>
                  <a:pt x="1750847" y="1376058"/>
                </a:lnTo>
                <a:lnTo>
                  <a:pt x="1750847" y="1343825"/>
                </a:lnTo>
                <a:lnTo>
                  <a:pt x="1718615" y="1343825"/>
                </a:lnTo>
                <a:close/>
                <a:moveTo>
                  <a:pt x="1270787" y="2400643"/>
                </a:moveTo>
                <a:lnTo>
                  <a:pt x="1270787" y="2368410"/>
                </a:lnTo>
                <a:lnTo>
                  <a:pt x="1303020" y="2368410"/>
                </a:lnTo>
                <a:lnTo>
                  <a:pt x="1303020" y="2336178"/>
                </a:lnTo>
                <a:lnTo>
                  <a:pt x="1270787" y="2336178"/>
                </a:lnTo>
                <a:lnTo>
                  <a:pt x="1270787" y="2303945"/>
                </a:lnTo>
                <a:lnTo>
                  <a:pt x="1238555" y="2303945"/>
                </a:lnTo>
                <a:lnTo>
                  <a:pt x="1238555" y="2336178"/>
                </a:lnTo>
                <a:lnTo>
                  <a:pt x="1206322" y="2336178"/>
                </a:lnTo>
                <a:lnTo>
                  <a:pt x="1206322" y="2368410"/>
                </a:lnTo>
                <a:lnTo>
                  <a:pt x="1238555" y="2368410"/>
                </a:lnTo>
                <a:lnTo>
                  <a:pt x="1238555" y="2400643"/>
                </a:lnTo>
                <a:lnTo>
                  <a:pt x="1270787" y="2400643"/>
                </a:lnTo>
                <a:close/>
                <a:moveTo>
                  <a:pt x="1065047" y="2263483"/>
                </a:moveTo>
                <a:lnTo>
                  <a:pt x="1065047" y="2231250"/>
                </a:lnTo>
                <a:lnTo>
                  <a:pt x="1097280" y="2231250"/>
                </a:lnTo>
                <a:lnTo>
                  <a:pt x="1097280" y="2199018"/>
                </a:lnTo>
                <a:lnTo>
                  <a:pt x="1065047" y="2199018"/>
                </a:lnTo>
                <a:lnTo>
                  <a:pt x="1065047" y="2166785"/>
                </a:lnTo>
                <a:lnTo>
                  <a:pt x="1032815" y="2166785"/>
                </a:lnTo>
                <a:lnTo>
                  <a:pt x="1032815" y="2199018"/>
                </a:lnTo>
                <a:lnTo>
                  <a:pt x="1000582" y="2199018"/>
                </a:lnTo>
                <a:lnTo>
                  <a:pt x="1000582" y="2231250"/>
                </a:lnTo>
                <a:lnTo>
                  <a:pt x="1032815" y="2231250"/>
                </a:lnTo>
                <a:lnTo>
                  <a:pt x="1032815" y="2263483"/>
                </a:lnTo>
                <a:lnTo>
                  <a:pt x="1065047" y="2263483"/>
                </a:lnTo>
                <a:close/>
                <a:moveTo>
                  <a:pt x="1339367" y="2263483"/>
                </a:moveTo>
                <a:lnTo>
                  <a:pt x="1339367" y="2231250"/>
                </a:lnTo>
                <a:lnTo>
                  <a:pt x="1371600" y="2231250"/>
                </a:lnTo>
                <a:lnTo>
                  <a:pt x="1371600" y="2199018"/>
                </a:lnTo>
                <a:lnTo>
                  <a:pt x="1339367" y="2199018"/>
                </a:lnTo>
                <a:lnTo>
                  <a:pt x="1339367" y="2166785"/>
                </a:lnTo>
                <a:lnTo>
                  <a:pt x="1307135" y="2166785"/>
                </a:lnTo>
                <a:lnTo>
                  <a:pt x="1307135" y="2199018"/>
                </a:lnTo>
                <a:lnTo>
                  <a:pt x="1274902" y="2199018"/>
                </a:lnTo>
                <a:lnTo>
                  <a:pt x="1274902" y="2231250"/>
                </a:lnTo>
                <a:lnTo>
                  <a:pt x="1307135" y="2231250"/>
                </a:lnTo>
                <a:lnTo>
                  <a:pt x="1307135" y="2263483"/>
                </a:lnTo>
                <a:lnTo>
                  <a:pt x="1339367" y="2263483"/>
                </a:lnTo>
                <a:close/>
                <a:moveTo>
                  <a:pt x="858622" y="1849603"/>
                </a:moveTo>
                <a:lnTo>
                  <a:pt x="858622" y="1819085"/>
                </a:lnTo>
                <a:lnTo>
                  <a:pt x="889140" y="1819085"/>
                </a:lnTo>
                <a:lnTo>
                  <a:pt x="889140" y="1788224"/>
                </a:lnTo>
                <a:lnTo>
                  <a:pt x="858622" y="1788224"/>
                </a:lnTo>
                <a:lnTo>
                  <a:pt x="858622" y="1757705"/>
                </a:lnTo>
                <a:lnTo>
                  <a:pt x="827761" y="1757705"/>
                </a:lnTo>
                <a:lnTo>
                  <a:pt x="827761" y="1788224"/>
                </a:lnTo>
                <a:lnTo>
                  <a:pt x="797242" y="1788224"/>
                </a:lnTo>
                <a:lnTo>
                  <a:pt x="797242" y="1819085"/>
                </a:lnTo>
                <a:lnTo>
                  <a:pt x="827761" y="1819085"/>
                </a:lnTo>
                <a:lnTo>
                  <a:pt x="827761" y="1849603"/>
                </a:lnTo>
                <a:lnTo>
                  <a:pt x="858622" y="1849603"/>
                </a:lnTo>
                <a:close/>
                <a:moveTo>
                  <a:pt x="996467" y="2126323"/>
                </a:moveTo>
                <a:lnTo>
                  <a:pt x="996467" y="2094090"/>
                </a:lnTo>
                <a:lnTo>
                  <a:pt x="1028700" y="2094090"/>
                </a:lnTo>
                <a:lnTo>
                  <a:pt x="1028700" y="2061858"/>
                </a:lnTo>
                <a:lnTo>
                  <a:pt x="996467" y="2061858"/>
                </a:lnTo>
                <a:lnTo>
                  <a:pt x="996467" y="2029625"/>
                </a:lnTo>
                <a:lnTo>
                  <a:pt x="964235" y="2029625"/>
                </a:lnTo>
                <a:lnTo>
                  <a:pt x="964235" y="2061858"/>
                </a:lnTo>
                <a:lnTo>
                  <a:pt x="932002" y="2061858"/>
                </a:lnTo>
                <a:lnTo>
                  <a:pt x="932002" y="2094090"/>
                </a:lnTo>
                <a:lnTo>
                  <a:pt x="964235" y="2094090"/>
                </a:lnTo>
                <a:lnTo>
                  <a:pt x="964235" y="2126323"/>
                </a:lnTo>
                <a:lnTo>
                  <a:pt x="996467" y="2126323"/>
                </a:lnTo>
                <a:close/>
                <a:moveTo>
                  <a:pt x="964235" y="1755648"/>
                </a:moveTo>
                <a:lnTo>
                  <a:pt x="964235" y="1787538"/>
                </a:lnTo>
                <a:lnTo>
                  <a:pt x="932345" y="1787538"/>
                </a:lnTo>
                <a:lnTo>
                  <a:pt x="932345" y="1819770"/>
                </a:lnTo>
                <a:lnTo>
                  <a:pt x="964235" y="1819770"/>
                </a:lnTo>
                <a:lnTo>
                  <a:pt x="964235" y="1851660"/>
                </a:lnTo>
                <a:lnTo>
                  <a:pt x="996467" y="1851660"/>
                </a:lnTo>
                <a:lnTo>
                  <a:pt x="996467" y="1819770"/>
                </a:lnTo>
                <a:lnTo>
                  <a:pt x="1028357" y="1819770"/>
                </a:lnTo>
                <a:lnTo>
                  <a:pt x="1028357" y="1787538"/>
                </a:lnTo>
                <a:lnTo>
                  <a:pt x="996467" y="1787538"/>
                </a:lnTo>
                <a:lnTo>
                  <a:pt x="996467" y="1755648"/>
                </a:lnTo>
                <a:lnTo>
                  <a:pt x="964235" y="1755648"/>
                </a:lnTo>
                <a:close/>
                <a:moveTo>
                  <a:pt x="927544" y="1988134"/>
                </a:moveTo>
                <a:lnTo>
                  <a:pt x="927544" y="1956587"/>
                </a:lnTo>
                <a:lnTo>
                  <a:pt x="959091" y="1956587"/>
                </a:lnTo>
                <a:lnTo>
                  <a:pt x="959091" y="1925041"/>
                </a:lnTo>
                <a:lnTo>
                  <a:pt x="927544" y="1925041"/>
                </a:lnTo>
                <a:lnTo>
                  <a:pt x="927544" y="1893494"/>
                </a:lnTo>
                <a:lnTo>
                  <a:pt x="895998" y="1893494"/>
                </a:lnTo>
                <a:lnTo>
                  <a:pt x="895998" y="1925041"/>
                </a:lnTo>
                <a:lnTo>
                  <a:pt x="864451" y="1925041"/>
                </a:lnTo>
                <a:lnTo>
                  <a:pt x="864451" y="1956587"/>
                </a:lnTo>
                <a:lnTo>
                  <a:pt x="895998" y="1956587"/>
                </a:lnTo>
                <a:lnTo>
                  <a:pt x="895998" y="1988134"/>
                </a:lnTo>
                <a:lnTo>
                  <a:pt x="927544" y="1988134"/>
                </a:lnTo>
                <a:close/>
                <a:moveTo>
                  <a:pt x="789356" y="1985391"/>
                </a:moveTo>
                <a:lnTo>
                  <a:pt x="789356" y="1955559"/>
                </a:lnTo>
                <a:lnTo>
                  <a:pt x="819188" y="1955559"/>
                </a:lnTo>
                <a:lnTo>
                  <a:pt x="819188" y="1926069"/>
                </a:lnTo>
                <a:lnTo>
                  <a:pt x="789356" y="1926069"/>
                </a:lnTo>
                <a:lnTo>
                  <a:pt x="789356" y="1896237"/>
                </a:lnTo>
                <a:lnTo>
                  <a:pt x="759866" y="1896237"/>
                </a:lnTo>
                <a:lnTo>
                  <a:pt x="759866" y="1926069"/>
                </a:lnTo>
                <a:lnTo>
                  <a:pt x="730034" y="1926069"/>
                </a:lnTo>
                <a:lnTo>
                  <a:pt x="730034" y="1955559"/>
                </a:lnTo>
                <a:lnTo>
                  <a:pt x="759866" y="1955559"/>
                </a:lnTo>
                <a:lnTo>
                  <a:pt x="759866" y="1985391"/>
                </a:lnTo>
                <a:lnTo>
                  <a:pt x="789356" y="1985391"/>
                </a:lnTo>
                <a:close/>
                <a:moveTo>
                  <a:pt x="2747315" y="1755305"/>
                </a:moveTo>
                <a:lnTo>
                  <a:pt x="2747315" y="1787538"/>
                </a:lnTo>
                <a:lnTo>
                  <a:pt x="2715082" y="1787538"/>
                </a:lnTo>
                <a:lnTo>
                  <a:pt x="2715082" y="1819770"/>
                </a:lnTo>
                <a:lnTo>
                  <a:pt x="2747315" y="1819770"/>
                </a:lnTo>
                <a:lnTo>
                  <a:pt x="2747315" y="1852003"/>
                </a:lnTo>
                <a:lnTo>
                  <a:pt x="2779547" y="1852003"/>
                </a:lnTo>
                <a:lnTo>
                  <a:pt x="2779547" y="1819770"/>
                </a:lnTo>
                <a:lnTo>
                  <a:pt x="2811780" y="1819770"/>
                </a:lnTo>
                <a:lnTo>
                  <a:pt x="2811780" y="1787538"/>
                </a:lnTo>
                <a:lnTo>
                  <a:pt x="2779547" y="1787538"/>
                </a:lnTo>
                <a:lnTo>
                  <a:pt x="2779547" y="1755305"/>
                </a:lnTo>
                <a:lnTo>
                  <a:pt x="2747315" y="1755305"/>
                </a:lnTo>
                <a:close/>
                <a:moveTo>
                  <a:pt x="2815895" y="1618145"/>
                </a:moveTo>
                <a:lnTo>
                  <a:pt x="2815895" y="1650378"/>
                </a:lnTo>
                <a:lnTo>
                  <a:pt x="2783662" y="1650378"/>
                </a:lnTo>
                <a:lnTo>
                  <a:pt x="2783662" y="1682610"/>
                </a:lnTo>
                <a:lnTo>
                  <a:pt x="2815895" y="1682610"/>
                </a:lnTo>
                <a:lnTo>
                  <a:pt x="2815895" y="1714843"/>
                </a:lnTo>
                <a:lnTo>
                  <a:pt x="2848127" y="1714843"/>
                </a:lnTo>
                <a:lnTo>
                  <a:pt x="2848127" y="1682610"/>
                </a:lnTo>
                <a:lnTo>
                  <a:pt x="2880360" y="1682610"/>
                </a:lnTo>
                <a:lnTo>
                  <a:pt x="2880360" y="1650378"/>
                </a:lnTo>
                <a:lnTo>
                  <a:pt x="2848127" y="1650378"/>
                </a:lnTo>
                <a:lnTo>
                  <a:pt x="2848127" y="1618145"/>
                </a:lnTo>
                <a:lnTo>
                  <a:pt x="2815895" y="1618145"/>
                </a:lnTo>
                <a:close/>
                <a:moveTo>
                  <a:pt x="2472995" y="1480985"/>
                </a:moveTo>
                <a:lnTo>
                  <a:pt x="2472995" y="1513218"/>
                </a:lnTo>
                <a:lnTo>
                  <a:pt x="2440762" y="1513218"/>
                </a:lnTo>
                <a:lnTo>
                  <a:pt x="2440762" y="1545450"/>
                </a:lnTo>
                <a:lnTo>
                  <a:pt x="2472995" y="1545450"/>
                </a:lnTo>
                <a:lnTo>
                  <a:pt x="2472995" y="1577683"/>
                </a:lnTo>
                <a:lnTo>
                  <a:pt x="2505227" y="1577683"/>
                </a:lnTo>
                <a:lnTo>
                  <a:pt x="2505227" y="1545450"/>
                </a:lnTo>
                <a:lnTo>
                  <a:pt x="2537460" y="1545450"/>
                </a:lnTo>
                <a:lnTo>
                  <a:pt x="2537460" y="1513218"/>
                </a:lnTo>
                <a:lnTo>
                  <a:pt x="2505227" y="1513218"/>
                </a:lnTo>
                <a:lnTo>
                  <a:pt x="2505227" y="1480985"/>
                </a:lnTo>
                <a:lnTo>
                  <a:pt x="2472995" y="1480985"/>
                </a:lnTo>
                <a:close/>
                <a:moveTo>
                  <a:pt x="2610155" y="1480985"/>
                </a:moveTo>
                <a:lnTo>
                  <a:pt x="2610155" y="1513218"/>
                </a:lnTo>
                <a:lnTo>
                  <a:pt x="2577922" y="1513218"/>
                </a:lnTo>
                <a:lnTo>
                  <a:pt x="2577922" y="1545450"/>
                </a:lnTo>
                <a:lnTo>
                  <a:pt x="2610155" y="1545450"/>
                </a:lnTo>
                <a:lnTo>
                  <a:pt x="2610155" y="1577683"/>
                </a:lnTo>
                <a:lnTo>
                  <a:pt x="2642387" y="1577683"/>
                </a:lnTo>
                <a:lnTo>
                  <a:pt x="2642387" y="1545450"/>
                </a:lnTo>
                <a:lnTo>
                  <a:pt x="2674620" y="1545450"/>
                </a:lnTo>
                <a:lnTo>
                  <a:pt x="2674620" y="1513218"/>
                </a:lnTo>
                <a:lnTo>
                  <a:pt x="2642387" y="1513218"/>
                </a:lnTo>
                <a:lnTo>
                  <a:pt x="2642387" y="1480985"/>
                </a:lnTo>
                <a:lnTo>
                  <a:pt x="2610155" y="1480985"/>
                </a:lnTo>
                <a:close/>
                <a:moveTo>
                  <a:pt x="1787195" y="1480985"/>
                </a:moveTo>
                <a:lnTo>
                  <a:pt x="1787195" y="1513218"/>
                </a:lnTo>
                <a:lnTo>
                  <a:pt x="1754962" y="1513218"/>
                </a:lnTo>
                <a:lnTo>
                  <a:pt x="1754962" y="1545450"/>
                </a:lnTo>
                <a:lnTo>
                  <a:pt x="1787195" y="1545450"/>
                </a:lnTo>
                <a:lnTo>
                  <a:pt x="1787195" y="1577683"/>
                </a:lnTo>
                <a:lnTo>
                  <a:pt x="1819427" y="1577683"/>
                </a:lnTo>
                <a:lnTo>
                  <a:pt x="1819427" y="1545450"/>
                </a:lnTo>
                <a:lnTo>
                  <a:pt x="1851660" y="1545450"/>
                </a:lnTo>
                <a:lnTo>
                  <a:pt x="1851660" y="1513218"/>
                </a:lnTo>
                <a:lnTo>
                  <a:pt x="1819427" y="1513218"/>
                </a:lnTo>
                <a:lnTo>
                  <a:pt x="1819427" y="1480985"/>
                </a:lnTo>
                <a:lnTo>
                  <a:pt x="1787195" y="1480985"/>
                </a:lnTo>
                <a:close/>
                <a:moveTo>
                  <a:pt x="2198675" y="1206665"/>
                </a:moveTo>
                <a:lnTo>
                  <a:pt x="2198675" y="1238898"/>
                </a:lnTo>
                <a:lnTo>
                  <a:pt x="2166442" y="1238898"/>
                </a:lnTo>
                <a:lnTo>
                  <a:pt x="2166442" y="1271130"/>
                </a:lnTo>
                <a:lnTo>
                  <a:pt x="2198675" y="1271130"/>
                </a:lnTo>
                <a:lnTo>
                  <a:pt x="2198675" y="1303363"/>
                </a:lnTo>
                <a:lnTo>
                  <a:pt x="2230907" y="1303363"/>
                </a:lnTo>
                <a:lnTo>
                  <a:pt x="2230907" y="1271130"/>
                </a:lnTo>
                <a:lnTo>
                  <a:pt x="2263140" y="1271130"/>
                </a:lnTo>
                <a:lnTo>
                  <a:pt x="2263140" y="1238898"/>
                </a:lnTo>
                <a:lnTo>
                  <a:pt x="2230907" y="1238898"/>
                </a:lnTo>
                <a:lnTo>
                  <a:pt x="2230907" y="1206665"/>
                </a:lnTo>
                <a:lnTo>
                  <a:pt x="2198675" y="1206665"/>
                </a:lnTo>
                <a:close/>
                <a:moveTo>
                  <a:pt x="2884475" y="1755305"/>
                </a:moveTo>
                <a:lnTo>
                  <a:pt x="2884475" y="1787538"/>
                </a:lnTo>
                <a:lnTo>
                  <a:pt x="2852242" y="1787538"/>
                </a:lnTo>
                <a:lnTo>
                  <a:pt x="2852242" y="1819770"/>
                </a:lnTo>
                <a:lnTo>
                  <a:pt x="2884475" y="1819770"/>
                </a:lnTo>
                <a:lnTo>
                  <a:pt x="2884475" y="1852003"/>
                </a:lnTo>
                <a:lnTo>
                  <a:pt x="2916707" y="1852003"/>
                </a:lnTo>
                <a:lnTo>
                  <a:pt x="2916707" y="1819770"/>
                </a:lnTo>
                <a:lnTo>
                  <a:pt x="2948940" y="1819770"/>
                </a:lnTo>
                <a:lnTo>
                  <a:pt x="2948940" y="1787538"/>
                </a:lnTo>
                <a:lnTo>
                  <a:pt x="2916707" y="1787538"/>
                </a:lnTo>
                <a:lnTo>
                  <a:pt x="2916707" y="1755305"/>
                </a:lnTo>
                <a:lnTo>
                  <a:pt x="2884475" y="1755305"/>
                </a:lnTo>
                <a:close/>
                <a:moveTo>
                  <a:pt x="2642387" y="2126323"/>
                </a:moveTo>
                <a:lnTo>
                  <a:pt x="2642387" y="2094090"/>
                </a:lnTo>
                <a:lnTo>
                  <a:pt x="2674620" y="2094090"/>
                </a:lnTo>
                <a:lnTo>
                  <a:pt x="2674620" y="2061858"/>
                </a:lnTo>
                <a:lnTo>
                  <a:pt x="2642387" y="2061858"/>
                </a:lnTo>
                <a:lnTo>
                  <a:pt x="2642387" y="2029625"/>
                </a:lnTo>
                <a:lnTo>
                  <a:pt x="2610155" y="2029625"/>
                </a:lnTo>
                <a:lnTo>
                  <a:pt x="2610155" y="2061858"/>
                </a:lnTo>
                <a:lnTo>
                  <a:pt x="2577922" y="2061858"/>
                </a:lnTo>
                <a:lnTo>
                  <a:pt x="2577922" y="2094090"/>
                </a:lnTo>
                <a:lnTo>
                  <a:pt x="2610155" y="2094090"/>
                </a:lnTo>
                <a:lnTo>
                  <a:pt x="2610155" y="2126323"/>
                </a:lnTo>
                <a:lnTo>
                  <a:pt x="2642387" y="2126323"/>
                </a:lnTo>
                <a:close/>
                <a:moveTo>
                  <a:pt x="2710967" y="1989163"/>
                </a:moveTo>
                <a:lnTo>
                  <a:pt x="2710967" y="1956930"/>
                </a:lnTo>
                <a:lnTo>
                  <a:pt x="2743200" y="1956930"/>
                </a:lnTo>
                <a:lnTo>
                  <a:pt x="2743200" y="1924698"/>
                </a:lnTo>
                <a:lnTo>
                  <a:pt x="2710967" y="1924698"/>
                </a:lnTo>
                <a:lnTo>
                  <a:pt x="2710967" y="1892465"/>
                </a:lnTo>
                <a:lnTo>
                  <a:pt x="2678735" y="1892465"/>
                </a:lnTo>
                <a:lnTo>
                  <a:pt x="2678735" y="1924698"/>
                </a:lnTo>
                <a:lnTo>
                  <a:pt x="2646502" y="1924698"/>
                </a:lnTo>
                <a:lnTo>
                  <a:pt x="2646502" y="1956930"/>
                </a:lnTo>
                <a:lnTo>
                  <a:pt x="2678735" y="1956930"/>
                </a:lnTo>
                <a:lnTo>
                  <a:pt x="2678735" y="1989163"/>
                </a:lnTo>
                <a:lnTo>
                  <a:pt x="2710967" y="1989163"/>
                </a:lnTo>
                <a:close/>
                <a:moveTo>
                  <a:pt x="2848127" y="1989163"/>
                </a:moveTo>
                <a:lnTo>
                  <a:pt x="2848127" y="1956930"/>
                </a:lnTo>
                <a:lnTo>
                  <a:pt x="2880360" y="1956930"/>
                </a:lnTo>
                <a:lnTo>
                  <a:pt x="2880360" y="1924698"/>
                </a:lnTo>
                <a:lnTo>
                  <a:pt x="2848127" y="1924698"/>
                </a:lnTo>
                <a:lnTo>
                  <a:pt x="2848127" y="1892465"/>
                </a:lnTo>
                <a:lnTo>
                  <a:pt x="2815895" y="1892465"/>
                </a:lnTo>
                <a:lnTo>
                  <a:pt x="2815895" y="1924698"/>
                </a:lnTo>
                <a:lnTo>
                  <a:pt x="2783662" y="1924698"/>
                </a:lnTo>
                <a:lnTo>
                  <a:pt x="2783662" y="1956930"/>
                </a:lnTo>
                <a:lnTo>
                  <a:pt x="2815895" y="1956930"/>
                </a:lnTo>
                <a:lnTo>
                  <a:pt x="2815895" y="1989163"/>
                </a:lnTo>
                <a:lnTo>
                  <a:pt x="2848127" y="1989163"/>
                </a:lnTo>
                <a:close/>
                <a:moveTo>
                  <a:pt x="2541575" y="1618145"/>
                </a:moveTo>
                <a:lnTo>
                  <a:pt x="2541575" y="1650378"/>
                </a:lnTo>
                <a:lnTo>
                  <a:pt x="2509342" y="1650378"/>
                </a:lnTo>
                <a:lnTo>
                  <a:pt x="2509342" y="1682610"/>
                </a:lnTo>
                <a:lnTo>
                  <a:pt x="2541575" y="1682610"/>
                </a:lnTo>
                <a:lnTo>
                  <a:pt x="2541575" y="1714843"/>
                </a:lnTo>
                <a:lnTo>
                  <a:pt x="2573807" y="1714843"/>
                </a:lnTo>
                <a:lnTo>
                  <a:pt x="2573807" y="1682610"/>
                </a:lnTo>
                <a:lnTo>
                  <a:pt x="2606040" y="1682610"/>
                </a:lnTo>
                <a:lnTo>
                  <a:pt x="2606040" y="1650378"/>
                </a:lnTo>
                <a:lnTo>
                  <a:pt x="2573807" y="1650378"/>
                </a:lnTo>
                <a:lnTo>
                  <a:pt x="2573807" y="1618145"/>
                </a:lnTo>
                <a:lnTo>
                  <a:pt x="2541575" y="1618145"/>
                </a:lnTo>
                <a:close/>
                <a:moveTo>
                  <a:pt x="1924355" y="1480985"/>
                </a:moveTo>
                <a:lnTo>
                  <a:pt x="1924355" y="1513218"/>
                </a:lnTo>
                <a:lnTo>
                  <a:pt x="1892122" y="1513218"/>
                </a:lnTo>
                <a:lnTo>
                  <a:pt x="1892122" y="1545450"/>
                </a:lnTo>
                <a:lnTo>
                  <a:pt x="1924355" y="1545450"/>
                </a:lnTo>
                <a:lnTo>
                  <a:pt x="1924355" y="1577683"/>
                </a:lnTo>
                <a:lnTo>
                  <a:pt x="1956587" y="1577683"/>
                </a:lnTo>
                <a:lnTo>
                  <a:pt x="1956587" y="1545450"/>
                </a:lnTo>
                <a:lnTo>
                  <a:pt x="1988820" y="1545450"/>
                </a:lnTo>
                <a:lnTo>
                  <a:pt x="1988820" y="1513218"/>
                </a:lnTo>
                <a:lnTo>
                  <a:pt x="1956587" y="1513218"/>
                </a:lnTo>
                <a:lnTo>
                  <a:pt x="1956587" y="1480985"/>
                </a:lnTo>
                <a:lnTo>
                  <a:pt x="1924355" y="1480985"/>
                </a:lnTo>
                <a:close/>
                <a:moveTo>
                  <a:pt x="1992935" y="1343825"/>
                </a:moveTo>
                <a:lnTo>
                  <a:pt x="1992935" y="1376058"/>
                </a:lnTo>
                <a:lnTo>
                  <a:pt x="1960702" y="1376058"/>
                </a:lnTo>
                <a:lnTo>
                  <a:pt x="1960702" y="1408290"/>
                </a:lnTo>
                <a:lnTo>
                  <a:pt x="1992935" y="1408290"/>
                </a:lnTo>
                <a:lnTo>
                  <a:pt x="1992935" y="1440523"/>
                </a:lnTo>
                <a:lnTo>
                  <a:pt x="2025167" y="1440523"/>
                </a:lnTo>
                <a:lnTo>
                  <a:pt x="2025167" y="1408290"/>
                </a:lnTo>
                <a:lnTo>
                  <a:pt x="2057400" y="1408290"/>
                </a:lnTo>
                <a:lnTo>
                  <a:pt x="2057400" y="1376058"/>
                </a:lnTo>
                <a:lnTo>
                  <a:pt x="2025167" y="1376058"/>
                </a:lnTo>
                <a:lnTo>
                  <a:pt x="2025167" y="1343825"/>
                </a:lnTo>
                <a:lnTo>
                  <a:pt x="1992935" y="1343825"/>
                </a:lnTo>
                <a:close/>
                <a:moveTo>
                  <a:pt x="2061515" y="1480985"/>
                </a:moveTo>
                <a:lnTo>
                  <a:pt x="2061515" y="1513218"/>
                </a:lnTo>
                <a:lnTo>
                  <a:pt x="2029282" y="1513218"/>
                </a:lnTo>
                <a:lnTo>
                  <a:pt x="2029282" y="1545450"/>
                </a:lnTo>
                <a:lnTo>
                  <a:pt x="2061515" y="1545450"/>
                </a:lnTo>
                <a:lnTo>
                  <a:pt x="2061515" y="1577683"/>
                </a:lnTo>
                <a:lnTo>
                  <a:pt x="2093747" y="1577683"/>
                </a:lnTo>
                <a:lnTo>
                  <a:pt x="2093747" y="1545450"/>
                </a:lnTo>
                <a:lnTo>
                  <a:pt x="2125980" y="1545450"/>
                </a:lnTo>
                <a:lnTo>
                  <a:pt x="2125980" y="1513218"/>
                </a:lnTo>
                <a:lnTo>
                  <a:pt x="2093747" y="1513218"/>
                </a:lnTo>
                <a:lnTo>
                  <a:pt x="2093747" y="1480985"/>
                </a:lnTo>
                <a:lnTo>
                  <a:pt x="2061515" y="1480985"/>
                </a:lnTo>
                <a:close/>
                <a:moveTo>
                  <a:pt x="1719643" y="797928"/>
                </a:moveTo>
                <a:lnTo>
                  <a:pt x="1719643" y="828446"/>
                </a:lnTo>
                <a:lnTo>
                  <a:pt x="1689125" y="828446"/>
                </a:lnTo>
                <a:lnTo>
                  <a:pt x="1689125" y="858622"/>
                </a:lnTo>
                <a:lnTo>
                  <a:pt x="1719643" y="858622"/>
                </a:lnTo>
                <a:lnTo>
                  <a:pt x="1719643" y="889140"/>
                </a:lnTo>
                <a:lnTo>
                  <a:pt x="1749819" y="889140"/>
                </a:lnTo>
                <a:lnTo>
                  <a:pt x="1749819" y="858622"/>
                </a:lnTo>
                <a:lnTo>
                  <a:pt x="1780337" y="858622"/>
                </a:lnTo>
                <a:lnTo>
                  <a:pt x="1780337" y="828446"/>
                </a:lnTo>
                <a:lnTo>
                  <a:pt x="1749819" y="828446"/>
                </a:lnTo>
                <a:lnTo>
                  <a:pt x="1749819" y="797928"/>
                </a:lnTo>
                <a:lnTo>
                  <a:pt x="1719643" y="797928"/>
                </a:lnTo>
                <a:close/>
                <a:moveTo>
                  <a:pt x="2404415" y="1618145"/>
                </a:moveTo>
                <a:lnTo>
                  <a:pt x="2404415" y="1650378"/>
                </a:lnTo>
                <a:lnTo>
                  <a:pt x="2372182" y="1650378"/>
                </a:lnTo>
                <a:lnTo>
                  <a:pt x="2372182" y="1682610"/>
                </a:lnTo>
                <a:lnTo>
                  <a:pt x="2404415" y="1682610"/>
                </a:lnTo>
                <a:lnTo>
                  <a:pt x="2404415" y="1714843"/>
                </a:lnTo>
                <a:lnTo>
                  <a:pt x="2436647" y="1714843"/>
                </a:lnTo>
                <a:lnTo>
                  <a:pt x="2436647" y="1682610"/>
                </a:lnTo>
                <a:lnTo>
                  <a:pt x="2468880" y="1682610"/>
                </a:lnTo>
                <a:lnTo>
                  <a:pt x="2468880" y="1650378"/>
                </a:lnTo>
                <a:lnTo>
                  <a:pt x="2436647" y="1650378"/>
                </a:lnTo>
                <a:lnTo>
                  <a:pt x="2436647" y="1618145"/>
                </a:lnTo>
                <a:lnTo>
                  <a:pt x="2404415" y="1618145"/>
                </a:lnTo>
                <a:close/>
                <a:moveTo>
                  <a:pt x="2130095" y="1343825"/>
                </a:moveTo>
                <a:lnTo>
                  <a:pt x="2130095" y="1376058"/>
                </a:lnTo>
                <a:lnTo>
                  <a:pt x="2097862" y="1376058"/>
                </a:lnTo>
                <a:lnTo>
                  <a:pt x="2097862" y="1408290"/>
                </a:lnTo>
                <a:lnTo>
                  <a:pt x="2130095" y="1408290"/>
                </a:lnTo>
                <a:lnTo>
                  <a:pt x="2130095" y="1440523"/>
                </a:lnTo>
                <a:lnTo>
                  <a:pt x="2162327" y="1440523"/>
                </a:lnTo>
                <a:lnTo>
                  <a:pt x="2162327" y="1408290"/>
                </a:lnTo>
                <a:lnTo>
                  <a:pt x="2194560" y="1408290"/>
                </a:lnTo>
                <a:lnTo>
                  <a:pt x="2194560" y="1376058"/>
                </a:lnTo>
                <a:lnTo>
                  <a:pt x="2162327" y="1376058"/>
                </a:lnTo>
                <a:lnTo>
                  <a:pt x="2162327" y="1343825"/>
                </a:lnTo>
                <a:lnTo>
                  <a:pt x="2130095" y="1343825"/>
                </a:lnTo>
                <a:close/>
                <a:moveTo>
                  <a:pt x="2335835" y="1480985"/>
                </a:moveTo>
                <a:lnTo>
                  <a:pt x="2335835" y="1513218"/>
                </a:lnTo>
                <a:lnTo>
                  <a:pt x="2303602" y="1513218"/>
                </a:lnTo>
                <a:lnTo>
                  <a:pt x="2303602" y="1545450"/>
                </a:lnTo>
                <a:lnTo>
                  <a:pt x="2335835" y="1545450"/>
                </a:lnTo>
                <a:lnTo>
                  <a:pt x="2335835" y="1577683"/>
                </a:lnTo>
                <a:lnTo>
                  <a:pt x="2368067" y="1577683"/>
                </a:lnTo>
                <a:lnTo>
                  <a:pt x="2368067" y="1545450"/>
                </a:lnTo>
                <a:lnTo>
                  <a:pt x="2400300" y="1545450"/>
                </a:lnTo>
                <a:lnTo>
                  <a:pt x="2400300" y="1513218"/>
                </a:lnTo>
                <a:lnTo>
                  <a:pt x="2368067" y="1513218"/>
                </a:lnTo>
                <a:lnTo>
                  <a:pt x="2368067" y="1480985"/>
                </a:lnTo>
                <a:lnTo>
                  <a:pt x="2335835" y="1480985"/>
                </a:lnTo>
                <a:close/>
                <a:moveTo>
                  <a:pt x="2267255" y="1343825"/>
                </a:moveTo>
                <a:lnTo>
                  <a:pt x="2267255" y="1376058"/>
                </a:lnTo>
                <a:lnTo>
                  <a:pt x="2235022" y="1376058"/>
                </a:lnTo>
                <a:lnTo>
                  <a:pt x="2235022" y="1408290"/>
                </a:lnTo>
                <a:lnTo>
                  <a:pt x="2267255" y="1408290"/>
                </a:lnTo>
                <a:lnTo>
                  <a:pt x="2267255" y="1440523"/>
                </a:lnTo>
                <a:lnTo>
                  <a:pt x="2299487" y="1440523"/>
                </a:lnTo>
                <a:lnTo>
                  <a:pt x="2299487" y="1408290"/>
                </a:lnTo>
                <a:lnTo>
                  <a:pt x="2331720" y="1408290"/>
                </a:lnTo>
                <a:lnTo>
                  <a:pt x="2331720" y="1376058"/>
                </a:lnTo>
                <a:lnTo>
                  <a:pt x="2299487" y="1376058"/>
                </a:lnTo>
                <a:lnTo>
                  <a:pt x="2299487" y="1343825"/>
                </a:lnTo>
                <a:lnTo>
                  <a:pt x="2267255" y="1343825"/>
                </a:lnTo>
                <a:close/>
                <a:moveTo>
                  <a:pt x="2198675" y="1480985"/>
                </a:moveTo>
                <a:lnTo>
                  <a:pt x="2198675" y="1513218"/>
                </a:lnTo>
                <a:lnTo>
                  <a:pt x="2166442" y="1513218"/>
                </a:lnTo>
                <a:lnTo>
                  <a:pt x="2166442" y="1545450"/>
                </a:lnTo>
                <a:lnTo>
                  <a:pt x="2198675" y="1545450"/>
                </a:lnTo>
                <a:lnTo>
                  <a:pt x="2198675" y="1577683"/>
                </a:lnTo>
                <a:lnTo>
                  <a:pt x="2230907" y="1577683"/>
                </a:lnTo>
                <a:lnTo>
                  <a:pt x="2230907" y="1545450"/>
                </a:lnTo>
                <a:lnTo>
                  <a:pt x="2263140" y="1545450"/>
                </a:lnTo>
                <a:lnTo>
                  <a:pt x="2263140" y="1513218"/>
                </a:lnTo>
                <a:lnTo>
                  <a:pt x="2230907" y="1513218"/>
                </a:lnTo>
                <a:lnTo>
                  <a:pt x="2230907" y="1480985"/>
                </a:lnTo>
                <a:lnTo>
                  <a:pt x="2198675" y="1480985"/>
                </a:lnTo>
                <a:close/>
                <a:moveTo>
                  <a:pt x="2678735" y="1618145"/>
                </a:moveTo>
                <a:lnTo>
                  <a:pt x="2678735" y="1650378"/>
                </a:lnTo>
                <a:lnTo>
                  <a:pt x="2646502" y="1650378"/>
                </a:lnTo>
                <a:lnTo>
                  <a:pt x="2646502" y="1682610"/>
                </a:lnTo>
                <a:lnTo>
                  <a:pt x="2678735" y="1682610"/>
                </a:lnTo>
                <a:lnTo>
                  <a:pt x="2678735" y="1714843"/>
                </a:lnTo>
                <a:lnTo>
                  <a:pt x="2710967" y="1714843"/>
                </a:lnTo>
                <a:lnTo>
                  <a:pt x="2710967" y="1682610"/>
                </a:lnTo>
                <a:lnTo>
                  <a:pt x="2743200" y="1682610"/>
                </a:lnTo>
                <a:lnTo>
                  <a:pt x="2743200" y="1650378"/>
                </a:lnTo>
                <a:lnTo>
                  <a:pt x="2710967" y="1650378"/>
                </a:lnTo>
                <a:lnTo>
                  <a:pt x="2710967" y="1618145"/>
                </a:lnTo>
                <a:lnTo>
                  <a:pt x="2678735" y="1618145"/>
                </a:lnTo>
                <a:close/>
                <a:moveTo>
                  <a:pt x="3121076" y="1985391"/>
                </a:moveTo>
                <a:lnTo>
                  <a:pt x="3121076" y="1955559"/>
                </a:lnTo>
                <a:lnTo>
                  <a:pt x="3150908" y="1955559"/>
                </a:lnTo>
                <a:lnTo>
                  <a:pt x="3150908" y="1926069"/>
                </a:lnTo>
                <a:lnTo>
                  <a:pt x="3121076" y="1926069"/>
                </a:lnTo>
                <a:lnTo>
                  <a:pt x="3121076" y="1896237"/>
                </a:lnTo>
                <a:lnTo>
                  <a:pt x="3091586" y="1896237"/>
                </a:lnTo>
                <a:lnTo>
                  <a:pt x="3091586" y="1926069"/>
                </a:lnTo>
                <a:lnTo>
                  <a:pt x="3061754" y="1926069"/>
                </a:lnTo>
                <a:lnTo>
                  <a:pt x="3061754" y="1955559"/>
                </a:lnTo>
                <a:lnTo>
                  <a:pt x="3091586" y="1955559"/>
                </a:lnTo>
                <a:lnTo>
                  <a:pt x="3091586" y="1985391"/>
                </a:lnTo>
                <a:lnTo>
                  <a:pt x="3121076" y="1985391"/>
                </a:lnTo>
                <a:close/>
                <a:moveTo>
                  <a:pt x="3160852" y="1761134"/>
                </a:moveTo>
                <a:lnTo>
                  <a:pt x="3160852" y="1789595"/>
                </a:lnTo>
                <a:lnTo>
                  <a:pt x="3132392" y="1789595"/>
                </a:lnTo>
                <a:lnTo>
                  <a:pt x="3132392" y="1817713"/>
                </a:lnTo>
                <a:lnTo>
                  <a:pt x="3160852" y="1817713"/>
                </a:lnTo>
                <a:lnTo>
                  <a:pt x="3160852" y="1846174"/>
                </a:lnTo>
                <a:lnTo>
                  <a:pt x="3188970" y="1846174"/>
                </a:lnTo>
                <a:lnTo>
                  <a:pt x="3188970" y="1817713"/>
                </a:lnTo>
                <a:lnTo>
                  <a:pt x="3217431" y="1817713"/>
                </a:lnTo>
                <a:lnTo>
                  <a:pt x="3217431" y="1789595"/>
                </a:lnTo>
                <a:lnTo>
                  <a:pt x="3188970" y="1789595"/>
                </a:lnTo>
                <a:lnTo>
                  <a:pt x="3188970" y="1761134"/>
                </a:lnTo>
                <a:lnTo>
                  <a:pt x="3160852" y="1761134"/>
                </a:lnTo>
                <a:close/>
                <a:moveTo>
                  <a:pt x="3091586" y="1622603"/>
                </a:moveTo>
                <a:lnTo>
                  <a:pt x="3091586" y="1651749"/>
                </a:lnTo>
                <a:lnTo>
                  <a:pt x="3062440" y="1651749"/>
                </a:lnTo>
                <a:lnTo>
                  <a:pt x="3062440" y="1681239"/>
                </a:lnTo>
                <a:lnTo>
                  <a:pt x="3091586" y="1681239"/>
                </a:lnTo>
                <a:lnTo>
                  <a:pt x="3091586" y="1710385"/>
                </a:lnTo>
                <a:lnTo>
                  <a:pt x="3121076" y="1710385"/>
                </a:lnTo>
                <a:lnTo>
                  <a:pt x="3121076" y="1681239"/>
                </a:lnTo>
                <a:lnTo>
                  <a:pt x="3150223" y="1681239"/>
                </a:lnTo>
                <a:lnTo>
                  <a:pt x="3150223" y="1651749"/>
                </a:lnTo>
                <a:lnTo>
                  <a:pt x="3121076" y="1651749"/>
                </a:lnTo>
                <a:lnTo>
                  <a:pt x="3121076" y="1622603"/>
                </a:lnTo>
                <a:lnTo>
                  <a:pt x="3091586" y="1622603"/>
                </a:lnTo>
                <a:close/>
                <a:moveTo>
                  <a:pt x="3022321" y="1757705"/>
                </a:moveTo>
                <a:lnTo>
                  <a:pt x="3022321" y="1788224"/>
                </a:lnTo>
                <a:lnTo>
                  <a:pt x="2991803" y="1788224"/>
                </a:lnTo>
                <a:lnTo>
                  <a:pt x="2991803" y="1819085"/>
                </a:lnTo>
                <a:lnTo>
                  <a:pt x="3022321" y="1819085"/>
                </a:lnTo>
                <a:lnTo>
                  <a:pt x="3022321" y="1849603"/>
                </a:lnTo>
                <a:lnTo>
                  <a:pt x="3053182" y="1849603"/>
                </a:lnTo>
                <a:lnTo>
                  <a:pt x="3053182" y="1819085"/>
                </a:lnTo>
                <a:lnTo>
                  <a:pt x="3083700" y="1819085"/>
                </a:lnTo>
                <a:lnTo>
                  <a:pt x="3083700" y="1788224"/>
                </a:lnTo>
                <a:lnTo>
                  <a:pt x="3053182" y="1788224"/>
                </a:lnTo>
                <a:lnTo>
                  <a:pt x="3053182" y="1757705"/>
                </a:lnTo>
                <a:lnTo>
                  <a:pt x="3022321" y="1757705"/>
                </a:lnTo>
                <a:close/>
                <a:moveTo>
                  <a:pt x="2953741" y="1619860"/>
                </a:moveTo>
                <a:lnTo>
                  <a:pt x="2953741" y="1651064"/>
                </a:lnTo>
                <a:lnTo>
                  <a:pt x="2922537" y="1651064"/>
                </a:lnTo>
                <a:lnTo>
                  <a:pt x="2922537" y="1681925"/>
                </a:lnTo>
                <a:lnTo>
                  <a:pt x="2953741" y="1681925"/>
                </a:lnTo>
                <a:lnTo>
                  <a:pt x="2953741" y="1713128"/>
                </a:lnTo>
                <a:lnTo>
                  <a:pt x="2984602" y="1713128"/>
                </a:lnTo>
                <a:lnTo>
                  <a:pt x="2984602" y="1681925"/>
                </a:lnTo>
                <a:lnTo>
                  <a:pt x="3015806" y="1681925"/>
                </a:lnTo>
                <a:lnTo>
                  <a:pt x="3015806" y="1651064"/>
                </a:lnTo>
                <a:lnTo>
                  <a:pt x="2984602" y="1651064"/>
                </a:lnTo>
                <a:lnTo>
                  <a:pt x="2984602" y="1619860"/>
                </a:lnTo>
                <a:lnTo>
                  <a:pt x="2953741" y="1619860"/>
                </a:lnTo>
                <a:close/>
                <a:moveTo>
                  <a:pt x="2884818" y="1482357"/>
                </a:moveTo>
                <a:lnTo>
                  <a:pt x="2884818" y="1513561"/>
                </a:lnTo>
                <a:lnTo>
                  <a:pt x="2853614" y="1513561"/>
                </a:lnTo>
                <a:lnTo>
                  <a:pt x="2853614" y="1545107"/>
                </a:lnTo>
                <a:lnTo>
                  <a:pt x="2884818" y="1545107"/>
                </a:lnTo>
                <a:lnTo>
                  <a:pt x="2884818" y="1576311"/>
                </a:lnTo>
                <a:lnTo>
                  <a:pt x="2916365" y="1576311"/>
                </a:lnTo>
                <a:lnTo>
                  <a:pt x="2916365" y="1545107"/>
                </a:lnTo>
                <a:lnTo>
                  <a:pt x="2947568" y="1545107"/>
                </a:lnTo>
                <a:lnTo>
                  <a:pt x="2947568" y="1513561"/>
                </a:lnTo>
                <a:lnTo>
                  <a:pt x="2916365" y="1513561"/>
                </a:lnTo>
                <a:lnTo>
                  <a:pt x="2916365" y="1482357"/>
                </a:lnTo>
                <a:lnTo>
                  <a:pt x="2884818" y="1482357"/>
                </a:lnTo>
                <a:close/>
                <a:moveTo>
                  <a:pt x="2848127" y="2263483"/>
                </a:moveTo>
                <a:lnTo>
                  <a:pt x="2848127" y="2231250"/>
                </a:lnTo>
                <a:lnTo>
                  <a:pt x="2880360" y="2231250"/>
                </a:lnTo>
                <a:lnTo>
                  <a:pt x="2880360" y="2199018"/>
                </a:lnTo>
                <a:lnTo>
                  <a:pt x="2848127" y="2199018"/>
                </a:lnTo>
                <a:lnTo>
                  <a:pt x="2848127" y="2166785"/>
                </a:lnTo>
                <a:lnTo>
                  <a:pt x="2815895" y="2166785"/>
                </a:lnTo>
                <a:lnTo>
                  <a:pt x="2815895" y="2199018"/>
                </a:lnTo>
                <a:lnTo>
                  <a:pt x="2783662" y="2199018"/>
                </a:lnTo>
                <a:lnTo>
                  <a:pt x="2783662" y="2231250"/>
                </a:lnTo>
                <a:lnTo>
                  <a:pt x="2815895" y="2231250"/>
                </a:lnTo>
                <a:lnTo>
                  <a:pt x="2815895" y="2263483"/>
                </a:lnTo>
                <a:lnTo>
                  <a:pt x="2848127" y="2263483"/>
                </a:lnTo>
                <a:close/>
                <a:moveTo>
                  <a:pt x="2779547" y="2126323"/>
                </a:moveTo>
                <a:lnTo>
                  <a:pt x="2779547" y="2094090"/>
                </a:lnTo>
                <a:lnTo>
                  <a:pt x="2811780" y="2094090"/>
                </a:lnTo>
                <a:lnTo>
                  <a:pt x="2811780" y="2061858"/>
                </a:lnTo>
                <a:lnTo>
                  <a:pt x="2779547" y="2061858"/>
                </a:lnTo>
                <a:lnTo>
                  <a:pt x="2779547" y="2029625"/>
                </a:lnTo>
                <a:lnTo>
                  <a:pt x="2747315" y="2029625"/>
                </a:lnTo>
                <a:lnTo>
                  <a:pt x="2747315" y="2061858"/>
                </a:lnTo>
                <a:lnTo>
                  <a:pt x="2715082" y="2061858"/>
                </a:lnTo>
                <a:lnTo>
                  <a:pt x="2715082" y="2094090"/>
                </a:lnTo>
                <a:lnTo>
                  <a:pt x="2747315" y="2094090"/>
                </a:lnTo>
                <a:lnTo>
                  <a:pt x="2747315" y="2126323"/>
                </a:lnTo>
                <a:lnTo>
                  <a:pt x="2779547" y="2126323"/>
                </a:lnTo>
                <a:close/>
                <a:moveTo>
                  <a:pt x="2984945" y="1988134"/>
                </a:moveTo>
                <a:lnTo>
                  <a:pt x="2984945" y="1956587"/>
                </a:lnTo>
                <a:lnTo>
                  <a:pt x="3016492" y="1956587"/>
                </a:lnTo>
                <a:lnTo>
                  <a:pt x="3016492" y="1925041"/>
                </a:lnTo>
                <a:lnTo>
                  <a:pt x="2984945" y="1925041"/>
                </a:lnTo>
                <a:lnTo>
                  <a:pt x="2984945" y="1893494"/>
                </a:lnTo>
                <a:lnTo>
                  <a:pt x="2953398" y="1893494"/>
                </a:lnTo>
                <a:lnTo>
                  <a:pt x="2953398" y="1925041"/>
                </a:lnTo>
                <a:lnTo>
                  <a:pt x="2921851" y="1925041"/>
                </a:lnTo>
                <a:lnTo>
                  <a:pt x="2921851" y="1956587"/>
                </a:lnTo>
                <a:lnTo>
                  <a:pt x="2953398" y="1956587"/>
                </a:lnTo>
                <a:lnTo>
                  <a:pt x="2953398" y="1988134"/>
                </a:lnTo>
                <a:lnTo>
                  <a:pt x="2984945" y="1988134"/>
                </a:lnTo>
                <a:close/>
                <a:moveTo>
                  <a:pt x="3053182" y="2123923"/>
                </a:moveTo>
                <a:lnTo>
                  <a:pt x="3053182" y="2093405"/>
                </a:lnTo>
                <a:lnTo>
                  <a:pt x="3083700" y="2093405"/>
                </a:lnTo>
                <a:lnTo>
                  <a:pt x="3083700" y="2062544"/>
                </a:lnTo>
                <a:lnTo>
                  <a:pt x="3053182" y="2062544"/>
                </a:lnTo>
                <a:lnTo>
                  <a:pt x="3053182" y="2032025"/>
                </a:lnTo>
                <a:lnTo>
                  <a:pt x="3022321" y="2032025"/>
                </a:lnTo>
                <a:lnTo>
                  <a:pt x="3022321" y="2062544"/>
                </a:lnTo>
                <a:lnTo>
                  <a:pt x="2991803" y="2062544"/>
                </a:lnTo>
                <a:lnTo>
                  <a:pt x="2991803" y="2093405"/>
                </a:lnTo>
                <a:lnTo>
                  <a:pt x="3022321" y="2093405"/>
                </a:lnTo>
                <a:lnTo>
                  <a:pt x="3022321" y="2123923"/>
                </a:lnTo>
                <a:lnTo>
                  <a:pt x="3053182" y="2123923"/>
                </a:lnTo>
                <a:close/>
                <a:moveTo>
                  <a:pt x="2916707" y="2126323"/>
                </a:moveTo>
                <a:lnTo>
                  <a:pt x="2916707" y="2094090"/>
                </a:lnTo>
                <a:lnTo>
                  <a:pt x="2948940" y="2094090"/>
                </a:lnTo>
                <a:lnTo>
                  <a:pt x="2948940" y="2061858"/>
                </a:lnTo>
                <a:lnTo>
                  <a:pt x="2916707" y="2061858"/>
                </a:lnTo>
                <a:lnTo>
                  <a:pt x="2916707" y="2029625"/>
                </a:lnTo>
                <a:lnTo>
                  <a:pt x="2884475" y="2029625"/>
                </a:lnTo>
                <a:lnTo>
                  <a:pt x="2884475" y="2061858"/>
                </a:lnTo>
                <a:lnTo>
                  <a:pt x="2852242" y="2061858"/>
                </a:lnTo>
                <a:lnTo>
                  <a:pt x="2852242" y="2094090"/>
                </a:lnTo>
                <a:lnTo>
                  <a:pt x="2884475" y="2094090"/>
                </a:lnTo>
                <a:lnTo>
                  <a:pt x="2884475" y="2126323"/>
                </a:lnTo>
                <a:lnTo>
                  <a:pt x="2916707" y="2126323"/>
                </a:lnTo>
                <a:close/>
                <a:moveTo>
                  <a:pt x="2404415" y="1343825"/>
                </a:moveTo>
                <a:lnTo>
                  <a:pt x="2404415" y="1376058"/>
                </a:lnTo>
                <a:lnTo>
                  <a:pt x="2372182" y="1376058"/>
                </a:lnTo>
                <a:lnTo>
                  <a:pt x="2372182" y="1408290"/>
                </a:lnTo>
                <a:lnTo>
                  <a:pt x="2404415" y="1408290"/>
                </a:lnTo>
                <a:lnTo>
                  <a:pt x="2404415" y="1440523"/>
                </a:lnTo>
                <a:lnTo>
                  <a:pt x="2436647" y="1440523"/>
                </a:lnTo>
                <a:lnTo>
                  <a:pt x="2436647" y="1408290"/>
                </a:lnTo>
                <a:lnTo>
                  <a:pt x="2468880" y="1408290"/>
                </a:lnTo>
                <a:lnTo>
                  <a:pt x="2468880" y="1376058"/>
                </a:lnTo>
                <a:lnTo>
                  <a:pt x="2436647" y="1376058"/>
                </a:lnTo>
                <a:lnTo>
                  <a:pt x="2436647" y="1343825"/>
                </a:lnTo>
                <a:lnTo>
                  <a:pt x="2404415" y="1343825"/>
                </a:lnTo>
                <a:close/>
                <a:moveTo>
                  <a:pt x="2335835" y="1206665"/>
                </a:moveTo>
                <a:lnTo>
                  <a:pt x="2335835" y="1238898"/>
                </a:lnTo>
                <a:lnTo>
                  <a:pt x="2303602" y="1238898"/>
                </a:lnTo>
                <a:lnTo>
                  <a:pt x="2303602" y="1271130"/>
                </a:lnTo>
                <a:lnTo>
                  <a:pt x="2335835" y="1271130"/>
                </a:lnTo>
                <a:lnTo>
                  <a:pt x="2335835" y="1303363"/>
                </a:lnTo>
                <a:lnTo>
                  <a:pt x="2368067" y="1303363"/>
                </a:lnTo>
                <a:lnTo>
                  <a:pt x="2368067" y="1271130"/>
                </a:lnTo>
                <a:lnTo>
                  <a:pt x="2400300" y="1271130"/>
                </a:lnTo>
                <a:lnTo>
                  <a:pt x="2400300" y="1238898"/>
                </a:lnTo>
                <a:lnTo>
                  <a:pt x="2368067" y="1238898"/>
                </a:lnTo>
                <a:lnTo>
                  <a:pt x="2368067" y="1206665"/>
                </a:lnTo>
                <a:lnTo>
                  <a:pt x="2335835" y="1206665"/>
                </a:lnTo>
                <a:close/>
                <a:moveTo>
                  <a:pt x="2472995" y="1206665"/>
                </a:moveTo>
                <a:lnTo>
                  <a:pt x="2472995" y="1238898"/>
                </a:lnTo>
                <a:lnTo>
                  <a:pt x="2440762" y="1238898"/>
                </a:lnTo>
                <a:lnTo>
                  <a:pt x="2440762" y="1271130"/>
                </a:lnTo>
                <a:lnTo>
                  <a:pt x="2472995" y="1271130"/>
                </a:lnTo>
                <a:lnTo>
                  <a:pt x="2472995" y="1303363"/>
                </a:lnTo>
                <a:lnTo>
                  <a:pt x="2505227" y="1303363"/>
                </a:lnTo>
                <a:lnTo>
                  <a:pt x="2505227" y="1271130"/>
                </a:lnTo>
                <a:lnTo>
                  <a:pt x="2537460" y="1271130"/>
                </a:lnTo>
                <a:lnTo>
                  <a:pt x="2537460" y="1238898"/>
                </a:lnTo>
                <a:lnTo>
                  <a:pt x="2505227" y="1238898"/>
                </a:lnTo>
                <a:lnTo>
                  <a:pt x="2505227" y="1206665"/>
                </a:lnTo>
                <a:lnTo>
                  <a:pt x="2472995" y="1206665"/>
                </a:lnTo>
                <a:close/>
                <a:moveTo>
                  <a:pt x="2816238" y="1345197"/>
                </a:moveTo>
                <a:lnTo>
                  <a:pt x="2816238" y="1376401"/>
                </a:lnTo>
                <a:lnTo>
                  <a:pt x="2785034" y="1376401"/>
                </a:lnTo>
                <a:lnTo>
                  <a:pt x="2785034" y="1407947"/>
                </a:lnTo>
                <a:lnTo>
                  <a:pt x="2816238" y="1407947"/>
                </a:lnTo>
                <a:lnTo>
                  <a:pt x="2816238" y="1439151"/>
                </a:lnTo>
                <a:lnTo>
                  <a:pt x="2847785" y="1439151"/>
                </a:lnTo>
                <a:lnTo>
                  <a:pt x="2847785" y="1407947"/>
                </a:lnTo>
                <a:lnTo>
                  <a:pt x="2878988" y="1407947"/>
                </a:lnTo>
                <a:lnTo>
                  <a:pt x="2878988" y="1376401"/>
                </a:lnTo>
                <a:lnTo>
                  <a:pt x="2847785" y="1376401"/>
                </a:lnTo>
                <a:lnTo>
                  <a:pt x="2847785" y="1345197"/>
                </a:lnTo>
                <a:lnTo>
                  <a:pt x="2816238" y="1345197"/>
                </a:lnTo>
                <a:close/>
                <a:moveTo>
                  <a:pt x="2267255" y="1069505"/>
                </a:moveTo>
                <a:lnTo>
                  <a:pt x="2267255" y="1101738"/>
                </a:lnTo>
                <a:lnTo>
                  <a:pt x="2235022" y="1101738"/>
                </a:lnTo>
                <a:lnTo>
                  <a:pt x="2235022" y="1133970"/>
                </a:lnTo>
                <a:lnTo>
                  <a:pt x="2267255" y="1133970"/>
                </a:lnTo>
                <a:lnTo>
                  <a:pt x="2267255" y="1166203"/>
                </a:lnTo>
                <a:lnTo>
                  <a:pt x="2299487" y="1166203"/>
                </a:lnTo>
                <a:lnTo>
                  <a:pt x="2299487" y="1133970"/>
                </a:lnTo>
                <a:lnTo>
                  <a:pt x="2331720" y="1133970"/>
                </a:lnTo>
                <a:lnTo>
                  <a:pt x="2331720" y="1101738"/>
                </a:lnTo>
                <a:lnTo>
                  <a:pt x="2299487" y="1101738"/>
                </a:lnTo>
                <a:lnTo>
                  <a:pt x="2299487" y="1069505"/>
                </a:lnTo>
                <a:lnTo>
                  <a:pt x="2267255" y="1069505"/>
                </a:lnTo>
                <a:close/>
                <a:moveTo>
                  <a:pt x="2541575" y="1343825"/>
                </a:moveTo>
                <a:lnTo>
                  <a:pt x="2541575" y="1376058"/>
                </a:lnTo>
                <a:lnTo>
                  <a:pt x="2509342" y="1376058"/>
                </a:lnTo>
                <a:lnTo>
                  <a:pt x="2509342" y="1408290"/>
                </a:lnTo>
                <a:lnTo>
                  <a:pt x="2541575" y="1408290"/>
                </a:lnTo>
                <a:lnTo>
                  <a:pt x="2541575" y="1440523"/>
                </a:lnTo>
                <a:lnTo>
                  <a:pt x="2573807" y="1440523"/>
                </a:lnTo>
                <a:lnTo>
                  <a:pt x="2573807" y="1408290"/>
                </a:lnTo>
                <a:lnTo>
                  <a:pt x="2606040" y="1408290"/>
                </a:lnTo>
                <a:lnTo>
                  <a:pt x="2606040" y="1376058"/>
                </a:lnTo>
                <a:lnTo>
                  <a:pt x="2573807" y="1376058"/>
                </a:lnTo>
                <a:lnTo>
                  <a:pt x="2573807" y="1343825"/>
                </a:lnTo>
                <a:lnTo>
                  <a:pt x="2541575" y="1343825"/>
                </a:lnTo>
                <a:close/>
                <a:moveTo>
                  <a:pt x="2678735" y="1343825"/>
                </a:moveTo>
                <a:lnTo>
                  <a:pt x="2678735" y="1376058"/>
                </a:lnTo>
                <a:lnTo>
                  <a:pt x="2646502" y="1376058"/>
                </a:lnTo>
                <a:lnTo>
                  <a:pt x="2646502" y="1408290"/>
                </a:lnTo>
                <a:lnTo>
                  <a:pt x="2678735" y="1408290"/>
                </a:lnTo>
                <a:lnTo>
                  <a:pt x="2678735" y="1440523"/>
                </a:lnTo>
                <a:lnTo>
                  <a:pt x="2710967" y="1440523"/>
                </a:lnTo>
                <a:lnTo>
                  <a:pt x="2710967" y="1408290"/>
                </a:lnTo>
                <a:lnTo>
                  <a:pt x="2743200" y="1408290"/>
                </a:lnTo>
                <a:lnTo>
                  <a:pt x="2743200" y="1376058"/>
                </a:lnTo>
                <a:lnTo>
                  <a:pt x="2710967" y="1376058"/>
                </a:lnTo>
                <a:lnTo>
                  <a:pt x="2710967" y="1343825"/>
                </a:lnTo>
                <a:lnTo>
                  <a:pt x="2678735" y="1343825"/>
                </a:lnTo>
                <a:close/>
                <a:moveTo>
                  <a:pt x="2747315" y="1480985"/>
                </a:moveTo>
                <a:lnTo>
                  <a:pt x="2747315" y="1513218"/>
                </a:lnTo>
                <a:lnTo>
                  <a:pt x="2715082" y="1513218"/>
                </a:lnTo>
                <a:lnTo>
                  <a:pt x="2715082" y="1545450"/>
                </a:lnTo>
                <a:lnTo>
                  <a:pt x="2747315" y="1545450"/>
                </a:lnTo>
                <a:lnTo>
                  <a:pt x="2747315" y="1577683"/>
                </a:lnTo>
                <a:lnTo>
                  <a:pt x="2779547" y="1577683"/>
                </a:lnTo>
                <a:lnTo>
                  <a:pt x="2779547" y="1545450"/>
                </a:lnTo>
                <a:lnTo>
                  <a:pt x="2811780" y="1545450"/>
                </a:lnTo>
                <a:lnTo>
                  <a:pt x="2811780" y="1513218"/>
                </a:lnTo>
                <a:lnTo>
                  <a:pt x="2779547" y="1513218"/>
                </a:lnTo>
                <a:lnTo>
                  <a:pt x="2779547" y="1480985"/>
                </a:lnTo>
                <a:lnTo>
                  <a:pt x="2747315" y="1480985"/>
                </a:lnTo>
                <a:close/>
                <a:moveTo>
                  <a:pt x="2610155" y="1206665"/>
                </a:moveTo>
                <a:lnTo>
                  <a:pt x="2610155" y="1238898"/>
                </a:lnTo>
                <a:lnTo>
                  <a:pt x="2577922" y="1238898"/>
                </a:lnTo>
                <a:lnTo>
                  <a:pt x="2577922" y="1271130"/>
                </a:lnTo>
                <a:lnTo>
                  <a:pt x="2610155" y="1271130"/>
                </a:lnTo>
                <a:lnTo>
                  <a:pt x="2610155" y="1303363"/>
                </a:lnTo>
                <a:lnTo>
                  <a:pt x="2642387" y="1303363"/>
                </a:lnTo>
                <a:lnTo>
                  <a:pt x="2642387" y="1271130"/>
                </a:lnTo>
                <a:lnTo>
                  <a:pt x="2674620" y="1271130"/>
                </a:lnTo>
                <a:lnTo>
                  <a:pt x="2674620" y="1238898"/>
                </a:lnTo>
                <a:lnTo>
                  <a:pt x="2642387" y="1238898"/>
                </a:lnTo>
                <a:lnTo>
                  <a:pt x="2642387" y="1206665"/>
                </a:lnTo>
                <a:lnTo>
                  <a:pt x="2610155" y="1206665"/>
                </a:lnTo>
                <a:close/>
                <a:moveTo>
                  <a:pt x="2025167" y="2537803"/>
                </a:moveTo>
                <a:lnTo>
                  <a:pt x="2025167" y="2505570"/>
                </a:lnTo>
                <a:lnTo>
                  <a:pt x="2057400" y="2505570"/>
                </a:lnTo>
                <a:lnTo>
                  <a:pt x="2057400" y="2473338"/>
                </a:lnTo>
                <a:lnTo>
                  <a:pt x="2025167" y="2473338"/>
                </a:lnTo>
                <a:lnTo>
                  <a:pt x="2025167" y="2441105"/>
                </a:lnTo>
                <a:lnTo>
                  <a:pt x="1992935" y="2441105"/>
                </a:lnTo>
                <a:lnTo>
                  <a:pt x="1992935" y="2473338"/>
                </a:lnTo>
                <a:lnTo>
                  <a:pt x="1960702" y="2473338"/>
                </a:lnTo>
                <a:lnTo>
                  <a:pt x="1960702" y="2505570"/>
                </a:lnTo>
                <a:lnTo>
                  <a:pt x="1992935" y="2505570"/>
                </a:lnTo>
                <a:lnTo>
                  <a:pt x="1992935" y="2537803"/>
                </a:lnTo>
                <a:lnTo>
                  <a:pt x="2025167" y="2537803"/>
                </a:lnTo>
                <a:close/>
                <a:moveTo>
                  <a:pt x="1819427" y="2400643"/>
                </a:moveTo>
                <a:lnTo>
                  <a:pt x="1819427" y="2368410"/>
                </a:lnTo>
                <a:lnTo>
                  <a:pt x="1851660" y="2368410"/>
                </a:lnTo>
                <a:lnTo>
                  <a:pt x="1851660" y="2336178"/>
                </a:lnTo>
                <a:lnTo>
                  <a:pt x="1819427" y="2336178"/>
                </a:lnTo>
                <a:lnTo>
                  <a:pt x="1819427" y="2303945"/>
                </a:lnTo>
                <a:lnTo>
                  <a:pt x="1787195" y="2303945"/>
                </a:lnTo>
                <a:lnTo>
                  <a:pt x="1787195" y="2336178"/>
                </a:lnTo>
                <a:lnTo>
                  <a:pt x="1754962" y="2336178"/>
                </a:lnTo>
                <a:lnTo>
                  <a:pt x="1754962" y="2368410"/>
                </a:lnTo>
                <a:lnTo>
                  <a:pt x="1787195" y="2368410"/>
                </a:lnTo>
                <a:lnTo>
                  <a:pt x="1787195" y="2400643"/>
                </a:lnTo>
                <a:lnTo>
                  <a:pt x="1819427" y="2400643"/>
                </a:lnTo>
                <a:close/>
                <a:moveTo>
                  <a:pt x="2710967" y="2263483"/>
                </a:moveTo>
                <a:lnTo>
                  <a:pt x="2710967" y="2231250"/>
                </a:lnTo>
                <a:lnTo>
                  <a:pt x="2743200" y="2231250"/>
                </a:lnTo>
                <a:lnTo>
                  <a:pt x="2743200" y="2199018"/>
                </a:lnTo>
                <a:lnTo>
                  <a:pt x="2710967" y="2199018"/>
                </a:lnTo>
                <a:lnTo>
                  <a:pt x="2710967" y="2166785"/>
                </a:lnTo>
                <a:lnTo>
                  <a:pt x="2678735" y="2166785"/>
                </a:lnTo>
                <a:lnTo>
                  <a:pt x="2678735" y="2199018"/>
                </a:lnTo>
                <a:lnTo>
                  <a:pt x="2646502" y="2199018"/>
                </a:lnTo>
                <a:lnTo>
                  <a:pt x="2646502" y="2231250"/>
                </a:lnTo>
                <a:lnTo>
                  <a:pt x="2678735" y="2231250"/>
                </a:lnTo>
                <a:lnTo>
                  <a:pt x="2678735" y="2263483"/>
                </a:lnTo>
                <a:lnTo>
                  <a:pt x="2710967" y="2263483"/>
                </a:lnTo>
                <a:close/>
                <a:moveTo>
                  <a:pt x="1956587" y="2400643"/>
                </a:moveTo>
                <a:lnTo>
                  <a:pt x="1956587" y="2368410"/>
                </a:lnTo>
                <a:lnTo>
                  <a:pt x="1988820" y="2368410"/>
                </a:lnTo>
                <a:lnTo>
                  <a:pt x="1988820" y="2336178"/>
                </a:lnTo>
                <a:lnTo>
                  <a:pt x="1956587" y="2336178"/>
                </a:lnTo>
                <a:lnTo>
                  <a:pt x="1956587" y="2303945"/>
                </a:lnTo>
                <a:lnTo>
                  <a:pt x="1924355" y="2303945"/>
                </a:lnTo>
                <a:lnTo>
                  <a:pt x="1924355" y="2336178"/>
                </a:lnTo>
                <a:lnTo>
                  <a:pt x="1892122" y="2336178"/>
                </a:lnTo>
                <a:lnTo>
                  <a:pt x="1892122" y="2368410"/>
                </a:lnTo>
                <a:lnTo>
                  <a:pt x="1924355" y="2368410"/>
                </a:lnTo>
                <a:lnTo>
                  <a:pt x="1924355" y="2400643"/>
                </a:lnTo>
                <a:lnTo>
                  <a:pt x="1956587" y="2400643"/>
                </a:lnTo>
                <a:close/>
                <a:moveTo>
                  <a:pt x="1750847" y="2537803"/>
                </a:moveTo>
                <a:lnTo>
                  <a:pt x="1750847" y="2505570"/>
                </a:lnTo>
                <a:lnTo>
                  <a:pt x="1783080" y="2505570"/>
                </a:lnTo>
                <a:lnTo>
                  <a:pt x="1783080" y="2473338"/>
                </a:lnTo>
                <a:lnTo>
                  <a:pt x="1750847" y="2473338"/>
                </a:lnTo>
                <a:lnTo>
                  <a:pt x="1750847" y="2441105"/>
                </a:lnTo>
                <a:lnTo>
                  <a:pt x="1718615" y="2441105"/>
                </a:lnTo>
                <a:lnTo>
                  <a:pt x="1718615" y="2473338"/>
                </a:lnTo>
                <a:lnTo>
                  <a:pt x="1686382" y="2473338"/>
                </a:lnTo>
                <a:lnTo>
                  <a:pt x="1686382" y="2505570"/>
                </a:lnTo>
                <a:lnTo>
                  <a:pt x="1718615" y="2505570"/>
                </a:lnTo>
                <a:lnTo>
                  <a:pt x="1718615" y="2537803"/>
                </a:lnTo>
                <a:lnTo>
                  <a:pt x="1750847" y="2537803"/>
                </a:lnTo>
                <a:close/>
                <a:moveTo>
                  <a:pt x="1476527" y="2263483"/>
                </a:moveTo>
                <a:lnTo>
                  <a:pt x="1476527" y="2231250"/>
                </a:lnTo>
                <a:lnTo>
                  <a:pt x="1508760" y="2231250"/>
                </a:lnTo>
                <a:lnTo>
                  <a:pt x="1508760" y="2199018"/>
                </a:lnTo>
                <a:lnTo>
                  <a:pt x="1476527" y="2199018"/>
                </a:lnTo>
                <a:lnTo>
                  <a:pt x="1476527" y="2166785"/>
                </a:lnTo>
                <a:lnTo>
                  <a:pt x="1444295" y="2166785"/>
                </a:lnTo>
                <a:lnTo>
                  <a:pt x="1444295" y="2199018"/>
                </a:lnTo>
                <a:lnTo>
                  <a:pt x="1412062" y="2199018"/>
                </a:lnTo>
                <a:lnTo>
                  <a:pt x="1412062" y="2231250"/>
                </a:lnTo>
                <a:lnTo>
                  <a:pt x="1444295" y="2231250"/>
                </a:lnTo>
                <a:lnTo>
                  <a:pt x="1444295" y="2263483"/>
                </a:lnTo>
                <a:lnTo>
                  <a:pt x="1476527" y="2263483"/>
                </a:lnTo>
                <a:close/>
                <a:moveTo>
                  <a:pt x="1545107" y="2400643"/>
                </a:moveTo>
                <a:lnTo>
                  <a:pt x="1545107" y="2368410"/>
                </a:lnTo>
                <a:lnTo>
                  <a:pt x="1577340" y="2368410"/>
                </a:lnTo>
                <a:lnTo>
                  <a:pt x="1577340" y="2336178"/>
                </a:lnTo>
                <a:lnTo>
                  <a:pt x="1545107" y="2336178"/>
                </a:lnTo>
                <a:lnTo>
                  <a:pt x="1545107" y="2303945"/>
                </a:lnTo>
                <a:lnTo>
                  <a:pt x="1512875" y="2303945"/>
                </a:lnTo>
                <a:lnTo>
                  <a:pt x="1512875" y="2336178"/>
                </a:lnTo>
                <a:lnTo>
                  <a:pt x="1480642" y="2336178"/>
                </a:lnTo>
                <a:lnTo>
                  <a:pt x="1480642" y="2368410"/>
                </a:lnTo>
                <a:lnTo>
                  <a:pt x="1512875" y="2368410"/>
                </a:lnTo>
                <a:lnTo>
                  <a:pt x="1512875" y="2400643"/>
                </a:lnTo>
                <a:lnTo>
                  <a:pt x="1545107" y="2400643"/>
                </a:lnTo>
                <a:close/>
                <a:moveTo>
                  <a:pt x="1407947" y="2400643"/>
                </a:moveTo>
                <a:lnTo>
                  <a:pt x="1407947" y="2368410"/>
                </a:lnTo>
                <a:lnTo>
                  <a:pt x="1440180" y="2368410"/>
                </a:lnTo>
                <a:lnTo>
                  <a:pt x="1440180" y="2336178"/>
                </a:lnTo>
                <a:lnTo>
                  <a:pt x="1407947" y="2336178"/>
                </a:lnTo>
                <a:lnTo>
                  <a:pt x="1407947" y="2303945"/>
                </a:lnTo>
                <a:lnTo>
                  <a:pt x="1375715" y="2303945"/>
                </a:lnTo>
                <a:lnTo>
                  <a:pt x="1375715" y="2336178"/>
                </a:lnTo>
                <a:lnTo>
                  <a:pt x="1343482" y="2336178"/>
                </a:lnTo>
                <a:lnTo>
                  <a:pt x="1343482" y="2368410"/>
                </a:lnTo>
                <a:lnTo>
                  <a:pt x="1375715" y="2368410"/>
                </a:lnTo>
                <a:lnTo>
                  <a:pt x="1375715" y="2400643"/>
                </a:lnTo>
                <a:lnTo>
                  <a:pt x="1407947" y="2400643"/>
                </a:lnTo>
                <a:close/>
                <a:moveTo>
                  <a:pt x="1613687" y="2537803"/>
                </a:moveTo>
                <a:lnTo>
                  <a:pt x="1613687" y="2505570"/>
                </a:lnTo>
                <a:lnTo>
                  <a:pt x="1645920" y="2505570"/>
                </a:lnTo>
                <a:lnTo>
                  <a:pt x="1645920" y="2473338"/>
                </a:lnTo>
                <a:lnTo>
                  <a:pt x="1613687" y="2473338"/>
                </a:lnTo>
                <a:lnTo>
                  <a:pt x="1613687" y="2441105"/>
                </a:lnTo>
                <a:lnTo>
                  <a:pt x="1581455" y="2441105"/>
                </a:lnTo>
                <a:lnTo>
                  <a:pt x="1581455" y="2473338"/>
                </a:lnTo>
                <a:lnTo>
                  <a:pt x="1549222" y="2473338"/>
                </a:lnTo>
                <a:lnTo>
                  <a:pt x="1549222" y="2505570"/>
                </a:lnTo>
                <a:lnTo>
                  <a:pt x="1581455" y="2505570"/>
                </a:lnTo>
                <a:lnTo>
                  <a:pt x="1581455" y="2537803"/>
                </a:lnTo>
                <a:lnTo>
                  <a:pt x="1613687" y="2537803"/>
                </a:lnTo>
                <a:close/>
                <a:moveTo>
                  <a:pt x="1682267" y="2400643"/>
                </a:moveTo>
                <a:lnTo>
                  <a:pt x="1682267" y="2368410"/>
                </a:lnTo>
                <a:lnTo>
                  <a:pt x="1714500" y="2368410"/>
                </a:lnTo>
                <a:lnTo>
                  <a:pt x="1714500" y="2336178"/>
                </a:lnTo>
                <a:lnTo>
                  <a:pt x="1682267" y="2336178"/>
                </a:lnTo>
                <a:lnTo>
                  <a:pt x="1682267" y="2303945"/>
                </a:lnTo>
                <a:lnTo>
                  <a:pt x="1650035" y="2303945"/>
                </a:lnTo>
                <a:lnTo>
                  <a:pt x="1650035" y="2336178"/>
                </a:lnTo>
                <a:lnTo>
                  <a:pt x="1617802" y="2336178"/>
                </a:lnTo>
                <a:lnTo>
                  <a:pt x="1617802" y="2368410"/>
                </a:lnTo>
                <a:lnTo>
                  <a:pt x="1650035" y="2368410"/>
                </a:lnTo>
                <a:lnTo>
                  <a:pt x="1650035" y="2400643"/>
                </a:lnTo>
                <a:lnTo>
                  <a:pt x="1682267" y="2400643"/>
                </a:lnTo>
                <a:close/>
                <a:moveTo>
                  <a:pt x="1888007" y="2537803"/>
                </a:moveTo>
                <a:lnTo>
                  <a:pt x="1888007" y="2505570"/>
                </a:lnTo>
                <a:lnTo>
                  <a:pt x="1920240" y="2505570"/>
                </a:lnTo>
                <a:lnTo>
                  <a:pt x="1920240" y="2473338"/>
                </a:lnTo>
                <a:lnTo>
                  <a:pt x="1888007" y="2473338"/>
                </a:lnTo>
                <a:lnTo>
                  <a:pt x="1888007" y="2441105"/>
                </a:lnTo>
                <a:lnTo>
                  <a:pt x="1855775" y="2441105"/>
                </a:lnTo>
                <a:lnTo>
                  <a:pt x="1855775" y="2473338"/>
                </a:lnTo>
                <a:lnTo>
                  <a:pt x="1823542" y="2473338"/>
                </a:lnTo>
                <a:lnTo>
                  <a:pt x="1823542" y="2505570"/>
                </a:lnTo>
                <a:lnTo>
                  <a:pt x="1855775" y="2505570"/>
                </a:lnTo>
                <a:lnTo>
                  <a:pt x="1855775" y="2537803"/>
                </a:lnTo>
                <a:lnTo>
                  <a:pt x="1888007" y="2537803"/>
                </a:lnTo>
                <a:close/>
                <a:moveTo>
                  <a:pt x="2505227" y="2400643"/>
                </a:moveTo>
                <a:lnTo>
                  <a:pt x="2505227" y="2368410"/>
                </a:lnTo>
                <a:lnTo>
                  <a:pt x="2537460" y="2368410"/>
                </a:lnTo>
                <a:lnTo>
                  <a:pt x="2537460" y="2336178"/>
                </a:lnTo>
                <a:lnTo>
                  <a:pt x="2505227" y="2336178"/>
                </a:lnTo>
                <a:lnTo>
                  <a:pt x="2505227" y="2303945"/>
                </a:lnTo>
                <a:lnTo>
                  <a:pt x="2472995" y="2303945"/>
                </a:lnTo>
                <a:lnTo>
                  <a:pt x="2472995" y="2336178"/>
                </a:lnTo>
                <a:lnTo>
                  <a:pt x="2440762" y="2336178"/>
                </a:lnTo>
                <a:lnTo>
                  <a:pt x="2440762" y="2368410"/>
                </a:lnTo>
                <a:lnTo>
                  <a:pt x="2472995" y="2368410"/>
                </a:lnTo>
                <a:lnTo>
                  <a:pt x="2472995" y="2400643"/>
                </a:lnTo>
                <a:lnTo>
                  <a:pt x="2505227" y="2400643"/>
                </a:lnTo>
                <a:close/>
                <a:moveTo>
                  <a:pt x="2573807" y="2263483"/>
                </a:moveTo>
                <a:lnTo>
                  <a:pt x="2573807" y="2231250"/>
                </a:lnTo>
                <a:lnTo>
                  <a:pt x="2606040" y="2231250"/>
                </a:lnTo>
                <a:lnTo>
                  <a:pt x="2606040" y="2199018"/>
                </a:lnTo>
                <a:lnTo>
                  <a:pt x="2573807" y="2199018"/>
                </a:lnTo>
                <a:lnTo>
                  <a:pt x="2573807" y="2166785"/>
                </a:lnTo>
                <a:lnTo>
                  <a:pt x="2541575" y="2166785"/>
                </a:lnTo>
                <a:lnTo>
                  <a:pt x="2541575" y="2199018"/>
                </a:lnTo>
                <a:lnTo>
                  <a:pt x="2509342" y="2199018"/>
                </a:lnTo>
                <a:lnTo>
                  <a:pt x="2509342" y="2231250"/>
                </a:lnTo>
                <a:lnTo>
                  <a:pt x="2541575" y="2231250"/>
                </a:lnTo>
                <a:lnTo>
                  <a:pt x="2541575" y="2263483"/>
                </a:lnTo>
                <a:lnTo>
                  <a:pt x="2573807" y="2263483"/>
                </a:lnTo>
                <a:close/>
                <a:moveTo>
                  <a:pt x="2642387" y="2400643"/>
                </a:moveTo>
                <a:lnTo>
                  <a:pt x="2642387" y="2368410"/>
                </a:lnTo>
                <a:lnTo>
                  <a:pt x="2674620" y="2368410"/>
                </a:lnTo>
                <a:lnTo>
                  <a:pt x="2674620" y="2336178"/>
                </a:lnTo>
                <a:lnTo>
                  <a:pt x="2642387" y="2336178"/>
                </a:lnTo>
                <a:lnTo>
                  <a:pt x="2642387" y="2303945"/>
                </a:lnTo>
                <a:lnTo>
                  <a:pt x="2610155" y="2303945"/>
                </a:lnTo>
                <a:lnTo>
                  <a:pt x="2610155" y="2336178"/>
                </a:lnTo>
                <a:lnTo>
                  <a:pt x="2577922" y="2336178"/>
                </a:lnTo>
                <a:lnTo>
                  <a:pt x="2577922" y="2368410"/>
                </a:lnTo>
                <a:lnTo>
                  <a:pt x="2610155" y="2368410"/>
                </a:lnTo>
                <a:lnTo>
                  <a:pt x="2610155" y="2400643"/>
                </a:lnTo>
                <a:lnTo>
                  <a:pt x="2642387" y="2400643"/>
                </a:lnTo>
                <a:close/>
                <a:moveTo>
                  <a:pt x="2436647" y="2537803"/>
                </a:moveTo>
                <a:lnTo>
                  <a:pt x="2436647" y="2505570"/>
                </a:lnTo>
                <a:lnTo>
                  <a:pt x="2468880" y="2505570"/>
                </a:lnTo>
                <a:lnTo>
                  <a:pt x="2468880" y="2473338"/>
                </a:lnTo>
                <a:lnTo>
                  <a:pt x="2436647" y="2473338"/>
                </a:lnTo>
                <a:lnTo>
                  <a:pt x="2436647" y="2441105"/>
                </a:lnTo>
                <a:lnTo>
                  <a:pt x="2404415" y="2441105"/>
                </a:lnTo>
                <a:lnTo>
                  <a:pt x="2404415" y="2473338"/>
                </a:lnTo>
                <a:lnTo>
                  <a:pt x="2372182" y="2473338"/>
                </a:lnTo>
                <a:lnTo>
                  <a:pt x="2372182" y="2505570"/>
                </a:lnTo>
                <a:lnTo>
                  <a:pt x="2404415" y="2505570"/>
                </a:lnTo>
                <a:lnTo>
                  <a:pt x="2404415" y="2537803"/>
                </a:lnTo>
                <a:lnTo>
                  <a:pt x="2436647" y="2537803"/>
                </a:lnTo>
                <a:close/>
                <a:moveTo>
                  <a:pt x="2299487" y="2537803"/>
                </a:moveTo>
                <a:lnTo>
                  <a:pt x="2299487" y="2505570"/>
                </a:lnTo>
                <a:lnTo>
                  <a:pt x="2331720" y="2505570"/>
                </a:lnTo>
                <a:lnTo>
                  <a:pt x="2331720" y="2473338"/>
                </a:lnTo>
                <a:lnTo>
                  <a:pt x="2299487" y="2473338"/>
                </a:lnTo>
                <a:lnTo>
                  <a:pt x="2299487" y="2441105"/>
                </a:lnTo>
                <a:lnTo>
                  <a:pt x="2267255" y="2441105"/>
                </a:lnTo>
                <a:lnTo>
                  <a:pt x="2267255" y="2473338"/>
                </a:lnTo>
                <a:lnTo>
                  <a:pt x="2235022" y="2473338"/>
                </a:lnTo>
                <a:lnTo>
                  <a:pt x="2235022" y="2505570"/>
                </a:lnTo>
                <a:lnTo>
                  <a:pt x="2267255" y="2505570"/>
                </a:lnTo>
                <a:lnTo>
                  <a:pt x="2267255" y="2537803"/>
                </a:lnTo>
                <a:lnTo>
                  <a:pt x="2299487" y="2537803"/>
                </a:lnTo>
                <a:close/>
                <a:moveTo>
                  <a:pt x="2230907" y="2400643"/>
                </a:moveTo>
                <a:lnTo>
                  <a:pt x="2230907" y="2368410"/>
                </a:lnTo>
                <a:lnTo>
                  <a:pt x="2263140" y="2368410"/>
                </a:lnTo>
                <a:lnTo>
                  <a:pt x="2263140" y="2336178"/>
                </a:lnTo>
                <a:lnTo>
                  <a:pt x="2230907" y="2336178"/>
                </a:lnTo>
                <a:lnTo>
                  <a:pt x="2230907" y="2303945"/>
                </a:lnTo>
                <a:lnTo>
                  <a:pt x="2198675" y="2303945"/>
                </a:lnTo>
                <a:lnTo>
                  <a:pt x="2198675" y="2336178"/>
                </a:lnTo>
                <a:lnTo>
                  <a:pt x="2166442" y="2336178"/>
                </a:lnTo>
                <a:lnTo>
                  <a:pt x="2166442" y="2368410"/>
                </a:lnTo>
                <a:lnTo>
                  <a:pt x="2198675" y="2368410"/>
                </a:lnTo>
                <a:lnTo>
                  <a:pt x="2198675" y="2400643"/>
                </a:lnTo>
                <a:lnTo>
                  <a:pt x="2230907" y="2400643"/>
                </a:lnTo>
                <a:close/>
                <a:moveTo>
                  <a:pt x="2162327" y="2537803"/>
                </a:moveTo>
                <a:lnTo>
                  <a:pt x="2162327" y="2505570"/>
                </a:lnTo>
                <a:lnTo>
                  <a:pt x="2194560" y="2505570"/>
                </a:lnTo>
                <a:lnTo>
                  <a:pt x="2194560" y="2473338"/>
                </a:lnTo>
                <a:lnTo>
                  <a:pt x="2162327" y="2473338"/>
                </a:lnTo>
                <a:lnTo>
                  <a:pt x="2162327" y="2441105"/>
                </a:lnTo>
                <a:lnTo>
                  <a:pt x="2130095" y="2441105"/>
                </a:lnTo>
                <a:lnTo>
                  <a:pt x="2130095" y="2473338"/>
                </a:lnTo>
                <a:lnTo>
                  <a:pt x="2097862" y="2473338"/>
                </a:lnTo>
                <a:lnTo>
                  <a:pt x="2097862" y="2505570"/>
                </a:lnTo>
                <a:lnTo>
                  <a:pt x="2130095" y="2505570"/>
                </a:lnTo>
                <a:lnTo>
                  <a:pt x="2130095" y="2537803"/>
                </a:lnTo>
                <a:lnTo>
                  <a:pt x="2162327" y="2537803"/>
                </a:lnTo>
                <a:close/>
                <a:moveTo>
                  <a:pt x="2368067" y="2400643"/>
                </a:moveTo>
                <a:lnTo>
                  <a:pt x="2368067" y="2368410"/>
                </a:lnTo>
                <a:lnTo>
                  <a:pt x="2400300" y="2368410"/>
                </a:lnTo>
                <a:lnTo>
                  <a:pt x="2400300" y="2336178"/>
                </a:lnTo>
                <a:lnTo>
                  <a:pt x="2368067" y="2336178"/>
                </a:lnTo>
                <a:lnTo>
                  <a:pt x="2368067" y="2303945"/>
                </a:lnTo>
                <a:lnTo>
                  <a:pt x="2335835" y="2303945"/>
                </a:lnTo>
                <a:lnTo>
                  <a:pt x="2335835" y="2336178"/>
                </a:lnTo>
                <a:lnTo>
                  <a:pt x="2303602" y="2336178"/>
                </a:lnTo>
                <a:lnTo>
                  <a:pt x="2303602" y="2368410"/>
                </a:lnTo>
                <a:lnTo>
                  <a:pt x="2335835" y="2368410"/>
                </a:lnTo>
                <a:lnTo>
                  <a:pt x="2335835" y="2400643"/>
                </a:lnTo>
                <a:lnTo>
                  <a:pt x="2368067" y="2400643"/>
                </a:lnTo>
                <a:close/>
                <a:moveTo>
                  <a:pt x="2093747" y="2400643"/>
                </a:moveTo>
                <a:lnTo>
                  <a:pt x="2093747" y="2368410"/>
                </a:lnTo>
                <a:lnTo>
                  <a:pt x="2125980" y="2368410"/>
                </a:lnTo>
                <a:lnTo>
                  <a:pt x="2125980" y="2336178"/>
                </a:lnTo>
                <a:lnTo>
                  <a:pt x="2093747" y="2336178"/>
                </a:lnTo>
                <a:lnTo>
                  <a:pt x="2093747" y="2303945"/>
                </a:lnTo>
                <a:lnTo>
                  <a:pt x="2061515" y="2303945"/>
                </a:lnTo>
                <a:lnTo>
                  <a:pt x="2061515" y="2336178"/>
                </a:lnTo>
                <a:lnTo>
                  <a:pt x="2029282" y="2336178"/>
                </a:lnTo>
                <a:lnTo>
                  <a:pt x="2029282" y="2368410"/>
                </a:lnTo>
                <a:lnTo>
                  <a:pt x="2061515" y="2368410"/>
                </a:lnTo>
                <a:lnTo>
                  <a:pt x="2061515" y="2400643"/>
                </a:lnTo>
                <a:lnTo>
                  <a:pt x="2093747" y="2400643"/>
                </a:lnTo>
                <a:close/>
                <a:moveTo>
                  <a:pt x="897026" y="1347597"/>
                </a:moveTo>
                <a:lnTo>
                  <a:pt x="897026" y="1377429"/>
                </a:lnTo>
                <a:lnTo>
                  <a:pt x="867194" y="1377429"/>
                </a:lnTo>
                <a:lnTo>
                  <a:pt x="867194" y="1406919"/>
                </a:lnTo>
                <a:lnTo>
                  <a:pt x="897026" y="1406919"/>
                </a:lnTo>
                <a:lnTo>
                  <a:pt x="897026" y="1436751"/>
                </a:lnTo>
                <a:lnTo>
                  <a:pt x="926516" y="1436751"/>
                </a:lnTo>
                <a:lnTo>
                  <a:pt x="926516" y="1406919"/>
                </a:lnTo>
                <a:lnTo>
                  <a:pt x="956348" y="1406919"/>
                </a:lnTo>
                <a:lnTo>
                  <a:pt x="956348" y="1377429"/>
                </a:lnTo>
                <a:lnTo>
                  <a:pt x="926516" y="1377429"/>
                </a:lnTo>
                <a:lnTo>
                  <a:pt x="926516" y="1347597"/>
                </a:lnTo>
                <a:lnTo>
                  <a:pt x="897026" y="1347597"/>
                </a:lnTo>
                <a:close/>
                <a:moveTo>
                  <a:pt x="1131570" y="2943111"/>
                </a:moveTo>
                <a:lnTo>
                  <a:pt x="1131570" y="2914993"/>
                </a:lnTo>
                <a:lnTo>
                  <a:pt x="1159688" y="2914993"/>
                </a:lnTo>
                <a:lnTo>
                  <a:pt x="1159688" y="2886875"/>
                </a:lnTo>
                <a:lnTo>
                  <a:pt x="1131570" y="2886875"/>
                </a:lnTo>
                <a:lnTo>
                  <a:pt x="1131570" y="2858757"/>
                </a:lnTo>
                <a:lnTo>
                  <a:pt x="1103452" y="2858757"/>
                </a:lnTo>
                <a:lnTo>
                  <a:pt x="1103452" y="2886875"/>
                </a:lnTo>
                <a:lnTo>
                  <a:pt x="1075334" y="2886875"/>
                </a:lnTo>
                <a:lnTo>
                  <a:pt x="1075334" y="2914993"/>
                </a:lnTo>
                <a:lnTo>
                  <a:pt x="1103452" y="2914993"/>
                </a:lnTo>
                <a:lnTo>
                  <a:pt x="1103452" y="2943111"/>
                </a:lnTo>
                <a:lnTo>
                  <a:pt x="1131570" y="2943111"/>
                </a:lnTo>
                <a:close/>
                <a:moveTo>
                  <a:pt x="1061618" y="3076156"/>
                </a:moveTo>
                <a:lnTo>
                  <a:pt x="1061618" y="3050781"/>
                </a:lnTo>
                <a:lnTo>
                  <a:pt x="1086993" y="3050781"/>
                </a:lnTo>
                <a:lnTo>
                  <a:pt x="1086993" y="3025407"/>
                </a:lnTo>
                <a:lnTo>
                  <a:pt x="1061618" y="3025407"/>
                </a:lnTo>
                <a:lnTo>
                  <a:pt x="1061618" y="3000032"/>
                </a:lnTo>
                <a:lnTo>
                  <a:pt x="1036244" y="3000032"/>
                </a:lnTo>
                <a:lnTo>
                  <a:pt x="1036244" y="3025407"/>
                </a:lnTo>
                <a:lnTo>
                  <a:pt x="1010869" y="3025407"/>
                </a:lnTo>
                <a:lnTo>
                  <a:pt x="1010869" y="3050781"/>
                </a:lnTo>
                <a:lnTo>
                  <a:pt x="1036244" y="3050781"/>
                </a:lnTo>
                <a:lnTo>
                  <a:pt x="1036244" y="3076156"/>
                </a:lnTo>
                <a:lnTo>
                  <a:pt x="1061618" y="3076156"/>
                </a:lnTo>
                <a:close/>
                <a:moveTo>
                  <a:pt x="650138" y="2527516"/>
                </a:moveTo>
                <a:lnTo>
                  <a:pt x="650138" y="2502141"/>
                </a:lnTo>
                <a:lnTo>
                  <a:pt x="675513" y="2502141"/>
                </a:lnTo>
                <a:lnTo>
                  <a:pt x="675513" y="2476767"/>
                </a:lnTo>
                <a:lnTo>
                  <a:pt x="650138" y="2476767"/>
                </a:lnTo>
                <a:lnTo>
                  <a:pt x="650138" y="2451392"/>
                </a:lnTo>
                <a:lnTo>
                  <a:pt x="624764" y="2451392"/>
                </a:lnTo>
                <a:lnTo>
                  <a:pt x="624764" y="2476767"/>
                </a:lnTo>
                <a:lnTo>
                  <a:pt x="599389" y="2476767"/>
                </a:lnTo>
                <a:lnTo>
                  <a:pt x="599389" y="2502141"/>
                </a:lnTo>
                <a:lnTo>
                  <a:pt x="624764" y="2502141"/>
                </a:lnTo>
                <a:lnTo>
                  <a:pt x="624764" y="2527516"/>
                </a:lnTo>
                <a:lnTo>
                  <a:pt x="650138" y="2527516"/>
                </a:lnTo>
                <a:close/>
                <a:moveTo>
                  <a:pt x="1267358" y="3213316"/>
                </a:moveTo>
                <a:lnTo>
                  <a:pt x="1267358" y="3187941"/>
                </a:lnTo>
                <a:lnTo>
                  <a:pt x="1292733" y="3187941"/>
                </a:lnTo>
                <a:lnTo>
                  <a:pt x="1292733" y="3162567"/>
                </a:lnTo>
                <a:lnTo>
                  <a:pt x="1267358" y="3162567"/>
                </a:lnTo>
                <a:lnTo>
                  <a:pt x="1267358" y="3137192"/>
                </a:lnTo>
                <a:lnTo>
                  <a:pt x="1241984" y="3137192"/>
                </a:lnTo>
                <a:lnTo>
                  <a:pt x="1241984" y="3162567"/>
                </a:lnTo>
                <a:lnTo>
                  <a:pt x="1216609" y="3162567"/>
                </a:lnTo>
                <a:lnTo>
                  <a:pt x="1216609" y="3187941"/>
                </a:lnTo>
                <a:lnTo>
                  <a:pt x="1241984" y="3187941"/>
                </a:lnTo>
                <a:lnTo>
                  <a:pt x="1241984" y="3213316"/>
                </a:lnTo>
                <a:lnTo>
                  <a:pt x="1267358" y="3213316"/>
                </a:lnTo>
                <a:close/>
                <a:moveTo>
                  <a:pt x="1337310" y="3080271"/>
                </a:moveTo>
                <a:lnTo>
                  <a:pt x="1337310" y="3052153"/>
                </a:lnTo>
                <a:lnTo>
                  <a:pt x="1365428" y="3052153"/>
                </a:lnTo>
                <a:lnTo>
                  <a:pt x="1365428" y="3024035"/>
                </a:lnTo>
                <a:lnTo>
                  <a:pt x="1337310" y="3024035"/>
                </a:lnTo>
                <a:lnTo>
                  <a:pt x="1337310" y="2995917"/>
                </a:lnTo>
                <a:lnTo>
                  <a:pt x="1309192" y="2995917"/>
                </a:lnTo>
                <a:lnTo>
                  <a:pt x="1309192" y="3024035"/>
                </a:lnTo>
                <a:lnTo>
                  <a:pt x="1281074" y="3024035"/>
                </a:lnTo>
                <a:lnTo>
                  <a:pt x="1281074" y="3052153"/>
                </a:lnTo>
                <a:lnTo>
                  <a:pt x="1309192" y="3052153"/>
                </a:lnTo>
                <a:lnTo>
                  <a:pt x="1309192" y="3080271"/>
                </a:lnTo>
                <a:lnTo>
                  <a:pt x="1337310" y="3080271"/>
                </a:lnTo>
                <a:close/>
                <a:moveTo>
                  <a:pt x="993381" y="2940368"/>
                </a:moveTo>
                <a:lnTo>
                  <a:pt x="993381" y="2913964"/>
                </a:lnTo>
                <a:lnTo>
                  <a:pt x="1019785" y="2913964"/>
                </a:lnTo>
                <a:lnTo>
                  <a:pt x="1019785" y="2887904"/>
                </a:lnTo>
                <a:lnTo>
                  <a:pt x="993381" y="2887904"/>
                </a:lnTo>
                <a:lnTo>
                  <a:pt x="993381" y="2861501"/>
                </a:lnTo>
                <a:lnTo>
                  <a:pt x="967321" y="2861501"/>
                </a:lnTo>
                <a:lnTo>
                  <a:pt x="967321" y="2887904"/>
                </a:lnTo>
                <a:lnTo>
                  <a:pt x="940918" y="2887904"/>
                </a:lnTo>
                <a:lnTo>
                  <a:pt x="940918" y="2913964"/>
                </a:lnTo>
                <a:lnTo>
                  <a:pt x="967321" y="2913964"/>
                </a:lnTo>
                <a:lnTo>
                  <a:pt x="967321" y="2940368"/>
                </a:lnTo>
                <a:lnTo>
                  <a:pt x="993381" y="2940368"/>
                </a:lnTo>
                <a:close/>
                <a:moveTo>
                  <a:pt x="786955" y="2801150"/>
                </a:moveTo>
                <a:lnTo>
                  <a:pt x="786955" y="2776118"/>
                </a:lnTo>
                <a:lnTo>
                  <a:pt x="811987" y="2776118"/>
                </a:lnTo>
                <a:lnTo>
                  <a:pt x="811987" y="2751430"/>
                </a:lnTo>
                <a:lnTo>
                  <a:pt x="786955" y="2751430"/>
                </a:lnTo>
                <a:lnTo>
                  <a:pt x="786955" y="2726398"/>
                </a:lnTo>
                <a:lnTo>
                  <a:pt x="762267" y="2726398"/>
                </a:lnTo>
                <a:lnTo>
                  <a:pt x="762267" y="2751430"/>
                </a:lnTo>
                <a:lnTo>
                  <a:pt x="737235" y="2751430"/>
                </a:lnTo>
                <a:lnTo>
                  <a:pt x="737235" y="2776118"/>
                </a:lnTo>
                <a:lnTo>
                  <a:pt x="762267" y="2776118"/>
                </a:lnTo>
                <a:lnTo>
                  <a:pt x="762267" y="2801150"/>
                </a:lnTo>
                <a:lnTo>
                  <a:pt x="786955" y="2801150"/>
                </a:lnTo>
                <a:close/>
                <a:moveTo>
                  <a:pt x="925487" y="2804579"/>
                </a:moveTo>
                <a:lnTo>
                  <a:pt x="925487" y="2777490"/>
                </a:lnTo>
                <a:lnTo>
                  <a:pt x="952576" y="2777490"/>
                </a:lnTo>
                <a:lnTo>
                  <a:pt x="952576" y="2750058"/>
                </a:lnTo>
                <a:lnTo>
                  <a:pt x="925487" y="2750058"/>
                </a:lnTo>
                <a:lnTo>
                  <a:pt x="925487" y="2722969"/>
                </a:lnTo>
                <a:lnTo>
                  <a:pt x="898055" y="2722969"/>
                </a:lnTo>
                <a:lnTo>
                  <a:pt x="898055" y="2750058"/>
                </a:lnTo>
                <a:lnTo>
                  <a:pt x="870966" y="2750058"/>
                </a:lnTo>
                <a:lnTo>
                  <a:pt x="870966" y="2777490"/>
                </a:lnTo>
                <a:lnTo>
                  <a:pt x="898055" y="2777490"/>
                </a:lnTo>
                <a:lnTo>
                  <a:pt x="898055" y="2804579"/>
                </a:lnTo>
                <a:lnTo>
                  <a:pt x="925487" y="2804579"/>
                </a:lnTo>
                <a:close/>
                <a:moveTo>
                  <a:pt x="718718" y="2664676"/>
                </a:moveTo>
                <a:lnTo>
                  <a:pt x="718718" y="2639301"/>
                </a:lnTo>
                <a:lnTo>
                  <a:pt x="744093" y="2639301"/>
                </a:lnTo>
                <a:lnTo>
                  <a:pt x="744093" y="2613927"/>
                </a:lnTo>
                <a:lnTo>
                  <a:pt x="718718" y="2613927"/>
                </a:lnTo>
                <a:lnTo>
                  <a:pt x="718718" y="2588552"/>
                </a:lnTo>
                <a:lnTo>
                  <a:pt x="693344" y="2588552"/>
                </a:lnTo>
                <a:lnTo>
                  <a:pt x="693344" y="2613927"/>
                </a:lnTo>
                <a:lnTo>
                  <a:pt x="667969" y="2613927"/>
                </a:lnTo>
                <a:lnTo>
                  <a:pt x="667969" y="2639301"/>
                </a:lnTo>
                <a:lnTo>
                  <a:pt x="693344" y="2639301"/>
                </a:lnTo>
                <a:lnTo>
                  <a:pt x="693344" y="2664676"/>
                </a:lnTo>
                <a:lnTo>
                  <a:pt x="718718" y="2664676"/>
                </a:lnTo>
                <a:close/>
                <a:moveTo>
                  <a:pt x="856907" y="2668105"/>
                </a:moveTo>
                <a:lnTo>
                  <a:pt x="856907" y="2640330"/>
                </a:lnTo>
                <a:lnTo>
                  <a:pt x="884682" y="2640330"/>
                </a:lnTo>
                <a:lnTo>
                  <a:pt x="884682" y="2612898"/>
                </a:lnTo>
                <a:lnTo>
                  <a:pt x="856907" y="2612898"/>
                </a:lnTo>
                <a:lnTo>
                  <a:pt x="856907" y="2585123"/>
                </a:lnTo>
                <a:lnTo>
                  <a:pt x="829475" y="2585123"/>
                </a:lnTo>
                <a:lnTo>
                  <a:pt x="829475" y="2612898"/>
                </a:lnTo>
                <a:lnTo>
                  <a:pt x="801700" y="2612898"/>
                </a:lnTo>
                <a:lnTo>
                  <a:pt x="801700" y="2640330"/>
                </a:lnTo>
                <a:lnTo>
                  <a:pt x="829475" y="2640330"/>
                </a:lnTo>
                <a:lnTo>
                  <a:pt x="829475" y="2668105"/>
                </a:lnTo>
                <a:lnTo>
                  <a:pt x="856907" y="2668105"/>
                </a:lnTo>
                <a:close/>
                <a:moveTo>
                  <a:pt x="1199464" y="3078213"/>
                </a:moveTo>
                <a:lnTo>
                  <a:pt x="1199464" y="3051467"/>
                </a:lnTo>
                <a:lnTo>
                  <a:pt x="1226210" y="3051467"/>
                </a:lnTo>
                <a:lnTo>
                  <a:pt x="1226210" y="3024721"/>
                </a:lnTo>
                <a:lnTo>
                  <a:pt x="1199464" y="3024721"/>
                </a:lnTo>
                <a:lnTo>
                  <a:pt x="1199464" y="2997975"/>
                </a:lnTo>
                <a:lnTo>
                  <a:pt x="1172718" y="2997975"/>
                </a:lnTo>
                <a:lnTo>
                  <a:pt x="1172718" y="3024721"/>
                </a:lnTo>
                <a:lnTo>
                  <a:pt x="1145972" y="3024721"/>
                </a:lnTo>
                <a:lnTo>
                  <a:pt x="1145972" y="3051467"/>
                </a:lnTo>
                <a:lnTo>
                  <a:pt x="1172718" y="3051467"/>
                </a:lnTo>
                <a:lnTo>
                  <a:pt x="1172718" y="3078213"/>
                </a:lnTo>
                <a:lnTo>
                  <a:pt x="1199464" y="3078213"/>
                </a:lnTo>
                <a:close/>
                <a:moveTo>
                  <a:pt x="1884921" y="3351505"/>
                </a:moveTo>
                <a:lnTo>
                  <a:pt x="1884921" y="3325444"/>
                </a:lnTo>
                <a:lnTo>
                  <a:pt x="1910982" y="3325444"/>
                </a:lnTo>
                <a:lnTo>
                  <a:pt x="1910982" y="3299384"/>
                </a:lnTo>
                <a:lnTo>
                  <a:pt x="1884921" y="3299384"/>
                </a:lnTo>
                <a:lnTo>
                  <a:pt x="1884921" y="3273323"/>
                </a:lnTo>
                <a:lnTo>
                  <a:pt x="1858861" y="3273323"/>
                </a:lnTo>
                <a:lnTo>
                  <a:pt x="1858861" y="3299384"/>
                </a:lnTo>
                <a:lnTo>
                  <a:pt x="1832800" y="3299384"/>
                </a:lnTo>
                <a:lnTo>
                  <a:pt x="1832800" y="3325444"/>
                </a:lnTo>
                <a:lnTo>
                  <a:pt x="1858861" y="3325444"/>
                </a:lnTo>
                <a:lnTo>
                  <a:pt x="1858861" y="3351505"/>
                </a:lnTo>
                <a:lnTo>
                  <a:pt x="1884921" y="3351505"/>
                </a:lnTo>
                <a:close/>
                <a:moveTo>
                  <a:pt x="2022081" y="3351505"/>
                </a:moveTo>
                <a:lnTo>
                  <a:pt x="2022081" y="3325444"/>
                </a:lnTo>
                <a:lnTo>
                  <a:pt x="2048142" y="3325444"/>
                </a:lnTo>
                <a:lnTo>
                  <a:pt x="2048142" y="3299384"/>
                </a:lnTo>
                <a:lnTo>
                  <a:pt x="2022081" y="3299384"/>
                </a:lnTo>
                <a:lnTo>
                  <a:pt x="2022081" y="3273323"/>
                </a:lnTo>
                <a:lnTo>
                  <a:pt x="1996021" y="3273323"/>
                </a:lnTo>
                <a:lnTo>
                  <a:pt x="1996021" y="3299384"/>
                </a:lnTo>
                <a:lnTo>
                  <a:pt x="1969960" y="3299384"/>
                </a:lnTo>
                <a:lnTo>
                  <a:pt x="1969960" y="3325444"/>
                </a:lnTo>
                <a:lnTo>
                  <a:pt x="1996021" y="3325444"/>
                </a:lnTo>
                <a:lnTo>
                  <a:pt x="1996021" y="3351505"/>
                </a:lnTo>
                <a:lnTo>
                  <a:pt x="2022081" y="3351505"/>
                </a:lnTo>
                <a:close/>
                <a:moveTo>
                  <a:pt x="1954873" y="3218117"/>
                </a:moveTo>
                <a:lnTo>
                  <a:pt x="1954873" y="3189656"/>
                </a:lnTo>
                <a:lnTo>
                  <a:pt x="1983334" y="3189656"/>
                </a:lnTo>
                <a:lnTo>
                  <a:pt x="1983334" y="3160852"/>
                </a:lnTo>
                <a:lnTo>
                  <a:pt x="1954873" y="3160852"/>
                </a:lnTo>
                <a:lnTo>
                  <a:pt x="1954873" y="3132392"/>
                </a:lnTo>
                <a:lnTo>
                  <a:pt x="1926069" y="3132392"/>
                </a:lnTo>
                <a:lnTo>
                  <a:pt x="1926069" y="3160852"/>
                </a:lnTo>
                <a:lnTo>
                  <a:pt x="1897609" y="3160852"/>
                </a:lnTo>
                <a:lnTo>
                  <a:pt x="1897609" y="3189656"/>
                </a:lnTo>
                <a:lnTo>
                  <a:pt x="1926069" y="3189656"/>
                </a:lnTo>
                <a:lnTo>
                  <a:pt x="1926069" y="3218117"/>
                </a:lnTo>
                <a:lnTo>
                  <a:pt x="1954873" y="3218117"/>
                </a:lnTo>
                <a:close/>
                <a:moveTo>
                  <a:pt x="1747761" y="3351162"/>
                </a:moveTo>
                <a:lnTo>
                  <a:pt x="1747761" y="3325444"/>
                </a:lnTo>
                <a:lnTo>
                  <a:pt x="1773479" y="3325444"/>
                </a:lnTo>
                <a:lnTo>
                  <a:pt x="1773479" y="3299384"/>
                </a:lnTo>
                <a:lnTo>
                  <a:pt x="1747761" y="3299384"/>
                </a:lnTo>
                <a:lnTo>
                  <a:pt x="1747761" y="3273666"/>
                </a:lnTo>
                <a:lnTo>
                  <a:pt x="1721701" y="3273666"/>
                </a:lnTo>
                <a:lnTo>
                  <a:pt x="1721701" y="3299384"/>
                </a:lnTo>
                <a:lnTo>
                  <a:pt x="1695983" y="3299384"/>
                </a:lnTo>
                <a:lnTo>
                  <a:pt x="1695983" y="3325444"/>
                </a:lnTo>
                <a:lnTo>
                  <a:pt x="1721701" y="3325444"/>
                </a:lnTo>
                <a:lnTo>
                  <a:pt x="1721701" y="3351162"/>
                </a:lnTo>
                <a:lnTo>
                  <a:pt x="1747761" y="3351162"/>
                </a:lnTo>
                <a:close/>
                <a:moveTo>
                  <a:pt x="1817370" y="3217774"/>
                </a:moveTo>
                <a:lnTo>
                  <a:pt x="1817370" y="3189313"/>
                </a:lnTo>
                <a:lnTo>
                  <a:pt x="1845831" y="3189313"/>
                </a:lnTo>
                <a:lnTo>
                  <a:pt x="1845831" y="3161195"/>
                </a:lnTo>
                <a:lnTo>
                  <a:pt x="1817370" y="3161195"/>
                </a:lnTo>
                <a:lnTo>
                  <a:pt x="1817370" y="3132734"/>
                </a:lnTo>
                <a:lnTo>
                  <a:pt x="1789252" y="3132734"/>
                </a:lnTo>
                <a:lnTo>
                  <a:pt x="1789252" y="3161195"/>
                </a:lnTo>
                <a:lnTo>
                  <a:pt x="1760791" y="3161195"/>
                </a:lnTo>
                <a:lnTo>
                  <a:pt x="1760791" y="3189313"/>
                </a:lnTo>
                <a:lnTo>
                  <a:pt x="1789252" y="3189313"/>
                </a:lnTo>
                <a:lnTo>
                  <a:pt x="1789252" y="3217774"/>
                </a:lnTo>
                <a:lnTo>
                  <a:pt x="1817370" y="3217774"/>
                </a:lnTo>
                <a:close/>
                <a:moveTo>
                  <a:pt x="1475156" y="3081985"/>
                </a:moveTo>
                <a:lnTo>
                  <a:pt x="1475156" y="3052839"/>
                </a:lnTo>
                <a:lnTo>
                  <a:pt x="1504302" y="3052839"/>
                </a:lnTo>
                <a:lnTo>
                  <a:pt x="1504302" y="3023349"/>
                </a:lnTo>
                <a:lnTo>
                  <a:pt x="1475156" y="3023349"/>
                </a:lnTo>
                <a:lnTo>
                  <a:pt x="1475156" y="2994203"/>
                </a:lnTo>
                <a:lnTo>
                  <a:pt x="1445666" y="2994203"/>
                </a:lnTo>
                <a:lnTo>
                  <a:pt x="1445666" y="3023349"/>
                </a:lnTo>
                <a:lnTo>
                  <a:pt x="1416520" y="3023349"/>
                </a:lnTo>
                <a:lnTo>
                  <a:pt x="1416520" y="3052839"/>
                </a:lnTo>
                <a:lnTo>
                  <a:pt x="1445666" y="3052839"/>
                </a:lnTo>
                <a:lnTo>
                  <a:pt x="1445666" y="3081985"/>
                </a:lnTo>
                <a:lnTo>
                  <a:pt x="1475156" y="3081985"/>
                </a:lnTo>
                <a:close/>
                <a:moveTo>
                  <a:pt x="1680210" y="3217431"/>
                </a:moveTo>
                <a:lnTo>
                  <a:pt x="1680210" y="3189313"/>
                </a:lnTo>
                <a:lnTo>
                  <a:pt x="1708328" y="3189313"/>
                </a:lnTo>
                <a:lnTo>
                  <a:pt x="1708328" y="3161195"/>
                </a:lnTo>
                <a:lnTo>
                  <a:pt x="1680210" y="3161195"/>
                </a:lnTo>
                <a:lnTo>
                  <a:pt x="1680210" y="3133077"/>
                </a:lnTo>
                <a:lnTo>
                  <a:pt x="1652092" y="3133077"/>
                </a:lnTo>
                <a:lnTo>
                  <a:pt x="1652092" y="3161195"/>
                </a:lnTo>
                <a:lnTo>
                  <a:pt x="1623974" y="3161195"/>
                </a:lnTo>
                <a:lnTo>
                  <a:pt x="1623974" y="3189313"/>
                </a:lnTo>
                <a:lnTo>
                  <a:pt x="1652092" y="3189313"/>
                </a:lnTo>
                <a:lnTo>
                  <a:pt x="1652092" y="3217431"/>
                </a:lnTo>
                <a:lnTo>
                  <a:pt x="1680210" y="3217431"/>
                </a:lnTo>
                <a:close/>
                <a:moveTo>
                  <a:pt x="1542707" y="3216402"/>
                </a:moveTo>
                <a:lnTo>
                  <a:pt x="1542707" y="3188970"/>
                </a:lnTo>
                <a:lnTo>
                  <a:pt x="1570139" y="3188970"/>
                </a:lnTo>
                <a:lnTo>
                  <a:pt x="1570139" y="3161538"/>
                </a:lnTo>
                <a:lnTo>
                  <a:pt x="1542707" y="3161538"/>
                </a:lnTo>
                <a:lnTo>
                  <a:pt x="1542707" y="3134106"/>
                </a:lnTo>
                <a:lnTo>
                  <a:pt x="1515275" y="3134106"/>
                </a:lnTo>
                <a:lnTo>
                  <a:pt x="1515275" y="3161538"/>
                </a:lnTo>
                <a:lnTo>
                  <a:pt x="1487843" y="3161538"/>
                </a:lnTo>
                <a:lnTo>
                  <a:pt x="1487843" y="3188970"/>
                </a:lnTo>
                <a:lnTo>
                  <a:pt x="1515275" y="3188970"/>
                </a:lnTo>
                <a:lnTo>
                  <a:pt x="1515275" y="3216402"/>
                </a:lnTo>
                <a:lnTo>
                  <a:pt x="1542707" y="3216402"/>
                </a:lnTo>
                <a:close/>
                <a:moveTo>
                  <a:pt x="1610258" y="3350476"/>
                </a:moveTo>
                <a:lnTo>
                  <a:pt x="1610258" y="3325101"/>
                </a:lnTo>
                <a:lnTo>
                  <a:pt x="1635633" y="3325101"/>
                </a:lnTo>
                <a:lnTo>
                  <a:pt x="1635633" y="3299727"/>
                </a:lnTo>
                <a:lnTo>
                  <a:pt x="1610258" y="3299727"/>
                </a:lnTo>
                <a:lnTo>
                  <a:pt x="1610258" y="3274352"/>
                </a:lnTo>
                <a:lnTo>
                  <a:pt x="1584884" y="3274352"/>
                </a:lnTo>
                <a:lnTo>
                  <a:pt x="1584884" y="3299727"/>
                </a:lnTo>
                <a:lnTo>
                  <a:pt x="1559509" y="3299727"/>
                </a:lnTo>
                <a:lnTo>
                  <a:pt x="1559509" y="3325101"/>
                </a:lnTo>
                <a:lnTo>
                  <a:pt x="1584884" y="3325101"/>
                </a:lnTo>
                <a:lnTo>
                  <a:pt x="1584884" y="3350476"/>
                </a:lnTo>
                <a:lnTo>
                  <a:pt x="1610258" y="3350476"/>
                </a:lnTo>
                <a:close/>
                <a:moveTo>
                  <a:pt x="1405204" y="3215030"/>
                </a:moveTo>
                <a:lnTo>
                  <a:pt x="1405204" y="3188627"/>
                </a:lnTo>
                <a:lnTo>
                  <a:pt x="1431607" y="3188627"/>
                </a:lnTo>
                <a:lnTo>
                  <a:pt x="1431607" y="3161881"/>
                </a:lnTo>
                <a:lnTo>
                  <a:pt x="1405204" y="3161881"/>
                </a:lnTo>
                <a:lnTo>
                  <a:pt x="1405204" y="3135478"/>
                </a:lnTo>
                <a:lnTo>
                  <a:pt x="1378458" y="3135478"/>
                </a:lnTo>
                <a:lnTo>
                  <a:pt x="1378458" y="3161881"/>
                </a:lnTo>
                <a:lnTo>
                  <a:pt x="1352055" y="3161881"/>
                </a:lnTo>
                <a:lnTo>
                  <a:pt x="1352055" y="3188627"/>
                </a:lnTo>
                <a:lnTo>
                  <a:pt x="1378458" y="3188627"/>
                </a:lnTo>
                <a:lnTo>
                  <a:pt x="1378458" y="3215030"/>
                </a:lnTo>
                <a:lnTo>
                  <a:pt x="1405204" y="3215030"/>
                </a:lnTo>
                <a:close/>
                <a:moveTo>
                  <a:pt x="1172718" y="803415"/>
                </a:moveTo>
                <a:lnTo>
                  <a:pt x="1172718" y="830161"/>
                </a:lnTo>
                <a:lnTo>
                  <a:pt x="1145972" y="830161"/>
                </a:lnTo>
                <a:lnTo>
                  <a:pt x="1145972" y="856907"/>
                </a:lnTo>
                <a:lnTo>
                  <a:pt x="1172718" y="856907"/>
                </a:lnTo>
                <a:lnTo>
                  <a:pt x="1172718" y="883653"/>
                </a:lnTo>
                <a:lnTo>
                  <a:pt x="1199464" y="883653"/>
                </a:lnTo>
                <a:lnTo>
                  <a:pt x="1199464" y="856907"/>
                </a:lnTo>
                <a:lnTo>
                  <a:pt x="1226210" y="856907"/>
                </a:lnTo>
                <a:lnTo>
                  <a:pt x="1226210" y="830161"/>
                </a:lnTo>
                <a:lnTo>
                  <a:pt x="1199464" y="830161"/>
                </a:lnTo>
                <a:lnTo>
                  <a:pt x="1199464" y="803415"/>
                </a:lnTo>
                <a:lnTo>
                  <a:pt x="1172718" y="803415"/>
                </a:lnTo>
                <a:close/>
                <a:moveTo>
                  <a:pt x="1241984" y="668312"/>
                </a:moveTo>
                <a:lnTo>
                  <a:pt x="1241984" y="693687"/>
                </a:lnTo>
                <a:lnTo>
                  <a:pt x="1216609" y="693687"/>
                </a:lnTo>
                <a:lnTo>
                  <a:pt x="1216609" y="719061"/>
                </a:lnTo>
                <a:lnTo>
                  <a:pt x="1241984" y="719061"/>
                </a:lnTo>
                <a:lnTo>
                  <a:pt x="1241984" y="744436"/>
                </a:lnTo>
                <a:lnTo>
                  <a:pt x="1267358" y="744436"/>
                </a:lnTo>
                <a:lnTo>
                  <a:pt x="1267358" y="719061"/>
                </a:lnTo>
                <a:lnTo>
                  <a:pt x="1292733" y="719061"/>
                </a:lnTo>
                <a:lnTo>
                  <a:pt x="1292733" y="693687"/>
                </a:lnTo>
                <a:lnTo>
                  <a:pt x="1267358" y="693687"/>
                </a:lnTo>
                <a:lnTo>
                  <a:pt x="1267358" y="668312"/>
                </a:lnTo>
                <a:lnTo>
                  <a:pt x="1241984" y="668312"/>
                </a:lnTo>
                <a:close/>
                <a:moveTo>
                  <a:pt x="1309192" y="801357"/>
                </a:moveTo>
                <a:lnTo>
                  <a:pt x="1309192" y="829475"/>
                </a:lnTo>
                <a:lnTo>
                  <a:pt x="1281074" y="829475"/>
                </a:lnTo>
                <a:lnTo>
                  <a:pt x="1281074" y="857593"/>
                </a:lnTo>
                <a:lnTo>
                  <a:pt x="1309192" y="857593"/>
                </a:lnTo>
                <a:lnTo>
                  <a:pt x="1309192" y="885711"/>
                </a:lnTo>
                <a:lnTo>
                  <a:pt x="1337310" y="885711"/>
                </a:lnTo>
                <a:lnTo>
                  <a:pt x="1337310" y="857593"/>
                </a:lnTo>
                <a:lnTo>
                  <a:pt x="1365428" y="857593"/>
                </a:lnTo>
                <a:lnTo>
                  <a:pt x="1365428" y="829475"/>
                </a:lnTo>
                <a:lnTo>
                  <a:pt x="1337310" y="829475"/>
                </a:lnTo>
                <a:lnTo>
                  <a:pt x="1337310" y="801357"/>
                </a:lnTo>
                <a:lnTo>
                  <a:pt x="1309192" y="801357"/>
                </a:lnTo>
                <a:close/>
                <a:moveTo>
                  <a:pt x="1103452" y="938517"/>
                </a:moveTo>
                <a:lnTo>
                  <a:pt x="1103452" y="966635"/>
                </a:lnTo>
                <a:lnTo>
                  <a:pt x="1075334" y="966635"/>
                </a:lnTo>
                <a:lnTo>
                  <a:pt x="1075334" y="994753"/>
                </a:lnTo>
                <a:lnTo>
                  <a:pt x="1103452" y="994753"/>
                </a:lnTo>
                <a:lnTo>
                  <a:pt x="1103452" y="1022871"/>
                </a:lnTo>
                <a:lnTo>
                  <a:pt x="1131570" y="1022871"/>
                </a:lnTo>
                <a:lnTo>
                  <a:pt x="1131570" y="994753"/>
                </a:lnTo>
                <a:lnTo>
                  <a:pt x="1159688" y="994753"/>
                </a:lnTo>
                <a:lnTo>
                  <a:pt x="1159688" y="966635"/>
                </a:lnTo>
                <a:lnTo>
                  <a:pt x="1131570" y="966635"/>
                </a:lnTo>
                <a:lnTo>
                  <a:pt x="1131570" y="938517"/>
                </a:lnTo>
                <a:lnTo>
                  <a:pt x="1103452" y="938517"/>
                </a:lnTo>
                <a:close/>
                <a:moveTo>
                  <a:pt x="581215" y="2389670"/>
                </a:moveTo>
                <a:lnTo>
                  <a:pt x="581215" y="2364638"/>
                </a:lnTo>
                <a:lnTo>
                  <a:pt x="606247" y="2364638"/>
                </a:lnTo>
                <a:lnTo>
                  <a:pt x="606247" y="2339950"/>
                </a:lnTo>
                <a:lnTo>
                  <a:pt x="581215" y="2339950"/>
                </a:lnTo>
                <a:lnTo>
                  <a:pt x="581215" y="2314918"/>
                </a:lnTo>
                <a:lnTo>
                  <a:pt x="556527" y="2314918"/>
                </a:lnTo>
                <a:lnTo>
                  <a:pt x="556527" y="2339950"/>
                </a:lnTo>
                <a:lnTo>
                  <a:pt x="531495" y="2339950"/>
                </a:lnTo>
                <a:lnTo>
                  <a:pt x="531495" y="2364638"/>
                </a:lnTo>
                <a:lnTo>
                  <a:pt x="556527" y="2364638"/>
                </a:lnTo>
                <a:lnTo>
                  <a:pt x="556527" y="2389670"/>
                </a:lnTo>
                <a:lnTo>
                  <a:pt x="581215" y="2389670"/>
                </a:lnTo>
                <a:close/>
                <a:moveTo>
                  <a:pt x="1036244" y="805472"/>
                </a:moveTo>
                <a:lnTo>
                  <a:pt x="1036244" y="830847"/>
                </a:lnTo>
                <a:lnTo>
                  <a:pt x="1010869" y="830847"/>
                </a:lnTo>
                <a:lnTo>
                  <a:pt x="1010869" y="856221"/>
                </a:lnTo>
                <a:lnTo>
                  <a:pt x="1036244" y="856221"/>
                </a:lnTo>
                <a:lnTo>
                  <a:pt x="1036244" y="881596"/>
                </a:lnTo>
                <a:lnTo>
                  <a:pt x="1061618" y="881596"/>
                </a:lnTo>
                <a:lnTo>
                  <a:pt x="1061618" y="856221"/>
                </a:lnTo>
                <a:lnTo>
                  <a:pt x="1086993" y="856221"/>
                </a:lnTo>
                <a:lnTo>
                  <a:pt x="1086993" y="830847"/>
                </a:lnTo>
                <a:lnTo>
                  <a:pt x="1061618" y="830847"/>
                </a:lnTo>
                <a:lnTo>
                  <a:pt x="1061618" y="805472"/>
                </a:lnTo>
                <a:lnTo>
                  <a:pt x="1036244" y="805472"/>
                </a:lnTo>
                <a:close/>
                <a:moveTo>
                  <a:pt x="1515275" y="665226"/>
                </a:moveTo>
                <a:lnTo>
                  <a:pt x="1515275" y="692658"/>
                </a:lnTo>
                <a:lnTo>
                  <a:pt x="1487843" y="692658"/>
                </a:lnTo>
                <a:lnTo>
                  <a:pt x="1487843" y="720090"/>
                </a:lnTo>
                <a:lnTo>
                  <a:pt x="1515275" y="720090"/>
                </a:lnTo>
                <a:lnTo>
                  <a:pt x="1515275" y="747522"/>
                </a:lnTo>
                <a:lnTo>
                  <a:pt x="1542707" y="747522"/>
                </a:lnTo>
                <a:lnTo>
                  <a:pt x="1542707" y="720090"/>
                </a:lnTo>
                <a:lnTo>
                  <a:pt x="1570139" y="720090"/>
                </a:lnTo>
                <a:lnTo>
                  <a:pt x="1570139" y="692658"/>
                </a:lnTo>
                <a:lnTo>
                  <a:pt x="1542707" y="692658"/>
                </a:lnTo>
                <a:lnTo>
                  <a:pt x="1542707" y="665226"/>
                </a:lnTo>
                <a:lnTo>
                  <a:pt x="1515275" y="665226"/>
                </a:lnTo>
                <a:close/>
                <a:moveTo>
                  <a:pt x="1650035" y="932688"/>
                </a:moveTo>
                <a:lnTo>
                  <a:pt x="1650035" y="964578"/>
                </a:lnTo>
                <a:lnTo>
                  <a:pt x="1618145" y="964578"/>
                </a:lnTo>
                <a:lnTo>
                  <a:pt x="1618145" y="996810"/>
                </a:lnTo>
                <a:lnTo>
                  <a:pt x="1650035" y="996810"/>
                </a:lnTo>
                <a:lnTo>
                  <a:pt x="1650035" y="1028700"/>
                </a:lnTo>
                <a:lnTo>
                  <a:pt x="1682267" y="1028700"/>
                </a:lnTo>
                <a:lnTo>
                  <a:pt x="1682267" y="996810"/>
                </a:lnTo>
                <a:lnTo>
                  <a:pt x="1714157" y="996810"/>
                </a:lnTo>
                <a:lnTo>
                  <a:pt x="1714157" y="964578"/>
                </a:lnTo>
                <a:lnTo>
                  <a:pt x="1682267" y="964578"/>
                </a:lnTo>
                <a:lnTo>
                  <a:pt x="1682267" y="932688"/>
                </a:lnTo>
                <a:lnTo>
                  <a:pt x="1650035" y="932688"/>
                </a:lnTo>
                <a:close/>
                <a:moveTo>
                  <a:pt x="1448067" y="532524"/>
                </a:moveTo>
                <a:lnTo>
                  <a:pt x="1448067" y="556870"/>
                </a:lnTo>
                <a:lnTo>
                  <a:pt x="1423721" y="556870"/>
                </a:lnTo>
                <a:lnTo>
                  <a:pt x="1423721" y="581558"/>
                </a:lnTo>
                <a:lnTo>
                  <a:pt x="1448067" y="581558"/>
                </a:lnTo>
                <a:lnTo>
                  <a:pt x="1448067" y="605904"/>
                </a:lnTo>
                <a:lnTo>
                  <a:pt x="1472755" y="605904"/>
                </a:lnTo>
                <a:lnTo>
                  <a:pt x="1472755" y="581558"/>
                </a:lnTo>
                <a:lnTo>
                  <a:pt x="1497101" y="581558"/>
                </a:lnTo>
                <a:lnTo>
                  <a:pt x="1497101" y="556870"/>
                </a:lnTo>
                <a:lnTo>
                  <a:pt x="1472755" y="556870"/>
                </a:lnTo>
                <a:lnTo>
                  <a:pt x="1472755" y="532524"/>
                </a:lnTo>
                <a:lnTo>
                  <a:pt x="1448067" y="532524"/>
                </a:lnTo>
                <a:close/>
                <a:moveTo>
                  <a:pt x="1378458" y="666598"/>
                </a:moveTo>
                <a:lnTo>
                  <a:pt x="1378458" y="693001"/>
                </a:lnTo>
                <a:lnTo>
                  <a:pt x="1352055" y="693001"/>
                </a:lnTo>
                <a:lnTo>
                  <a:pt x="1352055" y="719747"/>
                </a:lnTo>
                <a:lnTo>
                  <a:pt x="1378458" y="719747"/>
                </a:lnTo>
                <a:lnTo>
                  <a:pt x="1378458" y="746150"/>
                </a:lnTo>
                <a:lnTo>
                  <a:pt x="1405204" y="746150"/>
                </a:lnTo>
                <a:lnTo>
                  <a:pt x="1405204" y="719747"/>
                </a:lnTo>
                <a:lnTo>
                  <a:pt x="1431607" y="719747"/>
                </a:lnTo>
                <a:lnTo>
                  <a:pt x="1431607" y="693001"/>
                </a:lnTo>
                <a:lnTo>
                  <a:pt x="1405204" y="693001"/>
                </a:lnTo>
                <a:lnTo>
                  <a:pt x="1405204" y="666598"/>
                </a:lnTo>
                <a:lnTo>
                  <a:pt x="1378458" y="666598"/>
                </a:lnTo>
                <a:close/>
                <a:moveTo>
                  <a:pt x="967321" y="941261"/>
                </a:moveTo>
                <a:lnTo>
                  <a:pt x="967321" y="967664"/>
                </a:lnTo>
                <a:lnTo>
                  <a:pt x="940918" y="967664"/>
                </a:lnTo>
                <a:lnTo>
                  <a:pt x="940918" y="993724"/>
                </a:lnTo>
                <a:lnTo>
                  <a:pt x="967321" y="993724"/>
                </a:lnTo>
                <a:lnTo>
                  <a:pt x="967321" y="1020128"/>
                </a:lnTo>
                <a:lnTo>
                  <a:pt x="993381" y="1020128"/>
                </a:lnTo>
                <a:lnTo>
                  <a:pt x="993381" y="993724"/>
                </a:lnTo>
                <a:lnTo>
                  <a:pt x="1019785" y="993724"/>
                </a:lnTo>
                <a:lnTo>
                  <a:pt x="1019785" y="967664"/>
                </a:lnTo>
                <a:lnTo>
                  <a:pt x="993381" y="967664"/>
                </a:lnTo>
                <a:lnTo>
                  <a:pt x="993381" y="941261"/>
                </a:lnTo>
                <a:lnTo>
                  <a:pt x="967321" y="941261"/>
                </a:lnTo>
                <a:close/>
                <a:moveTo>
                  <a:pt x="556527" y="1491958"/>
                </a:moveTo>
                <a:lnTo>
                  <a:pt x="556527" y="1516990"/>
                </a:lnTo>
                <a:lnTo>
                  <a:pt x="531495" y="1516990"/>
                </a:lnTo>
                <a:lnTo>
                  <a:pt x="531495" y="1541678"/>
                </a:lnTo>
                <a:lnTo>
                  <a:pt x="556527" y="1541678"/>
                </a:lnTo>
                <a:lnTo>
                  <a:pt x="556527" y="1566710"/>
                </a:lnTo>
                <a:lnTo>
                  <a:pt x="581215" y="1566710"/>
                </a:lnTo>
                <a:lnTo>
                  <a:pt x="581215" y="1541678"/>
                </a:lnTo>
                <a:lnTo>
                  <a:pt x="606247" y="1541678"/>
                </a:lnTo>
                <a:lnTo>
                  <a:pt x="606247" y="1516990"/>
                </a:lnTo>
                <a:lnTo>
                  <a:pt x="581215" y="1516990"/>
                </a:lnTo>
                <a:lnTo>
                  <a:pt x="581215" y="1491958"/>
                </a:lnTo>
                <a:lnTo>
                  <a:pt x="556527" y="1491958"/>
                </a:lnTo>
                <a:close/>
                <a:moveTo>
                  <a:pt x="512635" y="1977847"/>
                </a:moveTo>
                <a:lnTo>
                  <a:pt x="512635" y="1953158"/>
                </a:lnTo>
                <a:lnTo>
                  <a:pt x="537324" y="1953158"/>
                </a:lnTo>
                <a:lnTo>
                  <a:pt x="537324" y="1928470"/>
                </a:lnTo>
                <a:lnTo>
                  <a:pt x="512635" y="1928470"/>
                </a:lnTo>
                <a:lnTo>
                  <a:pt x="512635" y="1903781"/>
                </a:lnTo>
                <a:lnTo>
                  <a:pt x="487947" y="1903781"/>
                </a:lnTo>
                <a:lnTo>
                  <a:pt x="487947" y="1928470"/>
                </a:lnTo>
                <a:lnTo>
                  <a:pt x="463258" y="1928470"/>
                </a:lnTo>
                <a:lnTo>
                  <a:pt x="463258" y="1953158"/>
                </a:lnTo>
                <a:lnTo>
                  <a:pt x="487947" y="1953158"/>
                </a:lnTo>
                <a:lnTo>
                  <a:pt x="487947" y="1977847"/>
                </a:lnTo>
                <a:lnTo>
                  <a:pt x="512635" y="1977847"/>
                </a:lnTo>
                <a:close/>
                <a:moveTo>
                  <a:pt x="898055" y="1077049"/>
                </a:moveTo>
                <a:lnTo>
                  <a:pt x="898055" y="1104138"/>
                </a:lnTo>
                <a:lnTo>
                  <a:pt x="870966" y="1104138"/>
                </a:lnTo>
                <a:lnTo>
                  <a:pt x="870966" y="1131570"/>
                </a:lnTo>
                <a:lnTo>
                  <a:pt x="898055" y="1131570"/>
                </a:lnTo>
                <a:lnTo>
                  <a:pt x="898055" y="1158659"/>
                </a:lnTo>
                <a:lnTo>
                  <a:pt x="925487" y="1158659"/>
                </a:lnTo>
                <a:lnTo>
                  <a:pt x="925487" y="1131570"/>
                </a:lnTo>
                <a:lnTo>
                  <a:pt x="952576" y="1131570"/>
                </a:lnTo>
                <a:lnTo>
                  <a:pt x="952576" y="1104138"/>
                </a:lnTo>
                <a:lnTo>
                  <a:pt x="925487" y="1104138"/>
                </a:lnTo>
                <a:lnTo>
                  <a:pt x="925487" y="1077049"/>
                </a:lnTo>
                <a:lnTo>
                  <a:pt x="898055" y="1077049"/>
                </a:lnTo>
                <a:close/>
                <a:moveTo>
                  <a:pt x="512293" y="2251481"/>
                </a:moveTo>
                <a:lnTo>
                  <a:pt x="512293" y="2227136"/>
                </a:lnTo>
                <a:lnTo>
                  <a:pt x="536638" y="2227136"/>
                </a:lnTo>
                <a:lnTo>
                  <a:pt x="536638" y="2203133"/>
                </a:lnTo>
                <a:lnTo>
                  <a:pt x="512293" y="2203133"/>
                </a:lnTo>
                <a:lnTo>
                  <a:pt x="512293" y="2178787"/>
                </a:lnTo>
                <a:lnTo>
                  <a:pt x="488290" y="2178787"/>
                </a:lnTo>
                <a:lnTo>
                  <a:pt x="488290" y="2203133"/>
                </a:lnTo>
                <a:lnTo>
                  <a:pt x="463944" y="2203133"/>
                </a:lnTo>
                <a:lnTo>
                  <a:pt x="463944" y="2227136"/>
                </a:lnTo>
                <a:lnTo>
                  <a:pt x="488290" y="2227136"/>
                </a:lnTo>
                <a:lnTo>
                  <a:pt x="488290" y="2251481"/>
                </a:lnTo>
                <a:lnTo>
                  <a:pt x="512293" y="2251481"/>
                </a:lnTo>
                <a:close/>
                <a:moveTo>
                  <a:pt x="488290" y="1630147"/>
                </a:moveTo>
                <a:lnTo>
                  <a:pt x="488290" y="1654493"/>
                </a:lnTo>
                <a:lnTo>
                  <a:pt x="463944" y="1654493"/>
                </a:lnTo>
                <a:lnTo>
                  <a:pt x="463944" y="1678496"/>
                </a:lnTo>
                <a:lnTo>
                  <a:pt x="488290" y="1678496"/>
                </a:lnTo>
                <a:lnTo>
                  <a:pt x="488290" y="1702841"/>
                </a:lnTo>
                <a:lnTo>
                  <a:pt x="512293" y="1702841"/>
                </a:lnTo>
                <a:lnTo>
                  <a:pt x="512293" y="1678496"/>
                </a:lnTo>
                <a:lnTo>
                  <a:pt x="536638" y="1678496"/>
                </a:lnTo>
                <a:lnTo>
                  <a:pt x="536638" y="1654493"/>
                </a:lnTo>
                <a:lnTo>
                  <a:pt x="512293" y="1654493"/>
                </a:lnTo>
                <a:lnTo>
                  <a:pt x="512293" y="1630147"/>
                </a:lnTo>
                <a:lnTo>
                  <a:pt x="488290" y="1630147"/>
                </a:lnTo>
                <a:close/>
                <a:moveTo>
                  <a:pt x="830847" y="944004"/>
                </a:moveTo>
                <a:lnTo>
                  <a:pt x="830847" y="968350"/>
                </a:lnTo>
                <a:lnTo>
                  <a:pt x="806501" y="968350"/>
                </a:lnTo>
                <a:lnTo>
                  <a:pt x="806501" y="993038"/>
                </a:lnTo>
                <a:lnTo>
                  <a:pt x="830847" y="993038"/>
                </a:lnTo>
                <a:lnTo>
                  <a:pt x="830847" y="1017384"/>
                </a:lnTo>
                <a:lnTo>
                  <a:pt x="855535" y="1017384"/>
                </a:lnTo>
                <a:lnTo>
                  <a:pt x="855535" y="993038"/>
                </a:lnTo>
                <a:lnTo>
                  <a:pt x="879881" y="993038"/>
                </a:lnTo>
                <a:lnTo>
                  <a:pt x="879881" y="968350"/>
                </a:lnTo>
                <a:lnTo>
                  <a:pt x="855535" y="968350"/>
                </a:lnTo>
                <a:lnTo>
                  <a:pt x="855535" y="944004"/>
                </a:lnTo>
                <a:lnTo>
                  <a:pt x="830847" y="944004"/>
                </a:lnTo>
                <a:close/>
                <a:moveTo>
                  <a:pt x="761924" y="1080135"/>
                </a:moveTo>
                <a:lnTo>
                  <a:pt x="761924" y="1105167"/>
                </a:lnTo>
                <a:lnTo>
                  <a:pt x="736892" y="1105167"/>
                </a:lnTo>
                <a:lnTo>
                  <a:pt x="736892" y="1130541"/>
                </a:lnTo>
                <a:lnTo>
                  <a:pt x="761924" y="1130541"/>
                </a:lnTo>
                <a:lnTo>
                  <a:pt x="761924" y="1155573"/>
                </a:lnTo>
                <a:lnTo>
                  <a:pt x="787298" y="1155573"/>
                </a:lnTo>
                <a:lnTo>
                  <a:pt x="787298" y="1130541"/>
                </a:lnTo>
                <a:lnTo>
                  <a:pt x="812330" y="1130541"/>
                </a:lnTo>
                <a:lnTo>
                  <a:pt x="812330" y="1105167"/>
                </a:lnTo>
                <a:lnTo>
                  <a:pt x="787298" y="1105167"/>
                </a:lnTo>
                <a:lnTo>
                  <a:pt x="787298" y="1080135"/>
                </a:lnTo>
                <a:lnTo>
                  <a:pt x="761924" y="1080135"/>
                </a:lnTo>
                <a:close/>
                <a:moveTo>
                  <a:pt x="624764" y="1354112"/>
                </a:moveTo>
                <a:lnTo>
                  <a:pt x="624764" y="1379487"/>
                </a:lnTo>
                <a:lnTo>
                  <a:pt x="599389" y="1379487"/>
                </a:lnTo>
                <a:lnTo>
                  <a:pt x="599389" y="1404861"/>
                </a:lnTo>
                <a:lnTo>
                  <a:pt x="624764" y="1404861"/>
                </a:lnTo>
                <a:lnTo>
                  <a:pt x="624764" y="1430236"/>
                </a:lnTo>
                <a:lnTo>
                  <a:pt x="650138" y="1430236"/>
                </a:lnTo>
                <a:lnTo>
                  <a:pt x="650138" y="1404861"/>
                </a:lnTo>
                <a:lnTo>
                  <a:pt x="675513" y="1404861"/>
                </a:lnTo>
                <a:lnTo>
                  <a:pt x="675513" y="1379487"/>
                </a:lnTo>
                <a:lnTo>
                  <a:pt x="650138" y="1379487"/>
                </a:lnTo>
                <a:lnTo>
                  <a:pt x="650138" y="1354112"/>
                </a:lnTo>
                <a:lnTo>
                  <a:pt x="624764" y="1354112"/>
                </a:lnTo>
                <a:close/>
                <a:moveTo>
                  <a:pt x="693344" y="1216952"/>
                </a:moveTo>
                <a:lnTo>
                  <a:pt x="693344" y="1242327"/>
                </a:lnTo>
                <a:lnTo>
                  <a:pt x="667969" y="1242327"/>
                </a:lnTo>
                <a:lnTo>
                  <a:pt x="667969" y="1267701"/>
                </a:lnTo>
                <a:lnTo>
                  <a:pt x="693344" y="1267701"/>
                </a:lnTo>
                <a:lnTo>
                  <a:pt x="693344" y="1293076"/>
                </a:lnTo>
                <a:lnTo>
                  <a:pt x="718718" y="1293076"/>
                </a:lnTo>
                <a:lnTo>
                  <a:pt x="718718" y="1267701"/>
                </a:lnTo>
                <a:lnTo>
                  <a:pt x="744093" y="1267701"/>
                </a:lnTo>
                <a:lnTo>
                  <a:pt x="744093" y="1242327"/>
                </a:lnTo>
                <a:lnTo>
                  <a:pt x="718718" y="1242327"/>
                </a:lnTo>
                <a:lnTo>
                  <a:pt x="718718" y="1216952"/>
                </a:lnTo>
                <a:lnTo>
                  <a:pt x="693344" y="1216952"/>
                </a:lnTo>
                <a:close/>
                <a:moveTo>
                  <a:pt x="3577819" y="1280732"/>
                </a:moveTo>
                <a:lnTo>
                  <a:pt x="3594964" y="1280732"/>
                </a:lnTo>
                <a:lnTo>
                  <a:pt x="3594964" y="1263587"/>
                </a:lnTo>
                <a:lnTo>
                  <a:pt x="3612109" y="1263587"/>
                </a:lnTo>
                <a:lnTo>
                  <a:pt x="3612109" y="1246442"/>
                </a:lnTo>
                <a:lnTo>
                  <a:pt x="3594964" y="1246442"/>
                </a:lnTo>
                <a:lnTo>
                  <a:pt x="3594964" y="1229297"/>
                </a:lnTo>
                <a:lnTo>
                  <a:pt x="3577819" y="1229297"/>
                </a:lnTo>
                <a:lnTo>
                  <a:pt x="3577819" y="1246442"/>
                </a:lnTo>
                <a:lnTo>
                  <a:pt x="3560674" y="1246442"/>
                </a:lnTo>
                <a:lnTo>
                  <a:pt x="3560674" y="1263587"/>
                </a:lnTo>
                <a:lnTo>
                  <a:pt x="3577819" y="1263587"/>
                </a:lnTo>
                <a:lnTo>
                  <a:pt x="3577819" y="1280732"/>
                </a:lnTo>
                <a:close/>
                <a:moveTo>
                  <a:pt x="3507867" y="1421663"/>
                </a:moveTo>
                <a:lnTo>
                  <a:pt x="3527755" y="1421663"/>
                </a:lnTo>
                <a:lnTo>
                  <a:pt x="3527755" y="1402118"/>
                </a:lnTo>
                <a:lnTo>
                  <a:pt x="3547301" y="1402118"/>
                </a:lnTo>
                <a:lnTo>
                  <a:pt x="3547301" y="1382230"/>
                </a:lnTo>
                <a:lnTo>
                  <a:pt x="3527755" y="1382230"/>
                </a:lnTo>
                <a:lnTo>
                  <a:pt x="3527755" y="1362685"/>
                </a:lnTo>
                <a:lnTo>
                  <a:pt x="3507867" y="1362685"/>
                </a:lnTo>
                <a:lnTo>
                  <a:pt x="3507867" y="1382230"/>
                </a:lnTo>
                <a:lnTo>
                  <a:pt x="3488322" y="1382230"/>
                </a:lnTo>
                <a:lnTo>
                  <a:pt x="3488322" y="1402118"/>
                </a:lnTo>
                <a:lnTo>
                  <a:pt x="3507867" y="1402118"/>
                </a:lnTo>
                <a:lnTo>
                  <a:pt x="3507867" y="1421663"/>
                </a:lnTo>
                <a:close/>
                <a:moveTo>
                  <a:pt x="3509239" y="1143572"/>
                </a:moveTo>
                <a:lnTo>
                  <a:pt x="3526384" y="1143572"/>
                </a:lnTo>
                <a:lnTo>
                  <a:pt x="3526384" y="1126427"/>
                </a:lnTo>
                <a:lnTo>
                  <a:pt x="3543529" y="1126427"/>
                </a:lnTo>
                <a:lnTo>
                  <a:pt x="3543529" y="1109282"/>
                </a:lnTo>
                <a:lnTo>
                  <a:pt x="3526384" y="1109282"/>
                </a:lnTo>
                <a:lnTo>
                  <a:pt x="3526384" y="1092137"/>
                </a:lnTo>
                <a:lnTo>
                  <a:pt x="3509239" y="1092137"/>
                </a:lnTo>
                <a:lnTo>
                  <a:pt x="3509239" y="1109282"/>
                </a:lnTo>
                <a:lnTo>
                  <a:pt x="3492094" y="1109282"/>
                </a:lnTo>
                <a:lnTo>
                  <a:pt x="3492094" y="1126427"/>
                </a:lnTo>
                <a:lnTo>
                  <a:pt x="3509239" y="1126427"/>
                </a:lnTo>
                <a:lnTo>
                  <a:pt x="3509239" y="1143572"/>
                </a:lnTo>
                <a:close/>
                <a:moveTo>
                  <a:pt x="3510953" y="864108"/>
                </a:moveTo>
                <a:lnTo>
                  <a:pt x="3524669" y="864108"/>
                </a:lnTo>
                <a:lnTo>
                  <a:pt x="3524669" y="850392"/>
                </a:lnTo>
                <a:lnTo>
                  <a:pt x="3538385" y="850392"/>
                </a:lnTo>
                <a:lnTo>
                  <a:pt x="3538385" y="836676"/>
                </a:lnTo>
                <a:lnTo>
                  <a:pt x="3524669" y="836676"/>
                </a:lnTo>
                <a:lnTo>
                  <a:pt x="3524669" y="822960"/>
                </a:lnTo>
                <a:lnTo>
                  <a:pt x="3510953" y="822960"/>
                </a:lnTo>
                <a:lnTo>
                  <a:pt x="3510953" y="836676"/>
                </a:lnTo>
                <a:lnTo>
                  <a:pt x="3497237" y="836676"/>
                </a:lnTo>
                <a:lnTo>
                  <a:pt x="3497237" y="850392"/>
                </a:lnTo>
                <a:lnTo>
                  <a:pt x="3510953" y="850392"/>
                </a:lnTo>
                <a:lnTo>
                  <a:pt x="3510953" y="864108"/>
                </a:lnTo>
                <a:close/>
                <a:moveTo>
                  <a:pt x="3507181" y="1698384"/>
                </a:moveTo>
                <a:lnTo>
                  <a:pt x="3528441" y="1698384"/>
                </a:lnTo>
                <a:lnTo>
                  <a:pt x="3528441" y="1677124"/>
                </a:lnTo>
                <a:lnTo>
                  <a:pt x="3549701" y="1677124"/>
                </a:lnTo>
                <a:lnTo>
                  <a:pt x="3549701" y="1655864"/>
                </a:lnTo>
                <a:lnTo>
                  <a:pt x="3528441" y="1655864"/>
                </a:lnTo>
                <a:lnTo>
                  <a:pt x="3528441" y="1634604"/>
                </a:lnTo>
                <a:lnTo>
                  <a:pt x="3507181" y="1634604"/>
                </a:lnTo>
                <a:lnTo>
                  <a:pt x="3507181" y="1655864"/>
                </a:lnTo>
                <a:lnTo>
                  <a:pt x="3485921" y="1655864"/>
                </a:lnTo>
                <a:lnTo>
                  <a:pt x="3485921" y="1677124"/>
                </a:lnTo>
                <a:lnTo>
                  <a:pt x="3507181" y="1677124"/>
                </a:lnTo>
                <a:lnTo>
                  <a:pt x="3507181" y="1698384"/>
                </a:lnTo>
                <a:close/>
                <a:moveTo>
                  <a:pt x="1652092" y="664540"/>
                </a:moveTo>
                <a:lnTo>
                  <a:pt x="1652092" y="692315"/>
                </a:lnTo>
                <a:lnTo>
                  <a:pt x="1624317" y="692315"/>
                </a:lnTo>
                <a:lnTo>
                  <a:pt x="1624317" y="720433"/>
                </a:lnTo>
                <a:lnTo>
                  <a:pt x="1652092" y="720433"/>
                </a:lnTo>
                <a:lnTo>
                  <a:pt x="1652092" y="748208"/>
                </a:lnTo>
                <a:lnTo>
                  <a:pt x="1680210" y="748208"/>
                </a:lnTo>
                <a:lnTo>
                  <a:pt x="1680210" y="720433"/>
                </a:lnTo>
                <a:lnTo>
                  <a:pt x="1707985" y="720433"/>
                </a:lnTo>
                <a:lnTo>
                  <a:pt x="1707985" y="692315"/>
                </a:lnTo>
                <a:lnTo>
                  <a:pt x="1680210" y="692315"/>
                </a:lnTo>
                <a:lnTo>
                  <a:pt x="1680210" y="664540"/>
                </a:lnTo>
                <a:lnTo>
                  <a:pt x="1652092" y="664540"/>
                </a:lnTo>
                <a:close/>
                <a:moveTo>
                  <a:pt x="3576790" y="1557795"/>
                </a:moveTo>
                <a:lnTo>
                  <a:pt x="3595993" y="1557795"/>
                </a:lnTo>
                <a:lnTo>
                  <a:pt x="3595993" y="1538935"/>
                </a:lnTo>
                <a:lnTo>
                  <a:pt x="3614852" y="1538935"/>
                </a:lnTo>
                <a:lnTo>
                  <a:pt x="3614852" y="1519733"/>
                </a:lnTo>
                <a:lnTo>
                  <a:pt x="3595993" y="1519733"/>
                </a:lnTo>
                <a:lnTo>
                  <a:pt x="3595993" y="1500873"/>
                </a:lnTo>
                <a:lnTo>
                  <a:pt x="3576790" y="1500873"/>
                </a:lnTo>
                <a:lnTo>
                  <a:pt x="3576790" y="1519733"/>
                </a:lnTo>
                <a:lnTo>
                  <a:pt x="3557930" y="1519733"/>
                </a:lnTo>
                <a:lnTo>
                  <a:pt x="3557930" y="1538935"/>
                </a:lnTo>
                <a:lnTo>
                  <a:pt x="3576790" y="1538935"/>
                </a:lnTo>
                <a:lnTo>
                  <a:pt x="3576790" y="1557795"/>
                </a:lnTo>
                <a:close/>
                <a:moveTo>
                  <a:pt x="3439287" y="1284846"/>
                </a:moveTo>
                <a:lnTo>
                  <a:pt x="3459175" y="1284846"/>
                </a:lnTo>
                <a:lnTo>
                  <a:pt x="3459175" y="1264958"/>
                </a:lnTo>
                <a:lnTo>
                  <a:pt x="3479063" y="1264958"/>
                </a:lnTo>
                <a:lnTo>
                  <a:pt x="3479063" y="1245070"/>
                </a:lnTo>
                <a:lnTo>
                  <a:pt x="3459175" y="1245070"/>
                </a:lnTo>
                <a:lnTo>
                  <a:pt x="3459175" y="1225182"/>
                </a:lnTo>
                <a:lnTo>
                  <a:pt x="3439287" y="1225182"/>
                </a:lnTo>
                <a:lnTo>
                  <a:pt x="3439287" y="1245070"/>
                </a:lnTo>
                <a:lnTo>
                  <a:pt x="3419399" y="1245070"/>
                </a:lnTo>
                <a:lnTo>
                  <a:pt x="3419399" y="1264958"/>
                </a:lnTo>
                <a:lnTo>
                  <a:pt x="3439287" y="1264958"/>
                </a:lnTo>
                <a:lnTo>
                  <a:pt x="3439287" y="1284846"/>
                </a:lnTo>
                <a:close/>
                <a:moveTo>
                  <a:pt x="3438259" y="1562595"/>
                </a:moveTo>
                <a:lnTo>
                  <a:pt x="3460204" y="1562595"/>
                </a:lnTo>
                <a:lnTo>
                  <a:pt x="3460204" y="1540307"/>
                </a:lnTo>
                <a:lnTo>
                  <a:pt x="3482492" y="1540307"/>
                </a:lnTo>
                <a:lnTo>
                  <a:pt x="3482492" y="1518361"/>
                </a:lnTo>
                <a:lnTo>
                  <a:pt x="3460204" y="1518361"/>
                </a:lnTo>
                <a:lnTo>
                  <a:pt x="3460204" y="1496073"/>
                </a:lnTo>
                <a:lnTo>
                  <a:pt x="3438259" y="1496073"/>
                </a:lnTo>
                <a:lnTo>
                  <a:pt x="3438259" y="1518361"/>
                </a:lnTo>
                <a:lnTo>
                  <a:pt x="3415970" y="1518361"/>
                </a:lnTo>
                <a:lnTo>
                  <a:pt x="3415970" y="1540307"/>
                </a:lnTo>
                <a:lnTo>
                  <a:pt x="3438259" y="1540307"/>
                </a:lnTo>
                <a:lnTo>
                  <a:pt x="3438259" y="1562595"/>
                </a:lnTo>
                <a:close/>
                <a:moveTo>
                  <a:pt x="3442716" y="725576"/>
                </a:moveTo>
                <a:lnTo>
                  <a:pt x="3455746" y="725576"/>
                </a:lnTo>
                <a:lnTo>
                  <a:pt x="3455746" y="712889"/>
                </a:lnTo>
                <a:lnTo>
                  <a:pt x="3468434" y="712889"/>
                </a:lnTo>
                <a:lnTo>
                  <a:pt x="3468434" y="699859"/>
                </a:lnTo>
                <a:lnTo>
                  <a:pt x="3455746" y="699859"/>
                </a:lnTo>
                <a:lnTo>
                  <a:pt x="3455746" y="687172"/>
                </a:lnTo>
                <a:lnTo>
                  <a:pt x="3442716" y="687172"/>
                </a:lnTo>
                <a:lnTo>
                  <a:pt x="3442716" y="699859"/>
                </a:lnTo>
                <a:lnTo>
                  <a:pt x="3430029" y="699859"/>
                </a:lnTo>
                <a:lnTo>
                  <a:pt x="3430029" y="712889"/>
                </a:lnTo>
                <a:lnTo>
                  <a:pt x="3442716" y="712889"/>
                </a:lnTo>
                <a:lnTo>
                  <a:pt x="3442716" y="725576"/>
                </a:lnTo>
                <a:close/>
                <a:moveTo>
                  <a:pt x="3440659" y="1006069"/>
                </a:moveTo>
                <a:lnTo>
                  <a:pt x="3457804" y="1006069"/>
                </a:lnTo>
                <a:lnTo>
                  <a:pt x="3457804" y="989267"/>
                </a:lnTo>
                <a:lnTo>
                  <a:pt x="3474606" y="989267"/>
                </a:lnTo>
                <a:lnTo>
                  <a:pt x="3474606" y="972122"/>
                </a:lnTo>
                <a:lnTo>
                  <a:pt x="3457804" y="972122"/>
                </a:lnTo>
                <a:lnTo>
                  <a:pt x="3457804" y="955319"/>
                </a:lnTo>
                <a:lnTo>
                  <a:pt x="3440659" y="955319"/>
                </a:lnTo>
                <a:lnTo>
                  <a:pt x="3440659" y="972122"/>
                </a:lnTo>
                <a:lnTo>
                  <a:pt x="3423857" y="972122"/>
                </a:lnTo>
                <a:lnTo>
                  <a:pt x="3423857" y="989267"/>
                </a:lnTo>
                <a:lnTo>
                  <a:pt x="3440659" y="989267"/>
                </a:lnTo>
                <a:lnTo>
                  <a:pt x="3440659" y="1006069"/>
                </a:lnTo>
                <a:close/>
                <a:moveTo>
                  <a:pt x="3579533" y="1001611"/>
                </a:moveTo>
                <a:lnTo>
                  <a:pt x="3593249" y="1001611"/>
                </a:lnTo>
                <a:lnTo>
                  <a:pt x="3593249" y="987552"/>
                </a:lnTo>
                <a:lnTo>
                  <a:pt x="3607308" y="987552"/>
                </a:lnTo>
                <a:lnTo>
                  <a:pt x="3607308" y="973836"/>
                </a:lnTo>
                <a:lnTo>
                  <a:pt x="3593249" y="973836"/>
                </a:lnTo>
                <a:lnTo>
                  <a:pt x="3593249" y="959777"/>
                </a:lnTo>
                <a:lnTo>
                  <a:pt x="3579533" y="959777"/>
                </a:lnTo>
                <a:lnTo>
                  <a:pt x="3579533" y="973836"/>
                </a:lnTo>
                <a:lnTo>
                  <a:pt x="3565474" y="973836"/>
                </a:lnTo>
                <a:lnTo>
                  <a:pt x="3565474" y="987552"/>
                </a:lnTo>
                <a:lnTo>
                  <a:pt x="3579533" y="987552"/>
                </a:lnTo>
                <a:lnTo>
                  <a:pt x="3579533" y="1001611"/>
                </a:lnTo>
                <a:close/>
                <a:moveTo>
                  <a:pt x="3368307" y="1903781"/>
                </a:moveTo>
                <a:lnTo>
                  <a:pt x="3368307" y="1928470"/>
                </a:lnTo>
                <a:lnTo>
                  <a:pt x="3343618" y="1928470"/>
                </a:lnTo>
                <a:lnTo>
                  <a:pt x="3343618" y="1953158"/>
                </a:lnTo>
                <a:lnTo>
                  <a:pt x="3368307" y="1953158"/>
                </a:lnTo>
                <a:lnTo>
                  <a:pt x="3368307" y="1977847"/>
                </a:lnTo>
                <a:lnTo>
                  <a:pt x="3392996" y="1977847"/>
                </a:lnTo>
                <a:lnTo>
                  <a:pt x="3392996" y="1953158"/>
                </a:lnTo>
                <a:lnTo>
                  <a:pt x="3417685" y="1953158"/>
                </a:lnTo>
                <a:lnTo>
                  <a:pt x="3417685" y="1928470"/>
                </a:lnTo>
                <a:lnTo>
                  <a:pt x="3392996" y="1928470"/>
                </a:lnTo>
                <a:lnTo>
                  <a:pt x="3392996" y="1903781"/>
                </a:lnTo>
                <a:lnTo>
                  <a:pt x="3368307" y="1903781"/>
                </a:lnTo>
                <a:close/>
                <a:moveTo>
                  <a:pt x="3716693" y="1275931"/>
                </a:moveTo>
                <a:lnTo>
                  <a:pt x="3730409" y="1275931"/>
                </a:lnTo>
                <a:lnTo>
                  <a:pt x="3730409" y="1261872"/>
                </a:lnTo>
                <a:lnTo>
                  <a:pt x="3744468" y="1261872"/>
                </a:lnTo>
                <a:lnTo>
                  <a:pt x="3744468" y="1248156"/>
                </a:lnTo>
                <a:lnTo>
                  <a:pt x="3730409" y="1248156"/>
                </a:lnTo>
                <a:lnTo>
                  <a:pt x="3730409" y="1234097"/>
                </a:lnTo>
                <a:lnTo>
                  <a:pt x="3716693" y="1234097"/>
                </a:lnTo>
                <a:lnTo>
                  <a:pt x="3716693" y="1248156"/>
                </a:lnTo>
                <a:lnTo>
                  <a:pt x="3702634" y="1248156"/>
                </a:lnTo>
                <a:lnTo>
                  <a:pt x="3702634" y="1261872"/>
                </a:lnTo>
                <a:lnTo>
                  <a:pt x="3716693" y="1261872"/>
                </a:lnTo>
                <a:lnTo>
                  <a:pt x="3716693" y="1275931"/>
                </a:lnTo>
                <a:close/>
                <a:moveTo>
                  <a:pt x="3784588" y="1688783"/>
                </a:moveTo>
                <a:lnTo>
                  <a:pt x="3799675" y="1688783"/>
                </a:lnTo>
                <a:lnTo>
                  <a:pt x="3799675" y="1674038"/>
                </a:lnTo>
                <a:lnTo>
                  <a:pt x="3814420" y="1674038"/>
                </a:lnTo>
                <a:lnTo>
                  <a:pt x="3814420" y="1658950"/>
                </a:lnTo>
                <a:lnTo>
                  <a:pt x="3799675" y="1658950"/>
                </a:lnTo>
                <a:lnTo>
                  <a:pt x="3799675" y="1644206"/>
                </a:lnTo>
                <a:lnTo>
                  <a:pt x="3784588" y="1644206"/>
                </a:lnTo>
                <a:lnTo>
                  <a:pt x="3784588" y="1658950"/>
                </a:lnTo>
                <a:lnTo>
                  <a:pt x="3769843" y="1658950"/>
                </a:lnTo>
                <a:lnTo>
                  <a:pt x="3769843" y="1674038"/>
                </a:lnTo>
                <a:lnTo>
                  <a:pt x="3784588" y="1674038"/>
                </a:lnTo>
                <a:lnTo>
                  <a:pt x="3784588" y="1688783"/>
                </a:lnTo>
                <a:close/>
                <a:moveTo>
                  <a:pt x="3854539" y="1548194"/>
                </a:moveTo>
                <a:lnTo>
                  <a:pt x="3866884" y="1548194"/>
                </a:lnTo>
                <a:lnTo>
                  <a:pt x="3866884" y="1535506"/>
                </a:lnTo>
                <a:lnTo>
                  <a:pt x="3879571" y="1535506"/>
                </a:lnTo>
                <a:lnTo>
                  <a:pt x="3879571" y="1523162"/>
                </a:lnTo>
                <a:lnTo>
                  <a:pt x="3866884" y="1523162"/>
                </a:lnTo>
                <a:lnTo>
                  <a:pt x="3866884" y="1510475"/>
                </a:lnTo>
                <a:lnTo>
                  <a:pt x="3854539" y="1510475"/>
                </a:lnTo>
                <a:lnTo>
                  <a:pt x="3854539" y="1523162"/>
                </a:lnTo>
                <a:lnTo>
                  <a:pt x="3841852" y="1523162"/>
                </a:lnTo>
                <a:lnTo>
                  <a:pt x="3841852" y="1535506"/>
                </a:lnTo>
                <a:lnTo>
                  <a:pt x="3854539" y="1535506"/>
                </a:lnTo>
                <a:lnTo>
                  <a:pt x="3854539" y="1548194"/>
                </a:lnTo>
                <a:close/>
                <a:moveTo>
                  <a:pt x="2091690" y="3217774"/>
                </a:moveTo>
                <a:lnTo>
                  <a:pt x="2091690" y="3189313"/>
                </a:lnTo>
                <a:lnTo>
                  <a:pt x="2120151" y="3189313"/>
                </a:lnTo>
                <a:lnTo>
                  <a:pt x="2120151" y="3161195"/>
                </a:lnTo>
                <a:lnTo>
                  <a:pt x="2091690" y="3161195"/>
                </a:lnTo>
                <a:lnTo>
                  <a:pt x="2091690" y="3132734"/>
                </a:lnTo>
                <a:lnTo>
                  <a:pt x="2063572" y="3132734"/>
                </a:lnTo>
                <a:lnTo>
                  <a:pt x="2063572" y="3161195"/>
                </a:lnTo>
                <a:lnTo>
                  <a:pt x="2035111" y="3161195"/>
                </a:lnTo>
                <a:lnTo>
                  <a:pt x="2035111" y="3189313"/>
                </a:lnTo>
                <a:lnTo>
                  <a:pt x="2063572" y="3189313"/>
                </a:lnTo>
                <a:lnTo>
                  <a:pt x="2063572" y="3217774"/>
                </a:lnTo>
                <a:lnTo>
                  <a:pt x="2091690" y="3217774"/>
                </a:lnTo>
                <a:close/>
                <a:moveTo>
                  <a:pt x="3645713" y="1693926"/>
                </a:moveTo>
                <a:lnTo>
                  <a:pt x="3664229" y="1693926"/>
                </a:lnTo>
                <a:lnTo>
                  <a:pt x="3664229" y="1675752"/>
                </a:lnTo>
                <a:lnTo>
                  <a:pt x="3682403" y="1675752"/>
                </a:lnTo>
                <a:lnTo>
                  <a:pt x="3682403" y="1657236"/>
                </a:lnTo>
                <a:lnTo>
                  <a:pt x="3664229" y="1657236"/>
                </a:lnTo>
                <a:lnTo>
                  <a:pt x="3664229" y="1639062"/>
                </a:lnTo>
                <a:lnTo>
                  <a:pt x="3645713" y="1639062"/>
                </a:lnTo>
                <a:lnTo>
                  <a:pt x="3645713" y="1657236"/>
                </a:lnTo>
                <a:lnTo>
                  <a:pt x="3627539" y="1657236"/>
                </a:lnTo>
                <a:lnTo>
                  <a:pt x="3627539" y="1675752"/>
                </a:lnTo>
                <a:lnTo>
                  <a:pt x="3645713" y="1675752"/>
                </a:lnTo>
                <a:lnTo>
                  <a:pt x="3645713" y="1693926"/>
                </a:lnTo>
                <a:close/>
                <a:moveTo>
                  <a:pt x="3646742" y="1417206"/>
                </a:moveTo>
                <a:lnTo>
                  <a:pt x="3663201" y="1417206"/>
                </a:lnTo>
                <a:lnTo>
                  <a:pt x="3663201" y="1400404"/>
                </a:lnTo>
                <a:lnTo>
                  <a:pt x="3680003" y="1400404"/>
                </a:lnTo>
                <a:lnTo>
                  <a:pt x="3680003" y="1383944"/>
                </a:lnTo>
                <a:lnTo>
                  <a:pt x="3663201" y="1383944"/>
                </a:lnTo>
                <a:lnTo>
                  <a:pt x="3663201" y="1367142"/>
                </a:lnTo>
                <a:lnTo>
                  <a:pt x="3646742" y="1367142"/>
                </a:lnTo>
                <a:lnTo>
                  <a:pt x="3646742" y="1383944"/>
                </a:lnTo>
                <a:lnTo>
                  <a:pt x="3629939" y="1383944"/>
                </a:lnTo>
                <a:lnTo>
                  <a:pt x="3629939" y="1400404"/>
                </a:lnTo>
                <a:lnTo>
                  <a:pt x="3646742" y="1400404"/>
                </a:lnTo>
                <a:lnTo>
                  <a:pt x="3646742" y="1417206"/>
                </a:lnTo>
                <a:close/>
                <a:moveTo>
                  <a:pt x="3715664" y="1552994"/>
                </a:moveTo>
                <a:lnTo>
                  <a:pt x="3731438" y="1552994"/>
                </a:lnTo>
                <a:lnTo>
                  <a:pt x="3731438" y="1537221"/>
                </a:lnTo>
                <a:lnTo>
                  <a:pt x="3747211" y="1537221"/>
                </a:lnTo>
                <a:lnTo>
                  <a:pt x="3747211" y="1521447"/>
                </a:lnTo>
                <a:lnTo>
                  <a:pt x="3731438" y="1521447"/>
                </a:lnTo>
                <a:lnTo>
                  <a:pt x="3731438" y="1505674"/>
                </a:lnTo>
                <a:lnTo>
                  <a:pt x="3715664" y="1505674"/>
                </a:lnTo>
                <a:lnTo>
                  <a:pt x="3715664" y="1521447"/>
                </a:lnTo>
                <a:lnTo>
                  <a:pt x="3699891" y="1521447"/>
                </a:lnTo>
                <a:lnTo>
                  <a:pt x="3699891" y="1537221"/>
                </a:lnTo>
                <a:lnTo>
                  <a:pt x="3715664" y="1537221"/>
                </a:lnTo>
                <a:lnTo>
                  <a:pt x="3715664" y="1552994"/>
                </a:lnTo>
                <a:close/>
                <a:moveTo>
                  <a:pt x="3647770" y="1139114"/>
                </a:moveTo>
                <a:lnTo>
                  <a:pt x="3662172" y="1139114"/>
                </a:lnTo>
                <a:lnTo>
                  <a:pt x="3662172" y="1125055"/>
                </a:lnTo>
                <a:lnTo>
                  <a:pt x="3676231" y="1125055"/>
                </a:lnTo>
                <a:lnTo>
                  <a:pt x="3676231" y="1110653"/>
                </a:lnTo>
                <a:lnTo>
                  <a:pt x="3662172" y="1110653"/>
                </a:lnTo>
                <a:lnTo>
                  <a:pt x="3662172" y="1096594"/>
                </a:lnTo>
                <a:lnTo>
                  <a:pt x="3647770" y="1096594"/>
                </a:lnTo>
                <a:lnTo>
                  <a:pt x="3647770" y="1110653"/>
                </a:lnTo>
                <a:lnTo>
                  <a:pt x="3633712" y="1110653"/>
                </a:lnTo>
                <a:lnTo>
                  <a:pt x="3633712" y="1125055"/>
                </a:lnTo>
                <a:lnTo>
                  <a:pt x="3647770" y="1125055"/>
                </a:lnTo>
                <a:lnTo>
                  <a:pt x="3647770" y="1139114"/>
                </a:lnTo>
                <a:close/>
                <a:moveTo>
                  <a:pt x="3785273" y="1412405"/>
                </a:moveTo>
                <a:lnTo>
                  <a:pt x="3798989" y="1412405"/>
                </a:lnTo>
                <a:lnTo>
                  <a:pt x="3798989" y="1399032"/>
                </a:lnTo>
                <a:lnTo>
                  <a:pt x="3812362" y="1399032"/>
                </a:lnTo>
                <a:lnTo>
                  <a:pt x="3812362" y="1385316"/>
                </a:lnTo>
                <a:lnTo>
                  <a:pt x="3798989" y="1385316"/>
                </a:lnTo>
                <a:lnTo>
                  <a:pt x="3798989" y="1371943"/>
                </a:lnTo>
                <a:lnTo>
                  <a:pt x="3785273" y="1371943"/>
                </a:lnTo>
                <a:lnTo>
                  <a:pt x="3785273" y="1385316"/>
                </a:lnTo>
                <a:lnTo>
                  <a:pt x="3771900" y="1385316"/>
                </a:lnTo>
                <a:lnTo>
                  <a:pt x="3771900" y="1399032"/>
                </a:lnTo>
                <a:lnTo>
                  <a:pt x="3785273" y="1399032"/>
                </a:lnTo>
                <a:lnTo>
                  <a:pt x="3785273" y="1412405"/>
                </a:lnTo>
                <a:close/>
                <a:moveTo>
                  <a:pt x="2571750" y="3080271"/>
                </a:moveTo>
                <a:lnTo>
                  <a:pt x="2571750" y="3052153"/>
                </a:lnTo>
                <a:lnTo>
                  <a:pt x="2599868" y="3052153"/>
                </a:lnTo>
                <a:lnTo>
                  <a:pt x="2599868" y="3024035"/>
                </a:lnTo>
                <a:lnTo>
                  <a:pt x="2571750" y="3024035"/>
                </a:lnTo>
                <a:lnTo>
                  <a:pt x="2571750" y="2995917"/>
                </a:lnTo>
                <a:lnTo>
                  <a:pt x="2543632" y="2995917"/>
                </a:lnTo>
                <a:lnTo>
                  <a:pt x="2543632" y="3024035"/>
                </a:lnTo>
                <a:lnTo>
                  <a:pt x="2515514" y="3024035"/>
                </a:lnTo>
                <a:lnTo>
                  <a:pt x="2515514" y="3052153"/>
                </a:lnTo>
                <a:lnTo>
                  <a:pt x="2543632" y="3052153"/>
                </a:lnTo>
                <a:lnTo>
                  <a:pt x="2543632" y="3080271"/>
                </a:lnTo>
                <a:lnTo>
                  <a:pt x="2571750" y="3080271"/>
                </a:lnTo>
                <a:close/>
                <a:moveTo>
                  <a:pt x="2502142" y="3214688"/>
                </a:moveTo>
                <a:lnTo>
                  <a:pt x="2502142" y="3188284"/>
                </a:lnTo>
                <a:lnTo>
                  <a:pt x="2528545" y="3188284"/>
                </a:lnTo>
                <a:lnTo>
                  <a:pt x="2528545" y="3162224"/>
                </a:lnTo>
                <a:lnTo>
                  <a:pt x="2502142" y="3162224"/>
                </a:lnTo>
                <a:lnTo>
                  <a:pt x="2502142" y="3135821"/>
                </a:lnTo>
                <a:lnTo>
                  <a:pt x="2476081" y="3135821"/>
                </a:lnTo>
                <a:lnTo>
                  <a:pt x="2476081" y="3162224"/>
                </a:lnTo>
                <a:lnTo>
                  <a:pt x="2449678" y="3162224"/>
                </a:lnTo>
                <a:lnTo>
                  <a:pt x="2449678" y="3188284"/>
                </a:lnTo>
                <a:lnTo>
                  <a:pt x="2476081" y="3188284"/>
                </a:lnTo>
                <a:lnTo>
                  <a:pt x="2476081" y="3214688"/>
                </a:lnTo>
                <a:lnTo>
                  <a:pt x="2502142" y="3214688"/>
                </a:lnTo>
                <a:close/>
                <a:moveTo>
                  <a:pt x="2638958" y="3213316"/>
                </a:moveTo>
                <a:lnTo>
                  <a:pt x="2638958" y="3187941"/>
                </a:lnTo>
                <a:lnTo>
                  <a:pt x="2664333" y="3187941"/>
                </a:lnTo>
                <a:lnTo>
                  <a:pt x="2664333" y="3162567"/>
                </a:lnTo>
                <a:lnTo>
                  <a:pt x="2638958" y="3162567"/>
                </a:lnTo>
                <a:lnTo>
                  <a:pt x="2638958" y="3137192"/>
                </a:lnTo>
                <a:lnTo>
                  <a:pt x="2613584" y="3137192"/>
                </a:lnTo>
                <a:lnTo>
                  <a:pt x="2613584" y="3162567"/>
                </a:lnTo>
                <a:lnTo>
                  <a:pt x="2588209" y="3162567"/>
                </a:lnTo>
                <a:lnTo>
                  <a:pt x="2588209" y="3187941"/>
                </a:lnTo>
                <a:lnTo>
                  <a:pt x="2613584" y="3187941"/>
                </a:lnTo>
                <a:lnTo>
                  <a:pt x="2613584" y="3213316"/>
                </a:lnTo>
                <a:lnTo>
                  <a:pt x="2638958" y="3213316"/>
                </a:lnTo>
                <a:close/>
                <a:moveTo>
                  <a:pt x="2432876" y="3349104"/>
                </a:moveTo>
                <a:lnTo>
                  <a:pt x="2432876" y="3324758"/>
                </a:lnTo>
                <a:lnTo>
                  <a:pt x="2457221" y="3324758"/>
                </a:lnTo>
                <a:lnTo>
                  <a:pt x="2457221" y="3300070"/>
                </a:lnTo>
                <a:lnTo>
                  <a:pt x="2432876" y="3300070"/>
                </a:lnTo>
                <a:lnTo>
                  <a:pt x="2432876" y="3275724"/>
                </a:lnTo>
                <a:lnTo>
                  <a:pt x="2408187" y="3275724"/>
                </a:lnTo>
                <a:lnTo>
                  <a:pt x="2408187" y="3300070"/>
                </a:lnTo>
                <a:lnTo>
                  <a:pt x="2383841" y="3300070"/>
                </a:lnTo>
                <a:lnTo>
                  <a:pt x="2383841" y="3324758"/>
                </a:lnTo>
                <a:lnTo>
                  <a:pt x="2408187" y="3324758"/>
                </a:lnTo>
                <a:lnTo>
                  <a:pt x="2408187" y="3349104"/>
                </a:lnTo>
                <a:lnTo>
                  <a:pt x="2432876" y="3349104"/>
                </a:lnTo>
                <a:close/>
                <a:moveTo>
                  <a:pt x="2708224" y="3078213"/>
                </a:moveTo>
                <a:lnTo>
                  <a:pt x="2708224" y="3051467"/>
                </a:lnTo>
                <a:lnTo>
                  <a:pt x="2734970" y="3051467"/>
                </a:lnTo>
                <a:lnTo>
                  <a:pt x="2734970" y="3024721"/>
                </a:lnTo>
                <a:lnTo>
                  <a:pt x="2708224" y="3024721"/>
                </a:lnTo>
                <a:lnTo>
                  <a:pt x="2708224" y="2997975"/>
                </a:lnTo>
                <a:lnTo>
                  <a:pt x="2681478" y="2997975"/>
                </a:lnTo>
                <a:lnTo>
                  <a:pt x="2681478" y="3024721"/>
                </a:lnTo>
                <a:lnTo>
                  <a:pt x="2654732" y="3024721"/>
                </a:lnTo>
                <a:lnTo>
                  <a:pt x="2654732" y="3051467"/>
                </a:lnTo>
                <a:lnTo>
                  <a:pt x="2681478" y="3051467"/>
                </a:lnTo>
                <a:lnTo>
                  <a:pt x="2681478" y="3078213"/>
                </a:lnTo>
                <a:lnTo>
                  <a:pt x="2708224" y="3078213"/>
                </a:lnTo>
                <a:close/>
                <a:moveTo>
                  <a:pt x="2365667" y="3216402"/>
                </a:moveTo>
                <a:lnTo>
                  <a:pt x="2365667" y="3188970"/>
                </a:lnTo>
                <a:lnTo>
                  <a:pt x="2393099" y="3188970"/>
                </a:lnTo>
                <a:lnTo>
                  <a:pt x="2393099" y="3161538"/>
                </a:lnTo>
                <a:lnTo>
                  <a:pt x="2365667" y="3161538"/>
                </a:lnTo>
                <a:lnTo>
                  <a:pt x="2365667" y="3134106"/>
                </a:lnTo>
                <a:lnTo>
                  <a:pt x="2338235" y="3134106"/>
                </a:lnTo>
                <a:lnTo>
                  <a:pt x="2338235" y="3161538"/>
                </a:lnTo>
                <a:lnTo>
                  <a:pt x="2310803" y="3161538"/>
                </a:lnTo>
                <a:lnTo>
                  <a:pt x="2310803" y="3188970"/>
                </a:lnTo>
                <a:lnTo>
                  <a:pt x="2338235" y="3188970"/>
                </a:lnTo>
                <a:lnTo>
                  <a:pt x="2338235" y="3216402"/>
                </a:lnTo>
                <a:lnTo>
                  <a:pt x="2365667" y="3216402"/>
                </a:lnTo>
                <a:close/>
                <a:moveTo>
                  <a:pt x="2159242" y="3351162"/>
                </a:moveTo>
                <a:lnTo>
                  <a:pt x="2159242" y="3325444"/>
                </a:lnTo>
                <a:lnTo>
                  <a:pt x="2184959" y="3325444"/>
                </a:lnTo>
                <a:lnTo>
                  <a:pt x="2184959" y="3299384"/>
                </a:lnTo>
                <a:lnTo>
                  <a:pt x="2159242" y="3299384"/>
                </a:lnTo>
                <a:lnTo>
                  <a:pt x="2159242" y="3273666"/>
                </a:lnTo>
                <a:lnTo>
                  <a:pt x="2133181" y="3273666"/>
                </a:lnTo>
                <a:lnTo>
                  <a:pt x="2133181" y="3299384"/>
                </a:lnTo>
                <a:lnTo>
                  <a:pt x="2107463" y="3299384"/>
                </a:lnTo>
                <a:lnTo>
                  <a:pt x="2107463" y="3325444"/>
                </a:lnTo>
                <a:lnTo>
                  <a:pt x="2133181" y="3325444"/>
                </a:lnTo>
                <a:lnTo>
                  <a:pt x="2133181" y="3351162"/>
                </a:lnTo>
                <a:lnTo>
                  <a:pt x="2159242" y="3351162"/>
                </a:lnTo>
                <a:close/>
                <a:moveTo>
                  <a:pt x="2228850" y="3217088"/>
                </a:moveTo>
                <a:lnTo>
                  <a:pt x="2228850" y="3189313"/>
                </a:lnTo>
                <a:lnTo>
                  <a:pt x="2256625" y="3189313"/>
                </a:lnTo>
                <a:lnTo>
                  <a:pt x="2256625" y="3161195"/>
                </a:lnTo>
                <a:lnTo>
                  <a:pt x="2228850" y="3161195"/>
                </a:lnTo>
                <a:lnTo>
                  <a:pt x="2228850" y="3133420"/>
                </a:lnTo>
                <a:lnTo>
                  <a:pt x="2200732" y="3133420"/>
                </a:lnTo>
                <a:lnTo>
                  <a:pt x="2200732" y="3161195"/>
                </a:lnTo>
                <a:lnTo>
                  <a:pt x="2172958" y="3161195"/>
                </a:lnTo>
                <a:lnTo>
                  <a:pt x="2172958" y="3189313"/>
                </a:lnTo>
                <a:lnTo>
                  <a:pt x="2200732" y="3189313"/>
                </a:lnTo>
                <a:lnTo>
                  <a:pt x="2200732" y="3217088"/>
                </a:lnTo>
                <a:lnTo>
                  <a:pt x="2228850" y="3217088"/>
                </a:lnTo>
                <a:close/>
                <a:moveTo>
                  <a:pt x="2296058" y="3350476"/>
                </a:moveTo>
                <a:lnTo>
                  <a:pt x="2296058" y="3325101"/>
                </a:lnTo>
                <a:lnTo>
                  <a:pt x="2321433" y="3325101"/>
                </a:lnTo>
                <a:lnTo>
                  <a:pt x="2321433" y="3299727"/>
                </a:lnTo>
                <a:lnTo>
                  <a:pt x="2296058" y="3299727"/>
                </a:lnTo>
                <a:lnTo>
                  <a:pt x="2296058" y="3274352"/>
                </a:lnTo>
                <a:lnTo>
                  <a:pt x="2270684" y="3274352"/>
                </a:lnTo>
                <a:lnTo>
                  <a:pt x="2270684" y="3299727"/>
                </a:lnTo>
                <a:lnTo>
                  <a:pt x="2245309" y="3299727"/>
                </a:lnTo>
                <a:lnTo>
                  <a:pt x="2245309" y="3325101"/>
                </a:lnTo>
                <a:lnTo>
                  <a:pt x="2270684" y="3325101"/>
                </a:lnTo>
                <a:lnTo>
                  <a:pt x="2270684" y="3350476"/>
                </a:lnTo>
                <a:lnTo>
                  <a:pt x="2296058" y="3350476"/>
                </a:lnTo>
                <a:close/>
                <a:moveTo>
                  <a:pt x="2844698" y="3076156"/>
                </a:moveTo>
                <a:lnTo>
                  <a:pt x="2844698" y="3050781"/>
                </a:lnTo>
                <a:lnTo>
                  <a:pt x="2870073" y="3050781"/>
                </a:lnTo>
                <a:lnTo>
                  <a:pt x="2870073" y="3025407"/>
                </a:lnTo>
                <a:lnTo>
                  <a:pt x="2844698" y="3025407"/>
                </a:lnTo>
                <a:lnTo>
                  <a:pt x="2844698" y="3000032"/>
                </a:lnTo>
                <a:lnTo>
                  <a:pt x="2819324" y="3000032"/>
                </a:lnTo>
                <a:lnTo>
                  <a:pt x="2819324" y="3025407"/>
                </a:lnTo>
                <a:lnTo>
                  <a:pt x="2793949" y="3025407"/>
                </a:lnTo>
                <a:lnTo>
                  <a:pt x="2793949" y="3050781"/>
                </a:lnTo>
                <a:lnTo>
                  <a:pt x="2819324" y="3050781"/>
                </a:lnTo>
                <a:lnTo>
                  <a:pt x="2819324" y="3076156"/>
                </a:lnTo>
                <a:lnTo>
                  <a:pt x="2844698" y="3076156"/>
                </a:lnTo>
                <a:close/>
                <a:moveTo>
                  <a:pt x="3256178" y="2527516"/>
                </a:moveTo>
                <a:lnTo>
                  <a:pt x="3256178" y="2502141"/>
                </a:lnTo>
                <a:lnTo>
                  <a:pt x="3281553" y="2502141"/>
                </a:lnTo>
                <a:lnTo>
                  <a:pt x="3281553" y="2476767"/>
                </a:lnTo>
                <a:lnTo>
                  <a:pt x="3256178" y="2476767"/>
                </a:lnTo>
                <a:lnTo>
                  <a:pt x="3256178" y="2451392"/>
                </a:lnTo>
                <a:lnTo>
                  <a:pt x="3230804" y="2451392"/>
                </a:lnTo>
                <a:lnTo>
                  <a:pt x="3230804" y="2476767"/>
                </a:lnTo>
                <a:lnTo>
                  <a:pt x="3205429" y="2476767"/>
                </a:lnTo>
                <a:lnTo>
                  <a:pt x="3205429" y="2502141"/>
                </a:lnTo>
                <a:lnTo>
                  <a:pt x="3230804" y="2502141"/>
                </a:lnTo>
                <a:lnTo>
                  <a:pt x="3230804" y="2527516"/>
                </a:lnTo>
                <a:lnTo>
                  <a:pt x="3256178" y="2527516"/>
                </a:lnTo>
                <a:close/>
                <a:moveTo>
                  <a:pt x="3187598" y="2664676"/>
                </a:moveTo>
                <a:lnTo>
                  <a:pt x="3187598" y="2639301"/>
                </a:lnTo>
                <a:lnTo>
                  <a:pt x="3212973" y="2639301"/>
                </a:lnTo>
                <a:lnTo>
                  <a:pt x="3212973" y="2613927"/>
                </a:lnTo>
                <a:lnTo>
                  <a:pt x="3187598" y="2613927"/>
                </a:lnTo>
                <a:lnTo>
                  <a:pt x="3187598" y="2588552"/>
                </a:lnTo>
                <a:lnTo>
                  <a:pt x="3162224" y="2588552"/>
                </a:lnTo>
                <a:lnTo>
                  <a:pt x="3162224" y="2613927"/>
                </a:lnTo>
                <a:lnTo>
                  <a:pt x="3136849" y="2613927"/>
                </a:lnTo>
                <a:lnTo>
                  <a:pt x="3136849" y="2639301"/>
                </a:lnTo>
                <a:lnTo>
                  <a:pt x="3162224" y="2639301"/>
                </a:lnTo>
                <a:lnTo>
                  <a:pt x="3162224" y="2664676"/>
                </a:lnTo>
                <a:lnTo>
                  <a:pt x="3187598" y="2664676"/>
                </a:lnTo>
                <a:close/>
                <a:moveTo>
                  <a:pt x="3324416" y="2389670"/>
                </a:moveTo>
                <a:lnTo>
                  <a:pt x="3324416" y="2364638"/>
                </a:lnTo>
                <a:lnTo>
                  <a:pt x="3349447" y="2364638"/>
                </a:lnTo>
                <a:lnTo>
                  <a:pt x="3349447" y="2339950"/>
                </a:lnTo>
                <a:lnTo>
                  <a:pt x="3324416" y="2339950"/>
                </a:lnTo>
                <a:lnTo>
                  <a:pt x="3324416" y="2314918"/>
                </a:lnTo>
                <a:lnTo>
                  <a:pt x="3299727" y="2314918"/>
                </a:lnTo>
                <a:lnTo>
                  <a:pt x="3299727" y="2339950"/>
                </a:lnTo>
                <a:lnTo>
                  <a:pt x="3274695" y="2339950"/>
                </a:lnTo>
                <a:lnTo>
                  <a:pt x="3274695" y="2364638"/>
                </a:lnTo>
                <a:lnTo>
                  <a:pt x="3299727" y="2364638"/>
                </a:lnTo>
                <a:lnTo>
                  <a:pt x="3299727" y="2389670"/>
                </a:lnTo>
                <a:lnTo>
                  <a:pt x="3324416" y="2389670"/>
                </a:lnTo>
                <a:close/>
                <a:moveTo>
                  <a:pt x="3118676" y="2801150"/>
                </a:moveTo>
                <a:lnTo>
                  <a:pt x="3118676" y="2776118"/>
                </a:lnTo>
                <a:lnTo>
                  <a:pt x="3143707" y="2776118"/>
                </a:lnTo>
                <a:lnTo>
                  <a:pt x="3143707" y="2751430"/>
                </a:lnTo>
                <a:lnTo>
                  <a:pt x="3118676" y="2751430"/>
                </a:lnTo>
                <a:lnTo>
                  <a:pt x="3118676" y="2726398"/>
                </a:lnTo>
                <a:lnTo>
                  <a:pt x="3093987" y="2726398"/>
                </a:lnTo>
                <a:lnTo>
                  <a:pt x="3093987" y="2751430"/>
                </a:lnTo>
                <a:lnTo>
                  <a:pt x="3068955" y="2751430"/>
                </a:lnTo>
                <a:lnTo>
                  <a:pt x="3068955" y="2776118"/>
                </a:lnTo>
                <a:lnTo>
                  <a:pt x="3093987" y="2776118"/>
                </a:lnTo>
                <a:lnTo>
                  <a:pt x="3093987" y="2801150"/>
                </a:lnTo>
                <a:lnTo>
                  <a:pt x="3118676" y="2801150"/>
                </a:lnTo>
                <a:close/>
                <a:moveTo>
                  <a:pt x="2913622" y="2940368"/>
                </a:moveTo>
                <a:lnTo>
                  <a:pt x="2913622" y="2913964"/>
                </a:lnTo>
                <a:lnTo>
                  <a:pt x="2940025" y="2913964"/>
                </a:lnTo>
                <a:lnTo>
                  <a:pt x="2940025" y="2887904"/>
                </a:lnTo>
                <a:lnTo>
                  <a:pt x="2913622" y="2887904"/>
                </a:lnTo>
                <a:lnTo>
                  <a:pt x="2913622" y="2861501"/>
                </a:lnTo>
                <a:lnTo>
                  <a:pt x="2887561" y="2861501"/>
                </a:lnTo>
                <a:lnTo>
                  <a:pt x="2887561" y="2887904"/>
                </a:lnTo>
                <a:lnTo>
                  <a:pt x="2861158" y="2887904"/>
                </a:lnTo>
                <a:lnTo>
                  <a:pt x="2861158" y="2913964"/>
                </a:lnTo>
                <a:lnTo>
                  <a:pt x="2887561" y="2913964"/>
                </a:lnTo>
                <a:lnTo>
                  <a:pt x="2887561" y="2940368"/>
                </a:lnTo>
                <a:lnTo>
                  <a:pt x="2913622" y="2940368"/>
                </a:lnTo>
                <a:close/>
                <a:moveTo>
                  <a:pt x="3050096" y="2937624"/>
                </a:moveTo>
                <a:lnTo>
                  <a:pt x="3050096" y="2913278"/>
                </a:lnTo>
                <a:lnTo>
                  <a:pt x="3074441" y="2913278"/>
                </a:lnTo>
                <a:lnTo>
                  <a:pt x="3074441" y="2888590"/>
                </a:lnTo>
                <a:lnTo>
                  <a:pt x="3050096" y="2888590"/>
                </a:lnTo>
                <a:lnTo>
                  <a:pt x="3050096" y="2864244"/>
                </a:lnTo>
                <a:lnTo>
                  <a:pt x="3025407" y="2864244"/>
                </a:lnTo>
                <a:lnTo>
                  <a:pt x="3025407" y="2888590"/>
                </a:lnTo>
                <a:lnTo>
                  <a:pt x="3001061" y="2888590"/>
                </a:lnTo>
                <a:lnTo>
                  <a:pt x="3001061" y="2913278"/>
                </a:lnTo>
                <a:lnTo>
                  <a:pt x="3025407" y="2913278"/>
                </a:lnTo>
                <a:lnTo>
                  <a:pt x="3025407" y="2937624"/>
                </a:lnTo>
                <a:lnTo>
                  <a:pt x="3050096" y="2937624"/>
                </a:lnTo>
                <a:close/>
                <a:moveTo>
                  <a:pt x="3392653" y="2251481"/>
                </a:moveTo>
                <a:lnTo>
                  <a:pt x="3392653" y="2227136"/>
                </a:lnTo>
                <a:lnTo>
                  <a:pt x="3416999" y="2227136"/>
                </a:lnTo>
                <a:lnTo>
                  <a:pt x="3416999" y="2203133"/>
                </a:lnTo>
                <a:lnTo>
                  <a:pt x="3392653" y="2203133"/>
                </a:lnTo>
                <a:lnTo>
                  <a:pt x="3392653" y="2178787"/>
                </a:lnTo>
                <a:lnTo>
                  <a:pt x="3368650" y="2178787"/>
                </a:lnTo>
                <a:lnTo>
                  <a:pt x="3368650" y="2203133"/>
                </a:lnTo>
                <a:lnTo>
                  <a:pt x="3344304" y="2203133"/>
                </a:lnTo>
                <a:lnTo>
                  <a:pt x="3344304" y="2227136"/>
                </a:lnTo>
                <a:lnTo>
                  <a:pt x="3368650" y="2227136"/>
                </a:lnTo>
                <a:lnTo>
                  <a:pt x="3368650" y="2251481"/>
                </a:lnTo>
                <a:lnTo>
                  <a:pt x="3392653" y="2251481"/>
                </a:lnTo>
                <a:close/>
                <a:moveTo>
                  <a:pt x="2777490" y="2943111"/>
                </a:moveTo>
                <a:lnTo>
                  <a:pt x="2777490" y="2914993"/>
                </a:lnTo>
                <a:lnTo>
                  <a:pt x="2805608" y="2914993"/>
                </a:lnTo>
                <a:lnTo>
                  <a:pt x="2805608" y="2886875"/>
                </a:lnTo>
                <a:lnTo>
                  <a:pt x="2777490" y="2886875"/>
                </a:lnTo>
                <a:lnTo>
                  <a:pt x="2777490" y="2858757"/>
                </a:lnTo>
                <a:lnTo>
                  <a:pt x="2749372" y="2858757"/>
                </a:lnTo>
                <a:lnTo>
                  <a:pt x="2749372" y="2886875"/>
                </a:lnTo>
                <a:lnTo>
                  <a:pt x="2721254" y="2886875"/>
                </a:lnTo>
                <a:lnTo>
                  <a:pt x="2721254" y="2914993"/>
                </a:lnTo>
                <a:lnTo>
                  <a:pt x="2749372" y="2914993"/>
                </a:lnTo>
                <a:lnTo>
                  <a:pt x="2749372" y="2943111"/>
                </a:lnTo>
                <a:lnTo>
                  <a:pt x="2777490" y="2943111"/>
                </a:lnTo>
                <a:close/>
                <a:moveTo>
                  <a:pt x="2982544" y="2804236"/>
                </a:moveTo>
                <a:lnTo>
                  <a:pt x="2982544" y="2777147"/>
                </a:lnTo>
                <a:lnTo>
                  <a:pt x="3009634" y="2777147"/>
                </a:lnTo>
                <a:lnTo>
                  <a:pt x="3009634" y="2750401"/>
                </a:lnTo>
                <a:lnTo>
                  <a:pt x="2982544" y="2750401"/>
                </a:lnTo>
                <a:lnTo>
                  <a:pt x="2982544" y="2723312"/>
                </a:lnTo>
                <a:lnTo>
                  <a:pt x="2955798" y="2723312"/>
                </a:lnTo>
                <a:lnTo>
                  <a:pt x="2955798" y="2750401"/>
                </a:lnTo>
                <a:lnTo>
                  <a:pt x="2928709" y="2750401"/>
                </a:lnTo>
                <a:lnTo>
                  <a:pt x="2928709" y="2777147"/>
                </a:lnTo>
                <a:lnTo>
                  <a:pt x="2955798" y="2777147"/>
                </a:lnTo>
                <a:lnTo>
                  <a:pt x="2955798" y="2804236"/>
                </a:lnTo>
                <a:lnTo>
                  <a:pt x="2982544" y="2804236"/>
                </a:lnTo>
                <a:close/>
                <a:moveTo>
                  <a:pt x="1584884" y="531152"/>
                </a:moveTo>
                <a:lnTo>
                  <a:pt x="1584884" y="556527"/>
                </a:lnTo>
                <a:lnTo>
                  <a:pt x="1559509" y="556527"/>
                </a:lnTo>
                <a:lnTo>
                  <a:pt x="1559509" y="581901"/>
                </a:lnTo>
                <a:lnTo>
                  <a:pt x="1584884" y="581901"/>
                </a:lnTo>
                <a:lnTo>
                  <a:pt x="1584884" y="607276"/>
                </a:lnTo>
                <a:lnTo>
                  <a:pt x="1610258" y="607276"/>
                </a:lnTo>
                <a:lnTo>
                  <a:pt x="1610258" y="581901"/>
                </a:lnTo>
                <a:lnTo>
                  <a:pt x="1635633" y="581901"/>
                </a:lnTo>
                <a:lnTo>
                  <a:pt x="1635633" y="556527"/>
                </a:lnTo>
                <a:lnTo>
                  <a:pt x="1610258" y="556527"/>
                </a:lnTo>
                <a:lnTo>
                  <a:pt x="1610258" y="531152"/>
                </a:lnTo>
                <a:lnTo>
                  <a:pt x="1584884" y="531152"/>
                </a:lnTo>
                <a:close/>
                <a:moveTo>
                  <a:pt x="1544764" y="2947911"/>
                </a:moveTo>
                <a:lnTo>
                  <a:pt x="1544764" y="2916707"/>
                </a:lnTo>
                <a:lnTo>
                  <a:pt x="1575968" y="2916707"/>
                </a:lnTo>
                <a:lnTo>
                  <a:pt x="1575968" y="2885161"/>
                </a:lnTo>
                <a:lnTo>
                  <a:pt x="1544764" y="2885161"/>
                </a:lnTo>
                <a:lnTo>
                  <a:pt x="1544764" y="2853957"/>
                </a:lnTo>
                <a:lnTo>
                  <a:pt x="1513218" y="2853957"/>
                </a:lnTo>
                <a:lnTo>
                  <a:pt x="1513218" y="2885161"/>
                </a:lnTo>
                <a:lnTo>
                  <a:pt x="1482014" y="2885161"/>
                </a:lnTo>
                <a:lnTo>
                  <a:pt x="1482014" y="2916707"/>
                </a:lnTo>
                <a:lnTo>
                  <a:pt x="1513218" y="2916707"/>
                </a:lnTo>
                <a:lnTo>
                  <a:pt x="1513218" y="2947911"/>
                </a:lnTo>
                <a:lnTo>
                  <a:pt x="1544764" y="2947911"/>
                </a:lnTo>
                <a:close/>
                <a:moveTo>
                  <a:pt x="1339024" y="2811094"/>
                </a:moveTo>
                <a:lnTo>
                  <a:pt x="1339024" y="2779547"/>
                </a:lnTo>
                <a:lnTo>
                  <a:pt x="1370571" y="2779547"/>
                </a:lnTo>
                <a:lnTo>
                  <a:pt x="1370571" y="2748001"/>
                </a:lnTo>
                <a:lnTo>
                  <a:pt x="1339024" y="2748001"/>
                </a:lnTo>
                <a:lnTo>
                  <a:pt x="1339024" y="2716454"/>
                </a:lnTo>
                <a:lnTo>
                  <a:pt x="1307478" y="2716454"/>
                </a:lnTo>
                <a:lnTo>
                  <a:pt x="1307478" y="2748001"/>
                </a:lnTo>
                <a:lnTo>
                  <a:pt x="1275931" y="2748001"/>
                </a:lnTo>
                <a:lnTo>
                  <a:pt x="1275931" y="2779547"/>
                </a:lnTo>
                <a:lnTo>
                  <a:pt x="1307478" y="2779547"/>
                </a:lnTo>
                <a:lnTo>
                  <a:pt x="1307478" y="2811094"/>
                </a:lnTo>
                <a:lnTo>
                  <a:pt x="1339024" y="2811094"/>
                </a:lnTo>
                <a:close/>
                <a:moveTo>
                  <a:pt x="1201179" y="2809380"/>
                </a:moveTo>
                <a:lnTo>
                  <a:pt x="1201179" y="2778862"/>
                </a:lnTo>
                <a:lnTo>
                  <a:pt x="1231697" y="2778862"/>
                </a:lnTo>
                <a:lnTo>
                  <a:pt x="1231697" y="2748686"/>
                </a:lnTo>
                <a:lnTo>
                  <a:pt x="1201179" y="2748686"/>
                </a:lnTo>
                <a:lnTo>
                  <a:pt x="1201179" y="2718168"/>
                </a:lnTo>
                <a:lnTo>
                  <a:pt x="1171003" y="2718168"/>
                </a:lnTo>
                <a:lnTo>
                  <a:pt x="1171003" y="2748686"/>
                </a:lnTo>
                <a:lnTo>
                  <a:pt x="1140485" y="2748686"/>
                </a:lnTo>
                <a:lnTo>
                  <a:pt x="1140485" y="2778862"/>
                </a:lnTo>
                <a:lnTo>
                  <a:pt x="1171003" y="2778862"/>
                </a:lnTo>
                <a:lnTo>
                  <a:pt x="1171003" y="2809380"/>
                </a:lnTo>
                <a:lnTo>
                  <a:pt x="1201179" y="2809380"/>
                </a:lnTo>
                <a:close/>
                <a:moveTo>
                  <a:pt x="1476527" y="2812123"/>
                </a:moveTo>
                <a:lnTo>
                  <a:pt x="1476527" y="2779890"/>
                </a:lnTo>
                <a:lnTo>
                  <a:pt x="1508760" y="2779890"/>
                </a:lnTo>
                <a:lnTo>
                  <a:pt x="1508760" y="2747658"/>
                </a:lnTo>
                <a:lnTo>
                  <a:pt x="1476527" y="2747658"/>
                </a:lnTo>
                <a:lnTo>
                  <a:pt x="1476527" y="2715425"/>
                </a:lnTo>
                <a:lnTo>
                  <a:pt x="1444295" y="2715425"/>
                </a:lnTo>
                <a:lnTo>
                  <a:pt x="1444295" y="2747658"/>
                </a:lnTo>
                <a:lnTo>
                  <a:pt x="1412062" y="2747658"/>
                </a:lnTo>
                <a:lnTo>
                  <a:pt x="1412062" y="2779890"/>
                </a:lnTo>
                <a:lnTo>
                  <a:pt x="1444295" y="2779890"/>
                </a:lnTo>
                <a:lnTo>
                  <a:pt x="1444295" y="2812123"/>
                </a:lnTo>
                <a:lnTo>
                  <a:pt x="1476527" y="2812123"/>
                </a:lnTo>
                <a:close/>
                <a:moveTo>
                  <a:pt x="1406919" y="2946540"/>
                </a:moveTo>
                <a:lnTo>
                  <a:pt x="1406919" y="2916022"/>
                </a:lnTo>
                <a:lnTo>
                  <a:pt x="1437437" y="2916022"/>
                </a:lnTo>
                <a:lnTo>
                  <a:pt x="1437437" y="2885846"/>
                </a:lnTo>
                <a:lnTo>
                  <a:pt x="1406919" y="2885846"/>
                </a:lnTo>
                <a:lnTo>
                  <a:pt x="1406919" y="2855328"/>
                </a:lnTo>
                <a:lnTo>
                  <a:pt x="1376743" y="2855328"/>
                </a:lnTo>
                <a:lnTo>
                  <a:pt x="1376743" y="2885846"/>
                </a:lnTo>
                <a:lnTo>
                  <a:pt x="1346225" y="2885846"/>
                </a:lnTo>
                <a:lnTo>
                  <a:pt x="1346225" y="2916022"/>
                </a:lnTo>
                <a:lnTo>
                  <a:pt x="1376743" y="2916022"/>
                </a:lnTo>
                <a:lnTo>
                  <a:pt x="1376743" y="2946540"/>
                </a:lnTo>
                <a:lnTo>
                  <a:pt x="1406919" y="2946540"/>
                </a:lnTo>
                <a:close/>
                <a:moveTo>
                  <a:pt x="1269416" y="2945168"/>
                </a:moveTo>
                <a:lnTo>
                  <a:pt x="1269416" y="2915679"/>
                </a:lnTo>
                <a:lnTo>
                  <a:pt x="1298905" y="2915679"/>
                </a:lnTo>
                <a:lnTo>
                  <a:pt x="1298905" y="2886189"/>
                </a:lnTo>
                <a:lnTo>
                  <a:pt x="1269416" y="2886189"/>
                </a:lnTo>
                <a:lnTo>
                  <a:pt x="1269416" y="2856700"/>
                </a:lnTo>
                <a:lnTo>
                  <a:pt x="1239926" y="2856700"/>
                </a:lnTo>
                <a:lnTo>
                  <a:pt x="1239926" y="2886189"/>
                </a:lnTo>
                <a:lnTo>
                  <a:pt x="1210437" y="2886189"/>
                </a:lnTo>
                <a:lnTo>
                  <a:pt x="1210437" y="2915679"/>
                </a:lnTo>
                <a:lnTo>
                  <a:pt x="1239926" y="2915679"/>
                </a:lnTo>
                <a:lnTo>
                  <a:pt x="1239926" y="2945168"/>
                </a:lnTo>
                <a:lnTo>
                  <a:pt x="1269416" y="2945168"/>
                </a:lnTo>
                <a:close/>
                <a:moveTo>
                  <a:pt x="926516" y="2534031"/>
                </a:moveTo>
                <a:lnTo>
                  <a:pt x="926516" y="2504199"/>
                </a:lnTo>
                <a:lnTo>
                  <a:pt x="956348" y="2504199"/>
                </a:lnTo>
                <a:lnTo>
                  <a:pt x="956348" y="2474709"/>
                </a:lnTo>
                <a:lnTo>
                  <a:pt x="926516" y="2474709"/>
                </a:lnTo>
                <a:lnTo>
                  <a:pt x="926516" y="2444877"/>
                </a:lnTo>
                <a:lnTo>
                  <a:pt x="897026" y="2444877"/>
                </a:lnTo>
                <a:lnTo>
                  <a:pt x="897026" y="2474709"/>
                </a:lnTo>
                <a:lnTo>
                  <a:pt x="867194" y="2474709"/>
                </a:lnTo>
                <a:lnTo>
                  <a:pt x="867194" y="2504199"/>
                </a:lnTo>
                <a:lnTo>
                  <a:pt x="897026" y="2504199"/>
                </a:lnTo>
                <a:lnTo>
                  <a:pt x="897026" y="2534031"/>
                </a:lnTo>
                <a:lnTo>
                  <a:pt x="926516" y="2534031"/>
                </a:lnTo>
                <a:close/>
                <a:moveTo>
                  <a:pt x="995096" y="2670848"/>
                </a:moveTo>
                <a:lnTo>
                  <a:pt x="995096" y="2641359"/>
                </a:lnTo>
                <a:lnTo>
                  <a:pt x="1024585" y="2641359"/>
                </a:lnTo>
                <a:lnTo>
                  <a:pt x="1024585" y="2611869"/>
                </a:lnTo>
                <a:lnTo>
                  <a:pt x="995096" y="2611869"/>
                </a:lnTo>
                <a:lnTo>
                  <a:pt x="995096" y="2582380"/>
                </a:lnTo>
                <a:lnTo>
                  <a:pt x="965606" y="2582380"/>
                </a:lnTo>
                <a:lnTo>
                  <a:pt x="965606" y="2611869"/>
                </a:lnTo>
                <a:lnTo>
                  <a:pt x="936117" y="2611869"/>
                </a:lnTo>
                <a:lnTo>
                  <a:pt x="936117" y="2641359"/>
                </a:lnTo>
                <a:lnTo>
                  <a:pt x="965606" y="2641359"/>
                </a:lnTo>
                <a:lnTo>
                  <a:pt x="965606" y="2670848"/>
                </a:lnTo>
                <a:lnTo>
                  <a:pt x="995096" y="2670848"/>
                </a:lnTo>
                <a:close/>
                <a:moveTo>
                  <a:pt x="1132942" y="2673248"/>
                </a:moveTo>
                <a:lnTo>
                  <a:pt x="1132942" y="2642045"/>
                </a:lnTo>
                <a:lnTo>
                  <a:pt x="1164145" y="2642045"/>
                </a:lnTo>
                <a:lnTo>
                  <a:pt x="1164145" y="2611184"/>
                </a:lnTo>
                <a:lnTo>
                  <a:pt x="1132942" y="2611184"/>
                </a:lnTo>
                <a:lnTo>
                  <a:pt x="1132942" y="2579980"/>
                </a:lnTo>
                <a:lnTo>
                  <a:pt x="1102081" y="2579980"/>
                </a:lnTo>
                <a:lnTo>
                  <a:pt x="1102081" y="2611184"/>
                </a:lnTo>
                <a:lnTo>
                  <a:pt x="1070877" y="2611184"/>
                </a:lnTo>
                <a:lnTo>
                  <a:pt x="1070877" y="2642045"/>
                </a:lnTo>
                <a:lnTo>
                  <a:pt x="1102081" y="2642045"/>
                </a:lnTo>
                <a:lnTo>
                  <a:pt x="1102081" y="2673248"/>
                </a:lnTo>
                <a:lnTo>
                  <a:pt x="1132942" y="2673248"/>
                </a:lnTo>
                <a:close/>
                <a:moveTo>
                  <a:pt x="1063333" y="2807322"/>
                </a:moveTo>
                <a:lnTo>
                  <a:pt x="1063333" y="2778176"/>
                </a:lnTo>
                <a:lnTo>
                  <a:pt x="1092479" y="2778176"/>
                </a:lnTo>
                <a:lnTo>
                  <a:pt x="1092479" y="2749372"/>
                </a:lnTo>
                <a:lnTo>
                  <a:pt x="1063333" y="2749372"/>
                </a:lnTo>
                <a:lnTo>
                  <a:pt x="1063333" y="2720226"/>
                </a:lnTo>
                <a:lnTo>
                  <a:pt x="1034529" y="2720226"/>
                </a:lnTo>
                <a:lnTo>
                  <a:pt x="1034529" y="2749372"/>
                </a:lnTo>
                <a:lnTo>
                  <a:pt x="1005383" y="2749372"/>
                </a:lnTo>
                <a:lnTo>
                  <a:pt x="1005383" y="2778176"/>
                </a:lnTo>
                <a:lnTo>
                  <a:pt x="1034529" y="2778176"/>
                </a:lnTo>
                <a:lnTo>
                  <a:pt x="1034529" y="2807322"/>
                </a:lnTo>
                <a:lnTo>
                  <a:pt x="1063333" y="2807322"/>
                </a:lnTo>
                <a:close/>
                <a:moveTo>
                  <a:pt x="2161299" y="3083700"/>
                </a:moveTo>
                <a:lnTo>
                  <a:pt x="2161299" y="3053182"/>
                </a:lnTo>
                <a:lnTo>
                  <a:pt x="2191817" y="3053182"/>
                </a:lnTo>
                <a:lnTo>
                  <a:pt x="2191817" y="3023006"/>
                </a:lnTo>
                <a:lnTo>
                  <a:pt x="2161299" y="3023006"/>
                </a:lnTo>
                <a:lnTo>
                  <a:pt x="2161299" y="2992488"/>
                </a:lnTo>
                <a:lnTo>
                  <a:pt x="2131124" y="2992488"/>
                </a:lnTo>
                <a:lnTo>
                  <a:pt x="2131124" y="3023006"/>
                </a:lnTo>
                <a:lnTo>
                  <a:pt x="2100605" y="3023006"/>
                </a:lnTo>
                <a:lnTo>
                  <a:pt x="2100605" y="3053182"/>
                </a:lnTo>
                <a:lnTo>
                  <a:pt x="2131124" y="3053182"/>
                </a:lnTo>
                <a:lnTo>
                  <a:pt x="2131124" y="3083700"/>
                </a:lnTo>
                <a:lnTo>
                  <a:pt x="2161299" y="3083700"/>
                </a:lnTo>
                <a:close/>
                <a:moveTo>
                  <a:pt x="2093747" y="2949283"/>
                </a:moveTo>
                <a:lnTo>
                  <a:pt x="2093747" y="2917050"/>
                </a:lnTo>
                <a:lnTo>
                  <a:pt x="2125980" y="2917050"/>
                </a:lnTo>
                <a:lnTo>
                  <a:pt x="2125980" y="2884818"/>
                </a:lnTo>
                <a:lnTo>
                  <a:pt x="2093747" y="2884818"/>
                </a:lnTo>
                <a:lnTo>
                  <a:pt x="2093747" y="2852585"/>
                </a:lnTo>
                <a:lnTo>
                  <a:pt x="2061515" y="2852585"/>
                </a:lnTo>
                <a:lnTo>
                  <a:pt x="2061515" y="2884818"/>
                </a:lnTo>
                <a:lnTo>
                  <a:pt x="2029282" y="2884818"/>
                </a:lnTo>
                <a:lnTo>
                  <a:pt x="2029282" y="2917050"/>
                </a:lnTo>
                <a:lnTo>
                  <a:pt x="2061515" y="2917050"/>
                </a:lnTo>
                <a:lnTo>
                  <a:pt x="2061515" y="2949283"/>
                </a:lnTo>
                <a:lnTo>
                  <a:pt x="2093747" y="2949283"/>
                </a:lnTo>
                <a:close/>
                <a:moveTo>
                  <a:pt x="2230565" y="2948597"/>
                </a:moveTo>
                <a:lnTo>
                  <a:pt x="2230565" y="2916707"/>
                </a:lnTo>
                <a:lnTo>
                  <a:pt x="2262454" y="2916707"/>
                </a:lnTo>
                <a:lnTo>
                  <a:pt x="2262454" y="2885161"/>
                </a:lnTo>
                <a:lnTo>
                  <a:pt x="2230565" y="2885161"/>
                </a:lnTo>
                <a:lnTo>
                  <a:pt x="2230565" y="2853271"/>
                </a:lnTo>
                <a:lnTo>
                  <a:pt x="2199018" y="2853271"/>
                </a:lnTo>
                <a:lnTo>
                  <a:pt x="2199018" y="2885161"/>
                </a:lnTo>
                <a:lnTo>
                  <a:pt x="2167128" y="2885161"/>
                </a:lnTo>
                <a:lnTo>
                  <a:pt x="2167128" y="2916707"/>
                </a:lnTo>
                <a:lnTo>
                  <a:pt x="2199018" y="2916707"/>
                </a:lnTo>
                <a:lnTo>
                  <a:pt x="2199018" y="2948597"/>
                </a:lnTo>
                <a:lnTo>
                  <a:pt x="2230565" y="2948597"/>
                </a:lnTo>
                <a:close/>
                <a:moveTo>
                  <a:pt x="857936" y="2396871"/>
                </a:moveTo>
                <a:lnTo>
                  <a:pt x="857936" y="2367039"/>
                </a:lnTo>
                <a:lnTo>
                  <a:pt x="887768" y="2367039"/>
                </a:lnTo>
                <a:lnTo>
                  <a:pt x="887768" y="2337549"/>
                </a:lnTo>
                <a:lnTo>
                  <a:pt x="857936" y="2337549"/>
                </a:lnTo>
                <a:lnTo>
                  <a:pt x="857936" y="2307717"/>
                </a:lnTo>
                <a:lnTo>
                  <a:pt x="828446" y="2307717"/>
                </a:lnTo>
                <a:lnTo>
                  <a:pt x="828446" y="2337549"/>
                </a:lnTo>
                <a:lnTo>
                  <a:pt x="798614" y="2337549"/>
                </a:lnTo>
                <a:lnTo>
                  <a:pt x="798614" y="2367039"/>
                </a:lnTo>
                <a:lnTo>
                  <a:pt x="828446" y="2367039"/>
                </a:lnTo>
                <a:lnTo>
                  <a:pt x="828446" y="2396871"/>
                </a:lnTo>
                <a:lnTo>
                  <a:pt x="857936" y="2396871"/>
                </a:lnTo>
                <a:close/>
                <a:moveTo>
                  <a:pt x="1956587" y="2949283"/>
                </a:moveTo>
                <a:lnTo>
                  <a:pt x="1956587" y="2917050"/>
                </a:lnTo>
                <a:lnTo>
                  <a:pt x="1988820" y="2917050"/>
                </a:lnTo>
                <a:lnTo>
                  <a:pt x="1988820" y="2884818"/>
                </a:lnTo>
                <a:lnTo>
                  <a:pt x="1956587" y="2884818"/>
                </a:lnTo>
                <a:lnTo>
                  <a:pt x="1956587" y="2852585"/>
                </a:lnTo>
                <a:lnTo>
                  <a:pt x="1924355" y="2852585"/>
                </a:lnTo>
                <a:lnTo>
                  <a:pt x="1924355" y="2884818"/>
                </a:lnTo>
                <a:lnTo>
                  <a:pt x="1892122" y="2884818"/>
                </a:lnTo>
                <a:lnTo>
                  <a:pt x="1892122" y="2917050"/>
                </a:lnTo>
                <a:lnTo>
                  <a:pt x="1924355" y="2917050"/>
                </a:lnTo>
                <a:lnTo>
                  <a:pt x="1924355" y="2949283"/>
                </a:lnTo>
                <a:lnTo>
                  <a:pt x="1956587" y="2949283"/>
                </a:lnTo>
                <a:close/>
                <a:moveTo>
                  <a:pt x="1681924" y="2948597"/>
                </a:moveTo>
                <a:lnTo>
                  <a:pt x="1681924" y="2916707"/>
                </a:lnTo>
                <a:lnTo>
                  <a:pt x="1713814" y="2916707"/>
                </a:lnTo>
                <a:lnTo>
                  <a:pt x="1713814" y="2885161"/>
                </a:lnTo>
                <a:lnTo>
                  <a:pt x="1681924" y="2885161"/>
                </a:lnTo>
                <a:lnTo>
                  <a:pt x="1681924" y="2853271"/>
                </a:lnTo>
                <a:lnTo>
                  <a:pt x="1650378" y="2853271"/>
                </a:lnTo>
                <a:lnTo>
                  <a:pt x="1650378" y="2885161"/>
                </a:lnTo>
                <a:lnTo>
                  <a:pt x="1618488" y="2885161"/>
                </a:lnTo>
                <a:lnTo>
                  <a:pt x="1618488" y="2916707"/>
                </a:lnTo>
                <a:lnTo>
                  <a:pt x="1650378" y="2916707"/>
                </a:lnTo>
                <a:lnTo>
                  <a:pt x="1650378" y="2948597"/>
                </a:lnTo>
                <a:lnTo>
                  <a:pt x="1681924" y="2948597"/>
                </a:lnTo>
                <a:close/>
                <a:moveTo>
                  <a:pt x="1612659" y="3083014"/>
                </a:moveTo>
                <a:lnTo>
                  <a:pt x="1612659" y="3053182"/>
                </a:lnTo>
                <a:lnTo>
                  <a:pt x="1642491" y="3053182"/>
                </a:lnTo>
                <a:lnTo>
                  <a:pt x="1642491" y="3023006"/>
                </a:lnTo>
                <a:lnTo>
                  <a:pt x="1612659" y="3023006"/>
                </a:lnTo>
                <a:lnTo>
                  <a:pt x="1612659" y="2993174"/>
                </a:lnTo>
                <a:lnTo>
                  <a:pt x="1582483" y="2993174"/>
                </a:lnTo>
                <a:lnTo>
                  <a:pt x="1582483" y="3023006"/>
                </a:lnTo>
                <a:lnTo>
                  <a:pt x="1552651" y="3023006"/>
                </a:lnTo>
                <a:lnTo>
                  <a:pt x="1552651" y="3053182"/>
                </a:lnTo>
                <a:lnTo>
                  <a:pt x="1582483" y="3053182"/>
                </a:lnTo>
                <a:lnTo>
                  <a:pt x="1582483" y="3083014"/>
                </a:lnTo>
                <a:lnTo>
                  <a:pt x="1612659" y="3083014"/>
                </a:lnTo>
                <a:close/>
                <a:moveTo>
                  <a:pt x="1887322" y="3084043"/>
                </a:moveTo>
                <a:lnTo>
                  <a:pt x="1887322" y="3053525"/>
                </a:lnTo>
                <a:lnTo>
                  <a:pt x="1917840" y="3053525"/>
                </a:lnTo>
                <a:lnTo>
                  <a:pt x="1917840" y="3022664"/>
                </a:lnTo>
                <a:lnTo>
                  <a:pt x="1887322" y="3022664"/>
                </a:lnTo>
                <a:lnTo>
                  <a:pt x="1887322" y="2992145"/>
                </a:lnTo>
                <a:lnTo>
                  <a:pt x="1856461" y="2992145"/>
                </a:lnTo>
                <a:lnTo>
                  <a:pt x="1856461" y="3022664"/>
                </a:lnTo>
                <a:lnTo>
                  <a:pt x="1825942" y="3022664"/>
                </a:lnTo>
                <a:lnTo>
                  <a:pt x="1825942" y="3053525"/>
                </a:lnTo>
                <a:lnTo>
                  <a:pt x="1856461" y="3053525"/>
                </a:lnTo>
                <a:lnTo>
                  <a:pt x="1856461" y="3084043"/>
                </a:lnTo>
                <a:lnTo>
                  <a:pt x="1887322" y="3084043"/>
                </a:lnTo>
                <a:close/>
                <a:moveTo>
                  <a:pt x="1749819" y="3083700"/>
                </a:moveTo>
                <a:lnTo>
                  <a:pt x="1749819" y="3053182"/>
                </a:lnTo>
                <a:lnTo>
                  <a:pt x="1780337" y="3053182"/>
                </a:lnTo>
                <a:lnTo>
                  <a:pt x="1780337" y="3023006"/>
                </a:lnTo>
                <a:lnTo>
                  <a:pt x="1749819" y="3023006"/>
                </a:lnTo>
                <a:lnTo>
                  <a:pt x="1749819" y="2992488"/>
                </a:lnTo>
                <a:lnTo>
                  <a:pt x="1719643" y="2992488"/>
                </a:lnTo>
                <a:lnTo>
                  <a:pt x="1719643" y="3023006"/>
                </a:lnTo>
                <a:lnTo>
                  <a:pt x="1689125" y="3023006"/>
                </a:lnTo>
                <a:lnTo>
                  <a:pt x="1689125" y="3053182"/>
                </a:lnTo>
                <a:lnTo>
                  <a:pt x="1719643" y="3053182"/>
                </a:lnTo>
                <a:lnTo>
                  <a:pt x="1719643" y="3083700"/>
                </a:lnTo>
                <a:lnTo>
                  <a:pt x="1749819" y="3083700"/>
                </a:lnTo>
                <a:close/>
                <a:moveTo>
                  <a:pt x="1819427" y="2949283"/>
                </a:moveTo>
                <a:lnTo>
                  <a:pt x="1819427" y="2917050"/>
                </a:lnTo>
                <a:lnTo>
                  <a:pt x="1851660" y="2917050"/>
                </a:lnTo>
                <a:lnTo>
                  <a:pt x="1851660" y="2884818"/>
                </a:lnTo>
                <a:lnTo>
                  <a:pt x="1819427" y="2884818"/>
                </a:lnTo>
                <a:lnTo>
                  <a:pt x="1819427" y="2852585"/>
                </a:lnTo>
                <a:lnTo>
                  <a:pt x="1787195" y="2852585"/>
                </a:lnTo>
                <a:lnTo>
                  <a:pt x="1787195" y="2884818"/>
                </a:lnTo>
                <a:lnTo>
                  <a:pt x="1754962" y="2884818"/>
                </a:lnTo>
                <a:lnTo>
                  <a:pt x="1754962" y="2917050"/>
                </a:lnTo>
                <a:lnTo>
                  <a:pt x="1787195" y="2917050"/>
                </a:lnTo>
                <a:lnTo>
                  <a:pt x="1787195" y="2949283"/>
                </a:lnTo>
                <a:lnTo>
                  <a:pt x="1819427" y="2949283"/>
                </a:lnTo>
                <a:close/>
                <a:moveTo>
                  <a:pt x="2024482" y="3084043"/>
                </a:moveTo>
                <a:lnTo>
                  <a:pt x="2024482" y="3053525"/>
                </a:lnTo>
                <a:lnTo>
                  <a:pt x="2055000" y="3053525"/>
                </a:lnTo>
                <a:lnTo>
                  <a:pt x="2055000" y="3022664"/>
                </a:lnTo>
                <a:lnTo>
                  <a:pt x="2024482" y="3022664"/>
                </a:lnTo>
                <a:lnTo>
                  <a:pt x="2024482" y="2992145"/>
                </a:lnTo>
                <a:lnTo>
                  <a:pt x="1993621" y="2992145"/>
                </a:lnTo>
                <a:lnTo>
                  <a:pt x="1993621" y="3022664"/>
                </a:lnTo>
                <a:lnTo>
                  <a:pt x="1963102" y="3022664"/>
                </a:lnTo>
                <a:lnTo>
                  <a:pt x="1963102" y="3053525"/>
                </a:lnTo>
                <a:lnTo>
                  <a:pt x="1993621" y="3053525"/>
                </a:lnTo>
                <a:lnTo>
                  <a:pt x="1993621" y="3084043"/>
                </a:lnTo>
                <a:lnTo>
                  <a:pt x="2024482" y="3084043"/>
                </a:lnTo>
                <a:close/>
                <a:moveTo>
                  <a:pt x="1171003" y="1072248"/>
                </a:moveTo>
                <a:lnTo>
                  <a:pt x="1171003" y="1102766"/>
                </a:lnTo>
                <a:lnTo>
                  <a:pt x="1140485" y="1102766"/>
                </a:lnTo>
                <a:lnTo>
                  <a:pt x="1140485" y="1132942"/>
                </a:lnTo>
                <a:lnTo>
                  <a:pt x="1171003" y="1132942"/>
                </a:lnTo>
                <a:lnTo>
                  <a:pt x="1171003" y="1163460"/>
                </a:lnTo>
                <a:lnTo>
                  <a:pt x="1201179" y="1163460"/>
                </a:lnTo>
                <a:lnTo>
                  <a:pt x="1201179" y="1132942"/>
                </a:lnTo>
                <a:lnTo>
                  <a:pt x="1231697" y="1132942"/>
                </a:lnTo>
                <a:lnTo>
                  <a:pt x="1231697" y="1102766"/>
                </a:lnTo>
                <a:lnTo>
                  <a:pt x="1201179" y="1102766"/>
                </a:lnTo>
                <a:lnTo>
                  <a:pt x="1201179" y="1072248"/>
                </a:lnTo>
                <a:lnTo>
                  <a:pt x="1171003" y="1072248"/>
                </a:lnTo>
                <a:close/>
                <a:moveTo>
                  <a:pt x="965606" y="1210780"/>
                </a:moveTo>
                <a:lnTo>
                  <a:pt x="965606" y="1240269"/>
                </a:lnTo>
                <a:lnTo>
                  <a:pt x="936117" y="1240269"/>
                </a:lnTo>
                <a:lnTo>
                  <a:pt x="936117" y="1269759"/>
                </a:lnTo>
                <a:lnTo>
                  <a:pt x="965606" y="1269759"/>
                </a:lnTo>
                <a:lnTo>
                  <a:pt x="965606" y="1299248"/>
                </a:lnTo>
                <a:lnTo>
                  <a:pt x="995096" y="1299248"/>
                </a:lnTo>
                <a:lnTo>
                  <a:pt x="995096" y="1269759"/>
                </a:lnTo>
                <a:lnTo>
                  <a:pt x="1024585" y="1269759"/>
                </a:lnTo>
                <a:lnTo>
                  <a:pt x="1024585" y="1240269"/>
                </a:lnTo>
                <a:lnTo>
                  <a:pt x="995096" y="1240269"/>
                </a:lnTo>
                <a:lnTo>
                  <a:pt x="995096" y="1210780"/>
                </a:lnTo>
                <a:lnTo>
                  <a:pt x="965606" y="1210780"/>
                </a:lnTo>
                <a:close/>
                <a:moveTo>
                  <a:pt x="1034529" y="1074306"/>
                </a:moveTo>
                <a:lnTo>
                  <a:pt x="1034529" y="1103452"/>
                </a:lnTo>
                <a:lnTo>
                  <a:pt x="1005383" y="1103452"/>
                </a:lnTo>
                <a:lnTo>
                  <a:pt x="1005383" y="1132256"/>
                </a:lnTo>
                <a:lnTo>
                  <a:pt x="1034529" y="1132256"/>
                </a:lnTo>
                <a:lnTo>
                  <a:pt x="1034529" y="1161402"/>
                </a:lnTo>
                <a:lnTo>
                  <a:pt x="1063333" y="1161402"/>
                </a:lnTo>
                <a:lnTo>
                  <a:pt x="1063333" y="1132256"/>
                </a:lnTo>
                <a:lnTo>
                  <a:pt x="1092479" y="1132256"/>
                </a:lnTo>
                <a:lnTo>
                  <a:pt x="1092479" y="1103452"/>
                </a:lnTo>
                <a:lnTo>
                  <a:pt x="1063333" y="1103452"/>
                </a:lnTo>
                <a:lnTo>
                  <a:pt x="1063333" y="1074306"/>
                </a:lnTo>
                <a:lnTo>
                  <a:pt x="1034529" y="1074306"/>
                </a:lnTo>
                <a:close/>
                <a:moveTo>
                  <a:pt x="1307478" y="1070534"/>
                </a:moveTo>
                <a:lnTo>
                  <a:pt x="1307478" y="1102081"/>
                </a:lnTo>
                <a:lnTo>
                  <a:pt x="1275931" y="1102081"/>
                </a:lnTo>
                <a:lnTo>
                  <a:pt x="1275931" y="1133627"/>
                </a:lnTo>
                <a:lnTo>
                  <a:pt x="1307478" y="1133627"/>
                </a:lnTo>
                <a:lnTo>
                  <a:pt x="1307478" y="1165174"/>
                </a:lnTo>
                <a:lnTo>
                  <a:pt x="1339024" y="1165174"/>
                </a:lnTo>
                <a:lnTo>
                  <a:pt x="1339024" y="1133627"/>
                </a:lnTo>
                <a:lnTo>
                  <a:pt x="1370571" y="1133627"/>
                </a:lnTo>
                <a:lnTo>
                  <a:pt x="1370571" y="1102081"/>
                </a:lnTo>
                <a:lnTo>
                  <a:pt x="1339024" y="1102081"/>
                </a:lnTo>
                <a:lnTo>
                  <a:pt x="1339024" y="1070534"/>
                </a:lnTo>
                <a:lnTo>
                  <a:pt x="1307478" y="1070534"/>
                </a:lnTo>
                <a:close/>
                <a:moveTo>
                  <a:pt x="1102081" y="1208380"/>
                </a:moveTo>
                <a:lnTo>
                  <a:pt x="1102081" y="1239584"/>
                </a:lnTo>
                <a:lnTo>
                  <a:pt x="1070877" y="1239584"/>
                </a:lnTo>
                <a:lnTo>
                  <a:pt x="1070877" y="1270445"/>
                </a:lnTo>
                <a:lnTo>
                  <a:pt x="1102081" y="1270445"/>
                </a:lnTo>
                <a:lnTo>
                  <a:pt x="1102081" y="1301648"/>
                </a:lnTo>
                <a:lnTo>
                  <a:pt x="1132942" y="1301648"/>
                </a:lnTo>
                <a:lnTo>
                  <a:pt x="1132942" y="1270445"/>
                </a:lnTo>
                <a:lnTo>
                  <a:pt x="1164145" y="1270445"/>
                </a:lnTo>
                <a:lnTo>
                  <a:pt x="1164145" y="1239584"/>
                </a:lnTo>
                <a:lnTo>
                  <a:pt x="1132942" y="1239584"/>
                </a:lnTo>
                <a:lnTo>
                  <a:pt x="1132942" y="1208380"/>
                </a:lnTo>
                <a:lnTo>
                  <a:pt x="1102081" y="1208380"/>
                </a:lnTo>
                <a:close/>
                <a:moveTo>
                  <a:pt x="1239926" y="936460"/>
                </a:moveTo>
                <a:lnTo>
                  <a:pt x="1239926" y="965949"/>
                </a:lnTo>
                <a:lnTo>
                  <a:pt x="1210437" y="965949"/>
                </a:lnTo>
                <a:lnTo>
                  <a:pt x="1210437" y="995439"/>
                </a:lnTo>
                <a:lnTo>
                  <a:pt x="1239926" y="995439"/>
                </a:lnTo>
                <a:lnTo>
                  <a:pt x="1239926" y="1024928"/>
                </a:lnTo>
                <a:lnTo>
                  <a:pt x="1269416" y="1024928"/>
                </a:lnTo>
                <a:lnTo>
                  <a:pt x="1269416" y="995439"/>
                </a:lnTo>
                <a:lnTo>
                  <a:pt x="1298905" y="995439"/>
                </a:lnTo>
                <a:lnTo>
                  <a:pt x="1298905" y="965949"/>
                </a:lnTo>
                <a:lnTo>
                  <a:pt x="1269416" y="965949"/>
                </a:lnTo>
                <a:lnTo>
                  <a:pt x="1269416" y="936460"/>
                </a:lnTo>
                <a:lnTo>
                  <a:pt x="1239926" y="936460"/>
                </a:lnTo>
                <a:close/>
                <a:moveTo>
                  <a:pt x="1376743" y="935088"/>
                </a:moveTo>
                <a:lnTo>
                  <a:pt x="1376743" y="965606"/>
                </a:lnTo>
                <a:lnTo>
                  <a:pt x="1346225" y="965606"/>
                </a:lnTo>
                <a:lnTo>
                  <a:pt x="1346225" y="995782"/>
                </a:lnTo>
                <a:lnTo>
                  <a:pt x="1376743" y="995782"/>
                </a:lnTo>
                <a:lnTo>
                  <a:pt x="1376743" y="1026300"/>
                </a:lnTo>
                <a:lnTo>
                  <a:pt x="1406919" y="1026300"/>
                </a:lnTo>
                <a:lnTo>
                  <a:pt x="1406919" y="995782"/>
                </a:lnTo>
                <a:lnTo>
                  <a:pt x="1437437" y="995782"/>
                </a:lnTo>
                <a:lnTo>
                  <a:pt x="1437437" y="965606"/>
                </a:lnTo>
                <a:lnTo>
                  <a:pt x="1406919" y="965606"/>
                </a:lnTo>
                <a:lnTo>
                  <a:pt x="1406919" y="935088"/>
                </a:lnTo>
                <a:lnTo>
                  <a:pt x="1376743" y="935088"/>
                </a:lnTo>
                <a:close/>
                <a:moveTo>
                  <a:pt x="1513218" y="933717"/>
                </a:moveTo>
                <a:lnTo>
                  <a:pt x="1513218" y="964921"/>
                </a:lnTo>
                <a:lnTo>
                  <a:pt x="1482014" y="964921"/>
                </a:lnTo>
                <a:lnTo>
                  <a:pt x="1482014" y="996467"/>
                </a:lnTo>
                <a:lnTo>
                  <a:pt x="1513218" y="996467"/>
                </a:lnTo>
                <a:lnTo>
                  <a:pt x="1513218" y="1027671"/>
                </a:lnTo>
                <a:lnTo>
                  <a:pt x="1544764" y="1027671"/>
                </a:lnTo>
                <a:lnTo>
                  <a:pt x="1544764" y="996467"/>
                </a:lnTo>
                <a:lnTo>
                  <a:pt x="1575968" y="996467"/>
                </a:lnTo>
                <a:lnTo>
                  <a:pt x="1575968" y="964921"/>
                </a:lnTo>
                <a:lnTo>
                  <a:pt x="1544764" y="964921"/>
                </a:lnTo>
                <a:lnTo>
                  <a:pt x="1544764" y="933717"/>
                </a:lnTo>
                <a:lnTo>
                  <a:pt x="1513218" y="933717"/>
                </a:lnTo>
                <a:close/>
                <a:moveTo>
                  <a:pt x="1582483" y="798614"/>
                </a:moveTo>
                <a:lnTo>
                  <a:pt x="1582483" y="828446"/>
                </a:lnTo>
                <a:lnTo>
                  <a:pt x="1552651" y="828446"/>
                </a:lnTo>
                <a:lnTo>
                  <a:pt x="1552651" y="858622"/>
                </a:lnTo>
                <a:lnTo>
                  <a:pt x="1582483" y="858622"/>
                </a:lnTo>
                <a:lnTo>
                  <a:pt x="1582483" y="888454"/>
                </a:lnTo>
                <a:lnTo>
                  <a:pt x="1612659" y="888454"/>
                </a:lnTo>
                <a:lnTo>
                  <a:pt x="1612659" y="858622"/>
                </a:lnTo>
                <a:lnTo>
                  <a:pt x="1642491" y="858622"/>
                </a:lnTo>
                <a:lnTo>
                  <a:pt x="1642491" y="828446"/>
                </a:lnTo>
                <a:lnTo>
                  <a:pt x="1612659" y="828446"/>
                </a:lnTo>
                <a:lnTo>
                  <a:pt x="1612659" y="798614"/>
                </a:lnTo>
                <a:lnTo>
                  <a:pt x="1582483" y="798614"/>
                </a:lnTo>
                <a:close/>
                <a:moveTo>
                  <a:pt x="1445666" y="799643"/>
                </a:moveTo>
                <a:lnTo>
                  <a:pt x="1445666" y="828789"/>
                </a:lnTo>
                <a:lnTo>
                  <a:pt x="1416520" y="828789"/>
                </a:lnTo>
                <a:lnTo>
                  <a:pt x="1416520" y="858279"/>
                </a:lnTo>
                <a:lnTo>
                  <a:pt x="1445666" y="858279"/>
                </a:lnTo>
                <a:lnTo>
                  <a:pt x="1445666" y="887425"/>
                </a:lnTo>
                <a:lnTo>
                  <a:pt x="1475156" y="887425"/>
                </a:lnTo>
                <a:lnTo>
                  <a:pt x="1475156" y="858279"/>
                </a:lnTo>
                <a:lnTo>
                  <a:pt x="1504302" y="858279"/>
                </a:lnTo>
                <a:lnTo>
                  <a:pt x="1504302" y="828789"/>
                </a:lnTo>
                <a:lnTo>
                  <a:pt x="1475156" y="828789"/>
                </a:lnTo>
                <a:lnTo>
                  <a:pt x="1475156" y="799643"/>
                </a:lnTo>
                <a:lnTo>
                  <a:pt x="1445666" y="799643"/>
                </a:lnTo>
                <a:close/>
                <a:moveTo>
                  <a:pt x="555841" y="1764563"/>
                </a:moveTo>
                <a:lnTo>
                  <a:pt x="555841" y="1790624"/>
                </a:lnTo>
                <a:lnTo>
                  <a:pt x="529780" y="1790624"/>
                </a:lnTo>
                <a:lnTo>
                  <a:pt x="529780" y="1816684"/>
                </a:lnTo>
                <a:lnTo>
                  <a:pt x="555841" y="1816684"/>
                </a:lnTo>
                <a:lnTo>
                  <a:pt x="555841" y="1842745"/>
                </a:lnTo>
                <a:lnTo>
                  <a:pt x="581901" y="1842745"/>
                </a:lnTo>
                <a:lnTo>
                  <a:pt x="581901" y="1816684"/>
                </a:lnTo>
                <a:lnTo>
                  <a:pt x="607962" y="1816684"/>
                </a:lnTo>
                <a:lnTo>
                  <a:pt x="607962" y="1790624"/>
                </a:lnTo>
                <a:lnTo>
                  <a:pt x="581901" y="1790624"/>
                </a:lnTo>
                <a:lnTo>
                  <a:pt x="581901" y="1764563"/>
                </a:lnTo>
                <a:lnTo>
                  <a:pt x="555841" y="1764563"/>
                </a:lnTo>
                <a:close/>
                <a:moveTo>
                  <a:pt x="650824" y="2255596"/>
                </a:moveTo>
                <a:lnTo>
                  <a:pt x="650824" y="2228507"/>
                </a:lnTo>
                <a:lnTo>
                  <a:pt x="677913" y="2228507"/>
                </a:lnTo>
                <a:lnTo>
                  <a:pt x="677913" y="2201761"/>
                </a:lnTo>
                <a:lnTo>
                  <a:pt x="650824" y="2201761"/>
                </a:lnTo>
                <a:lnTo>
                  <a:pt x="650824" y="2174672"/>
                </a:lnTo>
                <a:lnTo>
                  <a:pt x="624078" y="2174672"/>
                </a:lnTo>
                <a:lnTo>
                  <a:pt x="624078" y="2201761"/>
                </a:lnTo>
                <a:lnTo>
                  <a:pt x="596989" y="2201761"/>
                </a:lnTo>
                <a:lnTo>
                  <a:pt x="596989" y="2228507"/>
                </a:lnTo>
                <a:lnTo>
                  <a:pt x="624078" y="2228507"/>
                </a:lnTo>
                <a:lnTo>
                  <a:pt x="624078" y="2255596"/>
                </a:lnTo>
                <a:lnTo>
                  <a:pt x="650824" y="2255596"/>
                </a:lnTo>
                <a:close/>
                <a:moveTo>
                  <a:pt x="2573807" y="1989163"/>
                </a:moveTo>
                <a:lnTo>
                  <a:pt x="2573807" y="1956930"/>
                </a:lnTo>
                <a:lnTo>
                  <a:pt x="2606040" y="1956930"/>
                </a:lnTo>
                <a:lnTo>
                  <a:pt x="2606040" y="1924698"/>
                </a:lnTo>
                <a:lnTo>
                  <a:pt x="2573807" y="1924698"/>
                </a:lnTo>
                <a:lnTo>
                  <a:pt x="2573807" y="1892465"/>
                </a:lnTo>
                <a:lnTo>
                  <a:pt x="2541575" y="1892465"/>
                </a:lnTo>
                <a:lnTo>
                  <a:pt x="2541575" y="1924698"/>
                </a:lnTo>
                <a:lnTo>
                  <a:pt x="2509342" y="1924698"/>
                </a:lnTo>
                <a:lnTo>
                  <a:pt x="2509342" y="1956930"/>
                </a:lnTo>
                <a:lnTo>
                  <a:pt x="2541575" y="1956930"/>
                </a:lnTo>
                <a:lnTo>
                  <a:pt x="2541575" y="1989163"/>
                </a:lnTo>
                <a:lnTo>
                  <a:pt x="2573807" y="1989163"/>
                </a:lnTo>
                <a:close/>
                <a:moveTo>
                  <a:pt x="788327" y="2530945"/>
                </a:moveTo>
                <a:lnTo>
                  <a:pt x="788327" y="2503170"/>
                </a:lnTo>
                <a:lnTo>
                  <a:pt x="816102" y="2503170"/>
                </a:lnTo>
                <a:lnTo>
                  <a:pt x="816102" y="2475738"/>
                </a:lnTo>
                <a:lnTo>
                  <a:pt x="788327" y="2475738"/>
                </a:lnTo>
                <a:lnTo>
                  <a:pt x="788327" y="2447963"/>
                </a:lnTo>
                <a:lnTo>
                  <a:pt x="760895" y="2447963"/>
                </a:lnTo>
                <a:lnTo>
                  <a:pt x="760895" y="2475738"/>
                </a:lnTo>
                <a:lnTo>
                  <a:pt x="733120" y="2475738"/>
                </a:lnTo>
                <a:lnTo>
                  <a:pt x="733120" y="2503170"/>
                </a:lnTo>
                <a:lnTo>
                  <a:pt x="760895" y="2503170"/>
                </a:lnTo>
                <a:lnTo>
                  <a:pt x="760895" y="2530945"/>
                </a:lnTo>
                <a:lnTo>
                  <a:pt x="788327" y="2530945"/>
                </a:lnTo>
                <a:close/>
                <a:moveTo>
                  <a:pt x="719747" y="2393442"/>
                </a:moveTo>
                <a:lnTo>
                  <a:pt x="719747" y="2366010"/>
                </a:lnTo>
                <a:lnTo>
                  <a:pt x="747179" y="2366010"/>
                </a:lnTo>
                <a:lnTo>
                  <a:pt x="747179" y="2338578"/>
                </a:lnTo>
                <a:lnTo>
                  <a:pt x="719747" y="2338578"/>
                </a:lnTo>
                <a:lnTo>
                  <a:pt x="719747" y="2311146"/>
                </a:lnTo>
                <a:lnTo>
                  <a:pt x="692315" y="2311146"/>
                </a:lnTo>
                <a:lnTo>
                  <a:pt x="692315" y="2338578"/>
                </a:lnTo>
                <a:lnTo>
                  <a:pt x="664883" y="2338578"/>
                </a:lnTo>
                <a:lnTo>
                  <a:pt x="664883" y="2366010"/>
                </a:lnTo>
                <a:lnTo>
                  <a:pt x="692315" y="2366010"/>
                </a:lnTo>
                <a:lnTo>
                  <a:pt x="692315" y="2393442"/>
                </a:lnTo>
                <a:lnTo>
                  <a:pt x="719747" y="2393442"/>
                </a:lnTo>
                <a:close/>
                <a:moveTo>
                  <a:pt x="581901" y="2117065"/>
                </a:moveTo>
                <a:lnTo>
                  <a:pt x="581901" y="2091004"/>
                </a:lnTo>
                <a:lnTo>
                  <a:pt x="607962" y="2091004"/>
                </a:lnTo>
                <a:lnTo>
                  <a:pt x="607962" y="2064944"/>
                </a:lnTo>
                <a:lnTo>
                  <a:pt x="581901" y="2064944"/>
                </a:lnTo>
                <a:lnTo>
                  <a:pt x="581901" y="2038883"/>
                </a:lnTo>
                <a:lnTo>
                  <a:pt x="555841" y="2038883"/>
                </a:lnTo>
                <a:lnTo>
                  <a:pt x="555841" y="2064944"/>
                </a:lnTo>
                <a:lnTo>
                  <a:pt x="529780" y="2064944"/>
                </a:lnTo>
                <a:lnTo>
                  <a:pt x="529780" y="2091004"/>
                </a:lnTo>
                <a:lnTo>
                  <a:pt x="555841" y="2091004"/>
                </a:lnTo>
                <a:lnTo>
                  <a:pt x="555841" y="2117065"/>
                </a:lnTo>
                <a:lnTo>
                  <a:pt x="581901" y="2117065"/>
                </a:lnTo>
                <a:close/>
                <a:moveTo>
                  <a:pt x="829475" y="1213866"/>
                </a:moveTo>
                <a:lnTo>
                  <a:pt x="829475" y="1241298"/>
                </a:lnTo>
                <a:lnTo>
                  <a:pt x="802043" y="1241298"/>
                </a:lnTo>
                <a:lnTo>
                  <a:pt x="802043" y="1268730"/>
                </a:lnTo>
                <a:lnTo>
                  <a:pt x="829475" y="1268730"/>
                </a:lnTo>
                <a:lnTo>
                  <a:pt x="829475" y="1296162"/>
                </a:lnTo>
                <a:lnTo>
                  <a:pt x="856907" y="1296162"/>
                </a:lnTo>
                <a:lnTo>
                  <a:pt x="856907" y="1268730"/>
                </a:lnTo>
                <a:lnTo>
                  <a:pt x="884339" y="1268730"/>
                </a:lnTo>
                <a:lnTo>
                  <a:pt x="884339" y="1241298"/>
                </a:lnTo>
                <a:lnTo>
                  <a:pt x="856907" y="1241298"/>
                </a:lnTo>
                <a:lnTo>
                  <a:pt x="856907" y="1213866"/>
                </a:lnTo>
                <a:lnTo>
                  <a:pt x="829475" y="1213866"/>
                </a:lnTo>
                <a:close/>
                <a:moveTo>
                  <a:pt x="624078" y="1626375"/>
                </a:moveTo>
                <a:lnTo>
                  <a:pt x="624078" y="1653121"/>
                </a:lnTo>
                <a:lnTo>
                  <a:pt x="597332" y="1653121"/>
                </a:lnTo>
                <a:lnTo>
                  <a:pt x="597332" y="1679867"/>
                </a:lnTo>
                <a:lnTo>
                  <a:pt x="624078" y="1679867"/>
                </a:lnTo>
                <a:lnTo>
                  <a:pt x="624078" y="1706613"/>
                </a:lnTo>
                <a:lnTo>
                  <a:pt x="650824" y="1706613"/>
                </a:lnTo>
                <a:lnTo>
                  <a:pt x="650824" y="1679867"/>
                </a:lnTo>
                <a:lnTo>
                  <a:pt x="677570" y="1679867"/>
                </a:lnTo>
                <a:lnTo>
                  <a:pt x="677570" y="1653121"/>
                </a:lnTo>
                <a:lnTo>
                  <a:pt x="650824" y="1653121"/>
                </a:lnTo>
                <a:lnTo>
                  <a:pt x="650824" y="1626375"/>
                </a:lnTo>
                <a:lnTo>
                  <a:pt x="624078" y="1626375"/>
                </a:lnTo>
                <a:close/>
                <a:moveTo>
                  <a:pt x="760895" y="1350683"/>
                </a:moveTo>
                <a:lnTo>
                  <a:pt x="760895" y="1378458"/>
                </a:lnTo>
                <a:lnTo>
                  <a:pt x="733120" y="1378458"/>
                </a:lnTo>
                <a:lnTo>
                  <a:pt x="733120" y="1405890"/>
                </a:lnTo>
                <a:lnTo>
                  <a:pt x="760895" y="1405890"/>
                </a:lnTo>
                <a:lnTo>
                  <a:pt x="760895" y="1433665"/>
                </a:lnTo>
                <a:lnTo>
                  <a:pt x="788327" y="1433665"/>
                </a:lnTo>
                <a:lnTo>
                  <a:pt x="788327" y="1405890"/>
                </a:lnTo>
                <a:lnTo>
                  <a:pt x="816102" y="1405890"/>
                </a:lnTo>
                <a:lnTo>
                  <a:pt x="816102" y="1378458"/>
                </a:lnTo>
                <a:lnTo>
                  <a:pt x="788327" y="1378458"/>
                </a:lnTo>
                <a:lnTo>
                  <a:pt x="788327" y="1350683"/>
                </a:lnTo>
                <a:lnTo>
                  <a:pt x="760895" y="1350683"/>
                </a:lnTo>
                <a:close/>
                <a:moveTo>
                  <a:pt x="692315" y="1488186"/>
                </a:moveTo>
                <a:lnTo>
                  <a:pt x="692315" y="1515618"/>
                </a:lnTo>
                <a:lnTo>
                  <a:pt x="664883" y="1515618"/>
                </a:lnTo>
                <a:lnTo>
                  <a:pt x="664883" y="1543050"/>
                </a:lnTo>
                <a:lnTo>
                  <a:pt x="692315" y="1543050"/>
                </a:lnTo>
                <a:lnTo>
                  <a:pt x="692315" y="1570482"/>
                </a:lnTo>
                <a:lnTo>
                  <a:pt x="719747" y="1570482"/>
                </a:lnTo>
                <a:lnTo>
                  <a:pt x="719747" y="1543050"/>
                </a:lnTo>
                <a:lnTo>
                  <a:pt x="747179" y="1543050"/>
                </a:lnTo>
                <a:lnTo>
                  <a:pt x="747179" y="1515618"/>
                </a:lnTo>
                <a:lnTo>
                  <a:pt x="719747" y="1515618"/>
                </a:lnTo>
                <a:lnTo>
                  <a:pt x="719747" y="1488186"/>
                </a:lnTo>
                <a:lnTo>
                  <a:pt x="692315" y="1488186"/>
                </a:lnTo>
                <a:close/>
                <a:moveTo>
                  <a:pt x="1789252" y="663854"/>
                </a:moveTo>
                <a:lnTo>
                  <a:pt x="1789252" y="692315"/>
                </a:lnTo>
                <a:lnTo>
                  <a:pt x="1760791" y="692315"/>
                </a:lnTo>
                <a:lnTo>
                  <a:pt x="1760791" y="720433"/>
                </a:lnTo>
                <a:lnTo>
                  <a:pt x="1789252" y="720433"/>
                </a:lnTo>
                <a:lnTo>
                  <a:pt x="1789252" y="748894"/>
                </a:lnTo>
                <a:lnTo>
                  <a:pt x="1817370" y="748894"/>
                </a:lnTo>
                <a:lnTo>
                  <a:pt x="1817370" y="720433"/>
                </a:lnTo>
                <a:lnTo>
                  <a:pt x="1845831" y="720433"/>
                </a:lnTo>
                <a:lnTo>
                  <a:pt x="1845831" y="692315"/>
                </a:lnTo>
                <a:lnTo>
                  <a:pt x="1817370" y="692315"/>
                </a:lnTo>
                <a:lnTo>
                  <a:pt x="1817370" y="663854"/>
                </a:lnTo>
                <a:lnTo>
                  <a:pt x="1789252" y="663854"/>
                </a:lnTo>
                <a:close/>
                <a:moveTo>
                  <a:pt x="2749372" y="938517"/>
                </a:moveTo>
                <a:lnTo>
                  <a:pt x="2749372" y="966635"/>
                </a:lnTo>
                <a:lnTo>
                  <a:pt x="2721254" y="966635"/>
                </a:lnTo>
                <a:lnTo>
                  <a:pt x="2721254" y="994753"/>
                </a:lnTo>
                <a:lnTo>
                  <a:pt x="2749372" y="994753"/>
                </a:lnTo>
                <a:lnTo>
                  <a:pt x="2749372" y="1022871"/>
                </a:lnTo>
                <a:lnTo>
                  <a:pt x="2777490" y="1022871"/>
                </a:lnTo>
                <a:lnTo>
                  <a:pt x="2777490" y="994753"/>
                </a:lnTo>
                <a:lnTo>
                  <a:pt x="2805608" y="994753"/>
                </a:lnTo>
                <a:lnTo>
                  <a:pt x="2805608" y="966635"/>
                </a:lnTo>
                <a:lnTo>
                  <a:pt x="2777490" y="966635"/>
                </a:lnTo>
                <a:lnTo>
                  <a:pt x="2777490" y="938517"/>
                </a:lnTo>
                <a:lnTo>
                  <a:pt x="2749372" y="938517"/>
                </a:lnTo>
                <a:close/>
                <a:moveTo>
                  <a:pt x="2613584" y="668312"/>
                </a:moveTo>
                <a:lnTo>
                  <a:pt x="2613584" y="693687"/>
                </a:lnTo>
                <a:lnTo>
                  <a:pt x="2588209" y="693687"/>
                </a:lnTo>
                <a:lnTo>
                  <a:pt x="2588209" y="719061"/>
                </a:lnTo>
                <a:lnTo>
                  <a:pt x="2613584" y="719061"/>
                </a:lnTo>
                <a:lnTo>
                  <a:pt x="2613584" y="744436"/>
                </a:lnTo>
                <a:lnTo>
                  <a:pt x="2638958" y="744436"/>
                </a:lnTo>
                <a:lnTo>
                  <a:pt x="2638958" y="719061"/>
                </a:lnTo>
                <a:lnTo>
                  <a:pt x="2664333" y="719061"/>
                </a:lnTo>
                <a:lnTo>
                  <a:pt x="2664333" y="693687"/>
                </a:lnTo>
                <a:lnTo>
                  <a:pt x="2638958" y="693687"/>
                </a:lnTo>
                <a:lnTo>
                  <a:pt x="2638958" y="668312"/>
                </a:lnTo>
                <a:lnTo>
                  <a:pt x="2613584" y="668312"/>
                </a:lnTo>
                <a:close/>
                <a:moveTo>
                  <a:pt x="2681478" y="803415"/>
                </a:moveTo>
                <a:lnTo>
                  <a:pt x="2681478" y="830161"/>
                </a:lnTo>
                <a:lnTo>
                  <a:pt x="2654732" y="830161"/>
                </a:lnTo>
                <a:lnTo>
                  <a:pt x="2654732" y="856907"/>
                </a:lnTo>
                <a:lnTo>
                  <a:pt x="2681478" y="856907"/>
                </a:lnTo>
                <a:lnTo>
                  <a:pt x="2681478" y="883653"/>
                </a:lnTo>
                <a:lnTo>
                  <a:pt x="2708224" y="883653"/>
                </a:lnTo>
                <a:lnTo>
                  <a:pt x="2708224" y="856907"/>
                </a:lnTo>
                <a:lnTo>
                  <a:pt x="2734970" y="856907"/>
                </a:lnTo>
                <a:lnTo>
                  <a:pt x="2734970" y="830161"/>
                </a:lnTo>
                <a:lnTo>
                  <a:pt x="2708224" y="830161"/>
                </a:lnTo>
                <a:lnTo>
                  <a:pt x="2708224" y="803415"/>
                </a:lnTo>
                <a:lnTo>
                  <a:pt x="2681478" y="803415"/>
                </a:lnTo>
                <a:close/>
                <a:moveTo>
                  <a:pt x="2543632" y="801357"/>
                </a:moveTo>
                <a:lnTo>
                  <a:pt x="2543632" y="829475"/>
                </a:lnTo>
                <a:lnTo>
                  <a:pt x="2515514" y="829475"/>
                </a:lnTo>
                <a:lnTo>
                  <a:pt x="2515514" y="857593"/>
                </a:lnTo>
                <a:lnTo>
                  <a:pt x="2543632" y="857593"/>
                </a:lnTo>
                <a:lnTo>
                  <a:pt x="2543632" y="885711"/>
                </a:lnTo>
                <a:lnTo>
                  <a:pt x="2571750" y="885711"/>
                </a:lnTo>
                <a:lnTo>
                  <a:pt x="2571750" y="857593"/>
                </a:lnTo>
                <a:lnTo>
                  <a:pt x="2599868" y="857593"/>
                </a:lnTo>
                <a:lnTo>
                  <a:pt x="2599868" y="829475"/>
                </a:lnTo>
                <a:lnTo>
                  <a:pt x="2571750" y="829475"/>
                </a:lnTo>
                <a:lnTo>
                  <a:pt x="2571750" y="801357"/>
                </a:lnTo>
                <a:lnTo>
                  <a:pt x="2543632" y="801357"/>
                </a:lnTo>
                <a:close/>
                <a:moveTo>
                  <a:pt x="2475738" y="666598"/>
                </a:moveTo>
                <a:lnTo>
                  <a:pt x="2475738" y="693001"/>
                </a:lnTo>
                <a:lnTo>
                  <a:pt x="2449335" y="693001"/>
                </a:lnTo>
                <a:lnTo>
                  <a:pt x="2449335" y="719747"/>
                </a:lnTo>
                <a:lnTo>
                  <a:pt x="2475738" y="719747"/>
                </a:lnTo>
                <a:lnTo>
                  <a:pt x="2475738" y="746150"/>
                </a:lnTo>
                <a:lnTo>
                  <a:pt x="2502484" y="746150"/>
                </a:lnTo>
                <a:lnTo>
                  <a:pt x="2502484" y="719747"/>
                </a:lnTo>
                <a:lnTo>
                  <a:pt x="2528888" y="719747"/>
                </a:lnTo>
                <a:lnTo>
                  <a:pt x="2528888" y="693001"/>
                </a:lnTo>
                <a:lnTo>
                  <a:pt x="2502484" y="693001"/>
                </a:lnTo>
                <a:lnTo>
                  <a:pt x="2502484" y="666598"/>
                </a:lnTo>
                <a:lnTo>
                  <a:pt x="2475738" y="666598"/>
                </a:lnTo>
                <a:close/>
                <a:moveTo>
                  <a:pt x="2819324" y="805472"/>
                </a:moveTo>
                <a:lnTo>
                  <a:pt x="2819324" y="830847"/>
                </a:lnTo>
                <a:lnTo>
                  <a:pt x="2793949" y="830847"/>
                </a:lnTo>
                <a:lnTo>
                  <a:pt x="2793949" y="856221"/>
                </a:lnTo>
                <a:lnTo>
                  <a:pt x="2819324" y="856221"/>
                </a:lnTo>
                <a:lnTo>
                  <a:pt x="2819324" y="881596"/>
                </a:lnTo>
                <a:lnTo>
                  <a:pt x="2844698" y="881596"/>
                </a:lnTo>
                <a:lnTo>
                  <a:pt x="2844698" y="856221"/>
                </a:lnTo>
                <a:lnTo>
                  <a:pt x="2870073" y="856221"/>
                </a:lnTo>
                <a:lnTo>
                  <a:pt x="2870073" y="830847"/>
                </a:lnTo>
                <a:lnTo>
                  <a:pt x="2844698" y="830847"/>
                </a:lnTo>
                <a:lnTo>
                  <a:pt x="2844698" y="805472"/>
                </a:lnTo>
                <a:lnTo>
                  <a:pt x="2819324" y="805472"/>
                </a:lnTo>
                <a:close/>
                <a:moveTo>
                  <a:pt x="3024035" y="1213866"/>
                </a:moveTo>
                <a:lnTo>
                  <a:pt x="3024035" y="1241298"/>
                </a:lnTo>
                <a:lnTo>
                  <a:pt x="2996603" y="1241298"/>
                </a:lnTo>
                <a:lnTo>
                  <a:pt x="2996603" y="1268730"/>
                </a:lnTo>
                <a:lnTo>
                  <a:pt x="3024035" y="1268730"/>
                </a:lnTo>
                <a:lnTo>
                  <a:pt x="3024035" y="1296162"/>
                </a:lnTo>
                <a:lnTo>
                  <a:pt x="3051467" y="1296162"/>
                </a:lnTo>
                <a:lnTo>
                  <a:pt x="3051467" y="1268730"/>
                </a:lnTo>
                <a:lnTo>
                  <a:pt x="3078899" y="1268730"/>
                </a:lnTo>
                <a:lnTo>
                  <a:pt x="3078899" y="1241298"/>
                </a:lnTo>
                <a:lnTo>
                  <a:pt x="3051467" y="1241298"/>
                </a:lnTo>
                <a:lnTo>
                  <a:pt x="3051467" y="1213866"/>
                </a:lnTo>
                <a:lnTo>
                  <a:pt x="3024035" y="1213866"/>
                </a:lnTo>
                <a:close/>
                <a:moveTo>
                  <a:pt x="2405786" y="799643"/>
                </a:moveTo>
                <a:lnTo>
                  <a:pt x="2405786" y="828789"/>
                </a:lnTo>
                <a:lnTo>
                  <a:pt x="2376640" y="828789"/>
                </a:lnTo>
                <a:lnTo>
                  <a:pt x="2376640" y="858279"/>
                </a:lnTo>
                <a:lnTo>
                  <a:pt x="2405786" y="858279"/>
                </a:lnTo>
                <a:lnTo>
                  <a:pt x="2405786" y="887425"/>
                </a:lnTo>
                <a:lnTo>
                  <a:pt x="2435276" y="887425"/>
                </a:lnTo>
                <a:lnTo>
                  <a:pt x="2435276" y="858279"/>
                </a:lnTo>
                <a:lnTo>
                  <a:pt x="2464423" y="858279"/>
                </a:lnTo>
                <a:lnTo>
                  <a:pt x="2464423" y="828789"/>
                </a:lnTo>
                <a:lnTo>
                  <a:pt x="2435276" y="828789"/>
                </a:lnTo>
                <a:lnTo>
                  <a:pt x="2435276" y="799643"/>
                </a:lnTo>
                <a:lnTo>
                  <a:pt x="2405786" y="799643"/>
                </a:lnTo>
                <a:close/>
                <a:moveTo>
                  <a:pt x="2955455" y="1077049"/>
                </a:moveTo>
                <a:lnTo>
                  <a:pt x="2955455" y="1104138"/>
                </a:lnTo>
                <a:lnTo>
                  <a:pt x="2928366" y="1104138"/>
                </a:lnTo>
                <a:lnTo>
                  <a:pt x="2928366" y="1131570"/>
                </a:lnTo>
                <a:lnTo>
                  <a:pt x="2955455" y="1131570"/>
                </a:lnTo>
                <a:lnTo>
                  <a:pt x="2955455" y="1158659"/>
                </a:lnTo>
                <a:lnTo>
                  <a:pt x="2982887" y="1158659"/>
                </a:lnTo>
                <a:lnTo>
                  <a:pt x="2982887" y="1131570"/>
                </a:lnTo>
                <a:lnTo>
                  <a:pt x="3009976" y="1131570"/>
                </a:lnTo>
                <a:lnTo>
                  <a:pt x="3009976" y="1104138"/>
                </a:lnTo>
                <a:lnTo>
                  <a:pt x="2982887" y="1104138"/>
                </a:lnTo>
                <a:lnTo>
                  <a:pt x="2982887" y="1077049"/>
                </a:lnTo>
                <a:lnTo>
                  <a:pt x="2955455" y="1077049"/>
                </a:lnTo>
                <a:close/>
                <a:moveTo>
                  <a:pt x="2887561" y="941261"/>
                </a:moveTo>
                <a:lnTo>
                  <a:pt x="2887561" y="967664"/>
                </a:lnTo>
                <a:lnTo>
                  <a:pt x="2861158" y="967664"/>
                </a:lnTo>
                <a:lnTo>
                  <a:pt x="2861158" y="993724"/>
                </a:lnTo>
                <a:lnTo>
                  <a:pt x="2887561" y="993724"/>
                </a:lnTo>
                <a:lnTo>
                  <a:pt x="2887561" y="1020128"/>
                </a:lnTo>
                <a:lnTo>
                  <a:pt x="2913622" y="1020128"/>
                </a:lnTo>
                <a:lnTo>
                  <a:pt x="2913622" y="993724"/>
                </a:lnTo>
                <a:lnTo>
                  <a:pt x="2940025" y="993724"/>
                </a:lnTo>
                <a:lnTo>
                  <a:pt x="2940025" y="967664"/>
                </a:lnTo>
                <a:lnTo>
                  <a:pt x="2913622" y="967664"/>
                </a:lnTo>
                <a:lnTo>
                  <a:pt x="2913622" y="941261"/>
                </a:lnTo>
                <a:lnTo>
                  <a:pt x="2887561" y="941261"/>
                </a:lnTo>
                <a:close/>
                <a:moveTo>
                  <a:pt x="2200732" y="664197"/>
                </a:moveTo>
                <a:lnTo>
                  <a:pt x="2200732" y="692315"/>
                </a:lnTo>
                <a:lnTo>
                  <a:pt x="2172614" y="692315"/>
                </a:lnTo>
                <a:lnTo>
                  <a:pt x="2172614" y="720433"/>
                </a:lnTo>
                <a:lnTo>
                  <a:pt x="2200732" y="720433"/>
                </a:lnTo>
                <a:lnTo>
                  <a:pt x="2200732" y="748551"/>
                </a:lnTo>
                <a:lnTo>
                  <a:pt x="2228850" y="748551"/>
                </a:lnTo>
                <a:lnTo>
                  <a:pt x="2228850" y="720433"/>
                </a:lnTo>
                <a:lnTo>
                  <a:pt x="2256968" y="720433"/>
                </a:lnTo>
                <a:lnTo>
                  <a:pt x="2256968" y="692315"/>
                </a:lnTo>
                <a:lnTo>
                  <a:pt x="2228850" y="692315"/>
                </a:lnTo>
                <a:lnTo>
                  <a:pt x="2228850" y="664197"/>
                </a:lnTo>
                <a:lnTo>
                  <a:pt x="2200732" y="664197"/>
                </a:lnTo>
                <a:close/>
                <a:moveTo>
                  <a:pt x="1858861" y="530123"/>
                </a:moveTo>
                <a:lnTo>
                  <a:pt x="1858861" y="556184"/>
                </a:lnTo>
                <a:lnTo>
                  <a:pt x="1832800" y="556184"/>
                </a:lnTo>
                <a:lnTo>
                  <a:pt x="1832800" y="582244"/>
                </a:lnTo>
                <a:lnTo>
                  <a:pt x="1858861" y="582244"/>
                </a:lnTo>
                <a:lnTo>
                  <a:pt x="1858861" y="608305"/>
                </a:lnTo>
                <a:lnTo>
                  <a:pt x="1884921" y="608305"/>
                </a:lnTo>
                <a:lnTo>
                  <a:pt x="1884921" y="582244"/>
                </a:lnTo>
                <a:lnTo>
                  <a:pt x="1910982" y="582244"/>
                </a:lnTo>
                <a:lnTo>
                  <a:pt x="1910982" y="556184"/>
                </a:lnTo>
                <a:lnTo>
                  <a:pt x="1884921" y="556184"/>
                </a:lnTo>
                <a:lnTo>
                  <a:pt x="1884921" y="530123"/>
                </a:lnTo>
                <a:lnTo>
                  <a:pt x="1858861" y="530123"/>
                </a:lnTo>
                <a:close/>
                <a:moveTo>
                  <a:pt x="2338235" y="665226"/>
                </a:moveTo>
                <a:lnTo>
                  <a:pt x="2338235" y="692658"/>
                </a:lnTo>
                <a:lnTo>
                  <a:pt x="2310803" y="692658"/>
                </a:lnTo>
                <a:lnTo>
                  <a:pt x="2310803" y="720090"/>
                </a:lnTo>
                <a:lnTo>
                  <a:pt x="2338235" y="720090"/>
                </a:lnTo>
                <a:lnTo>
                  <a:pt x="2338235" y="747522"/>
                </a:lnTo>
                <a:lnTo>
                  <a:pt x="2365667" y="747522"/>
                </a:lnTo>
                <a:lnTo>
                  <a:pt x="2365667" y="720090"/>
                </a:lnTo>
                <a:lnTo>
                  <a:pt x="2393099" y="720090"/>
                </a:lnTo>
                <a:lnTo>
                  <a:pt x="2393099" y="692658"/>
                </a:lnTo>
                <a:lnTo>
                  <a:pt x="2365667" y="692658"/>
                </a:lnTo>
                <a:lnTo>
                  <a:pt x="2365667" y="665226"/>
                </a:lnTo>
                <a:lnTo>
                  <a:pt x="2338235" y="665226"/>
                </a:lnTo>
                <a:close/>
                <a:moveTo>
                  <a:pt x="1721701" y="530466"/>
                </a:moveTo>
                <a:lnTo>
                  <a:pt x="1721701" y="556184"/>
                </a:lnTo>
                <a:lnTo>
                  <a:pt x="1695983" y="556184"/>
                </a:lnTo>
                <a:lnTo>
                  <a:pt x="1695983" y="582244"/>
                </a:lnTo>
                <a:lnTo>
                  <a:pt x="1721701" y="582244"/>
                </a:lnTo>
                <a:lnTo>
                  <a:pt x="1721701" y="607962"/>
                </a:lnTo>
                <a:lnTo>
                  <a:pt x="1747761" y="607962"/>
                </a:lnTo>
                <a:lnTo>
                  <a:pt x="1747761" y="582244"/>
                </a:lnTo>
                <a:lnTo>
                  <a:pt x="1773479" y="582244"/>
                </a:lnTo>
                <a:lnTo>
                  <a:pt x="1773479" y="556184"/>
                </a:lnTo>
                <a:lnTo>
                  <a:pt x="1747761" y="556184"/>
                </a:lnTo>
                <a:lnTo>
                  <a:pt x="1747761" y="530466"/>
                </a:lnTo>
                <a:lnTo>
                  <a:pt x="1721701" y="530466"/>
                </a:lnTo>
                <a:close/>
                <a:moveTo>
                  <a:pt x="1996021" y="530123"/>
                </a:moveTo>
                <a:lnTo>
                  <a:pt x="1996021" y="556184"/>
                </a:lnTo>
                <a:lnTo>
                  <a:pt x="1969960" y="556184"/>
                </a:lnTo>
                <a:lnTo>
                  <a:pt x="1969960" y="582244"/>
                </a:lnTo>
                <a:lnTo>
                  <a:pt x="1996021" y="582244"/>
                </a:lnTo>
                <a:lnTo>
                  <a:pt x="1996021" y="608305"/>
                </a:lnTo>
                <a:lnTo>
                  <a:pt x="2022081" y="608305"/>
                </a:lnTo>
                <a:lnTo>
                  <a:pt x="2022081" y="582244"/>
                </a:lnTo>
                <a:lnTo>
                  <a:pt x="2048142" y="582244"/>
                </a:lnTo>
                <a:lnTo>
                  <a:pt x="2048142" y="556184"/>
                </a:lnTo>
                <a:lnTo>
                  <a:pt x="2022081" y="556184"/>
                </a:lnTo>
                <a:lnTo>
                  <a:pt x="2022081" y="530123"/>
                </a:lnTo>
                <a:lnTo>
                  <a:pt x="1996021" y="530123"/>
                </a:lnTo>
                <a:close/>
                <a:moveTo>
                  <a:pt x="1926069" y="663512"/>
                </a:moveTo>
                <a:lnTo>
                  <a:pt x="1926069" y="691972"/>
                </a:lnTo>
                <a:lnTo>
                  <a:pt x="1897609" y="691972"/>
                </a:lnTo>
                <a:lnTo>
                  <a:pt x="1897609" y="720776"/>
                </a:lnTo>
                <a:lnTo>
                  <a:pt x="1926069" y="720776"/>
                </a:lnTo>
                <a:lnTo>
                  <a:pt x="1926069" y="749237"/>
                </a:lnTo>
                <a:lnTo>
                  <a:pt x="1954873" y="749237"/>
                </a:lnTo>
                <a:lnTo>
                  <a:pt x="1954873" y="720776"/>
                </a:lnTo>
                <a:lnTo>
                  <a:pt x="1983334" y="720776"/>
                </a:lnTo>
                <a:lnTo>
                  <a:pt x="1983334" y="691972"/>
                </a:lnTo>
                <a:lnTo>
                  <a:pt x="1954873" y="691972"/>
                </a:lnTo>
                <a:lnTo>
                  <a:pt x="1954873" y="663512"/>
                </a:lnTo>
                <a:lnTo>
                  <a:pt x="1926069" y="663512"/>
                </a:lnTo>
                <a:close/>
                <a:moveTo>
                  <a:pt x="3093987" y="1080478"/>
                </a:moveTo>
                <a:lnTo>
                  <a:pt x="3093987" y="1105510"/>
                </a:lnTo>
                <a:lnTo>
                  <a:pt x="3068955" y="1105510"/>
                </a:lnTo>
                <a:lnTo>
                  <a:pt x="3068955" y="1130198"/>
                </a:lnTo>
                <a:lnTo>
                  <a:pt x="3093987" y="1130198"/>
                </a:lnTo>
                <a:lnTo>
                  <a:pt x="3093987" y="1155230"/>
                </a:lnTo>
                <a:lnTo>
                  <a:pt x="3118676" y="1155230"/>
                </a:lnTo>
                <a:lnTo>
                  <a:pt x="3118676" y="1130198"/>
                </a:lnTo>
                <a:lnTo>
                  <a:pt x="3143707" y="1130198"/>
                </a:lnTo>
                <a:lnTo>
                  <a:pt x="3143707" y="1105510"/>
                </a:lnTo>
                <a:lnTo>
                  <a:pt x="3118676" y="1105510"/>
                </a:lnTo>
                <a:lnTo>
                  <a:pt x="3118676" y="1080478"/>
                </a:lnTo>
                <a:lnTo>
                  <a:pt x="3093987" y="1080478"/>
                </a:lnTo>
                <a:close/>
                <a:moveTo>
                  <a:pt x="2270684" y="531152"/>
                </a:moveTo>
                <a:lnTo>
                  <a:pt x="2270684" y="556527"/>
                </a:lnTo>
                <a:lnTo>
                  <a:pt x="2245309" y="556527"/>
                </a:lnTo>
                <a:lnTo>
                  <a:pt x="2245309" y="581901"/>
                </a:lnTo>
                <a:lnTo>
                  <a:pt x="2270684" y="581901"/>
                </a:lnTo>
                <a:lnTo>
                  <a:pt x="2270684" y="607276"/>
                </a:lnTo>
                <a:lnTo>
                  <a:pt x="2296058" y="607276"/>
                </a:lnTo>
                <a:lnTo>
                  <a:pt x="2296058" y="581901"/>
                </a:lnTo>
                <a:lnTo>
                  <a:pt x="2321433" y="581901"/>
                </a:lnTo>
                <a:lnTo>
                  <a:pt x="2321433" y="556527"/>
                </a:lnTo>
                <a:lnTo>
                  <a:pt x="2296058" y="556527"/>
                </a:lnTo>
                <a:lnTo>
                  <a:pt x="2296058" y="531152"/>
                </a:lnTo>
                <a:lnTo>
                  <a:pt x="2270684" y="531152"/>
                </a:lnTo>
                <a:close/>
                <a:moveTo>
                  <a:pt x="2133181" y="530466"/>
                </a:moveTo>
                <a:lnTo>
                  <a:pt x="2133181" y="556184"/>
                </a:lnTo>
                <a:lnTo>
                  <a:pt x="2107463" y="556184"/>
                </a:lnTo>
                <a:lnTo>
                  <a:pt x="2107463" y="582244"/>
                </a:lnTo>
                <a:lnTo>
                  <a:pt x="2133181" y="582244"/>
                </a:lnTo>
                <a:lnTo>
                  <a:pt x="2133181" y="607962"/>
                </a:lnTo>
                <a:lnTo>
                  <a:pt x="2159242" y="607962"/>
                </a:lnTo>
                <a:lnTo>
                  <a:pt x="2159242" y="582244"/>
                </a:lnTo>
                <a:lnTo>
                  <a:pt x="2184959" y="582244"/>
                </a:lnTo>
                <a:lnTo>
                  <a:pt x="2184959" y="556184"/>
                </a:lnTo>
                <a:lnTo>
                  <a:pt x="2159242" y="556184"/>
                </a:lnTo>
                <a:lnTo>
                  <a:pt x="2159242" y="530466"/>
                </a:lnTo>
                <a:lnTo>
                  <a:pt x="2133181" y="530466"/>
                </a:lnTo>
                <a:close/>
                <a:moveTo>
                  <a:pt x="2063572" y="663854"/>
                </a:moveTo>
                <a:lnTo>
                  <a:pt x="2063572" y="692315"/>
                </a:lnTo>
                <a:lnTo>
                  <a:pt x="2035111" y="692315"/>
                </a:lnTo>
                <a:lnTo>
                  <a:pt x="2035111" y="720433"/>
                </a:lnTo>
                <a:lnTo>
                  <a:pt x="2063572" y="720433"/>
                </a:lnTo>
                <a:lnTo>
                  <a:pt x="2063572" y="748894"/>
                </a:lnTo>
                <a:lnTo>
                  <a:pt x="2091690" y="748894"/>
                </a:lnTo>
                <a:lnTo>
                  <a:pt x="2091690" y="720433"/>
                </a:lnTo>
                <a:lnTo>
                  <a:pt x="2120151" y="720433"/>
                </a:lnTo>
                <a:lnTo>
                  <a:pt x="2120151" y="692315"/>
                </a:lnTo>
                <a:lnTo>
                  <a:pt x="2091690" y="692315"/>
                </a:lnTo>
                <a:lnTo>
                  <a:pt x="2091690" y="663854"/>
                </a:lnTo>
                <a:lnTo>
                  <a:pt x="2063572" y="663854"/>
                </a:lnTo>
                <a:close/>
                <a:moveTo>
                  <a:pt x="2778862" y="2673248"/>
                </a:moveTo>
                <a:lnTo>
                  <a:pt x="2778862" y="2642045"/>
                </a:lnTo>
                <a:lnTo>
                  <a:pt x="2810066" y="2642045"/>
                </a:lnTo>
                <a:lnTo>
                  <a:pt x="2810066" y="2611184"/>
                </a:lnTo>
                <a:lnTo>
                  <a:pt x="2778862" y="2611184"/>
                </a:lnTo>
                <a:lnTo>
                  <a:pt x="2778862" y="2579980"/>
                </a:lnTo>
                <a:lnTo>
                  <a:pt x="2748001" y="2579980"/>
                </a:lnTo>
                <a:lnTo>
                  <a:pt x="2748001" y="2611184"/>
                </a:lnTo>
                <a:lnTo>
                  <a:pt x="2716797" y="2611184"/>
                </a:lnTo>
                <a:lnTo>
                  <a:pt x="2716797" y="2642045"/>
                </a:lnTo>
                <a:lnTo>
                  <a:pt x="2748001" y="2642045"/>
                </a:lnTo>
                <a:lnTo>
                  <a:pt x="2748001" y="2673248"/>
                </a:lnTo>
                <a:lnTo>
                  <a:pt x="2778862" y="2673248"/>
                </a:lnTo>
                <a:close/>
                <a:moveTo>
                  <a:pt x="2298459" y="3083014"/>
                </a:moveTo>
                <a:lnTo>
                  <a:pt x="2298459" y="3053182"/>
                </a:lnTo>
                <a:lnTo>
                  <a:pt x="2328291" y="3053182"/>
                </a:lnTo>
                <a:lnTo>
                  <a:pt x="2328291" y="3023006"/>
                </a:lnTo>
                <a:lnTo>
                  <a:pt x="2298459" y="3023006"/>
                </a:lnTo>
                <a:lnTo>
                  <a:pt x="2298459" y="2993174"/>
                </a:lnTo>
                <a:lnTo>
                  <a:pt x="2268284" y="2993174"/>
                </a:lnTo>
                <a:lnTo>
                  <a:pt x="2268284" y="3023006"/>
                </a:lnTo>
                <a:lnTo>
                  <a:pt x="2238451" y="3023006"/>
                </a:lnTo>
                <a:lnTo>
                  <a:pt x="2238451" y="3053182"/>
                </a:lnTo>
                <a:lnTo>
                  <a:pt x="2268284" y="3053182"/>
                </a:lnTo>
                <a:lnTo>
                  <a:pt x="2268284" y="3083014"/>
                </a:lnTo>
                <a:lnTo>
                  <a:pt x="2298459" y="3083014"/>
                </a:lnTo>
                <a:close/>
                <a:moveTo>
                  <a:pt x="2641016" y="2945168"/>
                </a:moveTo>
                <a:lnTo>
                  <a:pt x="2641016" y="2915679"/>
                </a:lnTo>
                <a:lnTo>
                  <a:pt x="2670505" y="2915679"/>
                </a:lnTo>
                <a:lnTo>
                  <a:pt x="2670505" y="2886189"/>
                </a:lnTo>
                <a:lnTo>
                  <a:pt x="2641016" y="2886189"/>
                </a:lnTo>
                <a:lnTo>
                  <a:pt x="2641016" y="2856700"/>
                </a:lnTo>
                <a:lnTo>
                  <a:pt x="2611526" y="2856700"/>
                </a:lnTo>
                <a:lnTo>
                  <a:pt x="2611526" y="2886189"/>
                </a:lnTo>
                <a:lnTo>
                  <a:pt x="2582037" y="2886189"/>
                </a:lnTo>
                <a:lnTo>
                  <a:pt x="2582037" y="2915679"/>
                </a:lnTo>
                <a:lnTo>
                  <a:pt x="2611526" y="2915679"/>
                </a:lnTo>
                <a:lnTo>
                  <a:pt x="2611526" y="2945168"/>
                </a:lnTo>
                <a:lnTo>
                  <a:pt x="2641016" y="2945168"/>
                </a:lnTo>
                <a:close/>
                <a:moveTo>
                  <a:pt x="2709939" y="2809380"/>
                </a:moveTo>
                <a:lnTo>
                  <a:pt x="2709939" y="2778862"/>
                </a:lnTo>
                <a:lnTo>
                  <a:pt x="2740457" y="2778862"/>
                </a:lnTo>
                <a:lnTo>
                  <a:pt x="2740457" y="2748686"/>
                </a:lnTo>
                <a:lnTo>
                  <a:pt x="2709939" y="2748686"/>
                </a:lnTo>
                <a:lnTo>
                  <a:pt x="2709939" y="2718168"/>
                </a:lnTo>
                <a:lnTo>
                  <a:pt x="2679764" y="2718168"/>
                </a:lnTo>
                <a:lnTo>
                  <a:pt x="2679764" y="2748686"/>
                </a:lnTo>
                <a:lnTo>
                  <a:pt x="2649245" y="2748686"/>
                </a:lnTo>
                <a:lnTo>
                  <a:pt x="2649245" y="2778862"/>
                </a:lnTo>
                <a:lnTo>
                  <a:pt x="2679764" y="2778862"/>
                </a:lnTo>
                <a:lnTo>
                  <a:pt x="2679764" y="2809380"/>
                </a:lnTo>
                <a:lnTo>
                  <a:pt x="2709939" y="2809380"/>
                </a:lnTo>
                <a:close/>
                <a:moveTo>
                  <a:pt x="2846413" y="2807322"/>
                </a:moveTo>
                <a:lnTo>
                  <a:pt x="2846413" y="2778176"/>
                </a:lnTo>
                <a:lnTo>
                  <a:pt x="2875559" y="2778176"/>
                </a:lnTo>
                <a:lnTo>
                  <a:pt x="2875559" y="2749372"/>
                </a:lnTo>
                <a:lnTo>
                  <a:pt x="2846413" y="2749372"/>
                </a:lnTo>
                <a:lnTo>
                  <a:pt x="2846413" y="2720226"/>
                </a:lnTo>
                <a:lnTo>
                  <a:pt x="2817610" y="2720226"/>
                </a:lnTo>
                <a:lnTo>
                  <a:pt x="2817610" y="2749372"/>
                </a:lnTo>
                <a:lnTo>
                  <a:pt x="2788463" y="2749372"/>
                </a:lnTo>
                <a:lnTo>
                  <a:pt x="2788463" y="2778176"/>
                </a:lnTo>
                <a:lnTo>
                  <a:pt x="2817610" y="2778176"/>
                </a:lnTo>
                <a:lnTo>
                  <a:pt x="2817610" y="2807322"/>
                </a:lnTo>
                <a:lnTo>
                  <a:pt x="2846413" y="2807322"/>
                </a:lnTo>
                <a:close/>
                <a:moveTo>
                  <a:pt x="2573465" y="2811094"/>
                </a:moveTo>
                <a:lnTo>
                  <a:pt x="2573465" y="2779547"/>
                </a:lnTo>
                <a:lnTo>
                  <a:pt x="2605012" y="2779547"/>
                </a:lnTo>
                <a:lnTo>
                  <a:pt x="2605012" y="2748001"/>
                </a:lnTo>
                <a:lnTo>
                  <a:pt x="2573465" y="2748001"/>
                </a:lnTo>
                <a:lnTo>
                  <a:pt x="2573465" y="2716454"/>
                </a:lnTo>
                <a:lnTo>
                  <a:pt x="2541918" y="2716454"/>
                </a:lnTo>
                <a:lnTo>
                  <a:pt x="2541918" y="2748001"/>
                </a:lnTo>
                <a:lnTo>
                  <a:pt x="2510371" y="2748001"/>
                </a:lnTo>
                <a:lnTo>
                  <a:pt x="2510371" y="2779547"/>
                </a:lnTo>
                <a:lnTo>
                  <a:pt x="2541918" y="2779547"/>
                </a:lnTo>
                <a:lnTo>
                  <a:pt x="2541918" y="2811094"/>
                </a:lnTo>
                <a:lnTo>
                  <a:pt x="2573465" y="2811094"/>
                </a:lnTo>
                <a:close/>
                <a:moveTo>
                  <a:pt x="2435276" y="3081985"/>
                </a:moveTo>
                <a:lnTo>
                  <a:pt x="2435276" y="3052839"/>
                </a:lnTo>
                <a:lnTo>
                  <a:pt x="2464423" y="3052839"/>
                </a:lnTo>
                <a:lnTo>
                  <a:pt x="2464423" y="3023349"/>
                </a:lnTo>
                <a:lnTo>
                  <a:pt x="2435276" y="3023349"/>
                </a:lnTo>
                <a:lnTo>
                  <a:pt x="2435276" y="2994203"/>
                </a:lnTo>
                <a:lnTo>
                  <a:pt x="2405786" y="2994203"/>
                </a:lnTo>
                <a:lnTo>
                  <a:pt x="2405786" y="3023349"/>
                </a:lnTo>
                <a:lnTo>
                  <a:pt x="2376640" y="3023349"/>
                </a:lnTo>
                <a:lnTo>
                  <a:pt x="2376640" y="3052839"/>
                </a:lnTo>
                <a:lnTo>
                  <a:pt x="2405786" y="3052839"/>
                </a:lnTo>
                <a:lnTo>
                  <a:pt x="2405786" y="3081985"/>
                </a:lnTo>
                <a:lnTo>
                  <a:pt x="2435276" y="3081985"/>
                </a:lnTo>
                <a:close/>
                <a:moveTo>
                  <a:pt x="2915336" y="2670505"/>
                </a:moveTo>
                <a:lnTo>
                  <a:pt x="2915336" y="2641359"/>
                </a:lnTo>
                <a:lnTo>
                  <a:pt x="2944483" y="2641359"/>
                </a:lnTo>
                <a:lnTo>
                  <a:pt x="2944483" y="2611869"/>
                </a:lnTo>
                <a:lnTo>
                  <a:pt x="2915336" y="2611869"/>
                </a:lnTo>
                <a:lnTo>
                  <a:pt x="2915336" y="2582723"/>
                </a:lnTo>
                <a:lnTo>
                  <a:pt x="2885846" y="2582723"/>
                </a:lnTo>
                <a:lnTo>
                  <a:pt x="2885846" y="2611869"/>
                </a:lnTo>
                <a:lnTo>
                  <a:pt x="2856700" y="2611869"/>
                </a:lnTo>
                <a:lnTo>
                  <a:pt x="2856700" y="2641359"/>
                </a:lnTo>
                <a:lnTo>
                  <a:pt x="2885846" y="2641359"/>
                </a:lnTo>
                <a:lnTo>
                  <a:pt x="2885846" y="2670505"/>
                </a:lnTo>
                <a:lnTo>
                  <a:pt x="2915336" y="2670505"/>
                </a:lnTo>
                <a:close/>
                <a:moveTo>
                  <a:pt x="2367725" y="2947911"/>
                </a:moveTo>
                <a:lnTo>
                  <a:pt x="2367725" y="2916707"/>
                </a:lnTo>
                <a:lnTo>
                  <a:pt x="2398928" y="2916707"/>
                </a:lnTo>
                <a:lnTo>
                  <a:pt x="2398928" y="2885161"/>
                </a:lnTo>
                <a:lnTo>
                  <a:pt x="2367725" y="2885161"/>
                </a:lnTo>
                <a:lnTo>
                  <a:pt x="2367725" y="2853957"/>
                </a:lnTo>
                <a:lnTo>
                  <a:pt x="2336178" y="2853957"/>
                </a:lnTo>
                <a:lnTo>
                  <a:pt x="2336178" y="2885161"/>
                </a:lnTo>
                <a:lnTo>
                  <a:pt x="2304974" y="2885161"/>
                </a:lnTo>
                <a:lnTo>
                  <a:pt x="2304974" y="2916707"/>
                </a:lnTo>
                <a:lnTo>
                  <a:pt x="2336178" y="2916707"/>
                </a:lnTo>
                <a:lnTo>
                  <a:pt x="2336178" y="2947911"/>
                </a:lnTo>
                <a:lnTo>
                  <a:pt x="2367725" y="2947911"/>
                </a:lnTo>
                <a:close/>
                <a:moveTo>
                  <a:pt x="2504542" y="2946883"/>
                </a:moveTo>
                <a:lnTo>
                  <a:pt x="2504542" y="2916365"/>
                </a:lnTo>
                <a:lnTo>
                  <a:pt x="2535060" y="2916365"/>
                </a:lnTo>
                <a:lnTo>
                  <a:pt x="2535060" y="2885504"/>
                </a:lnTo>
                <a:lnTo>
                  <a:pt x="2504542" y="2885504"/>
                </a:lnTo>
                <a:lnTo>
                  <a:pt x="2504542" y="2854985"/>
                </a:lnTo>
                <a:lnTo>
                  <a:pt x="2473681" y="2854985"/>
                </a:lnTo>
                <a:lnTo>
                  <a:pt x="2473681" y="2885504"/>
                </a:lnTo>
                <a:lnTo>
                  <a:pt x="2443163" y="2885504"/>
                </a:lnTo>
                <a:lnTo>
                  <a:pt x="2443163" y="2916365"/>
                </a:lnTo>
                <a:lnTo>
                  <a:pt x="2473681" y="2916365"/>
                </a:lnTo>
                <a:lnTo>
                  <a:pt x="2473681" y="2946883"/>
                </a:lnTo>
                <a:lnTo>
                  <a:pt x="2504542" y="2946883"/>
                </a:lnTo>
                <a:close/>
                <a:moveTo>
                  <a:pt x="3299727" y="1491958"/>
                </a:moveTo>
                <a:lnTo>
                  <a:pt x="3299727" y="1516990"/>
                </a:lnTo>
                <a:lnTo>
                  <a:pt x="3274695" y="1516990"/>
                </a:lnTo>
                <a:lnTo>
                  <a:pt x="3274695" y="1541678"/>
                </a:lnTo>
                <a:lnTo>
                  <a:pt x="3299727" y="1541678"/>
                </a:lnTo>
                <a:lnTo>
                  <a:pt x="3299727" y="1566710"/>
                </a:lnTo>
                <a:lnTo>
                  <a:pt x="3324416" y="1566710"/>
                </a:lnTo>
                <a:lnTo>
                  <a:pt x="3324416" y="1541678"/>
                </a:lnTo>
                <a:lnTo>
                  <a:pt x="3349447" y="1541678"/>
                </a:lnTo>
                <a:lnTo>
                  <a:pt x="3349447" y="1516990"/>
                </a:lnTo>
                <a:lnTo>
                  <a:pt x="3324416" y="1516990"/>
                </a:lnTo>
                <a:lnTo>
                  <a:pt x="3324416" y="1491958"/>
                </a:lnTo>
                <a:lnTo>
                  <a:pt x="3299727" y="1491958"/>
                </a:lnTo>
                <a:close/>
                <a:moveTo>
                  <a:pt x="3299041" y="1764563"/>
                </a:moveTo>
                <a:lnTo>
                  <a:pt x="3299041" y="1790624"/>
                </a:lnTo>
                <a:lnTo>
                  <a:pt x="3272981" y="1790624"/>
                </a:lnTo>
                <a:lnTo>
                  <a:pt x="3272981" y="1816684"/>
                </a:lnTo>
                <a:lnTo>
                  <a:pt x="3299041" y="1816684"/>
                </a:lnTo>
                <a:lnTo>
                  <a:pt x="3299041" y="1842745"/>
                </a:lnTo>
                <a:lnTo>
                  <a:pt x="3325102" y="1842745"/>
                </a:lnTo>
                <a:lnTo>
                  <a:pt x="3325102" y="1816684"/>
                </a:lnTo>
                <a:lnTo>
                  <a:pt x="3351162" y="1816684"/>
                </a:lnTo>
                <a:lnTo>
                  <a:pt x="3351162" y="1790624"/>
                </a:lnTo>
                <a:lnTo>
                  <a:pt x="3325102" y="1790624"/>
                </a:lnTo>
                <a:lnTo>
                  <a:pt x="3325102" y="1764563"/>
                </a:lnTo>
                <a:lnTo>
                  <a:pt x="3299041" y="1764563"/>
                </a:lnTo>
                <a:close/>
                <a:moveTo>
                  <a:pt x="3162224" y="1216952"/>
                </a:moveTo>
                <a:lnTo>
                  <a:pt x="3162224" y="1242327"/>
                </a:lnTo>
                <a:lnTo>
                  <a:pt x="3136849" y="1242327"/>
                </a:lnTo>
                <a:lnTo>
                  <a:pt x="3136849" y="1267701"/>
                </a:lnTo>
                <a:lnTo>
                  <a:pt x="3162224" y="1267701"/>
                </a:lnTo>
                <a:lnTo>
                  <a:pt x="3162224" y="1293076"/>
                </a:lnTo>
                <a:lnTo>
                  <a:pt x="3187598" y="1293076"/>
                </a:lnTo>
                <a:lnTo>
                  <a:pt x="3187598" y="1267701"/>
                </a:lnTo>
                <a:lnTo>
                  <a:pt x="3212973" y="1267701"/>
                </a:lnTo>
                <a:lnTo>
                  <a:pt x="3212973" y="1242327"/>
                </a:lnTo>
                <a:lnTo>
                  <a:pt x="3187598" y="1242327"/>
                </a:lnTo>
                <a:lnTo>
                  <a:pt x="3187598" y="1216952"/>
                </a:lnTo>
                <a:lnTo>
                  <a:pt x="3162224" y="1216952"/>
                </a:lnTo>
                <a:close/>
                <a:moveTo>
                  <a:pt x="2983916" y="2533688"/>
                </a:moveTo>
                <a:lnTo>
                  <a:pt x="2983916" y="2504199"/>
                </a:lnTo>
                <a:lnTo>
                  <a:pt x="3013405" y="2504199"/>
                </a:lnTo>
                <a:lnTo>
                  <a:pt x="3013405" y="2474709"/>
                </a:lnTo>
                <a:lnTo>
                  <a:pt x="2983916" y="2474709"/>
                </a:lnTo>
                <a:lnTo>
                  <a:pt x="2983916" y="2445220"/>
                </a:lnTo>
                <a:lnTo>
                  <a:pt x="2954426" y="2445220"/>
                </a:lnTo>
                <a:lnTo>
                  <a:pt x="2954426" y="2474709"/>
                </a:lnTo>
                <a:lnTo>
                  <a:pt x="2924937" y="2474709"/>
                </a:lnTo>
                <a:lnTo>
                  <a:pt x="2924937" y="2504199"/>
                </a:lnTo>
                <a:lnTo>
                  <a:pt x="2954426" y="2504199"/>
                </a:lnTo>
                <a:lnTo>
                  <a:pt x="2954426" y="2533688"/>
                </a:lnTo>
                <a:lnTo>
                  <a:pt x="2983916" y="2533688"/>
                </a:lnTo>
                <a:close/>
                <a:moveTo>
                  <a:pt x="3325102" y="2117065"/>
                </a:moveTo>
                <a:lnTo>
                  <a:pt x="3325102" y="2091004"/>
                </a:lnTo>
                <a:lnTo>
                  <a:pt x="3351162" y="2091004"/>
                </a:lnTo>
                <a:lnTo>
                  <a:pt x="3351162" y="2064944"/>
                </a:lnTo>
                <a:lnTo>
                  <a:pt x="3325102" y="2064944"/>
                </a:lnTo>
                <a:lnTo>
                  <a:pt x="3325102" y="2038883"/>
                </a:lnTo>
                <a:lnTo>
                  <a:pt x="3299041" y="2038883"/>
                </a:lnTo>
                <a:lnTo>
                  <a:pt x="3299041" y="2064944"/>
                </a:lnTo>
                <a:lnTo>
                  <a:pt x="3272981" y="2064944"/>
                </a:lnTo>
                <a:lnTo>
                  <a:pt x="3272981" y="2091004"/>
                </a:lnTo>
                <a:lnTo>
                  <a:pt x="3299041" y="2091004"/>
                </a:lnTo>
                <a:lnTo>
                  <a:pt x="3299041" y="2117065"/>
                </a:lnTo>
                <a:lnTo>
                  <a:pt x="3325102" y="2117065"/>
                </a:lnTo>
                <a:close/>
                <a:moveTo>
                  <a:pt x="3230804" y="1354112"/>
                </a:moveTo>
                <a:lnTo>
                  <a:pt x="3230804" y="1379487"/>
                </a:lnTo>
                <a:lnTo>
                  <a:pt x="3205429" y="1379487"/>
                </a:lnTo>
                <a:lnTo>
                  <a:pt x="3205429" y="1404861"/>
                </a:lnTo>
                <a:lnTo>
                  <a:pt x="3230804" y="1404861"/>
                </a:lnTo>
                <a:lnTo>
                  <a:pt x="3230804" y="1430236"/>
                </a:lnTo>
                <a:lnTo>
                  <a:pt x="3256178" y="1430236"/>
                </a:lnTo>
                <a:lnTo>
                  <a:pt x="3256178" y="1404861"/>
                </a:lnTo>
                <a:lnTo>
                  <a:pt x="3281553" y="1404861"/>
                </a:lnTo>
                <a:lnTo>
                  <a:pt x="3281553" y="1379487"/>
                </a:lnTo>
                <a:lnTo>
                  <a:pt x="3256178" y="1379487"/>
                </a:lnTo>
                <a:lnTo>
                  <a:pt x="3256178" y="1354112"/>
                </a:lnTo>
                <a:lnTo>
                  <a:pt x="3230804" y="1354112"/>
                </a:lnTo>
                <a:close/>
                <a:moveTo>
                  <a:pt x="3051467" y="2668105"/>
                </a:moveTo>
                <a:lnTo>
                  <a:pt x="3051467" y="2640330"/>
                </a:lnTo>
                <a:lnTo>
                  <a:pt x="3079242" y="2640330"/>
                </a:lnTo>
                <a:lnTo>
                  <a:pt x="3079242" y="2612898"/>
                </a:lnTo>
                <a:lnTo>
                  <a:pt x="3051467" y="2612898"/>
                </a:lnTo>
                <a:lnTo>
                  <a:pt x="3051467" y="2585123"/>
                </a:lnTo>
                <a:lnTo>
                  <a:pt x="3024035" y="2585123"/>
                </a:lnTo>
                <a:lnTo>
                  <a:pt x="3024035" y="2612898"/>
                </a:lnTo>
                <a:lnTo>
                  <a:pt x="2996260" y="2612898"/>
                </a:lnTo>
                <a:lnTo>
                  <a:pt x="2996260" y="2640330"/>
                </a:lnTo>
                <a:lnTo>
                  <a:pt x="3024035" y="2640330"/>
                </a:lnTo>
                <a:lnTo>
                  <a:pt x="3024035" y="2668105"/>
                </a:lnTo>
                <a:lnTo>
                  <a:pt x="3051467" y="2668105"/>
                </a:lnTo>
                <a:close/>
                <a:moveTo>
                  <a:pt x="3256864" y="2255596"/>
                </a:moveTo>
                <a:lnTo>
                  <a:pt x="3256864" y="2228507"/>
                </a:lnTo>
                <a:lnTo>
                  <a:pt x="3283954" y="2228507"/>
                </a:lnTo>
                <a:lnTo>
                  <a:pt x="3283954" y="2201761"/>
                </a:lnTo>
                <a:lnTo>
                  <a:pt x="3256864" y="2201761"/>
                </a:lnTo>
                <a:lnTo>
                  <a:pt x="3256864" y="2174672"/>
                </a:lnTo>
                <a:lnTo>
                  <a:pt x="3230118" y="2174672"/>
                </a:lnTo>
                <a:lnTo>
                  <a:pt x="3230118" y="2201761"/>
                </a:lnTo>
                <a:lnTo>
                  <a:pt x="3203029" y="2201761"/>
                </a:lnTo>
                <a:lnTo>
                  <a:pt x="3203029" y="2228507"/>
                </a:lnTo>
                <a:lnTo>
                  <a:pt x="3230118" y="2228507"/>
                </a:lnTo>
                <a:lnTo>
                  <a:pt x="3230118" y="2255596"/>
                </a:lnTo>
                <a:lnTo>
                  <a:pt x="3256864" y="2255596"/>
                </a:lnTo>
                <a:close/>
                <a:moveTo>
                  <a:pt x="3120047" y="2530945"/>
                </a:moveTo>
                <a:lnTo>
                  <a:pt x="3120047" y="2503170"/>
                </a:lnTo>
                <a:lnTo>
                  <a:pt x="3147822" y="2503170"/>
                </a:lnTo>
                <a:lnTo>
                  <a:pt x="3147822" y="2475738"/>
                </a:lnTo>
                <a:lnTo>
                  <a:pt x="3120047" y="2475738"/>
                </a:lnTo>
                <a:lnTo>
                  <a:pt x="3120047" y="2447963"/>
                </a:lnTo>
                <a:lnTo>
                  <a:pt x="3092615" y="2447963"/>
                </a:lnTo>
                <a:lnTo>
                  <a:pt x="3092615" y="2475738"/>
                </a:lnTo>
                <a:lnTo>
                  <a:pt x="3064840" y="2475738"/>
                </a:lnTo>
                <a:lnTo>
                  <a:pt x="3064840" y="2503170"/>
                </a:lnTo>
                <a:lnTo>
                  <a:pt x="3092615" y="2503170"/>
                </a:lnTo>
                <a:lnTo>
                  <a:pt x="3092615" y="2530945"/>
                </a:lnTo>
                <a:lnTo>
                  <a:pt x="3120047" y="2530945"/>
                </a:lnTo>
                <a:close/>
                <a:moveTo>
                  <a:pt x="3188627" y="2393442"/>
                </a:moveTo>
                <a:lnTo>
                  <a:pt x="3188627" y="2366010"/>
                </a:lnTo>
                <a:lnTo>
                  <a:pt x="3216059" y="2366010"/>
                </a:lnTo>
                <a:lnTo>
                  <a:pt x="3216059" y="2338578"/>
                </a:lnTo>
                <a:lnTo>
                  <a:pt x="3188627" y="2338578"/>
                </a:lnTo>
                <a:lnTo>
                  <a:pt x="3188627" y="2311146"/>
                </a:lnTo>
                <a:lnTo>
                  <a:pt x="3161195" y="2311146"/>
                </a:lnTo>
                <a:lnTo>
                  <a:pt x="3161195" y="2338578"/>
                </a:lnTo>
                <a:lnTo>
                  <a:pt x="3133763" y="2338578"/>
                </a:lnTo>
                <a:lnTo>
                  <a:pt x="3133763" y="2366010"/>
                </a:lnTo>
                <a:lnTo>
                  <a:pt x="3161195" y="2366010"/>
                </a:lnTo>
                <a:lnTo>
                  <a:pt x="3161195" y="2393442"/>
                </a:lnTo>
                <a:lnTo>
                  <a:pt x="3188627" y="2393442"/>
                </a:lnTo>
                <a:close/>
                <a:moveTo>
                  <a:pt x="1581455" y="1069505"/>
                </a:moveTo>
                <a:lnTo>
                  <a:pt x="1581455" y="1101738"/>
                </a:lnTo>
                <a:lnTo>
                  <a:pt x="1549222" y="1101738"/>
                </a:lnTo>
                <a:lnTo>
                  <a:pt x="1549222" y="1133970"/>
                </a:lnTo>
                <a:lnTo>
                  <a:pt x="1581455" y="1133970"/>
                </a:lnTo>
                <a:lnTo>
                  <a:pt x="1581455" y="1166203"/>
                </a:lnTo>
                <a:lnTo>
                  <a:pt x="1613687" y="1166203"/>
                </a:lnTo>
                <a:lnTo>
                  <a:pt x="1613687" y="1133970"/>
                </a:lnTo>
                <a:lnTo>
                  <a:pt x="1645920" y="1133970"/>
                </a:lnTo>
                <a:lnTo>
                  <a:pt x="1645920" y="1101738"/>
                </a:lnTo>
                <a:lnTo>
                  <a:pt x="1613687" y="1101738"/>
                </a:lnTo>
                <a:lnTo>
                  <a:pt x="1613687" y="1069505"/>
                </a:lnTo>
                <a:lnTo>
                  <a:pt x="1581455" y="1069505"/>
                </a:lnTo>
                <a:close/>
                <a:moveTo>
                  <a:pt x="991324" y="3141993"/>
                </a:moveTo>
                <a:lnTo>
                  <a:pt x="969378" y="3141993"/>
                </a:lnTo>
                <a:lnTo>
                  <a:pt x="969378" y="3164281"/>
                </a:lnTo>
                <a:lnTo>
                  <a:pt x="947090" y="3164281"/>
                </a:lnTo>
                <a:lnTo>
                  <a:pt x="947090" y="3186227"/>
                </a:lnTo>
                <a:lnTo>
                  <a:pt x="969378" y="3186227"/>
                </a:lnTo>
                <a:lnTo>
                  <a:pt x="969378" y="3208515"/>
                </a:lnTo>
                <a:lnTo>
                  <a:pt x="991324" y="3208515"/>
                </a:lnTo>
                <a:lnTo>
                  <a:pt x="991324" y="3186227"/>
                </a:lnTo>
                <a:lnTo>
                  <a:pt x="1013612" y="3186227"/>
                </a:lnTo>
                <a:lnTo>
                  <a:pt x="1013612" y="3164281"/>
                </a:lnTo>
                <a:lnTo>
                  <a:pt x="991324" y="3164281"/>
                </a:lnTo>
                <a:lnTo>
                  <a:pt x="991324" y="3141993"/>
                </a:lnTo>
                <a:close/>
                <a:moveTo>
                  <a:pt x="1056475" y="3564446"/>
                </a:moveTo>
                <a:lnTo>
                  <a:pt x="1041387" y="3564446"/>
                </a:lnTo>
                <a:lnTo>
                  <a:pt x="1041387" y="3579190"/>
                </a:lnTo>
                <a:lnTo>
                  <a:pt x="1026643" y="3579190"/>
                </a:lnTo>
                <a:lnTo>
                  <a:pt x="1026643" y="3594278"/>
                </a:lnTo>
                <a:lnTo>
                  <a:pt x="1041387" y="3594278"/>
                </a:lnTo>
                <a:lnTo>
                  <a:pt x="1041387" y="3609023"/>
                </a:lnTo>
                <a:lnTo>
                  <a:pt x="1056475" y="3609023"/>
                </a:lnTo>
                <a:lnTo>
                  <a:pt x="1056475" y="3594278"/>
                </a:lnTo>
                <a:lnTo>
                  <a:pt x="1071220" y="3594278"/>
                </a:lnTo>
                <a:lnTo>
                  <a:pt x="1071220" y="3579190"/>
                </a:lnTo>
                <a:lnTo>
                  <a:pt x="1056475" y="3579190"/>
                </a:lnTo>
                <a:lnTo>
                  <a:pt x="1056475" y="3564446"/>
                </a:lnTo>
                <a:close/>
                <a:moveTo>
                  <a:pt x="1059218" y="3281553"/>
                </a:moveTo>
                <a:lnTo>
                  <a:pt x="1038644" y="3281553"/>
                </a:lnTo>
                <a:lnTo>
                  <a:pt x="1038644" y="3302127"/>
                </a:lnTo>
                <a:lnTo>
                  <a:pt x="1018070" y="3302127"/>
                </a:lnTo>
                <a:lnTo>
                  <a:pt x="1018070" y="3322701"/>
                </a:lnTo>
                <a:lnTo>
                  <a:pt x="1038644" y="3322701"/>
                </a:lnTo>
                <a:lnTo>
                  <a:pt x="1038644" y="3343275"/>
                </a:lnTo>
                <a:lnTo>
                  <a:pt x="1059218" y="3343275"/>
                </a:lnTo>
                <a:lnTo>
                  <a:pt x="1059218" y="3322701"/>
                </a:lnTo>
                <a:lnTo>
                  <a:pt x="1079792" y="3322701"/>
                </a:lnTo>
                <a:lnTo>
                  <a:pt x="1079792" y="3302127"/>
                </a:lnTo>
                <a:lnTo>
                  <a:pt x="1059218" y="3302127"/>
                </a:lnTo>
                <a:lnTo>
                  <a:pt x="1059218" y="3281553"/>
                </a:lnTo>
                <a:close/>
                <a:moveTo>
                  <a:pt x="988924" y="3424199"/>
                </a:moveTo>
                <a:lnTo>
                  <a:pt x="971779" y="3424199"/>
                </a:lnTo>
                <a:lnTo>
                  <a:pt x="971779" y="3441002"/>
                </a:lnTo>
                <a:lnTo>
                  <a:pt x="954976" y="3441002"/>
                </a:lnTo>
                <a:lnTo>
                  <a:pt x="954976" y="3458147"/>
                </a:lnTo>
                <a:lnTo>
                  <a:pt x="971779" y="3458147"/>
                </a:lnTo>
                <a:lnTo>
                  <a:pt x="971779" y="3474949"/>
                </a:lnTo>
                <a:lnTo>
                  <a:pt x="988924" y="3474949"/>
                </a:lnTo>
                <a:lnTo>
                  <a:pt x="988924" y="3458147"/>
                </a:lnTo>
                <a:lnTo>
                  <a:pt x="1005726" y="3458147"/>
                </a:lnTo>
                <a:lnTo>
                  <a:pt x="1005726" y="3441002"/>
                </a:lnTo>
                <a:lnTo>
                  <a:pt x="988924" y="3441002"/>
                </a:lnTo>
                <a:lnTo>
                  <a:pt x="988924" y="3424199"/>
                </a:lnTo>
                <a:close/>
                <a:moveTo>
                  <a:pt x="923430" y="3003118"/>
                </a:moveTo>
                <a:lnTo>
                  <a:pt x="900112" y="3003118"/>
                </a:lnTo>
                <a:lnTo>
                  <a:pt x="900112" y="3026435"/>
                </a:lnTo>
                <a:lnTo>
                  <a:pt x="876795" y="3026435"/>
                </a:lnTo>
                <a:lnTo>
                  <a:pt x="876795" y="3049753"/>
                </a:lnTo>
                <a:lnTo>
                  <a:pt x="900112" y="3049753"/>
                </a:lnTo>
                <a:lnTo>
                  <a:pt x="900112" y="3073070"/>
                </a:lnTo>
                <a:lnTo>
                  <a:pt x="923430" y="3073070"/>
                </a:lnTo>
                <a:lnTo>
                  <a:pt x="923430" y="3049753"/>
                </a:lnTo>
                <a:lnTo>
                  <a:pt x="946747" y="3049753"/>
                </a:lnTo>
                <a:lnTo>
                  <a:pt x="946747" y="3026435"/>
                </a:lnTo>
                <a:lnTo>
                  <a:pt x="923430" y="3026435"/>
                </a:lnTo>
                <a:lnTo>
                  <a:pt x="923430" y="3003118"/>
                </a:lnTo>
                <a:close/>
                <a:moveTo>
                  <a:pt x="1105510" y="3210916"/>
                </a:moveTo>
                <a:lnTo>
                  <a:pt x="1129513" y="3210916"/>
                </a:lnTo>
                <a:lnTo>
                  <a:pt x="1129513" y="3187256"/>
                </a:lnTo>
                <a:lnTo>
                  <a:pt x="1153173" y="3187256"/>
                </a:lnTo>
                <a:lnTo>
                  <a:pt x="1153173" y="3163253"/>
                </a:lnTo>
                <a:lnTo>
                  <a:pt x="1129513" y="3163253"/>
                </a:lnTo>
                <a:lnTo>
                  <a:pt x="1129513" y="3139592"/>
                </a:lnTo>
                <a:lnTo>
                  <a:pt x="1105510" y="3139592"/>
                </a:lnTo>
                <a:lnTo>
                  <a:pt x="1105510" y="3163253"/>
                </a:lnTo>
                <a:lnTo>
                  <a:pt x="1081849" y="3163253"/>
                </a:lnTo>
                <a:lnTo>
                  <a:pt x="1081849" y="3187256"/>
                </a:lnTo>
                <a:lnTo>
                  <a:pt x="1105510" y="3187256"/>
                </a:lnTo>
                <a:lnTo>
                  <a:pt x="1105510" y="3210916"/>
                </a:lnTo>
                <a:close/>
                <a:moveTo>
                  <a:pt x="1197064" y="3279153"/>
                </a:moveTo>
                <a:lnTo>
                  <a:pt x="1175118" y="3279153"/>
                </a:lnTo>
                <a:lnTo>
                  <a:pt x="1175118" y="3301441"/>
                </a:lnTo>
                <a:lnTo>
                  <a:pt x="1152830" y="3301441"/>
                </a:lnTo>
                <a:lnTo>
                  <a:pt x="1152830" y="3323387"/>
                </a:lnTo>
                <a:lnTo>
                  <a:pt x="1175118" y="3323387"/>
                </a:lnTo>
                <a:lnTo>
                  <a:pt x="1175118" y="3345675"/>
                </a:lnTo>
                <a:lnTo>
                  <a:pt x="1197064" y="3345675"/>
                </a:lnTo>
                <a:lnTo>
                  <a:pt x="1197064" y="3323387"/>
                </a:lnTo>
                <a:lnTo>
                  <a:pt x="1219352" y="3323387"/>
                </a:lnTo>
                <a:lnTo>
                  <a:pt x="1219352" y="3301441"/>
                </a:lnTo>
                <a:lnTo>
                  <a:pt x="1197064" y="3301441"/>
                </a:lnTo>
                <a:lnTo>
                  <a:pt x="1197064" y="3279153"/>
                </a:lnTo>
                <a:close/>
                <a:moveTo>
                  <a:pt x="1194321" y="3562045"/>
                </a:moveTo>
                <a:lnTo>
                  <a:pt x="1177861" y="3562045"/>
                </a:lnTo>
                <a:lnTo>
                  <a:pt x="1177861" y="3578504"/>
                </a:lnTo>
                <a:lnTo>
                  <a:pt x="1161402" y="3578504"/>
                </a:lnTo>
                <a:lnTo>
                  <a:pt x="1161402" y="3594964"/>
                </a:lnTo>
                <a:lnTo>
                  <a:pt x="1177861" y="3594964"/>
                </a:lnTo>
                <a:lnTo>
                  <a:pt x="1177861" y="3611423"/>
                </a:lnTo>
                <a:lnTo>
                  <a:pt x="1194321" y="3611423"/>
                </a:lnTo>
                <a:lnTo>
                  <a:pt x="1194321" y="3594964"/>
                </a:lnTo>
                <a:lnTo>
                  <a:pt x="1210780" y="3594964"/>
                </a:lnTo>
                <a:lnTo>
                  <a:pt x="1210780" y="3578504"/>
                </a:lnTo>
                <a:lnTo>
                  <a:pt x="1194321" y="3578504"/>
                </a:lnTo>
                <a:lnTo>
                  <a:pt x="1194321" y="3562045"/>
                </a:lnTo>
                <a:close/>
                <a:moveTo>
                  <a:pt x="921029" y="3284296"/>
                </a:moveTo>
                <a:lnTo>
                  <a:pt x="902513" y="3284296"/>
                </a:lnTo>
                <a:lnTo>
                  <a:pt x="902513" y="3303156"/>
                </a:lnTo>
                <a:lnTo>
                  <a:pt x="883653" y="3303156"/>
                </a:lnTo>
                <a:lnTo>
                  <a:pt x="883653" y="3321672"/>
                </a:lnTo>
                <a:lnTo>
                  <a:pt x="902513" y="3321672"/>
                </a:lnTo>
                <a:lnTo>
                  <a:pt x="902513" y="3340532"/>
                </a:lnTo>
                <a:lnTo>
                  <a:pt x="921029" y="3340532"/>
                </a:lnTo>
                <a:lnTo>
                  <a:pt x="921029" y="3321672"/>
                </a:lnTo>
                <a:lnTo>
                  <a:pt x="939889" y="3321672"/>
                </a:lnTo>
                <a:lnTo>
                  <a:pt x="939889" y="3303156"/>
                </a:lnTo>
                <a:lnTo>
                  <a:pt x="921029" y="3303156"/>
                </a:lnTo>
                <a:lnTo>
                  <a:pt x="921029" y="3284296"/>
                </a:lnTo>
                <a:close/>
                <a:moveTo>
                  <a:pt x="1123683" y="3705035"/>
                </a:moveTo>
                <a:lnTo>
                  <a:pt x="1111339" y="3705035"/>
                </a:lnTo>
                <a:lnTo>
                  <a:pt x="1111339" y="3717722"/>
                </a:lnTo>
                <a:lnTo>
                  <a:pt x="1098652" y="3717722"/>
                </a:lnTo>
                <a:lnTo>
                  <a:pt x="1098652" y="3730066"/>
                </a:lnTo>
                <a:lnTo>
                  <a:pt x="1111339" y="3730066"/>
                </a:lnTo>
                <a:lnTo>
                  <a:pt x="1111339" y="3742754"/>
                </a:lnTo>
                <a:lnTo>
                  <a:pt x="1123683" y="3742754"/>
                </a:lnTo>
                <a:lnTo>
                  <a:pt x="1123683" y="3730066"/>
                </a:lnTo>
                <a:lnTo>
                  <a:pt x="1136371" y="3730066"/>
                </a:lnTo>
                <a:lnTo>
                  <a:pt x="1136371" y="3717722"/>
                </a:lnTo>
                <a:lnTo>
                  <a:pt x="1123683" y="3717722"/>
                </a:lnTo>
                <a:lnTo>
                  <a:pt x="1123683" y="3705035"/>
                </a:lnTo>
                <a:close/>
                <a:moveTo>
                  <a:pt x="1126769" y="3421799"/>
                </a:moveTo>
                <a:lnTo>
                  <a:pt x="1108253" y="3421799"/>
                </a:lnTo>
                <a:lnTo>
                  <a:pt x="1108253" y="3440316"/>
                </a:lnTo>
                <a:lnTo>
                  <a:pt x="1089736" y="3440316"/>
                </a:lnTo>
                <a:lnTo>
                  <a:pt x="1089736" y="3458832"/>
                </a:lnTo>
                <a:lnTo>
                  <a:pt x="1108253" y="3458832"/>
                </a:lnTo>
                <a:lnTo>
                  <a:pt x="1108253" y="3477349"/>
                </a:lnTo>
                <a:lnTo>
                  <a:pt x="1126769" y="3477349"/>
                </a:lnTo>
                <a:lnTo>
                  <a:pt x="1126769" y="3458832"/>
                </a:lnTo>
                <a:lnTo>
                  <a:pt x="1145286" y="3458832"/>
                </a:lnTo>
                <a:lnTo>
                  <a:pt x="1145286" y="3440316"/>
                </a:lnTo>
                <a:lnTo>
                  <a:pt x="1126769" y="3440316"/>
                </a:lnTo>
                <a:lnTo>
                  <a:pt x="1126769" y="3421799"/>
                </a:lnTo>
                <a:close/>
                <a:moveTo>
                  <a:pt x="717004" y="2867673"/>
                </a:moveTo>
                <a:lnTo>
                  <a:pt x="695058" y="2867673"/>
                </a:lnTo>
                <a:lnTo>
                  <a:pt x="695058" y="2889961"/>
                </a:lnTo>
                <a:lnTo>
                  <a:pt x="672770" y="2889961"/>
                </a:lnTo>
                <a:lnTo>
                  <a:pt x="672770" y="2911907"/>
                </a:lnTo>
                <a:lnTo>
                  <a:pt x="695058" y="2911907"/>
                </a:lnTo>
                <a:lnTo>
                  <a:pt x="695058" y="2934195"/>
                </a:lnTo>
                <a:lnTo>
                  <a:pt x="717004" y="2934195"/>
                </a:lnTo>
                <a:lnTo>
                  <a:pt x="717004" y="2911907"/>
                </a:lnTo>
                <a:lnTo>
                  <a:pt x="739292" y="2911907"/>
                </a:lnTo>
                <a:lnTo>
                  <a:pt x="739292" y="2889961"/>
                </a:lnTo>
                <a:lnTo>
                  <a:pt x="717004" y="2889961"/>
                </a:lnTo>
                <a:lnTo>
                  <a:pt x="717004" y="2867673"/>
                </a:lnTo>
                <a:close/>
                <a:moveTo>
                  <a:pt x="714946" y="3148508"/>
                </a:moveTo>
                <a:lnTo>
                  <a:pt x="697116" y="3148508"/>
                </a:lnTo>
                <a:lnTo>
                  <a:pt x="697116" y="3166339"/>
                </a:lnTo>
                <a:lnTo>
                  <a:pt x="679285" y="3166339"/>
                </a:lnTo>
                <a:lnTo>
                  <a:pt x="679285" y="3184169"/>
                </a:lnTo>
                <a:lnTo>
                  <a:pt x="697116" y="3184169"/>
                </a:lnTo>
                <a:lnTo>
                  <a:pt x="697116" y="3202000"/>
                </a:lnTo>
                <a:lnTo>
                  <a:pt x="714946" y="3202000"/>
                </a:lnTo>
                <a:lnTo>
                  <a:pt x="714946" y="3184169"/>
                </a:lnTo>
                <a:lnTo>
                  <a:pt x="732777" y="3184169"/>
                </a:lnTo>
                <a:lnTo>
                  <a:pt x="732777" y="3166339"/>
                </a:lnTo>
                <a:lnTo>
                  <a:pt x="714946" y="3166339"/>
                </a:lnTo>
                <a:lnTo>
                  <a:pt x="714946" y="3148508"/>
                </a:lnTo>
                <a:close/>
                <a:moveTo>
                  <a:pt x="782841" y="3287382"/>
                </a:moveTo>
                <a:lnTo>
                  <a:pt x="766381" y="3287382"/>
                </a:lnTo>
                <a:lnTo>
                  <a:pt x="766381" y="3304184"/>
                </a:lnTo>
                <a:lnTo>
                  <a:pt x="749579" y="3304184"/>
                </a:lnTo>
                <a:lnTo>
                  <a:pt x="749579" y="3320644"/>
                </a:lnTo>
                <a:lnTo>
                  <a:pt x="766381" y="3320644"/>
                </a:lnTo>
                <a:lnTo>
                  <a:pt x="766381" y="3337446"/>
                </a:lnTo>
                <a:lnTo>
                  <a:pt x="782841" y="3337446"/>
                </a:lnTo>
                <a:lnTo>
                  <a:pt x="782841" y="3320644"/>
                </a:lnTo>
                <a:lnTo>
                  <a:pt x="799643" y="3320644"/>
                </a:lnTo>
                <a:lnTo>
                  <a:pt x="799643" y="3304184"/>
                </a:lnTo>
                <a:lnTo>
                  <a:pt x="782841" y="3304184"/>
                </a:lnTo>
                <a:lnTo>
                  <a:pt x="782841" y="3287382"/>
                </a:lnTo>
                <a:close/>
                <a:moveTo>
                  <a:pt x="648767" y="2729827"/>
                </a:moveTo>
                <a:lnTo>
                  <a:pt x="626135" y="2729827"/>
                </a:lnTo>
                <a:lnTo>
                  <a:pt x="626135" y="2752458"/>
                </a:lnTo>
                <a:lnTo>
                  <a:pt x="603504" y="2752458"/>
                </a:lnTo>
                <a:lnTo>
                  <a:pt x="603504" y="2775090"/>
                </a:lnTo>
                <a:lnTo>
                  <a:pt x="626135" y="2775090"/>
                </a:lnTo>
                <a:lnTo>
                  <a:pt x="626135" y="2797721"/>
                </a:lnTo>
                <a:lnTo>
                  <a:pt x="648767" y="2797721"/>
                </a:lnTo>
                <a:lnTo>
                  <a:pt x="648767" y="2775090"/>
                </a:lnTo>
                <a:lnTo>
                  <a:pt x="671398" y="2775090"/>
                </a:lnTo>
                <a:lnTo>
                  <a:pt x="671398" y="2752458"/>
                </a:lnTo>
                <a:lnTo>
                  <a:pt x="648767" y="2752458"/>
                </a:lnTo>
                <a:lnTo>
                  <a:pt x="648767" y="2729827"/>
                </a:lnTo>
                <a:close/>
                <a:moveTo>
                  <a:pt x="785241" y="3006204"/>
                </a:moveTo>
                <a:lnTo>
                  <a:pt x="763981" y="3006204"/>
                </a:lnTo>
                <a:lnTo>
                  <a:pt x="763981" y="3027464"/>
                </a:lnTo>
                <a:lnTo>
                  <a:pt x="742721" y="3027464"/>
                </a:lnTo>
                <a:lnTo>
                  <a:pt x="742721" y="3048724"/>
                </a:lnTo>
                <a:lnTo>
                  <a:pt x="763981" y="3048724"/>
                </a:lnTo>
                <a:lnTo>
                  <a:pt x="763981" y="3069984"/>
                </a:lnTo>
                <a:lnTo>
                  <a:pt x="785241" y="3069984"/>
                </a:lnTo>
                <a:lnTo>
                  <a:pt x="785241" y="3048724"/>
                </a:lnTo>
                <a:lnTo>
                  <a:pt x="806501" y="3048724"/>
                </a:lnTo>
                <a:lnTo>
                  <a:pt x="806501" y="3027464"/>
                </a:lnTo>
                <a:lnTo>
                  <a:pt x="785241" y="3027464"/>
                </a:lnTo>
                <a:lnTo>
                  <a:pt x="785241" y="3006204"/>
                </a:lnTo>
                <a:close/>
                <a:moveTo>
                  <a:pt x="850735" y="3427286"/>
                </a:moveTo>
                <a:lnTo>
                  <a:pt x="835647" y="3427286"/>
                </a:lnTo>
                <a:lnTo>
                  <a:pt x="835647" y="3442030"/>
                </a:lnTo>
                <a:lnTo>
                  <a:pt x="820903" y="3442030"/>
                </a:lnTo>
                <a:lnTo>
                  <a:pt x="820903" y="3457118"/>
                </a:lnTo>
                <a:lnTo>
                  <a:pt x="835647" y="3457118"/>
                </a:lnTo>
                <a:lnTo>
                  <a:pt x="835647" y="3471863"/>
                </a:lnTo>
                <a:lnTo>
                  <a:pt x="850735" y="3471863"/>
                </a:lnTo>
                <a:lnTo>
                  <a:pt x="850735" y="3457118"/>
                </a:lnTo>
                <a:lnTo>
                  <a:pt x="865480" y="3457118"/>
                </a:lnTo>
                <a:lnTo>
                  <a:pt x="865480" y="3442030"/>
                </a:lnTo>
                <a:lnTo>
                  <a:pt x="850735" y="3442030"/>
                </a:lnTo>
                <a:lnTo>
                  <a:pt x="850735" y="3427286"/>
                </a:lnTo>
                <a:close/>
                <a:moveTo>
                  <a:pt x="918286" y="3567189"/>
                </a:moveTo>
                <a:lnTo>
                  <a:pt x="905256" y="3567189"/>
                </a:lnTo>
                <a:lnTo>
                  <a:pt x="905256" y="3580219"/>
                </a:lnTo>
                <a:lnTo>
                  <a:pt x="892226" y="3580219"/>
                </a:lnTo>
                <a:lnTo>
                  <a:pt x="892226" y="3593249"/>
                </a:lnTo>
                <a:lnTo>
                  <a:pt x="905256" y="3593249"/>
                </a:lnTo>
                <a:lnTo>
                  <a:pt x="905256" y="3606279"/>
                </a:lnTo>
                <a:lnTo>
                  <a:pt x="918286" y="3606279"/>
                </a:lnTo>
                <a:lnTo>
                  <a:pt x="918286" y="3593249"/>
                </a:lnTo>
                <a:lnTo>
                  <a:pt x="931316" y="3593249"/>
                </a:lnTo>
                <a:lnTo>
                  <a:pt x="931316" y="3580219"/>
                </a:lnTo>
                <a:lnTo>
                  <a:pt x="918286" y="3580219"/>
                </a:lnTo>
                <a:lnTo>
                  <a:pt x="918286" y="3567189"/>
                </a:lnTo>
                <a:close/>
                <a:moveTo>
                  <a:pt x="1882178" y="3556216"/>
                </a:moveTo>
                <a:lnTo>
                  <a:pt x="1861604" y="3556216"/>
                </a:lnTo>
                <a:lnTo>
                  <a:pt x="1861604" y="3576447"/>
                </a:lnTo>
                <a:lnTo>
                  <a:pt x="1841373" y="3576447"/>
                </a:lnTo>
                <a:lnTo>
                  <a:pt x="1841373" y="3597021"/>
                </a:lnTo>
                <a:lnTo>
                  <a:pt x="1861604" y="3597021"/>
                </a:lnTo>
                <a:lnTo>
                  <a:pt x="1861604" y="3617252"/>
                </a:lnTo>
                <a:lnTo>
                  <a:pt x="1882178" y="3617252"/>
                </a:lnTo>
                <a:lnTo>
                  <a:pt x="1882178" y="3597021"/>
                </a:lnTo>
                <a:lnTo>
                  <a:pt x="1902409" y="3597021"/>
                </a:lnTo>
                <a:lnTo>
                  <a:pt x="1902409" y="3576447"/>
                </a:lnTo>
                <a:lnTo>
                  <a:pt x="1882178" y="3576447"/>
                </a:lnTo>
                <a:lnTo>
                  <a:pt x="1882178" y="3556216"/>
                </a:lnTo>
                <a:close/>
                <a:moveTo>
                  <a:pt x="830847" y="2937624"/>
                </a:moveTo>
                <a:lnTo>
                  <a:pt x="855535" y="2937624"/>
                </a:lnTo>
                <a:lnTo>
                  <a:pt x="855535" y="2913278"/>
                </a:lnTo>
                <a:lnTo>
                  <a:pt x="879881" y="2913278"/>
                </a:lnTo>
                <a:lnTo>
                  <a:pt x="879881" y="2888590"/>
                </a:lnTo>
                <a:lnTo>
                  <a:pt x="855535" y="2888590"/>
                </a:lnTo>
                <a:lnTo>
                  <a:pt x="855535" y="2864244"/>
                </a:lnTo>
                <a:lnTo>
                  <a:pt x="830847" y="2864244"/>
                </a:lnTo>
                <a:lnTo>
                  <a:pt x="830847" y="2888590"/>
                </a:lnTo>
                <a:lnTo>
                  <a:pt x="806501" y="2888590"/>
                </a:lnTo>
                <a:lnTo>
                  <a:pt x="806501" y="2913278"/>
                </a:lnTo>
                <a:lnTo>
                  <a:pt x="830847" y="2913278"/>
                </a:lnTo>
                <a:lnTo>
                  <a:pt x="830847" y="2937624"/>
                </a:lnTo>
                <a:close/>
                <a:moveTo>
                  <a:pt x="712546" y="3430029"/>
                </a:moveTo>
                <a:lnTo>
                  <a:pt x="699516" y="3430029"/>
                </a:lnTo>
                <a:lnTo>
                  <a:pt x="699516" y="3443059"/>
                </a:lnTo>
                <a:lnTo>
                  <a:pt x="686486" y="3443059"/>
                </a:lnTo>
                <a:lnTo>
                  <a:pt x="686486" y="3456089"/>
                </a:lnTo>
                <a:lnTo>
                  <a:pt x="699516" y="3456089"/>
                </a:lnTo>
                <a:lnTo>
                  <a:pt x="699516" y="3469119"/>
                </a:lnTo>
                <a:lnTo>
                  <a:pt x="712546" y="3469119"/>
                </a:lnTo>
                <a:lnTo>
                  <a:pt x="712546" y="3456089"/>
                </a:lnTo>
                <a:lnTo>
                  <a:pt x="725576" y="3456089"/>
                </a:lnTo>
                <a:lnTo>
                  <a:pt x="725576" y="3443059"/>
                </a:lnTo>
                <a:lnTo>
                  <a:pt x="712546" y="3443059"/>
                </a:lnTo>
                <a:lnTo>
                  <a:pt x="712546" y="3430029"/>
                </a:lnTo>
                <a:close/>
                <a:moveTo>
                  <a:pt x="1741246" y="3841166"/>
                </a:moveTo>
                <a:lnTo>
                  <a:pt x="1728216" y="3841166"/>
                </a:lnTo>
                <a:lnTo>
                  <a:pt x="1728216" y="3854539"/>
                </a:lnTo>
                <a:lnTo>
                  <a:pt x="1714843" y="3854539"/>
                </a:lnTo>
                <a:lnTo>
                  <a:pt x="1714843" y="3867569"/>
                </a:lnTo>
                <a:lnTo>
                  <a:pt x="1728216" y="3867569"/>
                </a:lnTo>
                <a:lnTo>
                  <a:pt x="1728216" y="3880942"/>
                </a:lnTo>
                <a:lnTo>
                  <a:pt x="1741246" y="3880942"/>
                </a:lnTo>
                <a:lnTo>
                  <a:pt x="1741246" y="3867569"/>
                </a:lnTo>
                <a:lnTo>
                  <a:pt x="1754619" y="3867569"/>
                </a:lnTo>
                <a:lnTo>
                  <a:pt x="1754619" y="3854539"/>
                </a:lnTo>
                <a:lnTo>
                  <a:pt x="1741246" y="3854539"/>
                </a:lnTo>
                <a:lnTo>
                  <a:pt x="1741246" y="3841166"/>
                </a:lnTo>
                <a:close/>
                <a:moveTo>
                  <a:pt x="1674381" y="3699205"/>
                </a:moveTo>
                <a:lnTo>
                  <a:pt x="1657921" y="3699205"/>
                </a:lnTo>
                <a:lnTo>
                  <a:pt x="1657921" y="3715664"/>
                </a:lnTo>
                <a:lnTo>
                  <a:pt x="1641462" y="3715664"/>
                </a:lnTo>
                <a:lnTo>
                  <a:pt x="1641462" y="3732124"/>
                </a:lnTo>
                <a:lnTo>
                  <a:pt x="1657921" y="3732124"/>
                </a:lnTo>
                <a:lnTo>
                  <a:pt x="1657921" y="3748583"/>
                </a:lnTo>
                <a:lnTo>
                  <a:pt x="1674381" y="3748583"/>
                </a:lnTo>
                <a:lnTo>
                  <a:pt x="1674381" y="3732124"/>
                </a:lnTo>
                <a:lnTo>
                  <a:pt x="1690840" y="3732124"/>
                </a:lnTo>
                <a:lnTo>
                  <a:pt x="1690840" y="3715664"/>
                </a:lnTo>
                <a:lnTo>
                  <a:pt x="1674381" y="3715664"/>
                </a:lnTo>
                <a:lnTo>
                  <a:pt x="1674381" y="3699205"/>
                </a:lnTo>
                <a:close/>
                <a:moveTo>
                  <a:pt x="1677467" y="3415627"/>
                </a:moveTo>
                <a:lnTo>
                  <a:pt x="1654835" y="3415627"/>
                </a:lnTo>
                <a:lnTo>
                  <a:pt x="1654835" y="3438258"/>
                </a:lnTo>
                <a:lnTo>
                  <a:pt x="1632204" y="3438258"/>
                </a:lnTo>
                <a:lnTo>
                  <a:pt x="1632204" y="3460890"/>
                </a:lnTo>
                <a:lnTo>
                  <a:pt x="1654835" y="3460890"/>
                </a:lnTo>
                <a:lnTo>
                  <a:pt x="1654835" y="3483521"/>
                </a:lnTo>
                <a:lnTo>
                  <a:pt x="1677467" y="3483521"/>
                </a:lnTo>
                <a:lnTo>
                  <a:pt x="1677467" y="3460890"/>
                </a:lnTo>
                <a:lnTo>
                  <a:pt x="1700098" y="3460890"/>
                </a:lnTo>
                <a:lnTo>
                  <a:pt x="1700098" y="3438258"/>
                </a:lnTo>
                <a:lnTo>
                  <a:pt x="1677467" y="3438258"/>
                </a:lnTo>
                <a:lnTo>
                  <a:pt x="1677467" y="3415627"/>
                </a:lnTo>
                <a:close/>
                <a:moveTo>
                  <a:pt x="1604086" y="3841852"/>
                </a:moveTo>
                <a:lnTo>
                  <a:pt x="1591056" y="3841852"/>
                </a:lnTo>
                <a:lnTo>
                  <a:pt x="1591056" y="3854539"/>
                </a:lnTo>
                <a:lnTo>
                  <a:pt x="1578369" y="3854539"/>
                </a:lnTo>
                <a:lnTo>
                  <a:pt x="1578369" y="3867569"/>
                </a:lnTo>
                <a:lnTo>
                  <a:pt x="1591056" y="3867569"/>
                </a:lnTo>
                <a:lnTo>
                  <a:pt x="1591056" y="3880256"/>
                </a:lnTo>
                <a:lnTo>
                  <a:pt x="1604086" y="3880256"/>
                </a:lnTo>
                <a:lnTo>
                  <a:pt x="1604086" y="3867569"/>
                </a:lnTo>
                <a:lnTo>
                  <a:pt x="1616773" y="3867569"/>
                </a:lnTo>
                <a:lnTo>
                  <a:pt x="1616773" y="3854539"/>
                </a:lnTo>
                <a:lnTo>
                  <a:pt x="1604086" y="3854539"/>
                </a:lnTo>
                <a:lnTo>
                  <a:pt x="1604086" y="3841852"/>
                </a:lnTo>
                <a:close/>
                <a:moveTo>
                  <a:pt x="1607172" y="3557588"/>
                </a:moveTo>
                <a:lnTo>
                  <a:pt x="1587970" y="3557588"/>
                </a:lnTo>
                <a:lnTo>
                  <a:pt x="1587970" y="3577133"/>
                </a:lnTo>
                <a:lnTo>
                  <a:pt x="1568425" y="3577133"/>
                </a:lnTo>
                <a:lnTo>
                  <a:pt x="1568425" y="3596335"/>
                </a:lnTo>
                <a:lnTo>
                  <a:pt x="1587970" y="3596335"/>
                </a:lnTo>
                <a:lnTo>
                  <a:pt x="1587970" y="3615881"/>
                </a:lnTo>
                <a:lnTo>
                  <a:pt x="1607172" y="3615881"/>
                </a:lnTo>
                <a:lnTo>
                  <a:pt x="1607172" y="3596335"/>
                </a:lnTo>
                <a:lnTo>
                  <a:pt x="1626718" y="3596335"/>
                </a:lnTo>
                <a:lnTo>
                  <a:pt x="1626718" y="3577133"/>
                </a:lnTo>
                <a:lnTo>
                  <a:pt x="1607172" y="3577133"/>
                </a:lnTo>
                <a:lnTo>
                  <a:pt x="1607172" y="3557588"/>
                </a:lnTo>
                <a:close/>
                <a:moveTo>
                  <a:pt x="1539964" y="3416313"/>
                </a:moveTo>
                <a:lnTo>
                  <a:pt x="1518018" y="3416313"/>
                </a:lnTo>
                <a:lnTo>
                  <a:pt x="1518018" y="3438601"/>
                </a:lnTo>
                <a:lnTo>
                  <a:pt x="1495730" y="3438601"/>
                </a:lnTo>
                <a:lnTo>
                  <a:pt x="1495730" y="3460547"/>
                </a:lnTo>
                <a:lnTo>
                  <a:pt x="1518018" y="3460547"/>
                </a:lnTo>
                <a:lnTo>
                  <a:pt x="1518018" y="3482835"/>
                </a:lnTo>
                <a:lnTo>
                  <a:pt x="1539964" y="3482835"/>
                </a:lnTo>
                <a:lnTo>
                  <a:pt x="1539964" y="3460547"/>
                </a:lnTo>
                <a:lnTo>
                  <a:pt x="1562252" y="3460547"/>
                </a:lnTo>
                <a:lnTo>
                  <a:pt x="1562252" y="3438601"/>
                </a:lnTo>
                <a:lnTo>
                  <a:pt x="1539964" y="3438601"/>
                </a:lnTo>
                <a:lnTo>
                  <a:pt x="1539964" y="3416313"/>
                </a:lnTo>
                <a:close/>
                <a:moveTo>
                  <a:pt x="1878749" y="3840480"/>
                </a:moveTo>
                <a:lnTo>
                  <a:pt x="1865033" y="3840480"/>
                </a:lnTo>
                <a:lnTo>
                  <a:pt x="1865033" y="3854196"/>
                </a:lnTo>
                <a:lnTo>
                  <a:pt x="1851317" y="3854196"/>
                </a:lnTo>
                <a:lnTo>
                  <a:pt x="1851317" y="3867912"/>
                </a:lnTo>
                <a:lnTo>
                  <a:pt x="1865033" y="3867912"/>
                </a:lnTo>
                <a:lnTo>
                  <a:pt x="1865033" y="3881628"/>
                </a:lnTo>
                <a:lnTo>
                  <a:pt x="1878749" y="3881628"/>
                </a:lnTo>
                <a:lnTo>
                  <a:pt x="1878749" y="3867912"/>
                </a:lnTo>
                <a:lnTo>
                  <a:pt x="1892465" y="3867912"/>
                </a:lnTo>
                <a:lnTo>
                  <a:pt x="1892465" y="3854196"/>
                </a:lnTo>
                <a:lnTo>
                  <a:pt x="1878749" y="3854196"/>
                </a:lnTo>
                <a:lnTo>
                  <a:pt x="1878749" y="3840480"/>
                </a:lnTo>
                <a:close/>
                <a:moveTo>
                  <a:pt x="1744675" y="3556902"/>
                </a:moveTo>
                <a:lnTo>
                  <a:pt x="1724787" y="3556902"/>
                </a:lnTo>
                <a:lnTo>
                  <a:pt x="1724787" y="3576790"/>
                </a:lnTo>
                <a:lnTo>
                  <a:pt x="1704899" y="3576790"/>
                </a:lnTo>
                <a:lnTo>
                  <a:pt x="1704899" y="3596678"/>
                </a:lnTo>
                <a:lnTo>
                  <a:pt x="1724787" y="3596678"/>
                </a:lnTo>
                <a:lnTo>
                  <a:pt x="1724787" y="3616566"/>
                </a:lnTo>
                <a:lnTo>
                  <a:pt x="1744675" y="3616566"/>
                </a:lnTo>
                <a:lnTo>
                  <a:pt x="1744675" y="3596678"/>
                </a:lnTo>
                <a:lnTo>
                  <a:pt x="1764563" y="3596678"/>
                </a:lnTo>
                <a:lnTo>
                  <a:pt x="1764563" y="3576790"/>
                </a:lnTo>
                <a:lnTo>
                  <a:pt x="1744675" y="3576790"/>
                </a:lnTo>
                <a:lnTo>
                  <a:pt x="1744675" y="3556902"/>
                </a:lnTo>
                <a:close/>
                <a:moveTo>
                  <a:pt x="1814970" y="3414598"/>
                </a:moveTo>
                <a:lnTo>
                  <a:pt x="1791652" y="3414598"/>
                </a:lnTo>
                <a:lnTo>
                  <a:pt x="1791652" y="3437915"/>
                </a:lnTo>
                <a:lnTo>
                  <a:pt x="1768335" y="3437915"/>
                </a:lnTo>
                <a:lnTo>
                  <a:pt x="1768335" y="3461233"/>
                </a:lnTo>
                <a:lnTo>
                  <a:pt x="1791652" y="3461233"/>
                </a:lnTo>
                <a:lnTo>
                  <a:pt x="1791652" y="3484550"/>
                </a:lnTo>
                <a:lnTo>
                  <a:pt x="1814970" y="3484550"/>
                </a:lnTo>
                <a:lnTo>
                  <a:pt x="1814970" y="3461233"/>
                </a:lnTo>
                <a:lnTo>
                  <a:pt x="1838287" y="3461233"/>
                </a:lnTo>
                <a:lnTo>
                  <a:pt x="1838287" y="3437915"/>
                </a:lnTo>
                <a:lnTo>
                  <a:pt x="1814970" y="3437915"/>
                </a:lnTo>
                <a:lnTo>
                  <a:pt x="1814970" y="3414598"/>
                </a:lnTo>
                <a:close/>
                <a:moveTo>
                  <a:pt x="1811884" y="3698519"/>
                </a:moveTo>
                <a:lnTo>
                  <a:pt x="1794739" y="3698519"/>
                </a:lnTo>
                <a:lnTo>
                  <a:pt x="1794739" y="3715322"/>
                </a:lnTo>
                <a:lnTo>
                  <a:pt x="1777936" y="3715322"/>
                </a:lnTo>
                <a:lnTo>
                  <a:pt x="1777936" y="3732467"/>
                </a:lnTo>
                <a:lnTo>
                  <a:pt x="1794739" y="3732467"/>
                </a:lnTo>
                <a:lnTo>
                  <a:pt x="1794739" y="3749269"/>
                </a:lnTo>
                <a:lnTo>
                  <a:pt x="1811884" y="3749269"/>
                </a:lnTo>
                <a:lnTo>
                  <a:pt x="1811884" y="3732467"/>
                </a:lnTo>
                <a:lnTo>
                  <a:pt x="1828686" y="3732467"/>
                </a:lnTo>
                <a:lnTo>
                  <a:pt x="1828686" y="3715322"/>
                </a:lnTo>
                <a:lnTo>
                  <a:pt x="1811884" y="3715322"/>
                </a:lnTo>
                <a:lnTo>
                  <a:pt x="1811884" y="3698519"/>
                </a:lnTo>
                <a:close/>
                <a:moveTo>
                  <a:pt x="1402461" y="3417684"/>
                </a:moveTo>
                <a:lnTo>
                  <a:pt x="1381201" y="3417684"/>
                </a:lnTo>
                <a:lnTo>
                  <a:pt x="1381201" y="3438944"/>
                </a:lnTo>
                <a:lnTo>
                  <a:pt x="1359941" y="3438944"/>
                </a:lnTo>
                <a:lnTo>
                  <a:pt x="1359941" y="3460204"/>
                </a:lnTo>
                <a:lnTo>
                  <a:pt x="1381201" y="3460204"/>
                </a:lnTo>
                <a:lnTo>
                  <a:pt x="1381201" y="3481464"/>
                </a:lnTo>
                <a:lnTo>
                  <a:pt x="1402461" y="3481464"/>
                </a:lnTo>
                <a:lnTo>
                  <a:pt x="1402461" y="3460204"/>
                </a:lnTo>
                <a:lnTo>
                  <a:pt x="1423721" y="3460204"/>
                </a:lnTo>
                <a:lnTo>
                  <a:pt x="1423721" y="3438944"/>
                </a:lnTo>
                <a:lnTo>
                  <a:pt x="1402461" y="3438944"/>
                </a:lnTo>
                <a:lnTo>
                  <a:pt x="1402461" y="3417684"/>
                </a:lnTo>
                <a:close/>
                <a:moveTo>
                  <a:pt x="1334910" y="3277438"/>
                </a:moveTo>
                <a:lnTo>
                  <a:pt x="1311592" y="3277438"/>
                </a:lnTo>
                <a:lnTo>
                  <a:pt x="1311592" y="3300755"/>
                </a:lnTo>
                <a:lnTo>
                  <a:pt x="1288275" y="3300755"/>
                </a:lnTo>
                <a:lnTo>
                  <a:pt x="1288275" y="3324073"/>
                </a:lnTo>
                <a:lnTo>
                  <a:pt x="1311592" y="3324073"/>
                </a:lnTo>
                <a:lnTo>
                  <a:pt x="1311592" y="3347390"/>
                </a:lnTo>
                <a:lnTo>
                  <a:pt x="1334910" y="3347390"/>
                </a:lnTo>
                <a:lnTo>
                  <a:pt x="1334910" y="3324073"/>
                </a:lnTo>
                <a:lnTo>
                  <a:pt x="1358227" y="3324073"/>
                </a:lnTo>
                <a:lnTo>
                  <a:pt x="1358227" y="3300755"/>
                </a:lnTo>
                <a:lnTo>
                  <a:pt x="1334910" y="3300755"/>
                </a:lnTo>
                <a:lnTo>
                  <a:pt x="1334910" y="3277438"/>
                </a:lnTo>
                <a:close/>
                <a:moveTo>
                  <a:pt x="1399375" y="3701263"/>
                </a:moveTo>
                <a:lnTo>
                  <a:pt x="1384287" y="3701263"/>
                </a:lnTo>
                <a:lnTo>
                  <a:pt x="1384287" y="3716350"/>
                </a:lnTo>
                <a:lnTo>
                  <a:pt x="1369200" y="3716350"/>
                </a:lnTo>
                <a:lnTo>
                  <a:pt x="1369200" y="3731438"/>
                </a:lnTo>
                <a:lnTo>
                  <a:pt x="1384287" y="3731438"/>
                </a:lnTo>
                <a:lnTo>
                  <a:pt x="1384287" y="3746525"/>
                </a:lnTo>
                <a:lnTo>
                  <a:pt x="1399375" y="3746525"/>
                </a:lnTo>
                <a:lnTo>
                  <a:pt x="1399375" y="3731438"/>
                </a:lnTo>
                <a:lnTo>
                  <a:pt x="1414462" y="3731438"/>
                </a:lnTo>
                <a:lnTo>
                  <a:pt x="1414462" y="3716350"/>
                </a:lnTo>
                <a:lnTo>
                  <a:pt x="1399375" y="3716350"/>
                </a:lnTo>
                <a:lnTo>
                  <a:pt x="1399375" y="3701263"/>
                </a:lnTo>
                <a:close/>
                <a:moveTo>
                  <a:pt x="1332166" y="3560331"/>
                </a:moveTo>
                <a:lnTo>
                  <a:pt x="1314336" y="3560331"/>
                </a:lnTo>
                <a:lnTo>
                  <a:pt x="1314336" y="3577819"/>
                </a:lnTo>
                <a:lnTo>
                  <a:pt x="1296848" y="3577819"/>
                </a:lnTo>
                <a:lnTo>
                  <a:pt x="1296848" y="3595649"/>
                </a:lnTo>
                <a:lnTo>
                  <a:pt x="1314336" y="3595649"/>
                </a:lnTo>
                <a:lnTo>
                  <a:pt x="1314336" y="3613137"/>
                </a:lnTo>
                <a:lnTo>
                  <a:pt x="1332166" y="3613137"/>
                </a:lnTo>
                <a:lnTo>
                  <a:pt x="1332166" y="3595649"/>
                </a:lnTo>
                <a:lnTo>
                  <a:pt x="1349654" y="3595649"/>
                </a:lnTo>
                <a:lnTo>
                  <a:pt x="1349654" y="3577819"/>
                </a:lnTo>
                <a:lnTo>
                  <a:pt x="1332166" y="3577819"/>
                </a:lnTo>
                <a:lnTo>
                  <a:pt x="1332166" y="3560331"/>
                </a:lnTo>
                <a:close/>
                <a:moveTo>
                  <a:pt x="1264615" y="3419399"/>
                </a:moveTo>
                <a:lnTo>
                  <a:pt x="1244727" y="3419399"/>
                </a:lnTo>
                <a:lnTo>
                  <a:pt x="1244727" y="3439630"/>
                </a:lnTo>
                <a:lnTo>
                  <a:pt x="1224496" y="3439630"/>
                </a:lnTo>
                <a:lnTo>
                  <a:pt x="1224496" y="3459518"/>
                </a:lnTo>
                <a:lnTo>
                  <a:pt x="1244727" y="3459518"/>
                </a:lnTo>
                <a:lnTo>
                  <a:pt x="1244727" y="3479749"/>
                </a:lnTo>
                <a:lnTo>
                  <a:pt x="1264615" y="3479749"/>
                </a:lnTo>
                <a:lnTo>
                  <a:pt x="1264615" y="3459518"/>
                </a:lnTo>
                <a:lnTo>
                  <a:pt x="1284846" y="3459518"/>
                </a:lnTo>
                <a:lnTo>
                  <a:pt x="1284846" y="3439630"/>
                </a:lnTo>
                <a:lnTo>
                  <a:pt x="1264615" y="3439630"/>
                </a:lnTo>
                <a:lnTo>
                  <a:pt x="1264615" y="3419399"/>
                </a:lnTo>
                <a:close/>
                <a:moveTo>
                  <a:pt x="1536878" y="3699891"/>
                </a:moveTo>
                <a:lnTo>
                  <a:pt x="1521104" y="3699891"/>
                </a:lnTo>
                <a:lnTo>
                  <a:pt x="1521104" y="3716007"/>
                </a:lnTo>
                <a:lnTo>
                  <a:pt x="1504988" y="3716007"/>
                </a:lnTo>
                <a:lnTo>
                  <a:pt x="1504988" y="3731781"/>
                </a:lnTo>
                <a:lnTo>
                  <a:pt x="1521104" y="3731781"/>
                </a:lnTo>
                <a:lnTo>
                  <a:pt x="1521104" y="3747897"/>
                </a:lnTo>
                <a:lnTo>
                  <a:pt x="1536878" y="3747897"/>
                </a:lnTo>
                <a:lnTo>
                  <a:pt x="1536878" y="3731781"/>
                </a:lnTo>
                <a:lnTo>
                  <a:pt x="1552994" y="3731781"/>
                </a:lnTo>
                <a:lnTo>
                  <a:pt x="1552994" y="3716007"/>
                </a:lnTo>
                <a:lnTo>
                  <a:pt x="1536878" y="3716007"/>
                </a:lnTo>
                <a:lnTo>
                  <a:pt x="1536878" y="3699891"/>
                </a:lnTo>
                <a:close/>
                <a:moveTo>
                  <a:pt x="1466583" y="3842880"/>
                </a:moveTo>
                <a:lnTo>
                  <a:pt x="1454239" y="3842880"/>
                </a:lnTo>
                <a:lnTo>
                  <a:pt x="1454239" y="3854882"/>
                </a:lnTo>
                <a:lnTo>
                  <a:pt x="1442237" y="3854882"/>
                </a:lnTo>
                <a:lnTo>
                  <a:pt x="1442237" y="3867226"/>
                </a:lnTo>
                <a:lnTo>
                  <a:pt x="1454239" y="3867226"/>
                </a:lnTo>
                <a:lnTo>
                  <a:pt x="1454239" y="3879228"/>
                </a:lnTo>
                <a:lnTo>
                  <a:pt x="1466583" y="3879228"/>
                </a:lnTo>
                <a:lnTo>
                  <a:pt x="1466583" y="3867226"/>
                </a:lnTo>
                <a:lnTo>
                  <a:pt x="1478585" y="3867226"/>
                </a:lnTo>
                <a:lnTo>
                  <a:pt x="1478585" y="3854882"/>
                </a:lnTo>
                <a:lnTo>
                  <a:pt x="1466583" y="3854882"/>
                </a:lnTo>
                <a:lnTo>
                  <a:pt x="1466583" y="3842880"/>
                </a:lnTo>
                <a:close/>
                <a:moveTo>
                  <a:pt x="1261529" y="3703320"/>
                </a:moveTo>
                <a:lnTo>
                  <a:pt x="1247813" y="3703320"/>
                </a:lnTo>
                <a:lnTo>
                  <a:pt x="1247813" y="3717036"/>
                </a:lnTo>
                <a:lnTo>
                  <a:pt x="1234097" y="3717036"/>
                </a:lnTo>
                <a:lnTo>
                  <a:pt x="1234097" y="3730752"/>
                </a:lnTo>
                <a:lnTo>
                  <a:pt x="1247813" y="3730752"/>
                </a:lnTo>
                <a:lnTo>
                  <a:pt x="1247813" y="3744468"/>
                </a:lnTo>
                <a:lnTo>
                  <a:pt x="1261529" y="3744468"/>
                </a:lnTo>
                <a:lnTo>
                  <a:pt x="1261529" y="3730752"/>
                </a:lnTo>
                <a:lnTo>
                  <a:pt x="1275245" y="3730752"/>
                </a:lnTo>
                <a:lnTo>
                  <a:pt x="1275245" y="3717036"/>
                </a:lnTo>
                <a:lnTo>
                  <a:pt x="1261529" y="3717036"/>
                </a:lnTo>
                <a:lnTo>
                  <a:pt x="1261529" y="3703320"/>
                </a:lnTo>
                <a:close/>
                <a:moveTo>
                  <a:pt x="1469669" y="3558616"/>
                </a:moveTo>
                <a:lnTo>
                  <a:pt x="1451153" y="3558616"/>
                </a:lnTo>
                <a:lnTo>
                  <a:pt x="1451153" y="3577476"/>
                </a:lnTo>
                <a:lnTo>
                  <a:pt x="1432293" y="3577476"/>
                </a:lnTo>
                <a:lnTo>
                  <a:pt x="1432293" y="3595992"/>
                </a:lnTo>
                <a:lnTo>
                  <a:pt x="1451153" y="3595992"/>
                </a:lnTo>
                <a:lnTo>
                  <a:pt x="1451153" y="3614852"/>
                </a:lnTo>
                <a:lnTo>
                  <a:pt x="1469669" y="3614852"/>
                </a:lnTo>
                <a:lnTo>
                  <a:pt x="1469669" y="3595992"/>
                </a:lnTo>
                <a:lnTo>
                  <a:pt x="1488529" y="3595992"/>
                </a:lnTo>
                <a:lnTo>
                  <a:pt x="1488529" y="3577476"/>
                </a:lnTo>
                <a:lnTo>
                  <a:pt x="1469669" y="3577476"/>
                </a:lnTo>
                <a:lnTo>
                  <a:pt x="1469669" y="3558616"/>
                </a:lnTo>
                <a:close/>
                <a:moveTo>
                  <a:pt x="1448067" y="3349104"/>
                </a:moveTo>
                <a:lnTo>
                  <a:pt x="1472755" y="3349104"/>
                </a:lnTo>
                <a:lnTo>
                  <a:pt x="1472755" y="3324758"/>
                </a:lnTo>
                <a:lnTo>
                  <a:pt x="1497101" y="3324758"/>
                </a:lnTo>
                <a:lnTo>
                  <a:pt x="1497101" y="3300070"/>
                </a:lnTo>
                <a:lnTo>
                  <a:pt x="1472755" y="3300070"/>
                </a:lnTo>
                <a:lnTo>
                  <a:pt x="1472755" y="3275724"/>
                </a:lnTo>
                <a:lnTo>
                  <a:pt x="1448067" y="3275724"/>
                </a:lnTo>
                <a:lnTo>
                  <a:pt x="1448067" y="3300070"/>
                </a:lnTo>
                <a:lnTo>
                  <a:pt x="1423721" y="3300070"/>
                </a:lnTo>
                <a:lnTo>
                  <a:pt x="1423721" y="3324758"/>
                </a:lnTo>
                <a:lnTo>
                  <a:pt x="1448067" y="3324758"/>
                </a:lnTo>
                <a:lnTo>
                  <a:pt x="1448067" y="3349104"/>
                </a:lnTo>
                <a:close/>
                <a:moveTo>
                  <a:pt x="853135" y="3145079"/>
                </a:moveTo>
                <a:lnTo>
                  <a:pt x="833247" y="3145079"/>
                </a:lnTo>
                <a:lnTo>
                  <a:pt x="833247" y="3165310"/>
                </a:lnTo>
                <a:lnTo>
                  <a:pt x="813016" y="3165310"/>
                </a:lnTo>
                <a:lnTo>
                  <a:pt x="813016" y="3185198"/>
                </a:lnTo>
                <a:lnTo>
                  <a:pt x="833247" y="3185198"/>
                </a:lnTo>
                <a:lnTo>
                  <a:pt x="833247" y="3205429"/>
                </a:lnTo>
                <a:lnTo>
                  <a:pt x="853135" y="3205429"/>
                </a:lnTo>
                <a:lnTo>
                  <a:pt x="853135" y="3185198"/>
                </a:lnTo>
                <a:lnTo>
                  <a:pt x="873366" y="3185198"/>
                </a:lnTo>
                <a:lnTo>
                  <a:pt x="873366" y="3165310"/>
                </a:lnTo>
                <a:lnTo>
                  <a:pt x="853135" y="3165310"/>
                </a:lnTo>
                <a:lnTo>
                  <a:pt x="853135" y="3145079"/>
                </a:lnTo>
                <a:close/>
                <a:moveTo>
                  <a:pt x="233172" y="2742514"/>
                </a:moveTo>
                <a:lnTo>
                  <a:pt x="218770" y="2742514"/>
                </a:lnTo>
                <a:lnTo>
                  <a:pt x="218770" y="2756573"/>
                </a:lnTo>
                <a:lnTo>
                  <a:pt x="204711" y="2756573"/>
                </a:lnTo>
                <a:lnTo>
                  <a:pt x="204711" y="2770975"/>
                </a:lnTo>
                <a:lnTo>
                  <a:pt x="218770" y="2770975"/>
                </a:lnTo>
                <a:lnTo>
                  <a:pt x="218770" y="2785034"/>
                </a:lnTo>
                <a:lnTo>
                  <a:pt x="233172" y="2785034"/>
                </a:lnTo>
                <a:lnTo>
                  <a:pt x="233172" y="2770975"/>
                </a:lnTo>
                <a:lnTo>
                  <a:pt x="247231" y="2770975"/>
                </a:lnTo>
                <a:lnTo>
                  <a:pt x="247231" y="2756573"/>
                </a:lnTo>
                <a:lnTo>
                  <a:pt x="233172" y="2756573"/>
                </a:lnTo>
                <a:lnTo>
                  <a:pt x="233172" y="2742514"/>
                </a:lnTo>
                <a:close/>
                <a:moveTo>
                  <a:pt x="234201" y="2464422"/>
                </a:moveTo>
                <a:lnTo>
                  <a:pt x="217742" y="2464422"/>
                </a:lnTo>
                <a:lnTo>
                  <a:pt x="217742" y="2481224"/>
                </a:lnTo>
                <a:lnTo>
                  <a:pt x="200939" y="2481224"/>
                </a:lnTo>
                <a:lnTo>
                  <a:pt x="200939" y="2497684"/>
                </a:lnTo>
                <a:lnTo>
                  <a:pt x="217742" y="2497684"/>
                </a:lnTo>
                <a:lnTo>
                  <a:pt x="217742" y="2514486"/>
                </a:lnTo>
                <a:lnTo>
                  <a:pt x="234201" y="2514486"/>
                </a:lnTo>
                <a:lnTo>
                  <a:pt x="234201" y="2497684"/>
                </a:lnTo>
                <a:lnTo>
                  <a:pt x="251003" y="2497684"/>
                </a:lnTo>
                <a:lnTo>
                  <a:pt x="251003" y="2481224"/>
                </a:lnTo>
                <a:lnTo>
                  <a:pt x="234201" y="2481224"/>
                </a:lnTo>
                <a:lnTo>
                  <a:pt x="234201" y="2464422"/>
                </a:lnTo>
                <a:close/>
                <a:moveTo>
                  <a:pt x="165278" y="2328634"/>
                </a:moveTo>
                <a:lnTo>
                  <a:pt x="149504" y="2328634"/>
                </a:lnTo>
                <a:lnTo>
                  <a:pt x="149504" y="2344407"/>
                </a:lnTo>
                <a:lnTo>
                  <a:pt x="133731" y="2344407"/>
                </a:lnTo>
                <a:lnTo>
                  <a:pt x="133731" y="2360181"/>
                </a:lnTo>
                <a:lnTo>
                  <a:pt x="149504" y="2360181"/>
                </a:lnTo>
                <a:lnTo>
                  <a:pt x="149504" y="2375954"/>
                </a:lnTo>
                <a:lnTo>
                  <a:pt x="165278" y="2375954"/>
                </a:lnTo>
                <a:lnTo>
                  <a:pt x="165278" y="2360181"/>
                </a:lnTo>
                <a:lnTo>
                  <a:pt x="181051" y="2360181"/>
                </a:lnTo>
                <a:lnTo>
                  <a:pt x="181051" y="2344407"/>
                </a:lnTo>
                <a:lnTo>
                  <a:pt x="165278" y="2344407"/>
                </a:lnTo>
                <a:lnTo>
                  <a:pt x="165278" y="2328634"/>
                </a:lnTo>
                <a:close/>
                <a:moveTo>
                  <a:pt x="165964" y="2052599"/>
                </a:moveTo>
                <a:lnTo>
                  <a:pt x="148819" y="2052599"/>
                </a:lnTo>
                <a:lnTo>
                  <a:pt x="148819" y="2069402"/>
                </a:lnTo>
                <a:lnTo>
                  <a:pt x="132017" y="2069402"/>
                </a:lnTo>
                <a:lnTo>
                  <a:pt x="132017" y="2086547"/>
                </a:lnTo>
                <a:lnTo>
                  <a:pt x="148819" y="2086547"/>
                </a:lnTo>
                <a:lnTo>
                  <a:pt x="148819" y="2103349"/>
                </a:lnTo>
                <a:lnTo>
                  <a:pt x="165964" y="2103349"/>
                </a:lnTo>
                <a:lnTo>
                  <a:pt x="165964" y="2086547"/>
                </a:lnTo>
                <a:lnTo>
                  <a:pt x="182766" y="2086547"/>
                </a:lnTo>
                <a:lnTo>
                  <a:pt x="182766" y="2069402"/>
                </a:lnTo>
                <a:lnTo>
                  <a:pt x="165964" y="2069402"/>
                </a:lnTo>
                <a:lnTo>
                  <a:pt x="165964" y="2052599"/>
                </a:lnTo>
                <a:close/>
                <a:moveTo>
                  <a:pt x="165964" y="1778279"/>
                </a:moveTo>
                <a:lnTo>
                  <a:pt x="148819" y="1778279"/>
                </a:lnTo>
                <a:lnTo>
                  <a:pt x="148819" y="1795082"/>
                </a:lnTo>
                <a:lnTo>
                  <a:pt x="132017" y="1795082"/>
                </a:lnTo>
                <a:lnTo>
                  <a:pt x="132017" y="1812227"/>
                </a:lnTo>
                <a:lnTo>
                  <a:pt x="148819" y="1812227"/>
                </a:lnTo>
                <a:lnTo>
                  <a:pt x="148819" y="1829029"/>
                </a:lnTo>
                <a:lnTo>
                  <a:pt x="165964" y="1829029"/>
                </a:lnTo>
                <a:lnTo>
                  <a:pt x="165964" y="1812227"/>
                </a:lnTo>
                <a:lnTo>
                  <a:pt x="182766" y="1812227"/>
                </a:lnTo>
                <a:lnTo>
                  <a:pt x="182766" y="1795082"/>
                </a:lnTo>
                <a:lnTo>
                  <a:pt x="165964" y="1795082"/>
                </a:lnTo>
                <a:lnTo>
                  <a:pt x="165964" y="1778279"/>
                </a:lnTo>
                <a:close/>
                <a:moveTo>
                  <a:pt x="304495" y="2047799"/>
                </a:moveTo>
                <a:lnTo>
                  <a:pt x="284607" y="2047799"/>
                </a:lnTo>
                <a:lnTo>
                  <a:pt x="284607" y="2068030"/>
                </a:lnTo>
                <a:lnTo>
                  <a:pt x="264376" y="2068030"/>
                </a:lnTo>
                <a:lnTo>
                  <a:pt x="264376" y="2087918"/>
                </a:lnTo>
                <a:lnTo>
                  <a:pt x="284607" y="2087918"/>
                </a:lnTo>
                <a:lnTo>
                  <a:pt x="284607" y="2108149"/>
                </a:lnTo>
                <a:lnTo>
                  <a:pt x="304495" y="2108149"/>
                </a:lnTo>
                <a:lnTo>
                  <a:pt x="304495" y="2087918"/>
                </a:lnTo>
                <a:lnTo>
                  <a:pt x="324726" y="2087918"/>
                </a:lnTo>
                <a:lnTo>
                  <a:pt x="324726" y="2068030"/>
                </a:lnTo>
                <a:lnTo>
                  <a:pt x="304495" y="2068030"/>
                </a:lnTo>
                <a:lnTo>
                  <a:pt x="304495" y="2047799"/>
                </a:lnTo>
                <a:close/>
                <a:moveTo>
                  <a:pt x="304152" y="2323833"/>
                </a:moveTo>
                <a:lnTo>
                  <a:pt x="284950" y="2323833"/>
                </a:lnTo>
                <a:lnTo>
                  <a:pt x="284950" y="2342693"/>
                </a:lnTo>
                <a:lnTo>
                  <a:pt x="266090" y="2342693"/>
                </a:lnTo>
                <a:lnTo>
                  <a:pt x="266090" y="2361895"/>
                </a:lnTo>
                <a:lnTo>
                  <a:pt x="284950" y="2361895"/>
                </a:lnTo>
                <a:lnTo>
                  <a:pt x="284950" y="2380755"/>
                </a:lnTo>
                <a:lnTo>
                  <a:pt x="304152" y="2380755"/>
                </a:lnTo>
                <a:lnTo>
                  <a:pt x="304152" y="2361895"/>
                </a:lnTo>
                <a:lnTo>
                  <a:pt x="323012" y="2361895"/>
                </a:lnTo>
                <a:lnTo>
                  <a:pt x="323012" y="2342693"/>
                </a:lnTo>
                <a:lnTo>
                  <a:pt x="304152" y="2342693"/>
                </a:lnTo>
                <a:lnTo>
                  <a:pt x="304152" y="2323833"/>
                </a:lnTo>
                <a:close/>
                <a:moveTo>
                  <a:pt x="303124" y="2600897"/>
                </a:moveTo>
                <a:lnTo>
                  <a:pt x="285979" y="2600897"/>
                </a:lnTo>
                <a:lnTo>
                  <a:pt x="285979" y="2618042"/>
                </a:lnTo>
                <a:lnTo>
                  <a:pt x="268834" y="2618042"/>
                </a:lnTo>
                <a:lnTo>
                  <a:pt x="268834" y="2635187"/>
                </a:lnTo>
                <a:lnTo>
                  <a:pt x="285979" y="2635187"/>
                </a:lnTo>
                <a:lnTo>
                  <a:pt x="285979" y="2652332"/>
                </a:lnTo>
                <a:lnTo>
                  <a:pt x="303124" y="2652332"/>
                </a:lnTo>
                <a:lnTo>
                  <a:pt x="303124" y="2635187"/>
                </a:lnTo>
                <a:lnTo>
                  <a:pt x="320269" y="2635187"/>
                </a:lnTo>
                <a:lnTo>
                  <a:pt x="320269" y="2618042"/>
                </a:lnTo>
                <a:lnTo>
                  <a:pt x="303124" y="2618042"/>
                </a:lnTo>
                <a:lnTo>
                  <a:pt x="303124" y="2600897"/>
                </a:lnTo>
                <a:close/>
                <a:moveTo>
                  <a:pt x="235229" y="1912696"/>
                </a:moveTo>
                <a:lnTo>
                  <a:pt x="216713" y="1912696"/>
                </a:lnTo>
                <a:lnTo>
                  <a:pt x="216713" y="1931556"/>
                </a:lnTo>
                <a:lnTo>
                  <a:pt x="197853" y="1931556"/>
                </a:lnTo>
                <a:lnTo>
                  <a:pt x="197853" y="1950072"/>
                </a:lnTo>
                <a:lnTo>
                  <a:pt x="216713" y="1950072"/>
                </a:lnTo>
                <a:lnTo>
                  <a:pt x="216713" y="1968932"/>
                </a:lnTo>
                <a:lnTo>
                  <a:pt x="235229" y="1968932"/>
                </a:lnTo>
                <a:lnTo>
                  <a:pt x="235229" y="1950072"/>
                </a:lnTo>
                <a:lnTo>
                  <a:pt x="254089" y="1950072"/>
                </a:lnTo>
                <a:lnTo>
                  <a:pt x="254089" y="1931556"/>
                </a:lnTo>
                <a:lnTo>
                  <a:pt x="235229" y="1931556"/>
                </a:lnTo>
                <a:lnTo>
                  <a:pt x="235229" y="1912696"/>
                </a:lnTo>
                <a:close/>
                <a:moveTo>
                  <a:pt x="301409" y="2880017"/>
                </a:moveTo>
                <a:lnTo>
                  <a:pt x="287693" y="2880017"/>
                </a:lnTo>
                <a:lnTo>
                  <a:pt x="287693" y="2894076"/>
                </a:lnTo>
                <a:lnTo>
                  <a:pt x="273634" y="2894076"/>
                </a:lnTo>
                <a:lnTo>
                  <a:pt x="273634" y="2907792"/>
                </a:lnTo>
                <a:lnTo>
                  <a:pt x="287693" y="2907792"/>
                </a:lnTo>
                <a:lnTo>
                  <a:pt x="287693" y="2921851"/>
                </a:lnTo>
                <a:lnTo>
                  <a:pt x="301409" y="2921851"/>
                </a:lnTo>
                <a:lnTo>
                  <a:pt x="301409" y="2907792"/>
                </a:lnTo>
                <a:lnTo>
                  <a:pt x="315468" y="2907792"/>
                </a:lnTo>
                <a:lnTo>
                  <a:pt x="315468" y="2894076"/>
                </a:lnTo>
                <a:lnTo>
                  <a:pt x="301409" y="2894076"/>
                </a:lnTo>
                <a:lnTo>
                  <a:pt x="301409" y="2880017"/>
                </a:lnTo>
                <a:close/>
                <a:moveTo>
                  <a:pt x="235229" y="2187702"/>
                </a:moveTo>
                <a:lnTo>
                  <a:pt x="216713" y="2187702"/>
                </a:lnTo>
                <a:lnTo>
                  <a:pt x="216713" y="2205876"/>
                </a:lnTo>
                <a:lnTo>
                  <a:pt x="198539" y="2205876"/>
                </a:lnTo>
                <a:lnTo>
                  <a:pt x="198539" y="2224392"/>
                </a:lnTo>
                <a:lnTo>
                  <a:pt x="216713" y="2224392"/>
                </a:lnTo>
                <a:lnTo>
                  <a:pt x="216713" y="2242566"/>
                </a:lnTo>
                <a:lnTo>
                  <a:pt x="235229" y="2242566"/>
                </a:lnTo>
                <a:lnTo>
                  <a:pt x="235229" y="2224392"/>
                </a:lnTo>
                <a:lnTo>
                  <a:pt x="253403" y="2224392"/>
                </a:lnTo>
                <a:lnTo>
                  <a:pt x="253403" y="2205876"/>
                </a:lnTo>
                <a:lnTo>
                  <a:pt x="235229" y="2205876"/>
                </a:lnTo>
                <a:lnTo>
                  <a:pt x="235229" y="2187702"/>
                </a:lnTo>
                <a:close/>
                <a:moveTo>
                  <a:pt x="27089" y="2057743"/>
                </a:moveTo>
                <a:lnTo>
                  <a:pt x="13373" y="2057743"/>
                </a:lnTo>
                <a:lnTo>
                  <a:pt x="13373" y="2071116"/>
                </a:lnTo>
                <a:lnTo>
                  <a:pt x="0" y="2071116"/>
                </a:lnTo>
                <a:lnTo>
                  <a:pt x="0" y="2084832"/>
                </a:lnTo>
                <a:lnTo>
                  <a:pt x="13373" y="2084832"/>
                </a:lnTo>
                <a:lnTo>
                  <a:pt x="13373" y="2098205"/>
                </a:lnTo>
                <a:lnTo>
                  <a:pt x="27089" y="2098205"/>
                </a:lnTo>
                <a:lnTo>
                  <a:pt x="27089" y="2084832"/>
                </a:lnTo>
                <a:lnTo>
                  <a:pt x="40462" y="2084832"/>
                </a:lnTo>
                <a:lnTo>
                  <a:pt x="40462" y="2071116"/>
                </a:lnTo>
                <a:lnTo>
                  <a:pt x="27089" y="2071116"/>
                </a:lnTo>
                <a:lnTo>
                  <a:pt x="27089" y="2057743"/>
                </a:lnTo>
                <a:close/>
                <a:moveTo>
                  <a:pt x="164249" y="2605697"/>
                </a:moveTo>
                <a:lnTo>
                  <a:pt x="150533" y="2605697"/>
                </a:lnTo>
                <a:lnTo>
                  <a:pt x="150533" y="2619756"/>
                </a:lnTo>
                <a:lnTo>
                  <a:pt x="136474" y="2619756"/>
                </a:lnTo>
                <a:lnTo>
                  <a:pt x="136474" y="2633472"/>
                </a:lnTo>
                <a:lnTo>
                  <a:pt x="150533" y="2633472"/>
                </a:lnTo>
                <a:lnTo>
                  <a:pt x="150533" y="2647531"/>
                </a:lnTo>
                <a:lnTo>
                  <a:pt x="164249" y="2647531"/>
                </a:lnTo>
                <a:lnTo>
                  <a:pt x="164249" y="2633472"/>
                </a:lnTo>
                <a:lnTo>
                  <a:pt x="178308" y="2633472"/>
                </a:lnTo>
                <a:lnTo>
                  <a:pt x="178308" y="2619756"/>
                </a:lnTo>
                <a:lnTo>
                  <a:pt x="164249" y="2619756"/>
                </a:lnTo>
                <a:lnTo>
                  <a:pt x="164249" y="2605697"/>
                </a:lnTo>
                <a:close/>
                <a:moveTo>
                  <a:pt x="26403" y="2333435"/>
                </a:moveTo>
                <a:lnTo>
                  <a:pt x="14059" y="2333435"/>
                </a:lnTo>
                <a:lnTo>
                  <a:pt x="14059" y="2346122"/>
                </a:lnTo>
                <a:lnTo>
                  <a:pt x="1372" y="2346122"/>
                </a:lnTo>
                <a:lnTo>
                  <a:pt x="1372" y="2358466"/>
                </a:lnTo>
                <a:lnTo>
                  <a:pt x="14059" y="2358466"/>
                </a:lnTo>
                <a:lnTo>
                  <a:pt x="14059" y="2371154"/>
                </a:lnTo>
                <a:lnTo>
                  <a:pt x="26403" y="2371154"/>
                </a:lnTo>
                <a:lnTo>
                  <a:pt x="26403" y="2358466"/>
                </a:lnTo>
                <a:lnTo>
                  <a:pt x="39091" y="2358466"/>
                </a:lnTo>
                <a:lnTo>
                  <a:pt x="39091" y="2346122"/>
                </a:lnTo>
                <a:lnTo>
                  <a:pt x="26403" y="2346122"/>
                </a:lnTo>
                <a:lnTo>
                  <a:pt x="26403" y="2333435"/>
                </a:lnTo>
                <a:close/>
                <a:moveTo>
                  <a:pt x="81267" y="1688783"/>
                </a:moveTo>
                <a:lnTo>
                  <a:pt x="96355" y="1688783"/>
                </a:lnTo>
                <a:lnTo>
                  <a:pt x="96355" y="1674038"/>
                </a:lnTo>
                <a:lnTo>
                  <a:pt x="111100" y="1674038"/>
                </a:lnTo>
                <a:lnTo>
                  <a:pt x="111100" y="1658950"/>
                </a:lnTo>
                <a:lnTo>
                  <a:pt x="96355" y="1658950"/>
                </a:lnTo>
                <a:lnTo>
                  <a:pt x="96355" y="1644206"/>
                </a:lnTo>
                <a:lnTo>
                  <a:pt x="81267" y="1644206"/>
                </a:lnTo>
                <a:lnTo>
                  <a:pt x="81267" y="1658950"/>
                </a:lnTo>
                <a:lnTo>
                  <a:pt x="66523" y="1658950"/>
                </a:lnTo>
                <a:lnTo>
                  <a:pt x="66523" y="1674038"/>
                </a:lnTo>
                <a:lnTo>
                  <a:pt x="81267" y="1674038"/>
                </a:lnTo>
                <a:lnTo>
                  <a:pt x="81267" y="1688783"/>
                </a:lnTo>
                <a:close/>
                <a:moveTo>
                  <a:pt x="81953" y="1412405"/>
                </a:moveTo>
                <a:lnTo>
                  <a:pt x="95669" y="1412405"/>
                </a:lnTo>
                <a:lnTo>
                  <a:pt x="95669" y="1399032"/>
                </a:lnTo>
                <a:lnTo>
                  <a:pt x="109042" y="1399032"/>
                </a:lnTo>
                <a:lnTo>
                  <a:pt x="109042" y="1385316"/>
                </a:lnTo>
                <a:lnTo>
                  <a:pt x="95669" y="1385316"/>
                </a:lnTo>
                <a:lnTo>
                  <a:pt x="95669" y="1371943"/>
                </a:lnTo>
                <a:lnTo>
                  <a:pt x="81953" y="1371943"/>
                </a:lnTo>
                <a:lnTo>
                  <a:pt x="81953" y="1385316"/>
                </a:lnTo>
                <a:lnTo>
                  <a:pt x="68580" y="1385316"/>
                </a:lnTo>
                <a:lnTo>
                  <a:pt x="68580" y="1399032"/>
                </a:lnTo>
                <a:lnTo>
                  <a:pt x="81953" y="1399032"/>
                </a:lnTo>
                <a:lnTo>
                  <a:pt x="81953" y="1412405"/>
                </a:lnTo>
                <a:close/>
                <a:moveTo>
                  <a:pt x="27089" y="1783423"/>
                </a:moveTo>
                <a:lnTo>
                  <a:pt x="13373" y="1783423"/>
                </a:lnTo>
                <a:lnTo>
                  <a:pt x="13373" y="1796796"/>
                </a:lnTo>
                <a:lnTo>
                  <a:pt x="0" y="1796796"/>
                </a:lnTo>
                <a:lnTo>
                  <a:pt x="0" y="1810512"/>
                </a:lnTo>
                <a:lnTo>
                  <a:pt x="13373" y="1810512"/>
                </a:lnTo>
                <a:lnTo>
                  <a:pt x="13373" y="1823885"/>
                </a:lnTo>
                <a:lnTo>
                  <a:pt x="27089" y="1823885"/>
                </a:lnTo>
                <a:lnTo>
                  <a:pt x="27089" y="1810512"/>
                </a:lnTo>
                <a:lnTo>
                  <a:pt x="40462" y="1810512"/>
                </a:lnTo>
                <a:lnTo>
                  <a:pt x="40462" y="1796796"/>
                </a:lnTo>
                <a:lnTo>
                  <a:pt x="27089" y="1796796"/>
                </a:lnTo>
                <a:lnTo>
                  <a:pt x="27089" y="1783423"/>
                </a:lnTo>
                <a:close/>
                <a:moveTo>
                  <a:pt x="96355" y="1917840"/>
                </a:moveTo>
                <a:lnTo>
                  <a:pt x="81267" y="1917840"/>
                </a:lnTo>
                <a:lnTo>
                  <a:pt x="81267" y="1933270"/>
                </a:lnTo>
                <a:lnTo>
                  <a:pt x="65837" y="1933270"/>
                </a:lnTo>
                <a:lnTo>
                  <a:pt x="65837" y="1948358"/>
                </a:lnTo>
                <a:lnTo>
                  <a:pt x="81267" y="1948358"/>
                </a:lnTo>
                <a:lnTo>
                  <a:pt x="81267" y="1963788"/>
                </a:lnTo>
                <a:lnTo>
                  <a:pt x="96355" y="1963788"/>
                </a:lnTo>
                <a:lnTo>
                  <a:pt x="96355" y="1948358"/>
                </a:lnTo>
                <a:lnTo>
                  <a:pt x="111785" y="1948358"/>
                </a:lnTo>
                <a:lnTo>
                  <a:pt x="111785" y="1933270"/>
                </a:lnTo>
                <a:lnTo>
                  <a:pt x="96355" y="1933270"/>
                </a:lnTo>
                <a:lnTo>
                  <a:pt x="96355" y="1917840"/>
                </a:lnTo>
                <a:close/>
                <a:moveTo>
                  <a:pt x="96012" y="2193188"/>
                </a:moveTo>
                <a:lnTo>
                  <a:pt x="81610" y="2193188"/>
                </a:lnTo>
                <a:lnTo>
                  <a:pt x="81610" y="2207933"/>
                </a:lnTo>
                <a:lnTo>
                  <a:pt x="66866" y="2207933"/>
                </a:lnTo>
                <a:lnTo>
                  <a:pt x="66866" y="2222335"/>
                </a:lnTo>
                <a:lnTo>
                  <a:pt x="81610" y="2222335"/>
                </a:lnTo>
                <a:lnTo>
                  <a:pt x="81610" y="2237080"/>
                </a:lnTo>
                <a:lnTo>
                  <a:pt x="96012" y="2237080"/>
                </a:lnTo>
                <a:lnTo>
                  <a:pt x="96012" y="2222335"/>
                </a:lnTo>
                <a:lnTo>
                  <a:pt x="110757" y="2222335"/>
                </a:lnTo>
                <a:lnTo>
                  <a:pt x="110757" y="2207933"/>
                </a:lnTo>
                <a:lnTo>
                  <a:pt x="96012" y="2207933"/>
                </a:lnTo>
                <a:lnTo>
                  <a:pt x="96012" y="2193188"/>
                </a:lnTo>
                <a:close/>
                <a:moveTo>
                  <a:pt x="95326" y="2469566"/>
                </a:moveTo>
                <a:lnTo>
                  <a:pt x="82296" y="2469566"/>
                </a:lnTo>
                <a:lnTo>
                  <a:pt x="82296" y="2482939"/>
                </a:lnTo>
                <a:lnTo>
                  <a:pt x="68923" y="2482939"/>
                </a:lnTo>
                <a:lnTo>
                  <a:pt x="68923" y="2495969"/>
                </a:lnTo>
                <a:lnTo>
                  <a:pt x="82296" y="2495969"/>
                </a:lnTo>
                <a:lnTo>
                  <a:pt x="82296" y="2509342"/>
                </a:lnTo>
                <a:lnTo>
                  <a:pt x="95326" y="2509342"/>
                </a:lnTo>
                <a:lnTo>
                  <a:pt x="95326" y="2495969"/>
                </a:lnTo>
                <a:lnTo>
                  <a:pt x="108699" y="2495969"/>
                </a:lnTo>
                <a:lnTo>
                  <a:pt x="108699" y="2482939"/>
                </a:lnTo>
                <a:lnTo>
                  <a:pt x="95326" y="2482939"/>
                </a:lnTo>
                <a:lnTo>
                  <a:pt x="95326" y="2469566"/>
                </a:lnTo>
                <a:close/>
                <a:moveTo>
                  <a:pt x="440284" y="2875559"/>
                </a:moveTo>
                <a:lnTo>
                  <a:pt x="423139" y="2875559"/>
                </a:lnTo>
                <a:lnTo>
                  <a:pt x="423139" y="2892362"/>
                </a:lnTo>
                <a:lnTo>
                  <a:pt x="406336" y="2892362"/>
                </a:lnTo>
                <a:lnTo>
                  <a:pt x="406336" y="2909507"/>
                </a:lnTo>
                <a:lnTo>
                  <a:pt x="423139" y="2909507"/>
                </a:lnTo>
                <a:lnTo>
                  <a:pt x="423139" y="2926309"/>
                </a:lnTo>
                <a:lnTo>
                  <a:pt x="440284" y="2926309"/>
                </a:lnTo>
                <a:lnTo>
                  <a:pt x="440284" y="2909507"/>
                </a:lnTo>
                <a:lnTo>
                  <a:pt x="457086" y="2909507"/>
                </a:lnTo>
                <a:lnTo>
                  <a:pt x="457086" y="2892362"/>
                </a:lnTo>
                <a:lnTo>
                  <a:pt x="440284" y="2892362"/>
                </a:lnTo>
                <a:lnTo>
                  <a:pt x="440284" y="2875559"/>
                </a:lnTo>
                <a:close/>
                <a:moveTo>
                  <a:pt x="510235" y="2733599"/>
                </a:moveTo>
                <a:lnTo>
                  <a:pt x="490347" y="2733599"/>
                </a:lnTo>
                <a:lnTo>
                  <a:pt x="490347" y="2753830"/>
                </a:lnTo>
                <a:lnTo>
                  <a:pt x="470116" y="2753830"/>
                </a:lnTo>
                <a:lnTo>
                  <a:pt x="470116" y="2773718"/>
                </a:lnTo>
                <a:lnTo>
                  <a:pt x="490347" y="2773718"/>
                </a:lnTo>
                <a:lnTo>
                  <a:pt x="490347" y="2793949"/>
                </a:lnTo>
                <a:lnTo>
                  <a:pt x="510235" y="2793949"/>
                </a:lnTo>
                <a:lnTo>
                  <a:pt x="510235" y="2773718"/>
                </a:lnTo>
                <a:lnTo>
                  <a:pt x="530466" y="2773718"/>
                </a:lnTo>
                <a:lnTo>
                  <a:pt x="530466" y="2753830"/>
                </a:lnTo>
                <a:lnTo>
                  <a:pt x="510235" y="2753830"/>
                </a:lnTo>
                <a:lnTo>
                  <a:pt x="510235" y="2733599"/>
                </a:lnTo>
                <a:close/>
                <a:moveTo>
                  <a:pt x="508521" y="3013748"/>
                </a:moveTo>
                <a:lnTo>
                  <a:pt x="492061" y="3013748"/>
                </a:lnTo>
                <a:lnTo>
                  <a:pt x="492061" y="3029864"/>
                </a:lnTo>
                <a:lnTo>
                  <a:pt x="475945" y="3029864"/>
                </a:lnTo>
                <a:lnTo>
                  <a:pt x="475945" y="3046324"/>
                </a:lnTo>
                <a:lnTo>
                  <a:pt x="492061" y="3046324"/>
                </a:lnTo>
                <a:lnTo>
                  <a:pt x="492061" y="3062440"/>
                </a:lnTo>
                <a:lnTo>
                  <a:pt x="508521" y="3062440"/>
                </a:lnTo>
                <a:lnTo>
                  <a:pt x="508521" y="3046324"/>
                </a:lnTo>
                <a:lnTo>
                  <a:pt x="524637" y="3046324"/>
                </a:lnTo>
                <a:lnTo>
                  <a:pt x="524637" y="3029864"/>
                </a:lnTo>
                <a:lnTo>
                  <a:pt x="508521" y="3029864"/>
                </a:lnTo>
                <a:lnTo>
                  <a:pt x="508521" y="3013748"/>
                </a:lnTo>
                <a:close/>
                <a:moveTo>
                  <a:pt x="511607" y="2455507"/>
                </a:moveTo>
                <a:lnTo>
                  <a:pt x="488975" y="2455507"/>
                </a:lnTo>
                <a:lnTo>
                  <a:pt x="488975" y="2478138"/>
                </a:lnTo>
                <a:lnTo>
                  <a:pt x="466344" y="2478138"/>
                </a:lnTo>
                <a:lnTo>
                  <a:pt x="466344" y="2500770"/>
                </a:lnTo>
                <a:lnTo>
                  <a:pt x="488975" y="2500770"/>
                </a:lnTo>
                <a:lnTo>
                  <a:pt x="488975" y="2523401"/>
                </a:lnTo>
                <a:lnTo>
                  <a:pt x="511607" y="2523401"/>
                </a:lnTo>
                <a:lnTo>
                  <a:pt x="511607" y="2500770"/>
                </a:lnTo>
                <a:lnTo>
                  <a:pt x="534238" y="2500770"/>
                </a:lnTo>
                <a:lnTo>
                  <a:pt x="534238" y="2478138"/>
                </a:lnTo>
                <a:lnTo>
                  <a:pt x="511607" y="2478138"/>
                </a:lnTo>
                <a:lnTo>
                  <a:pt x="511607" y="2455507"/>
                </a:lnTo>
                <a:close/>
                <a:moveTo>
                  <a:pt x="506120" y="3294583"/>
                </a:moveTo>
                <a:lnTo>
                  <a:pt x="494462" y="3294583"/>
                </a:lnTo>
                <a:lnTo>
                  <a:pt x="494462" y="3306585"/>
                </a:lnTo>
                <a:lnTo>
                  <a:pt x="482460" y="3306585"/>
                </a:lnTo>
                <a:lnTo>
                  <a:pt x="482460" y="3318243"/>
                </a:lnTo>
                <a:lnTo>
                  <a:pt x="494462" y="3318243"/>
                </a:lnTo>
                <a:lnTo>
                  <a:pt x="494462" y="3330245"/>
                </a:lnTo>
                <a:lnTo>
                  <a:pt x="506120" y="3330245"/>
                </a:lnTo>
                <a:lnTo>
                  <a:pt x="506120" y="3318243"/>
                </a:lnTo>
                <a:lnTo>
                  <a:pt x="518122" y="3318243"/>
                </a:lnTo>
                <a:lnTo>
                  <a:pt x="518122" y="3306585"/>
                </a:lnTo>
                <a:lnTo>
                  <a:pt x="506120" y="3306585"/>
                </a:lnTo>
                <a:lnTo>
                  <a:pt x="506120" y="3294583"/>
                </a:lnTo>
                <a:close/>
                <a:moveTo>
                  <a:pt x="442684" y="2319376"/>
                </a:moveTo>
                <a:lnTo>
                  <a:pt x="420738" y="2319376"/>
                </a:lnTo>
                <a:lnTo>
                  <a:pt x="420738" y="2341321"/>
                </a:lnTo>
                <a:lnTo>
                  <a:pt x="398793" y="2341321"/>
                </a:lnTo>
                <a:lnTo>
                  <a:pt x="398793" y="2363267"/>
                </a:lnTo>
                <a:lnTo>
                  <a:pt x="420738" y="2363267"/>
                </a:lnTo>
                <a:lnTo>
                  <a:pt x="420738" y="2385212"/>
                </a:lnTo>
                <a:lnTo>
                  <a:pt x="442684" y="2385212"/>
                </a:lnTo>
                <a:lnTo>
                  <a:pt x="442684" y="2363267"/>
                </a:lnTo>
                <a:lnTo>
                  <a:pt x="464629" y="2363267"/>
                </a:lnTo>
                <a:lnTo>
                  <a:pt x="464629" y="2341321"/>
                </a:lnTo>
                <a:lnTo>
                  <a:pt x="442684" y="2341321"/>
                </a:lnTo>
                <a:lnTo>
                  <a:pt x="442684" y="2319376"/>
                </a:lnTo>
                <a:close/>
                <a:moveTo>
                  <a:pt x="580187" y="2592324"/>
                </a:moveTo>
                <a:lnTo>
                  <a:pt x="557555" y="2592324"/>
                </a:lnTo>
                <a:lnTo>
                  <a:pt x="557555" y="2615298"/>
                </a:lnTo>
                <a:lnTo>
                  <a:pt x="534581" y="2615298"/>
                </a:lnTo>
                <a:lnTo>
                  <a:pt x="534581" y="2637930"/>
                </a:lnTo>
                <a:lnTo>
                  <a:pt x="557555" y="2637930"/>
                </a:lnTo>
                <a:lnTo>
                  <a:pt x="557555" y="2660904"/>
                </a:lnTo>
                <a:lnTo>
                  <a:pt x="580187" y="2660904"/>
                </a:lnTo>
                <a:lnTo>
                  <a:pt x="580187" y="2637930"/>
                </a:lnTo>
                <a:lnTo>
                  <a:pt x="603161" y="2637930"/>
                </a:lnTo>
                <a:lnTo>
                  <a:pt x="603161" y="2615298"/>
                </a:lnTo>
                <a:lnTo>
                  <a:pt x="580187" y="2615298"/>
                </a:lnTo>
                <a:lnTo>
                  <a:pt x="580187" y="2592324"/>
                </a:lnTo>
                <a:close/>
                <a:moveTo>
                  <a:pt x="644652" y="3290811"/>
                </a:moveTo>
                <a:lnTo>
                  <a:pt x="630250" y="3290811"/>
                </a:lnTo>
                <a:lnTo>
                  <a:pt x="630250" y="3305213"/>
                </a:lnTo>
                <a:lnTo>
                  <a:pt x="615848" y="3305213"/>
                </a:lnTo>
                <a:lnTo>
                  <a:pt x="615848" y="3319615"/>
                </a:lnTo>
                <a:lnTo>
                  <a:pt x="630250" y="3319615"/>
                </a:lnTo>
                <a:lnTo>
                  <a:pt x="630250" y="3334017"/>
                </a:lnTo>
                <a:lnTo>
                  <a:pt x="644652" y="3334017"/>
                </a:lnTo>
                <a:lnTo>
                  <a:pt x="644652" y="3319615"/>
                </a:lnTo>
                <a:lnTo>
                  <a:pt x="659054" y="3319615"/>
                </a:lnTo>
                <a:lnTo>
                  <a:pt x="659054" y="3305213"/>
                </a:lnTo>
                <a:lnTo>
                  <a:pt x="644652" y="3305213"/>
                </a:lnTo>
                <a:lnTo>
                  <a:pt x="644652" y="3290811"/>
                </a:lnTo>
                <a:close/>
                <a:moveTo>
                  <a:pt x="576758" y="3151937"/>
                </a:moveTo>
                <a:lnTo>
                  <a:pt x="560984" y="3151937"/>
                </a:lnTo>
                <a:lnTo>
                  <a:pt x="560984" y="3167367"/>
                </a:lnTo>
                <a:lnTo>
                  <a:pt x="545554" y="3167367"/>
                </a:lnTo>
                <a:lnTo>
                  <a:pt x="545554" y="3183141"/>
                </a:lnTo>
                <a:lnTo>
                  <a:pt x="560984" y="3183141"/>
                </a:lnTo>
                <a:lnTo>
                  <a:pt x="560984" y="3198571"/>
                </a:lnTo>
                <a:lnTo>
                  <a:pt x="576758" y="3198571"/>
                </a:lnTo>
                <a:lnTo>
                  <a:pt x="576758" y="3183141"/>
                </a:lnTo>
                <a:lnTo>
                  <a:pt x="592188" y="3183141"/>
                </a:lnTo>
                <a:lnTo>
                  <a:pt x="592188" y="3167367"/>
                </a:lnTo>
                <a:lnTo>
                  <a:pt x="576758" y="3167367"/>
                </a:lnTo>
                <a:lnTo>
                  <a:pt x="576758" y="3151937"/>
                </a:lnTo>
                <a:close/>
                <a:moveTo>
                  <a:pt x="578815" y="2871445"/>
                </a:moveTo>
                <a:lnTo>
                  <a:pt x="558927" y="2871445"/>
                </a:lnTo>
                <a:lnTo>
                  <a:pt x="558927" y="2890990"/>
                </a:lnTo>
                <a:lnTo>
                  <a:pt x="539382" y="2890990"/>
                </a:lnTo>
                <a:lnTo>
                  <a:pt x="539382" y="2910878"/>
                </a:lnTo>
                <a:lnTo>
                  <a:pt x="558927" y="2910878"/>
                </a:lnTo>
                <a:lnTo>
                  <a:pt x="558927" y="2930423"/>
                </a:lnTo>
                <a:lnTo>
                  <a:pt x="578815" y="2930423"/>
                </a:lnTo>
                <a:lnTo>
                  <a:pt x="578815" y="2910878"/>
                </a:lnTo>
                <a:lnTo>
                  <a:pt x="598360" y="2910878"/>
                </a:lnTo>
                <a:lnTo>
                  <a:pt x="598360" y="2890990"/>
                </a:lnTo>
                <a:lnTo>
                  <a:pt x="578815" y="2890990"/>
                </a:lnTo>
                <a:lnTo>
                  <a:pt x="578815" y="2871445"/>
                </a:lnTo>
                <a:close/>
                <a:moveTo>
                  <a:pt x="373761" y="2183244"/>
                </a:moveTo>
                <a:lnTo>
                  <a:pt x="352501" y="2183244"/>
                </a:lnTo>
                <a:lnTo>
                  <a:pt x="352501" y="2204504"/>
                </a:lnTo>
                <a:lnTo>
                  <a:pt x="331241" y="2204504"/>
                </a:lnTo>
                <a:lnTo>
                  <a:pt x="331241" y="2225764"/>
                </a:lnTo>
                <a:lnTo>
                  <a:pt x="352501" y="2225764"/>
                </a:lnTo>
                <a:lnTo>
                  <a:pt x="352501" y="2247024"/>
                </a:lnTo>
                <a:lnTo>
                  <a:pt x="373761" y="2247024"/>
                </a:lnTo>
                <a:lnTo>
                  <a:pt x="373761" y="2225764"/>
                </a:lnTo>
                <a:lnTo>
                  <a:pt x="395021" y="2225764"/>
                </a:lnTo>
                <a:lnTo>
                  <a:pt x="395021" y="2204504"/>
                </a:lnTo>
                <a:lnTo>
                  <a:pt x="373761" y="2204504"/>
                </a:lnTo>
                <a:lnTo>
                  <a:pt x="373761" y="2183244"/>
                </a:lnTo>
                <a:close/>
                <a:moveTo>
                  <a:pt x="371704" y="2738057"/>
                </a:moveTo>
                <a:lnTo>
                  <a:pt x="354559" y="2738057"/>
                </a:lnTo>
                <a:lnTo>
                  <a:pt x="354559" y="2755202"/>
                </a:lnTo>
                <a:lnTo>
                  <a:pt x="337414" y="2755202"/>
                </a:lnTo>
                <a:lnTo>
                  <a:pt x="337414" y="2772347"/>
                </a:lnTo>
                <a:lnTo>
                  <a:pt x="354559" y="2772347"/>
                </a:lnTo>
                <a:lnTo>
                  <a:pt x="354559" y="2789492"/>
                </a:lnTo>
                <a:lnTo>
                  <a:pt x="371704" y="2789492"/>
                </a:lnTo>
                <a:lnTo>
                  <a:pt x="371704" y="2772347"/>
                </a:lnTo>
                <a:lnTo>
                  <a:pt x="388849" y="2772347"/>
                </a:lnTo>
                <a:lnTo>
                  <a:pt x="388849" y="2755202"/>
                </a:lnTo>
                <a:lnTo>
                  <a:pt x="371704" y="2755202"/>
                </a:lnTo>
                <a:lnTo>
                  <a:pt x="371704" y="2738057"/>
                </a:lnTo>
                <a:close/>
                <a:moveTo>
                  <a:pt x="373075" y="2459965"/>
                </a:moveTo>
                <a:lnTo>
                  <a:pt x="353187" y="2459965"/>
                </a:lnTo>
                <a:lnTo>
                  <a:pt x="353187" y="2479510"/>
                </a:lnTo>
                <a:lnTo>
                  <a:pt x="333642" y="2479510"/>
                </a:lnTo>
                <a:lnTo>
                  <a:pt x="333642" y="2499398"/>
                </a:lnTo>
                <a:lnTo>
                  <a:pt x="353187" y="2499398"/>
                </a:lnTo>
                <a:lnTo>
                  <a:pt x="353187" y="2518943"/>
                </a:lnTo>
                <a:lnTo>
                  <a:pt x="373075" y="2518943"/>
                </a:lnTo>
                <a:lnTo>
                  <a:pt x="373075" y="2499398"/>
                </a:lnTo>
                <a:lnTo>
                  <a:pt x="392620" y="2499398"/>
                </a:lnTo>
                <a:lnTo>
                  <a:pt x="392620" y="2479510"/>
                </a:lnTo>
                <a:lnTo>
                  <a:pt x="373075" y="2479510"/>
                </a:lnTo>
                <a:lnTo>
                  <a:pt x="373075" y="2459965"/>
                </a:lnTo>
                <a:close/>
                <a:moveTo>
                  <a:pt x="304495" y="1773479"/>
                </a:moveTo>
                <a:lnTo>
                  <a:pt x="284607" y="1773479"/>
                </a:lnTo>
                <a:lnTo>
                  <a:pt x="284607" y="1793710"/>
                </a:lnTo>
                <a:lnTo>
                  <a:pt x="264376" y="1793710"/>
                </a:lnTo>
                <a:lnTo>
                  <a:pt x="264376" y="1813598"/>
                </a:lnTo>
                <a:lnTo>
                  <a:pt x="284607" y="1813598"/>
                </a:lnTo>
                <a:lnTo>
                  <a:pt x="284607" y="1833829"/>
                </a:lnTo>
                <a:lnTo>
                  <a:pt x="304495" y="1833829"/>
                </a:lnTo>
                <a:lnTo>
                  <a:pt x="304495" y="1813598"/>
                </a:lnTo>
                <a:lnTo>
                  <a:pt x="324726" y="1813598"/>
                </a:lnTo>
                <a:lnTo>
                  <a:pt x="324726" y="1793710"/>
                </a:lnTo>
                <a:lnTo>
                  <a:pt x="304495" y="1793710"/>
                </a:lnTo>
                <a:lnTo>
                  <a:pt x="304495" y="1773479"/>
                </a:lnTo>
                <a:close/>
                <a:moveTo>
                  <a:pt x="369989" y="3017520"/>
                </a:moveTo>
                <a:lnTo>
                  <a:pt x="356273" y="3017520"/>
                </a:lnTo>
                <a:lnTo>
                  <a:pt x="356273" y="3031236"/>
                </a:lnTo>
                <a:lnTo>
                  <a:pt x="342557" y="3031236"/>
                </a:lnTo>
                <a:lnTo>
                  <a:pt x="342557" y="3044952"/>
                </a:lnTo>
                <a:lnTo>
                  <a:pt x="356273" y="3044952"/>
                </a:lnTo>
                <a:lnTo>
                  <a:pt x="356273" y="3058668"/>
                </a:lnTo>
                <a:lnTo>
                  <a:pt x="369989" y="3058668"/>
                </a:lnTo>
                <a:lnTo>
                  <a:pt x="369989" y="3044952"/>
                </a:lnTo>
                <a:lnTo>
                  <a:pt x="383705" y="3044952"/>
                </a:lnTo>
                <a:lnTo>
                  <a:pt x="383705" y="3031236"/>
                </a:lnTo>
                <a:lnTo>
                  <a:pt x="369989" y="3031236"/>
                </a:lnTo>
                <a:lnTo>
                  <a:pt x="369989" y="3017520"/>
                </a:lnTo>
                <a:close/>
                <a:moveTo>
                  <a:pt x="441655" y="2596439"/>
                </a:moveTo>
                <a:lnTo>
                  <a:pt x="421767" y="2596439"/>
                </a:lnTo>
                <a:lnTo>
                  <a:pt x="421767" y="2616670"/>
                </a:lnTo>
                <a:lnTo>
                  <a:pt x="401536" y="2616670"/>
                </a:lnTo>
                <a:lnTo>
                  <a:pt x="401536" y="2636558"/>
                </a:lnTo>
                <a:lnTo>
                  <a:pt x="421767" y="2636558"/>
                </a:lnTo>
                <a:lnTo>
                  <a:pt x="421767" y="2656789"/>
                </a:lnTo>
                <a:lnTo>
                  <a:pt x="441655" y="2656789"/>
                </a:lnTo>
                <a:lnTo>
                  <a:pt x="441655" y="2636558"/>
                </a:lnTo>
                <a:lnTo>
                  <a:pt x="461886" y="2636558"/>
                </a:lnTo>
                <a:lnTo>
                  <a:pt x="461886" y="2616670"/>
                </a:lnTo>
                <a:lnTo>
                  <a:pt x="441655" y="2616670"/>
                </a:lnTo>
                <a:lnTo>
                  <a:pt x="441655" y="2596439"/>
                </a:lnTo>
                <a:close/>
                <a:moveTo>
                  <a:pt x="438226" y="3156052"/>
                </a:moveTo>
                <a:lnTo>
                  <a:pt x="425196" y="3156052"/>
                </a:lnTo>
                <a:lnTo>
                  <a:pt x="425196" y="3168739"/>
                </a:lnTo>
                <a:lnTo>
                  <a:pt x="412509" y="3168739"/>
                </a:lnTo>
                <a:lnTo>
                  <a:pt x="412509" y="3181769"/>
                </a:lnTo>
                <a:lnTo>
                  <a:pt x="425196" y="3181769"/>
                </a:lnTo>
                <a:lnTo>
                  <a:pt x="425196" y="3194456"/>
                </a:lnTo>
                <a:lnTo>
                  <a:pt x="438226" y="3194456"/>
                </a:lnTo>
                <a:lnTo>
                  <a:pt x="438226" y="3181769"/>
                </a:lnTo>
                <a:lnTo>
                  <a:pt x="450913" y="3181769"/>
                </a:lnTo>
                <a:lnTo>
                  <a:pt x="450913" y="3168739"/>
                </a:lnTo>
                <a:lnTo>
                  <a:pt x="438226" y="3168739"/>
                </a:lnTo>
                <a:lnTo>
                  <a:pt x="438226" y="3156052"/>
                </a:lnTo>
                <a:close/>
                <a:moveTo>
                  <a:pt x="647052" y="3009633"/>
                </a:moveTo>
                <a:lnTo>
                  <a:pt x="627850" y="3009633"/>
                </a:lnTo>
                <a:lnTo>
                  <a:pt x="627850" y="3028493"/>
                </a:lnTo>
                <a:lnTo>
                  <a:pt x="608990" y="3028493"/>
                </a:lnTo>
                <a:lnTo>
                  <a:pt x="608990" y="3047695"/>
                </a:lnTo>
                <a:lnTo>
                  <a:pt x="627850" y="3047695"/>
                </a:lnTo>
                <a:lnTo>
                  <a:pt x="627850" y="3066555"/>
                </a:lnTo>
                <a:lnTo>
                  <a:pt x="647052" y="3066555"/>
                </a:lnTo>
                <a:lnTo>
                  <a:pt x="647052" y="3047695"/>
                </a:lnTo>
                <a:lnTo>
                  <a:pt x="665912" y="3047695"/>
                </a:lnTo>
                <a:lnTo>
                  <a:pt x="665912" y="3028493"/>
                </a:lnTo>
                <a:lnTo>
                  <a:pt x="647052" y="3028493"/>
                </a:lnTo>
                <a:lnTo>
                  <a:pt x="647052" y="3009633"/>
                </a:lnTo>
                <a:close/>
                <a:moveTo>
                  <a:pt x="420052" y="2112607"/>
                </a:moveTo>
                <a:lnTo>
                  <a:pt x="443370" y="2112607"/>
                </a:lnTo>
                <a:lnTo>
                  <a:pt x="443370" y="2089633"/>
                </a:lnTo>
                <a:lnTo>
                  <a:pt x="466344" y="2089633"/>
                </a:lnTo>
                <a:lnTo>
                  <a:pt x="466344" y="2066315"/>
                </a:lnTo>
                <a:lnTo>
                  <a:pt x="443370" y="2066315"/>
                </a:lnTo>
                <a:lnTo>
                  <a:pt x="443370" y="2043341"/>
                </a:lnTo>
                <a:lnTo>
                  <a:pt x="420052" y="2043341"/>
                </a:lnTo>
                <a:lnTo>
                  <a:pt x="420052" y="2066315"/>
                </a:lnTo>
                <a:lnTo>
                  <a:pt x="397078" y="2066315"/>
                </a:lnTo>
                <a:lnTo>
                  <a:pt x="397078" y="2089633"/>
                </a:lnTo>
                <a:lnTo>
                  <a:pt x="420052" y="2089633"/>
                </a:lnTo>
                <a:lnTo>
                  <a:pt x="420052" y="2112607"/>
                </a:lnTo>
                <a:close/>
                <a:moveTo>
                  <a:pt x="374104" y="1907896"/>
                </a:moveTo>
                <a:lnTo>
                  <a:pt x="352158" y="1907896"/>
                </a:lnTo>
                <a:lnTo>
                  <a:pt x="352158" y="1929841"/>
                </a:lnTo>
                <a:lnTo>
                  <a:pt x="330213" y="1929841"/>
                </a:lnTo>
                <a:lnTo>
                  <a:pt x="330213" y="1951787"/>
                </a:lnTo>
                <a:lnTo>
                  <a:pt x="352158" y="1951787"/>
                </a:lnTo>
                <a:lnTo>
                  <a:pt x="352158" y="1973732"/>
                </a:lnTo>
                <a:lnTo>
                  <a:pt x="374104" y="1973732"/>
                </a:lnTo>
                <a:lnTo>
                  <a:pt x="374104" y="1951787"/>
                </a:lnTo>
                <a:lnTo>
                  <a:pt x="396049" y="1951787"/>
                </a:lnTo>
                <a:lnTo>
                  <a:pt x="396049" y="1929841"/>
                </a:lnTo>
                <a:lnTo>
                  <a:pt x="374104" y="1929841"/>
                </a:lnTo>
                <a:lnTo>
                  <a:pt x="374104" y="1907896"/>
                </a:lnTo>
                <a:close/>
                <a:moveTo>
                  <a:pt x="14059" y="1547851"/>
                </a:moveTo>
                <a:lnTo>
                  <a:pt x="26403" y="1547851"/>
                </a:lnTo>
                <a:lnTo>
                  <a:pt x="26403" y="1535506"/>
                </a:lnTo>
                <a:lnTo>
                  <a:pt x="38748" y="1535506"/>
                </a:lnTo>
                <a:lnTo>
                  <a:pt x="38748" y="1523162"/>
                </a:lnTo>
                <a:lnTo>
                  <a:pt x="26403" y="1523162"/>
                </a:lnTo>
                <a:lnTo>
                  <a:pt x="26403" y="1510817"/>
                </a:lnTo>
                <a:lnTo>
                  <a:pt x="14059" y="1510817"/>
                </a:lnTo>
                <a:lnTo>
                  <a:pt x="14059" y="1523162"/>
                </a:lnTo>
                <a:lnTo>
                  <a:pt x="1715" y="1523162"/>
                </a:lnTo>
                <a:lnTo>
                  <a:pt x="1715" y="1535506"/>
                </a:lnTo>
                <a:lnTo>
                  <a:pt x="14059" y="1535506"/>
                </a:lnTo>
                <a:lnTo>
                  <a:pt x="14059" y="1547851"/>
                </a:lnTo>
                <a:close/>
                <a:moveTo>
                  <a:pt x="1949044" y="3698177"/>
                </a:moveTo>
                <a:lnTo>
                  <a:pt x="1931899" y="3698177"/>
                </a:lnTo>
                <a:lnTo>
                  <a:pt x="1931899" y="3715322"/>
                </a:lnTo>
                <a:lnTo>
                  <a:pt x="1914754" y="3715322"/>
                </a:lnTo>
                <a:lnTo>
                  <a:pt x="1914754" y="3732467"/>
                </a:lnTo>
                <a:lnTo>
                  <a:pt x="1931899" y="3732467"/>
                </a:lnTo>
                <a:lnTo>
                  <a:pt x="1931899" y="3749612"/>
                </a:lnTo>
                <a:lnTo>
                  <a:pt x="1949044" y="3749612"/>
                </a:lnTo>
                <a:lnTo>
                  <a:pt x="1949044" y="3732467"/>
                </a:lnTo>
                <a:lnTo>
                  <a:pt x="1966189" y="3732467"/>
                </a:lnTo>
                <a:lnTo>
                  <a:pt x="1966189" y="3715322"/>
                </a:lnTo>
                <a:lnTo>
                  <a:pt x="1949044" y="3715322"/>
                </a:lnTo>
                <a:lnTo>
                  <a:pt x="1949044" y="3698177"/>
                </a:lnTo>
                <a:close/>
                <a:moveTo>
                  <a:pt x="3460890" y="1769021"/>
                </a:moveTo>
                <a:lnTo>
                  <a:pt x="3437573" y="1769021"/>
                </a:lnTo>
                <a:lnTo>
                  <a:pt x="3437573" y="1791995"/>
                </a:lnTo>
                <a:lnTo>
                  <a:pt x="3414598" y="1791995"/>
                </a:lnTo>
                <a:lnTo>
                  <a:pt x="3414598" y="1815313"/>
                </a:lnTo>
                <a:lnTo>
                  <a:pt x="3437573" y="1815313"/>
                </a:lnTo>
                <a:lnTo>
                  <a:pt x="3437573" y="1838287"/>
                </a:lnTo>
                <a:lnTo>
                  <a:pt x="3460890" y="1838287"/>
                </a:lnTo>
                <a:lnTo>
                  <a:pt x="3460890" y="1815313"/>
                </a:lnTo>
                <a:lnTo>
                  <a:pt x="3483864" y="1815313"/>
                </a:lnTo>
                <a:lnTo>
                  <a:pt x="3483864" y="1791995"/>
                </a:lnTo>
                <a:lnTo>
                  <a:pt x="3460890" y="1791995"/>
                </a:lnTo>
                <a:lnTo>
                  <a:pt x="3460890" y="1769021"/>
                </a:lnTo>
                <a:close/>
                <a:moveTo>
                  <a:pt x="3455746" y="3156052"/>
                </a:moveTo>
                <a:lnTo>
                  <a:pt x="3442716" y="3156052"/>
                </a:lnTo>
                <a:lnTo>
                  <a:pt x="3442716" y="3168739"/>
                </a:lnTo>
                <a:lnTo>
                  <a:pt x="3430029" y="3168739"/>
                </a:lnTo>
                <a:lnTo>
                  <a:pt x="3430029" y="3181769"/>
                </a:lnTo>
                <a:lnTo>
                  <a:pt x="3442716" y="3181769"/>
                </a:lnTo>
                <a:lnTo>
                  <a:pt x="3442716" y="3194456"/>
                </a:lnTo>
                <a:lnTo>
                  <a:pt x="3455746" y="3194456"/>
                </a:lnTo>
                <a:lnTo>
                  <a:pt x="3455746" y="3181769"/>
                </a:lnTo>
                <a:lnTo>
                  <a:pt x="3468434" y="3181769"/>
                </a:lnTo>
                <a:lnTo>
                  <a:pt x="3468434" y="3168739"/>
                </a:lnTo>
                <a:lnTo>
                  <a:pt x="3455746" y="3168739"/>
                </a:lnTo>
                <a:lnTo>
                  <a:pt x="3455746" y="3156052"/>
                </a:lnTo>
                <a:close/>
                <a:moveTo>
                  <a:pt x="3459175" y="2596439"/>
                </a:moveTo>
                <a:lnTo>
                  <a:pt x="3439287" y="2596439"/>
                </a:lnTo>
                <a:lnTo>
                  <a:pt x="3439287" y="2616670"/>
                </a:lnTo>
                <a:lnTo>
                  <a:pt x="3419056" y="2616670"/>
                </a:lnTo>
                <a:lnTo>
                  <a:pt x="3419056" y="2636558"/>
                </a:lnTo>
                <a:lnTo>
                  <a:pt x="3439287" y="2636558"/>
                </a:lnTo>
                <a:lnTo>
                  <a:pt x="3439287" y="2656789"/>
                </a:lnTo>
                <a:lnTo>
                  <a:pt x="3459175" y="2656789"/>
                </a:lnTo>
                <a:lnTo>
                  <a:pt x="3459175" y="2636558"/>
                </a:lnTo>
                <a:lnTo>
                  <a:pt x="3479407" y="2636558"/>
                </a:lnTo>
                <a:lnTo>
                  <a:pt x="3479407" y="2616670"/>
                </a:lnTo>
                <a:lnTo>
                  <a:pt x="3459175" y="2616670"/>
                </a:lnTo>
                <a:lnTo>
                  <a:pt x="3459175" y="2596439"/>
                </a:lnTo>
                <a:close/>
                <a:moveTo>
                  <a:pt x="3457804" y="2875559"/>
                </a:moveTo>
                <a:lnTo>
                  <a:pt x="3440659" y="2875559"/>
                </a:lnTo>
                <a:lnTo>
                  <a:pt x="3440659" y="2892362"/>
                </a:lnTo>
                <a:lnTo>
                  <a:pt x="3423857" y="2892362"/>
                </a:lnTo>
                <a:lnTo>
                  <a:pt x="3423857" y="2909507"/>
                </a:lnTo>
                <a:lnTo>
                  <a:pt x="3440659" y="2909507"/>
                </a:lnTo>
                <a:lnTo>
                  <a:pt x="3440659" y="2926309"/>
                </a:lnTo>
                <a:lnTo>
                  <a:pt x="3457804" y="2926309"/>
                </a:lnTo>
                <a:lnTo>
                  <a:pt x="3457804" y="2909507"/>
                </a:lnTo>
                <a:lnTo>
                  <a:pt x="3474606" y="2909507"/>
                </a:lnTo>
                <a:lnTo>
                  <a:pt x="3474606" y="2892362"/>
                </a:lnTo>
                <a:lnTo>
                  <a:pt x="3457804" y="2892362"/>
                </a:lnTo>
                <a:lnTo>
                  <a:pt x="3457804" y="2875559"/>
                </a:lnTo>
                <a:close/>
                <a:moveTo>
                  <a:pt x="3460204" y="2319033"/>
                </a:moveTo>
                <a:lnTo>
                  <a:pt x="3438259" y="2319033"/>
                </a:lnTo>
                <a:lnTo>
                  <a:pt x="3438259" y="2341321"/>
                </a:lnTo>
                <a:lnTo>
                  <a:pt x="3415970" y="2341321"/>
                </a:lnTo>
                <a:lnTo>
                  <a:pt x="3415970" y="2363267"/>
                </a:lnTo>
                <a:lnTo>
                  <a:pt x="3438259" y="2363267"/>
                </a:lnTo>
                <a:lnTo>
                  <a:pt x="3438259" y="2385555"/>
                </a:lnTo>
                <a:lnTo>
                  <a:pt x="3460204" y="2385555"/>
                </a:lnTo>
                <a:lnTo>
                  <a:pt x="3460204" y="2363267"/>
                </a:lnTo>
                <a:lnTo>
                  <a:pt x="3482492" y="2363267"/>
                </a:lnTo>
                <a:lnTo>
                  <a:pt x="3482492" y="2341321"/>
                </a:lnTo>
                <a:lnTo>
                  <a:pt x="3460204" y="2341321"/>
                </a:lnTo>
                <a:lnTo>
                  <a:pt x="3460204" y="2319033"/>
                </a:lnTo>
                <a:close/>
                <a:moveTo>
                  <a:pt x="3528441" y="2183244"/>
                </a:moveTo>
                <a:lnTo>
                  <a:pt x="3507181" y="2183244"/>
                </a:lnTo>
                <a:lnTo>
                  <a:pt x="3507181" y="2204504"/>
                </a:lnTo>
                <a:lnTo>
                  <a:pt x="3485921" y="2204504"/>
                </a:lnTo>
                <a:lnTo>
                  <a:pt x="3485921" y="2225764"/>
                </a:lnTo>
                <a:lnTo>
                  <a:pt x="3507181" y="2225764"/>
                </a:lnTo>
                <a:lnTo>
                  <a:pt x="3507181" y="2247024"/>
                </a:lnTo>
                <a:lnTo>
                  <a:pt x="3528441" y="2247024"/>
                </a:lnTo>
                <a:lnTo>
                  <a:pt x="3528441" y="2225764"/>
                </a:lnTo>
                <a:lnTo>
                  <a:pt x="3549701" y="2225764"/>
                </a:lnTo>
                <a:lnTo>
                  <a:pt x="3549701" y="2204504"/>
                </a:lnTo>
                <a:lnTo>
                  <a:pt x="3528441" y="2204504"/>
                </a:lnTo>
                <a:lnTo>
                  <a:pt x="3528441" y="2183244"/>
                </a:lnTo>
                <a:close/>
                <a:moveTo>
                  <a:pt x="3250692" y="3290811"/>
                </a:moveTo>
                <a:lnTo>
                  <a:pt x="3236290" y="3290811"/>
                </a:lnTo>
                <a:lnTo>
                  <a:pt x="3236290" y="3305213"/>
                </a:lnTo>
                <a:lnTo>
                  <a:pt x="3221888" y="3305213"/>
                </a:lnTo>
                <a:lnTo>
                  <a:pt x="3221888" y="3319615"/>
                </a:lnTo>
                <a:lnTo>
                  <a:pt x="3236290" y="3319615"/>
                </a:lnTo>
                <a:lnTo>
                  <a:pt x="3236290" y="3334017"/>
                </a:lnTo>
                <a:lnTo>
                  <a:pt x="3250692" y="3334017"/>
                </a:lnTo>
                <a:lnTo>
                  <a:pt x="3250692" y="3319615"/>
                </a:lnTo>
                <a:lnTo>
                  <a:pt x="3265094" y="3319615"/>
                </a:lnTo>
                <a:lnTo>
                  <a:pt x="3265094" y="3305213"/>
                </a:lnTo>
                <a:lnTo>
                  <a:pt x="3250692" y="3305213"/>
                </a:lnTo>
                <a:lnTo>
                  <a:pt x="3250692" y="3290811"/>
                </a:lnTo>
                <a:close/>
                <a:moveTo>
                  <a:pt x="3524669" y="3017863"/>
                </a:moveTo>
                <a:lnTo>
                  <a:pt x="3510953" y="3017863"/>
                </a:lnTo>
                <a:lnTo>
                  <a:pt x="3510953" y="3031236"/>
                </a:lnTo>
                <a:lnTo>
                  <a:pt x="3497580" y="3031236"/>
                </a:lnTo>
                <a:lnTo>
                  <a:pt x="3497580" y="3044952"/>
                </a:lnTo>
                <a:lnTo>
                  <a:pt x="3510953" y="3044952"/>
                </a:lnTo>
                <a:lnTo>
                  <a:pt x="3510953" y="3058325"/>
                </a:lnTo>
                <a:lnTo>
                  <a:pt x="3524669" y="3058325"/>
                </a:lnTo>
                <a:lnTo>
                  <a:pt x="3524669" y="3044952"/>
                </a:lnTo>
                <a:lnTo>
                  <a:pt x="3538042" y="3044952"/>
                </a:lnTo>
                <a:lnTo>
                  <a:pt x="3538042" y="3031236"/>
                </a:lnTo>
                <a:lnTo>
                  <a:pt x="3524669" y="3031236"/>
                </a:lnTo>
                <a:lnTo>
                  <a:pt x="3524669" y="3017863"/>
                </a:lnTo>
                <a:close/>
                <a:moveTo>
                  <a:pt x="3526384" y="2738057"/>
                </a:moveTo>
                <a:lnTo>
                  <a:pt x="3509239" y="2738057"/>
                </a:lnTo>
                <a:lnTo>
                  <a:pt x="3509239" y="2755202"/>
                </a:lnTo>
                <a:lnTo>
                  <a:pt x="3492094" y="2755202"/>
                </a:lnTo>
                <a:lnTo>
                  <a:pt x="3492094" y="2772347"/>
                </a:lnTo>
                <a:lnTo>
                  <a:pt x="3509239" y="2772347"/>
                </a:lnTo>
                <a:lnTo>
                  <a:pt x="3509239" y="2789492"/>
                </a:lnTo>
                <a:lnTo>
                  <a:pt x="3526384" y="2789492"/>
                </a:lnTo>
                <a:lnTo>
                  <a:pt x="3526384" y="2772347"/>
                </a:lnTo>
                <a:lnTo>
                  <a:pt x="3543529" y="2772347"/>
                </a:lnTo>
                <a:lnTo>
                  <a:pt x="3543529" y="2755202"/>
                </a:lnTo>
                <a:lnTo>
                  <a:pt x="3526384" y="2755202"/>
                </a:lnTo>
                <a:lnTo>
                  <a:pt x="3526384" y="2738057"/>
                </a:lnTo>
                <a:close/>
                <a:moveTo>
                  <a:pt x="3460890" y="2043341"/>
                </a:moveTo>
                <a:lnTo>
                  <a:pt x="3437573" y="2043341"/>
                </a:lnTo>
                <a:lnTo>
                  <a:pt x="3437573" y="2066315"/>
                </a:lnTo>
                <a:lnTo>
                  <a:pt x="3414598" y="2066315"/>
                </a:lnTo>
                <a:lnTo>
                  <a:pt x="3414598" y="2089633"/>
                </a:lnTo>
                <a:lnTo>
                  <a:pt x="3437573" y="2089633"/>
                </a:lnTo>
                <a:lnTo>
                  <a:pt x="3437573" y="2112607"/>
                </a:lnTo>
                <a:lnTo>
                  <a:pt x="3460890" y="2112607"/>
                </a:lnTo>
                <a:lnTo>
                  <a:pt x="3460890" y="2089633"/>
                </a:lnTo>
                <a:lnTo>
                  <a:pt x="3483864" y="2089633"/>
                </a:lnTo>
                <a:lnTo>
                  <a:pt x="3483864" y="2066315"/>
                </a:lnTo>
                <a:lnTo>
                  <a:pt x="3460890" y="2066315"/>
                </a:lnTo>
                <a:lnTo>
                  <a:pt x="3460890" y="2043341"/>
                </a:lnTo>
                <a:close/>
                <a:moveTo>
                  <a:pt x="3254807" y="2729827"/>
                </a:moveTo>
                <a:lnTo>
                  <a:pt x="3232175" y="2729827"/>
                </a:lnTo>
                <a:lnTo>
                  <a:pt x="3232175" y="2752458"/>
                </a:lnTo>
                <a:lnTo>
                  <a:pt x="3209544" y="2752458"/>
                </a:lnTo>
                <a:lnTo>
                  <a:pt x="3209544" y="2775090"/>
                </a:lnTo>
                <a:lnTo>
                  <a:pt x="3232175" y="2775090"/>
                </a:lnTo>
                <a:lnTo>
                  <a:pt x="3232175" y="2797721"/>
                </a:lnTo>
                <a:lnTo>
                  <a:pt x="3254807" y="2797721"/>
                </a:lnTo>
                <a:lnTo>
                  <a:pt x="3254807" y="2775090"/>
                </a:lnTo>
                <a:lnTo>
                  <a:pt x="3277438" y="2775090"/>
                </a:lnTo>
                <a:lnTo>
                  <a:pt x="3277438" y="2752458"/>
                </a:lnTo>
                <a:lnTo>
                  <a:pt x="3254807" y="2752458"/>
                </a:lnTo>
                <a:lnTo>
                  <a:pt x="3254807" y="2729827"/>
                </a:lnTo>
                <a:close/>
                <a:moveTo>
                  <a:pt x="3319958" y="3151937"/>
                </a:moveTo>
                <a:lnTo>
                  <a:pt x="3304184" y="3151937"/>
                </a:lnTo>
                <a:lnTo>
                  <a:pt x="3304184" y="3167367"/>
                </a:lnTo>
                <a:lnTo>
                  <a:pt x="3288754" y="3167367"/>
                </a:lnTo>
                <a:lnTo>
                  <a:pt x="3288754" y="3183141"/>
                </a:lnTo>
                <a:lnTo>
                  <a:pt x="3304184" y="3183141"/>
                </a:lnTo>
                <a:lnTo>
                  <a:pt x="3304184" y="3198571"/>
                </a:lnTo>
                <a:lnTo>
                  <a:pt x="3319958" y="3198571"/>
                </a:lnTo>
                <a:lnTo>
                  <a:pt x="3319958" y="3183141"/>
                </a:lnTo>
                <a:lnTo>
                  <a:pt x="3335389" y="3183141"/>
                </a:lnTo>
                <a:lnTo>
                  <a:pt x="3335389" y="3167367"/>
                </a:lnTo>
                <a:lnTo>
                  <a:pt x="3319958" y="3167367"/>
                </a:lnTo>
                <a:lnTo>
                  <a:pt x="3319958" y="3151937"/>
                </a:lnTo>
                <a:close/>
                <a:moveTo>
                  <a:pt x="3322015" y="2871445"/>
                </a:moveTo>
                <a:lnTo>
                  <a:pt x="3302127" y="2871445"/>
                </a:lnTo>
                <a:lnTo>
                  <a:pt x="3302127" y="2890990"/>
                </a:lnTo>
                <a:lnTo>
                  <a:pt x="3282582" y="2890990"/>
                </a:lnTo>
                <a:lnTo>
                  <a:pt x="3282582" y="2910878"/>
                </a:lnTo>
                <a:lnTo>
                  <a:pt x="3302127" y="2910878"/>
                </a:lnTo>
                <a:lnTo>
                  <a:pt x="3302127" y="2930423"/>
                </a:lnTo>
                <a:lnTo>
                  <a:pt x="3322015" y="2930423"/>
                </a:lnTo>
                <a:lnTo>
                  <a:pt x="3322015" y="2910878"/>
                </a:lnTo>
                <a:lnTo>
                  <a:pt x="3341561" y="2910878"/>
                </a:lnTo>
                <a:lnTo>
                  <a:pt x="3341561" y="2890990"/>
                </a:lnTo>
                <a:lnTo>
                  <a:pt x="3322015" y="2890990"/>
                </a:lnTo>
                <a:lnTo>
                  <a:pt x="3322015" y="2871445"/>
                </a:lnTo>
                <a:close/>
                <a:moveTo>
                  <a:pt x="3253093" y="3009633"/>
                </a:moveTo>
                <a:lnTo>
                  <a:pt x="3233890" y="3009633"/>
                </a:lnTo>
                <a:lnTo>
                  <a:pt x="3233890" y="3028493"/>
                </a:lnTo>
                <a:lnTo>
                  <a:pt x="3215030" y="3028493"/>
                </a:lnTo>
                <a:lnTo>
                  <a:pt x="3215030" y="3047695"/>
                </a:lnTo>
                <a:lnTo>
                  <a:pt x="3233890" y="3047695"/>
                </a:lnTo>
                <a:lnTo>
                  <a:pt x="3233890" y="3066555"/>
                </a:lnTo>
                <a:lnTo>
                  <a:pt x="3253093" y="3066555"/>
                </a:lnTo>
                <a:lnTo>
                  <a:pt x="3253093" y="3047695"/>
                </a:lnTo>
                <a:lnTo>
                  <a:pt x="3271952" y="3047695"/>
                </a:lnTo>
                <a:lnTo>
                  <a:pt x="3271952" y="3028493"/>
                </a:lnTo>
                <a:lnTo>
                  <a:pt x="3253093" y="3028493"/>
                </a:lnTo>
                <a:lnTo>
                  <a:pt x="3253093" y="3009633"/>
                </a:lnTo>
                <a:close/>
                <a:moveTo>
                  <a:pt x="3323387" y="2592667"/>
                </a:moveTo>
                <a:lnTo>
                  <a:pt x="3300755" y="2592667"/>
                </a:lnTo>
                <a:lnTo>
                  <a:pt x="3300755" y="2615298"/>
                </a:lnTo>
                <a:lnTo>
                  <a:pt x="3278124" y="2615298"/>
                </a:lnTo>
                <a:lnTo>
                  <a:pt x="3278124" y="2637930"/>
                </a:lnTo>
                <a:lnTo>
                  <a:pt x="3300755" y="2637930"/>
                </a:lnTo>
                <a:lnTo>
                  <a:pt x="3300755" y="2660561"/>
                </a:lnTo>
                <a:lnTo>
                  <a:pt x="3323387" y="2660561"/>
                </a:lnTo>
                <a:lnTo>
                  <a:pt x="3323387" y="2637930"/>
                </a:lnTo>
                <a:lnTo>
                  <a:pt x="3346018" y="2637930"/>
                </a:lnTo>
                <a:lnTo>
                  <a:pt x="3346018" y="2615298"/>
                </a:lnTo>
                <a:lnTo>
                  <a:pt x="3323387" y="2615298"/>
                </a:lnTo>
                <a:lnTo>
                  <a:pt x="3323387" y="2592667"/>
                </a:lnTo>
                <a:close/>
                <a:moveTo>
                  <a:pt x="3388881" y="3013405"/>
                </a:moveTo>
                <a:lnTo>
                  <a:pt x="3372422" y="3013405"/>
                </a:lnTo>
                <a:lnTo>
                  <a:pt x="3372422" y="3029864"/>
                </a:lnTo>
                <a:lnTo>
                  <a:pt x="3355963" y="3029864"/>
                </a:lnTo>
                <a:lnTo>
                  <a:pt x="3355963" y="3046324"/>
                </a:lnTo>
                <a:lnTo>
                  <a:pt x="3372422" y="3046324"/>
                </a:lnTo>
                <a:lnTo>
                  <a:pt x="3372422" y="3062783"/>
                </a:lnTo>
                <a:lnTo>
                  <a:pt x="3388881" y="3062783"/>
                </a:lnTo>
                <a:lnTo>
                  <a:pt x="3388881" y="3046324"/>
                </a:lnTo>
                <a:lnTo>
                  <a:pt x="3405340" y="3046324"/>
                </a:lnTo>
                <a:lnTo>
                  <a:pt x="3405340" y="3029864"/>
                </a:lnTo>
                <a:lnTo>
                  <a:pt x="3388881" y="3029864"/>
                </a:lnTo>
                <a:lnTo>
                  <a:pt x="3388881" y="3013405"/>
                </a:lnTo>
                <a:close/>
                <a:moveTo>
                  <a:pt x="3391967" y="2455507"/>
                </a:moveTo>
                <a:lnTo>
                  <a:pt x="3369335" y="2455507"/>
                </a:lnTo>
                <a:lnTo>
                  <a:pt x="3369335" y="2478138"/>
                </a:lnTo>
                <a:lnTo>
                  <a:pt x="3346704" y="2478138"/>
                </a:lnTo>
                <a:lnTo>
                  <a:pt x="3346704" y="2500770"/>
                </a:lnTo>
                <a:lnTo>
                  <a:pt x="3369335" y="2500770"/>
                </a:lnTo>
                <a:lnTo>
                  <a:pt x="3369335" y="2523401"/>
                </a:lnTo>
                <a:lnTo>
                  <a:pt x="3391967" y="2523401"/>
                </a:lnTo>
                <a:lnTo>
                  <a:pt x="3391967" y="2500770"/>
                </a:lnTo>
                <a:lnTo>
                  <a:pt x="3414598" y="2500770"/>
                </a:lnTo>
                <a:lnTo>
                  <a:pt x="3414598" y="2478138"/>
                </a:lnTo>
                <a:lnTo>
                  <a:pt x="3391967" y="2478138"/>
                </a:lnTo>
                <a:lnTo>
                  <a:pt x="3391967" y="2455507"/>
                </a:lnTo>
                <a:close/>
                <a:moveTo>
                  <a:pt x="3390595" y="2733599"/>
                </a:moveTo>
                <a:lnTo>
                  <a:pt x="3370707" y="2733599"/>
                </a:lnTo>
                <a:lnTo>
                  <a:pt x="3370707" y="2753830"/>
                </a:lnTo>
                <a:lnTo>
                  <a:pt x="3350476" y="2753830"/>
                </a:lnTo>
                <a:lnTo>
                  <a:pt x="3350476" y="2773718"/>
                </a:lnTo>
                <a:lnTo>
                  <a:pt x="3370707" y="2773718"/>
                </a:lnTo>
                <a:lnTo>
                  <a:pt x="3370707" y="2793949"/>
                </a:lnTo>
                <a:lnTo>
                  <a:pt x="3390595" y="2793949"/>
                </a:lnTo>
                <a:lnTo>
                  <a:pt x="3390595" y="2773718"/>
                </a:lnTo>
                <a:lnTo>
                  <a:pt x="3410827" y="2773718"/>
                </a:lnTo>
                <a:lnTo>
                  <a:pt x="3410827" y="2753830"/>
                </a:lnTo>
                <a:lnTo>
                  <a:pt x="3390595" y="2753830"/>
                </a:lnTo>
                <a:lnTo>
                  <a:pt x="3390595" y="2733599"/>
                </a:lnTo>
                <a:close/>
                <a:moveTo>
                  <a:pt x="3386480" y="3294583"/>
                </a:moveTo>
                <a:lnTo>
                  <a:pt x="3374822" y="3294583"/>
                </a:lnTo>
                <a:lnTo>
                  <a:pt x="3374822" y="3306585"/>
                </a:lnTo>
                <a:lnTo>
                  <a:pt x="3362821" y="3306585"/>
                </a:lnTo>
                <a:lnTo>
                  <a:pt x="3362821" y="3318243"/>
                </a:lnTo>
                <a:lnTo>
                  <a:pt x="3374822" y="3318243"/>
                </a:lnTo>
                <a:lnTo>
                  <a:pt x="3374822" y="3330245"/>
                </a:lnTo>
                <a:lnTo>
                  <a:pt x="3386480" y="3330245"/>
                </a:lnTo>
                <a:lnTo>
                  <a:pt x="3386480" y="3318243"/>
                </a:lnTo>
                <a:lnTo>
                  <a:pt x="3398482" y="3318243"/>
                </a:lnTo>
                <a:lnTo>
                  <a:pt x="3398482" y="3306585"/>
                </a:lnTo>
                <a:lnTo>
                  <a:pt x="3386480" y="3306585"/>
                </a:lnTo>
                <a:lnTo>
                  <a:pt x="3386480" y="3294583"/>
                </a:lnTo>
                <a:close/>
                <a:moveTo>
                  <a:pt x="3527755" y="2459965"/>
                </a:moveTo>
                <a:lnTo>
                  <a:pt x="3507867" y="2459965"/>
                </a:lnTo>
                <a:lnTo>
                  <a:pt x="3507867" y="2479510"/>
                </a:lnTo>
                <a:lnTo>
                  <a:pt x="3488322" y="2479510"/>
                </a:lnTo>
                <a:lnTo>
                  <a:pt x="3488322" y="2499398"/>
                </a:lnTo>
                <a:lnTo>
                  <a:pt x="3507867" y="2499398"/>
                </a:lnTo>
                <a:lnTo>
                  <a:pt x="3507867" y="2518943"/>
                </a:lnTo>
                <a:lnTo>
                  <a:pt x="3527755" y="2518943"/>
                </a:lnTo>
                <a:lnTo>
                  <a:pt x="3527755" y="2499398"/>
                </a:lnTo>
                <a:lnTo>
                  <a:pt x="3547301" y="2499398"/>
                </a:lnTo>
                <a:lnTo>
                  <a:pt x="3547301" y="2479510"/>
                </a:lnTo>
                <a:lnTo>
                  <a:pt x="3527755" y="2479510"/>
                </a:lnTo>
                <a:lnTo>
                  <a:pt x="3527755" y="2459965"/>
                </a:lnTo>
                <a:close/>
                <a:moveTo>
                  <a:pt x="3799675" y="2192846"/>
                </a:moveTo>
                <a:lnTo>
                  <a:pt x="3784588" y="2192846"/>
                </a:lnTo>
                <a:lnTo>
                  <a:pt x="3784588" y="2207590"/>
                </a:lnTo>
                <a:lnTo>
                  <a:pt x="3769843" y="2207590"/>
                </a:lnTo>
                <a:lnTo>
                  <a:pt x="3769843" y="2222678"/>
                </a:lnTo>
                <a:lnTo>
                  <a:pt x="3784588" y="2222678"/>
                </a:lnTo>
                <a:lnTo>
                  <a:pt x="3784588" y="2237423"/>
                </a:lnTo>
                <a:lnTo>
                  <a:pt x="3799675" y="2237423"/>
                </a:lnTo>
                <a:lnTo>
                  <a:pt x="3799675" y="2222678"/>
                </a:lnTo>
                <a:lnTo>
                  <a:pt x="3814420" y="2222678"/>
                </a:lnTo>
                <a:lnTo>
                  <a:pt x="3814420" y="2207590"/>
                </a:lnTo>
                <a:lnTo>
                  <a:pt x="3799675" y="2207590"/>
                </a:lnTo>
                <a:lnTo>
                  <a:pt x="3799675" y="2192846"/>
                </a:lnTo>
                <a:close/>
                <a:moveTo>
                  <a:pt x="3798646" y="2469566"/>
                </a:moveTo>
                <a:lnTo>
                  <a:pt x="3785616" y="2469566"/>
                </a:lnTo>
                <a:lnTo>
                  <a:pt x="3785616" y="2482939"/>
                </a:lnTo>
                <a:lnTo>
                  <a:pt x="3772243" y="2482939"/>
                </a:lnTo>
                <a:lnTo>
                  <a:pt x="3772243" y="2495969"/>
                </a:lnTo>
                <a:lnTo>
                  <a:pt x="3785616" y="2495969"/>
                </a:lnTo>
                <a:lnTo>
                  <a:pt x="3785616" y="2509342"/>
                </a:lnTo>
                <a:lnTo>
                  <a:pt x="3798646" y="2509342"/>
                </a:lnTo>
                <a:lnTo>
                  <a:pt x="3798646" y="2495969"/>
                </a:lnTo>
                <a:lnTo>
                  <a:pt x="3812020" y="2495969"/>
                </a:lnTo>
                <a:lnTo>
                  <a:pt x="3812020" y="2482939"/>
                </a:lnTo>
                <a:lnTo>
                  <a:pt x="3798646" y="2482939"/>
                </a:lnTo>
                <a:lnTo>
                  <a:pt x="3798646" y="2469566"/>
                </a:lnTo>
                <a:close/>
                <a:moveTo>
                  <a:pt x="3799675" y="1917840"/>
                </a:moveTo>
                <a:lnTo>
                  <a:pt x="3784588" y="1917840"/>
                </a:lnTo>
                <a:lnTo>
                  <a:pt x="3784588" y="1933270"/>
                </a:lnTo>
                <a:lnTo>
                  <a:pt x="3769157" y="1933270"/>
                </a:lnTo>
                <a:lnTo>
                  <a:pt x="3769157" y="1948358"/>
                </a:lnTo>
                <a:lnTo>
                  <a:pt x="3784588" y="1948358"/>
                </a:lnTo>
                <a:lnTo>
                  <a:pt x="3784588" y="1963788"/>
                </a:lnTo>
                <a:lnTo>
                  <a:pt x="3799675" y="1963788"/>
                </a:lnTo>
                <a:lnTo>
                  <a:pt x="3799675" y="1948358"/>
                </a:lnTo>
                <a:lnTo>
                  <a:pt x="3815105" y="1948358"/>
                </a:lnTo>
                <a:lnTo>
                  <a:pt x="3815105" y="1933270"/>
                </a:lnTo>
                <a:lnTo>
                  <a:pt x="3799675" y="1933270"/>
                </a:lnTo>
                <a:lnTo>
                  <a:pt x="3799675" y="1917840"/>
                </a:lnTo>
                <a:close/>
                <a:moveTo>
                  <a:pt x="3732124" y="2052599"/>
                </a:moveTo>
                <a:lnTo>
                  <a:pt x="3714979" y="2052599"/>
                </a:lnTo>
                <a:lnTo>
                  <a:pt x="3714979" y="2069402"/>
                </a:lnTo>
                <a:lnTo>
                  <a:pt x="3698177" y="2069402"/>
                </a:lnTo>
                <a:lnTo>
                  <a:pt x="3698177" y="2086547"/>
                </a:lnTo>
                <a:lnTo>
                  <a:pt x="3714979" y="2086547"/>
                </a:lnTo>
                <a:lnTo>
                  <a:pt x="3714979" y="2103349"/>
                </a:lnTo>
                <a:lnTo>
                  <a:pt x="3732124" y="2103349"/>
                </a:lnTo>
                <a:lnTo>
                  <a:pt x="3732124" y="2086547"/>
                </a:lnTo>
                <a:lnTo>
                  <a:pt x="3748926" y="2086547"/>
                </a:lnTo>
                <a:lnTo>
                  <a:pt x="3748926" y="2069402"/>
                </a:lnTo>
                <a:lnTo>
                  <a:pt x="3732124" y="2069402"/>
                </a:lnTo>
                <a:lnTo>
                  <a:pt x="3732124" y="2052599"/>
                </a:lnTo>
                <a:close/>
                <a:moveTo>
                  <a:pt x="3593249" y="2880017"/>
                </a:moveTo>
                <a:lnTo>
                  <a:pt x="3579533" y="2880017"/>
                </a:lnTo>
                <a:lnTo>
                  <a:pt x="3579533" y="2894076"/>
                </a:lnTo>
                <a:lnTo>
                  <a:pt x="3565474" y="2894076"/>
                </a:lnTo>
                <a:lnTo>
                  <a:pt x="3565474" y="2907792"/>
                </a:lnTo>
                <a:lnTo>
                  <a:pt x="3579533" y="2907792"/>
                </a:lnTo>
                <a:lnTo>
                  <a:pt x="3579533" y="2921851"/>
                </a:lnTo>
                <a:lnTo>
                  <a:pt x="3593249" y="2921851"/>
                </a:lnTo>
                <a:lnTo>
                  <a:pt x="3593249" y="2907792"/>
                </a:lnTo>
                <a:lnTo>
                  <a:pt x="3607308" y="2907792"/>
                </a:lnTo>
                <a:lnTo>
                  <a:pt x="3607308" y="2894076"/>
                </a:lnTo>
                <a:lnTo>
                  <a:pt x="3593249" y="2894076"/>
                </a:lnTo>
                <a:lnTo>
                  <a:pt x="3593249" y="2880017"/>
                </a:lnTo>
                <a:close/>
                <a:moveTo>
                  <a:pt x="3732124" y="1778279"/>
                </a:moveTo>
                <a:lnTo>
                  <a:pt x="3714979" y="1778279"/>
                </a:lnTo>
                <a:lnTo>
                  <a:pt x="3714979" y="1795082"/>
                </a:lnTo>
                <a:lnTo>
                  <a:pt x="3698177" y="1795082"/>
                </a:lnTo>
                <a:lnTo>
                  <a:pt x="3698177" y="1812227"/>
                </a:lnTo>
                <a:lnTo>
                  <a:pt x="3714979" y="1812227"/>
                </a:lnTo>
                <a:lnTo>
                  <a:pt x="3714979" y="1829029"/>
                </a:lnTo>
                <a:lnTo>
                  <a:pt x="3732124" y="1829029"/>
                </a:lnTo>
                <a:lnTo>
                  <a:pt x="3732124" y="1812227"/>
                </a:lnTo>
                <a:lnTo>
                  <a:pt x="3748926" y="1812227"/>
                </a:lnTo>
                <a:lnTo>
                  <a:pt x="3748926" y="1795082"/>
                </a:lnTo>
                <a:lnTo>
                  <a:pt x="3732124" y="1795082"/>
                </a:lnTo>
                <a:lnTo>
                  <a:pt x="3732124" y="1778279"/>
                </a:lnTo>
                <a:close/>
                <a:moveTo>
                  <a:pt x="3866884" y="2333435"/>
                </a:moveTo>
                <a:lnTo>
                  <a:pt x="3854539" y="2333435"/>
                </a:lnTo>
                <a:lnTo>
                  <a:pt x="3854539" y="2346122"/>
                </a:lnTo>
                <a:lnTo>
                  <a:pt x="3841852" y="2346122"/>
                </a:lnTo>
                <a:lnTo>
                  <a:pt x="3841852" y="2358466"/>
                </a:lnTo>
                <a:lnTo>
                  <a:pt x="3854539" y="2358466"/>
                </a:lnTo>
                <a:lnTo>
                  <a:pt x="3854539" y="2371154"/>
                </a:lnTo>
                <a:lnTo>
                  <a:pt x="3866884" y="2371154"/>
                </a:lnTo>
                <a:lnTo>
                  <a:pt x="3866884" y="2358466"/>
                </a:lnTo>
                <a:lnTo>
                  <a:pt x="3879571" y="2358466"/>
                </a:lnTo>
                <a:lnTo>
                  <a:pt x="3879571" y="2346122"/>
                </a:lnTo>
                <a:lnTo>
                  <a:pt x="3866884" y="2346122"/>
                </a:lnTo>
                <a:lnTo>
                  <a:pt x="3866884" y="2333435"/>
                </a:lnTo>
                <a:close/>
                <a:moveTo>
                  <a:pt x="3947122" y="1934985"/>
                </a:moveTo>
                <a:lnTo>
                  <a:pt x="3935120" y="1934985"/>
                </a:lnTo>
                <a:lnTo>
                  <a:pt x="3935120" y="1922983"/>
                </a:lnTo>
                <a:lnTo>
                  <a:pt x="3923462" y="1922983"/>
                </a:lnTo>
                <a:lnTo>
                  <a:pt x="3923462" y="1934985"/>
                </a:lnTo>
                <a:lnTo>
                  <a:pt x="3911461" y="1934985"/>
                </a:lnTo>
                <a:lnTo>
                  <a:pt x="3911461" y="1946643"/>
                </a:lnTo>
                <a:lnTo>
                  <a:pt x="3923462" y="1946643"/>
                </a:lnTo>
                <a:lnTo>
                  <a:pt x="3923462" y="1958645"/>
                </a:lnTo>
                <a:lnTo>
                  <a:pt x="3935120" y="1958645"/>
                </a:lnTo>
                <a:lnTo>
                  <a:pt x="3935120" y="1946643"/>
                </a:lnTo>
                <a:lnTo>
                  <a:pt x="3947122" y="1946643"/>
                </a:lnTo>
                <a:cubicBezTo>
                  <a:pt x="3947122" y="1944586"/>
                  <a:pt x="3947122" y="1942871"/>
                  <a:pt x="3947122" y="1940814"/>
                </a:cubicBezTo>
                <a:cubicBezTo>
                  <a:pt x="3947122" y="1938757"/>
                  <a:pt x="3947122" y="1937042"/>
                  <a:pt x="3947122" y="1934985"/>
                </a:cubicBezTo>
                <a:close/>
                <a:moveTo>
                  <a:pt x="3867569" y="1783423"/>
                </a:moveTo>
                <a:lnTo>
                  <a:pt x="3853853" y="1783423"/>
                </a:lnTo>
                <a:lnTo>
                  <a:pt x="3853853" y="1796796"/>
                </a:lnTo>
                <a:lnTo>
                  <a:pt x="3840480" y="1796796"/>
                </a:lnTo>
                <a:lnTo>
                  <a:pt x="3840480" y="1810512"/>
                </a:lnTo>
                <a:lnTo>
                  <a:pt x="3853853" y="1810512"/>
                </a:lnTo>
                <a:lnTo>
                  <a:pt x="3853853" y="1823885"/>
                </a:lnTo>
                <a:lnTo>
                  <a:pt x="3867569" y="1823885"/>
                </a:lnTo>
                <a:lnTo>
                  <a:pt x="3867569" y="1810512"/>
                </a:lnTo>
                <a:lnTo>
                  <a:pt x="3880942" y="1810512"/>
                </a:lnTo>
                <a:lnTo>
                  <a:pt x="3880942" y="1796796"/>
                </a:lnTo>
                <a:lnTo>
                  <a:pt x="3867569" y="1796796"/>
                </a:lnTo>
                <a:lnTo>
                  <a:pt x="3867569" y="1783423"/>
                </a:lnTo>
                <a:close/>
                <a:moveTo>
                  <a:pt x="3867569" y="2057743"/>
                </a:moveTo>
                <a:lnTo>
                  <a:pt x="3853853" y="2057743"/>
                </a:lnTo>
                <a:lnTo>
                  <a:pt x="3853853" y="2071116"/>
                </a:lnTo>
                <a:lnTo>
                  <a:pt x="3840480" y="2071116"/>
                </a:lnTo>
                <a:lnTo>
                  <a:pt x="3840480" y="2084832"/>
                </a:lnTo>
                <a:lnTo>
                  <a:pt x="3853853" y="2084832"/>
                </a:lnTo>
                <a:lnTo>
                  <a:pt x="3853853" y="2098205"/>
                </a:lnTo>
                <a:lnTo>
                  <a:pt x="3867569" y="2098205"/>
                </a:lnTo>
                <a:lnTo>
                  <a:pt x="3867569" y="2084832"/>
                </a:lnTo>
                <a:lnTo>
                  <a:pt x="3880942" y="2084832"/>
                </a:lnTo>
                <a:lnTo>
                  <a:pt x="3880942" y="2071116"/>
                </a:lnTo>
                <a:lnTo>
                  <a:pt x="3867569" y="2071116"/>
                </a:lnTo>
                <a:lnTo>
                  <a:pt x="3867569" y="2057743"/>
                </a:lnTo>
                <a:close/>
                <a:moveTo>
                  <a:pt x="3731438" y="2328634"/>
                </a:moveTo>
                <a:lnTo>
                  <a:pt x="3715664" y="2328634"/>
                </a:lnTo>
                <a:lnTo>
                  <a:pt x="3715664" y="2344407"/>
                </a:lnTo>
                <a:lnTo>
                  <a:pt x="3699891" y="2344407"/>
                </a:lnTo>
                <a:lnTo>
                  <a:pt x="3699891" y="2360181"/>
                </a:lnTo>
                <a:lnTo>
                  <a:pt x="3715664" y="2360181"/>
                </a:lnTo>
                <a:lnTo>
                  <a:pt x="3715664" y="2375954"/>
                </a:lnTo>
                <a:lnTo>
                  <a:pt x="3731438" y="2375954"/>
                </a:lnTo>
                <a:lnTo>
                  <a:pt x="3731438" y="2360181"/>
                </a:lnTo>
                <a:lnTo>
                  <a:pt x="3747211" y="2360181"/>
                </a:lnTo>
                <a:lnTo>
                  <a:pt x="3747211" y="2344407"/>
                </a:lnTo>
                <a:lnTo>
                  <a:pt x="3731438" y="2344407"/>
                </a:lnTo>
                <a:lnTo>
                  <a:pt x="3731438" y="2328634"/>
                </a:lnTo>
                <a:close/>
                <a:moveTo>
                  <a:pt x="3596335" y="1773479"/>
                </a:moveTo>
                <a:lnTo>
                  <a:pt x="3576447" y="1773479"/>
                </a:lnTo>
                <a:lnTo>
                  <a:pt x="3576447" y="1793710"/>
                </a:lnTo>
                <a:lnTo>
                  <a:pt x="3556216" y="1793710"/>
                </a:lnTo>
                <a:lnTo>
                  <a:pt x="3556216" y="1813598"/>
                </a:lnTo>
                <a:lnTo>
                  <a:pt x="3576447" y="1813598"/>
                </a:lnTo>
                <a:lnTo>
                  <a:pt x="3576447" y="1833829"/>
                </a:lnTo>
                <a:lnTo>
                  <a:pt x="3596335" y="1833829"/>
                </a:lnTo>
                <a:lnTo>
                  <a:pt x="3596335" y="1813598"/>
                </a:lnTo>
                <a:lnTo>
                  <a:pt x="3616567" y="1813598"/>
                </a:lnTo>
                <a:lnTo>
                  <a:pt x="3616567" y="1793710"/>
                </a:lnTo>
                <a:lnTo>
                  <a:pt x="3596335" y="1793710"/>
                </a:lnTo>
                <a:lnTo>
                  <a:pt x="3596335" y="1773479"/>
                </a:lnTo>
                <a:close/>
                <a:moveTo>
                  <a:pt x="3595993" y="2323833"/>
                </a:moveTo>
                <a:lnTo>
                  <a:pt x="3576790" y="2323833"/>
                </a:lnTo>
                <a:lnTo>
                  <a:pt x="3576790" y="2342693"/>
                </a:lnTo>
                <a:lnTo>
                  <a:pt x="3557930" y="2342693"/>
                </a:lnTo>
                <a:lnTo>
                  <a:pt x="3557930" y="2361895"/>
                </a:lnTo>
                <a:lnTo>
                  <a:pt x="3576790" y="2361895"/>
                </a:lnTo>
                <a:lnTo>
                  <a:pt x="3576790" y="2380755"/>
                </a:lnTo>
                <a:lnTo>
                  <a:pt x="3595993" y="2380755"/>
                </a:lnTo>
                <a:lnTo>
                  <a:pt x="3595993" y="2361895"/>
                </a:lnTo>
                <a:lnTo>
                  <a:pt x="3614852" y="2361895"/>
                </a:lnTo>
                <a:lnTo>
                  <a:pt x="3614852" y="2342693"/>
                </a:lnTo>
                <a:lnTo>
                  <a:pt x="3595993" y="2342693"/>
                </a:lnTo>
                <a:lnTo>
                  <a:pt x="3595993" y="2323833"/>
                </a:lnTo>
                <a:close/>
                <a:moveTo>
                  <a:pt x="3596335" y="2047799"/>
                </a:moveTo>
                <a:lnTo>
                  <a:pt x="3576447" y="2047799"/>
                </a:lnTo>
                <a:lnTo>
                  <a:pt x="3576447" y="2068030"/>
                </a:lnTo>
                <a:lnTo>
                  <a:pt x="3556216" y="2068030"/>
                </a:lnTo>
                <a:lnTo>
                  <a:pt x="3556216" y="2087918"/>
                </a:lnTo>
                <a:lnTo>
                  <a:pt x="3576447" y="2087918"/>
                </a:lnTo>
                <a:lnTo>
                  <a:pt x="3576447" y="2108149"/>
                </a:lnTo>
                <a:lnTo>
                  <a:pt x="3596335" y="2108149"/>
                </a:lnTo>
                <a:lnTo>
                  <a:pt x="3596335" y="2087918"/>
                </a:lnTo>
                <a:lnTo>
                  <a:pt x="3616567" y="2087918"/>
                </a:lnTo>
                <a:lnTo>
                  <a:pt x="3616567" y="2068030"/>
                </a:lnTo>
                <a:lnTo>
                  <a:pt x="3596335" y="2068030"/>
                </a:lnTo>
                <a:lnTo>
                  <a:pt x="3596335" y="2047799"/>
                </a:lnTo>
                <a:close/>
                <a:moveTo>
                  <a:pt x="3730409" y="2606040"/>
                </a:moveTo>
                <a:lnTo>
                  <a:pt x="3716693" y="2606040"/>
                </a:lnTo>
                <a:lnTo>
                  <a:pt x="3716693" y="2619756"/>
                </a:lnTo>
                <a:lnTo>
                  <a:pt x="3702977" y="2619756"/>
                </a:lnTo>
                <a:lnTo>
                  <a:pt x="3702977" y="2633472"/>
                </a:lnTo>
                <a:lnTo>
                  <a:pt x="3716693" y="2633472"/>
                </a:lnTo>
                <a:lnTo>
                  <a:pt x="3716693" y="2647188"/>
                </a:lnTo>
                <a:lnTo>
                  <a:pt x="3730409" y="2647188"/>
                </a:lnTo>
                <a:lnTo>
                  <a:pt x="3730409" y="2633472"/>
                </a:lnTo>
                <a:lnTo>
                  <a:pt x="3744125" y="2633472"/>
                </a:lnTo>
                <a:lnTo>
                  <a:pt x="3744125" y="2619756"/>
                </a:lnTo>
                <a:lnTo>
                  <a:pt x="3730409" y="2619756"/>
                </a:lnTo>
                <a:lnTo>
                  <a:pt x="3730409" y="2606040"/>
                </a:lnTo>
                <a:close/>
                <a:moveTo>
                  <a:pt x="3594964" y="2600897"/>
                </a:moveTo>
                <a:lnTo>
                  <a:pt x="3577819" y="2600897"/>
                </a:lnTo>
                <a:lnTo>
                  <a:pt x="3577819" y="2618042"/>
                </a:lnTo>
                <a:lnTo>
                  <a:pt x="3560674" y="2618042"/>
                </a:lnTo>
                <a:lnTo>
                  <a:pt x="3560674" y="2635187"/>
                </a:lnTo>
                <a:lnTo>
                  <a:pt x="3577819" y="2635187"/>
                </a:lnTo>
                <a:lnTo>
                  <a:pt x="3577819" y="2652332"/>
                </a:lnTo>
                <a:lnTo>
                  <a:pt x="3594964" y="2652332"/>
                </a:lnTo>
                <a:lnTo>
                  <a:pt x="3594964" y="2635187"/>
                </a:lnTo>
                <a:lnTo>
                  <a:pt x="3612109" y="2635187"/>
                </a:lnTo>
                <a:lnTo>
                  <a:pt x="3612109" y="2618042"/>
                </a:lnTo>
                <a:lnTo>
                  <a:pt x="3594964" y="2618042"/>
                </a:lnTo>
                <a:lnTo>
                  <a:pt x="3594964" y="2600897"/>
                </a:lnTo>
                <a:close/>
                <a:moveTo>
                  <a:pt x="3664229" y="1913039"/>
                </a:moveTo>
                <a:lnTo>
                  <a:pt x="3645713" y="1913039"/>
                </a:lnTo>
                <a:lnTo>
                  <a:pt x="3645713" y="1931556"/>
                </a:lnTo>
                <a:lnTo>
                  <a:pt x="3627196" y="1931556"/>
                </a:lnTo>
                <a:lnTo>
                  <a:pt x="3627196" y="1950072"/>
                </a:lnTo>
                <a:lnTo>
                  <a:pt x="3645713" y="1950072"/>
                </a:lnTo>
                <a:lnTo>
                  <a:pt x="3645713" y="1968589"/>
                </a:lnTo>
                <a:lnTo>
                  <a:pt x="3664229" y="1968589"/>
                </a:lnTo>
                <a:lnTo>
                  <a:pt x="3664229" y="1950072"/>
                </a:lnTo>
                <a:lnTo>
                  <a:pt x="3682746" y="1950072"/>
                </a:lnTo>
                <a:lnTo>
                  <a:pt x="3682746" y="1931556"/>
                </a:lnTo>
                <a:lnTo>
                  <a:pt x="3664229" y="1931556"/>
                </a:lnTo>
                <a:lnTo>
                  <a:pt x="3664229" y="1913039"/>
                </a:lnTo>
                <a:close/>
                <a:moveTo>
                  <a:pt x="3663887" y="2188045"/>
                </a:moveTo>
                <a:lnTo>
                  <a:pt x="3646056" y="2188045"/>
                </a:lnTo>
                <a:lnTo>
                  <a:pt x="3646056" y="2206219"/>
                </a:lnTo>
                <a:lnTo>
                  <a:pt x="3627882" y="2206219"/>
                </a:lnTo>
                <a:lnTo>
                  <a:pt x="3627882" y="2224049"/>
                </a:lnTo>
                <a:lnTo>
                  <a:pt x="3646056" y="2224049"/>
                </a:lnTo>
                <a:lnTo>
                  <a:pt x="3646056" y="2242223"/>
                </a:lnTo>
                <a:lnTo>
                  <a:pt x="3663887" y="2242223"/>
                </a:lnTo>
                <a:lnTo>
                  <a:pt x="3663887" y="2224049"/>
                </a:lnTo>
                <a:lnTo>
                  <a:pt x="3682060" y="2224049"/>
                </a:lnTo>
                <a:lnTo>
                  <a:pt x="3682060" y="2206219"/>
                </a:lnTo>
                <a:lnTo>
                  <a:pt x="3663887" y="2206219"/>
                </a:lnTo>
                <a:lnTo>
                  <a:pt x="3663887" y="2188045"/>
                </a:lnTo>
                <a:close/>
                <a:moveTo>
                  <a:pt x="3661829" y="2742857"/>
                </a:moveTo>
                <a:lnTo>
                  <a:pt x="3648113" y="2742857"/>
                </a:lnTo>
                <a:lnTo>
                  <a:pt x="3648113" y="2756916"/>
                </a:lnTo>
                <a:lnTo>
                  <a:pt x="3634054" y="2756916"/>
                </a:lnTo>
                <a:lnTo>
                  <a:pt x="3634054" y="2770632"/>
                </a:lnTo>
                <a:lnTo>
                  <a:pt x="3648113" y="2770632"/>
                </a:lnTo>
                <a:lnTo>
                  <a:pt x="3648113" y="2784691"/>
                </a:lnTo>
                <a:lnTo>
                  <a:pt x="3661829" y="2784691"/>
                </a:lnTo>
                <a:lnTo>
                  <a:pt x="3661829" y="2770632"/>
                </a:lnTo>
                <a:lnTo>
                  <a:pt x="3675888" y="2770632"/>
                </a:lnTo>
                <a:lnTo>
                  <a:pt x="3675888" y="2756916"/>
                </a:lnTo>
                <a:lnTo>
                  <a:pt x="3661829" y="2756916"/>
                </a:lnTo>
                <a:lnTo>
                  <a:pt x="3661829" y="2742857"/>
                </a:lnTo>
                <a:close/>
                <a:moveTo>
                  <a:pt x="3663201" y="2464422"/>
                </a:moveTo>
                <a:lnTo>
                  <a:pt x="3646742" y="2464422"/>
                </a:lnTo>
                <a:lnTo>
                  <a:pt x="3646742" y="2481224"/>
                </a:lnTo>
                <a:lnTo>
                  <a:pt x="3629939" y="2481224"/>
                </a:lnTo>
                <a:lnTo>
                  <a:pt x="3629939" y="2497684"/>
                </a:lnTo>
                <a:lnTo>
                  <a:pt x="3646742" y="2497684"/>
                </a:lnTo>
                <a:lnTo>
                  <a:pt x="3646742" y="2514486"/>
                </a:lnTo>
                <a:lnTo>
                  <a:pt x="3663201" y="2514486"/>
                </a:lnTo>
                <a:lnTo>
                  <a:pt x="3663201" y="2497684"/>
                </a:lnTo>
                <a:lnTo>
                  <a:pt x="3680003" y="2497684"/>
                </a:lnTo>
                <a:lnTo>
                  <a:pt x="3680003" y="2481224"/>
                </a:lnTo>
                <a:lnTo>
                  <a:pt x="3663201" y="2481224"/>
                </a:lnTo>
                <a:lnTo>
                  <a:pt x="3663201" y="2464422"/>
                </a:lnTo>
                <a:close/>
                <a:moveTo>
                  <a:pt x="3528784" y="1907896"/>
                </a:moveTo>
                <a:lnTo>
                  <a:pt x="3506839" y="1907896"/>
                </a:lnTo>
                <a:lnTo>
                  <a:pt x="3506839" y="1929841"/>
                </a:lnTo>
                <a:lnTo>
                  <a:pt x="3484893" y="1929841"/>
                </a:lnTo>
                <a:lnTo>
                  <a:pt x="3484893" y="1951787"/>
                </a:lnTo>
                <a:lnTo>
                  <a:pt x="3506839" y="1951787"/>
                </a:lnTo>
                <a:lnTo>
                  <a:pt x="3506839" y="1973732"/>
                </a:lnTo>
                <a:lnTo>
                  <a:pt x="3528784" y="1973732"/>
                </a:lnTo>
                <a:lnTo>
                  <a:pt x="3528784" y="1951787"/>
                </a:lnTo>
                <a:lnTo>
                  <a:pt x="3550730" y="1951787"/>
                </a:lnTo>
                <a:lnTo>
                  <a:pt x="3550730" y="1929841"/>
                </a:lnTo>
                <a:lnTo>
                  <a:pt x="3528784" y="1929841"/>
                </a:lnTo>
                <a:lnTo>
                  <a:pt x="3528784" y="1907896"/>
                </a:lnTo>
                <a:close/>
                <a:moveTo>
                  <a:pt x="2362924" y="3416313"/>
                </a:moveTo>
                <a:lnTo>
                  <a:pt x="2340979" y="3416313"/>
                </a:lnTo>
                <a:lnTo>
                  <a:pt x="2340979" y="3438601"/>
                </a:lnTo>
                <a:lnTo>
                  <a:pt x="2318690" y="3438601"/>
                </a:lnTo>
                <a:lnTo>
                  <a:pt x="2318690" y="3460547"/>
                </a:lnTo>
                <a:lnTo>
                  <a:pt x="2340979" y="3460547"/>
                </a:lnTo>
                <a:lnTo>
                  <a:pt x="2340979" y="3482835"/>
                </a:lnTo>
                <a:lnTo>
                  <a:pt x="2362924" y="3482835"/>
                </a:lnTo>
                <a:lnTo>
                  <a:pt x="2362924" y="3460547"/>
                </a:lnTo>
                <a:lnTo>
                  <a:pt x="2385212" y="3460547"/>
                </a:lnTo>
                <a:lnTo>
                  <a:pt x="2385212" y="3438601"/>
                </a:lnTo>
                <a:lnTo>
                  <a:pt x="2362924" y="3438601"/>
                </a:lnTo>
                <a:lnTo>
                  <a:pt x="2362924" y="3416313"/>
                </a:lnTo>
                <a:close/>
                <a:moveTo>
                  <a:pt x="2426704" y="3842880"/>
                </a:moveTo>
                <a:lnTo>
                  <a:pt x="2414359" y="3842880"/>
                </a:lnTo>
                <a:lnTo>
                  <a:pt x="2414359" y="3854882"/>
                </a:lnTo>
                <a:lnTo>
                  <a:pt x="2402357" y="3854882"/>
                </a:lnTo>
                <a:lnTo>
                  <a:pt x="2402357" y="3867226"/>
                </a:lnTo>
                <a:lnTo>
                  <a:pt x="2414359" y="3867226"/>
                </a:lnTo>
                <a:lnTo>
                  <a:pt x="2414359" y="3879228"/>
                </a:lnTo>
                <a:lnTo>
                  <a:pt x="2426704" y="3879228"/>
                </a:lnTo>
                <a:lnTo>
                  <a:pt x="2426704" y="3867226"/>
                </a:lnTo>
                <a:lnTo>
                  <a:pt x="2438705" y="3867226"/>
                </a:lnTo>
                <a:lnTo>
                  <a:pt x="2438705" y="3854882"/>
                </a:lnTo>
                <a:lnTo>
                  <a:pt x="2426704" y="3854882"/>
                </a:lnTo>
                <a:lnTo>
                  <a:pt x="2426704" y="3842880"/>
                </a:lnTo>
                <a:close/>
                <a:moveTo>
                  <a:pt x="2289886" y="3841852"/>
                </a:moveTo>
                <a:lnTo>
                  <a:pt x="2276856" y="3841852"/>
                </a:lnTo>
                <a:lnTo>
                  <a:pt x="2276856" y="3854539"/>
                </a:lnTo>
                <a:lnTo>
                  <a:pt x="2264169" y="3854539"/>
                </a:lnTo>
                <a:lnTo>
                  <a:pt x="2264169" y="3867569"/>
                </a:lnTo>
                <a:lnTo>
                  <a:pt x="2276856" y="3867569"/>
                </a:lnTo>
                <a:lnTo>
                  <a:pt x="2276856" y="3880256"/>
                </a:lnTo>
                <a:lnTo>
                  <a:pt x="2289886" y="3880256"/>
                </a:lnTo>
                <a:lnTo>
                  <a:pt x="2289886" y="3867569"/>
                </a:lnTo>
                <a:lnTo>
                  <a:pt x="2302574" y="3867569"/>
                </a:lnTo>
                <a:lnTo>
                  <a:pt x="2302574" y="3854539"/>
                </a:lnTo>
                <a:lnTo>
                  <a:pt x="2289886" y="3854539"/>
                </a:lnTo>
                <a:lnTo>
                  <a:pt x="2289886" y="3841852"/>
                </a:lnTo>
                <a:close/>
                <a:moveTo>
                  <a:pt x="3185884" y="2867673"/>
                </a:moveTo>
                <a:lnTo>
                  <a:pt x="3163939" y="2867673"/>
                </a:lnTo>
                <a:lnTo>
                  <a:pt x="3163939" y="2889961"/>
                </a:lnTo>
                <a:lnTo>
                  <a:pt x="3141650" y="2889961"/>
                </a:lnTo>
                <a:lnTo>
                  <a:pt x="3141650" y="2911907"/>
                </a:lnTo>
                <a:lnTo>
                  <a:pt x="3163939" y="2911907"/>
                </a:lnTo>
                <a:lnTo>
                  <a:pt x="3163939" y="2934195"/>
                </a:lnTo>
                <a:lnTo>
                  <a:pt x="3185884" y="2934195"/>
                </a:lnTo>
                <a:lnTo>
                  <a:pt x="3185884" y="2911907"/>
                </a:lnTo>
                <a:lnTo>
                  <a:pt x="3208172" y="2911907"/>
                </a:lnTo>
                <a:lnTo>
                  <a:pt x="3208172" y="2889961"/>
                </a:lnTo>
                <a:lnTo>
                  <a:pt x="3185884" y="2889961"/>
                </a:lnTo>
                <a:lnTo>
                  <a:pt x="3185884" y="2867673"/>
                </a:lnTo>
                <a:close/>
                <a:moveTo>
                  <a:pt x="2359838" y="3700234"/>
                </a:moveTo>
                <a:lnTo>
                  <a:pt x="2344064" y="3700234"/>
                </a:lnTo>
                <a:lnTo>
                  <a:pt x="2344064" y="3716007"/>
                </a:lnTo>
                <a:lnTo>
                  <a:pt x="2328291" y="3716007"/>
                </a:lnTo>
                <a:lnTo>
                  <a:pt x="2328291" y="3731781"/>
                </a:lnTo>
                <a:lnTo>
                  <a:pt x="2344064" y="3731781"/>
                </a:lnTo>
                <a:lnTo>
                  <a:pt x="2344064" y="3747554"/>
                </a:lnTo>
                <a:lnTo>
                  <a:pt x="2359838" y="3747554"/>
                </a:lnTo>
                <a:lnTo>
                  <a:pt x="2359838" y="3731781"/>
                </a:lnTo>
                <a:lnTo>
                  <a:pt x="2375611" y="3731781"/>
                </a:lnTo>
                <a:lnTo>
                  <a:pt x="2375611" y="3716007"/>
                </a:lnTo>
                <a:lnTo>
                  <a:pt x="2359838" y="3716007"/>
                </a:lnTo>
                <a:lnTo>
                  <a:pt x="2359838" y="3700234"/>
                </a:lnTo>
                <a:close/>
                <a:moveTo>
                  <a:pt x="2292973" y="3557588"/>
                </a:moveTo>
                <a:lnTo>
                  <a:pt x="2273770" y="3557588"/>
                </a:lnTo>
                <a:lnTo>
                  <a:pt x="2273770" y="3577133"/>
                </a:lnTo>
                <a:lnTo>
                  <a:pt x="2254225" y="3577133"/>
                </a:lnTo>
                <a:lnTo>
                  <a:pt x="2254225" y="3596335"/>
                </a:lnTo>
                <a:lnTo>
                  <a:pt x="2273770" y="3596335"/>
                </a:lnTo>
                <a:lnTo>
                  <a:pt x="2273770" y="3615881"/>
                </a:lnTo>
                <a:lnTo>
                  <a:pt x="2292973" y="3615881"/>
                </a:lnTo>
                <a:lnTo>
                  <a:pt x="2292973" y="3596335"/>
                </a:lnTo>
                <a:lnTo>
                  <a:pt x="2312518" y="3596335"/>
                </a:lnTo>
                <a:lnTo>
                  <a:pt x="2312518" y="3577133"/>
                </a:lnTo>
                <a:lnTo>
                  <a:pt x="2292973" y="3577133"/>
                </a:lnTo>
                <a:lnTo>
                  <a:pt x="2292973" y="3557588"/>
                </a:lnTo>
                <a:close/>
                <a:moveTo>
                  <a:pt x="2566607" y="3560331"/>
                </a:moveTo>
                <a:lnTo>
                  <a:pt x="2548776" y="3560331"/>
                </a:lnTo>
                <a:lnTo>
                  <a:pt x="2548776" y="3577819"/>
                </a:lnTo>
                <a:lnTo>
                  <a:pt x="2531288" y="3577819"/>
                </a:lnTo>
                <a:lnTo>
                  <a:pt x="2531288" y="3595649"/>
                </a:lnTo>
                <a:lnTo>
                  <a:pt x="2548776" y="3595649"/>
                </a:lnTo>
                <a:lnTo>
                  <a:pt x="2548776" y="3613137"/>
                </a:lnTo>
                <a:lnTo>
                  <a:pt x="2566607" y="3613137"/>
                </a:lnTo>
                <a:lnTo>
                  <a:pt x="2566607" y="3595649"/>
                </a:lnTo>
                <a:lnTo>
                  <a:pt x="2584094" y="3595649"/>
                </a:lnTo>
                <a:lnTo>
                  <a:pt x="2584094" y="3577819"/>
                </a:lnTo>
                <a:lnTo>
                  <a:pt x="2566607" y="3577819"/>
                </a:lnTo>
                <a:lnTo>
                  <a:pt x="2566607" y="3560331"/>
                </a:lnTo>
                <a:close/>
                <a:moveTo>
                  <a:pt x="2569350" y="3277438"/>
                </a:moveTo>
                <a:lnTo>
                  <a:pt x="2546033" y="3277438"/>
                </a:lnTo>
                <a:lnTo>
                  <a:pt x="2546033" y="3300755"/>
                </a:lnTo>
                <a:lnTo>
                  <a:pt x="2522716" y="3300755"/>
                </a:lnTo>
                <a:lnTo>
                  <a:pt x="2522716" y="3324073"/>
                </a:lnTo>
                <a:lnTo>
                  <a:pt x="2546033" y="3324073"/>
                </a:lnTo>
                <a:lnTo>
                  <a:pt x="2546033" y="3347390"/>
                </a:lnTo>
                <a:lnTo>
                  <a:pt x="2569350" y="3347390"/>
                </a:lnTo>
                <a:lnTo>
                  <a:pt x="2569350" y="3324073"/>
                </a:lnTo>
                <a:lnTo>
                  <a:pt x="2592667" y="3324073"/>
                </a:lnTo>
                <a:lnTo>
                  <a:pt x="2592667" y="3300755"/>
                </a:lnTo>
                <a:lnTo>
                  <a:pt x="2569350" y="3300755"/>
                </a:lnTo>
                <a:lnTo>
                  <a:pt x="2569350" y="3277438"/>
                </a:lnTo>
                <a:close/>
                <a:moveTo>
                  <a:pt x="2496655" y="3701263"/>
                </a:moveTo>
                <a:lnTo>
                  <a:pt x="2481568" y="3701263"/>
                </a:lnTo>
                <a:lnTo>
                  <a:pt x="2481568" y="3716350"/>
                </a:lnTo>
                <a:lnTo>
                  <a:pt x="2466480" y="3716350"/>
                </a:lnTo>
                <a:lnTo>
                  <a:pt x="2466480" y="3731438"/>
                </a:lnTo>
                <a:lnTo>
                  <a:pt x="2481568" y="3731438"/>
                </a:lnTo>
                <a:lnTo>
                  <a:pt x="2481568" y="3746525"/>
                </a:lnTo>
                <a:lnTo>
                  <a:pt x="2496655" y="3746525"/>
                </a:lnTo>
                <a:lnTo>
                  <a:pt x="2496655" y="3731438"/>
                </a:lnTo>
                <a:lnTo>
                  <a:pt x="2511743" y="3731438"/>
                </a:lnTo>
                <a:lnTo>
                  <a:pt x="2511743" y="3716350"/>
                </a:lnTo>
                <a:lnTo>
                  <a:pt x="2496655" y="3716350"/>
                </a:lnTo>
                <a:lnTo>
                  <a:pt x="2496655" y="3701263"/>
                </a:lnTo>
                <a:close/>
                <a:moveTo>
                  <a:pt x="2499741" y="3417684"/>
                </a:moveTo>
                <a:lnTo>
                  <a:pt x="2478481" y="3417684"/>
                </a:lnTo>
                <a:lnTo>
                  <a:pt x="2478481" y="3438944"/>
                </a:lnTo>
                <a:lnTo>
                  <a:pt x="2457221" y="3438944"/>
                </a:lnTo>
                <a:lnTo>
                  <a:pt x="2457221" y="3460204"/>
                </a:lnTo>
                <a:lnTo>
                  <a:pt x="2478481" y="3460204"/>
                </a:lnTo>
                <a:lnTo>
                  <a:pt x="2478481" y="3481464"/>
                </a:lnTo>
                <a:lnTo>
                  <a:pt x="2499741" y="3481464"/>
                </a:lnTo>
                <a:lnTo>
                  <a:pt x="2499741" y="3460204"/>
                </a:lnTo>
                <a:lnTo>
                  <a:pt x="2521001" y="3460204"/>
                </a:lnTo>
                <a:lnTo>
                  <a:pt x="2521001" y="3438944"/>
                </a:lnTo>
                <a:lnTo>
                  <a:pt x="2499741" y="3438944"/>
                </a:lnTo>
                <a:lnTo>
                  <a:pt x="2499741" y="3417684"/>
                </a:lnTo>
                <a:close/>
                <a:moveTo>
                  <a:pt x="1952130" y="3414598"/>
                </a:moveTo>
                <a:lnTo>
                  <a:pt x="1928812" y="3414598"/>
                </a:lnTo>
                <a:lnTo>
                  <a:pt x="1928812" y="3437915"/>
                </a:lnTo>
                <a:lnTo>
                  <a:pt x="1905495" y="3437915"/>
                </a:lnTo>
                <a:lnTo>
                  <a:pt x="1905495" y="3461233"/>
                </a:lnTo>
                <a:lnTo>
                  <a:pt x="1928812" y="3461233"/>
                </a:lnTo>
                <a:lnTo>
                  <a:pt x="1928812" y="3484550"/>
                </a:lnTo>
                <a:lnTo>
                  <a:pt x="1952130" y="3484550"/>
                </a:lnTo>
                <a:lnTo>
                  <a:pt x="1952130" y="3461233"/>
                </a:lnTo>
                <a:lnTo>
                  <a:pt x="1975447" y="3461233"/>
                </a:lnTo>
                <a:lnTo>
                  <a:pt x="1975447" y="3437915"/>
                </a:lnTo>
                <a:lnTo>
                  <a:pt x="1952130" y="3437915"/>
                </a:lnTo>
                <a:lnTo>
                  <a:pt x="1952130" y="3414598"/>
                </a:lnTo>
                <a:close/>
                <a:moveTo>
                  <a:pt x="2019338" y="3556216"/>
                </a:moveTo>
                <a:lnTo>
                  <a:pt x="1998764" y="3556216"/>
                </a:lnTo>
                <a:lnTo>
                  <a:pt x="1998764" y="3576447"/>
                </a:lnTo>
                <a:lnTo>
                  <a:pt x="1978533" y="3576447"/>
                </a:lnTo>
                <a:lnTo>
                  <a:pt x="1978533" y="3597021"/>
                </a:lnTo>
                <a:lnTo>
                  <a:pt x="1998764" y="3597021"/>
                </a:lnTo>
                <a:lnTo>
                  <a:pt x="1998764" y="3617252"/>
                </a:lnTo>
                <a:lnTo>
                  <a:pt x="2019338" y="3617252"/>
                </a:lnTo>
                <a:lnTo>
                  <a:pt x="2019338" y="3597021"/>
                </a:lnTo>
                <a:lnTo>
                  <a:pt x="2039569" y="3597021"/>
                </a:lnTo>
                <a:lnTo>
                  <a:pt x="2039569" y="3576447"/>
                </a:lnTo>
                <a:lnTo>
                  <a:pt x="2019338" y="3576447"/>
                </a:lnTo>
                <a:lnTo>
                  <a:pt x="2019338" y="3556216"/>
                </a:lnTo>
                <a:close/>
                <a:moveTo>
                  <a:pt x="2015909" y="3840823"/>
                </a:moveTo>
                <a:lnTo>
                  <a:pt x="2002193" y="3840823"/>
                </a:lnTo>
                <a:lnTo>
                  <a:pt x="2002193" y="3854196"/>
                </a:lnTo>
                <a:lnTo>
                  <a:pt x="1988820" y="3854196"/>
                </a:lnTo>
                <a:lnTo>
                  <a:pt x="1988820" y="3867912"/>
                </a:lnTo>
                <a:lnTo>
                  <a:pt x="2002193" y="3867912"/>
                </a:lnTo>
                <a:lnTo>
                  <a:pt x="2002193" y="3881285"/>
                </a:lnTo>
                <a:lnTo>
                  <a:pt x="2015909" y="3881285"/>
                </a:lnTo>
                <a:lnTo>
                  <a:pt x="2015909" y="3867912"/>
                </a:lnTo>
                <a:lnTo>
                  <a:pt x="2029282" y="3867912"/>
                </a:lnTo>
                <a:lnTo>
                  <a:pt x="2029282" y="3854196"/>
                </a:lnTo>
                <a:lnTo>
                  <a:pt x="2015909" y="3854196"/>
                </a:lnTo>
                <a:lnTo>
                  <a:pt x="2015909" y="3840823"/>
                </a:lnTo>
                <a:close/>
                <a:moveTo>
                  <a:pt x="2086204" y="3698519"/>
                </a:moveTo>
                <a:lnTo>
                  <a:pt x="2069059" y="3698519"/>
                </a:lnTo>
                <a:lnTo>
                  <a:pt x="2069059" y="3715322"/>
                </a:lnTo>
                <a:lnTo>
                  <a:pt x="2052256" y="3715322"/>
                </a:lnTo>
                <a:lnTo>
                  <a:pt x="2052256" y="3732467"/>
                </a:lnTo>
                <a:lnTo>
                  <a:pt x="2069059" y="3732467"/>
                </a:lnTo>
                <a:lnTo>
                  <a:pt x="2069059" y="3749269"/>
                </a:lnTo>
                <a:lnTo>
                  <a:pt x="2086204" y="3749269"/>
                </a:lnTo>
                <a:lnTo>
                  <a:pt x="2086204" y="3732467"/>
                </a:lnTo>
                <a:lnTo>
                  <a:pt x="2103006" y="3732467"/>
                </a:lnTo>
                <a:lnTo>
                  <a:pt x="2103006" y="3715322"/>
                </a:lnTo>
                <a:lnTo>
                  <a:pt x="2086204" y="3715322"/>
                </a:lnTo>
                <a:lnTo>
                  <a:pt x="2086204" y="3698519"/>
                </a:lnTo>
                <a:close/>
                <a:moveTo>
                  <a:pt x="2633129" y="3703320"/>
                </a:moveTo>
                <a:lnTo>
                  <a:pt x="2619413" y="3703320"/>
                </a:lnTo>
                <a:lnTo>
                  <a:pt x="2619413" y="3717036"/>
                </a:lnTo>
                <a:lnTo>
                  <a:pt x="2605697" y="3717036"/>
                </a:lnTo>
                <a:lnTo>
                  <a:pt x="2605697" y="3730752"/>
                </a:lnTo>
                <a:lnTo>
                  <a:pt x="2619413" y="3730752"/>
                </a:lnTo>
                <a:lnTo>
                  <a:pt x="2619413" y="3744468"/>
                </a:lnTo>
                <a:lnTo>
                  <a:pt x="2633129" y="3744468"/>
                </a:lnTo>
                <a:lnTo>
                  <a:pt x="2633129" y="3730752"/>
                </a:lnTo>
                <a:lnTo>
                  <a:pt x="2646845" y="3730752"/>
                </a:lnTo>
                <a:lnTo>
                  <a:pt x="2646845" y="3717036"/>
                </a:lnTo>
                <a:lnTo>
                  <a:pt x="2633129" y="3717036"/>
                </a:lnTo>
                <a:lnTo>
                  <a:pt x="2633129" y="3703320"/>
                </a:lnTo>
                <a:close/>
                <a:moveTo>
                  <a:pt x="2156155" y="3556559"/>
                </a:moveTo>
                <a:lnTo>
                  <a:pt x="2136267" y="3556559"/>
                </a:lnTo>
                <a:lnTo>
                  <a:pt x="2136267" y="3576790"/>
                </a:lnTo>
                <a:lnTo>
                  <a:pt x="2116036" y="3576790"/>
                </a:lnTo>
                <a:lnTo>
                  <a:pt x="2116036" y="3596678"/>
                </a:lnTo>
                <a:lnTo>
                  <a:pt x="2136267" y="3596678"/>
                </a:lnTo>
                <a:lnTo>
                  <a:pt x="2136267" y="3616909"/>
                </a:lnTo>
                <a:lnTo>
                  <a:pt x="2156155" y="3616909"/>
                </a:lnTo>
                <a:lnTo>
                  <a:pt x="2156155" y="3596678"/>
                </a:lnTo>
                <a:lnTo>
                  <a:pt x="2176387" y="3596678"/>
                </a:lnTo>
                <a:lnTo>
                  <a:pt x="2176387" y="3576790"/>
                </a:lnTo>
                <a:lnTo>
                  <a:pt x="2156155" y="3576790"/>
                </a:lnTo>
                <a:lnTo>
                  <a:pt x="2156155" y="3556559"/>
                </a:lnTo>
                <a:close/>
                <a:moveTo>
                  <a:pt x="2223021" y="3699205"/>
                </a:moveTo>
                <a:lnTo>
                  <a:pt x="2206562" y="3699205"/>
                </a:lnTo>
                <a:lnTo>
                  <a:pt x="2206562" y="3715664"/>
                </a:lnTo>
                <a:lnTo>
                  <a:pt x="2190103" y="3715664"/>
                </a:lnTo>
                <a:lnTo>
                  <a:pt x="2190103" y="3732124"/>
                </a:lnTo>
                <a:lnTo>
                  <a:pt x="2206562" y="3732124"/>
                </a:lnTo>
                <a:lnTo>
                  <a:pt x="2206562" y="3748583"/>
                </a:lnTo>
                <a:lnTo>
                  <a:pt x="2223021" y="3748583"/>
                </a:lnTo>
                <a:lnTo>
                  <a:pt x="2223021" y="3732124"/>
                </a:lnTo>
                <a:lnTo>
                  <a:pt x="2239480" y="3732124"/>
                </a:lnTo>
                <a:lnTo>
                  <a:pt x="2239480" y="3715664"/>
                </a:lnTo>
                <a:lnTo>
                  <a:pt x="2223021" y="3715664"/>
                </a:lnTo>
                <a:lnTo>
                  <a:pt x="2223021" y="3699205"/>
                </a:lnTo>
                <a:close/>
                <a:moveTo>
                  <a:pt x="2089290" y="3414598"/>
                </a:moveTo>
                <a:lnTo>
                  <a:pt x="2065972" y="3414598"/>
                </a:lnTo>
                <a:lnTo>
                  <a:pt x="2065972" y="3437915"/>
                </a:lnTo>
                <a:lnTo>
                  <a:pt x="2042656" y="3437915"/>
                </a:lnTo>
                <a:lnTo>
                  <a:pt x="2042656" y="3461233"/>
                </a:lnTo>
                <a:lnTo>
                  <a:pt x="2065972" y="3461233"/>
                </a:lnTo>
                <a:lnTo>
                  <a:pt x="2065972" y="3484550"/>
                </a:lnTo>
                <a:lnTo>
                  <a:pt x="2089290" y="3484550"/>
                </a:lnTo>
                <a:lnTo>
                  <a:pt x="2089290" y="3461233"/>
                </a:lnTo>
                <a:lnTo>
                  <a:pt x="2112607" y="3461233"/>
                </a:lnTo>
                <a:lnTo>
                  <a:pt x="2112607" y="3437915"/>
                </a:lnTo>
                <a:lnTo>
                  <a:pt x="2089290" y="3437915"/>
                </a:lnTo>
                <a:lnTo>
                  <a:pt x="2089290" y="3414598"/>
                </a:lnTo>
                <a:close/>
                <a:moveTo>
                  <a:pt x="2226107" y="3415627"/>
                </a:moveTo>
                <a:lnTo>
                  <a:pt x="2203475" y="3415627"/>
                </a:lnTo>
                <a:lnTo>
                  <a:pt x="2203475" y="3438258"/>
                </a:lnTo>
                <a:lnTo>
                  <a:pt x="2180844" y="3438258"/>
                </a:lnTo>
                <a:lnTo>
                  <a:pt x="2180844" y="3460890"/>
                </a:lnTo>
                <a:lnTo>
                  <a:pt x="2203475" y="3460890"/>
                </a:lnTo>
                <a:lnTo>
                  <a:pt x="2203475" y="3483521"/>
                </a:lnTo>
                <a:lnTo>
                  <a:pt x="2226107" y="3483521"/>
                </a:lnTo>
                <a:lnTo>
                  <a:pt x="2226107" y="3460890"/>
                </a:lnTo>
                <a:lnTo>
                  <a:pt x="2248738" y="3460890"/>
                </a:lnTo>
                <a:lnTo>
                  <a:pt x="2248738" y="3438258"/>
                </a:lnTo>
                <a:lnTo>
                  <a:pt x="2226107" y="3438258"/>
                </a:lnTo>
                <a:lnTo>
                  <a:pt x="2226107" y="3415627"/>
                </a:lnTo>
                <a:close/>
                <a:moveTo>
                  <a:pt x="2153069" y="3840823"/>
                </a:moveTo>
                <a:lnTo>
                  <a:pt x="2139353" y="3840823"/>
                </a:lnTo>
                <a:lnTo>
                  <a:pt x="2139353" y="3854196"/>
                </a:lnTo>
                <a:lnTo>
                  <a:pt x="2125980" y="3854196"/>
                </a:lnTo>
                <a:lnTo>
                  <a:pt x="2125980" y="3867912"/>
                </a:lnTo>
                <a:lnTo>
                  <a:pt x="2139353" y="3867912"/>
                </a:lnTo>
                <a:lnTo>
                  <a:pt x="2139353" y="3881285"/>
                </a:lnTo>
                <a:lnTo>
                  <a:pt x="2153069" y="3881285"/>
                </a:lnTo>
                <a:lnTo>
                  <a:pt x="2153069" y="3867912"/>
                </a:lnTo>
                <a:lnTo>
                  <a:pt x="2166442" y="3867912"/>
                </a:lnTo>
                <a:lnTo>
                  <a:pt x="2166442" y="3854196"/>
                </a:lnTo>
                <a:lnTo>
                  <a:pt x="2153069" y="3854196"/>
                </a:lnTo>
                <a:lnTo>
                  <a:pt x="2153069" y="3840823"/>
                </a:lnTo>
                <a:close/>
                <a:moveTo>
                  <a:pt x="2429789" y="3558616"/>
                </a:moveTo>
                <a:lnTo>
                  <a:pt x="2411273" y="3558616"/>
                </a:lnTo>
                <a:lnTo>
                  <a:pt x="2411273" y="3577476"/>
                </a:lnTo>
                <a:lnTo>
                  <a:pt x="2392414" y="3577476"/>
                </a:lnTo>
                <a:lnTo>
                  <a:pt x="2392414" y="3595992"/>
                </a:lnTo>
                <a:lnTo>
                  <a:pt x="2411273" y="3595992"/>
                </a:lnTo>
                <a:lnTo>
                  <a:pt x="2411273" y="3614852"/>
                </a:lnTo>
                <a:lnTo>
                  <a:pt x="2429789" y="3614852"/>
                </a:lnTo>
                <a:lnTo>
                  <a:pt x="2429789" y="3595992"/>
                </a:lnTo>
                <a:lnTo>
                  <a:pt x="2448649" y="3595992"/>
                </a:lnTo>
                <a:lnTo>
                  <a:pt x="2448649" y="3577476"/>
                </a:lnTo>
                <a:lnTo>
                  <a:pt x="2429789" y="3577476"/>
                </a:lnTo>
                <a:lnTo>
                  <a:pt x="2429789" y="3558616"/>
                </a:lnTo>
                <a:close/>
                <a:moveTo>
                  <a:pt x="3048038" y="3144736"/>
                </a:moveTo>
                <a:lnTo>
                  <a:pt x="3027464" y="3144736"/>
                </a:lnTo>
                <a:lnTo>
                  <a:pt x="3027464" y="3164967"/>
                </a:lnTo>
                <a:lnTo>
                  <a:pt x="3007233" y="3164967"/>
                </a:lnTo>
                <a:lnTo>
                  <a:pt x="3007233" y="3185541"/>
                </a:lnTo>
                <a:lnTo>
                  <a:pt x="3027464" y="3185541"/>
                </a:lnTo>
                <a:lnTo>
                  <a:pt x="3027464" y="3205772"/>
                </a:lnTo>
                <a:lnTo>
                  <a:pt x="3048038" y="3205772"/>
                </a:lnTo>
                <a:lnTo>
                  <a:pt x="3048038" y="3185541"/>
                </a:lnTo>
                <a:lnTo>
                  <a:pt x="3068269" y="3185541"/>
                </a:lnTo>
                <a:lnTo>
                  <a:pt x="3068269" y="3164967"/>
                </a:lnTo>
                <a:lnTo>
                  <a:pt x="3048038" y="3164967"/>
                </a:lnTo>
                <a:lnTo>
                  <a:pt x="3048038" y="3144736"/>
                </a:lnTo>
                <a:close/>
                <a:moveTo>
                  <a:pt x="2980830" y="3003118"/>
                </a:moveTo>
                <a:lnTo>
                  <a:pt x="2957513" y="3003118"/>
                </a:lnTo>
                <a:lnTo>
                  <a:pt x="2957513" y="3026435"/>
                </a:lnTo>
                <a:lnTo>
                  <a:pt x="2934196" y="3026435"/>
                </a:lnTo>
                <a:lnTo>
                  <a:pt x="2934196" y="3049753"/>
                </a:lnTo>
                <a:lnTo>
                  <a:pt x="2957513" y="3049753"/>
                </a:lnTo>
                <a:lnTo>
                  <a:pt x="2957513" y="3073070"/>
                </a:lnTo>
                <a:lnTo>
                  <a:pt x="2980830" y="3073070"/>
                </a:lnTo>
                <a:lnTo>
                  <a:pt x="2980830" y="3049753"/>
                </a:lnTo>
                <a:lnTo>
                  <a:pt x="3004147" y="3049753"/>
                </a:lnTo>
                <a:lnTo>
                  <a:pt x="3004147" y="3026435"/>
                </a:lnTo>
                <a:lnTo>
                  <a:pt x="2980830" y="3026435"/>
                </a:lnTo>
                <a:lnTo>
                  <a:pt x="2980830" y="3003118"/>
                </a:lnTo>
                <a:close/>
                <a:moveTo>
                  <a:pt x="3045295" y="3426943"/>
                </a:moveTo>
                <a:lnTo>
                  <a:pt x="3030208" y="3426943"/>
                </a:lnTo>
                <a:lnTo>
                  <a:pt x="3030208" y="3442030"/>
                </a:lnTo>
                <a:lnTo>
                  <a:pt x="3015120" y="3442030"/>
                </a:lnTo>
                <a:lnTo>
                  <a:pt x="3015120" y="3457118"/>
                </a:lnTo>
                <a:lnTo>
                  <a:pt x="3030208" y="3457118"/>
                </a:lnTo>
                <a:lnTo>
                  <a:pt x="3030208" y="3472205"/>
                </a:lnTo>
                <a:lnTo>
                  <a:pt x="3045295" y="3472205"/>
                </a:lnTo>
                <a:lnTo>
                  <a:pt x="3045295" y="3457118"/>
                </a:lnTo>
                <a:lnTo>
                  <a:pt x="3060383" y="3457118"/>
                </a:lnTo>
                <a:lnTo>
                  <a:pt x="3060383" y="3442030"/>
                </a:lnTo>
                <a:lnTo>
                  <a:pt x="3045295" y="3442030"/>
                </a:lnTo>
                <a:lnTo>
                  <a:pt x="3045295" y="3426943"/>
                </a:lnTo>
                <a:close/>
                <a:moveTo>
                  <a:pt x="2636215" y="3419399"/>
                </a:moveTo>
                <a:lnTo>
                  <a:pt x="2616327" y="3419399"/>
                </a:lnTo>
                <a:lnTo>
                  <a:pt x="2616327" y="3439630"/>
                </a:lnTo>
                <a:lnTo>
                  <a:pt x="2596096" y="3439630"/>
                </a:lnTo>
                <a:lnTo>
                  <a:pt x="2596096" y="3459518"/>
                </a:lnTo>
                <a:lnTo>
                  <a:pt x="2616327" y="3459518"/>
                </a:lnTo>
                <a:lnTo>
                  <a:pt x="2616327" y="3479749"/>
                </a:lnTo>
                <a:lnTo>
                  <a:pt x="2636215" y="3479749"/>
                </a:lnTo>
                <a:lnTo>
                  <a:pt x="2636215" y="3459518"/>
                </a:lnTo>
                <a:lnTo>
                  <a:pt x="2656447" y="3459518"/>
                </a:lnTo>
                <a:lnTo>
                  <a:pt x="2656447" y="3439630"/>
                </a:lnTo>
                <a:lnTo>
                  <a:pt x="2636215" y="3439630"/>
                </a:lnTo>
                <a:lnTo>
                  <a:pt x="2636215" y="3419399"/>
                </a:lnTo>
                <a:close/>
                <a:moveTo>
                  <a:pt x="3114561" y="3287382"/>
                </a:moveTo>
                <a:lnTo>
                  <a:pt x="3098102" y="3287382"/>
                </a:lnTo>
                <a:lnTo>
                  <a:pt x="3098102" y="3304184"/>
                </a:lnTo>
                <a:lnTo>
                  <a:pt x="3081299" y="3304184"/>
                </a:lnTo>
                <a:lnTo>
                  <a:pt x="3081299" y="3320644"/>
                </a:lnTo>
                <a:lnTo>
                  <a:pt x="3098102" y="3320644"/>
                </a:lnTo>
                <a:lnTo>
                  <a:pt x="3098102" y="3337446"/>
                </a:lnTo>
                <a:lnTo>
                  <a:pt x="3114561" y="3337446"/>
                </a:lnTo>
                <a:lnTo>
                  <a:pt x="3114561" y="3320644"/>
                </a:lnTo>
                <a:lnTo>
                  <a:pt x="3131363" y="3320644"/>
                </a:lnTo>
                <a:lnTo>
                  <a:pt x="3131363" y="3304184"/>
                </a:lnTo>
                <a:lnTo>
                  <a:pt x="3114561" y="3304184"/>
                </a:lnTo>
                <a:lnTo>
                  <a:pt x="3114561" y="3287382"/>
                </a:lnTo>
                <a:close/>
                <a:moveTo>
                  <a:pt x="2975686" y="3567189"/>
                </a:moveTo>
                <a:lnTo>
                  <a:pt x="2962656" y="3567189"/>
                </a:lnTo>
                <a:lnTo>
                  <a:pt x="2962656" y="3580219"/>
                </a:lnTo>
                <a:lnTo>
                  <a:pt x="2949626" y="3580219"/>
                </a:lnTo>
                <a:lnTo>
                  <a:pt x="2949626" y="3593249"/>
                </a:lnTo>
                <a:lnTo>
                  <a:pt x="2962656" y="3593249"/>
                </a:lnTo>
                <a:lnTo>
                  <a:pt x="2962656" y="3606279"/>
                </a:lnTo>
                <a:lnTo>
                  <a:pt x="2975686" y="3606279"/>
                </a:lnTo>
                <a:lnTo>
                  <a:pt x="2975686" y="3593249"/>
                </a:lnTo>
                <a:lnTo>
                  <a:pt x="2988716" y="3593249"/>
                </a:lnTo>
                <a:lnTo>
                  <a:pt x="2988716" y="3580219"/>
                </a:lnTo>
                <a:lnTo>
                  <a:pt x="2975686" y="3580219"/>
                </a:lnTo>
                <a:lnTo>
                  <a:pt x="2975686" y="3567189"/>
                </a:lnTo>
                <a:close/>
                <a:moveTo>
                  <a:pt x="3183827" y="3148508"/>
                </a:moveTo>
                <a:lnTo>
                  <a:pt x="3165996" y="3148508"/>
                </a:lnTo>
                <a:lnTo>
                  <a:pt x="3165996" y="3166339"/>
                </a:lnTo>
                <a:lnTo>
                  <a:pt x="3148165" y="3166339"/>
                </a:lnTo>
                <a:lnTo>
                  <a:pt x="3148165" y="3184169"/>
                </a:lnTo>
                <a:lnTo>
                  <a:pt x="3165996" y="3184169"/>
                </a:lnTo>
                <a:lnTo>
                  <a:pt x="3165996" y="3202000"/>
                </a:lnTo>
                <a:lnTo>
                  <a:pt x="3183827" y="3202000"/>
                </a:lnTo>
                <a:lnTo>
                  <a:pt x="3183827" y="3184169"/>
                </a:lnTo>
                <a:lnTo>
                  <a:pt x="3201658" y="3184169"/>
                </a:lnTo>
                <a:lnTo>
                  <a:pt x="3201658" y="3166339"/>
                </a:lnTo>
                <a:lnTo>
                  <a:pt x="3183827" y="3166339"/>
                </a:lnTo>
                <a:lnTo>
                  <a:pt x="3183827" y="3148508"/>
                </a:lnTo>
                <a:close/>
                <a:moveTo>
                  <a:pt x="3181426" y="3430029"/>
                </a:moveTo>
                <a:lnTo>
                  <a:pt x="3168396" y="3430029"/>
                </a:lnTo>
                <a:lnTo>
                  <a:pt x="3168396" y="3443059"/>
                </a:lnTo>
                <a:lnTo>
                  <a:pt x="3155366" y="3443059"/>
                </a:lnTo>
                <a:lnTo>
                  <a:pt x="3155366" y="3456089"/>
                </a:lnTo>
                <a:lnTo>
                  <a:pt x="3168396" y="3456089"/>
                </a:lnTo>
                <a:lnTo>
                  <a:pt x="3168396" y="3469119"/>
                </a:lnTo>
                <a:lnTo>
                  <a:pt x="3181426" y="3469119"/>
                </a:lnTo>
                <a:lnTo>
                  <a:pt x="3181426" y="3456089"/>
                </a:lnTo>
                <a:lnTo>
                  <a:pt x="3194456" y="3456089"/>
                </a:lnTo>
                <a:lnTo>
                  <a:pt x="3194456" y="3443059"/>
                </a:lnTo>
                <a:lnTo>
                  <a:pt x="3181426" y="3443059"/>
                </a:lnTo>
                <a:lnTo>
                  <a:pt x="3181426" y="3430029"/>
                </a:lnTo>
                <a:close/>
                <a:moveTo>
                  <a:pt x="3116961" y="3006204"/>
                </a:moveTo>
                <a:lnTo>
                  <a:pt x="3095701" y="3006204"/>
                </a:lnTo>
                <a:lnTo>
                  <a:pt x="3095701" y="3027464"/>
                </a:lnTo>
                <a:lnTo>
                  <a:pt x="3074441" y="3027464"/>
                </a:lnTo>
                <a:lnTo>
                  <a:pt x="3074441" y="3048724"/>
                </a:lnTo>
                <a:lnTo>
                  <a:pt x="3095701" y="3048724"/>
                </a:lnTo>
                <a:lnTo>
                  <a:pt x="3095701" y="3069984"/>
                </a:lnTo>
                <a:lnTo>
                  <a:pt x="3116961" y="3069984"/>
                </a:lnTo>
                <a:lnTo>
                  <a:pt x="3116961" y="3048724"/>
                </a:lnTo>
                <a:lnTo>
                  <a:pt x="3138221" y="3048724"/>
                </a:lnTo>
                <a:lnTo>
                  <a:pt x="3138221" y="3027464"/>
                </a:lnTo>
                <a:lnTo>
                  <a:pt x="3116961" y="3027464"/>
                </a:lnTo>
                <a:lnTo>
                  <a:pt x="3116961" y="3006204"/>
                </a:lnTo>
                <a:close/>
                <a:moveTo>
                  <a:pt x="2978429" y="3284296"/>
                </a:moveTo>
                <a:lnTo>
                  <a:pt x="2959913" y="3284296"/>
                </a:lnTo>
                <a:lnTo>
                  <a:pt x="2959913" y="3303156"/>
                </a:lnTo>
                <a:lnTo>
                  <a:pt x="2941054" y="3303156"/>
                </a:lnTo>
                <a:lnTo>
                  <a:pt x="2941054" y="3321672"/>
                </a:lnTo>
                <a:lnTo>
                  <a:pt x="2959913" y="3321672"/>
                </a:lnTo>
                <a:lnTo>
                  <a:pt x="2959913" y="3340532"/>
                </a:lnTo>
                <a:lnTo>
                  <a:pt x="2978429" y="3340532"/>
                </a:lnTo>
                <a:lnTo>
                  <a:pt x="2978429" y="3321672"/>
                </a:lnTo>
                <a:lnTo>
                  <a:pt x="2997289" y="3321672"/>
                </a:lnTo>
                <a:lnTo>
                  <a:pt x="2997289" y="3303156"/>
                </a:lnTo>
                <a:lnTo>
                  <a:pt x="2978429" y="3303156"/>
                </a:lnTo>
                <a:lnTo>
                  <a:pt x="2978429" y="3284296"/>
                </a:lnTo>
                <a:close/>
                <a:moveTo>
                  <a:pt x="2772689" y="3421799"/>
                </a:moveTo>
                <a:lnTo>
                  <a:pt x="2754173" y="3421799"/>
                </a:lnTo>
                <a:lnTo>
                  <a:pt x="2754173" y="3440316"/>
                </a:lnTo>
                <a:lnTo>
                  <a:pt x="2735656" y="3440316"/>
                </a:lnTo>
                <a:lnTo>
                  <a:pt x="2735656" y="3458832"/>
                </a:lnTo>
                <a:lnTo>
                  <a:pt x="2754173" y="3458832"/>
                </a:lnTo>
                <a:lnTo>
                  <a:pt x="2754173" y="3477349"/>
                </a:lnTo>
                <a:lnTo>
                  <a:pt x="2772689" y="3477349"/>
                </a:lnTo>
                <a:lnTo>
                  <a:pt x="2772689" y="3458832"/>
                </a:lnTo>
                <a:lnTo>
                  <a:pt x="2791206" y="3458832"/>
                </a:lnTo>
                <a:lnTo>
                  <a:pt x="2791206" y="3440316"/>
                </a:lnTo>
                <a:lnTo>
                  <a:pt x="2772689" y="3440316"/>
                </a:lnTo>
                <a:lnTo>
                  <a:pt x="2772689" y="3421799"/>
                </a:lnTo>
                <a:close/>
                <a:moveTo>
                  <a:pt x="2705824" y="3279153"/>
                </a:moveTo>
                <a:lnTo>
                  <a:pt x="2683879" y="3279153"/>
                </a:lnTo>
                <a:lnTo>
                  <a:pt x="2683879" y="3301441"/>
                </a:lnTo>
                <a:lnTo>
                  <a:pt x="2661590" y="3301441"/>
                </a:lnTo>
                <a:lnTo>
                  <a:pt x="2661590" y="3323387"/>
                </a:lnTo>
                <a:lnTo>
                  <a:pt x="2683879" y="3323387"/>
                </a:lnTo>
                <a:lnTo>
                  <a:pt x="2683879" y="3345675"/>
                </a:lnTo>
                <a:lnTo>
                  <a:pt x="2705824" y="3345675"/>
                </a:lnTo>
                <a:lnTo>
                  <a:pt x="2705824" y="3323387"/>
                </a:lnTo>
                <a:lnTo>
                  <a:pt x="2728112" y="3323387"/>
                </a:lnTo>
                <a:lnTo>
                  <a:pt x="2728112" y="3301441"/>
                </a:lnTo>
                <a:lnTo>
                  <a:pt x="2705824" y="3301441"/>
                </a:lnTo>
                <a:lnTo>
                  <a:pt x="2705824" y="3279153"/>
                </a:lnTo>
                <a:close/>
                <a:moveTo>
                  <a:pt x="2769604" y="3705035"/>
                </a:moveTo>
                <a:lnTo>
                  <a:pt x="2757259" y="3705035"/>
                </a:lnTo>
                <a:lnTo>
                  <a:pt x="2757259" y="3717722"/>
                </a:lnTo>
                <a:lnTo>
                  <a:pt x="2744572" y="3717722"/>
                </a:lnTo>
                <a:lnTo>
                  <a:pt x="2744572" y="3730066"/>
                </a:lnTo>
                <a:lnTo>
                  <a:pt x="2757259" y="3730066"/>
                </a:lnTo>
                <a:lnTo>
                  <a:pt x="2757259" y="3742754"/>
                </a:lnTo>
                <a:lnTo>
                  <a:pt x="2769604" y="3742754"/>
                </a:lnTo>
                <a:lnTo>
                  <a:pt x="2769604" y="3730066"/>
                </a:lnTo>
                <a:lnTo>
                  <a:pt x="2782291" y="3730066"/>
                </a:lnTo>
                <a:lnTo>
                  <a:pt x="2782291" y="3717722"/>
                </a:lnTo>
                <a:lnTo>
                  <a:pt x="2769604" y="3717722"/>
                </a:lnTo>
                <a:lnTo>
                  <a:pt x="2769604" y="3705035"/>
                </a:lnTo>
                <a:close/>
                <a:moveTo>
                  <a:pt x="2911564" y="3141993"/>
                </a:moveTo>
                <a:lnTo>
                  <a:pt x="2889619" y="3141993"/>
                </a:lnTo>
                <a:lnTo>
                  <a:pt x="2889619" y="3164281"/>
                </a:lnTo>
                <a:lnTo>
                  <a:pt x="2867330" y="3164281"/>
                </a:lnTo>
                <a:lnTo>
                  <a:pt x="2867330" y="3186227"/>
                </a:lnTo>
                <a:lnTo>
                  <a:pt x="2889619" y="3186227"/>
                </a:lnTo>
                <a:lnTo>
                  <a:pt x="2889619" y="3208515"/>
                </a:lnTo>
                <a:lnTo>
                  <a:pt x="2911564" y="3208515"/>
                </a:lnTo>
                <a:lnTo>
                  <a:pt x="2911564" y="3186227"/>
                </a:lnTo>
                <a:lnTo>
                  <a:pt x="2933852" y="3186227"/>
                </a:lnTo>
                <a:lnTo>
                  <a:pt x="2933852" y="3164281"/>
                </a:lnTo>
                <a:lnTo>
                  <a:pt x="2911564" y="3164281"/>
                </a:lnTo>
                <a:lnTo>
                  <a:pt x="2911564" y="3141993"/>
                </a:lnTo>
                <a:close/>
                <a:moveTo>
                  <a:pt x="2703081" y="3562045"/>
                </a:moveTo>
                <a:lnTo>
                  <a:pt x="2686622" y="3562045"/>
                </a:lnTo>
                <a:lnTo>
                  <a:pt x="2686622" y="3578504"/>
                </a:lnTo>
                <a:lnTo>
                  <a:pt x="2670163" y="3578504"/>
                </a:lnTo>
                <a:lnTo>
                  <a:pt x="2670163" y="3594964"/>
                </a:lnTo>
                <a:lnTo>
                  <a:pt x="2686622" y="3594964"/>
                </a:lnTo>
                <a:lnTo>
                  <a:pt x="2686622" y="3611423"/>
                </a:lnTo>
                <a:lnTo>
                  <a:pt x="2703081" y="3611423"/>
                </a:lnTo>
                <a:lnTo>
                  <a:pt x="2703081" y="3594964"/>
                </a:lnTo>
                <a:lnTo>
                  <a:pt x="2719540" y="3594964"/>
                </a:lnTo>
                <a:lnTo>
                  <a:pt x="2719540" y="3578504"/>
                </a:lnTo>
                <a:lnTo>
                  <a:pt x="2703081" y="3578504"/>
                </a:lnTo>
                <a:lnTo>
                  <a:pt x="2703081" y="3562045"/>
                </a:lnTo>
                <a:close/>
                <a:moveTo>
                  <a:pt x="2909164" y="3424199"/>
                </a:moveTo>
                <a:lnTo>
                  <a:pt x="2892019" y="3424199"/>
                </a:lnTo>
                <a:lnTo>
                  <a:pt x="2892019" y="3441002"/>
                </a:lnTo>
                <a:lnTo>
                  <a:pt x="2875217" y="3441002"/>
                </a:lnTo>
                <a:lnTo>
                  <a:pt x="2875217" y="3458147"/>
                </a:lnTo>
                <a:lnTo>
                  <a:pt x="2892019" y="3458147"/>
                </a:lnTo>
                <a:lnTo>
                  <a:pt x="2892019" y="3474949"/>
                </a:lnTo>
                <a:lnTo>
                  <a:pt x="2909164" y="3474949"/>
                </a:lnTo>
                <a:lnTo>
                  <a:pt x="2909164" y="3458147"/>
                </a:lnTo>
                <a:lnTo>
                  <a:pt x="2925966" y="3458147"/>
                </a:lnTo>
                <a:lnTo>
                  <a:pt x="2925966" y="3441002"/>
                </a:lnTo>
                <a:lnTo>
                  <a:pt x="2909164" y="3441002"/>
                </a:lnTo>
                <a:lnTo>
                  <a:pt x="2909164" y="3424199"/>
                </a:lnTo>
                <a:close/>
                <a:moveTo>
                  <a:pt x="2842298" y="3281553"/>
                </a:moveTo>
                <a:lnTo>
                  <a:pt x="2821724" y="3281553"/>
                </a:lnTo>
                <a:lnTo>
                  <a:pt x="2821724" y="3302127"/>
                </a:lnTo>
                <a:lnTo>
                  <a:pt x="2801150" y="3302127"/>
                </a:lnTo>
                <a:lnTo>
                  <a:pt x="2801150" y="3322701"/>
                </a:lnTo>
                <a:lnTo>
                  <a:pt x="2821724" y="3322701"/>
                </a:lnTo>
                <a:lnTo>
                  <a:pt x="2821724" y="3343275"/>
                </a:lnTo>
                <a:lnTo>
                  <a:pt x="2842298" y="3343275"/>
                </a:lnTo>
                <a:lnTo>
                  <a:pt x="2842298" y="3322701"/>
                </a:lnTo>
                <a:lnTo>
                  <a:pt x="2862872" y="3322701"/>
                </a:lnTo>
                <a:lnTo>
                  <a:pt x="2862872" y="3302127"/>
                </a:lnTo>
                <a:lnTo>
                  <a:pt x="2842298" y="3302127"/>
                </a:lnTo>
                <a:lnTo>
                  <a:pt x="2842298" y="3281553"/>
                </a:lnTo>
                <a:close/>
                <a:moveTo>
                  <a:pt x="2839555" y="3564446"/>
                </a:moveTo>
                <a:lnTo>
                  <a:pt x="2824468" y="3564446"/>
                </a:lnTo>
                <a:lnTo>
                  <a:pt x="2824468" y="3579190"/>
                </a:lnTo>
                <a:lnTo>
                  <a:pt x="2809723" y="3579190"/>
                </a:lnTo>
                <a:lnTo>
                  <a:pt x="2809723" y="3594278"/>
                </a:lnTo>
                <a:lnTo>
                  <a:pt x="2824468" y="3594278"/>
                </a:lnTo>
                <a:lnTo>
                  <a:pt x="2824468" y="3609023"/>
                </a:lnTo>
                <a:lnTo>
                  <a:pt x="2839555" y="3609023"/>
                </a:lnTo>
                <a:lnTo>
                  <a:pt x="2839555" y="3594278"/>
                </a:lnTo>
                <a:lnTo>
                  <a:pt x="2854300" y="3594278"/>
                </a:lnTo>
                <a:lnTo>
                  <a:pt x="2854300" y="3579190"/>
                </a:lnTo>
                <a:lnTo>
                  <a:pt x="2839555" y="3579190"/>
                </a:lnTo>
                <a:lnTo>
                  <a:pt x="2839555" y="3564446"/>
                </a:lnTo>
                <a:close/>
                <a:moveTo>
                  <a:pt x="2775433" y="3139592"/>
                </a:moveTo>
                <a:lnTo>
                  <a:pt x="2751430" y="3139592"/>
                </a:lnTo>
                <a:lnTo>
                  <a:pt x="2751430" y="3163253"/>
                </a:lnTo>
                <a:lnTo>
                  <a:pt x="2727770" y="3163253"/>
                </a:lnTo>
                <a:lnTo>
                  <a:pt x="2727770" y="3187256"/>
                </a:lnTo>
                <a:lnTo>
                  <a:pt x="2751430" y="3187256"/>
                </a:lnTo>
                <a:lnTo>
                  <a:pt x="2751430" y="3210916"/>
                </a:lnTo>
                <a:lnTo>
                  <a:pt x="2775433" y="3210916"/>
                </a:lnTo>
                <a:lnTo>
                  <a:pt x="2775433" y="3187256"/>
                </a:lnTo>
                <a:lnTo>
                  <a:pt x="2799093" y="3187256"/>
                </a:lnTo>
                <a:lnTo>
                  <a:pt x="2799093" y="3163253"/>
                </a:lnTo>
                <a:lnTo>
                  <a:pt x="2775433" y="3163253"/>
                </a:lnTo>
                <a:lnTo>
                  <a:pt x="2775433" y="3139592"/>
                </a:lnTo>
                <a:close/>
                <a:moveTo>
                  <a:pt x="1038644" y="600075"/>
                </a:moveTo>
                <a:lnTo>
                  <a:pt x="1059218" y="600075"/>
                </a:lnTo>
                <a:lnTo>
                  <a:pt x="1059218" y="579501"/>
                </a:lnTo>
                <a:lnTo>
                  <a:pt x="1079792" y="579501"/>
                </a:lnTo>
                <a:lnTo>
                  <a:pt x="1079792" y="558927"/>
                </a:lnTo>
                <a:lnTo>
                  <a:pt x="1059218" y="558927"/>
                </a:lnTo>
                <a:lnTo>
                  <a:pt x="1059218" y="538353"/>
                </a:lnTo>
                <a:lnTo>
                  <a:pt x="1038644" y="538353"/>
                </a:lnTo>
                <a:lnTo>
                  <a:pt x="1038644" y="558927"/>
                </a:lnTo>
                <a:lnTo>
                  <a:pt x="1018070" y="558927"/>
                </a:lnTo>
                <a:lnTo>
                  <a:pt x="1018070" y="579501"/>
                </a:lnTo>
                <a:lnTo>
                  <a:pt x="1038644" y="579501"/>
                </a:lnTo>
                <a:lnTo>
                  <a:pt x="1038644" y="600075"/>
                </a:lnTo>
                <a:close/>
                <a:moveTo>
                  <a:pt x="3236290" y="590817"/>
                </a:moveTo>
                <a:lnTo>
                  <a:pt x="3250692" y="590817"/>
                </a:lnTo>
                <a:lnTo>
                  <a:pt x="3250692" y="576415"/>
                </a:lnTo>
                <a:lnTo>
                  <a:pt x="3265094" y="576415"/>
                </a:lnTo>
                <a:lnTo>
                  <a:pt x="3265094" y="562013"/>
                </a:lnTo>
                <a:lnTo>
                  <a:pt x="3250692" y="562013"/>
                </a:lnTo>
                <a:lnTo>
                  <a:pt x="3250692" y="547611"/>
                </a:lnTo>
                <a:lnTo>
                  <a:pt x="3236290" y="547611"/>
                </a:lnTo>
                <a:lnTo>
                  <a:pt x="3236290" y="562013"/>
                </a:lnTo>
                <a:lnTo>
                  <a:pt x="3221888" y="562013"/>
                </a:lnTo>
                <a:lnTo>
                  <a:pt x="3221888" y="576415"/>
                </a:lnTo>
                <a:lnTo>
                  <a:pt x="3236290" y="576415"/>
                </a:lnTo>
                <a:lnTo>
                  <a:pt x="3236290" y="590817"/>
                </a:lnTo>
                <a:close/>
                <a:moveTo>
                  <a:pt x="3233890" y="871995"/>
                </a:moveTo>
                <a:lnTo>
                  <a:pt x="3253093" y="871995"/>
                </a:lnTo>
                <a:lnTo>
                  <a:pt x="3253093" y="853135"/>
                </a:lnTo>
                <a:lnTo>
                  <a:pt x="3271952" y="853135"/>
                </a:lnTo>
                <a:lnTo>
                  <a:pt x="3271952" y="833933"/>
                </a:lnTo>
                <a:lnTo>
                  <a:pt x="3253093" y="833933"/>
                </a:lnTo>
                <a:lnTo>
                  <a:pt x="3253093" y="815073"/>
                </a:lnTo>
                <a:lnTo>
                  <a:pt x="3233890" y="815073"/>
                </a:lnTo>
                <a:lnTo>
                  <a:pt x="3233890" y="833933"/>
                </a:lnTo>
                <a:lnTo>
                  <a:pt x="3215030" y="833933"/>
                </a:lnTo>
                <a:lnTo>
                  <a:pt x="3215030" y="853135"/>
                </a:lnTo>
                <a:lnTo>
                  <a:pt x="3233890" y="853135"/>
                </a:lnTo>
                <a:lnTo>
                  <a:pt x="3233890" y="871995"/>
                </a:lnTo>
                <a:close/>
                <a:moveTo>
                  <a:pt x="3300755" y="1288961"/>
                </a:moveTo>
                <a:lnTo>
                  <a:pt x="3323387" y="1288961"/>
                </a:lnTo>
                <a:lnTo>
                  <a:pt x="3323387" y="1266330"/>
                </a:lnTo>
                <a:lnTo>
                  <a:pt x="3346018" y="1266330"/>
                </a:lnTo>
                <a:lnTo>
                  <a:pt x="3346018" y="1243698"/>
                </a:lnTo>
                <a:lnTo>
                  <a:pt x="3323387" y="1243698"/>
                </a:lnTo>
                <a:lnTo>
                  <a:pt x="3323387" y="1221067"/>
                </a:lnTo>
                <a:lnTo>
                  <a:pt x="3300755" y="1221067"/>
                </a:lnTo>
                <a:lnTo>
                  <a:pt x="3300755" y="1243698"/>
                </a:lnTo>
                <a:lnTo>
                  <a:pt x="3278124" y="1243698"/>
                </a:lnTo>
                <a:lnTo>
                  <a:pt x="3278124" y="1266330"/>
                </a:lnTo>
                <a:lnTo>
                  <a:pt x="3300755" y="1266330"/>
                </a:lnTo>
                <a:lnTo>
                  <a:pt x="3300755" y="1288961"/>
                </a:lnTo>
                <a:close/>
                <a:moveTo>
                  <a:pt x="3304184" y="729691"/>
                </a:moveTo>
                <a:lnTo>
                  <a:pt x="3319958" y="729691"/>
                </a:lnTo>
                <a:lnTo>
                  <a:pt x="3319958" y="714261"/>
                </a:lnTo>
                <a:lnTo>
                  <a:pt x="3335389" y="714261"/>
                </a:lnTo>
                <a:lnTo>
                  <a:pt x="3335389" y="698487"/>
                </a:lnTo>
                <a:lnTo>
                  <a:pt x="3319958" y="698487"/>
                </a:lnTo>
                <a:lnTo>
                  <a:pt x="3319958" y="683057"/>
                </a:lnTo>
                <a:lnTo>
                  <a:pt x="3304184" y="683057"/>
                </a:lnTo>
                <a:lnTo>
                  <a:pt x="3304184" y="698487"/>
                </a:lnTo>
                <a:lnTo>
                  <a:pt x="3288754" y="698487"/>
                </a:lnTo>
                <a:lnTo>
                  <a:pt x="3288754" y="714261"/>
                </a:lnTo>
                <a:lnTo>
                  <a:pt x="3304184" y="714261"/>
                </a:lnTo>
                <a:lnTo>
                  <a:pt x="3304184" y="729691"/>
                </a:lnTo>
                <a:close/>
                <a:moveTo>
                  <a:pt x="3232175" y="1151801"/>
                </a:moveTo>
                <a:lnTo>
                  <a:pt x="3254807" y="1151801"/>
                </a:lnTo>
                <a:lnTo>
                  <a:pt x="3254807" y="1129170"/>
                </a:lnTo>
                <a:lnTo>
                  <a:pt x="3277438" y="1129170"/>
                </a:lnTo>
                <a:lnTo>
                  <a:pt x="3277438" y="1106538"/>
                </a:lnTo>
                <a:lnTo>
                  <a:pt x="3254807" y="1106538"/>
                </a:lnTo>
                <a:lnTo>
                  <a:pt x="3254807" y="1083907"/>
                </a:lnTo>
                <a:lnTo>
                  <a:pt x="3232175" y="1083907"/>
                </a:lnTo>
                <a:lnTo>
                  <a:pt x="3232175" y="1106538"/>
                </a:lnTo>
                <a:lnTo>
                  <a:pt x="3209544" y="1106538"/>
                </a:lnTo>
                <a:lnTo>
                  <a:pt x="3209544" y="1129170"/>
                </a:lnTo>
                <a:lnTo>
                  <a:pt x="3232175" y="1129170"/>
                </a:lnTo>
                <a:lnTo>
                  <a:pt x="3232175" y="1151801"/>
                </a:lnTo>
                <a:close/>
                <a:moveTo>
                  <a:pt x="3302127" y="1010183"/>
                </a:moveTo>
                <a:lnTo>
                  <a:pt x="3322015" y="1010183"/>
                </a:lnTo>
                <a:lnTo>
                  <a:pt x="3322015" y="990638"/>
                </a:lnTo>
                <a:lnTo>
                  <a:pt x="3341561" y="990638"/>
                </a:lnTo>
                <a:lnTo>
                  <a:pt x="3341561" y="970750"/>
                </a:lnTo>
                <a:lnTo>
                  <a:pt x="3322015" y="970750"/>
                </a:lnTo>
                <a:lnTo>
                  <a:pt x="3322015" y="951205"/>
                </a:lnTo>
                <a:lnTo>
                  <a:pt x="3302127" y="951205"/>
                </a:lnTo>
                <a:lnTo>
                  <a:pt x="3302127" y="970750"/>
                </a:lnTo>
                <a:lnTo>
                  <a:pt x="3282582" y="970750"/>
                </a:lnTo>
                <a:lnTo>
                  <a:pt x="3282582" y="990638"/>
                </a:lnTo>
                <a:lnTo>
                  <a:pt x="3302127" y="990638"/>
                </a:lnTo>
                <a:lnTo>
                  <a:pt x="3302127" y="1010183"/>
                </a:lnTo>
                <a:close/>
                <a:moveTo>
                  <a:pt x="3098102" y="594246"/>
                </a:moveTo>
                <a:lnTo>
                  <a:pt x="3114561" y="594246"/>
                </a:lnTo>
                <a:lnTo>
                  <a:pt x="3114561" y="577444"/>
                </a:lnTo>
                <a:lnTo>
                  <a:pt x="3131363" y="577444"/>
                </a:lnTo>
                <a:lnTo>
                  <a:pt x="3131363" y="560984"/>
                </a:lnTo>
                <a:lnTo>
                  <a:pt x="3114561" y="560984"/>
                </a:lnTo>
                <a:lnTo>
                  <a:pt x="3114561" y="544182"/>
                </a:lnTo>
                <a:lnTo>
                  <a:pt x="3098102" y="544182"/>
                </a:lnTo>
                <a:lnTo>
                  <a:pt x="3098102" y="560984"/>
                </a:lnTo>
                <a:lnTo>
                  <a:pt x="3081299" y="560984"/>
                </a:lnTo>
                <a:lnTo>
                  <a:pt x="3081299" y="577444"/>
                </a:lnTo>
                <a:lnTo>
                  <a:pt x="3098102" y="577444"/>
                </a:lnTo>
                <a:lnTo>
                  <a:pt x="3098102" y="594246"/>
                </a:lnTo>
                <a:close/>
                <a:moveTo>
                  <a:pt x="3163939" y="1013955"/>
                </a:moveTo>
                <a:lnTo>
                  <a:pt x="3185884" y="1013955"/>
                </a:lnTo>
                <a:lnTo>
                  <a:pt x="3185884" y="991667"/>
                </a:lnTo>
                <a:lnTo>
                  <a:pt x="3208172" y="991667"/>
                </a:lnTo>
                <a:lnTo>
                  <a:pt x="3208172" y="969721"/>
                </a:lnTo>
                <a:lnTo>
                  <a:pt x="3185884" y="969721"/>
                </a:lnTo>
                <a:lnTo>
                  <a:pt x="3185884" y="947433"/>
                </a:lnTo>
                <a:lnTo>
                  <a:pt x="3163939" y="947433"/>
                </a:lnTo>
                <a:lnTo>
                  <a:pt x="3163939" y="969721"/>
                </a:lnTo>
                <a:lnTo>
                  <a:pt x="3141650" y="969721"/>
                </a:lnTo>
                <a:lnTo>
                  <a:pt x="3141650" y="991667"/>
                </a:lnTo>
                <a:lnTo>
                  <a:pt x="3163939" y="991667"/>
                </a:lnTo>
                <a:lnTo>
                  <a:pt x="3163939" y="1013955"/>
                </a:lnTo>
                <a:close/>
                <a:moveTo>
                  <a:pt x="3165996" y="733463"/>
                </a:moveTo>
                <a:lnTo>
                  <a:pt x="3183827" y="733463"/>
                </a:lnTo>
                <a:lnTo>
                  <a:pt x="3183827" y="715289"/>
                </a:lnTo>
                <a:lnTo>
                  <a:pt x="3202000" y="715289"/>
                </a:lnTo>
                <a:lnTo>
                  <a:pt x="3202000" y="697459"/>
                </a:lnTo>
                <a:lnTo>
                  <a:pt x="3183827" y="697459"/>
                </a:lnTo>
                <a:lnTo>
                  <a:pt x="3183827" y="679285"/>
                </a:lnTo>
                <a:lnTo>
                  <a:pt x="3165996" y="679285"/>
                </a:lnTo>
                <a:lnTo>
                  <a:pt x="3165996" y="697459"/>
                </a:lnTo>
                <a:lnTo>
                  <a:pt x="3147822" y="697459"/>
                </a:lnTo>
                <a:lnTo>
                  <a:pt x="3147822" y="715289"/>
                </a:lnTo>
                <a:lnTo>
                  <a:pt x="3165996" y="715289"/>
                </a:lnTo>
                <a:lnTo>
                  <a:pt x="3165996" y="733463"/>
                </a:lnTo>
                <a:close/>
                <a:moveTo>
                  <a:pt x="3168396" y="451599"/>
                </a:moveTo>
                <a:lnTo>
                  <a:pt x="3181426" y="451599"/>
                </a:lnTo>
                <a:lnTo>
                  <a:pt x="3181426" y="438569"/>
                </a:lnTo>
                <a:lnTo>
                  <a:pt x="3194456" y="438569"/>
                </a:lnTo>
                <a:lnTo>
                  <a:pt x="3194456" y="425539"/>
                </a:lnTo>
                <a:lnTo>
                  <a:pt x="3181426" y="425539"/>
                </a:lnTo>
                <a:lnTo>
                  <a:pt x="3181426" y="412509"/>
                </a:lnTo>
                <a:lnTo>
                  <a:pt x="3168396" y="412509"/>
                </a:lnTo>
                <a:lnTo>
                  <a:pt x="3168396" y="425539"/>
                </a:lnTo>
                <a:lnTo>
                  <a:pt x="3155366" y="425539"/>
                </a:lnTo>
                <a:lnTo>
                  <a:pt x="3155366" y="438569"/>
                </a:lnTo>
                <a:lnTo>
                  <a:pt x="3168396" y="438569"/>
                </a:lnTo>
                <a:lnTo>
                  <a:pt x="3168396" y="451599"/>
                </a:lnTo>
                <a:close/>
                <a:moveTo>
                  <a:pt x="3374822" y="587045"/>
                </a:moveTo>
                <a:lnTo>
                  <a:pt x="3386480" y="587045"/>
                </a:lnTo>
                <a:lnTo>
                  <a:pt x="3386480" y="575043"/>
                </a:lnTo>
                <a:lnTo>
                  <a:pt x="3398482" y="575043"/>
                </a:lnTo>
                <a:lnTo>
                  <a:pt x="3398482" y="563385"/>
                </a:lnTo>
                <a:lnTo>
                  <a:pt x="3386480" y="563385"/>
                </a:lnTo>
                <a:lnTo>
                  <a:pt x="3386480" y="551383"/>
                </a:lnTo>
                <a:lnTo>
                  <a:pt x="3374822" y="551383"/>
                </a:lnTo>
                <a:lnTo>
                  <a:pt x="3374822" y="563385"/>
                </a:lnTo>
                <a:lnTo>
                  <a:pt x="3362821" y="563385"/>
                </a:lnTo>
                <a:lnTo>
                  <a:pt x="3362821" y="575043"/>
                </a:lnTo>
                <a:lnTo>
                  <a:pt x="3374822" y="575043"/>
                </a:lnTo>
                <a:lnTo>
                  <a:pt x="3374822" y="587045"/>
                </a:lnTo>
                <a:close/>
                <a:moveTo>
                  <a:pt x="1065047" y="1989163"/>
                </a:moveTo>
                <a:lnTo>
                  <a:pt x="1065047" y="1956930"/>
                </a:lnTo>
                <a:lnTo>
                  <a:pt x="1097280" y="1956930"/>
                </a:lnTo>
                <a:lnTo>
                  <a:pt x="1097280" y="1924698"/>
                </a:lnTo>
                <a:lnTo>
                  <a:pt x="1065047" y="1924698"/>
                </a:lnTo>
                <a:lnTo>
                  <a:pt x="1065047" y="1892465"/>
                </a:lnTo>
                <a:lnTo>
                  <a:pt x="1032815" y="1892465"/>
                </a:lnTo>
                <a:lnTo>
                  <a:pt x="1032815" y="1924698"/>
                </a:lnTo>
                <a:lnTo>
                  <a:pt x="1000582" y="1924698"/>
                </a:lnTo>
                <a:lnTo>
                  <a:pt x="1000582" y="1956930"/>
                </a:lnTo>
                <a:lnTo>
                  <a:pt x="1032815" y="1956930"/>
                </a:lnTo>
                <a:lnTo>
                  <a:pt x="1032815" y="1989163"/>
                </a:lnTo>
                <a:lnTo>
                  <a:pt x="1065047" y="1989163"/>
                </a:lnTo>
                <a:close/>
                <a:moveTo>
                  <a:pt x="2610155" y="1755305"/>
                </a:moveTo>
                <a:lnTo>
                  <a:pt x="2610155" y="1787538"/>
                </a:lnTo>
                <a:lnTo>
                  <a:pt x="2577922" y="1787538"/>
                </a:lnTo>
                <a:lnTo>
                  <a:pt x="2577922" y="1819770"/>
                </a:lnTo>
                <a:lnTo>
                  <a:pt x="2610155" y="1819770"/>
                </a:lnTo>
                <a:lnTo>
                  <a:pt x="2610155" y="1852003"/>
                </a:lnTo>
                <a:lnTo>
                  <a:pt x="2642387" y="1852003"/>
                </a:lnTo>
                <a:lnTo>
                  <a:pt x="2642387" y="1819770"/>
                </a:lnTo>
                <a:lnTo>
                  <a:pt x="2674620" y="1819770"/>
                </a:lnTo>
                <a:lnTo>
                  <a:pt x="2674620" y="1787538"/>
                </a:lnTo>
                <a:lnTo>
                  <a:pt x="2642387" y="1787538"/>
                </a:lnTo>
                <a:lnTo>
                  <a:pt x="2642387" y="1755305"/>
                </a:lnTo>
                <a:lnTo>
                  <a:pt x="2610155" y="1755305"/>
                </a:lnTo>
                <a:close/>
                <a:moveTo>
                  <a:pt x="1613687" y="1989163"/>
                </a:moveTo>
                <a:lnTo>
                  <a:pt x="1613687" y="1956930"/>
                </a:lnTo>
                <a:lnTo>
                  <a:pt x="1645920" y="1956930"/>
                </a:lnTo>
                <a:lnTo>
                  <a:pt x="1645920" y="1924698"/>
                </a:lnTo>
                <a:lnTo>
                  <a:pt x="1613687" y="1924698"/>
                </a:lnTo>
                <a:lnTo>
                  <a:pt x="1613687" y="1892465"/>
                </a:lnTo>
                <a:lnTo>
                  <a:pt x="1581455" y="1892465"/>
                </a:lnTo>
                <a:lnTo>
                  <a:pt x="1581455" y="1924698"/>
                </a:lnTo>
                <a:lnTo>
                  <a:pt x="1549222" y="1924698"/>
                </a:lnTo>
                <a:lnTo>
                  <a:pt x="1549222" y="1956930"/>
                </a:lnTo>
                <a:lnTo>
                  <a:pt x="1581455" y="1956930"/>
                </a:lnTo>
                <a:lnTo>
                  <a:pt x="1581455" y="1989163"/>
                </a:lnTo>
                <a:lnTo>
                  <a:pt x="1613687" y="1989163"/>
                </a:lnTo>
                <a:close/>
                <a:moveTo>
                  <a:pt x="1750847" y="1989163"/>
                </a:moveTo>
                <a:lnTo>
                  <a:pt x="1750847" y="1956930"/>
                </a:lnTo>
                <a:lnTo>
                  <a:pt x="1783080" y="1956930"/>
                </a:lnTo>
                <a:lnTo>
                  <a:pt x="1783080" y="1924698"/>
                </a:lnTo>
                <a:lnTo>
                  <a:pt x="1750847" y="1924698"/>
                </a:lnTo>
                <a:lnTo>
                  <a:pt x="1750847" y="1892465"/>
                </a:lnTo>
                <a:lnTo>
                  <a:pt x="1718615" y="1892465"/>
                </a:lnTo>
                <a:lnTo>
                  <a:pt x="1718615" y="1924698"/>
                </a:lnTo>
                <a:lnTo>
                  <a:pt x="1686382" y="1924698"/>
                </a:lnTo>
                <a:lnTo>
                  <a:pt x="1686382" y="1956930"/>
                </a:lnTo>
                <a:lnTo>
                  <a:pt x="1718615" y="1956930"/>
                </a:lnTo>
                <a:lnTo>
                  <a:pt x="1718615" y="1989163"/>
                </a:lnTo>
                <a:lnTo>
                  <a:pt x="1750847" y="1989163"/>
                </a:lnTo>
                <a:close/>
                <a:moveTo>
                  <a:pt x="3372422" y="868223"/>
                </a:moveTo>
                <a:lnTo>
                  <a:pt x="3388881" y="868223"/>
                </a:lnTo>
                <a:lnTo>
                  <a:pt x="3388881" y="851764"/>
                </a:lnTo>
                <a:lnTo>
                  <a:pt x="3405340" y="851764"/>
                </a:lnTo>
                <a:lnTo>
                  <a:pt x="3405340" y="835304"/>
                </a:lnTo>
                <a:lnTo>
                  <a:pt x="3388881" y="835304"/>
                </a:lnTo>
                <a:lnTo>
                  <a:pt x="3388881" y="818845"/>
                </a:lnTo>
                <a:lnTo>
                  <a:pt x="3372422" y="818845"/>
                </a:lnTo>
                <a:lnTo>
                  <a:pt x="3372422" y="835304"/>
                </a:lnTo>
                <a:lnTo>
                  <a:pt x="3355963" y="835304"/>
                </a:lnTo>
                <a:lnTo>
                  <a:pt x="3355963" y="851764"/>
                </a:lnTo>
                <a:lnTo>
                  <a:pt x="3372422" y="851764"/>
                </a:lnTo>
                <a:lnTo>
                  <a:pt x="3372422" y="868223"/>
                </a:lnTo>
                <a:close/>
                <a:moveTo>
                  <a:pt x="3369335" y="1426121"/>
                </a:moveTo>
                <a:lnTo>
                  <a:pt x="3391967" y="1426121"/>
                </a:lnTo>
                <a:lnTo>
                  <a:pt x="3391967" y="1403490"/>
                </a:lnTo>
                <a:lnTo>
                  <a:pt x="3414598" y="1403490"/>
                </a:lnTo>
                <a:lnTo>
                  <a:pt x="3414598" y="1380858"/>
                </a:lnTo>
                <a:lnTo>
                  <a:pt x="3391967" y="1380858"/>
                </a:lnTo>
                <a:lnTo>
                  <a:pt x="3391967" y="1358227"/>
                </a:lnTo>
                <a:lnTo>
                  <a:pt x="3369335" y="1358227"/>
                </a:lnTo>
                <a:lnTo>
                  <a:pt x="3369335" y="1380858"/>
                </a:lnTo>
                <a:lnTo>
                  <a:pt x="3346704" y="1380858"/>
                </a:lnTo>
                <a:lnTo>
                  <a:pt x="3346704" y="1403490"/>
                </a:lnTo>
                <a:lnTo>
                  <a:pt x="3369335" y="1403490"/>
                </a:lnTo>
                <a:lnTo>
                  <a:pt x="3369335" y="1426121"/>
                </a:lnTo>
                <a:close/>
                <a:moveTo>
                  <a:pt x="3370707" y="1148029"/>
                </a:moveTo>
                <a:lnTo>
                  <a:pt x="3390595" y="1148029"/>
                </a:lnTo>
                <a:lnTo>
                  <a:pt x="3390595" y="1127798"/>
                </a:lnTo>
                <a:lnTo>
                  <a:pt x="3410827" y="1127798"/>
                </a:lnTo>
                <a:lnTo>
                  <a:pt x="3410827" y="1107910"/>
                </a:lnTo>
                <a:lnTo>
                  <a:pt x="3390595" y="1107910"/>
                </a:lnTo>
                <a:lnTo>
                  <a:pt x="3390595" y="1087679"/>
                </a:lnTo>
                <a:lnTo>
                  <a:pt x="3370707" y="1087679"/>
                </a:lnTo>
                <a:lnTo>
                  <a:pt x="3370707" y="1107910"/>
                </a:lnTo>
                <a:lnTo>
                  <a:pt x="3350476" y="1107910"/>
                </a:lnTo>
                <a:lnTo>
                  <a:pt x="3350476" y="1127798"/>
                </a:lnTo>
                <a:lnTo>
                  <a:pt x="3370707" y="1127798"/>
                </a:lnTo>
                <a:lnTo>
                  <a:pt x="3370707" y="1148029"/>
                </a:lnTo>
                <a:close/>
                <a:moveTo>
                  <a:pt x="3095701" y="875424"/>
                </a:moveTo>
                <a:lnTo>
                  <a:pt x="3116961" y="875424"/>
                </a:lnTo>
                <a:lnTo>
                  <a:pt x="3116961" y="854164"/>
                </a:lnTo>
                <a:lnTo>
                  <a:pt x="3138221" y="854164"/>
                </a:lnTo>
                <a:lnTo>
                  <a:pt x="3138221" y="832904"/>
                </a:lnTo>
                <a:lnTo>
                  <a:pt x="3116961" y="832904"/>
                </a:lnTo>
                <a:lnTo>
                  <a:pt x="3116961" y="811644"/>
                </a:lnTo>
                <a:lnTo>
                  <a:pt x="3095701" y="811644"/>
                </a:lnTo>
                <a:lnTo>
                  <a:pt x="3095701" y="832904"/>
                </a:lnTo>
                <a:lnTo>
                  <a:pt x="3074441" y="832904"/>
                </a:lnTo>
                <a:lnTo>
                  <a:pt x="3074441" y="854164"/>
                </a:lnTo>
                <a:lnTo>
                  <a:pt x="3095701" y="854164"/>
                </a:lnTo>
                <a:lnTo>
                  <a:pt x="3095701" y="875424"/>
                </a:lnTo>
                <a:close/>
                <a:moveTo>
                  <a:pt x="3416999" y="1654493"/>
                </a:moveTo>
                <a:lnTo>
                  <a:pt x="3392653" y="1654493"/>
                </a:lnTo>
                <a:lnTo>
                  <a:pt x="3392653" y="1630147"/>
                </a:lnTo>
                <a:lnTo>
                  <a:pt x="3368650" y="1630147"/>
                </a:lnTo>
                <a:lnTo>
                  <a:pt x="3368650" y="1654493"/>
                </a:lnTo>
                <a:lnTo>
                  <a:pt x="3344304" y="1654493"/>
                </a:lnTo>
                <a:lnTo>
                  <a:pt x="3344304" y="1678496"/>
                </a:lnTo>
                <a:lnTo>
                  <a:pt x="3368650" y="1678496"/>
                </a:lnTo>
                <a:lnTo>
                  <a:pt x="3368650" y="1702841"/>
                </a:lnTo>
                <a:lnTo>
                  <a:pt x="3392653" y="1702841"/>
                </a:lnTo>
                <a:lnTo>
                  <a:pt x="3392653" y="1678496"/>
                </a:lnTo>
                <a:lnTo>
                  <a:pt x="3416999" y="1678496"/>
                </a:lnTo>
                <a:lnTo>
                  <a:pt x="3416999" y="1654493"/>
                </a:lnTo>
                <a:close/>
                <a:moveTo>
                  <a:pt x="1888007" y="1989163"/>
                </a:moveTo>
                <a:lnTo>
                  <a:pt x="1888007" y="1956930"/>
                </a:lnTo>
                <a:lnTo>
                  <a:pt x="1920240" y="1956930"/>
                </a:lnTo>
                <a:lnTo>
                  <a:pt x="1920240" y="1924698"/>
                </a:lnTo>
                <a:lnTo>
                  <a:pt x="1888007" y="1924698"/>
                </a:lnTo>
                <a:lnTo>
                  <a:pt x="1888007" y="1892465"/>
                </a:lnTo>
                <a:lnTo>
                  <a:pt x="1855775" y="1892465"/>
                </a:lnTo>
                <a:lnTo>
                  <a:pt x="1855775" y="1924698"/>
                </a:lnTo>
                <a:lnTo>
                  <a:pt x="1823542" y="1924698"/>
                </a:lnTo>
                <a:lnTo>
                  <a:pt x="1823542" y="1956930"/>
                </a:lnTo>
                <a:lnTo>
                  <a:pt x="1855775" y="1956930"/>
                </a:lnTo>
                <a:lnTo>
                  <a:pt x="1855775" y="1989163"/>
                </a:lnTo>
                <a:lnTo>
                  <a:pt x="1888007" y="1989163"/>
                </a:lnTo>
                <a:close/>
                <a:moveTo>
                  <a:pt x="2686622" y="319583"/>
                </a:moveTo>
                <a:lnTo>
                  <a:pt x="2703081" y="319583"/>
                </a:lnTo>
                <a:lnTo>
                  <a:pt x="2703081" y="303124"/>
                </a:lnTo>
                <a:lnTo>
                  <a:pt x="2719540" y="303124"/>
                </a:lnTo>
                <a:lnTo>
                  <a:pt x="2719540" y="286664"/>
                </a:lnTo>
                <a:lnTo>
                  <a:pt x="2703081" y="286664"/>
                </a:lnTo>
                <a:lnTo>
                  <a:pt x="2703081" y="270205"/>
                </a:lnTo>
                <a:lnTo>
                  <a:pt x="2686622" y="270205"/>
                </a:lnTo>
                <a:lnTo>
                  <a:pt x="2686622" y="286664"/>
                </a:lnTo>
                <a:lnTo>
                  <a:pt x="2670163" y="286664"/>
                </a:lnTo>
                <a:lnTo>
                  <a:pt x="2670163" y="303124"/>
                </a:lnTo>
                <a:lnTo>
                  <a:pt x="2686622" y="303124"/>
                </a:lnTo>
                <a:lnTo>
                  <a:pt x="2686622" y="319583"/>
                </a:lnTo>
                <a:close/>
                <a:moveTo>
                  <a:pt x="2683879" y="602132"/>
                </a:moveTo>
                <a:lnTo>
                  <a:pt x="2705824" y="602132"/>
                </a:lnTo>
                <a:lnTo>
                  <a:pt x="2705824" y="580187"/>
                </a:lnTo>
                <a:lnTo>
                  <a:pt x="2727770" y="580187"/>
                </a:lnTo>
                <a:lnTo>
                  <a:pt x="2727770" y="558241"/>
                </a:lnTo>
                <a:lnTo>
                  <a:pt x="2705824" y="558241"/>
                </a:lnTo>
                <a:lnTo>
                  <a:pt x="2705824" y="536296"/>
                </a:lnTo>
                <a:lnTo>
                  <a:pt x="2683879" y="536296"/>
                </a:lnTo>
                <a:lnTo>
                  <a:pt x="2683879" y="558241"/>
                </a:lnTo>
                <a:lnTo>
                  <a:pt x="2661933" y="558241"/>
                </a:lnTo>
                <a:lnTo>
                  <a:pt x="2661933" y="580187"/>
                </a:lnTo>
                <a:lnTo>
                  <a:pt x="2683879" y="580187"/>
                </a:lnTo>
                <a:lnTo>
                  <a:pt x="2683879" y="602132"/>
                </a:lnTo>
                <a:close/>
                <a:moveTo>
                  <a:pt x="2619413" y="178651"/>
                </a:moveTo>
                <a:lnTo>
                  <a:pt x="2633129" y="178651"/>
                </a:lnTo>
                <a:lnTo>
                  <a:pt x="2633129" y="164592"/>
                </a:lnTo>
                <a:lnTo>
                  <a:pt x="2647188" y="164592"/>
                </a:lnTo>
                <a:lnTo>
                  <a:pt x="2647188" y="150876"/>
                </a:lnTo>
                <a:lnTo>
                  <a:pt x="2633129" y="150876"/>
                </a:lnTo>
                <a:lnTo>
                  <a:pt x="2633129" y="136817"/>
                </a:lnTo>
                <a:lnTo>
                  <a:pt x="2619413" y="136817"/>
                </a:lnTo>
                <a:lnTo>
                  <a:pt x="2619413" y="150876"/>
                </a:lnTo>
                <a:lnTo>
                  <a:pt x="2605354" y="150876"/>
                </a:lnTo>
                <a:lnTo>
                  <a:pt x="2605354" y="164592"/>
                </a:lnTo>
                <a:lnTo>
                  <a:pt x="2619413" y="164592"/>
                </a:lnTo>
                <a:lnTo>
                  <a:pt x="2619413" y="178651"/>
                </a:lnTo>
                <a:close/>
                <a:moveTo>
                  <a:pt x="2754173" y="459829"/>
                </a:moveTo>
                <a:lnTo>
                  <a:pt x="2772689" y="459829"/>
                </a:lnTo>
                <a:lnTo>
                  <a:pt x="2772689" y="441312"/>
                </a:lnTo>
                <a:lnTo>
                  <a:pt x="2791206" y="441312"/>
                </a:lnTo>
                <a:lnTo>
                  <a:pt x="2791206" y="422796"/>
                </a:lnTo>
                <a:lnTo>
                  <a:pt x="2772689" y="422796"/>
                </a:lnTo>
                <a:lnTo>
                  <a:pt x="2772689" y="404279"/>
                </a:lnTo>
                <a:lnTo>
                  <a:pt x="2754173" y="404279"/>
                </a:lnTo>
                <a:lnTo>
                  <a:pt x="2754173" y="422796"/>
                </a:lnTo>
                <a:lnTo>
                  <a:pt x="2735656" y="422796"/>
                </a:lnTo>
                <a:lnTo>
                  <a:pt x="2735656" y="441312"/>
                </a:lnTo>
                <a:lnTo>
                  <a:pt x="2754173" y="441312"/>
                </a:lnTo>
                <a:lnTo>
                  <a:pt x="2754173" y="459829"/>
                </a:lnTo>
                <a:close/>
                <a:moveTo>
                  <a:pt x="3049753" y="944347"/>
                </a:moveTo>
                <a:lnTo>
                  <a:pt x="3025750" y="944347"/>
                </a:lnTo>
                <a:lnTo>
                  <a:pt x="3025750" y="968693"/>
                </a:lnTo>
                <a:lnTo>
                  <a:pt x="3001404" y="968693"/>
                </a:lnTo>
                <a:lnTo>
                  <a:pt x="3001404" y="992696"/>
                </a:lnTo>
                <a:lnTo>
                  <a:pt x="3025750" y="992696"/>
                </a:lnTo>
                <a:lnTo>
                  <a:pt x="3025750" y="1017041"/>
                </a:lnTo>
                <a:lnTo>
                  <a:pt x="3049753" y="1017041"/>
                </a:lnTo>
                <a:lnTo>
                  <a:pt x="3049753" y="992696"/>
                </a:lnTo>
                <a:lnTo>
                  <a:pt x="3074099" y="992696"/>
                </a:lnTo>
                <a:lnTo>
                  <a:pt x="3074099" y="968693"/>
                </a:lnTo>
                <a:lnTo>
                  <a:pt x="3049753" y="968693"/>
                </a:lnTo>
                <a:lnTo>
                  <a:pt x="3049753" y="944347"/>
                </a:lnTo>
                <a:close/>
                <a:moveTo>
                  <a:pt x="2616327" y="462229"/>
                </a:moveTo>
                <a:lnTo>
                  <a:pt x="2636215" y="462229"/>
                </a:lnTo>
                <a:lnTo>
                  <a:pt x="2636215" y="441998"/>
                </a:lnTo>
                <a:lnTo>
                  <a:pt x="2656447" y="441998"/>
                </a:lnTo>
                <a:lnTo>
                  <a:pt x="2656447" y="422110"/>
                </a:lnTo>
                <a:lnTo>
                  <a:pt x="2636215" y="422110"/>
                </a:lnTo>
                <a:lnTo>
                  <a:pt x="2636215" y="401879"/>
                </a:lnTo>
                <a:lnTo>
                  <a:pt x="2616327" y="401879"/>
                </a:lnTo>
                <a:lnTo>
                  <a:pt x="2616327" y="422110"/>
                </a:lnTo>
                <a:lnTo>
                  <a:pt x="2596096" y="422110"/>
                </a:lnTo>
                <a:lnTo>
                  <a:pt x="2596096" y="441998"/>
                </a:lnTo>
                <a:lnTo>
                  <a:pt x="2616327" y="441998"/>
                </a:lnTo>
                <a:lnTo>
                  <a:pt x="2616327" y="462229"/>
                </a:lnTo>
                <a:close/>
                <a:moveTo>
                  <a:pt x="2546033" y="604190"/>
                </a:moveTo>
                <a:lnTo>
                  <a:pt x="2569350" y="604190"/>
                </a:lnTo>
                <a:lnTo>
                  <a:pt x="2569350" y="580873"/>
                </a:lnTo>
                <a:lnTo>
                  <a:pt x="2592667" y="580873"/>
                </a:lnTo>
                <a:lnTo>
                  <a:pt x="2592667" y="557555"/>
                </a:lnTo>
                <a:lnTo>
                  <a:pt x="2569350" y="557555"/>
                </a:lnTo>
                <a:lnTo>
                  <a:pt x="2569350" y="534238"/>
                </a:lnTo>
                <a:lnTo>
                  <a:pt x="2546033" y="534238"/>
                </a:lnTo>
                <a:lnTo>
                  <a:pt x="2546033" y="557555"/>
                </a:lnTo>
                <a:lnTo>
                  <a:pt x="2522716" y="557555"/>
                </a:lnTo>
                <a:lnTo>
                  <a:pt x="2522716" y="580873"/>
                </a:lnTo>
                <a:lnTo>
                  <a:pt x="2546033" y="580873"/>
                </a:lnTo>
                <a:lnTo>
                  <a:pt x="2546033" y="604190"/>
                </a:lnTo>
                <a:close/>
                <a:moveTo>
                  <a:pt x="2775433" y="670712"/>
                </a:moveTo>
                <a:lnTo>
                  <a:pt x="2751430" y="670712"/>
                </a:lnTo>
                <a:lnTo>
                  <a:pt x="2751430" y="694373"/>
                </a:lnTo>
                <a:lnTo>
                  <a:pt x="2727770" y="694373"/>
                </a:lnTo>
                <a:lnTo>
                  <a:pt x="2727770" y="718376"/>
                </a:lnTo>
                <a:lnTo>
                  <a:pt x="2751430" y="718376"/>
                </a:lnTo>
                <a:lnTo>
                  <a:pt x="2751430" y="742036"/>
                </a:lnTo>
                <a:lnTo>
                  <a:pt x="2775433" y="742036"/>
                </a:lnTo>
                <a:lnTo>
                  <a:pt x="2775433" y="718376"/>
                </a:lnTo>
                <a:lnTo>
                  <a:pt x="2799093" y="718376"/>
                </a:lnTo>
                <a:lnTo>
                  <a:pt x="2799093" y="694373"/>
                </a:lnTo>
                <a:lnTo>
                  <a:pt x="2775433" y="694373"/>
                </a:lnTo>
                <a:lnTo>
                  <a:pt x="2775433" y="670712"/>
                </a:lnTo>
                <a:close/>
                <a:moveTo>
                  <a:pt x="2481568" y="180365"/>
                </a:moveTo>
                <a:lnTo>
                  <a:pt x="2496655" y="180365"/>
                </a:lnTo>
                <a:lnTo>
                  <a:pt x="2496655" y="165278"/>
                </a:lnTo>
                <a:lnTo>
                  <a:pt x="2511743" y="165278"/>
                </a:lnTo>
                <a:lnTo>
                  <a:pt x="2511743" y="150190"/>
                </a:lnTo>
                <a:lnTo>
                  <a:pt x="2496655" y="150190"/>
                </a:lnTo>
                <a:lnTo>
                  <a:pt x="2496655" y="135103"/>
                </a:lnTo>
                <a:lnTo>
                  <a:pt x="2481568" y="135103"/>
                </a:lnTo>
                <a:lnTo>
                  <a:pt x="2481568" y="150190"/>
                </a:lnTo>
                <a:lnTo>
                  <a:pt x="2466480" y="150190"/>
                </a:lnTo>
                <a:lnTo>
                  <a:pt x="2466480" y="165278"/>
                </a:lnTo>
                <a:lnTo>
                  <a:pt x="2481568" y="165278"/>
                </a:lnTo>
                <a:lnTo>
                  <a:pt x="2481568" y="180365"/>
                </a:lnTo>
                <a:close/>
                <a:moveTo>
                  <a:pt x="2548776" y="321297"/>
                </a:moveTo>
                <a:lnTo>
                  <a:pt x="2566607" y="321297"/>
                </a:lnTo>
                <a:lnTo>
                  <a:pt x="2566607" y="303809"/>
                </a:lnTo>
                <a:lnTo>
                  <a:pt x="2584094" y="303809"/>
                </a:lnTo>
                <a:lnTo>
                  <a:pt x="2584094" y="285979"/>
                </a:lnTo>
                <a:lnTo>
                  <a:pt x="2566607" y="285979"/>
                </a:lnTo>
                <a:lnTo>
                  <a:pt x="2566607" y="268491"/>
                </a:lnTo>
                <a:lnTo>
                  <a:pt x="2548776" y="268491"/>
                </a:lnTo>
                <a:lnTo>
                  <a:pt x="2548776" y="285979"/>
                </a:lnTo>
                <a:lnTo>
                  <a:pt x="2531288" y="285979"/>
                </a:lnTo>
                <a:lnTo>
                  <a:pt x="2531288" y="303809"/>
                </a:lnTo>
                <a:lnTo>
                  <a:pt x="2548776" y="303809"/>
                </a:lnTo>
                <a:lnTo>
                  <a:pt x="2548776" y="321297"/>
                </a:lnTo>
                <a:close/>
                <a:moveTo>
                  <a:pt x="2757259" y="176594"/>
                </a:moveTo>
                <a:lnTo>
                  <a:pt x="2769604" y="176594"/>
                </a:lnTo>
                <a:lnTo>
                  <a:pt x="2769604" y="163906"/>
                </a:lnTo>
                <a:lnTo>
                  <a:pt x="2782291" y="163906"/>
                </a:lnTo>
                <a:lnTo>
                  <a:pt x="2782291" y="151562"/>
                </a:lnTo>
                <a:lnTo>
                  <a:pt x="2769604" y="151562"/>
                </a:lnTo>
                <a:lnTo>
                  <a:pt x="2769604" y="138875"/>
                </a:lnTo>
                <a:lnTo>
                  <a:pt x="2757259" y="138875"/>
                </a:lnTo>
                <a:lnTo>
                  <a:pt x="2757259" y="151562"/>
                </a:lnTo>
                <a:lnTo>
                  <a:pt x="2744572" y="151562"/>
                </a:lnTo>
                <a:lnTo>
                  <a:pt x="2744572" y="163906"/>
                </a:lnTo>
                <a:lnTo>
                  <a:pt x="2757259" y="163906"/>
                </a:lnTo>
                <a:lnTo>
                  <a:pt x="2757259" y="176594"/>
                </a:lnTo>
                <a:close/>
                <a:moveTo>
                  <a:pt x="2821724" y="600075"/>
                </a:moveTo>
                <a:lnTo>
                  <a:pt x="2842298" y="600075"/>
                </a:lnTo>
                <a:lnTo>
                  <a:pt x="2842298" y="579501"/>
                </a:lnTo>
                <a:lnTo>
                  <a:pt x="2862872" y="579501"/>
                </a:lnTo>
                <a:lnTo>
                  <a:pt x="2862872" y="558927"/>
                </a:lnTo>
                <a:lnTo>
                  <a:pt x="2842298" y="558927"/>
                </a:lnTo>
                <a:lnTo>
                  <a:pt x="2842298" y="538353"/>
                </a:lnTo>
                <a:lnTo>
                  <a:pt x="2821724" y="538353"/>
                </a:lnTo>
                <a:lnTo>
                  <a:pt x="2821724" y="558927"/>
                </a:lnTo>
                <a:lnTo>
                  <a:pt x="2801150" y="558927"/>
                </a:lnTo>
                <a:lnTo>
                  <a:pt x="2801150" y="579501"/>
                </a:lnTo>
                <a:lnTo>
                  <a:pt x="2821724" y="579501"/>
                </a:lnTo>
                <a:lnTo>
                  <a:pt x="2821724" y="600075"/>
                </a:lnTo>
                <a:close/>
                <a:moveTo>
                  <a:pt x="2980830" y="808215"/>
                </a:moveTo>
                <a:lnTo>
                  <a:pt x="2957513" y="808215"/>
                </a:lnTo>
                <a:lnTo>
                  <a:pt x="2957513" y="831875"/>
                </a:lnTo>
                <a:lnTo>
                  <a:pt x="2933852" y="831875"/>
                </a:lnTo>
                <a:lnTo>
                  <a:pt x="2933852" y="855193"/>
                </a:lnTo>
                <a:lnTo>
                  <a:pt x="2957513" y="855193"/>
                </a:lnTo>
                <a:lnTo>
                  <a:pt x="2957513" y="878853"/>
                </a:lnTo>
                <a:lnTo>
                  <a:pt x="2980830" y="878853"/>
                </a:lnTo>
                <a:lnTo>
                  <a:pt x="2980830" y="855193"/>
                </a:lnTo>
                <a:lnTo>
                  <a:pt x="3004490" y="855193"/>
                </a:lnTo>
                <a:lnTo>
                  <a:pt x="3004490" y="831875"/>
                </a:lnTo>
                <a:lnTo>
                  <a:pt x="2980830" y="831875"/>
                </a:lnTo>
                <a:lnTo>
                  <a:pt x="2980830" y="808215"/>
                </a:lnTo>
                <a:close/>
                <a:moveTo>
                  <a:pt x="2962656" y="314439"/>
                </a:moveTo>
                <a:lnTo>
                  <a:pt x="2975686" y="314439"/>
                </a:lnTo>
                <a:lnTo>
                  <a:pt x="2975686" y="301409"/>
                </a:lnTo>
                <a:lnTo>
                  <a:pt x="2988716" y="301409"/>
                </a:lnTo>
                <a:lnTo>
                  <a:pt x="2988716" y="288379"/>
                </a:lnTo>
                <a:lnTo>
                  <a:pt x="2975686" y="288379"/>
                </a:lnTo>
                <a:lnTo>
                  <a:pt x="2975686" y="275349"/>
                </a:lnTo>
                <a:lnTo>
                  <a:pt x="2962656" y="275349"/>
                </a:lnTo>
                <a:lnTo>
                  <a:pt x="2962656" y="288379"/>
                </a:lnTo>
                <a:lnTo>
                  <a:pt x="2949626" y="288379"/>
                </a:lnTo>
                <a:lnTo>
                  <a:pt x="2949626" y="301409"/>
                </a:lnTo>
                <a:lnTo>
                  <a:pt x="2962656" y="301409"/>
                </a:lnTo>
                <a:lnTo>
                  <a:pt x="2962656" y="314439"/>
                </a:lnTo>
                <a:close/>
                <a:moveTo>
                  <a:pt x="3030208" y="454685"/>
                </a:moveTo>
                <a:lnTo>
                  <a:pt x="3045295" y="454685"/>
                </a:lnTo>
                <a:lnTo>
                  <a:pt x="3045295" y="439598"/>
                </a:lnTo>
                <a:lnTo>
                  <a:pt x="3060383" y="439598"/>
                </a:lnTo>
                <a:lnTo>
                  <a:pt x="3060383" y="424510"/>
                </a:lnTo>
                <a:lnTo>
                  <a:pt x="3045295" y="424510"/>
                </a:lnTo>
                <a:lnTo>
                  <a:pt x="3045295" y="409423"/>
                </a:lnTo>
                <a:lnTo>
                  <a:pt x="3030208" y="409423"/>
                </a:lnTo>
                <a:lnTo>
                  <a:pt x="3030208" y="424510"/>
                </a:lnTo>
                <a:lnTo>
                  <a:pt x="3015120" y="424510"/>
                </a:lnTo>
                <a:lnTo>
                  <a:pt x="3015120" y="439598"/>
                </a:lnTo>
                <a:lnTo>
                  <a:pt x="3030208" y="439598"/>
                </a:lnTo>
                <a:lnTo>
                  <a:pt x="3030208" y="454685"/>
                </a:lnTo>
                <a:close/>
                <a:moveTo>
                  <a:pt x="3027807" y="736549"/>
                </a:moveTo>
                <a:lnTo>
                  <a:pt x="3047695" y="736549"/>
                </a:lnTo>
                <a:lnTo>
                  <a:pt x="3047695" y="716318"/>
                </a:lnTo>
                <a:lnTo>
                  <a:pt x="3067927" y="716318"/>
                </a:lnTo>
                <a:lnTo>
                  <a:pt x="3067927" y="696430"/>
                </a:lnTo>
                <a:lnTo>
                  <a:pt x="3047695" y="696430"/>
                </a:lnTo>
                <a:lnTo>
                  <a:pt x="3047695" y="676199"/>
                </a:lnTo>
                <a:lnTo>
                  <a:pt x="3027807" y="676199"/>
                </a:lnTo>
                <a:lnTo>
                  <a:pt x="3027807" y="696430"/>
                </a:lnTo>
                <a:lnTo>
                  <a:pt x="3007576" y="696430"/>
                </a:lnTo>
                <a:lnTo>
                  <a:pt x="3007576" y="716318"/>
                </a:lnTo>
                <a:lnTo>
                  <a:pt x="3027807" y="716318"/>
                </a:lnTo>
                <a:lnTo>
                  <a:pt x="3027807" y="736549"/>
                </a:lnTo>
                <a:close/>
                <a:moveTo>
                  <a:pt x="2889619" y="739635"/>
                </a:moveTo>
                <a:lnTo>
                  <a:pt x="2911564" y="739635"/>
                </a:lnTo>
                <a:lnTo>
                  <a:pt x="2911564" y="717347"/>
                </a:lnTo>
                <a:lnTo>
                  <a:pt x="2933852" y="717347"/>
                </a:lnTo>
                <a:lnTo>
                  <a:pt x="2933852" y="695401"/>
                </a:lnTo>
                <a:lnTo>
                  <a:pt x="2911564" y="695401"/>
                </a:lnTo>
                <a:lnTo>
                  <a:pt x="2911564" y="673113"/>
                </a:lnTo>
                <a:lnTo>
                  <a:pt x="2889619" y="673113"/>
                </a:lnTo>
                <a:lnTo>
                  <a:pt x="2889619" y="695401"/>
                </a:lnTo>
                <a:lnTo>
                  <a:pt x="2867330" y="695401"/>
                </a:lnTo>
                <a:lnTo>
                  <a:pt x="2867330" y="717347"/>
                </a:lnTo>
                <a:lnTo>
                  <a:pt x="2889619" y="717347"/>
                </a:lnTo>
                <a:lnTo>
                  <a:pt x="2889619" y="739635"/>
                </a:lnTo>
                <a:close/>
                <a:moveTo>
                  <a:pt x="2824468" y="317183"/>
                </a:moveTo>
                <a:lnTo>
                  <a:pt x="2839555" y="317183"/>
                </a:lnTo>
                <a:lnTo>
                  <a:pt x="2839555" y="302438"/>
                </a:lnTo>
                <a:lnTo>
                  <a:pt x="2854300" y="302438"/>
                </a:lnTo>
                <a:lnTo>
                  <a:pt x="2854300" y="287350"/>
                </a:lnTo>
                <a:lnTo>
                  <a:pt x="2839555" y="287350"/>
                </a:lnTo>
                <a:lnTo>
                  <a:pt x="2839555" y="272606"/>
                </a:lnTo>
                <a:lnTo>
                  <a:pt x="2824468" y="272606"/>
                </a:lnTo>
                <a:lnTo>
                  <a:pt x="2824468" y="287350"/>
                </a:lnTo>
                <a:lnTo>
                  <a:pt x="2809723" y="287350"/>
                </a:lnTo>
                <a:lnTo>
                  <a:pt x="2809723" y="302438"/>
                </a:lnTo>
                <a:lnTo>
                  <a:pt x="2824468" y="302438"/>
                </a:lnTo>
                <a:lnTo>
                  <a:pt x="2824468" y="317183"/>
                </a:lnTo>
                <a:close/>
                <a:moveTo>
                  <a:pt x="2892019" y="457429"/>
                </a:moveTo>
                <a:lnTo>
                  <a:pt x="2909164" y="457429"/>
                </a:lnTo>
                <a:lnTo>
                  <a:pt x="2909164" y="440627"/>
                </a:lnTo>
                <a:lnTo>
                  <a:pt x="2925966" y="440627"/>
                </a:lnTo>
                <a:lnTo>
                  <a:pt x="2925966" y="423482"/>
                </a:lnTo>
                <a:lnTo>
                  <a:pt x="2909164" y="423482"/>
                </a:lnTo>
                <a:lnTo>
                  <a:pt x="2909164" y="406679"/>
                </a:lnTo>
                <a:lnTo>
                  <a:pt x="2892019" y="406679"/>
                </a:lnTo>
                <a:lnTo>
                  <a:pt x="2892019" y="423482"/>
                </a:lnTo>
                <a:lnTo>
                  <a:pt x="2875217" y="423482"/>
                </a:lnTo>
                <a:lnTo>
                  <a:pt x="2875217" y="440627"/>
                </a:lnTo>
                <a:lnTo>
                  <a:pt x="2892019" y="440627"/>
                </a:lnTo>
                <a:lnTo>
                  <a:pt x="2892019" y="457429"/>
                </a:lnTo>
                <a:close/>
                <a:moveTo>
                  <a:pt x="2959913" y="597332"/>
                </a:moveTo>
                <a:lnTo>
                  <a:pt x="2978429" y="597332"/>
                </a:lnTo>
                <a:lnTo>
                  <a:pt x="2978429" y="578472"/>
                </a:lnTo>
                <a:lnTo>
                  <a:pt x="2997289" y="578472"/>
                </a:lnTo>
                <a:lnTo>
                  <a:pt x="2997289" y="559956"/>
                </a:lnTo>
                <a:lnTo>
                  <a:pt x="2978429" y="559956"/>
                </a:lnTo>
                <a:lnTo>
                  <a:pt x="2978429" y="541096"/>
                </a:lnTo>
                <a:lnTo>
                  <a:pt x="2959913" y="541096"/>
                </a:lnTo>
                <a:lnTo>
                  <a:pt x="2959913" y="559956"/>
                </a:lnTo>
                <a:lnTo>
                  <a:pt x="2941054" y="559956"/>
                </a:lnTo>
                <a:lnTo>
                  <a:pt x="2941054" y="578472"/>
                </a:lnTo>
                <a:lnTo>
                  <a:pt x="2959913" y="578472"/>
                </a:lnTo>
                <a:lnTo>
                  <a:pt x="2959913" y="597332"/>
                </a:lnTo>
                <a:close/>
                <a:moveTo>
                  <a:pt x="2230907" y="2126323"/>
                </a:moveTo>
                <a:lnTo>
                  <a:pt x="2230907" y="2094090"/>
                </a:lnTo>
                <a:lnTo>
                  <a:pt x="2263140" y="2094090"/>
                </a:lnTo>
                <a:lnTo>
                  <a:pt x="2263140" y="2061858"/>
                </a:lnTo>
                <a:lnTo>
                  <a:pt x="2230907" y="2061858"/>
                </a:lnTo>
                <a:lnTo>
                  <a:pt x="2230907" y="2029625"/>
                </a:lnTo>
                <a:lnTo>
                  <a:pt x="2198675" y="2029625"/>
                </a:lnTo>
                <a:lnTo>
                  <a:pt x="2198675" y="2061858"/>
                </a:lnTo>
                <a:lnTo>
                  <a:pt x="2166442" y="2061858"/>
                </a:lnTo>
                <a:lnTo>
                  <a:pt x="2166442" y="2094090"/>
                </a:lnTo>
                <a:lnTo>
                  <a:pt x="2198675" y="2094090"/>
                </a:lnTo>
                <a:lnTo>
                  <a:pt x="2198675" y="2126323"/>
                </a:lnTo>
                <a:lnTo>
                  <a:pt x="2230907" y="2126323"/>
                </a:lnTo>
                <a:close/>
                <a:moveTo>
                  <a:pt x="1476527" y="1989163"/>
                </a:moveTo>
                <a:lnTo>
                  <a:pt x="1476527" y="1956930"/>
                </a:lnTo>
                <a:lnTo>
                  <a:pt x="1508760" y="1956930"/>
                </a:lnTo>
                <a:lnTo>
                  <a:pt x="1508760" y="1924698"/>
                </a:lnTo>
                <a:lnTo>
                  <a:pt x="1476527" y="1924698"/>
                </a:lnTo>
                <a:lnTo>
                  <a:pt x="1476527" y="1892465"/>
                </a:lnTo>
                <a:lnTo>
                  <a:pt x="1444295" y="1892465"/>
                </a:lnTo>
                <a:lnTo>
                  <a:pt x="1444295" y="1924698"/>
                </a:lnTo>
                <a:lnTo>
                  <a:pt x="1412062" y="1924698"/>
                </a:lnTo>
                <a:lnTo>
                  <a:pt x="1412062" y="1956930"/>
                </a:lnTo>
                <a:lnTo>
                  <a:pt x="1444295" y="1956930"/>
                </a:lnTo>
                <a:lnTo>
                  <a:pt x="1444295" y="1989163"/>
                </a:lnTo>
                <a:lnTo>
                  <a:pt x="1476527" y="1989163"/>
                </a:lnTo>
                <a:close/>
                <a:moveTo>
                  <a:pt x="1545107" y="2126323"/>
                </a:moveTo>
                <a:lnTo>
                  <a:pt x="1545107" y="2094090"/>
                </a:lnTo>
                <a:lnTo>
                  <a:pt x="1577340" y="2094090"/>
                </a:lnTo>
                <a:lnTo>
                  <a:pt x="1577340" y="2061858"/>
                </a:lnTo>
                <a:lnTo>
                  <a:pt x="1545107" y="2061858"/>
                </a:lnTo>
                <a:lnTo>
                  <a:pt x="1545107" y="2029625"/>
                </a:lnTo>
                <a:lnTo>
                  <a:pt x="1512875" y="2029625"/>
                </a:lnTo>
                <a:lnTo>
                  <a:pt x="1512875" y="2061858"/>
                </a:lnTo>
                <a:lnTo>
                  <a:pt x="1480642" y="2061858"/>
                </a:lnTo>
                <a:lnTo>
                  <a:pt x="1480642" y="2094090"/>
                </a:lnTo>
                <a:lnTo>
                  <a:pt x="1512875" y="2094090"/>
                </a:lnTo>
                <a:lnTo>
                  <a:pt x="1512875" y="2126323"/>
                </a:lnTo>
                <a:lnTo>
                  <a:pt x="1545107" y="2126323"/>
                </a:lnTo>
                <a:close/>
                <a:moveTo>
                  <a:pt x="1613687" y="2263483"/>
                </a:moveTo>
                <a:lnTo>
                  <a:pt x="1613687" y="2231250"/>
                </a:lnTo>
                <a:lnTo>
                  <a:pt x="1645920" y="2231250"/>
                </a:lnTo>
                <a:lnTo>
                  <a:pt x="1645920" y="2199018"/>
                </a:lnTo>
                <a:lnTo>
                  <a:pt x="1613687" y="2199018"/>
                </a:lnTo>
                <a:lnTo>
                  <a:pt x="1613687" y="2166785"/>
                </a:lnTo>
                <a:lnTo>
                  <a:pt x="1581455" y="2166785"/>
                </a:lnTo>
                <a:lnTo>
                  <a:pt x="1581455" y="2199018"/>
                </a:lnTo>
                <a:lnTo>
                  <a:pt x="1549222" y="2199018"/>
                </a:lnTo>
                <a:lnTo>
                  <a:pt x="1549222" y="2231250"/>
                </a:lnTo>
                <a:lnTo>
                  <a:pt x="1581455" y="2231250"/>
                </a:lnTo>
                <a:lnTo>
                  <a:pt x="1581455" y="2263483"/>
                </a:lnTo>
                <a:lnTo>
                  <a:pt x="1613687" y="2263483"/>
                </a:lnTo>
                <a:close/>
                <a:moveTo>
                  <a:pt x="1819427" y="2126323"/>
                </a:moveTo>
                <a:lnTo>
                  <a:pt x="1819427" y="2094090"/>
                </a:lnTo>
                <a:lnTo>
                  <a:pt x="1851660" y="2094090"/>
                </a:lnTo>
                <a:lnTo>
                  <a:pt x="1851660" y="2061858"/>
                </a:lnTo>
                <a:lnTo>
                  <a:pt x="1819427" y="2061858"/>
                </a:lnTo>
                <a:lnTo>
                  <a:pt x="1819427" y="2029625"/>
                </a:lnTo>
                <a:lnTo>
                  <a:pt x="1787195" y="2029625"/>
                </a:lnTo>
                <a:lnTo>
                  <a:pt x="1787195" y="2061858"/>
                </a:lnTo>
                <a:lnTo>
                  <a:pt x="1754962" y="2061858"/>
                </a:lnTo>
                <a:lnTo>
                  <a:pt x="1754962" y="2094090"/>
                </a:lnTo>
                <a:lnTo>
                  <a:pt x="1787195" y="2094090"/>
                </a:lnTo>
                <a:lnTo>
                  <a:pt x="1787195" y="2126323"/>
                </a:lnTo>
                <a:lnTo>
                  <a:pt x="1819427" y="2126323"/>
                </a:lnTo>
                <a:close/>
                <a:moveTo>
                  <a:pt x="1682267" y="2126323"/>
                </a:moveTo>
                <a:lnTo>
                  <a:pt x="1682267" y="2094090"/>
                </a:lnTo>
                <a:lnTo>
                  <a:pt x="1714500" y="2094090"/>
                </a:lnTo>
                <a:lnTo>
                  <a:pt x="1714500" y="2061858"/>
                </a:lnTo>
                <a:lnTo>
                  <a:pt x="1682267" y="2061858"/>
                </a:lnTo>
                <a:lnTo>
                  <a:pt x="1682267" y="2029625"/>
                </a:lnTo>
                <a:lnTo>
                  <a:pt x="1650035" y="2029625"/>
                </a:lnTo>
                <a:lnTo>
                  <a:pt x="1650035" y="2061858"/>
                </a:lnTo>
                <a:lnTo>
                  <a:pt x="1617802" y="2061858"/>
                </a:lnTo>
                <a:lnTo>
                  <a:pt x="1617802" y="2094090"/>
                </a:lnTo>
                <a:lnTo>
                  <a:pt x="1650035" y="2094090"/>
                </a:lnTo>
                <a:lnTo>
                  <a:pt x="1650035" y="2126323"/>
                </a:lnTo>
                <a:lnTo>
                  <a:pt x="1682267" y="2126323"/>
                </a:lnTo>
                <a:close/>
                <a:moveTo>
                  <a:pt x="1750847" y="2263483"/>
                </a:moveTo>
                <a:lnTo>
                  <a:pt x="1750847" y="2231250"/>
                </a:lnTo>
                <a:lnTo>
                  <a:pt x="1783080" y="2231250"/>
                </a:lnTo>
                <a:lnTo>
                  <a:pt x="1783080" y="2199018"/>
                </a:lnTo>
                <a:lnTo>
                  <a:pt x="1750847" y="2199018"/>
                </a:lnTo>
                <a:lnTo>
                  <a:pt x="1750847" y="2166785"/>
                </a:lnTo>
                <a:lnTo>
                  <a:pt x="1718615" y="2166785"/>
                </a:lnTo>
                <a:lnTo>
                  <a:pt x="1718615" y="2199018"/>
                </a:lnTo>
                <a:lnTo>
                  <a:pt x="1686382" y="2199018"/>
                </a:lnTo>
                <a:lnTo>
                  <a:pt x="1686382" y="2231250"/>
                </a:lnTo>
                <a:lnTo>
                  <a:pt x="1718615" y="2231250"/>
                </a:lnTo>
                <a:lnTo>
                  <a:pt x="1718615" y="2263483"/>
                </a:lnTo>
                <a:lnTo>
                  <a:pt x="1750847" y="2263483"/>
                </a:lnTo>
                <a:close/>
                <a:moveTo>
                  <a:pt x="1407947" y="2126323"/>
                </a:moveTo>
                <a:lnTo>
                  <a:pt x="1407947" y="2094090"/>
                </a:lnTo>
                <a:lnTo>
                  <a:pt x="1440180" y="2094090"/>
                </a:lnTo>
                <a:lnTo>
                  <a:pt x="1440180" y="2061858"/>
                </a:lnTo>
                <a:lnTo>
                  <a:pt x="1407947" y="2061858"/>
                </a:lnTo>
                <a:lnTo>
                  <a:pt x="1407947" y="2029625"/>
                </a:lnTo>
                <a:lnTo>
                  <a:pt x="1375715" y="2029625"/>
                </a:lnTo>
                <a:lnTo>
                  <a:pt x="1375715" y="2061858"/>
                </a:lnTo>
                <a:lnTo>
                  <a:pt x="1343482" y="2061858"/>
                </a:lnTo>
                <a:lnTo>
                  <a:pt x="1343482" y="2094090"/>
                </a:lnTo>
                <a:lnTo>
                  <a:pt x="1375715" y="2094090"/>
                </a:lnTo>
                <a:lnTo>
                  <a:pt x="1375715" y="2126323"/>
                </a:lnTo>
                <a:lnTo>
                  <a:pt x="1407947" y="2126323"/>
                </a:lnTo>
                <a:close/>
                <a:moveTo>
                  <a:pt x="1202207" y="1989163"/>
                </a:moveTo>
                <a:lnTo>
                  <a:pt x="1202207" y="1956930"/>
                </a:lnTo>
                <a:lnTo>
                  <a:pt x="1234440" y="1956930"/>
                </a:lnTo>
                <a:lnTo>
                  <a:pt x="1234440" y="1924698"/>
                </a:lnTo>
                <a:lnTo>
                  <a:pt x="1202207" y="1924698"/>
                </a:lnTo>
                <a:lnTo>
                  <a:pt x="1202207" y="1892465"/>
                </a:lnTo>
                <a:lnTo>
                  <a:pt x="1169975" y="1892465"/>
                </a:lnTo>
                <a:lnTo>
                  <a:pt x="1169975" y="1924698"/>
                </a:lnTo>
                <a:lnTo>
                  <a:pt x="1137742" y="1924698"/>
                </a:lnTo>
                <a:lnTo>
                  <a:pt x="1137742" y="1956930"/>
                </a:lnTo>
                <a:lnTo>
                  <a:pt x="1169975" y="1956930"/>
                </a:lnTo>
                <a:lnTo>
                  <a:pt x="1169975" y="1989163"/>
                </a:lnTo>
                <a:lnTo>
                  <a:pt x="1202207" y="1989163"/>
                </a:lnTo>
                <a:close/>
                <a:moveTo>
                  <a:pt x="1270787" y="2126323"/>
                </a:moveTo>
                <a:lnTo>
                  <a:pt x="1270787" y="2094090"/>
                </a:lnTo>
                <a:lnTo>
                  <a:pt x="1303020" y="2094090"/>
                </a:lnTo>
                <a:lnTo>
                  <a:pt x="1303020" y="2061858"/>
                </a:lnTo>
                <a:lnTo>
                  <a:pt x="1270787" y="2061858"/>
                </a:lnTo>
                <a:lnTo>
                  <a:pt x="1270787" y="2029625"/>
                </a:lnTo>
                <a:lnTo>
                  <a:pt x="1238555" y="2029625"/>
                </a:lnTo>
                <a:lnTo>
                  <a:pt x="1238555" y="2061858"/>
                </a:lnTo>
                <a:lnTo>
                  <a:pt x="1206322" y="2061858"/>
                </a:lnTo>
                <a:lnTo>
                  <a:pt x="1206322" y="2094090"/>
                </a:lnTo>
                <a:lnTo>
                  <a:pt x="1238555" y="2094090"/>
                </a:lnTo>
                <a:lnTo>
                  <a:pt x="1238555" y="2126323"/>
                </a:lnTo>
                <a:lnTo>
                  <a:pt x="1270787" y="2126323"/>
                </a:lnTo>
                <a:close/>
                <a:moveTo>
                  <a:pt x="1339367" y="1989163"/>
                </a:moveTo>
                <a:lnTo>
                  <a:pt x="1339367" y="1956930"/>
                </a:lnTo>
                <a:lnTo>
                  <a:pt x="1371600" y="1956930"/>
                </a:lnTo>
                <a:lnTo>
                  <a:pt x="1371600" y="1924698"/>
                </a:lnTo>
                <a:lnTo>
                  <a:pt x="1339367" y="1924698"/>
                </a:lnTo>
                <a:lnTo>
                  <a:pt x="1339367" y="1892465"/>
                </a:lnTo>
                <a:lnTo>
                  <a:pt x="1307135" y="1892465"/>
                </a:lnTo>
                <a:lnTo>
                  <a:pt x="1307135" y="1924698"/>
                </a:lnTo>
                <a:lnTo>
                  <a:pt x="1274902" y="1924698"/>
                </a:lnTo>
                <a:lnTo>
                  <a:pt x="1274902" y="1956930"/>
                </a:lnTo>
                <a:lnTo>
                  <a:pt x="1307135" y="1956930"/>
                </a:lnTo>
                <a:lnTo>
                  <a:pt x="1307135" y="1989163"/>
                </a:lnTo>
                <a:lnTo>
                  <a:pt x="1339367" y="1989163"/>
                </a:lnTo>
                <a:close/>
                <a:moveTo>
                  <a:pt x="2299487" y="2263483"/>
                </a:moveTo>
                <a:lnTo>
                  <a:pt x="2299487" y="2231250"/>
                </a:lnTo>
                <a:lnTo>
                  <a:pt x="2331720" y="2231250"/>
                </a:lnTo>
                <a:lnTo>
                  <a:pt x="2331720" y="2199018"/>
                </a:lnTo>
                <a:lnTo>
                  <a:pt x="2299487" y="2199018"/>
                </a:lnTo>
                <a:lnTo>
                  <a:pt x="2299487" y="2166785"/>
                </a:lnTo>
                <a:lnTo>
                  <a:pt x="2267255" y="2166785"/>
                </a:lnTo>
                <a:lnTo>
                  <a:pt x="2267255" y="2199018"/>
                </a:lnTo>
                <a:lnTo>
                  <a:pt x="2235022" y="2199018"/>
                </a:lnTo>
                <a:lnTo>
                  <a:pt x="2235022" y="2231250"/>
                </a:lnTo>
                <a:lnTo>
                  <a:pt x="2267255" y="2231250"/>
                </a:lnTo>
                <a:lnTo>
                  <a:pt x="2267255" y="2263483"/>
                </a:lnTo>
                <a:lnTo>
                  <a:pt x="2299487" y="2263483"/>
                </a:lnTo>
                <a:close/>
                <a:moveTo>
                  <a:pt x="2368067" y="2126323"/>
                </a:moveTo>
                <a:lnTo>
                  <a:pt x="2368067" y="2094090"/>
                </a:lnTo>
                <a:lnTo>
                  <a:pt x="2400300" y="2094090"/>
                </a:lnTo>
                <a:lnTo>
                  <a:pt x="2400300" y="2061858"/>
                </a:lnTo>
                <a:lnTo>
                  <a:pt x="2368067" y="2061858"/>
                </a:lnTo>
                <a:lnTo>
                  <a:pt x="2368067" y="2029625"/>
                </a:lnTo>
                <a:lnTo>
                  <a:pt x="2335835" y="2029625"/>
                </a:lnTo>
                <a:lnTo>
                  <a:pt x="2335835" y="2061858"/>
                </a:lnTo>
                <a:lnTo>
                  <a:pt x="2303602" y="2061858"/>
                </a:lnTo>
                <a:lnTo>
                  <a:pt x="2303602" y="2094090"/>
                </a:lnTo>
                <a:lnTo>
                  <a:pt x="2335835" y="2094090"/>
                </a:lnTo>
                <a:lnTo>
                  <a:pt x="2335835" y="2126323"/>
                </a:lnTo>
                <a:lnTo>
                  <a:pt x="2368067" y="2126323"/>
                </a:lnTo>
                <a:close/>
                <a:moveTo>
                  <a:pt x="1888007" y="2263483"/>
                </a:moveTo>
                <a:lnTo>
                  <a:pt x="1888007" y="2231250"/>
                </a:lnTo>
                <a:lnTo>
                  <a:pt x="1920240" y="2231250"/>
                </a:lnTo>
                <a:lnTo>
                  <a:pt x="1920240" y="2199018"/>
                </a:lnTo>
                <a:lnTo>
                  <a:pt x="1888007" y="2199018"/>
                </a:lnTo>
                <a:lnTo>
                  <a:pt x="1888007" y="2166785"/>
                </a:lnTo>
                <a:lnTo>
                  <a:pt x="1855775" y="2166785"/>
                </a:lnTo>
                <a:lnTo>
                  <a:pt x="1855775" y="2199018"/>
                </a:lnTo>
                <a:lnTo>
                  <a:pt x="1823542" y="2199018"/>
                </a:lnTo>
                <a:lnTo>
                  <a:pt x="1823542" y="2231250"/>
                </a:lnTo>
                <a:lnTo>
                  <a:pt x="1855775" y="2231250"/>
                </a:lnTo>
                <a:lnTo>
                  <a:pt x="1855775" y="2263483"/>
                </a:lnTo>
                <a:lnTo>
                  <a:pt x="1888007" y="2263483"/>
                </a:lnTo>
                <a:close/>
                <a:moveTo>
                  <a:pt x="2436647" y="2263483"/>
                </a:moveTo>
                <a:lnTo>
                  <a:pt x="2436647" y="2231250"/>
                </a:lnTo>
                <a:lnTo>
                  <a:pt x="2468880" y="2231250"/>
                </a:lnTo>
                <a:lnTo>
                  <a:pt x="2468880" y="2199018"/>
                </a:lnTo>
                <a:lnTo>
                  <a:pt x="2436647" y="2199018"/>
                </a:lnTo>
                <a:lnTo>
                  <a:pt x="2436647" y="2166785"/>
                </a:lnTo>
                <a:lnTo>
                  <a:pt x="2404415" y="2166785"/>
                </a:lnTo>
                <a:lnTo>
                  <a:pt x="2404415" y="2199018"/>
                </a:lnTo>
                <a:lnTo>
                  <a:pt x="2372182" y="2199018"/>
                </a:lnTo>
                <a:lnTo>
                  <a:pt x="2372182" y="2231250"/>
                </a:lnTo>
                <a:lnTo>
                  <a:pt x="2404415" y="2231250"/>
                </a:lnTo>
                <a:lnTo>
                  <a:pt x="2404415" y="2263483"/>
                </a:lnTo>
                <a:lnTo>
                  <a:pt x="2436647" y="2263483"/>
                </a:lnTo>
                <a:close/>
                <a:moveTo>
                  <a:pt x="2478481" y="463944"/>
                </a:moveTo>
                <a:lnTo>
                  <a:pt x="2499741" y="463944"/>
                </a:lnTo>
                <a:lnTo>
                  <a:pt x="2499741" y="442684"/>
                </a:lnTo>
                <a:lnTo>
                  <a:pt x="2521001" y="442684"/>
                </a:lnTo>
                <a:lnTo>
                  <a:pt x="2521001" y="421424"/>
                </a:lnTo>
                <a:lnTo>
                  <a:pt x="2499741" y="421424"/>
                </a:lnTo>
                <a:lnTo>
                  <a:pt x="2499741" y="400164"/>
                </a:lnTo>
                <a:lnTo>
                  <a:pt x="2478481" y="400164"/>
                </a:lnTo>
                <a:lnTo>
                  <a:pt x="2478481" y="421424"/>
                </a:lnTo>
                <a:lnTo>
                  <a:pt x="2457221" y="421424"/>
                </a:lnTo>
                <a:lnTo>
                  <a:pt x="2457221" y="442684"/>
                </a:lnTo>
                <a:lnTo>
                  <a:pt x="2478481" y="442684"/>
                </a:lnTo>
                <a:lnTo>
                  <a:pt x="2478481" y="463944"/>
                </a:lnTo>
                <a:close/>
                <a:moveTo>
                  <a:pt x="1238555" y="1755305"/>
                </a:moveTo>
                <a:lnTo>
                  <a:pt x="1238555" y="1787538"/>
                </a:lnTo>
                <a:lnTo>
                  <a:pt x="1206322" y="1787538"/>
                </a:lnTo>
                <a:lnTo>
                  <a:pt x="1206322" y="1819770"/>
                </a:lnTo>
                <a:lnTo>
                  <a:pt x="1238555" y="1819770"/>
                </a:lnTo>
                <a:lnTo>
                  <a:pt x="1238555" y="1852003"/>
                </a:lnTo>
                <a:lnTo>
                  <a:pt x="1270787" y="1852003"/>
                </a:lnTo>
                <a:lnTo>
                  <a:pt x="1270787" y="1819770"/>
                </a:lnTo>
                <a:lnTo>
                  <a:pt x="1303020" y="1819770"/>
                </a:lnTo>
                <a:lnTo>
                  <a:pt x="1303020" y="1787538"/>
                </a:lnTo>
                <a:lnTo>
                  <a:pt x="1270787" y="1787538"/>
                </a:lnTo>
                <a:lnTo>
                  <a:pt x="1270787" y="1755305"/>
                </a:lnTo>
                <a:lnTo>
                  <a:pt x="1238555" y="1755305"/>
                </a:lnTo>
                <a:close/>
                <a:moveTo>
                  <a:pt x="2025167" y="2263483"/>
                </a:moveTo>
                <a:lnTo>
                  <a:pt x="2025167" y="2231250"/>
                </a:lnTo>
                <a:lnTo>
                  <a:pt x="2057400" y="2231250"/>
                </a:lnTo>
                <a:lnTo>
                  <a:pt x="2057400" y="2199018"/>
                </a:lnTo>
                <a:lnTo>
                  <a:pt x="2025167" y="2199018"/>
                </a:lnTo>
                <a:lnTo>
                  <a:pt x="2025167" y="2166785"/>
                </a:lnTo>
                <a:lnTo>
                  <a:pt x="1992935" y="2166785"/>
                </a:lnTo>
                <a:lnTo>
                  <a:pt x="1992935" y="2199018"/>
                </a:lnTo>
                <a:lnTo>
                  <a:pt x="1960702" y="2199018"/>
                </a:lnTo>
                <a:lnTo>
                  <a:pt x="1960702" y="2231250"/>
                </a:lnTo>
                <a:lnTo>
                  <a:pt x="1992935" y="2231250"/>
                </a:lnTo>
                <a:lnTo>
                  <a:pt x="1992935" y="2263483"/>
                </a:lnTo>
                <a:lnTo>
                  <a:pt x="2025167" y="2263483"/>
                </a:lnTo>
                <a:close/>
                <a:moveTo>
                  <a:pt x="1956587" y="2126323"/>
                </a:moveTo>
                <a:lnTo>
                  <a:pt x="1956587" y="2094090"/>
                </a:lnTo>
                <a:lnTo>
                  <a:pt x="1988820" y="2094090"/>
                </a:lnTo>
                <a:lnTo>
                  <a:pt x="1988820" y="2061858"/>
                </a:lnTo>
                <a:lnTo>
                  <a:pt x="1956587" y="2061858"/>
                </a:lnTo>
                <a:lnTo>
                  <a:pt x="1956587" y="2029625"/>
                </a:lnTo>
                <a:lnTo>
                  <a:pt x="1924355" y="2029625"/>
                </a:lnTo>
                <a:lnTo>
                  <a:pt x="1924355" y="2061858"/>
                </a:lnTo>
                <a:lnTo>
                  <a:pt x="1892122" y="2061858"/>
                </a:lnTo>
                <a:lnTo>
                  <a:pt x="1892122" y="2094090"/>
                </a:lnTo>
                <a:lnTo>
                  <a:pt x="1924355" y="2094090"/>
                </a:lnTo>
                <a:lnTo>
                  <a:pt x="1924355" y="2126323"/>
                </a:lnTo>
                <a:lnTo>
                  <a:pt x="1956587" y="2126323"/>
                </a:lnTo>
                <a:close/>
                <a:moveTo>
                  <a:pt x="2093747" y="2126323"/>
                </a:moveTo>
                <a:lnTo>
                  <a:pt x="2093747" y="2094090"/>
                </a:lnTo>
                <a:lnTo>
                  <a:pt x="2125980" y="2094090"/>
                </a:lnTo>
                <a:lnTo>
                  <a:pt x="2125980" y="2061858"/>
                </a:lnTo>
                <a:lnTo>
                  <a:pt x="2093747" y="2061858"/>
                </a:lnTo>
                <a:lnTo>
                  <a:pt x="2093747" y="2029625"/>
                </a:lnTo>
                <a:lnTo>
                  <a:pt x="2061515" y="2029625"/>
                </a:lnTo>
                <a:lnTo>
                  <a:pt x="2061515" y="2061858"/>
                </a:lnTo>
                <a:lnTo>
                  <a:pt x="2029282" y="2061858"/>
                </a:lnTo>
                <a:lnTo>
                  <a:pt x="2029282" y="2094090"/>
                </a:lnTo>
                <a:lnTo>
                  <a:pt x="2061515" y="2094090"/>
                </a:lnTo>
                <a:lnTo>
                  <a:pt x="2061515" y="2126323"/>
                </a:lnTo>
                <a:lnTo>
                  <a:pt x="2093747" y="2126323"/>
                </a:lnTo>
                <a:close/>
                <a:moveTo>
                  <a:pt x="2162327" y="2263483"/>
                </a:moveTo>
                <a:lnTo>
                  <a:pt x="2162327" y="2231250"/>
                </a:lnTo>
                <a:lnTo>
                  <a:pt x="2194560" y="2231250"/>
                </a:lnTo>
                <a:lnTo>
                  <a:pt x="2194560" y="2199018"/>
                </a:lnTo>
                <a:lnTo>
                  <a:pt x="2162327" y="2199018"/>
                </a:lnTo>
                <a:lnTo>
                  <a:pt x="2162327" y="2166785"/>
                </a:lnTo>
                <a:lnTo>
                  <a:pt x="2130095" y="2166785"/>
                </a:lnTo>
                <a:lnTo>
                  <a:pt x="2130095" y="2199018"/>
                </a:lnTo>
                <a:lnTo>
                  <a:pt x="2097862" y="2199018"/>
                </a:lnTo>
                <a:lnTo>
                  <a:pt x="2097862" y="2231250"/>
                </a:lnTo>
                <a:lnTo>
                  <a:pt x="2130095" y="2231250"/>
                </a:lnTo>
                <a:lnTo>
                  <a:pt x="2130095" y="2263483"/>
                </a:lnTo>
                <a:lnTo>
                  <a:pt x="2162327" y="2263483"/>
                </a:lnTo>
                <a:close/>
                <a:moveTo>
                  <a:pt x="1581455" y="1618145"/>
                </a:moveTo>
                <a:lnTo>
                  <a:pt x="1581455" y="1650378"/>
                </a:lnTo>
                <a:lnTo>
                  <a:pt x="1549222" y="1650378"/>
                </a:lnTo>
                <a:lnTo>
                  <a:pt x="1549222" y="1682610"/>
                </a:lnTo>
                <a:lnTo>
                  <a:pt x="1581455" y="1682610"/>
                </a:lnTo>
                <a:lnTo>
                  <a:pt x="1581455" y="1714843"/>
                </a:lnTo>
                <a:lnTo>
                  <a:pt x="1613687" y="1714843"/>
                </a:lnTo>
                <a:lnTo>
                  <a:pt x="1613687" y="1682610"/>
                </a:lnTo>
                <a:lnTo>
                  <a:pt x="1645920" y="1682610"/>
                </a:lnTo>
                <a:lnTo>
                  <a:pt x="1645920" y="1650378"/>
                </a:lnTo>
                <a:lnTo>
                  <a:pt x="1613687" y="1650378"/>
                </a:lnTo>
                <a:lnTo>
                  <a:pt x="1613687" y="1618145"/>
                </a:lnTo>
                <a:lnTo>
                  <a:pt x="1581455" y="1618145"/>
                </a:lnTo>
                <a:close/>
                <a:moveTo>
                  <a:pt x="2198675" y="1755305"/>
                </a:moveTo>
                <a:lnTo>
                  <a:pt x="2198675" y="1787538"/>
                </a:lnTo>
                <a:lnTo>
                  <a:pt x="2166442" y="1787538"/>
                </a:lnTo>
                <a:lnTo>
                  <a:pt x="2166442" y="1819770"/>
                </a:lnTo>
                <a:lnTo>
                  <a:pt x="2198675" y="1819770"/>
                </a:lnTo>
                <a:lnTo>
                  <a:pt x="2198675" y="1852003"/>
                </a:lnTo>
                <a:lnTo>
                  <a:pt x="2230907" y="1852003"/>
                </a:lnTo>
                <a:lnTo>
                  <a:pt x="2230907" y="1819770"/>
                </a:lnTo>
                <a:lnTo>
                  <a:pt x="2263140" y="1819770"/>
                </a:lnTo>
                <a:lnTo>
                  <a:pt x="2263140" y="1787538"/>
                </a:lnTo>
                <a:lnTo>
                  <a:pt x="2230907" y="1787538"/>
                </a:lnTo>
                <a:lnTo>
                  <a:pt x="2230907" y="1755305"/>
                </a:lnTo>
                <a:lnTo>
                  <a:pt x="2198675" y="1755305"/>
                </a:lnTo>
                <a:close/>
                <a:moveTo>
                  <a:pt x="2267255" y="1618145"/>
                </a:moveTo>
                <a:lnTo>
                  <a:pt x="2267255" y="1650378"/>
                </a:lnTo>
                <a:lnTo>
                  <a:pt x="2235022" y="1650378"/>
                </a:lnTo>
                <a:lnTo>
                  <a:pt x="2235022" y="1682610"/>
                </a:lnTo>
                <a:lnTo>
                  <a:pt x="2267255" y="1682610"/>
                </a:lnTo>
                <a:lnTo>
                  <a:pt x="2267255" y="1714843"/>
                </a:lnTo>
                <a:lnTo>
                  <a:pt x="2299487" y="1714843"/>
                </a:lnTo>
                <a:lnTo>
                  <a:pt x="2299487" y="1682610"/>
                </a:lnTo>
                <a:lnTo>
                  <a:pt x="2331720" y="1682610"/>
                </a:lnTo>
                <a:lnTo>
                  <a:pt x="2331720" y="1650378"/>
                </a:lnTo>
                <a:lnTo>
                  <a:pt x="2299487" y="1650378"/>
                </a:lnTo>
                <a:lnTo>
                  <a:pt x="2299487" y="1618145"/>
                </a:lnTo>
                <a:lnTo>
                  <a:pt x="2267255" y="1618145"/>
                </a:lnTo>
                <a:close/>
                <a:moveTo>
                  <a:pt x="2061515" y="1755305"/>
                </a:moveTo>
                <a:lnTo>
                  <a:pt x="2061515" y="1787538"/>
                </a:lnTo>
                <a:lnTo>
                  <a:pt x="2029282" y="1787538"/>
                </a:lnTo>
                <a:lnTo>
                  <a:pt x="2029282" y="1819770"/>
                </a:lnTo>
                <a:lnTo>
                  <a:pt x="2061515" y="1819770"/>
                </a:lnTo>
                <a:lnTo>
                  <a:pt x="2061515" y="1852003"/>
                </a:lnTo>
                <a:lnTo>
                  <a:pt x="2093747" y="1852003"/>
                </a:lnTo>
                <a:lnTo>
                  <a:pt x="2093747" y="1819770"/>
                </a:lnTo>
                <a:lnTo>
                  <a:pt x="2125980" y="1819770"/>
                </a:lnTo>
                <a:lnTo>
                  <a:pt x="2125980" y="1787538"/>
                </a:lnTo>
                <a:lnTo>
                  <a:pt x="2093747" y="1787538"/>
                </a:lnTo>
                <a:lnTo>
                  <a:pt x="2093747" y="1755305"/>
                </a:lnTo>
                <a:lnTo>
                  <a:pt x="2061515" y="1755305"/>
                </a:lnTo>
                <a:close/>
                <a:moveTo>
                  <a:pt x="2335835" y="1755305"/>
                </a:moveTo>
                <a:lnTo>
                  <a:pt x="2335835" y="1787538"/>
                </a:lnTo>
                <a:lnTo>
                  <a:pt x="2303602" y="1787538"/>
                </a:lnTo>
                <a:lnTo>
                  <a:pt x="2303602" y="1819770"/>
                </a:lnTo>
                <a:lnTo>
                  <a:pt x="2335835" y="1819770"/>
                </a:lnTo>
                <a:lnTo>
                  <a:pt x="2335835" y="1852003"/>
                </a:lnTo>
                <a:lnTo>
                  <a:pt x="2368067" y="1852003"/>
                </a:lnTo>
                <a:lnTo>
                  <a:pt x="2368067" y="1819770"/>
                </a:lnTo>
                <a:lnTo>
                  <a:pt x="2400300" y="1819770"/>
                </a:lnTo>
                <a:lnTo>
                  <a:pt x="2400300" y="1787538"/>
                </a:lnTo>
                <a:lnTo>
                  <a:pt x="2368067" y="1787538"/>
                </a:lnTo>
                <a:lnTo>
                  <a:pt x="2368067" y="1755305"/>
                </a:lnTo>
                <a:lnTo>
                  <a:pt x="2335835" y="1755305"/>
                </a:lnTo>
                <a:close/>
                <a:moveTo>
                  <a:pt x="2130095" y="1618145"/>
                </a:moveTo>
                <a:lnTo>
                  <a:pt x="2130095" y="1650378"/>
                </a:lnTo>
                <a:lnTo>
                  <a:pt x="2097862" y="1650378"/>
                </a:lnTo>
                <a:lnTo>
                  <a:pt x="2097862" y="1682610"/>
                </a:lnTo>
                <a:lnTo>
                  <a:pt x="2130095" y="1682610"/>
                </a:lnTo>
                <a:lnTo>
                  <a:pt x="2130095" y="1714843"/>
                </a:lnTo>
                <a:lnTo>
                  <a:pt x="2162327" y="1714843"/>
                </a:lnTo>
                <a:lnTo>
                  <a:pt x="2162327" y="1682610"/>
                </a:lnTo>
                <a:lnTo>
                  <a:pt x="2194560" y="1682610"/>
                </a:lnTo>
                <a:lnTo>
                  <a:pt x="2194560" y="1650378"/>
                </a:lnTo>
                <a:lnTo>
                  <a:pt x="2162327" y="1650378"/>
                </a:lnTo>
                <a:lnTo>
                  <a:pt x="2162327" y="1618145"/>
                </a:lnTo>
                <a:lnTo>
                  <a:pt x="2130095" y="1618145"/>
                </a:lnTo>
                <a:close/>
                <a:moveTo>
                  <a:pt x="2299487" y="1989163"/>
                </a:moveTo>
                <a:lnTo>
                  <a:pt x="2299487" y="1956930"/>
                </a:lnTo>
                <a:lnTo>
                  <a:pt x="2331720" y="1956930"/>
                </a:lnTo>
                <a:lnTo>
                  <a:pt x="2331720" y="1924698"/>
                </a:lnTo>
                <a:lnTo>
                  <a:pt x="2299487" y="1924698"/>
                </a:lnTo>
                <a:lnTo>
                  <a:pt x="2299487" y="1892465"/>
                </a:lnTo>
                <a:lnTo>
                  <a:pt x="2267255" y="1892465"/>
                </a:lnTo>
                <a:lnTo>
                  <a:pt x="2267255" y="1924698"/>
                </a:lnTo>
                <a:lnTo>
                  <a:pt x="2235022" y="1924698"/>
                </a:lnTo>
                <a:lnTo>
                  <a:pt x="2235022" y="1956930"/>
                </a:lnTo>
                <a:lnTo>
                  <a:pt x="2267255" y="1956930"/>
                </a:lnTo>
                <a:lnTo>
                  <a:pt x="2267255" y="1989163"/>
                </a:lnTo>
                <a:lnTo>
                  <a:pt x="2299487" y="1989163"/>
                </a:lnTo>
                <a:close/>
                <a:moveTo>
                  <a:pt x="2404415" y="1892465"/>
                </a:moveTo>
                <a:lnTo>
                  <a:pt x="2404415" y="1924698"/>
                </a:lnTo>
                <a:lnTo>
                  <a:pt x="2372182" y="1924698"/>
                </a:lnTo>
                <a:lnTo>
                  <a:pt x="2372182" y="1956930"/>
                </a:lnTo>
                <a:lnTo>
                  <a:pt x="2404415" y="1956930"/>
                </a:lnTo>
                <a:lnTo>
                  <a:pt x="2404415" y="1989163"/>
                </a:lnTo>
                <a:lnTo>
                  <a:pt x="2436647" y="1989163"/>
                </a:lnTo>
                <a:lnTo>
                  <a:pt x="2436647" y="1956930"/>
                </a:lnTo>
                <a:lnTo>
                  <a:pt x="2468880" y="1956930"/>
                </a:lnTo>
                <a:lnTo>
                  <a:pt x="2468880" y="1924698"/>
                </a:lnTo>
                <a:lnTo>
                  <a:pt x="2436647" y="1924698"/>
                </a:lnTo>
                <a:lnTo>
                  <a:pt x="2436647" y="1892465"/>
                </a:lnTo>
                <a:lnTo>
                  <a:pt x="2404415" y="1892465"/>
                </a:lnTo>
                <a:close/>
                <a:moveTo>
                  <a:pt x="2162327" y="1989163"/>
                </a:moveTo>
                <a:lnTo>
                  <a:pt x="2162327" y="1956930"/>
                </a:lnTo>
                <a:lnTo>
                  <a:pt x="2194560" y="1956930"/>
                </a:lnTo>
                <a:lnTo>
                  <a:pt x="2194560" y="1924698"/>
                </a:lnTo>
                <a:lnTo>
                  <a:pt x="2162327" y="1924698"/>
                </a:lnTo>
                <a:lnTo>
                  <a:pt x="2162327" y="1892465"/>
                </a:lnTo>
                <a:lnTo>
                  <a:pt x="2130095" y="1892465"/>
                </a:lnTo>
                <a:lnTo>
                  <a:pt x="2130095" y="1924698"/>
                </a:lnTo>
                <a:lnTo>
                  <a:pt x="2097862" y="1924698"/>
                </a:lnTo>
                <a:lnTo>
                  <a:pt x="2097862" y="1956930"/>
                </a:lnTo>
                <a:lnTo>
                  <a:pt x="2130095" y="1956930"/>
                </a:lnTo>
                <a:lnTo>
                  <a:pt x="2130095" y="1989163"/>
                </a:lnTo>
                <a:lnTo>
                  <a:pt x="2162327" y="1989163"/>
                </a:lnTo>
                <a:close/>
                <a:moveTo>
                  <a:pt x="2472995" y="1755305"/>
                </a:moveTo>
                <a:lnTo>
                  <a:pt x="2472995" y="1787538"/>
                </a:lnTo>
                <a:lnTo>
                  <a:pt x="2440762" y="1787538"/>
                </a:lnTo>
                <a:lnTo>
                  <a:pt x="2440762" y="1819770"/>
                </a:lnTo>
                <a:lnTo>
                  <a:pt x="2472995" y="1819770"/>
                </a:lnTo>
                <a:lnTo>
                  <a:pt x="2472995" y="1852003"/>
                </a:lnTo>
                <a:lnTo>
                  <a:pt x="2505227" y="1852003"/>
                </a:lnTo>
                <a:lnTo>
                  <a:pt x="2505227" y="1819770"/>
                </a:lnTo>
                <a:lnTo>
                  <a:pt x="2537460" y="1819770"/>
                </a:lnTo>
                <a:lnTo>
                  <a:pt x="2537460" y="1787538"/>
                </a:lnTo>
                <a:lnTo>
                  <a:pt x="2505227" y="1787538"/>
                </a:lnTo>
                <a:lnTo>
                  <a:pt x="2505227" y="1755305"/>
                </a:lnTo>
                <a:lnTo>
                  <a:pt x="2472995" y="1755305"/>
                </a:lnTo>
                <a:close/>
                <a:moveTo>
                  <a:pt x="1924355" y="1755305"/>
                </a:moveTo>
                <a:lnTo>
                  <a:pt x="1924355" y="1787538"/>
                </a:lnTo>
                <a:lnTo>
                  <a:pt x="1892122" y="1787538"/>
                </a:lnTo>
                <a:lnTo>
                  <a:pt x="1892122" y="1819770"/>
                </a:lnTo>
                <a:lnTo>
                  <a:pt x="1924355" y="1819770"/>
                </a:lnTo>
                <a:lnTo>
                  <a:pt x="1924355" y="1852003"/>
                </a:lnTo>
                <a:lnTo>
                  <a:pt x="1956587" y="1852003"/>
                </a:lnTo>
                <a:lnTo>
                  <a:pt x="1956587" y="1819770"/>
                </a:lnTo>
                <a:lnTo>
                  <a:pt x="1988820" y="1819770"/>
                </a:lnTo>
                <a:lnTo>
                  <a:pt x="1988820" y="1787538"/>
                </a:lnTo>
                <a:lnTo>
                  <a:pt x="1956587" y="1787538"/>
                </a:lnTo>
                <a:lnTo>
                  <a:pt x="1956587" y="1755305"/>
                </a:lnTo>
                <a:lnTo>
                  <a:pt x="1924355" y="1755305"/>
                </a:lnTo>
                <a:close/>
                <a:moveTo>
                  <a:pt x="1650035" y="1755305"/>
                </a:moveTo>
                <a:lnTo>
                  <a:pt x="1650035" y="1787538"/>
                </a:lnTo>
                <a:lnTo>
                  <a:pt x="1617802" y="1787538"/>
                </a:lnTo>
                <a:lnTo>
                  <a:pt x="1617802" y="1819770"/>
                </a:lnTo>
                <a:lnTo>
                  <a:pt x="1650035" y="1819770"/>
                </a:lnTo>
                <a:lnTo>
                  <a:pt x="1650035" y="1852003"/>
                </a:lnTo>
                <a:lnTo>
                  <a:pt x="1682267" y="1852003"/>
                </a:lnTo>
                <a:lnTo>
                  <a:pt x="1682267" y="1819770"/>
                </a:lnTo>
                <a:lnTo>
                  <a:pt x="1714500" y="1819770"/>
                </a:lnTo>
                <a:lnTo>
                  <a:pt x="1714500" y="1787538"/>
                </a:lnTo>
                <a:lnTo>
                  <a:pt x="1682267" y="1787538"/>
                </a:lnTo>
                <a:lnTo>
                  <a:pt x="1682267" y="1755305"/>
                </a:lnTo>
                <a:lnTo>
                  <a:pt x="1650035" y="1755305"/>
                </a:lnTo>
                <a:close/>
                <a:moveTo>
                  <a:pt x="2025167" y="1989163"/>
                </a:moveTo>
                <a:lnTo>
                  <a:pt x="2025167" y="1956930"/>
                </a:lnTo>
                <a:lnTo>
                  <a:pt x="2057400" y="1956930"/>
                </a:lnTo>
                <a:lnTo>
                  <a:pt x="2057400" y="1924698"/>
                </a:lnTo>
                <a:lnTo>
                  <a:pt x="2025167" y="1924698"/>
                </a:lnTo>
                <a:lnTo>
                  <a:pt x="2025167" y="1892465"/>
                </a:lnTo>
                <a:lnTo>
                  <a:pt x="1992935" y="1892465"/>
                </a:lnTo>
                <a:lnTo>
                  <a:pt x="1992935" y="1924698"/>
                </a:lnTo>
                <a:lnTo>
                  <a:pt x="1960702" y="1924698"/>
                </a:lnTo>
                <a:lnTo>
                  <a:pt x="1960702" y="1956930"/>
                </a:lnTo>
                <a:lnTo>
                  <a:pt x="1992935" y="1956930"/>
                </a:lnTo>
                <a:lnTo>
                  <a:pt x="1992935" y="1989163"/>
                </a:lnTo>
                <a:lnTo>
                  <a:pt x="2025167" y="1989163"/>
                </a:lnTo>
                <a:close/>
                <a:moveTo>
                  <a:pt x="1992935" y="1618145"/>
                </a:moveTo>
                <a:lnTo>
                  <a:pt x="1992935" y="1650378"/>
                </a:lnTo>
                <a:lnTo>
                  <a:pt x="1960702" y="1650378"/>
                </a:lnTo>
                <a:lnTo>
                  <a:pt x="1960702" y="1682610"/>
                </a:lnTo>
                <a:lnTo>
                  <a:pt x="1992935" y="1682610"/>
                </a:lnTo>
                <a:lnTo>
                  <a:pt x="1992935" y="1714843"/>
                </a:lnTo>
                <a:lnTo>
                  <a:pt x="2025167" y="1714843"/>
                </a:lnTo>
                <a:lnTo>
                  <a:pt x="2025167" y="1682610"/>
                </a:lnTo>
                <a:lnTo>
                  <a:pt x="2057400" y="1682610"/>
                </a:lnTo>
                <a:lnTo>
                  <a:pt x="2057400" y="1650378"/>
                </a:lnTo>
                <a:lnTo>
                  <a:pt x="2025167" y="1650378"/>
                </a:lnTo>
                <a:lnTo>
                  <a:pt x="2025167" y="1618145"/>
                </a:lnTo>
                <a:lnTo>
                  <a:pt x="1992935" y="1618145"/>
                </a:lnTo>
                <a:close/>
                <a:moveTo>
                  <a:pt x="1444295" y="1618145"/>
                </a:moveTo>
                <a:lnTo>
                  <a:pt x="1444295" y="1650378"/>
                </a:lnTo>
                <a:lnTo>
                  <a:pt x="1412062" y="1650378"/>
                </a:lnTo>
                <a:lnTo>
                  <a:pt x="1412062" y="1682610"/>
                </a:lnTo>
                <a:lnTo>
                  <a:pt x="1444295" y="1682610"/>
                </a:lnTo>
                <a:lnTo>
                  <a:pt x="1444295" y="1714843"/>
                </a:lnTo>
                <a:lnTo>
                  <a:pt x="1476527" y="1714843"/>
                </a:lnTo>
                <a:lnTo>
                  <a:pt x="1476527" y="1682610"/>
                </a:lnTo>
                <a:lnTo>
                  <a:pt x="1508760" y="1682610"/>
                </a:lnTo>
                <a:lnTo>
                  <a:pt x="1508760" y="1650378"/>
                </a:lnTo>
                <a:lnTo>
                  <a:pt x="1476527" y="1650378"/>
                </a:lnTo>
                <a:lnTo>
                  <a:pt x="1476527" y="1618145"/>
                </a:lnTo>
                <a:lnTo>
                  <a:pt x="1444295" y="1618145"/>
                </a:lnTo>
                <a:close/>
                <a:moveTo>
                  <a:pt x="1512875" y="1755305"/>
                </a:moveTo>
                <a:lnTo>
                  <a:pt x="1512875" y="1787538"/>
                </a:lnTo>
                <a:lnTo>
                  <a:pt x="1480642" y="1787538"/>
                </a:lnTo>
                <a:lnTo>
                  <a:pt x="1480642" y="1819770"/>
                </a:lnTo>
                <a:lnTo>
                  <a:pt x="1512875" y="1819770"/>
                </a:lnTo>
                <a:lnTo>
                  <a:pt x="1512875" y="1852003"/>
                </a:lnTo>
                <a:lnTo>
                  <a:pt x="1545107" y="1852003"/>
                </a:lnTo>
                <a:lnTo>
                  <a:pt x="1545107" y="1819770"/>
                </a:lnTo>
                <a:lnTo>
                  <a:pt x="1577340" y="1819770"/>
                </a:lnTo>
                <a:lnTo>
                  <a:pt x="1577340" y="1787538"/>
                </a:lnTo>
                <a:lnTo>
                  <a:pt x="1545107" y="1787538"/>
                </a:lnTo>
                <a:lnTo>
                  <a:pt x="1545107" y="1755305"/>
                </a:lnTo>
                <a:lnTo>
                  <a:pt x="1512875" y="1755305"/>
                </a:lnTo>
                <a:close/>
                <a:moveTo>
                  <a:pt x="1855775" y="1618145"/>
                </a:moveTo>
                <a:lnTo>
                  <a:pt x="1855775" y="1650378"/>
                </a:lnTo>
                <a:lnTo>
                  <a:pt x="1823542" y="1650378"/>
                </a:lnTo>
                <a:lnTo>
                  <a:pt x="1823542" y="1682610"/>
                </a:lnTo>
                <a:lnTo>
                  <a:pt x="1855775" y="1682610"/>
                </a:lnTo>
                <a:lnTo>
                  <a:pt x="1855775" y="1714843"/>
                </a:lnTo>
                <a:lnTo>
                  <a:pt x="1888007" y="1714843"/>
                </a:lnTo>
                <a:lnTo>
                  <a:pt x="1888007" y="1682610"/>
                </a:lnTo>
                <a:lnTo>
                  <a:pt x="1920240" y="1682610"/>
                </a:lnTo>
                <a:lnTo>
                  <a:pt x="1920240" y="1650378"/>
                </a:lnTo>
                <a:lnTo>
                  <a:pt x="1888007" y="1650378"/>
                </a:lnTo>
                <a:lnTo>
                  <a:pt x="1888007" y="1618145"/>
                </a:lnTo>
                <a:lnTo>
                  <a:pt x="1855775" y="1618145"/>
                </a:lnTo>
                <a:close/>
                <a:moveTo>
                  <a:pt x="1375715" y="1755305"/>
                </a:moveTo>
                <a:lnTo>
                  <a:pt x="1375715" y="1787538"/>
                </a:lnTo>
                <a:lnTo>
                  <a:pt x="1343482" y="1787538"/>
                </a:lnTo>
                <a:lnTo>
                  <a:pt x="1343482" y="1819770"/>
                </a:lnTo>
                <a:lnTo>
                  <a:pt x="1375715" y="1819770"/>
                </a:lnTo>
                <a:lnTo>
                  <a:pt x="1375715" y="1852003"/>
                </a:lnTo>
                <a:lnTo>
                  <a:pt x="1407947" y="1852003"/>
                </a:lnTo>
                <a:lnTo>
                  <a:pt x="1407947" y="1819770"/>
                </a:lnTo>
                <a:lnTo>
                  <a:pt x="1440180" y="1819770"/>
                </a:lnTo>
                <a:lnTo>
                  <a:pt x="1440180" y="1787538"/>
                </a:lnTo>
                <a:lnTo>
                  <a:pt x="1407947" y="1787538"/>
                </a:lnTo>
                <a:lnTo>
                  <a:pt x="1407947" y="1755305"/>
                </a:lnTo>
                <a:lnTo>
                  <a:pt x="1375715" y="1755305"/>
                </a:lnTo>
                <a:close/>
                <a:moveTo>
                  <a:pt x="1718615" y="1618145"/>
                </a:moveTo>
                <a:lnTo>
                  <a:pt x="1718615" y="1650378"/>
                </a:lnTo>
                <a:lnTo>
                  <a:pt x="1686382" y="1650378"/>
                </a:lnTo>
                <a:lnTo>
                  <a:pt x="1686382" y="1682610"/>
                </a:lnTo>
                <a:lnTo>
                  <a:pt x="1718615" y="1682610"/>
                </a:lnTo>
                <a:lnTo>
                  <a:pt x="1718615" y="1714843"/>
                </a:lnTo>
                <a:lnTo>
                  <a:pt x="1750847" y="1714843"/>
                </a:lnTo>
                <a:lnTo>
                  <a:pt x="1750847" y="1682610"/>
                </a:lnTo>
                <a:lnTo>
                  <a:pt x="1783080" y="1682610"/>
                </a:lnTo>
                <a:lnTo>
                  <a:pt x="1783080" y="1650378"/>
                </a:lnTo>
                <a:lnTo>
                  <a:pt x="1750847" y="1650378"/>
                </a:lnTo>
                <a:lnTo>
                  <a:pt x="1750847" y="1618145"/>
                </a:lnTo>
                <a:lnTo>
                  <a:pt x="1718615" y="1618145"/>
                </a:lnTo>
                <a:close/>
                <a:moveTo>
                  <a:pt x="1787195" y="1755305"/>
                </a:moveTo>
                <a:lnTo>
                  <a:pt x="1787195" y="1787538"/>
                </a:lnTo>
                <a:lnTo>
                  <a:pt x="1754962" y="1787538"/>
                </a:lnTo>
                <a:lnTo>
                  <a:pt x="1754962" y="1819770"/>
                </a:lnTo>
                <a:lnTo>
                  <a:pt x="1787195" y="1819770"/>
                </a:lnTo>
                <a:lnTo>
                  <a:pt x="1787195" y="1852003"/>
                </a:lnTo>
                <a:lnTo>
                  <a:pt x="1819427" y="1852003"/>
                </a:lnTo>
                <a:lnTo>
                  <a:pt x="1819427" y="1819770"/>
                </a:lnTo>
                <a:lnTo>
                  <a:pt x="1851660" y="1819770"/>
                </a:lnTo>
                <a:lnTo>
                  <a:pt x="1851660" y="1787538"/>
                </a:lnTo>
                <a:lnTo>
                  <a:pt x="1819427" y="1787538"/>
                </a:lnTo>
                <a:lnTo>
                  <a:pt x="1819427" y="1755305"/>
                </a:lnTo>
                <a:lnTo>
                  <a:pt x="1787195" y="1755305"/>
                </a:lnTo>
                <a:close/>
                <a:moveTo>
                  <a:pt x="626135" y="1151801"/>
                </a:moveTo>
                <a:lnTo>
                  <a:pt x="648767" y="1151801"/>
                </a:lnTo>
                <a:lnTo>
                  <a:pt x="648767" y="1129170"/>
                </a:lnTo>
                <a:lnTo>
                  <a:pt x="671398" y="1129170"/>
                </a:lnTo>
                <a:lnTo>
                  <a:pt x="671398" y="1106538"/>
                </a:lnTo>
                <a:lnTo>
                  <a:pt x="648767" y="1106538"/>
                </a:lnTo>
                <a:lnTo>
                  <a:pt x="648767" y="1083907"/>
                </a:lnTo>
                <a:lnTo>
                  <a:pt x="626135" y="1083907"/>
                </a:lnTo>
                <a:lnTo>
                  <a:pt x="626135" y="1106538"/>
                </a:lnTo>
                <a:lnTo>
                  <a:pt x="603504" y="1106538"/>
                </a:lnTo>
                <a:lnTo>
                  <a:pt x="603504" y="1129170"/>
                </a:lnTo>
                <a:lnTo>
                  <a:pt x="626135" y="1129170"/>
                </a:lnTo>
                <a:lnTo>
                  <a:pt x="626135" y="1151801"/>
                </a:lnTo>
                <a:close/>
                <a:moveTo>
                  <a:pt x="697116" y="733463"/>
                </a:moveTo>
                <a:lnTo>
                  <a:pt x="714946" y="733463"/>
                </a:lnTo>
                <a:lnTo>
                  <a:pt x="714946" y="715289"/>
                </a:lnTo>
                <a:lnTo>
                  <a:pt x="733120" y="715289"/>
                </a:lnTo>
                <a:lnTo>
                  <a:pt x="733120" y="697459"/>
                </a:lnTo>
                <a:lnTo>
                  <a:pt x="714946" y="697459"/>
                </a:lnTo>
                <a:lnTo>
                  <a:pt x="714946" y="679285"/>
                </a:lnTo>
                <a:lnTo>
                  <a:pt x="697116" y="679285"/>
                </a:lnTo>
                <a:lnTo>
                  <a:pt x="697116" y="697459"/>
                </a:lnTo>
                <a:lnTo>
                  <a:pt x="678942" y="697459"/>
                </a:lnTo>
                <a:lnTo>
                  <a:pt x="678942" y="715289"/>
                </a:lnTo>
                <a:lnTo>
                  <a:pt x="697116" y="715289"/>
                </a:lnTo>
                <a:lnTo>
                  <a:pt x="697116" y="733463"/>
                </a:lnTo>
                <a:close/>
                <a:moveTo>
                  <a:pt x="695058" y="1013955"/>
                </a:moveTo>
                <a:lnTo>
                  <a:pt x="717004" y="1013955"/>
                </a:lnTo>
                <a:lnTo>
                  <a:pt x="717004" y="991667"/>
                </a:lnTo>
                <a:lnTo>
                  <a:pt x="739292" y="991667"/>
                </a:lnTo>
                <a:lnTo>
                  <a:pt x="739292" y="969721"/>
                </a:lnTo>
                <a:lnTo>
                  <a:pt x="717004" y="969721"/>
                </a:lnTo>
                <a:lnTo>
                  <a:pt x="717004" y="947433"/>
                </a:lnTo>
                <a:lnTo>
                  <a:pt x="695058" y="947433"/>
                </a:lnTo>
                <a:lnTo>
                  <a:pt x="695058" y="969721"/>
                </a:lnTo>
                <a:lnTo>
                  <a:pt x="672770" y="969721"/>
                </a:lnTo>
                <a:lnTo>
                  <a:pt x="672770" y="991667"/>
                </a:lnTo>
                <a:lnTo>
                  <a:pt x="695058" y="991667"/>
                </a:lnTo>
                <a:lnTo>
                  <a:pt x="695058" y="1013955"/>
                </a:lnTo>
                <a:close/>
                <a:moveTo>
                  <a:pt x="766381" y="594246"/>
                </a:moveTo>
                <a:lnTo>
                  <a:pt x="782841" y="594246"/>
                </a:lnTo>
                <a:lnTo>
                  <a:pt x="782841" y="577444"/>
                </a:lnTo>
                <a:lnTo>
                  <a:pt x="799643" y="577444"/>
                </a:lnTo>
                <a:lnTo>
                  <a:pt x="799643" y="560984"/>
                </a:lnTo>
                <a:lnTo>
                  <a:pt x="782841" y="560984"/>
                </a:lnTo>
                <a:lnTo>
                  <a:pt x="782841" y="544182"/>
                </a:lnTo>
                <a:lnTo>
                  <a:pt x="766381" y="544182"/>
                </a:lnTo>
                <a:lnTo>
                  <a:pt x="766381" y="560984"/>
                </a:lnTo>
                <a:lnTo>
                  <a:pt x="749579" y="560984"/>
                </a:lnTo>
                <a:lnTo>
                  <a:pt x="749579" y="577444"/>
                </a:lnTo>
                <a:lnTo>
                  <a:pt x="766381" y="577444"/>
                </a:lnTo>
                <a:lnTo>
                  <a:pt x="766381" y="594246"/>
                </a:lnTo>
                <a:close/>
                <a:moveTo>
                  <a:pt x="763981" y="875424"/>
                </a:moveTo>
                <a:lnTo>
                  <a:pt x="785241" y="875424"/>
                </a:lnTo>
                <a:lnTo>
                  <a:pt x="785241" y="854164"/>
                </a:lnTo>
                <a:lnTo>
                  <a:pt x="806501" y="854164"/>
                </a:lnTo>
                <a:lnTo>
                  <a:pt x="806501" y="832904"/>
                </a:lnTo>
                <a:lnTo>
                  <a:pt x="785241" y="832904"/>
                </a:lnTo>
                <a:lnTo>
                  <a:pt x="785241" y="811644"/>
                </a:lnTo>
                <a:lnTo>
                  <a:pt x="763981" y="811644"/>
                </a:lnTo>
                <a:lnTo>
                  <a:pt x="763981" y="832904"/>
                </a:lnTo>
                <a:lnTo>
                  <a:pt x="742721" y="832904"/>
                </a:lnTo>
                <a:lnTo>
                  <a:pt x="742721" y="854164"/>
                </a:lnTo>
                <a:lnTo>
                  <a:pt x="763981" y="854164"/>
                </a:lnTo>
                <a:lnTo>
                  <a:pt x="763981" y="875424"/>
                </a:lnTo>
                <a:close/>
                <a:moveTo>
                  <a:pt x="630250" y="590817"/>
                </a:moveTo>
                <a:lnTo>
                  <a:pt x="644652" y="590817"/>
                </a:lnTo>
                <a:lnTo>
                  <a:pt x="644652" y="576415"/>
                </a:lnTo>
                <a:lnTo>
                  <a:pt x="659054" y="576415"/>
                </a:lnTo>
                <a:lnTo>
                  <a:pt x="659054" y="562013"/>
                </a:lnTo>
                <a:lnTo>
                  <a:pt x="644652" y="562013"/>
                </a:lnTo>
                <a:lnTo>
                  <a:pt x="644652" y="547611"/>
                </a:lnTo>
                <a:lnTo>
                  <a:pt x="630250" y="547611"/>
                </a:lnTo>
                <a:lnTo>
                  <a:pt x="630250" y="562013"/>
                </a:lnTo>
                <a:lnTo>
                  <a:pt x="615848" y="562013"/>
                </a:lnTo>
                <a:lnTo>
                  <a:pt x="615848" y="576415"/>
                </a:lnTo>
                <a:lnTo>
                  <a:pt x="630250" y="576415"/>
                </a:lnTo>
                <a:lnTo>
                  <a:pt x="630250" y="590817"/>
                </a:lnTo>
                <a:close/>
                <a:moveTo>
                  <a:pt x="699516" y="451256"/>
                </a:moveTo>
                <a:lnTo>
                  <a:pt x="712546" y="451256"/>
                </a:lnTo>
                <a:lnTo>
                  <a:pt x="712546" y="438569"/>
                </a:lnTo>
                <a:lnTo>
                  <a:pt x="725233" y="438569"/>
                </a:lnTo>
                <a:lnTo>
                  <a:pt x="725233" y="425539"/>
                </a:lnTo>
                <a:lnTo>
                  <a:pt x="712546" y="425539"/>
                </a:lnTo>
                <a:lnTo>
                  <a:pt x="712546" y="412852"/>
                </a:lnTo>
                <a:lnTo>
                  <a:pt x="699516" y="412852"/>
                </a:lnTo>
                <a:lnTo>
                  <a:pt x="699516" y="425539"/>
                </a:lnTo>
                <a:lnTo>
                  <a:pt x="686829" y="425539"/>
                </a:lnTo>
                <a:lnTo>
                  <a:pt x="686829" y="438569"/>
                </a:lnTo>
                <a:lnTo>
                  <a:pt x="699516" y="438569"/>
                </a:lnTo>
                <a:lnTo>
                  <a:pt x="699516" y="451256"/>
                </a:lnTo>
                <a:close/>
                <a:moveTo>
                  <a:pt x="627850" y="871995"/>
                </a:moveTo>
                <a:lnTo>
                  <a:pt x="647052" y="871995"/>
                </a:lnTo>
                <a:lnTo>
                  <a:pt x="647052" y="853135"/>
                </a:lnTo>
                <a:lnTo>
                  <a:pt x="665912" y="853135"/>
                </a:lnTo>
                <a:lnTo>
                  <a:pt x="665912" y="833933"/>
                </a:lnTo>
                <a:lnTo>
                  <a:pt x="647052" y="833933"/>
                </a:lnTo>
                <a:lnTo>
                  <a:pt x="647052" y="815073"/>
                </a:lnTo>
                <a:lnTo>
                  <a:pt x="627850" y="815073"/>
                </a:lnTo>
                <a:lnTo>
                  <a:pt x="627850" y="833933"/>
                </a:lnTo>
                <a:lnTo>
                  <a:pt x="608990" y="833933"/>
                </a:lnTo>
                <a:lnTo>
                  <a:pt x="608990" y="853135"/>
                </a:lnTo>
                <a:lnTo>
                  <a:pt x="627850" y="853135"/>
                </a:lnTo>
                <a:lnTo>
                  <a:pt x="627850" y="871995"/>
                </a:lnTo>
                <a:close/>
                <a:moveTo>
                  <a:pt x="557555" y="1289304"/>
                </a:moveTo>
                <a:lnTo>
                  <a:pt x="580187" y="1289304"/>
                </a:lnTo>
                <a:lnTo>
                  <a:pt x="580187" y="1266330"/>
                </a:lnTo>
                <a:lnTo>
                  <a:pt x="603161" y="1266330"/>
                </a:lnTo>
                <a:lnTo>
                  <a:pt x="603161" y="1243698"/>
                </a:lnTo>
                <a:lnTo>
                  <a:pt x="580187" y="1243698"/>
                </a:lnTo>
                <a:lnTo>
                  <a:pt x="580187" y="1220724"/>
                </a:lnTo>
                <a:lnTo>
                  <a:pt x="557555" y="1220724"/>
                </a:lnTo>
                <a:lnTo>
                  <a:pt x="557555" y="1243698"/>
                </a:lnTo>
                <a:lnTo>
                  <a:pt x="534581" y="1243698"/>
                </a:lnTo>
                <a:lnTo>
                  <a:pt x="534581" y="1266330"/>
                </a:lnTo>
                <a:lnTo>
                  <a:pt x="557555" y="1266330"/>
                </a:lnTo>
                <a:lnTo>
                  <a:pt x="557555" y="1289304"/>
                </a:lnTo>
                <a:close/>
                <a:moveTo>
                  <a:pt x="560984" y="729691"/>
                </a:moveTo>
                <a:lnTo>
                  <a:pt x="576758" y="729691"/>
                </a:lnTo>
                <a:lnTo>
                  <a:pt x="576758" y="714261"/>
                </a:lnTo>
                <a:lnTo>
                  <a:pt x="592188" y="714261"/>
                </a:lnTo>
                <a:lnTo>
                  <a:pt x="592188" y="698487"/>
                </a:lnTo>
                <a:lnTo>
                  <a:pt x="576758" y="698487"/>
                </a:lnTo>
                <a:lnTo>
                  <a:pt x="576758" y="683057"/>
                </a:lnTo>
                <a:lnTo>
                  <a:pt x="560984" y="683057"/>
                </a:lnTo>
                <a:lnTo>
                  <a:pt x="560984" y="698487"/>
                </a:lnTo>
                <a:lnTo>
                  <a:pt x="545554" y="698487"/>
                </a:lnTo>
                <a:lnTo>
                  <a:pt x="545554" y="714261"/>
                </a:lnTo>
                <a:lnTo>
                  <a:pt x="560984" y="714261"/>
                </a:lnTo>
                <a:lnTo>
                  <a:pt x="560984" y="729691"/>
                </a:lnTo>
                <a:close/>
                <a:moveTo>
                  <a:pt x="149504" y="1552994"/>
                </a:moveTo>
                <a:lnTo>
                  <a:pt x="165278" y="1552994"/>
                </a:lnTo>
                <a:lnTo>
                  <a:pt x="165278" y="1537221"/>
                </a:lnTo>
                <a:lnTo>
                  <a:pt x="181051" y="1537221"/>
                </a:lnTo>
                <a:lnTo>
                  <a:pt x="181051" y="1521447"/>
                </a:lnTo>
                <a:lnTo>
                  <a:pt x="165278" y="1521447"/>
                </a:lnTo>
                <a:lnTo>
                  <a:pt x="165278" y="1505674"/>
                </a:lnTo>
                <a:lnTo>
                  <a:pt x="149504" y="1505674"/>
                </a:lnTo>
                <a:lnTo>
                  <a:pt x="149504" y="1521447"/>
                </a:lnTo>
                <a:lnTo>
                  <a:pt x="133731" y="1521447"/>
                </a:lnTo>
                <a:lnTo>
                  <a:pt x="133731" y="1537221"/>
                </a:lnTo>
                <a:lnTo>
                  <a:pt x="149504" y="1537221"/>
                </a:lnTo>
                <a:lnTo>
                  <a:pt x="149504" y="1552994"/>
                </a:lnTo>
                <a:close/>
                <a:moveTo>
                  <a:pt x="558927" y="1010183"/>
                </a:moveTo>
                <a:lnTo>
                  <a:pt x="578815" y="1010183"/>
                </a:lnTo>
                <a:lnTo>
                  <a:pt x="578815" y="990638"/>
                </a:lnTo>
                <a:lnTo>
                  <a:pt x="598360" y="990638"/>
                </a:lnTo>
                <a:lnTo>
                  <a:pt x="598360" y="970750"/>
                </a:lnTo>
                <a:lnTo>
                  <a:pt x="578815" y="970750"/>
                </a:lnTo>
                <a:lnTo>
                  <a:pt x="578815" y="951205"/>
                </a:lnTo>
                <a:lnTo>
                  <a:pt x="558927" y="951205"/>
                </a:lnTo>
                <a:lnTo>
                  <a:pt x="558927" y="970750"/>
                </a:lnTo>
                <a:lnTo>
                  <a:pt x="539382" y="970750"/>
                </a:lnTo>
                <a:lnTo>
                  <a:pt x="539382" y="990638"/>
                </a:lnTo>
                <a:lnTo>
                  <a:pt x="558927" y="990638"/>
                </a:lnTo>
                <a:lnTo>
                  <a:pt x="558927" y="1010183"/>
                </a:lnTo>
                <a:close/>
                <a:moveTo>
                  <a:pt x="969378" y="739635"/>
                </a:moveTo>
                <a:lnTo>
                  <a:pt x="991324" y="739635"/>
                </a:lnTo>
                <a:lnTo>
                  <a:pt x="991324" y="717347"/>
                </a:lnTo>
                <a:lnTo>
                  <a:pt x="1013612" y="717347"/>
                </a:lnTo>
                <a:lnTo>
                  <a:pt x="1013612" y="695401"/>
                </a:lnTo>
                <a:lnTo>
                  <a:pt x="991324" y="695401"/>
                </a:lnTo>
                <a:lnTo>
                  <a:pt x="991324" y="673113"/>
                </a:lnTo>
                <a:lnTo>
                  <a:pt x="969378" y="673113"/>
                </a:lnTo>
                <a:lnTo>
                  <a:pt x="969378" y="695401"/>
                </a:lnTo>
                <a:lnTo>
                  <a:pt x="947090" y="695401"/>
                </a:lnTo>
                <a:lnTo>
                  <a:pt x="947090" y="717347"/>
                </a:lnTo>
                <a:lnTo>
                  <a:pt x="969378" y="717347"/>
                </a:lnTo>
                <a:lnTo>
                  <a:pt x="969378" y="739635"/>
                </a:lnTo>
                <a:close/>
                <a:moveTo>
                  <a:pt x="2505227" y="2126323"/>
                </a:moveTo>
                <a:lnTo>
                  <a:pt x="2505227" y="2094090"/>
                </a:lnTo>
                <a:lnTo>
                  <a:pt x="2537460" y="2094090"/>
                </a:lnTo>
                <a:lnTo>
                  <a:pt x="2537460" y="2061858"/>
                </a:lnTo>
                <a:lnTo>
                  <a:pt x="2505227" y="2061858"/>
                </a:lnTo>
                <a:lnTo>
                  <a:pt x="2505227" y="2029625"/>
                </a:lnTo>
                <a:lnTo>
                  <a:pt x="2472995" y="2029625"/>
                </a:lnTo>
                <a:lnTo>
                  <a:pt x="2472995" y="2061858"/>
                </a:lnTo>
                <a:lnTo>
                  <a:pt x="2440762" y="2061858"/>
                </a:lnTo>
                <a:lnTo>
                  <a:pt x="2440762" y="2094090"/>
                </a:lnTo>
                <a:lnTo>
                  <a:pt x="2472995" y="2094090"/>
                </a:lnTo>
                <a:lnTo>
                  <a:pt x="2472995" y="2126323"/>
                </a:lnTo>
                <a:lnTo>
                  <a:pt x="2505227" y="2126323"/>
                </a:lnTo>
                <a:close/>
                <a:moveTo>
                  <a:pt x="971779" y="457429"/>
                </a:moveTo>
                <a:lnTo>
                  <a:pt x="988924" y="457429"/>
                </a:lnTo>
                <a:lnTo>
                  <a:pt x="988924" y="440627"/>
                </a:lnTo>
                <a:lnTo>
                  <a:pt x="1005726" y="440627"/>
                </a:lnTo>
                <a:lnTo>
                  <a:pt x="1005726" y="423482"/>
                </a:lnTo>
                <a:lnTo>
                  <a:pt x="988924" y="423482"/>
                </a:lnTo>
                <a:lnTo>
                  <a:pt x="988924" y="406679"/>
                </a:lnTo>
                <a:lnTo>
                  <a:pt x="971779" y="406679"/>
                </a:lnTo>
                <a:lnTo>
                  <a:pt x="971779" y="423482"/>
                </a:lnTo>
                <a:lnTo>
                  <a:pt x="954976" y="423482"/>
                </a:lnTo>
                <a:lnTo>
                  <a:pt x="954976" y="440627"/>
                </a:lnTo>
                <a:lnTo>
                  <a:pt x="971779" y="440627"/>
                </a:lnTo>
                <a:lnTo>
                  <a:pt x="971779" y="457429"/>
                </a:lnTo>
                <a:close/>
                <a:moveTo>
                  <a:pt x="1041387" y="317183"/>
                </a:moveTo>
                <a:lnTo>
                  <a:pt x="1056475" y="317183"/>
                </a:lnTo>
                <a:lnTo>
                  <a:pt x="1056475" y="302438"/>
                </a:lnTo>
                <a:lnTo>
                  <a:pt x="1071220" y="302438"/>
                </a:lnTo>
                <a:lnTo>
                  <a:pt x="1071220" y="287350"/>
                </a:lnTo>
                <a:lnTo>
                  <a:pt x="1056475" y="287350"/>
                </a:lnTo>
                <a:lnTo>
                  <a:pt x="1056475" y="272606"/>
                </a:lnTo>
                <a:lnTo>
                  <a:pt x="1041387" y="272606"/>
                </a:lnTo>
                <a:lnTo>
                  <a:pt x="1041387" y="287350"/>
                </a:lnTo>
                <a:lnTo>
                  <a:pt x="1026643" y="287350"/>
                </a:lnTo>
                <a:lnTo>
                  <a:pt x="1026643" y="302438"/>
                </a:lnTo>
                <a:lnTo>
                  <a:pt x="1041387" y="302438"/>
                </a:lnTo>
                <a:lnTo>
                  <a:pt x="1041387" y="317183"/>
                </a:lnTo>
                <a:close/>
                <a:moveTo>
                  <a:pt x="835647" y="454685"/>
                </a:moveTo>
                <a:lnTo>
                  <a:pt x="850735" y="454685"/>
                </a:lnTo>
                <a:lnTo>
                  <a:pt x="850735" y="439598"/>
                </a:lnTo>
                <a:lnTo>
                  <a:pt x="865822" y="439598"/>
                </a:lnTo>
                <a:lnTo>
                  <a:pt x="865822" y="424510"/>
                </a:lnTo>
                <a:lnTo>
                  <a:pt x="850735" y="424510"/>
                </a:lnTo>
                <a:lnTo>
                  <a:pt x="850735" y="409423"/>
                </a:lnTo>
                <a:lnTo>
                  <a:pt x="835647" y="409423"/>
                </a:lnTo>
                <a:lnTo>
                  <a:pt x="835647" y="424510"/>
                </a:lnTo>
                <a:lnTo>
                  <a:pt x="820560" y="424510"/>
                </a:lnTo>
                <a:lnTo>
                  <a:pt x="820560" y="439598"/>
                </a:lnTo>
                <a:lnTo>
                  <a:pt x="835647" y="439598"/>
                </a:lnTo>
                <a:lnTo>
                  <a:pt x="835647" y="454685"/>
                </a:lnTo>
                <a:close/>
                <a:moveTo>
                  <a:pt x="900112" y="878510"/>
                </a:moveTo>
                <a:lnTo>
                  <a:pt x="923430" y="878510"/>
                </a:lnTo>
                <a:lnTo>
                  <a:pt x="923430" y="855193"/>
                </a:lnTo>
                <a:lnTo>
                  <a:pt x="946747" y="855193"/>
                </a:lnTo>
                <a:lnTo>
                  <a:pt x="946747" y="831875"/>
                </a:lnTo>
                <a:lnTo>
                  <a:pt x="923430" y="831875"/>
                </a:lnTo>
                <a:lnTo>
                  <a:pt x="923430" y="808558"/>
                </a:lnTo>
                <a:lnTo>
                  <a:pt x="900112" y="808558"/>
                </a:lnTo>
                <a:lnTo>
                  <a:pt x="900112" y="831875"/>
                </a:lnTo>
                <a:lnTo>
                  <a:pt x="876795" y="831875"/>
                </a:lnTo>
                <a:lnTo>
                  <a:pt x="876795" y="855193"/>
                </a:lnTo>
                <a:lnTo>
                  <a:pt x="900112" y="855193"/>
                </a:lnTo>
                <a:lnTo>
                  <a:pt x="900112" y="878510"/>
                </a:lnTo>
                <a:close/>
                <a:moveTo>
                  <a:pt x="905256" y="314439"/>
                </a:moveTo>
                <a:lnTo>
                  <a:pt x="918286" y="314439"/>
                </a:lnTo>
                <a:lnTo>
                  <a:pt x="918286" y="301409"/>
                </a:lnTo>
                <a:lnTo>
                  <a:pt x="931316" y="301409"/>
                </a:lnTo>
                <a:lnTo>
                  <a:pt x="931316" y="288379"/>
                </a:lnTo>
                <a:lnTo>
                  <a:pt x="918286" y="288379"/>
                </a:lnTo>
                <a:lnTo>
                  <a:pt x="918286" y="275349"/>
                </a:lnTo>
                <a:lnTo>
                  <a:pt x="905256" y="275349"/>
                </a:lnTo>
                <a:lnTo>
                  <a:pt x="905256" y="288379"/>
                </a:lnTo>
                <a:lnTo>
                  <a:pt x="892226" y="288379"/>
                </a:lnTo>
                <a:lnTo>
                  <a:pt x="892226" y="301409"/>
                </a:lnTo>
                <a:lnTo>
                  <a:pt x="905256" y="301409"/>
                </a:lnTo>
                <a:lnTo>
                  <a:pt x="905256" y="314439"/>
                </a:lnTo>
                <a:close/>
                <a:moveTo>
                  <a:pt x="833247" y="736549"/>
                </a:moveTo>
                <a:lnTo>
                  <a:pt x="853135" y="736549"/>
                </a:lnTo>
                <a:lnTo>
                  <a:pt x="853135" y="716318"/>
                </a:lnTo>
                <a:lnTo>
                  <a:pt x="873366" y="716318"/>
                </a:lnTo>
                <a:lnTo>
                  <a:pt x="873366" y="696430"/>
                </a:lnTo>
                <a:lnTo>
                  <a:pt x="853135" y="696430"/>
                </a:lnTo>
                <a:lnTo>
                  <a:pt x="853135" y="676199"/>
                </a:lnTo>
                <a:lnTo>
                  <a:pt x="833247" y="676199"/>
                </a:lnTo>
                <a:lnTo>
                  <a:pt x="833247" y="696430"/>
                </a:lnTo>
                <a:lnTo>
                  <a:pt x="813016" y="696430"/>
                </a:lnTo>
                <a:lnTo>
                  <a:pt x="813016" y="716318"/>
                </a:lnTo>
                <a:lnTo>
                  <a:pt x="833247" y="716318"/>
                </a:lnTo>
                <a:lnTo>
                  <a:pt x="833247" y="736549"/>
                </a:lnTo>
                <a:close/>
                <a:moveTo>
                  <a:pt x="902513" y="597332"/>
                </a:moveTo>
                <a:lnTo>
                  <a:pt x="921029" y="597332"/>
                </a:lnTo>
                <a:lnTo>
                  <a:pt x="921029" y="578472"/>
                </a:lnTo>
                <a:lnTo>
                  <a:pt x="939889" y="578472"/>
                </a:lnTo>
                <a:lnTo>
                  <a:pt x="939889" y="559956"/>
                </a:lnTo>
                <a:lnTo>
                  <a:pt x="921029" y="559956"/>
                </a:lnTo>
                <a:lnTo>
                  <a:pt x="921029" y="541096"/>
                </a:lnTo>
                <a:lnTo>
                  <a:pt x="902513" y="541096"/>
                </a:lnTo>
                <a:lnTo>
                  <a:pt x="902513" y="559956"/>
                </a:lnTo>
                <a:lnTo>
                  <a:pt x="883653" y="559956"/>
                </a:lnTo>
                <a:lnTo>
                  <a:pt x="883653" y="578472"/>
                </a:lnTo>
                <a:lnTo>
                  <a:pt x="902513" y="578472"/>
                </a:lnTo>
                <a:lnTo>
                  <a:pt x="902513" y="597332"/>
                </a:lnTo>
                <a:close/>
                <a:moveTo>
                  <a:pt x="490347" y="1147686"/>
                </a:moveTo>
                <a:lnTo>
                  <a:pt x="510235" y="1147686"/>
                </a:lnTo>
                <a:lnTo>
                  <a:pt x="510235" y="1127798"/>
                </a:lnTo>
                <a:lnTo>
                  <a:pt x="530123" y="1127798"/>
                </a:lnTo>
                <a:lnTo>
                  <a:pt x="530123" y="1107910"/>
                </a:lnTo>
                <a:lnTo>
                  <a:pt x="510235" y="1107910"/>
                </a:lnTo>
                <a:lnTo>
                  <a:pt x="510235" y="1088022"/>
                </a:lnTo>
                <a:lnTo>
                  <a:pt x="490347" y="1088022"/>
                </a:lnTo>
                <a:lnTo>
                  <a:pt x="490347" y="1107910"/>
                </a:lnTo>
                <a:lnTo>
                  <a:pt x="470459" y="1107910"/>
                </a:lnTo>
                <a:lnTo>
                  <a:pt x="470459" y="1127798"/>
                </a:lnTo>
                <a:lnTo>
                  <a:pt x="490347" y="1127798"/>
                </a:lnTo>
                <a:lnTo>
                  <a:pt x="490347" y="1147686"/>
                </a:lnTo>
                <a:close/>
                <a:moveTo>
                  <a:pt x="494462" y="587045"/>
                </a:moveTo>
                <a:lnTo>
                  <a:pt x="506120" y="587045"/>
                </a:lnTo>
                <a:lnTo>
                  <a:pt x="506120" y="575043"/>
                </a:lnTo>
                <a:lnTo>
                  <a:pt x="518122" y="575043"/>
                </a:lnTo>
                <a:lnTo>
                  <a:pt x="518122" y="563385"/>
                </a:lnTo>
                <a:lnTo>
                  <a:pt x="506120" y="563385"/>
                </a:lnTo>
                <a:lnTo>
                  <a:pt x="506120" y="551383"/>
                </a:lnTo>
                <a:lnTo>
                  <a:pt x="494462" y="551383"/>
                </a:lnTo>
                <a:lnTo>
                  <a:pt x="494462" y="563385"/>
                </a:lnTo>
                <a:lnTo>
                  <a:pt x="482460" y="563385"/>
                </a:lnTo>
                <a:lnTo>
                  <a:pt x="482460" y="575043"/>
                </a:lnTo>
                <a:lnTo>
                  <a:pt x="494462" y="575043"/>
                </a:lnTo>
                <a:lnTo>
                  <a:pt x="494462" y="587045"/>
                </a:lnTo>
                <a:close/>
                <a:moveTo>
                  <a:pt x="287693" y="1001611"/>
                </a:moveTo>
                <a:lnTo>
                  <a:pt x="301409" y="1001611"/>
                </a:lnTo>
                <a:lnTo>
                  <a:pt x="301409" y="987552"/>
                </a:lnTo>
                <a:lnTo>
                  <a:pt x="315468" y="987552"/>
                </a:lnTo>
                <a:lnTo>
                  <a:pt x="315468" y="973836"/>
                </a:lnTo>
                <a:lnTo>
                  <a:pt x="301409" y="973836"/>
                </a:lnTo>
                <a:lnTo>
                  <a:pt x="301409" y="959777"/>
                </a:lnTo>
                <a:lnTo>
                  <a:pt x="287693" y="959777"/>
                </a:lnTo>
                <a:lnTo>
                  <a:pt x="287693" y="973836"/>
                </a:lnTo>
                <a:lnTo>
                  <a:pt x="273634" y="973836"/>
                </a:lnTo>
                <a:lnTo>
                  <a:pt x="273634" y="987552"/>
                </a:lnTo>
                <a:lnTo>
                  <a:pt x="287693" y="987552"/>
                </a:lnTo>
                <a:lnTo>
                  <a:pt x="287693" y="1001611"/>
                </a:lnTo>
                <a:close/>
                <a:moveTo>
                  <a:pt x="285979" y="1280732"/>
                </a:moveTo>
                <a:lnTo>
                  <a:pt x="303124" y="1280732"/>
                </a:lnTo>
                <a:lnTo>
                  <a:pt x="303124" y="1263587"/>
                </a:lnTo>
                <a:lnTo>
                  <a:pt x="320269" y="1263587"/>
                </a:lnTo>
                <a:lnTo>
                  <a:pt x="320269" y="1246442"/>
                </a:lnTo>
                <a:lnTo>
                  <a:pt x="303124" y="1246442"/>
                </a:lnTo>
                <a:lnTo>
                  <a:pt x="303124" y="1229297"/>
                </a:lnTo>
                <a:lnTo>
                  <a:pt x="285979" y="1229297"/>
                </a:lnTo>
                <a:lnTo>
                  <a:pt x="285979" y="1246442"/>
                </a:lnTo>
                <a:lnTo>
                  <a:pt x="268834" y="1246442"/>
                </a:lnTo>
                <a:lnTo>
                  <a:pt x="268834" y="1263587"/>
                </a:lnTo>
                <a:lnTo>
                  <a:pt x="285979" y="1263587"/>
                </a:lnTo>
                <a:lnTo>
                  <a:pt x="285979" y="1280732"/>
                </a:lnTo>
                <a:close/>
                <a:moveTo>
                  <a:pt x="352501" y="1698384"/>
                </a:moveTo>
                <a:lnTo>
                  <a:pt x="373761" y="1698384"/>
                </a:lnTo>
                <a:lnTo>
                  <a:pt x="373761" y="1677124"/>
                </a:lnTo>
                <a:lnTo>
                  <a:pt x="395021" y="1677124"/>
                </a:lnTo>
                <a:lnTo>
                  <a:pt x="395021" y="1655864"/>
                </a:lnTo>
                <a:lnTo>
                  <a:pt x="373761" y="1655864"/>
                </a:lnTo>
                <a:lnTo>
                  <a:pt x="373761" y="1634604"/>
                </a:lnTo>
                <a:lnTo>
                  <a:pt x="352501" y="1634604"/>
                </a:lnTo>
                <a:lnTo>
                  <a:pt x="352501" y="1655864"/>
                </a:lnTo>
                <a:lnTo>
                  <a:pt x="331241" y="1655864"/>
                </a:lnTo>
                <a:lnTo>
                  <a:pt x="331241" y="1677124"/>
                </a:lnTo>
                <a:lnTo>
                  <a:pt x="352501" y="1677124"/>
                </a:lnTo>
                <a:lnTo>
                  <a:pt x="352501" y="1698384"/>
                </a:lnTo>
                <a:close/>
                <a:moveTo>
                  <a:pt x="353187" y="1421663"/>
                </a:moveTo>
                <a:lnTo>
                  <a:pt x="373075" y="1421663"/>
                </a:lnTo>
                <a:lnTo>
                  <a:pt x="373075" y="1402118"/>
                </a:lnTo>
                <a:lnTo>
                  <a:pt x="392620" y="1402118"/>
                </a:lnTo>
                <a:lnTo>
                  <a:pt x="392620" y="1382230"/>
                </a:lnTo>
                <a:lnTo>
                  <a:pt x="373075" y="1382230"/>
                </a:lnTo>
                <a:lnTo>
                  <a:pt x="373075" y="1362685"/>
                </a:lnTo>
                <a:lnTo>
                  <a:pt x="353187" y="1362685"/>
                </a:lnTo>
                <a:lnTo>
                  <a:pt x="353187" y="1382230"/>
                </a:lnTo>
                <a:lnTo>
                  <a:pt x="333642" y="1382230"/>
                </a:lnTo>
                <a:lnTo>
                  <a:pt x="333642" y="1402118"/>
                </a:lnTo>
                <a:lnTo>
                  <a:pt x="353187" y="1402118"/>
                </a:lnTo>
                <a:lnTo>
                  <a:pt x="353187" y="1421663"/>
                </a:lnTo>
                <a:close/>
                <a:moveTo>
                  <a:pt x="150533" y="1275931"/>
                </a:moveTo>
                <a:lnTo>
                  <a:pt x="164249" y="1275931"/>
                </a:lnTo>
                <a:lnTo>
                  <a:pt x="164249" y="1261872"/>
                </a:lnTo>
                <a:lnTo>
                  <a:pt x="178308" y="1261872"/>
                </a:lnTo>
                <a:lnTo>
                  <a:pt x="178308" y="1248156"/>
                </a:lnTo>
                <a:lnTo>
                  <a:pt x="164249" y="1248156"/>
                </a:lnTo>
                <a:lnTo>
                  <a:pt x="164249" y="1234097"/>
                </a:lnTo>
                <a:lnTo>
                  <a:pt x="150533" y="1234097"/>
                </a:lnTo>
                <a:lnTo>
                  <a:pt x="150533" y="1248156"/>
                </a:lnTo>
                <a:lnTo>
                  <a:pt x="136474" y="1248156"/>
                </a:lnTo>
                <a:lnTo>
                  <a:pt x="136474" y="1261872"/>
                </a:lnTo>
                <a:lnTo>
                  <a:pt x="150533" y="1261872"/>
                </a:lnTo>
                <a:lnTo>
                  <a:pt x="150533" y="1275931"/>
                </a:lnTo>
                <a:close/>
                <a:moveTo>
                  <a:pt x="219113" y="1138771"/>
                </a:moveTo>
                <a:lnTo>
                  <a:pt x="232829" y="1138771"/>
                </a:lnTo>
                <a:lnTo>
                  <a:pt x="232829" y="1124712"/>
                </a:lnTo>
                <a:lnTo>
                  <a:pt x="246888" y="1124712"/>
                </a:lnTo>
                <a:lnTo>
                  <a:pt x="246888" y="1110996"/>
                </a:lnTo>
                <a:lnTo>
                  <a:pt x="232829" y="1110996"/>
                </a:lnTo>
                <a:lnTo>
                  <a:pt x="232829" y="1096937"/>
                </a:lnTo>
                <a:lnTo>
                  <a:pt x="219113" y="1096937"/>
                </a:lnTo>
                <a:lnTo>
                  <a:pt x="219113" y="1110996"/>
                </a:lnTo>
                <a:lnTo>
                  <a:pt x="205054" y="1110996"/>
                </a:lnTo>
                <a:lnTo>
                  <a:pt x="205054" y="1124712"/>
                </a:lnTo>
                <a:lnTo>
                  <a:pt x="219113" y="1124712"/>
                </a:lnTo>
                <a:lnTo>
                  <a:pt x="219113" y="1138771"/>
                </a:lnTo>
                <a:close/>
                <a:moveTo>
                  <a:pt x="216713" y="1693926"/>
                </a:moveTo>
                <a:lnTo>
                  <a:pt x="235229" y="1693926"/>
                </a:lnTo>
                <a:lnTo>
                  <a:pt x="235229" y="1675752"/>
                </a:lnTo>
                <a:lnTo>
                  <a:pt x="253403" y="1675752"/>
                </a:lnTo>
                <a:lnTo>
                  <a:pt x="253403" y="1657236"/>
                </a:lnTo>
                <a:lnTo>
                  <a:pt x="235229" y="1657236"/>
                </a:lnTo>
                <a:lnTo>
                  <a:pt x="235229" y="1639062"/>
                </a:lnTo>
                <a:lnTo>
                  <a:pt x="216713" y="1639062"/>
                </a:lnTo>
                <a:lnTo>
                  <a:pt x="216713" y="1657236"/>
                </a:lnTo>
                <a:lnTo>
                  <a:pt x="198539" y="1657236"/>
                </a:lnTo>
                <a:lnTo>
                  <a:pt x="198539" y="1675752"/>
                </a:lnTo>
                <a:lnTo>
                  <a:pt x="216713" y="1675752"/>
                </a:lnTo>
                <a:lnTo>
                  <a:pt x="216713" y="1693926"/>
                </a:lnTo>
                <a:close/>
                <a:moveTo>
                  <a:pt x="354559" y="1143572"/>
                </a:moveTo>
                <a:lnTo>
                  <a:pt x="371704" y="1143572"/>
                </a:lnTo>
                <a:lnTo>
                  <a:pt x="371704" y="1126427"/>
                </a:lnTo>
                <a:lnTo>
                  <a:pt x="388849" y="1126427"/>
                </a:lnTo>
                <a:lnTo>
                  <a:pt x="388849" y="1109282"/>
                </a:lnTo>
                <a:lnTo>
                  <a:pt x="371704" y="1109282"/>
                </a:lnTo>
                <a:lnTo>
                  <a:pt x="371704" y="1092137"/>
                </a:lnTo>
                <a:lnTo>
                  <a:pt x="354559" y="1092137"/>
                </a:lnTo>
                <a:lnTo>
                  <a:pt x="354559" y="1109282"/>
                </a:lnTo>
                <a:lnTo>
                  <a:pt x="337414" y="1109282"/>
                </a:lnTo>
                <a:lnTo>
                  <a:pt x="337414" y="1126427"/>
                </a:lnTo>
                <a:lnTo>
                  <a:pt x="354559" y="1126427"/>
                </a:lnTo>
                <a:lnTo>
                  <a:pt x="354559" y="1143572"/>
                </a:lnTo>
                <a:close/>
                <a:moveTo>
                  <a:pt x="217742" y="1417206"/>
                </a:moveTo>
                <a:lnTo>
                  <a:pt x="234201" y="1417206"/>
                </a:lnTo>
                <a:lnTo>
                  <a:pt x="234201" y="1400404"/>
                </a:lnTo>
                <a:lnTo>
                  <a:pt x="251003" y="1400404"/>
                </a:lnTo>
                <a:lnTo>
                  <a:pt x="251003" y="1383944"/>
                </a:lnTo>
                <a:lnTo>
                  <a:pt x="234201" y="1383944"/>
                </a:lnTo>
                <a:lnTo>
                  <a:pt x="234201" y="1367142"/>
                </a:lnTo>
                <a:lnTo>
                  <a:pt x="217742" y="1367142"/>
                </a:lnTo>
                <a:lnTo>
                  <a:pt x="217742" y="1383944"/>
                </a:lnTo>
                <a:lnTo>
                  <a:pt x="200939" y="1383944"/>
                </a:lnTo>
                <a:lnTo>
                  <a:pt x="200939" y="1400404"/>
                </a:lnTo>
                <a:lnTo>
                  <a:pt x="217742" y="1400404"/>
                </a:lnTo>
                <a:lnTo>
                  <a:pt x="217742" y="1417206"/>
                </a:lnTo>
                <a:close/>
                <a:moveTo>
                  <a:pt x="284950" y="1558138"/>
                </a:moveTo>
                <a:lnTo>
                  <a:pt x="304152" y="1558138"/>
                </a:lnTo>
                <a:lnTo>
                  <a:pt x="304152" y="1538935"/>
                </a:lnTo>
                <a:lnTo>
                  <a:pt x="323355" y="1538935"/>
                </a:lnTo>
                <a:lnTo>
                  <a:pt x="323355" y="1519733"/>
                </a:lnTo>
                <a:lnTo>
                  <a:pt x="304152" y="1519733"/>
                </a:lnTo>
                <a:lnTo>
                  <a:pt x="304152" y="1500530"/>
                </a:lnTo>
                <a:lnTo>
                  <a:pt x="284950" y="1500530"/>
                </a:lnTo>
                <a:lnTo>
                  <a:pt x="284950" y="1519733"/>
                </a:lnTo>
                <a:lnTo>
                  <a:pt x="265748" y="1519733"/>
                </a:lnTo>
                <a:lnTo>
                  <a:pt x="265748" y="1538935"/>
                </a:lnTo>
                <a:lnTo>
                  <a:pt x="284950" y="1538935"/>
                </a:lnTo>
                <a:lnTo>
                  <a:pt x="284950" y="1558138"/>
                </a:lnTo>
                <a:close/>
                <a:moveTo>
                  <a:pt x="356273" y="863765"/>
                </a:moveTo>
                <a:lnTo>
                  <a:pt x="369989" y="863765"/>
                </a:lnTo>
                <a:lnTo>
                  <a:pt x="369989" y="850392"/>
                </a:lnTo>
                <a:lnTo>
                  <a:pt x="383362" y="850392"/>
                </a:lnTo>
                <a:lnTo>
                  <a:pt x="383362" y="836676"/>
                </a:lnTo>
                <a:lnTo>
                  <a:pt x="369989" y="836676"/>
                </a:lnTo>
                <a:lnTo>
                  <a:pt x="369989" y="823303"/>
                </a:lnTo>
                <a:lnTo>
                  <a:pt x="356273" y="823303"/>
                </a:lnTo>
                <a:lnTo>
                  <a:pt x="356273" y="836676"/>
                </a:lnTo>
                <a:lnTo>
                  <a:pt x="342900" y="836676"/>
                </a:lnTo>
                <a:lnTo>
                  <a:pt x="342900" y="850392"/>
                </a:lnTo>
                <a:lnTo>
                  <a:pt x="356273" y="850392"/>
                </a:lnTo>
                <a:lnTo>
                  <a:pt x="356273" y="863765"/>
                </a:lnTo>
                <a:close/>
                <a:moveTo>
                  <a:pt x="1105510" y="742036"/>
                </a:moveTo>
                <a:lnTo>
                  <a:pt x="1129513" y="742036"/>
                </a:lnTo>
                <a:lnTo>
                  <a:pt x="1129513" y="718376"/>
                </a:lnTo>
                <a:lnTo>
                  <a:pt x="1153173" y="718376"/>
                </a:lnTo>
                <a:lnTo>
                  <a:pt x="1153173" y="694373"/>
                </a:lnTo>
                <a:lnTo>
                  <a:pt x="1129513" y="694373"/>
                </a:lnTo>
                <a:lnTo>
                  <a:pt x="1129513" y="670712"/>
                </a:lnTo>
                <a:lnTo>
                  <a:pt x="1105510" y="670712"/>
                </a:lnTo>
                <a:lnTo>
                  <a:pt x="1105510" y="694373"/>
                </a:lnTo>
                <a:lnTo>
                  <a:pt x="1081849" y="694373"/>
                </a:lnTo>
                <a:lnTo>
                  <a:pt x="1081849" y="718376"/>
                </a:lnTo>
                <a:lnTo>
                  <a:pt x="1105510" y="718376"/>
                </a:lnTo>
                <a:lnTo>
                  <a:pt x="1105510" y="742036"/>
                </a:lnTo>
                <a:close/>
                <a:moveTo>
                  <a:pt x="2432876" y="532524"/>
                </a:moveTo>
                <a:lnTo>
                  <a:pt x="2408187" y="532524"/>
                </a:lnTo>
                <a:lnTo>
                  <a:pt x="2408187" y="556870"/>
                </a:lnTo>
                <a:lnTo>
                  <a:pt x="2383841" y="556870"/>
                </a:lnTo>
                <a:lnTo>
                  <a:pt x="2383841" y="581558"/>
                </a:lnTo>
                <a:lnTo>
                  <a:pt x="2408187" y="581558"/>
                </a:lnTo>
                <a:lnTo>
                  <a:pt x="2408187" y="605904"/>
                </a:lnTo>
                <a:lnTo>
                  <a:pt x="2432876" y="605904"/>
                </a:lnTo>
                <a:lnTo>
                  <a:pt x="2432876" y="581558"/>
                </a:lnTo>
                <a:lnTo>
                  <a:pt x="2457221" y="581558"/>
                </a:lnTo>
                <a:lnTo>
                  <a:pt x="2457221" y="556870"/>
                </a:lnTo>
                <a:lnTo>
                  <a:pt x="2432876" y="556870"/>
                </a:lnTo>
                <a:lnTo>
                  <a:pt x="2432876" y="532524"/>
                </a:lnTo>
                <a:close/>
                <a:moveTo>
                  <a:pt x="425196" y="725919"/>
                </a:moveTo>
                <a:lnTo>
                  <a:pt x="438226" y="725919"/>
                </a:lnTo>
                <a:lnTo>
                  <a:pt x="438226" y="712889"/>
                </a:lnTo>
                <a:lnTo>
                  <a:pt x="451256" y="712889"/>
                </a:lnTo>
                <a:lnTo>
                  <a:pt x="451256" y="699859"/>
                </a:lnTo>
                <a:lnTo>
                  <a:pt x="438226" y="699859"/>
                </a:lnTo>
                <a:lnTo>
                  <a:pt x="438226" y="686829"/>
                </a:lnTo>
                <a:lnTo>
                  <a:pt x="425196" y="686829"/>
                </a:lnTo>
                <a:lnTo>
                  <a:pt x="425196" y="699859"/>
                </a:lnTo>
                <a:lnTo>
                  <a:pt x="412166" y="699859"/>
                </a:lnTo>
                <a:lnTo>
                  <a:pt x="412166" y="712889"/>
                </a:lnTo>
                <a:lnTo>
                  <a:pt x="425196" y="712889"/>
                </a:lnTo>
                <a:lnTo>
                  <a:pt x="425196" y="725919"/>
                </a:lnTo>
                <a:close/>
                <a:moveTo>
                  <a:pt x="488975" y="1426121"/>
                </a:moveTo>
                <a:lnTo>
                  <a:pt x="511607" y="1426121"/>
                </a:lnTo>
                <a:lnTo>
                  <a:pt x="511607" y="1403490"/>
                </a:lnTo>
                <a:lnTo>
                  <a:pt x="534238" y="1403490"/>
                </a:lnTo>
                <a:lnTo>
                  <a:pt x="534238" y="1380858"/>
                </a:lnTo>
                <a:lnTo>
                  <a:pt x="511607" y="1380858"/>
                </a:lnTo>
                <a:lnTo>
                  <a:pt x="511607" y="1358227"/>
                </a:lnTo>
                <a:lnTo>
                  <a:pt x="488975" y="1358227"/>
                </a:lnTo>
                <a:lnTo>
                  <a:pt x="488975" y="1380858"/>
                </a:lnTo>
                <a:lnTo>
                  <a:pt x="466344" y="1380858"/>
                </a:lnTo>
                <a:lnTo>
                  <a:pt x="466344" y="1403490"/>
                </a:lnTo>
                <a:lnTo>
                  <a:pt x="488975" y="1403490"/>
                </a:lnTo>
                <a:lnTo>
                  <a:pt x="488975" y="1426121"/>
                </a:lnTo>
                <a:close/>
                <a:moveTo>
                  <a:pt x="420052" y="1838287"/>
                </a:moveTo>
                <a:lnTo>
                  <a:pt x="443370" y="1838287"/>
                </a:lnTo>
                <a:lnTo>
                  <a:pt x="443370" y="1815313"/>
                </a:lnTo>
                <a:lnTo>
                  <a:pt x="466344" y="1815313"/>
                </a:lnTo>
                <a:lnTo>
                  <a:pt x="466344" y="1791995"/>
                </a:lnTo>
                <a:lnTo>
                  <a:pt x="443370" y="1791995"/>
                </a:lnTo>
                <a:lnTo>
                  <a:pt x="443370" y="1769021"/>
                </a:lnTo>
                <a:lnTo>
                  <a:pt x="420052" y="1769021"/>
                </a:lnTo>
                <a:lnTo>
                  <a:pt x="420052" y="1791995"/>
                </a:lnTo>
                <a:lnTo>
                  <a:pt x="397078" y="1791995"/>
                </a:lnTo>
                <a:lnTo>
                  <a:pt x="397078" y="1815313"/>
                </a:lnTo>
                <a:lnTo>
                  <a:pt x="420052" y="1815313"/>
                </a:lnTo>
                <a:lnTo>
                  <a:pt x="420052" y="1838287"/>
                </a:lnTo>
                <a:close/>
                <a:moveTo>
                  <a:pt x="423139" y="1006069"/>
                </a:moveTo>
                <a:lnTo>
                  <a:pt x="440284" y="1006069"/>
                </a:lnTo>
                <a:lnTo>
                  <a:pt x="440284" y="989267"/>
                </a:lnTo>
                <a:lnTo>
                  <a:pt x="457086" y="989267"/>
                </a:lnTo>
                <a:lnTo>
                  <a:pt x="457086" y="972122"/>
                </a:lnTo>
                <a:lnTo>
                  <a:pt x="440284" y="972122"/>
                </a:lnTo>
                <a:lnTo>
                  <a:pt x="440284" y="955319"/>
                </a:lnTo>
                <a:lnTo>
                  <a:pt x="423139" y="955319"/>
                </a:lnTo>
                <a:lnTo>
                  <a:pt x="423139" y="972122"/>
                </a:lnTo>
                <a:lnTo>
                  <a:pt x="406336" y="972122"/>
                </a:lnTo>
                <a:lnTo>
                  <a:pt x="406336" y="989267"/>
                </a:lnTo>
                <a:lnTo>
                  <a:pt x="423139" y="989267"/>
                </a:lnTo>
                <a:lnTo>
                  <a:pt x="423139" y="1006069"/>
                </a:lnTo>
                <a:close/>
                <a:moveTo>
                  <a:pt x="420738" y="1562595"/>
                </a:moveTo>
                <a:lnTo>
                  <a:pt x="442684" y="1562595"/>
                </a:lnTo>
                <a:lnTo>
                  <a:pt x="442684" y="1540307"/>
                </a:lnTo>
                <a:lnTo>
                  <a:pt x="464972" y="1540307"/>
                </a:lnTo>
                <a:lnTo>
                  <a:pt x="464972" y="1518361"/>
                </a:lnTo>
                <a:lnTo>
                  <a:pt x="442684" y="1518361"/>
                </a:lnTo>
                <a:lnTo>
                  <a:pt x="442684" y="1496073"/>
                </a:lnTo>
                <a:lnTo>
                  <a:pt x="420738" y="1496073"/>
                </a:lnTo>
                <a:lnTo>
                  <a:pt x="420738" y="1518361"/>
                </a:lnTo>
                <a:lnTo>
                  <a:pt x="398450" y="1518361"/>
                </a:lnTo>
                <a:lnTo>
                  <a:pt x="398450" y="1540307"/>
                </a:lnTo>
                <a:lnTo>
                  <a:pt x="420738" y="1540307"/>
                </a:lnTo>
                <a:lnTo>
                  <a:pt x="420738" y="1562595"/>
                </a:lnTo>
                <a:close/>
                <a:moveTo>
                  <a:pt x="421767" y="1284846"/>
                </a:moveTo>
                <a:lnTo>
                  <a:pt x="441655" y="1284846"/>
                </a:lnTo>
                <a:lnTo>
                  <a:pt x="441655" y="1264958"/>
                </a:lnTo>
                <a:lnTo>
                  <a:pt x="461543" y="1264958"/>
                </a:lnTo>
                <a:lnTo>
                  <a:pt x="461543" y="1245070"/>
                </a:lnTo>
                <a:lnTo>
                  <a:pt x="441655" y="1245070"/>
                </a:lnTo>
                <a:lnTo>
                  <a:pt x="441655" y="1225182"/>
                </a:lnTo>
                <a:lnTo>
                  <a:pt x="421767" y="1225182"/>
                </a:lnTo>
                <a:lnTo>
                  <a:pt x="421767" y="1245070"/>
                </a:lnTo>
                <a:lnTo>
                  <a:pt x="401879" y="1245070"/>
                </a:lnTo>
                <a:lnTo>
                  <a:pt x="401879" y="1264958"/>
                </a:lnTo>
                <a:lnTo>
                  <a:pt x="421767" y="1264958"/>
                </a:lnTo>
                <a:lnTo>
                  <a:pt x="421767" y="1284846"/>
                </a:lnTo>
                <a:close/>
                <a:moveTo>
                  <a:pt x="492061" y="868223"/>
                </a:moveTo>
                <a:lnTo>
                  <a:pt x="508521" y="868223"/>
                </a:lnTo>
                <a:lnTo>
                  <a:pt x="508521" y="851764"/>
                </a:lnTo>
                <a:lnTo>
                  <a:pt x="524980" y="851764"/>
                </a:lnTo>
                <a:lnTo>
                  <a:pt x="524980" y="835304"/>
                </a:lnTo>
                <a:lnTo>
                  <a:pt x="508521" y="835304"/>
                </a:lnTo>
                <a:lnTo>
                  <a:pt x="508521" y="818845"/>
                </a:lnTo>
                <a:lnTo>
                  <a:pt x="492061" y="818845"/>
                </a:lnTo>
                <a:lnTo>
                  <a:pt x="492061" y="835304"/>
                </a:lnTo>
                <a:lnTo>
                  <a:pt x="475602" y="835304"/>
                </a:lnTo>
                <a:lnTo>
                  <a:pt x="475602" y="851764"/>
                </a:lnTo>
                <a:lnTo>
                  <a:pt x="492061" y="851764"/>
                </a:lnTo>
                <a:lnTo>
                  <a:pt x="492061" y="868223"/>
                </a:lnTo>
                <a:close/>
                <a:moveTo>
                  <a:pt x="1931899" y="183109"/>
                </a:moveTo>
                <a:lnTo>
                  <a:pt x="1949044" y="183109"/>
                </a:lnTo>
                <a:lnTo>
                  <a:pt x="1949044" y="166307"/>
                </a:lnTo>
                <a:lnTo>
                  <a:pt x="1965846" y="166307"/>
                </a:lnTo>
                <a:lnTo>
                  <a:pt x="1965846" y="149162"/>
                </a:lnTo>
                <a:lnTo>
                  <a:pt x="1949044" y="149162"/>
                </a:lnTo>
                <a:lnTo>
                  <a:pt x="1949044" y="132359"/>
                </a:lnTo>
                <a:lnTo>
                  <a:pt x="1931899" y="132359"/>
                </a:lnTo>
                <a:lnTo>
                  <a:pt x="1931899" y="149162"/>
                </a:lnTo>
                <a:lnTo>
                  <a:pt x="1915096" y="149162"/>
                </a:lnTo>
                <a:lnTo>
                  <a:pt x="1915096" y="166307"/>
                </a:lnTo>
                <a:lnTo>
                  <a:pt x="1931899" y="166307"/>
                </a:lnTo>
                <a:lnTo>
                  <a:pt x="1931899" y="183109"/>
                </a:lnTo>
                <a:close/>
                <a:moveTo>
                  <a:pt x="1999107" y="325069"/>
                </a:moveTo>
                <a:lnTo>
                  <a:pt x="2018995" y="325069"/>
                </a:lnTo>
                <a:lnTo>
                  <a:pt x="2018995" y="304838"/>
                </a:lnTo>
                <a:lnTo>
                  <a:pt x="2039227" y="304838"/>
                </a:lnTo>
                <a:lnTo>
                  <a:pt x="2039227" y="284950"/>
                </a:lnTo>
                <a:lnTo>
                  <a:pt x="2018995" y="284950"/>
                </a:lnTo>
                <a:lnTo>
                  <a:pt x="2018995" y="264719"/>
                </a:lnTo>
                <a:lnTo>
                  <a:pt x="1999107" y="264719"/>
                </a:lnTo>
                <a:lnTo>
                  <a:pt x="1999107" y="284950"/>
                </a:lnTo>
                <a:lnTo>
                  <a:pt x="1978876" y="284950"/>
                </a:lnTo>
                <a:lnTo>
                  <a:pt x="1978876" y="304838"/>
                </a:lnTo>
                <a:lnTo>
                  <a:pt x="1999107" y="304838"/>
                </a:lnTo>
                <a:lnTo>
                  <a:pt x="1999107" y="325069"/>
                </a:lnTo>
                <a:close/>
                <a:moveTo>
                  <a:pt x="2136267" y="324726"/>
                </a:moveTo>
                <a:lnTo>
                  <a:pt x="2156155" y="324726"/>
                </a:lnTo>
                <a:lnTo>
                  <a:pt x="2156155" y="304838"/>
                </a:lnTo>
                <a:lnTo>
                  <a:pt x="2176043" y="304838"/>
                </a:lnTo>
                <a:lnTo>
                  <a:pt x="2176043" y="284950"/>
                </a:lnTo>
                <a:lnTo>
                  <a:pt x="2156155" y="284950"/>
                </a:lnTo>
                <a:lnTo>
                  <a:pt x="2156155" y="265062"/>
                </a:lnTo>
                <a:lnTo>
                  <a:pt x="2136267" y="265062"/>
                </a:lnTo>
                <a:lnTo>
                  <a:pt x="2136267" y="284950"/>
                </a:lnTo>
                <a:lnTo>
                  <a:pt x="2116379" y="284950"/>
                </a:lnTo>
                <a:lnTo>
                  <a:pt x="2116379" y="304838"/>
                </a:lnTo>
                <a:lnTo>
                  <a:pt x="2136267" y="304838"/>
                </a:lnTo>
                <a:lnTo>
                  <a:pt x="2136267" y="324726"/>
                </a:lnTo>
                <a:close/>
                <a:moveTo>
                  <a:pt x="2065972" y="466687"/>
                </a:moveTo>
                <a:lnTo>
                  <a:pt x="2089290" y="466687"/>
                </a:lnTo>
                <a:lnTo>
                  <a:pt x="2089290" y="443713"/>
                </a:lnTo>
                <a:lnTo>
                  <a:pt x="2112264" y="443713"/>
                </a:lnTo>
                <a:lnTo>
                  <a:pt x="2112264" y="420395"/>
                </a:lnTo>
                <a:lnTo>
                  <a:pt x="2089290" y="420395"/>
                </a:lnTo>
                <a:lnTo>
                  <a:pt x="2089290" y="397421"/>
                </a:lnTo>
                <a:lnTo>
                  <a:pt x="2065972" y="397421"/>
                </a:lnTo>
                <a:lnTo>
                  <a:pt x="2065972" y="420395"/>
                </a:lnTo>
                <a:lnTo>
                  <a:pt x="2042998" y="420395"/>
                </a:lnTo>
                <a:lnTo>
                  <a:pt x="2042998" y="443713"/>
                </a:lnTo>
                <a:lnTo>
                  <a:pt x="2065972" y="443713"/>
                </a:lnTo>
                <a:lnTo>
                  <a:pt x="2065972" y="466687"/>
                </a:lnTo>
                <a:close/>
                <a:moveTo>
                  <a:pt x="2069059" y="183109"/>
                </a:moveTo>
                <a:lnTo>
                  <a:pt x="2086204" y="183109"/>
                </a:lnTo>
                <a:lnTo>
                  <a:pt x="2086204" y="166307"/>
                </a:lnTo>
                <a:lnTo>
                  <a:pt x="2103006" y="166307"/>
                </a:lnTo>
                <a:lnTo>
                  <a:pt x="2103006" y="149162"/>
                </a:lnTo>
                <a:lnTo>
                  <a:pt x="2086204" y="149162"/>
                </a:lnTo>
                <a:lnTo>
                  <a:pt x="2086204" y="132359"/>
                </a:lnTo>
                <a:lnTo>
                  <a:pt x="2069059" y="132359"/>
                </a:lnTo>
                <a:lnTo>
                  <a:pt x="2069059" y="149162"/>
                </a:lnTo>
                <a:lnTo>
                  <a:pt x="2052256" y="149162"/>
                </a:lnTo>
                <a:lnTo>
                  <a:pt x="2052256" y="166307"/>
                </a:lnTo>
                <a:lnTo>
                  <a:pt x="2069059" y="166307"/>
                </a:lnTo>
                <a:lnTo>
                  <a:pt x="2069059" y="183109"/>
                </a:lnTo>
                <a:close/>
                <a:moveTo>
                  <a:pt x="1791652" y="467030"/>
                </a:moveTo>
                <a:lnTo>
                  <a:pt x="1814970" y="467030"/>
                </a:lnTo>
                <a:lnTo>
                  <a:pt x="1814970" y="443713"/>
                </a:lnTo>
                <a:lnTo>
                  <a:pt x="1838287" y="443713"/>
                </a:lnTo>
                <a:lnTo>
                  <a:pt x="1838287" y="420395"/>
                </a:lnTo>
                <a:lnTo>
                  <a:pt x="1814970" y="420395"/>
                </a:lnTo>
                <a:lnTo>
                  <a:pt x="1814970" y="397078"/>
                </a:lnTo>
                <a:lnTo>
                  <a:pt x="1791652" y="397078"/>
                </a:lnTo>
                <a:lnTo>
                  <a:pt x="1791652" y="420395"/>
                </a:lnTo>
                <a:lnTo>
                  <a:pt x="1768335" y="420395"/>
                </a:lnTo>
                <a:lnTo>
                  <a:pt x="1768335" y="443713"/>
                </a:lnTo>
                <a:lnTo>
                  <a:pt x="1791652" y="443713"/>
                </a:lnTo>
                <a:lnTo>
                  <a:pt x="1791652" y="467030"/>
                </a:lnTo>
                <a:close/>
                <a:moveTo>
                  <a:pt x="1794739" y="183109"/>
                </a:moveTo>
                <a:lnTo>
                  <a:pt x="1811884" y="183109"/>
                </a:lnTo>
                <a:lnTo>
                  <a:pt x="1811884" y="166307"/>
                </a:lnTo>
                <a:lnTo>
                  <a:pt x="1828686" y="166307"/>
                </a:lnTo>
                <a:lnTo>
                  <a:pt x="1828686" y="149162"/>
                </a:lnTo>
                <a:lnTo>
                  <a:pt x="1811884" y="149162"/>
                </a:lnTo>
                <a:lnTo>
                  <a:pt x="1811884" y="132359"/>
                </a:lnTo>
                <a:lnTo>
                  <a:pt x="1794739" y="132359"/>
                </a:lnTo>
                <a:lnTo>
                  <a:pt x="1794739" y="149162"/>
                </a:lnTo>
                <a:lnTo>
                  <a:pt x="1777936" y="149162"/>
                </a:lnTo>
                <a:lnTo>
                  <a:pt x="1777936" y="166307"/>
                </a:lnTo>
                <a:lnTo>
                  <a:pt x="1794739" y="166307"/>
                </a:lnTo>
                <a:lnTo>
                  <a:pt x="1794739" y="183109"/>
                </a:lnTo>
                <a:close/>
                <a:moveTo>
                  <a:pt x="1928812" y="467030"/>
                </a:moveTo>
                <a:lnTo>
                  <a:pt x="1952130" y="467030"/>
                </a:lnTo>
                <a:lnTo>
                  <a:pt x="1952130" y="443713"/>
                </a:lnTo>
                <a:lnTo>
                  <a:pt x="1975447" y="443713"/>
                </a:lnTo>
                <a:lnTo>
                  <a:pt x="1975447" y="420395"/>
                </a:lnTo>
                <a:lnTo>
                  <a:pt x="1952130" y="420395"/>
                </a:lnTo>
                <a:lnTo>
                  <a:pt x="1952130" y="397078"/>
                </a:lnTo>
                <a:lnTo>
                  <a:pt x="1928812" y="397078"/>
                </a:lnTo>
                <a:lnTo>
                  <a:pt x="1928812" y="420395"/>
                </a:lnTo>
                <a:lnTo>
                  <a:pt x="1905495" y="420395"/>
                </a:lnTo>
                <a:lnTo>
                  <a:pt x="1905495" y="443713"/>
                </a:lnTo>
                <a:lnTo>
                  <a:pt x="1928812" y="443713"/>
                </a:lnTo>
                <a:lnTo>
                  <a:pt x="1928812" y="467030"/>
                </a:lnTo>
                <a:close/>
                <a:moveTo>
                  <a:pt x="1861604" y="325412"/>
                </a:moveTo>
                <a:lnTo>
                  <a:pt x="1882178" y="325412"/>
                </a:lnTo>
                <a:lnTo>
                  <a:pt x="1882178" y="305181"/>
                </a:lnTo>
                <a:lnTo>
                  <a:pt x="1902409" y="305181"/>
                </a:lnTo>
                <a:lnTo>
                  <a:pt x="1902409" y="284607"/>
                </a:lnTo>
                <a:lnTo>
                  <a:pt x="1882178" y="284607"/>
                </a:lnTo>
                <a:lnTo>
                  <a:pt x="1882178" y="264376"/>
                </a:lnTo>
                <a:lnTo>
                  <a:pt x="1861604" y="264376"/>
                </a:lnTo>
                <a:lnTo>
                  <a:pt x="1861604" y="284607"/>
                </a:lnTo>
                <a:lnTo>
                  <a:pt x="1841373" y="284607"/>
                </a:lnTo>
                <a:lnTo>
                  <a:pt x="1841373" y="305181"/>
                </a:lnTo>
                <a:lnTo>
                  <a:pt x="1861604" y="305181"/>
                </a:lnTo>
                <a:lnTo>
                  <a:pt x="1861604" y="325412"/>
                </a:lnTo>
                <a:close/>
                <a:moveTo>
                  <a:pt x="1865033" y="40805"/>
                </a:moveTo>
                <a:lnTo>
                  <a:pt x="1878749" y="40805"/>
                </a:lnTo>
                <a:lnTo>
                  <a:pt x="1878749" y="27432"/>
                </a:lnTo>
                <a:lnTo>
                  <a:pt x="1892122" y="27432"/>
                </a:lnTo>
                <a:lnTo>
                  <a:pt x="1892122" y="13716"/>
                </a:lnTo>
                <a:lnTo>
                  <a:pt x="1878749" y="13716"/>
                </a:lnTo>
                <a:lnTo>
                  <a:pt x="1878749" y="343"/>
                </a:lnTo>
                <a:lnTo>
                  <a:pt x="1865033" y="343"/>
                </a:lnTo>
                <a:lnTo>
                  <a:pt x="1865033" y="13716"/>
                </a:lnTo>
                <a:lnTo>
                  <a:pt x="1851660" y="13716"/>
                </a:lnTo>
                <a:lnTo>
                  <a:pt x="1851660" y="27432"/>
                </a:lnTo>
                <a:lnTo>
                  <a:pt x="1865033" y="27432"/>
                </a:lnTo>
                <a:lnTo>
                  <a:pt x="1865033" y="40805"/>
                </a:lnTo>
                <a:close/>
                <a:moveTo>
                  <a:pt x="2002193" y="41148"/>
                </a:moveTo>
                <a:lnTo>
                  <a:pt x="2015909" y="41148"/>
                </a:lnTo>
                <a:lnTo>
                  <a:pt x="2015909" y="27432"/>
                </a:lnTo>
                <a:lnTo>
                  <a:pt x="2029625" y="27432"/>
                </a:lnTo>
                <a:lnTo>
                  <a:pt x="2029625" y="13716"/>
                </a:lnTo>
                <a:lnTo>
                  <a:pt x="2015909" y="13716"/>
                </a:lnTo>
                <a:lnTo>
                  <a:pt x="2015909" y="0"/>
                </a:lnTo>
                <a:lnTo>
                  <a:pt x="2002193" y="0"/>
                </a:lnTo>
                <a:lnTo>
                  <a:pt x="2002193" y="13716"/>
                </a:lnTo>
                <a:lnTo>
                  <a:pt x="1988477" y="13716"/>
                </a:lnTo>
                <a:lnTo>
                  <a:pt x="1988477" y="27432"/>
                </a:lnTo>
                <a:lnTo>
                  <a:pt x="2002193" y="27432"/>
                </a:lnTo>
                <a:lnTo>
                  <a:pt x="2002193" y="41148"/>
                </a:lnTo>
                <a:close/>
                <a:moveTo>
                  <a:pt x="2344064" y="181394"/>
                </a:moveTo>
                <a:lnTo>
                  <a:pt x="2359838" y="181394"/>
                </a:lnTo>
                <a:lnTo>
                  <a:pt x="2359838" y="165621"/>
                </a:lnTo>
                <a:lnTo>
                  <a:pt x="2375611" y="165621"/>
                </a:lnTo>
                <a:lnTo>
                  <a:pt x="2375611" y="149847"/>
                </a:lnTo>
                <a:lnTo>
                  <a:pt x="2359838" y="149847"/>
                </a:lnTo>
                <a:lnTo>
                  <a:pt x="2359838" y="134074"/>
                </a:lnTo>
                <a:lnTo>
                  <a:pt x="2344064" y="134074"/>
                </a:lnTo>
                <a:lnTo>
                  <a:pt x="2344064" y="149847"/>
                </a:lnTo>
                <a:lnTo>
                  <a:pt x="2328291" y="149847"/>
                </a:lnTo>
                <a:lnTo>
                  <a:pt x="2328291" y="165621"/>
                </a:lnTo>
                <a:lnTo>
                  <a:pt x="2344064" y="165621"/>
                </a:lnTo>
                <a:lnTo>
                  <a:pt x="2344064" y="181394"/>
                </a:lnTo>
                <a:close/>
                <a:moveTo>
                  <a:pt x="1108253" y="459829"/>
                </a:moveTo>
                <a:lnTo>
                  <a:pt x="1126769" y="459829"/>
                </a:lnTo>
                <a:lnTo>
                  <a:pt x="1126769" y="441312"/>
                </a:lnTo>
                <a:lnTo>
                  <a:pt x="1145286" y="441312"/>
                </a:lnTo>
                <a:lnTo>
                  <a:pt x="1145286" y="422796"/>
                </a:lnTo>
                <a:lnTo>
                  <a:pt x="1126769" y="422796"/>
                </a:lnTo>
                <a:lnTo>
                  <a:pt x="1126769" y="404279"/>
                </a:lnTo>
                <a:lnTo>
                  <a:pt x="1108253" y="404279"/>
                </a:lnTo>
                <a:lnTo>
                  <a:pt x="1108253" y="422796"/>
                </a:lnTo>
                <a:lnTo>
                  <a:pt x="1089736" y="422796"/>
                </a:lnTo>
                <a:lnTo>
                  <a:pt x="1089736" y="441312"/>
                </a:lnTo>
                <a:lnTo>
                  <a:pt x="1108253" y="441312"/>
                </a:lnTo>
                <a:lnTo>
                  <a:pt x="1108253" y="459829"/>
                </a:lnTo>
                <a:close/>
                <a:moveTo>
                  <a:pt x="2414359" y="38748"/>
                </a:moveTo>
                <a:lnTo>
                  <a:pt x="2426704" y="38748"/>
                </a:lnTo>
                <a:lnTo>
                  <a:pt x="2426704" y="26746"/>
                </a:lnTo>
                <a:lnTo>
                  <a:pt x="2438705" y="26746"/>
                </a:lnTo>
                <a:lnTo>
                  <a:pt x="2438705" y="14402"/>
                </a:lnTo>
                <a:lnTo>
                  <a:pt x="2426704" y="14402"/>
                </a:lnTo>
                <a:lnTo>
                  <a:pt x="2426704" y="2400"/>
                </a:lnTo>
                <a:lnTo>
                  <a:pt x="2414359" y="2400"/>
                </a:lnTo>
                <a:lnTo>
                  <a:pt x="2414359" y="14402"/>
                </a:lnTo>
                <a:lnTo>
                  <a:pt x="2402357" y="14402"/>
                </a:lnTo>
                <a:lnTo>
                  <a:pt x="2402357" y="26746"/>
                </a:lnTo>
                <a:lnTo>
                  <a:pt x="2414359" y="26746"/>
                </a:lnTo>
                <a:lnTo>
                  <a:pt x="2414359" y="38748"/>
                </a:lnTo>
                <a:close/>
                <a:moveTo>
                  <a:pt x="2340979" y="465315"/>
                </a:moveTo>
                <a:lnTo>
                  <a:pt x="2362924" y="465315"/>
                </a:lnTo>
                <a:lnTo>
                  <a:pt x="2362924" y="443027"/>
                </a:lnTo>
                <a:lnTo>
                  <a:pt x="2385212" y="443027"/>
                </a:lnTo>
                <a:lnTo>
                  <a:pt x="2385212" y="421081"/>
                </a:lnTo>
                <a:lnTo>
                  <a:pt x="2362924" y="421081"/>
                </a:lnTo>
                <a:lnTo>
                  <a:pt x="2362924" y="398793"/>
                </a:lnTo>
                <a:lnTo>
                  <a:pt x="2340979" y="398793"/>
                </a:lnTo>
                <a:lnTo>
                  <a:pt x="2340979" y="421081"/>
                </a:lnTo>
                <a:lnTo>
                  <a:pt x="2318690" y="421081"/>
                </a:lnTo>
                <a:lnTo>
                  <a:pt x="2318690" y="443027"/>
                </a:lnTo>
                <a:lnTo>
                  <a:pt x="2340979" y="443027"/>
                </a:lnTo>
                <a:lnTo>
                  <a:pt x="2340979" y="465315"/>
                </a:lnTo>
                <a:close/>
                <a:moveTo>
                  <a:pt x="2203475" y="466344"/>
                </a:moveTo>
                <a:lnTo>
                  <a:pt x="2226107" y="466344"/>
                </a:lnTo>
                <a:lnTo>
                  <a:pt x="2226107" y="443370"/>
                </a:lnTo>
                <a:lnTo>
                  <a:pt x="2249081" y="443370"/>
                </a:lnTo>
                <a:lnTo>
                  <a:pt x="2249081" y="420738"/>
                </a:lnTo>
                <a:lnTo>
                  <a:pt x="2226107" y="420738"/>
                </a:lnTo>
                <a:lnTo>
                  <a:pt x="2226107" y="397764"/>
                </a:lnTo>
                <a:lnTo>
                  <a:pt x="2203475" y="397764"/>
                </a:lnTo>
                <a:lnTo>
                  <a:pt x="2203475" y="420738"/>
                </a:lnTo>
                <a:lnTo>
                  <a:pt x="2180501" y="420738"/>
                </a:lnTo>
                <a:lnTo>
                  <a:pt x="2180501" y="443370"/>
                </a:lnTo>
                <a:lnTo>
                  <a:pt x="2203475" y="443370"/>
                </a:lnTo>
                <a:lnTo>
                  <a:pt x="2203475" y="466344"/>
                </a:lnTo>
                <a:close/>
                <a:moveTo>
                  <a:pt x="2139353" y="40805"/>
                </a:moveTo>
                <a:lnTo>
                  <a:pt x="2153069" y="40805"/>
                </a:lnTo>
                <a:lnTo>
                  <a:pt x="2153069" y="27432"/>
                </a:lnTo>
                <a:lnTo>
                  <a:pt x="2166442" y="27432"/>
                </a:lnTo>
                <a:lnTo>
                  <a:pt x="2166442" y="13716"/>
                </a:lnTo>
                <a:lnTo>
                  <a:pt x="2153069" y="13716"/>
                </a:lnTo>
                <a:lnTo>
                  <a:pt x="2153069" y="343"/>
                </a:lnTo>
                <a:lnTo>
                  <a:pt x="2139353" y="343"/>
                </a:lnTo>
                <a:lnTo>
                  <a:pt x="2139353" y="13716"/>
                </a:lnTo>
                <a:lnTo>
                  <a:pt x="2125980" y="13716"/>
                </a:lnTo>
                <a:lnTo>
                  <a:pt x="2125980" y="27432"/>
                </a:lnTo>
                <a:lnTo>
                  <a:pt x="2139353" y="27432"/>
                </a:lnTo>
                <a:lnTo>
                  <a:pt x="2139353" y="40805"/>
                </a:lnTo>
                <a:close/>
                <a:moveTo>
                  <a:pt x="2206562" y="182423"/>
                </a:moveTo>
                <a:lnTo>
                  <a:pt x="2223021" y="182423"/>
                </a:lnTo>
                <a:lnTo>
                  <a:pt x="2223021" y="165964"/>
                </a:lnTo>
                <a:lnTo>
                  <a:pt x="2239480" y="165964"/>
                </a:lnTo>
                <a:lnTo>
                  <a:pt x="2239480" y="149504"/>
                </a:lnTo>
                <a:lnTo>
                  <a:pt x="2223021" y="149504"/>
                </a:lnTo>
                <a:lnTo>
                  <a:pt x="2223021" y="133045"/>
                </a:lnTo>
                <a:lnTo>
                  <a:pt x="2206562" y="133045"/>
                </a:lnTo>
                <a:lnTo>
                  <a:pt x="2206562" y="149504"/>
                </a:lnTo>
                <a:lnTo>
                  <a:pt x="2190103" y="149504"/>
                </a:lnTo>
                <a:lnTo>
                  <a:pt x="2190103" y="165964"/>
                </a:lnTo>
                <a:lnTo>
                  <a:pt x="2206562" y="165964"/>
                </a:lnTo>
                <a:lnTo>
                  <a:pt x="2206562" y="182423"/>
                </a:lnTo>
                <a:close/>
                <a:moveTo>
                  <a:pt x="2273770" y="324041"/>
                </a:moveTo>
                <a:lnTo>
                  <a:pt x="2292973" y="324041"/>
                </a:lnTo>
                <a:lnTo>
                  <a:pt x="2292973" y="304495"/>
                </a:lnTo>
                <a:lnTo>
                  <a:pt x="2312518" y="304495"/>
                </a:lnTo>
                <a:lnTo>
                  <a:pt x="2312518" y="285293"/>
                </a:lnTo>
                <a:lnTo>
                  <a:pt x="2292973" y="285293"/>
                </a:lnTo>
                <a:lnTo>
                  <a:pt x="2292973" y="265748"/>
                </a:lnTo>
                <a:lnTo>
                  <a:pt x="2273770" y="265748"/>
                </a:lnTo>
                <a:lnTo>
                  <a:pt x="2273770" y="285293"/>
                </a:lnTo>
                <a:lnTo>
                  <a:pt x="2254225" y="285293"/>
                </a:lnTo>
                <a:lnTo>
                  <a:pt x="2254225" y="304495"/>
                </a:lnTo>
                <a:lnTo>
                  <a:pt x="2273770" y="304495"/>
                </a:lnTo>
                <a:lnTo>
                  <a:pt x="2273770" y="324041"/>
                </a:lnTo>
                <a:close/>
                <a:moveTo>
                  <a:pt x="2276856" y="39776"/>
                </a:moveTo>
                <a:lnTo>
                  <a:pt x="2289886" y="39776"/>
                </a:lnTo>
                <a:lnTo>
                  <a:pt x="2289886" y="27089"/>
                </a:lnTo>
                <a:lnTo>
                  <a:pt x="2302574" y="27089"/>
                </a:lnTo>
                <a:lnTo>
                  <a:pt x="2302574" y="14059"/>
                </a:lnTo>
                <a:lnTo>
                  <a:pt x="2289886" y="14059"/>
                </a:lnTo>
                <a:lnTo>
                  <a:pt x="2289886" y="1372"/>
                </a:lnTo>
                <a:lnTo>
                  <a:pt x="2276856" y="1372"/>
                </a:lnTo>
                <a:lnTo>
                  <a:pt x="2276856" y="14059"/>
                </a:lnTo>
                <a:lnTo>
                  <a:pt x="2264169" y="14059"/>
                </a:lnTo>
                <a:lnTo>
                  <a:pt x="2264169" y="27089"/>
                </a:lnTo>
                <a:lnTo>
                  <a:pt x="2276856" y="27089"/>
                </a:lnTo>
                <a:lnTo>
                  <a:pt x="2276856" y="39776"/>
                </a:lnTo>
                <a:close/>
                <a:moveTo>
                  <a:pt x="2411273" y="323012"/>
                </a:moveTo>
                <a:lnTo>
                  <a:pt x="2429789" y="323012"/>
                </a:lnTo>
                <a:lnTo>
                  <a:pt x="2429789" y="304152"/>
                </a:lnTo>
                <a:lnTo>
                  <a:pt x="2448649" y="304152"/>
                </a:lnTo>
                <a:lnTo>
                  <a:pt x="2448649" y="285636"/>
                </a:lnTo>
                <a:lnTo>
                  <a:pt x="2429789" y="285636"/>
                </a:lnTo>
                <a:lnTo>
                  <a:pt x="2429789" y="266776"/>
                </a:lnTo>
                <a:lnTo>
                  <a:pt x="2411273" y="266776"/>
                </a:lnTo>
                <a:lnTo>
                  <a:pt x="2411273" y="285636"/>
                </a:lnTo>
                <a:lnTo>
                  <a:pt x="2392414" y="285636"/>
                </a:lnTo>
                <a:lnTo>
                  <a:pt x="2392414" y="304152"/>
                </a:lnTo>
                <a:lnTo>
                  <a:pt x="2411273" y="304152"/>
                </a:lnTo>
                <a:lnTo>
                  <a:pt x="2411273" y="323012"/>
                </a:lnTo>
                <a:close/>
                <a:moveTo>
                  <a:pt x="1314336" y="321297"/>
                </a:moveTo>
                <a:lnTo>
                  <a:pt x="1332166" y="321297"/>
                </a:lnTo>
                <a:lnTo>
                  <a:pt x="1332166" y="303809"/>
                </a:lnTo>
                <a:lnTo>
                  <a:pt x="1349654" y="303809"/>
                </a:lnTo>
                <a:lnTo>
                  <a:pt x="1349654" y="285979"/>
                </a:lnTo>
                <a:lnTo>
                  <a:pt x="1332166" y="285979"/>
                </a:lnTo>
                <a:lnTo>
                  <a:pt x="1332166" y="268491"/>
                </a:lnTo>
                <a:lnTo>
                  <a:pt x="1314336" y="268491"/>
                </a:lnTo>
                <a:lnTo>
                  <a:pt x="1314336" y="285979"/>
                </a:lnTo>
                <a:lnTo>
                  <a:pt x="1296848" y="285979"/>
                </a:lnTo>
                <a:lnTo>
                  <a:pt x="1296848" y="303809"/>
                </a:lnTo>
                <a:lnTo>
                  <a:pt x="1314336" y="303809"/>
                </a:lnTo>
                <a:lnTo>
                  <a:pt x="1314336" y="321297"/>
                </a:lnTo>
                <a:close/>
                <a:moveTo>
                  <a:pt x="1247813" y="178651"/>
                </a:moveTo>
                <a:lnTo>
                  <a:pt x="1261529" y="178651"/>
                </a:lnTo>
                <a:lnTo>
                  <a:pt x="1261529" y="164592"/>
                </a:lnTo>
                <a:lnTo>
                  <a:pt x="1275588" y="164592"/>
                </a:lnTo>
                <a:lnTo>
                  <a:pt x="1275588" y="150876"/>
                </a:lnTo>
                <a:lnTo>
                  <a:pt x="1261529" y="150876"/>
                </a:lnTo>
                <a:lnTo>
                  <a:pt x="1261529" y="136817"/>
                </a:lnTo>
                <a:lnTo>
                  <a:pt x="1247813" y="136817"/>
                </a:lnTo>
                <a:lnTo>
                  <a:pt x="1247813" y="150876"/>
                </a:lnTo>
                <a:lnTo>
                  <a:pt x="1233754" y="150876"/>
                </a:lnTo>
                <a:lnTo>
                  <a:pt x="1233754" y="164592"/>
                </a:lnTo>
                <a:lnTo>
                  <a:pt x="1247813" y="164592"/>
                </a:lnTo>
                <a:lnTo>
                  <a:pt x="1247813" y="178651"/>
                </a:lnTo>
                <a:close/>
                <a:moveTo>
                  <a:pt x="1311592" y="604190"/>
                </a:moveTo>
                <a:lnTo>
                  <a:pt x="1334910" y="604190"/>
                </a:lnTo>
                <a:lnTo>
                  <a:pt x="1334910" y="580873"/>
                </a:lnTo>
                <a:lnTo>
                  <a:pt x="1358227" y="580873"/>
                </a:lnTo>
                <a:lnTo>
                  <a:pt x="1358227" y="557555"/>
                </a:lnTo>
                <a:lnTo>
                  <a:pt x="1334910" y="557555"/>
                </a:lnTo>
                <a:lnTo>
                  <a:pt x="1334910" y="534238"/>
                </a:lnTo>
                <a:lnTo>
                  <a:pt x="1311592" y="534238"/>
                </a:lnTo>
                <a:lnTo>
                  <a:pt x="1311592" y="557555"/>
                </a:lnTo>
                <a:lnTo>
                  <a:pt x="1288275" y="557555"/>
                </a:lnTo>
                <a:lnTo>
                  <a:pt x="1288275" y="580873"/>
                </a:lnTo>
                <a:lnTo>
                  <a:pt x="1311592" y="580873"/>
                </a:lnTo>
                <a:lnTo>
                  <a:pt x="1311592" y="604190"/>
                </a:lnTo>
                <a:close/>
                <a:moveTo>
                  <a:pt x="1381201" y="463944"/>
                </a:moveTo>
                <a:lnTo>
                  <a:pt x="1402461" y="463944"/>
                </a:lnTo>
                <a:lnTo>
                  <a:pt x="1402461" y="442684"/>
                </a:lnTo>
                <a:lnTo>
                  <a:pt x="1423721" y="442684"/>
                </a:lnTo>
                <a:lnTo>
                  <a:pt x="1423721" y="421424"/>
                </a:lnTo>
                <a:lnTo>
                  <a:pt x="1402461" y="421424"/>
                </a:lnTo>
                <a:lnTo>
                  <a:pt x="1402461" y="400164"/>
                </a:lnTo>
                <a:lnTo>
                  <a:pt x="1381201" y="400164"/>
                </a:lnTo>
                <a:lnTo>
                  <a:pt x="1381201" y="421424"/>
                </a:lnTo>
                <a:lnTo>
                  <a:pt x="1359941" y="421424"/>
                </a:lnTo>
                <a:lnTo>
                  <a:pt x="1359941" y="442684"/>
                </a:lnTo>
                <a:lnTo>
                  <a:pt x="1381201" y="442684"/>
                </a:lnTo>
                <a:lnTo>
                  <a:pt x="1381201" y="463944"/>
                </a:lnTo>
                <a:close/>
                <a:moveTo>
                  <a:pt x="1244727" y="461886"/>
                </a:moveTo>
                <a:lnTo>
                  <a:pt x="1264615" y="461886"/>
                </a:lnTo>
                <a:lnTo>
                  <a:pt x="1264615" y="441998"/>
                </a:lnTo>
                <a:lnTo>
                  <a:pt x="1284503" y="441998"/>
                </a:lnTo>
                <a:lnTo>
                  <a:pt x="1284503" y="422110"/>
                </a:lnTo>
                <a:lnTo>
                  <a:pt x="1264615" y="422110"/>
                </a:lnTo>
                <a:lnTo>
                  <a:pt x="1264615" y="402222"/>
                </a:lnTo>
                <a:lnTo>
                  <a:pt x="1244727" y="402222"/>
                </a:lnTo>
                <a:lnTo>
                  <a:pt x="1244727" y="422110"/>
                </a:lnTo>
                <a:lnTo>
                  <a:pt x="1224839" y="422110"/>
                </a:lnTo>
                <a:lnTo>
                  <a:pt x="1224839" y="441998"/>
                </a:lnTo>
                <a:lnTo>
                  <a:pt x="1244727" y="441998"/>
                </a:lnTo>
                <a:lnTo>
                  <a:pt x="1244727" y="461886"/>
                </a:lnTo>
                <a:close/>
                <a:moveTo>
                  <a:pt x="1384287" y="180365"/>
                </a:moveTo>
                <a:lnTo>
                  <a:pt x="1399375" y="180365"/>
                </a:lnTo>
                <a:lnTo>
                  <a:pt x="1399375" y="165278"/>
                </a:lnTo>
                <a:lnTo>
                  <a:pt x="1414462" y="165278"/>
                </a:lnTo>
                <a:lnTo>
                  <a:pt x="1414462" y="150190"/>
                </a:lnTo>
                <a:lnTo>
                  <a:pt x="1399375" y="150190"/>
                </a:lnTo>
                <a:lnTo>
                  <a:pt x="1399375" y="135103"/>
                </a:lnTo>
                <a:lnTo>
                  <a:pt x="1384287" y="135103"/>
                </a:lnTo>
                <a:lnTo>
                  <a:pt x="1384287" y="150190"/>
                </a:lnTo>
                <a:lnTo>
                  <a:pt x="1369200" y="150190"/>
                </a:lnTo>
                <a:lnTo>
                  <a:pt x="1369200" y="165278"/>
                </a:lnTo>
                <a:lnTo>
                  <a:pt x="1384287" y="165278"/>
                </a:lnTo>
                <a:lnTo>
                  <a:pt x="1384287" y="180365"/>
                </a:lnTo>
                <a:close/>
                <a:moveTo>
                  <a:pt x="1111339" y="176594"/>
                </a:moveTo>
                <a:lnTo>
                  <a:pt x="1123683" y="176594"/>
                </a:lnTo>
                <a:lnTo>
                  <a:pt x="1123683" y="163906"/>
                </a:lnTo>
                <a:lnTo>
                  <a:pt x="1136371" y="163906"/>
                </a:lnTo>
                <a:lnTo>
                  <a:pt x="1136371" y="151562"/>
                </a:lnTo>
                <a:lnTo>
                  <a:pt x="1123683" y="151562"/>
                </a:lnTo>
                <a:lnTo>
                  <a:pt x="1123683" y="138875"/>
                </a:lnTo>
                <a:lnTo>
                  <a:pt x="1111339" y="138875"/>
                </a:lnTo>
                <a:lnTo>
                  <a:pt x="1111339" y="151562"/>
                </a:lnTo>
                <a:lnTo>
                  <a:pt x="1098652" y="151562"/>
                </a:lnTo>
                <a:lnTo>
                  <a:pt x="1098652" y="163906"/>
                </a:lnTo>
                <a:lnTo>
                  <a:pt x="1111339" y="163906"/>
                </a:lnTo>
                <a:lnTo>
                  <a:pt x="1111339" y="176594"/>
                </a:lnTo>
                <a:close/>
                <a:moveTo>
                  <a:pt x="1175118" y="602475"/>
                </a:moveTo>
                <a:lnTo>
                  <a:pt x="1197064" y="602475"/>
                </a:lnTo>
                <a:lnTo>
                  <a:pt x="1197064" y="580187"/>
                </a:lnTo>
                <a:lnTo>
                  <a:pt x="1219352" y="580187"/>
                </a:lnTo>
                <a:lnTo>
                  <a:pt x="1219352" y="558241"/>
                </a:lnTo>
                <a:lnTo>
                  <a:pt x="1197064" y="558241"/>
                </a:lnTo>
                <a:lnTo>
                  <a:pt x="1197064" y="535953"/>
                </a:lnTo>
                <a:lnTo>
                  <a:pt x="1175118" y="535953"/>
                </a:lnTo>
                <a:lnTo>
                  <a:pt x="1175118" y="558241"/>
                </a:lnTo>
                <a:lnTo>
                  <a:pt x="1152830" y="558241"/>
                </a:lnTo>
                <a:lnTo>
                  <a:pt x="1152830" y="580187"/>
                </a:lnTo>
                <a:lnTo>
                  <a:pt x="1175118" y="580187"/>
                </a:lnTo>
                <a:lnTo>
                  <a:pt x="1175118" y="602475"/>
                </a:lnTo>
                <a:close/>
                <a:moveTo>
                  <a:pt x="1177861" y="319240"/>
                </a:moveTo>
                <a:lnTo>
                  <a:pt x="1194321" y="319240"/>
                </a:lnTo>
                <a:lnTo>
                  <a:pt x="1194321" y="303124"/>
                </a:lnTo>
                <a:lnTo>
                  <a:pt x="1210437" y="303124"/>
                </a:lnTo>
                <a:lnTo>
                  <a:pt x="1210437" y="286664"/>
                </a:lnTo>
                <a:lnTo>
                  <a:pt x="1194321" y="286664"/>
                </a:lnTo>
                <a:lnTo>
                  <a:pt x="1194321" y="270548"/>
                </a:lnTo>
                <a:lnTo>
                  <a:pt x="1177861" y="270548"/>
                </a:lnTo>
                <a:lnTo>
                  <a:pt x="1177861" y="286664"/>
                </a:lnTo>
                <a:lnTo>
                  <a:pt x="1161745" y="286664"/>
                </a:lnTo>
                <a:lnTo>
                  <a:pt x="1161745" y="303124"/>
                </a:lnTo>
                <a:lnTo>
                  <a:pt x="1177861" y="303124"/>
                </a:lnTo>
                <a:lnTo>
                  <a:pt x="1177861" y="319240"/>
                </a:lnTo>
                <a:close/>
                <a:moveTo>
                  <a:pt x="1657921" y="182423"/>
                </a:moveTo>
                <a:lnTo>
                  <a:pt x="1674381" y="182423"/>
                </a:lnTo>
                <a:lnTo>
                  <a:pt x="1674381" y="165964"/>
                </a:lnTo>
                <a:lnTo>
                  <a:pt x="1690840" y="165964"/>
                </a:lnTo>
                <a:lnTo>
                  <a:pt x="1690840" y="149504"/>
                </a:lnTo>
                <a:lnTo>
                  <a:pt x="1674381" y="149504"/>
                </a:lnTo>
                <a:lnTo>
                  <a:pt x="1674381" y="133045"/>
                </a:lnTo>
                <a:lnTo>
                  <a:pt x="1657921" y="133045"/>
                </a:lnTo>
                <a:lnTo>
                  <a:pt x="1657921" y="149504"/>
                </a:lnTo>
                <a:lnTo>
                  <a:pt x="1641462" y="149504"/>
                </a:lnTo>
                <a:lnTo>
                  <a:pt x="1641462" y="165964"/>
                </a:lnTo>
                <a:lnTo>
                  <a:pt x="1657921" y="165964"/>
                </a:lnTo>
                <a:lnTo>
                  <a:pt x="1657921" y="182423"/>
                </a:lnTo>
                <a:close/>
                <a:moveTo>
                  <a:pt x="1727873" y="40805"/>
                </a:moveTo>
                <a:lnTo>
                  <a:pt x="1741589" y="40805"/>
                </a:lnTo>
                <a:lnTo>
                  <a:pt x="1741589" y="27432"/>
                </a:lnTo>
                <a:lnTo>
                  <a:pt x="1754962" y="27432"/>
                </a:lnTo>
                <a:lnTo>
                  <a:pt x="1754962" y="13716"/>
                </a:lnTo>
                <a:lnTo>
                  <a:pt x="1741589" y="13716"/>
                </a:lnTo>
                <a:lnTo>
                  <a:pt x="1741589" y="343"/>
                </a:lnTo>
                <a:lnTo>
                  <a:pt x="1727873" y="343"/>
                </a:lnTo>
                <a:lnTo>
                  <a:pt x="1727873" y="13716"/>
                </a:lnTo>
                <a:lnTo>
                  <a:pt x="1714500" y="13716"/>
                </a:lnTo>
                <a:lnTo>
                  <a:pt x="1714500" y="27432"/>
                </a:lnTo>
                <a:lnTo>
                  <a:pt x="1727873" y="27432"/>
                </a:lnTo>
                <a:lnTo>
                  <a:pt x="1727873" y="40805"/>
                </a:lnTo>
                <a:close/>
                <a:moveTo>
                  <a:pt x="1654835" y="466001"/>
                </a:moveTo>
                <a:lnTo>
                  <a:pt x="1677467" y="466001"/>
                </a:lnTo>
                <a:lnTo>
                  <a:pt x="1677467" y="443370"/>
                </a:lnTo>
                <a:lnTo>
                  <a:pt x="1700098" y="443370"/>
                </a:lnTo>
                <a:lnTo>
                  <a:pt x="1700098" y="420738"/>
                </a:lnTo>
                <a:lnTo>
                  <a:pt x="1677467" y="420738"/>
                </a:lnTo>
                <a:lnTo>
                  <a:pt x="1677467" y="398107"/>
                </a:lnTo>
                <a:lnTo>
                  <a:pt x="1654835" y="398107"/>
                </a:lnTo>
                <a:lnTo>
                  <a:pt x="1654835" y="420738"/>
                </a:lnTo>
                <a:lnTo>
                  <a:pt x="1632204" y="420738"/>
                </a:lnTo>
                <a:lnTo>
                  <a:pt x="1632204" y="443370"/>
                </a:lnTo>
                <a:lnTo>
                  <a:pt x="1654835" y="443370"/>
                </a:lnTo>
                <a:lnTo>
                  <a:pt x="1654835" y="466001"/>
                </a:lnTo>
                <a:close/>
                <a:moveTo>
                  <a:pt x="1724787" y="325069"/>
                </a:moveTo>
                <a:lnTo>
                  <a:pt x="1744675" y="325069"/>
                </a:lnTo>
                <a:lnTo>
                  <a:pt x="1744675" y="304838"/>
                </a:lnTo>
                <a:lnTo>
                  <a:pt x="1764906" y="304838"/>
                </a:lnTo>
                <a:lnTo>
                  <a:pt x="1764906" y="284950"/>
                </a:lnTo>
                <a:lnTo>
                  <a:pt x="1744675" y="284950"/>
                </a:lnTo>
                <a:lnTo>
                  <a:pt x="1744675" y="264719"/>
                </a:lnTo>
                <a:lnTo>
                  <a:pt x="1724787" y="264719"/>
                </a:lnTo>
                <a:lnTo>
                  <a:pt x="1724787" y="284950"/>
                </a:lnTo>
                <a:lnTo>
                  <a:pt x="1704556" y="284950"/>
                </a:lnTo>
                <a:lnTo>
                  <a:pt x="1704556" y="304838"/>
                </a:lnTo>
                <a:lnTo>
                  <a:pt x="1724787" y="304838"/>
                </a:lnTo>
                <a:lnTo>
                  <a:pt x="1724787" y="325069"/>
                </a:lnTo>
                <a:close/>
                <a:moveTo>
                  <a:pt x="1591056" y="39776"/>
                </a:moveTo>
                <a:lnTo>
                  <a:pt x="1604086" y="39776"/>
                </a:lnTo>
                <a:lnTo>
                  <a:pt x="1604086" y="27089"/>
                </a:lnTo>
                <a:lnTo>
                  <a:pt x="1616773" y="27089"/>
                </a:lnTo>
                <a:lnTo>
                  <a:pt x="1616773" y="14059"/>
                </a:lnTo>
                <a:lnTo>
                  <a:pt x="1604086" y="14059"/>
                </a:lnTo>
                <a:lnTo>
                  <a:pt x="1604086" y="1372"/>
                </a:lnTo>
                <a:lnTo>
                  <a:pt x="1591056" y="1372"/>
                </a:lnTo>
                <a:lnTo>
                  <a:pt x="1591056" y="14059"/>
                </a:lnTo>
                <a:lnTo>
                  <a:pt x="1578369" y="14059"/>
                </a:lnTo>
                <a:lnTo>
                  <a:pt x="1578369" y="27089"/>
                </a:lnTo>
                <a:lnTo>
                  <a:pt x="1591056" y="27089"/>
                </a:lnTo>
                <a:lnTo>
                  <a:pt x="1591056" y="39776"/>
                </a:lnTo>
                <a:close/>
                <a:moveTo>
                  <a:pt x="1454239" y="39091"/>
                </a:moveTo>
                <a:lnTo>
                  <a:pt x="1466583" y="39091"/>
                </a:lnTo>
                <a:lnTo>
                  <a:pt x="1466583" y="26746"/>
                </a:lnTo>
                <a:lnTo>
                  <a:pt x="1478928" y="26746"/>
                </a:lnTo>
                <a:lnTo>
                  <a:pt x="1478928" y="14402"/>
                </a:lnTo>
                <a:lnTo>
                  <a:pt x="1466583" y="14402"/>
                </a:lnTo>
                <a:lnTo>
                  <a:pt x="1466583" y="2057"/>
                </a:lnTo>
                <a:lnTo>
                  <a:pt x="1454239" y="2057"/>
                </a:lnTo>
                <a:lnTo>
                  <a:pt x="1454239" y="14402"/>
                </a:lnTo>
                <a:lnTo>
                  <a:pt x="1441894" y="14402"/>
                </a:lnTo>
                <a:lnTo>
                  <a:pt x="1441894" y="26746"/>
                </a:lnTo>
                <a:lnTo>
                  <a:pt x="1454239" y="26746"/>
                </a:lnTo>
                <a:lnTo>
                  <a:pt x="1454239" y="39091"/>
                </a:lnTo>
                <a:close/>
                <a:moveTo>
                  <a:pt x="1518018" y="464972"/>
                </a:moveTo>
                <a:lnTo>
                  <a:pt x="1539964" y="464972"/>
                </a:lnTo>
                <a:lnTo>
                  <a:pt x="1539964" y="443027"/>
                </a:lnTo>
                <a:lnTo>
                  <a:pt x="1561909" y="443027"/>
                </a:lnTo>
                <a:lnTo>
                  <a:pt x="1561909" y="421081"/>
                </a:lnTo>
                <a:lnTo>
                  <a:pt x="1539964" y="421081"/>
                </a:lnTo>
                <a:lnTo>
                  <a:pt x="1539964" y="399136"/>
                </a:lnTo>
                <a:lnTo>
                  <a:pt x="1518018" y="399136"/>
                </a:lnTo>
                <a:lnTo>
                  <a:pt x="1518018" y="421081"/>
                </a:lnTo>
                <a:lnTo>
                  <a:pt x="1496073" y="421081"/>
                </a:lnTo>
                <a:lnTo>
                  <a:pt x="1496073" y="443027"/>
                </a:lnTo>
                <a:lnTo>
                  <a:pt x="1518018" y="443027"/>
                </a:lnTo>
                <a:lnTo>
                  <a:pt x="1518018" y="464972"/>
                </a:lnTo>
                <a:close/>
                <a:moveTo>
                  <a:pt x="1451153" y="323012"/>
                </a:moveTo>
                <a:lnTo>
                  <a:pt x="1469669" y="323012"/>
                </a:lnTo>
                <a:lnTo>
                  <a:pt x="1469669" y="304152"/>
                </a:lnTo>
                <a:lnTo>
                  <a:pt x="1488529" y="304152"/>
                </a:lnTo>
                <a:lnTo>
                  <a:pt x="1488529" y="285636"/>
                </a:lnTo>
                <a:lnTo>
                  <a:pt x="1469669" y="285636"/>
                </a:lnTo>
                <a:lnTo>
                  <a:pt x="1469669" y="266776"/>
                </a:lnTo>
                <a:lnTo>
                  <a:pt x="1451153" y="266776"/>
                </a:lnTo>
                <a:lnTo>
                  <a:pt x="1451153" y="285636"/>
                </a:lnTo>
                <a:lnTo>
                  <a:pt x="1432293" y="285636"/>
                </a:lnTo>
                <a:lnTo>
                  <a:pt x="1432293" y="304152"/>
                </a:lnTo>
                <a:lnTo>
                  <a:pt x="1451153" y="304152"/>
                </a:lnTo>
                <a:lnTo>
                  <a:pt x="1451153" y="323012"/>
                </a:lnTo>
                <a:close/>
                <a:moveTo>
                  <a:pt x="1587970" y="324041"/>
                </a:moveTo>
                <a:lnTo>
                  <a:pt x="1607172" y="324041"/>
                </a:lnTo>
                <a:lnTo>
                  <a:pt x="1607172" y="304495"/>
                </a:lnTo>
                <a:lnTo>
                  <a:pt x="1626718" y="304495"/>
                </a:lnTo>
                <a:lnTo>
                  <a:pt x="1626718" y="285293"/>
                </a:lnTo>
                <a:lnTo>
                  <a:pt x="1607172" y="285293"/>
                </a:lnTo>
                <a:lnTo>
                  <a:pt x="1607172" y="265748"/>
                </a:lnTo>
                <a:lnTo>
                  <a:pt x="1587970" y="265748"/>
                </a:lnTo>
                <a:lnTo>
                  <a:pt x="1587970" y="285293"/>
                </a:lnTo>
                <a:lnTo>
                  <a:pt x="1568425" y="285293"/>
                </a:lnTo>
                <a:lnTo>
                  <a:pt x="1568425" y="304495"/>
                </a:lnTo>
                <a:lnTo>
                  <a:pt x="1587970" y="304495"/>
                </a:lnTo>
                <a:lnTo>
                  <a:pt x="1587970" y="324041"/>
                </a:lnTo>
                <a:close/>
                <a:moveTo>
                  <a:pt x="1521104" y="181394"/>
                </a:moveTo>
                <a:lnTo>
                  <a:pt x="1536878" y="181394"/>
                </a:lnTo>
                <a:lnTo>
                  <a:pt x="1536878" y="165621"/>
                </a:lnTo>
                <a:lnTo>
                  <a:pt x="1552651" y="165621"/>
                </a:lnTo>
                <a:lnTo>
                  <a:pt x="1552651" y="149847"/>
                </a:lnTo>
                <a:lnTo>
                  <a:pt x="1536878" y="149847"/>
                </a:lnTo>
                <a:lnTo>
                  <a:pt x="1536878" y="134074"/>
                </a:lnTo>
                <a:lnTo>
                  <a:pt x="1521104" y="134074"/>
                </a:lnTo>
                <a:lnTo>
                  <a:pt x="1521104" y="149847"/>
                </a:lnTo>
                <a:lnTo>
                  <a:pt x="1505331" y="149847"/>
                </a:lnTo>
                <a:lnTo>
                  <a:pt x="1505331" y="165621"/>
                </a:lnTo>
                <a:lnTo>
                  <a:pt x="1521104" y="165621"/>
                </a:lnTo>
                <a:lnTo>
                  <a:pt x="1521104" y="181394"/>
                </a:lnTo>
                <a:close/>
              </a:path>
            </a:pathLst>
          </a:custGeom>
          <a:gradFill>
            <a:gsLst>
              <a:gs pos="0">
                <a:srgbClr val="198D8C">
                  <a:alpha val="14901"/>
                </a:srgbClr>
              </a:gs>
              <a:gs pos="100000">
                <a:srgbClr val="08303F">
                  <a:alpha val="14901"/>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5" name="Google Shape;75;p11"/>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lvl1pPr lvl="0" algn="l">
              <a:lnSpc>
                <a:spcPct val="90000"/>
              </a:lnSpc>
              <a:spcBef>
                <a:spcPts val="0"/>
              </a:spcBef>
              <a:spcAft>
                <a:spcPts val="0"/>
              </a:spcAft>
              <a:buSzPts val="3000"/>
              <a:buNone/>
              <a:defRPr>
                <a:latin typeface="Arial"/>
                <a:ea typeface="Arial"/>
                <a:cs typeface="Arial"/>
                <a:sym typeface="Arial"/>
              </a:defRPr>
            </a:lvl1pPr>
            <a:lvl2pPr lvl="1" algn="l">
              <a:lnSpc>
                <a:spcPct val="90000"/>
              </a:lnSpc>
              <a:spcBef>
                <a:spcPts val="0"/>
              </a:spcBef>
              <a:spcAft>
                <a:spcPts val="0"/>
              </a:spcAft>
              <a:buSzPts val="3000"/>
              <a:buNone/>
              <a:defRPr/>
            </a:lvl2pPr>
            <a:lvl3pPr lvl="2" algn="l">
              <a:lnSpc>
                <a:spcPct val="90000"/>
              </a:lnSpc>
              <a:spcBef>
                <a:spcPts val="0"/>
              </a:spcBef>
              <a:spcAft>
                <a:spcPts val="0"/>
              </a:spcAft>
              <a:buSzPts val="3000"/>
              <a:buNone/>
              <a:defRPr/>
            </a:lvl3pPr>
            <a:lvl4pPr lvl="3" algn="l">
              <a:lnSpc>
                <a:spcPct val="90000"/>
              </a:lnSpc>
              <a:spcBef>
                <a:spcPts val="0"/>
              </a:spcBef>
              <a:spcAft>
                <a:spcPts val="0"/>
              </a:spcAft>
              <a:buSzPts val="3000"/>
              <a:buNone/>
              <a:defRPr/>
            </a:lvl4pPr>
            <a:lvl5pPr lvl="4" algn="l">
              <a:lnSpc>
                <a:spcPct val="90000"/>
              </a:lnSpc>
              <a:spcBef>
                <a:spcPts val="0"/>
              </a:spcBef>
              <a:spcAft>
                <a:spcPts val="0"/>
              </a:spcAft>
              <a:buSzPts val="3000"/>
              <a:buNone/>
              <a:defRPr/>
            </a:lvl5pPr>
            <a:lvl6pPr lvl="5" algn="l">
              <a:lnSpc>
                <a:spcPct val="90000"/>
              </a:lnSpc>
              <a:spcBef>
                <a:spcPts val="0"/>
              </a:spcBef>
              <a:spcAft>
                <a:spcPts val="0"/>
              </a:spcAft>
              <a:buSzPts val="3000"/>
              <a:buNone/>
              <a:defRPr/>
            </a:lvl6pPr>
            <a:lvl7pPr lvl="6" algn="l">
              <a:lnSpc>
                <a:spcPct val="90000"/>
              </a:lnSpc>
              <a:spcBef>
                <a:spcPts val="0"/>
              </a:spcBef>
              <a:spcAft>
                <a:spcPts val="0"/>
              </a:spcAft>
              <a:buSzPts val="3000"/>
              <a:buNone/>
              <a:defRPr/>
            </a:lvl7pPr>
            <a:lvl8pPr lvl="7" algn="l">
              <a:lnSpc>
                <a:spcPct val="90000"/>
              </a:lnSpc>
              <a:spcBef>
                <a:spcPts val="0"/>
              </a:spcBef>
              <a:spcAft>
                <a:spcPts val="0"/>
              </a:spcAft>
              <a:buSzPts val="3000"/>
              <a:buNone/>
              <a:defRPr/>
            </a:lvl8pPr>
            <a:lvl9pPr lvl="8" algn="l">
              <a:lnSpc>
                <a:spcPct val="90000"/>
              </a:lnSpc>
              <a:spcBef>
                <a:spcPts val="0"/>
              </a:spcBef>
              <a:spcAft>
                <a:spcPts val="0"/>
              </a:spcAft>
              <a:buSzPts val="3000"/>
              <a:buNone/>
              <a:defRPr/>
            </a:lvl9pPr>
          </a:lstStyle>
          <a:p/>
        </p:txBody>
      </p:sp>
      <p:cxnSp>
        <p:nvCxnSpPr>
          <p:cNvPr id="76" name="Google Shape;76;p11"/>
          <p:cNvCxnSpPr/>
          <p:nvPr/>
        </p:nvCxnSpPr>
        <p:spPr>
          <a:xfrm>
            <a:off x="-6" y="1260950"/>
            <a:ext cx="840900" cy="0"/>
          </a:xfrm>
          <a:prstGeom prst="straightConnector1">
            <a:avLst/>
          </a:prstGeom>
          <a:noFill/>
          <a:ln cap="flat" cmpd="sng" w="9525">
            <a:solidFill>
              <a:schemeClr val="lt2"/>
            </a:solidFill>
            <a:prstDash val="solid"/>
            <a:round/>
            <a:headEnd len="sm" w="sm" type="none"/>
            <a:tailEnd len="med" w="med" type="diamond"/>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1">
  <p:cSld name="Title Slide-1">
    <p:spTree>
      <p:nvGrpSpPr>
        <p:cNvPr id="79" name="Shape 79"/>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Slide-1">
  <p:cSld name=" Title Slide-1">
    <p:spTree>
      <p:nvGrpSpPr>
        <p:cNvPr id="82" name="Shape 82"/>
        <p:cNvGrpSpPr/>
        <p:nvPr/>
      </p:nvGrpSpPr>
      <p:grpSpPr>
        <a:xfrm>
          <a:off x="0" y="0"/>
          <a:ext cx="0" cy="0"/>
          <a:chOff x="0" y="0"/>
          <a:chExt cx="0" cy="0"/>
        </a:xfrm>
      </p:grpSpPr>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 name="Shape 16"/>
        <p:cNvGrpSpPr/>
        <p:nvPr/>
      </p:nvGrpSpPr>
      <p:grpSpPr>
        <a:xfrm>
          <a:off x="0" y="0"/>
          <a:ext cx="0" cy="0"/>
          <a:chOff x="0" y="0"/>
          <a:chExt cx="0" cy="0"/>
        </a:xfrm>
      </p:grpSpPr>
      <p:sp>
        <p:nvSpPr>
          <p:cNvPr id="17" name="Google Shape;17;p3"/>
          <p:cNvSpPr/>
          <p:nvPr/>
        </p:nvSpPr>
        <p:spPr>
          <a:xfrm>
            <a:off x="-25" y="0"/>
            <a:ext cx="9144762" cy="5144869"/>
          </a:xfrm>
          <a:custGeom>
            <a:rect b="b" l="l" r="r" t="t"/>
            <a:pathLst>
              <a:path extrusionOk="0" h="1948814" w="3463925">
                <a:moveTo>
                  <a:pt x="1413510" y="17145"/>
                </a:moveTo>
                <a:cubicBezTo>
                  <a:pt x="1419225" y="11430"/>
                  <a:pt x="1425575" y="5715"/>
                  <a:pt x="1431925" y="0"/>
                </a:cubicBezTo>
                <a:lnTo>
                  <a:pt x="1427480" y="0"/>
                </a:lnTo>
                <a:cubicBezTo>
                  <a:pt x="1343660" y="73025"/>
                  <a:pt x="1261110" y="173355"/>
                  <a:pt x="1177925" y="281305"/>
                </a:cubicBezTo>
                <a:cubicBezTo>
                  <a:pt x="758190" y="851535"/>
                  <a:pt x="725805" y="1256030"/>
                  <a:pt x="667385" y="1413510"/>
                </a:cubicBezTo>
                <a:cubicBezTo>
                  <a:pt x="607060" y="1603375"/>
                  <a:pt x="505460" y="1791335"/>
                  <a:pt x="392430" y="1948180"/>
                </a:cubicBezTo>
                <a:lnTo>
                  <a:pt x="394970" y="1948180"/>
                </a:lnTo>
                <a:cubicBezTo>
                  <a:pt x="405130" y="1938655"/>
                  <a:pt x="411480" y="1922780"/>
                  <a:pt x="421005" y="1911985"/>
                </a:cubicBezTo>
                <a:cubicBezTo>
                  <a:pt x="703580" y="1497330"/>
                  <a:pt x="688975" y="1271905"/>
                  <a:pt x="785495" y="1014095"/>
                </a:cubicBezTo>
                <a:cubicBezTo>
                  <a:pt x="916305" y="648335"/>
                  <a:pt x="1150620" y="271145"/>
                  <a:pt x="1413510" y="17145"/>
                </a:cubicBezTo>
                <a:close/>
                <a:moveTo>
                  <a:pt x="1920875" y="1196975"/>
                </a:moveTo>
                <a:cubicBezTo>
                  <a:pt x="2319655" y="975995"/>
                  <a:pt x="2611120" y="624840"/>
                  <a:pt x="2814955" y="190500"/>
                </a:cubicBezTo>
                <a:cubicBezTo>
                  <a:pt x="2827655" y="167005"/>
                  <a:pt x="2880360" y="45085"/>
                  <a:pt x="2897505" y="0"/>
                </a:cubicBezTo>
                <a:lnTo>
                  <a:pt x="2894330" y="0"/>
                </a:lnTo>
                <a:cubicBezTo>
                  <a:pt x="2717165" y="443865"/>
                  <a:pt x="2457450" y="840105"/>
                  <a:pt x="2059305" y="1108075"/>
                </a:cubicBezTo>
                <a:cubicBezTo>
                  <a:pt x="2020570" y="1134110"/>
                  <a:pt x="1981200" y="1158875"/>
                  <a:pt x="1940560" y="1181735"/>
                </a:cubicBezTo>
                <a:cubicBezTo>
                  <a:pt x="1545590" y="1394460"/>
                  <a:pt x="1271905" y="1689100"/>
                  <a:pt x="1103630" y="1944370"/>
                </a:cubicBezTo>
                <a:cubicBezTo>
                  <a:pt x="1102360" y="1945640"/>
                  <a:pt x="1101725" y="1946910"/>
                  <a:pt x="1101725" y="1947545"/>
                </a:cubicBezTo>
                <a:lnTo>
                  <a:pt x="1105535" y="1947545"/>
                </a:lnTo>
                <a:cubicBezTo>
                  <a:pt x="1106170" y="1946910"/>
                  <a:pt x="1106805" y="1945640"/>
                  <a:pt x="1107440" y="1944370"/>
                </a:cubicBezTo>
                <a:cubicBezTo>
                  <a:pt x="1276985" y="1691005"/>
                  <a:pt x="1529080" y="1414780"/>
                  <a:pt x="1920875" y="1196975"/>
                </a:cubicBezTo>
                <a:close/>
                <a:moveTo>
                  <a:pt x="1291590" y="6350"/>
                </a:moveTo>
                <a:cubicBezTo>
                  <a:pt x="1293495" y="3810"/>
                  <a:pt x="1295400" y="1905"/>
                  <a:pt x="1297305" y="0"/>
                </a:cubicBezTo>
                <a:lnTo>
                  <a:pt x="1287780" y="0"/>
                </a:lnTo>
                <a:cubicBezTo>
                  <a:pt x="1233805" y="55245"/>
                  <a:pt x="1109345" y="224155"/>
                  <a:pt x="1100455" y="238760"/>
                </a:cubicBezTo>
                <a:cubicBezTo>
                  <a:pt x="944880" y="461010"/>
                  <a:pt x="805180" y="720090"/>
                  <a:pt x="711835" y="982980"/>
                </a:cubicBezTo>
                <a:cubicBezTo>
                  <a:pt x="678180" y="1072515"/>
                  <a:pt x="664210" y="1144270"/>
                  <a:pt x="621665" y="1276985"/>
                </a:cubicBezTo>
                <a:cubicBezTo>
                  <a:pt x="513715" y="1597660"/>
                  <a:pt x="344170" y="1816100"/>
                  <a:pt x="239395" y="1930400"/>
                </a:cubicBezTo>
                <a:cubicBezTo>
                  <a:pt x="234950" y="1936750"/>
                  <a:pt x="229235" y="1940560"/>
                  <a:pt x="222885" y="1947545"/>
                </a:cubicBezTo>
                <a:lnTo>
                  <a:pt x="232410" y="1947545"/>
                </a:lnTo>
                <a:cubicBezTo>
                  <a:pt x="618490" y="1522730"/>
                  <a:pt x="638175" y="1179830"/>
                  <a:pt x="735965" y="935990"/>
                </a:cubicBezTo>
                <a:cubicBezTo>
                  <a:pt x="862965" y="599440"/>
                  <a:pt x="1068705" y="256540"/>
                  <a:pt x="1291590" y="6350"/>
                </a:cubicBezTo>
                <a:close/>
                <a:moveTo>
                  <a:pt x="1994535" y="0"/>
                </a:moveTo>
                <a:lnTo>
                  <a:pt x="1985645" y="0"/>
                </a:lnTo>
                <a:cubicBezTo>
                  <a:pt x="1681480" y="373380"/>
                  <a:pt x="1433195" y="822960"/>
                  <a:pt x="1155700" y="1283970"/>
                </a:cubicBezTo>
                <a:cubicBezTo>
                  <a:pt x="1024890" y="1506855"/>
                  <a:pt x="880110" y="1731010"/>
                  <a:pt x="740410" y="1928495"/>
                </a:cubicBezTo>
                <a:cubicBezTo>
                  <a:pt x="734060" y="1938020"/>
                  <a:pt x="730885" y="1941830"/>
                  <a:pt x="726440" y="1948180"/>
                </a:cubicBezTo>
                <a:lnTo>
                  <a:pt x="731520" y="1948180"/>
                </a:lnTo>
                <a:cubicBezTo>
                  <a:pt x="1170940" y="1356360"/>
                  <a:pt x="1524635" y="580390"/>
                  <a:pt x="1979930" y="17145"/>
                </a:cubicBezTo>
                <a:cubicBezTo>
                  <a:pt x="1984375" y="10795"/>
                  <a:pt x="1989455" y="5715"/>
                  <a:pt x="1994535" y="0"/>
                </a:cubicBezTo>
                <a:close/>
                <a:moveTo>
                  <a:pt x="1257935" y="324485"/>
                </a:moveTo>
                <a:cubicBezTo>
                  <a:pt x="1363980" y="191770"/>
                  <a:pt x="1476375" y="80010"/>
                  <a:pt x="1580515" y="0"/>
                </a:cubicBezTo>
                <a:lnTo>
                  <a:pt x="1574800" y="0"/>
                </a:lnTo>
                <a:cubicBezTo>
                  <a:pt x="1471295" y="79375"/>
                  <a:pt x="1360170" y="190500"/>
                  <a:pt x="1256030" y="321945"/>
                </a:cubicBezTo>
                <a:cubicBezTo>
                  <a:pt x="1015365" y="624840"/>
                  <a:pt x="842010" y="987425"/>
                  <a:pt x="768985" y="1343660"/>
                </a:cubicBezTo>
                <a:cubicBezTo>
                  <a:pt x="730885" y="1528445"/>
                  <a:pt x="666115" y="1706245"/>
                  <a:pt x="576580" y="1872615"/>
                </a:cubicBezTo>
                <a:cubicBezTo>
                  <a:pt x="562610" y="1898015"/>
                  <a:pt x="548640" y="1922780"/>
                  <a:pt x="533400" y="1947545"/>
                </a:cubicBezTo>
                <a:lnTo>
                  <a:pt x="537210" y="1947545"/>
                </a:lnTo>
                <a:cubicBezTo>
                  <a:pt x="551815" y="1923415"/>
                  <a:pt x="565785" y="1899285"/>
                  <a:pt x="579120" y="1874520"/>
                </a:cubicBezTo>
                <a:cubicBezTo>
                  <a:pt x="669290" y="1708150"/>
                  <a:pt x="734060" y="1529715"/>
                  <a:pt x="772160" y="1344295"/>
                </a:cubicBezTo>
                <a:cubicBezTo>
                  <a:pt x="844550" y="989330"/>
                  <a:pt x="1017270" y="626745"/>
                  <a:pt x="1257935" y="324485"/>
                </a:cubicBezTo>
                <a:close/>
                <a:moveTo>
                  <a:pt x="1598930" y="307975"/>
                </a:moveTo>
                <a:cubicBezTo>
                  <a:pt x="1688465" y="182880"/>
                  <a:pt x="1772920" y="79375"/>
                  <a:pt x="1850390" y="635"/>
                </a:cubicBezTo>
                <a:lnTo>
                  <a:pt x="1845310" y="635"/>
                </a:lnTo>
                <a:cubicBezTo>
                  <a:pt x="1769745" y="78740"/>
                  <a:pt x="1685925" y="180975"/>
                  <a:pt x="1596390" y="306070"/>
                </a:cubicBezTo>
                <a:cubicBezTo>
                  <a:pt x="1393190" y="589280"/>
                  <a:pt x="1184910" y="955675"/>
                  <a:pt x="1024255" y="1311275"/>
                </a:cubicBezTo>
                <a:cubicBezTo>
                  <a:pt x="908685" y="1568450"/>
                  <a:pt x="778510" y="1783715"/>
                  <a:pt x="665480" y="1948815"/>
                </a:cubicBezTo>
                <a:lnTo>
                  <a:pt x="669290" y="1948815"/>
                </a:lnTo>
                <a:cubicBezTo>
                  <a:pt x="782320" y="1783715"/>
                  <a:pt x="911225" y="1569085"/>
                  <a:pt x="1026795" y="1313180"/>
                </a:cubicBezTo>
                <a:cubicBezTo>
                  <a:pt x="1187450" y="956945"/>
                  <a:pt x="1395730" y="590550"/>
                  <a:pt x="1598930" y="307975"/>
                </a:cubicBezTo>
                <a:close/>
                <a:moveTo>
                  <a:pt x="2136140" y="0"/>
                </a:moveTo>
                <a:lnTo>
                  <a:pt x="2132965" y="0"/>
                </a:lnTo>
                <a:cubicBezTo>
                  <a:pt x="2118995" y="18415"/>
                  <a:pt x="2105660" y="37465"/>
                  <a:pt x="2091055" y="57785"/>
                </a:cubicBezTo>
                <a:cubicBezTo>
                  <a:pt x="2032000" y="141605"/>
                  <a:pt x="1967865" y="239395"/>
                  <a:pt x="1898650" y="347345"/>
                </a:cubicBezTo>
                <a:cubicBezTo>
                  <a:pt x="1722120" y="623570"/>
                  <a:pt x="1591945" y="835025"/>
                  <a:pt x="1414145" y="1089660"/>
                </a:cubicBezTo>
                <a:cubicBezTo>
                  <a:pt x="1203325" y="1386840"/>
                  <a:pt x="983615" y="1673860"/>
                  <a:pt x="793115" y="1947545"/>
                </a:cubicBezTo>
                <a:lnTo>
                  <a:pt x="793115" y="1947545"/>
                </a:lnTo>
                <a:cubicBezTo>
                  <a:pt x="956945" y="1732280"/>
                  <a:pt x="1104265" y="1514475"/>
                  <a:pt x="1282700" y="1278890"/>
                </a:cubicBezTo>
                <a:cubicBezTo>
                  <a:pt x="1608455" y="842645"/>
                  <a:pt x="1868170" y="374650"/>
                  <a:pt x="2136140" y="0"/>
                </a:cubicBezTo>
                <a:close/>
                <a:moveTo>
                  <a:pt x="1801495" y="1117600"/>
                </a:moveTo>
                <a:cubicBezTo>
                  <a:pt x="2167255" y="791210"/>
                  <a:pt x="2410460" y="352425"/>
                  <a:pt x="2586990" y="635"/>
                </a:cubicBezTo>
                <a:lnTo>
                  <a:pt x="2583815" y="635"/>
                </a:lnTo>
                <a:cubicBezTo>
                  <a:pt x="2582545" y="3175"/>
                  <a:pt x="2581910" y="5080"/>
                  <a:pt x="2580640" y="6985"/>
                </a:cubicBezTo>
                <a:cubicBezTo>
                  <a:pt x="2522855" y="120015"/>
                  <a:pt x="2452370" y="256540"/>
                  <a:pt x="2363470" y="406400"/>
                </a:cubicBezTo>
                <a:cubicBezTo>
                  <a:pt x="1903730" y="1162050"/>
                  <a:pt x="1669415" y="1159510"/>
                  <a:pt x="1307465" y="1546860"/>
                </a:cubicBezTo>
                <a:cubicBezTo>
                  <a:pt x="1191895" y="1668145"/>
                  <a:pt x="1069975" y="1812290"/>
                  <a:pt x="977900" y="1948815"/>
                </a:cubicBezTo>
                <a:lnTo>
                  <a:pt x="979170" y="1948815"/>
                </a:lnTo>
                <a:cubicBezTo>
                  <a:pt x="998220" y="1929765"/>
                  <a:pt x="1012190" y="1901190"/>
                  <a:pt x="1031240" y="1879600"/>
                </a:cubicBezTo>
                <a:cubicBezTo>
                  <a:pt x="1397635" y="1396365"/>
                  <a:pt x="1617345" y="1283335"/>
                  <a:pt x="1801495" y="1117600"/>
                </a:cubicBezTo>
                <a:close/>
                <a:moveTo>
                  <a:pt x="1793875" y="1215390"/>
                </a:moveTo>
                <a:cubicBezTo>
                  <a:pt x="2159635" y="979170"/>
                  <a:pt x="2433955" y="625475"/>
                  <a:pt x="2641600" y="213360"/>
                </a:cubicBezTo>
                <a:cubicBezTo>
                  <a:pt x="2654300" y="189230"/>
                  <a:pt x="2722245" y="50165"/>
                  <a:pt x="2743200" y="635"/>
                </a:cubicBezTo>
                <a:lnTo>
                  <a:pt x="2736215" y="635"/>
                </a:lnTo>
                <a:cubicBezTo>
                  <a:pt x="2528570" y="462915"/>
                  <a:pt x="2258695" y="888365"/>
                  <a:pt x="1835150" y="1179830"/>
                </a:cubicBezTo>
                <a:cubicBezTo>
                  <a:pt x="1460500" y="1417955"/>
                  <a:pt x="1215390" y="1689100"/>
                  <a:pt x="1036955" y="1948815"/>
                </a:cubicBezTo>
                <a:lnTo>
                  <a:pt x="1044575" y="1948815"/>
                </a:lnTo>
                <a:cubicBezTo>
                  <a:pt x="1049655" y="1941830"/>
                  <a:pt x="1053465" y="1936115"/>
                  <a:pt x="1059180" y="1927860"/>
                </a:cubicBezTo>
                <a:cubicBezTo>
                  <a:pt x="1226820" y="1690370"/>
                  <a:pt x="1459865" y="1431925"/>
                  <a:pt x="1793875" y="1215390"/>
                </a:cubicBezTo>
                <a:close/>
                <a:moveTo>
                  <a:pt x="1604645" y="1184275"/>
                </a:moveTo>
                <a:cubicBezTo>
                  <a:pt x="1973580" y="825500"/>
                  <a:pt x="2223135" y="372745"/>
                  <a:pt x="2435225" y="635"/>
                </a:cubicBezTo>
                <a:cubicBezTo>
                  <a:pt x="2435225" y="635"/>
                  <a:pt x="2435225" y="635"/>
                  <a:pt x="2435225" y="635"/>
                </a:cubicBezTo>
                <a:lnTo>
                  <a:pt x="2431415" y="635"/>
                </a:lnTo>
                <a:cubicBezTo>
                  <a:pt x="2160270" y="481330"/>
                  <a:pt x="1910080" y="904240"/>
                  <a:pt x="1536065" y="1244600"/>
                </a:cubicBezTo>
                <a:cubicBezTo>
                  <a:pt x="1283970" y="1476375"/>
                  <a:pt x="1062355" y="1734820"/>
                  <a:pt x="918845" y="1948815"/>
                </a:cubicBezTo>
                <a:lnTo>
                  <a:pt x="918845" y="1948815"/>
                </a:lnTo>
                <a:cubicBezTo>
                  <a:pt x="1144905" y="1640205"/>
                  <a:pt x="1324610" y="1439545"/>
                  <a:pt x="1604645" y="1184275"/>
                </a:cubicBezTo>
                <a:close/>
                <a:moveTo>
                  <a:pt x="2125980" y="254000"/>
                </a:moveTo>
                <a:cubicBezTo>
                  <a:pt x="2184400" y="158750"/>
                  <a:pt x="2237105" y="72390"/>
                  <a:pt x="2284730" y="0"/>
                </a:cubicBezTo>
                <a:lnTo>
                  <a:pt x="2280920" y="0"/>
                </a:lnTo>
                <a:cubicBezTo>
                  <a:pt x="2233295" y="72390"/>
                  <a:pt x="2181225" y="158115"/>
                  <a:pt x="2123440" y="252095"/>
                </a:cubicBezTo>
                <a:cubicBezTo>
                  <a:pt x="1936750" y="556895"/>
                  <a:pt x="1703705" y="936625"/>
                  <a:pt x="1407795" y="1260475"/>
                </a:cubicBezTo>
                <a:cubicBezTo>
                  <a:pt x="1191260" y="1497330"/>
                  <a:pt x="1006475" y="1737360"/>
                  <a:pt x="853440" y="1948180"/>
                </a:cubicBezTo>
                <a:lnTo>
                  <a:pt x="857885" y="1948180"/>
                </a:lnTo>
                <a:cubicBezTo>
                  <a:pt x="1010920" y="1737995"/>
                  <a:pt x="1195070" y="1499235"/>
                  <a:pt x="1410335" y="1263650"/>
                </a:cubicBezTo>
                <a:cubicBezTo>
                  <a:pt x="1706245" y="939165"/>
                  <a:pt x="1939290" y="559435"/>
                  <a:pt x="2125980" y="254000"/>
                </a:cubicBezTo>
                <a:close/>
                <a:moveTo>
                  <a:pt x="1708785" y="3810"/>
                </a:moveTo>
                <a:cubicBezTo>
                  <a:pt x="1710055" y="2540"/>
                  <a:pt x="1711325" y="1270"/>
                  <a:pt x="1712595" y="0"/>
                </a:cubicBezTo>
                <a:lnTo>
                  <a:pt x="1708150" y="0"/>
                </a:lnTo>
                <a:cubicBezTo>
                  <a:pt x="1397000" y="283845"/>
                  <a:pt x="1134745" y="717550"/>
                  <a:pt x="970280" y="1123950"/>
                </a:cubicBezTo>
                <a:cubicBezTo>
                  <a:pt x="934085" y="1212215"/>
                  <a:pt x="906145" y="1298575"/>
                  <a:pt x="876300" y="1388110"/>
                </a:cubicBezTo>
                <a:cubicBezTo>
                  <a:pt x="807720" y="1589405"/>
                  <a:pt x="705485" y="1778000"/>
                  <a:pt x="603250" y="1947545"/>
                </a:cubicBezTo>
                <a:lnTo>
                  <a:pt x="603250" y="1947545"/>
                </a:lnTo>
                <a:cubicBezTo>
                  <a:pt x="867410" y="1544955"/>
                  <a:pt x="878205" y="1326515"/>
                  <a:pt x="1018540" y="1017905"/>
                </a:cubicBezTo>
                <a:cubicBezTo>
                  <a:pt x="1181100" y="648970"/>
                  <a:pt x="1435100" y="252095"/>
                  <a:pt x="1708785" y="3810"/>
                </a:cubicBezTo>
                <a:close/>
                <a:moveTo>
                  <a:pt x="400685" y="0"/>
                </a:moveTo>
                <a:lnTo>
                  <a:pt x="397510" y="0"/>
                </a:lnTo>
                <a:cubicBezTo>
                  <a:pt x="395605" y="12065"/>
                  <a:pt x="393700" y="24765"/>
                  <a:pt x="391160" y="36830"/>
                </a:cubicBezTo>
                <a:cubicBezTo>
                  <a:pt x="384175" y="69215"/>
                  <a:pt x="374015" y="102870"/>
                  <a:pt x="360680" y="137795"/>
                </a:cubicBezTo>
                <a:cubicBezTo>
                  <a:pt x="314960" y="259080"/>
                  <a:pt x="239395" y="365125"/>
                  <a:pt x="158750" y="422910"/>
                </a:cubicBezTo>
                <a:cubicBezTo>
                  <a:pt x="114935" y="452755"/>
                  <a:pt x="41910" y="517525"/>
                  <a:pt x="635" y="558165"/>
                </a:cubicBezTo>
                <a:lnTo>
                  <a:pt x="635" y="562610"/>
                </a:lnTo>
                <a:cubicBezTo>
                  <a:pt x="102870" y="461645"/>
                  <a:pt x="164465" y="429260"/>
                  <a:pt x="214630" y="379095"/>
                </a:cubicBezTo>
                <a:cubicBezTo>
                  <a:pt x="305435" y="289560"/>
                  <a:pt x="384175" y="125730"/>
                  <a:pt x="400685" y="0"/>
                </a:cubicBezTo>
                <a:close/>
                <a:moveTo>
                  <a:pt x="516890" y="3175"/>
                </a:moveTo>
                <a:cubicBezTo>
                  <a:pt x="516890" y="1905"/>
                  <a:pt x="517525" y="635"/>
                  <a:pt x="517525" y="0"/>
                </a:cubicBezTo>
                <a:lnTo>
                  <a:pt x="514350" y="0"/>
                </a:lnTo>
                <a:cubicBezTo>
                  <a:pt x="514350" y="1270"/>
                  <a:pt x="514350" y="1905"/>
                  <a:pt x="513715" y="3175"/>
                </a:cubicBezTo>
                <a:cubicBezTo>
                  <a:pt x="476885" y="182880"/>
                  <a:pt x="352425" y="400685"/>
                  <a:pt x="235585" y="517525"/>
                </a:cubicBezTo>
                <a:cubicBezTo>
                  <a:pt x="147955" y="605155"/>
                  <a:pt x="78105" y="690880"/>
                  <a:pt x="635" y="775335"/>
                </a:cubicBezTo>
                <a:lnTo>
                  <a:pt x="635" y="780415"/>
                </a:lnTo>
                <a:cubicBezTo>
                  <a:pt x="67310" y="709295"/>
                  <a:pt x="132715" y="627380"/>
                  <a:pt x="204470" y="553720"/>
                </a:cubicBezTo>
                <a:cubicBezTo>
                  <a:pt x="344170" y="421005"/>
                  <a:pt x="474345" y="205105"/>
                  <a:pt x="516890" y="3175"/>
                </a:cubicBezTo>
                <a:close/>
                <a:moveTo>
                  <a:pt x="245110" y="146050"/>
                </a:moveTo>
                <a:cubicBezTo>
                  <a:pt x="266065" y="99060"/>
                  <a:pt x="280035" y="48260"/>
                  <a:pt x="285750" y="635"/>
                </a:cubicBezTo>
                <a:lnTo>
                  <a:pt x="282575" y="635"/>
                </a:lnTo>
                <a:cubicBezTo>
                  <a:pt x="276860" y="48260"/>
                  <a:pt x="263525" y="97790"/>
                  <a:pt x="242570" y="144780"/>
                </a:cubicBezTo>
                <a:cubicBezTo>
                  <a:pt x="202565" y="234315"/>
                  <a:pt x="144145" y="299720"/>
                  <a:pt x="77470" y="328930"/>
                </a:cubicBezTo>
                <a:cubicBezTo>
                  <a:pt x="48895" y="341630"/>
                  <a:pt x="23495" y="354965"/>
                  <a:pt x="0" y="368935"/>
                </a:cubicBezTo>
                <a:lnTo>
                  <a:pt x="0" y="372745"/>
                </a:lnTo>
                <a:cubicBezTo>
                  <a:pt x="23495" y="358775"/>
                  <a:pt x="49530" y="344805"/>
                  <a:pt x="78105" y="332105"/>
                </a:cubicBezTo>
                <a:cubicBezTo>
                  <a:pt x="146050" y="301625"/>
                  <a:pt x="205740" y="235585"/>
                  <a:pt x="245110" y="146050"/>
                </a:cubicBezTo>
                <a:close/>
                <a:moveTo>
                  <a:pt x="174625" y="0"/>
                </a:moveTo>
                <a:lnTo>
                  <a:pt x="168910" y="0"/>
                </a:lnTo>
                <a:cubicBezTo>
                  <a:pt x="156845" y="96520"/>
                  <a:pt x="102235" y="197485"/>
                  <a:pt x="13970" y="226060"/>
                </a:cubicBezTo>
                <a:cubicBezTo>
                  <a:pt x="10160" y="227965"/>
                  <a:pt x="5715" y="228600"/>
                  <a:pt x="635" y="229870"/>
                </a:cubicBezTo>
                <a:lnTo>
                  <a:pt x="635" y="237490"/>
                </a:lnTo>
                <a:cubicBezTo>
                  <a:pt x="97790" y="217805"/>
                  <a:pt x="169545" y="93980"/>
                  <a:pt x="174625" y="0"/>
                </a:cubicBezTo>
                <a:close/>
                <a:moveTo>
                  <a:pt x="62230" y="0"/>
                </a:moveTo>
                <a:lnTo>
                  <a:pt x="58420" y="0"/>
                </a:lnTo>
                <a:cubicBezTo>
                  <a:pt x="48260" y="43180"/>
                  <a:pt x="30480" y="81280"/>
                  <a:pt x="0" y="106680"/>
                </a:cubicBezTo>
                <a:lnTo>
                  <a:pt x="0" y="111125"/>
                </a:lnTo>
                <a:cubicBezTo>
                  <a:pt x="32385" y="85090"/>
                  <a:pt x="53975" y="42545"/>
                  <a:pt x="62230" y="0"/>
                </a:cubicBezTo>
                <a:close/>
                <a:moveTo>
                  <a:pt x="603885" y="1073150"/>
                </a:moveTo>
                <a:cubicBezTo>
                  <a:pt x="686435" y="803910"/>
                  <a:pt x="840105" y="486410"/>
                  <a:pt x="1026160" y="201295"/>
                </a:cubicBezTo>
                <a:cubicBezTo>
                  <a:pt x="1074420" y="127000"/>
                  <a:pt x="1122680" y="59055"/>
                  <a:pt x="1167765" y="0"/>
                </a:cubicBezTo>
                <a:lnTo>
                  <a:pt x="1163320" y="0"/>
                </a:lnTo>
                <a:cubicBezTo>
                  <a:pt x="1118870" y="58420"/>
                  <a:pt x="1071245" y="125095"/>
                  <a:pt x="1023620" y="198755"/>
                </a:cubicBezTo>
                <a:cubicBezTo>
                  <a:pt x="837565" y="483870"/>
                  <a:pt x="683895" y="802005"/>
                  <a:pt x="601345" y="1071880"/>
                </a:cubicBezTo>
                <a:cubicBezTo>
                  <a:pt x="537210" y="1281430"/>
                  <a:pt x="434975" y="1482090"/>
                  <a:pt x="306070" y="1652270"/>
                </a:cubicBezTo>
                <a:cubicBezTo>
                  <a:pt x="209550" y="1779905"/>
                  <a:pt x="100965" y="1885315"/>
                  <a:pt x="2540" y="1948180"/>
                </a:cubicBezTo>
                <a:lnTo>
                  <a:pt x="8890" y="1948180"/>
                </a:lnTo>
                <a:cubicBezTo>
                  <a:pt x="106045" y="1885315"/>
                  <a:pt x="213360" y="1780540"/>
                  <a:pt x="308610" y="1654810"/>
                </a:cubicBezTo>
                <a:cubicBezTo>
                  <a:pt x="437515" y="1483995"/>
                  <a:pt x="539750" y="1282700"/>
                  <a:pt x="603885" y="1073150"/>
                </a:cubicBezTo>
                <a:close/>
                <a:moveTo>
                  <a:pt x="206375" y="1377315"/>
                </a:moveTo>
                <a:cubicBezTo>
                  <a:pt x="423545" y="1107440"/>
                  <a:pt x="494665" y="864870"/>
                  <a:pt x="597535" y="654050"/>
                </a:cubicBezTo>
                <a:cubicBezTo>
                  <a:pt x="674370" y="478790"/>
                  <a:pt x="889635" y="86360"/>
                  <a:pt x="934720" y="0"/>
                </a:cubicBezTo>
                <a:lnTo>
                  <a:pt x="932815" y="0"/>
                </a:lnTo>
                <a:cubicBezTo>
                  <a:pt x="930275" y="4445"/>
                  <a:pt x="927100" y="10160"/>
                  <a:pt x="923290" y="17145"/>
                </a:cubicBezTo>
                <a:cubicBezTo>
                  <a:pt x="674370" y="462915"/>
                  <a:pt x="578485" y="688340"/>
                  <a:pt x="434975" y="1008380"/>
                </a:cubicBezTo>
                <a:cubicBezTo>
                  <a:pt x="334010" y="1214755"/>
                  <a:pt x="175260" y="1449705"/>
                  <a:pt x="635" y="1575435"/>
                </a:cubicBezTo>
                <a:lnTo>
                  <a:pt x="635" y="1579880"/>
                </a:lnTo>
                <a:cubicBezTo>
                  <a:pt x="66675" y="1532890"/>
                  <a:pt x="136525" y="1464310"/>
                  <a:pt x="206375" y="1377315"/>
                </a:cubicBezTo>
                <a:close/>
                <a:moveTo>
                  <a:pt x="497840" y="1109345"/>
                </a:moveTo>
                <a:cubicBezTo>
                  <a:pt x="515620" y="1069340"/>
                  <a:pt x="531495" y="1028700"/>
                  <a:pt x="546100" y="987425"/>
                </a:cubicBezTo>
                <a:cubicBezTo>
                  <a:pt x="646430" y="700405"/>
                  <a:pt x="849630" y="303530"/>
                  <a:pt x="1048385" y="0"/>
                </a:cubicBezTo>
                <a:lnTo>
                  <a:pt x="1044575" y="0"/>
                </a:lnTo>
                <a:cubicBezTo>
                  <a:pt x="1012825" y="48895"/>
                  <a:pt x="980440" y="100330"/>
                  <a:pt x="946150" y="156845"/>
                </a:cubicBezTo>
                <a:cubicBezTo>
                  <a:pt x="673100" y="619760"/>
                  <a:pt x="627380" y="776605"/>
                  <a:pt x="487045" y="1123950"/>
                </a:cubicBezTo>
                <a:cubicBezTo>
                  <a:pt x="384810" y="1356360"/>
                  <a:pt x="200660" y="1626870"/>
                  <a:pt x="0" y="1761490"/>
                </a:cubicBezTo>
                <a:lnTo>
                  <a:pt x="0" y="1765935"/>
                </a:lnTo>
                <a:cubicBezTo>
                  <a:pt x="208280" y="1626870"/>
                  <a:pt x="393700" y="1349375"/>
                  <a:pt x="497840" y="1109345"/>
                </a:cubicBezTo>
                <a:close/>
                <a:moveTo>
                  <a:pt x="436245" y="798195"/>
                </a:moveTo>
                <a:cubicBezTo>
                  <a:pt x="623570" y="421640"/>
                  <a:pt x="748030" y="169545"/>
                  <a:pt x="830580" y="0"/>
                </a:cubicBezTo>
                <a:lnTo>
                  <a:pt x="826770" y="0"/>
                </a:lnTo>
                <a:cubicBezTo>
                  <a:pt x="717550" y="224790"/>
                  <a:pt x="568960" y="525145"/>
                  <a:pt x="433705" y="796290"/>
                </a:cubicBezTo>
                <a:cubicBezTo>
                  <a:pt x="327660" y="1009650"/>
                  <a:pt x="201295" y="1194435"/>
                  <a:pt x="78740" y="1317625"/>
                </a:cubicBezTo>
                <a:cubicBezTo>
                  <a:pt x="52070" y="1344295"/>
                  <a:pt x="26035" y="1367790"/>
                  <a:pt x="635" y="1386840"/>
                </a:cubicBezTo>
                <a:lnTo>
                  <a:pt x="635" y="1391285"/>
                </a:lnTo>
                <a:cubicBezTo>
                  <a:pt x="26670" y="1371600"/>
                  <a:pt x="53340" y="1348105"/>
                  <a:pt x="80645" y="1320165"/>
                </a:cubicBezTo>
                <a:cubicBezTo>
                  <a:pt x="203200" y="1197610"/>
                  <a:pt x="329565" y="1011555"/>
                  <a:pt x="436245" y="798195"/>
                </a:cubicBezTo>
                <a:close/>
                <a:moveTo>
                  <a:pt x="263525" y="674370"/>
                </a:moveTo>
                <a:cubicBezTo>
                  <a:pt x="392430" y="514985"/>
                  <a:pt x="523240" y="264795"/>
                  <a:pt x="617220" y="635"/>
                </a:cubicBezTo>
                <a:lnTo>
                  <a:pt x="614680" y="635"/>
                </a:lnTo>
                <a:cubicBezTo>
                  <a:pt x="612775" y="6350"/>
                  <a:pt x="611505" y="12700"/>
                  <a:pt x="608965" y="17145"/>
                </a:cubicBezTo>
                <a:cubicBezTo>
                  <a:pt x="494030" y="314325"/>
                  <a:pt x="389255" y="514350"/>
                  <a:pt x="236855" y="704215"/>
                </a:cubicBezTo>
                <a:cubicBezTo>
                  <a:pt x="143510" y="829945"/>
                  <a:pt x="73025" y="915035"/>
                  <a:pt x="635" y="991235"/>
                </a:cubicBezTo>
                <a:lnTo>
                  <a:pt x="635" y="995680"/>
                </a:lnTo>
                <a:cubicBezTo>
                  <a:pt x="80645" y="919480"/>
                  <a:pt x="170815" y="795020"/>
                  <a:pt x="263525" y="674370"/>
                </a:cubicBezTo>
                <a:close/>
                <a:moveTo>
                  <a:pt x="727075" y="0"/>
                </a:moveTo>
                <a:lnTo>
                  <a:pt x="720090" y="0"/>
                </a:lnTo>
                <a:cubicBezTo>
                  <a:pt x="517525" y="471170"/>
                  <a:pt x="283845" y="921385"/>
                  <a:pt x="635" y="1192530"/>
                </a:cubicBezTo>
                <a:lnTo>
                  <a:pt x="635" y="1200785"/>
                </a:lnTo>
                <a:cubicBezTo>
                  <a:pt x="13335" y="1189990"/>
                  <a:pt x="26670" y="1177925"/>
                  <a:pt x="40005" y="1164590"/>
                </a:cubicBezTo>
                <a:cubicBezTo>
                  <a:pt x="309880" y="889000"/>
                  <a:pt x="542925" y="431165"/>
                  <a:pt x="727075" y="0"/>
                </a:cubicBezTo>
                <a:close/>
                <a:moveTo>
                  <a:pt x="2894330" y="1308735"/>
                </a:moveTo>
                <a:cubicBezTo>
                  <a:pt x="2820035" y="1350010"/>
                  <a:pt x="2733675" y="1386840"/>
                  <a:pt x="2660015" y="1428750"/>
                </a:cubicBezTo>
                <a:cubicBezTo>
                  <a:pt x="2443480" y="1551940"/>
                  <a:pt x="2284095" y="1712595"/>
                  <a:pt x="2189480" y="1929130"/>
                </a:cubicBezTo>
                <a:cubicBezTo>
                  <a:pt x="2186940" y="1936115"/>
                  <a:pt x="2183130" y="1942465"/>
                  <a:pt x="2181225" y="1948180"/>
                </a:cubicBezTo>
                <a:lnTo>
                  <a:pt x="2184400" y="1948180"/>
                </a:lnTo>
                <a:cubicBezTo>
                  <a:pt x="2216150" y="1877060"/>
                  <a:pt x="2252345" y="1807210"/>
                  <a:pt x="2299970" y="1743710"/>
                </a:cubicBezTo>
                <a:cubicBezTo>
                  <a:pt x="2520315" y="1452880"/>
                  <a:pt x="2752725" y="1401445"/>
                  <a:pt x="2964815" y="1273810"/>
                </a:cubicBezTo>
                <a:cubicBezTo>
                  <a:pt x="3159125" y="1159510"/>
                  <a:pt x="3324860" y="1028065"/>
                  <a:pt x="3463290" y="847725"/>
                </a:cubicBezTo>
                <a:lnTo>
                  <a:pt x="3463290" y="842645"/>
                </a:lnTo>
                <a:cubicBezTo>
                  <a:pt x="3460750" y="846455"/>
                  <a:pt x="3458210" y="849630"/>
                  <a:pt x="3457575" y="850265"/>
                </a:cubicBezTo>
                <a:cubicBezTo>
                  <a:pt x="3300730" y="1050290"/>
                  <a:pt x="3121025" y="1183640"/>
                  <a:pt x="2894330" y="1308735"/>
                </a:cubicBezTo>
                <a:close/>
                <a:moveTo>
                  <a:pt x="3194050" y="955675"/>
                </a:moveTo>
                <a:cubicBezTo>
                  <a:pt x="3044190" y="1083945"/>
                  <a:pt x="2855595" y="1193165"/>
                  <a:pt x="2631440" y="1281430"/>
                </a:cubicBezTo>
                <a:cubicBezTo>
                  <a:pt x="2399030" y="1372235"/>
                  <a:pt x="2209165" y="1498600"/>
                  <a:pt x="2067560" y="1656080"/>
                </a:cubicBezTo>
                <a:cubicBezTo>
                  <a:pt x="1988820" y="1743710"/>
                  <a:pt x="1924685" y="1841500"/>
                  <a:pt x="1876425" y="1947545"/>
                </a:cubicBezTo>
                <a:lnTo>
                  <a:pt x="1883410" y="1947545"/>
                </a:lnTo>
                <a:cubicBezTo>
                  <a:pt x="1931670" y="1843405"/>
                  <a:pt x="1994535" y="1747520"/>
                  <a:pt x="2072005" y="1661160"/>
                </a:cubicBezTo>
                <a:cubicBezTo>
                  <a:pt x="2386965" y="1323340"/>
                  <a:pt x="2643505" y="1318895"/>
                  <a:pt x="2943225" y="1139825"/>
                </a:cubicBezTo>
                <a:cubicBezTo>
                  <a:pt x="3143885" y="1024255"/>
                  <a:pt x="3329940" y="866775"/>
                  <a:pt x="3459480" y="660400"/>
                </a:cubicBezTo>
                <a:cubicBezTo>
                  <a:pt x="3460750" y="658495"/>
                  <a:pt x="3462020" y="656590"/>
                  <a:pt x="3463290" y="654685"/>
                </a:cubicBezTo>
                <a:lnTo>
                  <a:pt x="3463290" y="641350"/>
                </a:lnTo>
                <a:cubicBezTo>
                  <a:pt x="3392805" y="757555"/>
                  <a:pt x="3302635" y="862330"/>
                  <a:pt x="3194050" y="955675"/>
                </a:cubicBezTo>
                <a:close/>
                <a:moveTo>
                  <a:pt x="2715895" y="1346200"/>
                </a:moveTo>
                <a:cubicBezTo>
                  <a:pt x="2506980" y="1438275"/>
                  <a:pt x="2339975" y="1562100"/>
                  <a:pt x="2219960" y="1713865"/>
                </a:cubicBezTo>
                <a:cubicBezTo>
                  <a:pt x="2162810" y="1786255"/>
                  <a:pt x="2116455" y="1864360"/>
                  <a:pt x="2080260" y="1948180"/>
                </a:cubicBezTo>
                <a:lnTo>
                  <a:pt x="2083435" y="1948180"/>
                </a:lnTo>
                <a:cubicBezTo>
                  <a:pt x="2118995" y="1864995"/>
                  <a:pt x="2165350" y="1787525"/>
                  <a:pt x="2221865" y="1715770"/>
                </a:cubicBezTo>
                <a:cubicBezTo>
                  <a:pt x="2442845" y="1437005"/>
                  <a:pt x="2720975" y="1358265"/>
                  <a:pt x="2891790" y="1263650"/>
                </a:cubicBezTo>
                <a:cubicBezTo>
                  <a:pt x="3129280" y="1137285"/>
                  <a:pt x="3352165" y="954405"/>
                  <a:pt x="3462655" y="779145"/>
                </a:cubicBezTo>
                <a:lnTo>
                  <a:pt x="3462655" y="777875"/>
                </a:lnTo>
                <a:cubicBezTo>
                  <a:pt x="3298825" y="1009015"/>
                  <a:pt x="3053080" y="1195705"/>
                  <a:pt x="2715895" y="1346200"/>
                </a:cubicBezTo>
                <a:close/>
                <a:moveTo>
                  <a:pt x="2589530" y="1351915"/>
                </a:moveTo>
                <a:cubicBezTo>
                  <a:pt x="2318385" y="1482090"/>
                  <a:pt x="2115185" y="1664970"/>
                  <a:pt x="1991995" y="1920240"/>
                </a:cubicBezTo>
                <a:cubicBezTo>
                  <a:pt x="1988820" y="1927860"/>
                  <a:pt x="1981835" y="1940560"/>
                  <a:pt x="1979295" y="1947545"/>
                </a:cubicBezTo>
                <a:lnTo>
                  <a:pt x="1982470" y="1947545"/>
                </a:lnTo>
                <a:cubicBezTo>
                  <a:pt x="2026285" y="1854835"/>
                  <a:pt x="2077720" y="1766570"/>
                  <a:pt x="2146300" y="1687830"/>
                </a:cubicBezTo>
                <a:cubicBezTo>
                  <a:pt x="2407920" y="1386205"/>
                  <a:pt x="2667635" y="1337945"/>
                  <a:pt x="2880995" y="1220470"/>
                </a:cubicBezTo>
                <a:cubicBezTo>
                  <a:pt x="3113405" y="1095375"/>
                  <a:pt x="3306445" y="946150"/>
                  <a:pt x="3456940" y="726440"/>
                </a:cubicBezTo>
                <a:cubicBezTo>
                  <a:pt x="3458845" y="723265"/>
                  <a:pt x="3460750" y="720725"/>
                  <a:pt x="3462655" y="717550"/>
                </a:cubicBezTo>
                <a:lnTo>
                  <a:pt x="3462655" y="711200"/>
                </a:lnTo>
                <a:cubicBezTo>
                  <a:pt x="3257550" y="1020445"/>
                  <a:pt x="2964815" y="1195070"/>
                  <a:pt x="2589530" y="1351915"/>
                </a:cubicBezTo>
                <a:close/>
                <a:moveTo>
                  <a:pt x="2849245" y="1438275"/>
                </a:moveTo>
                <a:cubicBezTo>
                  <a:pt x="2675255" y="1532255"/>
                  <a:pt x="2541905" y="1652905"/>
                  <a:pt x="2453640" y="1796415"/>
                </a:cubicBezTo>
                <a:cubicBezTo>
                  <a:pt x="2423795" y="1844675"/>
                  <a:pt x="2399030" y="1894840"/>
                  <a:pt x="2379345" y="1948180"/>
                </a:cubicBezTo>
                <a:lnTo>
                  <a:pt x="2386330" y="1948180"/>
                </a:lnTo>
                <a:cubicBezTo>
                  <a:pt x="2406015" y="1896745"/>
                  <a:pt x="2430145" y="1847215"/>
                  <a:pt x="2458720" y="1800860"/>
                </a:cubicBezTo>
                <a:cubicBezTo>
                  <a:pt x="2546985" y="1657985"/>
                  <a:pt x="2679065" y="1538605"/>
                  <a:pt x="2851785" y="1445260"/>
                </a:cubicBezTo>
                <a:cubicBezTo>
                  <a:pt x="3115310" y="1301750"/>
                  <a:pt x="3314700" y="1149350"/>
                  <a:pt x="3463290" y="977265"/>
                </a:cubicBezTo>
                <a:lnTo>
                  <a:pt x="3463290" y="967105"/>
                </a:lnTo>
                <a:cubicBezTo>
                  <a:pt x="3314700" y="1139825"/>
                  <a:pt x="3114675" y="1293495"/>
                  <a:pt x="2849245" y="1438275"/>
                </a:cubicBezTo>
                <a:close/>
                <a:moveTo>
                  <a:pt x="2911475" y="1351280"/>
                </a:moveTo>
                <a:cubicBezTo>
                  <a:pt x="2842895" y="1390650"/>
                  <a:pt x="2765425" y="1425575"/>
                  <a:pt x="2700020" y="1466215"/>
                </a:cubicBezTo>
                <a:cubicBezTo>
                  <a:pt x="2503805" y="1587500"/>
                  <a:pt x="2362200" y="1743075"/>
                  <a:pt x="2280920" y="1947545"/>
                </a:cubicBezTo>
                <a:lnTo>
                  <a:pt x="2284730" y="1947545"/>
                </a:lnTo>
                <a:cubicBezTo>
                  <a:pt x="2288540" y="1940560"/>
                  <a:pt x="2291080" y="1928495"/>
                  <a:pt x="2294255" y="1923415"/>
                </a:cubicBezTo>
                <a:cubicBezTo>
                  <a:pt x="2395220" y="1692910"/>
                  <a:pt x="2565400" y="1534160"/>
                  <a:pt x="2804795" y="1411605"/>
                </a:cubicBezTo>
                <a:cubicBezTo>
                  <a:pt x="3068320" y="1278255"/>
                  <a:pt x="3319780" y="1098550"/>
                  <a:pt x="3462655" y="908050"/>
                </a:cubicBezTo>
                <a:lnTo>
                  <a:pt x="3462655" y="905510"/>
                </a:lnTo>
                <a:cubicBezTo>
                  <a:pt x="3451225" y="918210"/>
                  <a:pt x="3438525" y="937260"/>
                  <a:pt x="3425825" y="949960"/>
                </a:cubicBezTo>
                <a:cubicBezTo>
                  <a:pt x="3274060" y="1120140"/>
                  <a:pt x="3119120" y="1233170"/>
                  <a:pt x="2911475" y="1351280"/>
                </a:cubicBezTo>
                <a:close/>
                <a:moveTo>
                  <a:pt x="2830830" y="1511935"/>
                </a:moveTo>
                <a:cubicBezTo>
                  <a:pt x="2671445" y="1620520"/>
                  <a:pt x="2561590" y="1746250"/>
                  <a:pt x="2493010" y="1912620"/>
                </a:cubicBezTo>
                <a:cubicBezTo>
                  <a:pt x="2490470" y="1920875"/>
                  <a:pt x="2481580" y="1939290"/>
                  <a:pt x="2479675" y="1947545"/>
                </a:cubicBezTo>
                <a:lnTo>
                  <a:pt x="2482850" y="1947545"/>
                </a:lnTo>
                <a:cubicBezTo>
                  <a:pt x="2559050" y="1744980"/>
                  <a:pt x="2692400" y="1594485"/>
                  <a:pt x="2898140" y="1473835"/>
                </a:cubicBezTo>
                <a:cubicBezTo>
                  <a:pt x="3140075" y="1329055"/>
                  <a:pt x="3329305" y="1191895"/>
                  <a:pt x="3463290" y="1033145"/>
                </a:cubicBezTo>
                <a:lnTo>
                  <a:pt x="3463290" y="1032510"/>
                </a:lnTo>
                <a:cubicBezTo>
                  <a:pt x="3272790" y="1235075"/>
                  <a:pt x="3114675" y="1339215"/>
                  <a:pt x="2830830" y="1511935"/>
                </a:cubicBezTo>
                <a:close/>
                <a:moveTo>
                  <a:pt x="3092450" y="842010"/>
                </a:moveTo>
                <a:cubicBezTo>
                  <a:pt x="2734310" y="1120775"/>
                  <a:pt x="2454275" y="1137920"/>
                  <a:pt x="2193925" y="1266825"/>
                </a:cubicBezTo>
                <a:cubicBezTo>
                  <a:pt x="1924685" y="1395730"/>
                  <a:pt x="1703070" y="1570990"/>
                  <a:pt x="1538605" y="1824355"/>
                </a:cubicBezTo>
                <a:cubicBezTo>
                  <a:pt x="1527810" y="1837690"/>
                  <a:pt x="1477645" y="1927225"/>
                  <a:pt x="1468120" y="1948180"/>
                </a:cubicBezTo>
                <a:lnTo>
                  <a:pt x="1470025" y="1948180"/>
                </a:lnTo>
                <a:cubicBezTo>
                  <a:pt x="1471295" y="1946275"/>
                  <a:pt x="1473200" y="1943100"/>
                  <a:pt x="1475740" y="1939290"/>
                </a:cubicBezTo>
                <a:cubicBezTo>
                  <a:pt x="1830705" y="1267460"/>
                  <a:pt x="2517140" y="1172845"/>
                  <a:pt x="2701290" y="1076960"/>
                </a:cubicBezTo>
                <a:cubicBezTo>
                  <a:pt x="3022600" y="937895"/>
                  <a:pt x="3309620" y="717550"/>
                  <a:pt x="3452495" y="387985"/>
                </a:cubicBezTo>
                <a:cubicBezTo>
                  <a:pt x="3455670" y="379730"/>
                  <a:pt x="3459480" y="371475"/>
                  <a:pt x="3463290" y="363220"/>
                </a:cubicBezTo>
                <a:lnTo>
                  <a:pt x="3463290" y="353060"/>
                </a:lnTo>
                <a:cubicBezTo>
                  <a:pt x="3387725" y="542925"/>
                  <a:pt x="3261995" y="706755"/>
                  <a:pt x="3092450" y="842010"/>
                </a:cubicBezTo>
                <a:close/>
                <a:moveTo>
                  <a:pt x="3092450" y="789305"/>
                </a:moveTo>
                <a:cubicBezTo>
                  <a:pt x="2860675" y="978535"/>
                  <a:pt x="2627630" y="1064895"/>
                  <a:pt x="2321560" y="1160780"/>
                </a:cubicBezTo>
                <a:cubicBezTo>
                  <a:pt x="2162810" y="1216660"/>
                  <a:pt x="2019935" y="1286510"/>
                  <a:pt x="1892300" y="1369060"/>
                </a:cubicBezTo>
                <a:cubicBezTo>
                  <a:pt x="1678305" y="1506855"/>
                  <a:pt x="1488440" y="1701800"/>
                  <a:pt x="1364615" y="1938020"/>
                </a:cubicBezTo>
                <a:cubicBezTo>
                  <a:pt x="1360170" y="1944370"/>
                  <a:pt x="1360170" y="1945640"/>
                  <a:pt x="1359535" y="1948180"/>
                </a:cubicBezTo>
                <a:lnTo>
                  <a:pt x="1367155" y="1948180"/>
                </a:lnTo>
                <a:cubicBezTo>
                  <a:pt x="1367790" y="1947545"/>
                  <a:pt x="1367790" y="1946910"/>
                  <a:pt x="1368425" y="1945640"/>
                </a:cubicBezTo>
                <a:cubicBezTo>
                  <a:pt x="1590675" y="1526540"/>
                  <a:pt x="1970405" y="1271905"/>
                  <a:pt x="2434590" y="1131570"/>
                </a:cubicBezTo>
                <a:cubicBezTo>
                  <a:pt x="2557780" y="1094105"/>
                  <a:pt x="2668905" y="1050925"/>
                  <a:pt x="2772410" y="1000760"/>
                </a:cubicBezTo>
                <a:cubicBezTo>
                  <a:pt x="3077845" y="853440"/>
                  <a:pt x="3347085" y="617220"/>
                  <a:pt x="3462020" y="280670"/>
                </a:cubicBezTo>
                <a:cubicBezTo>
                  <a:pt x="3462655" y="279400"/>
                  <a:pt x="3463290" y="278130"/>
                  <a:pt x="3463290" y="276860"/>
                </a:cubicBezTo>
                <a:lnTo>
                  <a:pt x="3463290" y="255905"/>
                </a:lnTo>
                <a:cubicBezTo>
                  <a:pt x="3397885" y="462280"/>
                  <a:pt x="3269615" y="643890"/>
                  <a:pt x="3092450" y="789305"/>
                </a:cubicBezTo>
                <a:close/>
                <a:moveTo>
                  <a:pt x="2452370" y="1257935"/>
                </a:moveTo>
                <a:cubicBezTo>
                  <a:pt x="2113915" y="1397000"/>
                  <a:pt x="1852295" y="1606550"/>
                  <a:pt x="1689735" y="1915160"/>
                </a:cubicBezTo>
                <a:cubicBezTo>
                  <a:pt x="1685290" y="1925320"/>
                  <a:pt x="1675765" y="1940560"/>
                  <a:pt x="1672590" y="1948180"/>
                </a:cubicBezTo>
                <a:lnTo>
                  <a:pt x="1675765" y="1948180"/>
                </a:lnTo>
                <a:cubicBezTo>
                  <a:pt x="1742440" y="1818640"/>
                  <a:pt x="1816735" y="1708785"/>
                  <a:pt x="1920875" y="1605280"/>
                </a:cubicBezTo>
                <a:cubicBezTo>
                  <a:pt x="2224405" y="1299210"/>
                  <a:pt x="2576195" y="1230630"/>
                  <a:pt x="2763520" y="1138555"/>
                </a:cubicBezTo>
                <a:cubicBezTo>
                  <a:pt x="3079750" y="993775"/>
                  <a:pt x="3346450" y="762635"/>
                  <a:pt x="3462655" y="508635"/>
                </a:cubicBezTo>
                <a:lnTo>
                  <a:pt x="3462655" y="506095"/>
                </a:lnTo>
                <a:cubicBezTo>
                  <a:pt x="3271520" y="876300"/>
                  <a:pt x="2934970" y="1090930"/>
                  <a:pt x="2452370" y="1257935"/>
                </a:cubicBezTo>
                <a:close/>
                <a:moveTo>
                  <a:pt x="2446655" y="1211580"/>
                </a:moveTo>
                <a:cubicBezTo>
                  <a:pt x="2065020" y="1353185"/>
                  <a:pt x="1770380" y="1576705"/>
                  <a:pt x="1588770" y="1913255"/>
                </a:cubicBezTo>
                <a:cubicBezTo>
                  <a:pt x="1583690" y="1924050"/>
                  <a:pt x="1574165" y="1939925"/>
                  <a:pt x="1570990" y="1948180"/>
                </a:cubicBezTo>
                <a:lnTo>
                  <a:pt x="1574165" y="1948180"/>
                </a:lnTo>
                <a:cubicBezTo>
                  <a:pt x="1648460" y="1807210"/>
                  <a:pt x="1732280" y="1688465"/>
                  <a:pt x="1848485" y="1577340"/>
                </a:cubicBezTo>
                <a:cubicBezTo>
                  <a:pt x="2176780" y="1261745"/>
                  <a:pt x="2543175" y="1199515"/>
                  <a:pt x="2741930" y="1103630"/>
                </a:cubicBezTo>
                <a:cubicBezTo>
                  <a:pt x="3074035" y="955040"/>
                  <a:pt x="3350260" y="712470"/>
                  <a:pt x="3463925" y="434340"/>
                </a:cubicBezTo>
                <a:lnTo>
                  <a:pt x="3463925" y="431800"/>
                </a:lnTo>
                <a:cubicBezTo>
                  <a:pt x="3290570" y="808990"/>
                  <a:pt x="2941320" y="1052830"/>
                  <a:pt x="2446655" y="1211580"/>
                </a:cubicBezTo>
                <a:close/>
                <a:moveTo>
                  <a:pt x="2670810" y="1221105"/>
                </a:moveTo>
                <a:cubicBezTo>
                  <a:pt x="2272030" y="1363980"/>
                  <a:pt x="1975485" y="1563370"/>
                  <a:pt x="1794510" y="1910715"/>
                </a:cubicBezTo>
                <a:cubicBezTo>
                  <a:pt x="1789430" y="1922145"/>
                  <a:pt x="1778635" y="1939925"/>
                  <a:pt x="1775460" y="1948180"/>
                </a:cubicBezTo>
                <a:lnTo>
                  <a:pt x="1778635" y="1948180"/>
                </a:lnTo>
                <a:cubicBezTo>
                  <a:pt x="1837690" y="1830705"/>
                  <a:pt x="1903730" y="1728470"/>
                  <a:pt x="1995170" y="1632585"/>
                </a:cubicBezTo>
                <a:cubicBezTo>
                  <a:pt x="2308860" y="1311910"/>
                  <a:pt x="2590165" y="1278255"/>
                  <a:pt x="2829560" y="1152525"/>
                </a:cubicBezTo>
                <a:cubicBezTo>
                  <a:pt x="3082925" y="1025525"/>
                  <a:pt x="3308985" y="847725"/>
                  <a:pt x="3456305" y="596265"/>
                </a:cubicBezTo>
                <a:cubicBezTo>
                  <a:pt x="3458210" y="591820"/>
                  <a:pt x="3460750" y="588010"/>
                  <a:pt x="3463925" y="584200"/>
                </a:cubicBezTo>
                <a:lnTo>
                  <a:pt x="3463925" y="576580"/>
                </a:lnTo>
                <a:cubicBezTo>
                  <a:pt x="3288030" y="885190"/>
                  <a:pt x="3005455" y="1082040"/>
                  <a:pt x="2670810" y="1221105"/>
                </a:cubicBezTo>
                <a:close/>
                <a:moveTo>
                  <a:pt x="2653030" y="979805"/>
                </a:moveTo>
                <a:cubicBezTo>
                  <a:pt x="3046730" y="778510"/>
                  <a:pt x="3376930" y="434975"/>
                  <a:pt x="3381375" y="635"/>
                </a:cubicBezTo>
                <a:lnTo>
                  <a:pt x="3380740" y="635"/>
                </a:lnTo>
                <a:cubicBezTo>
                  <a:pt x="3360420" y="441325"/>
                  <a:pt x="3065145" y="752475"/>
                  <a:pt x="2687320" y="957580"/>
                </a:cubicBezTo>
                <a:cubicBezTo>
                  <a:pt x="2514600" y="1056640"/>
                  <a:pt x="2291080" y="1122045"/>
                  <a:pt x="2115185" y="1214120"/>
                </a:cubicBezTo>
                <a:cubicBezTo>
                  <a:pt x="1834515" y="1356995"/>
                  <a:pt x="1593215" y="1546225"/>
                  <a:pt x="1405255" y="1804670"/>
                </a:cubicBezTo>
                <a:cubicBezTo>
                  <a:pt x="1391920" y="1819910"/>
                  <a:pt x="1323975" y="1925320"/>
                  <a:pt x="1311910" y="1948180"/>
                </a:cubicBezTo>
                <a:lnTo>
                  <a:pt x="1313815" y="1948180"/>
                </a:lnTo>
                <a:cubicBezTo>
                  <a:pt x="1315085" y="1946275"/>
                  <a:pt x="1316990" y="1943735"/>
                  <a:pt x="1319530" y="1940560"/>
                </a:cubicBezTo>
                <a:cubicBezTo>
                  <a:pt x="1744980" y="1236980"/>
                  <a:pt x="2419350" y="1118870"/>
                  <a:pt x="2653030" y="979805"/>
                </a:cubicBezTo>
                <a:close/>
                <a:moveTo>
                  <a:pt x="3430270" y="1948180"/>
                </a:moveTo>
                <a:cubicBezTo>
                  <a:pt x="3441700" y="1941195"/>
                  <a:pt x="3452495" y="1934845"/>
                  <a:pt x="3463290" y="1928495"/>
                </a:cubicBezTo>
                <a:lnTo>
                  <a:pt x="3463290" y="1919605"/>
                </a:lnTo>
                <a:cubicBezTo>
                  <a:pt x="3448050" y="1928495"/>
                  <a:pt x="3432175" y="1938020"/>
                  <a:pt x="3416300" y="1947545"/>
                </a:cubicBezTo>
                <a:lnTo>
                  <a:pt x="3430270" y="1947545"/>
                </a:lnTo>
                <a:close/>
                <a:moveTo>
                  <a:pt x="3275330" y="1948180"/>
                </a:moveTo>
                <a:lnTo>
                  <a:pt x="3280410" y="1948180"/>
                </a:lnTo>
                <a:cubicBezTo>
                  <a:pt x="3347085" y="1892300"/>
                  <a:pt x="3436620" y="1847850"/>
                  <a:pt x="3462655" y="1828165"/>
                </a:cubicBezTo>
                <a:lnTo>
                  <a:pt x="3462655" y="1823720"/>
                </a:lnTo>
                <a:cubicBezTo>
                  <a:pt x="3446145" y="1833245"/>
                  <a:pt x="3426460" y="1847215"/>
                  <a:pt x="3409315" y="1857375"/>
                </a:cubicBezTo>
                <a:cubicBezTo>
                  <a:pt x="3366135" y="1884045"/>
                  <a:pt x="3312160" y="1914525"/>
                  <a:pt x="3275330" y="1948180"/>
                </a:cubicBezTo>
                <a:close/>
                <a:moveTo>
                  <a:pt x="2944495" y="1502410"/>
                </a:moveTo>
                <a:cubicBezTo>
                  <a:pt x="2760345" y="1619250"/>
                  <a:pt x="2637155" y="1769110"/>
                  <a:pt x="2578100" y="1948180"/>
                </a:cubicBezTo>
                <a:lnTo>
                  <a:pt x="2581275" y="1948180"/>
                </a:lnTo>
                <a:cubicBezTo>
                  <a:pt x="2640330" y="1770380"/>
                  <a:pt x="2762885" y="1621790"/>
                  <a:pt x="2945765" y="1505585"/>
                </a:cubicBezTo>
                <a:cubicBezTo>
                  <a:pt x="3167380" y="1364615"/>
                  <a:pt x="3333750" y="1235075"/>
                  <a:pt x="3463290" y="1099820"/>
                </a:cubicBezTo>
                <a:lnTo>
                  <a:pt x="3463290" y="1094740"/>
                </a:lnTo>
                <a:cubicBezTo>
                  <a:pt x="3333750" y="1229995"/>
                  <a:pt x="3167380" y="1360805"/>
                  <a:pt x="2944495" y="1502410"/>
                </a:cubicBezTo>
                <a:close/>
                <a:moveTo>
                  <a:pt x="2359660" y="993140"/>
                </a:moveTo>
                <a:cubicBezTo>
                  <a:pt x="2701290" y="739775"/>
                  <a:pt x="2932430" y="359410"/>
                  <a:pt x="3053715" y="0"/>
                </a:cubicBezTo>
                <a:lnTo>
                  <a:pt x="3053080" y="0"/>
                </a:lnTo>
                <a:cubicBezTo>
                  <a:pt x="2882900" y="452755"/>
                  <a:pt x="2643505" y="814705"/>
                  <a:pt x="2239645" y="1071245"/>
                </a:cubicBezTo>
                <a:cubicBezTo>
                  <a:pt x="2137410" y="1139190"/>
                  <a:pt x="2018030" y="1186815"/>
                  <a:pt x="1905000" y="1250950"/>
                </a:cubicBezTo>
                <a:cubicBezTo>
                  <a:pt x="1597025" y="1424305"/>
                  <a:pt x="1347470" y="1659255"/>
                  <a:pt x="1165860" y="1948180"/>
                </a:cubicBezTo>
                <a:lnTo>
                  <a:pt x="1169670" y="1948180"/>
                </a:lnTo>
                <a:cubicBezTo>
                  <a:pt x="1177290" y="1939290"/>
                  <a:pt x="1185545" y="1920240"/>
                  <a:pt x="1189990" y="1917065"/>
                </a:cubicBezTo>
                <a:cubicBezTo>
                  <a:pt x="1633220" y="1265555"/>
                  <a:pt x="2082165" y="1219835"/>
                  <a:pt x="2359660" y="993140"/>
                </a:cubicBezTo>
                <a:close/>
                <a:moveTo>
                  <a:pt x="2176145" y="1163955"/>
                </a:moveTo>
                <a:cubicBezTo>
                  <a:pt x="2545080" y="1012190"/>
                  <a:pt x="2832735" y="760730"/>
                  <a:pt x="3031490" y="415290"/>
                </a:cubicBezTo>
                <a:cubicBezTo>
                  <a:pt x="3116580" y="267970"/>
                  <a:pt x="3173730" y="123825"/>
                  <a:pt x="3213100" y="0"/>
                </a:cubicBezTo>
                <a:lnTo>
                  <a:pt x="3209925" y="0"/>
                </a:lnTo>
                <a:cubicBezTo>
                  <a:pt x="3169920" y="123825"/>
                  <a:pt x="3113405" y="266700"/>
                  <a:pt x="3028950" y="413385"/>
                </a:cubicBezTo>
                <a:cubicBezTo>
                  <a:pt x="2830830" y="758190"/>
                  <a:pt x="2543175" y="1009015"/>
                  <a:pt x="2175510" y="1160145"/>
                </a:cubicBezTo>
                <a:cubicBezTo>
                  <a:pt x="1953895" y="1250315"/>
                  <a:pt x="1757680" y="1369060"/>
                  <a:pt x="1592580" y="1513205"/>
                </a:cubicBezTo>
                <a:cubicBezTo>
                  <a:pt x="1456055" y="1632585"/>
                  <a:pt x="1338580" y="1770380"/>
                  <a:pt x="1243965" y="1923415"/>
                </a:cubicBezTo>
                <a:cubicBezTo>
                  <a:pt x="1238885" y="1931670"/>
                  <a:pt x="1233805" y="1939290"/>
                  <a:pt x="1229360" y="1947545"/>
                </a:cubicBezTo>
                <a:lnTo>
                  <a:pt x="1233170" y="1947545"/>
                </a:lnTo>
                <a:cubicBezTo>
                  <a:pt x="1237615" y="1939925"/>
                  <a:pt x="1242060" y="1932940"/>
                  <a:pt x="1246505" y="1925320"/>
                </a:cubicBezTo>
                <a:cubicBezTo>
                  <a:pt x="1456690" y="1585595"/>
                  <a:pt x="1769745" y="1329055"/>
                  <a:pt x="2176145" y="1163955"/>
                </a:cubicBezTo>
                <a:close/>
                <a:moveTo>
                  <a:pt x="3158490" y="1948180"/>
                </a:moveTo>
                <a:lnTo>
                  <a:pt x="3159760" y="1948180"/>
                </a:lnTo>
                <a:cubicBezTo>
                  <a:pt x="3195955" y="1911350"/>
                  <a:pt x="3235325" y="1871980"/>
                  <a:pt x="3286125" y="1840865"/>
                </a:cubicBezTo>
                <a:cubicBezTo>
                  <a:pt x="3314065" y="1823720"/>
                  <a:pt x="3432175" y="1747520"/>
                  <a:pt x="3463290" y="1725295"/>
                </a:cubicBezTo>
                <a:lnTo>
                  <a:pt x="3463290" y="1722755"/>
                </a:lnTo>
                <a:cubicBezTo>
                  <a:pt x="3461385" y="1724025"/>
                  <a:pt x="3458845" y="1725295"/>
                  <a:pt x="3456305" y="1726565"/>
                </a:cubicBezTo>
                <a:cubicBezTo>
                  <a:pt x="3364230" y="1791335"/>
                  <a:pt x="3211195" y="1870075"/>
                  <a:pt x="3158490" y="1948180"/>
                </a:cubicBezTo>
                <a:close/>
                <a:moveTo>
                  <a:pt x="2705100" y="1868170"/>
                </a:moveTo>
                <a:cubicBezTo>
                  <a:pt x="2693670" y="1894205"/>
                  <a:pt x="2683510" y="1920875"/>
                  <a:pt x="2675255" y="1948180"/>
                </a:cubicBezTo>
                <a:lnTo>
                  <a:pt x="2678430" y="1948180"/>
                </a:lnTo>
                <a:cubicBezTo>
                  <a:pt x="2728595" y="1786255"/>
                  <a:pt x="2834640" y="1647825"/>
                  <a:pt x="2995295" y="1536700"/>
                </a:cubicBezTo>
                <a:cubicBezTo>
                  <a:pt x="3185795" y="1405255"/>
                  <a:pt x="3395345" y="1241425"/>
                  <a:pt x="3462655" y="1160145"/>
                </a:cubicBezTo>
                <a:lnTo>
                  <a:pt x="3462655" y="1157605"/>
                </a:lnTo>
                <a:cubicBezTo>
                  <a:pt x="3079115" y="1533525"/>
                  <a:pt x="2854960" y="1543050"/>
                  <a:pt x="2705100" y="1868170"/>
                </a:cubicBezTo>
                <a:close/>
                <a:moveTo>
                  <a:pt x="2924810" y="1699260"/>
                </a:moveTo>
                <a:cubicBezTo>
                  <a:pt x="2846705" y="1778000"/>
                  <a:pt x="2793365" y="1864995"/>
                  <a:pt x="2764790" y="1947545"/>
                </a:cubicBezTo>
                <a:lnTo>
                  <a:pt x="2768600" y="1947545"/>
                </a:lnTo>
                <a:cubicBezTo>
                  <a:pt x="2769870" y="1943100"/>
                  <a:pt x="2770505" y="1937385"/>
                  <a:pt x="2773045" y="1934210"/>
                </a:cubicBezTo>
                <a:cubicBezTo>
                  <a:pt x="2827020" y="1798955"/>
                  <a:pt x="2919095" y="1690370"/>
                  <a:pt x="3053715" y="1597025"/>
                </a:cubicBezTo>
                <a:cubicBezTo>
                  <a:pt x="3206115" y="1492885"/>
                  <a:pt x="3336925" y="1396365"/>
                  <a:pt x="3448050" y="1296035"/>
                </a:cubicBezTo>
                <a:cubicBezTo>
                  <a:pt x="3451860" y="1291590"/>
                  <a:pt x="3458210" y="1287145"/>
                  <a:pt x="3463290" y="1282700"/>
                </a:cubicBezTo>
                <a:lnTo>
                  <a:pt x="3463290" y="1278255"/>
                </a:lnTo>
                <a:cubicBezTo>
                  <a:pt x="3221990" y="1497330"/>
                  <a:pt x="3021330" y="1597660"/>
                  <a:pt x="2924810" y="1699260"/>
                </a:cubicBezTo>
                <a:close/>
                <a:moveTo>
                  <a:pt x="3051175" y="1948180"/>
                </a:moveTo>
                <a:lnTo>
                  <a:pt x="3051810" y="1948180"/>
                </a:lnTo>
                <a:cubicBezTo>
                  <a:pt x="3104515" y="1879600"/>
                  <a:pt x="3146425" y="1832610"/>
                  <a:pt x="3227070" y="1780540"/>
                </a:cubicBezTo>
                <a:cubicBezTo>
                  <a:pt x="3310890" y="1725930"/>
                  <a:pt x="3388360" y="1673860"/>
                  <a:pt x="3458210" y="1624330"/>
                </a:cubicBezTo>
                <a:cubicBezTo>
                  <a:pt x="3459480" y="1623060"/>
                  <a:pt x="3460750" y="1622425"/>
                  <a:pt x="3462020" y="1621155"/>
                </a:cubicBezTo>
                <a:lnTo>
                  <a:pt x="3462020" y="1616710"/>
                </a:lnTo>
                <a:cubicBezTo>
                  <a:pt x="3455670" y="1621155"/>
                  <a:pt x="3448050" y="1627505"/>
                  <a:pt x="3442335" y="1631315"/>
                </a:cubicBezTo>
                <a:cubicBezTo>
                  <a:pt x="3322320" y="1722755"/>
                  <a:pt x="3126105" y="1816100"/>
                  <a:pt x="3051175" y="1948180"/>
                </a:cubicBezTo>
                <a:close/>
                <a:moveTo>
                  <a:pt x="3079750" y="1784350"/>
                </a:moveTo>
                <a:cubicBezTo>
                  <a:pt x="3025140" y="1833880"/>
                  <a:pt x="2983865" y="1885315"/>
                  <a:pt x="2950845" y="1947545"/>
                </a:cubicBezTo>
                <a:lnTo>
                  <a:pt x="2954020" y="1947545"/>
                </a:lnTo>
                <a:cubicBezTo>
                  <a:pt x="3006725" y="1856105"/>
                  <a:pt x="3071495" y="1784350"/>
                  <a:pt x="3169920" y="1718945"/>
                </a:cubicBezTo>
                <a:cubicBezTo>
                  <a:pt x="3326765" y="1616710"/>
                  <a:pt x="3436620" y="1533525"/>
                  <a:pt x="3463290" y="1510665"/>
                </a:cubicBezTo>
                <a:lnTo>
                  <a:pt x="3463290" y="1508125"/>
                </a:lnTo>
                <a:cubicBezTo>
                  <a:pt x="3454400" y="1514475"/>
                  <a:pt x="3435350" y="1528445"/>
                  <a:pt x="3404870" y="1551305"/>
                </a:cubicBezTo>
                <a:cubicBezTo>
                  <a:pt x="3305175" y="1629410"/>
                  <a:pt x="3161030" y="1711960"/>
                  <a:pt x="3079750" y="1784350"/>
                </a:cubicBezTo>
                <a:close/>
                <a:moveTo>
                  <a:pt x="2930525" y="1818640"/>
                </a:moveTo>
                <a:cubicBezTo>
                  <a:pt x="2920365" y="1828800"/>
                  <a:pt x="2859405" y="1924050"/>
                  <a:pt x="2854325" y="1948180"/>
                </a:cubicBezTo>
                <a:lnTo>
                  <a:pt x="2860040" y="1948180"/>
                </a:lnTo>
                <a:cubicBezTo>
                  <a:pt x="2910840" y="1844040"/>
                  <a:pt x="2977515" y="1751330"/>
                  <a:pt x="3112135" y="1660525"/>
                </a:cubicBezTo>
                <a:cubicBezTo>
                  <a:pt x="3232785" y="1579245"/>
                  <a:pt x="3422650" y="1443355"/>
                  <a:pt x="3463290" y="1401445"/>
                </a:cubicBezTo>
                <a:lnTo>
                  <a:pt x="3463290" y="1392555"/>
                </a:lnTo>
                <a:cubicBezTo>
                  <a:pt x="3449955" y="1403350"/>
                  <a:pt x="3435985" y="1415415"/>
                  <a:pt x="3422650" y="1426210"/>
                </a:cubicBezTo>
                <a:cubicBezTo>
                  <a:pt x="3207385" y="1602740"/>
                  <a:pt x="3030220" y="1681480"/>
                  <a:pt x="2930525" y="1818640"/>
                </a:cubicBezTo>
                <a:close/>
              </a:path>
            </a:pathLst>
          </a:custGeom>
          <a:gradFill>
            <a:gsLst>
              <a:gs pos="0">
                <a:srgbClr val="08303F">
                  <a:alpha val="12549"/>
                </a:srgbClr>
              </a:gs>
              <a:gs pos="100000">
                <a:srgbClr val="000000">
                  <a:alpha val="30980"/>
                </a:srgbClr>
              </a:gs>
            </a:gsLst>
            <a:lin ang="2698631"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 name="Google Shape;18;p3"/>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9" name="Google Shape;19;p3"/>
          <p:cNvSpPr/>
          <p:nvPr/>
        </p:nvSpPr>
        <p:spPr>
          <a:xfrm>
            <a:off x="-1174326" y="2220424"/>
            <a:ext cx="4361569" cy="4289199"/>
          </a:xfrm>
          <a:custGeom>
            <a:rect b="b" l="l" r="r" t="t"/>
            <a:pathLst>
              <a:path extrusionOk="0" h="3881628" w="3947121">
                <a:moveTo>
                  <a:pt x="1064704" y="2536431"/>
                </a:moveTo>
                <a:lnTo>
                  <a:pt x="1064704" y="2505227"/>
                </a:lnTo>
                <a:lnTo>
                  <a:pt x="1095908" y="2505227"/>
                </a:lnTo>
                <a:lnTo>
                  <a:pt x="1095908" y="2473681"/>
                </a:lnTo>
                <a:lnTo>
                  <a:pt x="1064704" y="2473681"/>
                </a:lnTo>
                <a:lnTo>
                  <a:pt x="1064704" y="2442477"/>
                </a:lnTo>
                <a:lnTo>
                  <a:pt x="1033158" y="2442477"/>
                </a:lnTo>
                <a:lnTo>
                  <a:pt x="1033158" y="2473681"/>
                </a:lnTo>
                <a:lnTo>
                  <a:pt x="1001954" y="2473681"/>
                </a:lnTo>
                <a:lnTo>
                  <a:pt x="1001954" y="2505227"/>
                </a:lnTo>
                <a:lnTo>
                  <a:pt x="1033158" y="2505227"/>
                </a:lnTo>
                <a:lnTo>
                  <a:pt x="1033158" y="2536431"/>
                </a:lnTo>
                <a:lnTo>
                  <a:pt x="1064704" y="2536431"/>
                </a:lnTo>
                <a:close/>
                <a:moveTo>
                  <a:pt x="1202207" y="2537803"/>
                </a:moveTo>
                <a:lnTo>
                  <a:pt x="1202207" y="2505570"/>
                </a:lnTo>
                <a:lnTo>
                  <a:pt x="1234440" y="2505570"/>
                </a:lnTo>
                <a:lnTo>
                  <a:pt x="1234440" y="2473338"/>
                </a:lnTo>
                <a:lnTo>
                  <a:pt x="1202207" y="2473338"/>
                </a:lnTo>
                <a:lnTo>
                  <a:pt x="1202207" y="2441105"/>
                </a:lnTo>
                <a:lnTo>
                  <a:pt x="1169975" y="2441105"/>
                </a:lnTo>
                <a:lnTo>
                  <a:pt x="1169975" y="2473338"/>
                </a:lnTo>
                <a:lnTo>
                  <a:pt x="1137742" y="2473338"/>
                </a:lnTo>
                <a:lnTo>
                  <a:pt x="1137742" y="2505570"/>
                </a:lnTo>
                <a:lnTo>
                  <a:pt x="1169975" y="2505570"/>
                </a:lnTo>
                <a:lnTo>
                  <a:pt x="1169975" y="2537803"/>
                </a:lnTo>
                <a:lnTo>
                  <a:pt x="1202207" y="2537803"/>
                </a:lnTo>
                <a:close/>
                <a:moveTo>
                  <a:pt x="1270787" y="2674963"/>
                </a:moveTo>
                <a:lnTo>
                  <a:pt x="1270787" y="2642730"/>
                </a:lnTo>
                <a:lnTo>
                  <a:pt x="1303020" y="2642730"/>
                </a:lnTo>
                <a:lnTo>
                  <a:pt x="1303020" y="2610498"/>
                </a:lnTo>
                <a:lnTo>
                  <a:pt x="1270787" y="2610498"/>
                </a:lnTo>
                <a:lnTo>
                  <a:pt x="1270787" y="2578265"/>
                </a:lnTo>
                <a:lnTo>
                  <a:pt x="1238555" y="2578265"/>
                </a:lnTo>
                <a:lnTo>
                  <a:pt x="1238555" y="2610498"/>
                </a:lnTo>
                <a:lnTo>
                  <a:pt x="1206322" y="2610498"/>
                </a:lnTo>
                <a:lnTo>
                  <a:pt x="1206322" y="2642730"/>
                </a:lnTo>
                <a:lnTo>
                  <a:pt x="1238555" y="2642730"/>
                </a:lnTo>
                <a:lnTo>
                  <a:pt x="1238555" y="2674963"/>
                </a:lnTo>
                <a:lnTo>
                  <a:pt x="1270787" y="2674963"/>
                </a:lnTo>
                <a:close/>
                <a:moveTo>
                  <a:pt x="1133627" y="2400643"/>
                </a:moveTo>
                <a:lnTo>
                  <a:pt x="1133627" y="2368410"/>
                </a:lnTo>
                <a:lnTo>
                  <a:pt x="1165860" y="2368410"/>
                </a:lnTo>
                <a:lnTo>
                  <a:pt x="1165860" y="2336178"/>
                </a:lnTo>
                <a:lnTo>
                  <a:pt x="1133627" y="2336178"/>
                </a:lnTo>
                <a:lnTo>
                  <a:pt x="1133627" y="2303945"/>
                </a:lnTo>
                <a:lnTo>
                  <a:pt x="1101395" y="2303945"/>
                </a:lnTo>
                <a:lnTo>
                  <a:pt x="1101395" y="2336178"/>
                </a:lnTo>
                <a:lnTo>
                  <a:pt x="1069162" y="2336178"/>
                </a:lnTo>
                <a:lnTo>
                  <a:pt x="1069162" y="2368410"/>
                </a:lnTo>
                <a:lnTo>
                  <a:pt x="1101395" y="2368410"/>
                </a:lnTo>
                <a:lnTo>
                  <a:pt x="1101395" y="2400643"/>
                </a:lnTo>
                <a:lnTo>
                  <a:pt x="1133627" y="2400643"/>
                </a:lnTo>
                <a:close/>
                <a:moveTo>
                  <a:pt x="996124" y="2399271"/>
                </a:moveTo>
                <a:lnTo>
                  <a:pt x="996124" y="2368067"/>
                </a:lnTo>
                <a:lnTo>
                  <a:pt x="1027328" y="2368067"/>
                </a:lnTo>
                <a:lnTo>
                  <a:pt x="1027328" y="2336521"/>
                </a:lnTo>
                <a:lnTo>
                  <a:pt x="996124" y="2336521"/>
                </a:lnTo>
                <a:lnTo>
                  <a:pt x="996124" y="2305317"/>
                </a:lnTo>
                <a:lnTo>
                  <a:pt x="964578" y="2305317"/>
                </a:lnTo>
                <a:lnTo>
                  <a:pt x="964578" y="2336521"/>
                </a:lnTo>
                <a:lnTo>
                  <a:pt x="933374" y="2336521"/>
                </a:lnTo>
                <a:lnTo>
                  <a:pt x="933374" y="2368067"/>
                </a:lnTo>
                <a:lnTo>
                  <a:pt x="964578" y="2368067"/>
                </a:lnTo>
                <a:lnTo>
                  <a:pt x="964578" y="2399271"/>
                </a:lnTo>
                <a:lnTo>
                  <a:pt x="996124" y="2399271"/>
                </a:lnTo>
                <a:close/>
                <a:moveTo>
                  <a:pt x="651167" y="1981962"/>
                </a:moveTo>
                <a:lnTo>
                  <a:pt x="651167" y="1954530"/>
                </a:lnTo>
                <a:lnTo>
                  <a:pt x="678599" y="1954530"/>
                </a:lnTo>
                <a:lnTo>
                  <a:pt x="678599" y="1927098"/>
                </a:lnTo>
                <a:lnTo>
                  <a:pt x="651167" y="1927098"/>
                </a:lnTo>
                <a:lnTo>
                  <a:pt x="651167" y="1899666"/>
                </a:lnTo>
                <a:lnTo>
                  <a:pt x="623735" y="1899666"/>
                </a:lnTo>
                <a:lnTo>
                  <a:pt x="623735" y="1927098"/>
                </a:lnTo>
                <a:lnTo>
                  <a:pt x="596303" y="1927098"/>
                </a:lnTo>
                <a:lnTo>
                  <a:pt x="596303" y="1954530"/>
                </a:lnTo>
                <a:lnTo>
                  <a:pt x="623735" y="1954530"/>
                </a:lnTo>
                <a:lnTo>
                  <a:pt x="623735" y="1981962"/>
                </a:lnTo>
                <a:lnTo>
                  <a:pt x="651167" y="1981962"/>
                </a:lnTo>
                <a:close/>
                <a:moveTo>
                  <a:pt x="720090" y="2120494"/>
                </a:moveTo>
                <a:lnTo>
                  <a:pt x="720090" y="2092033"/>
                </a:lnTo>
                <a:lnTo>
                  <a:pt x="748551" y="2092033"/>
                </a:lnTo>
                <a:lnTo>
                  <a:pt x="748551" y="2063915"/>
                </a:lnTo>
                <a:lnTo>
                  <a:pt x="720090" y="2063915"/>
                </a:lnTo>
                <a:lnTo>
                  <a:pt x="720090" y="2035454"/>
                </a:lnTo>
                <a:lnTo>
                  <a:pt x="691972" y="2035454"/>
                </a:lnTo>
                <a:lnTo>
                  <a:pt x="691972" y="2063915"/>
                </a:lnTo>
                <a:lnTo>
                  <a:pt x="663511" y="2063915"/>
                </a:lnTo>
                <a:lnTo>
                  <a:pt x="663511" y="2092033"/>
                </a:lnTo>
                <a:lnTo>
                  <a:pt x="691972" y="2092033"/>
                </a:lnTo>
                <a:lnTo>
                  <a:pt x="691972" y="2120494"/>
                </a:lnTo>
                <a:lnTo>
                  <a:pt x="720090" y="2120494"/>
                </a:lnTo>
                <a:close/>
                <a:moveTo>
                  <a:pt x="858279" y="2123580"/>
                </a:moveTo>
                <a:lnTo>
                  <a:pt x="858279" y="2093062"/>
                </a:lnTo>
                <a:lnTo>
                  <a:pt x="888797" y="2093062"/>
                </a:lnTo>
                <a:lnTo>
                  <a:pt x="888797" y="2062886"/>
                </a:lnTo>
                <a:lnTo>
                  <a:pt x="858279" y="2062886"/>
                </a:lnTo>
                <a:lnTo>
                  <a:pt x="858279" y="2032368"/>
                </a:lnTo>
                <a:lnTo>
                  <a:pt x="828103" y="2032368"/>
                </a:lnTo>
                <a:lnTo>
                  <a:pt x="828103" y="2062886"/>
                </a:lnTo>
                <a:lnTo>
                  <a:pt x="797585" y="2062886"/>
                </a:lnTo>
                <a:lnTo>
                  <a:pt x="797585" y="2093062"/>
                </a:lnTo>
                <a:lnTo>
                  <a:pt x="828103" y="2093062"/>
                </a:lnTo>
                <a:lnTo>
                  <a:pt x="828103" y="2123580"/>
                </a:lnTo>
                <a:lnTo>
                  <a:pt x="858279" y="2123580"/>
                </a:lnTo>
                <a:close/>
                <a:moveTo>
                  <a:pt x="927202" y="2261768"/>
                </a:moveTo>
                <a:lnTo>
                  <a:pt x="927202" y="2230565"/>
                </a:lnTo>
                <a:lnTo>
                  <a:pt x="958405" y="2230565"/>
                </a:lnTo>
                <a:lnTo>
                  <a:pt x="958405" y="2199704"/>
                </a:lnTo>
                <a:lnTo>
                  <a:pt x="927202" y="2199704"/>
                </a:lnTo>
                <a:lnTo>
                  <a:pt x="927202" y="2168500"/>
                </a:lnTo>
                <a:lnTo>
                  <a:pt x="896341" y="2168500"/>
                </a:lnTo>
                <a:lnTo>
                  <a:pt x="896341" y="2199704"/>
                </a:lnTo>
                <a:lnTo>
                  <a:pt x="865137" y="2199704"/>
                </a:lnTo>
                <a:lnTo>
                  <a:pt x="865137" y="2230565"/>
                </a:lnTo>
                <a:lnTo>
                  <a:pt x="896341" y="2230565"/>
                </a:lnTo>
                <a:lnTo>
                  <a:pt x="896341" y="2261768"/>
                </a:lnTo>
                <a:lnTo>
                  <a:pt x="927202" y="2261768"/>
                </a:lnTo>
                <a:close/>
                <a:moveTo>
                  <a:pt x="789356" y="2259025"/>
                </a:moveTo>
                <a:lnTo>
                  <a:pt x="789356" y="2229879"/>
                </a:lnTo>
                <a:lnTo>
                  <a:pt x="818502" y="2229879"/>
                </a:lnTo>
                <a:lnTo>
                  <a:pt x="818502" y="2200389"/>
                </a:lnTo>
                <a:lnTo>
                  <a:pt x="789356" y="2200389"/>
                </a:lnTo>
                <a:lnTo>
                  <a:pt x="789356" y="2171243"/>
                </a:lnTo>
                <a:lnTo>
                  <a:pt x="759866" y="2171243"/>
                </a:lnTo>
                <a:lnTo>
                  <a:pt x="759866" y="2200389"/>
                </a:lnTo>
                <a:lnTo>
                  <a:pt x="730720" y="2200389"/>
                </a:lnTo>
                <a:lnTo>
                  <a:pt x="730720" y="2229879"/>
                </a:lnTo>
                <a:lnTo>
                  <a:pt x="759866" y="2229879"/>
                </a:lnTo>
                <a:lnTo>
                  <a:pt x="759866" y="2259025"/>
                </a:lnTo>
                <a:lnTo>
                  <a:pt x="789356" y="2259025"/>
                </a:lnTo>
                <a:close/>
                <a:moveTo>
                  <a:pt x="1888007" y="2812123"/>
                </a:moveTo>
                <a:lnTo>
                  <a:pt x="1888007" y="2779890"/>
                </a:lnTo>
                <a:lnTo>
                  <a:pt x="1920240" y="2779890"/>
                </a:lnTo>
                <a:lnTo>
                  <a:pt x="1920240" y="2747658"/>
                </a:lnTo>
                <a:lnTo>
                  <a:pt x="1888007" y="2747658"/>
                </a:lnTo>
                <a:lnTo>
                  <a:pt x="1888007" y="2715425"/>
                </a:lnTo>
                <a:lnTo>
                  <a:pt x="1855775" y="2715425"/>
                </a:lnTo>
                <a:lnTo>
                  <a:pt x="1855775" y="2747658"/>
                </a:lnTo>
                <a:lnTo>
                  <a:pt x="1823542" y="2747658"/>
                </a:lnTo>
                <a:lnTo>
                  <a:pt x="1823542" y="2779890"/>
                </a:lnTo>
                <a:lnTo>
                  <a:pt x="1855775" y="2779890"/>
                </a:lnTo>
                <a:lnTo>
                  <a:pt x="1855775" y="2812123"/>
                </a:lnTo>
                <a:lnTo>
                  <a:pt x="1888007" y="2812123"/>
                </a:lnTo>
                <a:close/>
                <a:moveTo>
                  <a:pt x="1750847" y="2812123"/>
                </a:moveTo>
                <a:lnTo>
                  <a:pt x="1750847" y="2779890"/>
                </a:lnTo>
                <a:lnTo>
                  <a:pt x="1783080" y="2779890"/>
                </a:lnTo>
                <a:lnTo>
                  <a:pt x="1783080" y="2747658"/>
                </a:lnTo>
                <a:lnTo>
                  <a:pt x="1750847" y="2747658"/>
                </a:lnTo>
                <a:lnTo>
                  <a:pt x="1750847" y="2715425"/>
                </a:lnTo>
                <a:lnTo>
                  <a:pt x="1718615" y="2715425"/>
                </a:lnTo>
                <a:lnTo>
                  <a:pt x="1718615" y="2747658"/>
                </a:lnTo>
                <a:lnTo>
                  <a:pt x="1686382" y="2747658"/>
                </a:lnTo>
                <a:lnTo>
                  <a:pt x="1686382" y="2779890"/>
                </a:lnTo>
                <a:lnTo>
                  <a:pt x="1718615" y="2779890"/>
                </a:lnTo>
                <a:lnTo>
                  <a:pt x="1718615" y="2812123"/>
                </a:lnTo>
                <a:lnTo>
                  <a:pt x="1750847" y="2812123"/>
                </a:lnTo>
                <a:close/>
                <a:moveTo>
                  <a:pt x="1819427" y="2674963"/>
                </a:moveTo>
                <a:lnTo>
                  <a:pt x="1819427" y="2642730"/>
                </a:lnTo>
                <a:lnTo>
                  <a:pt x="1851660" y="2642730"/>
                </a:lnTo>
                <a:lnTo>
                  <a:pt x="1851660" y="2610498"/>
                </a:lnTo>
                <a:lnTo>
                  <a:pt x="1819427" y="2610498"/>
                </a:lnTo>
                <a:lnTo>
                  <a:pt x="1819427" y="2578265"/>
                </a:lnTo>
                <a:lnTo>
                  <a:pt x="1787195" y="2578265"/>
                </a:lnTo>
                <a:lnTo>
                  <a:pt x="1787195" y="2610498"/>
                </a:lnTo>
                <a:lnTo>
                  <a:pt x="1754962" y="2610498"/>
                </a:lnTo>
                <a:lnTo>
                  <a:pt x="1754962" y="2642730"/>
                </a:lnTo>
                <a:lnTo>
                  <a:pt x="1787195" y="2642730"/>
                </a:lnTo>
                <a:lnTo>
                  <a:pt x="1787195" y="2674963"/>
                </a:lnTo>
                <a:lnTo>
                  <a:pt x="1819427" y="2674963"/>
                </a:lnTo>
                <a:close/>
                <a:moveTo>
                  <a:pt x="691972" y="1761134"/>
                </a:moveTo>
                <a:lnTo>
                  <a:pt x="691972" y="1789595"/>
                </a:lnTo>
                <a:lnTo>
                  <a:pt x="663511" y="1789595"/>
                </a:lnTo>
                <a:lnTo>
                  <a:pt x="663511" y="1817713"/>
                </a:lnTo>
                <a:lnTo>
                  <a:pt x="691972" y="1817713"/>
                </a:lnTo>
                <a:lnTo>
                  <a:pt x="691972" y="1846174"/>
                </a:lnTo>
                <a:lnTo>
                  <a:pt x="720090" y="1846174"/>
                </a:lnTo>
                <a:lnTo>
                  <a:pt x="720090" y="1817713"/>
                </a:lnTo>
                <a:lnTo>
                  <a:pt x="748551" y="1817713"/>
                </a:lnTo>
                <a:lnTo>
                  <a:pt x="748551" y="1789595"/>
                </a:lnTo>
                <a:lnTo>
                  <a:pt x="720090" y="1789595"/>
                </a:lnTo>
                <a:lnTo>
                  <a:pt x="720090" y="1761134"/>
                </a:lnTo>
                <a:lnTo>
                  <a:pt x="691972" y="1761134"/>
                </a:lnTo>
                <a:close/>
                <a:moveTo>
                  <a:pt x="1682267" y="2674963"/>
                </a:moveTo>
                <a:lnTo>
                  <a:pt x="1682267" y="2642730"/>
                </a:lnTo>
                <a:lnTo>
                  <a:pt x="1714500" y="2642730"/>
                </a:lnTo>
                <a:lnTo>
                  <a:pt x="1714500" y="2610498"/>
                </a:lnTo>
                <a:lnTo>
                  <a:pt x="1682267" y="2610498"/>
                </a:lnTo>
                <a:lnTo>
                  <a:pt x="1682267" y="2578265"/>
                </a:lnTo>
                <a:lnTo>
                  <a:pt x="1650035" y="2578265"/>
                </a:lnTo>
                <a:lnTo>
                  <a:pt x="1650035" y="2610498"/>
                </a:lnTo>
                <a:lnTo>
                  <a:pt x="1617802" y="2610498"/>
                </a:lnTo>
                <a:lnTo>
                  <a:pt x="1617802" y="2642730"/>
                </a:lnTo>
                <a:lnTo>
                  <a:pt x="1650035" y="2642730"/>
                </a:lnTo>
                <a:lnTo>
                  <a:pt x="1650035" y="2674963"/>
                </a:lnTo>
                <a:lnTo>
                  <a:pt x="1682267" y="2674963"/>
                </a:lnTo>
                <a:close/>
                <a:moveTo>
                  <a:pt x="1476527" y="2537803"/>
                </a:moveTo>
                <a:lnTo>
                  <a:pt x="1476527" y="2505570"/>
                </a:lnTo>
                <a:lnTo>
                  <a:pt x="1508760" y="2505570"/>
                </a:lnTo>
                <a:lnTo>
                  <a:pt x="1508760" y="2473338"/>
                </a:lnTo>
                <a:lnTo>
                  <a:pt x="1476527" y="2473338"/>
                </a:lnTo>
                <a:lnTo>
                  <a:pt x="1476527" y="2441105"/>
                </a:lnTo>
                <a:lnTo>
                  <a:pt x="1444295" y="2441105"/>
                </a:lnTo>
                <a:lnTo>
                  <a:pt x="1444295" y="2473338"/>
                </a:lnTo>
                <a:lnTo>
                  <a:pt x="1412062" y="2473338"/>
                </a:lnTo>
                <a:lnTo>
                  <a:pt x="1412062" y="2505570"/>
                </a:lnTo>
                <a:lnTo>
                  <a:pt x="1444295" y="2505570"/>
                </a:lnTo>
                <a:lnTo>
                  <a:pt x="1444295" y="2537803"/>
                </a:lnTo>
                <a:lnTo>
                  <a:pt x="1476527" y="2537803"/>
                </a:lnTo>
                <a:close/>
                <a:moveTo>
                  <a:pt x="1407947" y="2674963"/>
                </a:moveTo>
                <a:lnTo>
                  <a:pt x="1407947" y="2642730"/>
                </a:lnTo>
                <a:lnTo>
                  <a:pt x="1440180" y="2642730"/>
                </a:lnTo>
                <a:lnTo>
                  <a:pt x="1440180" y="2610498"/>
                </a:lnTo>
                <a:lnTo>
                  <a:pt x="1407947" y="2610498"/>
                </a:lnTo>
                <a:lnTo>
                  <a:pt x="1407947" y="2578265"/>
                </a:lnTo>
                <a:lnTo>
                  <a:pt x="1375715" y="2578265"/>
                </a:lnTo>
                <a:lnTo>
                  <a:pt x="1375715" y="2610498"/>
                </a:lnTo>
                <a:lnTo>
                  <a:pt x="1343482" y="2610498"/>
                </a:lnTo>
                <a:lnTo>
                  <a:pt x="1343482" y="2642730"/>
                </a:lnTo>
                <a:lnTo>
                  <a:pt x="1375715" y="2642730"/>
                </a:lnTo>
                <a:lnTo>
                  <a:pt x="1375715" y="2674963"/>
                </a:lnTo>
                <a:lnTo>
                  <a:pt x="1407947" y="2674963"/>
                </a:lnTo>
                <a:close/>
                <a:moveTo>
                  <a:pt x="1339367" y="2537803"/>
                </a:moveTo>
                <a:lnTo>
                  <a:pt x="1339367" y="2505570"/>
                </a:lnTo>
                <a:lnTo>
                  <a:pt x="1371600" y="2505570"/>
                </a:lnTo>
                <a:lnTo>
                  <a:pt x="1371600" y="2473338"/>
                </a:lnTo>
                <a:lnTo>
                  <a:pt x="1339367" y="2473338"/>
                </a:lnTo>
                <a:lnTo>
                  <a:pt x="1339367" y="2441105"/>
                </a:lnTo>
                <a:lnTo>
                  <a:pt x="1307135" y="2441105"/>
                </a:lnTo>
                <a:lnTo>
                  <a:pt x="1307135" y="2473338"/>
                </a:lnTo>
                <a:lnTo>
                  <a:pt x="1274902" y="2473338"/>
                </a:lnTo>
                <a:lnTo>
                  <a:pt x="1274902" y="2505570"/>
                </a:lnTo>
                <a:lnTo>
                  <a:pt x="1307135" y="2505570"/>
                </a:lnTo>
                <a:lnTo>
                  <a:pt x="1307135" y="2537803"/>
                </a:lnTo>
                <a:lnTo>
                  <a:pt x="1339367" y="2537803"/>
                </a:lnTo>
                <a:close/>
                <a:moveTo>
                  <a:pt x="1613687" y="2812123"/>
                </a:moveTo>
                <a:lnTo>
                  <a:pt x="1613687" y="2779890"/>
                </a:lnTo>
                <a:lnTo>
                  <a:pt x="1645920" y="2779890"/>
                </a:lnTo>
                <a:lnTo>
                  <a:pt x="1645920" y="2747658"/>
                </a:lnTo>
                <a:lnTo>
                  <a:pt x="1613687" y="2747658"/>
                </a:lnTo>
                <a:lnTo>
                  <a:pt x="1613687" y="2715425"/>
                </a:lnTo>
                <a:lnTo>
                  <a:pt x="1581455" y="2715425"/>
                </a:lnTo>
                <a:lnTo>
                  <a:pt x="1581455" y="2747658"/>
                </a:lnTo>
                <a:lnTo>
                  <a:pt x="1549222" y="2747658"/>
                </a:lnTo>
                <a:lnTo>
                  <a:pt x="1549222" y="2779890"/>
                </a:lnTo>
                <a:lnTo>
                  <a:pt x="1581455" y="2779890"/>
                </a:lnTo>
                <a:lnTo>
                  <a:pt x="1581455" y="2812123"/>
                </a:lnTo>
                <a:lnTo>
                  <a:pt x="1613687" y="2812123"/>
                </a:lnTo>
                <a:close/>
                <a:moveTo>
                  <a:pt x="1956587" y="2674963"/>
                </a:moveTo>
                <a:lnTo>
                  <a:pt x="1956587" y="2642730"/>
                </a:lnTo>
                <a:lnTo>
                  <a:pt x="1988820" y="2642730"/>
                </a:lnTo>
                <a:lnTo>
                  <a:pt x="1988820" y="2610498"/>
                </a:lnTo>
                <a:lnTo>
                  <a:pt x="1956587" y="2610498"/>
                </a:lnTo>
                <a:lnTo>
                  <a:pt x="1956587" y="2578265"/>
                </a:lnTo>
                <a:lnTo>
                  <a:pt x="1924355" y="2578265"/>
                </a:lnTo>
                <a:lnTo>
                  <a:pt x="1924355" y="2610498"/>
                </a:lnTo>
                <a:lnTo>
                  <a:pt x="1892122" y="2610498"/>
                </a:lnTo>
                <a:lnTo>
                  <a:pt x="1892122" y="2642730"/>
                </a:lnTo>
                <a:lnTo>
                  <a:pt x="1924355" y="2642730"/>
                </a:lnTo>
                <a:lnTo>
                  <a:pt x="1924355" y="2674963"/>
                </a:lnTo>
                <a:lnTo>
                  <a:pt x="1956587" y="2674963"/>
                </a:lnTo>
                <a:close/>
                <a:moveTo>
                  <a:pt x="2130095" y="1069505"/>
                </a:moveTo>
                <a:lnTo>
                  <a:pt x="2130095" y="1101738"/>
                </a:lnTo>
                <a:lnTo>
                  <a:pt x="2097862" y="1101738"/>
                </a:lnTo>
                <a:lnTo>
                  <a:pt x="2097862" y="1133970"/>
                </a:lnTo>
                <a:lnTo>
                  <a:pt x="2130095" y="1133970"/>
                </a:lnTo>
                <a:lnTo>
                  <a:pt x="2130095" y="1166203"/>
                </a:lnTo>
                <a:lnTo>
                  <a:pt x="2162327" y="1166203"/>
                </a:lnTo>
                <a:lnTo>
                  <a:pt x="2162327" y="1133970"/>
                </a:lnTo>
                <a:lnTo>
                  <a:pt x="2194560" y="1133970"/>
                </a:lnTo>
                <a:lnTo>
                  <a:pt x="2194560" y="1101738"/>
                </a:lnTo>
                <a:lnTo>
                  <a:pt x="2162327" y="1101738"/>
                </a:lnTo>
                <a:lnTo>
                  <a:pt x="2162327" y="1069505"/>
                </a:lnTo>
                <a:lnTo>
                  <a:pt x="2130095" y="1069505"/>
                </a:lnTo>
                <a:close/>
                <a:moveTo>
                  <a:pt x="1444295" y="1069505"/>
                </a:moveTo>
                <a:lnTo>
                  <a:pt x="1444295" y="1101738"/>
                </a:lnTo>
                <a:lnTo>
                  <a:pt x="1412062" y="1101738"/>
                </a:lnTo>
                <a:lnTo>
                  <a:pt x="1412062" y="1133970"/>
                </a:lnTo>
                <a:lnTo>
                  <a:pt x="1444295" y="1133970"/>
                </a:lnTo>
                <a:lnTo>
                  <a:pt x="1444295" y="1166203"/>
                </a:lnTo>
                <a:lnTo>
                  <a:pt x="1476527" y="1166203"/>
                </a:lnTo>
                <a:lnTo>
                  <a:pt x="1476527" y="1133970"/>
                </a:lnTo>
                <a:lnTo>
                  <a:pt x="1508760" y="1133970"/>
                </a:lnTo>
                <a:lnTo>
                  <a:pt x="1508760" y="1101738"/>
                </a:lnTo>
                <a:lnTo>
                  <a:pt x="1476527" y="1101738"/>
                </a:lnTo>
                <a:lnTo>
                  <a:pt x="1476527" y="1069505"/>
                </a:lnTo>
                <a:lnTo>
                  <a:pt x="1444295" y="1069505"/>
                </a:lnTo>
                <a:close/>
                <a:moveTo>
                  <a:pt x="1718615" y="1069505"/>
                </a:moveTo>
                <a:lnTo>
                  <a:pt x="1718615" y="1101738"/>
                </a:lnTo>
                <a:lnTo>
                  <a:pt x="1686382" y="1101738"/>
                </a:lnTo>
                <a:lnTo>
                  <a:pt x="1686382" y="1133970"/>
                </a:lnTo>
                <a:lnTo>
                  <a:pt x="1718615" y="1133970"/>
                </a:lnTo>
                <a:lnTo>
                  <a:pt x="1718615" y="1166203"/>
                </a:lnTo>
                <a:lnTo>
                  <a:pt x="1750847" y="1166203"/>
                </a:lnTo>
                <a:lnTo>
                  <a:pt x="1750847" y="1133970"/>
                </a:lnTo>
                <a:lnTo>
                  <a:pt x="1783080" y="1133970"/>
                </a:lnTo>
                <a:lnTo>
                  <a:pt x="1783080" y="1101738"/>
                </a:lnTo>
                <a:lnTo>
                  <a:pt x="1750847" y="1101738"/>
                </a:lnTo>
                <a:lnTo>
                  <a:pt x="1750847" y="1069505"/>
                </a:lnTo>
                <a:lnTo>
                  <a:pt x="1718615" y="1069505"/>
                </a:lnTo>
                <a:close/>
                <a:moveTo>
                  <a:pt x="1787195" y="1206665"/>
                </a:moveTo>
                <a:lnTo>
                  <a:pt x="1787195" y="1238898"/>
                </a:lnTo>
                <a:lnTo>
                  <a:pt x="1754962" y="1238898"/>
                </a:lnTo>
                <a:lnTo>
                  <a:pt x="1754962" y="1271130"/>
                </a:lnTo>
                <a:lnTo>
                  <a:pt x="1787195" y="1271130"/>
                </a:lnTo>
                <a:lnTo>
                  <a:pt x="1787195" y="1303363"/>
                </a:lnTo>
                <a:lnTo>
                  <a:pt x="1819427" y="1303363"/>
                </a:lnTo>
                <a:lnTo>
                  <a:pt x="1819427" y="1271130"/>
                </a:lnTo>
                <a:lnTo>
                  <a:pt x="1851660" y="1271130"/>
                </a:lnTo>
                <a:lnTo>
                  <a:pt x="1851660" y="1238898"/>
                </a:lnTo>
                <a:lnTo>
                  <a:pt x="1819427" y="1238898"/>
                </a:lnTo>
                <a:lnTo>
                  <a:pt x="1819427" y="1206665"/>
                </a:lnTo>
                <a:lnTo>
                  <a:pt x="1787195" y="1206665"/>
                </a:lnTo>
                <a:close/>
                <a:moveTo>
                  <a:pt x="1512875" y="1206665"/>
                </a:moveTo>
                <a:lnTo>
                  <a:pt x="1512875" y="1238898"/>
                </a:lnTo>
                <a:lnTo>
                  <a:pt x="1480642" y="1238898"/>
                </a:lnTo>
                <a:lnTo>
                  <a:pt x="1480642" y="1271130"/>
                </a:lnTo>
                <a:lnTo>
                  <a:pt x="1512875" y="1271130"/>
                </a:lnTo>
                <a:lnTo>
                  <a:pt x="1512875" y="1303363"/>
                </a:lnTo>
                <a:lnTo>
                  <a:pt x="1545107" y="1303363"/>
                </a:lnTo>
                <a:lnTo>
                  <a:pt x="1545107" y="1271130"/>
                </a:lnTo>
                <a:lnTo>
                  <a:pt x="1577340" y="1271130"/>
                </a:lnTo>
                <a:lnTo>
                  <a:pt x="1577340" y="1238898"/>
                </a:lnTo>
                <a:lnTo>
                  <a:pt x="1545107" y="1238898"/>
                </a:lnTo>
                <a:lnTo>
                  <a:pt x="1545107" y="1206665"/>
                </a:lnTo>
                <a:lnTo>
                  <a:pt x="1512875" y="1206665"/>
                </a:lnTo>
                <a:close/>
                <a:moveTo>
                  <a:pt x="1650035" y="1206665"/>
                </a:moveTo>
                <a:lnTo>
                  <a:pt x="1650035" y="1238898"/>
                </a:lnTo>
                <a:lnTo>
                  <a:pt x="1617802" y="1238898"/>
                </a:lnTo>
                <a:lnTo>
                  <a:pt x="1617802" y="1271130"/>
                </a:lnTo>
                <a:lnTo>
                  <a:pt x="1650035" y="1271130"/>
                </a:lnTo>
                <a:lnTo>
                  <a:pt x="1650035" y="1303363"/>
                </a:lnTo>
                <a:lnTo>
                  <a:pt x="1682267" y="1303363"/>
                </a:lnTo>
                <a:lnTo>
                  <a:pt x="1682267" y="1271130"/>
                </a:lnTo>
                <a:lnTo>
                  <a:pt x="1714500" y="1271130"/>
                </a:lnTo>
                <a:lnTo>
                  <a:pt x="1714500" y="1238898"/>
                </a:lnTo>
                <a:lnTo>
                  <a:pt x="1682267" y="1238898"/>
                </a:lnTo>
                <a:lnTo>
                  <a:pt x="1682267" y="1206665"/>
                </a:lnTo>
                <a:lnTo>
                  <a:pt x="1650035" y="1206665"/>
                </a:lnTo>
                <a:close/>
                <a:moveTo>
                  <a:pt x="2061515" y="1206665"/>
                </a:moveTo>
                <a:lnTo>
                  <a:pt x="2061515" y="1238898"/>
                </a:lnTo>
                <a:lnTo>
                  <a:pt x="2029282" y="1238898"/>
                </a:lnTo>
                <a:lnTo>
                  <a:pt x="2029282" y="1271130"/>
                </a:lnTo>
                <a:lnTo>
                  <a:pt x="2061515" y="1271130"/>
                </a:lnTo>
                <a:lnTo>
                  <a:pt x="2061515" y="1303363"/>
                </a:lnTo>
                <a:lnTo>
                  <a:pt x="2093747" y="1303363"/>
                </a:lnTo>
                <a:lnTo>
                  <a:pt x="2093747" y="1271130"/>
                </a:lnTo>
                <a:lnTo>
                  <a:pt x="2125980" y="1271130"/>
                </a:lnTo>
                <a:lnTo>
                  <a:pt x="2125980" y="1238898"/>
                </a:lnTo>
                <a:lnTo>
                  <a:pt x="2093747" y="1238898"/>
                </a:lnTo>
                <a:lnTo>
                  <a:pt x="2093747" y="1206665"/>
                </a:lnTo>
                <a:lnTo>
                  <a:pt x="2061515" y="1206665"/>
                </a:lnTo>
                <a:close/>
                <a:moveTo>
                  <a:pt x="1855775" y="1069505"/>
                </a:moveTo>
                <a:lnTo>
                  <a:pt x="1855775" y="1101738"/>
                </a:lnTo>
                <a:lnTo>
                  <a:pt x="1823542" y="1101738"/>
                </a:lnTo>
                <a:lnTo>
                  <a:pt x="1823542" y="1133970"/>
                </a:lnTo>
                <a:lnTo>
                  <a:pt x="1855775" y="1133970"/>
                </a:lnTo>
                <a:lnTo>
                  <a:pt x="1855775" y="1166203"/>
                </a:lnTo>
                <a:lnTo>
                  <a:pt x="1888007" y="1166203"/>
                </a:lnTo>
                <a:lnTo>
                  <a:pt x="1888007" y="1133970"/>
                </a:lnTo>
                <a:lnTo>
                  <a:pt x="1920240" y="1133970"/>
                </a:lnTo>
                <a:lnTo>
                  <a:pt x="1920240" y="1101738"/>
                </a:lnTo>
                <a:lnTo>
                  <a:pt x="1888007" y="1101738"/>
                </a:lnTo>
                <a:lnTo>
                  <a:pt x="1888007" y="1069505"/>
                </a:lnTo>
                <a:lnTo>
                  <a:pt x="1855775" y="1069505"/>
                </a:lnTo>
                <a:close/>
                <a:moveTo>
                  <a:pt x="1992935" y="1069505"/>
                </a:moveTo>
                <a:lnTo>
                  <a:pt x="1992935" y="1101738"/>
                </a:lnTo>
                <a:lnTo>
                  <a:pt x="1960702" y="1101738"/>
                </a:lnTo>
                <a:lnTo>
                  <a:pt x="1960702" y="1133970"/>
                </a:lnTo>
                <a:lnTo>
                  <a:pt x="1992935" y="1133970"/>
                </a:lnTo>
                <a:lnTo>
                  <a:pt x="1992935" y="1166203"/>
                </a:lnTo>
                <a:lnTo>
                  <a:pt x="2025167" y="1166203"/>
                </a:lnTo>
                <a:lnTo>
                  <a:pt x="2025167" y="1133970"/>
                </a:lnTo>
                <a:lnTo>
                  <a:pt x="2057400" y="1133970"/>
                </a:lnTo>
                <a:lnTo>
                  <a:pt x="2057400" y="1101738"/>
                </a:lnTo>
                <a:lnTo>
                  <a:pt x="2025167" y="1101738"/>
                </a:lnTo>
                <a:lnTo>
                  <a:pt x="2025167" y="1069505"/>
                </a:lnTo>
                <a:lnTo>
                  <a:pt x="1992935" y="1069505"/>
                </a:lnTo>
                <a:close/>
                <a:moveTo>
                  <a:pt x="1924355" y="1206665"/>
                </a:moveTo>
                <a:lnTo>
                  <a:pt x="1924355" y="1238898"/>
                </a:lnTo>
                <a:lnTo>
                  <a:pt x="1892122" y="1238898"/>
                </a:lnTo>
                <a:lnTo>
                  <a:pt x="1892122" y="1271130"/>
                </a:lnTo>
                <a:lnTo>
                  <a:pt x="1924355" y="1271130"/>
                </a:lnTo>
                <a:lnTo>
                  <a:pt x="1924355" y="1303363"/>
                </a:lnTo>
                <a:lnTo>
                  <a:pt x="1956587" y="1303363"/>
                </a:lnTo>
                <a:lnTo>
                  <a:pt x="1956587" y="1271130"/>
                </a:lnTo>
                <a:lnTo>
                  <a:pt x="1988820" y="1271130"/>
                </a:lnTo>
                <a:lnTo>
                  <a:pt x="1988820" y="1238898"/>
                </a:lnTo>
                <a:lnTo>
                  <a:pt x="1956587" y="1238898"/>
                </a:lnTo>
                <a:lnTo>
                  <a:pt x="1956587" y="1206665"/>
                </a:lnTo>
                <a:lnTo>
                  <a:pt x="1924355" y="1206665"/>
                </a:lnTo>
                <a:close/>
                <a:moveTo>
                  <a:pt x="1169975" y="1343825"/>
                </a:moveTo>
                <a:lnTo>
                  <a:pt x="1169975" y="1376058"/>
                </a:lnTo>
                <a:lnTo>
                  <a:pt x="1137742" y="1376058"/>
                </a:lnTo>
                <a:lnTo>
                  <a:pt x="1137742" y="1408290"/>
                </a:lnTo>
                <a:lnTo>
                  <a:pt x="1169975" y="1408290"/>
                </a:lnTo>
                <a:lnTo>
                  <a:pt x="1169975" y="1440523"/>
                </a:lnTo>
                <a:lnTo>
                  <a:pt x="1202207" y="1440523"/>
                </a:lnTo>
                <a:lnTo>
                  <a:pt x="1202207" y="1408290"/>
                </a:lnTo>
                <a:lnTo>
                  <a:pt x="1234440" y="1408290"/>
                </a:lnTo>
                <a:lnTo>
                  <a:pt x="1234440" y="1376058"/>
                </a:lnTo>
                <a:lnTo>
                  <a:pt x="1202207" y="1376058"/>
                </a:lnTo>
                <a:lnTo>
                  <a:pt x="1202207" y="1343825"/>
                </a:lnTo>
                <a:lnTo>
                  <a:pt x="1169975" y="1343825"/>
                </a:lnTo>
                <a:close/>
                <a:moveTo>
                  <a:pt x="964578" y="1482357"/>
                </a:moveTo>
                <a:lnTo>
                  <a:pt x="964578" y="1513561"/>
                </a:lnTo>
                <a:lnTo>
                  <a:pt x="933374" y="1513561"/>
                </a:lnTo>
                <a:lnTo>
                  <a:pt x="933374" y="1545107"/>
                </a:lnTo>
                <a:lnTo>
                  <a:pt x="964578" y="1545107"/>
                </a:lnTo>
                <a:lnTo>
                  <a:pt x="964578" y="1576311"/>
                </a:lnTo>
                <a:lnTo>
                  <a:pt x="996124" y="1576311"/>
                </a:lnTo>
                <a:lnTo>
                  <a:pt x="996124" y="1545107"/>
                </a:lnTo>
                <a:lnTo>
                  <a:pt x="1027328" y="1545107"/>
                </a:lnTo>
                <a:lnTo>
                  <a:pt x="1027328" y="1513561"/>
                </a:lnTo>
                <a:lnTo>
                  <a:pt x="996124" y="1513561"/>
                </a:lnTo>
                <a:lnTo>
                  <a:pt x="996124" y="1482357"/>
                </a:lnTo>
                <a:lnTo>
                  <a:pt x="964578" y="1482357"/>
                </a:lnTo>
                <a:close/>
                <a:moveTo>
                  <a:pt x="896341" y="1619860"/>
                </a:moveTo>
                <a:lnTo>
                  <a:pt x="896341" y="1651064"/>
                </a:lnTo>
                <a:lnTo>
                  <a:pt x="865137" y="1651064"/>
                </a:lnTo>
                <a:lnTo>
                  <a:pt x="865137" y="1681925"/>
                </a:lnTo>
                <a:lnTo>
                  <a:pt x="896341" y="1681925"/>
                </a:lnTo>
                <a:lnTo>
                  <a:pt x="896341" y="1713128"/>
                </a:lnTo>
                <a:lnTo>
                  <a:pt x="927202" y="1713128"/>
                </a:lnTo>
                <a:lnTo>
                  <a:pt x="927202" y="1681925"/>
                </a:lnTo>
                <a:lnTo>
                  <a:pt x="958405" y="1681925"/>
                </a:lnTo>
                <a:lnTo>
                  <a:pt x="958405" y="1651064"/>
                </a:lnTo>
                <a:lnTo>
                  <a:pt x="927202" y="1651064"/>
                </a:lnTo>
                <a:lnTo>
                  <a:pt x="927202" y="1619860"/>
                </a:lnTo>
                <a:lnTo>
                  <a:pt x="896341" y="1619860"/>
                </a:lnTo>
                <a:close/>
                <a:moveTo>
                  <a:pt x="1033158" y="1345197"/>
                </a:moveTo>
                <a:lnTo>
                  <a:pt x="1033158" y="1376401"/>
                </a:lnTo>
                <a:lnTo>
                  <a:pt x="1001954" y="1376401"/>
                </a:lnTo>
                <a:lnTo>
                  <a:pt x="1001954" y="1407947"/>
                </a:lnTo>
                <a:lnTo>
                  <a:pt x="1033158" y="1407947"/>
                </a:lnTo>
                <a:lnTo>
                  <a:pt x="1033158" y="1439151"/>
                </a:lnTo>
                <a:lnTo>
                  <a:pt x="1064704" y="1439151"/>
                </a:lnTo>
                <a:lnTo>
                  <a:pt x="1064704" y="1407947"/>
                </a:lnTo>
                <a:lnTo>
                  <a:pt x="1095908" y="1407947"/>
                </a:lnTo>
                <a:lnTo>
                  <a:pt x="1095908" y="1376401"/>
                </a:lnTo>
                <a:lnTo>
                  <a:pt x="1064704" y="1376401"/>
                </a:lnTo>
                <a:lnTo>
                  <a:pt x="1064704" y="1345197"/>
                </a:lnTo>
                <a:lnTo>
                  <a:pt x="1033158" y="1345197"/>
                </a:lnTo>
                <a:close/>
                <a:moveTo>
                  <a:pt x="1375715" y="1206665"/>
                </a:moveTo>
                <a:lnTo>
                  <a:pt x="1375715" y="1238898"/>
                </a:lnTo>
                <a:lnTo>
                  <a:pt x="1343482" y="1238898"/>
                </a:lnTo>
                <a:lnTo>
                  <a:pt x="1343482" y="1271130"/>
                </a:lnTo>
                <a:lnTo>
                  <a:pt x="1375715" y="1271130"/>
                </a:lnTo>
                <a:lnTo>
                  <a:pt x="1375715" y="1303363"/>
                </a:lnTo>
                <a:lnTo>
                  <a:pt x="1407947" y="1303363"/>
                </a:lnTo>
                <a:lnTo>
                  <a:pt x="1407947" y="1271130"/>
                </a:lnTo>
                <a:lnTo>
                  <a:pt x="1440180" y="1271130"/>
                </a:lnTo>
                <a:lnTo>
                  <a:pt x="1440180" y="1238898"/>
                </a:lnTo>
                <a:lnTo>
                  <a:pt x="1407947" y="1238898"/>
                </a:lnTo>
                <a:lnTo>
                  <a:pt x="1407947" y="1206665"/>
                </a:lnTo>
                <a:lnTo>
                  <a:pt x="1375715" y="1206665"/>
                </a:lnTo>
                <a:close/>
                <a:moveTo>
                  <a:pt x="828446" y="1485100"/>
                </a:moveTo>
                <a:lnTo>
                  <a:pt x="828446" y="1514589"/>
                </a:lnTo>
                <a:lnTo>
                  <a:pt x="798957" y="1514589"/>
                </a:lnTo>
                <a:lnTo>
                  <a:pt x="798957" y="1544079"/>
                </a:lnTo>
                <a:lnTo>
                  <a:pt x="828446" y="1544079"/>
                </a:lnTo>
                <a:lnTo>
                  <a:pt x="828446" y="1573568"/>
                </a:lnTo>
                <a:lnTo>
                  <a:pt x="857936" y="1573568"/>
                </a:lnTo>
                <a:lnTo>
                  <a:pt x="857936" y="1544079"/>
                </a:lnTo>
                <a:lnTo>
                  <a:pt x="887425" y="1544079"/>
                </a:lnTo>
                <a:lnTo>
                  <a:pt x="887425" y="1514589"/>
                </a:lnTo>
                <a:lnTo>
                  <a:pt x="857936" y="1514589"/>
                </a:lnTo>
                <a:lnTo>
                  <a:pt x="857936" y="1485100"/>
                </a:lnTo>
                <a:lnTo>
                  <a:pt x="828446" y="1485100"/>
                </a:lnTo>
                <a:close/>
                <a:moveTo>
                  <a:pt x="1238555" y="1206665"/>
                </a:moveTo>
                <a:lnTo>
                  <a:pt x="1238555" y="1238898"/>
                </a:lnTo>
                <a:lnTo>
                  <a:pt x="1206322" y="1238898"/>
                </a:lnTo>
                <a:lnTo>
                  <a:pt x="1206322" y="1271130"/>
                </a:lnTo>
                <a:lnTo>
                  <a:pt x="1238555" y="1271130"/>
                </a:lnTo>
                <a:lnTo>
                  <a:pt x="1238555" y="1303363"/>
                </a:lnTo>
                <a:lnTo>
                  <a:pt x="1270787" y="1303363"/>
                </a:lnTo>
                <a:lnTo>
                  <a:pt x="1270787" y="1271130"/>
                </a:lnTo>
                <a:lnTo>
                  <a:pt x="1303020" y="1271130"/>
                </a:lnTo>
                <a:lnTo>
                  <a:pt x="1303020" y="1238898"/>
                </a:lnTo>
                <a:lnTo>
                  <a:pt x="1270787" y="1238898"/>
                </a:lnTo>
                <a:lnTo>
                  <a:pt x="1270787" y="1206665"/>
                </a:lnTo>
                <a:lnTo>
                  <a:pt x="1238555" y="1206665"/>
                </a:lnTo>
                <a:close/>
                <a:moveTo>
                  <a:pt x="1307135" y="1343825"/>
                </a:moveTo>
                <a:lnTo>
                  <a:pt x="1307135" y="1376058"/>
                </a:lnTo>
                <a:lnTo>
                  <a:pt x="1274902" y="1376058"/>
                </a:lnTo>
                <a:lnTo>
                  <a:pt x="1274902" y="1408290"/>
                </a:lnTo>
                <a:lnTo>
                  <a:pt x="1307135" y="1408290"/>
                </a:lnTo>
                <a:lnTo>
                  <a:pt x="1307135" y="1440523"/>
                </a:lnTo>
                <a:lnTo>
                  <a:pt x="1339367" y="1440523"/>
                </a:lnTo>
                <a:lnTo>
                  <a:pt x="1339367" y="1408290"/>
                </a:lnTo>
                <a:lnTo>
                  <a:pt x="1371600" y="1408290"/>
                </a:lnTo>
                <a:lnTo>
                  <a:pt x="1371600" y="1376058"/>
                </a:lnTo>
                <a:lnTo>
                  <a:pt x="1339367" y="1376058"/>
                </a:lnTo>
                <a:lnTo>
                  <a:pt x="1339367" y="1343825"/>
                </a:lnTo>
                <a:lnTo>
                  <a:pt x="1307135" y="1343825"/>
                </a:lnTo>
                <a:close/>
                <a:moveTo>
                  <a:pt x="1101395" y="1480985"/>
                </a:moveTo>
                <a:lnTo>
                  <a:pt x="1101395" y="1513218"/>
                </a:lnTo>
                <a:lnTo>
                  <a:pt x="1069162" y="1513218"/>
                </a:lnTo>
                <a:lnTo>
                  <a:pt x="1069162" y="1545450"/>
                </a:lnTo>
                <a:lnTo>
                  <a:pt x="1101395" y="1545450"/>
                </a:lnTo>
                <a:lnTo>
                  <a:pt x="1101395" y="1577683"/>
                </a:lnTo>
                <a:lnTo>
                  <a:pt x="1133627" y="1577683"/>
                </a:lnTo>
                <a:lnTo>
                  <a:pt x="1133627" y="1545450"/>
                </a:lnTo>
                <a:lnTo>
                  <a:pt x="1165860" y="1545450"/>
                </a:lnTo>
                <a:lnTo>
                  <a:pt x="1165860" y="1513218"/>
                </a:lnTo>
                <a:lnTo>
                  <a:pt x="1133627" y="1513218"/>
                </a:lnTo>
                <a:lnTo>
                  <a:pt x="1133627" y="1480985"/>
                </a:lnTo>
                <a:lnTo>
                  <a:pt x="1101395" y="1480985"/>
                </a:lnTo>
                <a:close/>
                <a:moveTo>
                  <a:pt x="759866" y="1622603"/>
                </a:moveTo>
                <a:lnTo>
                  <a:pt x="759866" y="1651749"/>
                </a:lnTo>
                <a:lnTo>
                  <a:pt x="730720" y="1651749"/>
                </a:lnTo>
                <a:lnTo>
                  <a:pt x="730720" y="1681239"/>
                </a:lnTo>
                <a:lnTo>
                  <a:pt x="759866" y="1681239"/>
                </a:lnTo>
                <a:lnTo>
                  <a:pt x="759866" y="1710385"/>
                </a:lnTo>
                <a:lnTo>
                  <a:pt x="789356" y="1710385"/>
                </a:lnTo>
                <a:lnTo>
                  <a:pt x="789356" y="1681239"/>
                </a:lnTo>
                <a:lnTo>
                  <a:pt x="818502" y="1681239"/>
                </a:lnTo>
                <a:lnTo>
                  <a:pt x="818502" y="1651749"/>
                </a:lnTo>
                <a:lnTo>
                  <a:pt x="789356" y="1651749"/>
                </a:lnTo>
                <a:lnTo>
                  <a:pt x="789356" y="1622603"/>
                </a:lnTo>
                <a:lnTo>
                  <a:pt x="759866" y="1622603"/>
                </a:lnTo>
                <a:close/>
                <a:moveTo>
                  <a:pt x="1545107" y="2674963"/>
                </a:moveTo>
                <a:lnTo>
                  <a:pt x="1545107" y="2642730"/>
                </a:lnTo>
                <a:lnTo>
                  <a:pt x="1577340" y="2642730"/>
                </a:lnTo>
                <a:lnTo>
                  <a:pt x="1577340" y="2610498"/>
                </a:lnTo>
                <a:lnTo>
                  <a:pt x="1545107" y="2610498"/>
                </a:lnTo>
                <a:lnTo>
                  <a:pt x="1545107" y="2578265"/>
                </a:lnTo>
                <a:lnTo>
                  <a:pt x="1512875" y="2578265"/>
                </a:lnTo>
                <a:lnTo>
                  <a:pt x="1512875" y="2610498"/>
                </a:lnTo>
                <a:lnTo>
                  <a:pt x="1480642" y="2610498"/>
                </a:lnTo>
                <a:lnTo>
                  <a:pt x="1480642" y="2642730"/>
                </a:lnTo>
                <a:lnTo>
                  <a:pt x="1512875" y="2642730"/>
                </a:lnTo>
                <a:lnTo>
                  <a:pt x="1512875" y="2674963"/>
                </a:lnTo>
                <a:lnTo>
                  <a:pt x="1545107" y="2674963"/>
                </a:lnTo>
                <a:close/>
                <a:moveTo>
                  <a:pt x="2679764" y="1072248"/>
                </a:moveTo>
                <a:lnTo>
                  <a:pt x="2679764" y="1102766"/>
                </a:lnTo>
                <a:lnTo>
                  <a:pt x="2649245" y="1102766"/>
                </a:lnTo>
                <a:lnTo>
                  <a:pt x="2649245" y="1132942"/>
                </a:lnTo>
                <a:lnTo>
                  <a:pt x="2679764" y="1132942"/>
                </a:lnTo>
                <a:lnTo>
                  <a:pt x="2679764" y="1163460"/>
                </a:lnTo>
                <a:lnTo>
                  <a:pt x="2709939" y="1163460"/>
                </a:lnTo>
                <a:lnTo>
                  <a:pt x="2709939" y="1132942"/>
                </a:lnTo>
                <a:lnTo>
                  <a:pt x="2740457" y="1132942"/>
                </a:lnTo>
                <a:lnTo>
                  <a:pt x="2740457" y="1102766"/>
                </a:lnTo>
                <a:lnTo>
                  <a:pt x="2709939" y="1102766"/>
                </a:lnTo>
                <a:lnTo>
                  <a:pt x="2709939" y="1072248"/>
                </a:lnTo>
                <a:lnTo>
                  <a:pt x="2679764" y="1072248"/>
                </a:lnTo>
                <a:close/>
                <a:moveTo>
                  <a:pt x="2748001" y="1208380"/>
                </a:moveTo>
                <a:lnTo>
                  <a:pt x="2748001" y="1239584"/>
                </a:lnTo>
                <a:lnTo>
                  <a:pt x="2716797" y="1239584"/>
                </a:lnTo>
                <a:lnTo>
                  <a:pt x="2716797" y="1270445"/>
                </a:lnTo>
                <a:lnTo>
                  <a:pt x="2748001" y="1270445"/>
                </a:lnTo>
                <a:lnTo>
                  <a:pt x="2748001" y="1301648"/>
                </a:lnTo>
                <a:lnTo>
                  <a:pt x="2778862" y="1301648"/>
                </a:lnTo>
                <a:lnTo>
                  <a:pt x="2778862" y="1270445"/>
                </a:lnTo>
                <a:lnTo>
                  <a:pt x="2810066" y="1270445"/>
                </a:lnTo>
                <a:lnTo>
                  <a:pt x="2810066" y="1239584"/>
                </a:lnTo>
                <a:lnTo>
                  <a:pt x="2778862" y="1239584"/>
                </a:lnTo>
                <a:lnTo>
                  <a:pt x="2778862" y="1208380"/>
                </a:lnTo>
                <a:lnTo>
                  <a:pt x="2748001" y="1208380"/>
                </a:lnTo>
                <a:close/>
                <a:moveTo>
                  <a:pt x="2611526" y="936803"/>
                </a:moveTo>
                <a:lnTo>
                  <a:pt x="2611526" y="965949"/>
                </a:lnTo>
                <a:lnTo>
                  <a:pt x="2582380" y="965949"/>
                </a:lnTo>
                <a:lnTo>
                  <a:pt x="2582380" y="995439"/>
                </a:lnTo>
                <a:lnTo>
                  <a:pt x="2611526" y="995439"/>
                </a:lnTo>
                <a:lnTo>
                  <a:pt x="2611526" y="1024585"/>
                </a:lnTo>
                <a:lnTo>
                  <a:pt x="2641016" y="1024585"/>
                </a:lnTo>
                <a:lnTo>
                  <a:pt x="2641016" y="995439"/>
                </a:lnTo>
                <a:lnTo>
                  <a:pt x="2670163" y="995439"/>
                </a:lnTo>
                <a:lnTo>
                  <a:pt x="2670163" y="965949"/>
                </a:lnTo>
                <a:lnTo>
                  <a:pt x="2641016" y="965949"/>
                </a:lnTo>
                <a:lnTo>
                  <a:pt x="2641016" y="936803"/>
                </a:lnTo>
                <a:lnTo>
                  <a:pt x="2611526" y="936803"/>
                </a:lnTo>
                <a:close/>
                <a:moveTo>
                  <a:pt x="2473681" y="934745"/>
                </a:moveTo>
                <a:lnTo>
                  <a:pt x="2473681" y="965264"/>
                </a:lnTo>
                <a:lnTo>
                  <a:pt x="2443163" y="965264"/>
                </a:lnTo>
                <a:lnTo>
                  <a:pt x="2443163" y="996125"/>
                </a:lnTo>
                <a:lnTo>
                  <a:pt x="2473681" y="996125"/>
                </a:lnTo>
                <a:lnTo>
                  <a:pt x="2473681" y="1026643"/>
                </a:lnTo>
                <a:lnTo>
                  <a:pt x="2504542" y="1026643"/>
                </a:lnTo>
                <a:lnTo>
                  <a:pt x="2504542" y="996125"/>
                </a:lnTo>
                <a:lnTo>
                  <a:pt x="2535060" y="996125"/>
                </a:lnTo>
                <a:lnTo>
                  <a:pt x="2535060" y="965264"/>
                </a:lnTo>
                <a:lnTo>
                  <a:pt x="2504542" y="965264"/>
                </a:lnTo>
                <a:lnTo>
                  <a:pt x="2504542" y="934745"/>
                </a:lnTo>
                <a:lnTo>
                  <a:pt x="2473681" y="934745"/>
                </a:lnTo>
                <a:close/>
                <a:moveTo>
                  <a:pt x="2404415" y="1069505"/>
                </a:moveTo>
                <a:lnTo>
                  <a:pt x="2404415" y="1101738"/>
                </a:lnTo>
                <a:lnTo>
                  <a:pt x="2372182" y="1101738"/>
                </a:lnTo>
                <a:lnTo>
                  <a:pt x="2372182" y="1133970"/>
                </a:lnTo>
                <a:lnTo>
                  <a:pt x="2404415" y="1133970"/>
                </a:lnTo>
                <a:lnTo>
                  <a:pt x="2404415" y="1166203"/>
                </a:lnTo>
                <a:lnTo>
                  <a:pt x="2436647" y="1166203"/>
                </a:lnTo>
                <a:lnTo>
                  <a:pt x="2436647" y="1133970"/>
                </a:lnTo>
                <a:lnTo>
                  <a:pt x="2468880" y="1133970"/>
                </a:lnTo>
                <a:lnTo>
                  <a:pt x="2468880" y="1101738"/>
                </a:lnTo>
                <a:lnTo>
                  <a:pt x="2436647" y="1101738"/>
                </a:lnTo>
                <a:lnTo>
                  <a:pt x="2436647" y="1069505"/>
                </a:lnTo>
                <a:lnTo>
                  <a:pt x="2404415" y="1069505"/>
                </a:lnTo>
                <a:close/>
                <a:moveTo>
                  <a:pt x="2541918" y="1070534"/>
                </a:moveTo>
                <a:lnTo>
                  <a:pt x="2541918" y="1102081"/>
                </a:lnTo>
                <a:lnTo>
                  <a:pt x="2510371" y="1102081"/>
                </a:lnTo>
                <a:lnTo>
                  <a:pt x="2510371" y="1133627"/>
                </a:lnTo>
                <a:lnTo>
                  <a:pt x="2541918" y="1133627"/>
                </a:lnTo>
                <a:lnTo>
                  <a:pt x="2541918" y="1165174"/>
                </a:lnTo>
                <a:lnTo>
                  <a:pt x="2573465" y="1165174"/>
                </a:lnTo>
                <a:lnTo>
                  <a:pt x="2573465" y="1133627"/>
                </a:lnTo>
                <a:lnTo>
                  <a:pt x="2605012" y="1133627"/>
                </a:lnTo>
                <a:lnTo>
                  <a:pt x="2605012" y="1102081"/>
                </a:lnTo>
                <a:lnTo>
                  <a:pt x="2573465" y="1102081"/>
                </a:lnTo>
                <a:lnTo>
                  <a:pt x="2573465" y="1070534"/>
                </a:lnTo>
                <a:lnTo>
                  <a:pt x="2541918" y="1070534"/>
                </a:lnTo>
                <a:close/>
                <a:moveTo>
                  <a:pt x="2954426" y="1347597"/>
                </a:moveTo>
                <a:lnTo>
                  <a:pt x="2954426" y="1377429"/>
                </a:lnTo>
                <a:lnTo>
                  <a:pt x="2924594" y="1377429"/>
                </a:lnTo>
                <a:lnTo>
                  <a:pt x="2924594" y="1406919"/>
                </a:lnTo>
                <a:lnTo>
                  <a:pt x="2954426" y="1406919"/>
                </a:lnTo>
                <a:lnTo>
                  <a:pt x="2954426" y="1436751"/>
                </a:lnTo>
                <a:lnTo>
                  <a:pt x="2983916" y="1436751"/>
                </a:lnTo>
                <a:lnTo>
                  <a:pt x="2983916" y="1406919"/>
                </a:lnTo>
                <a:lnTo>
                  <a:pt x="3013748" y="1406919"/>
                </a:lnTo>
                <a:lnTo>
                  <a:pt x="3013748" y="1377429"/>
                </a:lnTo>
                <a:lnTo>
                  <a:pt x="2983916" y="1377429"/>
                </a:lnTo>
                <a:lnTo>
                  <a:pt x="2983916" y="1347597"/>
                </a:lnTo>
                <a:lnTo>
                  <a:pt x="2954426" y="1347597"/>
                </a:lnTo>
                <a:close/>
                <a:moveTo>
                  <a:pt x="3023006" y="1485100"/>
                </a:moveTo>
                <a:lnTo>
                  <a:pt x="3023006" y="1514589"/>
                </a:lnTo>
                <a:lnTo>
                  <a:pt x="2993517" y="1514589"/>
                </a:lnTo>
                <a:lnTo>
                  <a:pt x="2993517" y="1544079"/>
                </a:lnTo>
                <a:lnTo>
                  <a:pt x="3023006" y="1544079"/>
                </a:lnTo>
                <a:lnTo>
                  <a:pt x="3023006" y="1573568"/>
                </a:lnTo>
                <a:lnTo>
                  <a:pt x="3052496" y="1573568"/>
                </a:lnTo>
                <a:lnTo>
                  <a:pt x="3052496" y="1544079"/>
                </a:lnTo>
                <a:lnTo>
                  <a:pt x="3081985" y="1544079"/>
                </a:lnTo>
                <a:lnTo>
                  <a:pt x="3081985" y="1514589"/>
                </a:lnTo>
                <a:lnTo>
                  <a:pt x="3052496" y="1514589"/>
                </a:lnTo>
                <a:lnTo>
                  <a:pt x="3052496" y="1485100"/>
                </a:lnTo>
                <a:lnTo>
                  <a:pt x="3023006" y="1485100"/>
                </a:lnTo>
                <a:close/>
                <a:moveTo>
                  <a:pt x="2817610" y="1074649"/>
                </a:moveTo>
                <a:lnTo>
                  <a:pt x="2817610" y="1103452"/>
                </a:lnTo>
                <a:lnTo>
                  <a:pt x="2788806" y="1103452"/>
                </a:lnTo>
                <a:lnTo>
                  <a:pt x="2788806" y="1132256"/>
                </a:lnTo>
                <a:lnTo>
                  <a:pt x="2817610" y="1132256"/>
                </a:lnTo>
                <a:lnTo>
                  <a:pt x="2817610" y="1161059"/>
                </a:lnTo>
                <a:lnTo>
                  <a:pt x="2846413" y="1161059"/>
                </a:lnTo>
                <a:lnTo>
                  <a:pt x="2846413" y="1132256"/>
                </a:lnTo>
                <a:lnTo>
                  <a:pt x="2875217" y="1132256"/>
                </a:lnTo>
                <a:lnTo>
                  <a:pt x="2875217" y="1103452"/>
                </a:lnTo>
                <a:lnTo>
                  <a:pt x="2846413" y="1103452"/>
                </a:lnTo>
                <a:lnTo>
                  <a:pt x="2846413" y="1074649"/>
                </a:lnTo>
                <a:lnTo>
                  <a:pt x="2817610" y="1074649"/>
                </a:lnTo>
                <a:close/>
                <a:moveTo>
                  <a:pt x="2885846" y="1211123"/>
                </a:moveTo>
                <a:lnTo>
                  <a:pt x="2885846" y="1240269"/>
                </a:lnTo>
                <a:lnTo>
                  <a:pt x="2856700" y="1240269"/>
                </a:lnTo>
                <a:lnTo>
                  <a:pt x="2856700" y="1269759"/>
                </a:lnTo>
                <a:lnTo>
                  <a:pt x="2885846" y="1269759"/>
                </a:lnTo>
                <a:lnTo>
                  <a:pt x="2885846" y="1298905"/>
                </a:lnTo>
                <a:lnTo>
                  <a:pt x="2915336" y="1298905"/>
                </a:lnTo>
                <a:lnTo>
                  <a:pt x="2915336" y="1269759"/>
                </a:lnTo>
                <a:lnTo>
                  <a:pt x="2944483" y="1269759"/>
                </a:lnTo>
                <a:lnTo>
                  <a:pt x="2944483" y="1240269"/>
                </a:lnTo>
                <a:lnTo>
                  <a:pt x="2915336" y="1240269"/>
                </a:lnTo>
                <a:lnTo>
                  <a:pt x="2915336" y="1211123"/>
                </a:lnTo>
                <a:lnTo>
                  <a:pt x="2885846" y="1211123"/>
                </a:lnTo>
                <a:close/>
                <a:moveTo>
                  <a:pt x="1856461" y="797585"/>
                </a:moveTo>
                <a:lnTo>
                  <a:pt x="1856461" y="828104"/>
                </a:lnTo>
                <a:lnTo>
                  <a:pt x="1825942" y="828104"/>
                </a:lnTo>
                <a:lnTo>
                  <a:pt x="1825942" y="858965"/>
                </a:lnTo>
                <a:lnTo>
                  <a:pt x="1856461" y="858965"/>
                </a:lnTo>
                <a:lnTo>
                  <a:pt x="1856461" y="889483"/>
                </a:lnTo>
                <a:lnTo>
                  <a:pt x="1887322" y="889483"/>
                </a:lnTo>
                <a:lnTo>
                  <a:pt x="1887322" y="858965"/>
                </a:lnTo>
                <a:lnTo>
                  <a:pt x="1917840" y="858965"/>
                </a:lnTo>
                <a:lnTo>
                  <a:pt x="1917840" y="828104"/>
                </a:lnTo>
                <a:lnTo>
                  <a:pt x="1887322" y="828104"/>
                </a:lnTo>
                <a:lnTo>
                  <a:pt x="1887322" y="797585"/>
                </a:lnTo>
                <a:lnTo>
                  <a:pt x="1856461" y="797585"/>
                </a:lnTo>
                <a:close/>
                <a:moveTo>
                  <a:pt x="1993621" y="797585"/>
                </a:moveTo>
                <a:lnTo>
                  <a:pt x="1993621" y="828104"/>
                </a:lnTo>
                <a:lnTo>
                  <a:pt x="1963102" y="828104"/>
                </a:lnTo>
                <a:lnTo>
                  <a:pt x="1963102" y="858965"/>
                </a:lnTo>
                <a:lnTo>
                  <a:pt x="1993621" y="858965"/>
                </a:lnTo>
                <a:lnTo>
                  <a:pt x="1993621" y="889483"/>
                </a:lnTo>
                <a:lnTo>
                  <a:pt x="2024482" y="889483"/>
                </a:lnTo>
                <a:lnTo>
                  <a:pt x="2024482" y="858965"/>
                </a:lnTo>
                <a:lnTo>
                  <a:pt x="2055000" y="858965"/>
                </a:lnTo>
                <a:lnTo>
                  <a:pt x="2055000" y="828104"/>
                </a:lnTo>
                <a:lnTo>
                  <a:pt x="2024482" y="828104"/>
                </a:lnTo>
                <a:lnTo>
                  <a:pt x="2024482" y="797585"/>
                </a:lnTo>
                <a:lnTo>
                  <a:pt x="1993621" y="797585"/>
                </a:lnTo>
                <a:close/>
                <a:moveTo>
                  <a:pt x="1924355" y="932345"/>
                </a:moveTo>
                <a:lnTo>
                  <a:pt x="1924355" y="964578"/>
                </a:lnTo>
                <a:lnTo>
                  <a:pt x="1892122" y="964578"/>
                </a:lnTo>
                <a:lnTo>
                  <a:pt x="1892122" y="996810"/>
                </a:lnTo>
                <a:lnTo>
                  <a:pt x="1924355" y="996810"/>
                </a:lnTo>
                <a:lnTo>
                  <a:pt x="1924355" y="1029043"/>
                </a:lnTo>
                <a:lnTo>
                  <a:pt x="1956587" y="1029043"/>
                </a:lnTo>
                <a:lnTo>
                  <a:pt x="1956587" y="996810"/>
                </a:lnTo>
                <a:lnTo>
                  <a:pt x="1988820" y="996810"/>
                </a:lnTo>
                <a:lnTo>
                  <a:pt x="1988820" y="964578"/>
                </a:lnTo>
                <a:lnTo>
                  <a:pt x="1956587" y="964578"/>
                </a:lnTo>
                <a:lnTo>
                  <a:pt x="1956587" y="932345"/>
                </a:lnTo>
                <a:lnTo>
                  <a:pt x="1924355" y="932345"/>
                </a:lnTo>
                <a:close/>
                <a:moveTo>
                  <a:pt x="2336178" y="933717"/>
                </a:moveTo>
                <a:lnTo>
                  <a:pt x="2336178" y="964921"/>
                </a:lnTo>
                <a:lnTo>
                  <a:pt x="2304974" y="964921"/>
                </a:lnTo>
                <a:lnTo>
                  <a:pt x="2304974" y="996467"/>
                </a:lnTo>
                <a:lnTo>
                  <a:pt x="2336178" y="996467"/>
                </a:lnTo>
                <a:lnTo>
                  <a:pt x="2336178" y="1027671"/>
                </a:lnTo>
                <a:lnTo>
                  <a:pt x="2367725" y="1027671"/>
                </a:lnTo>
                <a:lnTo>
                  <a:pt x="2367725" y="996467"/>
                </a:lnTo>
                <a:lnTo>
                  <a:pt x="2398928" y="996467"/>
                </a:lnTo>
                <a:lnTo>
                  <a:pt x="2398928" y="964921"/>
                </a:lnTo>
                <a:lnTo>
                  <a:pt x="2367725" y="964921"/>
                </a:lnTo>
                <a:lnTo>
                  <a:pt x="2367725" y="933717"/>
                </a:lnTo>
                <a:lnTo>
                  <a:pt x="2336178" y="933717"/>
                </a:lnTo>
                <a:close/>
                <a:moveTo>
                  <a:pt x="1787195" y="932345"/>
                </a:moveTo>
                <a:lnTo>
                  <a:pt x="1787195" y="964578"/>
                </a:lnTo>
                <a:lnTo>
                  <a:pt x="1754962" y="964578"/>
                </a:lnTo>
                <a:lnTo>
                  <a:pt x="1754962" y="996810"/>
                </a:lnTo>
                <a:lnTo>
                  <a:pt x="1787195" y="996810"/>
                </a:lnTo>
                <a:lnTo>
                  <a:pt x="1787195" y="1029043"/>
                </a:lnTo>
                <a:lnTo>
                  <a:pt x="1819427" y="1029043"/>
                </a:lnTo>
                <a:lnTo>
                  <a:pt x="1819427" y="996810"/>
                </a:lnTo>
                <a:lnTo>
                  <a:pt x="1851660" y="996810"/>
                </a:lnTo>
                <a:lnTo>
                  <a:pt x="1851660" y="964578"/>
                </a:lnTo>
                <a:lnTo>
                  <a:pt x="1819427" y="964578"/>
                </a:lnTo>
                <a:lnTo>
                  <a:pt x="1819427" y="932345"/>
                </a:lnTo>
                <a:lnTo>
                  <a:pt x="1787195" y="932345"/>
                </a:lnTo>
                <a:close/>
                <a:moveTo>
                  <a:pt x="3092615" y="1350683"/>
                </a:moveTo>
                <a:lnTo>
                  <a:pt x="3092615" y="1378458"/>
                </a:lnTo>
                <a:lnTo>
                  <a:pt x="3064840" y="1378458"/>
                </a:lnTo>
                <a:lnTo>
                  <a:pt x="3064840" y="1405890"/>
                </a:lnTo>
                <a:lnTo>
                  <a:pt x="3092615" y="1405890"/>
                </a:lnTo>
                <a:lnTo>
                  <a:pt x="3092615" y="1433665"/>
                </a:lnTo>
                <a:lnTo>
                  <a:pt x="3120047" y="1433665"/>
                </a:lnTo>
                <a:lnTo>
                  <a:pt x="3120047" y="1405890"/>
                </a:lnTo>
                <a:lnTo>
                  <a:pt x="3147822" y="1405890"/>
                </a:lnTo>
                <a:lnTo>
                  <a:pt x="3147822" y="1378458"/>
                </a:lnTo>
                <a:lnTo>
                  <a:pt x="3120047" y="1378458"/>
                </a:lnTo>
                <a:lnTo>
                  <a:pt x="3120047" y="1350683"/>
                </a:lnTo>
                <a:lnTo>
                  <a:pt x="3092615" y="1350683"/>
                </a:lnTo>
                <a:close/>
                <a:moveTo>
                  <a:pt x="2061515" y="932345"/>
                </a:moveTo>
                <a:lnTo>
                  <a:pt x="2061515" y="964578"/>
                </a:lnTo>
                <a:lnTo>
                  <a:pt x="2029282" y="964578"/>
                </a:lnTo>
                <a:lnTo>
                  <a:pt x="2029282" y="996810"/>
                </a:lnTo>
                <a:lnTo>
                  <a:pt x="2061515" y="996810"/>
                </a:lnTo>
                <a:lnTo>
                  <a:pt x="2061515" y="1029043"/>
                </a:lnTo>
                <a:lnTo>
                  <a:pt x="2093747" y="1029043"/>
                </a:lnTo>
                <a:lnTo>
                  <a:pt x="2093747" y="996810"/>
                </a:lnTo>
                <a:lnTo>
                  <a:pt x="2125980" y="996810"/>
                </a:lnTo>
                <a:lnTo>
                  <a:pt x="2125980" y="964578"/>
                </a:lnTo>
                <a:lnTo>
                  <a:pt x="2093747" y="964578"/>
                </a:lnTo>
                <a:lnTo>
                  <a:pt x="2093747" y="932345"/>
                </a:lnTo>
                <a:lnTo>
                  <a:pt x="2061515" y="932345"/>
                </a:lnTo>
                <a:close/>
                <a:moveTo>
                  <a:pt x="2268284" y="798614"/>
                </a:moveTo>
                <a:lnTo>
                  <a:pt x="2268284" y="828446"/>
                </a:lnTo>
                <a:lnTo>
                  <a:pt x="2238451" y="828446"/>
                </a:lnTo>
                <a:lnTo>
                  <a:pt x="2238451" y="858622"/>
                </a:lnTo>
                <a:lnTo>
                  <a:pt x="2268284" y="858622"/>
                </a:lnTo>
                <a:lnTo>
                  <a:pt x="2268284" y="888454"/>
                </a:lnTo>
                <a:lnTo>
                  <a:pt x="2298459" y="888454"/>
                </a:lnTo>
                <a:lnTo>
                  <a:pt x="2298459" y="858622"/>
                </a:lnTo>
                <a:lnTo>
                  <a:pt x="2328291" y="858622"/>
                </a:lnTo>
                <a:lnTo>
                  <a:pt x="2328291" y="828446"/>
                </a:lnTo>
                <a:lnTo>
                  <a:pt x="2298459" y="828446"/>
                </a:lnTo>
                <a:lnTo>
                  <a:pt x="2298459" y="798614"/>
                </a:lnTo>
                <a:lnTo>
                  <a:pt x="2268284" y="798614"/>
                </a:lnTo>
                <a:close/>
                <a:moveTo>
                  <a:pt x="2198675" y="932688"/>
                </a:moveTo>
                <a:lnTo>
                  <a:pt x="2198675" y="964578"/>
                </a:lnTo>
                <a:lnTo>
                  <a:pt x="2166785" y="964578"/>
                </a:lnTo>
                <a:lnTo>
                  <a:pt x="2166785" y="996810"/>
                </a:lnTo>
                <a:lnTo>
                  <a:pt x="2198675" y="996810"/>
                </a:lnTo>
                <a:lnTo>
                  <a:pt x="2198675" y="1028700"/>
                </a:lnTo>
                <a:lnTo>
                  <a:pt x="2230907" y="1028700"/>
                </a:lnTo>
                <a:lnTo>
                  <a:pt x="2230907" y="996810"/>
                </a:lnTo>
                <a:lnTo>
                  <a:pt x="2262797" y="996810"/>
                </a:lnTo>
                <a:lnTo>
                  <a:pt x="2262797" y="964578"/>
                </a:lnTo>
                <a:lnTo>
                  <a:pt x="2230907" y="964578"/>
                </a:lnTo>
                <a:lnTo>
                  <a:pt x="2230907" y="932688"/>
                </a:lnTo>
                <a:lnTo>
                  <a:pt x="2198675" y="932688"/>
                </a:lnTo>
                <a:close/>
                <a:moveTo>
                  <a:pt x="2131124" y="797928"/>
                </a:moveTo>
                <a:lnTo>
                  <a:pt x="2131124" y="828446"/>
                </a:lnTo>
                <a:lnTo>
                  <a:pt x="2100605" y="828446"/>
                </a:lnTo>
                <a:lnTo>
                  <a:pt x="2100605" y="858622"/>
                </a:lnTo>
                <a:lnTo>
                  <a:pt x="2131124" y="858622"/>
                </a:lnTo>
                <a:lnTo>
                  <a:pt x="2131124" y="889140"/>
                </a:lnTo>
                <a:lnTo>
                  <a:pt x="2161299" y="889140"/>
                </a:lnTo>
                <a:lnTo>
                  <a:pt x="2161299" y="858622"/>
                </a:lnTo>
                <a:lnTo>
                  <a:pt x="2191817" y="858622"/>
                </a:lnTo>
                <a:lnTo>
                  <a:pt x="2191817" y="828446"/>
                </a:lnTo>
                <a:lnTo>
                  <a:pt x="2161299" y="828446"/>
                </a:lnTo>
                <a:lnTo>
                  <a:pt x="2161299" y="797928"/>
                </a:lnTo>
                <a:lnTo>
                  <a:pt x="2131124" y="797928"/>
                </a:lnTo>
                <a:close/>
                <a:moveTo>
                  <a:pt x="2847785" y="2536431"/>
                </a:moveTo>
                <a:lnTo>
                  <a:pt x="2847785" y="2505227"/>
                </a:lnTo>
                <a:lnTo>
                  <a:pt x="2878988" y="2505227"/>
                </a:lnTo>
                <a:lnTo>
                  <a:pt x="2878988" y="2473681"/>
                </a:lnTo>
                <a:lnTo>
                  <a:pt x="2847785" y="2473681"/>
                </a:lnTo>
                <a:lnTo>
                  <a:pt x="2847785" y="2442477"/>
                </a:lnTo>
                <a:lnTo>
                  <a:pt x="2816238" y="2442477"/>
                </a:lnTo>
                <a:lnTo>
                  <a:pt x="2816238" y="2473681"/>
                </a:lnTo>
                <a:lnTo>
                  <a:pt x="2785034" y="2473681"/>
                </a:lnTo>
                <a:lnTo>
                  <a:pt x="2785034" y="2505227"/>
                </a:lnTo>
                <a:lnTo>
                  <a:pt x="2816238" y="2505227"/>
                </a:lnTo>
                <a:lnTo>
                  <a:pt x="2816238" y="2536431"/>
                </a:lnTo>
                <a:lnTo>
                  <a:pt x="2847785" y="2536431"/>
                </a:lnTo>
                <a:close/>
                <a:moveTo>
                  <a:pt x="2710967" y="2537803"/>
                </a:moveTo>
                <a:lnTo>
                  <a:pt x="2710967" y="2505570"/>
                </a:lnTo>
                <a:lnTo>
                  <a:pt x="2743200" y="2505570"/>
                </a:lnTo>
                <a:lnTo>
                  <a:pt x="2743200" y="2473338"/>
                </a:lnTo>
                <a:lnTo>
                  <a:pt x="2710967" y="2473338"/>
                </a:lnTo>
                <a:lnTo>
                  <a:pt x="2710967" y="2441105"/>
                </a:lnTo>
                <a:lnTo>
                  <a:pt x="2678735" y="2441105"/>
                </a:lnTo>
                <a:lnTo>
                  <a:pt x="2678735" y="2473338"/>
                </a:lnTo>
                <a:lnTo>
                  <a:pt x="2646502" y="2473338"/>
                </a:lnTo>
                <a:lnTo>
                  <a:pt x="2646502" y="2505570"/>
                </a:lnTo>
                <a:lnTo>
                  <a:pt x="2678735" y="2505570"/>
                </a:lnTo>
                <a:lnTo>
                  <a:pt x="2678735" y="2537803"/>
                </a:lnTo>
                <a:lnTo>
                  <a:pt x="2710967" y="2537803"/>
                </a:lnTo>
                <a:close/>
                <a:moveTo>
                  <a:pt x="2368067" y="2674963"/>
                </a:moveTo>
                <a:lnTo>
                  <a:pt x="2368067" y="2642730"/>
                </a:lnTo>
                <a:lnTo>
                  <a:pt x="2400300" y="2642730"/>
                </a:lnTo>
                <a:lnTo>
                  <a:pt x="2400300" y="2610498"/>
                </a:lnTo>
                <a:lnTo>
                  <a:pt x="2368067" y="2610498"/>
                </a:lnTo>
                <a:lnTo>
                  <a:pt x="2368067" y="2578265"/>
                </a:lnTo>
                <a:lnTo>
                  <a:pt x="2335835" y="2578265"/>
                </a:lnTo>
                <a:lnTo>
                  <a:pt x="2335835" y="2610498"/>
                </a:lnTo>
                <a:lnTo>
                  <a:pt x="2303602" y="2610498"/>
                </a:lnTo>
                <a:lnTo>
                  <a:pt x="2303602" y="2642730"/>
                </a:lnTo>
                <a:lnTo>
                  <a:pt x="2335835" y="2642730"/>
                </a:lnTo>
                <a:lnTo>
                  <a:pt x="2335835" y="2674963"/>
                </a:lnTo>
                <a:lnTo>
                  <a:pt x="2368067" y="2674963"/>
                </a:lnTo>
                <a:close/>
                <a:moveTo>
                  <a:pt x="2505227" y="2674963"/>
                </a:moveTo>
                <a:lnTo>
                  <a:pt x="2505227" y="2642730"/>
                </a:lnTo>
                <a:lnTo>
                  <a:pt x="2537460" y="2642730"/>
                </a:lnTo>
                <a:lnTo>
                  <a:pt x="2537460" y="2610498"/>
                </a:lnTo>
                <a:lnTo>
                  <a:pt x="2505227" y="2610498"/>
                </a:lnTo>
                <a:lnTo>
                  <a:pt x="2505227" y="2578265"/>
                </a:lnTo>
                <a:lnTo>
                  <a:pt x="2472995" y="2578265"/>
                </a:lnTo>
                <a:lnTo>
                  <a:pt x="2472995" y="2610498"/>
                </a:lnTo>
                <a:lnTo>
                  <a:pt x="2440762" y="2610498"/>
                </a:lnTo>
                <a:lnTo>
                  <a:pt x="2440762" y="2642730"/>
                </a:lnTo>
                <a:lnTo>
                  <a:pt x="2472995" y="2642730"/>
                </a:lnTo>
                <a:lnTo>
                  <a:pt x="2472995" y="2674963"/>
                </a:lnTo>
                <a:lnTo>
                  <a:pt x="2505227" y="2674963"/>
                </a:lnTo>
                <a:close/>
                <a:moveTo>
                  <a:pt x="2642387" y="2674963"/>
                </a:moveTo>
                <a:lnTo>
                  <a:pt x="2642387" y="2642730"/>
                </a:lnTo>
                <a:lnTo>
                  <a:pt x="2674620" y="2642730"/>
                </a:lnTo>
                <a:lnTo>
                  <a:pt x="2674620" y="2610498"/>
                </a:lnTo>
                <a:lnTo>
                  <a:pt x="2642387" y="2610498"/>
                </a:lnTo>
                <a:lnTo>
                  <a:pt x="2642387" y="2578265"/>
                </a:lnTo>
                <a:lnTo>
                  <a:pt x="2610155" y="2578265"/>
                </a:lnTo>
                <a:lnTo>
                  <a:pt x="2610155" y="2610498"/>
                </a:lnTo>
                <a:lnTo>
                  <a:pt x="2577922" y="2610498"/>
                </a:lnTo>
                <a:lnTo>
                  <a:pt x="2577922" y="2642730"/>
                </a:lnTo>
                <a:lnTo>
                  <a:pt x="2610155" y="2642730"/>
                </a:lnTo>
                <a:lnTo>
                  <a:pt x="2610155" y="2674963"/>
                </a:lnTo>
                <a:lnTo>
                  <a:pt x="2642387" y="2674963"/>
                </a:lnTo>
                <a:close/>
                <a:moveTo>
                  <a:pt x="2573807" y="2537803"/>
                </a:moveTo>
                <a:lnTo>
                  <a:pt x="2573807" y="2505570"/>
                </a:lnTo>
                <a:lnTo>
                  <a:pt x="2606040" y="2505570"/>
                </a:lnTo>
                <a:lnTo>
                  <a:pt x="2606040" y="2473338"/>
                </a:lnTo>
                <a:lnTo>
                  <a:pt x="2573807" y="2473338"/>
                </a:lnTo>
                <a:lnTo>
                  <a:pt x="2573807" y="2441105"/>
                </a:lnTo>
                <a:lnTo>
                  <a:pt x="2541575" y="2441105"/>
                </a:lnTo>
                <a:lnTo>
                  <a:pt x="2541575" y="2473338"/>
                </a:lnTo>
                <a:lnTo>
                  <a:pt x="2509342" y="2473338"/>
                </a:lnTo>
                <a:lnTo>
                  <a:pt x="2509342" y="2505570"/>
                </a:lnTo>
                <a:lnTo>
                  <a:pt x="2541575" y="2505570"/>
                </a:lnTo>
                <a:lnTo>
                  <a:pt x="2541575" y="2537803"/>
                </a:lnTo>
                <a:lnTo>
                  <a:pt x="2573807" y="2537803"/>
                </a:lnTo>
                <a:close/>
                <a:moveTo>
                  <a:pt x="2436647" y="2812123"/>
                </a:moveTo>
                <a:lnTo>
                  <a:pt x="2436647" y="2779890"/>
                </a:lnTo>
                <a:lnTo>
                  <a:pt x="2468880" y="2779890"/>
                </a:lnTo>
                <a:lnTo>
                  <a:pt x="2468880" y="2747658"/>
                </a:lnTo>
                <a:lnTo>
                  <a:pt x="2436647" y="2747658"/>
                </a:lnTo>
                <a:lnTo>
                  <a:pt x="2436647" y="2715425"/>
                </a:lnTo>
                <a:lnTo>
                  <a:pt x="2404415" y="2715425"/>
                </a:lnTo>
                <a:lnTo>
                  <a:pt x="2404415" y="2747658"/>
                </a:lnTo>
                <a:lnTo>
                  <a:pt x="2372182" y="2747658"/>
                </a:lnTo>
                <a:lnTo>
                  <a:pt x="2372182" y="2779890"/>
                </a:lnTo>
                <a:lnTo>
                  <a:pt x="2404415" y="2779890"/>
                </a:lnTo>
                <a:lnTo>
                  <a:pt x="2404415" y="2812123"/>
                </a:lnTo>
                <a:lnTo>
                  <a:pt x="2436647" y="2812123"/>
                </a:lnTo>
                <a:close/>
                <a:moveTo>
                  <a:pt x="2162327" y="2812123"/>
                </a:moveTo>
                <a:lnTo>
                  <a:pt x="2162327" y="2779890"/>
                </a:lnTo>
                <a:lnTo>
                  <a:pt x="2194560" y="2779890"/>
                </a:lnTo>
                <a:lnTo>
                  <a:pt x="2194560" y="2747658"/>
                </a:lnTo>
                <a:lnTo>
                  <a:pt x="2162327" y="2747658"/>
                </a:lnTo>
                <a:lnTo>
                  <a:pt x="2162327" y="2715425"/>
                </a:lnTo>
                <a:lnTo>
                  <a:pt x="2130095" y="2715425"/>
                </a:lnTo>
                <a:lnTo>
                  <a:pt x="2130095" y="2747658"/>
                </a:lnTo>
                <a:lnTo>
                  <a:pt x="2097862" y="2747658"/>
                </a:lnTo>
                <a:lnTo>
                  <a:pt x="2097862" y="2779890"/>
                </a:lnTo>
                <a:lnTo>
                  <a:pt x="2130095" y="2779890"/>
                </a:lnTo>
                <a:lnTo>
                  <a:pt x="2130095" y="2812123"/>
                </a:lnTo>
                <a:lnTo>
                  <a:pt x="2162327" y="2812123"/>
                </a:lnTo>
                <a:close/>
                <a:moveTo>
                  <a:pt x="3161195" y="1488186"/>
                </a:moveTo>
                <a:lnTo>
                  <a:pt x="3161195" y="1515618"/>
                </a:lnTo>
                <a:lnTo>
                  <a:pt x="3133763" y="1515618"/>
                </a:lnTo>
                <a:lnTo>
                  <a:pt x="3133763" y="1543050"/>
                </a:lnTo>
                <a:lnTo>
                  <a:pt x="3161195" y="1543050"/>
                </a:lnTo>
                <a:lnTo>
                  <a:pt x="3161195" y="1570482"/>
                </a:lnTo>
                <a:lnTo>
                  <a:pt x="3188627" y="1570482"/>
                </a:lnTo>
                <a:lnTo>
                  <a:pt x="3188627" y="1543050"/>
                </a:lnTo>
                <a:lnTo>
                  <a:pt x="3216059" y="1543050"/>
                </a:lnTo>
                <a:lnTo>
                  <a:pt x="3216059" y="1515618"/>
                </a:lnTo>
                <a:lnTo>
                  <a:pt x="3188627" y="1515618"/>
                </a:lnTo>
                <a:lnTo>
                  <a:pt x="3188627" y="1488186"/>
                </a:lnTo>
                <a:lnTo>
                  <a:pt x="3161195" y="1488186"/>
                </a:lnTo>
                <a:close/>
                <a:moveTo>
                  <a:pt x="2093747" y="2674963"/>
                </a:moveTo>
                <a:lnTo>
                  <a:pt x="2093747" y="2642730"/>
                </a:lnTo>
                <a:lnTo>
                  <a:pt x="2125980" y="2642730"/>
                </a:lnTo>
                <a:lnTo>
                  <a:pt x="2125980" y="2610498"/>
                </a:lnTo>
                <a:lnTo>
                  <a:pt x="2093747" y="2610498"/>
                </a:lnTo>
                <a:lnTo>
                  <a:pt x="2093747" y="2578265"/>
                </a:lnTo>
                <a:lnTo>
                  <a:pt x="2061515" y="2578265"/>
                </a:lnTo>
                <a:lnTo>
                  <a:pt x="2061515" y="2610498"/>
                </a:lnTo>
                <a:lnTo>
                  <a:pt x="2029282" y="2610498"/>
                </a:lnTo>
                <a:lnTo>
                  <a:pt x="2029282" y="2642730"/>
                </a:lnTo>
                <a:lnTo>
                  <a:pt x="2061515" y="2642730"/>
                </a:lnTo>
                <a:lnTo>
                  <a:pt x="2061515" y="2674963"/>
                </a:lnTo>
                <a:lnTo>
                  <a:pt x="2093747" y="2674963"/>
                </a:lnTo>
                <a:close/>
                <a:moveTo>
                  <a:pt x="2230907" y="2674963"/>
                </a:moveTo>
                <a:lnTo>
                  <a:pt x="2230907" y="2642730"/>
                </a:lnTo>
                <a:lnTo>
                  <a:pt x="2263140" y="2642730"/>
                </a:lnTo>
                <a:lnTo>
                  <a:pt x="2263140" y="2610498"/>
                </a:lnTo>
                <a:lnTo>
                  <a:pt x="2230907" y="2610498"/>
                </a:lnTo>
                <a:lnTo>
                  <a:pt x="2230907" y="2578265"/>
                </a:lnTo>
                <a:lnTo>
                  <a:pt x="2198675" y="2578265"/>
                </a:lnTo>
                <a:lnTo>
                  <a:pt x="2198675" y="2610498"/>
                </a:lnTo>
                <a:lnTo>
                  <a:pt x="2166442" y="2610498"/>
                </a:lnTo>
                <a:lnTo>
                  <a:pt x="2166442" y="2642730"/>
                </a:lnTo>
                <a:lnTo>
                  <a:pt x="2198675" y="2642730"/>
                </a:lnTo>
                <a:lnTo>
                  <a:pt x="2198675" y="2674963"/>
                </a:lnTo>
                <a:lnTo>
                  <a:pt x="2230907" y="2674963"/>
                </a:lnTo>
                <a:close/>
                <a:moveTo>
                  <a:pt x="2299487" y="2812123"/>
                </a:moveTo>
                <a:lnTo>
                  <a:pt x="2299487" y="2779890"/>
                </a:lnTo>
                <a:lnTo>
                  <a:pt x="2331720" y="2779890"/>
                </a:lnTo>
                <a:lnTo>
                  <a:pt x="2331720" y="2747658"/>
                </a:lnTo>
                <a:lnTo>
                  <a:pt x="2299487" y="2747658"/>
                </a:lnTo>
                <a:lnTo>
                  <a:pt x="2299487" y="2715425"/>
                </a:lnTo>
                <a:lnTo>
                  <a:pt x="2267255" y="2715425"/>
                </a:lnTo>
                <a:lnTo>
                  <a:pt x="2267255" y="2747658"/>
                </a:lnTo>
                <a:lnTo>
                  <a:pt x="2235022" y="2747658"/>
                </a:lnTo>
                <a:lnTo>
                  <a:pt x="2235022" y="2779890"/>
                </a:lnTo>
                <a:lnTo>
                  <a:pt x="2267255" y="2779890"/>
                </a:lnTo>
                <a:lnTo>
                  <a:pt x="2267255" y="2812123"/>
                </a:lnTo>
                <a:lnTo>
                  <a:pt x="2299487" y="2812123"/>
                </a:lnTo>
                <a:close/>
                <a:moveTo>
                  <a:pt x="3189313" y="2120837"/>
                </a:moveTo>
                <a:lnTo>
                  <a:pt x="3189313" y="2092376"/>
                </a:lnTo>
                <a:lnTo>
                  <a:pt x="3217774" y="2092376"/>
                </a:lnTo>
                <a:lnTo>
                  <a:pt x="3217774" y="2063572"/>
                </a:lnTo>
                <a:lnTo>
                  <a:pt x="3189313" y="2063572"/>
                </a:lnTo>
                <a:lnTo>
                  <a:pt x="3189313" y="2035112"/>
                </a:lnTo>
                <a:lnTo>
                  <a:pt x="3160510" y="2035112"/>
                </a:lnTo>
                <a:lnTo>
                  <a:pt x="3160510" y="2063572"/>
                </a:lnTo>
                <a:lnTo>
                  <a:pt x="3132049" y="2063572"/>
                </a:lnTo>
                <a:lnTo>
                  <a:pt x="3132049" y="2092376"/>
                </a:lnTo>
                <a:lnTo>
                  <a:pt x="3160510" y="2092376"/>
                </a:lnTo>
                <a:lnTo>
                  <a:pt x="3160510" y="2120837"/>
                </a:lnTo>
                <a:lnTo>
                  <a:pt x="3189313" y="2120837"/>
                </a:lnTo>
                <a:close/>
                <a:moveTo>
                  <a:pt x="3229775" y="1899666"/>
                </a:moveTo>
                <a:lnTo>
                  <a:pt x="3229775" y="1927098"/>
                </a:lnTo>
                <a:lnTo>
                  <a:pt x="3202343" y="1927098"/>
                </a:lnTo>
                <a:lnTo>
                  <a:pt x="3202343" y="1954530"/>
                </a:lnTo>
                <a:lnTo>
                  <a:pt x="3229775" y="1954530"/>
                </a:lnTo>
                <a:lnTo>
                  <a:pt x="3229775" y="1981962"/>
                </a:lnTo>
                <a:lnTo>
                  <a:pt x="3257207" y="1981962"/>
                </a:lnTo>
                <a:lnTo>
                  <a:pt x="3257207" y="1954530"/>
                </a:lnTo>
                <a:lnTo>
                  <a:pt x="3284639" y="1954530"/>
                </a:lnTo>
                <a:lnTo>
                  <a:pt x="3284639" y="1927098"/>
                </a:lnTo>
                <a:lnTo>
                  <a:pt x="3257207" y="1927098"/>
                </a:lnTo>
                <a:lnTo>
                  <a:pt x="3257207" y="1899666"/>
                </a:lnTo>
                <a:lnTo>
                  <a:pt x="3229775" y="1899666"/>
                </a:lnTo>
                <a:close/>
                <a:moveTo>
                  <a:pt x="3120733" y="2258682"/>
                </a:moveTo>
                <a:lnTo>
                  <a:pt x="3120733" y="2229536"/>
                </a:lnTo>
                <a:lnTo>
                  <a:pt x="3149879" y="2229536"/>
                </a:lnTo>
                <a:lnTo>
                  <a:pt x="3149879" y="2200732"/>
                </a:lnTo>
                <a:lnTo>
                  <a:pt x="3120733" y="2200732"/>
                </a:lnTo>
                <a:lnTo>
                  <a:pt x="3120733" y="2171586"/>
                </a:lnTo>
                <a:lnTo>
                  <a:pt x="3091930" y="2171586"/>
                </a:lnTo>
                <a:lnTo>
                  <a:pt x="3091930" y="2200732"/>
                </a:lnTo>
                <a:lnTo>
                  <a:pt x="3062783" y="2200732"/>
                </a:lnTo>
                <a:lnTo>
                  <a:pt x="3062783" y="2229536"/>
                </a:lnTo>
                <a:lnTo>
                  <a:pt x="3091930" y="2229536"/>
                </a:lnTo>
                <a:lnTo>
                  <a:pt x="3091930" y="2258682"/>
                </a:lnTo>
                <a:lnTo>
                  <a:pt x="3120733" y="2258682"/>
                </a:lnTo>
                <a:close/>
                <a:moveTo>
                  <a:pt x="3230118" y="1626375"/>
                </a:moveTo>
                <a:lnTo>
                  <a:pt x="3230118" y="1653121"/>
                </a:lnTo>
                <a:lnTo>
                  <a:pt x="3203372" y="1653121"/>
                </a:lnTo>
                <a:lnTo>
                  <a:pt x="3203372" y="1679867"/>
                </a:lnTo>
                <a:lnTo>
                  <a:pt x="3230118" y="1679867"/>
                </a:lnTo>
                <a:lnTo>
                  <a:pt x="3230118" y="1706613"/>
                </a:lnTo>
                <a:lnTo>
                  <a:pt x="3256864" y="1706613"/>
                </a:lnTo>
                <a:lnTo>
                  <a:pt x="3256864" y="1679867"/>
                </a:lnTo>
                <a:lnTo>
                  <a:pt x="3283610" y="1679867"/>
                </a:lnTo>
                <a:lnTo>
                  <a:pt x="3283610" y="1653121"/>
                </a:lnTo>
                <a:lnTo>
                  <a:pt x="3256864" y="1653121"/>
                </a:lnTo>
                <a:lnTo>
                  <a:pt x="3256864" y="1626375"/>
                </a:lnTo>
                <a:lnTo>
                  <a:pt x="3230118" y="1626375"/>
                </a:lnTo>
                <a:close/>
                <a:moveTo>
                  <a:pt x="2025167" y="2812123"/>
                </a:moveTo>
                <a:lnTo>
                  <a:pt x="2025167" y="2779890"/>
                </a:lnTo>
                <a:lnTo>
                  <a:pt x="2057400" y="2779890"/>
                </a:lnTo>
                <a:lnTo>
                  <a:pt x="2057400" y="2747658"/>
                </a:lnTo>
                <a:lnTo>
                  <a:pt x="2025167" y="2747658"/>
                </a:lnTo>
                <a:lnTo>
                  <a:pt x="2025167" y="2715425"/>
                </a:lnTo>
                <a:lnTo>
                  <a:pt x="1992935" y="2715425"/>
                </a:lnTo>
                <a:lnTo>
                  <a:pt x="1992935" y="2747658"/>
                </a:lnTo>
                <a:lnTo>
                  <a:pt x="1960702" y="2747658"/>
                </a:lnTo>
                <a:lnTo>
                  <a:pt x="1960702" y="2779890"/>
                </a:lnTo>
                <a:lnTo>
                  <a:pt x="1992935" y="2779890"/>
                </a:lnTo>
                <a:lnTo>
                  <a:pt x="1992935" y="2812123"/>
                </a:lnTo>
                <a:lnTo>
                  <a:pt x="2025167" y="2812123"/>
                </a:lnTo>
                <a:close/>
                <a:moveTo>
                  <a:pt x="2779547" y="2400643"/>
                </a:moveTo>
                <a:lnTo>
                  <a:pt x="2779547" y="2368410"/>
                </a:lnTo>
                <a:lnTo>
                  <a:pt x="2811780" y="2368410"/>
                </a:lnTo>
                <a:lnTo>
                  <a:pt x="2811780" y="2336178"/>
                </a:lnTo>
                <a:lnTo>
                  <a:pt x="2779547" y="2336178"/>
                </a:lnTo>
                <a:lnTo>
                  <a:pt x="2779547" y="2303945"/>
                </a:lnTo>
                <a:lnTo>
                  <a:pt x="2747315" y="2303945"/>
                </a:lnTo>
                <a:lnTo>
                  <a:pt x="2747315" y="2336178"/>
                </a:lnTo>
                <a:lnTo>
                  <a:pt x="2715082" y="2336178"/>
                </a:lnTo>
                <a:lnTo>
                  <a:pt x="2715082" y="2368410"/>
                </a:lnTo>
                <a:lnTo>
                  <a:pt x="2747315" y="2368410"/>
                </a:lnTo>
                <a:lnTo>
                  <a:pt x="2747315" y="2400643"/>
                </a:lnTo>
                <a:lnTo>
                  <a:pt x="2779547" y="2400643"/>
                </a:lnTo>
                <a:close/>
                <a:moveTo>
                  <a:pt x="2916365" y="2399271"/>
                </a:moveTo>
                <a:lnTo>
                  <a:pt x="2916365" y="2368067"/>
                </a:lnTo>
                <a:lnTo>
                  <a:pt x="2947568" y="2368067"/>
                </a:lnTo>
                <a:lnTo>
                  <a:pt x="2947568" y="2336521"/>
                </a:lnTo>
                <a:lnTo>
                  <a:pt x="2916365" y="2336521"/>
                </a:lnTo>
                <a:lnTo>
                  <a:pt x="2916365" y="2305317"/>
                </a:lnTo>
                <a:lnTo>
                  <a:pt x="2884818" y="2305317"/>
                </a:lnTo>
                <a:lnTo>
                  <a:pt x="2884818" y="2336521"/>
                </a:lnTo>
                <a:lnTo>
                  <a:pt x="2853614" y="2336521"/>
                </a:lnTo>
                <a:lnTo>
                  <a:pt x="2853614" y="2368067"/>
                </a:lnTo>
                <a:lnTo>
                  <a:pt x="2884818" y="2368067"/>
                </a:lnTo>
                <a:lnTo>
                  <a:pt x="2884818" y="2399271"/>
                </a:lnTo>
                <a:lnTo>
                  <a:pt x="2916365" y="2399271"/>
                </a:lnTo>
                <a:close/>
                <a:moveTo>
                  <a:pt x="2984602" y="2261768"/>
                </a:moveTo>
                <a:lnTo>
                  <a:pt x="2984602" y="2230565"/>
                </a:lnTo>
                <a:lnTo>
                  <a:pt x="3015806" y="2230565"/>
                </a:lnTo>
                <a:lnTo>
                  <a:pt x="3015806" y="2199704"/>
                </a:lnTo>
                <a:lnTo>
                  <a:pt x="2984602" y="2199704"/>
                </a:lnTo>
                <a:lnTo>
                  <a:pt x="2984602" y="2168500"/>
                </a:lnTo>
                <a:lnTo>
                  <a:pt x="2953741" y="2168500"/>
                </a:lnTo>
                <a:lnTo>
                  <a:pt x="2953741" y="2199704"/>
                </a:lnTo>
                <a:lnTo>
                  <a:pt x="2922537" y="2199704"/>
                </a:lnTo>
                <a:lnTo>
                  <a:pt x="2922537" y="2230565"/>
                </a:lnTo>
                <a:lnTo>
                  <a:pt x="2953741" y="2230565"/>
                </a:lnTo>
                <a:lnTo>
                  <a:pt x="2953741" y="2261768"/>
                </a:lnTo>
                <a:lnTo>
                  <a:pt x="2984602" y="2261768"/>
                </a:lnTo>
                <a:close/>
                <a:moveTo>
                  <a:pt x="3052496" y="2396871"/>
                </a:moveTo>
                <a:lnTo>
                  <a:pt x="3052496" y="2367039"/>
                </a:lnTo>
                <a:lnTo>
                  <a:pt x="3082328" y="2367039"/>
                </a:lnTo>
                <a:lnTo>
                  <a:pt x="3082328" y="2337549"/>
                </a:lnTo>
                <a:lnTo>
                  <a:pt x="3052496" y="2337549"/>
                </a:lnTo>
                <a:lnTo>
                  <a:pt x="3052496" y="2307717"/>
                </a:lnTo>
                <a:lnTo>
                  <a:pt x="3023006" y="2307717"/>
                </a:lnTo>
                <a:lnTo>
                  <a:pt x="3023006" y="2337549"/>
                </a:lnTo>
                <a:lnTo>
                  <a:pt x="2993174" y="2337549"/>
                </a:lnTo>
                <a:lnTo>
                  <a:pt x="2993174" y="2367039"/>
                </a:lnTo>
                <a:lnTo>
                  <a:pt x="3023006" y="2367039"/>
                </a:lnTo>
                <a:lnTo>
                  <a:pt x="3023006" y="2396871"/>
                </a:lnTo>
                <a:lnTo>
                  <a:pt x="3052496" y="2396871"/>
                </a:lnTo>
                <a:close/>
                <a:moveTo>
                  <a:pt x="1855775" y="1343825"/>
                </a:moveTo>
                <a:lnTo>
                  <a:pt x="1855775" y="1376058"/>
                </a:lnTo>
                <a:lnTo>
                  <a:pt x="1823542" y="1376058"/>
                </a:lnTo>
                <a:lnTo>
                  <a:pt x="1823542" y="1408290"/>
                </a:lnTo>
                <a:lnTo>
                  <a:pt x="1855775" y="1408290"/>
                </a:lnTo>
                <a:lnTo>
                  <a:pt x="1855775" y="1440523"/>
                </a:lnTo>
                <a:lnTo>
                  <a:pt x="1888007" y="1440523"/>
                </a:lnTo>
                <a:lnTo>
                  <a:pt x="1888007" y="1408290"/>
                </a:lnTo>
                <a:lnTo>
                  <a:pt x="1920240" y="1408290"/>
                </a:lnTo>
                <a:lnTo>
                  <a:pt x="1920240" y="1376058"/>
                </a:lnTo>
                <a:lnTo>
                  <a:pt x="1888007" y="1376058"/>
                </a:lnTo>
                <a:lnTo>
                  <a:pt x="1888007" y="1343825"/>
                </a:lnTo>
                <a:lnTo>
                  <a:pt x="1855775" y="1343825"/>
                </a:lnTo>
                <a:close/>
                <a:moveTo>
                  <a:pt x="1238555" y="1480985"/>
                </a:moveTo>
                <a:lnTo>
                  <a:pt x="1238555" y="1513218"/>
                </a:lnTo>
                <a:lnTo>
                  <a:pt x="1206322" y="1513218"/>
                </a:lnTo>
                <a:lnTo>
                  <a:pt x="1206322" y="1545450"/>
                </a:lnTo>
                <a:lnTo>
                  <a:pt x="1238555" y="1545450"/>
                </a:lnTo>
                <a:lnTo>
                  <a:pt x="1238555" y="1577683"/>
                </a:lnTo>
                <a:lnTo>
                  <a:pt x="1270787" y="1577683"/>
                </a:lnTo>
                <a:lnTo>
                  <a:pt x="1270787" y="1545450"/>
                </a:lnTo>
                <a:lnTo>
                  <a:pt x="1303020" y="1545450"/>
                </a:lnTo>
                <a:lnTo>
                  <a:pt x="1303020" y="1513218"/>
                </a:lnTo>
                <a:lnTo>
                  <a:pt x="1270787" y="1513218"/>
                </a:lnTo>
                <a:lnTo>
                  <a:pt x="1270787" y="1480985"/>
                </a:lnTo>
                <a:lnTo>
                  <a:pt x="1238555" y="1480985"/>
                </a:lnTo>
                <a:close/>
                <a:moveTo>
                  <a:pt x="1307135" y="1618145"/>
                </a:moveTo>
                <a:lnTo>
                  <a:pt x="1307135" y="1650378"/>
                </a:lnTo>
                <a:lnTo>
                  <a:pt x="1274902" y="1650378"/>
                </a:lnTo>
                <a:lnTo>
                  <a:pt x="1274902" y="1682610"/>
                </a:lnTo>
                <a:lnTo>
                  <a:pt x="1307135" y="1682610"/>
                </a:lnTo>
                <a:lnTo>
                  <a:pt x="1307135" y="1714843"/>
                </a:lnTo>
                <a:lnTo>
                  <a:pt x="1339367" y="1714843"/>
                </a:lnTo>
                <a:lnTo>
                  <a:pt x="1339367" y="1682610"/>
                </a:lnTo>
                <a:lnTo>
                  <a:pt x="1371600" y="1682610"/>
                </a:lnTo>
                <a:lnTo>
                  <a:pt x="1371600" y="1650378"/>
                </a:lnTo>
                <a:lnTo>
                  <a:pt x="1339367" y="1650378"/>
                </a:lnTo>
                <a:lnTo>
                  <a:pt x="1339367" y="1618145"/>
                </a:lnTo>
                <a:lnTo>
                  <a:pt x="1307135" y="1618145"/>
                </a:lnTo>
                <a:close/>
                <a:moveTo>
                  <a:pt x="1032815" y="1618145"/>
                </a:moveTo>
                <a:lnTo>
                  <a:pt x="1032815" y="1650378"/>
                </a:lnTo>
                <a:lnTo>
                  <a:pt x="1000582" y="1650378"/>
                </a:lnTo>
                <a:lnTo>
                  <a:pt x="1000582" y="1682610"/>
                </a:lnTo>
                <a:lnTo>
                  <a:pt x="1032815" y="1682610"/>
                </a:lnTo>
                <a:lnTo>
                  <a:pt x="1032815" y="1714843"/>
                </a:lnTo>
                <a:lnTo>
                  <a:pt x="1065047" y="1714843"/>
                </a:lnTo>
                <a:lnTo>
                  <a:pt x="1065047" y="1682610"/>
                </a:lnTo>
                <a:lnTo>
                  <a:pt x="1097280" y="1682610"/>
                </a:lnTo>
                <a:lnTo>
                  <a:pt x="1097280" y="1650378"/>
                </a:lnTo>
                <a:lnTo>
                  <a:pt x="1065047" y="1650378"/>
                </a:lnTo>
                <a:lnTo>
                  <a:pt x="1065047" y="1618145"/>
                </a:lnTo>
                <a:lnTo>
                  <a:pt x="1032815" y="1618145"/>
                </a:lnTo>
                <a:close/>
                <a:moveTo>
                  <a:pt x="1169975" y="1618145"/>
                </a:moveTo>
                <a:lnTo>
                  <a:pt x="1169975" y="1650378"/>
                </a:lnTo>
                <a:lnTo>
                  <a:pt x="1137742" y="1650378"/>
                </a:lnTo>
                <a:lnTo>
                  <a:pt x="1137742" y="1682610"/>
                </a:lnTo>
                <a:lnTo>
                  <a:pt x="1169975" y="1682610"/>
                </a:lnTo>
                <a:lnTo>
                  <a:pt x="1169975" y="1714843"/>
                </a:lnTo>
                <a:lnTo>
                  <a:pt x="1202207" y="1714843"/>
                </a:lnTo>
                <a:lnTo>
                  <a:pt x="1202207" y="1682610"/>
                </a:lnTo>
                <a:lnTo>
                  <a:pt x="1234440" y="1682610"/>
                </a:lnTo>
                <a:lnTo>
                  <a:pt x="1234440" y="1650378"/>
                </a:lnTo>
                <a:lnTo>
                  <a:pt x="1202207" y="1650378"/>
                </a:lnTo>
                <a:lnTo>
                  <a:pt x="1202207" y="1618145"/>
                </a:lnTo>
                <a:lnTo>
                  <a:pt x="1169975" y="1618145"/>
                </a:lnTo>
                <a:close/>
                <a:moveTo>
                  <a:pt x="1375715" y="1480985"/>
                </a:moveTo>
                <a:lnTo>
                  <a:pt x="1375715" y="1513218"/>
                </a:lnTo>
                <a:lnTo>
                  <a:pt x="1343482" y="1513218"/>
                </a:lnTo>
                <a:lnTo>
                  <a:pt x="1343482" y="1545450"/>
                </a:lnTo>
                <a:lnTo>
                  <a:pt x="1375715" y="1545450"/>
                </a:lnTo>
                <a:lnTo>
                  <a:pt x="1375715" y="1577683"/>
                </a:lnTo>
                <a:lnTo>
                  <a:pt x="1407947" y="1577683"/>
                </a:lnTo>
                <a:lnTo>
                  <a:pt x="1407947" y="1545450"/>
                </a:lnTo>
                <a:lnTo>
                  <a:pt x="1440180" y="1545450"/>
                </a:lnTo>
                <a:lnTo>
                  <a:pt x="1440180" y="1513218"/>
                </a:lnTo>
                <a:lnTo>
                  <a:pt x="1407947" y="1513218"/>
                </a:lnTo>
                <a:lnTo>
                  <a:pt x="1407947" y="1480985"/>
                </a:lnTo>
                <a:lnTo>
                  <a:pt x="1375715" y="1480985"/>
                </a:lnTo>
                <a:close/>
                <a:moveTo>
                  <a:pt x="1101395" y="1755305"/>
                </a:moveTo>
                <a:lnTo>
                  <a:pt x="1101395" y="1787538"/>
                </a:lnTo>
                <a:lnTo>
                  <a:pt x="1069162" y="1787538"/>
                </a:lnTo>
                <a:lnTo>
                  <a:pt x="1069162" y="1819770"/>
                </a:lnTo>
                <a:lnTo>
                  <a:pt x="1101395" y="1819770"/>
                </a:lnTo>
                <a:lnTo>
                  <a:pt x="1101395" y="1852003"/>
                </a:lnTo>
                <a:lnTo>
                  <a:pt x="1133627" y="1852003"/>
                </a:lnTo>
                <a:lnTo>
                  <a:pt x="1133627" y="1819770"/>
                </a:lnTo>
                <a:lnTo>
                  <a:pt x="1165860" y="1819770"/>
                </a:lnTo>
                <a:lnTo>
                  <a:pt x="1165860" y="1787538"/>
                </a:lnTo>
                <a:lnTo>
                  <a:pt x="1133627" y="1787538"/>
                </a:lnTo>
                <a:lnTo>
                  <a:pt x="1133627" y="1755305"/>
                </a:lnTo>
                <a:lnTo>
                  <a:pt x="1101395" y="1755305"/>
                </a:lnTo>
                <a:close/>
                <a:moveTo>
                  <a:pt x="1444295" y="1343825"/>
                </a:moveTo>
                <a:lnTo>
                  <a:pt x="1444295" y="1376058"/>
                </a:lnTo>
                <a:lnTo>
                  <a:pt x="1412062" y="1376058"/>
                </a:lnTo>
                <a:lnTo>
                  <a:pt x="1412062" y="1408290"/>
                </a:lnTo>
                <a:lnTo>
                  <a:pt x="1444295" y="1408290"/>
                </a:lnTo>
                <a:lnTo>
                  <a:pt x="1444295" y="1440523"/>
                </a:lnTo>
                <a:lnTo>
                  <a:pt x="1476527" y="1440523"/>
                </a:lnTo>
                <a:lnTo>
                  <a:pt x="1476527" y="1408290"/>
                </a:lnTo>
                <a:lnTo>
                  <a:pt x="1508760" y="1408290"/>
                </a:lnTo>
                <a:lnTo>
                  <a:pt x="1508760" y="1376058"/>
                </a:lnTo>
                <a:lnTo>
                  <a:pt x="1476527" y="1376058"/>
                </a:lnTo>
                <a:lnTo>
                  <a:pt x="1476527" y="1343825"/>
                </a:lnTo>
                <a:lnTo>
                  <a:pt x="1444295" y="1343825"/>
                </a:lnTo>
                <a:close/>
                <a:moveTo>
                  <a:pt x="1650035" y="1480985"/>
                </a:moveTo>
                <a:lnTo>
                  <a:pt x="1650035" y="1513218"/>
                </a:lnTo>
                <a:lnTo>
                  <a:pt x="1617802" y="1513218"/>
                </a:lnTo>
                <a:lnTo>
                  <a:pt x="1617802" y="1545450"/>
                </a:lnTo>
                <a:lnTo>
                  <a:pt x="1650035" y="1545450"/>
                </a:lnTo>
                <a:lnTo>
                  <a:pt x="1650035" y="1577683"/>
                </a:lnTo>
                <a:lnTo>
                  <a:pt x="1682267" y="1577683"/>
                </a:lnTo>
                <a:lnTo>
                  <a:pt x="1682267" y="1545450"/>
                </a:lnTo>
                <a:lnTo>
                  <a:pt x="1714500" y="1545450"/>
                </a:lnTo>
                <a:lnTo>
                  <a:pt x="1714500" y="1513218"/>
                </a:lnTo>
                <a:lnTo>
                  <a:pt x="1682267" y="1513218"/>
                </a:lnTo>
                <a:lnTo>
                  <a:pt x="1682267" y="1480985"/>
                </a:lnTo>
                <a:lnTo>
                  <a:pt x="1650035" y="1480985"/>
                </a:lnTo>
                <a:close/>
                <a:moveTo>
                  <a:pt x="1581455" y="1343825"/>
                </a:moveTo>
                <a:lnTo>
                  <a:pt x="1581455" y="1376058"/>
                </a:lnTo>
                <a:lnTo>
                  <a:pt x="1549222" y="1376058"/>
                </a:lnTo>
                <a:lnTo>
                  <a:pt x="1549222" y="1408290"/>
                </a:lnTo>
                <a:lnTo>
                  <a:pt x="1581455" y="1408290"/>
                </a:lnTo>
                <a:lnTo>
                  <a:pt x="1581455" y="1440523"/>
                </a:lnTo>
                <a:lnTo>
                  <a:pt x="1613687" y="1440523"/>
                </a:lnTo>
                <a:lnTo>
                  <a:pt x="1613687" y="1408290"/>
                </a:lnTo>
                <a:lnTo>
                  <a:pt x="1645920" y="1408290"/>
                </a:lnTo>
                <a:lnTo>
                  <a:pt x="1645920" y="1376058"/>
                </a:lnTo>
                <a:lnTo>
                  <a:pt x="1613687" y="1376058"/>
                </a:lnTo>
                <a:lnTo>
                  <a:pt x="1613687" y="1343825"/>
                </a:lnTo>
                <a:lnTo>
                  <a:pt x="1581455" y="1343825"/>
                </a:lnTo>
                <a:close/>
                <a:moveTo>
                  <a:pt x="1512875" y="1480985"/>
                </a:moveTo>
                <a:lnTo>
                  <a:pt x="1512875" y="1513218"/>
                </a:lnTo>
                <a:lnTo>
                  <a:pt x="1480642" y="1513218"/>
                </a:lnTo>
                <a:lnTo>
                  <a:pt x="1480642" y="1545450"/>
                </a:lnTo>
                <a:lnTo>
                  <a:pt x="1512875" y="1545450"/>
                </a:lnTo>
                <a:lnTo>
                  <a:pt x="1512875" y="1577683"/>
                </a:lnTo>
                <a:lnTo>
                  <a:pt x="1545107" y="1577683"/>
                </a:lnTo>
                <a:lnTo>
                  <a:pt x="1545107" y="1545450"/>
                </a:lnTo>
                <a:lnTo>
                  <a:pt x="1577340" y="1545450"/>
                </a:lnTo>
                <a:lnTo>
                  <a:pt x="1577340" y="1513218"/>
                </a:lnTo>
                <a:lnTo>
                  <a:pt x="1545107" y="1513218"/>
                </a:lnTo>
                <a:lnTo>
                  <a:pt x="1545107" y="1480985"/>
                </a:lnTo>
                <a:lnTo>
                  <a:pt x="1512875" y="1480985"/>
                </a:lnTo>
                <a:close/>
                <a:moveTo>
                  <a:pt x="1133627" y="2126323"/>
                </a:moveTo>
                <a:lnTo>
                  <a:pt x="1133627" y="2094090"/>
                </a:lnTo>
                <a:lnTo>
                  <a:pt x="1165860" y="2094090"/>
                </a:lnTo>
                <a:lnTo>
                  <a:pt x="1165860" y="2061858"/>
                </a:lnTo>
                <a:lnTo>
                  <a:pt x="1133627" y="2061858"/>
                </a:lnTo>
                <a:lnTo>
                  <a:pt x="1133627" y="2029625"/>
                </a:lnTo>
                <a:lnTo>
                  <a:pt x="1101395" y="2029625"/>
                </a:lnTo>
                <a:lnTo>
                  <a:pt x="1101395" y="2061858"/>
                </a:lnTo>
                <a:lnTo>
                  <a:pt x="1069162" y="2061858"/>
                </a:lnTo>
                <a:lnTo>
                  <a:pt x="1069162" y="2094090"/>
                </a:lnTo>
                <a:lnTo>
                  <a:pt x="1101395" y="2094090"/>
                </a:lnTo>
                <a:lnTo>
                  <a:pt x="1101395" y="2126323"/>
                </a:lnTo>
                <a:lnTo>
                  <a:pt x="1133627" y="2126323"/>
                </a:lnTo>
                <a:close/>
                <a:moveTo>
                  <a:pt x="1202207" y="2263483"/>
                </a:moveTo>
                <a:lnTo>
                  <a:pt x="1202207" y="2231250"/>
                </a:lnTo>
                <a:lnTo>
                  <a:pt x="1234440" y="2231250"/>
                </a:lnTo>
                <a:lnTo>
                  <a:pt x="1234440" y="2199018"/>
                </a:lnTo>
                <a:lnTo>
                  <a:pt x="1202207" y="2199018"/>
                </a:lnTo>
                <a:lnTo>
                  <a:pt x="1202207" y="2166785"/>
                </a:lnTo>
                <a:lnTo>
                  <a:pt x="1169975" y="2166785"/>
                </a:lnTo>
                <a:lnTo>
                  <a:pt x="1169975" y="2199018"/>
                </a:lnTo>
                <a:lnTo>
                  <a:pt x="1137742" y="2199018"/>
                </a:lnTo>
                <a:lnTo>
                  <a:pt x="1137742" y="2231250"/>
                </a:lnTo>
                <a:lnTo>
                  <a:pt x="1169975" y="2231250"/>
                </a:lnTo>
                <a:lnTo>
                  <a:pt x="1169975" y="2263483"/>
                </a:lnTo>
                <a:lnTo>
                  <a:pt x="1202207" y="2263483"/>
                </a:lnTo>
                <a:close/>
                <a:moveTo>
                  <a:pt x="1718615" y="1343825"/>
                </a:moveTo>
                <a:lnTo>
                  <a:pt x="1718615" y="1376058"/>
                </a:lnTo>
                <a:lnTo>
                  <a:pt x="1686382" y="1376058"/>
                </a:lnTo>
                <a:lnTo>
                  <a:pt x="1686382" y="1408290"/>
                </a:lnTo>
                <a:lnTo>
                  <a:pt x="1718615" y="1408290"/>
                </a:lnTo>
                <a:lnTo>
                  <a:pt x="1718615" y="1440523"/>
                </a:lnTo>
                <a:lnTo>
                  <a:pt x="1750847" y="1440523"/>
                </a:lnTo>
                <a:lnTo>
                  <a:pt x="1750847" y="1408290"/>
                </a:lnTo>
                <a:lnTo>
                  <a:pt x="1783080" y="1408290"/>
                </a:lnTo>
                <a:lnTo>
                  <a:pt x="1783080" y="1376058"/>
                </a:lnTo>
                <a:lnTo>
                  <a:pt x="1750847" y="1376058"/>
                </a:lnTo>
                <a:lnTo>
                  <a:pt x="1750847" y="1343825"/>
                </a:lnTo>
                <a:lnTo>
                  <a:pt x="1718615" y="1343825"/>
                </a:lnTo>
                <a:close/>
                <a:moveTo>
                  <a:pt x="1270787" y="2400643"/>
                </a:moveTo>
                <a:lnTo>
                  <a:pt x="1270787" y="2368410"/>
                </a:lnTo>
                <a:lnTo>
                  <a:pt x="1303020" y="2368410"/>
                </a:lnTo>
                <a:lnTo>
                  <a:pt x="1303020" y="2336178"/>
                </a:lnTo>
                <a:lnTo>
                  <a:pt x="1270787" y="2336178"/>
                </a:lnTo>
                <a:lnTo>
                  <a:pt x="1270787" y="2303945"/>
                </a:lnTo>
                <a:lnTo>
                  <a:pt x="1238555" y="2303945"/>
                </a:lnTo>
                <a:lnTo>
                  <a:pt x="1238555" y="2336178"/>
                </a:lnTo>
                <a:lnTo>
                  <a:pt x="1206322" y="2336178"/>
                </a:lnTo>
                <a:lnTo>
                  <a:pt x="1206322" y="2368410"/>
                </a:lnTo>
                <a:lnTo>
                  <a:pt x="1238555" y="2368410"/>
                </a:lnTo>
                <a:lnTo>
                  <a:pt x="1238555" y="2400643"/>
                </a:lnTo>
                <a:lnTo>
                  <a:pt x="1270787" y="2400643"/>
                </a:lnTo>
                <a:close/>
                <a:moveTo>
                  <a:pt x="1065047" y="2263483"/>
                </a:moveTo>
                <a:lnTo>
                  <a:pt x="1065047" y="2231250"/>
                </a:lnTo>
                <a:lnTo>
                  <a:pt x="1097280" y="2231250"/>
                </a:lnTo>
                <a:lnTo>
                  <a:pt x="1097280" y="2199018"/>
                </a:lnTo>
                <a:lnTo>
                  <a:pt x="1065047" y="2199018"/>
                </a:lnTo>
                <a:lnTo>
                  <a:pt x="1065047" y="2166785"/>
                </a:lnTo>
                <a:lnTo>
                  <a:pt x="1032815" y="2166785"/>
                </a:lnTo>
                <a:lnTo>
                  <a:pt x="1032815" y="2199018"/>
                </a:lnTo>
                <a:lnTo>
                  <a:pt x="1000582" y="2199018"/>
                </a:lnTo>
                <a:lnTo>
                  <a:pt x="1000582" y="2231250"/>
                </a:lnTo>
                <a:lnTo>
                  <a:pt x="1032815" y="2231250"/>
                </a:lnTo>
                <a:lnTo>
                  <a:pt x="1032815" y="2263483"/>
                </a:lnTo>
                <a:lnTo>
                  <a:pt x="1065047" y="2263483"/>
                </a:lnTo>
                <a:close/>
                <a:moveTo>
                  <a:pt x="1339367" y="2263483"/>
                </a:moveTo>
                <a:lnTo>
                  <a:pt x="1339367" y="2231250"/>
                </a:lnTo>
                <a:lnTo>
                  <a:pt x="1371600" y="2231250"/>
                </a:lnTo>
                <a:lnTo>
                  <a:pt x="1371600" y="2199018"/>
                </a:lnTo>
                <a:lnTo>
                  <a:pt x="1339367" y="2199018"/>
                </a:lnTo>
                <a:lnTo>
                  <a:pt x="1339367" y="2166785"/>
                </a:lnTo>
                <a:lnTo>
                  <a:pt x="1307135" y="2166785"/>
                </a:lnTo>
                <a:lnTo>
                  <a:pt x="1307135" y="2199018"/>
                </a:lnTo>
                <a:lnTo>
                  <a:pt x="1274902" y="2199018"/>
                </a:lnTo>
                <a:lnTo>
                  <a:pt x="1274902" y="2231250"/>
                </a:lnTo>
                <a:lnTo>
                  <a:pt x="1307135" y="2231250"/>
                </a:lnTo>
                <a:lnTo>
                  <a:pt x="1307135" y="2263483"/>
                </a:lnTo>
                <a:lnTo>
                  <a:pt x="1339367" y="2263483"/>
                </a:lnTo>
                <a:close/>
                <a:moveTo>
                  <a:pt x="858622" y="1849603"/>
                </a:moveTo>
                <a:lnTo>
                  <a:pt x="858622" y="1819085"/>
                </a:lnTo>
                <a:lnTo>
                  <a:pt x="889140" y="1819085"/>
                </a:lnTo>
                <a:lnTo>
                  <a:pt x="889140" y="1788224"/>
                </a:lnTo>
                <a:lnTo>
                  <a:pt x="858622" y="1788224"/>
                </a:lnTo>
                <a:lnTo>
                  <a:pt x="858622" y="1757705"/>
                </a:lnTo>
                <a:lnTo>
                  <a:pt x="827761" y="1757705"/>
                </a:lnTo>
                <a:lnTo>
                  <a:pt x="827761" y="1788224"/>
                </a:lnTo>
                <a:lnTo>
                  <a:pt x="797242" y="1788224"/>
                </a:lnTo>
                <a:lnTo>
                  <a:pt x="797242" y="1819085"/>
                </a:lnTo>
                <a:lnTo>
                  <a:pt x="827761" y="1819085"/>
                </a:lnTo>
                <a:lnTo>
                  <a:pt x="827761" y="1849603"/>
                </a:lnTo>
                <a:lnTo>
                  <a:pt x="858622" y="1849603"/>
                </a:lnTo>
                <a:close/>
                <a:moveTo>
                  <a:pt x="996467" y="2126323"/>
                </a:moveTo>
                <a:lnTo>
                  <a:pt x="996467" y="2094090"/>
                </a:lnTo>
                <a:lnTo>
                  <a:pt x="1028700" y="2094090"/>
                </a:lnTo>
                <a:lnTo>
                  <a:pt x="1028700" y="2061858"/>
                </a:lnTo>
                <a:lnTo>
                  <a:pt x="996467" y="2061858"/>
                </a:lnTo>
                <a:lnTo>
                  <a:pt x="996467" y="2029625"/>
                </a:lnTo>
                <a:lnTo>
                  <a:pt x="964235" y="2029625"/>
                </a:lnTo>
                <a:lnTo>
                  <a:pt x="964235" y="2061858"/>
                </a:lnTo>
                <a:lnTo>
                  <a:pt x="932002" y="2061858"/>
                </a:lnTo>
                <a:lnTo>
                  <a:pt x="932002" y="2094090"/>
                </a:lnTo>
                <a:lnTo>
                  <a:pt x="964235" y="2094090"/>
                </a:lnTo>
                <a:lnTo>
                  <a:pt x="964235" y="2126323"/>
                </a:lnTo>
                <a:lnTo>
                  <a:pt x="996467" y="2126323"/>
                </a:lnTo>
                <a:close/>
                <a:moveTo>
                  <a:pt x="964235" y="1755648"/>
                </a:moveTo>
                <a:lnTo>
                  <a:pt x="964235" y="1787538"/>
                </a:lnTo>
                <a:lnTo>
                  <a:pt x="932345" y="1787538"/>
                </a:lnTo>
                <a:lnTo>
                  <a:pt x="932345" y="1819770"/>
                </a:lnTo>
                <a:lnTo>
                  <a:pt x="964235" y="1819770"/>
                </a:lnTo>
                <a:lnTo>
                  <a:pt x="964235" y="1851660"/>
                </a:lnTo>
                <a:lnTo>
                  <a:pt x="996467" y="1851660"/>
                </a:lnTo>
                <a:lnTo>
                  <a:pt x="996467" y="1819770"/>
                </a:lnTo>
                <a:lnTo>
                  <a:pt x="1028357" y="1819770"/>
                </a:lnTo>
                <a:lnTo>
                  <a:pt x="1028357" y="1787538"/>
                </a:lnTo>
                <a:lnTo>
                  <a:pt x="996467" y="1787538"/>
                </a:lnTo>
                <a:lnTo>
                  <a:pt x="996467" y="1755648"/>
                </a:lnTo>
                <a:lnTo>
                  <a:pt x="964235" y="1755648"/>
                </a:lnTo>
                <a:close/>
                <a:moveTo>
                  <a:pt x="927544" y="1988134"/>
                </a:moveTo>
                <a:lnTo>
                  <a:pt x="927544" y="1956587"/>
                </a:lnTo>
                <a:lnTo>
                  <a:pt x="959091" y="1956587"/>
                </a:lnTo>
                <a:lnTo>
                  <a:pt x="959091" y="1925041"/>
                </a:lnTo>
                <a:lnTo>
                  <a:pt x="927544" y="1925041"/>
                </a:lnTo>
                <a:lnTo>
                  <a:pt x="927544" y="1893494"/>
                </a:lnTo>
                <a:lnTo>
                  <a:pt x="895998" y="1893494"/>
                </a:lnTo>
                <a:lnTo>
                  <a:pt x="895998" y="1925041"/>
                </a:lnTo>
                <a:lnTo>
                  <a:pt x="864451" y="1925041"/>
                </a:lnTo>
                <a:lnTo>
                  <a:pt x="864451" y="1956587"/>
                </a:lnTo>
                <a:lnTo>
                  <a:pt x="895998" y="1956587"/>
                </a:lnTo>
                <a:lnTo>
                  <a:pt x="895998" y="1988134"/>
                </a:lnTo>
                <a:lnTo>
                  <a:pt x="927544" y="1988134"/>
                </a:lnTo>
                <a:close/>
                <a:moveTo>
                  <a:pt x="789356" y="1985391"/>
                </a:moveTo>
                <a:lnTo>
                  <a:pt x="789356" y="1955559"/>
                </a:lnTo>
                <a:lnTo>
                  <a:pt x="819188" y="1955559"/>
                </a:lnTo>
                <a:lnTo>
                  <a:pt x="819188" y="1926069"/>
                </a:lnTo>
                <a:lnTo>
                  <a:pt x="789356" y="1926069"/>
                </a:lnTo>
                <a:lnTo>
                  <a:pt x="789356" y="1896237"/>
                </a:lnTo>
                <a:lnTo>
                  <a:pt x="759866" y="1896237"/>
                </a:lnTo>
                <a:lnTo>
                  <a:pt x="759866" y="1926069"/>
                </a:lnTo>
                <a:lnTo>
                  <a:pt x="730034" y="1926069"/>
                </a:lnTo>
                <a:lnTo>
                  <a:pt x="730034" y="1955559"/>
                </a:lnTo>
                <a:lnTo>
                  <a:pt x="759866" y="1955559"/>
                </a:lnTo>
                <a:lnTo>
                  <a:pt x="759866" y="1985391"/>
                </a:lnTo>
                <a:lnTo>
                  <a:pt x="789356" y="1985391"/>
                </a:lnTo>
                <a:close/>
                <a:moveTo>
                  <a:pt x="2747315" y="1755305"/>
                </a:moveTo>
                <a:lnTo>
                  <a:pt x="2747315" y="1787538"/>
                </a:lnTo>
                <a:lnTo>
                  <a:pt x="2715082" y="1787538"/>
                </a:lnTo>
                <a:lnTo>
                  <a:pt x="2715082" y="1819770"/>
                </a:lnTo>
                <a:lnTo>
                  <a:pt x="2747315" y="1819770"/>
                </a:lnTo>
                <a:lnTo>
                  <a:pt x="2747315" y="1852003"/>
                </a:lnTo>
                <a:lnTo>
                  <a:pt x="2779547" y="1852003"/>
                </a:lnTo>
                <a:lnTo>
                  <a:pt x="2779547" y="1819770"/>
                </a:lnTo>
                <a:lnTo>
                  <a:pt x="2811780" y="1819770"/>
                </a:lnTo>
                <a:lnTo>
                  <a:pt x="2811780" y="1787538"/>
                </a:lnTo>
                <a:lnTo>
                  <a:pt x="2779547" y="1787538"/>
                </a:lnTo>
                <a:lnTo>
                  <a:pt x="2779547" y="1755305"/>
                </a:lnTo>
                <a:lnTo>
                  <a:pt x="2747315" y="1755305"/>
                </a:lnTo>
                <a:close/>
                <a:moveTo>
                  <a:pt x="2815895" y="1618145"/>
                </a:moveTo>
                <a:lnTo>
                  <a:pt x="2815895" y="1650378"/>
                </a:lnTo>
                <a:lnTo>
                  <a:pt x="2783662" y="1650378"/>
                </a:lnTo>
                <a:lnTo>
                  <a:pt x="2783662" y="1682610"/>
                </a:lnTo>
                <a:lnTo>
                  <a:pt x="2815895" y="1682610"/>
                </a:lnTo>
                <a:lnTo>
                  <a:pt x="2815895" y="1714843"/>
                </a:lnTo>
                <a:lnTo>
                  <a:pt x="2848127" y="1714843"/>
                </a:lnTo>
                <a:lnTo>
                  <a:pt x="2848127" y="1682610"/>
                </a:lnTo>
                <a:lnTo>
                  <a:pt x="2880360" y="1682610"/>
                </a:lnTo>
                <a:lnTo>
                  <a:pt x="2880360" y="1650378"/>
                </a:lnTo>
                <a:lnTo>
                  <a:pt x="2848127" y="1650378"/>
                </a:lnTo>
                <a:lnTo>
                  <a:pt x="2848127" y="1618145"/>
                </a:lnTo>
                <a:lnTo>
                  <a:pt x="2815895" y="1618145"/>
                </a:lnTo>
                <a:close/>
                <a:moveTo>
                  <a:pt x="2472995" y="1480985"/>
                </a:moveTo>
                <a:lnTo>
                  <a:pt x="2472995" y="1513218"/>
                </a:lnTo>
                <a:lnTo>
                  <a:pt x="2440762" y="1513218"/>
                </a:lnTo>
                <a:lnTo>
                  <a:pt x="2440762" y="1545450"/>
                </a:lnTo>
                <a:lnTo>
                  <a:pt x="2472995" y="1545450"/>
                </a:lnTo>
                <a:lnTo>
                  <a:pt x="2472995" y="1577683"/>
                </a:lnTo>
                <a:lnTo>
                  <a:pt x="2505227" y="1577683"/>
                </a:lnTo>
                <a:lnTo>
                  <a:pt x="2505227" y="1545450"/>
                </a:lnTo>
                <a:lnTo>
                  <a:pt x="2537460" y="1545450"/>
                </a:lnTo>
                <a:lnTo>
                  <a:pt x="2537460" y="1513218"/>
                </a:lnTo>
                <a:lnTo>
                  <a:pt x="2505227" y="1513218"/>
                </a:lnTo>
                <a:lnTo>
                  <a:pt x="2505227" y="1480985"/>
                </a:lnTo>
                <a:lnTo>
                  <a:pt x="2472995" y="1480985"/>
                </a:lnTo>
                <a:close/>
                <a:moveTo>
                  <a:pt x="2610155" y="1480985"/>
                </a:moveTo>
                <a:lnTo>
                  <a:pt x="2610155" y="1513218"/>
                </a:lnTo>
                <a:lnTo>
                  <a:pt x="2577922" y="1513218"/>
                </a:lnTo>
                <a:lnTo>
                  <a:pt x="2577922" y="1545450"/>
                </a:lnTo>
                <a:lnTo>
                  <a:pt x="2610155" y="1545450"/>
                </a:lnTo>
                <a:lnTo>
                  <a:pt x="2610155" y="1577683"/>
                </a:lnTo>
                <a:lnTo>
                  <a:pt x="2642387" y="1577683"/>
                </a:lnTo>
                <a:lnTo>
                  <a:pt x="2642387" y="1545450"/>
                </a:lnTo>
                <a:lnTo>
                  <a:pt x="2674620" y="1545450"/>
                </a:lnTo>
                <a:lnTo>
                  <a:pt x="2674620" y="1513218"/>
                </a:lnTo>
                <a:lnTo>
                  <a:pt x="2642387" y="1513218"/>
                </a:lnTo>
                <a:lnTo>
                  <a:pt x="2642387" y="1480985"/>
                </a:lnTo>
                <a:lnTo>
                  <a:pt x="2610155" y="1480985"/>
                </a:lnTo>
                <a:close/>
                <a:moveTo>
                  <a:pt x="1787195" y="1480985"/>
                </a:moveTo>
                <a:lnTo>
                  <a:pt x="1787195" y="1513218"/>
                </a:lnTo>
                <a:lnTo>
                  <a:pt x="1754962" y="1513218"/>
                </a:lnTo>
                <a:lnTo>
                  <a:pt x="1754962" y="1545450"/>
                </a:lnTo>
                <a:lnTo>
                  <a:pt x="1787195" y="1545450"/>
                </a:lnTo>
                <a:lnTo>
                  <a:pt x="1787195" y="1577683"/>
                </a:lnTo>
                <a:lnTo>
                  <a:pt x="1819427" y="1577683"/>
                </a:lnTo>
                <a:lnTo>
                  <a:pt x="1819427" y="1545450"/>
                </a:lnTo>
                <a:lnTo>
                  <a:pt x="1851660" y="1545450"/>
                </a:lnTo>
                <a:lnTo>
                  <a:pt x="1851660" y="1513218"/>
                </a:lnTo>
                <a:lnTo>
                  <a:pt x="1819427" y="1513218"/>
                </a:lnTo>
                <a:lnTo>
                  <a:pt x="1819427" y="1480985"/>
                </a:lnTo>
                <a:lnTo>
                  <a:pt x="1787195" y="1480985"/>
                </a:lnTo>
                <a:close/>
                <a:moveTo>
                  <a:pt x="2198675" y="1206665"/>
                </a:moveTo>
                <a:lnTo>
                  <a:pt x="2198675" y="1238898"/>
                </a:lnTo>
                <a:lnTo>
                  <a:pt x="2166442" y="1238898"/>
                </a:lnTo>
                <a:lnTo>
                  <a:pt x="2166442" y="1271130"/>
                </a:lnTo>
                <a:lnTo>
                  <a:pt x="2198675" y="1271130"/>
                </a:lnTo>
                <a:lnTo>
                  <a:pt x="2198675" y="1303363"/>
                </a:lnTo>
                <a:lnTo>
                  <a:pt x="2230907" y="1303363"/>
                </a:lnTo>
                <a:lnTo>
                  <a:pt x="2230907" y="1271130"/>
                </a:lnTo>
                <a:lnTo>
                  <a:pt x="2263140" y="1271130"/>
                </a:lnTo>
                <a:lnTo>
                  <a:pt x="2263140" y="1238898"/>
                </a:lnTo>
                <a:lnTo>
                  <a:pt x="2230907" y="1238898"/>
                </a:lnTo>
                <a:lnTo>
                  <a:pt x="2230907" y="1206665"/>
                </a:lnTo>
                <a:lnTo>
                  <a:pt x="2198675" y="1206665"/>
                </a:lnTo>
                <a:close/>
                <a:moveTo>
                  <a:pt x="2884475" y="1755305"/>
                </a:moveTo>
                <a:lnTo>
                  <a:pt x="2884475" y="1787538"/>
                </a:lnTo>
                <a:lnTo>
                  <a:pt x="2852242" y="1787538"/>
                </a:lnTo>
                <a:lnTo>
                  <a:pt x="2852242" y="1819770"/>
                </a:lnTo>
                <a:lnTo>
                  <a:pt x="2884475" y="1819770"/>
                </a:lnTo>
                <a:lnTo>
                  <a:pt x="2884475" y="1852003"/>
                </a:lnTo>
                <a:lnTo>
                  <a:pt x="2916707" y="1852003"/>
                </a:lnTo>
                <a:lnTo>
                  <a:pt x="2916707" y="1819770"/>
                </a:lnTo>
                <a:lnTo>
                  <a:pt x="2948940" y="1819770"/>
                </a:lnTo>
                <a:lnTo>
                  <a:pt x="2948940" y="1787538"/>
                </a:lnTo>
                <a:lnTo>
                  <a:pt x="2916707" y="1787538"/>
                </a:lnTo>
                <a:lnTo>
                  <a:pt x="2916707" y="1755305"/>
                </a:lnTo>
                <a:lnTo>
                  <a:pt x="2884475" y="1755305"/>
                </a:lnTo>
                <a:close/>
                <a:moveTo>
                  <a:pt x="2642387" y="2126323"/>
                </a:moveTo>
                <a:lnTo>
                  <a:pt x="2642387" y="2094090"/>
                </a:lnTo>
                <a:lnTo>
                  <a:pt x="2674620" y="2094090"/>
                </a:lnTo>
                <a:lnTo>
                  <a:pt x="2674620" y="2061858"/>
                </a:lnTo>
                <a:lnTo>
                  <a:pt x="2642387" y="2061858"/>
                </a:lnTo>
                <a:lnTo>
                  <a:pt x="2642387" y="2029625"/>
                </a:lnTo>
                <a:lnTo>
                  <a:pt x="2610155" y="2029625"/>
                </a:lnTo>
                <a:lnTo>
                  <a:pt x="2610155" y="2061858"/>
                </a:lnTo>
                <a:lnTo>
                  <a:pt x="2577922" y="2061858"/>
                </a:lnTo>
                <a:lnTo>
                  <a:pt x="2577922" y="2094090"/>
                </a:lnTo>
                <a:lnTo>
                  <a:pt x="2610155" y="2094090"/>
                </a:lnTo>
                <a:lnTo>
                  <a:pt x="2610155" y="2126323"/>
                </a:lnTo>
                <a:lnTo>
                  <a:pt x="2642387" y="2126323"/>
                </a:lnTo>
                <a:close/>
                <a:moveTo>
                  <a:pt x="2710967" y="1989163"/>
                </a:moveTo>
                <a:lnTo>
                  <a:pt x="2710967" y="1956930"/>
                </a:lnTo>
                <a:lnTo>
                  <a:pt x="2743200" y="1956930"/>
                </a:lnTo>
                <a:lnTo>
                  <a:pt x="2743200" y="1924698"/>
                </a:lnTo>
                <a:lnTo>
                  <a:pt x="2710967" y="1924698"/>
                </a:lnTo>
                <a:lnTo>
                  <a:pt x="2710967" y="1892465"/>
                </a:lnTo>
                <a:lnTo>
                  <a:pt x="2678735" y="1892465"/>
                </a:lnTo>
                <a:lnTo>
                  <a:pt x="2678735" y="1924698"/>
                </a:lnTo>
                <a:lnTo>
                  <a:pt x="2646502" y="1924698"/>
                </a:lnTo>
                <a:lnTo>
                  <a:pt x="2646502" y="1956930"/>
                </a:lnTo>
                <a:lnTo>
                  <a:pt x="2678735" y="1956930"/>
                </a:lnTo>
                <a:lnTo>
                  <a:pt x="2678735" y="1989163"/>
                </a:lnTo>
                <a:lnTo>
                  <a:pt x="2710967" y="1989163"/>
                </a:lnTo>
                <a:close/>
                <a:moveTo>
                  <a:pt x="2848127" y="1989163"/>
                </a:moveTo>
                <a:lnTo>
                  <a:pt x="2848127" y="1956930"/>
                </a:lnTo>
                <a:lnTo>
                  <a:pt x="2880360" y="1956930"/>
                </a:lnTo>
                <a:lnTo>
                  <a:pt x="2880360" y="1924698"/>
                </a:lnTo>
                <a:lnTo>
                  <a:pt x="2848127" y="1924698"/>
                </a:lnTo>
                <a:lnTo>
                  <a:pt x="2848127" y="1892465"/>
                </a:lnTo>
                <a:lnTo>
                  <a:pt x="2815895" y="1892465"/>
                </a:lnTo>
                <a:lnTo>
                  <a:pt x="2815895" y="1924698"/>
                </a:lnTo>
                <a:lnTo>
                  <a:pt x="2783662" y="1924698"/>
                </a:lnTo>
                <a:lnTo>
                  <a:pt x="2783662" y="1956930"/>
                </a:lnTo>
                <a:lnTo>
                  <a:pt x="2815895" y="1956930"/>
                </a:lnTo>
                <a:lnTo>
                  <a:pt x="2815895" y="1989163"/>
                </a:lnTo>
                <a:lnTo>
                  <a:pt x="2848127" y="1989163"/>
                </a:lnTo>
                <a:close/>
                <a:moveTo>
                  <a:pt x="2541575" y="1618145"/>
                </a:moveTo>
                <a:lnTo>
                  <a:pt x="2541575" y="1650378"/>
                </a:lnTo>
                <a:lnTo>
                  <a:pt x="2509342" y="1650378"/>
                </a:lnTo>
                <a:lnTo>
                  <a:pt x="2509342" y="1682610"/>
                </a:lnTo>
                <a:lnTo>
                  <a:pt x="2541575" y="1682610"/>
                </a:lnTo>
                <a:lnTo>
                  <a:pt x="2541575" y="1714843"/>
                </a:lnTo>
                <a:lnTo>
                  <a:pt x="2573807" y="1714843"/>
                </a:lnTo>
                <a:lnTo>
                  <a:pt x="2573807" y="1682610"/>
                </a:lnTo>
                <a:lnTo>
                  <a:pt x="2606040" y="1682610"/>
                </a:lnTo>
                <a:lnTo>
                  <a:pt x="2606040" y="1650378"/>
                </a:lnTo>
                <a:lnTo>
                  <a:pt x="2573807" y="1650378"/>
                </a:lnTo>
                <a:lnTo>
                  <a:pt x="2573807" y="1618145"/>
                </a:lnTo>
                <a:lnTo>
                  <a:pt x="2541575" y="1618145"/>
                </a:lnTo>
                <a:close/>
                <a:moveTo>
                  <a:pt x="1924355" y="1480985"/>
                </a:moveTo>
                <a:lnTo>
                  <a:pt x="1924355" y="1513218"/>
                </a:lnTo>
                <a:lnTo>
                  <a:pt x="1892122" y="1513218"/>
                </a:lnTo>
                <a:lnTo>
                  <a:pt x="1892122" y="1545450"/>
                </a:lnTo>
                <a:lnTo>
                  <a:pt x="1924355" y="1545450"/>
                </a:lnTo>
                <a:lnTo>
                  <a:pt x="1924355" y="1577683"/>
                </a:lnTo>
                <a:lnTo>
                  <a:pt x="1956587" y="1577683"/>
                </a:lnTo>
                <a:lnTo>
                  <a:pt x="1956587" y="1545450"/>
                </a:lnTo>
                <a:lnTo>
                  <a:pt x="1988820" y="1545450"/>
                </a:lnTo>
                <a:lnTo>
                  <a:pt x="1988820" y="1513218"/>
                </a:lnTo>
                <a:lnTo>
                  <a:pt x="1956587" y="1513218"/>
                </a:lnTo>
                <a:lnTo>
                  <a:pt x="1956587" y="1480985"/>
                </a:lnTo>
                <a:lnTo>
                  <a:pt x="1924355" y="1480985"/>
                </a:lnTo>
                <a:close/>
                <a:moveTo>
                  <a:pt x="1992935" y="1343825"/>
                </a:moveTo>
                <a:lnTo>
                  <a:pt x="1992935" y="1376058"/>
                </a:lnTo>
                <a:lnTo>
                  <a:pt x="1960702" y="1376058"/>
                </a:lnTo>
                <a:lnTo>
                  <a:pt x="1960702" y="1408290"/>
                </a:lnTo>
                <a:lnTo>
                  <a:pt x="1992935" y="1408290"/>
                </a:lnTo>
                <a:lnTo>
                  <a:pt x="1992935" y="1440523"/>
                </a:lnTo>
                <a:lnTo>
                  <a:pt x="2025167" y="1440523"/>
                </a:lnTo>
                <a:lnTo>
                  <a:pt x="2025167" y="1408290"/>
                </a:lnTo>
                <a:lnTo>
                  <a:pt x="2057400" y="1408290"/>
                </a:lnTo>
                <a:lnTo>
                  <a:pt x="2057400" y="1376058"/>
                </a:lnTo>
                <a:lnTo>
                  <a:pt x="2025167" y="1376058"/>
                </a:lnTo>
                <a:lnTo>
                  <a:pt x="2025167" y="1343825"/>
                </a:lnTo>
                <a:lnTo>
                  <a:pt x="1992935" y="1343825"/>
                </a:lnTo>
                <a:close/>
                <a:moveTo>
                  <a:pt x="2061515" y="1480985"/>
                </a:moveTo>
                <a:lnTo>
                  <a:pt x="2061515" y="1513218"/>
                </a:lnTo>
                <a:lnTo>
                  <a:pt x="2029282" y="1513218"/>
                </a:lnTo>
                <a:lnTo>
                  <a:pt x="2029282" y="1545450"/>
                </a:lnTo>
                <a:lnTo>
                  <a:pt x="2061515" y="1545450"/>
                </a:lnTo>
                <a:lnTo>
                  <a:pt x="2061515" y="1577683"/>
                </a:lnTo>
                <a:lnTo>
                  <a:pt x="2093747" y="1577683"/>
                </a:lnTo>
                <a:lnTo>
                  <a:pt x="2093747" y="1545450"/>
                </a:lnTo>
                <a:lnTo>
                  <a:pt x="2125980" y="1545450"/>
                </a:lnTo>
                <a:lnTo>
                  <a:pt x="2125980" y="1513218"/>
                </a:lnTo>
                <a:lnTo>
                  <a:pt x="2093747" y="1513218"/>
                </a:lnTo>
                <a:lnTo>
                  <a:pt x="2093747" y="1480985"/>
                </a:lnTo>
                <a:lnTo>
                  <a:pt x="2061515" y="1480985"/>
                </a:lnTo>
                <a:close/>
                <a:moveTo>
                  <a:pt x="1719643" y="797928"/>
                </a:moveTo>
                <a:lnTo>
                  <a:pt x="1719643" y="828446"/>
                </a:lnTo>
                <a:lnTo>
                  <a:pt x="1689125" y="828446"/>
                </a:lnTo>
                <a:lnTo>
                  <a:pt x="1689125" y="858622"/>
                </a:lnTo>
                <a:lnTo>
                  <a:pt x="1719643" y="858622"/>
                </a:lnTo>
                <a:lnTo>
                  <a:pt x="1719643" y="889140"/>
                </a:lnTo>
                <a:lnTo>
                  <a:pt x="1749819" y="889140"/>
                </a:lnTo>
                <a:lnTo>
                  <a:pt x="1749819" y="858622"/>
                </a:lnTo>
                <a:lnTo>
                  <a:pt x="1780337" y="858622"/>
                </a:lnTo>
                <a:lnTo>
                  <a:pt x="1780337" y="828446"/>
                </a:lnTo>
                <a:lnTo>
                  <a:pt x="1749819" y="828446"/>
                </a:lnTo>
                <a:lnTo>
                  <a:pt x="1749819" y="797928"/>
                </a:lnTo>
                <a:lnTo>
                  <a:pt x="1719643" y="797928"/>
                </a:lnTo>
                <a:close/>
                <a:moveTo>
                  <a:pt x="2404415" y="1618145"/>
                </a:moveTo>
                <a:lnTo>
                  <a:pt x="2404415" y="1650378"/>
                </a:lnTo>
                <a:lnTo>
                  <a:pt x="2372182" y="1650378"/>
                </a:lnTo>
                <a:lnTo>
                  <a:pt x="2372182" y="1682610"/>
                </a:lnTo>
                <a:lnTo>
                  <a:pt x="2404415" y="1682610"/>
                </a:lnTo>
                <a:lnTo>
                  <a:pt x="2404415" y="1714843"/>
                </a:lnTo>
                <a:lnTo>
                  <a:pt x="2436647" y="1714843"/>
                </a:lnTo>
                <a:lnTo>
                  <a:pt x="2436647" y="1682610"/>
                </a:lnTo>
                <a:lnTo>
                  <a:pt x="2468880" y="1682610"/>
                </a:lnTo>
                <a:lnTo>
                  <a:pt x="2468880" y="1650378"/>
                </a:lnTo>
                <a:lnTo>
                  <a:pt x="2436647" y="1650378"/>
                </a:lnTo>
                <a:lnTo>
                  <a:pt x="2436647" y="1618145"/>
                </a:lnTo>
                <a:lnTo>
                  <a:pt x="2404415" y="1618145"/>
                </a:lnTo>
                <a:close/>
                <a:moveTo>
                  <a:pt x="2130095" y="1343825"/>
                </a:moveTo>
                <a:lnTo>
                  <a:pt x="2130095" y="1376058"/>
                </a:lnTo>
                <a:lnTo>
                  <a:pt x="2097862" y="1376058"/>
                </a:lnTo>
                <a:lnTo>
                  <a:pt x="2097862" y="1408290"/>
                </a:lnTo>
                <a:lnTo>
                  <a:pt x="2130095" y="1408290"/>
                </a:lnTo>
                <a:lnTo>
                  <a:pt x="2130095" y="1440523"/>
                </a:lnTo>
                <a:lnTo>
                  <a:pt x="2162327" y="1440523"/>
                </a:lnTo>
                <a:lnTo>
                  <a:pt x="2162327" y="1408290"/>
                </a:lnTo>
                <a:lnTo>
                  <a:pt x="2194560" y="1408290"/>
                </a:lnTo>
                <a:lnTo>
                  <a:pt x="2194560" y="1376058"/>
                </a:lnTo>
                <a:lnTo>
                  <a:pt x="2162327" y="1376058"/>
                </a:lnTo>
                <a:lnTo>
                  <a:pt x="2162327" y="1343825"/>
                </a:lnTo>
                <a:lnTo>
                  <a:pt x="2130095" y="1343825"/>
                </a:lnTo>
                <a:close/>
                <a:moveTo>
                  <a:pt x="2335835" y="1480985"/>
                </a:moveTo>
                <a:lnTo>
                  <a:pt x="2335835" y="1513218"/>
                </a:lnTo>
                <a:lnTo>
                  <a:pt x="2303602" y="1513218"/>
                </a:lnTo>
                <a:lnTo>
                  <a:pt x="2303602" y="1545450"/>
                </a:lnTo>
                <a:lnTo>
                  <a:pt x="2335835" y="1545450"/>
                </a:lnTo>
                <a:lnTo>
                  <a:pt x="2335835" y="1577683"/>
                </a:lnTo>
                <a:lnTo>
                  <a:pt x="2368067" y="1577683"/>
                </a:lnTo>
                <a:lnTo>
                  <a:pt x="2368067" y="1545450"/>
                </a:lnTo>
                <a:lnTo>
                  <a:pt x="2400300" y="1545450"/>
                </a:lnTo>
                <a:lnTo>
                  <a:pt x="2400300" y="1513218"/>
                </a:lnTo>
                <a:lnTo>
                  <a:pt x="2368067" y="1513218"/>
                </a:lnTo>
                <a:lnTo>
                  <a:pt x="2368067" y="1480985"/>
                </a:lnTo>
                <a:lnTo>
                  <a:pt x="2335835" y="1480985"/>
                </a:lnTo>
                <a:close/>
                <a:moveTo>
                  <a:pt x="2267255" y="1343825"/>
                </a:moveTo>
                <a:lnTo>
                  <a:pt x="2267255" y="1376058"/>
                </a:lnTo>
                <a:lnTo>
                  <a:pt x="2235022" y="1376058"/>
                </a:lnTo>
                <a:lnTo>
                  <a:pt x="2235022" y="1408290"/>
                </a:lnTo>
                <a:lnTo>
                  <a:pt x="2267255" y="1408290"/>
                </a:lnTo>
                <a:lnTo>
                  <a:pt x="2267255" y="1440523"/>
                </a:lnTo>
                <a:lnTo>
                  <a:pt x="2299487" y="1440523"/>
                </a:lnTo>
                <a:lnTo>
                  <a:pt x="2299487" y="1408290"/>
                </a:lnTo>
                <a:lnTo>
                  <a:pt x="2331720" y="1408290"/>
                </a:lnTo>
                <a:lnTo>
                  <a:pt x="2331720" y="1376058"/>
                </a:lnTo>
                <a:lnTo>
                  <a:pt x="2299487" y="1376058"/>
                </a:lnTo>
                <a:lnTo>
                  <a:pt x="2299487" y="1343825"/>
                </a:lnTo>
                <a:lnTo>
                  <a:pt x="2267255" y="1343825"/>
                </a:lnTo>
                <a:close/>
                <a:moveTo>
                  <a:pt x="2198675" y="1480985"/>
                </a:moveTo>
                <a:lnTo>
                  <a:pt x="2198675" y="1513218"/>
                </a:lnTo>
                <a:lnTo>
                  <a:pt x="2166442" y="1513218"/>
                </a:lnTo>
                <a:lnTo>
                  <a:pt x="2166442" y="1545450"/>
                </a:lnTo>
                <a:lnTo>
                  <a:pt x="2198675" y="1545450"/>
                </a:lnTo>
                <a:lnTo>
                  <a:pt x="2198675" y="1577683"/>
                </a:lnTo>
                <a:lnTo>
                  <a:pt x="2230907" y="1577683"/>
                </a:lnTo>
                <a:lnTo>
                  <a:pt x="2230907" y="1545450"/>
                </a:lnTo>
                <a:lnTo>
                  <a:pt x="2263140" y="1545450"/>
                </a:lnTo>
                <a:lnTo>
                  <a:pt x="2263140" y="1513218"/>
                </a:lnTo>
                <a:lnTo>
                  <a:pt x="2230907" y="1513218"/>
                </a:lnTo>
                <a:lnTo>
                  <a:pt x="2230907" y="1480985"/>
                </a:lnTo>
                <a:lnTo>
                  <a:pt x="2198675" y="1480985"/>
                </a:lnTo>
                <a:close/>
                <a:moveTo>
                  <a:pt x="2678735" y="1618145"/>
                </a:moveTo>
                <a:lnTo>
                  <a:pt x="2678735" y="1650378"/>
                </a:lnTo>
                <a:lnTo>
                  <a:pt x="2646502" y="1650378"/>
                </a:lnTo>
                <a:lnTo>
                  <a:pt x="2646502" y="1682610"/>
                </a:lnTo>
                <a:lnTo>
                  <a:pt x="2678735" y="1682610"/>
                </a:lnTo>
                <a:lnTo>
                  <a:pt x="2678735" y="1714843"/>
                </a:lnTo>
                <a:lnTo>
                  <a:pt x="2710967" y="1714843"/>
                </a:lnTo>
                <a:lnTo>
                  <a:pt x="2710967" y="1682610"/>
                </a:lnTo>
                <a:lnTo>
                  <a:pt x="2743200" y="1682610"/>
                </a:lnTo>
                <a:lnTo>
                  <a:pt x="2743200" y="1650378"/>
                </a:lnTo>
                <a:lnTo>
                  <a:pt x="2710967" y="1650378"/>
                </a:lnTo>
                <a:lnTo>
                  <a:pt x="2710967" y="1618145"/>
                </a:lnTo>
                <a:lnTo>
                  <a:pt x="2678735" y="1618145"/>
                </a:lnTo>
                <a:close/>
                <a:moveTo>
                  <a:pt x="3121076" y="1985391"/>
                </a:moveTo>
                <a:lnTo>
                  <a:pt x="3121076" y="1955559"/>
                </a:lnTo>
                <a:lnTo>
                  <a:pt x="3150908" y="1955559"/>
                </a:lnTo>
                <a:lnTo>
                  <a:pt x="3150908" y="1926069"/>
                </a:lnTo>
                <a:lnTo>
                  <a:pt x="3121076" y="1926069"/>
                </a:lnTo>
                <a:lnTo>
                  <a:pt x="3121076" y="1896237"/>
                </a:lnTo>
                <a:lnTo>
                  <a:pt x="3091586" y="1896237"/>
                </a:lnTo>
                <a:lnTo>
                  <a:pt x="3091586" y="1926069"/>
                </a:lnTo>
                <a:lnTo>
                  <a:pt x="3061754" y="1926069"/>
                </a:lnTo>
                <a:lnTo>
                  <a:pt x="3061754" y="1955559"/>
                </a:lnTo>
                <a:lnTo>
                  <a:pt x="3091586" y="1955559"/>
                </a:lnTo>
                <a:lnTo>
                  <a:pt x="3091586" y="1985391"/>
                </a:lnTo>
                <a:lnTo>
                  <a:pt x="3121076" y="1985391"/>
                </a:lnTo>
                <a:close/>
                <a:moveTo>
                  <a:pt x="3160852" y="1761134"/>
                </a:moveTo>
                <a:lnTo>
                  <a:pt x="3160852" y="1789595"/>
                </a:lnTo>
                <a:lnTo>
                  <a:pt x="3132392" y="1789595"/>
                </a:lnTo>
                <a:lnTo>
                  <a:pt x="3132392" y="1817713"/>
                </a:lnTo>
                <a:lnTo>
                  <a:pt x="3160852" y="1817713"/>
                </a:lnTo>
                <a:lnTo>
                  <a:pt x="3160852" y="1846174"/>
                </a:lnTo>
                <a:lnTo>
                  <a:pt x="3188970" y="1846174"/>
                </a:lnTo>
                <a:lnTo>
                  <a:pt x="3188970" y="1817713"/>
                </a:lnTo>
                <a:lnTo>
                  <a:pt x="3217431" y="1817713"/>
                </a:lnTo>
                <a:lnTo>
                  <a:pt x="3217431" y="1789595"/>
                </a:lnTo>
                <a:lnTo>
                  <a:pt x="3188970" y="1789595"/>
                </a:lnTo>
                <a:lnTo>
                  <a:pt x="3188970" y="1761134"/>
                </a:lnTo>
                <a:lnTo>
                  <a:pt x="3160852" y="1761134"/>
                </a:lnTo>
                <a:close/>
                <a:moveTo>
                  <a:pt x="3091586" y="1622603"/>
                </a:moveTo>
                <a:lnTo>
                  <a:pt x="3091586" y="1651749"/>
                </a:lnTo>
                <a:lnTo>
                  <a:pt x="3062440" y="1651749"/>
                </a:lnTo>
                <a:lnTo>
                  <a:pt x="3062440" y="1681239"/>
                </a:lnTo>
                <a:lnTo>
                  <a:pt x="3091586" y="1681239"/>
                </a:lnTo>
                <a:lnTo>
                  <a:pt x="3091586" y="1710385"/>
                </a:lnTo>
                <a:lnTo>
                  <a:pt x="3121076" y="1710385"/>
                </a:lnTo>
                <a:lnTo>
                  <a:pt x="3121076" y="1681239"/>
                </a:lnTo>
                <a:lnTo>
                  <a:pt x="3150223" y="1681239"/>
                </a:lnTo>
                <a:lnTo>
                  <a:pt x="3150223" y="1651749"/>
                </a:lnTo>
                <a:lnTo>
                  <a:pt x="3121076" y="1651749"/>
                </a:lnTo>
                <a:lnTo>
                  <a:pt x="3121076" y="1622603"/>
                </a:lnTo>
                <a:lnTo>
                  <a:pt x="3091586" y="1622603"/>
                </a:lnTo>
                <a:close/>
                <a:moveTo>
                  <a:pt x="3022321" y="1757705"/>
                </a:moveTo>
                <a:lnTo>
                  <a:pt x="3022321" y="1788224"/>
                </a:lnTo>
                <a:lnTo>
                  <a:pt x="2991803" y="1788224"/>
                </a:lnTo>
                <a:lnTo>
                  <a:pt x="2991803" y="1819085"/>
                </a:lnTo>
                <a:lnTo>
                  <a:pt x="3022321" y="1819085"/>
                </a:lnTo>
                <a:lnTo>
                  <a:pt x="3022321" y="1849603"/>
                </a:lnTo>
                <a:lnTo>
                  <a:pt x="3053182" y="1849603"/>
                </a:lnTo>
                <a:lnTo>
                  <a:pt x="3053182" y="1819085"/>
                </a:lnTo>
                <a:lnTo>
                  <a:pt x="3083700" y="1819085"/>
                </a:lnTo>
                <a:lnTo>
                  <a:pt x="3083700" y="1788224"/>
                </a:lnTo>
                <a:lnTo>
                  <a:pt x="3053182" y="1788224"/>
                </a:lnTo>
                <a:lnTo>
                  <a:pt x="3053182" y="1757705"/>
                </a:lnTo>
                <a:lnTo>
                  <a:pt x="3022321" y="1757705"/>
                </a:lnTo>
                <a:close/>
                <a:moveTo>
                  <a:pt x="2953741" y="1619860"/>
                </a:moveTo>
                <a:lnTo>
                  <a:pt x="2953741" y="1651064"/>
                </a:lnTo>
                <a:lnTo>
                  <a:pt x="2922537" y="1651064"/>
                </a:lnTo>
                <a:lnTo>
                  <a:pt x="2922537" y="1681925"/>
                </a:lnTo>
                <a:lnTo>
                  <a:pt x="2953741" y="1681925"/>
                </a:lnTo>
                <a:lnTo>
                  <a:pt x="2953741" y="1713128"/>
                </a:lnTo>
                <a:lnTo>
                  <a:pt x="2984602" y="1713128"/>
                </a:lnTo>
                <a:lnTo>
                  <a:pt x="2984602" y="1681925"/>
                </a:lnTo>
                <a:lnTo>
                  <a:pt x="3015806" y="1681925"/>
                </a:lnTo>
                <a:lnTo>
                  <a:pt x="3015806" y="1651064"/>
                </a:lnTo>
                <a:lnTo>
                  <a:pt x="2984602" y="1651064"/>
                </a:lnTo>
                <a:lnTo>
                  <a:pt x="2984602" y="1619860"/>
                </a:lnTo>
                <a:lnTo>
                  <a:pt x="2953741" y="1619860"/>
                </a:lnTo>
                <a:close/>
                <a:moveTo>
                  <a:pt x="2884818" y="1482357"/>
                </a:moveTo>
                <a:lnTo>
                  <a:pt x="2884818" y="1513561"/>
                </a:lnTo>
                <a:lnTo>
                  <a:pt x="2853614" y="1513561"/>
                </a:lnTo>
                <a:lnTo>
                  <a:pt x="2853614" y="1545107"/>
                </a:lnTo>
                <a:lnTo>
                  <a:pt x="2884818" y="1545107"/>
                </a:lnTo>
                <a:lnTo>
                  <a:pt x="2884818" y="1576311"/>
                </a:lnTo>
                <a:lnTo>
                  <a:pt x="2916365" y="1576311"/>
                </a:lnTo>
                <a:lnTo>
                  <a:pt x="2916365" y="1545107"/>
                </a:lnTo>
                <a:lnTo>
                  <a:pt x="2947568" y="1545107"/>
                </a:lnTo>
                <a:lnTo>
                  <a:pt x="2947568" y="1513561"/>
                </a:lnTo>
                <a:lnTo>
                  <a:pt x="2916365" y="1513561"/>
                </a:lnTo>
                <a:lnTo>
                  <a:pt x="2916365" y="1482357"/>
                </a:lnTo>
                <a:lnTo>
                  <a:pt x="2884818" y="1482357"/>
                </a:lnTo>
                <a:close/>
                <a:moveTo>
                  <a:pt x="2848127" y="2263483"/>
                </a:moveTo>
                <a:lnTo>
                  <a:pt x="2848127" y="2231250"/>
                </a:lnTo>
                <a:lnTo>
                  <a:pt x="2880360" y="2231250"/>
                </a:lnTo>
                <a:lnTo>
                  <a:pt x="2880360" y="2199018"/>
                </a:lnTo>
                <a:lnTo>
                  <a:pt x="2848127" y="2199018"/>
                </a:lnTo>
                <a:lnTo>
                  <a:pt x="2848127" y="2166785"/>
                </a:lnTo>
                <a:lnTo>
                  <a:pt x="2815895" y="2166785"/>
                </a:lnTo>
                <a:lnTo>
                  <a:pt x="2815895" y="2199018"/>
                </a:lnTo>
                <a:lnTo>
                  <a:pt x="2783662" y="2199018"/>
                </a:lnTo>
                <a:lnTo>
                  <a:pt x="2783662" y="2231250"/>
                </a:lnTo>
                <a:lnTo>
                  <a:pt x="2815895" y="2231250"/>
                </a:lnTo>
                <a:lnTo>
                  <a:pt x="2815895" y="2263483"/>
                </a:lnTo>
                <a:lnTo>
                  <a:pt x="2848127" y="2263483"/>
                </a:lnTo>
                <a:close/>
                <a:moveTo>
                  <a:pt x="2779547" y="2126323"/>
                </a:moveTo>
                <a:lnTo>
                  <a:pt x="2779547" y="2094090"/>
                </a:lnTo>
                <a:lnTo>
                  <a:pt x="2811780" y="2094090"/>
                </a:lnTo>
                <a:lnTo>
                  <a:pt x="2811780" y="2061858"/>
                </a:lnTo>
                <a:lnTo>
                  <a:pt x="2779547" y="2061858"/>
                </a:lnTo>
                <a:lnTo>
                  <a:pt x="2779547" y="2029625"/>
                </a:lnTo>
                <a:lnTo>
                  <a:pt x="2747315" y="2029625"/>
                </a:lnTo>
                <a:lnTo>
                  <a:pt x="2747315" y="2061858"/>
                </a:lnTo>
                <a:lnTo>
                  <a:pt x="2715082" y="2061858"/>
                </a:lnTo>
                <a:lnTo>
                  <a:pt x="2715082" y="2094090"/>
                </a:lnTo>
                <a:lnTo>
                  <a:pt x="2747315" y="2094090"/>
                </a:lnTo>
                <a:lnTo>
                  <a:pt x="2747315" y="2126323"/>
                </a:lnTo>
                <a:lnTo>
                  <a:pt x="2779547" y="2126323"/>
                </a:lnTo>
                <a:close/>
                <a:moveTo>
                  <a:pt x="2984945" y="1988134"/>
                </a:moveTo>
                <a:lnTo>
                  <a:pt x="2984945" y="1956587"/>
                </a:lnTo>
                <a:lnTo>
                  <a:pt x="3016492" y="1956587"/>
                </a:lnTo>
                <a:lnTo>
                  <a:pt x="3016492" y="1925041"/>
                </a:lnTo>
                <a:lnTo>
                  <a:pt x="2984945" y="1925041"/>
                </a:lnTo>
                <a:lnTo>
                  <a:pt x="2984945" y="1893494"/>
                </a:lnTo>
                <a:lnTo>
                  <a:pt x="2953398" y="1893494"/>
                </a:lnTo>
                <a:lnTo>
                  <a:pt x="2953398" y="1925041"/>
                </a:lnTo>
                <a:lnTo>
                  <a:pt x="2921851" y="1925041"/>
                </a:lnTo>
                <a:lnTo>
                  <a:pt x="2921851" y="1956587"/>
                </a:lnTo>
                <a:lnTo>
                  <a:pt x="2953398" y="1956587"/>
                </a:lnTo>
                <a:lnTo>
                  <a:pt x="2953398" y="1988134"/>
                </a:lnTo>
                <a:lnTo>
                  <a:pt x="2984945" y="1988134"/>
                </a:lnTo>
                <a:close/>
                <a:moveTo>
                  <a:pt x="3053182" y="2123923"/>
                </a:moveTo>
                <a:lnTo>
                  <a:pt x="3053182" y="2093405"/>
                </a:lnTo>
                <a:lnTo>
                  <a:pt x="3083700" y="2093405"/>
                </a:lnTo>
                <a:lnTo>
                  <a:pt x="3083700" y="2062544"/>
                </a:lnTo>
                <a:lnTo>
                  <a:pt x="3053182" y="2062544"/>
                </a:lnTo>
                <a:lnTo>
                  <a:pt x="3053182" y="2032025"/>
                </a:lnTo>
                <a:lnTo>
                  <a:pt x="3022321" y="2032025"/>
                </a:lnTo>
                <a:lnTo>
                  <a:pt x="3022321" y="2062544"/>
                </a:lnTo>
                <a:lnTo>
                  <a:pt x="2991803" y="2062544"/>
                </a:lnTo>
                <a:lnTo>
                  <a:pt x="2991803" y="2093405"/>
                </a:lnTo>
                <a:lnTo>
                  <a:pt x="3022321" y="2093405"/>
                </a:lnTo>
                <a:lnTo>
                  <a:pt x="3022321" y="2123923"/>
                </a:lnTo>
                <a:lnTo>
                  <a:pt x="3053182" y="2123923"/>
                </a:lnTo>
                <a:close/>
                <a:moveTo>
                  <a:pt x="2916707" y="2126323"/>
                </a:moveTo>
                <a:lnTo>
                  <a:pt x="2916707" y="2094090"/>
                </a:lnTo>
                <a:lnTo>
                  <a:pt x="2948940" y="2094090"/>
                </a:lnTo>
                <a:lnTo>
                  <a:pt x="2948940" y="2061858"/>
                </a:lnTo>
                <a:lnTo>
                  <a:pt x="2916707" y="2061858"/>
                </a:lnTo>
                <a:lnTo>
                  <a:pt x="2916707" y="2029625"/>
                </a:lnTo>
                <a:lnTo>
                  <a:pt x="2884475" y="2029625"/>
                </a:lnTo>
                <a:lnTo>
                  <a:pt x="2884475" y="2061858"/>
                </a:lnTo>
                <a:lnTo>
                  <a:pt x="2852242" y="2061858"/>
                </a:lnTo>
                <a:lnTo>
                  <a:pt x="2852242" y="2094090"/>
                </a:lnTo>
                <a:lnTo>
                  <a:pt x="2884475" y="2094090"/>
                </a:lnTo>
                <a:lnTo>
                  <a:pt x="2884475" y="2126323"/>
                </a:lnTo>
                <a:lnTo>
                  <a:pt x="2916707" y="2126323"/>
                </a:lnTo>
                <a:close/>
                <a:moveTo>
                  <a:pt x="2404415" y="1343825"/>
                </a:moveTo>
                <a:lnTo>
                  <a:pt x="2404415" y="1376058"/>
                </a:lnTo>
                <a:lnTo>
                  <a:pt x="2372182" y="1376058"/>
                </a:lnTo>
                <a:lnTo>
                  <a:pt x="2372182" y="1408290"/>
                </a:lnTo>
                <a:lnTo>
                  <a:pt x="2404415" y="1408290"/>
                </a:lnTo>
                <a:lnTo>
                  <a:pt x="2404415" y="1440523"/>
                </a:lnTo>
                <a:lnTo>
                  <a:pt x="2436647" y="1440523"/>
                </a:lnTo>
                <a:lnTo>
                  <a:pt x="2436647" y="1408290"/>
                </a:lnTo>
                <a:lnTo>
                  <a:pt x="2468880" y="1408290"/>
                </a:lnTo>
                <a:lnTo>
                  <a:pt x="2468880" y="1376058"/>
                </a:lnTo>
                <a:lnTo>
                  <a:pt x="2436647" y="1376058"/>
                </a:lnTo>
                <a:lnTo>
                  <a:pt x="2436647" y="1343825"/>
                </a:lnTo>
                <a:lnTo>
                  <a:pt x="2404415" y="1343825"/>
                </a:lnTo>
                <a:close/>
                <a:moveTo>
                  <a:pt x="2335835" y="1206665"/>
                </a:moveTo>
                <a:lnTo>
                  <a:pt x="2335835" y="1238898"/>
                </a:lnTo>
                <a:lnTo>
                  <a:pt x="2303602" y="1238898"/>
                </a:lnTo>
                <a:lnTo>
                  <a:pt x="2303602" y="1271130"/>
                </a:lnTo>
                <a:lnTo>
                  <a:pt x="2335835" y="1271130"/>
                </a:lnTo>
                <a:lnTo>
                  <a:pt x="2335835" y="1303363"/>
                </a:lnTo>
                <a:lnTo>
                  <a:pt x="2368067" y="1303363"/>
                </a:lnTo>
                <a:lnTo>
                  <a:pt x="2368067" y="1271130"/>
                </a:lnTo>
                <a:lnTo>
                  <a:pt x="2400300" y="1271130"/>
                </a:lnTo>
                <a:lnTo>
                  <a:pt x="2400300" y="1238898"/>
                </a:lnTo>
                <a:lnTo>
                  <a:pt x="2368067" y="1238898"/>
                </a:lnTo>
                <a:lnTo>
                  <a:pt x="2368067" y="1206665"/>
                </a:lnTo>
                <a:lnTo>
                  <a:pt x="2335835" y="1206665"/>
                </a:lnTo>
                <a:close/>
                <a:moveTo>
                  <a:pt x="2472995" y="1206665"/>
                </a:moveTo>
                <a:lnTo>
                  <a:pt x="2472995" y="1238898"/>
                </a:lnTo>
                <a:lnTo>
                  <a:pt x="2440762" y="1238898"/>
                </a:lnTo>
                <a:lnTo>
                  <a:pt x="2440762" y="1271130"/>
                </a:lnTo>
                <a:lnTo>
                  <a:pt x="2472995" y="1271130"/>
                </a:lnTo>
                <a:lnTo>
                  <a:pt x="2472995" y="1303363"/>
                </a:lnTo>
                <a:lnTo>
                  <a:pt x="2505227" y="1303363"/>
                </a:lnTo>
                <a:lnTo>
                  <a:pt x="2505227" y="1271130"/>
                </a:lnTo>
                <a:lnTo>
                  <a:pt x="2537460" y="1271130"/>
                </a:lnTo>
                <a:lnTo>
                  <a:pt x="2537460" y="1238898"/>
                </a:lnTo>
                <a:lnTo>
                  <a:pt x="2505227" y="1238898"/>
                </a:lnTo>
                <a:lnTo>
                  <a:pt x="2505227" y="1206665"/>
                </a:lnTo>
                <a:lnTo>
                  <a:pt x="2472995" y="1206665"/>
                </a:lnTo>
                <a:close/>
                <a:moveTo>
                  <a:pt x="2816238" y="1345197"/>
                </a:moveTo>
                <a:lnTo>
                  <a:pt x="2816238" y="1376401"/>
                </a:lnTo>
                <a:lnTo>
                  <a:pt x="2785034" y="1376401"/>
                </a:lnTo>
                <a:lnTo>
                  <a:pt x="2785034" y="1407947"/>
                </a:lnTo>
                <a:lnTo>
                  <a:pt x="2816238" y="1407947"/>
                </a:lnTo>
                <a:lnTo>
                  <a:pt x="2816238" y="1439151"/>
                </a:lnTo>
                <a:lnTo>
                  <a:pt x="2847785" y="1439151"/>
                </a:lnTo>
                <a:lnTo>
                  <a:pt x="2847785" y="1407947"/>
                </a:lnTo>
                <a:lnTo>
                  <a:pt x="2878988" y="1407947"/>
                </a:lnTo>
                <a:lnTo>
                  <a:pt x="2878988" y="1376401"/>
                </a:lnTo>
                <a:lnTo>
                  <a:pt x="2847785" y="1376401"/>
                </a:lnTo>
                <a:lnTo>
                  <a:pt x="2847785" y="1345197"/>
                </a:lnTo>
                <a:lnTo>
                  <a:pt x="2816238" y="1345197"/>
                </a:lnTo>
                <a:close/>
                <a:moveTo>
                  <a:pt x="2267255" y="1069505"/>
                </a:moveTo>
                <a:lnTo>
                  <a:pt x="2267255" y="1101738"/>
                </a:lnTo>
                <a:lnTo>
                  <a:pt x="2235022" y="1101738"/>
                </a:lnTo>
                <a:lnTo>
                  <a:pt x="2235022" y="1133970"/>
                </a:lnTo>
                <a:lnTo>
                  <a:pt x="2267255" y="1133970"/>
                </a:lnTo>
                <a:lnTo>
                  <a:pt x="2267255" y="1166203"/>
                </a:lnTo>
                <a:lnTo>
                  <a:pt x="2299487" y="1166203"/>
                </a:lnTo>
                <a:lnTo>
                  <a:pt x="2299487" y="1133970"/>
                </a:lnTo>
                <a:lnTo>
                  <a:pt x="2331720" y="1133970"/>
                </a:lnTo>
                <a:lnTo>
                  <a:pt x="2331720" y="1101738"/>
                </a:lnTo>
                <a:lnTo>
                  <a:pt x="2299487" y="1101738"/>
                </a:lnTo>
                <a:lnTo>
                  <a:pt x="2299487" y="1069505"/>
                </a:lnTo>
                <a:lnTo>
                  <a:pt x="2267255" y="1069505"/>
                </a:lnTo>
                <a:close/>
                <a:moveTo>
                  <a:pt x="2541575" y="1343825"/>
                </a:moveTo>
                <a:lnTo>
                  <a:pt x="2541575" y="1376058"/>
                </a:lnTo>
                <a:lnTo>
                  <a:pt x="2509342" y="1376058"/>
                </a:lnTo>
                <a:lnTo>
                  <a:pt x="2509342" y="1408290"/>
                </a:lnTo>
                <a:lnTo>
                  <a:pt x="2541575" y="1408290"/>
                </a:lnTo>
                <a:lnTo>
                  <a:pt x="2541575" y="1440523"/>
                </a:lnTo>
                <a:lnTo>
                  <a:pt x="2573807" y="1440523"/>
                </a:lnTo>
                <a:lnTo>
                  <a:pt x="2573807" y="1408290"/>
                </a:lnTo>
                <a:lnTo>
                  <a:pt x="2606040" y="1408290"/>
                </a:lnTo>
                <a:lnTo>
                  <a:pt x="2606040" y="1376058"/>
                </a:lnTo>
                <a:lnTo>
                  <a:pt x="2573807" y="1376058"/>
                </a:lnTo>
                <a:lnTo>
                  <a:pt x="2573807" y="1343825"/>
                </a:lnTo>
                <a:lnTo>
                  <a:pt x="2541575" y="1343825"/>
                </a:lnTo>
                <a:close/>
                <a:moveTo>
                  <a:pt x="2678735" y="1343825"/>
                </a:moveTo>
                <a:lnTo>
                  <a:pt x="2678735" y="1376058"/>
                </a:lnTo>
                <a:lnTo>
                  <a:pt x="2646502" y="1376058"/>
                </a:lnTo>
                <a:lnTo>
                  <a:pt x="2646502" y="1408290"/>
                </a:lnTo>
                <a:lnTo>
                  <a:pt x="2678735" y="1408290"/>
                </a:lnTo>
                <a:lnTo>
                  <a:pt x="2678735" y="1440523"/>
                </a:lnTo>
                <a:lnTo>
                  <a:pt x="2710967" y="1440523"/>
                </a:lnTo>
                <a:lnTo>
                  <a:pt x="2710967" y="1408290"/>
                </a:lnTo>
                <a:lnTo>
                  <a:pt x="2743200" y="1408290"/>
                </a:lnTo>
                <a:lnTo>
                  <a:pt x="2743200" y="1376058"/>
                </a:lnTo>
                <a:lnTo>
                  <a:pt x="2710967" y="1376058"/>
                </a:lnTo>
                <a:lnTo>
                  <a:pt x="2710967" y="1343825"/>
                </a:lnTo>
                <a:lnTo>
                  <a:pt x="2678735" y="1343825"/>
                </a:lnTo>
                <a:close/>
                <a:moveTo>
                  <a:pt x="2747315" y="1480985"/>
                </a:moveTo>
                <a:lnTo>
                  <a:pt x="2747315" y="1513218"/>
                </a:lnTo>
                <a:lnTo>
                  <a:pt x="2715082" y="1513218"/>
                </a:lnTo>
                <a:lnTo>
                  <a:pt x="2715082" y="1545450"/>
                </a:lnTo>
                <a:lnTo>
                  <a:pt x="2747315" y="1545450"/>
                </a:lnTo>
                <a:lnTo>
                  <a:pt x="2747315" y="1577683"/>
                </a:lnTo>
                <a:lnTo>
                  <a:pt x="2779547" y="1577683"/>
                </a:lnTo>
                <a:lnTo>
                  <a:pt x="2779547" y="1545450"/>
                </a:lnTo>
                <a:lnTo>
                  <a:pt x="2811780" y="1545450"/>
                </a:lnTo>
                <a:lnTo>
                  <a:pt x="2811780" y="1513218"/>
                </a:lnTo>
                <a:lnTo>
                  <a:pt x="2779547" y="1513218"/>
                </a:lnTo>
                <a:lnTo>
                  <a:pt x="2779547" y="1480985"/>
                </a:lnTo>
                <a:lnTo>
                  <a:pt x="2747315" y="1480985"/>
                </a:lnTo>
                <a:close/>
                <a:moveTo>
                  <a:pt x="2610155" y="1206665"/>
                </a:moveTo>
                <a:lnTo>
                  <a:pt x="2610155" y="1238898"/>
                </a:lnTo>
                <a:lnTo>
                  <a:pt x="2577922" y="1238898"/>
                </a:lnTo>
                <a:lnTo>
                  <a:pt x="2577922" y="1271130"/>
                </a:lnTo>
                <a:lnTo>
                  <a:pt x="2610155" y="1271130"/>
                </a:lnTo>
                <a:lnTo>
                  <a:pt x="2610155" y="1303363"/>
                </a:lnTo>
                <a:lnTo>
                  <a:pt x="2642387" y="1303363"/>
                </a:lnTo>
                <a:lnTo>
                  <a:pt x="2642387" y="1271130"/>
                </a:lnTo>
                <a:lnTo>
                  <a:pt x="2674620" y="1271130"/>
                </a:lnTo>
                <a:lnTo>
                  <a:pt x="2674620" y="1238898"/>
                </a:lnTo>
                <a:lnTo>
                  <a:pt x="2642387" y="1238898"/>
                </a:lnTo>
                <a:lnTo>
                  <a:pt x="2642387" y="1206665"/>
                </a:lnTo>
                <a:lnTo>
                  <a:pt x="2610155" y="1206665"/>
                </a:lnTo>
                <a:close/>
                <a:moveTo>
                  <a:pt x="2025167" y="2537803"/>
                </a:moveTo>
                <a:lnTo>
                  <a:pt x="2025167" y="2505570"/>
                </a:lnTo>
                <a:lnTo>
                  <a:pt x="2057400" y="2505570"/>
                </a:lnTo>
                <a:lnTo>
                  <a:pt x="2057400" y="2473338"/>
                </a:lnTo>
                <a:lnTo>
                  <a:pt x="2025167" y="2473338"/>
                </a:lnTo>
                <a:lnTo>
                  <a:pt x="2025167" y="2441105"/>
                </a:lnTo>
                <a:lnTo>
                  <a:pt x="1992935" y="2441105"/>
                </a:lnTo>
                <a:lnTo>
                  <a:pt x="1992935" y="2473338"/>
                </a:lnTo>
                <a:lnTo>
                  <a:pt x="1960702" y="2473338"/>
                </a:lnTo>
                <a:lnTo>
                  <a:pt x="1960702" y="2505570"/>
                </a:lnTo>
                <a:lnTo>
                  <a:pt x="1992935" y="2505570"/>
                </a:lnTo>
                <a:lnTo>
                  <a:pt x="1992935" y="2537803"/>
                </a:lnTo>
                <a:lnTo>
                  <a:pt x="2025167" y="2537803"/>
                </a:lnTo>
                <a:close/>
                <a:moveTo>
                  <a:pt x="1819427" y="2400643"/>
                </a:moveTo>
                <a:lnTo>
                  <a:pt x="1819427" y="2368410"/>
                </a:lnTo>
                <a:lnTo>
                  <a:pt x="1851660" y="2368410"/>
                </a:lnTo>
                <a:lnTo>
                  <a:pt x="1851660" y="2336178"/>
                </a:lnTo>
                <a:lnTo>
                  <a:pt x="1819427" y="2336178"/>
                </a:lnTo>
                <a:lnTo>
                  <a:pt x="1819427" y="2303945"/>
                </a:lnTo>
                <a:lnTo>
                  <a:pt x="1787195" y="2303945"/>
                </a:lnTo>
                <a:lnTo>
                  <a:pt x="1787195" y="2336178"/>
                </a:lnTo>
                <a:lnTo>
                  <a:pt x="1754962" y="2336178"/>
                </a:lnTo>
                <a:lnTo>
                  <a:pt x="1754962" y="2368410"/>
                </a:lnTo>
                <a:lnTo>
                  <a:pt x="1787195" y="2368410"/>
                </a:lnTo>
                <a:lnTo>
                  <a:pt x="1787195" y="2400643"/>
                </a:lnTo>
                <a:lnTo>
                  <a:pt x="1819427" y="2400643"/>
                </a:lnTo>
                <a:close/>
                <a:moveTo>
                  <a:pt x="2710967" y="2263483"/>
                </a:moveTo>
                <a:lnTo>
                  <a:pt x="2710967" y="2231250"/>
                </a:lnTo>
                <a:lnTo>
                  <a:pt x="2743200" y="2231250"/>
                </a:lnTo>
                <a:lnTo>
                  <a:pt x="2743200" y="2199018"/>
                </a:lnTo>
                <a:lnTo>
                  <a:pt x="2710967" y="2199018"/>
                </a:lnTo>
                <a:lnTo>
                  <a:pt x="2710967" y="2166785"/>
                </a:lnTo>
                <a:lnTo>
                  <a:pt x="2678735" y="2166785"/>
                </a:lnTo>
                <a:lnTo>
                  <a:pt x="2678735" y="2199018"/>
                </a:lnTo>
                <a:lnTo>
                  <a:pt x="2646502" y="2199018"/>
                </a:lnTo>
                <a:lnTo>
                  <a:pt x="2646502" y="2231250"/>
                </a:lnTo>
                <a:lnTo>
                  <a:pt x="2678735" y="2231250"/>
                </a:lnTo>
                <a:lnTo>
                  <a:pt x="2678735" y="2263483"/>
                </a:lnTo>
                <a:lnTo>
                  <a:pt x="2710967" y="2263483"/>
                </a:lnTo>
                <a:close/>
                <a:moveTo>
                  <a:pt x="1956587" y="2400643"/>
                </a:moveTo>
                <a:lnTo>
                  <a:pt x="1956587" y="2368410"/>
                </a:lnTo>
                <a:lnTo>
                  <a:pt x="1988820" y="2368410"/>
                </a:lnTo>
                <a:lnTo>
                  <a:pt x="1988820" y="2336178"/>
                </a:lnTo>
                <a:lnTo>
                  <a:pt x="1956587" y="2336178"/>
                </a:lnTo>
                <a:lnTo>
                  <a:pt x="1956587" y="2303945"/>
                </a:lnTo>
                <a:lnTo>
                  <a:pt x="1924355" y="2303945"/>
                </a:lnTo>
                <a:lnTo>
                  <a:pt x="1924355" y="2336178"/>
                </a:lnTo>
                <a:lnTo>
                  <a:pt x="1892122" y="2336178"/>
                </a:lnTo>
                <a:lnTo>
                  <a:pt x="1892122" y="2368410"/>
                </a:lnTo>
                <a:lnTo>
                  <a:pt x="1924355" y="2368410"/>
                </a:lnTo>
                <a:lnTo>
                  <a:pt x="1924355" y="2400643"/>
                </a:lnTo>
                <a:lnTo>
                  <a:pt x="1956587" y="2400643"/>
                </a:lnTo>
                <a:close/>
                <a:moveTo>
                  <a:pt x="1750847" y="2537803"/>
                </a:moveTo>
                <a:lnTo>
                  <a:pt x="1750847" y="2505570"/>
                </a:lnTo>
                <a:lnTo>
                  <a:pt x="1783080" y="2505570"/>
                </a:lnTo>
                <a:lnTo>
                  <a:pt x="1783080" y="2473338"/>
                </a:lnTo>
                <a:lnTo>
                  <a:pt x="1750847" y="2473338"/>
                </a:lnTo>
                <a:lnTo>
                  <a:pt x="1750847" y="2441105"/>
                </a:lnTo>
                <a:lnTo>
                  <a:pt x="1718615" y="2441105"/>
                </a:lnTo>
                <a:lnTo>
                  <a:pt x="1718615" y="2473338"/>
                </a:lnTo>
                <a:lnTo>
                  <a:pt x="1686382" y="2473338"/>
                </a:lnTo>
                <a:lnTo>
                  <a:pt x="1686382" y="2505570"/>
                </a:lnTo>
                <a:lnTo>
                  <a:pt x="1718615" y="2505570"/>
                </a:lnTo>
                <a:lnTo>
                  <a:pt x="1718615" y="2537803"/>
                </a:lnTo>
                <a:lnTo>
                  <a:pt x="1750847" y="2537803"/>
                </a:lnTo>
                <a:close/>
                <a:moveTo>
                  <a:pt x="1476527" y="2263483"/>
                </a:moveTo>
                <a:lnTo>
                  <a:pt x="1476527" y="2231250"/>
                </a:lnTo>
                <a:lnTo>
                  <a:pt x="1508760" y="2231250"/>
                </a:lnTo>
                <a:lnTo>
                  <a:pt x="1508760" y="2199018"/>
                </a:lnTo>
                <a:lnTo>
                  <a:pt x="1476527" y="2199018"/>
                </a:lnTo>
                <a:lnTo>
                  <a:pt x="1476527" y="2166785"/>
                </a:lnTo>
                <a:lnTo>
                  <a:pt x="1444295" y="2166785"/>
                </a:lnTo>
                <a:lnTo>
                  <a:pt x="1444295" y="2199018"/>
                </a:lnTo>
                <a:lnTo>
                  <a:pt x="1412062" y="2199018"/>
                </a:lnTo>
                <a:lnTo>
                  <a:pt x="1412062" y="2231250"/>
                </a:lnTo>
                <a:lnTo>
                  <a:pt x="1444295" y="2231250"/>
                </a:lnTo>
                <a:lnTo>
                  <a:pt x="1444295" y="2263483"/>
                </a:lnTo>
                <a:lnTo>
                  <a:pt x="1476527" y="2263483"/>
                </a:lnTo>
                <a:close/>
                <a:moveTo>
                  <a:pt x="1545107" y="2400643"/>
                </a:moveTo>
                <a:lnTo>
                  <a:pt x="1545107" y="2368410"/>
                </a:lnTo>
                <a:lnTo>
                  <a:pt x="1577340" y="2368410"/>
                </a:lnTo>
                <a:lnTo>
                  <a:pt x="1577340" y="2336178"/>
                </a:lnTo>
                <a:lnTo>
                  <a:pt x="1545107" y="2336178"/>
                </a:lnTo>
                <a:lnTo>
                  <a:pt x="1545107" y="2303945"/>
                </a:lnTo>
                <a:lnTo>
                  <a:pt x="1512875" y="2303945"/>
                </a:lnTo>
                <a:lnTo>
                  <a:pt x="1512875" y="2336178"/>
                </a:lnTo>
                <a:lnTo>
                  <a:pt x="1480642" y="2336178"/>
                </a:lnTo>
                <a:lnTo>
                  <a:pt x="1480642" y="2368410"/>
                </a:lnTo>
                <a:lnTo>
                  <a:pt x="1512875" y="2368410"/>
                </a:lnTo>
                <a:lnTo>
                  <a:pt x="1512875" y="2400643"/>
                </a:lnTo>
                <a:lnTo>
                  <a:pt x="1545107" y="2400643"/>
                </a:lnTo>
                <a:close/>
                <a:moveTo>
                  <a:pt x="1407947" y="2400643"/>
                </a:moveTo>
                <a:lnTo>
                  <a:pt x="1407947" y="2368410"/>
                </a:lnTo>
                <a:lnTo>
                  <a:pt x="1440180" y="2368410"/>
                </a:lnTo>
                <a:lnTo>
                  <a:pt x="1440180" y="2336178"/>
                </a:lnTo>
                <a:lnTo>
                  <a:pt x="1407947" y="2336178"/>
                </a:lnTo>
                <a:lnTo>
                  <a:pt x="1407947" y="2303945"/>
                </a:lnTo>
                <a:lnTo>
                  <a:pt x="1375715" y="2303945"/>
                </a:lnTo>
                <a:lnTo>
                  <a:pt x="1375715" y="2336178"/>
                </a:lnTo>
                <a:lnTo>
                  <a:pt x="1343482" y="2336178"/>
                </a:lnTo>
                <a:lnTo>
                  <a:pt x="1343482" y="2368410"/>
                </a:lnTo>
                <a:lnTo>
                  <a:pt x="1375715" y="2368410"/>
                </a:lnTo>
                <a:lnTo>
                  <a:pt x="1375715" y="2400643"/>
                </a:lnTo>
                <a:lnTo>
                  <a:pt x="1407947" y="2400643"/>
                </a:lnTo>
                <a:close/>
                <a:moveTo>
                  <a:pt x="1613687" y="2537803"/>
                </a:moveTo>
                <a:lnTo>
                  <a:pt x="1613687" y="2505570"/>
                </a:lnTo>
                <a:lnTo>
                  <a:pt x="1645920" y="2505570"/>
                </a:lnTo>
                <a:lnTo>
                  <a:pt x="1645920" y="2473338"/>
                </a:lnTo>
                <a:lnTo>
                  <a:pt x="1613687" y="2473338"/>
                </a:lnTo>
                <a:lnTo>
                  <a:pt x="1613687" y="2441105"/>
                </a:lnTo>
                <a:lnTo>
                  <a:pt x="1581455" y="2441105"/>
                </a:lnTo>
                <a:lnTo>
                  <a:pt x="1581455" y="2473338"/>
                </a:lnTo>
                <a:lnTo>
                  <a:pt x="1549222" y="2473338"/>
                </a:lnTo>
                <a:lnTo>
                  <a:pt x="1549222" y="2505570"/>
                </a:lnTo>
                <a:lnTo>
                  <a:pt x="1581455" y="2505570"/>
                </a:lnTo>
                <a:lnTo>
                  <a:pt x="1581455" y="2537803"/>
                </a:lnTo>
                <a:lnTo>
                  <a:pt x="1613687" y="2537803"/>
                </a:lnTo>
                <a:close/>
                <a:moveTo>
                  <a:pt x="1682267" y="2400643"/>
                </a:moveTo>
                <a:lnTo>
                  <a:pt x="1682267" y="2368410"/>
                </a:lnTo>
                <a:lnTo>
                  <a:pt x="1714500" y="2368410"/>
                </a:lnTo>
                <a:lnTo>
                  <a:pt x="1714500" y="2336178"/>
                </a:lnTo>
                <a:lnTo>
                  <a:pt x="1682267" y="2336178"/>
                </a:lnTo>
                <a:lnTo>
                  <a:pt x="1682267" y="2303945"/>
                </a:lnTo>
                <a:lnTo>
                  <a:pt x="1650035" y="2303945"/>
                </a:lnTo>
                <a:lnTo>
                  <a:pt x="1650035" y="2336178"/>
                </a:lnTo>
                <a:lnTo>
                  <a:pt x="1617802" y="2336178"/>
                </a:lnTo>
                <a:lnTo>
                  <a:pt x="1617802" y="2368410"/>
                </a:lnTo>
                <a:lnTo>
                  <a:pt x="1650035" y="2368410"/>
                </a:lnTo>
                <a:lnTo>
                  <a:pt x="1650035" y="2400643"/>
                </a:lnTo>
                <a:lnTo>
                  <a:pt x="1682267" y="2400643"/>
                </a:lnTo>
                <a:close/>
                <a:moveTo>
                  <a:pt x="1888007" y="2537803"/>
                </a:moveTo>
                <a:lnTo>
                  <a:pt x="1888007" y="2505570"/>
                </a:lnTo>
                <a:lnTo>
                  <a:pt x="1920240" y="2505570"/>
                </a:lnTo>
                <a:lnTo>
                  <a:pt x="1920240" y="2473338"/>
                </a:lnTo>
                <a:lnTo>
                  <a:pt x="1888007" y="2473338"/>
                </a:lnTo>
                <a:lnTo>
                  <a:pt x="1888007" y="2441105"/>
                </a:lnTo>
                <a:lnTo>
                  <a:pt x="1855775" y="2441105"/>
                </a:lnTo>
                <a:lnTo>
                  <a:pt x="1855775" y="2473338"/>
                </a:lnTo>
                <a:lnTo>
                  <a:pt x="1823542" y="2473338"/>
                </a:lnTo>
                <a:lnTo>
                  <a:pt x="1823542" y="2505570"/>
                </a:lnTo>
                <a:lnTo>
                  <a:pt x="1855775" y="2505570"/>
                </a:lnTo>
                <a:lnTo>
                  <a:pt x="1855775" y="2537803"/>
                </a:lnTo>
                <a:lnTo>
                  <a:pt x="1888007" y="2537803"/>
                </a:lnTo>
                <a:close/>
                <a:moveTo>
                  <a:pt x="2505227" y="2400643"/>
                </a:moveTo>
                <a:lnTo>
                  <a:pt x="2505227" y="2368410"/>
                </a:lnTo>
                <a:lnTo>
                  <a:pt x="2537460" y="2368410"/>
                </a:lnTo>
                <a:lnTo>
                  <a:pt x="2537460" y="2336178"/>
                </a:lnTo>
                <a:lnTo>
                  <a:pt x="2505227" y="2336178"/>
                </a:lnTo>
                <a:lnTo>
                  <a:pt x="2505227" y="2303945"/>
                </a:lnTo>
                <a:lnTo>
                  <a:pt x="2472995" y="2303945"/>
                </a:lnTo>
                <a:lnTo>
                  <a:pt x="2472995" y="2336178"/>
                </a:lnTo>
                <a:lnTo>
                  <a:pt x="2440762" y="2336178"/>
                </a:lnTo>
                <a:lnTo>
                  <a:pt x="2440762" y="2368410"/>
                </a:lnTo>
                <a:lnTo>
                  <a:pt x="2472995" y="2368410"/>
                </a:lnTo>
                <a:lnTo>
                  <a:pt x="2472995" y="2400643"/>
                </a:lnTo>
                <a:lnTo>
                  <a:pt x="2505227" y="2400643"/>
                </a:lnTo>
                <a:close/>
                <a:moveTo>
                  <a:pt x="2573807" y="2263483"/>
                </a:moveTo>
                <a:lnTo>
                  <a:pt x="2573807" y="2231250"/>
                </a:lnTo>
                <a:lnTo>
                  <a:pt x="2606040" y="2231250"/>
                </a:lnTo>
                <a:lnTo>
                  <a:pt x="2606040" y="2199018"/>
                </a:lnTo>
                <a:lnTo>
                  <a:pt x="2573807" y="2199018"/>
                </a:lnTo>
                <a:lnTo>
                  <a:pt x="2573807" y="2166785"/>
                </a:lnTo>
                <a:lnTo>
                  <a:pt x="2541575" y="2166785"/>
                </a:lnTo>
                <a:lnTo>
                  <a:pt x="2541575" y="2199018"/>
                </a:lnTo>
                <a:lnTo>
                  <a:pt x="2509342" y="2199018"/>
                </a:lnTo>
                <a:lnTo>
                  <a:pt x="2509342" y="2231250"/>
                </a:lnTo>
                <a:lnTo>
                  <a:pt x="2541575" y="2231250"/>
                </a:lnTo>
                <a:lnTo>
                  <a:pt x="2541575" y="2263483"/>
                </a:lnTo>
                <a:lnTo>
                  <a:pt x="2573807" y="2263483"/>
                </a:lnTo>
                <a:close/>
                <a:moveTo>
                  <a:pt x="2642387" y="2400643"/>
                </a:moveTo>
                <a:lnTo>
                  <a:pt x="2642387" y="2368410"/>
                </a:lnTo>
                <a:lnTo>
                  <a:pt x="2674620" y="2368410"/>
                </a:lnTo>
                <a:lnTo>
                  <a:pt x="2674620" y="2336178"/>
                </a:lnTo>
                <a:lnTo>
                  <a:pt x="2642387" y="2336178"/>
                </a:lnTo>
                <a:lnTo>
                  <a:pt x="2642387" y="2303945"/>
                </a:lnTo>
                <a:lnTo>
                  <a:pt x="2610155" y="2303945"/>
                </a:lnTo>
                <a:lnTo>
                  <a:pt x="2610155" y="2336178"/>
                </a:lnTo>
                <a:lnTo>
                  <a:pt x="2577922" y="2336178"/>
                </a:lnTo>
                <a:lnTo>
                  <a:pt x="2577922" y="2368410"/>
                </a:lnTo>
                <a:lnTo>
                  <a:pt x="2610155" y="2368410"/>
                </a:lnTo>
                <a:lnTo>
                  <a:pt x="2610155" y="2400643"/>
                </a:lnTo>
                <a:lnTo>
                  <a:pt x="2642387" y="2400643"/>
                </a:lnTo>
                <a:close/>
                <a:moveTo>
                  <a:pt x="2436647" y="2537803"/>
                </a:moveTo>
                <a:lnTo>
                  <a:pt x="2436647" y="2505570"/>
                </a:lnTo>
                <a:lnTo>
                  <a:pt x="2468880" y="2505570"/>
                </a:lnTo>
                <a:lnTo>
                  <a:pt x="2468880" y="2473338"/>
                </a:lnTo>
                <a:lnTo>
                  <a:pt x="2436647" y="2473338"/>
                </a:lnTo>
                <a:lnTo>
                  <a:pt x="2436647" y="2441105"/>
                </a:lnTo>
                <a:lnTo>
                  <a:pt x="2404415" y="2441105"/>
                </a:lnTo>
                <a:lnTo>
                  <a:pt x="2404415" y="2473338"/>
                </a:lnTo>
                <a:lnTo>
                  <a:pt x="2372182" y="2473338"/>
                </a:lnTo>
                <a:lnTo>
                  <a:pt x="2372182" y="2505570"/>
                </a:lnTo>
                <a:lnTo>
                  <a:pt x="2404415" y="2505570"/>
                </a:lnTo>
                <a:lnTo>
                  <a:pt x="2404415" y="2537803"/>
                </a:lnTo>
                <a:lnTo>
                  <a:pt x="2436647" y="2537803"/>
                </a:lnTo>
                <a:close/>
                <a:moveTo>
                  <a:pt x="2299487" y="2537803"/>
                </a:moveTo>
                <a:lnTo>
                  <a:pt x="2299487" y="2505570"/>
                </a:lnTo>
                <a:lnTo>
                  <a:pt x="2331720" y="2505570"/>
                </a:lnTo>
                <a:lnTo>
                  <a:pt x="2331720" y="2473338"/>
                </a:lnTo>
                <a:lnTo>
                  <a:pt x="2299487" y="2473338"/>
                </a:lnTo>
                <a:lnTo>
                  <a:pt x="2299487" y="2441105"/>
                </a:lnTo>
                <a:lnTo>
                  <a:pt x="2267255" y="2441105"/>
                </a:lnTo>
                <a:lnTo>
                  <a:pt x="2267255" y="2473338"/>
                </a:lnTo>
                <a:lnTo>
                  <a:pt x="2235022" y="2473338"/>
                </a:lnTo>
                <a:lnTo>
                  <a:pt x="2235022" y="2505570"/>
                </a:lnTo>
                <a:lnTo>
                  <a:pt x="2267255" y="2505570"/>
                </a:lnTo>
                <a:lnTo>
                  <a:pt x="2267255" y="2537803"/>
                </a:lnTo>
                <a:lnTo>
                  <a:pt x="2299487" y="2537803"/>
                </a:lnTo>
                <a:close/>
                <a:moveTo>
                  <a:pt x="2230907" y="2400643"/>
                </a:moveTo>
                <a:lnTo>
                  <a:pt x="2230907" y="2368410"/>
                </a:lnTo>
                <a:lnTo>
                  <a:pt x="2263140" y="2368410"/>
                </a:lnTo>
                <a:lnTo>
                  <a:pt x="2263140" y="2336178"/>
                </a:lnTo>
                <a:lnTo>
                  <a:pt x="2230907" y="2336178"/>
                </a:lnTo>
                <a:lnTo>
                  <a:pt x="2230907" y="2303945"/>
                </a:lnTo>
                <a:lnTo>
                  <a:pt x="2198675" y="2303945"/>
                </a:lnTo>
                <a:lnTo>
                  <a:pt x="2198675" y="2336178"/>
                </a:lnTo>
                <a:lnTo>
                  <a:pt x="2166442" y="2336178"/>
                </a:lnTo>
                <a:lnTo>
                  <a:pt x="2166442" y="2368410"/>
                </a:lnTo>
                <a:lnTo>
                  <a:pt x="2198675" y="2368410"/>
                </a:lnTo>
                <a:lnTo>
                  <a:pt x="2198675" y="2400643"/>
                </a:lnTo>
                <a:lnTo>
                  <a:pt x="2230907" y="2400643"/>
                </a:lnTo>
                <a:close/>
                <a:moveTo>
                  <a:pt x="2162327" y="2537803"/>
                </a:moveTo>
                <a:lnTo>
                  <a:pt x="2162327" y="2505570"/>
                </a:lnTo>
                <a:lnTo>
                  <a:pt x="2194560" y="2505570"/>
                </a:lnTo>
                <a:lnTo>
                  <a:pt x="2194560" y="2473338"/>
                </a:lnTo>
                <a:lnTo>
                  <a:pt x="2162327" y="2473338"/>
                </a:lnTo>
                <a:lnTo>
                  <a:pt x="2162327" y="2441105"/>
                </a:lnTo>
                <a:lnTo>
                  <a:pt x="2130095" y="2441105"/>
                </a:lnTo>
                <a:lnTo>
                  <a:pt x="2130095" y="2473338"/>
                </a:lnTo>
                <a:lnTo>
                  <a:pt x="2097862" y="2473338"/>
                </a:lnTo>
                <a:lnTo>
                  <a:pt x="2097862" y="2505570"/>
                </a:lnTo>
                <a:lnTo>
                  <a:pt x="2130095" y="2505570"/>
                </a:lnTo>
                <a:lnTo>
                  <a:pt x="2130095" y="2537803"/>
                </a:lnTo>
                <a:lnTo>
                  <a:pt x="2162327" y="2537803"/>
                </a:lnTo>
                <a:close/>
                <a:moveTo>
                  <a:pt x="2368067" y="2400643"/>
                </a:moveTo>
                <a:lnTo>
                  <a:pt x="2368067" y="2368410"/>
                </a:lnTo>
                <a:lnTo>
                  <a:pt x="2400300" y="2368410"/>
                </a:lnTo>
                <a:lnTo>
                  <a:pt x="2400300" y="2336178"/>
                </a:lnTo>
                <a:lnTo>
                  <a:pt x="2368067" y="2336178"/>
                </a:lnTo>
                <a:lnTo>
                  <a:pt x="2368067" y="2303945"/>
                </a:lnTo>
                <a:lnTo>
                  <a:pt x="2335835" y="2303945"/>
                </a:lnTo>
                <a:lnTo>
                  <a:pt x="2335835" y="2336178"/>
                </a:lnTo>
                <a:lnTo>
                  <a:pt x="2303602" y="2336178"/>
                </a:lnTo>
                <a:lnTo>
                  <a:pt x="2303602" y="2368410"/>
                </a:lnTo>
                <a:lnTo>
                  <a:pt x="2335835" y="2368410"/>
                </a:lnTo>
                <a:lnTo>
                  <a:pt x="2335835" y="2400643"/>
                </a:lnTo>
                <a:lnTo>
                  <a:pt x="2368067" y="2400643"/>
                </a:lnTo>
                <a:close/>
                <a:moveTo>
                  <a:pt x="2093747" y="2400643"/>
                </a:moveTo>
                <a:lnTo>
                  <a:pt x="2093747" y="2368410"/>
                </a:lnTo>
                <a:lnTo>
                  <a:pt x="2125980" y="2368410"/>
                </a:lnTo>
                <a:lnTo>
                  <a:pt x="2125980" y="2336178"/>
                </a:lnTo>
                <a:lnTo>
                  <a:pt x="2093747" y="2336178"/>
                </a:lnTo>
                <a:lnTo>
                  <a:pt x="2093747" y="2303945"/>
                </a:lnTo>
                <a:lnTo>
                  <a:pt x="2061515" y="2303945"/>
                </a:lnTo>
                <a:lnTo>
                  <a:pt x="2061515" y="2336178"/>
                </a:lnTo>
                <a:lnTo>
                  <a:pt x="2029282" y="2336178"/>
                </a:lnTo>
                <a:lnTo>
                  <a:pt x="2029282" y="2368410"/>
                </a:lnTo>
                <a:lnTo>
                  <a:pt x="2061515" y="2368410"/>
                </a:lnTo>
                <a:lnTo>
                  <a:pt x="2061515" y="2400643"/>
                </a:lnTo>
                <a:lnTo>
                  <a:pt x="2093747" y="2400643"/>
                </a:lnTo>
                <a:close/>
                <a:moveTo>
                  <a:pt x="897026" y="1347597"/>
                </a:moveTo>
                <a:lnTo>
                  <a:pt x="897026" y="1377429"/>
                </a:lnTo>
                <a:lnTo>
                  <a:pt x="867194" y="1377429"/>
                </a:lnTo>
                <a:lnTo>
                  <a:pt x="867194" y="1406919"/>
                </a:lnTo>
                <a:lnTo>
                  <a:pt x="897026" y="1406919"/>
                </a:lnTo>
                <a:lnTo>
                  <a:pt x="897026" y="1436751"/>
                </a:lnTo>
                <a:lnTo>
                  <a:pt x="926516" y="1436751"/>
                </a:lnTo>
                <a:lnTo>
                  <a:pt x="926516" y="1406919"/>
                </a:lnTo>
                <a:lnTo>
                  <a:pt x="956348" y="1406919"/>
                </a:lnTo>
                <a:lnTo>
                  <a:pt x="956348" y="1377429"/>
                </a:lnTo>
                <a:lnTo>
                  <a:pt x="926516" y="1377429"/>
                </a:lnTo>
                <a:lnTo>
                  <a:pt x="926516" y="1347597"/>
                </a:lnTo>
                <a:lnTo>
                  <a:pt x="897026" y="1347597"/>
                </a:lnTo>
                <a:close/>
                <a:moveTo>
                  <a:pt x="1131570" y="2943111"/>
                </a:moveTo>
                <a:lnTo>
                  <a:pt x="1131570" y="2914993"/>
                </a:lnTo>
                <a:lnTo>
                  <a:pt x="1159688" y="2914993"/>
                </a:lnTo>
                <a:lnTo>
                  <a:pt x="1159688" y="2886875"/>
                </a:lnTo>
                <a:lnTo>
                  <a:pt x="1131570" y="2886875"/>
                </a:lnTo>
                <a:lnTo>
                  <a:pt x="1131570" y="2858757"/>
                </a:lnTo>
                <a:lnTo>
                  <a:pt x="1103452" y="2858757"/>
                </a:lnTo>
                <a:lnTo>
                  <a:pt x="1103452" y="2886875"/>
                </a:lnTo>
                <a:lnTo>
                  <a:pt x="1075334" y="2886875"/>
                </a:lnTo>
                <a:lnTo>
                  <a:pt x="1075334" y="2914993"/>
                </a:lnTo>
                <a:lnTo>
                  <a:pt x="1103452" y="2914993"/>
                </a:lnTo>
                <a:lnTo>
                  <a:pt x="1103452" y="2943111"/>
                </a:lnTo>
                <a:lnTo>
                  <a:pt x="1131570" y="2943111"/>
                </a:lnTo>
                <a:close/>
                <a:moveTo>
                  <a:pt x="1061618" y="3076156"/>
                </a:moveTo>
                <a:lnTo>
                  <a:pt x="1061618" y="3050781"/>
                </a:lnTo>
                <a:lnTo>
                  <a:pt x="1086993" y="3050781"/>
                </a:lnTo>
                <a:lnTo>
                  <a:pt x="1086993" y="3025407"/>
                </a:lnTo>
                <a:lnTo>
                  <a:pt x="1061618" y="3025407"/>
                </a:lnTo>
                <a:lnTo>
                  <a:pt x="1061618" y="3000032"/>
                </a:lnTo>
                <a:lnTo>
                  <a:pt x="1036244" y="3000032"/>
                </a:lnTo>
                <a:lnTo>
                  <a:pt x="1036244" y="3025407"/>
                </a:lnTo>
                <a:lnTo>
                  <a:pt x="1010869" y="3025407"/>
                </a:lnTo>
                <a:lnTo>
                  <a:pt x="1010869" y="3050781"/>
                </a:lnTo>
                <a:lnTo>
                  <a:pt x="1036244" y="3050781"/>
                </a:lnTo>
                <a:lnTo>
                  <a:pt x="1036244" y="3076156"/>
                </a:lnTo>
                <a:lnTo>
                  <a:pt x="1061618" y="3076156"/>
                </a:lnTo>
                <a:close/>
                <a:moveTo>
                  <a:pt x="650138" y="2527516"/>
                </a:moveTo>
                <a:lnTo>
                  <a:pt x="650138" y="2502141"/>
                </a:lnTo>
                <a:lnTo>
                  <a:pt x="675513" y="2502141"/>
                </a:lnTo>
                <a:lnTo>
                  <a:pt x="675513" y="2476767"/>
                </a:lnTo>
                <a:lnTo>
                  <a:pt x="650138" y="2476767"/>
                </a:lnTo>
                <a:lnTo>
                  <a:pt x="650138" y="2451392"/>
                </a:lnTo>
                <a:lnTo>
                  <a:pt x="624764" y="2451392"/>
                </a:lnTo>
                <a:lnTo>
                  <a:pt x="624764" y="2476767"/>
                </a:lnTo>
                <a:lnTo>
                  <a:pt x="599389" y="2476767"/>
                </a:lnTo>
                <a:lnTo>
                  <a:pt x="599389" y="2502141"/>
                </a:lnTo>
                <a:lnTo>
                  <a:pt x="624764" y="2502141"/>
                </a:lnTo>
                <a:lnTo>
                  <a:pt x="624764" y="2527516"/>
                </a:lnTo>
                <a:lnTo>
                  <a:pt x="650138" y="2527516"/>
                </a:lnTo>
                <a:close/>
                <a:moveTo>
                  <a:pt x="1267358" y="3213316"/>
                </a:moveTo>
                <a:lnTo>
                  <a:pt x="1267358" y="3187941"/>
                </a:lnTo>
                <a:lnTo>
                  <a:pt x="1292733" y="3187941"/>
                </a:lnTo>
                <a:lnTo>
                  <a:pt x="1292733" y="3162567"/>
                </a:lnTo>
                <a:lnTo>
                  <a:pt x="1267358" y="3162567"/>
                </a:lnTo>
                <a:lnTo>
                  <a:pt x="1267358" y="3137192"/>
                </a:lnTo>
                <a:lnTo>
                  <a:pt x="1241984" y="3137192"/>
                </a:lnTo>
                <a:lnTo>
                  <a:pt x="1241984" y="3162567"/>
                </a:lnTo>
                <a:lnTo>
                  <a:pt x="1216609" y="3162567"/>
                </a:lnTo>
                <a:lnTo>
                  <a:pt x="1216609" y="3187941"/>
                </a:lnTo>
                <a:lnTo>
                  <a:pt x="1241984" y="3187941"/>
                </a:lnTo>
                <a:lnTo>
                  <a:pt x="1241984" y="3213316"/>
                </a:lnTo>
                <a:lnTo>
                  <a:pt x="1267358" y="3213316"/>
                </a:lnTo>
                <a:close/>
                <a:moveTo>
                  <a:pt x="1337310" y="3080271"/>
                </a:moveTo>
                <a:lnTo>
                  <a:pt x="1337310" y="3052153"/>
                </a:lnTo>
                <a:lnTo>
                  <a:pt x="1365428" y="3052153"/>
                </a:lnTo>
                <a:lnTo>
                  <a:pt x="1365428" y="3024035"/>
                </a:lnTo>
                <a:lnTo>
                  <a:pt x="1337310" y="3024035"/>
                </a:lnTo>
                <a:lnTo>
                  <a:pt x="1337310" y="2995917"/>
                </a:lnTo>
                <a:lnTo>
                  <a:pt x="1309192" y="2995917"/>
                </a:lnTo>
                <a:lnTo>
                  <a:pt x="1309192" y="3024035"/>
                </a:lnTo>
                <a:lnTo>
                  <a:pt x="1281074" y="3024035"/>
                </a:lnTo>
                <a:lnTo>
                  <a:pt x="1281074" y="3052153"/>
                </a:lnTo>
                <a:lnTo>
                  <a:pt x="1309192" y="3052153"/>
                </a:lnTo>
                <a:lnTo>
                  <a:pt x="1309192" y="3080271"/>
                </a:lnTo>
                <a:lnTo>
                  <a:pt x="1337310" y="3080271"/>
                </a:lnTo>
                <a:close/>
                <a:moveTo>
                  <a:pt x="993381" y="2940368"/>
                </a:moveTo>
                <a:lnTo>
                  <a:pt x="993381" y="2913964"/>
                </a:lnTo>
                <a:lnTo>
                  <a:pt x="1019785" y="2913964"/>
                </a:lnTo>
                <a:lnTo>
                  <a:pt x="1019785" y="2887904"/>
                </a:lnTo>
                <a:lnTo>
                  <a:pt x="993381" y="2887904"/>
                </a:lnTo>
                <a:lnTo>
                  <a:pt x="993381" y="2861501"/>
                </a:lnTo>
                <a:lnTo>
                  <a:pt x="967321" y="2861501"/>
                </a:lnTo>
                <a:lnTo>
                  <a:pt x="967321" y="2887904"/>
                </a:lnTo>
                <a:lnTo>
                  <a:pt x="940918" y="2887904"/>
                </a:lnTo>
                <a:lnTo>
                  <a:pt x="940918" y="2913964"/>
                </a:lnTo>
                <a:lnTo>
                  <a:pt x="967321" y="2913964"/>
                </a:lnTo>
                <a:lnTo>
                  <a:pt x="967321" y="2940368"/>
                </a:lnTo>
                <a:lnTo>
                  <a:pt x="993381" y="2940368"/>
                </a:lnTo>
                <a:close/>
                <a:moveTo>
                  <a:pt x="786955" y="2801150"/>
                </a:moveTo>
                <a:lnTo>
                  <a:pt x="786955" y="2776118"/>
                </a:lnTo>
                <a:lnTo>
                  <a:pt x="811987" y="2776118"/>
                </a:lnTo>
                <a:lnTo>
                  <a:pt x="811987" y="2751430"/>
                </a:lnTo>
                <a:lnTo>
                  <a:pt x="786955" y="2751430"/>
                </a:lnTo>
                <a:lnTo>
                  <a:pt x="786955" y="2726398"/>
                </a:lnTo>
                <a:lnTo>
                  <a:pt x="762267" y="2726398"/>
                </a:lnTo>
                <a:lnTo>
                  <a:pt x="762267" y="2751430"/>
                </a:lnTo>
                <a:lnTo>
                  <a:pt x="737235" y="2751430"/>
                </a:lnTo>
                <a:lnTo>
                  <a:pt x="737235" y="2776118"/>
                </a:lnTo>
                <a:lnTo>
                  <a:pt x="762267" y="2776118"/>
                </a:lnTo>
                <a:lnTo>
                  <a:pt x="762267" y="2801150"/>
                </a:lnTo>
                <a:lnTo>
                  <a:pt x="786955" y="2801150"/>
                </a:lnTo>
                <a:close/>
                <a:moveTo>
                  <a:pt x="925487" y="2804579"/>
                </a:moveTo>
                <a:lnTo>
                  <a:pt x="925487" y="2777490"/>
                </a:lnTo>
                <a:lnTo>
                  <a:pt x="952576" y="2777490"/>
                </a:lnTo>
                <a:lnTo>
                  <a:pt x="952576" y="2750058"/>
                </a:lnTo>
                <a:lnTo>
                  <a:pt x="925487" y="2750058"/>
                </a:lnTo>
                <a:lnTo>
                  <a:pt x="925487" y="2722969"/>
                </a:lnTo>
                <a:lnTo>
                  <a:pt x="898055" y="2722969"/>
                </a:lnTo>
                <a:lnTo>
                  <a:pt x="898055" y="2750058"/>
                </a:lnTo>
                <a:lnTo>
                  <a:pt x="870966" y="2750058"/>
                </a:lnTo>
                <a:lnTo>
                  <a:pt x="870966" y="2777490"/>
                </a:lnTo>
                <a:lnTo>
                  <a:pt x="898055" y="2777490"/>
                </a:lnTo>
                <a:lnTo>
                  <a:pt x="898055" y="2804579"/>
                </a:lnTo>
                <a:lnTo>
                  <a:pt x="925487" y="2804579"/>
                </a:lnTo>
                <a:close/>
                <a:moveTo>
                  <a:pt x="718718" y="2664676"/>
                </a:moveTo>
                <a:lnTo>
                  <a:pt x="718718" y="2639301"/>
                </a:lnTo>
                <a:lnTo>
                  <a:pt x="744093" y="2639301"/>
                </a:lnTo>
                <a:lnTo>
                  <a:pt x="744093" y="2613927"/>
                </a:lnTo>
                <a:lnTo>
                  <a:pt x="718718" y="2613927"/>
                </a:lnTo>
                <a:lnTo>
                  <a:pt x="718718" y="2588552"/>
                </a:lnTo>
                <a:lnTo>
                  <a:pt x="693344" y="2588552"/>
                </a:lnTo>
                <a:lnTo>
                  <a:pt x="693344" y="2613927"/>
                </a:lnTo>
                <a:lnTo>
                  <a:pt x="667969" y="2613927"/>
                </a:lnTo>
                <a:lnTo>
                  <a:pt x="667969" y="2639301"/>
                </a:lnTo>
                <a:lnTo>
                  <a:pt x="693344" y="2639301"/>
                </a:lnTo>
                <a:lnTo>
                  <a:pt x="693344" y="2664676"/>
                </a:lnTo>
                <a:lnTo>
                  <a:pt x="718718" y="2664676"/>
                </a:lnTo>
                <a:close/>
                <a:moveTo>
                  <a:pt x="856907" y="2668105"/>
                </a:moveTo>
                <a:lnTo>
                  <a:pt x="856907" y="2640330"/>
                </a:lnTo>
                <a:lnTo>
                  <a:pt x="884682" y="2640330"/>
                </a:lnTo>
                <a:lnTo>
                  <a:pt x="884682" y="2612898"/>
                </a:lnTo>
                <a:lnTo>
                  <a:pt x="856907" y="2612898"/>
                </a:lnTo>
                <a:lnTo>
                  <a:pt x="856907" y="2585123"/>
                </a:lnTo>
                <a:lnTo>
                  <a:pt x="829475" y="2585123"/>
                </a:lnTo>
                <a:lnTo>
                  <a:pt x="829475" y="2612898"/>
                </a:lnTo>
                <a:lnTo>
                  <a:pt x="801700" y="2612898"/>
                </a:lnTo>
                <a:lnTo>
                  <a:pt x="801700" y="2640330"/>
                </a:lnTo>
                <a:lnTo>
                  <a:pt x="829475" y="2640330"/>
                </a:lnTo>
                <a:lnTo>
                  <a:pt x="829475" y="2668105"/>
                </a:lnTo>
                <a:lnTo>
                  <a:pt x="856907" y="2668105"/>
                </a:lnTo>
                <a:close/>
                <a:moveTo>
                  <a:pt x="1199464" y="3078213"/>
                </a:moveTo>
                <a:lnTo>
                  <a:pt x="1199464" y="3051467"/>
                </a:lnTo>
                <a:lnTo>
                  <a:pt x="1226210" y="3051467"/>
                </a:lnTo>
                <a:lnTo>
                  <a:pt x="1226210" y="3024721"/>
                </a:lnTo>
                <a:lnTo>
                  <a:pt x="1199464" y="3024721"/>
                </a:lnTo>
                <a:lnTo>
                  <a:pt x="1199464" y="2997975"/>
                </a:lnTo>
                <a:lnTo>
                  <a:pt x="1172718" y="2997975"/>
                </a:lnTo>
                <a:lnTo>
                  <a:pt x="1172718" y="3024721"/>
                </a:lnTo>
                <a:lnTo>
                  <a:pt x="1145972" y="3024721"/>
                </a:lnTo>
                <a:lnTo>
                  <a:pt x="1145972" y="3051467"/>
                </a:lnTo>
                <a:lnTo>
                  <a:pt x="1172718" y="3051467"/>
                </a:lnTo>
                <a:lnTo>
                  <a:pt x="1172718" y="3078213"/>
                </a:lnTo>
                <a:lnTo>
                  <a:pt x="1199464" y="3078213"/>
                </a:lnTo>
                <a:close/>
                <a:moveTo>
                  <a:pt x="1884921" y="3351505"/>
                </a:moveTo>
                <a:lnTo>
                  <a:pt x="1884921" y="3325444"/>
                </a:lnTo>
                <a:lnTo>
                  <a:pt x="1910982" y="3325444"/>
                </a:lnTo>
                <a:lnTo>
                  <a:pt x="1910982" y="3299384"/>
                </a:lnTo>
                <a:lnTo>
                  <a:pt x="1884921" y="3299384"/>
                </a:lnTo>
                <a:lnTo>
                  <a:pt x="1884921" y="3273323"/>
                </a:lnTo>
                <a:lnTo>
                  <a:pt x="1858861" y="3273323"/>
                </a:lnTo>
                <a:lnTo>
                  <a:pt x="1858861" y="3299384"/>
                </a:lnTo>
                <a:lnTo>
                  <a:pt x="1832800" y="3299384"/>
                </a:lnTo>
                <a:lnTo>
                  <a:pt x="1832800" y="3325444"/>
                </a:lnTo>
                <a:lnTo>
                  <a:pt x="1858861" y="3325444"/>
                </a:lnTo>
                <a:lnTo>
                  <a:pt x="1858861" y="3351505"/>
                </a:lnTo>
                <a:lnTo>
                  <a:pt x="1884921" y="3351505"/>
                </a:lnTo>
                <a:close/>
                <a:moveTo>
                  <a:pt x="2022081" y="3351505"/>
                </a:moveTo>
                <a:lnTo>
                  <a:pt x="2022081" y="3325444"/>
                </a:lnTo>
                <a:lnTo>
                  <a:pt x="2048142" y="3325444"/>
                </a:lnTo>
                <a:lnTo>
                  <a:pt x="2048142" y="3299384"/>
                </a:lnTo>
                <a:lnTo>
                  <a:pt x="2022081" y="3299384"/>
                </a:lnTo>
                <a:lnTo>
                  <a:pt x="2022081" y="3273323"/>
                </a:lnTo>
                <a:lnTo>
                  <a:pt x="1996021" y="3273323"/>
                </a:lnTo>
                <a:lnTo>
                  <a:pt x="1996021" y="3299384"/>
                </a:lnTo>
                <a:lnTo>
                  <a:pt x="1969960" y="3299384"/>
                </a:lnTo>
                <a:lnTo>
                  <a:pt x="1969960" y="3325444"/>
                </a:lnTo>
                <a:lnTo>
                  <a:pt x="1996021" y="3325444"/>
                </a:lnTo>
                <a:lnTo>
                  <a:pt x="1996021" y="3351505"/>
                </a:lnTo>
                <a:lnTo>
                  <a:pt x="2022081" y="3351505"/>
                </a:lnTo>
                <a:close/>
                <a:moveTo>
                  <a:pt x="1954873" y="3218117"/>
                </a:moveTo>
                <a:lnTo>
                  <a:pt x="1954873" y="3189656"/>
                </a:lnTo>
                <a:lnTo>
                  <a:pt x="1983334" y="3189656"/>
                </a:lnTo>
                <a:lnTo>
                  <a:pt x="1983334" y="3160852"/>
                </a:lnTo>
                <a:lnTo>
                  <a:pt x="1954873" y="3160852"/>
                </a:lnTo>
                <a:lnTo>
                  <a:pt x="1954873" y="3132392"/>
                </a:lnTo>
                <a:lnTo>
                  <a:pt x="1926069" y="3132392"/>
                </a:lnTo>
                <a:lnTo>
                  <a:pt x="1926069" y="3160852"/>
                </a:lnTo>
                <a:lnTo>
                  <a:pt x="1897609" y="3160852"/>
                </a:lnTo>
                <a:lnTo>
                  <a:pt x="1897609" y="3189656"/>
                </a:lnTo>
                <a:lnTo>
                  <a:pt x="1926069" y="3189656"/>
                </a:lnTo>
                <a:lnTo>
                  <a:pt x="1926069" y="3218117"/>
                </a:lnTo>
                <a:lnTo>
                  <a:pt x="1954873" y="3218117"/>
                </a:lnTo>
                <a:close/>
                <a:moveTo>
                  <a:pt x="1747761" y="3351162"/>
                </a:moveTo>
                <a:lnTo>
                  <a:pt x="1747761" y="3325444"/>
                </a:lnTo>
                <a:lnTo>
                  <a:pt x="1773479" y="3325444"/>
                </a:lnTo>
                <a:lnTo>
                  <a:pt x="1773479" y="3299384"/>
                </a:lnTo>
                <a:lnTo>
                  <a:pt x="1747761" y="3299384"/>
                </a:lnTo>
                <a:lnTo>
                  <a:pt x="1747761" y="3273666"/>
                </a:lnTo>
                <a:lnTo>
                  <a:pt x="1721701" y="3273666"/>
                </a:lnTo>
                <a:lnTo>
                  <a:pt x="1721701" y="3299384"/>
                </a:lnTo>
                <a:lnTo>
                  <a:pt x="1695983" y="3299384"/>
                </a:lnTo>
                <a:lnTo>
                  <a:pt x="1695983" y="3325444"/>
                </a:lnTo>
                <a:lnTo>
                  <a:pt x="1721701" y="3325444"/>
                </a:lnTo>
                <a:lnTo>
                  <a:pt x="1721701" y="3351162"/>
                </a:lnTo>
                <a:lnTo>
                  <a:pt x="1747761" y="3351162"/>
                </a:lnTo>
                <a:close/>
                <a:moveTo>
                  <a:pt x="1817370" y="3217774"/>
                </a:moveTo>
                <a:lnTo>
                  <a:pt x="1817370" y="3189313"/>
                </a:lnTo>
                <a:lnTo>
                  <a:pt x="1845831" y="3189313"/>
                </a:lnTo>
                <a:lnTo>
                  <a:pt x="1845831" y="3161195"/>
                </a:lnTo>
                <a:lnTo>
                  <a:pt x="1817370" y="3161195"/>
                </a:lnTo>
                <a:lnTo>
                  <a:pt x="1817370" y="3132734"/>
                </a:lnTo>
                <a:lnTo>
                  <a:pt x="1789252" y="3132734"/>
                </a:lnTo>
                <a:lnTo>
                  <a:pt x="1789252" y="3161195"/>
                </a:lnTo>
                <a:lnTo>
                  <a:pt x="1760791" y="3161195"/>
                </a:lnTo>
                <a:lnTo>
                  <a:pt x="1760791" y="3189313"/>
                </a:lnTo>
                <a:lnTo>
                  <a:pt x="1789252" y="3189313"/>
                </a:lnTo>
                <a:lnTo>
                  <a:pt x="1789252" y="3217774"/>
                </a:lnTo>
                <a:lnTo>
                  <a:pt x="1817370" y="3217774"/>
                </a:lnTo>
                <a:close/>
                <a:moveTo>
                  <a:pt x="1475156" y="3081985"/>
                </a:moveTo>
                <a:lnTo>
                  <a:pt x="1475156" y="3052839"/>
                </a:lnTo>
                <a:lnTo>
                  <a:pt x="1504302" y="3052839"/>
                </a:lnTo>
                <a:lnTo>
                  <a:pt x="1504302" y="3023349"/>
                </a:lnTo>
                <a:lnTo>
                  <a:pt x="1475156" y="3023349"/>
                </a:lnTo>
                <a:lnTo>
                  <a:pt x="1475156" y="2994203"/>
                </a:lnTo>
                <a:lnTo>
                  <a:pt x="1445666" y="2994203"/>
                </a:lnTo>
                <a:lnTo>
                  <a:pt x="1445666" y="3023349"/>
                </a:lnTo>
                <a:lnTo>
                  <a:pt x="1416520" y="3023349"/>
                </a:lnTo>
                <a:lnTo>
                  <a:pt x="1416520" y="3052839"/>
                </a:lnTo>
                <a:lnTo>
                  <a:pt x="1445666" y="3052839"/>
                </a:lnTo>
                <a:lnTo>
                  <a:pt x="1445666" y="3081985"/>
                </a:lnTo>
                <a:lnTo>
                  <a:pt x="1475156" y="3081985"/>
                </a:lnTo>
                <a:close/>
                <a:moveTo>
                  <a:pt x="1680210" y="3217431"/>
                </a:moveTo>
                <a:lnTo>
                  <a:pt x="1680210" y="3189313"/>
                </a:lnTo>
                <a:lnTo>
                  <a:pt x="1708328" y="3189313"/>
                </a:lnTo>
                <a:lnTo>
                  <a:pt x="1708328" y="3161195"/>
                </a:lnTo>
                <a:lnTo>
                  <a:pt x="1680210" y="3161195"/>
                </a:lnTo>
                <a:lnTo>
                  <a:pt x="1680210" y="3133077"/>
                </a:lnTo>
                <a:lnTo>
                  <a:pt x="1652092" y="3133077"/>
                </a:lnTo>
                <a:lnTo>
                  <a:pt x="1652092" y="3161195"/>
                </a:lnTo>
                <a:lnTo>
                  <a:pt x="1623974" y="3161195"/>
                </a:lnTo>
                <a:lnTo>
                  <a:pt x="1623974" y="3189313"/>
                </a:lnTo>
                <a:lnTo>
                  <a:pt x="1652092" y="3189313"/>
                </a:lnTo>
                <a:lnTo>
                  <a:pt x="1652092" y="3217431"/>
                </a:lnTo>
                <a:lnTo>
                  <a:pt x="1680210" y="3217431"/>
                </a:lnTo>
                <a:close/>
                <a:moveTo>
                  <a:pt x="1542707" y="3216402"/>
                </a:moveTo>
                <a:lnTo>
                  <a:pt x="1542707" y="3188970"/>
                </a:lnTo>
                <a:lnTo>
                  <a:pt x="1570139" y="3188970"/>
                </a:lnTo>
                <a:lnTo>
                  <a:pt x="1570139" y="3161538"/>
                </a:lnTo>
                <a:lnTo>
                  <a:pt x="1542707" y="3161538"/>
                </a:lnTo>
                <a:lnTo>
                  <a:pt x="1542707" y="3134106"/>
                </a:lnTo>
                <a:lnTo>
                  <a:pt x="1515275" y="3134106"/>
                </a:lnTo>
                <a:lnTo>
                  <a:pt x="1515275" y="3161538"/>
                </a:lnTo>
                <a:lnTo>
                  <a:pt x="1487843" y="3161538"/>
                </a:lnTo>
                <a:lnTo>
                  <a:pt x="1487843" y="3188970"/>
                </a:lnTo>
                <a:lnTo>
                  <a:pt x="1515275" y="3188970"/>
                </a:lnTo>
                <a:lnTo>
                  <a:pt x="1515275" y="3216402"/>
                </a:lnTo>
                <a:lnTo>
                  <a:pt x="1542707" y="3216402"/>
                </a:lnTo>
                <a:close/>
                <a:moveTo>
                  <a:pt x="1610258" y="3350476"/>
                </a:moveTo>
                <a:lnTo>
                  <a:pt x="1610258" y="3325101"/>
                </a:lnTo>
                <a:lnTo>
                  <a:pt x="1635633" y="3325101"/>
                </a:lnTo>
                <a:lnTo>
                  <a:pt x="1635633" y="3299727"/>
                </a:lnTo>
                <a:lnTo>
                  <a:pt x="1610258" y="3299727"/>
                </a:lnTo>
                <a:lnTo>
                  <a:pt x="1610258" y="3274352"/>
                </a:lnTo>
                <a:lnTo>
                  <a:pt x="1584884" y="3274352"/>
                </a:lnTo>
                <a:lnTo>
                  <a:pt x="1584884" y="3299727"/>
                </a:lnTo>
                <a:lnTo>
                  <a:pt x="1559509" y="3299727"/>
                </a:lnTo>
                <a:lnTo>
                  <a:pt x="1559509" y="3325101"/>
                </a:lnTo>
                <a:lnTo>
                  <a:pt x="1584884" y="3325101"/>
                </a:lnTo>
                <a:lnTo>
                  <a:pt x="1584884" y="3350476"/>
                </a:lnTo>
                <a:lnTo>
                  <a:pt x="1610258" y="3350476"/>
                </a:lnTo>
                <a:close/>
                <a:moveTo>
                  <a:pt x="1405204" y="3215030"/>
                </a:moveTo>
                <a:lnTo>
                  <a:pt x="1405204" y="3188627"/>
                </a:lnTo>
                <a:lnTo>
                  <a:pt x="1431607" y="3188627"/>
                </a:lnTo>
                <a:lnTo>
                  <a:pt x="1431607" y="3161881"/>
                </a:lnTo>
                <a:lnTo>
                  <a:pt x="1405204" y="3161881"/>
                </a:lnTo>
                <a:lnTo>
                  <a:pt x="1405204" y="3135478"/>
                </a:lnTo>
                <a:lnTo>
                  <a:pt x="1378458" y="3135478"/>
                </a:lnTo>
                <a:lnTo>
                  <a:pt x="1378458" y="3161881"/>
                </a:lnTo>
                <a:lnTo>
                  <a:pt x="1352055" y="3161881"/>
                </a:lnTo>
                <a:lnTo>
                  <a:pt x="1352055" y="3188627"/>
                </a:lnTo>
                <a:lnTo>
                  <a:pt x="1378458" y="3188627"/>
                </a:lnTo>
                <a:lnTo>
                  <a:pt x="1378458" y="3215030"/>
                </a:lnTo>
                <a:lnTo>
                  <a:pt x="1405204" y="3215030"/>
                </a:lnTo>
                <a:close/>
                <a:moveTo>
                  <a:pt x="1172718" y="803415"/>
                </a:moveTo>
                <a:lnTo>
                  <a:pt x="1172718" y="830161"/>
                </a:lnTo>
                <a:lnTo>
                  <a:pt x="1145972" y="830161"/>
                </a:lnTo>
                <a:lnTo>
                  <a:pt x="1145972" y="856907"/>
                </a:lnTo>
                <a:lnTo>
                  <a:pt x="1172718" y="856907"/>
                </a:lnTo>
                <a:lnTo>
                  <a:pt x="1172718" y="883653"/>
                </a:lnTo>
                <a:lnTo>
                  <a:pt x="1199464" y="883653"/>
                </a:lnTo>
                <a:lnTo>
                  <a:pt x="1199464" y="856907"/>
                </a:lnTo>
                <a:lnTo>
                  <a:pt x="1226210" y="856907"/>
                </a:lnTo>
                <a:lnTo>
                  <a:pt x="1226210" y="830161"/>
                </a:lnTo>
                <a:lnTo>
                  <a:pt x="1199464" y="830161"/>
                </a:lnTo>
                <a:lnTo>
                  <a:pt x="1199464" y="803415"/>
                </a:lnTo>
                <a:lnTo>
                  <a:pt x="1172718" y="803415"/>
                </a:lnTo>
                <a:close/>
                <a:moveTo>
                  <a:pt x="1241984" y="668312"/>
                </a:moveTo>
                <a:lnTo>
                  <a:pt x="1241984" y="693687"/>
                </a:lnTo>
                <a:lnTo>
                  <a:pt x="1216609" y="693687"/>
                </a:lnTo>
                <a:lnTo>
                  <a:pt x="1216609" y="719061"/>
                </a:lnTo>
                <a:lnTo>
                  <a:pt x="1241984" y="719061"/>
                </a:lnTo>
                <a:lnTo>
                  <a:pt x="1241984" y="744436"/>
                </a:lnTo>
                <a:lnTo>
                  <a:pt x="1267358" y="744436"/>
                </a:lnTo>
                <a:lnTo>
                  <a:pt x="1267358" y="719061"/>
                </a:lnTo>
                <a:lnTo>
                  <a:pt x="1292733" y="719061"/>
                </a:lnTo>
                <a:lnTo>
                  <a:pt x="1292733" y="693687"/>
                </a:lnTo>
                <a:lnTo>
                  <a:pt x="1267358" y="693687"/>
                </a:lnTo>
                <a:lnTo>
                  <a:pt x="1267358" y="668312"/>
                </a:lnTo>
                <a:lnTo>
                  <a:pt x="1241984" y="668312"/>
                </a:lnTo>
                <a:close/>
                <a:moveTo>
                  <a:pt x="1309192" y="801357"/>
                </a:moveTo>
                <a:lnTo>
                  <a:pt x="1309192" y="829475"/>
                </a:lnTo>
                <a:lnTo>
                  <a:pt x="1281074" y="829475"/>
                </a:lnTo>
                <a:lnTo>
                  <a:pt x="1281074" y="857593"/>
                </a:lnTo>
                <a:lnTo>
                  <a:pt x="1309192" y="857593"/>
                </a:lnTo>
                <a:lnTo>
                  <a:pt x="1309192" y="885711"/>
                </a:lnTo>
                <a:lnTo>
                  <a:pt x="1337310" y="885711"/>
                </a:lnTo>
                <a:lnTo>
                  <a:pt x="1337310" y="857593"/>
                </a:lnTo>
                <a:lnTo>
                  <a:pt x="1365428" y="857593"/>
                </a:lnTo>
                <a:lnTo>
                  <a:pt x="1365428" y="829475"/>
                </a:lnTo>
                <a:lnTo>
                  <a:pt x="1337310" y="829475"/>
                </a:lnTo>
                <a:lnTo>
                  <a:pt x="1337310" y="801357"/>
                </a:lnTo>
                <a:lnTo>
                  <a:pt x="1309192" y="801357"/>
                </a:lnTo>
                <a:close/>
                <a:moveTo>
                  <a:pt x="1103452" y="938517"/>
                </a:moveTo>
                <a:lnTo>
                  <a:pt x="1103452" y="966635"/>
                </a:lnTo>
                <a:lnTo>
                  <a:pt x="1075334" y="966635"/>
                </a:lnTo>
                <a:lnTo>
                  <a:pt x="1075334" y="994753"/>
                </a:lnTo>
                <a:lnTo>
                  <a:pt x="1103452" y="994753"/>
                </a:lnTo>
                <a:lnTo>
                  <a:pt x="1103452" y="1022871"/>
                </a:lnTo>
                <a:lnTo>
                  <a:pt x="1131570" y="1022871"/>
                </a:lnTo>
                <a:lnTo>
                  <a:pt x="1131570" y="994753"/>
                </a:lnTo>
                <a:lnTo>
                  <a:pt x="1159688" y="994753"/>
                </a:lnTo>
                <a:lnTo>
                  <a:pt x="1159688" y="966635"/>
                </a:lnTo>
                <a:lnTo>
                  <a:pt x="1131570" y="966635"/>
                </a:lnTo>
                <a:lnTo>
                  <a:pt x="1131570" y="938517"/>
                </a:lnTo>
                <a:lnTo>
                  <a:pt x="1103452" y="938517"/>
                </a:lnTo>
                <a:close/>
                <a:moveTo>
                  <a:pt x="581215" y="2389670"/>
                </a:moveTo>
                <a:lnTo>
                  <a:pt x="581215" y="2364638"/>
                </a:lnTo>
                <a:lnTo>
                  <a:pt x="606247" y="2364638"/>
                </a:lnTo>
                <a:lnTo>
                  <a:pt x="606247" y="2339950"/>
                </a:lnTo>
                <a:lnTo>
                  <a:pt x="581215" y="2339950"/>
                </a:lnTo>
                <a:lnTo>
                  <a:pt x="581215" y="2314918"/>
                </a:lnTo>
                <a:lnTo>
                  <a:pt x="556527" y="2314918"/>
                </a:lnTo>
                <a:lnTo>
                  <a:pt x="556527" y="2339950"/>
                </a:lnTo>
                <a:lnTo>
                  <a:pt x="531495" y="2339950"/>
                </a:lnTo>
                <a:lnTo>
                  <a:pt x="531495" y="2364638"/>
                </a:lnTo>
                <a:lnTo>
                  <a:pt x="556527" y="2364638"/>
                </a:lnTo>
                <a:lnTo>
                  <a:pt x="556527" y="2389670"/>
                </a:lnTo>
                <a:lnTo>
                  <a:pt x="581215" y="2389670"/>
                </a:lnTo>
                <a:close/>
                <a:moveTo>
                  <a:pt x="1036244" y="805472"/>
                </a:moveTo>
                <a:lnTo>
                  <a:pt x="1036244" y="830847"/>
                </a:lnTo>
                <a:lnTo>
                  <a:pt x="1010869" y="830847"/>
                </a:lnTo>
                <a:lnTo>
                  <a:pt x="1010869" y="856221"/>
                </a:lnTo>
                <a:lnTo>
                  <a:pt x="1036244" y="856221"/>
                </a:lnTo>
                <a:lnTo>
                  <a:pt x="1036244" y="881596"/>
                </a:lnTo>
                <a:lnTo>
                  <a:pt x="1061618" y="881596"/>
                </a:lnTo>
                <a:lnTo>
                  <a:pt x="1061618" y="856221"/>
                </a:lnTo>
                <a:lnTo>
                  <a:pt x="1086993" y="856221"/>
                </a:lnTo>
                <a:lnTo>
                  <a:pt x="1086993" y="830847"/>
                </a:lnTo>
                <a:lnTo>
                  <a:pt x="1061618" y="830847"/>
                </a:lnTo>
                <a:lnTo>
                  <a:pt x="1061618" y="805472"/>
                </a:lnTo>
                <a:lnTo>
                  <a:pt x="1036244" y="805472"/>
                </a:lnTo>
                <a:close/>
                <a:moveTo>
                  <a:pt x="1515275" y="665226"/>
                </a:moveTo>
                <a:lnTo>
                  <a:pt x="1515275" y="692658"/>
                </a:lnTo>
                <a:lnTo>
                  <a:pt x="1487843" y="692658"/>
                </a:lnTo>
                <a:lnTo>
                  <a:pt x="1487843" y="720090"/>
                </a:lnTo>
                <a:lnTo>
                  <a:pt x="1515275" y="720090"/>
                </a:lnTo>
                <a:lnTo>
                  <a:pt x="1515275" y="747522"/>
                </a:lnTo>
                <a:lnTo>
                  <a:pt x="1542707" y="747522"/>
                </a:lnTo>
                <a:lnTo>
                  <a:pt x="1542707" y="720090"/>
                </a:lnTo>
                <a:lnTo>
                  <a:pt x="1570139" y="720090"/>
                </a:lnTo>
                <a:lnTo>
                  <a:pt x="1570139" y="692658"/>
                </a:lnTo>
                <a:lnTo>
                  <a:pt x="1542707" y="692658"/>
                </a:lnTo>
                <a:lnTo>
                  <a:pt x="1542707" y="665226"/>
                </a:lnTo>
                <a:lnTo>
                  <a:pt x="1515275" y="665226"/>
                </a:lnTo>
                <a:close/>
                <a:moveTo>
                  <a:pt x="1650035" y="932688"/>
                </a:moveTo>
                <a:lnTo>
                  <a:pt x="1650035" y="964578"/>
                </a:lnTo>
                <a:lnTo>
                  <a:pt x="1618145" y="964578"/>
                </a:lnTo>
                <a:lnTo>
                  <a:pt x="1618145" y="996810"/>
                </a:lnTo>
                <a:lnTo>
                  <a:pt x="1650035" y="996810"/>
                </a:lnTo>
                <a:lnTo>
                  <a:pt x="1650035" y="1028700"/>
                </a:lnTo>
                <a:lnTo>
                  <a:pt x="1682267" y="1028700"/>
                </a:lnTo>
                <a:lnTo>
                  <a:pt x="1682267" y="996810"/>
                </a:lnTo>
                <a:lnTo>
                  <a:pt x="1714157" y="996810"/>
                </a:lnTo>
                <a:lnTo>
                  <a:pt x="1714157" y="964578"/>
                </a:lnTo>
                <a:lnTo>
                  <a:pt x="1682267" y="964578"/>
                </a:lnTo>
                <a:lnTo>
                  <a:pt x="1682267" y="932688"/>
                </a:lnTo>
                <a:lnTo>
                  <a:pt x="1650035" y="932688"/>
                </a:lnTo>
                <a:close/>
                <a:moveTo>
                  <a:pt x="1448067" y="532524"/>
                </a:moveTo>
                <a:lnTo>
                  <a:pt x="1448067" y="556870"/>
                </a:lnTo>
                <a:lnTo>
                  <a:pt x="1423721" y="556870"/>
                </a:lnTo>
                <a:lnTo>
                  <a:pt x="1423721" y="581558"/>
                </a:lnTo>
                <a:lnTo>
                  <a:pt x="1448067" y="581558"/>
                </a:lnTo>
                <a:lnTo>
                  <a:pt x="1448067" y="605904"/>
                </a:lnTo>
                <a:lnTo>
                  <a:pt x="1472755" y="605904"/>
                </a:lnTo>
                <a:lnTo>
                  <a:pt x="1472755" y="581558"/>
                </a:lnTo>
                <a:lnTo>
                  <a:pt x="1497101" y="581558"/>
                </a:lnTo>
                <a:lnTo>
                  <a:pt x="1497101" y="556870"/>
                </a:lnTo>
                <a:lnTo>
                  <a:pt x="1472755" y="556870"/>
                </a:lnTo>
                <a:lnTo>
                  <a:pt x="1472755" y="532524"/>
                </a:lnTo>
                <a:lnTo>
                  <a:pt x="1448067" y="532524"/>
                </a:lnTo>
                <a:close/>
                <a:moveTo>
                  <a:pt x="1378458" y="666598"/>
                </a:moveTo>
                <a:lnTo>
                  <a:pt x="1378458" y="693001"/>
                </a:lnTo>
                <a:lnTo>
                  <a:pt x="1352055" y="693001"/>
                </a:lnTo>
                <a:lnTo>
                  <a:pt x="1352055" y="719747"/>
                </a:lnTo>
                <a:lnTo>
                  <a:pt x="1378458" y="719747"/>
                </a:lnTo>
                <a:lnTo>
                  <a:pt x="1378458" y="746150"/>
                </a:lnTo>
                <a:lnTo>
                  <a:pt x="1405204" y="746150"/>
                </a:lnTo>
                <a:lnTo>
                  <a:pt x="1405204" y="719747"/>
                </a:lnTo>
                <a:lnTo>
                  <a:pt x="1431607" y="719747"/>
                </a:lnTo>
                <a:lnTo>
                  <a:pt x="1431607" y="693001"/>
                </a:lnTo>
                <a:lnTo>
                  <a:pt x="1405204" y="693001"/>
                </a:lnTo>
                <a:lnTo>
                  <a:pt x="1405204" y="666598"/>
                </a:lnTo>
                <a:lnTo>
                  <a:pt x="1378458" y="666598"/>
                </a:lnTo>
                <a:close/>
                <a:moveTo>
                  <a:pt x="967321" y="941261"/>
                </a:moveTo>
                <a:lnTo>
                  <a:pt x="967321" y="967664"/>
                </a:lnTo>
                <a:lnTo>
                  <a:pt x="940918" y="967664"/>
                </a:lnTo>
                <a:lnTo>
                  <a:pt x="940918" y="993724"/>
                </a:lnTo>
                <a:lnTo>
                  <a:pt x="967321" y="993724"/>
                </a:lnTo>
                <a:lnTo>
                  <a:pt x="967321" y="1020128"/>
                </a:lnTo>
                <a:lnTo>
                  <a:pt x="993381" y="1020128"/>
                </a:lnTo>
                <a:lnTo>
                  <a:pt x="993381" y="993724"/>
                </a:lnTo>
                <a:lnTo>
                  <a:pt x="1019785" y="993724"/>
                </a:lnTo>
                <a:lnTo>
                  <a:pt x="1019785" y="967664"/>
                </a:lnTo>
                <a:lnTo>
                  <a:pt x="993381" y="967664"/>
                </a:lnTo>
                <a:lnTo>
                  <a:pt x="993381" y="941261"/>
                </a:lnTo>
                <a:lnTo>
                  <a:pt x="967321" y="941261"/>
                </a:lnTo>
                <a:close/>
                <a:moveTo>
                  <a:pt x="556527" y="1491958"/>
                </a:moveTo>
                <a:lnTo>
                  <a:pt x="556527" y="1516990"/>
                </a:lnTo>
                <a:lnTo>
                  <a:pt x="531495" y="1516990"/>
                </a:lnTo>
                <a:lnTo>
                  <a:pt x="531495" y="1541678"/>
                </a:lnTo>
                <a:lnTo>
                  <a:pt x="556527" y="1541678"/>
                </a:lnTo>
                <a:lnTo>
                  <a:pt x="556527" y="1566710"/>
                </a:lnTo>
                <a:lnTo>
                  <a:pt x="581215" y="1566710"/>
                </a:lnTo>
                <a:lnTo>
                  <a:pt x="581215" y="1541678"/>
                </a:lnTo>
                <a:lnTo>
                  <a:pt x="606247" y="1541678"/>
                </a:lnTo>
                <a:lnTo>
                  <a:pt x="606247" y="1516990"/>
                </a:lnTo>
                <a:lnTo>
                  <a:pt x="581215" y="1516990"/>
                </a:lnTo>
                <a:lnTo>
                  <a:pt x="581215" y="1491958"/>
                </a:lnTo>
                <a:lnTo>
                  <a:pt x="556527" y="1491958"/>
                </a:lnTo>
                <a:close/>
                <a:moveTo>
                  <a:pt x="512635" y="1977847"/>
                </a:moveTo>
                <a:lnTo>
                  <a:pt x="512635" y="1953158"/>
                </a:lnTo>
                <a:lnTo>
                  <a:pt x="537324" y="1953158"/>
                </a:lnTo>
                <a:lnTo>
                  <a:pt x="537324" y="1928470"/>
                </a:lnTo>
                <a:lnTo>
                  <a:pt x="512635" y="1928470"/>
                </a:lnTo>
                <a:lnTo>
                  <a:pt x="512635" y="1903781"/>
                </a:lnTo>
                <a:lnTo>
                  <a:pt x="487947" y="1903781"/>
                </a:lnTo>
                <a:lnTo>
                  <a:pt x="487947" y="1928470"/>
                </a:lnTo>
                <a:lnTo>
                  <a:pt x="463258" y="1928470"/>
                </a:lnTo>
                <a:lnTo>
                  <a:pt x="463258" y="1953158"/>
                </a:lnTo>
                <a:lnTo>
                  <a:pt x="487947" y="1953158"/>
                </a:lnTo>
                <a:lnTo>
                  <a:pt x="487947" y="1977847"/>
                </a:lnTo>
                <a:lnTo>
                  <a:pt x="512635" y="1977847"/>
                </a:lnTo>
                <a:close/>
                <a:moveTo>
                  <a:pt x="898055" y="1077049"/>
                </a:moveTo>
                <a:lnTo>
                  <a:pt x="898055" y="1104138"/>
                </a:lnTo>
                <a:lnTo>
                  <a:pt x="870966" y="1104138"/>
                </a:lnTo>
                <a:lnTo>
                  <a:pt x="870966" y="1131570"/>
                </a:lnTo>
                <a:lnTo>
                  <a:pt x="898055" y="1131570"/>
                </a:lnTo>
                <a:lnTo>
                  <a:pt x="898055" y="1158659"/>
                </a:lnTo>
                <a:lnTo>
                  <a:pt x="925487" y="1158659"/>
                </a:lnTo>
                <a:lnTo>
                  <a:pt x="925487" y="1131570"/>
                </a:lnTo>
                <a:lnTo>
                  <a:pt x="952576" y="1131570"/>
                </a:lnTo>
                <a:lnTo>
                  <a:pt x="952576" y="1104138"/>
                </a:lnTo>
                <a:lnTo>
                  <a:pt x="925487" y="1104138"/>
                </a:lnTo>
                <a:lnTo>
                  <a:pt x="925487" y="1077049"/>
                </a:lnTo>
                <a:lnTo>
                  <a:pt x="898055" y="1077049"/>
                </a:lnTo>
                <a:close/>
                <a:moveTo>
                  <a:pt x="512293" y="2251481"/>
                </a:moveTo>
                <a:lnTo>
                  <a:pt x="512293" y="2227136"/>
                </a:lnTo>
                <a:lnTo>
                  <a:pt x="536638" y="2227136"/>
                </a:lnTo>
                <a:lnTo>
                  <a:pt x="536638" y="2203133"/>
                </a:lnTo>
                <a:lnTo>
                  <a:pt x="512293" y="2203133"/>
                </a:lnTo>
                <a:lnTo>
                  <a:pt x="512293" y="2178787"/>
                </a:lnTo>
                <a:lnTo>
                  <a:pt x="488290" y="2178787"/>
                </a:lnTo>
                <a:lnTo>
                  <a:pt x="488290" y="2203133"/>
                </a:lnTo>
                <a:lnTo>
                  <a:pt x="463944" y="2203133"/>
                </a:lnTo>
                <a:lnTo>
                  <a:pt x="463944" y="2227136"/>
                </a:lnTo>
                <a:lnTo>
                  <a:pt x="488290" y="2227136"/>
                </a:lnTo>
                <a:lnTo>
                  <a:pt x="488290" y="2251481"/>
                </a:lnTo>
                <a:lnTo>
                  <a:pt x="512293" y="2251481"/>
                </a:lnTo>
                <a:close/>
                <a:moveTo>
                  <a:pt x="488290" y="1630147"/>
                </a:moveTo>
                <a:lnTo>
                  <a:pt x="488290" y="1654493"/>
                </a:lnTo>
                <a:lnTo>
                  <a:pt x="463944" y="1654493"/>
                </a:lnTo>
                <a:lnTo>
                  <a:pt x="463944" y="1678496"/>
                </a:lnTo>
                <a:lnTo>
                  <a:pt x="488290" y="1678496"/>
                </a:lnTo>
                <a:lnTo>
                  <a:pt x="488290" y="1702841"/>
                </a:lnTo>
                <a:lnTo>
                  <a:pt x="512293" y="1702841"/>
                </a:lnTo>
                <a:lnTo>
                  <a:pt x="512293" y="1678496"/>
                </a:lnTo>
                <a:lnTo>
                  <a:pt x="536638" y="1678496"/>
                </a:lnTo>
                <a:lnTo>
                  <a:pt x="536638" y="1654493"/>
                </a:lnTo>
                <a:lnTo>
                  <a:pt x="512293" y="1654493"/>
                </a:lnTo>
                <a:lnTo>
                  <a:pt x="512293" y="1630147"/>
                </a:lnTo>
                <a:lnTo>
                  <a:pt x="488290" y="1630147"/>
                </a:lnTo>
                <a:close/>
                <a:moveTo>
                  <a:pt x="830847" y="944004"/>
                </a:moveTo>
                <a:lnTo>
                  <a:pt x="830847" y="968350"/>
                </a:lnTo>
                <a:lnTo>
                  <a:pt x="806501" y="968350"/>
                </a:lnTo>
                <a:lnTo>
                  <a:pt x="806501" y="993038"/>
                </a:lnTo>
                <a:lnTo>
                  <a:pt x="830847" y="993038"/>
                </a:lnTo>
                <a:lnTo>
                  <a:pt x="830847" y="1017384"/>
                </a:lnTo>
                <a:lnTo>
                  <a:pt x="855535" y="1017384"/>
                </a:lnTo>
                <a:lnTo>
                  <a:pt x="855535" y="993038"/>
                </a:lnTo>
                <a:lnTo>
                  <a:pt x="879881" y="993038"/>
                </a:lnTo>
                <a:lnTo>
                  <a:pt x="879881" y="968350"/>
                </a:lnTo>
                <a:lnTo>
                  <a:pt x="855535" y="968350"/>
                </a:lnTo>
                <a:lnTo>
                  <a:pt x="855535" y="944004"/>
                </a:lnTo>
                <a:lnTo>
                  <a:pt x="830847" y="944004"/>
                </a:lnTo>
                <a:close/>
                <a:moveTo>
                  <a:pt x="761924" y="1080135"/>
                </a:moveTo>
                <a:lnTo>
                  <a:pt x="761924" y="1105167"/>
                </a:lnTo>
                <a:lnTo>
                  <a:pt x="736892" y="1105167"/>
                </a:lnTo>
                <a:lnTo>
                  <a:pt x="736892" y="1130541"/>
                </a:lnTo>
                <a:lnTo>
                  <a:pt x="761924" y="1130541"/>
                </a:lnTo>
                <a:lnTo>
                  <a:pt x="761924" y="1155573"/>
                </a:lnTo>
                <a:lnTo>
                  <a:pt x="787298" y="1155573"/>
                </a:lnTo>
                <a:lnTo>
                  <a:pt x="787298" y="1130541"/>
                </a:lnTo>
                <a:lnTo>
                  <a:pt x="812330" y="1130541"/>
                </a:lnTo>
                <a:lnTo>
                  <a:pt x="812330" y="1105167"/>
                </a:lnTo>
                <a:lnTo>
                  <a:pt x="787298" y="1105167"/>
                </a:lnTo>
                <a:lnTo>
                  <a:pt x="787298" y="1080135"/>
                </a:lnTo>
                <a:lnTo>
                  <a:pt x="761924" y="1080135"/>
                </a:lnTo>
                <a:close/>
                <a:moveTo>
                  <a:pt x="624764" y="1354112"/>
                </a:moveTo>
                <a:lnTo>
                  <a:pt x="624764" y="1379487"/>
                </a:lnTo>
                <a:lnTo>
                  <a:pt x="599389" y="1379487"/>
                </a:lnTo>
                <a:lnTo>
                  <a:pt x="599389" y="1404861"/>
                </a:lnTo>
                <a:lnTo>
                  <a:pt x="624764" y="1404861"/>
                </a:lnTo>
                <a:lnTo>
                  <a:pt x="624764" y="1430236"/>
                </a:lnTo>
                <a:lnTo>
                  <a:pt x="650138" y="1430236"/>
                </a:lnTo>
                <a:lnTo>
                  <a:pt x="650138" y="1404861"/>
                </a:lnTo>
                <a:lnTo>
                  <a:pt x="675513" y="1404861"/>
                </a:lnTo>
                <a:lnTo>
                  <a:pt x="675513" y="1379487"/>
                </a:lnTo>
                <a:lnTo>
                  <a:pt x="650138" y="1379487"/>
                </a:lnTo>
                <a:lnTo>
                  <a:pt x="650138" y="1354112"/>
                </a:lnTo>
                <a:lnTo>
                  <a:pt x="624764" y="1354112"/>
                </a:lnTo>
                <a:close/>
                <a:moveTo>
                  <a:pt x="693344" y="1216952"/>
                </a:moveTo>
                <a:lnTo>
                  <a:pt x="693344" y="1242327"/>
                </a:lnTo>
                <a:lnTo>
                  <a:pt x="667969" y="1242327"/>
                </a:lnTo>
                <a:lnTo>
                  <a:pt x="667969" y="1267701"/>
                </a:lnTo>
                <a:lnTo>
                  <a:pt x="693344" y="1267701"/>
                </a:lnTo>
                <a:lnTo>
                  <a:pt x="693344" y="1293076"/>
                </a:lnTo>
                <a:lnTo>
                  <a:pt x="718718" y="1293076"/>
                </a:lnTo>
                <a:lnTo>
                  <a:pt x="718718" y="1267701"/>
                </a:lnTo>
                <a:lnTo>
                  <a:pt x="744093" y="1267701"/>
                </a:lnTo>
                <a:lnTo>
                  <a:pt x="744093" y="1242327"/>
                </a:lnTo>
                <a:lnTo>
                  <a:pt x="718718" y="1242327"/>
                </a:lnTo>
                <a:lnTo>
                  <a:pt x="718718" y="1216952"/>
                </a:lnTo>
                <a:lnTo>
                  <a:pt x="693344" y="1216952"/>
                </a:lnTo>
                <a:close/>
                <a:moveTo>
                  <a:pt x="3577819" y="1280732"/>
                </a:moveTo>
                <a:lnTo>
                  <a:pt x="3594964" y="1280732"/>
                </a:lnTo>
                <a:lnTo>
                  <a:pt x="3594964" y="1263587"/>
                </a:lnTo>
                <a:lnTo>
                  <a:pt x="3612109" y="1263587"/>
                </a:lnTo>
                <a:lnTo>
                  <a:pt x="3612109" y="1246442"/>
                </a:lnTo>
                <a:lnTo>
                  <a:pt x="3594964" y="1246442"/>
                </a:lnTo>
                <a:lnTo>
                  <a:pt x="3594964" y="1229297"/>
                </a:lnTo>
                <a:lnTo>
                  <a:pt x="3577819" y="1229297"/>
                </a:lnTo>
                <a:lnTo>
                  <a:pt x="3577819" y="1246442"/>
                </a:lnTo>
                <a:lnTo>
                  <a:pt x="3560674" y="1246442"/>
                </a:lnTo>
                <a:lnTo>
                  <a:pt x="3560674" y="1263587"/>
                </a:lnTo>
                <a:lnTo>
                  <a:pt x="3577819" y="1263587"/>
                </a:lnTo>
                <a:lnTo>
                  <a:pt x="3577819" y="1280732"/>
                </a:lnTo>
                <a:close/>
                <a:moveTo>
                  <a:pt x="3507867" y="1421663"/>
                </a:moveTo>
                <a:lnTo>
                  <a:pt x="3527755" y="1421663"/>
                </a:lnTo>
                <a:lnTo>
                  <a:pt x="3527755" y="1402118"/>
                </a:lnTo>
                <a:lnTo>
                  <a:pt x="3547301" y="1402118"/>
                </a:lnTo>
                <a:lnTo>
                  <a:pt x="3547301" y="1382230"/>
                </a:lnTo>
                <a:lnTo>
                  <a:pt x="3527755" y="1382230"/>
                </a:lnTo>
                <a:lnTo>
                  <a:pt x="3527755" y="1362685"/>
                </a:lnTo>
                <a:lnTo>
                  <a:pt x="3507867" y="1362685"/>
                </a:lnTo>
                <a:lnTo>
                  <a:pt x="3507867" y="1382230"/>
                </a:lnTo>
                <a:lnTo>
                  <a:pt x="3488322" y="1382230"/>
                </a:lnTo>
                <a:lnTo>
                  <a:pt x="3488322" y="1402118"/>
                </a:lnTo>
                <a:lnTo>
                  <a:pt x="3507867" y="1402118"/>
                </a:lnTo>
                <a:lnTo>
                  <a:pt x="3507867" y="1421663"/>
                </a:lnTo>
                <a:close/>
                <a:moveTo>
                  <a:pt x="3509239" y="1143572"/>
                </a:moveTo>
                <a:lnTo>
                  <a:pt x="3526384" y="1143572"/>
                </a:lnTo>
                <a:lnTo>
                  <a:pt x="3526384" y="1126427"/>
                </a:lnTo>
                <a:lnTo>
                  <a:pt x="3543529" y="1126427"/>
                </a:lnTo>
                <a:lnTo>
                  <a:pt x="3543529" y="1109282"/>
                </a:lnTo>
                <a:lnTo>
                  <a:pt x="3526384" y="1109282"/>
                </a:lnTo>
                <a:lnTo>
                  <a:pt x="3526384" y="1092137"/>
                </a:lnTo>
                <a:lnTo>
                  <a:pt x="3509239" y="1092137"/>
                </a:lnTo>
                <a:lnTo>
                  <a:pt x="3509239" y="1109282"/>
                </a:lnTo>
                <a:lnTo>
                  <a:pt x="3492094" y="1109282"/>
                </a:lnTo>
                <a:lnTo>
                  <a:pt x="3492094" y="1126427"/>
                </a:lnTo>
                <a:lnTo>
                  <a:pt x="3509239" y="1126427"/>
                </a:lnTo>
                <a:lnTo>
                  <a:pt x="3509239" y="1143572"/>
                </a:lnTo>
                <a:close/>
                <a:moveTo>
                  <a:pt x="3510953" y="864108"/>
                </a:moveTo>
                <a:lnTo>
                  <a:pt x="3524669" y="864108"/>
                </a:lnTo>
                <a:lnTo>
                  <a:pt x="3524669" y="850392"/>
                </a:lnTo>
                <a:lnTo>
                  <a:pt x="3538385" y="850392"/>
                </a:lnTo>
                <a:lnTo>
                  <a:pt x="3538385" y="836676"/>
                </a:lnTo>
                <a:lnTo>
                  <a:pt x="3524669" y="836676"/>
                </a:lnTo>
                <a:lnTo>
                  <a:pt x="3524669" y="822960"/>
                </a:lnTo>
                <a:lnTo>
                  <a:pt x="3510953" y="822960"/>
                </a:lnTo>
                <a:lnTo>
                  <a:pt x="3510953" y="836676"/>
                </a:lnTo>
                <a:lnTo>
                  <a:pt x="3497237" y="836676"/>
                </a:lnTo>
                <a:lnTo>
                  <a:pt x="3497237" y="850392"/>
                </a:lnTo>
                <a:lnTo>
                  <a:pt x="3510953" y="850392"/>
                </a:lnTo>
                <a:lnTo>
                  <a:pt x="3510953" y="864108"/>
                </a:lnTo>
                <a:close/>
                <a:moveTo>
                  <a:pt x="3507181" y="1698384"/>
                </a:moveTo>
                <a:lnTo>
                  <a:pt x="3528441" y="1698384"/>
                </a:lnTo>
                <a:lnTo>
                  <a:pt x="3528441" y="1677124"/>
                </a:lnTo>
                <a:lnTo>
                  <a:pt x="3549701" y="1677124"/>
                </a:lnTo>
                <a:lnTo>
                  <a:pt x="3549701" y="1655864"/>
                </a:lnTo>
                <a:lnTo>
                  <a:pt x="3528441" y="1655864"/>
                </a:lnTo>
                <a:lnTo>
                  <a:pt x="3528441" y="1634604"/>
                </a:lnTo>
                <a:lnTo>
                  <a:pt x="3507181" y="1634604"/>
                </a:lnTo>
                <a:lnTo>
                  <a:pt x="3507181" y="1655864"/>
                </a:lnTo>
                <a:lnTo>
                  <a:pt x="3485921" y="1655864"/>
                </a:lnTo>
                <a:lnTo>
                  <a:pt x="3485921" y="1677124"/>
                </a:lnTo>
                <a:lnTo>
                  <a:pt x="3507181" y="1677124"/>
                </a:lnTo>
                <a:lnTo>
                  <a:pt x="3507181" y="1698384"/>
                </a:lnTo>
                <a:close/>
                <a:moveTo>
                  <a:pt x="1652092" y="664540"/>
                </a:moveTo>
                <a:lnTo>
                  <a:pt x="1652092" y="692315"/>
                </a:lnTo>
                <a:lnTo>
                  <a:pt x="1624317" y="692315"/>
                </a:lnTo>
                <a:lnTo>
                  <a:pt x="1624317" y="720433"/>
                </a:lnTo>
                <a:lnTo>
                  <a:pt x="1652092" y="720433"/>
                </a:lnTo>
                <a:lnTo>
                  <a:pt x="1652092" y="748208"/>
                </a:lnTo>
                <a:lnTo>
                  <a:pt x="1680210" y="748208"/>
                </a:lnTo>
                <a:lnTo>
                  <a:pt x="1680210" y="720433"/>
                </a:lnTo>
                <a:lnTo>
                  <a:pt x="1707985" y="720433"/>
                </a:lnTo>
                <a:lnTo>
                  <a:pt x="1707985" y="692315"/>
                </a:lnTo>
                <a:lnTo>
                  <a:pt x="1680210" y="692315"/>
                </a:lnTo>
                <a:lnTo>
                  <a:pt x="1680210" y="664540"/>
                </a:lnTo>
                <a:lnTo>
                  <a:pt x="1652092" y="664540"/>
                </a:lnTo>
                <a:close/>
                <a:moveTo>
                  <a:pt x="3576790" y="1557795"/>
                </a:moveTo>
                <a:lnTo>
                  <a:pt x="3595993" y="1557795"/>
                </a:lnTo>
                <a:lnTo>
                  <a:pt x="3595993" y="1538935"/>
                </a:lnTo>
                <a:lnTo>
                  <a:pt x="3614852" y="1538935"/>
                </a:lnTo>
                <a:lnTo>
                  <a:pt x="3614852" y="1519733"/>
                </a:lnTo>
                <a:lnTo>
                  <a:pt x="3595993" y="1519733"/>
                </a:lnTo>
                <a:lnTo>
                  <a:pt x="3595993" y="1500873"/>
                </a:lnTo>
                <a:lnTo>
                  <a:pt x="3576790" y="1500873"/>
                </a:lnTo>
                <a:lnTo>
                  <a:pt x="3576790" y="1519733"/>
                </a:lnTo>
                <a:lnTo>
                  <a:pt x="3557930" y="1519733"/>
                </a:lnTo>
                <a:lnTo>
                  <a:pt x="3557930" y="1538935"/>
                </a:lnTo>
                <a:lnTo>
                  <a:pt x="3576790" y="1538935"/>
                </a:lnTo>
                <a:lnTo>
                  <a:pt x="3576790" y="1557795"/>
                </a:lnTo>
                <a:close/>
                <a:moveTo>
                  <a:pt x="3439287" y="1284846"/>
                </a:moveTo>
                <a:lnTo>
                  <a:pt x="3459175" y="1284846"/>
                </a:lnTo>
                <a:lnTo>
                  <a:pt x="3459175" y="1264958"/>
                </a:lnTo>
                <a:lnTo>
                  <a:pt x="3479063" y="1264958"/>
                </a:lnTo>
                <a:lnTo>
                  <a:pt x="3479063" y="1245070"/>
                </a:lnTo>
                <a:lnTo>
                  <a:pt x="3459175" y="1245070"/>
                </a:lnTo>
                <a:lnTo>
                  <a:pt x="3459175" y="1225182"/>
                </a:lnTo>
                <a:lnTo>
                  <a:pt x="3439287" y="1225182"/>
                </a:lnTo>
                <a:lnTo>
                  <a:pt x="3439287" y="1245070"/>
                </a:lnTo>
                <a:lnTo>
                  <a:pt x="3419399" y="1245070"/>
                </a:lnTo>
                <a:lnTo>
                  <a:pt x="3419399" y="1264958"/>
                </a:lnTo>
                <a:lnTo>
                  <a:pt x="3439287" y="1264958"/>
                </a:lnTo>
                <a:lnTo>
                  <a:pt x="3439287" y="1284846"/>
                </a:lnTo>
                <a:close/>
                <a:moveTo>
                  <a:pt x="3438259" y="1562595"/>
                </a:moveTo>
                <a:lnTo>
                  <a:pt x="3460204" y="1562595"/>
                </a:lnTo>
                <a:lnTo>
                  <a:pt x="3460204" y="1540307"/>
                </a:lnTo>
                <a:lnTo>
                  <a:pt x="3482492" y="1540307"/>
                </a:lnTo>
                <a:lnTo>
                  <a:pt x="3482492" y="1518361"/>
                </a:lnTo>
                <a:lnTo>
                  <a:pt x="3460204" y="1518361"/>
                </a:lnTo>
                <a:lnTo>
                  <a:pt x="3460204" y="1496073"/>
                </a:lnTo>
                <a:lnTo>
                  <a:pt x="3438259" y="1496073"/>
                </a:lnTo>
                <a:lnTo>
                  <a:pt x="3438259" y="1518361"/>
                </a:lnTo>
                <a:lnTo>
                  <a:pt x="3415970" y="1518361"/>
                </a:lnTo>
                <a:lnTo>
                  <a:pt x="3415970" y="1540307"/>
                </a:lnTo>
                <a:lnTo>
                  <a:pt x="3438259" y="1540307"/>
                </a:lnTo>
                <a:lnTo>
                  <a:pt x="3438259" y="1562595"/>
                </a:lnTo>
                <a:close/>
                <a:moveTo>
                  <a:pt x="3442716" y="725576"/>
                </a:moveTo>
                <a:lnTo>
                  <a:pt x="3455746" y="725576"/>
                </a:lnTo>
                <a:lnTo>
                  <a:pt x="3455746" y="712889"/>
                </a:lnTo>
                <a:lnTo>
                  <a:pt x="3468434" y="712889"/>
                </a:lnTo>
                <a:lnTo>
                  <a:pt x="3468434" y="699859"/>
                </a:lnTo>
                <a:lnTo>
                  <a:pt x="3455746" y="699859"/>
                </a:lnTo>
                <a:lnTo>
                  <a:pt x="3455746" y="687172"/>
                </a:lnTo>
                <a:lnTo>
                  <a:pt x="3442716" y="687172"/>
                </a:lnTo>
                <a:lnTo>
                  <a:pt x="3442716" y="699859"/>
                </a:lnTo>
                <a:lnTo>
                  <a:pt x="3430029" y="699859"/>
                </a:lnTo>
                <a:lnTo>
                  <a:pt x="3430029" y="712889"/>
                </a:lnTo>
                <a:lnTo>
                  <a:pt x="3442716" y="712889"/>
                </a:lnTo>
                <a:lnTo>
                  <a:pt x="3442716" y="725576"/>
                </a:lnTo>
                <a:close/>
                <a:moveTo>
                  <a:pt x="3440659" y="1006069"/>
                </a:moveTo>
                <a:lnTo>
                  <a:pt x="3457804" y="1006069"/>
                </a:lnTo>
                <a:lnTo>
                  <a:pt x="3457804" y="989267"/>
                </a:lnTo>
                <a:lnTo>
                  <a:pt x="3474606" y="989267"/>
                </a:lnTo>
                <a:lnTo>
                  <a:pt x="3474606" y="972122"/>
                </a:lnTo>
                <a:lnTo>
                  <a:pt x="3457804" y="972122"/>
                </a:lnTo>
                <a:lnTo>
                  <a:pt x="3457804" y="955319"/>
                </a:lnTo>
                <a:lnTo>
                  <a:pt x="3440659" y="955319"/>
                </a:lnTo>
                <a:lnTo>
                  <a:pt x="3440659" y="972122"/>
                </a:lnTo>
                <a:lnTo>
                  <a:pt x="3423857" y="972122"/>
                </a:lnTo>
                <a:lnTo>
                  <a:pt x="3423857" y="989267"/>
                </a:lnTo>
                <a:lnTo>
                  <a:pt x="3440659" y="989267"/>
                </a:lnTo>
                <a:lnTo>
                  <a:pt x="3440659" y="1006069"/>
                </a:lnTo>
                <a:close/>
                <a:moveTo>
                  <a:pt x="3579533" y="1001611"/>
                </a:moveTo>
                <a:lnTo>
                  <a:pt x="3593249" y="1001611"/>
                </a:lnTo>
                <a:lnTo>
                  <a:pt x="3593249" y="987552"/>
                </a:lnTo>
                <a:lnTo>
                  <a:pt x="3607308" y="987552"/>
                </a:lnTo>
                <a:lnTo>
                  <a:pt x="3607308" y="973836"/>
                </a:lnTo>
                <a:lnTo>
                  <a:pt x="3593249" y="973836"/>
                </a:lnTo>
                <a:lnTo>
                  <a:pt x="3593249" y="959777"/>
                </a:lnTo>
                <a:lnTo>
                  <a:pt x="3579533" y="959777"/>
                </a:lnTo>
                <a:lnTo>
                  <a:pt x="3579533" y="973836"/>
                </a:lnTo>
                <a:lnTo>
                  <a:pt x="3565474" y="973836"/>
                </a:lnTo>
                <a:lnTo>
                  <a:pt x="3565474" y="987552"/>
                </a:lnTo>
                <a:lnTo>
                  <a:pt x="3579533" y="987552"/>
                </a:lnTo>
                <a:lnTo>
                  <a:pt x="3579533" y="1001611"/>
                </a:lnTo>
                <a:close/>
                <a:moveTo>
                  <a:pt x="3368307" y="1903781"/>
                </a:moveTo>
                <a:lnTo>
                  <a:pt x="3368307" y="1928470"/>
                </a:lnTo>
                <a:lnTo>
                  <a:pt x="3343618" y="1928470"/>
                </a:lnTo>
                <a:lnTo>
                  <a:pt x="3343618" y="1953158"/>
                </a:lnTo>
                <a:lnTo>
                  <a:pt x="3368307" y="1953158"/>
                </a:lnTo>
                <a:lnTo>
                  <a:pt x="3368307" y="1977847"/>
                </a:lnTo>
                <a:lnTo>
                  <a:pt x="3392996" y="1977847"/>
                </a:lnTo>
                <a:lnTo>
                  <a:pt x="3392996" y="1953158"/>
                </a:lnTo>
                <a:lnTo>
                  <a:pt x="3417685" y="1953158"/>
                </a:lnTo>
                <a:lnTo>
                  <a:pt x="3417685" y="1928470"/>
                </a:lnTo>
                <a:lnTo>
                  <a:pt x="3392996" y="1928470"/>
                </a:lnTo>
                <a:lnTo>
                  <a:pt x="3392996" y="1903781"/>
                </a:lnTo>
                <a:lnTo>
                  <a:pt x="3368307" y="1903781"/>
                </a:lnTo>
                <a:close/>
                <a:moveTo>
                  <a:pt x="3716693" y="1275931"/>
                </a:moveTo>
                <a:lnTo>
                  <a:pt x="3730409" y="1275931"/>
                </a:lnTo>
                <a:lnTo>
                  <a:pt x="3730409" y="1261872"/>
                </a:lnTo>
                <a:lnTo>
                  <a:pt x="3744468" y="1261872"/>
                </a:lnTo>
                <a:lnTo>
                  <a:pt x="3744468" y="1248156"/>
                </a:lnTo>
                <a:lnTo>
                  <a:pt x="3730409" y="1248156"/>
                </a:lnTo>
                <a:lnTo>
                  <a:pt x="3730409" y="1234097"/>
                </a:lnTo>
                <a:lnTo>
                  <a:pt x="3716693" y="1234097"/>
                </a:lnTo>
                <a:lnTo>
                  <a:pt x="3716693" y="1248156"/>
                </a:lnTo>
                <a:lnTo>
                  <a:pt x="3702634" y="1248156"/>
                </a:lnTo>
                <a:lnTo>
                  <a:pt x="3702634" y="1261872"/>
                </a:lnTo>
                <a:lnTo>
                  <a:pt x="3716693" y="1261872"/>
                </a:lnTo>
                <a:lnTo>
                  <a:pt x="3716693" y="1275931"/>
                </a:lnTo>
                <a:close/>
                <a:moveTo>
                  <a:pt x="3784588" y="1688783"/>
                </a:moveTo>
                <a:lnTo>
                  <a:pt x="3799675" y="1688783"/>
                </a:lnTo>
                <a:lnTo>
                  <a:pt x="3799675" y="1674038"/>
                </a:lnTo>
                <a:lnTo>
                  <a:pt x="3814420" y="1674038"/>
                </a:lnTo>
                <a:lnTo>
                  <a:pt x="3814420" y="1658950"/>
                </a:lnTo>
                <a:lnTo>
                  <a:pt x="3799675" y="1658950"/>
                </a:lnTo>
                <a:lnTo>
                  <a:pt x="3799675" y="1644206"/>
                </a:lnTo>
                <a:lnTo>
                  <a:pt x="3784588" y="1644206"/>
                </a:lnTo>
                <a:lnTo>
                  <a:pt x="3784588" y="1658950"/>
                </a:lnTo>
                <a:lnTo>
                  <a:pt x="3769843" y="1658950"/>
                </a:lnTo>
                <a:lnTo>
                  <a:pt x="3769843" y="1674038"/>
                </a:lnTo>
                <a:lnTo>
                  <a:pt x="3784588" y="1674038"/>
                </a:lnTo>
                <a:lnTo>
                  <a:pt x="3784588" y="1688783"/>
                </a:lnTo>
                <a:close/>
                <a:moveTo>
                  <a:pt x="3854539" y="1548194"/>
                </a:moveTo>
                <a:lnTo>
                  <a:pt x="3866884" y="1548194"/>
                </a:lnTo>
                <a:lnTo>
                  <a:pt x="3866884" y="1535506"/>
                </a:lnTo>
                <a:lnTo>
                  <a:pt x="3879571" y="1535506"/>
                </a:lnTo>
                <a:lnTo>
                  <a:pt x="3879571" y="1523162"/>
                </a:lnTo>
                <a:lnTo>
                  <a:pt x="3866884" y="1523162"/>
                </a:lnTo>
                <a:lnTo>
                  <a:pt x="3866884" y="1510475"/>
                </a:lnTo>
                <a:lnTo>
                  <a:pt x="3854539" y="1510475"/>
                </a:lnTo>
                <a:lnTo>
                  <a:pt x="3854539" y="1523162"/>
                </a:lnTo>
                <a:lnTo>
                  <a:pt x="3841852" y="1523162"/>
                </a:lnTo>
                <a:lnTo>
                  <a:pt x="3841852" y="1535506"/>
                </a:lnTo>
                <a:lnTo>
                  <a:pt x="3854539" y="1535506"/>
                </a:lnTo>
                <a:lnTo>
                  <a:pt x="3854539" y="1548194"/>
                </a:lnTo>
                <a:close/>
                <a:moveTo>
                  <a:pt x="2091690" y="3217774"/>
                </a:moveTo>
                <a:lnTo>
                  <a:pt x="2091690" y="3189313"/>
                </a:lnTo>
                <a:lnTo>
                  <a:pt x="2120151" y="3189313"/>
                </a:lnTo>
                <a:lnTo>
                  <a:pt x="2120151" y="3161195"/>
                </a:lnTo>
                <a:lnTo>
                  <a:pt x="2091690" y="3161195"/>
                </a:lnTo>
                <a:lnTo>
                  <a:pt x="2091690" y="3132734"/>
                </a:lnTo>
                <a:lnTo>
                  <a:pt x="2063572" y="3132734"/>
                </a:lnTo>
                <a:lnTo>
                  <a:pt x="2063572" y="3161195"/>
                </a:lnTo>
                <a:lnTo>
                  <a:pt x="2035111" y="3161195"/>
                </a:lnTo>
                <a:lnTo>
                  <a:pt x="2035111" y="3189313"/>
                </a:lnTo>
                <a:lnTo>
                  <a:pt x="2063572" y="3189313"/>
                </a:lnTo>
                <a:lnTo>
                  <a:pt x="2063572" y="3217774"/>
                </a:lnTo>
                <a:lnTo>
                  <a:pt x="2091690" y="3217774"/>
                </a:lnTo>
                <a:close/>
                <a:moveTo>
                  <a:pt x="3645713" y="1693926"/>
                </a:moveTo>
                <a:lnTo>
                  <a:pt x="3664229" y="1693926"/>
                </a:lnTo>
                <a:lnTo>
                  <a:pt x="3664229" y="1675752"/>
                </a:lnTo>
                <a:lnTo>
                  <a:pt x="3682403" y="1675752"/>
                </a:lnTo>
                <a:lnTo>
                  <a:pt x="3682403" y="1657236"/>
                </a:lnTo>
                <a:lnTo>
                  <a:pt x="3664229" y="1657236"/>
                </a:lnTo>
                <a:lnTo>
                  <a:pt x="3664229" y="1639062"/>
                </a:lnTo>
                <a:lnTo>
                  <a:pt x="3645713" y="1639062"/>
                </a:lnTo>
                <a:lnTo>
                  <a:pt x="3645713" y="1657236"/>
                </a:lnTo>
                <a:lnTo>
                  <a:pt x="3627539" y="1657236"/>
                </a:lnTo>
                <a:lnTo>
                  <a:pt x="3627539" y="1675752"/>
                </a:lnTo>
                <a:lnTo>
                  <a:pt x="3645713" y="1675752"/>
                </a:lnTo>
                <a:lnTo>
                  <a:pt x="3645713" y="1693926"/>
                </a:lnTo>
                <a:close/>
                <a:moveTo>
                  <a:pt x="3646742" y="1417206"/>
                </a:moveTo>
                <a:lnTo>
                  <a:pt x="3663201" y="1417206"/>
                </a:lnTo>
                <a:lnTo>
                  <a:pt x="3663201" y="1400404"/>
                </a:lnTo>
                <a:lnTo>
                  <a:pt x="3680003" y="1400404"/>
                </a:lnTo>
                <a:lnTo>
                  <a:pt x="3680003" y="1383944"/>
                </a:lnTo>
                <a:lnTo>
                  <a:pt x="3663201" y="1383944"/>
                </a:lnTo>
                <a:lnTo>
                  <a:pt x="3663201" y="1367142"/>
                </a:lnTo>
                <a:lnTo>
                  <a:pt x="3646742" y="1367142"/>
                </a:lnTo>
                <a:lnTo>
                  <a:pt x="3646742" y="1383944"/>
                </a:lnTo>
                <a:lnTo>
                  <a:pt x="3629939" y="1383944"/>
                </a:lnTo>
                <a:lnTo>
                  <a:pt x="3629939" y="1400404"/>
                </a:lnTo>
                <a:lnTo>
                  <a:pt x="3646742" y="1400404"/>
                </a:lnTo>
                <a:lnTo>
                  <a:pt x="3646742" y="1417206"/>
                </a:lnTo>
                <a:close/>
                <a:moveTo>
                  <a:pt x="3715664" y="1552994"/>
                </a:moveTo>
                <a:lnTo>
                  <a:pt x="3731438" y="1552994"/>
                </a:lnTo>
                <a:lnTo>
                  <a:pt x="3731438" y="1537221"/>
                </a:lnTo>
                <a:lnTo>
                  <a:pt x="3747211" y="1537221"/>
                </a:lnTo>
                <a:lnTo>
                  <a:pt x="3747211" y="1521447"/>
                </a:lnTo>
                <a:lnTo>
                  <a:pt x="3731438" y="1521447"/>
                </a:lnTo>
                <a:lnTo>
                  <a:pt x="3731438" y="1505674"/>
                </a:lnTo>
                <a:lnTo>
                  <a:pt x="3715664" y="1505674"/>
                </a:lnTo>
                <a:lnTo>
                  <a:pt x="3715664" y="1521447"/>
                </a:lnTo>
                <a:lnTo>
                  <a:pt x="3699891" y="1521447"/>
                </a:lnTo>
                <a:lnTo>
                  <a:pt x="3699891" y="1537221"/>
                </a:lnTo>
                <a:lnTo>
                  <a:pt x="3715664" y="1537221"/>
                </a:lnTo>
                <a:lnTo>
                  <a:pt x="3715664" y="1552994"/>
                </a:lnTo>
                <a:close/>
                <a:moveTo>
                  <a:pt x="3647770" y="1139114"/>
                </a:moveTo>
                <a:lnTo>
                  <a:pt x="3662172" y="1139114"/>
                </a:lnTo>
                <a:lnTo>
                  <a:pt x="3662172" y="1125055"/>
                </a:lnTo>
                <a:lnTo>
                  <a:pt x="3676231" y="1125055"/>
                </a:lnTo>
                <a:lnTo>
                  <a:pt x="3676231" y="1110653"/>
                </a:lnTo>
                <a:lnTo>
                  <a:pt x="3662172" y="1110653"/>
                </a:lnTo>
                <a:lnTo>
                  <a:pt x="3662172" y="1096594"/>
                </a:lnTo>
                <a:lnTo>
                  <a:pt x="3647770" y="1096594"/>
                </a:lnTo>
                <a:lnTo>
                  <a:pt x="3647770" y="1110653"/>
                </a:lnTo>
                <a:lnTo>
                  <a:pt x="3633712" y="1110653"/>
                </a:lnTo>
                <a:lnTo>
                  <a:pt x="3633712" y="1125055"/>
                </a:lnTo>
                <a:lnTo>
                  <a:pt x="3647770" y="1125055"/>
                </a:lnTo>
                <a:lnTo>
                  <a:pt x="3647770" y="1139114"/>
                </a:lnTo>
                <a:close/>
                <a:moveTo>
                  <a:pt x="3785273" y="1412405"/>
                </a:moveTo>
                <a:lnTo>
                  <a:pt x="3798989" y="1412405"/>
                </a:lnTo>
                <a:lnTo>
                  <a:pt x="3798989" y="1399032"/>
                </a:lnTo>
                <a:lnTo>
                  <a:pt x="3812362" y="1399032"/>
                </a:lnTo>
                <a:lnTo>
                  <a:pt x="3812362" y="1385316"/>
                </a:lnTo>
                <a:lnTo>
                  <a:pt x="3798989" y="1385316"/>
                </a:lnTo>
                <a:lnTo>
                  <a:pt x="3798989" y="1371943"/>
                </a:lnTo>
                <a:lnTo>
                  <a:pt x="3785273" y="1371943"/>
                </a:lnTo>
                <a:lnTo>
                  <a:pt x="3785273" y="1385316"/>
                </a:lnTo>
                <a:lnTo>
                  <a:pt x="3771900" y="1385316"/>
                </a:lnTo>
                <a:lnTo>
                  <a:pt x="3771900" y="1399032"/>
                </a:lnTo>
                <a:lnTo>
                  <a:pt x="3785273" y="1399032"/>
                </a:lnTo>
                <a:lnTo>
                  <a:pt x="3785273" y="1412405"/>
                </a:lnTo>
                <a:close/>
                <a:moveTo>
                  <a:pt x="2571750" y="3080271"/>
                </a:moveTo>
                <a:lnTo>
                  <a:pt x="2571750" y="3052153"/>
                </a:lnTo>
                <a:lnTo>
                  <a:pt x="2599868" y="3052153"/>
                </a:lnTo>
                <a:lnTo>
                  <a:pt x="2599868" y="3024035"/>
                </a:lnTo>
                <a:lnTo>
                  <a:pt x="2571750" y="3024035"/>
                </a:lnTo>
                <a:lnTo>
                  <a:pt x="2571750" y="2995917"/>
                </a:lnTo>
                <a:lnTo>
                  <a:pt x="2543632" y="2995917"/>
                </a:lnTo>
                <a:lnTo>
                  <a:pt x="2543632" y="3024035"/>
                </a:lnTo>
                <a:lnTo>
                  <a:pt x="2515514" y="3024035"/>
                </a:lnTo>
                <a:lnTo>
                  <a:pt x="2515514" y="3052153"/>
                </a:lnTo>
                <a:lnTo>
                  <a:pt x="2543632" y="3052153"/>
                </a:lnTo>
                <a:lnTo>
                  <a:pt x="2543632" y="3080271"/>
                </a:lnTo>
                <a:lnTo>
                  <a:pt x="2571750" y="3080271"/>
                </a:lnTo>
                <a:close/>
                <a:moveTo>
                  <a:pt x="2502142" y="3214688"/>
                </a:moveTo>
                <a:lnTo>
                  <a:pt x="2502142" y="3188284"/>
                </a:lnTo>
                <a:lnTo>
                  <a:pt x="2528545" y="3188284"/>
                </a:lnTo>
                <a:lnTo>
                  <a:pt x="2528545" y="3162224"/>
                </a:lnTo>
                <a:lnTo>
                  <a:pt x="2502142" y="3162224"/>
                </a:lnTo>
                <a:lnTo>
                  <a:pt x="2502142" y="3135821"/>
                </a:lnTo>
                <a:lnTo>
                  <a:pt x="2476081" y="3135821"/>
                </a:lnTo>
                <a:lnTo>
                  <a:pt x="2476081" y="3162224"/>
                </a:lnTo>
                <a:lnTo>
                  <a:pt x="2449678" y="3162224"/>
                </a:lnTo>
                <a:lnTo>
                  <a:pt x="2449678" y="3188284"/>
                </a:lnTo>
                <a:lnTo>
                  <a:pt x="2476081" y="3188284"/>
                </a:lnTo>
                <a:lnTo>
                  <a:pt x="2476081" y="3214688"/>
                </a:lnTo>
                <a:lnTo>
                  <a:pt x="2502142" y="3214688"/>
                </a:lnTo>
                <a:close/>
                <a:moveTo>
                  <a:pt x="2638958" y="3213316"/>
                </a:moveTo>
                <a:lnTo>
                  <a:pt x="2638958" y="3187941"/>
                </a:lnTo>
                <a:lnTo>
                  <a:pt x="2664333" y="3187941"/>
                </a:lnTo>
                <a:lnTo>
                  <a:pt x="2664333" y="3162567"/>
                </a:lnTo>
                <a:lnTo>
                  <a:pt x="2638958" y="3162567"/>
                </a:lnTo>
                <a:lnTo>
                  <a:pt x="2638958" y="3137192"/>
                </a:lnTo>
                <a:lnTo>
                  <a:pt x="2613584" y="3137192"/>
                </a:lnTo>
                <a:lnTo>
                  <a:pt x="2613584" y="3162567"/>
                </a:lnTo>
                <a:lnTo>
                  <a:pt x="2588209" y="3162567"/>
                </a:lnTo>
                <a:lnTo>
                  <a:pt x="2588209" y="3187941"/>
                </a:lnTo>
                <a:lnTo>
                  <a:pt x="2613584" y="3187941"/>
                </a:lnTo>
                <a:lnTo>
                  <a:pt x="2613584" y="3213316"/>
                </a:lnTo>
                <a:lnTo>
                  <a:pt x="2638958" y="3213316"/>
                </a:lnTo>
                <a:close/>
                <a:moveTo>
                  <a:pt x="2432876" y="3349104"/>
                </a:moveTo>
                <a:lnTo>
                  <a:pt x="2432876" y="3324758"/>
                </a:lnTo>
                <a:lnTo>
                  <a:pt x="2457221" y="3324758"/>
                </a:lnTo>
                <a:lnTo>
                  <a:pt x="2457221" y="3300070"/>
                </a:lnTo>
                <a:lnTo>
                  <a:pt x="2432876" y="3300070"/>
                </a:lnTo>
                <a:lnTo>
                  <a:pt x="2432876" y="3275724"/>
                </a:lnTo>
                <a:lnTo>
                  <a:pt x="2408187" y="3275724"/>
                </a:lnTo>
                <a:lnTo>
                  <a:pt x="2408187" y="3300070"/>
                </a:lnTo>
                <a:lnTo>
                  <a:pt x="2383841" y="3300070"/>
                </a:lnTo>
                <a:lnTo>
                  <a:pt x="2383841" y="3324758"/>
                </a:lnTo>
                <a:lnTo>
                  <a:pt x="2408187" y="3324758"/>
                </a:lnTo>
                <a:lnTo>
                  <a:pt x="2408187" y="3349104"/>
                </a:lnTo>
                <a:lnTo>
                  <a:pt x="2432876" y="3349104"/>
                </a:lnTo>
                <a:close/>
                <a:moveTo>
                  <a:pt x="2708224" y="3078213"/>
                </a:moveTo>
                <a:lnTo>
                  <a:pt x="2708224" y="3051467"/>
                </a:lnTo>
                <a:lnTo>
                  <a:pt x="2734970" y="3051467"/>
                </a:lnTo>
                <a:lnTo>
                  <a:pt x="2734970" y="3024721"/>
                </a:lnTo>
                <a:lnTo>
                  <a:pt x="2708224" y="3024721"/>
                </a:lnTo>
                <a:lnTo>
                  <a:pt x="2708224" y="2997975"/>
                </a:lnTo>
                <a:lnTo>
                  <a:pt x="2681478" y="2997975"/>
                </a:lnTo>
                <a:lnTo>
                  <a:pt x="2681478" y="3024721"/>
                </a:lnTo>
                <a:lnTo>
                  <a:pt x="2654732" y="3024721"/>
                </a:lnTo>
                <a:lnTo>
                  <a:pt x="2654732" y="3051467"/>
                </a:lnTo>
                <a:lnTo>
                  <a:pt x="2681478" y="3051467"/>
                </a:lnTo>
                <a:lnTo>
                  <a:pt x="2681478" y="3078213"/>
                </a:lnTo>
                <a:lnTo>
                  <a:pt x="2708224" y="3078213"/>
                </a:lnTo>
                <a:close/>
                <a:moveTo>
                  <a:pt x="2365667" y="3216402"/>
                </a:moveTo>
                <a:lnTo>
                  <a:pt x="2365667" y="3188970"/>
                </a:lnTo>
                <a:lnTo>
                  <a:pt x="2393099" y="3188970"/>
                </a:lnTo>
                <a:lnTo>
                  <a:pt x="2393099" y="3161538"/>
                </a:lnTo>
                <a:lnTo>
                  <a:pt x="2365667" y="3161538"/>
                </a:lnTo>
                <a:lnTo>
                  <a:pt x="2365667" y="3134106"/>
                </a:lnTo>
                <a:lnTo>
                  <a:pt x="2338235" y="3134106"/>
                </a:lnTo>
                <a:lnTo>
                  <a:pt x="2338235" y="3161538"/>
                </a:lnTo>
                <a:lnTo>
                  <a:pt x="2310803" y="3161538"/>
                </a:lnTo>
                <a:lnTo>
                  <a:pt x="2310803" y="3188970"/>
                </a:lnTo>
                <a:lnTo>
                  <a:pt x="2338235" y="3188970"/>
                </a:lnTo>
                <a:lnTo>
                  <a:pt x="2338235" y="3216402"/>
                </a:lnTo>
                <a:lnTo>
                  <a:pt x="2365667" y="3216402"/>
                </a:lnTo>
                <a:close/>
                <a:moveTo>
                  <a:pt x="2159242" y="3351162"/>
                </a:moveTo>
                <a:lnTo>
                  <a:pt x="2159242" y="3325444"/>
                </a:lnTo>
                <a:lnTo>
                  <a:pt x="2184959" y="3325444"/>
                </a:lnTo>
                <a:lnTo>
                  <a:pt x="2184959" y="3299384"/>
                </a:lnTo>
                <a:lnTo>
                  <a:pt x="2159242" y="3299384"/>
                </a:lnTo>
                <a:lnTo>
                  <a:pt x="2159242" y="3273666"/>
                </a:lnTo>
                <a:lnTo>
                  <a:pt x="2133181" y="3273666"/>
                </a:lnTo>
                <a:lnTo>
                  <a:pt x="2133181" y="3299384"/>
                </a:lnTo>
                <a:lnTo>
                  <a:pt x="2107463" y="3299384"/>
                </a:lnTo>
                <a:lnTo>
                  <a:pt x="2107463" y="3325444"/>
                </a:lnTo>
                <a:lnTo>
                  <a:pt x="2133181" y="3325444"/>
                </a:lnTo>
                <a:lnTo>
                  <a:pt x="2133181" y="3351162"/>
                </a:lnTo>
                <a:lnTo>
                  <a:pt x="2159242" y="3351162"/>
                </a:lnTo>
                <a:close/>
                <a:moveTo>
                  <a:pt x="2228850" y="3217088"/>
                </a:moveTo>
                <a:lnTo>
                  <a:pt x="2228850" y="3189313"/>
                </a:lnTo>
                <a:lnTo>
                  <a:pt x="2256625" y="3189313"/>
                </a:lnTo>
                <a:lnTo>
                  <a:pt x="2256625" y="3161195"/>
                </a:lnTo>
                <a:lnTo>
                  <a:pt x="2228850" y="3161195"/>
                </a:lnTo>
                <a:lnTo>
                  <a:pt x="2228850" y="3133420"/>
                </a:lnTo>
                <a:lnTo>
                  <a:pt x="2200732" y="3133420"/>
                </a:lnTo>
                <a:lnTo>
                  <a:pt x="2200732" y="3161195"/>
                </a:lnTo>
                <a:lnTo>
                  <a:pt x="2172958" y="3161195"/>
                </a:lnTo>
                <a:lnTo>
                  <a:pt x="2172958" y="3189313"/>
                </a:lnTo>
                <a:lnTo>
                  <a:pt x="2200732" y="3189313"/>
                </a:lnTo>
                <a:lnTo>
                  <a:pt x="2200732" y="3217088"/>
                </a:lnTo>
                <a:lnTo>
                  <a:pt x="2228850" y="3217088"/>
                </a:lnTo>
                <a:close/>
                <a:moveTo>
                  <a:pt x="2296058" y="3350476"/>
                </a:moveTo>
                <a:lnTo>
                  <a:pt x="2296058" y="3325101"/>
                </a:lnTo>
                <a:lnTo>
                  <a:pt x="2321433" y="3325101"/>
                </a:lnTo>
                <a:lnTo>
                  <a:pt x="2321433" y="3299727"/>
                </a:lnTo>
                <a:lnTo>
                  <a:pt x="2296058" y="3299727"/>
                </a:lnTo>
                <a:lnTo>
                  <a:pt x="2296058" y="3274352"/>
                </a:lnTo>
                <a:lnTo>
                  <a:pt x="2270684" y="3274352"/>
                </a:lnTo>
                <a:lnTo>
                  <a:pt x="2270684" y="3299727"/>
                </a:lnTo>
                <a:lnTo>
                  <a:pt x="2245309" y="3299727"/>
                </a:lnTo>
                <a:lnTo>
                  <a:pt x="2245309" y="3325101"/>
                </a:lnTo>
                <a:lnTo>
                  <a:pt x="2270684" y="3325101"/>
                </a:lnTo>
                <a:lnTo>
                  <a:pt x="2270684" y="3350476"/>
                </a:lnTo>
                <a:lnTo>
                  <a:pt x="2296058" y="3350476"/>
                </a:lnTo>
                <a:close/>
                <a:moveTo>
                  <a:pt x="2844698" y="3076156"/>
                </a:moveTo>
                <a:lnTo>
                  <a:pt x="2844698" y="3050781"/>
                </a:lnTo>
                <a:lnTo>
                  <a:pt x="2870073" y="3050781"/>
                </a:lnTo>
                <a:lnTo>
                  <a:pt x="2870073" y="3025407"/>
                </a:lnTo>
                <a:lnTo>
                  <a:pt x="2844698" y="3025407"/>
                </a:lnTo>
                <a:lnTo>
                  <a:pt x="2844698" y="3000032"/>
                </a:lnTo>
                <a:lnTo>
                  <a:pt x="2819324" y="3000032"/>
                </a:lnTo>
                <a:lnTo>
                  <a:pt x="2819324" y="3025407"/>
                </a:lnTo>
                <a:lnTo>
                  <a:pt x="2793949" y="3025407"/>
                </a:lnTo>
                <a:lnTo>
                  <a:pt x="2793949" y="3050781"/>
                </a:lnTo>
                <a:lnTo>
                  <a:pt x="2819324" y="3050781"/>
                </a:lnTo>
                <a:lnTo>
                  <a:pt x="2819324" y="3076156"/>
                </a:lnTo>
                <a:lnTo>
                  <a:pt x="2844698" y="3076156"/>
                </a:lnTo>
                <a:close/>
                <a:moveTo>
                  <a:pt x="3256178" y="2527516"/>
                </a:moveTo>
                <a:lnTo>
                  <a:pt x="3256178" y="2502141"/>
                </a:lnTo>
                <a:lnTo>
                  <a:pt x="3281553" y="2502141"/>
                </a:lnTo>
                <a:lnTo>
                  <a:pt x="3281553" y="2476767"/>
                </a:lnTo>
                <a:lnTo>
                  <a:pt x="3256178" y="2476767"/>
                </a:lnTo>
                <a:lnTo>
                  <a:pt x="3256178" y="2451392"/>
                </a:lnTo>
                <a:lnTo>
                  <a:pt x="3230804" y="2451392"/>
                </a:lnTo>
                <a:lnTo>
                  <a:pt x="3230804" y="2476767"/>
                </a:lnTo>
                <a:lnTo>
                  <a:pt x="3205429" y="2476767"/>
                </a:lnTo>
                <a:lnTo>
                  <a:pt x="3205429" y="2502141"/>
                </a:lnTo>
                <a:lnTo>
                  <a:pt x="3230804" y="2502141"/>
                </a:lnTo>
                <a:lnTo>
                  <a:pt x="3230804" y="2527516"/>
                </a:lnTo>
                <a:lnTo>
                  <a:pt x="3256178" y="2527516"/>
                </a:lnTo>
                <a:close/>
                <a:moveTo>
                  <a:pt x="3187598" y="2664676"/>
                </a:moveTo>
                <a:lnTo>
                  <a:pt x="3187598" y="2639301"/>
                </a:lnTo>
                <a:lnTo>
                  <a:pt x="3212973" y="2639301"/>
                </a:lnTo>
                <a:lnTo>
                  <a:pt x="3212973" y="2613927"/>
                </a:lnTo>
                <a:lnTo>
                  <a:pt x="3187598" y="2613927"/>
                </a:lnTo>
                <a:lnTo>
                  <a:pt x="3187598" y="2588552"/>
                </a:lnTo>
                <a:lnTo>
                  <a:pt x="3162224" y="2588552"/>
                </a:lnTo>
                <a:lnTo>
                  <a:pt x="3162224" y="2613927"/>
                </a:lnTo>
                <a:lnTo>
                  <a:pt x="3136849" y="2613927"/>
                </a:lnTo>
                <a:lnTo>
                  <a:pt x="3136849" y="2639301"/>
                </a:lnTo>
                <a:lnTo>
                  <a:pt x="3162224" y="2639301"/>
                </a:lnTo>
                <a:lnTo>
                  <a:pt x="3162224" y="2664676"/>
                </a:lnTo>
                <a:lnTo>
                  <a:pt x="3187598" y="2664676"/>
                </a:lnTo>
                <a:close/>
                <a:moveTo>
                  <a:pt x="3324416" y="2389670"/>
                </a:moveTo>
                <a:lnTo>
                  <a:pt x="3324416" y="2364638"/>
                </a:lnTo>
                <a:lnTo>
                  <a:pt x="3349447" y="2364638"/>
                </a:lnTo>
                <a:lnTo>
                  <a:pt x="3349447" y="2339950"/>
                </a:lnTo>
                <a:lnTo>
                  <a:pt x="3324416" y="2339950"/>
                </a:lnTo>
                <a:lnTo>
                  <a:pt x="3324416" y="2314918"/>
                </a:lnTo>
                <a:lnTo>
                  <a:pt x="3299727" y="2314918"/>
                </a:lnTo>
                <a:lnTo>
                  <a:pt x="3299727" y="2339950"/>
                </a:lnTo>
                <a:lnTo>
                  <a:pt x="3274695" y="2339950"/>
                </a:lnTo>
                <a:lnTo>
                  <a:pt x="3274695" y="2364638"/>
                </a:lnTo>
                <a:lnTo>
                  <a:pt x="3299727" y="2364638"/>
                </a:lnTo>
                <a:lnTo>
                  <a:pt x="3299727" y="2389670"/>
                </a:lnTo>
                <a:lnTo>
                  <a:pt x="3324416" y="2389670"/>
                </a:lnTo>
                <a:close/>
                <a:moveTo>
                  <a:pt x="3118676" y="2801150"/>
                </a:moveTo>
                <a:lnTo>
                  <a:pt x="3118676" y="2776118"/>
                </a:lnTo>
                <a:lnTo>
                  <a:pt x="3143707" y="2776118"/>
                </a:lnTo>
                <a:lnTo>
                  <a:pt x="3143707" y="2751430"/>
                </a:lnTo>
                <a:lnTo>
                  <a:pt x="3118676" y="2751430"/>
                </a:lnTo>
                <a:lnTo>
                  <a:pt x="3118676" y="2726398"/>
                </a:lnTo>
                <a:lnTo>
                  <a:pt x="3093987" y="2726398"/>
                </a:lnTo>
                <a:lnTo>
                  <a:pt x="3093987" y="2751430"/>
                </a:lnTo>
                <a:lnTo>
                  <a:pt x="3068955" y="2751430"/>
                </a:lnTo>
                <a:lnTo>
                  <a:pt x="3068955" y="2776118"/>
                </a:lnTo>
                <a:lnTo>
                  <a:pt x="3093987" y="2776118"/>
                </a:lnTo>
                <a:lnTo>
                  <a:pt x="3093987" y="2801150"/>
                </a:lnTo>
                <a:lnTo>
                  <a:pt x="3118676" y="2801150"/>
                </a:lnTo>
                <a:close/>
                <a:moveTo>
                  <a:pt x="2913622" y="2940368"/>
                </a:moveTo>
                <a:lnTo>
                  <a:pt x="2913622" y="2913964"/>
                </a:lnTo>
                <a:lnTo>
                  <a:pt x="2940025" y="2913964"/>
                </a:lnTo>
                <a:lnTo>
                  <a:pt x="2940025" y="2887904"/>
                </a:lnTo>
                <a:lnTo>
                  <a:pt x="2913622" y="2887904"/>
                </a:lnTo>
                <a:lnTo>
                  <a:pt x="2913622" y="2861501"/>
                </a:lnTo>
                <a:lnTo>
                  <a:pt x="2887561" y="2861501"/>
                </a:lnTo>
                <a:lnTo>
                  <a:pt x="2887561" y="2887904"/>
                </a:lnTo>
                <a:lnTo>
                  <a:pt x="2861158" y="2887904"/>
                </a:lnTo>
                <a:lnTo>
                  <a:pt x="2861158" y="2913964"/>
                </a:lnTo>
                <a:lnTo>
                  <a:pt x="2887561" y="2913964"/>
                </a:lnTo>
                <a:lnTo>
                  <a:pt x="2887561" y="2940368"/>
                </a:lnTo>
                <a:lnTo>
                  <a:pt x="2913622" y="2940368"/>
                </a:lnTo>
                <a:close/>
                <a:moveTo>
                  <a:pt x="3050096" y="2937624"/>
                </a:moveTo>
                <a:lnTo>
                  <a:pt x="3050096" y="2913278"/>
                </a:lnTo>
                <a:lnTo>
                  <a:pt x="3074441" y="2913278"/>
                </a:lnTo>
                <a:lnTo>
                  <a:pt x="3074441" y="2888590"/>
                </a:lnTo>
                <a:lnTo>
                  <a:pt x="3050096" y="2888590"/>
                </a:lnTo>
                <a:lnTo>
                  <a:pt x="3050096" y="2864244"/>
                </a:lnTo>
                <a:lnTo>
                  <a:pt x="3025407" y="2864244"/>
                </a:lnTo>
                <a:lnTo>
                  <a:pt x="3025407" y="2888590"/>
                </a:lnTo>
                <a:lnTo>
                  <a:pt x="3001061" y="2888590"/>
                </a:lnTo>
                <a:lnTo>
                  <a:pt x="3001061" y="2913278"/>
                </a:lnTo>
                <a:lnTo>
                  <a:pt x="3025407" y="2913278"/>
                </a:lnTo>
                <a:lnTo>
                  <a:pt x="3025407" y="2937624"/>
                </a:lnTo>
                <a:lnTo>
                  <a:pt x="3050096" y="2937624"/>
                </a:lnTo>
                <a:close/>
                <a:moveTo>
                  <a:pt x="3392653" y="2251481"/>
                </a:moveTo>
                <a:lnTo>
                  <a:pt x="3392653" y="2227136"/>
                </a:lnTo>
                <a:lnTo>
                  <a:pt x="3416999" y="2227136"/>
                </a:lnTo>
                <a:lnTo>
                  <a:pt x="3416999" y="2203133"/>
                </a:lnTo>
                <a:lnTo>
                  <a:pt x="3392653" y="2203133"/>
                </a:lnTo>
                <a:lnTo>
                  <a:pt x="3392653" y="2178787"/>
                </a:lnTo>
                <a:lnTo>
                  <a:pt x="3368650" y="2178787"/>
                </a:lnTo>
                <a:lnTo>
                  <a:pt x="3368650" y="2203133"/>
                </a:lnTo>
                <a:lnTo>
                  <a:pt x="3344304" y="2203133"/>
                </a:lnTo>
                <a:lnTo>
                  <a:pt x="3344304" y="2227136"/>
                </a:lnTo>
                <a:lnTo>
                  <a:pt x="3368650" y="2227136"/>
                </a:lnTo>
                <a:lnTo>
                  <a:pt x="3368650" y="2251481"/>
                </a:lnTo>
                <a:lnTo>
                  <a:pt x="3392653" y="2251481"/>
                </a:lnTo>
                <a:close/>
                <a:moveTo>
                  <a:pt x="2777490" y="2943111"/>
                </a:moveTo>
                <a:lnTo>
                  <a:pt x="2777490" y="2914993"/>
                </a:lnTo>
                <a:lnTo>
                  <a:pt x="2805608" y="2914993"/>
                </a:lnTo>
                <a:lnTo>
                  <a:pt x="2805608" y="2886875"/>
                </a:lnTo>
                <a:lnTo>
                  <a:pt x="2777490" y="2886875"/>
                </a:lnTo>
                <a:lnTo>
                  <a:pt x="2777490" y="2858757"/>
                </a:lnTo>
                <a:lnTo>
                  <a:pt x="2749372" y="2858757"/>
                </a:lnTo>
                <a:lnTo>
                  <a:pt x="2749372" y="2886875"/>
                </a:lnTo>
                <a:lnTo>
                  <a:pt x="2721254" y="2886875"/>
                </a:lnTo>
                <a:lnTo>
                  <a:pt x="2721254" y="2914993"/>
                </a:lnTo>
                <a:lnTo>
                  <a:pt x="2749372" y="2914993"/>
                </a:lnTo>
                <a:lnTo>
                  <a:pt x="2749372" y="2943111"/>
                </a:lnTo>
                <a:lnTo>
                  <a:pt x="2777490" y="2943111"/>
                </a:lnTo>
                <a:close/>
                <a:moveTo>
                  <a:pt x="2982544" y="2804236"/>
                </a:moveTo>
                <a:lnTo>
                  <a:pt x="2982544" y="2777147"/>
                </a:lnTo>
                <a:lnTo>
                  <a:pt x="3009634" y="2777147"/>
                </a:lnTo>
                <a:lnTo>
                  <a:pt x="3009634" y="2750401"/>
                </a:lnTo>
                <a:lnTo>
                  <a:pt x="2982544" y="2750401"/>
                </a:lnTo>
                <a:lnTo>
                  <a:pt x="2982544" y="2723312"/>
                </a:lnTo>
                <a:lnTo>
                  <a:pt x="2955798" y="2723312"/>
                </a:lnTo>
                <a:lnTo>
                  <a:pt x="2955798" y="2750401"/>
                </a:lnTo>
                <a:lnTo>
                  <a:pt x="2928709" y="2750401"/>
                </a:lnTo>
                <a:lnTo>
                  <a:pt x="2928709" y="2777147"/>
                </a:lnTo>
                <a:lnTo>
                  <a:pt x="2955798" y="2777147"/>
                </a:lnTo>
                <a:lnTo>
                  <a:pt x="2955798" y="2804236"/>
                </a:lnTo>
                <a:lnTo>
                  <a:pt x="2982544" y="2804236"/>
                </a:lnTo>
                <a:close/>
                <a:moveTo>
                  <a:pt x="1584884" y="531152"/>
                </a:moveTo>
                <a:lnTo>
                  <a:pt x="1584884" y="556527"/>
                </a:lnTo>
                <a:lnTo>
                  <a:pt x="1559509" y="556527"/>
                </a:lnTo>
                <a:lnTo>
                  <a:pt x="1559509" y="581901"/>
                </a:lnTo>
                <a:lnTo>
                  <a:pt x="1584884" y="581901"/>
                </a:lnTo>
                <a:lnTo>
                  <a:pt x="1584884" y="607276"/>
                </a:lnTo>
                <a:lnTo>
                  <a:pt x="1610258" y="607276"/>
                </a:lnTo>
                <a:lnTo>
                  <a:pt x="1610258" y="581901"/>
                </a:lnTo>
                <a:lnTo>
                  <a:pt x="1635633" y="581901"/>
                </a:lnTo>
                <a:lnTo>
                  <a:pt x="1635633" y="556527"/>
                </a:lnTo>
                <a:lnTo>
                  <a:pt x="1610258" y="556527"/>
                </a:lnTo>
                <a:lnTo>
                  <a:pt x="1610258" y="531152"/>
                </a:lnTo>
                <a:lnTo>
                  <a:pt x="1584884" y="531152"/>
                </a:lnTo>
                <a:close/>
                <a:moveTo>
                  <a:pt x="1544764" y="2947911"/>
                </a:moveTo>
                <a:lnTo>
                  <a:pt x="1544764" y="2916707"/>
                </a:lnTo>
                <a:lnTo>
                  <a:pt x="1575968" y="2916707"/>
                </a:lnTo>
                <a:lnTo>
                  <a:pt x="1575968" y="2885161"/>
                </a:lnTo>
                <a:lnTo>
                  <a:pt x="1544764" y="2885161"/>
                </a:lnTo>
                <a:lnTo>
                  <a:pt x="1544764" y="2853957"/>
                </a:lnTo>
                <a:lnTo>
                  <a:pt x="1513218" y="2853957"/>
                </a:lnTo>
                <a:lnTo>
                  <a:pt x="1513218" y="2885161"/>
                </a:lnTo>
                <a:lnTo>
                  <a:pt x="1482014" y="2885161"/>
                </a:lnTo>
                <a:lnTo>
                  <a:pt x="1482014" y="2916707"/>
                </a:lnTo>
                <a:lnTo>
                  <a:pt x="1513218" y="2916707"/>
                </a:lnTo>
                <a:lnTo>
                  <a:pt x="1513218" y="2947911"/>
                </a:lnTo>
                <a:lnTo>
                  <a:pt x="1544764" y="2947911"/>
                </a:lnTo>
                <a:close/>
                <a:moveTo>
                  <a:pt x="1339024" y="2811094"/>
                </a:moveTo>
                <a:lnTo>
                  <a:pt x="1339024" y="2779547"/>
                </a:lnTo>
                <a:lnTo>
                  <a:pt x="1370571" y="2779547"/>
                </a:lnTo>
                <a:lnTo>
                  <a:pt x="1370571" y="2748001"/>
                </a:lnTo>
                <a:lnTo>
                  <a:pt x="1339024" y="2748001"/>
                </a:lnTo>
                <a:lnTo>
                  <a:pt x="1339024" y="2716454"/>
                </a:lnTo>
                <a:lnTo>
                  <a:pt x="1307478" y="2716454"/>
                </a:lnTo>
                <a:lnTo>
                  <a:pt x="1307478" y="2748001"/>
                </a:lnTo>
                <a:lnTo>
                  <a:pt x="1275931" y="2748001"/>
                </a:lnTo>
                <a:lnTo>
                  <a:pt x="1275931" y="2779547"/>
                </a:lnTo>
                <a:lnTo>
                  <a:pt x="1307478" y="2779547"/>
                </a:lnTo>
                <a:lnTo>
                  <a:pt x="1307478" y="2811094"/>
                </a:lnTo>
                <a:lnTo>
                  <a:pt x="1339024" y="2811094"/>
                </a:lnTo>
                <a:close/>
                <a:moveTo>
                  <a:pt x="1201179" y="2809380"/>
                </a:moveTo>
                <a:lnTo>
                  <a:pt x="1201179" y="2778862"/>
                </a:lnTo>
                <a:lnTo>
                  <a:pt x="1231697" y="2778862"/>
                </a:lnTo>
                <a:lnTo>
                  <a:pt x="1231697" y="2748686"/>
                </a:lnTo>
                <a:lnTo>
                  <a:pt x="1201179" y="2748686"/>
                </a:lnTo>
                <a:lnTo>
                  <a:pt x="1201179" y="2718168"/>
                </a:lnTo>
                <a:lnTo>
                  <a:pt x="1171003" y="2718168"/>
                </a:lnTo>
                <a:lnTo>
                  <a:pt x="1171003" y="2748686"/>
                </a:lnTo>
                <a:lnTo>
                  <a:pt x="1140485" y="2748686"/>
                </a:lnTo>
                <a:lnTo>
                  <a:pt x="1140485" y="2778862"/>
                </a:lnTo>
                <a:lnTo>
                  <a:pt x="1171003" y="2778862"/>
                </a:lnTo>
                <a:lnTo>
                  <a:pt x="1171003" y="2809380"/>
                </a:lnTo>
                <a:lnTo>
                  <a:pt x="1201179" y="2809380"/>
                </a:lnTo>
                <a:close/>
                <a:moveTo>
                  <a:pt x="1476527" y="2812123"/>
                </a:moveTo>
                <a:lnTo>
                  <a:pt x="1476527" y="2779890"/>
                </a:lnTo>
                <a:lnTo>
                  <a:pt x="1508760" y="2779890"/>
                </a:lnTo>
                <a:lnTo>
                  <a:pt x="1508760" y="2747658"/>
                </a:lnTo>
                <a:lnTo>
                  <a:pt x="1476527" y="2747658"/>
                </a:lnTo>
                <a:lnTo>
                  <a:pt x="1476527" y="2715425"/>
                </a:lnTo>
                <a:lnTo>
                  <a:pt x="1444295" y="2715425"/>
                </a:lnTo>
                <a:lnTo>
                  <a:pt x="1444295" y="2747658"/>
                </a:lnTo>
                <a:lnTo>
                  <a:pt x="1412062" y="2747658"/>
                </a:lnTo>
                <a:lnTo>
                  <a:pt x="1412062" y="2779890"/>
                </a:lnTo>
                <a:lnTo>
                  <a:pt x="1444295" y="2779890"/>
                </a:lnTo>
                <a:lnTo>
                  <a:pt x="1444295" y="2812123"/>
                </a:lnTo>
                <a:lnTo>
                  <a:pt x="1476527" y="2812123"/>
                </a:lnTo>
                <a:close/>
                <a:moveTo>
                  <a:pt x="1406919" y="2946540"/>
                </a:moveTo>
                <a:lnTo>
                  <a:pt x="1406919" y="2916022"/>
                </a:lnTo>
                <a:lnTo>
                  <a:pt x="1437437" y="2916022"/>
                </a:lnTo>
                <a:lnTo>
                  <a:pt x="1437437" y="2885846"/>
                </a:lnTo>
                <a:lnTo>
                  <a:pt x="1406919" y="2885846"/>
                </a:lnTo>
                <a:lnTo>
                  <a:pt x="1406919" y="2855328"/>
                </a:lnTo>
                <a:lnTo>
                  <a:pt x="1376743" y="2855328"/>
                </a:lnTo>
                <a:lnTo>
                  <a:pt x="1376743" y="2885846"/>
                </a:lnTo>
                <a:lnTo>
                  <a:pt x="1346225" y="2885846"/>
                </a:lnTo>
                <a:lnTo>
                  <a:pt x="1346225" y="2916022"/>
                </a:lnTo>
                <a:lnTo>
                  <a:pt x="1376743" y="2916022"/>
                </a:lnTo>
                <a:lnTo>
                  <a:pt x="1376743" y="2946540"/>
                </a:lnTo>
                <a:lnTo>
                  <a:pt x="1406919" y="2946540"/>
                </a:lnTo>
                <a:close/>
                <a:moveTo>
                  <a:pt x="1269416" y="2945168"/>
                </a:moveTo>
                <a:lnTo>
                  <a:pt x="1269416" y="2915679"/>
                </a:lnTo>
                <a:lnTo>
                  <a:pt x="1298905" y="2915679"/>
                </a:lnTo>
                <a:lnTo>
                  <a:pt x="1298905" y="2886189"/>
                </a:lnTo>
                <a:lnTo>
                  <a:pt x="1269416" y="2886189"/>
                </a:lnTo>
                <a:lnTo>
                  <a:pt x="1269416" y="2856700"/>
                </a:lnTo>
                <a:lnTo>
                  <a:pt x="1239926" y="2856700"/>
                </a:lnTo>
                <a:lnTo>
                  <a:pt x="1239926" y="2886189"/>
                </a:lnTo>
                <a:lnTo>
                  <a:pt x="1210437" y="2886189"/>
                </a:lnTo>
                <a:lnTo>
                  <a:pt x="1210437" y="2915679"/>
                </a:lnTo>
                <a:lnTo>
                  <a:pt x="1239926" y="2915679"/>
                </a:lnTo>
                <a:lnTo>
                  <a:pt x="1239926" y="2945168"/>
                </a:lnTo>
                <a:lnTo>
                  <a:pt x="1269416" y="2945168"/>
                </a:lnTo>
                <a:close/>
                <a:moveTo>
                  <a:pt x="926516" y="2534031"/>
                </a:moveTo>
                <a:lnTo>
                  <a:pt x="926516" y="2504199"/>
                </a:lnTo>
                <a:lnTo>
                  <a:pt x="956348" y="2504199"/>
                </a:lnTo>
                <a:lnTo>
                  <a:pt x="956348" y="2474709"/>
                </a:lnTo>
                <a:lnTo>
                  <a:pt x="926516" y="2474709"/>
                </a:lnTo>
                <a:lnTo>
                  <a:pt x="926516" y="2444877"/>
                </a:lnTo>
                <a:lnTo>
                  <a:pt x="897026" y="2444877"/>
                </a:lnTo>
                <a:lnTo>
                  <a:pt x="897026" y="2474709"/>
                </a:lnTo>
                <a:lnTo>
                  <a:pt x="867194" y="2474709"/>
                </a:lnTo>
                <a:lnTo>
                  <a:pt x="867194" y="2504199"/>
                </a:lnTo>
                <a:lnTo>
                  <a:pt x="897026" y="2504199"/>
                </a:lnTo>
                <a:lnTo>
                  <a:pt x="897026" y="2534031"/>
                </a:lnTo>
                <a:lnTo>
                  <a:pt x="926516" y="2534031"/>
                </a:lnTo>
                <a:close/>
                <a:moveTo>
                  <a:pt x="995096" y="2670848"/>
                </a:moveTo>
                <a:lnTo>
                  <a:pt x="995096" y="2641359"/>
                </a:lnTo>
                <a:lnTo>
                  <a:pt x="1024585" y="2641359"/>
                </a:lnTo>
                <a:lnTo>
                  <a:pt x="1024585" y="2611869"/>
                </a:lnTo>
                <a:lnTo>
                  <a:pt x="995096" y="2611869"/>
                </a:lnTo>
                <a:lnTo>
                  <a:pt x="995096" y="2582380"/>
                </a:lnTo>
                <a:lnTo>
                  <a:pt x="965606" y="2582380"/>
                </a:lnTo>
                <a:lnTo>
                  <a:pt x="965606" y="2611869"/>
                </a:lnTo>
                <a:lnTo>
                  <a:pt x="936117" y="2611869"/>
                </a:lnTo>
                <a:lnTo>
                  <a:pt x="936117" y="2641359"/>
                </a:lnTo>
                <a:lnTo>
                  <a:pt x="965606" y="2641359"/>
                </a:lnTo>
                <a:lnTo>
                  <a:pt x="965606" y="2670848"/>
                </a:lnTo>
                <a:lnTo>
                  <a:pt x="995096" y="2670848"/>
                </a:lnTo>
                <a:close/>
                <a:moveTo>
                  <a:pt x="1132942" y="2673248"/>
                </a:moveTo>
                <a:lnTo>
                  <a:pt x="1132942" y="2642045"/>
                </a:lnTo>
                <a:lnTo>
                  <a:pt x="1164145" y="2642045"/>
                </a:lnTo>
                <a:lnTo>
                  <a:pt x="1164145" y="2611184"/>
                </a:lnTo>
                <a:lnTo>
                  <a:pt x="1132942" y="2611184"/>
                </a:lnTo>
                <a:lnTo>
                  <a:pt x="1132942" y="2579980"/>
                </a:lnTo>
                <a:lnTo>
                  <a:pt x="1102081" y="2579980"/>
                </a:lnTo>
                <a:lnTo>
                  <a:pt x="1102081" y="2611184"/>
                </a:lnTo>
                <a:lnTo>
                  <a:pt x="1070877" y="2611184"/>
                </a:lnTo>
                <a:lnTo>
                  <a:pt x="1070877" y="2642045"/>
                </a:lnTo>
                <a:lnTo>
                  <a:pt x="1102081" y="2642045"/>
                </a:lnTo>
                <a:lnTo>
                  <a:pt x="1102081" y="2673248"/>
                </a:lnTo>
                <a:lnTo>
                  <a:pt x="1132942" y="2673248"/>
                </a:lnTo>
                <a:close/>
                <a:moveTo>
                  <a:pt x="1063333" y="2807322"/>
                </a:moveTo>
                <a:lnTo>
                  <a:pt x="1063333" y="2778176"/>
                </a:lnTo>
                <a:lnTo>
                  <a:pt x="1092479" y="2778176"/>
                </a:lnTo>
                <a:lnTo>
                  <a:pt x="1092479" y="2749372"/>
                </a:lnTo>
                <a:lnTo>
                  <a:pt x="1063333" y="2749372"/>
                </a:lnTo>
                <a:lnTo>
                  <a:pt x="1063333" y="2720226"/>
                </a:lnTo>
                <a:lnTo>
                  <a:pt x="1034529" y="2720226"/>
                </a:lnTo>
                <a:lnTo>
                  <a:pt x="1034529" y="2749372"/>
                </a:lnTo>
                <a:lnTo>
                  <a:pt x="1005383" y="2749372"/>
                </a:lnTo>
                <a:lnTo>
                  <a:pt x="1005383" y="2778176"/>
                </a:lnTo>
                <a:lnTo>
                  <a:pt x="1034529" y="2778176"/>
                </a:lnTo>
                <a:lnTo>
                  <a:pt x="1034529" y="2807322"/>
                </a:lnTo>
                <a:lnTo>
                  <a:pt x="1063333" y="2807322"/>
                </a:lnTo>
                <a:close/>
                <a:moveTo>
                  <a:pt x="2161299" y="3083700"/>
                </a:moveTo>
                <a:lnTo>
                  <a:pt x="2161299" y="3053182"/>
                </a:lnTo>
                <a:lnTo>
                  <a:pt x="2191817" y="3053182"/>
                </a:lnTo>
                <a:lnTo>
                  <a:pt x="2191817" y="3023006"/>
                </a:lnTo>
                <a:lnTo>
                  <a:pt x="2161299" y="3023006"/>
                </a:lnTo>
                <a:lnTo>
                  <a:pt x="2161299" y="2992488"/>
                </a:lnTo>
                <a:lnTo>
                  <a:pt x="2131124" y="2992488"/>
                </a:lnTo>
                <a:lnTo>
                  <a:pt x="2131124" y="3023006"/>
                </a:lnTo>
                <a:lnTo>
                  <a:pt x="2100605" y="3023006"/>
                </a:lnTo>
                <a:lnTo>
                  <a:pt x="2100605" y="3053182"/>
                </a:lnTo>
                <a:lnTo>
                  <a:pt x="2131124" y="3053182"/>
                </a:lnTo>
                <a:lnTo>
                  <a:pt x="2131124" y="3083700"/>
                </a:lnTo>
                <a:lnTo>
                  <a:pt x="2161299" y="3083700"/>
                </a:lnTo>
                <a:close/>
                <a:moveTo>
                  <a:pt x="2093747" y="2949283"/>
                </a:moveTo>
                <a:lnTo>
                  <a:pt x="2093747" y="2917050"/>
                </a:lnTo>
                <a:lnTo>
                  <a:pt x="2125980" y="2917050"/>
                </a:lnTo>
                <a:lnTo>
                  <a:pt x="2125980" y="2884818"/>
                </a:lnTo>
                <a:lnTo>
                  <a:pt x="2093747" y="2884818"/>
                </a:lnTo>
                <a:lnTo>
                  <a:pt x="2093747" y="2852585"/>
                </a:lnTo>
                <a:lnTo>
                  <a:pt x="2061515" y="2852585"/>
                </a:lnTo>
                <a:lnTo>
                  <a:pt x="2061515" y="2884818"/>
                </a:lnTo>
                <a:lnTo>
                  <a:pt x="2029282" y="2884818"/>
                </a:lnTo>
                <a:lnTo>
                  <a:pt x="2029282" y="2917050"/>
                </a:lnTo>
                <a:lnTo>
                  <a:pt x="2061515" y="2917050"/>
                </a:lnTo>
                <a:lnTo>
                  <a:pt x="2061515" y="2949283"/>
                </a:lnTo>
                <a:lnTo>
                  <a:pt x="2093747" y="2949283"/>
                </a:lnTo>
                <a:close/>
                <a:moveTo>
                  <a:pt x="2230565" y="2948597"/>
                </a:moveTo>
                <a:lnTo>
                  <a:pt x="2230565" y="2916707"/>
                </a:lnTo>
                <a:lnTo>
                  <a:pt x="2262454" y="2916707"/>
                </a:lnTo>
                <a:lnTo>
                  <a:pt x="2262454" y="2885161"/>
                </a:lnTo>
                <a:lnTo>
                  <a:pt x="2230565" y="2885161"/>
                </a:lnTo>
                <a:lnTo>
                  <a:pt x="2230565" y="2853271"/>
                </a:lnTo>
                <a:lnTo>
                  <a:pt x="2199018" y="2853271"/>
                </a:lnTo>
                <a:lnTo>
                  <a:pt x="2199018" y="2885161"/>
                </a:lnTo>
                <a:lnTo>
                  <a:pt x="2167128" y="2885161"/>
                </a:lnTo>
                <a:lnTo>
                  <a:pt x="2167128" y="2916707"/>
                </a:lnTo>
                <a:lnTo>
                  <a:pt x="2199018" y="2916707"/>
                </a:lnTo>
                <a:lnTo>
                  <a:pt x="2199018" y="2948597"/>
                </a:lnTo>
                <a:lnTo>
                  <a:pt x="2230565" y="2948597"/>
                </a:lnTo>
                <a:close/>
                <a:moveTo>
                  <a:pt x="857936" y="2396871"/>
                </a:moveTo>
                <a:lnTo>
                  <a:pt x="857936" y="2367039"/>
                </a:lnTo>
                <a:lnTo>
                  <a:pt x="887768" y="2367039"/>
                </a:lnTo>
                <a:lnTo>
                  <a:pt x="887768" y="2337549"/>
                </a:lnTo>
                <a:lnTo>
                  <a:pt x="857936" y="2337549"/>
                </a:lnTo>
                <a:lnTo>
                  <a:pt x="857936" y="2307717"/>
                </a:lnTo>
                <a:lnTo>
                  <a:pt x="828446" y="2307717"/>
                </a:lnTo>
                <a:lnTo>
                  <a:pt x="828446" y="2337549"/>
                </a:lnTo>
                <a:lnTo>
                  <a:pt x="798614" y="2337549"/>
                </a:lnTo>
                <a:lnTo>
                  <a:pt x="798614" y="2367039"/>
                </a:lnTo>
                <a:lnTo>
                  <a:pt x="828446" y="2367039"/>
                </a:lnTo>
                <a:lnTo>
                  <a:pt x="828446" y="2396871"/>
                </a:lnTo>
                <a:lnTo>
                  <a:pt x="857936" y="2396871"/>
                </a:lnTo>
                <a:close/>
                <a:moveTo>
                  <a:pt x="1956587" y="2949283"/>
                </a:moveTo>
                <a:lnTo>
                  <a:pt x="1956587" y="2917050"/>
                </a:lnTo>
                <a:lnTo>
                  <a:pt x="1988820" y="2917050"/>
                </a:lnTo>
                <a:lnTo>
                  <a:pt x="1988820" y="2884818"/>
                </a:lnTo>
                <a:lnTo>
                  <a:pt x="1956587" y="2884818"/>
                </a:lnTo>
                <a:lnTo>
                  <a:pt x="1956587" y="2852585"/>
                </a:lnTo>
                <a:lnTo>
                  <a:pt x="1924355" y="2852585"/>
                </a:lnTo>
                <a:lnTo>
                  <a:pt x="1924355" y="2884818"/>
                </a:lnTo>
                <a:lnTo>
                  <a:pt x="1892122" y="2884818"/>
                </a:lnTo>
                <a:lnTo>
                  <a:pt x="1892122" y="2917050"/>
                </a:lnTo>
                <a:lnTo>
                  <a:pt x="1924355" y="2917050"/>
                </a:lnTo>
                <a:lnTo>
                  <a:pt x="1924355" y="2949283"/>
                </a:lnTo>
                <a:lnTo>
                  <a:pt x="1956587" y="2949283"/>
                </a:lnTo>
                <a:close/>
                <a:moveTo>
                  <a:pt x="1681924" y="2948597"/>
                </a:moveTo>
                <a:lnTo>
                  <a:pt x="1681924" y="2916707"/>
                </a:lnTo>
                <a:lnTo>
                  <a:pt x="1713814" y="2916707"/>
                </a:lnTo>
                <a:lnTo>
                  <a:pt x="1713814" y="2885161"/>
                </a:lnTo>
                <a:lnTo>
                  <a:pt x="1681924" y="2885161"/>
                </a:lnTo>
                <a:lnTo>
                  <a:pt x="1681924" y="2853271"/>
                </a:lnTo>
                <a:lnTo>
                  <a:pt x="1650378" y="2853271"/>
                </a:lnTo>
                <a:lnTo>
                  <a:pt x="1650378" y="2885161"/>
                </a:lnTo>
                <a:lnTo>
                  <a:pt x="1618488" y="2885161"/>
                </a:lnTo>
                <a:lnTo>
                  <a:pt x="1618488" y="2916707"/>
                </a:lnTo>
                <a:lnTo>
                  <a:pt x="1650378" y="2916707"/>
                </a:lnTo>
                <a:lnTo>
                  <a:pt x="1650378" y="2948597"/>
                </a:lnTo>
                <a:lnTo>
                  <a:pt x="1681924" y="2948597"/>
                </a:lnTo>
                <a:close/>
                <a:moveTo>
                  <a:pt x="1612659" y="3083014"/>
                </a:moveTo>
                <a:lnTo>
                  <a:pt x="1612659" y="3053182"/>
                </a:lnTo>
                <a:lnTo>
                  <a:pt x="1642491" y="3053182"/>
                </a:lnTo>
                <a:lnTo>
                  <a:pt x="1642491" y="3023006"/>
                </a:lnTo>
                <a:lnTo>
                  <a:pt x="1612659" y="3023006"/>
                </a:lnTo>
                <a:lnTo>
                  <a:pt x="1612659" y="2993174"/>
                </a:lnTo>
                <a:lnTo>
                  <a:pt x="1582483" y="2993174"/>
                </a:lnTo>
                <a:lnTo>
                  <a:pt x="1582483" y="3023006"/>
                </a:lnTo>
                <a:lnTo>
                  <a:pt x="1552651" y="3023006"/>
                </a:lnTo>
                <a:lnTo>
                  <a:pt x="1552651" y="3053182"/>
                </a:lnTo>
                <a:lnTo>
                  <a:pt x="1582483" y="3053182"/>
                </a:lnTo>
                <a:lnTo>
                  <a:pt x="1582483" y="3083014"/>
                </a:lnTo>
                <a:lnTo>
                  <a:pt x="1612659" y="3083014"/>
                </a:lnTo>
                <a:close/>
                <a:moveTo>
                  <a:pt x="1887322" y="3084043"/>
                </a:moveTo>
                <a:lnTo>
                  <a:pt x="1887322" y="3053525"/>
                </a:lnTo>
                <a:lnTo>
                  <a:pt x="1917840" y="3053525"/>
                </a:lnTo>
                <a:lnTo>
                  <a:pt x="1917840" y="3022664"/>
                </a:lnTo>
                <a:lnTo>
                  <a:pt x="1887322" y="3022664"/>
                </a:lnTo>
                <a:lnTo>
                  <a:pt x="1887322" y="2992145"/>
                </a:lnTo>
                <a:lnTo>
                  <a:pt x="1856461" y="2992145"/>
                </a:lnTo>
                <a:lnTo>
                  <a:pt x="1856461" y="3022664"/>
                </a:lnTo>
                <a:lnTo>
                  <a:pt x="1825942" y="3022664"/>
                </a:lnTo>
                <a:lnTo>
                  <a:pt x="1825942" y="3053525"/>
                </a:lnTo>
                <a:lnTo>
                  <a:pt x="1856461" y="3053525"/>
                </a:lnTo>
                <a:lnTo>
                  <a:pt x="1856461" y="3084043"/>
                </a:lnTo>
                <a:lnTo>
                  <a:pt x="1887322" y="3084043"/>
                </a:lnTo>
                <a:close/>
                <a:moveTo>
                  <a:pt x="1749819" y="3083700"/>
                </a:moveTo>
                <a:lnTo>
                  <a:pt x="1749819" y="3053182"/>
                </a:lnTo>
                <a:lnTo>
                  <a:pt x="1780337" y="3053182"/>
                </a:lnTo>
                <a:lnTo>
                  <a:pt x="1780337" y="3023006"/>
                </a:lnTo>
                <a:lnTo>
                  <a:pt x="1749819" y="3023006"/>
                </a:lnTo>
                <a:lnTo>
                  <a:pt x="1749819" y="2992488"/>
                </a:lnTo>
                <a:lnTo>
                  <a:pt x="1719643" y="2992488"/>
                </a:lnTo>
                <a:lnTo>
                  <a:pt x="1719643" y="3023006"/>
                </a:lnTo>
                <a:lnTo>
                  <a:pt x="1689125" y="3023006"/>
                </a:lnTo>
                <a:lnTo>
                  <a:pt x="1689125" y="3053182"/>
                </a:lnTo>
                <a:lnTo>
                  <a:pt x="1719643" y="3053182"/>
                </a:lnTo>
                <a:lnTo>
                  <a:pt x="1719643" y="3083700"/>
                </a:lnTo>
                <a:lnTo>
                  <a:pt x="1749819" y="3083700"/>
                </a:lnTo>
                <a:close/>
                <a:moveTo>
                  <a:pt x="1819427" y="2949283"/>
                </a:moveTo>
                <a:lnTo>
                  <a:pt x="1819427" y="2917050"/>
                </a:lnTo>
                <a:lnTo>
                  <a:pt x="1851660" y="2917050"/>
                </a:lnTo>
                <a:lnTo>
                  <a:pt x="1851660" y="2884818"/>
                </a:lnTo>
                <a:lnTo>
                  <a:pt x="1819427" y="2884818"/>
                </a:lnTo>
                <a:lnTo>
                  <a:pt x="1819427" y="2852585"/>
                </a:lnTo>
                <a:lnTo>
                  <a:pt x="1787195" y="2852585"/>
                </a:lnTo>
                <a:lnTo>
                  <a:pt x="1787195" y="2884818"/>
                </a:lnTo>
                <a:lnTo>
                  <a:pt x="1754962" y="2884818"/>
                </a:lnTo>
                <a:lnTo>
                  <a:pt x="1754962" y="2917050"/>
                </a:lnTo>
                <a:lnTo>
                  <a:pt x="1787195" y="2917050"/>
                </a:lnTo>
                <a:lnTo>
                  <a:pt x="1787195" y="2949283"/>
                </a:lnTo>
                <a:lnTo>
                  <a:pt x="1819427" y="2949283"/>
                </a:lnTo>
                <a:close/>
                <a:moveTo>
                  <a:pt x="2024482" y="3084043"/>
                </a:moveTo>
                <a:lnTo>
                  <a:pt x="2024482" y="3053525"/>
                </a:lnTo>
                <a:lnTo>
                  <a:pt x="2055000" y="3053525"/>
                </a:lnTo>
                <a:lnTo>
                  <a:pt x="2055000" y="3022664"/>
                </a:lnTo>
                <a:lnTo>
                  <a:pt x="2024482" y="3022664"/>
                </a:lnTo>
                <a:lnTo>
                  <a:pt x="2024482" y="2992145"/>
                </a:lnTo>
                <a:lnTo>
                  <a:pt x="1993621" y="2992145"/>
                </a:lnTo>
                <a:lnTo>
                  <a:pt x="1993621" y="3022664"/>
                </a:lnTo>
                <a:lnTo>
                  <a:pt x="1963102" y="3022664"/>
                </a:lnTo>
                <a:lnTo>
                  <a:pt x="1963102" y="3053525"/>
                </a:lnTo>
                <a:lnTo>
                  <a:pt x="1993621" y="3053525"/>
                </a:lnTo>
                <a:lnTo>
                  <a:pt x="1993621" y="3084043"/>
                </a:lnTo>
                <a:lnTo>
                  <a:pt x="2024482" y="3084043"/>
                </a:lnTo>
                <a:close/>
                <a:moveTo>
                  <a:pt x="1171003" y="1072248"/>
                </a:moveTo>
                <a:lnTo>
                  <a:pt x="1171003" y="1102766"/>
                </a:lnTo>
                <a:lnTo>
                  <a:pt x="1140485" y="1102766"/>
                </a:lnTo>
                <a:lnTo>
                  <a:pt x="1140485" y="1132942"/>
                </a:lnTo>
                <a:lnTo>
                  <a:pt x="1171003" y="1132942"/>
                </a:lnTo>
                <a:lnTo>
                  <a:pt x="1171003" y="1163460"/>
                </a:lnTo>
                <a:lnTo>
                  <a:pt x="1201179" y="1163460"/>
                </a:lnTo>
                <a:lnTo>
                  <a:pt x="1201179" y="1132942"/>
                </a:lnTo>
                <a:lnTo>
                  <a:pt x="1231697" y="1132942"/>
                </a:lnTo>
                <a:lnTo>
                  <a:pt x="1231697" y="1102766"/>
                </a:lnTo>
                <a:lnTo>
                  <a:pt x="1201179" y="1102766"/>
                </a:lnTo>
                <a:lnTo>
                  <a:pt x="1201179" y="1072248"/>
                </a:lnTo>
                <a:lnTo>
                  <a:pt x="1171003" y="1072248"/>
                </a:lnTo>
                <a:close/>
                <a:moveTo>
                  <a:pt x="965606" y="1210780"/>
                </a:moveTo>
                <a:lnTo>
                  <a:pt x="965606" y="1240269"/>
                </a:lnTo>
                <a:lnTo>
                  <a:pt x="936117" y="1240269"/>
                </a:lnTo>
                <a:lnTo>
                  <a:pt x="936117" y="1269759"/>
                </a:lnTo>
                <a:lnTo>
                  <a:pt x="965606" y="1269759"/>
                </a:lnTo>
                <a:lnTo>
                  <a:pt x="965606" y="1299248"/>
                </a:lnTo>
                <a:lnTo>
                  <a:pt x="995096" y="1299248"/>
                </a:lnTo>
                <a:lnTo>
                  <a:pt x="995096" y="1269759"/>
                </a:lnTo>
                <a:lnTo>
                  <a:pt x="1024585" y="1269759"/>
                </a:lnTo>
                <a:lnTo>
                  <a:pt x="1024585" y="1240269"/>
                </a:lnTo>
                <a:lnTo>
                  <a:pt x="995096" y="1240269"/>
                </a:lnTo>
                <a:lnTo>
                  <a:pt x="995096" y="1210780"/>
                </a:lnTo>
                <a:lnTo>
                  <a:pt x="965606" y="1210780"/>
                </a:lnTo>
                <a:close/>
                <a:moveTo>
                  <a:pt x="1034529" y="1074306"/>
                </a:moveTo>
                <a:lnTo>
                  <a:pt x="1034529" y="1103452"/>
                </a:lnTo>
                <a:lnTo>
                  <a:pt x="1005383" y="1103452"/>
                </a:lnTo>
                <a:lnTo>
                  <a:pt x="1005383" y="1132256"/>
                </a:lnTo>
                <a:lnTo>
                  <a:pt x="1034529" y="1132256"/>
                </a:lnTo>
                <a:lnTo>
                  <a:pt x="1034529" y="1161402"/>
                </a:lnTo>
                <a:lnTo>
                  <a:pt x="1063333" y="1161402"/>
                </a:lnTo>
                <a:lnTo>
                  <a:pt x="1063333" y="1132256"/>
                </a:lnTo>
                <a:lnTo>
                  <a:pt x="1092479" y="1132256"/>
                </a:lnTo>
                <a:lnTo>
                  <a:pt x="1092479" y="1103452"/>
                </a:lnTo>
                <a:lnTo>
                  <a:pt x="1063333" y="1103452"/>
                </a:lnTo>
                <a:lnTo>
                  <a:pt x="1063333" y="1074306"/>
                </a:lnTo>
                <a:lnTo>
                  <a:pt x="1034529" y="1074306"/>
                </a:lnTo>
                <a:close/>
                <a:moveTo>
                  <a:pt x="1307478" y="1070534"/>
                </a:moveTo>
                <a:lnTo>
                  <a:pt x="1307478" y="1102081"/>
                </a:lnTo>
                <a:lnTo>
                  <a:pt x="1275931" y="1102081"/>
                </a:lnTo>
                <a:lnTo>
                  <a:pt x="1275931" y="1133627"/>
                </a:lnTo>
                <a:lnTo>
                  <a:pt x="1307478" y="1133627"/>
                </a:lnTo>
                <a:lnTo>
                  <a:pt x="1307478" y="1165174"/>
                </a:lnTo>
                <a:lnTo>
                  <a:pt x="1339024" y="1165174"/>
                </a:lnTo>
                <a:lnTo>
                  <a:pt x="1339024" y="1133627"/>
                </a:lnTo>
                <a:lnTo>
                  <a:pt x="1370571" y="1133627"/>
                </a:lnTo>
                <a:lnTo>
                  <a:pt x="1370571" y="1102081"/>
                </a:lnTo>
                <a:lnTo>
                  <a:pt x="1339024" y="1102081"/>
                </a:lnTo>
                <a:lnTo>
                  <a:pt x="1339024" y="1070534"/>
                </a:lnTo>
                <a:lnTo>
                  <a:pt x="1307478" y="1070534"/>
                </a:lnTo>
                <a:close/>
                <a:moveTo>
                  <a:pt x="1102081" y="1208380"/>
                </a:moveTo>
                <a:lnTo>
                  <a:pt x="1102081" y="1239584"/>
                </a:lnTo>
                <a:lnTo>
                  <a:pt x="1070877" y="1239584"/>
                </a:lnTo>
                <a:lnTo>
                  <a:pt x="1070877" y="1270445"/>
                </a:lnTo>
                <a:lnTo>
                  <a:pt x="1102081" y="1270445"/>
                </a:lnTo>
                <a:lnTo>
                  <a:pt x="1102081" y="1301648"/>
                </a:lnTo>
                <a:lnTo>
                  <a:pt x="1132942" y="1301648"/>
                </a:lnTo>
                <a:lnTo>
                  <a:pt x="1132942" y="1270445"/>
                </a:lnTo>
                <a:lnTo>
                  <a:pt x="1164145" y="1270445"/>
                </a:lnTo>
                <a:lnTo>
                  <a:pt x="1164145" y="1239584"/>
                </a:lnTo>
                <a:lnTo>
                  <a:pt x="1132942" y="1239584"/>
                </a:lnTo>
                <a:lnTo>
                  <a:pt x="1132942" y="1208380"/>
                </a:lnTo>
                <a:lnTo>
                  <a:pt x="1102081" y="1208380"/>
                </a:lnTo>
                <a:close/>
                <a:moveTo>
                  <a:pt x="1239926" y="936460"/>
                </a:moveTo>
                <a:lnTo>
                  <a:pt x="1239926" y="965949"/>
                </a:lnTo>
                <a:lnTo>
                  <a:pt x="1210437" y="965949"/>
                </a:lnTo>
                <a:lnTo>
                  <a:pt x="1210437" y="995439"/>
                </a:lnTo>
                <a:lnTo>
                  <a:pt x="1239926" y="995439"/>
                </a:lnTo>
                <a:lnTo>
                  <a:pt x="1239926" y="1024928"/>
                </a:lnTo>
                <a:lnTo>
                  <a:pt x="1269416" y="1024928"/>
                </a:lnTo>
                <a:lnTo>
                  <a:pt x="1269416" y="995439"/>
                </a:lnTo>
                <a:lnTo>
                  <a:pt x="1298905" y="995439"/>
                </a:lnTo>
                <a:lnTo>
                  <a:pt x="1298905" y="965949"/>
                </a:lnTo>
                <a:lnTo>
                  <a:pt x="1269416" y="965949"/>
                </a:lnTo>
                <a:lnTo>
                  <a:pt x="1269416" y="936460"/>
                </a:lnTo>
                <a:lnTo>
                  <a:pt x="1239926" y="936460"/>
                </a:lnTo>
                <a:close/>
                <a:moveTo>
                  <a:pt x="1376743" y="935088"/>
                </a:moveTo>
                <a:lnTo>
                  <a:pt x="1376743" y="965606"/>
                </a:lnTo>
                <a:lnTo>
                  <a:pt x="1346225" y="965606"/>
                </a:lnTo>
                <a:lnTo>
                  <a:pt x="1346225" y="995782"/>
                </a:lnTo>
                <a:lnTo>
                  <a:pt x="1376743" y="995782"/>
                </a:lnTo>
                <a:lnTo>
                  <a:pt x="1376743" y="1026300"/>
                </a:lnTo>
                <a:lnTo>
                  <a:pt x="1406919" y="1026300"/>
                </a:lnTo>
                <a:lnTo>
                  <a:pt x="1406919" y="995782"/>
                </a:lnTo>
                <a:lnTo>
                  <a:pt x="1437437" y="995782"/>
                </a:lnTo>
                <a:lnTo>
                  <a:pt x="1437437" y="965606"/>
                </a:lnTo>
                <a:lnTo>
                  <a:pt x="1406919" y="965606"/>
                </a:lnTo>
                <a:lnTo>
                  <a:pt x="1406919" y="935088"/>
                </a:lnTo>
                <a:lnTo>
                  <a:pt x="1376743" y="935088"/>
                </a:lnTo>
                <a:close/>
                <a:moveTo>
                  <a:pt x="1513218" y="933717"/>
                </a:moveTo>
                <a:lnTo>
                  <a:pt x="1513218" y="964921"/>
                </a:lnTo>
                <a:lnTo>
                  <a:pt x="1482014" y="964921"/>
                </a:lnTo>
                <a:lnTo>
                  <a:pt x="1482014" y="996467"/>
                </a:lnTo>
                <a:lnTo>
                  <a:pt x="1513218" y="996467"/>
                </a:lnTo>
                <a:lnTo>
                  <a:pt x="1513218" y="1027671"/>
                </a:lnTo>
                <a:lnTo>
                  <a:pt x="1544764" y="1027671"/>
                </a:lnTo>
                <a:lnTo>
                  <a:pt x="1544764" y="996467"/>
                </a:lnTo>
                <a:lnTo>
                  <a:pt x="1575968" y="996467"/>
                </a:lnTo>
                <a:lnTo>
                  <a:pt x="1575968" y="964921"/>
                </a:lnTo>
                <a:lnTo>
                  <a:pt x="1544764" y="964921"/>
                </a:lnTo>
                <a:lnTo>
                  <a:pt x="1544764" y="933717"/>
                </a:lnTo>
                <a:lnTo>
                  <a:pt x="1513218" y="933717"/>
                </a:lnTo>
                <a:close/>
                <a:moveTo>
                  <a:pt x="1582483" y="798614"/>
                </a:moveTo>
                <a:lnTo>
                  <a:pt x="1582483" y="828446"/>
                </a:lnTo>
                <a:lnTo>
                  <a:pt x="1552651" y="828446"/>
                </a:lnTo>
                <a:lnTo>
                  <a:pt x="1552651" y="858622"/>
                </a:lnTo>
                <a:lnTo>
                  <a:pt x="1582483" y="858622"/>
                </a:lnTo>
                <a:lnTo>
                  <a:pt x="1582483" y="888454"/>
                </a:lnTo>
                <a:lnTo>
                  <a:pt x="1612659" y="888454"/>
                </a:lnTo>
                <a:lnTo>
                  <a:pt x="1612659" y="858622"/>
                </a:lnTo>
                <a:lnTo>
                  <a:pt x="1642491" y="858622"/>
                </a:lnTo>
                <a:lnTo>
                  <a:pt x="1642491" y="828446"/>
                </a:lnTo>
                <a:lnTo>
                  <a:pt x="1612659" y="828446"/>
                </a:lnTo>
                <a:lnTo>
                  <a:pt x="1612659" y="798614"/>
                </a:lnTo>
                <a:lnTo>
                  <a:pt x="1582483" y="798614"/>
                </a:lnTo>
                <a:close/>
                <a:moveTo>
                  <a:pt x="1445666" y="799643"/>
                </a:moveTo>
                <a:lnTo>
                  <a:pt x="1445666" y="828789"/>
                </a:lnTo>
                <a:lnTo>
                  <a:pt x="1416520" y="828789"/>
                </a:lnTo>
                <a:lnTo>
                  <a:pt x="1416520" y="858279"/>
                </a:lnTo>
                <a:lnTo>
                  <a:pt x="1445666" y="858279"/>
                </a:lnTo>
                <a:lnTo>
                  <a:pt x="1445666" y="887425"/>
                </a:lnTo>
                <a:lnTo>
                  <a:pt x="1475156" y="887425"/>
                </a:lnTo>
                <a:lnTo>
                  <a:pt x="1475156" y="858279"/>
                </a:lnTo>
                <a:lnTo>
                  <a:pt x="1504302" y="858279"/>
                </a:lnTo>
                <a:lnTo>
                  <a:pt x="1504302" y="828789"/>
                </a:lnTo>
                <a:lnTo>
                  <a:pt x="1475156" y="828789"/>
                </a:lnTo>
                <a:lnTo>
                  <a:pt x="1475156" y="799643"/>
                </a:lnTo>
                <a:lnTo>
                  <a:pt x="1445666" y="799643"/>
                </a:lnTo>
                <a:close/>
                <a:moveTo>
                  <a:pt x="555841" y="1764563"/>
                </a:moveTo>
                <a:lnTo>
                  <a:pt x="555841" y="1790624"/>
                </a:lnTo>
                <a:lnTo>
                  <a:pt x="529780" y="1790624"/>
                </a:lnTo>
                <a:lnTo>
                  <a:pt x="529780" y="1816684"/>
                </a:lnTo>
                <a:lnTo>
                  <a:pt x="555841" y="1816684"/>
                </a:lnTo>
                <a:lnTo>
                  <a:pt x="555841" y="1842745"/>
                </a:lnTo>
                <a:lnTo>
                  <a:pt x="581901" y="1842745"/>
                </a:lnTo>
                <a:lnTo>
                  <a:pt x="581901" y="1816684"/>
                </a:lnTo>
                <a:lnTo>
                  <a:pt x="607962" y="1816684"/>
                </a:lnTo>
                <a:lnTo>
                  <a:pt x="607962" y="1790624"/>
                </a:lnTo>
                <a:lnTo>
                  <a:pt x="581901" y="1790624"/>
                </a:lnTo>
                <a:lnTo>
                  <a:pt x="581901" y="1764563"/>
                </a:lnTo>
                <a:lnTo>
                  <a:pt x="555841" y="1764563"/>
                </a:lnTo>
                <a:close/>
                <a:moveTo>
                  <a:pt x="650824" y="2255596"/>
                </a:moveTo>
                <a:lnTo>
                  <a:pt x="650824" y="2228507"/>
                </a:lnTo>
                <a:lnTo>
                  <a:pt x="677913" y="2228507"/>
                </a:lnTo>
                <a:lnTo>
                  <a:pt x="677913" y="2201761"/>
                </a:lnTo>
                <a:lnTo>
                  <a:pt x="650824" y="2201761"/>
                </a:lnTo>
                <a:lnTo>
                  <a:pt x="650824" y="2174672"/>
                </a:lnTo>
                <a:lnTo>
                  <a:pt x="624078" y="2174672"/>
                </a:lnTo>
                <a:lnTo>
                  <a:pt x="624078" y="2201761"/>
                </a:lnTo>
                <a:lnTo>
                  <a:pt x="596989" y="2201761"/>
                </a:lnTo>
                <a:lnTo>
                  <a:pt x="596989" y="2228507"/>
                </a:lnTo>
                <a:lnTo>
                  <a:pt x="624078" y="2228507"/>
                </a:lnTo>
                <a:lnTo>
                  <a:pt x="624078" y="2255596"/>
                </a:lnTo>
                <a:lnTo>
                  <a:pt x="650824" y="2255596"/>
                </a:lnTo>
                <a:close/>
                <a:moveTo>
                  <a:pt x="2573807" y="1989163"/>
                </a:moveTo>
                <a:lnTo>
                  <a:pt x="2573807" y="1956930"/>
                </a:lnTo>
                <a:lnTo>
                  <a:pt x="2606040" y="1956930"/>
                </a:lnTo>
                <a:lnTo>
                  <a:pt x="2606040" y="1924698"/>
                </a:lnTo>
                <a:lnTo>
                  <a:pt x="2573807" y="1924698"/>
                </a:lnTo>
                <a:lnTo>
                  <a:pt x="2573807" y="1892465"/>
                </a:lnTo>
                <a:lnTo>
                  <a:pt x="2541575" y="1892465"/>
                </a:lnTo>
                <a:lnTo>
                  <a:pt x="2541575" y="1924698"/>
                </a:lnTo>
                <a:lnTo>
                  <a:pt x="2509342" y="1924698"/>
                </a:lnTo>
                <a:lnTo>
                  <a:pt x="2509342" y="1956930"/>
                </a:lnTo>
                <a:lnTo>
                  <a:pt x="2541575" y="1956930"/>
                </a:lnTo>
                <a:lnTo>
                  <a:pt x="2541575" y="1989163"/>
                </a:lnTo>
                <a:lnTo>
                  <a:pt x="2573807" y="1989163"/>
                </a:lnTo>
                <a:close/>
                <a:moveTo>
                  <a:pt x="788327" y="2530945"/>
                </a:moveTo>
                <a:lnTo>
                  <a:pt x="788327" y="2503170"/>
                </a:lnTo>
                <a:lnTo>
                  <a:pt x="816102" y="2503170"/>
                </a:lnTo>
                <a:lnTo>
                  <a:pt x="816102" y="2475738"/>
                </a:lnTo>
                <a:lnTo>
                  <a:pt x="788327" y="2475738"/>
                </a:lnTo>
                <a:lnTo>
                  <a:pt x="788327" y="2447963"/>
                </a:lnTo>
                <a:lnTo>
                  <a:pt x="760895" y="2447963"/>
                </a:lnTo>
                <a:lnTo>
                  <a:pt x="760895" y="2475738"/>
                </a:lnTo>
                <a:lnTo>
                  <a:pt x="733120" y="2475738"/>
                </a:lnTo>
                <a:lnTo>
                  <a:pt x="733120" y="2503170"/>
                </a:lnTo>
                <a:lnTo>
                  <a:pt x="760895" y="2503170"/>
                </a:lnTo>
                <a:lnTo>
                  <a:pt x="760895" y="2530945"/>
                </a:lnTo>
                <a:lnTo>
                  <a:pt x="788327" y="2530945"/>
                </a:lnTo>
                <a:close/>
                <a:moveTo>
                  <a:pt x="719747" y="2393442"/>
                </a:moveTo>
                <a:lnTo>
                  <a:pt x="719747" y="2366010"/>
                </a:lnTo>
                <a:lnTo>
                  <a:pt x="747179" y="2366010"/>
                </a:lnTo>
                <a:lnTo>
                  <a:pt x="747179" y="2338578"/>
                </a:lnTo>
                <a:lnTo>
                  <a:pt x="719747" y="2338578"/>
                </a:lnTo>
                <a:lnTo>
                  <a:pt x="719747" y="2311146"/>
                </a:lnTo>
                <a:lnTo>
                  <a:pt x="692315" y="2311146"/>
                </a:lnTo>
                <a:lnTo>
                  <a:pt x="692315" y="2338578"/>
                </a:lnTo>
                <a:lnTo>
                  <a:pt x="664883" y="2338578"/>
                </a:lnTo>
                <a:lnTo>
                  <a:pt x="664883" y="2366010"/>
                </a:lnTo>
                <a:lnTo>
                  <a:pt x="692315" y="2366010"/>
                </a:lnTo>
                <a:lnTo>
                  <a:pt x="692315" y="2393442"/>
                </a:lnTo>
                <a:lnTo>
                  <a:pt x="719747" y="2393442"/>
                </a:lnTo>
                <a:close/>
                <a:moveTo>
                  <a:pt x="581901" y="2117065"/>
                </a:moveTo>
                <a:lnTo>
                  <a:pt x="581901" y="2091004"/>
                </a:lnTo>
                <a:lnTo>
                  <a:pt x="607962" y="2091004"/>
                </a:lnTo>
                <a:lnTo>
                  <a:pt x="607962" y="2064944"/>
                </a:lnTo>
                <a:lnTo>
                  <a:pt x="581901" y="2064944"/>
                </a:lnTo>
                <a:lnTo>
                  <a:pt x="581901" y="2038883"/>
                </a:lnTo>
                <a:lnTo>
                  <a:pt x="555841" y="2038883"/>
                </a:lnTo>
                <a:lnTo>
                  <a:pt x="555841" y="2064944"/>
                </a:lnTo>
                <a:lnTo>
                  <a:pt x="529780" y="2064944"/>
                </a:lnTo>
                <a:lnTo>
                  <a:pt x="529780" y="2091004"/>
                </a:lnTo>
                <a:lnTo>
                  <a:pt x="555841" y="2091004"/>
                </a:lnTo>
                <a:lnTo>
                  <a:pt x="555841" y="2117065"/>
                </a:lnTo>
                <a:lnTo>
                  <a:pt x="581901" y="2117065"/>
                </a:lnTo>
                <a:close/>
                <a:moveTo>
                  <a:pt x="829475" y="1213866"/>
                </a:moveTo>
                <a:lnTo>
                  <a:pt x="829475" y="1241298"/>
                </a:lnTo>
                <a:lnTo>
                  <a:pt x="802043" y="1241298"/>
                </a:lnTo>
                <a:lnTo>
                  <a:pt x="802043" y="1268730"/>
                </a:lnTo>
                <a:lnTo>
                  <a:pt x="829475" y="1268730"/>
                </a:lnTo>
                <a:lnTo>
                  <a:pt x="829475" y="1296162"/>
                </a:lnTo>
                <a:lnTo>
                  <a:pt x="856907" y="1296162"/>
                </a:lnTo>
                <a:lnTo>
                  <a:pt x="856907" y="1268730"/>
                </a:lnTo>
                <a:lnTo>
                  <a:pt x="884339" y="1268730"/>
                </a:lnTo>
                <a:lnTo>
                  <a:pt x="884339" y="1241298"/>
                </a:lnTo>
                <a:lnTo>
                  <a:pt x="856907" y="1241298"/>
                </a:lnTo>
                <a:lnTo>
                  <a:pt x="856907" y="1213866"/>
                </a:lnTo>
                <a:lnTo>
                  <a:pt x="829475" y="1213866"/>
                </a:lnTo>
                <a:close/>
                <a:moveTo>
                  <a:pt x="624078" y="1626375"/>
                </a:moveTo>
                <a:lnTo>
                  <a:pt x="624078" y="1653121"/>
                </a:lnTo>
                <a:lnTo>
                  <a:pt x="597332" y="1653121"/>
                </a:lnTo>
                <a:lnTo>
                  <a:pt x="597332" y="1679867"/>
                </a:lnTo>
                <a:lnTo>
                  <a:pt x="624078" y="1679867"/>
                </a:lnTo>
                <a:lnTo>
                  <a:pt x="624078" y="1706613"/>
                </a:lnTo>
                <a:lnTo>
                  <a:pt x="650824" y="1706613"/>
                </a:lnTo>
                <a:lnTo>
                  <a:pt x="650824" y="1679867"/>
                </a:lnTo>
                <a:lnTo>
                  <a:pt x="677570" y="1679867"/>
                </a:lnTo>
                <a:lnTo>
                  <a:pt x="677570" y="1653121"/>
                </a:lnTo>
                <a:lnTo>
                  <a:pt x="650824" y="1653121"/>
                </a:lnTo>
                <a:lnTo>
                  <a:pt x="650824" y="1626375"/>
                </a:lnTo>
                <a:lnTo>
                  <a:pt x="624078" y="1626375"/>
                </a:lnTo>
                <a:close/>
                <a:moveTo>
                  <a:pt x="760895" y="1350683"/>
                </a:moveTo>
                <a:lnTo>
                  <a:pt x="760895" y="1378458"/>
                </a:lnTo>
                <a:lnTo>
                  <a:pt x="733120" y="1378458"/>
                </a:lnTo>
                <a:lnTo>
                  <a:pt x="733120" y="1405890"/>
                </a:lnTo>
                <a:lnTo>
                  <a:pt x="760895" y="1405890"/>
                </a:lnTo>
                <a:lnTo>
                  <a:pt x="760895" y="1433665"/>
                </a:lnTo>
                <a:lnTo>
                  <a:pt x="788327" y="1433665"/>
                </a:lnTo>
                <a:lnTo>
                  <a:pt x="788327" y="1405890"/>
                </a:lnTo>
                <a:lnTo>
                  <a:pt x="816102" y="1405890"/>
                </a:lnTo>
                <a:lnTo>
                  <a:pt x="816102" y="1378458"/>
                </a:lnTo>
                <a:lnTo>
                  <a:pt x="788327" y="1378458"/>
                </a:lnTo>
                <a:lnTo>
                  <a:pt x="788327" y="1350683"/>
                </a:lnTo>
                <a:lnTo>
                  <a:pt x="760895" y="1350683"/>
                </a:lnTo>
                <a:close/>
                <a:moveTo>
                  <a:pt x="692315" y="1488186"/>
                </a:moveTo>
                <a:lnTo>
                  <a:pt x="692315" y="1515618"/>
                </a:lnTo>
                <a:lnTo>
                  <a:pt x="664883" y="1515618"/>
                </a:lnTo>
                <a:lnTo>
                  <a:pt x="664883" y="1543050"/>
                </a:lnTo>
                <a:lnTo>
                  <a:pt x="692315" y="1543050"/>
                </a:lnTo>
                <a:lnTo>
                  <a:pt x="692315" y="1570482"/>
                </a:lnTo>
                <a:lnTo>
                  <a:pt x="719747" y="1570482"/>
                </a:lnTo>
                <a:lnTo>
                  <a:pt x="719747" y="1543050"/>
                </a:lnTo>
                <a:lnTo>
                  <a:pt x="747179" y="1543050"/>
                </a:lnTo>
                <a:lnTo>
                  <a:pt x="747179" y="1515618"/>
                </a:lnTo>
                <a:lnTo>
                  <a:pt x="719747" y="1515618"/>
                </a:lnTo>
                <a:lnTo>
                  <a:pt x="719747" y="1488186"/>
                </a:lnTo>
                <a:lnTo>
                  <a:pt x="692315" y="1488186"/>
                </a:lnTo>
                <a:close/>
                <a:moveTo>
                  <a:pt x="1789252" y="663854"/>
                </a:moveTo>
                <a:lnTo>
                  <a:pt x="1789252" y="692315"/>
                </a:lnTo>
                <a:lnTo>
                  <a:pt x="1760791" y="692315"/>
                </a:lnTo>
                <a:lnTo>
                  <a:pt x="1760791" y="720433"/>
                </a:lnTo>
                <a:lnTo>
                  <a:pt x="1789252" y="720433"/>
                </a:lnTo>
                <a:lnTo>
                  <a:pt x="1789252" y="748894"/>
                </a:lnTo>
                <a:lnTo>
                  <a:pt x="1817370" y="748894"/>
                </a:lnTo>
                <a:lnTo>
                  <a:pt x="1817370" y="720433"/>
                </a:lnTo>
                <a:lnTo>
                  <a:pt x="1845831" y="720433"/>
                </a:lnTo>
                <a:lnTo>
                  <a:pt x="1845831" y="692315"/>
                </a:lnTo>
                <a:lnTo>
                  <a:pt x="1817370" y="692315"/>
                </a:lnTo>
                <a:lnTo>
                  <a:pt x="1817370" y="663854"/>
                </a:lnTo>
                <a:lnTo>
                  <a:pt x="1789252" y="663854"/>
                </a:lnTo>
                <a:close/>
                <a:moveTo>
                  <a:pt x="2749372" y="938517"/>
                </a:moveTo>
                <a:lnTo>
                  <a:pt x="2749372" y="966635"/>
                </a:lnTo>
                <a:lnTo>
                  <a:pt x="2721254" y="966635"/>
                </a:lnTo>
                <a:lnTo>
                  <a:pt x="2721254" y="994753"/>
                </a:lnTo>
                <a:lnTo>
                  <a:pt x="2749372" y="994753"/>
                </a:lnTo>
                <a:lnTo>
                  <a:pt x="2749372" y="1022871"/>
                </a:lnTo>
                <a:lnTo>
                  <a:pt x="2777490" y="1022871"/>
                </a:lnTo>
                <a:lnTo>
                  <a:pt x="2777490" y="994753"/>
                </a:lnTo>
                <a:lnTo>
                  <a:pt x="2805608" y="994753"/>
                </a:lnTo>
                <a:lnTo>
                  <a:pt x="2805608" y="966635"/>
                </a:lnTo>
                <a:lnTo>
                  <a:pt x="2777490" y="966635"/>
                </a:lnTo>
                <a:lnTo>
                  <a:pt x="2777490" y="938517"/>
                </a:lnTo>
                <a:lnTo>
                  <a:pt x="2749372" y="938517"/>
                </a:lnTo>
                <a:close/>
                <a:moveTo>
                  <a:pt x="2613584" y="668312"/>
                </a:moveTo>
                <a:lnTo>
                  <a:pt x="2613584" y="693687"/>
                </a:lnTo>
                <a:lnTo>
                  <a:pt x="2588209" y="693687"/>
                </a:lnTo>
                <a:lnTo>
                  <a:pt x="2588209" y="719061"/>
                </a:lnTo>
                <a:lnTo>
                  <a:pt x="2613584" y="719061"/>
                </a:lnTo>
                <a:lnTo>
                  <a:pt x="2613584" y="744436"/>
                </a:lnTo>
                <a:lnTo>
                  <a:pt x="2638958" y="744436"/>
                </a:lnTo>
                <a:lnTo>
                  <a:pt x="2638958" y="719061"/>
                </a:lnTo>
                <a:lnTo>
                  <a:pt x="2664333" y="719061"/>
                </a:lnTo>
                <a:lnTo>
                  <a:pt x="2664333" y="693687"/>
                </a:lnTo>
                <a:lnTo>
                  <a:pt x="2638958" y="693687"/>
                </a:lnTo>
                <a:lnTo>
                  <a:pt x="2638958" y="668312"/>
                </a:lnTo>
                <a:lnTo>
                  <a:pt x="2613584" y="668312"/>
                </a:lnTo>
                <a:close/>
                <a:moveTo>
                  <a:pt x="2681478" y="803415"/>
                </a:moveTo>
                <a:lnTo>
                  <a:pt x="2681478" y="830161"/>
                </a:lnTo>
                <a:lnTo>
                  <a:pt x="2654732" y="830161"/>
                </a:lnTo>
                <a:lnTo>
                  <a:pt x="2654732" y="856907"/>
                </a:lnTo>
                <a:lnTo>
                  <a:pt x="2681478" y="856907"/>
                </a:lnTo>
                <a:lnTo>
                  <a:pt x="2681478" y="883653"/>
                </a:lnTo>
                <a:lnTo>
                  <a:pt x="2708224" y="883653"/>
                </a:lnTo>
                <a:lnTo>
                  <a:pt x="2708224" y="856907"/>
                </a:lnTo>
                <a:lnTo>
                  <a:pt x="2734970" y="856907"/>
                </a:lnTo>
                <a:lnTo>
                  <a:pt x="2734970" y="830161"/>
                </a:lnTo>
                <a:lnTo>
                  <a:pt x="2708224" y="830161"/>
                </a:lnTo>
                <a:lnTo>
                  <a:pt x="2708224" y="803415"/>
                </a:lnTo>
                <a:lnTo>
                  <a:pt x="2681478" y="803415"/>
                </a:lnTo>
                <a:close/>
                <a:moveTo>
                  <a:pt x="2543632" y="801357"/>
                </a:moveTo>
                <a:lnTo>
                  <a:pt x="2543632" y="829475"/>
                </a:lnTo>
                <a:lnTo>
                  <a:pt x="2515514" y="829475"/>
                </a:lnTo>
                <a:lnTo>
                  <a:pt x="2515514" y="857593"/>
                </a:lnTo>
                <a:lnTo>
                  <a:pt x="2543632" y="857593"/>
                </a:lnTo>
                <a:lnTo>
                  <a:pt x="2543632" y="885711"/>
                </a:lnTo>
                <a:lnTo>
                  <a:pt x="2571750" y="885711"/>
                </a:lnTo>
                <a:lnTo>
                  <a:pt x="2571750" y="857593"/>
                </a:lnTo>
                <a:lnTo>
                  <a:pt x="2599868" y="857593"/>
                </a:lnTo>
                <a:lnTo>
                  <a:pt x="2599868" y="829475"/>
                </a:lnTo>
                <a:lnTo>
                  <a:pt x="2571750" y="829475"/>
                </a:lnTo>
                <a:lnTo>
                  <a:pt x="2571750" y="801357"/>
                </a:lnTo>
                <a:lnTo>
                  <a:pt x="2543632" y="801357"/>
                </a:lnTo>
                <a:close/>
                <a:moveTo>
                  <a:pt x="2475738" y="666598"/>
                </a:moveTo>
                <a:lnTo>
                  <a:pt x="2475738" y="693001"/>
                </a:lnTo>
                <a:lnTo>
                  <a:pt x="2449335" y="693001"/>
                </a:lnTo>
                <a:lnTo>
                  <a:pt x="2449335" y="719747"/>
                </a:lnTo>
                <a:lnTo>
                  <a:pt x="2475738" y="719747"/>
                </a:lnTo>
                <a:lnTo>
                  <a:pt x="2475738" y="746150"/>
                </a:lnTo>
                <a:lnTo>
                  <a:pt x="2502484" y="746150"/>
                </a:lnTo>
                <a:lnTo>
                  <a:pt x="2502484" y="719747"/>
                </a:lnTo>
                <a:lnTo>
                  <a:pt x="2528888" y="719747"/>
                </a:lnTo>
                <a:lnTo>
                  <a:pt x="2528888" y="693001"/>
                </a:lnTo>
                <a:lnTo>
                  <a:pt x="2502484" y="693001"/>
                </a:lnTo>
                <a:lnTo>
                  <a:pt x="2502484" y="666598"/>
                </a:lnTo>
                <a:lnTo>
                  <a:pt x="2475738" y="666598"/>
                </a:lnTo>
                <a:close/>
                <a:moveTo>
                  <a:pt x="2819324" y="805472"/>
                </a:moveTo>
                <a:lnTo>
                  <a:pt x="2819324" y="830847"/>
                </a:lnTo>
                <a:lnTo>
                  <a:pt x="2793949" y="830847"/>
                </a:lnTo>
                <a:lnTo>
                  <a:pt x="2793949" y="856221"/>
                </a:lnTo>
                <a:lnTo>
                  <a:pt x="2819324" y="856221"/>
                </a:lnTo>
                <a:lnTo>
                  <a:pt x="2819324" y="881596"/>
                </a:lnTo>
                <a:lnTo>
                  <a:pt x="2844698" y="881596"/>
                </a:lnTo>
                <a:lnTo>
                  <a:pt x="2844698" y="856221"/>
                </a:lnTo>
                <a:lnTo>
                  <a:pt x="2870073" y="856221"/>
                </a:lnTo>
                <a:lnTo>
                  <a:pt x="2870073" y="830847"/>
                </a:lnTo>
                <a:lnTo>
                  <a:pt x="2844698" y="830847"/>
                </a:lnTo>
                <a:lnTo>
                  <a:pt x="2844698" y="805472"/>
                </a:lnTo>
                <a:lnTo>
                  <a:pt x="2819324" y="805472"/>
                </a:lnTo>
                <a:close/>
                <a:moveTo>
                  <a:pt x="3024035" y="1213866"/>
                </a:moveTo>
                <a:lnTo>
                  <a:pt x="3024035" y="1241298"/>
                </a:lnTo>
                <a:lnTo>
                  <a:pt x="2996603" y="1241298"/>
                </a:lnTo>
                <a:lnTo>
                  <a:pt x="2996603" y="1268730"/>
                </a:lnTo>
                <a:lnTo>
                  <a:pt x="3024035" y="1268730"/>
                </a:lnTo>
                <a:lnTo>
                  <a:pt x="3024035" y="1296162"/>
                </a:lnTo>
                <a:lnTo>
                  <a:pt x="3051467" y="1296162"/>
                </a:lnTo>
                <a:lnTo>
                  <a:pt x="3051467" y="1268730"/>
                </a:lnTo>
                <a:lnTo>
                  <a:pt x="3078899" y="1268730"/>
                </a:lnTo>
                <a:lnTo>
                  <a:pt x="3078899" y="1241298"/>
                </a:lnTo>
                <a:lnTo>
                  <a:pt x="3051467" y="1241298"/>
                </a:lnTo>
                <a:lnTo>
                  <a:pt x="3051467" y="1213866"/>
                </a:lnTo>
                <a:lnTo>
                  <a:pt x="3024035" y="1213866"/>
                </a:lnTo>
                <a:close/>
                <a:moveTo>
                  <a:pt x="2405786" y="799643"/>
                </a:moveTo>
                <a:lnTo>
                  <a:pt x="2405786" y="828789"/>
                </a:lnTo>
                <a:lnTo>
                  <a:pt x="2376640" y="828789"/>
                </a:lnTo>
                <a:lnTo>
                  <a:pt x="2376640" y="858279"/>
                </a:lnTo>
                <a:lnTo>
                  <a:pt x="2405786" y="858279"/>
                </a:lnTo>
                <a:lnTo>
                  <a:pt x="2405786" y="887425"/>
                </a:lnTo>
                <a:lnTo>
                  <a:pt x="2435276" y="887425"/>
                </a:lnTo>
                <a:lnTo>
                  <a:pt x="2435276" y="858279"/>
                </a:lnTo>
                <a:lnTo>
                  <a:pt x="2464423" y="858279"/>
                </a:lnTo>
                <a:lnTo>
                  <a:pt x="2464423" y="828789"/>
                </a:lnTo>
                <a:lnTo>
                  <a:pt x="2435276" y="828789"/>
                </a:lnTo>
                <a:lnTo>
                  <a:pt x="2435276" y="799643"/>
                </a:lnTo>
                <a:lnTo>
                  <a:pt x="2405786" y="799643"/>
                </a:lnTo>
                <a:close/>
                <a:moveTo>
                  <a:pt x="2955455" y="1077049"/>
                </a:moveTo>
                <a:lnTo>
                  <a:pt x="2955455" y="1104138"/>
                </a:lnTo>
                <a:lnTo>
                  <a:pt x="2928366" y="1104138"/>
                </a:lnTo>
                <a:lnTo>
                  <a:pt x="2928366" y="1131570"/>
                </a:lnTo>
                <a:lnTo>
                  <a:pt x="2955455" y="1131570"/>
                </a:lnTo>
                <a:lnTo>
                  <a:pt x="2955455" y="1158659"/>
                </a:lnTo>
                <a:lnTo>
                  <a:pt x="2982887" y="1158659"/>
                </a:lnTo>
                <a:lnTo>
                  <a:pt x="2982887" y="1131570"/>
                </a:lnTo>
                <a:lnTo>
                  <a:pt x="3009976" y="1131570"/>
                </a:lnTo>
                <a:lnTo>
                  <a:pt x="3009976" y="1104138"/>
                </a:lnTo>
                <a:lnTo>
                  <a:pt x="2982887" y="1104138"/>
                </a:lnTo>
                <a:lnTo>
                  <a:pt x="2982887" y="1077049"/>
                </a:lnTo>
                <a:lnTo>
                  <a:pt x="2955455" y="1077049"/>
                </a:lnTo>
                <a:close/>
                <a:moveTo>
                  <a:pt x="2887561" y="941261"/>
                </a:moveTo>
                <a:lnTo>
                  <a:pt x="2887561" y="967664"/>
                </a:lnTo>
                <a:lnTo>
                  <a:pt x="2861158" y="967664"/>
                </a:lnTo>
                <a:lnTo>
                  <a:pt x="2861158" y="993724"/>
                </a:lnTo>
                <a:lnTo>
                  <a:pt x="2887561" y="993724"/>
                </a:lnTo>
                <a:lnTo>
                  <a:pt x="2887561" y="1020128"/>
                </a:lnTo>
                <a:lnTo>
                  <a:pt x="2913622" y="1020128"/>
                </a:lnTo>
                <a:lnTo>
                  <a:pt x="2913622" y="993724"/>
                </a:lnTo>
                <a:lnTo>
                  <a:pt x="2940025" y="993724"/>
                </a:lnTo>
                <a:lnTo>
                  <a:pt x="2940025" y="967664"/>
                </a:lnTo>
                <a:lnTo>
                  <a:pt x="2913622" y="967664"/>
                </a:lnTo>
                <a:lnTo>
                  <a:pt x="2913622" y="941261"/>
                </a:lnTo>
                <a:lnTo>
                  <a:pt x="2887561" y="941261"/>
                </a:lnTo>
                <a:close/>
                <a:moveTo>
                  <a:pt x="2200732" y="664197"/>
                </a:moveTo>
                <a:lnTo>
                  <a:pt x="2200732" y="692315"/>
                </a:lnTo>
                <a:lnTo>
                  <a:pt x="2172614" y="692315"/>
                </a:lnTo>
                <a:lnTo>
                  <a:pt x="2172614" y="720433"/>
                </a:lnTo>
                <a:lnTo>
                  <a:pt x="2200732" y="720433"/>
                </a:lnTo>
                <a:lnTo>
                  <a:pt x="2200732" y="748551"/>
                </a:lnTo>
                <a:lnTo>
                  <a:pt x="2228850" y="748551"/>
                </a:lnTo>
                <a:lnTo>
                  <a:pt x="2228850" y="720433"/>
                </a:lnTo>
                <a:lnTo>
                  <a:pt x="2256968" y="720433"/>
                </a:lnTo>
                <a:lnTo>
                  <a:pt x="2256968" y="692315"/>
                </a:lnTo>
                <a:lnTo>
                  <a:pt x="2228850" y="692315"/>
                </a:lnTo>
                <a:lnTo>
                  <a:pt x="2228850" y="664197"/>
                </a:lnTo>
                <a:lnTo>
                  <a:pt x="2200732" y="664197"/>
                </a:lnTo>
                <a:close/>
                <a:moveTo>
                  <a:pt x="1858861" y="530123"/>
                </a:moveTo>
                <a:lnTo>
                  <a:pt x="1858861" y="556184"/>
                </a:lnTo>
                <a:lnTo>
                  <a:pt x="1832800" y="556184"/>
                </a:lnTo>
                <a:lnTo>
                  <a:pt x="1832800" y="582244"/>
                </a:lnTo>
                <a:lnTo>
                  <a:pt x="1858861" y="582244"/>
                </a:lnTo>
                <a:lnTo>
                  <a:pt x="1858861" y="608305"/>
                </a:lnTo>
                <a:lnTo>
                  <a:pt x="1884921" y="608305"/>
                </a:lnTo>
                <a:lnTo>
                  <a:pt x="1884921" y="582244"/>
                </a:lnTo>
                <a:lnTo>
                  <a:pt x="1910982" y="582244"/>
                </a:lnTo>
                <a:lnTo>
                  <a:pt x="1910982" y="556184"/>
                </a:lnTo>
                <a:lnTo>
                  <a:pt x="1884921" y="556184"/>
                </a:lnTo>
                <a:lnTo>
                  <a:pt x="1884921" y="530123"/>
                </a:lnTo>
                <a:lnTo>
                  <a:pt x="1858861" y="530123"/>
                </a:lnTo>
                <a:close/>
                <a:moveTo>
                  <a:pt x="2338235" y="665226"/>
                </a:moveTo>
                <a:lnTo>
                  <a:pt x="2338235" y="692658"/>
                </a:lnTo>
                <a:lnTo>
                  <a:pt x="2310803" y="692658"/>
                </a:lnTo>
                <a:lnTo>
                  <a:pt x="2310803" y="720090"/>
                </a:lnTo>
                <a:lnTo>
                  <a:pt x="2338235" y="720090"/>
                </a:lnTo>
                <a:lnTo>
                  <a:pt x="2338235" y="747522"/>
                </a:lnTo>
                <a:lnTo>
                  <a:pt x="2365667" y="747522"/>
                </a:lnTo>
                <a:lnTo>
                  <a:pt x="2365667" y="720090"/>
                </a:lnTo>
                <a:lnTo>
                  <a:pt x="2393099" y="720090"/>
                </a:lnTo>
                <a:lnTo>
                  <a:pt x="2393099" y="692658"/>
                </a:lnTo>
                <a:lnTo>
                  <a:pt x="2365667" y="692658"/>
                </a:lnTo>
                <a:lnTo>
                  <a:pt x="2365667" y="665226"/>
                </a:lnTo>
                <a:lnTo>
                  <a:pt x="2338235" y="665226"/>
                </a:lnTo>
                <a:close/>
                <a:moveTo>
                  <a:pt x="1721701" y="530466"/>
                </a:moveTo>
                <a:lnTo>
                  <a:pt x="1721701" y="556184"/>
                </a:lnTo>
                <a:lnTo>
                  <a:pt x="1695983" y="556184"/>
                </a:lnTo>
                <a:lnTo>
                  <a:pt x="1695983" y="582244"/>
                </a:lnTo>
                <a:lnTo>
                  <a:pt x="1721701" y="582244"/>
                </a:lnTo>
                <a:lnTo>
                  <a:pt x="1721701" y="607962"/>
                </a:lnTo>
                <a:lnTo>
                  <a:pt x="1747761" y="607962"/>
                </a:lnTo>
                <a:lnTo>
                  <a:pt x="1747761" y="582244"/>
                </a:lnTo>
                <a:lnTo>
                  <a:pt x="1773479" y="582244"/>
                </a:lnTo>
                <a:lnTo>
                  <a:pt x="1773479" y="556184"/>
                </a:lnTo>
                <a:lnTo>
                  <a:pt x="1747761" y="556184"/>
                </a:lnTo>
                <a:lnTo>
                  <a:pt x="1747761" y="530466"/>
                </a:lnTo>
                <a:lnTo>
                  <a:pt x="1721701" y="530466"/>
                </a:lnTo>
                <a:close/>
                <a:moveTo>
                  <a:pt x="1996021" y="530123"/>
                </a:moveTo>
                <a:lnTo>
                  <a:pt x="1996021" y="556184"/>
                </a:lnTo>
                <a:lnTo>
                  <a:pt x="1969960" y="556184"/>
                </a:lnTo>
                <a:lnTo>
                  <a:pt x="1969960" y="582244"/>
                </a:lnTo>
                <a:lnTo>
                  <a:pt x="1996021" y="582244"/>
                </a:lnTo>
                <a:lnTo>
                  <a:pt x="1996021" y="608305"/>
                </a:lnTo>
                <a:lnTo>
                  <a:pt x="2022081" y="608305"/>
                </a:lnTo>
                <a:lnTo>
                  <a:pt x="2022081" y="582244"/>
                </a:lnTo>
                <a:lnTo>
                  <a:pt x="2048142" y="582244"/>
                </a:lnTo>
                <a:lnTo>
                  <a:pt x="2048142" y="556184"/>
                </a:lnTo>
                <a:lnTo>
                  <a:pt x="2022081" y="556184"/>
                </a:lnTo>
                <a:lnTo>
                  <a:pt x="2022081" y="530123"/>
                </a:lnTo>
                <a:lnTo>
                  <a:pt x="1996021" y="530123"/>
                </a:lnTo>
                <a:close/>
                <a:moveTo>
                  <a:pt x="1926069" y="663512"/>
                </a:moveTo>
                <a:lnTo>
                  <a:pt x="1926069" y="691972"/>
                </a:lnTo>
                <a:lnTo>
                  <a:pt x="1897609" y="691972"/>
                </a:lnTo>
                <a:lnTo>
                  <a:pt x="1897609" y="720776"/>
                </a:lnTo>
                <a:lnTo>
                  <a:pt x="1926069" y="720776"/>
                </a:lnTo>
                <a:lnTo>
                  <a:pt x="1926069" y="749237"/>
                </a:lnTo>
                <a:lnTo>
                  <a:pt x="1954873" y="749237"/>
                </a:lnTo>
                <a:lnTo>
                  <a:pt x="1954873" y="720776"/>
                </a:lnTo>
                <a:lnTo>
                  <a:pt x="1983334" y="720776"/>
                </a:lnTo>
                <a:lnTo>
                  <a:pt x="1983334" y="691972"/>
                </a:lnTo>
                <a:lnTo>
                  <a:pt x="1954873" y="691972"/>
                </a:lnTo>
                <a:lnTo>
                  <a:pt x="1954873" y="663512"/>
                </a:lnTo>
                <a:lnTo>
                  <a:pt x="1926069" y="663512"/>
                </a:lnTo>
                <a:close/>
                <a:moveTo>
                  <a:pt x="3093987" y="1080478"/>
                </a:moveTo>
                <a:lnTo>
                  <a:pt x="3093987" y="1105510"/>
                </a:lnTo>
                <a:lnTo>
                  <a:pt x="3068955" y="1105510"/>
                </a:lnTo>
                <a:lnTo>
                  <a:pt x="3068955" y="1130198"/>
                </a:lnTo>
                <a:lnTo>
                  <a:pt x="3093987" y="1130198"/>
                </a:lnTo>
                <a:lnTo>
                  <a:pt x="3093987" y="1155230"/>
                </a:lnTo>
                <a:lnTo>
                  <a:pt x="3118676" y="1155230"/>
                </a:lnTo>
                <a:lnTo>
                  <a:pt x="3118676" y="1130198"/>
                </a:lnTo>
                <a:lnTo>
                  <a:pt x="3143707" y="1130198"/>
                </a:lnTo>
                <a:lnTo>
                  <a:pt x="3143707" y="1105510"/>
                </a:lnTo>
                <a:lnTo>
                  <a:pt x="3118676" y="1105510"/>
                </a:lnTo>
                <a:lnTo>
                  <a:pt x="3118676" y="1080478"/>
                </a:lnTo>
                <a:lnTo>
                  <a:pt x="3093987" y="1080478"/>
                </a:lnTo>
                <a:close/>
                <a:moveTo>
                  <a:pt x="2270684" y="531152"/>
                </a:moveTo>
                <a:lnTo>
                  <a:pt x="2270684" y="556527"/>
                </a:lnTo>
                <a:lnTo>
                  <a:pt x="2245309" y="556527"/>
                </a:lnTo>
                <a:lnTo>
                  <a:pt x="2245309" y="581901"/>
                </a:lnTo>
                <a:lnTo>
                  <a:pt x="2270684" y="581901"/>
                </a:lnTo>
                <a:lnTo>
                  <a:pt x="2270684" y="607276"/>
                </a:lnTo>
                <a:lnTo>
                  <a:pt x="2296058" y="607276"/>
                </a:lnTo>
                <a:lnTo>
                  <a:pt x="2296058" y="581901"/>
                </a:lnTo>
                <a:lnTo>
                  <a:pt x="2321433" y="581901"/>
                </a:lnTo>
                <a:lnTo>
                  <a:pt x="2321433" y="556527"/>
                </a:lnTo>
                <a:lnTo>
                  <a:pt x="2296058" y="556527"/>
                </a:lnTo>
                <a:lnTo>
                  <a:pt x="2296058" y="531152"/>
                </a:lnTo>
                <a:lnTo>
                  <a:pt x="2270684" y="531152"/>
                </a:lnTo>
                <a:close/>
                <a:moveTo>
                  <a:pt x="2133181" y="530466"/>
                </a:moveTo>
                <a:lnTo>
                  <a:pt x="2133181" y="556184"/>
                </a:lnTo>
                <a:lnTo>
                  <a:pt x="2107463" y="556184"/>
                </a:lnTo>
                <a:lnTo>
                  <a:pt x="2107463" y="582244"/>
                </a:lnTo>
                <a:lnTo>
                  <a:pt x="2133181" y="582244"/>
                </a:lnTo>
                <a:lnTo>
                  <a:pt x="2133181" y="607962"/>
                </a:lnTo>
                <a:lnTo>
                  <a:pt x="2159242" y="607962"/>
                </a:lnTo>
                <a:lnTo>
                  <a:pt x="2159242" y="582244"/>
                </a:lnTo>
                <a:lnTo>
                  <a:pt x="2184959" y="582244"/>
                </a:lnTo>
                <a:lnTo>
                  <a:pt x="2184959" y="556184"/>
                </a:lnTo>
                <a:lnTo>
                  <a:pt x="2159242" y="556184"/>
                </a:lnTo>
                <a:lnTo>
                  <a:pt x="2159242" y="530466"/>
                </a:lnTo>
                <a:lnTo>
                  <a:pt x="2133181" y="530466"/>
                </a:lnTo>
                <a:close/>
                <a:moveTo>
                  <a:pt x="2063572" y="663854"/>
                </a:moveTo>
                <a:lnTo>
                  <a:pt x="2063572" y="692315"/>
                </a:lnTo>
                <a:lnTo>
                  <a:pt x="2035111" y="692315"/>
                </a:lnTo>
                <a:lnTo>
                  <a:pt x="2035111" y="720433"/>
                </a:lnTo>
                <a:lnTo>
                  <a:pt x="2063572" y="720433"/>
                </a:lnTo>
                <a:lnTo>
                  <a:pt x="2063572" y="748894"/>
                </a:lnTo>
                <a:lnTo>
                  <a:pt x="2091690" y="748894"/>
                </a:lnTo>
                <a:lnTo>
                  <a:pt x="2091690" y="720433"/>
                </a:lnTo>
                <a:lnTo>
                  <a:pt x="2120151" y="720433"/>
                </a:lnTo>
                <a:lnTo>
                  <a:pt x="2120151" y="692315"/>
                </a:lnTo>
                <a:lnTo>
                  <a:pt x="2091690" y="692315"/>
                </a:lnTo>
                <a:lnTo>
                  <a:pt x="2091690" y="663854"/>
                </a:lnTo>
                <a:lnTo>
                  <a:pt x="2063572" y="663854"/>
                </a:lnTo>
                <a:close/>
                <a:moveTo>
                  <a:pt x="2778862" y="2673248"/>
                </a:moveTo>
                <a:lnTo>
                  <a:pt x="2778862" y="2642045"/>
                </a:lnTo>
                <a:lnTo>
                  <a:pt x="2810066" y="2642045"/>
                </a:lnTo>
                <a:lnTo>
                  <a:pt x="2810066" y="2611184"/>
                </a:lnTo>
                <a:lnTo>
                  <a:pt x="2778862" y="2611184"/>
                </a:lnTo>
                <a:lnTo>
                  <a:pt x="2778862" y="2579980"/>
                </a:lnTo>
                <a:lnTo>
                  <a:pt x="2748001" y="2579980"/>
                </a:lnTo>
                <a:lnTo>
                  <a:pt x="2748001" y="2611184"/>
                </a:lnTo>
                <a:lnTo>
                  <a:pt x="2716797" y="2611184"/>
                </a:lnTo>
                <a:lnTo>
                  <a:pt x="2716797" y="2642045"/>
                </a:lnTo>
                <a:lnTo>
                  <a:pt x="2748001" y="2642045"/>
                </a:lnTo>
                <a:lnTo>
                  <a:pt x="2748001" y="2673248"/>
                </a:lnTo>
                <a:lnTo>
                  <a:pt x="2778862" y="2673248"/>
                </a:lnTo>
                <a:close/>
                <a:moveTo>
                  <a:pt x="2298459" y="3083014"/>
                </a:moveTo>
                <a:lnTo>
                  <a:pt x="2298459" y="3053182"/>
                </a:lnTo>
                <a:lnTo>
                  <a:pt x="2328291" y="3053182"/>
                </a:lnTo>
                <a:lnTo>
                  <a:pt x="2328291" y="3023006"/>
                </a:lnTo>
                <a:lnTo>
                  <a:pt x="2298459" y="3023006"/>
                </a:lnTo>
                <a:lnTo>
                  <a:pt x="2298459" y="2993174"/>
                </a:lnTo>
                <a:lnTo>
                  <a:pt x="2268284" y="2993174"/>
                </a:lnTo>
                <a:lnTo>
                  <a:pt x="2268284" y="3023006"/>
                </a:lnTo>
                <a:lnTo>
                  <a:pt x="2238451" y="3023006"/>
                </a:lnTo>
                <a:lnTo>
                  <a:pt x="2238451" y="3053182"/>
                </a:lnTo>
                <a:lnTo>
                  <a:pt x="2268284" y="3053182"/>
                </a:lnTo>
                <a:lnTo>
                  <a:pt x="2268284" y="3083014"/>
                </a:lnTo>
                <a:lnTo>
                  <a:pt x="2298459" y="3083014"/>
                </a:lnTo>
                <a:close/>
                <a:moveTo>
                  <a:pt x="2641016" y="2945168"/>
                </a:moveTo>
                <a:lnTo>
                  <a:pt x="2641016" y="2915679"/>
                </a:lnTo>
                <a:lnTo>
                  <a:pt x="2670505" y="2915679"/>
                </a:lnTo>
                <a:lnTo>
                  <a:pt x="2670505" y="2886189"/>
                </a:lnTo>
                <a:lnTo>
                  <a:pt x="2641016" y="2886189"/>
                </a:lnTo>
                <a:lnTo>
                  <a:pt x="2641016" y="2856700"/>
                </a:lnTo>
                <a:lnTo>
                  <a:pt x="2611526" y="2856700"/>
                </a:lnTo>
                <a:lnTo>
                  <a:pt x="2611526" y="2886189"/>
                </a:lnTo>
                <a:lnTo>
                  <a:pt x="2582037" y="2886189"/>
                </a:lnTo>
                <a:lnTo>
                  <a:pt x="2582037" y="2915679"/>
                </a:lnTo>
                <a:lnTo>
                  <a:pt x="2611526" y="2915679"/>
                </a:lnTo>
                <a:lnTo>
                  <a:pt x="2611526" y="2945168"/>
                </a:lnTo>
                <a:lnTo>
                  <a:pt x="2641016" y="2945168"/>
                </a:lnTo>
                <a:close/>
                <a:moveTo>
                  <a:pt x="2709939" y="2809380"/>
                </a:moveTo>
                <a:lnTo>
                  <a:pt x="2709939" y="2778862"/>
                </a:lnTo>
                <a:lnTo>
                  <a:pt x="2740457" y="2778862"/>
                </a:lnTo>
                <a:lnTo>
                  <a:pt x="2740457" y="2748686"/>
                </a:lnTo>
                <a:lnTo>
                  <a:pt x="2709939" y="2748686"/>
                </a:lnTo>
                <a:lnTo>
                  <a:pt x="2709939" y="2718168"/>
                </a:lnTo>
                <a:lnTo>
                  <a:pt x="2679764" y="2718168"/>
                </a:lnTo>
                <a:lnTo>
                  <a:pt x="2679764" y="2748686"/>
                </a:lnTo>
                <a:lnTo>
                  <a:pt x="2649245" y="2748686"/>
                </a:lnTo>
                <a:lnTo>
                  <a:pt x="2649245" y="2778862"/>
                </a:lnTo>
                <a:lnTo>
                  <a:pt x="2679764" y="2778862"/>
                </a:lnTo>
                <a:lnTo>
                  <a:pt x="2679764" y="2809380"/>
                </a:lnTo>
                <a:lnTo>
                  <a:pt x="2709939" y="2809380"/>
                </a:lnTo>
                <a:close/>
                <a:moveTo>
                  <a:pt x="2846413" y="2807322"/>
                </a:moveTo>
                <a:lnTo>
                  <a:pt x="2846413" y="2778176"/>
                </a:lnTo>
                <a:lnTo>
                  <a:pt x="2875559" y="2778176"/>
                </a:lnTo>
                <a:lnTo>
                  <a:pt x="2875559" y="2749372"/>
                </a:lnTo>
                <a:lnTo>
                  <a:pt x="2846413" y="2749372"/>
                </a:lnTo>
                <a:lnTo>
                  <a:pt x="2846413" y="2720226"/>
                </a:lnTo>
                <a:lnTo>
                  <a:pt x="2817610" y="2720226"/>
                </a:lnTo>
                <a:lnTo>
                  <a:pt x="2817610" y="2749372"/>
                </a:lnTo>
                <a:lnTo>
                  <a:pt x="2788463" y="2749372"/>
                </a:lnTo>
                <a:lnTo>
                  <a:pt x="2788463" y="2778176"/>
                </a:lnTo>
                <a:lnTo>
                  <a:pt x="2817610" y="2778176"/>
                </a:lnTo>
                <a:lnTo>
                  <a:pt x="2817610" y="2807322"/>
                </a:lnTo>
                <a:lnTo>
                  <a:pt x="2846413" y="2807322"/>
                </a:lnTo>
                <a:close/>
                <a:moveTo>
                  <a:pt x="2573465" y="2811094"/>
                </a:moveTo>
                <a:lnTo>
                  <a:pt x="2573465" y="2779547"/>
                </a:lnTo>
                <a:lnTo>
                  <a:pt x="2605012" y="2779547"/>
                </a:lnTo>
                <a:lnTo>
                  <a:pt x="2605012" y="2748001"/>
                </a:lnTo>
                <a:lnTo>
                  <a:pt x="2573465" y="2748001"/>
                </a:lnTo>
                <a:lnTo>
                  <a:pt x="2573465" y="2716454"/>
                </a:lnTo>
                <a:lnTo>
                  <a:pt x="2541918" y="2716454"/>
                </a:lnTo>
                <a:lnTo>
                  <a:pt x="2541918" y="2748001"/>
                </a:lnTo>
                <a:lnTo>
                  <a:pt x="2510371" y="2748001"/>
                </a:lnTo>
                <a:lnTo>
                  <a:pt x="2510371" y="2779547"/>
                </a:lnTo>
                <a:lnTo>
                  <a:pt x="2541918" y="2779547"/>
                </a:lnTo>
                <a:lnTo>
                  <a:pt x="2541918" y="2811094"/>
                </a:lnTo>
                <a:lnTo>
                  <a:pt x="2573465" y="2811094"/>
                </a:lnTo>
                <a:close/>
                <a:moveTo>
                  <a:pt x="2435276" y="3081985"/>
                </a:moveTo>
                <a:lnTo>
                  <a:pt x="2435276" y="3052839"/>
                </a:lnTo>
                <a:lnTo>
                  <a:pt x="2464423" y="3052839"/>
                </a:lnTo>
                <a:lnTo>
                  <a:pt x="2464423" y="3023349"/>
                </a:lnTo>
                <a:lnTo>
                  <a:pt x="2435276" y="3023349"/>
                </a:lnTo>
                <a:lnTo>
                  <a:pt x="2435276" y="2994203"/>
                </a:lnTo>
                <a:lnTo>
                  <a:pt x="2405786" y="2994203"/>
                </a:lnTo>
                <a:lnTo>
                  <a:pt x="2405786" y="3023349"/>
                </a:lnTo>
                <a:lnTo>
                  <a:pt x="2376640" y="3023349"/>
                </a:lnTo>
                <a:lnTo>
                  <a:pt x="2376640" y="3052839"/>
                </a:lnTo>
                <a:lnTo>
                  <a:pt x="2405786" y="3052839"/>
                </a:lnTo>
                <a:lnTo>
                  <a:pt x="2405786" y="3081985"/>
                </a:lnTo>
                <a:lnTo>
                  <a:pt x="2435276" y="3081985"/>
                </a:lnTo>
                <a:close/>
                <a:moveTo>
                  <a:pt x="2915336" y="2670505"/>
                </a:moveTo>
                <a:lnTo>
                  <a:pt x="2915336" y="2641359"/>
                </a:lnTo>
                <a:lnTo>
                  <a:pt x="2944483" y="2641359"/>
                </a:lnTo>
                <a:lnTo>
                  <a:pt x="2944483" y="2611869"/>
                </a:lnTo>
                <a:lnTo>
                  <a:pt x="2915336" y="2611869"/>
                </a:lnTo>
                <a:lnTo>
                  <a:pt x="2915336" y="2582723"/>
                </a:lnTo>
                <a:lnTo>
                  <a:pt x="2885846" y="2582723"/>
                </a:lnTo>
                <a:lnTo>
                  <a:pt x="2885846" y="2611869"/>
                </a:lnTo>
                <a:lnTo>
                  <a:pt x="2856700" y="2611869"/>
                </a:lnTo>
                <a:lnTo>
                  <a:pt x="2856700" y="2641359"/>
                </a:lnTo>
                <a:lnTo>
                  <a:pt x="2885846" y="2641359"/>
                </a:lnTo>
                <a:lnTo>
                  <a:pt x="2885846" y="2670505"/>
                </a:lnTo>
                <a:lnTo>
                  <a:pt x="2915336" y="2670505"/>
                </a:lnTo>
                <a:close/>
                <a:moveTo>
                  <a:pt x="2367725" y="2947911"/>
                </a:moveTo>
                <a:lnTo>
                  <a:pt x="2367725" y="2916707"/>
                </a:lnTo>
                <a:lnTo>
                  <a:pt x="2398928" y="2916707"/>
                </a:lnTo>
                <a:lnTo>
                  <a:pt x="2398928" y="2885161"/>
                </a:lnTo>
                <a:lnTo>
                  <a:pt x="2367725" y="2885161"/>
                </a:lnTo>
                <a:lnTo>
                  <a:pt x="2367725" y="2853957"/>
                </a:lnTo>
                <a:lnTo>
                  <a:pt x="2336178" y="2853957"/>
                </a:lnTo>
                <a:lnTo>
                  <a:pt x="2336178" y="2885161"/>
                </a:lnTo>
                <a:lnTo>
                  <a:pt x="2304974" y="2885161"/>
                </a:lnTo>
                <a:lnTo>
                  <a:pt x="2304974" y="2916707"/>
                </a:lnTo>
                <a:lnTo>
                  <a:pt x="2336178" y="2916707"/>
                </a:lnTo>
                <a:lnTo>
                  <a:pt x="2336178" y="2947911"/>
                </a:lnTo>
                <a:lnTo>
                  <a:pt x="2367725" y="2947911"/>
                </a:lnTo>
                <a:close/>
                <a:moveTo>
                  <a:pt x="2504542" y="2946883"/>
                </a:moveTo>
                <a:lnTo>
                  <a:pt x="2504542" y="2916365"/>
                </a:lnTo>
                <a:lnTo>
                  <a:pt x="2535060" y="2916365"/>
                </a:lnTo>
                <a:lnTo>
                  <a:pt x="2535060" y="2885504"/>
                </a:lnTo>
                <a:lnTo>
                  <a:pt x="2504542" y="2885504"/>
                </a:lnTo>
                <a:lnTo>
                  <a:pt x="2504542" y="2854985"/>
                </a:lnTo>
                <a:lnTo>
                  <a:pt x="2473681" y="2854985"/>
                </a:lnTo>
                <a:lnTo>
                  <a:pt x="2473681" y="2885504"/>
                </a:lnTo>
                <a:lnTo>
                  <a:pt x="2443163" y="2885504"/>
                </a:lnTo>
                <a:lnTo>
                  <a:pt x="2443163" y="2916365"/>
                </a:lnTo>
                <a:lnTo>
                  <a:pt x="2473681" y="2916365"/>
                </a:lnTo>
                <a:lnTo>
                  <a:pt x="2473681" y="2946883"/>
                </a:lnTo>
                <a:lnTo>
                  <a:pt x="2504542" y="2946883"/>
                </a:lnTo>
                <a:close/>
                <a:moveTo>
                  <a:pt x="3299727" y="1491958"/>
                </a:moveTo>
                <a:lnTo>
                  <a:pt x="3299727" y="1516990"/>
                </a:lnTo>
                <a:lnTo>
                  <a:pt x="3274695" y="1516990"/>
                </a:lnTo>
                <a:lnTo>
                  <a:pt x="3274695" y="1541678"/>
                </a:lnTo>
                <a:lnTo>
                  <a:pt x="3299727" y="1541678"/>
                </a:lnTo>
                <a:lnTo>
                  <a:pt x="3299727" y="1566710"/>
                </a:lnTo>
                <a:lnTo>
                  <a:pt x="3324416" y="1566710"/>
                </a:lnTo>
                <a:lnTo>
                  <a:pt x="3324416" y="1541678"/>
                </a:lnTo>
                <a:lnTo>
                  <a:pt x="3349447" y="1541678"/>
                </a:lnTo>
                <a:lnTo>
                  <a:pt x="3349447" y="1516990"/>
                </a:lnTo>
                <a:lnTo>
                  <a:pt x="3324416" y="1516990"/>
                </a:lnTo>
                <a:lnTo>
                  <a:pt x="3324416" y="1491958"/>
                </a:lnTo>
                <a:lnTo>
                  <a:pt x="3299727" y="1491958"/>
                </a:lnTo>
                <a:close/>
                <a:moveTo>
                  <a:pt x="3299041" y="1764563"/>
                </a:moveTo>
                <a:lnTo>
                  <a:pt x="3299041" y="1790624"/>
                </a:lnTo>
                <a:lnTo>
                  <a:pt x="3272981" y="1790624"/>
                </a:lnTo>
                <a:lnTo>
                  <a:pt x="3272981" y="1816684"/>
                </a:lnTo>
                <a:lnTo>
                  <a:pt x="3299041" y="1816684"/>
                </a:lnTo>
                <a:lnTo>
                  <a:pt x="3299041" y="1842745"/>
                </a:lnTo>
                <a:lnTo>
                  <a:pt x="3325102" y="1842745"/>
                </a:lnTo>
                <a:lnTo>
                  <a:pt x="3325102" y="1816684"/>
                </a:lnTo>
                <a:lnTo>
                  <a:pt x="3351162" y="1816684"/>
                </a:lnTo>
                <a:lnTo>
                  <a:pt x="3351162" y="1790624"/>
                </a:lnTo>
                <a:lnTo>
                  <a:pt x="3325102" y="1790624"/>
                </a:lnTo>
                <a:lnTo>
                  <a:pt x="3325102" y="1764563"/>
                </a:lnTo>
                <a:lnTo>
                  <a:pt x="3299041" y="1764563"/>
                </a:lnTo>
                <a:close/>
                <a:moveTo>
                  <a:pt x="3162224" y="1216952"/>
                </a:moveTo>
                <a:lnTo>
                  <a:pt x="3162224" y="1242327"/>
                </a:lnTo>
                <a:lnTo>
                  <a:pt x="3136849" y="1242327"/>
                </a:lnTo>
                <a:lnTo>
                  <a:pt x="3136849" y="1267701"/>
                </a:lnTo>
                <a:lnTo>
                  <a:pt x="3162224" y="1267701"/>
                </a:lnTo>
                <a:lnTo>
                  <a:pt x="3162224" y="1293076"/>
                </a:lnTo>
                <a:lnTo>
                  <a:pt x="3187598" y="1293076"/>
                </a:lnTo>
                <a:lnTo>
                  <a:pt x="3187598" y="1267701"/>
                </a:lnTo>
                <a:lnTo>
                  <a:pt x="3212973" y="1267701"/>
                </a:lnTo>
                <a:lnTo>
                  <a:pt x="3212973" y="1242327"/>
                </a:lnTo>
                <a:lnTo>
                  <a:pt x="3187598" y="1242327"/>
                </a:lnTo>
                <a:lnTo>
                  <a:pt x="3187598" y="1216952"/>
                </a:lnTo>
                <a:lnTo>
                  <a:pt x="3162224" y="1216952"/>
                </a:lnTo>
                <a:close/>
                <a:moveTo>
                  <a:pt x="2983916" y="2533688"/>
                </a:moveTo>
                <a:lnTo>
                  <a:pt x="2983916" y="2504199"/>
                </a:lnTo>
                <a:lnTo>
                  <a:pt x="3013405" y="2504199"/>
                </a:lnTo>
                <a:lnTo>
                  <a:pt x="3013405" y="2474709"/>
                </a:lnTo>
                <a:lnTo>
                  <a:pt x="2983916" y="2474709"/>
                </a:lnTo>
                <a:lnTo>
                  <a:pt x="2983916" y="2445220"/>
                </a:lnTo>
                <a:lnTo>
                  <a:pt x="2954426" y="2445220"/>
                </a:lnTo>
                <a:lnTo>
                  <a:pt x="2954426" y="2474709"/>
                </a:lnTo>
                <a:lnTo>
                  <a:pt x="2924937" y="2474709"/>
                </a:lnTo>
                <a:lnTo>
                  <a:pt x="2924937" y="2504199"/>
                </a:lnTo>
                <a:lnTo>
                  <a:pt x="2954426" y="2504199"/>
                </a:lnTo>
                <a:lnTo>
                  <a:pt x="2954426" y="2533688"/>
                </a:lnTo>
                <a:lnTo>
                  <a:pt x="2983916" y="2533688"/>
                </a:lnTo>
                <a:close/>
                <a:moveTo>
                  <a:pt x="3325102" y="2117065"/>
                </a:moveTo>
                <a:lnTo>
                  <a:pt x="3325102" y="2091004"/>
                </a:lnTo>
                <a:lnTo>
                  <a:pt x="3351162" y="2091004"/>
                </a:lnTo>
                <a:lnTo>
                  <a:pt x="3351162" y="2064944"/>
                </a:lnTo>
                <a:lnTo>
                  <a:pt x="3325102" y="2064944"/>
                </a:lnTo>
                <a:lnTo>
                  <a:pt x="3325102" y="2038883"/>
                </a:lnTo>
                <a:lnTo>
                  <a:pt x="3299041" y="2038883"/>
                </a:lnTo>
                <a:lnTo>
                  <a:pt x="3299041" y="2064944"/>
                </a:lnTo>
                <a:lnTo>
                  <a:pt x="3272981" y="2064944"/>
                </a:lnTo>
                <a:lnTo>
                  <a:pt x="3272981" y="2091004"/>
                </a:lnTo>
                <a:lnTo>
                  <a:pt x="3299041" y="2091004"/>
                </a:lnTo>
                <a:lnTo>
                  <a:pt x="3299041" y="2117065"/>
                </a:lnTo>
                <a:lnTo>
                  <a:pt x="3325102" y="2117065"/>
                </a:lnTo>
                <a:close/>
                <a:moveTo>
                  <a:pt x="3230804" y="1354112"/>
                </a:moveTo>
                <a:lnTo>
                  <a:pt x="3230804" y="1379487"/>
                </a:lnTo>
                <a:lnTo>
                  <a:pt x="3205429" y="1379487"/>
                </a:lnTo>
                <a:lnTo>
                  <a:pt x="3205429" y="1404861"/>
                </a:lnTo>
                <a:lnTo>
                  <a:pt x="3230804" y="1404861"/>
                </a:lnTo>
                <a:lnTo>
                  <a:pt x="3230804" y="1430236"/>
                </a:lnTo>
                <a:lnTo>
                  <a:pt x="3256178" y="1430236"/>
                </a:lnTo>
                <a:lnTo>
                  <a:pt x="3256178" y="1404861"/>
                </a:lnTo>
                <a:lnTo>
                  <a:pt x="3281553" y="1404861"/>
                </a:lnTo>
                <a:lnTo>
                  <a:pt x="3281553" y="1379487"/>
                </a:lnTo>
                <a:lnTo>
                  <a:pt x="3256178" y="1379487"/>
                </a:lnTo>
                <a:lnTo>
                  <a:pt x="3256178" y="1354112"/>
                </a:lnTo>
                <a:lnTo>
                  <a:pt x="3230804" y="1354112"/>
                </a:lnTo>
                <a:close/>
                <a:moveTo>
                  <a:pt x="3051467" y="2668105"/>
                </a:moveTo>
                <a:lnTo>
                  <a:pt x="3051467" y="2640330"/>
                </a:lnTo>
                <a:lnTo>
                  <a:pt x="3079242" y="2640330"/>
                </a:lnTo>
                <a:lnTo>
                  <a:pt x="3079242" y="2612898"/>
                </a:lnTo>
                <a:lnTo>
                  <a:pt x="3051467" y="2612898"/>
                </a:lnTo>
                <a:lnTo>
                  <a:pt x="3051467" y="2585123"/>
                </a:lnTo>
                <a:lnTo>
                  <a:pt x="3024035" y="2585123"/>
                </a:lnTo>
                <a:lnTo>
                  <a:pt x="3024035" y="2612898"/>
                </a:lnTo>
                <a:lnTo>
                  <a:pt x="2996260" y="2612898"/>
                </a:lnTo>
                <a:lnTo>
                  <a:pt x="2996260" y="2640330"/>
                </a:lnTo>
                <a:lnTo>
                  <a:pt x="3024035" y="2640330"/>
                </a:lnTo>
                <a:lnTo>
                  <a:pt x="3024035" y="2668105"/>
                </a:lnTo>
                <a:lnTo>
                  <a:pt x="3051467" y="2668105"/>
                </a:lnTo>
                <a:close/>
                <a:moveTo>
                  <a:pt x="3256864" y="2255596"/>
                </a:moveTo>
                <a:lnTo>
                  <a:pt x="3256864" y="2228507"/>
                </a:lnTo>
                <a:lnTo>
                  <a:pt x="3283954" y="2228507"/>
                </a:lnTo>
                <a:lnTo>
                  <a:pt x="3283954" y="2201761"/>
                </a:lnTo>
                <a:lnTo>
                  <a:pt x="3256864" y="2201761"/>
                </a:lnTo>
                <a:lnTo>
                  <a:pt x="3256864" y="2174672"/>
                </a:lnTo>
                <a:lnTo>
                  <a:pt x="3230118" y="2174672"/>
                </a:lnTo>
                <a:lnTo>
                  <a:pt x="3230118" y="2201761"/>
                </a:lnTo>
                <a:lnTo>
                  <a:pt x="3203029" y="2201761"/>
                </a:lnTo>
                <a:lnTo>
                  <a:pt x="3203029" y="2228507"/>
                </a:lnTo>
                <a:lnTo>
                  <a:pt x="3230118" y="2228507"/>
                </a:lnTo>
                <a:lnTo>
                  <a:pt x="3230118" y="2255596"/>
                </a:lnTo>
                <a:lnTo>
                  <a:pt x="3256864" y="2255596"/>
                </a:lnTo>
                <a:close/>
                <a:moveTo>
                  <a:pt x="3120047" y="2530945"/>
                </a:moveTo>
                <a:lnTo>
                  <a:pt x="3120047" y="2503170"/>
                </a:lnTo>
                <a:lnTo>
                  <a:pt x="3147822" y="2503170"/>
                </a:lnTo>
                <a:lnTo>
                  <a:pt x="3147822" y="2475738"/>
                </a:lnTo>
                <a:lnTo>
                  <a:pt x="3120047" y="2475738"/>
                </a:lnTo>
                <a:lnTo>
                  <a:pt x="3120047" y="2447963"/>
                </a:lnTo>
                <a:lnTo>
                  <a:pt x="3092615" y="2447963"/>
                </a:lnTo>
                <a:lnTo>
                  <a:pt x="3092615" y="2475738"/>
                </a:lnTo>
                <a:lnTo>
                  <a:pt x="3064840" y="2475738"/>
                </a:lnTo>
                <a:lnTo>
                  <a:pt x="3064840" y="2503170"/>
                </a:lnTo>
                <a:lnTo>
                  <a:pt x="3092615" y="2503170"/>
                </a:lnTo>
                <a:lnTo>
                  <a:pt x="3092615" y="2530945"/>
                </a:lnTo>
                <a:lnTo>
                  <a:pt x="3120047" y="2530945"/>
                </a:lnTo>
                <a:close/>
                <a:moveTo>
                  <a:pt x="3188627" y="2393442"/>
                </a:moveTo>
                <a:lnTo>
                  <a:pt x="3188627" y="2366010"/>
                </a:lnTo>
                <a:lnTo>
                  <a:pt x="3216059" y="2366010"/>
                </a:lnTo>
                <a:lnTo>
                  <a:pt x="3216059" y="2338578"/>
                </a:lnTo>
                <a:lnTo>
                  <a:pt x="3188627" y="2338578"/>
                </a:lnTo>
                <a:lnTo>
                  <a:pt x="3188627" y="2311146"/>
                </a:lnTo>
                <a:lnTo>
                  <a:pt x="3161195" y="2311146"/>
                </a:lnTo>
                <a:lnTo>
                  <a:pt x="3161195" y="2338578"/>
                </a:lnTo>
                <a:lnTo>
                  <a:pt x="3133763" y="2338578"/>
                </a:lnTo>
                <a:lnTo>
                  <a:pt x="3133763" y="2366010"/>
                </a:lnTo>
                <a:lnTo>
                  <a:pt x="3161195" y="2366010"/>
                </a:lnTo>
                <a:lnTo>
                  <a:pt x="3161195" y="2393442"/>
                </a:lnTo>
                <a:lnTo>
                  <a:pt x="3188627" y="2393442"/>
                </a:lnTo>
                <a:close/>
                <a:moveTo>
                  <a:pt x="1581455" y="1069505"/>
                </a:moveTo>
                <a:lnTo>
                  <a:pt x="1581455" y="1101738"/>
                </a:lnTo>
                <a:lnTo>
                  <a:pt x="1549222" y="1101738"/>
                </a:lnTo>
                <a:lnTo>
                  <a:pt x="1549222" y="1133970"/>
                </a:lnTo>
                <a:lnTo>
                  <a:pt x="1581455" y="1133970"/>
                </a:lnTo>
                <a:lnTo>
                  <a:pt x="1581455" y="1166203"/>
                </a:lnTo>
                <a:lnTo>
                  <a:pt x="1613687" y="1166203"/>
                </a:lnTo>
                <a:lnTo>
                  <a:pt x="1613687" y="1133970"/>
                </a:lnTo>
                <a:lnTo>
                  <a:pt x="1645920" y="1133970"/>
                </a:lnTo>
                <a:lnTo>
                  <a:pt x="1645920" y="1101738"/>
                </a:lnTo>
                <a:lnTo>
                  <a:pt x="1613687" y="1101738"/>
                </a:lnTo>
                <a:lnTo>
                  <a:pt x="1613687" y="1069505"/>
                </a:lnTo>
                <a:lnTo>
                  <a:pt x="1581455" y="1069505"/>
                </a:lnTo>
                <a:close/>
                <a:moveTo>
                  <a:pt x="991324" y="3141993"/>
                </a:moveTo>
                <a:lnTo>
                  <a:pt x="969378" y="3141993"/>
                </a:lnTo>
                <a:lnTo>
                  <a:pt x="969378" y="3164281"/>
                </a:lnTo>
                <a:lnTo>
                  <a:pt x="947090" y="3164281"/>
                </a:lnTo>
                <a:lnTo>
                  <a:pt x="947090" y="3186227"/>
                </a:lnTo>
                <a:lnTo>
                  <a:pt x="969378" y="3186227"/>
                </a:lnTo>
                <a:lnTo>
                  <a:pt x="969378" y="3208515"/>
                </a:lnTo>
                <a:lnTo>
                  <a:pt x="991324" y="3208515"/>
                </a:lnTo>
                <a:lnTo>
                  <a:pt x="991324" y="3186227"/>
                </a:lnTo>
                <a:lnTo>
                  <a:pt x="1013612" y="3186227"/>
                </a:lnTo>
                <a:lnTo>
                  <a:pt x="1013612" y="3164281"/>
                </a:lnTo>
                <a:lnTo>
                  <a:pt x="991324" y="3164281"/>
                </a:lnTo>
                <a:lnTo>
                  <a:pt x="991324" y="3141993"/>
                </a:lnTo>
                <a:close/>
                <a:moveTo>
                  <a:pt x="1056475" y="3564446"/>
                </a:moveTo>
                <a:lnTo>
                  <a:pt x="1041387" y="3564446"/>
                </a:lnTo>
                <a:lnTo>
                  <a:pt x="1041387" y="3579190"/>
                </a:lnTo>
                <a:lnTo>
                  <a:pt x="1026643" y="3579190"/>
                </a:lnTo>
                <a:lnTo>
                  <a:pt x="1026643" y="3594278"/>
                </a:lnTo>
                <a:lnTo>
                  <a:pt x="1041387" y="3594278"/>
                </a:lnTo>
                <a:lnTo>
                  <a:pt x="1041387" y="3609023"/>
                </a:lnTo>
                <a:lnTo>
                  <a:pt x="1056475" y="3609023"/>
                </a:lnTo>
                <a:lnTo>
                  <a:pt x="1056475" y="3594278"/>
                </a:lnTo>
                <a:lnTo>
                  <a:pt x="1071220" y="3594278"/>
                </a:lnTo>
                <a:lnTo>
                  <a:pt x="1071220" y="3579190"/>
                </a:lnTo>
                <a:lnTo>
                  <a:pt x="1056475" y="3579190"/>
                </a:lnTo>
                <a:lnTo>
                  <a:pt x="1056475" y="3564446"/>
                </a:lnTo>
                <a:close/>
                <a:moveTo>
                  <a:pt x="1059218" y="3281553"/>
                </a:moveTo>
                <a:lnTo>
                  <a:pt x="1038644" y="3281553"/>
                </a:lnTo>
                <a:lnTo>
                  <a:pt x="1038644" y="3302127"/>
                </a:lnTo>
                <a:lnTo>
                  <a:pt x="1018070" y="3302127"/>
                </a:lnTo>
                <a:lnTo>
                  <a:pt x="1018070" y="3322701"/>
                </a:lnTo>
                <a:lnTo>
                  <a:pt x="1038644" y="3322701"/>
                </a:lnTo>
                <a:lnTo>
                  <a:pt x="1038644" y="3343275"/>
                </a:lnTo>
                <a:lnTo>
                  <a:pt x="1059218" y="3343275"/>
                </a:lnTo>
                <a:lnTo>
                  <a:pt x="1059218" y="3322701"/>
                </a:lnTo>
                <a:lnTo>
                  <a:pt x="1079792" y="3322701"/>
                </a:lnTo>
                <a:lnTo>
                  <a:pt x="1079792" y="3302127"/>
                </a:lnTo>
                <a:lnTo>
                  <a:pt x="1059218" y="3302127"/>
                </a:lnTo>
                <a:lnTo>
                  <a:pt x="1059218" y="3281553"/>
                </a:lnTo>
                <a:close/>
                <a:moveTo>
                  <a:pt x="988924" y="3424199"/>
                </a:moveTo>
                <a:lnTo>
                  <a:pt x="971779" y="3424199"/>
                </a:lnTo>
                <a:lnTo>
                  <a:pt x="971779" y="3441002"/>
                </a:lnTo>
                <a:lnTo>
                  <a:pt x="954976" y="3441002"/>
                </a:lnTo>
                <a:lnTo>
                  <a:pt x="954976" y="3458147"/>
                </a:lnTo>
                <a:lnTo>
                  <a:pt x="971779" y="3458147"/>
                </a:lnTo>
                <a:lnTo>
                  <a:pt x="971779" y="3474949"/>
                </a:lnTo>
                <a:lnTo>
                  <a:pt x="988924" y="3474949"/>
                </a:lnTo>
                <a:lnTo>
                  <a:pt x="988924" y="3458147"/>
                </a:lnTo>
                <a:lnTo>
                  <a:pt x="1005726" y="3458147"/>
                </a:lnTo>
                <a:lnTo>
                  <a:pt x="1005726" y="3441002"/>
                </a:lnTo>
                <a:lnTo>
                  <a:pt x="988924" y="3441002"/>
                </a:lnTo>
                <a:lnTo>
                  <a:pt x="988924" y="3424199"/>
                </a:lnTo>
                <a:close/>
                <a:moveTo>
                  <a:pt x="923430" y="3003118"/>
                </a:moveTo>
                <a:lnTo>
                  <a:pt x="900112" y="3003118"/>
                </a:lnTo>
                <a:lnTo>
                  <a:pt x="900112" y="3026435"/>
                </a:lnTo>
                <a:lnTo>
                  <a:pt x="876795" y="3026435"/>
                </a:lnTo>
                <a:lnTo>
                  <a:pt x="876795" y="3049753"/>
                </a:lnTo>
                <a:lnTo>
                  <a:pt x="900112" y="3049753"/>
                </a:lnTo>
                <a:lnTo>
                  <a:pt x="900112" y="3073070"/>
                </a:lnTo>
                <a:lnTo>
                  <a:pt x="923430" y="3073070"/>
                </a:lnTo>
                <a:lnTo>
                  <a:pt x="923430" y="3049753"/>
                </a:lnTo>
                <a:lnTo>
                  <a:pt x="946747" y="3049753"/>
                </a:lnTo>
                <a:lnTo>
                  <a:pt x="946747" y="3026435"/>
                </a:lnTo>
                <a:lnTo>
                  <a:pt x="923430" y="3026435"/>
                </a:lnTo>
                <a:lnTo>
                  <a:pt x="923430" y="3003118"/>
                </a:lnTo>
                <a:close/>
                <a:moveTo>
                  <a:pt x="1105510" y="3210916"/>
                </a:moveTo>
                <a:lnTo>
                  <a:pt x="1129513" y="3210916"/>
                </a:lnTo>
                <a:lnTo>
                  <a:pt x="1129513" y="3187256"/>
                </a:lnTo>
                <a:lnTo>
                  <a:pt x="1153173" y="3187256"/>
                </a:lnTo>
                <a:lnTo>
                  <a:pt x="1153173" y="3163253"/>
                </a:lnTo>
                <a:lnTo>
                  <a:pt x="1129513" y="3163253"/>
                </a:lnTo>
                <a:lnTo>
                  <a:pt x="1129513" y="3139592"/>
                </a:lnTo>
                <a:lnTo>
                  <a:pt x="1105510" y="3139592"/>
                </a:lnTo>
                <a:lnTo>
                  <a:pt x="1105510" y="3163253"/>
                </a:lnTo>
                <a:lnTo>
                  <a:pt x="1081849" y="3163253"/>
                </a:lnTo>
                <a:lnTo>
                  <a:pt x="1081849" y="3187256"/>
                </a:lnTo>
                <a:lnTo>
                  <a:pt x="1105510" y="3187256"/>
                </a:lnTo>
                <a:lnTo>
                  <a:pt x="1105510" y="3210916"/>
                </a:lnTo>
                <a:close/>
                <a:moveTo>
                  <a:pt x="1197064" y="3279153"/>
                </a:moveTo>
                <a:lnTo>
                  <a:pt x="1175118" y="3279153"/>
                </a:lnTo>
                <a:lnTo>
                  <a:pt x="1175118" y="3301441"/>
                </a:lnTo>
                <a:lnTo>
                  <a:pt x="1152830" y="3301441"/>
                </a:lnTo>
                <a:lnTo>
                  <a:pt x="1152830" y="3323387"/>
                </a:lnTo>
                <a:lnTo>
                  <a:pt x="1175118" y="3323387"/>
                </a:lnTo>
                <a:lnTo>
                  <a:pt x="1175118" y="3345675"/>
                </a:lnTo>
                <a:lnTo>
                  <a:pt x="1197064" y="3345675"/>
                </a:lnTo>
                <a:lnTo>
                  <a:pt x="1197064" y="3323387"/>
                </a:lnTo>
                <a:lnTo>
                  <a:pt x="1219352" y="3323387"/>
                </a:lnTo>
                <a:lnTo>
                  <a:pt x="1219352" y="3301441"/>
                </a:lnTo>
                <a:lnTo>
                  <a:pt x="1197064" y="3301441"/>
                </a:lnTo>
                <a:lnTo>
                  <a:pt x="1197064" y="3279153"/>
                </a:lnTo>
                <a:close/>
                <a:moveTo>
                  <a:pt x="1194321" y="3562045"/>
                </a:moveTo>
                <a:lnTo>
                  <a:pt x="1177861" y="3562045"/>
                </a:lnTo>
                <a:lnTo>
                  <a:pt x="1177861" y="3578504"/>
                </a:lnTo>
                <a:lnTo>
                  <a:pt x="1161402" y="3578504"/>
                </a:lnTo>
                <a:lnTo>
                  <a:pt x="1161402" y="3594964"/>
                </a:lnTo>
                <a:lnTo>
                  <a:pt x="1177861" y="3594964"/>
                </a:lnTo>
                <a:lnTo>
                  <a:pt x="1177861" y="3611423"/>
                </a:lnTo>
                <a:lnTo>
                  <a:pt x="1194321" y="3611423"/>
                </a:lnTo>
                <a:lnTo>
                  <a:pt x="1194321" y="3594964"/>
                </a:lnTo>
                <a:lnTo>
                  <a:pt x="1210780" y="3594964"/>
                </a:lnTo>
                <a:lnTo>
                  <a:pt x="1210780" y="3578504"/>
                </a:lnTo>
                <a:lnTo>
                  <a:pt x="1194321" y="3578504"/>
                </a:lnTo>
                <a:lnTo>
                  <a:pt x="1194321" y="3562045"/>
                </a:lnTo>
                <a:close/>
                <a:moveTo>
                  <a:pt x="921029" y="3284296"/>
                </a:moveTo>
                <a:lnTo>
                  <a:pt x="902513" y="3284296"/>
                </a:lnTo>
                <a:lnTo>
                  <a:pt x="902513" y="3303156"/>
                </a:lnTo>
                <a:lnTo>
                  <a:pt x="883653" y="3303156"/>
                </a:lnTo>
                <a:lnTo>
                  <a:pt x="883653" y="3321672"/>
                </a:lnTo>
                <a:lnTo>
                  <a:pt x="902513" y="3321672"/>
                </a:lnTo>
                <a:lnTo>
                  <a:pt x="902513" y="3340532"/>
                </a:lnTo>
                <a:lnTo>
                  <a:pt x="921029" y="3340532"/>
                </a:lnTo>
                <a:lnTo>
                  <a:pt x="921029" y="3321672"/>
                </a:lnTo>
                <a:lnTo>
                  <a:pt x="939889" y="3321672"/>
                </a:lnTo>
                <a:lnTo>
                  <a:pt x="939889" y="3303156"/>
                </a:lnTo>
                <a:lnTo>
                  <a:pt x="921029" y="3303156"/>
                </a:lnTo>
                <a:lnTo>
                  <a:pt x="921029" y="3284296"/>
                </a:lnTo>
                <a:close/>
                <a:moveTo>
                  <a:pt x="1123683" y="3705035"/>
                </a:moveTo>
                <a:lnTo>
                  <a:pt x="1111339" y="3705035"/>
                </a:lnTo>
                <a:lnTo>
                  <a:pt x="1111339" y="3717722"/>
                </a:lnTo>
                <a:lnTo>
                  <a:pt x="1098652" y="3717722"/>
                </a:lnTo>
                <a:lnTo>
                  <a:pt x="1098652" y="3730066"/>
                </a:lnTo>
                <a:lnTo>
                  <a:pt x="1111339" y="3730066"/>
                </a:lnTo>
                <a:lnTo>
                  <a:pt x="1111339" y="3742754"/>
                </a:lnTo>
                <a:lnTo>
                  <a:pt x="1123683" y="3742754"/>
                </a:lnTo>
                <a:lnTo>
                  <a:pt x="1123683" y="3730066"/>
                </a:lnTo>
                <a:lnTo>
                  <a:pt x="1136371" y="3730066"/>
                </a:lnTo>
                <a:lnTo>
                  <a:pt x="1136371" y="3717722"/>
                </a:lnTo>
                <a:lnTo>
                  <a:pt x="1123683" y="3717722"/>
                </a:lnTo>
                <a:lnTo>
                  <a:pt x="1123683" y="3705035"/>
                </a:lnTo>
                <a:close/>
                <a:moveTo>
                  <a:pt x="1126769" y="3421799"/>
                </a:moveTo>
                <a:lnTo>
                  <a:pt x="1108253" y="3421799"/>
                </a:lnTo>
                <a:lnTo>
                  <a:pt x="1108253" y="3440316"/>
                </a:lnTo>
                <a:lnTo>
                  <a:pt x="1089736" y="3440316"/>
                </a:lnTo>
                <a:lnTo>
                  <a:pt x="1089736" y="3458832"/>
                </a:lnTo>
                <a:lnTo>
                  <a:pt x="1108253" y="3458832"/>
                </a:lnTo>
                <a:lnTo>
                  <a:pt x="1108253" y="3477349"/>
                </a:lnTo>
                <a:lnTo>
                  <a:pt x="1126769" y="3477349"/>
                </a:lnTo>
                <a:lnTo>
                  <a:pt x="1126769" y="3458832"/>
                </a:lnTo>
                <a:lnTo>
                  <a:pt x="1145286" y="3458832"/>
                </a:lnTo>
                <a:lnTo>
                  <a:pt x="1145286" y="3440316"/>
                </a:lnTo>
                <a:lnTo>
                  <a:pt x="1126769" y="3440316"/>
                </a:lnTo>
                <a:lnTo>
                  <a:pt x="1126769" y="3421799"/>
                </a:lnTo>
                <a:close/>
                <a:moveTo>
                  <a:pt x="717004" y="2867673"/>
                </a:moveTo>
                <a:lnTo>
                  <a:pt x="695058" y="2867673"/>
                </a:lnTo>
                <a:lnTo>
                  <a:pt x="695058" y="2889961"/>
                </a:lnTo>
                <a:lnTo>
                  <a:pt x="672770" y="2889961"/>
                </a:lnTo>
                <a:lnTo>
                  <a:pt x="672770" y="2911907"/>
                </a:lnTo>
                <a:lnTo>
                  <a:pt x="695058" y="2911907"/>
                </a:lnTo>
                <a:lnTo>
                  <a:pt x="695058" y="2934195"/>
                </a:lnTo>
                <a:lnTo>
                  <a:pt x="717004" y="2934195"/>
                </a:lnTo>
                <a:lnTo>
                  <a:pt x="717004" y="2911907"/>
                </a:lnTo>
                <a:lnTo>
                  <a:pt x="739292" y="2911907"/>
                </a:lnTo>
                <a:lnTo>
                  <a:pt x="739292" y="2889961"/>
                </a:lnTo>
                <a:lnTo>
                  <a:pt x="717004" y="2889961"/>
                </a:lnTo>
                <a:lnTo>
                  <a:pt x="717004" y="2867673"/>
                </a:lnTo>
                <a:close/>
                <a:moveTo>
                  <a:pt x="714946" y="3148508"/>
                </a:moveTo>
                <a:lnTo>
                  <a:pt x="697116" y="3148508"/>
                </a:lnTo>
                <a:lnTo>
                  <a:pt x="697116" y="3166339"/>
                </a:lnTo>
                <a:lnTo>
                  <a:pt x="679285" y="3166339"/>
                </a:lnTo>
                <a:lnTo>
                  <a:pt x="679285" y="3184169"/>
                </a:lnTo>
                <a:lnTo>
                  <a:pt x="697116" y="3184169"/>
                </a:lnTo>
                <a:lnTo>
                  <a:pt x="697116" y="3202000"/>
                </a:lnTo>
                <a:lnTo>
                  <a:pt x="714946" y="3202000"/>
                </a:lnTo>
                <a:lnTo>
                  <a:pt x="714946" y="3184169"/>
                </a:lnTo>
                <a:lnTo>
                  <a:pt x="732777" y="3184169"/>
                </a:lnTo>
                <a:lnTo>
                  <a:pt x="732777" y="3166339"/>
                </a:lnTo>
                <a:lnTo>
                  <a:pt x="714946" y="3166339"/>
                </a:lnTo>
                <a:lnTo>
                  <a:pt x="714946" y="3148508"/>
                </a:lnTo>
                <a:close/>
                <a:moveTo>
                  <a:pt x="782841" y="3287382"/>
                </a:moveTo>
                <a:lnTo>
                  <a:pt x="766381" y="3287382"/>
                </a:lnTo>
                <a:lnTo>
                  <a:pt x="766381" y="3304184"/>
                </a:lnTo>
                <a:lnTo>
                  <a:pt x="749579" y="3304184"/>
                </a:lnTo>
                <a:lnTo>
                  <a:pt x="749579" y="3320644"/>
                </a:lnTo>
                <a:lnTo>
                  <a:pt x="766381" y="3320644"/>
                </a:lnTo>
                <a:lnTo>
                  <a:pt x="766381" y="3337446"/>
                </a:lnTo>
                <a:lnTo>
                  <a:pt x="782841" y="3337446"/>
                </a:lnTo>
                <a:lnTo>
                  <a:pt x="782841" y="3320644"/>
                </a:lnTo>
                <a:lnTo>
                  <a:pt x="799643" y="3320644"/>
                </a:lnTo>
                <a:lnTo>
                  <a:pt x="799643" y="3304184"/>
                </a:lnTo>
                <a:lnTo>
                  <a:pt x="782841" y="3304184"/>
                </a:lnTo>
                <a:lnTo>
                  <a:pt x="782841" y="3287382"/>
                </a:lnTo>
                <a:close/>
                <a:moveTo>
                  <a:pt x="648767" y="2729827"/>
                </a:moveTo>
                <a:lnTo>
                  <a:pt x="626135" y="2729827"/>
                </a:lnTo>
                <a:lnTo>
                  <a:pt x="626135" y="2752458"/>
                </a:lnTo>
                <a:lnTo>
                  <a:pt x="603504" y="2752458"/>
                </a:lnTo>
                <a:lnTo>
                  <a:pt x="603504" y="2775090"/>
                </a:lnTo>
                <a:lnTo>
                  <a:pt x="626135" y="2775090"/>
                </a:lnTo>
                <a:lnTo>
                  <a:pt x="626135" y="2797721"/>
                </a:lnTo>
                <a:lnTo>
                  <a:pt x="648767" y="2797721"/>
                </a:lnTo>
                <a:lnTo>
                  <a:pt x="648767" y="2775090"/>
                </a:lnTo>
                <a:lnTo>
                  <a:pt x="671398" y="2775090"/>
                </a:lnTo>
                <a:lnTo>
                  <a:pt x="671398" y="2752458"/>
                </a:lnTo>
                <a:lnTo>
                  <a:pt x="648767" y="2752458"/>
                </a:lnTo>
                <a:lnTo>
                  <a:pt x="648767" y="2729827"/>
                </a:lnTo>
                <a:close/>
                <a:moveTo>
                  <a:pt x="785241" y="3006204"/>
                </a:moveTo>
                <a:lnTo>
                  <a:pt x="763981" y="3006204"/>
                </a:lnTo>
                <a:lnTo>
                  <a:pt x="763981" y="3027464"/>
                </a:lnTo>
                <a:lnTo>
                  <a:pt x="742721" y="3027464"/>
                </a:lnTo>
                <a:lnTo>
                  <a:pt x="742721" y="3048724"/>
                </a:lnTo>
                <a:lnTo>
                  <a:pt x="763981" y="3048724"/>
                </a:lnTo>
                <a:lnTo>
                  <a:pt x="763981" y="3069984"/>
                </a:lnTo>
                <a:lnTo>
                  <a:pt x="785241" y="3069984"/>
                </a:lnTo>
                <a:lnTo>
                  <a:pt x="785241" y="3048724"/>
                </a:lnTo>
                <a:lnTo>
                  <a:pt x="806501" y="3048724"/>
                </a:lnTo>
                <a:lnTo>
                  <a:pt x="806501" y="3027464"/>
                </a:lnTo>
                <a:lnTo>
                  <a:pt x="785241" y="3027464"/>
                </a:lnTo>
                <a:lnTo>
                  <a:pt x="785241" y="3006204"/>
                </a:lnTo>
                <a:close/>
                <a:moveTo>
                  <a:pt x="850735" y="3427286"/>
                </a:moveTo>
                <a:lnTo>
                  <a:pt x="835647" y="3427286"/>
                </a:lnTo>
                <a:lnTo>
                  <a:pt x="835647" y="3442030"/>
                </a:lnTo>
                <a:lnTo>
                  <a:pt x="820903" y="3442030"/>
                </a:lnTo>
                <a:lnTo>
                  <a:pt x="820903" y="3457118"/>
                </a:lnTo>
                <a:lnTo>
                  <a:pt x="835647" y="3457118"/>
                </a:lnTo>
                <a:lnTo>
                  <a:pt x="835647" y="3471863"/>
                </a:lnTo>
                <a:lnTo>
                  <a:pt x="850735" y="3471863"/>
                </a:lnTo>
                <a:lnTo>
                  <a:pt x="850735" y="3457118"/>
                </a:lnTo>
                <a:lnTo>
                  <a:pt x="865480" y="3457118"/>
                </a:lnTo>
                <a:lnTo>
                  <a:pt x="865480" y="3442030"/>
                </a:lnTo>
                <a:lnTo>
                  <a:pt x="850735" y="3442030"/>
                </a:lnTo>
                <a:lnTo>
                  <a:pt x="850735" y="3427286"/>
                </a:lnTo>
                <a:close/>
                <a:moveTo>
                  <a:pt x="918286" y="3567189"/>
                </a:moveTo>
                <a:lnTo>
                  <a:pt x="905256" y="3567189"/>
                </a:lnTo>
                <a:lnTo>
                  <a:pt x="905256" y="3580219"/>
                </a:lnTo>
                <a:lnTo>
                  <a:pt x="892226" y="3580219"/>
                </a:lnTo>
                <a:lnTo>
                  <a:pt x="892226" y="3593249"/>
                </a:lnTo>
                <a:lnTo>
                  <a:pt x="905256" y="3593249"/>
                </a:lnTo>
                <a:lnTo>
                  <a:pt x="905256" y="3606279"/>
                </a:lnTo>
                <a:lnTo>
                  <a:pt x="918286" y="3606279"/>
                </a:lnTo>
                <a:lnTo>
                  <a:pt x="918286" y="3593249"/>
                </a:lnTo>
                <a:lnTo>
                  <a:pt x="931316" y="3593249"/>
                </a:lnTo>
                <a:lnTo>
                  <a:pt x="931316" y="3580219"/>
                </a:lnTo>
                <a:lnTo>
                  <a:pt x="918286" y="3580219"/>
                </a:lnTo>
                <a:lnTo>
                  <a:pt x="918286" y="3567189"/>
                </a:lnTo>
                <a:close/>
                <a:moveTo>
                  <a:pt x="1882178" y="3556216"/>
                </a:moveTo>
                <a:lnTo>
                  <a:pt x="1861604" y="3556216"/>
                </a:lnTo>
                <a:lnTo>
                  <a:pt x="1861604" y="3576447"/>
                </a:lnTo>
                <a:lnTo>
                  <a:pt x="1841373" y="3576447"/>
                </a:lnTo>
                <a:lnTo>
                  <a:pt x="1841373" y="3597021"/>
                </a:lnTo>
                <a:lnTo>
                  <a:pt x="1861604" y="3597021"/>
                </a:lnTo>
                <a:lnTo>
                  <a:pt x="1861604" y="3617252"/>
                </a:lnTo>
                <a:lnTo>
                  <a:pt x="1882178" y="3617252"/>
                </a:lnTo>
                <a:lnTo>
                  <a:pt x="1882178" y="3597021"/>
                </a:lnTo>
                <a:lnTo>
                  <a:pt x="1902409" y="3597021"/>
                </a:lnTo>
                <a:lnTo>
                  <a:pt x="1902409" y="3576447"/>
                </a:lnTo>
                <a:lnTo>
                  <a:pt x="1882178" y="3576447"/>
                </a:lnTo>
                <a:lnTo>
                  <a:pt x="1882178" y="3556216"/>
                </a:lnTo>
                <a:close/>
                <a:moveTo>
                  <a:pt x="830847" y="2937624"/>
                </a:moveTo>
                <a:lnTo>
                  <a:pt x="855535" y="2937624"/>
                </a:lnTo>
                <a:lnTo>
                  <a:pt x="855535" y="2913278"/>
                </a:lnTo>
                <a:lnTo>
                  <a:pt x="879881" y="2913278"/>
                </a:lnTo>
                <a:lnTo>
                  <a:pt x="879881" y="2888590"/>
                </a:lnTo>
                <a:lnTo>
                  <a:pt x="855535" y="2888590"/>
                </a:lnTo>
                <a:lnTo>
                  <a:pt x="855535" y="2864244"/>
                </a:lnTo>
                <a:lnTo>
                  <a:pt x="830847" y="2864244"/>
                </a:lnTo>
                <a:lnTo>
                  <a:pt x="830847" y="2888590"/>
                </a:lnTo>
                <a:lnTo>
                  <a:pt x="806501" y="2888590"/>
                </a:lnTo>
                <a:lnTo>
                  <a:pt x="806501" y="2913278"/>
                </a:lnTo>
                <a:lnTo>
                  <a:pt x="830847" y="2913278"/>
                </a:lnTo>
                <a:lnTo>
                  <a:pt x="830847" y="2937624"/>
                </a:lnTo>
                <a:close/>
                <a:moveTo>
                  <a:pt x="712546" y="3430029"/>
                </a:moveTo>
                <a:lnTo>
                  <a:pt x="699516" y="3430029"/>
                </a:lnTo>
                <a:lnTo>
                  <a:pt x="699516" y="3443059"/>
                </a:lnTo>
                <a:lnTo>
                  <a:pt x="686486" y="3443059"/>
                </a:lnTo>
                <a:lnTo>
                  <a:pt x="686486" y="3456089"/>
                </a:lnTo>
                <a:lnTo>
                  <a:pt x="699516" y="3456089"/>
                </a:lnTo>
                <a:lnTo>
                  <a:pt x="699516" y="3469119"/>
                </a:lnTo>
                <a:lnTo>
                  <a:pt x="712546" y="3469119"/>
                </a:lnTo>
                <a:lnTo>
                  <a:pt x="712546" y="3456089"/>
                </a:lnTo>
                <a:lnTo>
                  <a:pt x="725576" y="3456089"/>
                </a:lnTo>
                <a:lnTo>
                  <a:pt x="725576" y="3443059"/>
                </a:lnTo>
                <a:lnTo>
                  <a:pt x="712546" y="3443059"/>
                </a:lnTo>
                <a:lnTo>
                  <a:pt x="712546" y="3430029"/>
                </a:lnTo>
                <a:close/>
                <a:moveTo>
                  <a:pt x="1741246" y="3841166"/>
                </a:moveTo>
                <a:lnTo>
                  <a:pt x="1728216" y="3841166"/>
                </a:lnTo>
                <a:lnTo>
                  <a:pt x="1728216" y="3854539"/>
                </a:lnTo>
                <a:lnTo>
                  <a:pt x="1714843" y="3854539"/>
                </a:lnTo>
                <a:lnTo>
                  <a:pt x="1714843" y="3867569"/>
                </a:lnTo>
                <a:lnTo>
                  <a:pt x="1728216" y="3867569"/>
                </a:lnTo>
                <a:lnTo>
                  <a:pt x="1728216" y="3880942"/>
                </a:lnTo>
                <a:lnTo>
                  <a:pt x="1741246" y="3880942"/>
                </a:lnTo>
                <a:lnTo>
                  <a:pt x="1741246" y="3867569"/>
                </a:lnTo>
                <a:lnTo>
                  <a:pt x="1754619" y="3867569"/>
                </a:lnTo>
                <a:lnTo>
                  <a:pt x="1754619" y="3854539"/>
                </a:lnTo>
                <a:lnTo>
                  <a:pt x="1741246" y="3854539"/>
                </a:lnTo>
                <a:lnTo>
                  <a:pt x="1741246" y="3841166"/>
                </a:lnTo>
                <a:close/>
                <a:moveTo>
                  <a:pt x="1674381" y="3699205"/>
                </a:moveTo>
                <a:lnTo>
                  <a:pt x="1657921" y="3699205"/>
                </a:lnTo>
                <a:lnTo>
                  <a:pt x="1657921" y="3715664"/>
                </a:lnTo>
                <a:lnTo>
                  <a:pt x="1641462" y="3715664"/>
                </a:lnTo>
                <a:lnTo>
                  <a:pt x="1641462" y="3732124"/>
                </a:lnTo>
                <a:lnTo>
                  <a:pt x="1657921" y="3732124"/>
                </a:lnTo>
                <a:lnTo>
                  <a:pt x="1657921" y="3748583"/>
                </a:lnTo>
                <a:lnTo>
                  <a:pt x="1674381" y="3748583"/>
                </a:lnTo>
                <a:lnTo>
                  <a:pt x="1674381" y="3732124"/>
                </a:lnTo>
                <a:lnTo>
                  <a:pt x="1690840" y="3732124"/>
                </a:lnTo>
                <a:lnTo>
                  <a:pt x="1690840" y="3715664"/>
                </a:lnTo>
                <a:lnTo>
                  <a:pt x="1674381" y="3715664"/>
                </a:lnTo>
                <a:lnTo>
                  <a:pt x="1674381" y="3699205"/>
                </a:lnTo>
                <a:close/>
                <a:moveTo>
                  <a:pt x="1677467" y="3415627"/>
                </a:moveTo>
                <a:lnTo>
                  <a:pt x="1654835" y="3415627"/>
                </a:lnTo>
                <a:lnTo>
                  <a:pt x="1654835" y="3438258"/>
                </a:lnTo>
                <a:lnTo>
                  <a:pt x="1632204" y="3438258"/>
                </a:lnTo>
                <a:lnTo>
                  <a:pt x="1632204" y="3460890"/>
                </a:lnTo>
                <a:lnTo>
                  <a:pt x="1654835" y="3460890"/>
                </a:lnTo>
                <a:lnTo>
                  <a:pt x="1654835" y="3483521"/>
                </a:lnTo>
                <a:lnTo>
                  <a:pt x="1677467" y="3483521"/>
                </a:lnTo>
                <a:lnTo>
                  <a:pt x="1677467" y="3460890"/>
                </a:lnTo>
                <a:lnTo>
                  <a:pt x="1700098" y="3460890"/>
                </a:lnTo>
                <a:lnTo>
                  <a:pt x="1700098" y="3438258"/>
                </a:lnTo>
                <a:lnTo>
                  <a:pt x="1677467" y="3438258"/>
                </a:lnTo>
                <a:lnTo>
                  <a:pt x="1677467" y="3415627"/>
                </a:lnTo>
                <a:close/>
                <a:moveTo>
                  <a:pt x="1604086" y="3841852"/>
                </a:moveTo>
                <a:lnTo>
                  <a:pt x="1591056" y="3841852"/>
                </a:lnTo>
                <a:lnTo>
                  <a:pt x="1591056" y="3854539"/>
                </a:lnTo>
                <a:lnTo>
                  <a:pt x="1578369" y="3854539"/>
                </a:lnTo>
                <a:lnTo>
                  <a:pt x="1578369" y="3867569"/>
                </a:lnTo>
                <a:lnTo>
                  <a:pt x="1591056" y="3867569"/>
                </a:lnTo>
                <a:lnTo>
                  <a:pt x="1591056" y="3880256"/>
                </a:lnTo>
                <a:lnTo>
                  <a:pt x="1604086" y="3880256"/>
                </a:lnTo>
                <a:lnTo>
                  <a:pt x="1604086" y="3867569"/>
                </a:lnTo>
                <a:lnTo>
                  <a:pt x="1616773" y="3867569"/>
                </a:lnTo>
                <a:lnTo>
                  <a:pt x="1616773" y="3854539"/>
                </a:lnTo>
                <a:lnTo>
                  <a:pt x="1604086" y="3854539"/>
                </a:lnTo>
                <a:lnTo>
                  <a:pt x="1604086" y="3841852"/>
                </a:lnTo>
                <a:close/>
                <a:moveTo>
                  <a:pt x="1607172" y="3557588"/>
                </a:moveTo>
                <a:lnTo>
                  <a:pt x="1587970" y="3557588"/>
                </a:lnTo>
                <a:lnTo>
                  <a:pt x="1587970" y="3577133"/>
                </a:lnTo>
                <a:lnTo>
                  <a:pt x="1568425" y="3577133"/>
                </a:lnTo>
                <a:lnTo>
                  <a:pt x="1568425" y="3596335"/>
                </a:lnTo>
                <a:lnTo>
                  <a:pt x="1587970" y="3596335"/>
                </a:lnTo>
                <a:lnTo>
                  <a:pt x="1587970" y="3615881"/>
                </a:lnTo>
                <a:lnTo>
                  <a:pt x="1607172" y="3615881"/>
                </a:lnTo>
                <a:lnTo>
                  <a:pt x="1607172" y="3596335"/>
                </a:lnTo>
                <a:lnTo>
                  <a:pt x="1626718" y="3596335"/>
                </a:lnTo>
                <a:lnTo>
                  <a:pt x="1626718" y="3577133"/>
                </a:lnTo>
                <a:lnTo>
                  <a:pt x="1607172" y="3577133"/>
                </a:lnTo>
                <a:lnTo>
                  <a:pt x="1607172" y="3557588"/>
                </a:lnTo>
                <a:close/>
                <a:moveTo>
                  <a:pt x="1539964" y="3416313"/>
                </a:moveTo>
                <a:lnTo>
                  <a:pt x="1518018" y="3416313"/>
                </a:lnTo>
                <a:lnTo>
                  <a:pt x="1518018" y="3438601"/>
                </a:lnTo>
                <a:lnTo>
                  <a:pt x="1495730" y="3438601"/>
                </a:lnTo>
                <a:lnTo>
                  <a:pt x="1495730" y="3460547"/>
                </a:lnTo>
                <a:lnTo>
                  <a:pt x="1518018" y="3460547"/>
                </a:lnTo>
                <a:lnTo>
                  <a:pt x="1518018" y="3482835"/>
                </a:lnTo>
                <a:lnTo>
                  <a:pt x="1539964" y="3482835"/>
                </a:lnTo>
                <a:lnTo>
                  <a:pt x="1539964" y="3460547"/>
                </a:lnTo>
                <a:lnTo>
                  <a:pt x="1562252" y="3460547"/>
                </a:lnTo>
                <a:lnTo>
                  <a:pt x="1562252" y="3438601"/>
                </a:lnTo>
                <a:lnTo>
                  <a:pt x="1539964" y="3438601"/>
                </a:lnTo>
                <a:lnTo>
                  <a:pt x="1539964" y="3416313"/>
                </a:lnTo>
                <a:close/>
                <a:moveTo>
                  <a:pt x="1878749" y="3840480"/>
                </a:moveTo>
                <a:lnTo>
                  <a:pt x="1865033" y="3840480"/>
                </a:lnTo>
                <a:lnTo>
                  <a:pt x="1865033" y="3854196"/>
                </a:lnTo>
                <a:lnTo>
                  <a:pt x="1851317" y="3854196"/>
                </a:lnTo>
                <a:lnTo>
                  <a:pt x="1851317" y="3867912"/>
                </a:lnTo>
                <a:lnTo>
                  <a:pt x="1865033" y="3867912"/>
                </a:lnTo>
                <a:lnTo>
                  <a:pt x="1865033" y="3881628"/>
                </a:lnTo>
                <a:lnTo>
                  <a:pt x="1878749" y="3881628"/>
                </a:lnTo>
                <a:lnTo>
                  <a:pt x="1878749" y="3867912"/>
                </a:lnTo>
                <a:lnTo>
                  <a:pt x="1892465" y="3867912"/>
                </a:lnTo>
                <a:lnTo>
                  <a:pt x="1892465" y="3854196"/>
                </a:lnTo>
                <a:lnTo>
                  <a:pt x="1878749" y="3854196"/>
                </a:lnTo>
                <a:lnTo>
                  <a:pt x="1878749" y="3840480"/>
                </a:lnTo>
                <a:close/>
                <a:moveTo>
                  <a:pt x="1744675" y="3556902"/>
                </a:moveTo>
                <a:lnTo>
                  <a:pt x="1724787" y="3556902"/>
                </a:lnTo>
                <a:lnTo>
                  <a:pt x="1724787" y="3576790"/>
                </a:lnTo>
                <a:lnTo>
                  <a:pt x="1704899" y="3576790"/>
                </a:lnTo>
                <a:lnTo>
                  <a:pt x="1704899" y="3596678"/>
                </a:lnTo>
                <a:lnTo>
                  <a:pt x="1724787" y="3596678"/>
                </a:lnTo>
                <a:lnTo>
                  <a:pt x="1724787" y="3616566"/>
                </a:lnTo>
                <a:lnTo>
                  <a:pt x="1744675" y="3616566"/>
                </a:lnTo>
                <a:lnTo>
                  <a:pt x="1744675" y="3596678"/>
                </a:lnTo>
                <a:lnTo>
                  <a:pt x="1764563" y="3596678"/>
                </a:lnTo>
                <a:lnTo>
                  <a:pt x="1764563" y="3576790"/>
                </a:lnTo>
                <a:lnTo>
                  <a:pt x="1744675" y="3576790"/>
                </a:lnTo>
                <a:lnTo>
                  <a:pt x="1744675" y="3556902"/>
                </a:lnTo>
                <a:close/>
                <a:moveTo>
                  <a:pt x="1814970" y="3414598"/>
                </a:moveTo>
                <a:lnTo>
                  <a:pt x="1791652" y="3414598"/>
                </a:lnTo>
                <a:lnTo>
                  <a:pt x="1791652" y="3437915"/>
                </a:lnTo>
                <a:lnTo>
                  <a:pt x="1768335" y="3437915"/>
                </a:lnTo>
                <a:lnTo>
                  <a:pt x="1768335" y="3461233"/>
                </a:lnTo>
                <a:lnTo>
                  <a:pt x="1791652" y="3461233"/>
                </a:lnTo>
                <a:lnTo>
                  <a:pt x="1791652" y="3484550"/>
                </a:lnTo>
                <a:lnTo>
                  <a:pt x="1814970" y="3484550"/>
                </a:lnTo>
                <a:lnTo>
                  <a:pt x="1814970" y="3461233"/>
                </a:lnTo>
                <a:lnTo>
                  <a:pt x="1838287" y="3461233"/>
                </a:lnTo>
                <a:lnTo>
                  <a:pt x="1838287" y="3437915"/>
                </a:lnTo>
                <a:lnTo>
                  <a:pt x="1814970" y="3437915"/>
                </a:lnTo>
                <a:lnTo>
                  <a:pt x="1814970" y="3414598"/>
                </a:lnTo>
                <a:close/>
                <a:moveTo>
                  <a:pt x="1811884" y="3698519"/>
                </a:moveTo>
                <a:lnTo>
                  <a:pt x="1794739" y="3698519"/>
                </a:lnTo>
                <a:lnTo>
                  <a:pt x="1794739" y="3715322"/>
                </a:lnTo>
                <a:lnTo>
                  <a:pt x="1777936" y="3715322"/>
                </a:lnTo>
                <a:lnTo>
                  <a:pt x="1777936" y="3732467"/>
                </a:lnTo>
                <a:lnTo>
                  <a:pt x="1794739" y="3732467"/>
                </a:lnTo>
                <a:lnTo>
                  <a:pt x="1794739" y="3749269"/>
                </a:lnTo>
                <a:lnTo>
                  <a:pt x="1811884" y="3749269"/>
                </a:lnTo>
                <a:lnTo>
                  <a:pt x="1811884" y="3732467"/>
                </a:lnTo>
                <a:lnTo>
                  <a:pt x="1828686" y="3732467"/>
                </a:lnTo>
                <a:lnTo>
                  <a:pt x="1828686" y="3715322"/>
                </a:lnTo>
                <a:lnTo>
                  <a:pt x="1811884" y="3715322"/>
                </a:lnTo>
                <a:lnTo>
                  <a:pt x="1811884" y="3698519"/>
                </a:lnTo>
                <a:close/>
                <a:moveTo>
                  <a:pt x="1402461" y="3417684"/>
                </a:moveTo>
                <a:lnTo>
                  <a:pt x="1381201" y="3417684"/>
                </a:lnTo>
                <a:lnTo>
                  <a:pt x="1381201" y="3438944"/>
                </a:lnTo>
                <a:lnTo>
                  <a:pt x="1359941" y="3438944"/>
                </a:lnTo>
                <a:lnTo>
                  <a:pt x="1359941" y="3460204"/>
                </a:lnTo>
                <a:lnTo>
                  <a:pt x="1381201" y="3460204"/>
                </a:lnTo>
                <a:lnTo>
                  <a:pt x="1381201" y="3481464"/>
                </a:lnTo>
                <a:lnTo>
                  <a:pt x="1402461" y="3481464"/>
                </a:lnTo>
                <a:lnTo>
                  <a:pt x="1402461" y="3460204"/>
                </a:lnTo>
                <a:lnTo>
                  <a:pt x="1423721" y="3460204"/>
                </a:lnTo>
                <a:lnTo>
                  <a:pt x="1423721" y="3438944"/>
                </a:lnTo>
                <a:lnTo>
                  <a:pt x="1402461" y="3438944"/>
                </a:lnTo>
                <a:lnTo>
                  <a:pt x="1402461" y="3417684"/>
                </a:lnTo>
                <a:close/>
                <a:moveTo>
                  <a:pt x="1334910" y="3277438"/>
                </a:moveTo>
                <a:lnTo>
                  <a:pt x="1311592" y="3277438"/>
                </a:lnTo>
                <a:lnTo>
                  <a:pt x="1311592" y="3300755"/>
                </a:lnTo>
                <a:lnTo>
                  <a:pt x="1288275" y="3300755"/>
                </a:lnTo>
                <a:lnTo>
                  <a:pt x="1288275" y="3324073"/>
                </a:lnTo>
                <a:lnTo>
                  <a:pt x="1311592" y="3324073"/>
                </a:lnTo>
                <a:lnTo>
                  <a:pt x="1311592" y="3347390"/>
                </a:lnTo>
                <a:lnTo>
                  <a:pt x="1334910" y="3347390"/>
                </a:lnTo>
                <a:lnTo>
                  <a:pt x="1334910" y="3324073"/>
                </a:lnTo>
                <a:lnTo>
                  <a:pt x="1358227" y="3324073"/>
                </a:lnTo>
                <a:lnTo>
                  <a:pt x="1358227" y="3300755"/>
                </a:lnTo>
                <a:lnTo>
                  <a:pt x="1334910" y="3300755"/>
                </a:lnTo>
                <a:lnTo>
                  <a:pt x="1334910" y="3277438"/>
                </a:lnTo>
                <a:close/>
                <a:moveTo>
                  <a:pt x="1399375" y="3701263"/>
                </a:moveTo>
                <a:lnTo>
                  <a:pt x="1384287" y="3701263"/>
                </a:lnTo>
                <a:lnTo>
                  <a:pt x="1384287" y="3716350"/>
                </a:lnTo>
                <a:lnTo>
                  <a:pt x="1369200" y="3716350"/>
                </a:lnTo>
                <a:lnTo>
                  <a:pt x="1369200" y="3731438"/>
                </a:lnTo>
                <a:lnTo>
                  <a:pt x="1384287" y="3731438"/>
                </a:lnTo>
                <a:lnTo>
                  <a:pt x="1384287" y="3746525"/>
                </a:lnTo>
                <a:lnTo>
                  <a:pt x="1399375" y="3746525"/>
                </a:lnTo>
                <a:lnTo>
                  <a:pt x="1399375" y="3731438"/>
                </a:lnTo>
                <a:lnTo>
                  <a:pt x="1414462" y="3731438"/>
                </a:lnTo>
                <a:lnTo>
                  <a:pt x="1414462" y="3716350"/>
                </a:lnTo>
                <a:lnTo>
                  <a:pt x="1399375" y="3716350"/>
                </a:lnTo>
                <a:lnTo>
                  <a:pt x="1399375" y="3701263"/>
                </a:lnTo>
                <a:close/>
                <a:moveTo>
                  <a:pt x="1332166" y="3560331"/>
                </a:moveTo>
                <a:lnTo>
                  <a:pt x="1314336" y="3560331"/>
                </a:lnTo>
                <a:lnTo>
                  <a:pt x="1314336" y="3577819"/>
                </a:lnTo>
                <a:lnTo>
                  <a:pt x="1296848" y="3577819"/>
                </a:lnTo>
                <a:lnTo>
                  <a:pt x="1296848" y="3595649"/>
                </a:lnTo>
                <a:lnTo>
                  <a:pt x="1314336" y="3595649"/>
                </a:lnTo>
                <a:lnTo>
                  <a:pt x="1314336" y="3613137"/>
                </a:lnTo>
                <a:lnTo>
                  <a:pt x="1332166" y="3613137"/>
                </a:lnTo>
                <a:lnTo>
                  <a:pt x="1332166" y="3595649"/>
                </a:lnTo>
                <a:lnTo>
                  <a:pt x="1349654" y="3595649"/>
                </a:lnTo>
                <a:lnTo>
                  <a:pt x="1349654" y="3577819"/>
                </a:lnTo>
                <a:lnTo>
                  <a:pt x="1332166" y="3577819"/>
                </a:lnTo>
                <a:lnTo>
                  <a:pt x="1332166" y="3560331"/>
                </a:lnTo>
                <a:close/>
                <a:moveTo>
                  <a:pt x="1264615" y="3419399"/>
                </a:moveTo>
                <a:lnTo>
                  <a:pt x="1244727" y="3419399"/>
                </a:lnTo>
                <a:lnTo>
                  <a:pt x="1244727" y="3439630"/>
                </a:lnTo>
                <a:lnTo>
                  <a:pt x="1224496" y="3439630"/>
                </a:lnTo>
                <a:lnTo>
                  <a:pt x="1224496" y="3459518"/>
                </a:lnTo>
                <a:lnTo>
                  <a:pt x="1244727" y="3459518"/>
                </a:lnTo>
                <a:lnTo>
                  <a:pt x="1244727" y="3479749"/>
                </a:lnTo>
                <a:lnTo>
                  <a:pt x="1264615" y="3479749"/>
                </a:lnTo>
                <a:lnTo>
                  <a:pt x="1264615" y="3459518"/>
                </a:lnTo>
                <a:lnTo>
                  <a:pt x="1284846" y="3459518"/>
                </a:lnTo>
                <a:lnTo>
                  <a:pt x="1284846" y="3439630"/>
                </a:lnTo>
                <a:lnTo>
                  <a:pt x="1264615" y="3439630"/>
                </a:lnTo>
                <a:lnTo>
                  <a:pt x="1264615" y="3419399"/>
                </a:lnTo>
                <a:close/>
                <a:moveTo>
                  <a:pt x="1536878" y="3699891"/>
                </a:moveTo>
                <a:lnTo>
                  <a:pt x="1521104" y="3699891"/>
                </a:lnTo>
                <a:lnTo>
                  <a:pt x="1521104" y="3716007"/>
                </a:lnTo>
                <a:lnTo>
                  <a:pt x="1504988" y="3716007"/>
                </a:lnTo>
                <a:lnTo>
                  <a:pt x="1504988" y="3731781"/>
                </a:lnTo>
                <a:lnTo>
                  <a:pt x="1521104" y="3731781"/>
                </a:lnTo>
                <a:lnTo>
                  <a:pt x="1521104" y="3747897"/>
                </a:lnTo>
                <a:lnTo>
                  <a:pt x="1536878" y="3747897"/>
                </a:lnTo>
                <a:lnTo>
                  <a:pt x="1536878" y="3731781"/>
                </a:lnTo>
                <a:lnTo>
                  <a:pt x="1552994" y="3731781"/>
                </a:lnTo>
                <a:lnTo>
                  <a:pt x="1552994" y="3716007"/>
                </a:lnTo>
                <a:lnTo>
                  <a:pt x="1536878" y="3716007"/>
                </a:lnTo>
                <a:lnTo>
                  <a:pt x="1536878" y="3699891"/>
                </a:lnTo>
                <a:close/>
                <a:moveTo>
                  <a:pt x="1466583" y="3842880"/>
                </a:moveTo>
                <a:lnTo>
                  <a:pt x="1454239" y="3842880"/>
                </a:lnTo>
                <a:lnTo>
                  <a:pt x="1454239" y="3854882"/>
                </a:lnTo>
                <a:lnTo>
                  <a:pt x="1442237" y="3854882"/>
                </a:lnTo>
                <a:lnTo>
                  <a:pt x="1442237" y="3867226"/>
                </a:lnTo>
                <a:lnTo>
                  <a:pt x="1454239" y="3867226"/>
                </a:lnTo>
                <a:lnTo>
                  <a:pt x="1454239" y="3879228"/>
                </a:lnTo>
                <a:lnTo>
                  <a:pt x="1466583" y="3879228"/>
                </a:lnTo>
                <a:lnTo>
                  <a:pt x="1466583" y="3867226"/>
                </a:lnTo>
                <a:lnTo>
                  <a:pt x="1478585" y="3867226"/>
                </a:lnTo>
                <a:lnTo>
                  <a:pt x="1478585" y="3854882"/>
                </a:lnTo>
                <a:lnTo>
                  <a:pt x="1466583" y="3854882"/>
                </a:lnTo>
                <a:lnTo>
                  <a:pt x="1466583" y="3842880"/>
                </a:lnTo>
                <a:close/>
                <a:moveTo>
                  <a:pt x="1261529" y="3703320"/>
                </a:moveTo>
                <a:lnTo>
                  <a:pt x="1247813" y="3703320"/>
                </a:lnTo>
                <a:lnTo>
                  <a:pt x="1247813" y="3717036"/>
                </a:lnTo>
                <a:lnTo>
                  <a:pt x="1234097" y="3717036"/>
                </a:lnTo>
                <a:lnTo>
                  <a:pt x="1234097" y="3730752"/>
                </a:lnTo>
                <a:lnTo>
                  <a:pt x="1247813" y="3730752"/>
                </a:lnTo>
                <a:lnTo>
                  <a:pt x="1247813" y="3744468"/>
                </a:lnTo>
                <a:lnTo>
                  <a:pt x="1261529" y="3744468"/>
                </a:lnTo>
                <a:lnTo>
                  <a:pt x="1261529" y="3730752"/>
                </a:lnTo>
                <a:lnTo>
                  <a:pt x="1275245" y="3730752"/>
                </a:lnTo>
                <a:lnTo>
                  <a:pt x="1275245" y="3717036"/>
                </a:lnTo>
                <a:lnTo>
                  <a:pt x="1261529" y="3717036"/>
                </a:lnTo>
                <a:lnTo>
                  <a:pt x="1261529" y="3703320"/>
                </a:lnTo>
                <a:close/>
                <a:moveTo>
                  <a:pt x="1469669" y="3558616"/>
                </a:moveTo>
                <a:lnTo>
                  <a:pt x="1451153" y="3558616"/>
                </a:lnTo>
                <a:lnTo>
                  <a:pt x="1451153" y="3577476"/>
                </a:lnTo>
                <a:lnTo>
                  <a:pt x="1432293" y="3577476"/>
                </a:lnTo>
                <a:lnTo>
                  <a:pt x="1432293" y="3595992"/>
                </a:lnTo>
                <a:lnTo>
                  <a:pt x="1451153" y="3595992"/>
                </a:lnTo>
                <a:lnTo>
                  <a:pt x="1451153" y="3614852"/>
                </a:lnTo>
                <a:lnTo>
                  <a:pt x="1469669" y="3614852"/>
                </a:lnTo>
                <a:lnTo>
                  <a:pt x="1469669" y="3595992"/>
                </a:lnTo>
                <a:lnTo>
                  <a:pt x="1488529" y="3595992"/>
                </a:lnTo>
                <a:lnTo>
                  <a:pt x="1488529" y="3577476"/>
                </a:lnTo>
                <a:lnTo>
                  <a:pt x="1469669" y="3577476"/>
                </a:lnTo>
                <a:lnTo>
                  <a:pt x="1469669" y="3558616"/>
                </a:lnTo>
                <a:close/>
                <a:moveTo>
                  <a:pt x="1448067" y="3349104"/>
                </a:moveTo>
                <a:lnTo>
                  <a:pt x="1472755" y="3349104"/>
                </a:lnTo>
                <a:lnTo>
                  <a:pt x="1472755" y="3324758"/>
                </a:lnTo>
                <a:lnTo>
                  <a:pt x="1497101" y="3324758"/>
                </a:lnTo>
                <a:lnTo>
                  <a:pt x="1497101" y="3300070"/>
                </a:lnTo>
                <a:lnTo>
                  <a:pt x="1472755" y="3300070"/>
                </a:lnTo>
                <a:lnTo>
                  <a:pt x="1472755" y="3275724"/>
                </a:lnTo>
                <a:lnTo>
                  <a:pt x="1448067" y="3275724"/>
                </a:lnTo>
                <a:lnTo>
                  <a:pt x="1448067" y="3300070"/>
                </a:lnTo>
                <a:lnTo>
                  <a:pt x="1423721" y="3300070"/>
                </a:lnTo>
                <a:lnTo>
                  <a:pt x="1423721" y="3324758"/>
                </a:lnTo>
                <a:lnTo>
                  <a:pt x="1448067" y="3324758"/>
                </a:lnTo>
                <a:lnTo>
                  <a:pt x="1448067" y="3349104"/>
                </a:lnTo>
                <a:close/>
                <a:moveTo>
                  <a:pt x="853135" y="3145079"/>
                </a:moveTo>
                <a:lnTo>
                  <a:pt x="833247" y="3145079"/>
                </a:lnTo>
                <a:lnTo>
                  <a:pt x="833247" y="3165310"/>
                </a:lnTo>
                <a:lnTo>
                  <a:pt x="813016" y="3165310"/>
                </a:lnTo>
                <a:lnTo>
                  <a:pt x="813016" y="3185198"/>
                </a:lnTo>
                <a:lnTo>
                  <a:pt x="833247" y="3185198"/>
                </a:lnTo>
                <a:lnTo>
                  <a:pt x="833247" y="3205429"/>
                </a:lnTo>
                <a:lnTo>
                  <a:pt x="853135" y="3205429"/>
                </a:lnTo>
                <a:lnTo>
                  <a:pt x="853135" y="3185198"/>
                </a:lnTo>
                <a:lnTo>
                  <a:pt x="873366" y="3185198"/>
                </a:lnTo>
                <a:lnTo>
                  <a:pt x="873366" y="3165310"/>
                </a:lnTo>
                <a:lnTo>
                  <a:pt x="853135" y="3165310"/>
                </a:lnTo>
                <a:lnTo>
                  <a:pt x="853135" y="3145079"/>
                </a:lnTo>
                <a:close/>
                <a:moveTo>
                  <a:pt x="233172" y="2742514"/>
                </a:moveTo>
                <a:lnTo>
                  <a:pt x="218770" y="2742514"/>
                </a:lnTo>
                <a:lnTo>
                  <a:pt x="218770" y="2756573"/>
                </a:lnTo>
                <a:lnTo>
                  <a:pt x="204711" y="2756573"/>
                </a:lnTo>
                <a:lnTo>
                  <a:pt x="204711" y="2770975"/>
                </a:lnTo>
                <a:lnTo>
                  <a:pt x="218770" y="2770975"/>
                </a:lnTo>
                <a:lnTo>
                  <a:pt x="218770" y="2785034"/>
                </a:lnTo>
                <a:lnTo>
                  <a:pt x="233172" y="2785034"/>
                </a:lnTo>
                <a:lnTo>
                  <a:pt x="233172" y="2770975"/>
                </a:lnTo>
                <a:lnTo>
                  <a:pt x="247231" y="2770975"/>
                </a:lnTo>
                <a:lnTo>
                  <a:pt x="247231" y="2756573"/>
                </a:lnTo>
                <a:lnTo>
                  <a:pt x="233172" y="2756573"/>
                </a:lnTo>
                <a:lnTo>
                  <a:pt x="233172" y="2742514"/>
                </a:lnTo>
                <a:close/>
                <a:moveTo>
                  <a:pt x="234201" y="2464422"/>
                </a:moveTo>
                <a:lnTo>
                  <a:pt x="217742" y="2464422"/>
                </a:lnTo>
                <a:lnTo>
                  <a:pt x="217742" y="2481224"/>
                </a:lnTo>
                <a:lnTo>
                  <a:pt x="200939" y="2481224"/>
                </a:lnTo>
                <a:lnTo>
                  <a:pt x="200939" y="2497684"/>
                </a:lnTo>
                <a:lnTo>
                  <a:pt x="217742" y="2497684"/>
                </a:lnTo>
                <a:lnTo>
                  <a:pt x="217742" y="2514486"/>
                </a:lnTo>
                <a:lnTo>
                  <a:pt x="234201" y="2514486"/>
                </a:lnTo>
                <a:lnTo>
                  <a:pt x="234201" y="2497684"/>
                </a:lnTo>
                <a:lnTo>
                  <a:pt x="251003" y="2497684"/>
                </a:lnTo>
                <a:lnTo>
                  <a:pt x="251003" y="2481224"/>
                </a:lnTo>
                <a:lnTo>
                  <a:pt x="234201" y="2481224"/>
                </a:lnTo>
                <a:lnTo>
                  <a:pt x="234201" y="2464422"/>
                </a:lnTo>
                <a:close/>
                <a:moveTo>
                  <a:pt x="165278" y="2328634"/>
                </a:moveTo>
                <a:lnTo>
                  <a:pt x="149504" y="2328634"/>
                </a:lnTo>
                <a:lnTo>
                  <a:pt x="149504" y="2344407"/>
                </a:lnTo>
                <a:lnTo>
                  <a:pt x="133731" y="2344407"/>
                </a:lnTo>
                <a:lnTo>
                  <a:pt x="133731" y="2360181"/>
                </a:lnTo>
                <a:lnTo>
                  <a:pt x="149504" y="2360181"/>
                </a:lnTo>
                <a:lnTo>
                  <a:pt x="149504" y="2375954"/>
                </a:lnTo>
                <a:lnTo>
                  <a:pt x="165278" y="2375954"/>
                </a:lnTo>
                <a:lnTo>
                  <a:pt x="165278" y="2360181"/>
                </a:lnTo>
                <a:lnTo>
                  <a:pt x="181051" y="2360181"/>
                </a:lnTo>
                <a:lnTo>
                  <a:pt x="181051" y="2344407"/>
                </a:lnTo>
                <a:lnTo>
                  <a:pt x="165278" y="2344407"/>
                </a:lnTo>
                <a:lnTo>
                  <a:pt x="165278" y="2328634"/>
                </a:lnTo>
                <a:close/>
                <a:moveTo>
                  <a:pt x="165964" y="2052599"/>
                </a:moveTo>
                <a:lnTo>
                  <a:pt x="148819" y="2052599"/>
                </a:lnTo>
                <a:lnTo>
                  <a:pt x="148819" y="2069402"/>
                </a:lnTo>
                <a:lnTo>
                  <a:pt x="132017" y="2069402"/>
                </a:lnTo>
                <a:lnTo>
                  <a:pt x="132017" y="2086547"/>
                </a:lnTo>
                <a:lnTo>
                  <a:pt x="148819" y="2086547"/>
                </a:lnTo>
                <a:lnTo>
                  <a:pt x="148819" y="2103349"/>
                </a:lnTo>
                <a:lnTo>
                  <a:pt x="165964" y="2103349"/>
                </a:lnTo>
                <a:lnTo>
                  <a:pt x="165964" y="2086547"/>
                </a:lnTo>
                <a:lnTo>
                  <a:pt x="182766" y="2086547"/>
                </a:lnTo>
                <a:lnTo>
                  <a:pt x="182766" y="2069402"/>
                </a:lnTo>
                <a:lnTo>
                  <a:pt x="165964" y="2069402"/>
                </a:lnTo>
                <a:lnTo>
                  <a:pt x="165964" y="2052599"/>
                </a:lnTo>
                <a:close/>
                <a:moveTo>
                  <a:pt x="165964" y="1778279"/>
                </a:moveTo>
                <a:lnTo>
                  <a:pt x="148819" y="1778279"/>
                </a:lnTo>
                <a:lnTo>
                  <a:pt x="148819" y="1795082"/>
                </a:lnTo>
                <a:lnTo>
                  <a:pt x="132017" y="1795082"/>
                </a:lnTo>
                <a:lnTo>
                  <a:pt x="132017" y="1812227"/>
                </a:lnTo>
                <a:lnTo>
                  <a:pt x="148819" y="1812227"/>
                </a:lnTo>
                <a:lnTo>
                  <a:pt x="148819" y="1829029"/>
                </a:lnTo>
                <a:lnTo>
                  <a:pt x="165964" y="1829029"/>
                </a:lnTo>
                <a:lnTo>
                  <a:pt x="165964" y="1812227"/>
                </a:lnTo>
                <a:lnTo>
                  <a:pt x="182766" y="1812227"/>
                </a:lnTo>
                <a:lnTo>
                  <a:pt x="182766" y="1795082"/>
                </a:lnTo>
                <a:lnTo>
                  <a:pt x="165964" y="1795082"/>
                </a:lnTo>
                <a:lnTo>
                  <a:pt x="165964" y="1778279"/>
                </a:lnTo>
                <a:close/>
                <a:moveTo>
                  <a:pt x="304495" y="2047799"/>
                </a:moveTo>
                <a:lnTo>
                  <a:pt x="284607" y="2047799"/>
                </a:lnTo>
                <a:lnTo>
                  <a:pt x="284607" y="2068030"/>
                </a:lnTo>
                <a:lnTo>
                  <a:pt x="264376" y="2068030"/>
                </a:lnTo>
                <a:lnTo>
                  <a:pt x="264376" y="2087918"/>
                </a:lnTo>
                <a:lnTo>
                  <a:pt x="284607" y="2087918"/>
                </a:lnTo>
                <a:lnTo>
                  <a:pt x="284607" y="2108149"/>
                </a:lnTo>
                <a:lnTo>
                  <a:pt x="304495" y="2108149"/>
                </a:lnTo>
                <a:lnTo>
                  <a:pt x="304495" y="2087918"/>
                </a:lnTo>
                <a:lnTo>
                  <a:pt x="324726" y="2087918"/>
                </a:lnTo>
                <a:lnTo>
                  <a:pt x="324726" y="2068030"/>
                </a:lnTo>
                <a:lnTo>
                  <a:pt x="304495" y="2068030"/>
                </a:lnTo>
                <a:lnTo>
                  <a:pt x="304495" y="2047799"/>
                </a:lnTo>
                <a:close/>
                <a:moveTo>
                  <a:pt x="304152" y="2323833"/>
                </a:moveTo>
                <a:lnTo>
                  <a:pt x="284950" y="2323833"/>
                </a:lnTo>
                <a:lnTo>
                  <a:pt x="284950" y="2342693"/>
                </a:lnTo>
                <a:lnTo>
                  <a:pt x="266090" y="2342693"/>
                </a:lnTo>
                <a:lnTo>
                  <a:pt x="266090" y="2361895"/>
                </a:lnTo>
                <a:lnTo>
                  <a:pt x="284950" y="2361895"/>
                </a:lnTo>
                <a:lnTo>
                  <a:pt x="284950" y="2380755"/>
                </a:lnTo>
                <a:lnTo>
                  <a:pt x="304152" y="2380755"/>
                </a:lnTo>
                <a:lnTo>
                  <a:pt x="304152" y="2361895"/>
                </a:lnTo>
                <a:lnTo>
                  <a:pt x="323012" y="2361895"/>
                </a:lnTo>
                <a:lnTo>
                  <a:pt x="323012" y="2342693"/>
                </a:lnTo>
                <a:lnTo>
                  <a:pt x="304152" y="2342693"/>
                </a:lnTo>
                <a:lnTo>
                  <a:pt x="304152" y="2323833"/>
                </a:lnTo>
                <a:close/>
                <a:moveTo>
                  <a:pt x="303124" y="2600897"/>
                </a:moveTo>
                <a:lnTo>
                  <a:pt x="285979" y="2600897"/>
                </a:lnTo>
                <a:lnTo>
                  <a:pt x="285979" y="2618042"/>
                </a:lnTo>
                <a:lnTo>
                  <a:pt x="268834" y="2618042"/>
                </a:lnTo>
                <a:lnTo>
                  <a:pt x="268834" y="2635187"/>
                </a:lnTo>
                <a:lnTo>
                  <a:pt x="285979" y="2635187"/>
                </a:lnTo>
                <a:lnTo>
                  <a:pt x="285979" y="2652332"/>
                </a:lnTo>
                <a:lnTo>
                  <a:pt x="303124" y="2652332"/>
                </a:lnTo>
                <a:lnTo>
                  <a:pt x="303124" y="2635187"/>
                </a:lnTo>
                <a:lnTo>
                  <a:pt x="320269" y="2635187"/>
                </a:lnTo>
                <a:lnTo>
                  <a:pt x="320269" y="2618042"/>
                </a:lnTo>
                <a:lnTo>
                  <a:pt x="303124" y="2618042"/>
                </a:lnTo>
                <a:lnTo>
                  <a:pt x="303124" y="2600897"/>
                </a:lnTo>
                <a:close/>
                <a:moveTo>
                  <a:pt x="235229" y="1912696"/>
                </a:moveTo>
                <a:lnTo>
                  <a:pt x="216713" y="1912696"/>
                </a:lnTo>
                <a:lnTo>
                  <a:pt x="216713" y="1931556"/>
                </a:lnTo>
                <a:lnTo>
                  <a:pt x="197853" y="1931556"/>
                </a:lnTo>
                <a:lnTo>
                  <a:pt x="197853" y="1950072"/>
                </a:lnTo>
                <a:lnTo>
                  <a:pt x="216713" y="1950072"/>
                </a:lnTo>
                <a:lnTo>
                  <a:pt x="216713" y="1968932"/>
                </a:lnTo>
                <a:lnTo>
                  <a:pt x="235229" y="1968932"/>
                </a:lnTo>
                <a:lnTo>
                  <a:pt x="235229" y="1950072"/>
                </a:lnTo>
                <a:lnTo>
                  <a:pt x="254089" y="1950072"/>
                </a:lnTo>
                <a:lnTo>
                  <a:pt x="254089" y="1931556"/>
                </a:lnTo>
                <a:lnTo>
                  <a:pt x="235229" y="1931556"/>
                </a:lnTo>
                <a:lnTo>
                  <a:pt x="235229" y="1912696"/>
                </a:lnTo>
                <a:close/>
                <a:moveTo>
                  <a:pt x="301409" y="2880017"/>
                </a:moveTo>
                <a:lnTo>
                  <a:pt x="287693" y="2880017"/>
                </a:lnTo>
                <a:lnTo>
                  <a:pt x="287693" y="2894076"/>
                </a:lnTo>
                <a:lnTo>
                  <a:pt x="273634" y="2894076"/>
                </a:lnTo>
                <a:lnTo>
                  <a:pt x="273634" y="2907792"/>
                </a:lnTo>
                <a:lnTo>
                  <a:pt x="287693" y="2907792"/>
                </a:lnTo>
                <a:lnTo>
                  <a:pt x="287693" y="2921851"/>
                </a:lnTo>
                <a:lnTo>
                  <a:pt x="301409" y="2921851"/>
                </a:lnTo>
                <a:lnTo>
                  <a:pt x="301409" y="2907792"/>
                </a:lnTo>
                <a:lnTo>
                  <a:pt x="315468" y="2907792"/>
                </a:lnTo>
                <a:lnTo>
                  <a:pt x="315468" y="2894076"/>
                </a:lnTo>
                <a:lnTo>
                  <a:pt x="301409" y="2894076"/>
                </a:lnTo>
                <a:lnTo>
                  <a:pt x="301409" y="2880017"/>
                </a:lnTo>
                <a:close/>
                <a:moveTo>
                  <a:pt x="235229" y="2187702"/>
                </a:moveTo>
                <a:lnTo>
                  <a:pt x="216713" y="2187702"/>
                </a:lnTo>
                <a:lnTo>
                  <a:pt x="216713" y="2205876"/>
                </a:lnTo>
                <a:lnTo>
                  <a:pt x="198539" y="2205876"/>
                </a:lnTo>
                <a:lnTo>
                  <a:pt x="198539" y="2224392"/>
                </a:lnTo>
                <a:lnTo>
                  <a:pt x="216713" y="2224392"/>
                </a:lnTo>
                <a:lnTo>
                  <a:pt x="216713" y="2242566"/>
                </a:lnTo>
                <a:lnTo>
                  <a:pt x="235229" y="2242566"/>
                </a:lnTo>
                <a:lnTo>
                  <a:pt x="235229" y="2224392"/>
                </a:lnTo>
                <a:lnTo>
                  <a:pt x="253403" y="2224392"/>
                </a:lnTo>
                <a:lnTo>
                  <a:pt x="253403" y="2205876"/>
                </a:lnTo>
                <a:lnTo>
                  <a:pt x="235229" y="2205876"/>
                </a:lnTo>
                <a:lnTo>
                  <a:pt x="235229" y="2187702"/>
                </a:lnTo>
                <a:close/>
                <a:moveTo>
                  <a:pt x="27089" y="2057743"/>
                </a:moveTo>
                <a:lnTo>
                  <a:pt x="13373" y="2057743"/>
                </a:lnTo>
                <a:lnTo>
                  <a:pt x="13373" y="2071116"/>
                </a:lnTo>
                <a:lnTo>
                  <a:pt x="0" y="2071116"/>
                </a:lnTo>
                <a:lnTo>
                  <a:pt x="0" y="2084832"/>
                </a:lnTo>
                <a:lnTo>
                  <a:pt x="13373" y="2084832"/>
                </a:lnTo>
                <a:lnTo>
                  <a:pt x="13373" y="2098205"/>
                </a:lnTo>
                <a:lnTo>
                  <a:pt x="27089" y="2098205"/>
                </a:lnTo>
                <a:lnTo>
                  <a:pt x="27089" y="2084832"/>
                </a:lnTo>
                <a:lnTo>
                  <a:pt x="40462" y="2084832"/>
                </a:lnTo>
                <a:lnTo>
                  <a:pt x="40462" y="2071116"/>
                </a:lnTo>
                <a:lnTo>
                  <a:pt x="27089" y="2071116"/>
                </a:lnTo>
                <a:lnTo>
                  <a:pt x="27089" y="2057743"/>
                </a:lnTo>
                <a:close/>
                <a:moveTo>
                  <a:pt x="164249" y="2605697"/>
                </a:moveTo>
                <a:lnTo>
                  <a:pt x="150533" y="2605697"/>
                </a:lnTo>
                <a:lnTo>
                  <a:pt x="150533" y="2619756"/>
                </a:lnTo>
                <a:lnTo>
                  <a:pt x="136474" y="2619756"/>
                </a:lnTo>
                <a:lnTo>
                  <a:pt x="136474" y="2633472"/>
                </a:lnTo>
                <a:lnTo>
                  <a:pt x="150533" y="2633472"/>
                </a:lnTo>
                <a:lnTo>
                  <a:pt x="150533" y="2647531"/>
                </a:lnTo>
                <a:lnTo>
                  <a:pt x="164249" y="2647531"/>
                </a:lnTo>
                <a:lnTo>
                  <a:pt x="164249" y="2633472"/>
                </a:lnTo>
                <a:lnTo>
                  <a:pt x="178308" y="2633472"/>
                </a:lnTo>
                <a:lnTo>
                  <a:pt x="178308" y="2619756"/>
                </a:lnTo>
                <a:lnTo>
                  <a:pt x="164249" y="2619756"/>
                </a:lnTo>
                <a:lnTo>
                  <a:pt x="164249" y="2605697"/>
                </a:lnTo>
                <a:close/>
                <a:moveTo>
                  <a:pt x="26403" y="2333435"/>
                </a:moveTo>
                <a:lnTo>
                  <a:pt x="14059" y="2333435"/>
                </a:lnTo>
                <a:lnTo>
                  <a:pt x="14059" y="2346122"/>
                </a:lnTo>
                <a:lnTo>
                  <a:pt x="1372" y="2346122"/>
                </a:lnTo>
                <a:lnTo>
                  <a:pt x="1372" y="2358466"/>
                </a:lnTo>
                <a:lnTo>
                  <a:pt x="14059" y="2358466"/>
                </a:lnTo>
                <a:lnTo>
                  <a:pt x="14059" y="2371154"/>
                </a:lnTo>
                <a:lnTo>
                  <a:pt x="26403" y="2371154"/>
                </a:lnTo>
                <a:lnTo>
                  <a:pt x="26403" y="2358466"/>
                </a:lnTo>
                <a:lnTo>
                  <a:pt x="39091" y="2358466"/>
                </a:lnTo>
                <a:lnTo>
                  <a:pt x="39091" y="2346122"/>
                </a:lnTo>
                <a:lnTo>
                  <a:pt x="26403" y="2346122"/>
                </a:lnTo>
                <a:lnTo>
                  <a:pt x="26403" y="2333435"/>
                </a:lnTo>
                <a:close/>
                <a:moveTo>
                  <a:pt x="81267" y="1688783"/>
                </a:moveTo>
                <a:lnTo>
                  <a:pt x="96355" y="1688783"/>
                </a:lnTo>
                <a:lnTo>
                  <a:pt x="96355" y="1674038"/>
                </a:lnTo>
                <a:lnTo>
                  <a:pt x="111100" y="1674038"/>
                </a:lnTo>
                <a:lnTo>
                  <a:pt x="111100" y="1658950"/>
                </a:lnTo>
                <a:lnTo>
                  <a:pt x="96355" y="1658950"/>
                </a:lnTo>
                <a:lnTo>
                  <a:pt x="96355" y="1644206"/>
                </a:lnTo>
                <a:lnTo>
                  <a:pt x="81267" y="1644206"/>
                </a:lnTo>
                <a:lnTo>
                  <a:pt x="81267" y="1658950"/>
                </a:lnTo>
                <a:lnTo>
                  <a:pt x="66523" y="1658950"/>
                </a:lnTo>
                <a:lnTo>
                  <a:pt x="66523" y="1674038"/>
                </a:lnTo>
                <a:lnTo>
                  <a:pt x="81267" y="1674038"/>
                </a:lnTo>
                <a:lnTo>
                  <a:pt x="81267" y="1688783"/>
                </a:lnTo>
                <a:close/>
                <a:moveTo>
                  <a:pt x="81953" y="1412405"/>
                </a:moveTo>
                <a:lnTo>
                  <a:pt x="95669" y="1412405"/>
                </a:lnTo>
                <a:lnTo>
                  <a:pt x="95669" y="1399032"/>
                </a:lnTo>
                <a:lnTo>
                  <a:pt x="109042" y="1399032"/>
                </a:lnTo>
                <a:lnTo>
                  <a:pt x="109042" y="1385316"/>
                </a:lnTo>
                <a:lnTo>
                  <a:pt x="95669" y="1385316"/>
                </a:lnTo>
                <a:lnTo>
                  <a:pt x="95669" y="1371943"/>
                </a:lnTo>
                <a:lnTo>
                  <a:pt x="81953" y="1371943"/>
                </a:lnTo>
                <a:lnTo>
                  <a:pt x="81953" y="1385316"/>
                </a:lnTo>
                <a:lnTo>
                  <a:pt x="68580" y="1385316"/>
                </a:lnTo>
                <a:lnTo>
                  <a:pt x="68580" y="1399032"/>
                </a:lnTo>
                <a:lnTo>
                  <a:pt x="81953" y="1399032"/>
                </a:lnTo>
                <a:lnTo>
                  <a:pt x="81953" y="1412405"/>
                </a:lnTo>
                <a:close/>
                <a:moveTo>
                  <a:pt x="27089" y="1783423"/>
                </a:moveTo>
                <a:lnTo>
                  <a:pt x="13373" y="1783423"/>
                </a:lnTo>
                <a:lnTo>
                  <a:pt x="13373" y="1796796"/>
                </a:lnTo>
                <a:lnTo>
                  <a:pt x="0" y="1796796"/>
                </a:lnTo>
                <a:lnTo>
                  <a:pt x="0" y="1810512"/>
                </a:lnTo>
                <a:lnTo>
                  <a:pt x="13373" y="1810512"/>
                </a:lnTo>
                <a:lnTo>
                  <a:pt x="13373" y="1823885"/>
                </a:lnTo>
                <a:lnTo>
                  <a:pt x="27089" y="1823885"/>
                </a:lnTo>
                <a:lnTo>
                  <a:pt x="27089" y="1810512"/>
                </a:lnTo>
                <a:lnTo>
                  <a:pt x="40462" y="1810512"/>
                </a:lnTo>
                <a:lnTo>
                  <a:pt x="40462" y="1796796"/>
                </a:lnTo>
                <a:lnTo>
                  <a:pt x="27089" y="1796796"/>
                </a:lnTo>
                <a:lnTo>
                  <a:pt x="27089" y="1783423"/>
                </a:lnTo>
                <a:close/>
                <a:moveTo>
                  <a:pt x="96355" y="1917840"/>
                </a:moveTo>
                <a:lnTo>
                  <a:pt x="81267" y="1917840"/>
                </a:lnTo>
                <a:lnTo>
                  <a:pt x="81267" y="1933270"/>
                </a:lnTo>
                <a:lnTo>
                  <a:pt x="65837" y="1933270"/>
                </a:lnTo>
                <a:lnTo>
                  <a:pt x="65837" y="1948358"/>
                </a:lnTo>
                <a:lnTo>
                  <a:pt x="81267" y="1948358"/>
                </a:lnTo>
                <a:lnTo>
                  <a:pt x="81267" y="1963788"/>
                </a:lnTo>
                <a:lnTo>
                  <a:pt x="96355" y="1963788"/>
                </a:lnTo>
                <a:lnTo>
                  <a:pt x="96355" y="1948358"/>
                </a:lnTo>
                <a:lnTo>
                  <a:pt x="111785" y="1948358"/>
                </a:lnTo>
                <a:lnTo>
                  <a:pt x="111785" y="1933270"/>
                </a:lnTo>
                <a:lnTo>
                  <a:pt x="96355" y="1933270"/>
                </a:lnTo>
                <a:lnTo>
                  <a:pt x="96355" y="1917840"/>
                </a:lnTo>
                <a:close/>
                <a:moveTo>
                  <a:pt x="96012" y="2193188"/>
                </a:moveTo>
                <a:lnTo>
                  <a:pt x="81610" y="2193188"/>
                </a:lnTo>
                <a:lnTo>
                  <a:pt x="81610" y="2207933"/>
                </a:lnTo>
                <a:lnTo>
                  <a:pt x="66866" y="2207933"/>
                </a:lnTo>
                <a:lnTo>
                  <a:pt x="66866" y="2222335"/>
                </a:lnTo>
                <a:lnTo>
                  <a:pt x="81610" y="2222335"/>
                </a:lnTo>
                <a:lnTo>
                  <a:pt x="81610" y="2237080"/>
                </a:lnTo>
                <a:lnTo>
                  <a:pt x="96012" y="2237080"/>
                </a:lnTo>
                <a:lnTo>
                  <a:pt x="96012" y="2222335"/>
                </a:lnTo>
                <a:lnTo>
                  <a:pt x="110757" y="2222335"/>
                </a:lnTo>
                <a:lnTo>
                  <a:pt x="110757" y="2207933"/>
                </a:lnTo>
                <a:lnTo>
                  <a:pt x="96012" y="2207933"/>
                </a:lnTo>
                <a:lnTo>
                  <a:pt x="96012" y="2193188"/>
                </a:lnTo>
                <a:close/>
                <a:moveTo>
                  <a:pt x="95326" y="2469566"/>
                </a:moveTo>
                <a:lnTo>
                  <a:pt x="82296" y="2469566"/>
                </a:lnTo>
                <a:lnTo>
                  <a:pt x="82296" y="2482939"/>
                </a:lnTo>
                <a:lnTo>
                  <a:pt x="68923" y="2482939"/>
                </a:lnTo>
                <a:lnTo>
                  <a:pt x="68923" y="2495969"/>
                </a:lnTo>
                <a:lnTo>
                  <a:pt x="82296" y="2495969"/>
                </a:lnTo>
                <a:lnTo>
                  <a:pt x="82296" y="2509342"/>
                </a:lnTo>
                <a:lnTo>
                  <a:pt x="95326" y="2509342"/>
                </a:lnTo>
                <a:lnTo>
                  <a:pt x="95326" y="2495969"/>
                </a:lnTo>
                <a:lnTo>
                  <a:pt x="108699" y="2495969"/>
                </a:lnTo>
                <a:lnTo>
                  <a:pt x="108699" y="2482939"/>
                </a:lnTo>
                <a:lnTo>
                  <a:pt x="95326" y="2482939"/>
                </a:lnTo>
                <a:lnTo>
                  <a:pt x="95326" y="2469566"/>
                </a:lnTo>
                <a:close/>
                <a:moveTo>
                  <a:pt x="440284" y="2875559"/>
                </a:moveTo>
                <a:lnTo>
                  <a:pt x="423139" y="2875559"/>
                </a:lnTo>
                <a:lnTo>
                  <a:pt x="423139" y="2892362"/>
                </a:lnTo>
                <a:lnTo>
                  <a:pt x="406336" y="2892362"/>
                </a:lnTo>
                <a:lnTo>
                  <a:pt x="406336" y="2909507"/>
                </a:lnTo>
                <a:lnTo>
                  <a:pt x="423139" y="2909507"/>
                </a:lnTo>
                <a:lnTo>
                  <a:pt x="423139" y="2926309"/>
                </a:lnTo>
                <a:lnTo>
                  <a:pt x="440284" y="2926309"/>
                </a:lnTo>
                <a:lnTo>
                  <a:pt x="440284" y="2909507"/>
                </a:lnTo>
                <a:lnTo>
                  <a:pt x="457086" y="2909507"/>
                </a:lnTo>
                <a:lnTo>
                  <a:pt x="457086" y="2892362"/>
                </a:lnTo>
                <a:lnTo>
                  <a:pt x="440284" y="2892362"/>
                </a:lnTo>
                <a:lnTo>
                  <a:pt x="440284" y="2875559"/>
                </a:lnTo>
                <a:close/>
                <a:moveTo>
                  <a:pt x="510235" y="2733599"/>
                </a:moveTo>
                <a:lnTo>
                  <a:pt x="490347" y="2733599"/>
                </a:lnTo>
                <a:lnTo>
                  <a:pt x="490347" y="2753830"/>
                </a:lnTo>
                <a:lnTo>
                  <a:pt x="470116" y="2753830"/>
                </a:lnTo>
                <a:lnTo>
                  <a:pt x="470116" y="2773718"/>
                </a:lnTo>
                <a:lnTo>
                  <a:pt x="490347" y="2773718"/>
                </a:lnTo>
                <a:lnTo>
                  <a:pt x="490347" y="2793949"/>
                </a:lnTo>
                <a:lnTo>
                  <a:pt x="510235" y="2793949"/>
                </a:lnTo>
                <a:lnTo>
                  <a:pt x="510235" y="2773718"/>
                </a:lnTo>
                <a:lnTo>
                  <a:pt x="530466" y="2773718"/>
                </a:lnTo>
                <a:lnTo>
                  <a:pt x="530466" y="2753830"/>
                </a:lnTo>
                <a:lnTo>
                  <a:pt x="510235" y="2753830"/>
                </a:lnTo>
                <a:lnTo>
                  <a:pt x="510235" y="2733599"/>
                </a:lnTo>
                <a:close/>
                <a:moveTo>
                  <a:pt x="508521" y="3013748"/>
                </a:moveTo>
                <a:lnTo>
                  <a:pt x="492061" y="3013748"/>
                </a:lnTo>
                <a:lnTo>
                  <a:pt x="492061" y="3029864"/>
                </a:lnTo>
                <a:lnTo>
                  <a:pt x="475945" y="3029864"/>
                </a:lnTo>
                <a:lnTo>
                  <a:pt x="475945" y="3046324"/>
                </a:lnTo>
                <a:lnTo>
                  <a:pt x="492061" y="3046324"/>
                </a:lnTo>
                <a:lnTo>
                  <a:pt x="492061" y="3062440"/>
                </a:lnTo>
                <a:lnTo>
                  <a:pt x="508521" y="3062440"/>
                </a:lnTo>
                <a:lnTo>
                  <a:pt x="508521" y="3046324"/>
                </a:lnTo>
                <a:lnTo>
                  <a:pt x="524637" y="3046324"/>
                </a:lnTo>
                <a:lnTo>
                  <a:pt x="524637" y="3029864"/>
                </a:lnTo>
                <a:lnTo>
                  <a:pt x="508521" y="3029864"/>
                </a:lnTo>
                <a:lnTo>
                  <a:pt x="508521" y="3013748"/>
                </a:lnTo>
                <a:close/>
                <a:moveTo>
                  <a:pt x="511607" y="2455507"/>
                </a:moveTo>
                <a:lnTo>
                  <a:pt x="488975" y="2455507"/>
                </a:lnTo>
                <a:lnTo>
                  <a:pt x="488975" y="2478138"/>
                </a:lnTo>
                <a:lnTo>
                  <a:pt x="466344" y="2478138"/>
                </a:lnTo>
                <a:lnTo>
                  <a:pt x="466344" y="2500770"/>
                </a:lnTo>
                <a:lnTo>
                  <a:pt x="488975" y="2500770"/>
                </a:lnTo>
                <a:lnTo>
                  <a:pt x="488975" y="2523401"/>
                </a:lnTo>
                <a:lnTo>
                  <a:pt x="511607" y="2523401"/>
                </a:lnTo>
                <a:lnTo>
                  <a:pt x="511607" y="2500770"/>
                </a:lnTo>
                <a:lnTo>
                  <a:pt x="534238" y="2500770"/>
                </a:lnTo>
                <a:lnTo>
                  <a:pt x="534238" y="2478138"/>
                </a:lnTo>
                <a:lnTo>
                  <a:pt x="511607" y="2478138"/>
                </a:lnTo>
                <a:lnTo>
                  <a:pt x="511607" y="2455507"/>
                </a:lnTo>
                <a:close/>
                <a:moveTo>
                  <a:pt x="506120" y="3294583"/>
                </a:moveTo>
                <a:lnTo>
                  <a:pt x="494462" y="3294583"/>
                </a:lnTo>
                <a:lnTo>
                  <a:pt x="494462" y="3306585"/>
                </a:lnTo>
                <a:lnTo>
                  <a:pt x="482460" y="3306585"/>
                </a:lnTo>
                <a:lnTo>
                  <a:pt x="482460" y="3318243"/>
                </a:lnTo>
                <a:lnTo>
                  <a:pt x="494462" y="3318243"/>
                </a:lnTo>
                <a:lnTo>
                  <a:pt x="494462" y="3330245"/>
                </a:lnTo>
                <a:lnTo>
                  <a:pt x="506120" y="3330245"/>
                </a:lnTo>
                <a:lnTo>
                  <a:pt x="506120" y="3318243"/>
                </a:lnTo>
                <a:lnTo>
                  <a:pt x="518122" y="3318243"/>
                </a:lnTo>
                <a:lnTo>
                  <a:pt x="518122" y="3306585"/>
                </a:lnTo>
                <a:lnTo>
                  <a:pt x="506120" y="3306585"/>
                </a:lnTo>
                <a:lnTo>
                  <a:pt x="506120" y="3294583"/>
                </a:lnTo>
                <a:close/>
                <a:moveTo>
                  <a:pt x="442684" y="2319376"/>
                </a:moveTo>
                <a:lnTo>
                  <a:pt x="420738" y="2319376"/>
                </a:lnTo>
                <a:lnTo>
                  <a:pt x="420738" y="2341321"/>
                </a:lnTo>
                <a:lnTo>
                  <a:pt x="398793" y="2341321"/>
                </a:lnTo>
                <a:lnTo>
                  <a:pt x="398793" y="2363267"/>
                </a:lnTo>
                <a:lnTo>
                  <a:pt x="420738" y="2363267"/>
                </a:lnTo>
                <a:lnTo>
                  <a:pt x="420738" y="2385212"/>
                </a:lnTo>
                <a:lnTo>
                  <a:pt x="442684" y="2385212"/>
                </a:lnTo>
                <a:lnTo>
                  <a:pt x="442684" y="2363267"/>
                </a:lnTo>
                <a:lnTo>
                  <a:pt x="464629" y="2363267"/>
                </a:lnTo>
                <a:lnTo>
                  <a:pt x="464629" y="2341321"/>
                </a:lnTo>
                <a:lnTo>
                  <a:pt x="442684" y="2341321"/>
                </a:lnTo>
                <a:lnTo>
                  <a:pt x="442684" y="2319376"/>
                </a:lnTo>
                <a:close/>
                <a:moveTo>
                  <a:pt x="580187" y="2592324"/>
                </a:moveTo>
                <a:lnTo>
                  <a:pt x="557555" y="2592324"/>
                </a:lnTo>
                <a:lnTo>
                  <a:pt x="557555" y="2615298"/>
                </a:lnTo>
                <a:lnTo>
                  <a:pt x="534581" y="2615298"/>
                </a:lnTo>
                <a:lnTo>
                  <a:pt x="534581" y="2637930"/>
                </a:lnTo>
                <a:lnTo>
                  <a:pt x="557555" y="2637930"/>
                </a:lnTo>
                <a:lnTo>
                  <a:pt x="557555" y="2660904"/>
                </a:lnTo>
                <a:lnTo>
                  <a:pt x="580187" y="2660904"/>
                </a:lnTo>
                <a:lnTo>
                  <a:pt x="580187" y="2637930"/>
                </a:lnTo>
                <a:lnTo>
                  <a:pt x="603161" y="2637930"/>
                </a:lnTo>
                <a:lnTo>
                  <a:pt x="603161" y="2615298"/>
                </a:lnTo>
                <a:lnTo>
                  <a:pt x="580187" y="2615298"/>
                </a:lnTo>
                <a:lnTo>
                  <a:pt x="580187" y="2592324"/>
                </a:lnTo>
                <a:close/>
                <a:moveTo>
                  <a:pt x="644652" y="3290811"/>
                </a:moveTo>
                <a:lnTo>
                  <a:pt x="630250" y="3290811"/>
                </a:lnTo>
                <a:lnTo>
                  <a:pt x="630250" y="3305213"/>
                </a:lnTo>
                <a:lnTo>
                  <a:pt x="615848" y="3305213"/>
                </a:lnTo>
                <a:lnTo>
                  <a:pt x="615848" y="3319615"/>
                </a:lnTo>
                <a:lnTo>
                  <a:pt x="630250" y="3319615"/>
                </a:lnTo>
                <a:lnTo>
                  <a:pt x="630250" y="3334017"/>
                </a:lnTo>
                <a:lnTo>
                  <a:pt x="644652" y="3334017"/>
                </a:lnTo>
                <a:lnTo>
                  <a:pt x="644652" y="3319615"/>
                </a:lnTo>
                <a:lnTo>
                  <a:pt x="659054" y="3319615"/>
                </a:lnTo>
                <a:lnTo>
                  <a:pt x="659054" y="3305213"/>
                </a:lnTo>
                <a:lnTo>
                  <a:pt x="644652" y="3305213"/>
                </a:lnTo>
                <a:lnTo>
                  <a:pt x="644652" y="3290811"/>
                </a:lnTo>
                <a:close/>
                <a:moveTo>
                  <a:pt x="576758" y="3151937"/>
                </a:moveTo>
                <a:lnTo>
                  <a:pt x="560984" y="3151937"/>
                </a:lnTo>
                <a:lnTo>
                  <a:pt x="560984" y="3167367"/>
                </a:lnTo>
                <a:lnTo>
                  <a:pt x="545554" y="3167367"/>
                </a:lnTo>
                <a:lnTo>
                  <a:pt x="545554" y="3183141"/>
                </a:lnTo>
                <a:lnTo>
                  <a:pt x="560984" y="3183141"/>
                </a:lnTo>
                <a:lnTo>
                  <a:pt x="560984" y="3198571"/>
                </a:lnTo>
                <a:lnTo>
                  <a:pt x="576758" y="3198571"/>
                </a:lnTo>
                <a:lnTo>
                  <a:pt x="576758" y="3183141"/>
                </a:lnTo>
                <a:lnTo>
                  <a:pt x="592188" y="3183141"/>
                </a:lnTo>
                <a:lnTo>
                  <a:pt x="592188" y="3167367"/>
                </a:lnTo>
                <a:lnTo>
                  <a:pt x="576758" y="3167367"/>
                </a:lnTo>
                <a:lnTo>
                  <a:pt x="576758" y="3151937"/>
                </a:lnTo>
                <a:close/>
                <a:moveTo>
                  <a:pt x="578815" y="2871445"/>
                </a:moveTo>
                <a:lnTo>
                  <a:pt x="558927" y="2871445"/>
                </a:lnTo>
                <a:lnTo>
                  <a:pt x="558927" y="2890990"/>
                </a:lnTo>
                <a:lnTo>
                  <a:pt x="539382" y="2890990"/>
                </a:lnTo>
                <a:lnTo>
                  <a:pt x="539382" y="2910878"/>
                </a:lnTo>
                <a:lnTo>
                  <a:pt x="558927" y="2910878"/>
                </a:lnTo>
                <a:lnTo>
                  <a:pt x="558927" y="2930423"/>
                </a:lnTo>
                <a:lnTo>
                  <a:pt x="578815" y="2930423"/>
                </a:lnTo>
                <a:lnTo>
                  <a:pt x="578815" y="2910878"/>
                </a:lnTo>
                <a:lnTo>
                  <a:pt x="598360" y="2910878"/>
                </a:lnTo>
                <a:lnTo>
                  <a:pt x="598360" y="2890990"/>
                </a:lnTo>
                <a:lnTo>
                  <a:pt x="578815" y="2890990"/>
                </a:lnTo>
                <a:lnTo>
                  <a:pt x="578815" y="2871445"/>
                </a:lnTo>
                <a:close/>
                <a:moveTo>
                  <a:pt x="373761" y="2183244"/>
                </a:moveTo>
                <a:lnTo>
                  <a:pt x="352501" y="2183244"/>
                </a:lnTo>
                <a:lnTo>
                  <a:pt x="352501" y="2204504"/>
                </a:lnTo>
                <a:lnTo>
                  <a:pt x="331241" y="2204504"/>
                </a:lnTo>
                <a:lnTo>
                  <a:pt x="331241" y="2225764"/>
                </a:lnTo>
                <a:lnTo>
                  <a:pt x="352501" y="2225764"/>
                </a:lnTo>
                <a:lnTo>
                  <a:pt x="352501" y="2247024"/>
                </a:lnTo>
                <a:lnTo>
                  <a:pt x="373761" y="2247024"/>
                </a:lnTo>
                <a:lnTo>
                  <a:pt x="373761" y="2225764"/>
                </a:lnTo>
                <a:lnTo>
                  <a:pt x="395021" y="2225764"/>
                </a:lnTo>
                <a:lnTo>
                  <a:pt x="395021" y="2204504"/>
                </a:lnTo>
                <a:lnTo>
                  <a:pt x="373761" y="2204504"/>
                </a:lnTo>
                <a:lnTo>
                  <a:pt x="373761" y="2183244"/>
                </a:lnTo>
                <a:close/>
                <a:moveTo>
                  <a:pt x="371704" y="2738057"/>
                </a:moveTo>
                <a:lnTo>
                  <a:pt x="354559" y="2738057"/>
                </a:lnTo>
                <a:lnTo>
                  <a:pt x="354559" y="2755202"/>
                </a:lnTo>
                <a:lnTo>
                  <a:pt x="337414" y="2755202"/>
                </a:lnTo>
                <a:lnTo>
                  <a:pt x="337414" y="2772347"/>
                </a:lnTo>
                <a:lnTo>
                  <a:pt x="354559" y="2772347"/>
                </a:lnTo>
                <a:lnTo>
                  <a:pt x="354559" y="2789492"/>
                </a:lnTo>
                <a:lnTo>
                  <a:pt x="371704" y="2789492"/>
                </a:lnTo>
                <a:lnTo>
                  <a:pt x="371704" y="2772347"/>
                </a:lnTo>
                <a:lnTo>
                  <a:pt x="388849" y="2772347"/>
                </a:lnTo>
                <a:lnTo>
                  <a:pt x="388849" y="2755202"/>
                </a:lnTo>
                <a:lnTo>
                  <a:pt x="371704" y="2755202"/>
                </a:lnTo>
                <a:lnTo>
                  <a:pt x="371704" y="2738057"/>
                </a:lnTo>
                <a:close/>
                <a:moveTo>
                  <a:pt x="373075" y="2459965"/>
                </a:moveTo>
                <a:lnTo>
                  <a:pt x="353187" y="2459965"/>
                </a:lnTo>
                <a:lnTo>
                  <a:pt x="353187" y="2479510"/>
                </a:lnTo>
                <a:lnTo>
                  <a:pt x="333642" y="2479510"/>
                </a:lnTo>
                <a:lnTo>
                  <a:pt x="333642" y="2499398"/>
                </a:lnTo>
                <a:lnTo>
                  <a:pt x="353187" y="2499398"/>
                </a:lnTo>
                <a:lnTo>
                  <a:pt x="353187" y="2518943"/>
                </a:lnTo>
                <a:lnTo>
                  <a:pt x="373075" y="2518943"/>
                </a:lnTo>
                <a:lnTo>
                  <a:pt x="373075" y="2499398"/>
                </a:lnTo>
                <a:lnTo>
                  <a:pt x="392620" y="2499398"/>
                </a:lnTo>
                <a:lnTo>
                  <a:pt x="392620" y="2479510"/>
                </a:lnTo>
                <a:lnTo>
                  <a:pt x="373075" y="2479510"/>
                </a:lnTo>
                <a:lnTo>
                  <a:pt x="373075" y="2459965"/>
                </a:lnTo>
                <a:close/>
                <a:moveTo>
                  <a:pt x="304495" y="1773479"/>
                </a:moveTo>
                <a:lnTo>
                  <a:pt x="284607" y="1773479"/>
                </a:lnTo>
                <a:lnTo>
                  <a:pt x="284607" y="1793710"/>
                </a:lnTo>
                <a:lnTo>
                  <a:pt x="264376" y="1793710"/>
                </a:lnTo>
                <a:lnTo>
                  <a:pt x="264376" y="1813598"/>
                </a:lnTo>
                <a:lnTo>
                  <a:pt x="284607" y="1813598"/>
                </a:lnTo>
                <a:lnTo>
                  <a:pt x="284607" y="1833829"/>
                </a:lnTo>
                <a:lnTo>
                  <a:pt x="304495" y="1833829"/>
                </a:lnTo>
                <a:lnTo>
                  <a:pt x="304495" y="1813598"/>
                </a:lnTo>
                <a:lnTo>
                  <a:pt x="324726" y="1813598"/>
                </a:lnTo>
                <a:lnTo>
                  <a:pt x="324726" y="1793710"/>
                </a:lnTo>
                <a:lnTo>
                  <a:pt x="304495" y="1793710"/>
                </a:lnTo>
                <a:lnTo>
                  <a:pt x="304495" y="1773479"/>
                </a:lnTo>
                <a:close/>
                <a:moveTo>
                  <a:pt x="369989" y="3017520"/>
                </a:moveTo>
                <a:lnTo>
                  <a:pt x="356273" y="3017520"/>
                </a:lnTo>
                <a:lnTo>
                  <a:pt x="356273" y="3031236"/>
                </a:lnTo>
                <a:lnTo>
                  <a:pt x="342557" y="3031236"/>
                </a:lnTo>
                <a:lnTo>
                  <a:pt x="342557" y="3044952"/>
                </a:lnTo>
                <a:lnTo>
                  <a:pt x="356273" y="3044952"/>
                </a:lnTo>
                <a:lnTo>
                  <a:pt x="356273" y="3058668"/>
                </a:lnTo>
                <a:lnTo>
                  <a:pt x="369989" y="3058668"/>
                </a:lnTo>
                <a:lnTo>
                  <a:pt x="369989" y="3044952"/>
                </a:lnTo>
                <a:lnTo>
                  <a:pt x="383705" y="3044952"/>
                </a:lnTo>
                <a:lnTo>
                  <a:pt x="383705" y="3031236"/>
                </a:lnTo>
                <a:lnTo>
                  <a:pt x="369989" y="3031236"/>
                </a:lnTo>
                <a:lnTo>
                  <a:pt x="369989" y="3017520"/>
                </a:lnTo>
                <a:close/>
                <a:moveTo>
                  <a:pt x="441655" y="2596439"/>
                </a:moveTo>
                <a:lnTo>
                  <a:pt x="421767" y="2596439"/>
                </a:lnTo>
                <a:lnTo>
                  <a:pt x="421767" y="2616670"/>
                </a:lnTo>
                <a:lnTo>
                  <a:pt x="401536" y="2616670"/>
                </a:lnTo>
                <a:lnTo>
                  <a:pt x="401536" y="2636558"/>
                </a:lnTo>
                <a:lnTo>
                  <a:pt x="421767" y="2636558"/>
                </a:lnTo>
                <a:lnTo>
                  <a:pt x="421767" y="2656789"/>
                </a:lnTo>
                <a:lnTo>
                  <a:pt x="441655" y="2656789"/>
                </a:lnTo>
                <a:lnTo>
                  <a:pt x="441655" y="2636558"/>
                </a:lnTo>
                <a:lnTo>
                  <a:pt x="461886" y="2636558"/>
                </a:lnTo>
                <a:lnTo>
                  <a:pt x="461886" y="2616670"/>
                </a:lnTo>
                <a:lnTo>
                  <a:pt x="441655" y="2616670"/>
                </a:lnTo>
                <a:lnTo>
                  <a:pt x="441655" y="2596439"/>
                </a:lnTo>
                <a:close/>
                <a:moveTo>
                  <a:pt x="438226" y="3156052"/>
                </a:moveTo>
                <a:lnTo>
                  <a:pt x="425196" y="3156052"/>
                </a:lnTo>
                <a:lnTo>
                  <a:pt x="425196" y="3168739"/>
                </a:lnTo>
                <a:lnTo>
                  <a:pt x="412509" y="3168739"/>
                </a:lnTo>
                <a:lnTo>
                  <a:pt x="412509" y="3181769"/>
                </a:lnTo>
                <a:lnTo>
                  <a:pt x="425196" y="3181769"/>
                </a:lnTo>
                <a:lnTo>
                  <a:pt x="425196" y="3194456"/>
                </a:lnTo>
                <a:lnTo>
                  <a:pt x="438226" y="3194456"/>
                </a:lnTo>
                <a:lnTo>
                  <a:pt x="438226" y="3181769"/>
                </a:lnTo>
                <a:lnTo>
                  <a:pt x="450913" y="3181769"/>
                </a:lnTo>
                <a:lnTo>
                  <a:pt x="450913" y="3168739"/>
                </a:lnTo>
                <a:lnTo>
                  <a:pt x="438226" y="3168739"/>
                </a:lnTo>
                <a:lnTo>
                  <a:pt x="438226" y="3156052"/>
                </a:lnTo>
                <a:close/>
                <a:moveTo>
                  <a:pt x="647052" y="3009633"/>
                </a:moveTo>
                <a:lnTo>
                  <a:pt x="627850" y="3009633"/>
                </a:lnTo>
                <a:lnTo>
                  <a:pt x="627850" y="3028493"/>
                </a:lnTo>
                <a:lnTo>
                  <a:pt x="608990" y="3028493"/>
                </a:lnTo>
                <a:lnTo>
                  <a:pt x="608990" y="3047695"/>
                </a:lnTo>
                <a:lnTo>
                  <a:pt x="627850" y="3047695"/>
                </a:lnTo>
                <a:lnTo>
                  <a:pt x="627850" y="3066555"/>
                </a:lnTo>
                <a:lnTo>
                  <a:pt x="647052" y="3066555"/>
                </a:lnTo>
                <a:lnTo>
                  <a:pt x="647052" y="3047695"/>
                </a:lnTo>
                <a:lnTo>
                  <a:pt x="665912" y="3047695"/>
                </a:lnTo>
                <a:lnTo>
                  <a:pt x="665912" y="3028493"/>
                </a:lnTo>
                <a:lnTo>
                  <a:pt x="647052" y="3028493"/>
                </a:lnTo>
                <a:lnTo>
                  <a:pt x="647052" y="3009633"/>
                </a:lnTo>
                <a:close/>
                <a:moveTo>
                  <a:pt x="420052" y="2112607"/>
                </a:moveTo>
                <a:lnTo>
                  <a:pt x="443370" y="2112607"/>
                </a:lnTo>
                <a:lnTo>
                  <a:pt x="443370" y="2089633"/>
                </a:lnTo>
                <a:lnTo>
                  <a:pt x="466344" y="2089633"/>
                </a:lnTo>
                <a:lnTo>
                  <a:pt x="466344" y="2066315"/>
                </a:lnTo>
                <a:lnTo>
                  <a:pt x="443370" y="2066315"/>
                </a:lnTo>
                <a:lnTo>
                  <a:pt x="443370" y="2043341"/>
                </a:lnTo>
                <a:lnTo>
                  <a:pt x="420052" y="2043341"/>
                </a:lnTo>
                <a:lnTo>
                  <a:pt x="420052" y="2066315"/>
                </a:lnTo>
                <a:lnTo>
                  <a:pt x="397078" y="2066315"/>
                </a:lnTo>
                <a:lnTo>
                  <a:pt x="397078" y="2089633"/>
                </a:lnTo>
                <a:lnTo>
                  <a:pt x="420052" y="2089633"/>
                </a:lnTo>
                <a:lnTo>
                  <a:pt x="420052" y="2112607"/>
                </a:lnTo>
                <a:close/>
                <a:moveTo>
                  <a:pt x="374104" y="1907896"/>
                </a:moveTo>
                <a:lnTo>
                  <a:pt x="352158" y="1907896"/>
                </a:lnTo>
                <a:lnTo>
                  <a:pt x="352158" y="1929841"/>
                </a:lnTo>
                <a:lnTo>
                  <a:pt x="330213" y="1929841"/>
                </a:lnTo>
                <a:lnTo>
                  <a:pt x="330213" y="1951787"/>
                </a:lnTo>
                <a:lnTo>
                  <a:pt x="352158" y="1951787"/>
                </a:lnTo>
                <a:lnTo>
                  <a:pt x="352158" y="1973732"/>
                </a:lnTo>
                <a:lnTo>
                  <a:pt x="374104" y="1973732"/>
                </a:lnTo>
                <a:lnTo>
                  <a:pt x="374104" y="1951787"/>
                </a:lnTo>
                <a:lnTo>
                  <a:pt x="396049" y="1951787"/>
                </a:lnTo>
                <a:lnTo>
                  <a:pt x="396049" y="1929841"/>
                </a:lnTo>
                <a:lnTo>
                  <a:pt x="374104" y="1929841"/>
                </a:lnTo>
                <a:lnTo>
                  <a:pt x="374104" y="1907896"/>
                </a:lnTo>
                <a:close/>
                <a:moveTo>
                  <a:pt x="14059" y="1547851"/>
                </a:moveTo>
                <a:lnTo>
                  <a:pt x="26403" y="1547851"/>
                </a:lnTo>
                <a:lnTo>
                  <a:pt x="26403" y="1535506"/>
                </a:lnTo>
                <a:lnTo>
                  <a:pt x="38748" y="1535506"/>
                </a:lnTo>
                <a:lnTo>
                  <a:pt x="38748" y="1523162"/>
                </a:lnTo>
                <a:lnTo>
                  <a:pt x="26403" y="1523162"/>
                </a:lnTo>
                <a:lnTo>
                  <a:pt x="26403" y="1510817"/>
                </a:lnTo>
                <a:lnTo>
                  <a:pt x="14059" y="1510817"/>
                </a:lnTo>
                <a:lnTo>
                  <a:pt x="14059" y="1523162"/>
                </a:lnTo>
                <a:lnTo>
                  <a:pt x="1715" y="1523162"/>
                </a:lnTo>
                <a:lnTo>
                  <a:pt x="1715" y="1535506"/>
                </a:lnTo>
                <a:lnTo>
                  <a:pt x="14059" y="1535506"/>
                </a:lnTo>
                <a:lnTo>
                  <a:pt x="14059" y="1547851"/>
                </a:lnTo>
                <a:close/>
                <a:moveTo>
                  <a:pt x="1949044" y="3698177"/>
                </a:moveTo>
                <a:lnTo>
                  <a:pt x="1931899" y="3698177"/>
                </a:lnTo>
                <a:lnTo>
                  <a:pt x="1931899" y="3715322"/>
                </a:lnTo>
                <a:lnTo>
                  <a:pt x="1914754" y="3715322"/>
                </a:lnTo>
                <a:lnTo>
                  <a:pt x="1914754" y="3732467"/>
                </a:lnTo>
                <a:lnTo>
                  <a:pt x="1931899" y="3732467"/>
                </a:lnTo>
                <a:lnTo>
                  <a:pt x="1931899" y="3749612"/>
                </a:lnTo>
                <a:lnTo>
                  <a:pt x="1949044" y="3749612"/>
                </a:lnTo>
                <a:lnTo>
                  <a:pt x="1949044" y="3732467"/>
                </a:lnTo>
                <a:lnTo>
                  <a:pt x="1966189" y="3732467"/>
                </a:lnTo>
                <a:lnTo>
                  <a:pt x="1966189" y="3715322"/>
                </a:lnTo>
                <a:lnTo>
                  <a:pt x="1949044" y="3715322"/>
                </a:lnTo>
                <a:lnTo>
                  <a:pt x="1949044" y="3698177"/>
                </a:lnTo>
                <a:close/>
                <a:moveTo>
                  <a:pt x="3460890" y="1769021"/>
                </a:moveTo>
                <a:lnTo>
                  <a:pt x="3437573" y="1769021"/>
                </a:lnTo>
                <a:lnTo>
                  <a:pt x="3437573" y="1791995"/>
                </a:lnTo>
                <a:lnTo>
                  <a:pt x="3414598" y="1791995"/>
                </a:lnTo>
                <a:lnTo>
                  <a:pt x="3414598" y="1815313"/>
                </a:lnTo>
                <a:lnTo>
                  <a:pt x="3437573" y="1815313"/>
                </a:lnTo>
                <a:lnTo>
                  <a:pt x="3437573" y="1838287"/>
                </a:lnTo>
                <a:lnTo>
                  <a:pt x="3460890" y="1838287"/>
                </a:lnTo>
                <a:lnTo>
                  <a:pt x="3460890" y="1815313"/>
                </a:lnTo>
                <a:lnTo>
                  <a:pt x="3483864" y="1815313"/>
                </a:lnTo>
                <a:lnTo>
                  <a:pt x="3483864" y="1791995"/>
                </a:lnTo>
                <a:lnTo>
                  <a:pt x="3460890" y="1791995"/>
                </a:lnTo>
                <a:lnTo>
                  <a:pt x="3460890" y="1769021"/>
                </a:lnTo>
                <a:close/>
                <a:moveTo>
                  <a:pt x="3455746" y="3156052"/>
                </a:moveTo>
                <a:lnTo>
                  <a:pt x="3442716" y="3156052"/>
                </a:lnTo>
                <a:lnTo>
                  <a:pt x="3442716" y="3168739"/>
                </a:lnTo>
                <a:lnTo>
                  <a:pt x="3430029" y="3168739"/>
                </a:lnTo>
                <a:lnTo>
                  <a:pt x="3430029" y="3181769"/>
                </a:lnTo>
                <a:lnTo>
                  <a:pt x="3442716" y="3181769"/>
                </a:lnTo>
                <a:lnTo>
                  <a:pt x="3442716" y="3194456"/>
                </a:lnTo>
                <a:lnTo>
                  <a:pt x="3455746" y="3194456"/>
                </a:lnTo>
                <a:lnTo>
                  <a:pt x="3455746" y="3181769"/>
                </a:lnTo>
                <a:lnTo>
                  <a:pt x="3468434" y="3181769"/>
                </a:lnTo>
                <a:lnTo>
                  <a:pt x="3468434" y="3168739"/>
                </a:lnTo>
                <a:lnTo>
                  <a:pt x="3455746" y="3168739"/>
                </a:lnTo>
                <a:lnTo>
                  <a:pt x="3455746" y="3156052"/>
                </a:lnTo>
                <a:close/>
                <a:moveTo>
                  <a:pt x="3459175" y="2596439"/>
                </a:moveTo>
                <a:lnTo>
                  <a:pt x="3439287" y="2596439"/>
                </a:lnTo>
                <a:lnTo>
                  <a:pt x="3439287" y="2616670"/>
                </a:lnTo>
                <a:lnTo>
                  <a:pt x="3419056" y="2616670"/>
                </a:lnTo>
                <a:lnTo>
                  <a:pt x="3419056" y="2636558"/>
                </a:lnTo>
                <a:lnTo>
                  <a:pt x="3439287" y="2636558"/>
                </a:lnTo>
                <a:lnTo>
                  <a:pt x="3439287" y="2656789"/>
                </a:lnTo>
                <a:lnTo>
                  <a:pt x="3459175" y="2656789"/>
                </a:lnTo>
                <a:lnTo>
                  <a:pt x="3459175" y="2636558"/>
                </a:lnTo>
                <a:lnTo>
                  <a:pt x="3479407" y="2636558"/>
                </a:lnTo>
                <a:lnTo>
                  <a:pt x="3479407" y="2616670"/>
                </a:lnTo>
                <a:lnTo>
                  <a:pt x="3459175" y="2616670"/>
                </a:lnTo>
                <a:lnTo>
                  <a:pt x="3459175" y="2596439"/>
                </a:lnTo>
                <a:close/>
                <a:moveTo>
                  <a:pt x="3457804" y="2875559"/>
                </a:moveTo>
                <a:lnTo>
                  <a:pt x="3440659" y="2875559"/>
                </a:lnTo>
                <a:lnTo>
                  <a:pt x="3440659" y="2892362"/>
                </a:lnTo>
                <a:lnTo>
                  <a:pt x="3423857" y="2892362"/>
                </a:lnTo>
                <a:lnTo>
                  <a:pt x="3423857" y="2909507"/>
                </a:lnTo>
                <a:lnTo>
                  <a:pt x="3440659" y="2909507"/>
                </a:lnTo>
                <a:lnTo>
                  <a:pt x="3440659" y="2926309"/>
                </a:lnTo>
                <a:lnTo>
                  <a:pt x="3457804" y="2926309"/>
                </a:lnTo>
                <a:lnTo>
                  <a:pt x="3457804" y="2909507"/>
                </a:lnTo>
                <a:lnTo>
                  <a:pt x="3474606" y="2909507"/>
                </a:lnTo>
                <a:lnTo>
                  <a:pt x="3474606" y="2892362"/>
                </a:lnTo>
                <a:lnTo>
                  <a:pt x="3457804" y="2892362"/>
                </a:lnTo>
                <a:lnTo>
                  <a:pt x="3457804" y="2875559"/>
                </a:lnTo>
                <a:close/>
                <a:moveTo>
                  <a:pt x="3460204" y="2319033"/>
                </a:moveTo>
                <a:lnTo>
                  <a:pt x="3438259" y="2319033"/>
                </a:lnTo>
                <a:lnTo>
                  <a:pt x="3438259" y="2341321"/>
                </a:lnTo>
                <a:lnTo>
                  <a:pt x="3415970" y="2341321"/>
                </a:lnTo>
                <a:lnTo>
                  <a:pt x="3415970" y="2363267"/>
                </a:lnTo>
                <a:lnTo>
                  <a:pt x="3438259" y="2363267"/>
                </a:lnTo>
                <a:lnTo>
                  <a:pt x="3438259" y="2385555"/>
                </a:lnTo>
                <a:lnTo>
                  <a:pt x="3460204" y="2385555"/>
                </a:lnTo>
                <a:lnTo>
                  <a:pt x="3460204" y="2363267"/>
                </a:lnTo>
                <a:lnTo>
                  <a:pt x="3482492" y="2363267"/>
                </a:lnTo>
                <a:lnTo>
                  <a:pt x="3482492" y="2341321"/>
                </a:lnTo>
                <a:lnTo>
                  <a:pt x="3460204" y="2341321"/>
                </a:lnTo>
                <a:lnTo>
                  <a:pt x="3460204" y="2319033"/>
                </a:lnTo>
                <a:close/>
                <a:moveTo>
                  <a:pt x="3528441" y="2183244"/>
                </a:moveTo>
                <a:lnTo>
                  <a:pt x="3507181" y="2183244"/>
                </a:lnTo>
                <a:lnTo>
                  <a:pt x="3507181" y="2204504"/>
                </a:lnTo>
                <a:lnTo>
                  <a:pt x="3485921" y="2204504"/>
                </a:lnTo>
                <a:lnTo>
                  <a:pt x="3485921" y="2225764"/>
                </a:lnTo>
                <a:lnTo>
                  <a:pt x="3507181" y="2225764"/>
                </a:lnTo>
                <a:lnTo>
                  <a:pt x="3507181" y="2247024"/>
                </a:lnTo>
                <a:lnTo>
                  <a:pt x="3528441" y="2247024"/>
                </a:lnTo>
                <a:lnTo>
                  <a:pt x="3528441" y="2225764"/>
                </a:lnTo>
                <a:lnTo>
                  <a:pt x="3549701" y="2225764"/>
                </a:lnTo>
                <a:lnTo>
                  <a:pt x="3549701" y="2204504"/>
                </a:lnTo>
                <a:lnTo>
                  <a:pt x="3528441" y="2204504"/>
                </a:lnTo>
                <a:lnTo>
                  <a:pt x="3528441" y="2183244"/>
                </a:lnTo>
                <a:close/>
                <a:moveTo>
                  <a:pt x="3250692" y="3290811"/>
                </a:moveTo>
                <a:lnTo>
                  <a:pt x="3236290" y="3290811"/>
                </a:lnTo>
                <a:lnTo>
                  <a:pt x="3236290" y="3305213"/>
                </a:lnTo>
                <a:lnTo>
                  <a:pt x="3221888" y="3305213"/>
                </a:lnTo>
                <a:lnTo>
                  <a:pt x="3221888" y="3319615"/>
                </a:lnTo>
                <a:lnTo>
                  <a:pt x="3236290" y="3319615"/>
                </a:lnTo>
                <a:lnTo>
                  <a:pt x="3236290" y="3334017"/>
                </a:lnTo>
                <a:lnTo>
                  <a:pt x="3250692" y="3334017"/>
                </a:lnTo>
                <a:lnTo>
                  <a:pt x="3250692" y="3319615"/>
                </a:lnTo>
                <a:lnTo>
                  <a:pt x="3265094" y="3319615"/>
                </a:lnTo>
                <a:lnTo>
                  <a:pt x="3265094" y="3305213"/>
                </a:lnTo>
                <a:lnTo>
                  <a:pt x="3250692" y="3305213"/>
                </a:lnTo>
                <a:lnTo>
                  <a:pt x="3250692" y="3290811"/>
                </a:lnTo>
                <a:close/>
                <a:moveTo>
                  <a:pt x="3524669" y="3017863"/>
                </a:moveTo>
                <a:lnTo>
                  <a:pt x="3510953" y="3017863"/>
                </a:lnTo>
                <a:lnTo>
                  <a:pt x="3510953" y="3031236"/>
                </a:lnTo>
                <a:lnTo>
                  <a:pt x="3497580" y="3031236"/>
                </a:lnTo>
                <a:lnTo>
                  <a:pt x="3497580" y="3044952"/>
                </a:lnTo>
                <a:lnTo>
                  <a:pt x="3510953" y="3044952"/>
                </a:lnTo>
                <a:lnTo>
                  <a:pt x="3510953" y="3058325"/>
                </a:lnTo>
                <a:lnTo>
                  <a:pt x="3524669" y="3058325"/>
                </a:lnTo>
                <a:lnTo>
                  <a:pt x="3524669" y="3044952"/>
                </a:lnTo>
                <a:lnTo>
                  <a:pt x="3538042" y="3044952"/>
                </a:lnTo>
                <a:lnTo>
                  <a:pt x="3538042" y="3031236"/>
                </a:lnTo>
                <a:lnTo>
                  <a:pt x="3524669" y="3031236"/>
                </a:lnTo>
                <a:lnTo>
                  <a:pt x="3524669" y="3017863"/>
                </a:lnTo>
                <a:close/>
                <a:moveTo>
                  <a:pt x="3526384" y="2738057"/>
                </a:moveTo>
                <a:lnTo>
                  <a:pt x="3509239" y="2738057"/>
                </a:lnTo>
                <a:lnTo>
                  <a:pt x="3509239" y="2755202"/>
                </a:lnTo>
                <a:lnTo>
                  <a:pt x="3492094" y="2755202"/>
                </a:lnTo>
                <a:lnTo>
                  <a:pt x="3492094" y="2772347"/>
                </a:lnTo>
                <a:lnTo>
                  <a:pt x="3509239" y="2772347"/>
                </a:lnTo>
                <a:lnTo>
                  <a:pt x="3509239" y="2789492"/>
                </a:lnTo>
                <a:lnTo>
                  <a:pt x="3526384" y="2789492"/>
                </a:lnTo>
                <a:lnTo>
                  <a:pt x="3526384" y="2772347"/>
                </a:lnTo>
                <a:lnTo>
                  <a:pt x="3543529" y="2772347"/>
                </a:lnTo>
                <a:lnTo>
                  <a:pt x="3543529" y="2755202"/>
                </a:lnTo>
                <a:lnTo>
                  <a:pt x="3526384" y="2755202"/>
                </a:lnTo>
                <a:lnTo>
                  <a:pt x="3526384" y="2738057"/>
                </a:lnTo>
                <a:close/>
                <a:moveTo>
                  <a:pt x="3460890" y="2043341"/>
                </a:moveTo>
                <a:lnTo>
                  <a:pt x="3437573" y="2043341"/>
                </a:lnTo>
                <a:lnTo>
                  <a:pt x="3437573" y="2066315"/>
                </a:lnTo>
                <a:lnTo>
                  <a:pt x="3414598" y="2066315"/>
                </a:lnTo>
                <a:lnTo>
                  <a:pt x="3414598" y="2089633"/>
                </a:lnTo>
                <a:lnTo>
                  <a:pt x="3437573" y="2089633"/>
                </a:lnTo>
                <a:lnTo>
                  <a:pt x="3437573" y="2112607"/>
                </a:lnTo>
                <a:lnTo>
                  <a:pt x="3460890" y="2112607"/>
                </a:lnTo>
                <a:lnTo>
                  <a:pt x="3460890" y="2089633"/>
                </a:lnTo>
                <a:lnTo>
                  <a:pt x="3483864" y="2089633"/>
                </a:lnTo>
                <a:lnTo>
                  <a:pt x="3483864" y="2066315"/>
                </a:lnTo>
                <a:lnTo>
                  <a:pt x="3460890" y="2066315"/>
                </a:lnTo>
                <a:lnTo>
                  <a:pt x="3460890" y="2043341"/>
                </a:lnTo>
                <a:close/>
                <a:moveTo>
                  <a:pt x="3254807" y="2729827"/>
                </a:moveTo>
                <a:lnTo>
                  <a:pt x="3232175" y="2729827"/>
                </a:lnTo>
                <a:lnTo>
                  <a:pt x="3232175" y="2752458"/>
                </a:lnTo>
                <a:lnTo>
                  <a:pt x="3209544" y="2752458"/>
                </a:lnTo>
                <a:lnTo>
                  <a:pt x="3209544" y="2775090"/>
                </a:lnTo>
                <a:lnTo>
                  <a:pt x="3232175" y="2775090"/>
                </a:lnTo>
                <a:lnTo>
                  <a:pt x="3232175" y="2797721"/>
                </a:lnTo>
                <a:lnTo>
                  <a:pt x="3254807" y="2797721"/>
                </a:lnTo>
                <a:lnTo>
                  <a:pt x="3254807" y="2775090"/>
                </a:lnTo>
                <a:lnTo>
                  <a:pt x="3277438" y="2775090"/>
                </a:lnTo>
                <a:lnTo>
                  <a:pt x="3277438" y="2752458"/>
                </a:lnTo>
                <a:lnTo>
                  <a:pt x="3254807" y="2752458"/>
                </a:lnTo>
                <a:lnTo>
                  <a:pt x="3254807" y="2729827"/>
                </a:lnTo>
                <a:close/>
                <a:moveTo>
                  <a:pt x="3319958" y="3151937"/>
                </a:moveTo>
                <a:lnTo>
                  <a:pt x="3304184" y="3151937"/>
                </a:lnTo>
                <a:lnTo>
                  <a:pt x="3304184" y="3167367"/>
                </a:lnTo>
                <a:lnTo>
                  <a:pt x="3288754" y="3167367"/>
                </a:lnTo>
                <a:lnTo>
                  <a:pt x="3288754" y="3183141"/>
                </a:lnTo>
                <a:lnTo>
                  <a:pt x="3304184" y="3183141"/>
                </a:lnTo>
                <a:lnTo>
                  <a:pt x="3304184" y="3198571"/>
                </a:lnTo>
                <a:lnTo>
                  <a:pt x="3319958" y="3198571"/>
                </a:lnTo>
                <a:lnTo>
                  <a:pt x="3319958" y="3183141"/>
                </a:lnTo>
                <a:lnTo>
                  <a:pt x="3335389" y="3183141"/>
                </a:lnTo>
                <a:lnTo>
                  <a:pt x="3335389" y="3167367"/>
                </a:lnTo>
                <a:lnTo>
                  <a:pt x="3319958" y="3167367"/>
                </a:lnTo>
                <a:lnTo>
                  <a:pt x="3319958" y="3151937"/>
                </a:lnTo>
                <a:close/>
                <a:moveTo>
                  <a:pt x="3322015" y="2871445"/>
                </a:moveTo>
                <a:lnTo>
                  <a:pt x="3302127" y="2871445"/>
                </a:lnTo>
                <a:lnTo>
                  <a:pt x="3302127" y="2890990"/>
                </a:lnTo>
                <a:lnTo>
                  <a:pt x="3282582" y="2890990"/>
                </a:lnTo>
                <a:lnTo>
                  <a:pt x="3282582" y="2910878"/>
                </a:lnTo>
                <a:lnTo>
                  <a:pt x="3302127" y="2910878"/>
                </a:lnTo>
                <a:lnTo>
                  <a:pt x="3302127" y="2930423"/>
                </a:lnTo>
                <a:lnTo>
                  <a:pt x="3322015" y="2930423"/>
                </a:lnTo>
                <a:lnTo>
                  <a:pt x="3322015" y="2910878"/>
                </a:lnTo>
                <a:lnTo>
                  <a:pt x="3341561" y="2910878"/>
                </a:lnTo>
                <a:lnTo>
                  <a:pt x="3341561" y="2890990"/>
                </a:lnTo>
                <a:lnTo>
                  <a:pt x="3322015" y="2890990"/>
                </a:lnTo>
                <a:lnTo>
                  <a:pt x="3322015" y="2871445"/>
                </a:lnTo>
                <a:close/>
                <a:moveTo>
                  <a:pt x="3253093" y="3009633"/>
                </a:moveTo>
                <a:lnTo>
                  <a:pt x="3233890" y="3009633"/>
                </a:lnTo>
                <a:lnTo>
                  <a:pt x="3233890" y="3028493"/>
                </a:lnTo>
                <a:lnTo>
                  <a:pt x="3215030" y="3028493"/>
                </a:lnTo>
                <a:lnTo>
                  <a:pt x="3215030" y="3047695"/>
                </a:lnTo>
                <a:lnTo>
                  <a:pt x="3233890" y="3047695"/>
                </a:lnTo>
                <a:lnTo>
                  <a:pt x="3233890" y="3066555"/>
                </a:lnTo>
                <a:lnTo>
                  <a:pt x="3253093" y="3066555"/>
                </a:lnTo>
                <a:lnTo>
                  <a:pt x="3253093" y="3047695"/>
                </a:lnTo>
                <a:lnTo>
                  <a:pt x="3271952" y="3047695"/>
                </a:lnTo>
                <a:lnTo>
                  <a:pt x="3271952" y="3028493"/>
                </a:lnTo>
                <a:lnTo>
                  <a:pt x="3253093" y="3028493"/>
                </a:lnTo>
                <a:lnTo>
                  <a:pt x="3253093" y="3009633"/>
                </a:lnTo>
                <a:close/>
                <a:moveTo>
                  <a:pt x="3323387" y="2592667"/>
                </a:moveTo>
                <a:lnTo>
                  <a:pt x="3300755" y="2592667"/>
                </a:lnTo>
                <a:lnTo>
                  <a:pt x="3300755" y="2615298"/>
                </a:lnTo>
                <a:lnTo>
                  <a:pt x="3278124" y="2615298"/>
                </a:lnTo>
                <a:lnTo>
                  <a:pt x="3278124" y="2637930"/>
                </a:lnTo>
                <a:lnTo>
                  <a:pt x="3300755" y="2637930"/>
                </a:lnTo>
                <a:lnTo>
                  <a:pt x="3300755" y="2660561"/>
                </a:lnTo>
                <a:lnTo>
                  <a:pt x="3323387" y="2660561"/>
                </a:lnTo>
                <a:lnTo>
                  <a:pt x="3323387" y="2637930"/>
                </a:lnTo>
                <a:lnTo>
                  <a:pt x="3346018" y="2637930"/>
                </a:lnTo>
                <a:lnTo>
                  <a:pt x="3346018" y="2615298"/>
                </a:lnTo>
                <a:lnTo>
                  <a:pt x="3323387" y="2615298"/>
                </a:lnTo>
                <a:lnTo>
                  <a:pt x="3323387" y="2592667"/>
                </a:lnTo>
                <a:close/>
                <a:moveTo>
                  <a:pt x="3388881" y="3013405"/>
                </a:moveTo>
                <a:lnTo>
                  <a:pt x="3372422" y="3013405"/>
                </a:lnTo>
                <a:lnTo>
                  <a:pt x="3372422" y="3029864"/>
                </a:lnTo>
                <a:lnTo>
                  <a:pt x="3355963" y="3029864"/>
                </a:lnTo>
                <a:lnTo>
                  <a:pt x="3355963" y="3046324"/>
                </a:lnTo>
                <a:lnTo>
                  <a:pt x="3372422" y="3046324"/>
                </a:lnTo>
                <a:lnTo>
                  <a:pt x="3372422" y="3062783"/>
                </a:lnTo>
                <a:lnTo>
                  <a:pt x="3388881" y="3062783"/>
                </a:lnTo>
                <a:lnTo>
                  <a:pt x="3388881" y="3046324"/>
                </a:lnTo>
                <a:lnTo>
                  <a:pt x="3405340" y="3046324"/>
                </a:lnTo>
                <a:lnTo>
                  <a:pt x="3405340" y="3029864"/>
                </a:lnTo>
                <a:lnTo>
                  <a:pt x="3388881" y="3029864"/>
                </a:lnTo>
                <a:lnTo>
                  <a:pt x="3388881" y="3013405"/>
                </a:lnTo>
                <a:close/>
                <a:moveTo>
                  <a:pt x="3391967" y="2455507"/>
                </a:moveTo>
                <a:lnTo>
                  <a:pt x="3369335" y="2455507"/>
                </a:lnTo>
                <a:lnTo>
                  <a:pt x="3369335" y="2478138"/>
                </a:lnTo>
                <a:lnTo>
                  <a:pt x="3346704" y="2478138"/>
                </a:lnTo>
                <a:lnTo>
                  <a:pt x="3346704" y="2500770"/>
                </a:lnTo>
                <a:lnTo>
                  <a:pt x="3369335" y="2500770"/>
                </a:lnTo>
                <a:lnTo>
                  <a:pt x="3369335" y="2523401"/>
                </a:lnTo>
                <a:lnTo>
                  <a:pt x="3391967" y="2523401"/>
                </a:lnTo>
                <a:lnTo>
                  <a:pt x="3391967" y="2500770"/>
                </a:lnTo>
                <a:lnTo>
                  <a:pt x="3414598" y="2500770"/>
                </a:lnTo>
                <a:lnTo>
                  <a:pt x="3414598" y="2478138"/>
                </a:lnTo>
                <a:lnTo>
                  <a:pt x="3391967" y="2478138"/>
                </a:lnTo>
                <a:lnTo>
                  <a:pt x="3391967" y="2455507"/>
                </a:lnTo>
                <a:close/>
                <a:moveTo>
                  <a:pt x="3390595" y="2733599"/>
                </a:moveTo>
                <a:lnTo>
                  <a:pt x="3370707" y="2733599"/>
                </a:lnTo>
                <a:lnTo>
                  <a:pt x="3370707" y="2753830"/>
                </a:lnTo>
                <a:lnTo>
                  <a:pt x="3350476" y="2753830"/>
                </a:lnTo>
                <a:lnTo>
                  <a:pt x="3350476" y="2773718"/>
                </a:lnTo>
                <a:lnTo>
                  <a:pt x="3370707" y="2773718"/>
                </a:lnTo>
                <a:lnTo>
                  <a:pt x="3370707" y="2793949"/>
                </a:lnTo>
                <a:lnTo>
                  <a:pt x="3390595" y="2793949"/>
                </a:lnTo>
                <a:lnTo>
                  <a:pt x="3390595" y="2773718"/>
                </a:lnTo>
                <a:lnTo>
                  <a:pt x="3410827" y="2773718"/>
                </a:lnTo>
                <a:lnTo>
                  <a:pt x="3410827" y="2753830"/>
                </a:lnTo>
                <a:lnTo>
                  <a:pt x="3390595" y="2753830"/>
                </a:lnTo>
                <a:lnTo>
                  <a:pt x="3390595" y="2733599"/>
                </a:lnTo>
                <a:close/>
                <a:moveTo>
                  <a:pt x="3386480" y="3294583"/>
                </a:moveTo>
                <a:lnTo>
                  <a:pt x="3374822" y="3294583"/>
                </a:lnTo>
                <a:lnTo>
                  <a:pt x="3374822" y="3306585"/>
                </a:lnTo>
                <a:lnTo>
                  <a:pt x="3362821" y="3306585"/>
                </a:lnTo>
                <a:lnTo>
                  <a:pt x="3362821" y="3318243"/>
                </a:lnTo>
                <a:lnTo>
                  <a:pt x="3374822" y="3318243"/>
                </a:lnTo>
                <a:lnTo>
                  <a:pt x="3374822" y="3330245"/>
                </a:lnTo>
                <a:lnTo>
                  <a:pt x="3386480" y="3330245"/>
                </a:lnTo>
                <a:lnTo>
                  <a:pt x="3386480" y="3318243"/>
                </a:lnTo>
                <a:lnTo>
                  <a:pt x="3398482" y="3318243"/>
                </a:lnTo>
                <a:lnTo>
                  <a:pt x="3398482" y="3306585"/>
                </a:lnTo>
                <a:lnTo>
                  <a:pt x="3386480" y="3306585"/>
                </a:lnTo>
                <a:lnTo>
                  <a:pt x="3386480" y="3294583"/>
                </a:lnTo>
                <a:close/>
                <a:moveTo>
                  <a:pt x="3527755" y="2459965"/>
                </a:moveTo>
                <a:lnTo>
                  <a:pt x="3507867" y="2459965"/>
                </a:lnTo>
                <a:lnTo>
                  <a:pt x="3507867" y="2479510"/>
                </a:lnTo>
                <a:lnTo>
                  <a:pt x="3488322" y="2479510"/>
                </a:lnTo>
                <a:lnTo>
                  <a:pt x="3488322" y="2499398"/>
                </a:lnTo>
                <a:lnTo>
                  <a:pt x="3507867" y="2499398"/>
                </a:lnTo>
                <a:lnTo>
                  <a:pt x="3507867" y="2518943"/>
                </a:lnTo>
                <a:lnTo>
                  <a:pt x="3527755" y="2518943"/>
                </a:lnTo>
                <a:lnTo>
                  <a:pt x="3527755" y="2499398"/>
                </a:lnTo>
                <a:lnTo>
                  <a:pt x="3547301" y="2499398"/>
                </a:lnTo>
                <a:lnTo>
                  <a:pt x="3547301" y="2479510"/>
                </a:lnTo>
                <a:lnTo>
                  <a:pt x="3527755" y="2479510"/>
                </a:lnTo>
                <a:lnTo>
                  <a:pt x="3527755" y="2459965"/>
                </a:lnTo>
                <a:close/>
                <a:moveTo>
                  <a:pt x="3799675" y="2192846"/>
                </a:moveTo>
                <a:lnTo>
                  <a:pt x="3784588" y="2192846"/>
                </a:lnTo>
                <a:lnTo>
                  <a:pt x="3784588" y="2207590"/>
                </a:lnTo>
                <a:lnTo>
                  <a:pt x="3769843" y="2207590"/>
                </a:lnTo>
                <a:lnTo>
                  <a:pt x="3769843" y="2222678"/>
                </a:lnTo>
                <a:lnTo>
                  <a:pt x="3784588" y="2222678"/>
                </a:lnTo>
                <a:lnTo>
                  <a:pt x="3784588" y="2237423"/>
                </a:lnTo>
                <a:lnTo>
                  <a:pt x="3799675" y="2237423"/>
                </a:lnTo>
                <a:lnTo>
                  <a:pt x="3799675" y="2222678"/>
                </a:lnTo>
                <a:lnTo>
                  <a:pt x="3814420" y="2222678"/>
                </a:lnTo>
                <a:lnTo>
                  <a:pt x="3814420" y="2207590"/>
                </a:lnTo>
                <a:lnTo>
                  <a:pt x="3799675" y="2207590"/>
                </a:lnTo>
                <a:lnTo>
                  <a:pt x="3799675" y="2192846"/>
                </a:lnTo>
                <a:close/>
                <a:moveTo>
                  <a:pt x="3798646" y="2469566"/>
                </a:moveTo>
                <a:lnTo>
                  <a:pt x="3785616" y="2469566"/>
                </a:lnTo>
                <a:lnTo>
                  <a:pt x="3785616" y="2482939"/>
                </a:lnTo>
                <a:lnTo>
                  <a:pt x="3772243" y="2482939"/>
                </a:lnTo>
                <a:lnTo>
                  <a:pt x="3772243" y="2495969"/>
                </a:lnTo>
                <a:lnTo>
                  <a:pt x="3785616" y="2495969"/>
                </a:lnTo>
                <a:lnTo>
                  <a:pt x="3785616" y="2509342"/>
                </a:lnTo>
                <a:lnTo>
                  <a:pt x="3798646" y="2509342"/>
                </a:lnTo>
                <a:lnTo>
                  <a:pt x="3798646" y="2495969"/>
                </a:lnTo>
                <a:lnTo>
                  <a:pt x="3812020" y="2495969"/>
                </a:lnTo>
                <a:lnTo>
                  <a:pt x="3812020" y="2482939"/>
                </a:lnTo>
                <a:lnTo>
                  <a:pt x="3798646" y="2482939"/>
                </a:lnTo>
                <a:lnTo>
                  <a:pt x="3798646" y="2469566"/>
                </a:lnTo>
                <a:close/>
                <a:moveTo>
                  <a:pt x="3799675" y="1917840"/>
                </a:moveTo>
                <a:lnTo>
                  <a:pt x="3784588" y="1917840"/>
                </a:lnTo>
                <a:lnTo>
                  <a:pt x="3784588" y="1933270"/>
                </a:lnTo>
                <a:lnTo>
                  <a:pt x="3769157" y="1933270"/>
                </a:lnTo>
                <a:lnTo>
                  <a:pt x="3769157" y="1948358"/>
                </a:lnTo>
                <a:lnTo>
                  <a:pt x="3784588" y="1948358"/>
                </a:lnTo>
                <a:lnTo>
                  <a:pt x="3784588" y="1963788"/>
                </a:lnTo>
                <a:lnTo>
                  <a:pt x="3799675" y="1963788"/>
                </a:lnTo>
                <a:lnTo>
                  <a:pt x="3799675" y="1948358"/>
                </a:lnTo>
                <a:lnTo>
                  <a:pt x="3815105" y="1948358"/>
                </a:lnTo>
                <a:lnTo>
                  <a:pt x="3815105" y="1933270"/>
                </a:lnTo>
                <a:lnTo>
                  <a:pt x="3799675" y="1933270"/>
                </a:lnTo>
                <a:lnTo>
                  <a:pt x="3799675" y="1917840"/>
                </a:lnTo>
                <a:close/>
                <a:moveTo>
                  <a:pt x="3732124" y="2052599"/>
                </a:moveTo>
                <a:lnTo>
                  <a:pt x="3714979" y="2052599"/>
                </a:lnTo>
                <a:lnTo>
                  <a:pt x="3714979" y="2069402"/>
                </a:lnTo>
                <a:lnTo>
                  <a:pt x="3698177" y="2069402"/>
                </a:lnTo>
                <a:lnTo>
                  <a:pt x="3698177" y="2086547"/>
                </a:lnTo>
                <a:lnTo>
                  <a:pt x="3714979" y="2086547"/>
                </a:lnTo>
                <a:lnTo>
                  <a:pt x="3714979" y="2103349"/>
                </a:lnTo>
                <a:lnTo>
                  <a:pt x="3732124" y="2103349"/>
                </a:lnTo>
                <a:lnTo>
                  <a:pt x="3732124" y="2086547"/>
                </a:lnTo>
                <a:lnTo>
                  <a:pt x="3748926" y="2086547"/>
                </a:lnTo>
                <a:lnTo>
                  <a:pt x="3748926" y="2069402"/>
                </a:lnTo>
                <a:lnTo>
                  <a:pt x="3732124" y="2069402"/>
                </a:lnTo>
                <a:lnTo>
                  <a:pt x="3732124" y="2052599"/>
                </a:lnTo>
                <a:close/>
                <a:moveTo>
                  <a:pt x="3593249" y="2880017"/>
                </a:moveTo>
                <a:lnTo>
                  <a:pt x="3579533" y="2880017"/>
                </a:lnTo>
                <a:lnTo>
                  <a:pt x="3579533" y="2894076"/>
                </a:lnTo>
                <a:lnTo>
                  <a:pt x="3565474" y="2894076"/>
                </a:lnTo>
                <a:lnTo>
                  <a:pt x="3565474" y="2907792"/>
                </a:lnTo>
                <a:lnTo>
                  <a:pt x="3579533" y="2907792"/>
                </a:lnTo>
                <a:lnTo>
                  <a:pt x="3579533" y="2921851"/>
                </a:lnTo>
                <a:lnTo>
                  <a:pt x="3593249" y="2921851"/>
                </a:lnTo>
                <a:lnTo>
                  <a:pt x="3593249" y="2907792"/>
                </a:lnTo>
                <a:lnTo>
                  <a:pt x="3607308" y="2907792"/>
                </a:lnTo>
                <a:lnTo>
                  <a:pt x="3607308" y="2894076"/>
                </a:lnTo>
                <a:lnTo>
                  <a:pt x="3593249" y="2894076"/>
                </a:lnTo>
                <a:lnTo>
                  <a:pt x="3593249" y="2880017"/>
                </a:lnTo>
                <a:close/>
                <a:moveTo>
                  <a:pt x="3732124" y="1778279"/>
                </a:moveTo>
                <a:lnTo>
                  <a:pt x="3714979" y="1778279"/>
                </a:lnTo>
                <a:lnTo>
                  <a:pt x="3714979" y="1795082"/>
                </a:lnTo>
                <a:lnTo>
                  <a:pt x="3698177" y="1795082"/>
                </a:lnTo>
                <a:lnTo>
                  <a:pt x="3698177" y="1812227"/>
                </a:lnTo>
                <a:lnTo>
                  <a:pt x="3714979" y="1812227"/>
                </a:lnTo>
                <a:lnTo>
                  <a:pt x="3714979" y="1829029"/>
                </a:lnTo>
                <a:lnTo>
                  <a:pt x="3732124" y="1829029"/>
                </a:lnTo>
                <a:lnTo>
                  <a:pt x="3732124" y="1812227"/>
                </a:lnTo>
                <a:lnTo>
                  <a:pt x="3748926" y="1812227"/>
                </a:lnTo>
                <a:lnTo>
                  <a:pt x="3748926" y="1795082"/>
                </a:lnTo>
                <a:lnTo>
                  <a:pt x="3732124" y="1795082"/>
                </a:lnTo>
                <a:lnTo>
                  <a:pt x="3732124" y="1778279"/>
                </a:lnTo>
                <a:close/>
                <a:moveTo>
                  <a:pt x="3866884" y="2333435"/>
                </a:moveTo>
                <a:lnTo>
                  <a:pt x="3854539" y="2333435"/>
                </a:lnTo>
                <a:lnTo>
                  <a:pt x="3854539" y="2346122"/>
                </a:lnTo>
                <a:lnTo>
                  <a:pt x="3841852" y="2346122"/>
                </a:lnTo>
                <a:lnTo>
                  <a:pt x="3841852" y="2358466"/>
                </a:lnTo>
                <a:lnTo>
                  <a:pt x="3854539" y="2358466"/>
                </a:lnTo>
                <a:lnTo>
                  <a:pt x="3854539" y="2371154"/>
                </a:lnTo>
                <a:lnTo>
                  <a:pt x="3866884" y="2371154"/>
                </a:lnTo>
                <a:lnTo>
                  <a:pt x="3866884" y="2358466"/>
                </a:lnTo>
                <a:lnTo>
                  <a:pt x="3879571" y="2358466"/>
                </a:lnTo>
                <a:lnTo>
                  <a:pt x="3879571" y="2346122"/>
                </a:lnTo>
                <a:lnTo>
                  <a:pt x="3866884" y="2346122"/>
                </a:lnTo>
                <a:lnTo>
                  <a:pt x="3866884" y="2333435"/>
                </a:lnTo>
                <a:close/>
                <a:moveTo>
                  <a:pt x="3947122" y="1934985"/>
                </a:moveTo>
                <a:lnTo>
                  <a:pt x="3935120" y="1934985"/>
                </a:lnTo>
                <a:lnTo>
                  <a:pt x="3935120" y="1922983"/>
                </a:lnTo>
                <a:lnTo>
                  <a:pt x="3923462" y="1922983"/>
                </a:lnTo>
                <a:lnTo>
                  <a:pt x="3923462" y="1934985"/>
                </a:lnTo>
                <a:lnTo>
                  <a:pt x="3911461" y="1934985"/>
                </a:lnTo>
                <a:lnTo>
                  <a:pt x="3911461" y="1946643"/>
                </a:lnTo>
                <a:lnTo>
                  <a:pt x="3923462" y="1946643"/>
                </a:lnTo>
                <a:lnTo>
                  <a:pt x="3923462" y="1958645"/>
                </a:lnTo>
                <a:lnTo>
                  <a:pt x="3935120" y="1958645"/>
                </a:lnTo>
                <a:lnTo>
                  <a:pt x="3935120" y="1946643"/>
                </a:lnTo>
                <a:lnTo>
                  <a:pt x="3947122" y="1946643"/>
                </a:lnTo>
                <a:cubicBezTo>
                  <a:pt x="3947122" y="1944586"/>
                  <a:pt x="3947122" y="1942871"/>
                  <a:pt x="3947122" y="1940814"/>
                </a:cubicBezTo>
                <a:cubicBezTo>
                  <a:pt x="3947122" y="1938757"/>
                  <a:pt x="3947122" y="1937042"/>
                  <a:pt x="3947122" y="1934985"/>
                </a:cubicBezTo>
                <a:close/>
                <a:moveTo>
                  <a:pt x="3867569" y="1783423"/>
                </a:moveTo>
                <a:lnTo>
                  <a:pt x="3853853" y="1783423"/>
                </a:lnTo>
                <a:lnTo>
                  <a:pt x="3853853" y="1796796"/>
                </a:lnTo>
                <a:lnTo>
                  <a:pt x="3840480" y="1796796"/>
                </a:lnTo>
                <a:lnTo>
                  <a:pt x="3840480" y="1810512"/>
                </a:lnTo>
                <a:lnTo>
                  <a:pt x="3853853" y="1810512"/>
                </a:lnTo>
                <a:lnTo>
                  <a:pt x="3853853" y="1823885"/>
                </a:lnTo>
                <a:lnTo>
                  <a:pt x="3867569" y="1823885"/>
                </a:lnTo>
                <a:lnTo>
                  <a:pt x="3867569" y="1810512"/>
                </a:lnTo>
                <a:lnTo>
                  <a:pt x="3880942" y="1810512"/>
                </a:lnTo>
                <a:lnTo>
                  <a:pt x="3880942" y="1796796"/>
                </a:lnTo>
                <a:lnTo>
                  <a:pt x="3867569" y="1796796"/>
                </a:lnTo>
                <a:lnTo>
                  <a:pt x="3867569" y="1783423"/>
                </a:lnTo>
                <a:close/>
                <a:moveTo>
                  <a:pt x="3867569" y="2057743"/>
                </a:moveTo>
                <a:lnTo>
                  <a:pt x="3853853" y="2057743"/>
                </a:lnTo>
                <a:lnTo>
                  <a:pt x="3853853" y="2071116"/>
                </a:lnTo>
                <a:lnTo>
                  <a:pt x="3840480" y="2071116"/>
                </a:lnTo>
                <a:lnTo>
                  <a:pt x="3840480" y="2084832"/>
                </a:lnTo>
                <a:lnTo>
                  <a:pt x="3853853" y="2084832"/>
                </a:lnTo>
                <a:lnTo>
                  <a:pt x="3853853" y="2098205"/>
                </a:lnTo>
                <a:lnTo>
                  <a:pt x="3867569" y="2098205"/>
                </a:lnTo>
                <a:lnTo>
                  <a:pt x="3867569" y="2084832"/>
                </a:lnTo>
                <a:lnTo>
                  <a:pt x="3880942" y="2084832"/>
                </a:lnTo>
                <a:lnTo>
                  <a:pt x="3880942" y="2071116"/>
                </a:lnTo>
                <a:lnTo>
                  <a:pt x="3867569" y="2071116"/>
                </a:lnTo>
                <a:lnTo>
                  <a:pt x="3867569" y="2057743"/>
                </a:lnTo>
                <a:close/>
                <a:moveTo>
                  <a:pt x="3731438" y="2328634"/>
                </a:moveTo>
                <a:lnTo>
                  <a:pt x="3715664" y="2328634"/>
                </a:lnTo>
                <a:lnTo>
                  <a:pt x="3715664" y="2344407"/>
                </a:lnTo>
                <a:lnTo>
                  <a:pt x="3699891" y="2344407"/>
                </a:lnTo>
                <a:lnTo>
                  <a:pt x="3699891" y="2360181"/>
                </a:lnTo>
                <a:lnTo>
                  <a:pt x="3715664" y="2360181"/>
                </a:lnTo>
                <a:lnTo>
                  <a:pt x="3715664" y="2375954"/>
                </a:lnTo>
                <a:lnTo>
                  <a:pt x="3731438" y="2375954"/>
                </a:lnTo>
                <a:lnTo>
                  <a:pt x="3731438" y="2360181"/>
                </a:lnTo>
                <a:lnTo>
                  <a:pt x="3747211" y="2360181"/>
                </a:lnTo>
                <a:lnTo>
                  <a:pt x="3747211" y="2344407"/>
                </a:lnTo>
                <a:lnTo>
                  <a:pt x="3731438" y="2344407"/>
                </a:lnTo>
                <a:lnTo>
                  <a:pt x="3731438" y="2328634"/>
                </a:lnTo>
                <a:close/>
                <a:moveTo>
                  <a:pt x="3596335" y="1773479"/>
                </a:moveTo>
                <a:lnTo>
                  <a:pt x="3576447" y="1773479"/>
                </a:lnTo>
                <a:lnTo>
                  <a:pt x="3576447" y="1793710"/>
                </a:lnTo>
                <a:lnTo>
                  <a:pt x="3556216" y="1793710"/>
                </a:lnTo>
                <a:lnTo>
                  <a:pt x="3556216" y="1813598"/>
                </a:lnTo>
                <a:lnTo>
                  <a:pt x="3576447" y="1813598"/>
                </a:lnTo>
                <a:lnTo>
                  <a:pt x="3576447" y="1833829"/>
                </a:lnTo>
                <a:lnTo>
                  <a:pt x="3596335" y="1833829"/>
                </a:lnTo>
                <a:lnTo>
                  <a:pt x="3596335" y="1813598"/>
                </a:lnTo>
                <a:lnTo>
                  <a:pt x="3616567" y="1813598"/>
                </a:lnTo>
                <a:lnTo>
                  <a:pt x="3616567" y="1793710"/>
                </a:lnTo>
                <a:lnTo>
                  <a:pt x="3596335" y="1793710"/>
                </a:lnTo>
                <a:lnTo>
                  <a:pt x="3596335" y="1773479"/>
                </a:lnTo>
                <a:close/>
                <a:moveTo>
                  <a:pt x="3595993" y="2323833"/>
                </a:moveTo>
                <a:lnTo>
                  <a:pt x="3576790" y="2323833"/>
                </a:lnTo>
                <a:lnTo>
                  <a:pt x="3576790" y="2342693"/>
                </a:lnTo>
                <a:lnTo>
                  <a:pt x="3557930" y="2342693"/>
                </a:lnTo>
                <a:lnTo>
                  <a:pt x="3557930" y="2361895"/>
                </a:lnTo>
                <a:lnTo>
                  <a:pt x="3576790" y="2361895"/>
                </a:lnTo>
                <a:lnTo>
                  <a:pt x="3576790" y="2380755"/>
                </a:lnTo>
                <a:lnTo>
                  <a:pt x="3595993" y="2380755"/>
                </a:lnTo>
                <a:lnTo>
                  <a:pt x="3595993" y="2361895"/>
                </a:lnTo>
                <a:lnTo>
                  <a:pt x="3614852" y="2361895"/>
                </a:lnTo>
                <a:lnTo>
                  <a:pt x="3614852" y="2342693"/>
                </a:lnTo>
                <a:lnTo>
                  <a:pt x="3595993" y="2342693"/>
                </a:lnTo>
                <a:lnTo>
                  <a:pt x="3595993" y="2323833"/>
                </a:lnTo>
                <a:close/>
                <a:moveTo>
                  <a:pt x="3596335" y="2047799"/>
                </a:moveTo>
                <a:lnTo>
                  <a:pt x="3576447" y="2047799"/>
                </a:lnTo>
                <a:lnTo>
                  <a:pt x="3576447" y="2068030"/>
                </a:lnTo>
                <a:lnTo>
                  <a:pt x="3556216" y="2068030"/>
                </a:lnTo>
                <a:lnTo>
                  <a:pt x="3556216" y="2087918"/>
                </a:lnTo>
                <a:lnTo>
                  <a:pt x="3576447" y="2087918"/>
                </a:lnTo>
                <a:lnTo>
                  <a:pt x="3576447" y="2108149"/>
                </a:lnTo>
                <a:lnTo>
                  <a:pt x="3596335" y="2108149"/>
                </a:lnTo>
                <a:lnTo>
                  <a:pt x="3596335" y="2087918"/>
                </a:lnTo>
                <a:lnTo>
                  <a:pt x="3616567" y="2087918"/>
                </a:lnTo>
                <a:lnTo>
                  <a:pt x="3616567" y="2068030"/>
                </a:lnTo>
                <a:lnTo>
                  <a:pt x="3596335" y="2068030"/>
                </a:lnTo>
                <a:lnTo>
                  <a:pt x="3596335" y="2047799"/>
                </a:lnTo>
                <a:close/>
                <a:moveTo>
                  <a:pt x="3730409" y="2606040"/>
                </a:moveTo>
                <a:lnTo>
                  <a:pt x="3716693" y="2606040"/>
                </a:lnTo>
                <a:lnTo>
                  <a:pt x="3716693" y="2619756"/>
                </a:lnTo>
                <a:lnTo>
                  <a:pt x="3702977" y="2619756"/>
                </a:lnTo>
                <a:lnTo>
                  <a:pt x="3702977" y="2633472"/>
                </a:lnTo>
                <a:lnTo>
                  <a:pt x="3716693" y="2633472"/>
                </a:lnTo>
                <a:lnTo>
                  <a:pt x="3716693" y="2647188"/>
                </a:lnTo>
                <a:lnTo>
                  <a:pt x="3730409" y="2647188"/>
                </a:lnTo>
                <a:lnTo>
                  <a:pt x="3730409" y="2633472"/>
                </a:lnTo>
                <a:lnTo>
                  <a:pt x="3744125" y="2633472"/>
                </a:lnTo>
                <a:lnTo>
                  <a:pt x="3744125" y="2619756"/>
                </a:lnTo>
                <a:lnTo>
                  <a:pt x="3730409" y="2619756"/>
                </a:lnTo>
                <a:lnTo>
                  <a:pt x="3730409" y="2606040"/>
                </a:lnTo>
                <a:close/>
                <a:moveTo>
                  <a:pt x="3594964" y="2600897"/>
                </a:moveTo>
                <a:lnTo>
                  <a:pt x="3577819" y="2600897"/>
                </a:lnTo>
                <a:lnTo>
                  <a:pt x="3577819" y="2618042"/>
                </a:lnTo>
                <a:lnTo>
                  <a:pt x="3560674" y="2618042"/>
                </a:lnTo>
                <a:lnTo>
                  <a:pt x="3560674" y="2635187"/>
                </a:lnTo>
                <a:lnTo>
                  <a:pt x="3577819" y="2635187"/>
                </a:lnTo>
                <a:lnTo>
                  <a:pt x="3577819" y="2652332"/>
                </a:lnTo>
                <a:lnTo>
                  <a:pt x="3594964" y="2652332"/>
                </a:lnTo>
                <a:lnTo>
                  <a:pt x="3594964" y="2635187"/>
                </a:lnTo>
                <a:lnTo>
                  <a:pt x="3612109" y="2635187"/>
                </a:lnTo>
                <a:lnTo>
                  <a:pt x="3612109" y="2618042"/>
                </a:lnTo>
                <a:lnTo>
                  <a:pt x="3594964" y="2618042"/>
                </a:lnTo>
                <a:lnTo>
                  <a:pt x="3594964" y="2600897"/>
                </a:lnTo>
                <a:close/>
                <a:moveTo>
                  <a:pt x="3664229" y="1913039"/>
                </a:moveTo>
                <a:lnTo>
                  <a:pt x="3645713" y="1913039"/>
                </a:lnTo>
                <a:lnTo>
                  <a:pt x="3645713" y="1931556"/>
                </a:lnTo>
                <a:lnTo>
                  <a:pt x="3627196" y="1931556"/>
                </a:lnTo>
                <a:lnTo>
                  <a:pt x="3627196" y="1950072"/>
                </a:lnTo>
                <a:lnTo>
                  <a:pt x="3645713" y="1950072"/>
                </a:lnTo>
                <a:lnTo>
                  <a:pt x="3645713" y="1968589"/>
                </a:lnTo>
                <a:lnTo>
                  <a:pt x="3664229" y="1968589"/>
                </a:lnTo>
                <a:lnTo>
                  <a:pt x="3664229" y="1950072"/>
                </a:lnTo>
                <a:lnTo>
                  <a:pt x="3682746" y="1950072"/>
                </a:lnTo>
                <a:lnTo>
                  <a:pt x="3682746" y="1931556"/>
                </a:lnTo>
                <a:lnTo>
                  <a:pt x="3664229" y="1931556"/>
                </a:lnTo>
                <a:lnTo>
                  <a:pt x="3664229" y="1913039"/>
                </a:lnTo>
                <a:close/>
                <a:moveTo>
                  <a:pt x="3663887" y="2188045"/>
                </a:moveTo>
                <a:lnTo>
                  <a:pt x="3646056" y="2188045"/>
                </a:lnTo>
                <a:lnTo>
                  <a:pt x="3646056" y="2206219"/>
                </a:lnTo>
                <a:lnTo>
                  <a:pt x="3627882" y="2206219"/>
                </a:lnTo>
                <a:lnTo>
                  <a:pt x="3627882" y="2224049"/>
                </a:lnTo>
                <a:lnTo>
                  <a:pt x="3646056" y="2224049"/>
                </a:lnTo>
                <a:lnTo>
                  <a:pt x="3646056" y="2242223"/>
                </a:lnTo>
                <a:lnTo>
                  <a:pt x="3663887" y="2242223"/>
                </a:lnTo>
                <a:lnTo>
                  <a:pt x="3663887" y="2224049"/>
                </a:lnTo>
                <a:lnTo>
                  <a:pt x="3682060" y="2224049"/>
                </a:lnTo>
                <a:lnTo>
                  <a:pt x="3682060" y="2206219"/>
                </a:lnTo>
                <a:lnTo>
                  <a:pt x="3663887" y="2206219"/>
                </a:lnTo>
                <a:lnTo>
                  <a:pt x="3663887" y="2188045"/>
                </a:lnTo>
                <a:close/>
                <a:moveTo>
                  <a:pt x="3661829" y="2742857"/>
                </a:moveTo>
                <a:lnTo>
                  <a:pt x="3648113" y="2742857"/>
                </a:lnTo>
                <a:lnTo>
                  <a:pt x="3648113" y="2756916"/>
                </a:lnTo>
                <a:lnTo>
                  <a:pt x="3634054" y="2756916"/>
                </a:lnTo>
                <a:lnTo>
                  <a:pt x="3634054" y="2770632"/>
                </a:lnTo>
                <a:lnTo>
                  <a:pt x="3648113" y="2770632"/>
                </a:lnTo>
                <a:lnTo>
                  <a:pt x="3648113" y="2784691"/>
                </a:lnTo>
                <a:lnTo>
                  <a:pt x="3661829" y="2784691"/>
                </a:lnTo>
                <a:lnTo>
                  <a:pt x="3661829" y="2770632"/>
                </a:lnTo>
                <a:lnTo>
                  <a:pt x="3675888" y="2770632"/>
                </a:lnTo>
                <a:lnTo>
                  <a:pt x="3675888" y="2756916"/>
                </a:lnTo>
                <a:lnTo>
                  <a:pt x="3661829" y="2756916"/>
                </a:lnTo>
                <a:lnTo>
                  <a:pt x="3661829" y="2742857"/>
                </a:lnTo>
                <a:close/>
                <a:moveTo>
                  <a:pt x="3663201" y="2464422"/>
                </a:moveTo>
                <a:lnTo>
                  <a:pt x="3646742" y="2464422"/>
                </a:lnTo>
                <a:lnTo>
                  <a:pt x="3646742" y="2481224"/>
                </a:lnTo>
                <a:lnTo>
                  <a:pt x="3629939" y="2481224"/>
                </a:lnTo>
                <a:lnTo>
                  <a:pt x="3629939" y="2497684"/>
                </a:lnTo>
                <a:lnTo>
                  <a:pt x="3646742" y="2497684"/>
                </a:lnTo>
                <a:lnTo>
                  <a:pt x="3646742" y="2514486"/>
                </a:lnTo>
                <a:lnTo>
                  <a:pt x="3663201" y="2514486"/>
                </a:lnTo>
                <a:lnTo>
                  <a:pt x="3663201" y="2497684"/>
                </a:lnTo>
                <a:lnTo>
                  <a:pt x="3680003" y="2497684"/>
                </a:lnTo>
                <a:lnTo>
                  <a:pt x="3680003" y="2481224"/>
                </a:lnTo>
                <a:lnTo>
                  <a:pt x="3663201" y="2481224"/>
                </a:lnTo>
                <a:lnTo>
                  <a:pt x="3663201" y="2464422"/>
                </a:lnTo>
                <a:close/>
                <a:moveTo>
                  <a:pt x="3528784" y="1907896"/>
                </a:moveTo>
                <a:lnTo>
                  <a:pt x="3506839" y="1907896"/>
                </a:lnTo>
                <a:lnTo>
                  <a:pt x="3506839" y="1929841"/>
                </a:lnTo>
                <a:lnTo>
                  <a:pt x="3484893" y="1929841"/>
                </a:lnTo>
                <a:lnTo>
                  <a:pt x="3484893" y="1951787"/>
                </a:lnTo>
                <a:lnTo>
                  <a:pt x="3506839" y="1951787"/>
                </a:lnTo>
                <a:lnTo>
                  <a:pt x="3506839" y="1973732"/>
                </a:lnTo>
                <a:lnTo>
                  <a:pt x="3528784" y="1973732"/>
                </a:lnTo>
                <a:lnTo>
                  <a:pt x="3528784" y="1951787"/>
                </a:lnTo>
                <a:lnTo>
                  <a:pt x="3550730" y="1951787"/>
                </a:lnTo>
                <a:lnTo>
                  <a:pt x="3550730" y="1929841"/>
                </a:lnTo>
                <a:lnTo>
                  <a:pt x="3528784" y="1929841"/>
                </a:lnTo>
                <a:lnTo>
                  <a:pt x="3528784" y="1907896"/>
                </a:lnTo>
                <a:close/>
                <a:moveTo>
                  <a:pt x="2362924" y="3416313"/>
                </a:moveTo>
                <a:lnTo>
                  <a:pt x="2340979" y="3416313"/>
                </a:lnTo>
                <a:lnTo>
                  <a:pt x="2340979" y="3438601"/>
                </a:lnTo>
                <a:lnTo>
                  <a:pt x="2318690" y="3438601"/>
                </a:lnTo>
                <a:lnTo>
                  <a:pt x="2318690" y="3460547"/>
                </a:lnTo>
                <a:lnTo>
                  <a:pt x="2340979" y="3460547"/>
                </a:lnTo>
                <a:lnTo>
                  <a:pt x="2340979" y="3482835"/>
                </a:lnTo>
                <a:lnTo>
                  <a:pt x="2362924" y="3482835"/>
                </a:lnTo>
                <a:lnTo>
                  <a:pt x="2362924" y="3460547"/>
                </a:lnTo>
                <a:lnTo>
                  <a:pt x="2385212" y="3460547"/>
                </a:lnTo>
                <a:lnTo>
                  <a:pt x="2385212" y="3438601"/>
                </a:lnTo>
                <a:lnTo>
                  <a:pt x="2362924" y="3438601"/>
                </a:lnTo>
                <a:lnTo>
                  <a:pt x="2362924" y="3416313"/>
                </a:lnTo>
                <a:close/>
                <a:moveTo>
                  <a:pt x="2426704" y="3842880"/>
                </a:moveTo>
                <a:lnTo>
                  <a:pt x="2414359" y="3842880"/>
                </a:lnTo>
                <a:lnTo>
                  <a:pt x="2414359" y="3854882"/>
                </a:lnTo>
                <a:lnTo>
                  <a:pt x="2402357" y="3854882"/>
                </a:lnTo>
                <a:lnTo>
                  <a:pt x="2402357" y="3867226"/>
                </a:lnTo>
                <a:lnTo>
                  <a:pt x="2414359" y="3867226"/>
                </a:lnTo>
                <a:lnTo>
                  <a:pt x="2414359" y="3879228"/>
                </a:lnTo>
                <a:lnTo>
                  <a:pt x="2426704" y="3879228"/>
                </a:lnTo>
                <a:lnTo>
                  <a:pt x="2426704" y="3867226"/>
                </a:lnTo>
                <a:lnTo>
                  <a:pt x="2438705" y="3867226"/>
                </a:lnTo>
                <a:lnTo>
                  <a:pt x="2438705" y="3854882"/>
                </a:lnTo>
                <a:lnTo>
                  <a:pt x="2426704" y="3854882"/>
                </a:lnTo>
                <a:lnTo>
                  <a:pt x="2426704" y="3842880"/>
                </a:lnTo>
                <a:close/>
                <a:moveTo>
                  <a:pt x="2289886" y="3841852"/>
                </a:moveTo>
                <a:lnTo>
                  <a:pt x="2276856" y="3841852"/>
                </a:lnTo>
                <a:lnTo>
                  <a:pt x="2276856" y="3854539"/>
                </a:lnTo>
                <a:lnTo>
                  <a:pt x="2264169" y="3854539"/>
                </a:lnTo>
                <a:lnTo>
                  <a:pt x="2264169" y="3867569"/>
                </a:lnTo>
                <a:lnTo>
                  <a:pt x="2276856" y="3867569"/>
                </a:lnTo>
                <a:lnTo>
                  <a:pt x="2276856" y="3880256"/>
                </a:lnTo>
                <a:lnTo>
                  <a:pt x="2289886" y="3880256"/>
                </a:lnTo>
                <a:lnTo>
                  <a:pt x="2289886" y="3867569"/>
                </a:lnTo>
                <a:lnTo>
                  <a:pt x="2302574" y="3867569"/>
                </a:lnTo>
                <a:lnTo>
                  <a:pt x="2302574" y="3854539"/>
                </a:lnTo>
                <a:lnTo>
                  <a:pt x="2289886" y="3854539"/>
                </a:lnTo>
                <a:lnTo>
                  <a:pt x="2289886" y="3841852"/>
                </a:lnTo>
                <a:close/>
                <a:moveTo>
                  <a:pt x="3185884" y="2867673"/>
                </a:moveTo>
                <a:lnTo>
                  <a:pt x="3163939" y="2867673"/>
                </a:lnTo>
                <a:lnTo>
                  <a:pt x="3163939" y="2889961"/>
                </a:lnTo>
                <a:lnTo>
                  <a:pt x="3141650" y="2889961"/>
                </a:lnTo>
                <a:lnTo>
                  <a:pt x="3141650" y="2911907"/>
                </a:lnTo>
                <a:lnTo>
                  <a:pt x="3163939" y="2911907"/>
                </a:lnTo>
                <a:lnTo>
                  <a:pt x="3163939" y="2934195"/>
                </a:lnTo>
                <a:lnTo>
                  <a:pt x="3185884" y="2934195"/>
                </a:lnTo>
                <a:lnTo>
                  <a:pt x="3185884" y="2911907"/>
                </a:lnTo>
                <a:lnTo>
                  <a:pt x="3208172" y="2911907"/>
                </a:lnTo>
                <a:lnTo>
                  <a:pt x="3208172" y="2889961"/>
                </a:lnTo>
                <a:lnTo>
                  <a:pt x="3185884" y="2889961"/>
                </a:lnTo>
                <a:lnTo>
                  <a:pt x="3185884" y="2867673"/>
                </a:lnTo>
                <a:close/>
                <a:moveTo>
                  <a:pt x="2359838" y="3700234"/>
                </a:moveTo>
                <a:lnTo>
                  <a:pt x="2344064" y="3700234"/>
                </a:lnTo>
                <a:lnTo>
                  <a:pt x="2344064" y="3716007"/>
                </a:lnTo>
                <a:lnTo>
                  <a:pt x="2328291" y="3716007"/>
                </a:lnTo>
                <a:lnTo>
                  <a:pt x="2328291" y="3731781"/>
                </a:lnTo>
                <a:lnTo>
                  <a:pt x="2344064" y="3731781"/>
                </a:lnTo>
                <a:lnTo>
                  <a:pt x="2344064" y="3747554"/>
                </a:lnTo>
                <a:lnTo>
                  <a:pt x="2359838" y="3747554"/>
                </a:lnTo>
                <a:lnTo>
                  <a:pt x="2359838" y="3731781"/>
                </a:lnTo>
                <a:lnTo>
                  <a:pt x="2375611" y="3731781"/>
                </a:lnTo>
                <a:lnTo>
                  <a:pt x="2375611" y="3716007"/>
                </a:lnTo>
                <a:lnTo>
                  <a:pt x="2359838" y="3716007"/>
                </a:lnTo>
                <a:lnTo>
                  <a:pt x="2359838" y="3700234"/>
                </a:lnTo>
                <a:close/>
                <a:moveTo>
                  <a:pt x="2292973" y="3557588"/>
                </a:moveTo>
                <a:lnTo>
                  <a:pt x="2273770" y="3557588"/>
                </a:lnTo>
                <a:lnTo>
                  <a:pt x="2273770" y="3577133"/>
                </a:lnTo>
                <a:lnTo>
                  <a:pt x="2254225" y="3577133"/>
                </a:lnTo>
                <a:lnTo>
                  <a:pt x="2254225" y="3596335"/>
                </a:lnTo>
                <a:lnTo>
                  <a:pt x="2273770" y="3596335"/>
                </a:lnTo>
                <a:lnTo>
                  <a:pt x="2273770" y="3615881"/>
                </a:lnTo>
                <a:lnTo>
                  <a:pt x="2292973" y="3615881"/>
                </a:lnTo>
                <a:lnTo>
                  <a:pt x="2292973" y="3596335"/>
                </a:lnTo>
                <a:lnTo>
                  <a:pt x="2312518" y="3596335"/>
                </a:lnTo>
                <a:lnTo>
                  <a:pt x="2312518" y="3577133"/>
                </a:lnTo>
                <a:lnTo>
                  <a:pt x="2292973" y="3577133"/>
                </a:lnTo>
                <a:lnTo>
                  <a:pt x="2292973" y="3557588"/>
                </a:lnTo>
                <a:close/>
                <a:moveTo>
                  <a:pt x="2566607" y="3560331"/>
                </a:moveTo>
                <a:lnTo>
                  <a:pt x="2548776" y="3560331"/>
                </a:lnTo>
                <a:lnTo>
                  <a:pt x="2548776" y="3577819"/>
                </a:lnTo>
                <a:lnTo>
                  <a:pt x="2531288" y="3577819"/>
                </a:lnTo>
                <a:lnTo>
                  <a:pt x="2531288" y="3595649"/>
                </a:lnTo>
                <a:lnTo>
                  <a:pt x="2548776" y="3595649"/>
                </a:lnTo>
                <a:lnTo>
                  <a:pt x="2548776" y="3613137"/>
                </a:lnTo>
                <a:lnTo>
                  <a:pt x="2566607" y="3613137"/>
                </a:lnTo>
                <a:lnTo>
                  <a:pt x="2566607" y="3595649"/>
                </a:lnTo>
                <a:lnTo>
                  <a:pt x="2584094" y="3595649"/>
                </a:lnTo>
                <a:lnTo>
                  <a:pt x="2584094" y="3577819"/>
                </a:lnTo>
                <a:lnTo>
                  <a:pt x="2566607" y="3577819"/>
                </a:lnTo>
                <a:lnTo>
                  <a:pt x="2566607" y="3560331"/>
                </a:lnTo>
                <a:close/>
                <a:moveTo>
                  <a:pt x="2569350" y="3277438"/>
                </a:moveTo>
                <a:lnTo>
                  <a:pt x="2546033" y="3277438"/>
                </a:lnTo>
                <a:lnTo>
                  <a:pt x="2546033" y="3300755"/>
                </a:lnTo>
                <a:lnTo>
                  <a:pt x="2522716" y="3300755"/>
                </a:lnTo>
                <a:lnTo>
                  <a:pt x="2522716" y="3324073"/>
                </a:lnTo>
                <a:lnTo>
                  <a:pt x="2546033" y="3324073"/>
                </a:lnTo>
                <a:lnTo>
                  <a:pt x="2546033" y="3347390"/>
                </a:lnTo>
                <a:lnTo>
                  <a:pt x="2569350" y="3347390"/>
                </a:lnTo>
                <a:lnTo>
                  <a:pt x="2569350" y="3324073"/>
                </a:lnTo>
                <a:lnTo>
                  <a:pt x="2592667" y="3324073"/>
                </a:lnTo>
                <a:lnTo>
                  <a:pt x="2592667" y="3300755"/>
                </a:lnTo>
                <a:lnTo>
                  <a:pt x="2569350" y="3300755"/>
                </a:lnTo>
                <a:lnTo>
                  <a:pt x="2569350" y="3277438"/>
                </a:lnTo>
                <a:close/>
                <a:moveTo>
                  <a:pt x="2496655" y="3701263"/>
                </a:moveTo>
                <a:lnTo>
                  <a:pt x="2481568" y="3701263"/>
                </a:lnTo>
                <a:lnTo>
                  <a:pt x="2481568" y="3716350"/>
                </a:lnTo>
                <a:lnTo>
                  <a:pt x="2466480" y="3716350"/>
                </a:lnTo>
                <a:lnTo>
                  <a:pt x="2466480" y="3731438"/>
                </a:lnTo>
                <a:lnTo>
                  <a:pt x="2481568" y="3731438"/>
                </a:lnTo>
                <a:lnTo>
                  <a:pt x="2481568" y="3746525"/>
                </a:lnTo>
                <a:lnTo>
                  <a:pt x="2496655" y="3746525"/>
                </a:lnTo>
                <a:lnTo>
                  <a:pt x="2496655" y="3731438"/>
                </a:lnTo>
                <a:lnTo>
                  <a:pt x="2511743" y="3731438"/>
                </a:lnTo>
                <a:lnTo>
                  <a:pt x="2511743" y="3716350"/>
                </a:lnTo>
                <a:lnTo>
                  <a:pt x="2496655" y="3716350"/>
                </a:lnTo>
                <a:lnTo>
                  <a:pt x="2496655" y="3701263"/>
                </a:lnTo>
                <a:close/>
                <a:moveTo>
                  <a:pt x="2499741" y="3417684"/>
                </a:moveTo>
                <a:lnTo>
                  <a:pt x="2478481" y="3417684"/>
                </a:lnTo>
                <a:lnTo>
                  <a:pt x="2478481" y="3438944"/>
                </a:lnTo>
                <a:lnTo>
                  <a:pt x="2457221" y="3438944"/>
                </a:lnTo>
                <a:lnTo>
                  <a:pt x="2457221" y="3460204"/>
                </a:lnTo>
                <a:lnTo>
                  <a:pt x="2478481" y="3460204"/>
                </a:lnTo>
                <a:lnTo>
                  <a:pt x="2478481" y="3481464"/>
                </a:lnTo>
                <a:lnTo>
                  <a:pt x="2499741" y="3481464"/>
                </a:lnTo>
                <a:lnTo>
                  <a:pt x="2499741" y="3460204"/>
                </a:lnTo>
                <a:lnTo>
                  <a:pt x="2521001" y="3460204"/>
                </a:lnTo>
                <a:lnTo>
                  <a:pt x="2521001" y="3438944"/>
                </a:lnTo>
                <a:lnTo>
                  <a:pt x="2499741" y="3438944"/>
                </a:lnTo>
                <a:lnTo>
                  <a:pt x="2499741" y="3417684"/>
                </a:lnTo>
                <a:close/>
                <a:moveTo>
                  <a:pt x="1952130" y="3414598"/>
                </a:moveTo>
                <a:lnTo>
                  <a:pt x="1928812" y="3414598"/>
                </a:lnTo>
                <a:lnTo>
                  <a:pt x="1928812" y="3437915"/>
                </a:lnTo>
                <a:lnTo>
                  <a:pt x="1905495" y="3437915"/>
                </a:lnTo>
                <a:lnTo>
                  <a:pt x="1905495" y="3461233"/>
                </a:lnTo>
                <a:lnTo>
                  <a:pt x="1928812" y="3461233"/>
                </a:lnTo>
                <a:lnTo>
                  <a:pt x="1928812" y="3484550"/>
                </a:lnTo>
                <a:lnTo>
                  <a:pt x="1952130" y="3484550"/>
                </a:lnTo>
                <a:lnTo>
                  <a:pt x="1952130" y="3461233"/>
                </a:lnTo>
                <a:lnTo>
                  <a:pt x="1975447" y="3461233"/>
                </a:lnTo>
                <a:lnTo>
                  <a:pt x="1975447" y="3437915"/>
                </a:lnTo>
                <a:lnTo>
                  <a:pt x="1952130" y="3437915"/>
                </a:lnTo>
                <a:lnTo>
                  <a:pt x="1952130" y="3414598"/>
                </a:lnTo>
                <a:close/>
                <a:moveTo>
                  <a:pt x="2019338" y="3556216"/>
                </a:moveTo>
                <a:lnTo>
                  <a:pt x="1998764" y="3556216"/>
                </a:lnTo>
                <a:lnTo>
                  <a:pt x="1998764" y="3576447"/>
                </a:lnTo>
                <a:lnTo>
                  <a:pt x="1978533" y="3576447"/>
                </a:lnTo>
                <a:lnTo>
                  <a:pt x="1978533" y="3597021"/>
                </a:lnTo>
                <a:lnTo>
                  <a:pt x="1998764" y="3597021"/>
                </a:lnTo>
                <a:lnTo>
                  <a:pt x="1998764" y="3617252"/>
                </a:lnTo>
                <a:lnTo>
                  <a:pt x="2019338" y="3617252"/>
                </a:lnTo>
                <a:lnTo>
                  <a:pt x="2019338" y="3597021"/>
                </a:lnTo>
                <a:lnTo>
                  <a:pt x="2039569" y="3597021"/>
                </a:lnTo>
                <a:lnTo>
                  <a:pt x="2039569" y="3576447"/>
                </a:lnTo>
                <a:lnTo>
                  <a:pt x="2019338" y="3576447"/>
                </a:lnTo>
                <a:lnTo>
                  <a:pt x="2019338" y="3556216"/>
                </a:lnTo>
                <a:close/>
                <a:moveTo>
                  <a:pt x="2015909" y="3840823"/>
                </a:moveTo>
                <a:lnTo>
                  <a:pt x="2002193" y="3840823"/>
                </a:lnTo>
                <a:lnTo>
                  <a:pt x="2002193" y="3854196"/>
                </a:lnTo>
                <a:lnTo>
                  <a:pt x="1988820" y="3854196"/>
                </a:lnTo>
                <a:lnTo>
                  <a:pt x="1988820" y="3867912"/>
                </a:lnTo>
                <a:lnTo>
                  <a:pt x="2002193" y="3867912"/>
                </a:lnTo>
                <a:lnTo>
                  <a:pt x="2002193" y="3881285"/>
                </a:lnTo>
                <a:lnTo>
                  <a:pt x="2015909" y="3881285"/>
                </a:lnTo>
                <a:lnTo>
                  <a:pt x="2015909" y="3867912"/>
                </a:lnTo>
                <a:lnTo>
                  <a:pt x="2029282" y="3867912"/>
                </a:lnTo>
                <a:lnTo>
                  <a:pt x="2029282" y="3854196"/>
                </a:lnTo>
                <a:lnTo>
                  <a:pt x="2015909" y="3854196"/>
                </a:lnTo>
                <a:lnTo>
                  <a:pt x="2015909" y="3840823"/>
                </a:lnTo>
                <a:close/>
                <a:moveTo>
                  <a:pt x="2086204" y="3698519"/>
                </a:moveTo>
                <a:lnTo>
                  <a:pt x="2069059" y="3698519"/>
                </a:lnTo>
                <a:lnTo>
                  <a:pt x="2069059" y="3715322"/>
                </a:lnTo>
                <a:lnTo>
                  <a:pt x="2052256" y="3715322"/>
                </a:lnTo>
                <a:lnTo>
                  <a:pt x="2052256" y="3732467"/>
                </a:lnTo>
                <a:lnTo>
                  <a:pt x="2069059" y="3732467"/>
                </a:lnTo>
                <a:lnTo>
                  <a:pt x="2069059" y="3749269"/>
                </a:lnTo>
                <a:lnTo>
                  <a:pt x="2086204" y="3749269"/>
                </a:lnTo>
                <a:lnTo>
                  <a:pt x="2086204" y="3732467"/>
                </a:lnTo>
                <a:lnTo>
                  <a:pt x="2103006" y="3732467"/>
                </a:lnTo>
                <a:lnTo>
                  <a:pt x="2103006" y="3715322"/>
                </a:lnTo>
                <a:lnTo>
                  <a:pt x="2086204" y="3715322"/>
                </a:lnTo>
                <a:lnTo>
                  <a:pt x="2086204" y="3698519"/>
                </a:lnTo>
                <a:close/>
                <a:moveTo>
                  <a:pt x="2633129" y="3703320"/>
                </a:moveTo>
                <a:lnTo>
                  <a:pt x="2619413" y="3703320"/>
                </a:lnTo>
                <a:lnTo>
                  <a:pt x="2619413" y="3717036"/>
                </a:lnTo>
                <a:lnTo>
                  <a:pt x="2605697" y="3717036"/>
                </a:lnTo>
                <a:lnTo>
                  <a:pt x="2605697" y="3730752"/>
                </a:lnTo>
                <a:lnTo>
                  <a:pt x="2619413" y="3730752"/>
                </a:lnTo>
                <a:lnTo>
                  <a:pt x="2619413" y="3744468"/>
                </a:lnTo>
                <a:lnTo>
                  <a:pt x="2633129" y="3744468"/>
                </a:lnTo>
                <a:lnTo>
                  <a:pt x="2633129" y="3730752"/>
                </a:lnTo>
                <a:lnTo>
                  <a:pt x="2646845" y="3730752"/>
                </a:lnTo>
                <a:lnTo>
                  <a:pt x="2646845" y="3717036"/>
                </a:lnTo>
                <a:lnTo>
                  <a:pt x="2633129" y="3717036"/>
                </a:lnTo>
                <a:lnTo>
                  <a:pt x="2633129" y="3703320"/>
                </a:lnTo>
                <a:close/>
                <a:moveTo>
                  <a:pt x="2156155" y="3556559"/>
                </a:moveTo>
                <a:lnTo>
                  <a:pt x="2136267" y="3556559"/>
                </a:lnTo>
                <a:lnTo>
                  <a:pt x="2136267" y="3576790"/>
                </a:lnTo>
                <a:lnTo>
                  <a:pt x="2116036" y="3576790"/>
                </a:lnTo>
                <a:lnTo>
                  <a:pt x="2116036" y="3596678"/>
                </a:lnTo>
                <a:lnTo>
                  <a:pt x="2136267" y="3596678"/>
                </a:lnTo>
                <a:lnTo>
                  <a:pt x="2136267" y="3616909"/>
                </a:lnTo>
                <a:lnTo>
                  <a:pt x="2156155" y="3616909"/>
                </a:lnTo>
                <a:lnTo>
                  <a:pt x="2156155" y="3596678"/>
                </a:lnTo>
                <a:lnTo>
                  <a:pt x="2176387" y="3596678"/>
                </a:lnTo>
                <a:lnTo>
                  <a:pt x="2176387" y="3576790"/>
                </a:lnTo>
                <a:lnTo>
                  <a:pt x="2156155" y="3576790"/>
                </a:lnTo>
                <a:lnTo>
                  <a:pt x="2156155" y="3556559"/>
                </a:lnTo>
                <a:close/>
                <a:moveTo>
                  <a:pt x="2223021" y="3699205"/>
                </a:moveTo>
                <a:lnTo>
                  <a:pt x="2206562" y="3699205"/>
                </a:lnTo>
                <a:lnTo>
                  <a:pt x="2206562" y="3715664"/>
                </a:lnTo>
                <a:lnTo>
                  <a:pt x="2190103" y="3715664"/>
                </a:lnTo>
                <a:lnTo>
                  <a:pt x="2190103" y="3732124"/>
                </a:lnTo>
                <a:lnTo>
                  <a:pt x="2206562" y="3732124"/>
                </a:lnTo>
                <a:lnTo>
                  <a:pt x="2206562" y="3748583"/>
                </a:lnTo>
                <a:lnTo>
                  <a:pt x="2223021" y="3748583"/>
                </a:lnTo>
                <a:lnTo>
                  <a:pt x="2223021" y="3732124"/>
                </a:lnTo>
                <a:lnTo>
                  <a:pt x="2239480" y="3732124"/>
                </a:lnTo>
                <a:lnTo>
                  <a:pt x="2239480" y="3715664"/>
                </a:lnTo>
                <a:lnTo>
                  <a:pt x="2223021" y="3715664"/>
                </a:lnTo>
                <a:lnTo>
                  <a:pt x="2223021" y="3699205"/>
                </a:lnTo>
                <a:close/>
                <a:moveTo>
                  <a:pt x="2089290" y="3414598"/>
                </a:moveTo>
                <a:lnTo>
                  <a:pt x="2065972" y="3414598"/>
                </a:lnTo>
                <a:lnTo>
                  <a:pt x="2065972" y="3437915"/>
                </a:lnTo>
                <a:lnTo>
                  <a:pt x="2042656" y="3437915"/>
                </a:lnTo>
                <a:lnTo>
                  <a:pt x="2042656" y="3461233"/>
                </a:lnTo>
                <a:lnTo>
                  <a:pt x="2065972" y="3461233"/>
                </a:lnTo>
                <a:lnTo>
                  <a:pt x="2065972" y="3484550"/>
                </a:lnTo>
                <a:lnTo>
                  <a:pt x="2089290" y="3484550"/>
                </a:lnTo>
                <a:lnTo>
                  <a:pt x="2089290" y="3461233"/>
                </a:lnTo>
                <a:lnTo>
                  <a:pt x="2112607" y="3461233"/>
                </a:lnTo>
                <a:lnTo>
                  <a:pt x="2112607" y="3437915"/>
                </a:lnTo>
                <a:lnTo>
                  <a:pt x="2089290" y="3437915"/>
                </a:lnTo>
                <a:lnTo>
                  <a:pt x="2089290" y="3414598"/>
                </a:lnTo>
                <a:close/>
                <a:moveTo>
                  <a:pt x="2226107" y="3415627"/>
                </a:moveTo>
                <a:lnTo>
                  <a:pt x="2203475" y="3415627"/>
                </a:lnTo>
                <a:lnTo>
                  <a:pt x="2203475" y="3438258"/>
                </a:lnTo>
                <a:lnTo>
                  <a:pt x="2180844" y="3438258"/>
                </a:lnTo>
                <a:lnTo>
                  <a:pt x="2180844" y="3460890"/>
                </a:lnTo>
                <a:lnTo>
                  <a:pt x="2203475" y="3460890"/>
                </a:lnTo>
                <a:lnTo>
                  <a:pt x="2203475" y="3483521"/>
                </a:lnTo>
                <a:lnTo>
                  <a:pt x="2226107" y="3483521"/>
                </a:lnTo>
                <a:lnTo>
                  <a:pt x="2226107" y="3460890"/>
                </a:lnTo>
                <a:lnTo>
                  <a:pt x="2248738" y="3460890"/>
                </a:lnTo>
                <a:lnTo>
                  <a:pt x="2248738" y="3438258"/>
                </a:lnTo>
                <a:lnTo>
                  <a:pt x="2226107" y="3438258"/>
                </a:lnTo>
                <a:lnTo>
                  <a:pt x="2226107" y="3415627"/>
                </a:lnTo>
                <a:close/>
                <a:moveTo>
                  <a:pt x="2153069" y="3840823"/>
                </a:moveTo>
                <a:lnTo>
                  <a:pt x="2139353" y="3840823"/>
                </a:lnTo>
                <a:lnTo>
                  <a:pt x="2139353" y="3854196"/>
                </a:lnTo>
                <a:lnTo>
                  <a:pt x="2125980" y="3854196"/>
                </a:lnTo>
                <a:lnTo>
                  <a:pt x="2125980" y="3867912"/>
                </a:lnTo>
                <a:lnTo>
                  <a:pt x="2139353" y="3867912"/>
                </a:lnTo>
                <a:lnTo>
                  <a:pt x="2139353" y="3881285"/>
                </a:lnTo>
                <a:lnTo>
                  <a:pt x="2153069" y="3881285"/>
                </a:lnTo>
                <a:lnTo>
                  <a:pt x="2153069" y="3867912"/>
                </a:lnTo>
                <a:lnTo>
                  <a:pt x="2166442" y="3867912"/>
                </a:lnTo>
                <a:lnTo>
                  <a:pt x="2166442" y="3854196"/>
                </a:lnTo>
                <a:lnTo>
                  <a:pt x="2153069" y="3854196"/>
                </a:lnTo>
                <a:lnTo>
                  <a:pt x="2153069" y="3840823"/>
                </a:lnTo>
                <a:close/>
                <a:moveTo>
                  <a:pt x="2429789" y="3558616"/>
                </a:moveTo>
                <a:lnTo>
                  <a:pt x="2411273" y="3558616"/>
                </a:lnTo>
                <a:lnTo>
                  <a:pt x="2411273" y="3577476"/>
                </a:lnTo>
                <a:lnTo>
                  <a:pt x="2392414" y="3577476"/>
                </a:lnTo>
                <a:lnTo>
                  <a:pt x="2392414" y="3595992"/>
                </a:lnTo>
                <a:lnTo>
                  <a:pt x="2411273" y="3595992"/>
                </a:lnTo>
                <a:lnTo>
                  <a:pt x="2411273" y="3614852"/>
                </a:lnTo>
                <a:lnTo>
                  <a:pt x="2429789" y="3614852"/>
                </a:lnTo>
                <a:lnTo>
                  <a:pt x="2429789" y="3595992"/>
                </a:lnTo>
                <a:lnTo>
                  <a:pt x="2448649" y="3595992"/>
                </a:lnTo>
                <a:lnTo>
                  <a:pt x="2448649" y="3577476"/>
                </a:lnTo>
                <a:lnTo>
                  <a:pt x="2429789" y="3577476"/>
                </a:lnTo>
                <a:lnTo>
                  <a:pt x="2429789" y="3558616"/>
                </a:lnTo>
                <a:close/>
                <a:moveTo>
                  <a:pt x="3048038" y="3144736"/>
                </a:moveTo>
                <a:lnTo>
                  <a:pt x="3027464" y="3144736"/>
                </a:lnTo>
                <a:lnTo>
                  <a:pt x="3027464" y="3164967"/>
                </a:lnTo>
                <a:lnTo>
                  <a:pt x="3007233" y="3164967"/>
                </a:lnTo>
                <a:lnTo>
                  <a:pt x="3007233" y="3185541"/>
                </a:lnTo>
                <a:lnTo>
                  <a:pt x="3027464" y="3185541"/>
                </a:lnTo>
                <a:lnTo>
                  <a:pt x="3027464" y="3205772"/>
                </a:lnTo>
                <a:lnTo>
                  <a:pt x="3048038" y="3205772"/>
                </a:lnTo>
                <a:lnTo>
                  <a:pt x="3048038" y="3185541"/>
                </a:lnTo>
                <a:lnTo>
                  <a:pt x="3068269" y="3185541"/>
                </a:lnTo>
                <a:lnTo>
                  <a:pt x="3068269" y="3164967"/>
                </a:lnTo>
                <a:lnTo>
                  <a:pt x="3048038" y="3164967"/>
                </a:lnTo>
                <a:lnTo>
                  <a:pt x="3048038" y="3144736"/>
                </a:lnTo>
                <a:close/>
                <a:moveTo>
                  <a:pt x="2980830" y="3003118"/>
                </a:moveTo>
                <a:lnTo>
                  <a:pt x="2957513" y="3003118"/>
                </a:lnTo>
                <a:lnTo>
                  <a:pt x="2957513" y="3026435"/>
                </a:lnTo>
                <a:lnTo>
                  <a:pt x="2934196" y="3026435"/>
                </a:lnTo>
                <a:lnTo>
                  <a:pt x="2934196" y="3049753"/>
                </a:lnTo>
                <a:lnTo>
                  <a:pt x="2957513" y="3049753"/>
                </a:lnTo>
                <a:lnTo>
                  <a:pt x="2957513" y="3073070"/>
                </a:lnTo>
                <a:lnTo>
                  <a:pt x="2980830" y="3073070"/>
                </a:lnTo>
                <a:lnTo>
                  <a:pt x="2980830" y="3049753"/>
                </a:lnTo>
                <a:lnTo>
                  <a:pt x="3004147" y="3049753"/>
                </a:lnTo>
                <a:lnTo>
                  <a:pt x="3004147" y="3026435"/>
                </a:lnTo>
                <a:lnTo>
                  <a:pt x="2980830" y="3026435"/>
                </a:lnTo>
                <a:lnTo>
                  <a:pt x="2980830" y="3003118"/>
                </a:lnTo>
                <a:close/>
                <a:moveTo>
                  <a:pt x="3045295" y="3426943"/>
                </a:moveTo>
                <a:lnTo>
                  <a:pt x="3030208" y="3426943"/>
                </a:lnTo>
                <a:lnTo>
                  <a:pt x="3030208" y="3442030"/>
                </a:lnTo>
                <a:lnTo>
                  <a:pt x="3015120" y="3442030"/>
                </a:lnTo>
                <a:lnTo>
                  <a:pt x="3015120" y="3457118"/>
                </a:lnTo>
                <a:lnTo>
                  <a:pt x="3030208" y="3457118"/>
                </a:lnTo>
                <a:lnTo>
                  <a:pt x="3030208" y="3472205"/>
                </a:lnTo>
                <a:lnTo>
                  <a:pt x="3045295" y="3472205"/>
                </a:lnTo>
                <a:lnTo>
                  <a:pt x="3045295" y="3457118"/>
                </a:lnTo>
                <a:lnTo>
                  <a:pt x="3060383" y="3457118"/>
                </a:lnTo>
                <a:lnTo>
                  <a:pt x="3060383" y="3442030"/>
                </a:lnTo>
                <a:lnTo>
                  <a:pt x="3045295" y="3442030"/>
                </a:lnTo>
                <a:lnTo>
                  <a:pt x="3045295" y="3426943"/>
                </a:lnTo>
                <a:close/>
                <a:moveTo>
                  <a:pt x="2636215" y="3419399"/>
                </a:moveTo>
                <a:lnTo>
                  <a:pt x="2616327" y="3419399"/>
                </a:lnTo>
                <a:lnTo>
                  <a:pt x="2616327" y="3439630"/>
                </a:lnTo>
                <a:lnTo>
                  <a:pt x="2596096" y="3439630"/>
                </a:lnTo>
                <a:lnTo>
                  <a:pt x="2596096" y="3459518"/>
                </a:lnTo>
                <a:lnTo>
                  <a:pt x="2616327" y="3459518"/>
                </a:lnTo>
                <a:lnTo>
                  <a:pt x="2616327" y="3479749"/>
                </a:lnTo>
                <a:lnTo>
                  <a:pt x="2636215" y="3479749"/>
                </a:lnTo>
                <a:lnTo>
                  <a:pt x="2636215" y="3459518"/>
                </a:lnTo>
                <a:lnTo>
                  <a:pt x="2656447" y="3459518"/>
                </a:lnTo>
                <a:lnTo>
                  <a:pt x="2656447" y="3439630"/>
                </a:lnTo>
                <a:lnTo>
                  <a:pt x="2636215" y="3439630"/>
                </a:lnTo>
                <a:lnTo>
                  <a:pt x="2636215" y="3419399"/>
                </a:lnTo>
                <a:close/>
                <a:moveTo>
                  <a:pt x="3114561" y="3287382"/>
                </a:moveTo>
                <a:lnTo>
                  <a:pt x="3098102" y="3287382"/>
                </a:lnTo>
                <a:lnTo>
                  <a:pt x="3098102" y="3304184"/>
                </a:lnTo>
                <a:lnTo>
                  <a:pt x="3081299" y="3304184"/>
                </a:lnTo>
                <a:lnTo>
                  <a:pt x="3081299" y="3320644"/>
                </a:lnTo>
                <a:lnTo>
                  <a:pt x="3098102" y="3320644"/>
                </a:lnTo>
                <a:lnTo>
                  <a:pt x="3098102" y="3337446"/>
                </a:lnTo>
                <a:lnTo>
                  <a:pt x="3114561" y="3337446"/>
                </a:lnTo>
                <a:lnTo>
                  <a:pt x="3114561" y="3320644"/>
                </a:lnTo>
                <a:lnTo>
                  <a:pt x="3131363" y="3320644"/>
                </a:lnTo>
                <a:lnTo>
                  <a:pt x="3131363" y="3304184"/>
                </a:lnTo>
                <a:lnTo>
                  <a:pt x="3114561" y="3304184"/>
                </a:lnTo>
                <a:lnTo>
                  <a:pt x="3114561" y="3287382"/>
                </a:lnTo>
                <a:close/>
                <a:moveTo>
                  <a:pt x="2975686" y="3567189"/>
                </a:moveTo>
                <a:lnTo>
                  <a:pt x="2962656" y="3567189"/>
                </a:lnTo>
                <a:lnTo>
                  <a:pt x="2962656" y="3580219"/>
                </a:lnTo>
                <a:lnTo>
                  <a:pt x="2949626" y="3580219"/>
                </a:lnTo>
                <a:lnTo>
                  <a:pt x="2949626" y="3593249"/>
                </a:lnTo>
                <a:lnTo>
                  <a:pt x="2962656" y="3593249"/>
                </a:lnTo>
                <a:lnTo>
                  <a:pt x="2962656" y="3606279"/>
                </a:lnTo>
                <a:lnTo>
                  <a:pt x="2975686" y="3606279"/>
                </a:lnTo>
                <a:lnTo>
                  <a:pt x="2975686" y="3593249"/>
                </a:lnTo>
                <a:lnTo>
                  <a:pt x="2988716" y="3593249"/>
                </a:lnTo>
                <a:lnTo>
                  <a:pt x="2988716" y="3580219"/>
                </a:lnTo>
                <a:lnTo>
                  <a:pt x="2975686" y="3580219"/>
                </a:lnTo>
                <a:lnTo>
                  <a:pt x="2975686" y="3567189"/>
                </a:lnTo>
                <a:close/>
                <a:moveTo>
                  <a:pt x="3183827" y="3148508"/>
                </a:moveTo>
                <a:lnTo>
                  <a:pt x="3165996" y="3148508"/>
                </a:lnTo>
                <a:lnTo>
                  <a:pt x="3165996" y="3166339"/>
                </a:lnTo>
                <a:lnTo>
                  <a:pt x="3148165" y="3166339"/>
                </a:lnTo>
                <a:lnTo>
                  <a:pt x="3148165" y="3184169"/>
                </a:lnTo>
                <a:lnTo>
                  <a:pt x="3165996" y="3184169"/>
                </a:lnTo>
                <a:lnTo>
                  <a:pt x="3165996" y="3202000"/>
                </a:lnTo>
                <a:lnTo>
                  <a:pt x="3183827" y="3202000"/>
                </a:lnTo>
                <a:lnTo>
                  <a:pt x="3183827" y="3184169"/>
                </a:lnTo>
                <a:lnTo>
                  <a:pt x="3201658" y="3184169"/>
                </a:lnTo>
                <a:lnTo>
                  <a:pt x="3201658" y="3166339"/>
                </a:lnTo>
                <a:lnTo>
                  <a:pt x="3183827" y="3166339"/>
                </a:lnTo>
                <a:lnTo>
                  <a:pt x="3183827" y="3148508"/>
                </a:lnTo>
                <a:close/>
                <a:moveTo>
                  <a:pt x="3181426" y="3430029"/>
                </a:moveTo>
                <a:lnTo>
                  <a:pt x="3168396" y="3430029"/>
                </a:lnTo>
                <a:lnTo>
                  <a:pt x="3168396" y="3443059"/>
                </a:lnTo>
                <a:lnTo>
                  <a:pt x="3155366" y="3443059"/>
                </a:lnTo>
                <a:lnTo>
                  <a:pt x="3155366" y="3456089"/>
                </a:lnTo>
                <a:lnTo>
                  <a:pt x="3168396" y="3456089"/>
                </a:lnTo>
                <a:lnTo>
                  <a:pt x="3168396" y="3469119"/>
                </a:lnTo>
                <a:lnTo>
                  <a:pt x="3181426" y="3469119"/>
                </a:lnTo>
                <a:lnTo>
                  <a:pt x="3181426" y="3456089"/>
                </a:lnTo>
                <a:lnTo>
                  <a:pt x="3194456" y="3456089"/>
                </a:lnTo>
                <a:lnTo>
                  <a:pt x="3194456" y="3443059"/>
                </a:lnTo>
                <a:lnTo>
                  <a:pt x="3181426" y="3443059"/>
                </a:lnTo>
                <a:lnTo>
                  <a:pt x="3181426" y="3430029"/>
                </a:lnTo>
                <a:close/>
                <a:moveTo>
                  <a:pt x="3116961" y="3006204"/>
                </a:moveTo>
                <a:lnTo>
                  <a:pt x="3095701" y="3006204"/>
                </a:lnTo>
                <a:lnTo>
                  <a:pt x="3095701" y="3027464"/>
                </a:lnTo>
                <a:lnTo>
                  <a:pt x="3074441" y="3027464"/>
                </a:lnTo>
                <a:lnTo>
                  <a:pt x="3074441" y="3048724"/>
                </a:lnTo>
                <a:lnTo>
                  <a:pt x="3095701" y="3048724"/>
                </a:lnTo>
                <a:lnTo>
                  <a:pt x="3095701" y="3069984"/>
                </a:lnTo>
                <a:lnTo>
                  <a:pt x="3116961" y="3069984"/>
                </a:lnTo>
                <a:lnTo>
                  <a:pt x="3116961" y="3048724"/>
                </a:lnTo>
                <a:lnTo>
                  <a:pt x="3138221" y="3048724"/>
                </a:lnTo>
                <a:lnTo>
                  <a:pt x="3138221" y="3027464"/>
                </a:lnTo>
                <a:lnTo>
                  <a:pt x="3116961" y="3027464"/>
                </a:lnTo>
                <a:lnTo>
                  <a:pt x="3116961" y="3006204"/>
                </a:lnTo>
                <a:close/>
                <a:moveTo>
                  <a:pt x="2978429" y="3284296"/>
                </a:moveTo>
                <a:lnTo>
                  <a:pt x="2959913" y="3284296"/>
                </a:lnTo>
                <a:lnTo>
                  <a:pt x="2959913" y="3303156"/>
                </a:lnTo>
                <a:lnTo>
                  <a:pt x="2941054" y="3303156"/>
                </a:lnTo>
                <a:lnTo>
                  <a:pt x="2941054" y="3321672"/>
                </a:lnTo>
                <a:lnTo>
                  <a:pt x="2959913" y="3321672"/>
                </a:lnTo>
                <a:lnTo>
                  <a:pt x="2959913" y="3340532"/>
                </a:lnTo>
                <a:lnTo>
                  <a:pt x="2978429" y="3340532"/>
                </a:lnTo>
                <a:lnTo>
                  <a:pt x="2978429" y="3321672"/>
                </a:lnTo>
                <a:lnTo>
                  <a:pt x="2997289" y="3321672"/>
                </a:lnTo>
                <a:lnTo>
                  <a:pt x="2997289" y="3303156"/>
                </a:lnTo>
                <a:lnTo>
                  <a:pt x="2978429" y="3303156"/>
                </a:lnTo>
                <a:lnTo>
                  <a:pt x="2978429" y="3284296"/>
                </a:lnTo>
                <a:close/>
                <a:moveTo>
                  <a:pt x="2772689" y="3421799"/>
                </a:moveTo>
                <a:lnTo>
                  <a:pt x="2754173" y="3421799"/>
                </a:lnTo>
                <a:lnTo>
                  <a:pt x="2754173" y="3440316"/>
                </a:lnTo>
                <a:lnTo>
                  <a:pt x="2735656" y="3440316"/>
                </a:lnTo>
                <a:lnTo>
                  <a:pt x="2735656" y="3458832"/>
                </a:lnTo>
                <a:lnTo>
                  <a:pt x="2754173" y="3458832"/>
                </a:lnTo>
                <a:lnTo>
                  <a:pt x="2754173" y="3477349"/>
                </a:lnTo>
                <a:lnTo>
                  <a:pt x="2772689" y="3477349"/>
                </a:lnTo>
                <a:lnTo>
                  <a:pt x="2772689" y="3458832"/>
                </a:lnTo>
                <a:lnTo>
                  <a:pt x="2791206" y="3458832"/>
                </a:lnTo>
                <a:lnTo>
                  <a:pt x="2791206" y="3440316"/>
                </a:lnTo>
                <a:lnTo>
                  <a:pt x="2772689" y="3440316"/>
                </a:lnTo>
                <a:lnTo>
                  <a:pt x="2772689" y="3421799"/>
                </a:lnTo>
                <a:close/>
                <a:moveTo>
                  <a:pt x="2705824" y="3279153"/>
                </a:moveTo>
                <a:lnTo>
                  <a:pt x="2683879" y="3279153"/>
                </a:lnTo>
                <a:lnTo>
                  <a:pt x="2683879" y="3301441"/>
                </a:lnTo>
                <a:lnTo>
                  <a:pt x="2661590" y="3301441"/>
                </a:lnTo>
                <a:lnTo>
                  <a:pt x="2661590" y="3323387"/>
                </a:lnTo>
                <a:lnTo>
                  <a:pt x="2683879" y="3323387"/>
                </a:lnTo>
                <a:lnTo>
                  <a:pt x="2683879" y="3345675"/>
                </a:lnTo>
                <a:lnTo>
                  <a:pt x="2705824" y="3345675"/>
                </a:lnTo>
                <a:lnTo>
                  <a:pt x="2705824" y="3323387"/>
                </a:lnTo>
                <a:lnTo>
                  <a:pt x="2728112" y="3323387"/>
                </a:lnTo>
                <a:lnTo>
                  <a:pt x="2728112" y="3301441"/>
                </a:lnTo>
                <a:lnTo>
                  <a:pt x="2705824" y="3301441"/>
                </a:lnTo>
                <a:lnTo>
                  <a:pt x="2705824" y="3279153"/>
                </a:lnTo>
                <a:close/>
                <a:moveTo>
                  <a:pt x="2769604" y="3705035"/>
                </a:moveTo>
                <a:lnTo>
                  <a:pt x="2757259" y="3705035"/>
                </a:lnTo>
                <a:lnTo>
                  <a:pt x="2757259" y="3717722"/>
                </a:lnTo>
                <a:lnTo>
                  <a:pt x="2744572" y="3717722"/>
                </a:lnTo>
                <a:lnTo>
                  <a:pt x="2744572" y="3730066"/>
                </a:lnTo>
                <a:lnTo>
                  <a:pt x="2757259" y="3730066"/>
                </a:lnTo>
                <a:lnTo>
                  <a:pt x="2757259" y="3742754"/>
                </a:lnTo>
                <a:lnTo>
                  <a:pt x="2769604" y="3742754"/>
                </a:lnTo>
                <a:lnTo>
                  <a:pt x="2769604" y="3730066"/>
                </a:lnTo>
                <a:lnTo>
                  <a:pt x="2782291" y="3730066"/>
                </a:lnTo>
                <a:lnTo>
                  <a:pt x="2782291" y="3717722"/>
                </a:lnTo>
                <a:lnTo>
                  <a:pt x="2769604" y="3717722"/>
                </a:lnTo>
                <a:lnTo>
                  <a:pt x="2769604" y="3705035"/>
                </a:lnTo>
                <a:close/>
                <a:moveTo>
                  <a:pt x="2911564" y="3141993"/>
                </a:moveTo>
                <a:lnTo>
                  <a:pt x="2889619" y="3141993"/>
                </a:lnTo>
                <a:lnTo>
                  <a:pt x="2889619" y="3164281"/>
                </a:lnTo>
                <a:lnTo>
                  <a:pt x="2867330" y="3164281"/>
                </a:lnTo>
                <a:lnTo>
                  <a:pt x="2867330" y="3186227"/>
                </a:lnTo>
                <a:lnTo>
                  <a:pt x="2889619" y="3186227"/>
                </a:lnTo>
                <a:lnTo>
                  <a:pt x="2889619" y="3208515"/>
                </a:lnTo>
                <a:lnTo>
                  <a:pt x="2911564" y="3208515"/>
                </a:lnTo>
                <a:lnTo>
                  <a:pt x="2911564" y="3186227"/>
                </a:lnTo>
                <a:lnTo>
                  <a:pt x="2933852" y="3186227"/>
                </a:lnTo>
                <a:lnTo>
                  <a:pt x="2933852" y="3164281"/>
                </a:lnTo>
                <a:lnTo>
                  <a:pt x="2911564" y="3164281"/>
                </a:lnTo>
                <a:lnTo>
                  <a:pt x="2911564" y="3141993"/>
                </a:lnTo>
                <a:close/>
                <a:moveTo>
                  <a:pt x="2703081" y="3562045"/>
                </a:moveTo>
                <a:lnTo>
                  <a:pt x="2686622" y="3562045"/>
                </a:lnTo>
                <a:lnTo>
                  <a:pt x="2686622" y="3578504"/>
                </a:lnTo>
                <a:lnTo>
                  <a:pt x="2670163" y="3578504"/>
                </a:lnTo>
                <a:lnTo>
                  <a:pt x="2670163" y="3594964"/>
                </a:lnTo>
                <a:lnTo>
                  <a:pt x="2686622" y="3594964"/>
                </a:lnTo>
                <a:lnTo>
                  <a:pt x="2686622" y="3611423"/>
                </a:lnTo>
                <a:lnTo>
                  <a:pt x="2703081" y="3611423"/>
                </a:lnTo>
                <a:lnTo>
                  <a:pt x="2703081" y="3594964"/>
                </a:lnTo>
                <a:lnTo>
                  <a:pt x="2719540" y="3594964"/>
                </a:lnTo>
                <a:lnTo>
                  <a:pt x="2719540" y="3578504"/>
                </a:lnTo>
                <a:lnTo>
                  <a:pt x="2703081" y="3578504"/>
                </a:lnTo>
                <a:lnTo>
                  <a:pt x="2703081" y="3562045"/>
                </a:lnTo>
                <a:close/>
                <a:moveTo>
                  <a:pt x="2909164" y="3424199"/>
                </a:moveTo>
                <a:lnTo>
                  <a:pt x="2892019" y="3424199"/>
                </a:lnTo>
                <a:lnTo>
                  <a:pt x="2892019" y="3441002"/>
                </a:lnTo>
                <a:lnTo>
                  <a:pt x="2875217" y="3441002"/>
                </a:lnTo>
                <a:lnTo>
                  <a:pt x="2875217" y="3458147"/>
                </a:lnTo>
                <a:lnTo>
                  <a:pt x="2892019" y="3458147"/>
                </a:lnTo>
                <a:lnTo>
                  <a:pt x="2892019" y="3474949"/>
                </a:lnTo>
                <a:lnTo>
                  <a:pt x="2909164" y="3474949"/>
                </a:lnTo>
                <a:lnTo>
                  <a:pt x="2909164" y="3458147"/>
                </a:lnTo>
                <a:lnTo>
                  <a:pt x="2925966" y="3458147"/>
                </a:lnTo>
                <a:lnTo>
                  <a:pt x="2925966" y="3441002"/>
                </a:lnTo>
                <a:lnTo>
                  <a:pt x="2909164" y="3441002"/>
                </a:lnTo>
                <a:lnTo>
                  <a:pt x="2909164" y="3424199"/>
                </a:lnTo>
                <a:close/>
                <a:moveTo>
                  <a:pt x="2842298" y="3281553"/>
                </a:moveTo>
                <a:lnTo>
                  <a:pt x="2821724" y="3281553"/>
                </a:lnTo>
                <a:lnTo>
                  <a:pt x="2821724" y="3302127"/>
                </a:lnTo>
                <a:lnTo>
                  <a:pt x="2801150" y="3302127"/>
                </a:lnTo>
                <a:lnTo>
                  <a:pt x="2801150" y="3322701"/>
                </a:lnTo>
                <a:lnTo>
                  <a:pt x="2821724" y="3322701"/>
                </a:lnTo>
                <a:lnTo>
                  <a:pt x="2821724" y="3343275"/>
                </a:lnTo>
                <a:lnTo>
                  <a:pt x="2842298" y="3343275"/>
                </a:lnTo>
                <a:lnTo>
                  <a:pt x="2842298" y="3322701"/>
                </a:lnTo>
                <a:lnTo>
                  <a:pt x="2862872" y="3322701"/>
                </a:lnTo>
                <a:lnTo>
                  <a:pt x="2862872" y="3302127"/>
                </a:lnTo>
                <a:lnTo>
                  <a:pt x="2842298" y="3302127"/>
                </a:lnTo>
                <a:lnTo>
                  <a:pt x="2842298" y="3281553"/>
                </a:lnTo>
                <a:close/>
                <a:moveTo>
                  <a:pt x="2839555" y="3564446"/>
                </a:moveTo>
                <a:lnTo>
                  <a:pt x="2824468" y="3564446"/>
                </a:lnTo>
                <a:lnTo>
                  <a:pt x="2824468" y="3579190"/>
                </a:lnTo>
                <a:lnTo>
                  <a:pt x="2809723" y="3579190"/>
                </a:lnTo>
                <a:lnTo>
                  <a:pt x="2809723" y="3594278"/>
                </a:lnTo>
                <a:lnTo>
                  <a:pt x="2824468" y="3594278"/>
                </a:lnTo>
                <a:lnTo>
                  <a:pt x="2824468" y="3609023"/>
                </a:lnTo>
                <a:lnTo>
                  <a:pt x="2839555" y="3609023"/>
                </a:lnTo>
                <a:lnTo>
                  <a:pt x="2839555" y="3594278"/>
                </a:lnTo>
                <a:lnTo>
                  <a:pt x="2854300" y="3594278"/>
                </a:lnTo>
                <a:lnTo>
                  <a:pt x="2854300" y="3579190"/>
                </a:lnTo>
                <a:lnTo>
                  <a:pt x="2839555" y="3579190"/>
                </a:lnTo>
                <a:lnTo>
                  <a:pt x="2839555" y="3564446"/>
                </a:lnTo>
                <a:close/>
                <a:moveTo>
                  <a:pt x="2775433" y="3139592"/>
                </a:moveTo>
                <a:lnTo>
                  <a:pt x="2751430" y="3139592"/>
                </a:lnTo>
                <a:lnTo>
                  <a:pt x="2751430" y="3163253"/>
                </a:lnTo>
                <a:lnTo>
                  <a:pt x="2727770" y="3163253"/>
                </a:lnTo>
                <a:lnTo>
                  <a:pt x="2727770" y="3187256"/>
                </a:lnTo>
                <a:lnTo>
                  <a:pt x="2751430" y="3187256"/>
                </a:lnTo>
                <a:lnTo>
                  <a:pt x="2751430" y="3210916"/>
                </a:lnTo>
                <a:lnTo>
                  <a:pt x="2775433" y="3210916"/>
                </a:lnTo>
                <a:lnTo>
                  <a:pt x="2775433" y="3187256"/>
                </a:lnTo>
                <a:lnTo>
                  <a:pt x="2799093" y="3187256"/>
                </a:lnTo>
                <a:lnTo>
                  <a:pt x="2799093" y="3163253"/>
                </a:lnTo>
                <a:lnTo>
                  <a:pt x="2775433" y="3163253"/>
                </a:lnTo>
                <a:lnTo>
                  <a:pt x="2775433" y="3139592"/>
                </a:lnTo>
                <a:close/>
                <a:moveTo>
                  <a:pt x="1038644" y="600075"/>
                </a:moveTo>
                <a:lnTo>
                  <a:pt x="1059218" y="600075"/>
                </a:lnTo>
                <a:lnTo>
                  <a:pt x="1059218" y="579501"/>
                </a:lnTo>
                <a:lnTo>
                  <a:pt x="1079792" y="579501"/>
                </a:lnTo>
                <a:lnTo>
                  <a:pt x="1079792" y="558927"/>
                </a:lnTo>
                <a:lnTo>
                  <a:pt x="1059218" y="558927"/>
                </a:lnTo>
                <a:lnTo>
                  <a:pt x="1059218" y="538353"/>
                </a:lnTo>
                <a:lnTo>
                  <a:pt x="1038644" y="538353"/>
                </a:lnTo>
                <a:lnTo>
                  <a:pt x="1038644" y="558927"/>
                </a:lnTo>
                <a:lnTo>
                  <a:pt x="1018070" y="558927"/>
                </a:lnTo>
                <a:lnTo>
                  <a:pt x="1018070" y="579501"/>
                </a:lnTo>
                <a:lnTo>
                  <a:pt x="1038644" y="579501"/>
                </a:lnTo>
                <a:lnTo>
                  <a:pt x="1038644" y="600075"/>
                </a:lnTo>
                <a:close/>
                <a:moveTo>
                  <a:pt x="3236290" y="590817"/>
                </a:moveTo>
                <a:lnTo>
                  <a:pt x="3250692" y="590817"/>
                </a:lnTo>
                <a:lnTo>
                  <a:pt x="3250692" y="576415"/>
                </a:lnTo>
                <a:lnTo>
                  <a:pt x="3265094" y="576415"/>
                </a:lnTo>
                <a:lnTo>
                  <a:pt x="3265094" y="562013"/>
                </a:lnTo>
                <a:lnTo>
                  <a:pt x="3250692" y="562013"/>
                </a:lnTo>
                <a:lnTo>
                  <a:pt x="3250692" y="547611"/>
                </a:lnTo>
                <a:lnTo>
                  <a:pt x="3236290" y="547611"/>
                </a:lnTo>
                <a:lnTo>
                  <a:pt x="3236290" y="562013"/>
                </a:lnTo>
                <a:lnTo>
                  <a:pt x="3221888" y="562013"/>
                </a:lnTo>
                <a:lnTo>
                  <a:pt x="3221888" y="576415"/>
                </a:lnTo>
                <a:lnTo>
                  <a:pt x="3236290" y="576415"/>
                </a:lnTo>
                <a:lnTo>
                  <a:pt x="3236290" y="590817"/>
                </a:lnTo>
                <a:close/>
                <a:moveTo>
                  <a:pt x="3233890" y="871995"/>
                </a:moveTo>
                <a:lnTo>
                  <a:pt x="3253093" y="871995"/>
                </a:lnTo>
                <a:lnTo>
                  <a:pt x="3253093" y="853135"/>
                </a:lnTo>
                <a:lnTo>
                  <a:pt x="3271952" y="853135"/>
                </a:lnTo>
                <a:lnTo>
                  <a:pt x="3271952" y="833933"/>
                </a:lnTo>
                <a:lnTo>
                  <a:pt x="3253093" y="833933"/>
                </a:lnTo>
                <a:lnTo>
                  <a:pt x="3253093" y="815073"/>
                </a:lnTo>
                <a:lnTo>
                  <a:pt x="3233890" y="815073"/>
                </a:lnTo>
                <a:lnTo>
                  <a:pt x="3233890" y="833933"/>
                </a:lnTo>
                <a:lnTo>
                  <a:pt x="3215030" y="833933"/>
                </a:lnTo>
                <a:lnTo>
                  <a:pt x="3215030" y="853135"/>
                </a:lnTo>
                <a:lnTo>
                  <a:pt x="3233890" y="853135"/>
                </a:lnTo>
                <a:lnTo>
                  <a:pt x="3233890" y="871995"/>
                </a:lnTo>
                <a:close/>
                <a:moveTo>
                  <a:pt x="3300755" y="1288961"/>
                </a:moveTo>
                <a:lnTo>
                  <a:pt x="3323387" y="1288961"/>
                </a:lnTo>
                <a:lnTo>
                  <a:pt x="3323387" y="1266330"/>
                </a:lnTo>
                <a:lnTo>
                  <a:pt x="3346018" y="1266330"/>
                </a:lnTo>
                <a:lnTo>
                  <a:pt x="3346018" y="1243698"/>
                </a:lnTo>
                <a:lnTo>
                  <a:pt x="3323387" y="1243698"/>
                </a:lnTo>
                <a:lnTo>
                  <a:pt x="3323387" y="1221067"/>
                </a:lnTo>
                <a:lnTo>
                  <a:pt x="3300755" y="1221067"/>
                </a:lnTo>
                <a:lnTo>
                  <a:pt x="3300755" y="1243698"/>
                </a:lnTo>
                <a:lnTo>
                  <a:pt x="3278124" y="1243698"/>
                </a:lnTo>
                <a:lnTo>
                  <a:pt x="3278124" y="1266330"/>
                </a:lnTo>
                <a:lnTo>
                  <a:pt x="3300755" y="1266330"/>
                </a:lnTo>
                <a:lnTo>
                  <a:pt x="3300755" y="1288961"/>
                </a:lnTo>
                <a:close/>
                <a:moveTo>
                  <a:pt x="3304184" y="729691"/>
                </a:moveTo>
                <a:lnTo>
                  <a:pt x="3319958" y="729691"/>
                </a:lnTo>
                <a:lnTo>
                  <a:pt x="3319958" y="714261"/>
                </a:lnTo>
                <a:lnTo>
                  <a:pt x="3335389" y="714261"/>
                </a:lnTo>
                <a:lnTo>
                  <a:pt x="3335389" y="698487"/>
                </a:lnTo>
                <a:lnTo>
                  <a:pt x="3319958" y="698487"/>
                </a:lnTo>
                <a:lnTo>
                  <a:pt x="3319958" y="683057"/>
                </a:lnTo>
                <a:lnTo>
                  <a:pt x="3304184" y="683057"/>
                </a:lnTo>
                <a:lnTo>
                  <a:pt x="3304184" y="698487"/>
                </a:lnTo>
                <a:lnTo>
                  <a:pt x="3288754" y="698487"/>
                </a:lnTo>
                <a:lnTo>
                  <a:pt x="3288754" y="714261"/>
                </a:lnTo>
                <a:lnTo>
                  <a:pt x="3304184" y="714261"/>
                </a:lnTo>
                <a:lnTo>
                  <a:pt x="3304184" y="729691"/>
                </a:lnTo>
                <a:close/>
                <a:moveTo>
                  <a:pt x="3232175" y="1151801"/>
                </a:moveTo>
                <a:lnTo>
                  <a:pt x="3254807" y="1151801"/>
                </a:lnTo>
                <a:lnTo>
                  <a:pt x="3254807" y="1129170"/>
                </a:lnTo>
                <a:lnTo>
                  <a:pt x="3277438" y="1129170"/>
                </a:lnTo>
                <a:lnTo>
                  <a:pt x="3277438" y="1106538"/>
                </a:lnTo>
                <a:lnTo>
                  <a:pt x="3254807" y="1106538"/>
                </a:lnTo>
                <a:lnTo>
                  <a:pt x="3254807" y="1083907"/>
                </a:lnTo>
                <a:lnTo>
                  <a:pt x="3232175" y="1083907"/>
                </a:lnTo>
                <a:lnTo>
                  <a:pt x="3232175" y="1106538"/>
                </a:lnTo>
                <a:lnTo>
                  <a:pt x="3209544" y="1106538"/>
                </a:lnTo>
                <a:lnTo>
                  <a:pt x="3209544" y="1129170"/>
                </a:lnTo>
                <a:lnTo>
                  <a:pt x="3232175" y="1129170"/>
                </a:lnTo>
                <a:lnTo>
                  <a:pt x="3232175" y="1151801"/>
                </a:lnTo>
                <a:close/>
                <a:moveTo>
                  <a:pt x="3302127" y="1010183"/>
                </a:moveTo>
                <a:lnTo>
                  <a:pt x="3322015" y="1010183"/>
                </a:lnTo>
                <a:lnTo>
                  <a:pt x="3322015" y="990638"/>
                </a:lnTo>
                <a:lnTo>
                  <a:pt x="3341561" y="990638"/>
                </a:lnTo>
                <a:lnTo>
                  <a:pt x="3341561" y="970750"/>
                </a:lnTo>
                <a:lnTo>
                  <a:pt x="3322015" y="970750"/>
                </a:lnTo>
                <a:lnTo>
                  <a:pt x="3322015" y="951205"/>
                </a:lnTo>
                <a:lnTo>
                  <a:pt x="3302127" y="951205"/>
                </a:lnTo>
                <a:lnTo>
                  <a:pt x="3302127" y="970750"/>
                </a:lnTo>
                <a:lnTo>
                  <a:pt x="3282582" y="970750"/>
                </a:lnTo>
                <a:lnTo>
                  <a:pt x="3282582" y="990638"/>
                </a:lnTo>
                <a:lnTo>
                  <a:pt x="3302127" y="990638"/>
                </a:lnTo>
                <a:lnTo>
                  <a:pt x="3302127" y="1010183"/>
                </a:lnTo>
                <a:close/>
                <a:moveTo>
                  <a:pt x="3098102" y="594246"/>
                </a:moveTo>
                <a:lnTo>
                  <a:pt x="3114561" y="594246"/>
                </a:lnTo>
                <a:lnTo>
                  <a:pt x="3114561" y="577444"/>
                </a:lnTo>
                <a:lnTo>
                  <a:pt x="3131363" y="577444"/>
                </a:lnTo>
                <a:lnTo>
                  <a:pt x="3131363" y="560984"/>
                </a:lnTo>
                <a:lnTo>
                  <a:pt x="3114561" y="560984"/>
                </a:lnTo>
                <a:lnTo>
                  <a:pt x="3114561" y="544182"/>
                </a:lnTo>
                <a:lnTo>
                  <a:pt x="3098102" y="544182"/>
                </a:lnTo>
                <a:lnTo>
                  <a:pt x="3098102" y="560984"/>
                </a:lnTo>
                <a:lnTo>
                  <a:pt x="3081299" y="560984"/>
                </a:lnTo>
                <a:lnTo>
                  <a:pt x="3081299" y="577444"/>
                </a:lnTo>
                <a:lnTo>
                  <a:pt x="3098102" y="577444"/>
                </a:lnTo>
                <a:lnTo>
                  <a:pt x="3098102" y="594246"/>
                </a:lnTo>
                <a:close/>
                <a:moveTo>
                  <a:pt x="3163939" y="1013955"/>
                </a:moveTo>
                <a:lnTo>
                  <a:pt x="3185884" y="1013955"/>
                </a:lnTo>
                <a:lnTo>
                  <a:pt x="3185884" y="991667"/>
                </a:lnTo>
                <a:lnTo>
                  <a:pt x="3208172" y="991667"/>
                </a:lnTo>
                <a:lnTo>
                  <a:pt x="3208172" y="969721"/>
                </a:lnTo>
                <a:lnTo>
                  <a:pt x="3185884" y="969721"/>
                </a:lnTo>
                <a:lnTo>
                  <a:pt x="3185884" y="947433"/>
                </a:lnTo>
                <a:lnTo>
                  <a:pt x="3163939" y="947433"/>
                </a:lnTo>
                <a:lnTo>
                  <a:pt x="3163939" y="969721"/>
                </a:lnTo>
                <a:lnTo>
                  <a:pt x="3141650" y="969721"/>
                </a:lnTo>
                <a:lnTo>
                  <a:pt x="3141650" y="991667"/>
                </a:lnTo>
                <a:lnTo>
                  <a:pt x="3163939" y="991667"/>
                </a:lnTo>
                <a:lnTo>
                  <a:pt x="3163939" y="1013955"/>
                </a:lnTo>
                <a:close/>
                <a:moveTo>
                  <a:pt x="3165996" y="733463"/>
                </a:moveTo>
                <a:lnTo>
                  <a:pt x="3183827" y="733463"/>
                </a:lnTo>
                <a:lnTo>
                  <a:pt x="3183827" y="715289"/>
                </a:lnTo>
                <a:lnTo>
                  <a:pt x="3202000" y="715289"/>
                </a:lnTo>
                <a:lnTo>
                  <a:pt x="3202000" y="697459"/>
                </a:lnTo>
                <a:lnTo>
                  <a:pt x="3183827" y="697459"/>
                </a:lnTo>
                <a:lnTo>
                  <a:pt x="3183827" y="679285"/>
                </a:lnTo>
                <a:lnTo>
                  <a:pt x="3165996" y="679285"/>
                </a:lnTo>
                <a:lnTo>
                  <a:pt x="3165996" y="697459"/>
                </a:lnTo>
                <a:lnTo>
                  <a:pt x="3147822" y="697459"/>
                </a:lnTo>
                <a:lnTo>
                  <a:pt x="3147822" y="715289"/>
                </a:lnTo>
                <a:lnTo>
                  <a:pt x="3165996" y="715289"/>
                </a:lnTo>
                <a:lnTo>
                  <a:pt x="3165996" y="733463"/>
                </a:lnTo>
                <a:close/>
                <a:moveTo>
                  <a:pt x="3168396" y="451599"/>
                </a:moveTo>
                <a:lnTo>
                  <a:pt x="3181426" y="451599"/>
                </a:lnTo>
                <a:lnTo>
                  <a:pt x="3181426" y="438569"/>
                </a:lnTo>
                <a:lnTo>
                  <a:pt x="3194456" y="438569"/>
                </a:lnTo>
                <a:lnTo>
                  <a:pt x="3194456" y="425539"/>
                </a:lnTo>
                <a:lnTo>
                  <a:pt x="3181426" y="425539"/>
                </a:lnTo>
                <a:lnTo>
                  <a:pt x="3181426" y="412509"/>
                </a:lnTo>
                <a:lnTo>
                  <a:pt x="3168396" y="412509"/>
                </a:lnTo>
                <a:lnTo>
                  <a:pt x="3168396" y="425539"/>
                </a:lnTo>
                <a:lnTo>
                  <a:pt x="3155366" y="425539"/>
                </a:lnTo>
                <a:lnTo>
                  <a:pt x="3155366" y="438569"/>
                </a:lnTo>
                <a:lnTo>
                  <a:pt x="3168396" y="438569"/>
                </a:lnTo>
                <a:lnTo>
                  <a:pt x="3168396" y="451599"/>
                </a:lnTo>
                <a:close/>
                <a:moveTo>
                  <a:pt x="3374822" y="587045"/>
                </a:moveTo>
                <a:lnTo>
                  <a:pt x="3386480" y="587045"/>
                </a:lnTo>
                <a:lnTo>
                  <a:pt x="3386480" y="575043"/>
                </a:lnTo>
                <a:lnTo>
                  <a:pt x="3398482" y="575043"/>
                </a:lnTo>
                <a:lnTo>
                  <a:pt x="3398482" y="563385"/>
                </a:lnTo>
                <a:lnTo>
                  <a:pt x="3386480" y="563385"/>
                </a:lnTo>
                <a:lnTo>
                  <a:pt x="3386480" y="551383"/>
                </a:lnTo>
                <a:lnTo>
                  <a:pt x="3374822" y="551383"/>
                </a:lnTo>
                <a:lnTo>
                  <a:pt x="3374822" y="563385"/>
                </a:lnTo>
                <a:lnTo>
                  <a:pt x="3362821" y="563385"/>
                </a:lnTo>
                <a:lnTo>
                  <a:pt x="3362821" y="575043"/>
                </a:lnTo>
                <a:lnTo>
                  <a:pt x="3374822" y="575043"/>
                </a:lnTo>
                <a:lnTo>
                  <a:pt x="3374822" y="587045"/>
                </a:lnTo>
                <a:close/>
                <a:moveTo>
                  <a:pt x="1065047" y="1989163"/>
                </a:moveTo>
                <a:lnTo>
                  <a:pt x="1065047" y="1956930"/>
                </a:lnTo>
                <a:lnTo>
                  <a:pt x="1097280" y="1956930"/>
                </a:lnTo>
                <a:lnTo>
                  <a:pt x="1097280" y="1924698"/>
                </a:lnTo>
                <a:lnTo>
                  <a:pt x="1065047" y="1924698"/>
                </a:lnTo>
                <a:lnTo>
                  <a:pt x="1065047" y="1892465"/>
                </a:lnTo>
                <a:lnTo>
                  <a:pt x="1032815" y="1892465"/>
                </a:lnTo>
                <a:lnTo>
                  <a:pt x="1032815" y="1924698"/>
                </a:lnTo>
                <a:lnTo>
                  <a:pt x="1000582" y="1924698"/>
                </a:lnTo>
                <a:lnTo>
                  <a:pt x="1000582" y="1956930"/>
                </a:lnTo>
                <a:lnTo>
                  <a:pt x="1032815" y="1956930"/>
                </a:lnTo>
                <a:lnTo>
                  <a:pt x="1032815" y="1989163"/>
                </a:lnTo>
                <a:lnTo>
                  <a:pt x="1065047" y="1989163"/>
                </a:lnTo>
                <a:close/>
                <a:moveTo>
                  <a:pt x="2610155" y="1755305"/>
                </a:moveTo>
                <a:lnTo>
                  <a:pt x="2610155" y="1787538"/>
                </a:lnTo>
                <a:lnTo>
                  <a:pt x="2577922" y="1787538"/>
                </a:lnTo>
                <a:lnTo>
                  <a:pt x="2577922" y="1819770"/>
                </a:lnTo>
                <a:lnTo>
                  <a:pt x="2610155" y="1819770"/>
                </a:lnTo>
                <a:lnTo>
                  <a:pt x="2610155" y="1852003"/>
                </a:lnTo>
                <a:lnTo>
                  <a:pt x="2642387" y="1852003"/>
                </a:lnTo>
                <a:lnTo>
                  <a:pt x="2642387" y="1819770"/>
                </a:lnTo>
                <a:lnTo>
                  <a:pt x="2674620" y="1819770"/>
                </a:lnTo>
                <a:lnTo>
                  <a:pt x="2674620" y="1787538"/>
                </a:lnTo>
                <a:lnTo>
                  <a:pt x="2642387" y="1787538"/>
                </a:lnTo>
                <a:lnTo>
                  <a:pt x="2642387" y="1755305"/>
                </a:lnTo>
                <a:lnTo>
                  <a:pt x="2610155" y="1755305"/>
                </a:lnTo>
                <a:close/>
                <a:moveTo>
                  <a:pt x="1613687" y="1989163"/>
                </a:moveTo>
                <a:lnTo>
                  <a:pt x="1613687" y="1956930"/>
                </a:lnTo>
                <a:lnTo>
                  <a:pt x="1645920" y="1956930"/>
                </a:lnTo>
                <a:lnTo>
                  <a:pt x="1645920" y="1924698"/>
                </a:lnTo>
                <a:lnTo>
                  <a:pt x="1613687" y="1924698"/>
                </a:lnTo>
                <a:lnTo>
                  <a:pt x="1613687" y="1892465"/>
                </a:lnTo>
                <a:lnTo>
                  <a:pt x="1581455" y="1892465"/>
                </a:lnTo>
                <a:lnTo>
                  <a:pt x="1581455" y="1924698"/>
                </a:lnTo>
                <a:lnTo>
                  <a:pt x="1549222" y="1924698"/>
                </a:lnTo>
                <a:lnTo>
                  <a:pt x="1549222" y="1956930"/>
                </a:lnTo>
                <a:lnTo>
                  <a:pt x="1581455" y="1956930"/>
                </a:lnTo>
                <a:lnTo>
                  <a:pt x="1581455" y="1989163"/>
                </a:lnTo>
                <a:lnTo>
                  <a:pt x="1613687" y="1989163"/>
                </a:lnTo>
                <a:close/>
                <a:moveTo>
                  <a:pt x="1750847" y="1989163"/>
                </a:moveTo>
                <a:lnTo>
                  <a:pt x="1750847" y="1956930"/>
                </a:lnTo>
                <a:lnTo>
                  <a:pt x="1783080" y="1956930"/>
                </a:lnTo>
                <a:lnTo>
                  <a:pt x="1783080" y="1924698"/>
                </a:lnTo>
                <a:lnTo>
                  <a:pt x="1750847" y="1924698"/>
                </a:lnTo>
                <a:lnTo>
                  <a:pt x="1750847" y="1892465"/>
                </a:lnTo>
                <a:lnTo>
                  <a:pt x="1718615" y="1892465"/>
                </a:lnTo>
                <a:lnTo>
                  <a:pt x="1718615" y="1924698"/>
                </a:lnTo>
                <a:lnTo>
                  <a:pt x="1686382" y="1924698"/>
                </a:lnTo>
                <a:lnTo>
                  <a:pt x="1686382" y="1956930"/>
                </a:lnTo>
                <a:lnTo>
                  <a:pt x="1718615" y="1956930"/>
                </a:lnTo>
                <a:lnTo>
                  <a:pt x="1718615" y="1989163"/>
                </a:lnTo>
                <a:lnTo>
                  <a:pt x="1750847" y="1989163"/>
                </a:lnTo>
                <a:close/>
                <a:moveTo>
                  <a:pt x="3372422" y="868223"/>
                </a:moveTo>
                <a:lnTo>
                  <a:pt x="3388881" y="868223"/>
                </a:lnTo>
                <a:lnTo>
                  <a:pt x="3388881" y="851764"/>
                </a:lnTo>
                <a:lnTo>
                  <a:pt x="3405340" y="851764"/>
                </a:lnTo>
                <a:lnTo>
                  <a:pt x="3405340" y="835304"/>
                </a:lnTo>
                <a:lnTo>
                  <a:pt x="3388881" y="835304"/>
                </a:lnTo>
                <a:lnTo>
                  <a:pt x="3388881" y="818845"/>
                </a:lnTo>
                <a:lnTo>
                  <a:pt x="3372422" y="818845"/>
                </a:lnTo>
                <a:lnTo>
                  <a:pt x="3372422" y="835304"/>
                </a:lnTo>
                <a:lnTo>
                  <a:pt x="3355963" y="835304"/>
                </a:lnTo>
                <a:lnTo>
                  <a:pt x="3355963" y="851764"/>
                </a:lnTo>
                <a:lnTo>
                  <a:pt x="3372422" y="851764"/>
                </a:lnTo>
                <a:lnTo>
                  <a:pt x="3372422" y="868223"/>
                </a:lnTo>
                <a:close/>
                <a:moveTo>
                  <a:pt x="3369335" y="1426121"/>
                </a:moveTo>
                <a:lnTo>
                  <a:pt x="3391967" y="1426121"/>
                </a:lnTo>
                <a:lnTo>
                  <a:pt x="3391967" y="1403490"/>
                </a:lnTo>
                <a:lnTo>
                  <a:pt x="3414598" y="1403490"/>
                </a:lnTo>
                <a:lnTo>
                  <a:pt x="3414598" y="1380858"/>
                </a:lnTo>
                <a:lnTo>
                  <a:pt x="3391967" y="1380858"/>
                </a:lnTo>
                <a:lnTo>
                  <a:pt x="3391967" y="1358227"/>
                </a:lnTo>
                <a:lnTo>
                  <a:pt x="3369335" y="1358227"/>
                </a:lnTo>
                <a:lnTo>
                  <a:pt x="3369335" y="1380858"/>
                </a:lnTo>
                <a:lnTo>
                  <a:pt x="3346704" y="1380858"/>
                </a:lnTo>
                <a:lnTo>
                  <a:pt x="3346704" y="1403490"/>
                </a:lnTo>
                <a:lnTo>
                  <a:pt x="3369335" y="1403490"/>
                </a:lnTo>
                <a:lnTo>
                  <a:pt x="3369335" y="1426121"/>
                </a:lnTo>
                <a:close/>
                <a:moveTo>
                  <a:pt x="3370707" y="1148029"/>
                </a:moveTo>
                <a:lnTo>
                  <a:pt x="3390595" y="1148029"/>
                </a:lnTo>
                <a:lnTo>
                  <a:pt x="3390595" y="1127798"/>
                </a:lnTo>
                <a:lnTo>
                  <a:pt x="3410827" y="1127798"/>
                </a:lnTo>
                <a:lnTo>
                  <a:pt x="3410827" y="1107910"/>
                </a:lnTo>
                <a:lnTo>
                  <a:pt x="3390595" y="1107910"/>
                </a:lnTo>
                <a:lnTo>
                  <a:pt x="3390595" y="1087679"/>
                </a:lnTo>
                <a:lnTo>
                  <a:pt x="3370707" y="1087679"/>
                </a:lnTo>
                <a:lnTo>
                  <a:pt x="3370707" y="1107910"/>
                </a:lnTo>
                <a:lnTo>
                  <a:pt x="3350476" y="1107910"/>
                </a:lnTo>
                <a:lnTo>
                  <a:pt x="3350476" y="1127798"/>
                </a:lnTo>
                <a:lnTo>
                  <a:pt x="3370707" y="1127798"/>
                </a:lnTo>
                <a:lnTo>
                  <a:pt x="3370707" y="1148029"/>
                </a:lnTo>
                <a:close/>
                <a:moveTo>
                  <a:pt x="3095701" y="875424"/>
                </a:moveTo>
                <a:lnTo>
                  <a:pt x="3116961" y="875424"/>
                </a:lnTo>
                <a:lnTo>
                  <a:pt x="3116961" y="854164"/>
                </a:lnTo>
                <a:lnTo>
                  <a:pt x="3138221" y="854164"/>
                </a:lnTo>
                <a:lnTo>
                  <a:pt x="3138221" y="832904"/>
                </a:lnTo>
                <a:lnTo>
                  <a:pt x="3116961" y="832904"/>
                </a:lnTo>
                <a:lnTo>
                  <a:pt x="3116961" y="811644"/>
                </a:lnTo>
                <a:lnTo>
                  <a:pt x="3095701" y="811644"/>
                </a:lnTo>
                <a:lnTo>
                  <a:pt x="3095701" y="832904"/>
                </a:lnTo>
                <a:lnTo>
                  <a:pt x="3074441" y="832904"/>
                </a:lnTo>
                <a:lnTo>
                  <a:pt x="3074441" y="854164"/>
                </a:lnTo>
                <a:lnTo>
                  <a:pt x="3095701" y="854164"/>
                </a:lnTo>
                <a:lnTo>
                  <a:pt x="3095701" y="875424"/>
                </a:lnTo>
                <a:close/>
                <a:moveTo>
                  <a:pt x="3416999" y="1654493"/>
                </a:moveTo>
                <a:lnTo>
                  <a:pt x="3392653" y="1654493"/>
                </a:lnTo>
                <a:lnTo>
                  <a:pt x="3392653" y="1630147"/>
                </a:lnTo>
                <a:lnTo>
                  <a:pt x="3368650" y="1630147"/>
                </a:lnTo>
                <a:lnTo>
                  <a:pt x="3368650" y="1654493"/>
                </a:lnTo>
                <a:lnTo>
                  <a:pt x="3344304" y="1654493"/>
                </a:lnTo>
                <a:lnTo>
                  <a:pt x="3344304" y="1678496"/>
                </a:lnTo>
                <a:lnTo>
                  <a:pt x="3368650" y="1678496"/>
                </a:lnTo>
                <a:lnTo>
                  <a:pt x="3368650" y="1702841"/>
                </a:lnTo>
                <a:lnTo>
                  <a:pt x="3392653" y="1702841"/>
                </a:lnTo>
                <a:lnTo>
                  <a:pt x="3392653" y="1678496"/>
                </a:lnTo>
                <a:lnTo>
                  <a:pt x="3416999" y="1678496"/>
                </a:lnTo>
                <a:lnTo>
                  <a:pt x="3416999" y="1654493"/>
                </a:lnTo>
                <a:close/>
                <a:moveTo>
                  <a:pt x="1888007" y="1989163"/>
                </a:moveTo>
                <a:lnTo>
                  <a:pt x="1888007" y="1956930"/>
                </a:lnTo>
                <a:lnTo>
                  <a:pt x="1920240" y="1956930"/>
                </a:lnTo>
                <a:lnTo>
                  <a:pt x="1920240" y="1924698"/>
                </a:lnTo>
                <a:lnTo>
                  <a:pt x="1888007" y="1924698"/>
                </a:lnTo>
                <a:lnTo>
                  <a:pt x="1888007" y="1892465"/>
                </a:lnTo>
                <a:lnTo>
                  <a:pt x="1855775" y="1892465"/>
                </a:lnTo>
                <a:lnTo>
                  <a:pt x="1855775" y="1924698"/>
                </a:lnTo>
                <a:lnTo>
                  <a:pt x="1823542" y="1924698"/>
                </a:lnTo>
                <a:lnTo>
                  <a:pt x="1823542" y="1956930"/>
                </a:lnTo>
                <a:lnTo>
                  <a:pt x="1855775" y="1956930"/>
                </a:lnTo>
                <a:lnTo>
                  <a:pt x="1855775" y="1989163"/>
                </a:lnTo>
                <a:lnTo>
                  <a:pt x="1888007" y="1989163"/>
                </a:lnTo>
                <a:close/>
                <a:moveTo>
                  <a:pt x="2686622" y="319583"/>
                </a:moveTo>
                <a:lnTo>
                  <a:pt x="2703081" y="319583"/>
                </a:lnTo>
                <a:lnTo>
                  <a:pt x="2703081" y="303124"/>
                </a:lnTo>
                <a:lnTo>
                  <a:pt x="2719540" y="303124"/>
                </a:lnTo>
                <a:lnTo>
                  <a:pt x="2719540" y="286664"/>
                </a:lnTo>
                <a:lnTo>
                  <a:pt x="2703081" y="286664"/>
                </a:lnTo>
                <a:lnTo>
                  <a:pt x="2703081" y="270205"/>
                </a:lnTo>
                <a:lnTo>
                  <a:pt x="2686622" y="270205"/>
                </a:lnTo>
                <a:lnTo>
                  <a:pt x="2686622" y="286664"/>
                </a:lnTo>
                <a:lnTo>
                  <a:pt x="2670163" y="286664"/>
                </a:lnTo>
                <a:lnTo>
                  <a:pt x="2670163" y="303124"/>
                </a:lnTo>
                <a:lnTo>
                  <a:pt x="2686622" y="303124"/>
                </a:lnTo>
                <a:lnTo>
                  <a:pt x="2686622" y="319583"/>
                </a:lnTo>
                <a:close/>
                <a:moveTo>
                  <a:pt x="2683879" y="602132"/>
                </a:moveTo>
                <a:lnTo>
                  <a:pt x="2705824" y="602132"/>
                </a:lnTo>
                <a:lnTo>
                  <a:pt x="2705824" y="580187"/>
                </a:lnTo>
                <a:lnTo>
                  <a:pt x="2727770" y="580187"/>
                </a:lnTo>
                <a:lnTo>
                  <a:pt x="2727770" y="558241"/>
                </a:lnTo>
                <a:lnTo>
                  <a:pt x="2705824" y="558241"/>
                </a:lnTo>
                <a:lnTo>
                  <a:pt x="2705824" y="536296"/>
                </a:lnTo>
                <a:lnTo>
                  <a:pt x="2683879" y="536296"/>
                </a:lnTo>
                <a:lnTo>
                  <a:pt x="2683879" y="558241"/>
                </a:lnTo>
                <a:lnTo>
                  <a:pt x="2661933" y="558241"/>
                </a:lnTo>
                <a:lnTo>
                  <a:pt x="2661933" y="580187"/>
                </a:lnTo>
                <a:lnTo>
                  <a:pt x="2683879" y="580187"/>
                </a:lnTo>
                <a:lnTo>
                  <a:pt x="2683879" y="602132"/>
                </a:lnTo>
                <a:close/>
                <a:moveTo>
                  <a:pt x="2619413" y="178651"/>
                </a:moveTo>
                <a:lnTo>
                  <a:pt x="2633129" y="178651"/>
                </a:lnTo>
                <a:lnTo>
                  <a:pt x="2633129" y="164592"/>
                </a:lnTo>
                <a:lnTo>
                  <a:pt x="2647188" y="164592"/>
                </a:lnTo>
                <a:lnTo>
                  <a:pt x="2647188" y="150876"/>
                </a:lnTo>
                <a:lnTo>
                  <a:pt x="2633129" y="150876"/>
                </a:lnTo>
                <a:lnTo>
                  <a:pt x="2633129" y="136817"/>
                </a:lnTo>
                <a:lnTo>
                  <a:pt x="2619413" y="136817"/>
                </a:lnTo>
                <a:lnTo>
                  <a:pt x="2619413" y="150876"/>
                </a:lnTo>
                <a:lnTo>
                  <a:pt x="2605354" y="150876"/>
                </a:lnTo>
                <a:lnTo>
                  <a:pt x="2605354" y="164592"/>
                </a:lnTo>
                <a:lnTo>
                  <a:pt x="2619413" y="164592"/>
                </a:lnTo>
                <a:lnTo>
                  <a:pt x="2619413" y="178651"/>
                </a:lnTo>
                <a:close/>
                <a:moveTo>
                  <a:pt x="2754173" y="459829"/>
                </a:moveTo>
                <a:lnTo>
                  <a:pt x="2772689" y="459829"/>
                </a:lnTo>
                <a:lnTo>
                  <a:pt x="2772689" y="441312"/>
                </a:lnTo>
                <a:lnTo>
                  <a:pt x="2791206" y="441312"/>
                </a:lnTo>
                <a:lnTo>
                  <a:pt x="2791206" y="422796"/>
                </a:lnTo>
                <a:lnTo>
                  <a:pt x="2772689" y="422796"/>
                </a:lnTo>
                <a:lnTo>
                  <a:pt x="2772689" y="404279"/>
                </a:lnTo>
                <a:lnTo>
                  <a:pt x="2754173" y="404279"/>
                </a:lnTo>
                <a:lnTo>
                  <a:pt x="2754173" y="422796"/>
                </a:lnTo>
                <a:lnTo>
                  <a:pt x="2735656" y="422796"/>
                </a:lnTo>
                <a:lnTo>
                  <a:pt x="2735656" y="441312"/>
                </a:lnTo>
                <a:lnTo>
                  <a:pt x="2754173" y="441312"/>
                </a:lnTo>
                <a:lnTo>
                  <a:pt x="2754173" y="459829"/>
                </a:lnTo>
                <a:close/>
                <a:moveTo>
                  <a:pt x="3049753" y="944347"/>
                </a:moveTo>
                <a:lnTo>
                  <a:pt x="3025750" y="944347"/>
                </a:lnTo>
                <a:lnTo>
                  <a:pt x="3025750" y="968693"/>
                </a:lnTo>
                <a:lnTo>
                  <a:pt x="3001404" y="968693"/>
                </a:lnTo>
                <a:lnTo>
                  <a:pt x="3001404" y="992696"/>
                </a:lnTo>
                <a:lnTo>
                  <a:pt x="3025750" y="992696"/>
                </a:lnTo>
                <a:lnTo>
                  <a:pt x="3025750" y="1017041"/>
                </a:lnTo>
                <a:lnTo>
                  <a:pt x="3049753" y="1017041"/>
                </a:lnTo>
                <a:lnTo>
                  <a:pt x="3049753" y="992696"/>
                </a:lnTo>
                <a:lnTo>
                  <a:pt x="3074099" y="992696"/>
                </a:lnTo>
                <a:lnTo>
                  <a:pt x="3074099" y="968693"/>
                </a:lnTo>
                <a:lnTo>
                  <a:pt x="3049753" y="968693"/>
                </a:lnTo>
                <a:lnTo>
                  <a:pt x="3049753" y="944347"/>
                </a:lnTo>
                <a:close/>
                <a:moveTo>
                  <a:pt x="2616327" y="462229"/>
                </a:moveTo>
                <a:lnTo>
                  <a:pt x="2636215" y="462229"/>
                </a:lnTo>
                <a:lnTo>
                  <a:pt x="2636215" y="441998"/>
                </a:lnTo>
                <a:lnTo>
                  <a:pt x="2656447" y="441998"/>
                </a:lnTo>
                <a:lnTo>
                  <a:pt x="2656447" y="422110"/>
                </a:lnTo>
                <a:lnTo>
                  <a:pt x="2636215" y="422110"/>
                </a:lnTo>
                <a:lnTo>
                  <a:pt x="2636215" y="401879"/>
                </a:lnTo>
                <a:lnTo>
                  <a:pt x="2616327" y="401879"/>
                </a:lnTo>
                <a:lnTo>
                  <a:pt x="2616327" y="422110"/>
                </a:lnTo>
                <a:lnTo>
                  <a:pt x="2596096" y="422110"/>
                </a:lnTo>
                <a:lnTo>
                  <a:pt x="2596096" y="441998"/>
                </a:lnTo>
                <a:lnTo>
                  <a:pt x="2616327" y="441998"/>
                </a:lnTo>
                <a:lnTo>
                  <a:pt x="2616327" y="462229"/>
                </a:lnTo>
                <a:close/>
                <a:moveTo>
                  <a:pt x="2546033" y="604190"/>
                </a:moveTo>
                <a:lnTo>
                  <a:pt x="2569350" y="604190"/>
                </a:lnTo>
                <a:lnTo>
                  <a:pt x="2569350" y="580873"/>
                </a:lnTo>
                <a:lnTo>
                  <a:pt x="2592667" y="580873"/>
                </a:lnTo>
                <a:lnTo>
                  <a:pt x="2592667" y="557555"/>
                </a:lnTo>
                <a:lnTo>
                  <a:pt x="2569350" y="557555"/>
                </a:lnTo>
                <a:lnTo>
                  <a:pt x="2569350" y="534238"/>
                </a:lnTo>
                <a:lnTo>
                  <a:pt x="2546033" y="534238"/>
                </a:lnTo>
                <a:lnTo>
                  <a:pt x="2546033" y="557555"/>
                </a:lnTo>
                <a:lnTo>
                  <a:pt x="2522716" y="557555"/>
                </a:lnTo>
                <a:lnTo>
                  <a:pt x="2522716" y="580873"/>
                </a:lnTo>
                <a:lnTo>
                  <a:pt x="2546033" y="580873"/>
                </a:lnTo>
                <a:lnTo>
                  <a:pt x="2546033" y="604190"/>
                </a:lnTo>
                <a:close/>
                <a:moveTo>
                  <a:pt x="2775433" y="670712"/>
                </a:moveTo>
                <a:lnTo>
                  <a:pt x="2751430" y="670712"/>
                </a:lnTo>
                <a:lnTo>
                  <a:pt x="2751430" y="694373"/>
                </a:lnTo>
                <a:lnTo>
                  <a:pt x="2727770" y="694373"/>
                </a:lnTo>
                <a:lnTo>
                  <a:pt x="2727770" y="718376"/>
                </a:lnTo>
                <a:lnTo>
                  <a:pt x="2751430" y="718376"/>
                </a:lnTo>
                <a:lnTo>
                  <a:pt x="2751430" y="742036"/>
                </a:lnTo>
                <a:lnTo>
                  <a:pt x="2775433" y="742036"/>
                </a:lnTo>
                <a:lnTo>
                  <a:pt x="2775433" y="718376"/>
                </a:lnTo>
                <a:lnTo>
                  <a:pt x="2799093" y="718376"/>
                </a:lnTo>
                <a:lnTo>
                  <a:pt x="2799093" y="694373"/>
                </a:lnTo>
                <a:lnTo>
                  <a:pt x="2775433" y="694373"/>
                </a:lnTo>
                <a:lnTo>
                  <a:pt x="2775433" y="670712"/>
                </a:lnTo>
                <a:close/>
                <a:moveTo>
                  <a:pt x="2481568" y="180365"/>
                </a:moveTo>
                <a:lnTo>
                  <a:pt x="2496655" y="180365"/>
                </a:lnTo>
                <a:lnTo>
                  <a:pt x="2496655" y="165278"/>
                </a:lnTo>
                <a:lnTo>
                  <a:pt x="2511743" y="165278"/>
                </a:lnTo>
                <a:lnTo>
                  <a:pt x="2511743" y="150190"/>
                </a:lnTo>
                <a:lnTo>
                  <a:pt x="2496655" y="150190"/>
                </a:lnTo>
                <a:lnTo>
                  <a:pt x="2496655" y="135103"/>
                </a:lnTo>
                <a:lnTo>
                  <a:pt x="2481568" y="135103"/>
                </a:lnTo>
                <a:lnTo>
                  <a:pt x="2481568" y="150190"/>
                </a:lnTo>
                <a:lnTo>
                  <a:pt x="2466480" y="150190"/>
                </a:lnTo>
                <a:lnTo>
                  <a:pt x="2466480" y="165278"/>
                </a:lnTo>
                <a:lnTo>
                  <a:pt x="2481568" y="165278"/>
                </a:lnTo>
                <a:lnTo>
                  <a:pt x="2481568" y="180365"/>
                </a:lnTo>
                <a:close/>
                <a:moveTo>
                  <a:pt x="2548776" y="321297"/>
                </a:moveTo>
                <a:lnTo>
                  <a:pt x="2566607" y="321297"/>
                </a:lnTo>
                <a:lnTo>
                  <a:pt x="2566607" y="303809"/>
                </a:lnTo>
                <a:lnTo>
                  <a:pt x="2584094" y="303809"/>
                </a:lnTo>
                <a:lnTo>
                  <a:pt x="2584094" y="285979"/>
                </a:lnTo>
                <a:lnTo>
                  <a:pt x="2566607" y="285979"/>
                </a:lnTo>
                <a:lnTo>
                  <a:pt x="2566607" y="268491"/>
                </a:lnTo>
                <a:lnTo>
                  <a:pt x="2548776" y="268491"/>
                </a:lnTo>
                <a:lnTo>
                  <a:pt x="2548776" y="285979"/>
                </a:lnTo>
                <a:lnTo>
                  <a:pt x="2531288" y="285979"/>
                </a:lnTo>
                <a:lnTo>
                  <a:pt x="2531288" y="303809"/>
                </a:lnTo>
                <a:lnTo>
                  <a:pt x="2548776" y="303809"/>
                </a:lnTo>
                <a:lnTo>
                  <a:pt x="2548776" y="321297"/>
                </a:lnTo>
                <a:close/>
                <a:moveTo>
                  <a:pt x="2757259" y="176594"/>
                </a:moveTo>
                <a:lnTo>
                  <a:pt x="2769604" y="176594"/>
                </a:lnTo>
                <a:lnTo>
                  <a:pt x="2769604" y="163906"/>
                </a:lnTo>
                <a:lnTo>
                  <a:pt x="2782291" y="163906"/>
                </a:lnTo>
                <a:lnTo>
                  <a:pt x="2782291" y="151562"/>
                </a:lnTo>
                <a:lnTo>
                  <a:pt x="2769604" y="151562"/>
                </a:lnTo>
                <a:lnTo>
                  <a:pt x="2769604" y="138875"/>
                </a:lnTo>
                <a:lnTo>
                  <a:pt x="2757259" y="138875"/>
                </a:lnTo>
                <a:lnTo>
                  <a:pt x="2757259" y="151562"/>
                </a:lnTo>
                <a:lnTo>
                  <a:pt x="2744572" y="151562"/>
                </a:lnTo>
                <a:lnTo>
                  <a:pt x="2744572" y="163906"/>
                </a:lnTo>
                <a:lnTo>
                  <a:pt x="2757259" y="163906"/>
                </a:lnTo>
                <a:lnTo>
                  <a:pt x="2757259" y="176594"/>
                </a:lnTo>
                <a:close/>
                <a:moveTo>
                  <a:pt x="2821724" y="600075"/>
                </a:moveTo>
                <a:lnTo>
                  <a:pt x="2842298" y="600075"/>
                </a:lnTo>
                <a:lnTo>
                  <a:pt x="2842298" y="579501"/>
                </a:lnTo>
                <a:lnTo>
                  <a:pt x="2862872" y="579501"/>
                </a:lnTo>
                <a:lnTo>
                  <a:pt x="2862872" y="558927"/>
                </a:lnTo>
                <a:lnTo>
                  <a:pt x="2842298" y="558927"/>
                </a:lnTo>
                <a:lnTo>
                  <a:pt x="2842298" y="538353"/>
                </a:lnTo>
                <a:lnTo>
                  <a:pt x="2821724" y="538353"/>
                </a:lnTo>
                <a:lnTo>
                  <a:pt x="2821724" y="558927"/>
                </a:lnTo>
                <a:lnTo>
                  <a:pt x="2801150" y="558927"/>
                </a:lnTo>
                <a:lnTo>
                  <a:pt x="2801150" y="579501"/>
                </a:lnTo>
                <a:lnTo>
                  <a:pt x="2821724" y="579501"/>
                </a:lnTo>
                <a:lnTo>
                  <a:pt x="2821724" y="600075"/>
                </a:lnTo>
                <a:close/>
                <a:moveTo>
                  <a:pt x="2980830" y="808215"/>
                </a:moveTo>
                <a:lnTo>
                  <a:pt x="2957513" y="808215"/>
                </a:lnTo>
                <a:lnTo>
                  <a:pt x="2957513" y="831875"/>
                </a:lnTo>
                <a:lnTo>
                  <a:pt x="2933852" y="831875"/>
                </a:lnTo>
                <a:lnTo>
                  <a:pt x="2933852" y="855193"/>
                </a:lnTo>
                <a:lnTo>
                  <a:pt x="2957513" y="855193"/>
                </a:lnTo>
                <a:lnTo>
                  <a:pt x="2957513" y="878853"/>
                </a:lnTo>
                <a:lnTo>
                  <a:pt x="2980830" y="878853"/>
                </a:lnTo>
                <a:lnTo>
                  <a:pt x="2980830" y="855193"/>
                </a:lnTo>
                <a:lnTo>
                  <a:pt x="3004490" y="855193"/>
                </a:lnTo>
                <a:lnTo>
                  <a:pt x="3004490" y="831875"/>
                </a:lnTo>
                <a:lnTo>
                  <a:pt x="2980830" y="831875"/>
                </a:lnTo>
                <a:lnTo>
                  <a:pt x="2980830" y="808215"/>
                </a:lnTo>
                <a:close/>
                <a:moveTo>
                  <a:pt x="2962656" y="314439"/>
                </a:moveTo>
                <a:lnTo>
                  <a:pt x="2975686" y="314439"/>
                </a:lnTo>
                <a:lnTo>
                  <a:pt x="2975686" y="301409"/>
                </a:lnTo>
                <a:lnTo>
                  <a:pt x="2988716" y="301409"/>
                </a:lnTo>
                <a:lnTo>
                  <a:pt x="2988716" y="288379"/>
                </a:lnTo>
                <a:lnTo>
                  <a:pt x="2975686" y="288379"/>
                </a:lnTo>
                <a:lnTo>
                  <a:pt x="2975686" y="275349"/>
                </a:lnTo>
                <a:lnTo>
                  <a:pt x="2962656" y="275349"/>
                </a:lnTo>
                <a:lnTo>
                  <a:pt x="2962656" y="288379"/>
                </a:lnTo>
                <a:lnTo>
                  <a:pt x="2949626" y="288379"/>
                </a:lnTo>
                <a:lnTo>
                  <a:pt x="2949626" y="301409"/>
                </a:lnTo>
                <a:lnTo>
                  <a:pt x="2962656" y="301409"/>
                </a:lnTo>
                <a:lnTo>
                  <a:pt x="2962656" y="314439"/>
                </a:lnTo>
                <a:close/>
                <a:moveTo>
                  <a:pt x="3030208" y="454685"/>
                </a:moveTo>
                <a:lnTo>
                  <a:pt x="3045295" y="454685"/>
                </a:lnTo>
                <a:lnTo>
                  <a:pt x="3045295" y="439598"/>
                </a:lnTo>
                <a:lnTo>
                  <a:pt x="3060383" y="439598"/>
                </a:lnTo>
                <a:lnTo>
                  <a:pt x="3060383" y="424510"/>
                </a:lnTo>
                <a:lnTo>
                  <a:pt x="3045295" y="424510"/>
                </a:lnTo>
                <a:lnTo>
                  <a:pt x="3045295" y="409423"/>
                </a:lnTo>
                <a:lnTo>
                  <a:pt x="3030208" y="409423"/>
                </a:lnTo>
                <a:lnTo>
                  <a:pt x="3030208" y="424510"/>
                </a:lnTo>
                <a:lnTo>
                  <a:pt x="3015120" y="424510"/>
                </a:lnTo>
                <a:lnTo>
                  <a:pt x="3015120" y="439598"/>
                </a:lnTo>
                <a:lnTo>
                  <a:pt x="3030208" y="439598"/>
                </a:lnTo>
                <a:lnTo>
                  <a:pt x="3030208" y="454685"/>
                </a:lnTo>
                <a:close/>
                <a:moveTo>
                  <a:pt x="3027807" y="736549"/>
                </a:moveTo>
                <a:lnTo>
                  <a:pt x="3047695" y="736549"/>
                </a:lnTo>
                <a:lnTo>
                  <a:pt x="3047695" y="716318"/>
                </a:lnTo>
                <a:lnTo>
                  <a:pt x="3067927" y="716318"/>
                </a:lnTo>
                <a:lnTo>
                  <a:pt x="3067927" y="696430"/>
                </a:lnTo>
                <a:lnTo>
                  <a:pt x="3047695" y="696430"/>
                </a:lnTo>
                <a:lnTo>
                  <a:pt x="3047695" y="676199"/>
                </a:lnTo>
                <a:lnTo>
                  <a:pt x="3027807" y="676199"/>
                </a:lnTo>
                <a:lnTo>
                  <a:pt x="3027807" y="696430"/>
                </a:lnTo>
                <a:lnTo>
                  <a:pt x="3007576" y="696430"/>
                </a:lnTo>
                <a:lnTo>
                  <a:pt x="3007576" y="716318"/>
                </a:lnTo>
                <a:lnTo>
                  <a:pt x="3027807" y="716318"/>
                </a:lnTo>
                <a:lnTo>
                  <a:pt x="3027807" y="736549"/>
                </a:lnTo>
                <a:close/>
                <a:moveTo>
                  <a:pt x="2889619" y="739635"/>
                </a:moveTo>
                <a:lnTo>
                  <a:pt x="2911564" y="739635"/>
                </a:lnTo>
                <a:lnTo>
                  <a:pt x="2911564" y="717347"/>
                </a:lnTo>
                <a:lnTo>
                  <a:pt x="2933852" y="717347"/>
                </a:lnTo>
                <a:lnTo>
                  <a:pt x="2933852" y="695401"/>
                </a:lnTo>
                <a:lnTo>
                  <a:pt x="2911564" y="695401"/>
                </a:lnTo>
                <a:lnTo>
                  <a:pt x="2911564" y="673113"/>
                </a:lnTo>
                <a:lnTo>
                  <a:pt x="2889619" y="673113"/>
                </a:lnTo>
                <a:lnTo>
                  <a:pt x="2889619" y="695401"/>
                </a:lnTo>
                <a:lnTo>
                  <a:pt x="2867330" y="695401"/>
                </a:lnTo>
                <a:lnTo>
                  <a:pt x="2867330" y="717347"/>
                </a:lnTo>
                <a:lnTo>
                  <a:pt x="2889619" y="717347"/>
                </a:lnTo>
                <a:lnTo>
                  <a:pt x="2889619" y="739635"/>
                </a:lnTo>
                <a:close/>
                <a:moveTo>
                  <a:pt x="2824468" y="317183"/>
                </a:moveTo>
                <a:lnTo>
                  <a:pt x="2839555" y="317183"/>
                </a:lnTo>
                <a:lnTo>
                  <a:pt x="2839555" y="302438"/>
                </a:lnTo>
                <a:lnTo>
                  <a:pt x="2854300" y="302438"/>
                </a:lnTo>
                <a:lnTo>
                  <a:pt x="2854300" y="287350"/>
                </a:lnTo>
                <a:lnTo>
                  <a:pt x="2839555" y="287350"/>
                </a:lnTo>
                <a:lnTo>
                  <a:pt x="2839555" y="272606"/>
                </a:lnTo>
                <a:lnTo>
                  <a:pt x="2824468" y="272606"/>
                </a:lnTo>
                <a:lnTo>
                  <a:pt x="2824468" y="287350"/>
                </a:lnTo>
                <a:lnTo>
                  <a:pt x="2809723" y="287350"/>
                </a:lnTo>
                <a:lnTo>
                  <a:pt x="2809723" y="302438"/>
                </a:lnTo>
                <a:lnTo>
                  <a:pt x="2824468" y="302438"/>
                </a:lnTo>
                <a:lnTo>
                  <a:pt x="2824468" y="317183"/>
                </a:lnTo>
                <a:close/>
                <a:moveTo>
                  <a:pt x="2892019" y="457429"/>
                </a:moveTo>
                <a:lnTo>
                  <a:pt x="2909164" y="457429"/>
                </a:lnTo>
                <a:lnTo>
                  <a:pt x="2909164" y="440627"/>
                </a:lnTo>
                <a:lnTo>
                  <a:pt x="2925966" y="440627"/>
                </a:lnTo>
                <a:lnTo>
                  <a:pt x="2925966" y="423482"/>
                </a:lnTo>
                <a:lnTo>
                  <a:pt x="2909164" y="423482"/>
                </a:lnTo>
                <a:lnTo>
                  <a:pt x="2909164" y="406679"/>
                </a:lnTo>
                <a:lnTo>
                  <a:pt x="2892019" y="406679"/>
                </a:lnTo>
                <a:lnTo>
                  <a:pt x="2892019" y="423482"/>
                </a:lnTo>
                <a:lnTo>
                  <a:pt x="2875217" y="423482"/>
                </a:lnTo>
                <a:lnTo>
                  <a:pt x="2875217" y="440627"/>
                </a:lnTo>
                <a:lnTo>
                  <a:pt x="2892019" y="440627"/>
                </a:lnTo>
                <a:lnTo>
                  <a:pt x="2892019" y="457429"/>
                </a:lnTo>
                <a:close/>
                <a:moveTo>
                  <a:pt x="2959913" y="597332"/>
                </a:moveTo>
                <a:lnTo>
                  <a:pt x="2978429" y="597332"/>
                </a:lnTo>
                <a:lnTo>
                  <a:pt x="2978429" y="578472"/>
                </a:lnTo>
                <a:lnTo>
                  <a:pt x="2997289" y="578472"/>
                </a:lnTo>
                <a:lnTo>
                  <a:pt x="2997289" y="559956"/>
                </a:lnTo>
                <a:lnTo>
                  <a:pt x="2978429" y="559956"/>
                </a:lnTo>
                <a:lnTo>
                  <a:pt x="2978429" y="541096"/>
                </a:lnTo>
                <a:lnTo>
                  <a:pt x="2959913" y="541096"/>
                </a:lnTo>
                <a:lnTo>
                  <a:pt x="2959913" y="559956"/>
                </a:lnTo>
                <a:lnTo>
                  <a:pt x="2941054" y="559956"/>
                </a:lnTo>
                <a:lnTo>
                  <a:pt x="2941054" y="578472"/>
                </a:lnTo>
                <a:lnTo>
                  <a:pt x="2959913" y="578472"/>
                </a:lnTo>
                <a:lnTo>
                  <a:pt x="2959913" y="597332"/>
                </a:lnTo>
                <a:close/>
                <a:moveTo>
                  <a:pt x="2230907" y="2126323"/>
                </a:moveTo>
                <a:lnTo>
                  <a:pt x="2230907" y="2094090"/>
                </a:lnTo>
                <a:lnTo>
                  <a:pt x="2263140" y="2094090"/>
                </a:lnTo>
                <a:lnTo>
                  <a:pt x="2263140" y="2061858"/>
                </a:lnTo>
                <a:lnTo>
                  <a:pt x="2230907" y="2061858"/>
                </a:lnTo>
                <a:lnTo>
                  <a:pt x="2230907" y="2029625"/>
                </a:lnTo>
                <a:lnTo>
                  <a:pt x="2198675" y="2029625"/>
                </a:lnTo>
                <a:lnTo>
                  <a:pt x="2198675" y="2061858"/>
                </a:lnTo>
                <a:lnTo>
                  <a:pt x="2166442" y="2061858"/>
                </a:lnTo>
                <a:lnTo>
                  <a:pt x="2166442" y="2094090"/>
                </a:lnTo>
                <a:lnTo>
                  <a:pt x="2198675" y="2094090"/>
                </a:lnTo>
                <a:lnTo>
                  <a:pt x="2198675" y="2126323"/>
                </a:lnTo>
                <a:lnTo>
                  <a:pt x="2230907" y="2126323"/>
                </a:lnTo>
                <a:close/>
                <a:moveTo>
                  <a:pt x="1476527" y="1989163"/>
                </a:moveTo>
                <a:lnTo>
                  <a:pt x="1476527" y="1956930"/>
                </a:lnTo>
                <a:lnTo>
                  <a:pt x="1508760" y="1956930"/>
                </a:lnTo>
                <a:lnTo>
                  <a:pt x="1508760" y="1924698"/>
                </a:lnTo>
                <a:lnTo>
                  <a:pt x="1476527" y="1924698"/>
                </a:lnTo>
                <a:lnTo>
                  <a:pt x="1476527" y="1892465"/>
                </a:lnTo>
                <a:lnTo>
                  <a:pt x="1444295" y="1892465"/>
                </a:lnTo>
                <a:lnTo>
                  <a:pt x="1444295" y="1924698"/>
                </a:lnTo>
                <a:lnTo>
                  <a:pt x="1412062" y="1924698"/>
                </a:lnTo>
                <a:lnTo>
                  <a:pt x="1412062" y="1956930"/>
                </a:lnTo>
                <a:lnTo>
                  <a:pt x="1444295" y="1956930"/>
                </a:lnTo>
                <a:lnTo>
                  <a:pt x="1444295" y="1989163"/>
                </a:lnTo>
                <a:lnTo>
                  <a:pt x="1476527" y="1989163"/>
                </a:lnTo>
                <a:close/>
                <a:moveTo>
                  <a:pt x="1545107" y="2126323"/>
                </a:moveTo>
                <a:lnTo>
                  <a:pt x="1545107" y="2094090"/>
                </a:lnTo>
                <a:lnTo>
                  <a:pt x="1577340" y="2094090"/>
                </a:lnTo>
                <a:lnTo>
                  <a:pt x="1577340" y="2061858"/>
                </a:lnTo>
                <a:lnTo>
                  <a:pt x="1545107" y="2061858"/>
                </a:lnTo>
                <a:lnTo>
                  <a:pt x="1545107" y="2029625"/>
                </a:lnTo>
                <a:lnTo>
                  <a:pt x="1512875" y="2029625"/>
                </a:lnTo>
                <a:lnTo>
                  <a:pt x="1512875" y="2061858"/>
                </a:lnTo>
                <a:lnTo>
                  <a:pt x="1480642" y="2061858"/>
                </a:lnTo>
                <a:lnTo>
                  <a:pt x="1480642" y="2094090"/>
                </a:lnTo>
                <a:lnTo>
                  <a:pt x="1512875" y="2094090"/>
                </a:lnTo>
                <a:lnTo>
                  <a:pt x="1512875" y="2126323"/>
                </a:lnTo>
                <a:lnTo>
                  <a:pt x="1545107" y="2126323"/>
                </a:lnTo>
                <a:close/>
                <a:moveTo>
                  <a:pt x="1613687" y="2263483"/>
                </a:moveTo>
                <a:lnTo>
                  <a:pt x="1613687" y="2231250"/>
                </a:lnTo>
                <a:lnTo>
                  <a:pt x="1645920" y="2231250"/>
                </a:lnTo>
                <a:lnTo>
                  <a:pt x="1645920" y="2199018"/>
                </a:lnTo>
                <a:lnTo>
                  <a:pt x="1613687" y="2199018"/>
                </a:lnTo>
                <a:lnTo>
                  <a:pt x="1613687" y="2166785"/>
                </a:lnTo>
                <a:lnTo>
                  <a:pt x="1581455" y="2166785"/>
                </a:lnTo>
                <a:lnTo>
                  <a:pt x="1581455" y="2199018"/>
                </a:lnTo>
                <a:lnTo>
                  <a:pt x="1549222" y="2199018"/>
                </a:lnTo>
                <a:lnTo>
                  <a:pt x="1549222" y="2231250"/>
                </a:lnTo>
                <a:lnTo>
                  <a:pt x="1581455" y="2231250"/>
                </a:lnTo>
                <a:lnTo>
                  <a:pt x="1581455" y="2263483"/>
                </a:lnTo>
                <a:lnTo>
                  <a:pt x="1613687" y="2263483"/>
                </a:lnTo>
                <a:close/>
                <a:moveTo>
                  <a:pt x="1819427" y="2126323"/>
                </a:moveTo>
                <a:lnTo>
                  <a:pt x="1819427" y="2094090"/>
                </a:lnTo>
                <a:lnTo>
                  <a:pt x="1851660" y="2094090"/>
                </a:lnTo>
                <a:lnTo>
                  <a:pt x="1851660" y="2061858"/>
                </a:lnTo>
                <a:lnTo>
                  <a:pt x="1819427" y="2061858"/>
                </a:lnTo>
                <a:lnTo>
                  <a:pt x="1819427" y="2029625"/>
                </a:lnTo>
                <a:lnTo>
                  <a:pt x="1787195" y="2029625"/>
                </a:lnTo>
                <a:lnTo>
                  <a:pt x="1787195" y="2061858"/>
                </a:lnTo>
                <a:lnTo>
                  <a:pt x="1754962" y="2061858"/>
                </a:lnTo>
                <a:lnTo>
                  <a:pt x="1754962" y="2094090"/>
                </a:lnTo>
                <a:lnTo>
                  <a:pt x="1787195" y="2094090"/>
                </a:lnTo>
                <a:lnTo>
                  <a:pt x="1787195" y="2126323"/>
                </a:lnTo>
                <a:lnTo>
                  <a:pt x="1819427" y="2126323"/>
                </a:lnTo>
                <a:close/>
                <a:moveTo>
                  <a:pt x="1682267" y="2126323"/>
                </a:moveTo>
                <a:lnTo>
                  <a:pt x="1682267" y="2094090"/>
                </a:lnTo>
                <a:lnTo>
                  <a:pt x="1714500" y="2094090"/>
                </a:lnTo>
                <a:lnTo>
                  <a:pt x="1714500" y="2061858"/>
                </a:lnTo>
                <a:lnTo>
                  <a:pt x="1682267" y="2061858"/>
                </a:lnTo>
                <a:lnTo>
                  <a:pt x="1682267" y="2029625"/>
                </a:lnTo>
                <a:lnTo>
                  <a:pt x="1650035" y="2029625"/>
                </a:lnTo>
                <a:lnTo>
                  <a:pt x="1650035" y="2061858"/>
                </a:lnTo>
                <a:lnTo>
                  <a:pt x="1617802" y="2061858"/>
                </a:lnTo>
                <a:lnTo>
                  <a:pt x="1617802" y="2094090"/>
                </a:lnTo>
                <a:lnTo>
                  <a:pt x="1650035" y="2094090"/>
                </a:lnTo>
                <a:lnTo>
                  <a:pt x="1650035" y="2126323"/>
                </a:lnTo>
                <a:lnTo>
                  <a:pt x="1682267" y="2126323"/>
                </a:lnTo>
                <a:close/>
                <a:moveTo>
                  <a:pt x="1750847" y="2263483"/>
                </a:moveTo>
                <a:lnTo>
                  <a:pt x="1750847" y="2231250"/>
                </a:lnTo>
                <a:lnTo>
                  <a:pt x="1783080" y="2231250"/>
                </a:lnTo>
                <a:lnTo>
                  <a:pt x="1783080" y="2199018"/>
                </a:lnTo>
                <a:lnTo>
                  <a:pt x="1750847" y="2199018"/>
                </a:lnTo>
                <a:lnTo>
                  <a:pt x="1750847" y="2166785"/>
                </a:lnTo>
                <a:lnTo>
                  <a:pt x="1718615" y="2166785"/>
                </a:lnTo>
                <a:lnTo>
                  <a:pt x="1718615" y="2199018"/>
                </a:lnTo>
                <a:lnTo>
                  <a:pt x="1686382" y="2199018"/>
                </a:lnTo>
                <a:lnTo>
                  <a:pt x="1686382" y="2231250"/>
                </a:lnTo>
                <a:lnTo>
                  <a:pt x="1718615" y="2231250"/>
                </a:lnTo>
                <a:lnTo>
                  <a:pt x="1718615" y="2263483"/>
                </a:lnTo>
                <a:lnTo>
                  <a:pt x="1750847" y="2263483"/>
                </a:lnTo>
                <a:close/>
                <a:moveTo>
                  <a:pt x="1407947" y="2126323"/>
                </a:moveTo>
                <a:lnTo>
                  <a:pt x="1407947" y="2094090"/>
                </a:lnTo>
                <a:lnTo>
                  <a:pt x="1440180" y="2094090"/>
                </a:lnTo>
                <a:lnTo>
                  <a:pt x="1440180" y="2061858"/>
                </a:lnTo>
                <a:lnTo>
                  <a:pt x="1407947" y="2061858"/>
                </a:lnTo>
                <a:lnTo>
                  <a:pt x="1407947" y="2029625"/>
                </a:lnTo>
                <a:lnTo>
                  <a:pt x="1375715" y="2029625"/>
                </a:lnTo>
                <a:lnTo>
                  <a:pt x="1375715" y="2061858"/>
                </a:lnTo>
                <a:lnTo>
                  <a:pt x="1343482" y="2061858"/>
                </a:lnTo>
                <a:lnTo>
                  <a:pt x="1343482" y="2094090"/>
                </a:lnTo>
                <a:lnTo>
                  <a:pt x="1375715" y="2094090"/>
                </a:lnTo>
                <a:lnTo>
                  <a:pt x="1375715" y="2126323"/>
                </a:lnTo>
                <a:lnTo>
                  <a:pt x="1407947" y="2126323"/>
                </a:lnTo>
                <a:close/>
                <a:moveTo>
                  <a:pt x="1202207" y="1989163"/>
                </a:moveTo>
                <a:lnTo>
                  <a:pt x="1202207" y="1956930"/>
                </a:lnTo>
                <a:lnTo>
                  <a:pt x="1234440" y="1956930"/>
                </a:lnTo>
                <a:lnTo>
                  <a:pt x="1234440" y="1924698"/>
                </a:lnTo>
                <a:lnTo>
                  <a:pt x="1202207" y="1924698"/>
                </a:lnTo>
                <a:lnTo>
                  <a:pt x="1202207" y="1892465"/>
                </a:lnTo>
                <a:lnTo>
                  <a:pt x="1169975" y="1892465"/>
                </a:lnTo>
                <a:lnTo>
                  <a:pt x="1169975" y="1924698"/>
                </a:lnTo>
                <a:lnTo>
                  <a:pt x="1137742" y="1924698"/>
                </a:lnTo>
                <a:lnTo>
                  <a:pt x="1137742" y="1956930"/>
                </a:lnTo>
                <a:lnTo>
                  <a:pt x="1169975" y="1956930"/>
                </a:lnTo>
                <a:lnTo>
                  <a:pt x="1169975" y="1989163"/>
                </a:lnTo>
                <a:lnTo>
                  <a:pt x="1202207" y="1989163"/>
                </a:lnTo>
                <a:close/>
                <a:moveTo>
                  <a:pt x="1270787" y="2126323"/>
                </a:moveTo>
                <a:lnTo>
                  <a:pt x="1270787" y="2094090"/>
                </a:lnTo>
                <a:lnTo>
                  <a:pt x="1303020" y="2094090"/>
                </a:lnTo>
                <a:lnTo>
                  <a:pt x="1303020" y="2061858"/>
                </a:lnTo>
                <a:lnTo>
                  <a:pt x="1270787" y="2061858"/>
                </a:lnTo>
                <a:lnTo>
                  <a:pt x="1270787" y="2029625"/>
                </a:lnTo>
                <a:lnTo>
                  <a:pt x="1238555" y="2029625"/>
                </a:lnTo>
                <a:lnTo>
                  <a:pt x="1238555" y="2061858"/>
                </a:lnTo>
                <a:lnTo>
                  <a:pt x="1206322" y="2061858"/>
                </a:lnTo>
                <a:lnTo>
                  <a:pt x="1206322" y="2094090"/>
                </a:lnTo>
                <a:lnTo>
                  <a:pt x="1238555" y="2094090"/>
                </a:lnTo>
                <a:lnTo>
                  <a:pt x="1238555" y="2126323"/>
                </a:lnTo>
                <a:lnTo>
                  <a:pt x="1270787" y="2126323"/>
                </a:lnTo>
                <a:close/>
                <a:moveTo>
                  <a:pt x="1339367" y="1989163"/>
                </a:moveTo>
                <a:lnTo>
                  <a:pt x="1339367" y="1956930"/>
                </a:lnTo>
                <a:lnTo>
                  <a:pt x="1371600" y="1956930"/>
                </a:lnTo>
                <a:lnTo>
                  <a:pt x="1371600" y="1924698"/>
                </a:lnTo>
                <a:lnTo>
                  <a:pt x="1339367" y="1924698"/>
                </a:lnTo>
                <a:lnTo>
                  <a:pt x="1339367" y="1892465"/>
                </a:lnTo>
                <a:lnTo>
                  <a:pt x="1307135" y="1892465"/>
                </a:lnTo>
                <a:lnTo>
                  <a:pt x="1307135" y="1924698"/>
                </a:lnTo>
                <a:lnTo>
                  <a:pt x="1274902" y="1924698"/>
                </a:lnTo>
                <a:lnTo>
                  <a:pt x="1274902" y="1956930"/>
                </a:lnTo>
                <a:lnTo>
                  <a:pt x="1307135" y="1956930"/>
                </a:lnTo>
                <a:lnTo>
                  <a:pt x="1307135" y="1989163"/>
                </a:lnTo>
                <a:lnTo>
                  <a:pt x="1339367" y="1989163"/>
                </a:lnTo>
                <a:close/>
                <a:moveTo>
                  <a:pt x="2299487" y="2263483"/>
                </a:moveTo>
                <a:lnTo>
                  <a:pt x="2299487" y="2231250"/>
                </a:lnTo>
                <a:lnTo>
                  <a:pt x="2331720" y="2231250"/>
                </a:lnTo>
                <a:lnTo>
                  <a:pt x="2331720" y="2199018"/>
                </a:lnTo>
                <a:lnTo>
                  <a:pt x="2299487" y="2199018"/>
                </a:lnTo>
                <a:lnTo>
                  <a:pt x="2299487" y="2166785"/>
                </a:lnTo>
                <a:lnTo>
                  <a:pt x="2267255" y="2166785"/>
                </a:lnTo>
                <a:lnTo>
                  <a:pt x="2267255" y="2199018"/>
                </a:lnTo>
                <a:lnTo>
                  <a:pt x="2235022" y="2199018"/>
                </a:lnTo>
                <a:lnTo>
                  <a:pt x="2235022" y="2231250"/>
                </a:lnTo>
                <a:lnTo>
                  <a:pt x="2267255" y="2231250"/>
                </a:lnTo>
                <a:lnTo>
                  <a:pt x="2267255" y="2263483"/>
                </a:lnTo>
                <a:lnTo>
                  <a:pt x="2299487" y="2263483"/>
                </a:lnTo>
                <a:close/>
                <a:moveTo>
                  <a:pt x="2368067" y="2126323"/>
                </a:moveTo>
                <a:lnTo>
                  <a:pt x="2368067" y="2094090"/>
                </a:lnTo>
                <a:lnTo>
                  <a:pt x="2400300" y="2094090"/>
                </a:lnTo>
                <a:lnTo>
                  <a:pt x="2400300" y="2061858"/>
                </a:lnTo>
                <a:lnTo>
                  <a:pt x="2368067" y="2061858"/>
                </a:lnTo>
                <a:lnTo>
                  <a:pt x="2368067" y="2029625"/>
                </a:lnTo>
                <a:lnTo>
                  <a:pt x="2335835" y="2029625"/>
                </a:lnTo>
                <a:lnTo>
                  <a:pt x="2335835" y="2061858"/>
                </a:lnTo>
                <a:lnTo>
                  <a:pt x="2303602" y="2061858"/>
                </a:lnTo>
                <a:lnTo>
                  <a:pt x="2303602" y="2094090"/>
                </a:lnTo>
                <a:lnTo>
                  <a:pt x="2335835" y="2094090"/>
                </a:lnTo>
                <a:lnTo>
                  <a:pt x="2335835" y="2126323"/>
                </a:lnTo>
                <a:lnTo>
                  <a:pt x="2368067" y="2126323"/>
                </a:lnTo>
                <a:close/>
                <a:moveTo>
                  <a:pt x="1888007" y="2263483"/>
                </a:moveTo>
                <a:lnTo>
                  <a:pt x="1888007" y="2231250"/>
                </a:lnTo>
                <a:lnTo>
                  <a:pt x="1920240" y="2231250"/>
                </a:lnTo>
                <a:lnTo>
                  <a:pt x="1920240" y="2199018"/>
                </a:lnTo>
                <a:lnTo>
                  <a:pt x="1888007" y="2199018"/>
                </a:lnTo>
                <a:lnTo>
                  <a:pt x="1888007" y="2166785"/>
                </a:lnTo>
                <a:lnTo>
                  <a:pt x="1855775" y="2166785"/>
                </a:lnTo>
                <a:lnTo>
                  <a:pt x="1855775" y="2199018"/>
                </a:lnTo>
                <a:lnTo>
                  <a:pt x="1823542" y="2199018"/>
                </a:lnTo>
                <a:lnTo>
                  <a:pt x="1823542" y="2231250"/>
                </a:lnTo>
                <a:lnTo>
                  <a:pt x="1855775" y="2231250"/>
                </a:lnTo>
                <a:lnTo>
                  <a:pt x="1855775" y="2263483"/>
                </a:lnTo>
                <a:lnTo>
                  <a:pt x="1888007" y="2263483"/>
                </a:lnTo>
                <a:close/>
                <a:moveTo>
                  <a:pt x="2436647" y="2263483"/>
                </a:moveTo>
                <a:lnTo>
                  <a:pt x="2436647" y="2231250"/>
                </a:lnTo>
                <a:lnTo>
                  <a:pt x="2468880" y="2231250"/>
                </a:lnTo>
                <a:lnTo>
                  <a:pt x="2468880" y="2199018"/>
                </a:lnTo>
                <a:lnTo>
                  <a:pt x="2436647" y="2199018"/>
                </a:lnTo>
                <a:lnTo>
                  <a:pt x="2436647" y="2166785"/>
                </a:lnTo>
                <a:lnTo>
                  <a:pt x="2404415" y="2166785"/>
                </a:lnTo>
                <a:lnTo>
                  <a:pt x="2404415" y="2199018"/>
                </a:lnTo>
                <a:lnTo>
                  <a:pt x="2372182" y="2199018"/>
                </a:lnTo>
                <a:lnTo>
                  <a:pt x="2372182" y="2231250"/>
                </a:lnTo>
                <a:lnTo>
                  <a:pt x="2404415" y="2231250"/>
                </a:lnTo>
                <a:lnTo>
                  <a:pt x="2404415" y="2263483"/>
                </a:lnTo>
                <a:lnTo>
                  <a:pt x="2436647" y="2263483"/>
                </a:lnTo>
                <a:close/>
                <a:moveTo>
                  <a:pt x="2478481" y="463944"/>
                </a:moveTo>
                <a:lnTo>
                  <a:pt x="2499741" y="463944"/>
                </a:lnTo>
                <a:lnTo>
                  <a:pt x="2499741" y="442684"/>
                </a:lnTo>
                <a:lnTo>
                  <a:pt x="2521001" y="442684"/>
                </a:lnTo>
                <a:lnTo>
                  <a:pt x="2521001" y="421424"/>
                </a:lnTo>
                <a:lnTo>
                  <a:pt x="2499741" y="421424"/>
                </a:lnTo>
                <a:lnTo>
                  <a:pt x="2499741" y="400164"/>
                </a:lnTo>
                <a:lnTo>
                  <a:pt x="2478481" y="400164"/>
                </a:lnTo>
                <a:lnTo>
                  <a:pt x="2478481" y="421424"/>
                </a:lnTo>
                <a:lnTo>
                  <a:pt x="2457221" y="421424"/>
                </a:lnTo>
                <a:lnTo>
                  <a:pt x="2457221" y="442684"/>
                </a:lnTo>
                <a:lnTo>
                  <a:pt x="2478481" y="442684"/>
                </a:lnTo>
                <a:lnTo>
                  <a:pt x="2478481" y="463944"/>
                </a:lnTo>
                <a:close/>
                <a:moveTo>
                  <a:pt x="1238555" y="1755305"/>
                </a:moveTo>
                <a:lnTo>
                  <a:pt x="1238555" y="1787538"/>
                </a:lnTo>
                <a:lnTo>
                  <a:pt x="1206322" y="1787538"/>
                </a:lnTo>
                <a:lnTo>
                  <a:pt x="1206322" y="1819770"/>
                </a:lnTo>
                <a:lnTo>
                  <a:pt x="1238555" y="1819770"/>
                </a:lnTo>
                <a:lnTo>
                  <a:pt x="1238555" y="1852003"/>
                </a:lnTo>
                <a:lnTo>
                  <a:pt x="1270787" y="1852003"/>
                </a:lnTo>
                <a:lnTo>
                  <a:pt x="1270787" y="1819770"/>
                </a:lnTo>
                <a:lnTo>
                  <a:pt x="1303020" y="1819770"/>
                </a:lnTo>
                <a:lnTo>
                  <a:pt x="1303020" y="1787538"/>
                </a:lnTo>
                <a:lnTo>
                  <a:pt x="1270787" y="1787538"/>
                </a:lnTo>
                <a:lnTo>
                  <a:pt x="1270787" y="1755305"/>
                </a:lnTo>
                <a:lnTo>
                  <a:pt x="1238555" y="1755305"/>
                </a:lnTo>
                <a:close/>
                <a:moveTo>
                  <a:pt x="2025167" y="2263483"/>
                </a:moveTo>
                <a:lnTo>
                  <a:pt x="2025167" y="2231250"/>
                </a:lnTo>
                <a:lnTo>
                  <a:pt x="2057400" y="2231250"/>
                </a:lnTo>
                <a:lnTo>
                  <a:pt x="2057400" y="2199018"/>
                </a:lnTo>
                <a:lnTo>
                  <a:pt x="2025167" y="2199018"/>
                </a:lnTo>
                <a:lnTo>
                  <a:pt x="2025167" y="2166785"/>
                </a:lnTo>
                <a:lnTo>
                  <a:pt x="1992935" y="2166785"/>
                </a:lnTo>
                <a:lnTo>
                  <a:pt x="1992935" y="2199018"/>
                </a:lnTo>
                <a:lnTo>
                  <a:pt x="1960702" y="2199018"/>
                </a:lnTo>
                <a:lnTo>
                  <a:pt x="1960702" y="2231250"/>
                </a:lnTo>
                <a:lnTo>
                  <a:pt x="1992935" y="2231250"/>
                </a:lnTo>
                <a:lnTo>
                  <a:pt x="1992935" y="2263483"/>
                </a:lnTo>
                <a:lnTo>
                  <a:pt x="2025167" y="2263483"/>
                </a:lnTo>
                <a:close/>
                <a:moveTo>
                  <a:pt x="1956587" y="2126323"/>
                </a:moveTo>
                <a:lnTo>
                  <a:pt x="1956587" y="2094090"/>
                </a:lnTo>
                <a:lnTo>
                  <a:pt x="1988820" y="2094090"/>
                </a:lnTo>
                <a:lnTo>
                  <a:pt x="1988820" y="2061858"/>
                </a:lnTo>
                <a:lnTo>
                  <a:pt x="1956587" y="2061858"/>
                </a:lnTo>
                <a:lnTo>
                  <a:pt x="1956587" y="2029625"/>
                </a:lnTo>
                <a:lnTo>
                  <a:pt x="1924355" y="2029625"/>
                </a:lnTo>
                <a:lnTo>
                  <a:pt x="1924355" y="2061858"/>
                </a:lnTo>
                <a:lnTo>
                  <a:pt x="1892122" y="2061858"/>
                </a:lnTo>
                <a:lnTo>
                  <a:pt x="1892122" y="2094090"/>
                </a:lnTo>
                <a:lnTo>
                  <a:pt x="1924355" y="2094090"/>
                </a:lnTo>
                <a:lnTo>
                  <a:pt x="1924355" y="2126323"/>
                </a:lnTo>
                <a:lnTo>
                  <a:pt x="1956587" y="2126323"/>
                </a:lnTo>
                <a:close/>
                <a:moveTo>
                  <a:pt x="2093747" y="2126323"/>
                </a:moveTo>
                <a:lnTo>
                  <a:pt x="2093747" y="2094090"/>
                </a:lnTo>
                <a:lnTo>
                  <a:pt x="2125980" y="2094090"/>
                </a:lnTo>
                <a:lnTo>
                  <a:pt x="2125980" y="2061858"/>
                </a:lnTo>
                <a:lnTo>
                  <a:pt x="2093747" y="2061858"/>
                </a:lnTo>
                <a:lnTo>
                  <a:pt x="2093747" y="2029625"/>
                </a:lnTo>
                <a:lnTo>
                  <a:pt x="2061515" y="2029625"/>
                </a:lnTo>
                <a:lnTo>
                  <a:pt x="2061515" y="2061858"/>
                </a:lnTo>
                <a:lnTo>
                  <a:pt x="2029282" y="2061858"/>
                </a:lnTo>
                <a:lnTo>
                  <a:pt x="2029282" y="2094090"/>
                </a:lnTo>
                <a:lnTo>
                  <a:pt x="2061515" y="2094090"/>
                </a:lnTo>
                <a:lnTo>
                  <a:pt x="2061515" y="2126323"/>
                </a:lnTo>
                <a:lnTo>
                  <a:pt x="2093747" y="2126323"/>
                </a:lnTo>
                <a:close/>
                <a:moveTo>
                  <a:pt x="2162327" y="2263483"/>
                </a:moveTo>
                <a:lnTo>
                  <a:pt x="2162327" y="2231250"/>
                </a:lnTo>
                <a:lnTo>
                  <a:pt x="2194560" y="2231250"/>
                </a:lnTo>
                <a:lnTo>
                  <a:pt x="2194560" y="2199018"/>
                </a:lnTo>
                <a:lnTo>
                  <a:pt x="2162327" y="2199018"/>
                </a:lnTo>
                <a:lnTo>
                  <a:pt x="2162327" y="2166785"/>
                </a:lnTo>
                <a:lnTo>
                  <a:pt x="2130095" y="2166785"/>
                </a:lnTo>
                <a:lnTo>
                  <a:pt x="2130095" y="2199018"/>
                </a:lnTo>
                <a:lnTo>
                  <a:pt x="2097862" y="2199018"/>
                </a:lnTo>
                <a:lnTo>
                  <a:pt x="2097862" y="2231250"/>
                </a:lnTo>
                <a:lnTo>
                  <a:pt x="2130095" y="2231250"/>
                </a:lnTo>
                <a:lnTo>
                  <a:pt x="2130095" y="2263483"/>
                </a:lnTo>
                <a:lnTo>
                  <a:pt x="2162327" y="2263483"/>
                </a:lnTo>
                <a:close/>
                <a:moveTo>
                  <a:pt x="1581455" y="1618145"/>
                </a:moveTo>
                <a:lnTo>
                  <a:pt x="1581455" y="1650378"/>
                </a:lnTo>
                <a:lnTo>
                  <a:pt x="1549222" y="1650378"/>
                </a:lnTo>
                <a:lnTo>
                  <a:pt x="1549222" y="1682610"/>
                </a:lnTo>
                <a:lnTo>
                  <a:pt x="1581455" y="1682610"/>
                </a:lnTo>
                <a:lnTo>
                  <a:pt x="1581455" y="1714843"/>
                </a:lnTo>
                <a:lnTo>
                  <a:pt x="1613687" y="1714843"/>
                </a:lnTo>
                <a:lnTo>
                  <a:pt x="1613687" y="1682610"/>
                </a:lnTo>
                <a:lnTo>
                  <a:pt x="1645920" y="1682610"/>
                </a:lnTo>
                <a:lnTo>
                  <a:pt x="1645920" y="1650378"/>
                </a:lnTo>
                <a:lnTo>
                  <a:pt x="1613687" y="1650378"/>
                </a:lnTo>
                <a:lnTo>
                  <a:pt x="1613687" y="1618145"/>
                </a:lnTo>
                <a:lnTo>
                  <a:pt x="1581455" y="1618145"/>
                </a:lnTo>
                <a:close/>
                <a:moveTo>
                  <a:pt x="2198675" y="1755305"/>
                </a:moveTo>
                <a:lnTo>
                  <a:pt x="2198675" y="1787538"/>
                </a:lnTo>
                <a:lnTo>
                  <a:pt x="2166442" y="1787538"/>
                </a:lnTo>
                <a:lnTo>
                  <a:pt x="2166442" y="1819770"/>
                </a:lnTo>
                <a:lnTo>
                  <a:pt x="2198675" y="1819770"/>
                </a:lnTo>
                <a:lnTo>
                  <a:pt x="2198675" y="1852003"/>
                </a:lnTo>
                <a:lnTo>
                  <a:pt x="2230907" y="1852003"/>
                </a:lnTo>
                <a:lnTo>
                  <a:pt x="2230907" y="1819770"/>
                </a:lnTo>
                <a:lnTo>
                  <a:pt x="2263140" y="1819770"/>
                </a:lnTo>
                <a:lnTo>
                  <a:pt x="2263140" y="1787538"/>
                </a:lnTo>
                <a:lnTo>
                  <a:pt x="2230907" y="1787538"/>
                </a:lnTo>
                <a:lnTo>
                  <a:pt x="2230907" y="1755305"/>
                </a:lnTo>
                <a:lnTo>
                  <a:pt x="2198675" y="1755305"/>
                </a:lnTo>
                <a:close/>
                <a:moveTo>
                  <a:pt x="2267255" y="1618145"/>
                </a:moveTo>
                <a:lnTo>
                  <a:pt x="2267255" y="1650378"/>
                </a:lnTo>
                <a:lnTo>
                  <a:pt x="2235022" y="1650378"/>
                </a:lnTo>
                <a:lnTo>
                  <a:pt x="2235022" y="1682610"/>
                </a:lnTo>
                <a:lnTo>
                  <a:pt x="2267255" y="1682610"/>
                </a:lnTo>
                <a:lnTo>
                  <a:pt x="2267255" y="1714843"/>
                </a:lnTo>
                <a:lnTo>
                  <a:pt x="2299487" y="1714843"/>
                </a:lnTo>
                <a:lnTo>
                  <a:pt x="2299487" y="1682610"/>
                </a:lnTo>
                <a:lnTo>
                  <a:pt x="2331720" y="1682610"/>
                </a:lnTo>
                <a:lnTo>
                  <a:pt x="2331720" y="1650378"/>
                </a:lnTo>
                <a:lnTo>
                  <a:pt x="2299487" y="1650378"/>
                </a:lnTo>
                <a:lnTo>
                  <a:pt x="2299487" y="1618145"/>
                </a:lnTo>
                <a:lnTo>
                  <a:pt x="2267255" y="1618145"/>
                </a:lnTo>
                <a:close/>
                <a:moveTo>
                  <a:pt x="2061515" y="1755305"/>
                </a:moveTo>
                <a:lnTo>
                  <a:pt x="2061515" y="1787538"/>
                </a:lnTo>
                <a:lnTo>
                  <a:pt x="2029282" y="1787538"/>
                </a:lnTo>
                <a:lnTo>
                  <a:pt x="2029282" y="1819770"/>
                </a:lnTo>
                <a:lnTo>
                  <a:pt x="2061515" y="1819770"/>
                </a:lnTo>
                <a:lnTo>
                  <a:pt x="2061515" y="1852003"/>
                </a:lnTo>
                <a:lnTo>
                  <a:pt x="2093747" y="1852003"/>
                </a:lnTo>
                <a:lnTo>
                  <a:pt x="2093747" y="1819770"/>
                </a:lnTo>
                <a:lnTo>
                  <a:pt x="2125980" y="1819770"/>
                </a:lnTo>
                <a:lnTo>
                  <a:pt x="2125980" y="1787538"/>
                </a:lnTo>
                <a:lnTo>
                  <a:pt x="2093747" y="1787538"/>
                </a:lnTo>
                <a:lnTo>
                  <a:pt x="2093747" y="1755305"/>
                </a:lnTo>
                <a:lnTo>
                  <a:pt x="2061515" y="1755305"/>
                </a:lnTo>
                <a:close/>
                <a:moveTo>
                  <a:pt x="2335835" y="1755305"/>
                </a:moveTo>
                <a:lnTo>
                  <a:pt x="2335835" y="1787538"/>
                </a:lnTo>
                <a:lnTo>
                  <a:pt x="2303602" y="1787538"/>
                </a:lnTo>
                <a:lnTo>
                  <a:pt x="2303602" y="1819770"/>
                </a:lnTo>
                <a:lnTo>
                  <a:pt x="2335835" y="1819770"/>
                </a:lnTo>
                <a:lnTo>
                  <a:pt x="2335835" y="1852003"/>
                </a:lnTo>
                <a:lnTo>
                  <a:pt x="2368067" y="1852003"/>
                </a:lnTo>
                <a:lnTo>
                  <a:pt x="2368067" y="1819770"/>
                </a:lnTo>
                <a:lnTo>
                  <a:pt x="2400300" y="1819770"/>
                </a:lnTo>
                <a:lnTo>
                  <a:pt x="2400300" y="1787538"/>
                </a:lnTo>
                <a:lnTo>
                  <a:pt x="2368067" y="1787538"/>
                </a:lnTo>
                <a:lnTo>
                  <a:pt x="2368067" y="1755305"/>
                </a:lnTo>
                <a:lnTo>
                  <a:pt x="2335835" y="1755305"/>
                </a:lnTo>
                <a:close/>
                <a:moveTo>
                  <a:pt x="2130095" y="1618145"/>
                </a:moveTo>
                <a:lnTo>
                  <a:pt x="2130095" y="1650378"/>
                </a:lnTo>
                <a:lnTo>
                  <a:pt x="2097862" y="1650378"/>
                </a:lnTo>
                <a:lnTo>
                  <a:pt x="2097862" y="1682610"/>
                </a:lnTo>
                <a:lnTo>
                  <a:pt x="2130095" y="1682610"/>
                </a:lnTo>
                <a:lnTo>
                  <a:pt x="2130095" y="1714843"/>
                </a:lnTo>
                <a:lnTo>
                  <a:pt x="2162327" y="1714843"/>
                </a:lnTo>
                <a:lnTo>
                  <a:pt x="2162327" y="1682610"/>
                </a:lnTo>
                <a:lnTo>
                  <a:pt x="2194560" y="1682610"/>
                </a:lnTo>
                <a:lnTo>
                  <a:pt x="2194560" y="1650378"/>
                </a:lnTo>
                <a:lnTo>
                  <a:pt x="2162327" y="1650378"/>
                </a:lnTo>
                <a:lnTo>
                  <a:pt x="2162327" y="1618145"/>
                </a:lnTo>
                <a:lnTo>
                  <a:pt x="2130095" y="1618145"/>
                </a:lnTo>
                <a:close/>
                <a:moveTo>
                  <a:pt x="2299487" y="1989163"/>
                </a:moveTo>
                <a:lnTo>
                  <a:pt x="2299487" y="1956930"/>
                </a:lnTo>
                <a:lnTo>
                  <a:pt x="2331720" y="1956930"/>
                </a:lnTo>
                <a:lnTo>
                  <a:pt x="2331720" y="1924698"/>
                </a:lnTo>
                <a:lnTo>
                  <a:pt x="2299487" y="1924698"/>
                </a:lnTo>
                <a:lnTo>
                  <a:pt x="2299487" y="1892465"/>
                </a:lnTo>
                <a:lnTo>
                  <a:pt x="2267255" y="1892465"/>
                </a:lnTo>
                <a:lnTo>
                  <a:pt x="2267255" y="1924698"/>
                </a:lnTo>
                <a:lnTo>
                  <a:pt x="2235022" y="1924698"/>
                </a:lnTo>
                <a:lnTo>
                  <a:pt x="2235022" y="1956930"/>
                </a:lnTo>
                <a:lnTo>
                  <a:pt x="2267255" y="1956930"/>
                </a:lnTo>
                <a:lnTo>
                  <a:pt x="2267255" y="1989163"/>
                </a:lnTo>
                <a:lnTo>
                  <a:pt x="2299487" y="1989163"/>
                </a:lnTo>
                <a:close/>
                <a:moveTo>
                  <a:pt x="2404415" y="1892465"/>
                </a:moveTo>
                <a:lnTo>
                  <a:pt x="2404415" y="1924698"/>
                </a:lnTo>
                <a:lnTo>
                  <a:pt x="2372182" y="1924698"/>
                </a:lnTo>
                <a:lnTo>
                  <a:pt x="2372182" y="1956930"/>
                </a:lnTo>
                <a:lnTo>
                  <a:pt x="2404415" y="1956930"/>
                </a:lnTo>
                <a:lnTo>
                  <a:pt x="2404415" y="1989163"/>
                </a:lnTo>
                <a:lnTo>
                  <a:pt x="2436647" y="1989163"/>
                </a:lnTo>
                <a:lnTo>
                  <a:pt x="2436647" y="1956930"/>
                </a:lnTo>
                <a:lnTo>
                  <a:pt x="2468880" y="1956930"/>
                </a:lnTo>
                <a:lnTo>
                  <a:pt x="2468880" y="1924698"/>
                </a:lnTo>
                <a:lnTo>
                  <a:pt x="2436647" y="1924698"/>
                </a:lnTo>
                <a:lnTo>
                  <a:pt x="2436647" y="1892465"/>
                </a:lnTo>
                <a:lnTo>
                  <a:pt x="2404415" y="1892465"/>
                </a:lnTo>
                <a:close/>
                <a:moveTo>
                  <a:pt x="2162327" y="1989163"/>
                </a:moveTo>
                <a:lnTo>
                  <a:pt x="2162327" y="1956930"/>
                </a:lnTo>
                <a:lnTo>
                  <a:pt x="2194560" y="1956930"/>
                </a:lnTo>
                <a:lnTo>
                  <a:pt x="2194560" y="1924698"/>
                </a:lnTo>
                <a:lnTo>
                  <a:pt x="2162327" y="1924698"/>
                </a:lnTo>
                <a:lnTo>
                  <a:pt x="2162327" y="1892465"/>
                </a:lnTo>
                <a:lnTo>
                  <a:pt x="2130095" y="1892465"/>
                </a:lnTo>
                <a:lnTo>
                  <a:pt x="2130095" y="1924698"/>
                </a:lnTo>
                <a:lnTo>
                  <a:pt x="2097862" y="1924698"/>
                </a:lnTo>
                <a:lnTo>
                  <a:pt x="2097862" y="1956930"/>
                </a:lnTo>
                <a:lnTo>
                  <a:pt x="2130095" y="1956930"/>
                </a:lnTo>
                <a:lnTo>
                  <a:pt x="2130095" y="1989163"/>
                </a:lnTo>
                <a:lnTo>
                  <a:pt x="2162327" y="1989163"/>
                </a:lnTo>
                <a:close/>
                <a:moveTo>
                  <a:pt x="2472995" y="1755305"/>
                </a:moveTo>
                <a:lnTo>
                  <a:pt x="2472995" y="1787538"/>
                </a:lnTo>
                <a:lnTo>
                  <a:pt x="2440762" y="1787538"/>
                </a:lnTo>
                <a:lnTo>
                  <a:pt x="2440762" y="1819770"/>
                </a:lnTo>
                <a:lnTo>
                  <a:pt x="2472995" y="1819770"/>
                </a:lnTo>
                <a:lnTo>
                  <a:pt x="2472995" y="1852003"/>
                </a:lnTo>
                <a:lnTo>
                  <a:pt x="2505227" y="1852003"/>
                </a:lnTo>
                <a:lnTo>
                  <a:pt x="2505227" y="1819770"/>
                </a:lnTo>
                <a:lnTo>
                  <a:pt x="2537460" y="1819770"/>
                </a:lnTo>
                <a:lnTo>
                  <a:pt x="2537460" y="1787538"/>
                </a:lnTo>
                <a:lnTo>
                  <a:pt x="2505227" y="1787538"/>
                </a:lnTo>
                <a:lnTo>
                  <a:pt x="2505227" y="1755305"/>
                </a:lnTo>
                <a:lnTo>
                  <a:pt x="2472995" y="1755305"/>
                </a:lnTo>
                <a:close/>
                <a:moveTo>
                  <a:pt x="1924355" y="1755305"/>
                </a:moveTo>
                <a:lnTo>
                  <a:pt x="1924355" y="1787538"/>
                </a:lnTo>
                <a:lnTo>
                  <a:pt x="1892122" y="1787538"/>
                </a:lnTo>
                <a:lnTo>
                  <a:pt x="1892122" y="1819770"/>
                </a:lnTo>
                <a:lnTo>
                  <a:pt x="1924355" y="1819770"/>
                </a:lnTo>
                <a:lnTo>
                  <a:pt x="1924355" y="1852003"/>
                </a:lnTo>
                <a:lnTo>
                  <a:pt x="1956587" y="1852003"/>
                </a:lnTo>
                <a:lnTo>
                  <a:pt x="1956587" y="1819770"/>
                </a:lnTo>
                <a:lnTo>
                  <a:pt x="1988820" y="1819770"/>
                </a:lnTo>
                <a:lnTo>
                  <a:pt x="1988820" y="1787538"/>
                </a:lnTo>
                <a:lnTo>
                  <a:pt x="1956587" y="1787538"/>
                </a:lnTo>
                <a:lnTo>
                  <a:pt x="1956587" y="1755305"/>
                </a:lnTo>
                <a:lnTo>
                  <a:pt x="1924355" y="1755305"/>
                </a:lnTo>
                <a:close/>
                <a:moveTo>
                  <a:pt x="1650035" y="1755305"/>
                </a:moveTo>
                <a:lnTo>
                  <a:pt x="1650035" y="1787538"/>
                </a:lnTo>
                <a:lnTo>
                  <a:pt x="1617802" y="1787538"/>
                </a:lnTo>
                <a:lnTo>
                  <a:pt x="1617802" y="1819770"/>
                </a:lnTo>
                <a:lnTo>
                  <a:pt x="1650035" y="1819770"/>
                </a:lnTo>
                <a:lnTo>
                  <a:pt x="1650035" y="1852003"/>
                </a:lnTo>
                <a:lnTo>
                  <a:pt x="1682267" y="1852003"/>
                </a:lnTo>
                <a:lnTo>
                  <a:pt x="1682267" y="1819770"/>
                </a:lnTo>
                <a:lnTo>
                  <a:pt x="1714500" y="1819770"/>
                </a:lnTo>
                <a:lnTo>
                  <a:pt x="1714500" y="1787538"/>
                </a:lnTo>
                <a:lnTo>
                  <a:pt x="1682267" y="1787538"/>
                </a:lnTo>
                <a:lnTo>
                  <a:pt x="1682267" y="1755305"/>
                </a:lnTo>
                <a:lnTo>
                  <a:pt x="1650035" y="1755305"/>
                </a:lnTo>
                <a:close/>
                <a:moveTo>
                  <a:pt x="2025167" y="1989163"/>
                </a:moveTo>
                <a:lnTo>
                  <a:pt x="2025167" y="1956930"/>
                </a:lnTo>
                <a:lnTo>
                  <a:pt x="2057400" y="1956930"/>
                </a:lnTo>
                <a:lnTo>
                  <a:pt x="2057400" y="1924698"/>
                </a:lnTo>
                <a:lnTo>
                  <a:pt x="2025167" y="1924698"/>
                </a:lnTo>
                <a:lnTo>
                  <a:pt x="2025167" y="1892465"/>
                </a:lnTo>
                <a:lnTo>
                  <a:pt x="1992935" y="1892465"/>
                </a:lnTo>
                <a:lnTo>
                  <a:pt x="1992935" y="1924698"/>
                </a:lnTo>
                <a:lnTo>
                  <a:pt x="1960702" y="1924698"/>
                </a:lnTo>
                <a:lnTo>
                  <a:pt x="1960702" y="1956930"/>
                </a:lnTo>
                <a:lnTo>
                  <a:pt x="1992935" y="1956930"/>
                </a:lnTo>
                <a:lnTo>
                  <a:pt x="1992935" y="1989163"/>
                </a:lnTo>
                <a:lnTo>
                  <a:pt x="2025167" y="1989163"/>
                </a:lnTo>
                <a:close/>
                <a:moveTo>
                  <a:pt x="1992935" y="1618145"/>
                </a:moveTo>
                <a:lnTo>
                  <a:pt x="1992935" y="1650378"/>
                </a:lnTo>
                <a:lnTo>
                  <a:pt x="1960702" y="1650378"/>
                </a:lnTo>
                <a:lnTo>
                  <a:pt x="1960702" y="1682610"/>
                </a:lnTo>
                <a:lnTo>
                  <a:pt x="1992935" y="1682610"/>
                </a:lnTo>
                <a:lnTo>
                  <a:pt x="1992935" y="1714843"/>
                </a:lnTo>
                <a:lnTo>
                  <a:pt x="2025167" y="1714843"/>
                </a:lnTo>
                <a:lnTo>
                  <a:pt x="2025167" y="1682610"/>
                </a:lnTo>
                <a:lnTo>
                  <a:pt x="2057400" y="1682610"/>
                </a:lnTo>
                <a:lnTo>
                  <a:pt x="2057400" y="1650378"/>
                </a:lnTo>
                <a:lnTo>
                  <a:pt x="2025167" y="1650378"/>
                </a:lnTo>
                <a:lnTo>
                  <a:pt x="2025167" y="1618145"/>
                </a:lnTo>
                <a:lnTo>
                  <a:pt x="1992935" y="1618145"/>
                </a:lnTo>
                <a:close/>
                <a:moveTo>
                  <a:pt x="1444295" y="1618145"/>
                </a:moveTo>
                <a:lnTo>
                  <a:pt x="1444295" y="1650378"/>
                </a:lnTo>
                <a:lnTo>
                  <a:pt x="1412062" y="1650378"/>
                </a:lnTo>
                <a:lnTo>
                  <a:pt x="1412062" y="1682610"/>
                </a:lnTo>
                <a:lnTo>
                  <a:pt x="1444295" y="1682610"/>
                </a:lnTo>
                <a:lnTo>
                  <a:pt x="1444295" y="1714843"/>
                </a:lnTo>
                <a:lnTo>
                  <a:pt x="1476527" y="1714843"/>
                </a:lnTo>
                <a:lnTo>
                  <a:pt x="1476527" y="1682610"/>
                </a:lnTo>
                <a:lnTo>
                  <a:pt x="1508760" y="1682610"/>
                </a:lnTo>
                <a:lnTo>
                  <a:pt x="1508760" y="1650378"/>
                </a:lnTo>
                <a:lnTo>
                  <a:pt x="1476527" y="1650378"/>
                </a:lnTo>
                <a:lnTo>
                  <a:pt x="1476527" y="1618145"/>
                </a:lnTo>
                <a:lnTo>
                  <a:pt x="1444295" y="1618145"/>
                </a:lnTo>
                <a:close/>
                <a:moveTo>
                  <a:pt x="1512875" y="1755305"/>
                </a:moveTo>
                <a:lnTo>
                  <a:pt x="1512875" y="1787538"/>
                </a:lnTo>
                <a:lnTo>
                  <a:pt x="1480642" y="1787538"/>
                </a:lnTo>
                <a:lnTo>
                  <a:pt x="1480642" y="1819770"/>
                </a:lnTo>
                <a:lnTo>
                  <a:pt x="1512875" y="1819770"/>
                </a:lnTo>
                <a:lnTo>
                  <a:pt x="1512875" y="1852003"/>
                </a:lnTo>
                <a:lnTo>
                  <a:pt x="1545107" y="1852003"/>
                </a:lnTo>
                <a:lnTo>
                  <a:pt x="1545107" y="1819770"/>
                </a:lnTo>
                <a:lnTo>
                  <a:pt x="1577340" y="1819770"/>
                </a:lnTo>
                <a:lnTo>
                  <a:pt x="1577340" y="1787538"/>
                </a:lnTo>
                <a:lnTo>
                  <a:pt x="1545107" y="1787538"/>
                </a:lnTo>
                <a:lnTo>
                  <a:pt x="1545107" y="1755305"/>
                </a:lnTo>
                <a:lnTo>
                  <a:pt x="1512875" y="1755305"/>
                </a:lnTo>
                <a:close/>
                <a:moveTo>
                  <a:pt x="1855775" y="1618145"/>
                </a:moveTo>
                <a:lnTo>
                  <a:pt x="1855775" y="1650378"/>
                </a:lnTo>
                <a:lnTo>
                  <a:pt x="1823542" y="1650378"/>
                </a:lnTo>
                <a:lnTo>
                  <a:pt x="1823542" y="1682610"/>
                </a:lnTo>
                <a:lnTo>
                  <a:pt x="1855775" y="1682610"/>
                </a:lnTo>
                <a:lnTo>
                  <a:pt x="1855775" y="1714843"/>
                </a:lnTo>
                <a:lnTo>
                  <a:pt x="1888007" y="1714843"/>
                </a:lnTo>
                <a:lnTo>
                  <a:pt x="1888007" y="1682610"/>
                </a:lnTo>
                <a:lnTo>
                  <a:pt x="1920240" y="1682610"/>
                </a:lnTo>
                <a:lnTo>
                  <a:pt x="1920240" y="1650378"/>
                </a:lnTo>
                <a:lnTo>
                  <a:pt x="1888007" y="1650378"/>
                </a:lnTo>
                <a:lnTo>
                  <a:pt x="1888007" y="1618145"/>
                </a:lnTo>
                <a:lnTo>
                  <a:pt x="1855775" y="1618145"/>
                </a:lnTo>
                <a:close/>
                <a:moveTo>
                  <a:pt x="1375715" y="1755305"/>
                </a:moveTo>
                <a:lnTo>
                  <a:pt x="1375715" y="1787538"/>
                </a:lnTo>
                <a:lnTo>
                  <a:pt x="1343482" y="1787538"/>
                </a:lnTo>
                <a:lnTo>
                  <a:pt x="1343482" y="1819770"/>
                </a:lnTo>
                <a:lnTo>
                  <a:pt x="1375715" y="1819770"/>
                </a:lnTo>
                <a:lnTo>
                  <a:pt x="1375715" y="1852003"/>
                </a:lnTo>
                <a:lnTo>
                  <a:pt x="1407947" y="1852003"/>
                </a:lnTo>
                <a:lnTo>
                  <a:pt x="1407947" y="1819770"/>
                </a:lnTo>
                <a:lnTo>
                  <a:pt x="1440180" y="1819770"/>
                </a:lnTo>
                <a:lnTo>
                  <a:pt x="1440180" y="1787538"/>
                </a:lnTo>
                <a:lnTo>
                  <a:pt x="1407947" y="1787538"/>
                </a:lnTo>
                <a:lnTo>
                  <a:pt x="1407947" y="1755305"/>
                </a:lnTo>
                <a:lnTo>
                  <a:pt x="1375715" y="1755305"/>
                </a:lnTo>
                <a:close/>
                <a:moveTo>
                  <a:pt x="1718615" y="1618145"/>
                </a:moveTo>
                <a:lnTo>
                  <a:pt x="1718615" y="1650378"/>
                </a:lnTo>
                <a:lnTo>
                  <a:pt x="1686382" y="1650378"/>
                </a:lnTo>
                <a:lnTo>
                  <a:pt x="1686382" y="1682610"/>
                </a:lnTo>
                <a:lnTo>
                  <a:pt x="1718615" y="1682610"/>
                </a:lnTo>
                <a:lnTo>
                  <a:pt x="1718615" y="1714843"/>
                </a:lnTo>
                <a:lnTo>
                  <a:pt x="1750847" y="1714843"/>
                </a:lnTo>
                <a:lnTo>
                  <a:pt x="1750847" y="1682610"/>
                </a:lnTo>
                <a:lnTo>
                  <a:pt x="1783080" y="1682610"/>
                </a:lnTo>
                <a:lnTo>
                  <a:pt x="1783080" y="1650378"/>
                </a:lnTo>
                <a:lnTo>
                  <a:pt x="1750847" y="1650378"/>
                </a:lnTo>
                <a:lnTo>
                  <a:pt x="1750847" y="1618145"/>
                </a:lnTo>
                <a:lnTo>
                  <a:pt x="1718615" y="1618145"/>
                </a:lnTo>
                <a:close/>
                <a:moveTo>
                  <a:pt x="1787195" y="1755305"/>
                </a:moveTo>
                <a:lnTo>
                  <a:pt x="1787195" y="1787538"/>
                </a:lnTo>
                <a:lnTo>
                  <a:pt x="1754962" y="1787538"/>
                </a:lnTo>
                <a:lnTo>
                  <a:pt x="1754962" y="1819770"/>
                </a:lnTo>
                <a:lnTo>
                  <a:pt x="1787195" y="1819770"/>
                </a:lnTo>
                <a:lnTo>
                  <a:pt x="1787195" y="1852003"/>
                </a:lnTo>
                <a:lnTo>
                  <a:pt x="1819427" y="1852003"/>
                </a:lnTo>
                <a:lnTo>
                  <a:pt x="1819427" y="1819770"/>
                </a:lnTo>
                <a:lnTo>
                  <a:pt x="1851660" y="1819770"/>
                </a:lnTo>
                <a:lnTo>
                  <a:pt x="1851660" y="1787538"/>
                </a:lnTo>
                <a:lnTo>
                  <a:pt x="1819427" y="1787538"/>
                </a:lnTo>
                <a:lnTo>
                  <a:pt x="1819427" y="1755305"/>
                </a:lnTo>
                <a:lnTo>
                  <a:pt x="1787195" y="1755305"/>
                </a:lnTo>
                <a:close/>
                <a:moveTo>
                  <a:pt x="626135" y="1151801"/>
                </a:moveTo>
                <a:lnTo>
                  <a:pt x="648767" y="1151801"/>
                </a:lnTo>
                <a:lnTo>
                  <a:pt x="648767" y="1129170"/>
                </a:lnTo>
                <a:lnTo>
                  <a:pt x="671398" y="1129170"/>
                </a:lnTo>
                <a:lnTo>
                  <a:pt x="671398" y="1106538"/>
                </a:lnTo>
                <a:lnTo>
                  <a:pt x="648767" y="1106538"/>
                </a:lnTo>
                <a:lnTo>
                  <a:pt x="648767" y="1083907"/>
                </a:lnTo>
                <a:lnTo>
                  <a:pt x="626135" y="1083907"/>
                </a:lnTo>
                <a:lnTo>
                  <a:pt x="626135" y="1106538"/>
                </a:lnTo>
                <a:lnTo>
                  <a:pt x="603504" y="1106538"/>
                </a:lnTo>
                <a:lnTo>
                  <a:pt x="603504" y="1129170"/>
                </a:lnTo>
                <a:lnTo>
                  <a:pt x="626135" y="1129170"/>
                </a:lnTo>
                <a:lnTo>
                  <a:pt x="626135" y="1151801"/>
                </a:lnTo>
                <a:close/>
                <a:moveTo>
                  <a:pt x="697116" y="733463"/>
                </a:moveTo>
                <a:lnTo>
                  <a:pt x="714946" y="733463"/>
                </a:lnTo>
                <a:lnTo>
                  <a:pt x="714946" y="715289"/>
                </a:lnTo>
                <a:lnTo>
                  <a:pt x="733120" y="715289"/>
                </a:lnTo>
                <a:lnTo>
                  <a:pt x="733120" y="697459"/>
                </a:lnTo>
                <a:lnTo>
                  <a:pt x="714946" y="697459"/>
                </a:lnTo>
                <a:lnTo>
                  <a:pt x="714946" y="679285"/>
                </a:lnTo>
                <a:lnTo>
                  <a:pt x="697116" y="679285"/>
                </a:lnTo>
                <a:lnTo>
                  <a:pt x="697116" y="697459"/>
                </a:lnTo>
                <a:lnTo>
                  <a:pt x="678942" y="697459"/>
                </a:lnTo>
                <a:lnTo>
                  <a:pt x="678942" y="715289"/>
                </a:lnTo>
                <a:lnTo>
                  <a:pt x="697116" y="715289"/>
                </a:lnTo>
                <a:lnTo>
                  <a:pt x="697116" y="733463"/>
                </a:lnTo>
                <a:close/>
                <a:moveTo>
                  <a:pt x="695058" y="1013955"/>
                </a:moveTo>
                <a:lnTo>
                  <a:pt x="717004" y="1013955"/>
                </a:lnTo>
                <a:lnTo>
                  <a:pt x="717004" y="991667"/>
                </a:lnTo>
                <a:lnTo>
                  <a:pt x="739292" y="991667"/>
                </a:lnTo>
                <a:lnTo>
                  <a:pt x="739292" y="969721"/>
                </a:lnTo>
                <a:lnTo>
                  <a:pt x="717004" y="969721"/>
                </a:lnTo>
                <a:lnTo>
                  <a:pt x="717004" y="947433"/>
                </a:lnTo>
                <a:lnTo>
                  <a:pt x="695058" y="947433"/>
                </a:lnTo>
                <a:lnTo>
                  <a:pt x="695058" y="969721"/>
                </a:lnTo>
                <a:lnTo>
                  <a:pt x="672770" y="969721"/>
                </a:lnTo>
                <a:lnTo>
                  <a:pt x="672770" y="991667"/>
                </a:lnTo>
                <a:lnTo>
                  <a:pt x="695058" y="991667"/>
                </a:lnTo>
                <a:lnTo>
                  <a:pt x="695058" y="1013955"/>
                </a:lnTo>
                <a:close/>
                <a:moveTo>
                  <a:pt x="766381" y="594246"/>
                </a:moveTo>
                <a:lnTo>
                  <a:pt x="782841" y="594246"/>
                </a:lnTo>
                <a:lnTo>
                  <a:pt x="782841" y="577444"/>
                </a:lnTo>
                <a:lnTo>
                  <a:pt x="799643" y="577444"/>
                </a:lnTo>
                <a:lnTo>
                  <a:pt x="799643" y="560984"/>
                </a:lnTo>
                <a:lnTo>
                  <a:pt x="782841" y="560984"/>
                </a:lnTo>
                <a:lnTo>
                  <a:pt x="782841" y="544182"/>
                </a:lnTo>
                <a:lnTo>
                  <a:pt x="766381" y="544182"/>
                </a:lnTo>
                <a:lnTo>
                  <a:pt x="766381" y="560984"/>
                </a:lnTo>
                <a:lnTo>
                  <a:pt x="749579" y="560984"/>
                </a:lnTo>
                <a:lnTo>
                  <a:pt x="749579" y="577444"/>
                </a:lnTo>
                <a:lnTo>
                  <a:pt x="766381" y="577444"/>
                </a:lnTo>
                <a:lnTo>
                  <a:pt x="766381" y="594246"/>
                </a:lnTo>
                <a:close/>
                <a:moveTo>
                  <a:pt x="763981" y="875424"/>
                </a:moveTo>
                <a:lnTo>
                  <a:pt x="785241" y="875424"/>
                </a:lnTo>
                <a:lnTo>
                  <a:pt x="785241" y="854164"/>
                </a:lnTo>
                <a:lnTo>
                  <a:pt x="806501" y="854164"/>
                </a:lnTo>
                <a:lnTo>
                  <a:pt x="806501" y="832904"/>
                </a:lnTo>
                <a:lnTo>
                  <a:pt x="785241" y="832904"/>
                </a:lnTo>
                <a:lnTo>
                  <a:pt x="785241" y="811644"/>
                </a:lnTo>
                <a:lnTo>
                  <a:pt x="763981" y="811644"/>
                </a:lnTo>
                <a:lnTo>
                  <a:pt x="763981" y="832904"/>
                </a:lnTo>
                <a:lnTo>
                  <a:pt x="742721" y="832904"/>
                </a:lnTo>
                <a:lnTo>
                  <a:pt x="742721" y="854164"/>
                </a:lnTo>
                <a:lnTo>
                  <a:pt x="763981" y="854164"/>
                </a:lnTo>
                <a:lnTo>
                  <a:pt x="763981" y="875424"/>
                </a:lnTo>
                <a:close/>
                <a:moveTo>
                  <a:pt x="630250" y="590817"/>
                </a:moveTo>
                <a:lnTo>
                  <a:pt x="644652" y="590817"/>
                </a:lnTo>
                <a:lnTo>
                  <a:pt x="644652" y="576415"/>
                </a:lnTo>
                <a:lnTo>
                  <a:pt x="659054" y="576415"/>
                </a:lnTo>
                <a:lnTo>
                  <a:pt x="659054" y="562013"/>
                </a:lnTo>
                <a:lnTo>
                  <a:pt x="644652" y="562013"/>
                </a:lnTo>
                <a:lnTo>
                  <a:pt x="644652" y="547611"/>
                </a:lnTo>
                <a:lnTo>
                  <a:pt x="630250" y="547611"/>
                </a:lnTo>
                <a:lnTo>
                  <a:pt x="630250" y="562013"/>
                </a:lnTo>
                <a:lnTo>
                  <a:pt x="615848" y="562013"/>
                </a:lnTo>
                <a:lnTo>
                  <a:pt x="615848" y="576415"/>
                </a:lnTo>
                <a:lnTo>
                  <a:pt x="630250" y="576415"/>
                </a:lnTo>
                <a:lnTo>
                  <a:pt x="630250" y="590817"/>
                </a:lnTo>
                <a:close/>
                <a:moveTo>
                  <a:pt x="699516" y="451256"/>
                </a:moveTo>
                <a:lnTo>
                  <a:pt x="712546" y="451256"/>
                </a:lnTo>
                <a:lnTo>
                  <a:pt x="712546" y="438569"/>
                </a:lnTo>
                <a:lnTo>
                  <a:pt x="725233" y="438569"/>
                </a:lnTo>
                <a:lnTo>
                  <a:pt x="725233" y="425539"/>
                </a:lnTo>
                <a:lnTo>
                  <a:pt x="712546" y="425539"/>
                </a:lnTo>
                <a:lnTo>
                  <a:pt x="712546" y="412852"/>
                </a:lnTo>
                <a:lnTo>
                  <a:pt x="699516" y="412852"/>
                </a:lnTo>
                <a:lnTo>
                  <a:pt x="699516" y="425539"/>
                </a:lnTo>
                <a:lnTo>
                  <a:pt x="686829" y="425539"/>
                </a:lnTo>
                <a:lnTo>
                  <a:pt x="686829" y="438569"/>
                </a:lnTo>
                <a:lnTo>
                  <a:pt x="699516" y="438569"/>
                </a:lnTo>
                <a:lnTo>
                  <a:pt x="699516" y="451256"/>
                </a:lnTo>
                <a:close/>
                <a:moveTo>
                  <a:pt x="627850" y="871995"/>
                </a:moveTo>
                <a:lnTo>
                  <a:pt x="647052" y="871995"/>
                </a:lnTo>
                <a:lnTo>
                  <a:pt x="647052" y="853135"/>
                </a:lnTo>
                <a:lnTo>
                  <a:pt x="665912" y="853135"/>
                </a:lnTo>
                <a:lnTo>
                  <a:pt x="665912" y="833933"/>
                </a:lnTo>
                <a:lnTo>
                  <a:pt x="647052" y="833933"/>
                </a:lnTo>
                <a:lnTo>
                  <a:pt x="647052" y="815073"/>
                </a:lnTo>
                <a:lnTo>
                  <a:pt x="627850" y="815073"/>
                </a:lnTo>
                <a:lnTo>
                  <a:pt x="627850" y="833933"/>
                </a:lnTo>
                <a:lnTo>
                  <a:pt x="608990" y="833933"/>
                </a:lnTo>
                <a:lnTo>
                  <a:pt x="608990" y="853135"/>
                </a:lnTo>
                <a:lnTo>
                  <a:pt x="627850" y="853135"/>
                </a:lnTo>
                <a:lnTo>
                  <a:pt x="627850" y="871995"/>
                </a:lnTo>
                <a:close/>
                <a:moveTo>
                  <a:pt x="557555" y="1289304"/>
                </a:moveTo>
                <a:lnTo>
                  <a:pt x="580187" y="1289304"/>
                </a:lnTo>
                <a:lnTo>
                  <a:pt x="580187" y="1266330"/>
                </a:lnTo>
                <a:lnTo>
                  <a:pt x="603161" y="1266330"/>
                </a:lnTo>
                <a:lnTo>
                  <a:pt x="603161" y="1243698"/>
                </a:lnTo>
                <a:lnTo>
                  <a:pt x="580187" y="1243698"/>
                </a:lnTo>
                <a:lnTo>
                  <a:pt x="580187" y="1220724"/>
                </a:lnTo>
                <a:lnTo>
                  <a:pt x="557555" y="1220724"/>
                </a:lnTo>
                <a:lnTo>
                  <a:pt x="557555" y="1243698"/>
                </a:lnTo>
                <a:lnTo>
                  <a:pt x="534581" y="1243698"/>
                </a:lnTo>
                <a:lnTo>
                  <a:pt x="534581" y="1266330"/>
                </a:lnTo>
                <a:lnTo>
                  <a:pt x="557555" y="1266330"/>
                </a:lnTo>
                <a:lnTo>
                  <a:pt x="557555" y="1289304"/>
                </a:lnTo>
                <a:close/>
                <a:moveTo>
                  <a:pt x="560984" y="729691"/>
                </a:moveTo>
                <a:lnTo>
                  <a:pt x="576758" y="729691"/>
                </a:lnTo>
                <a:lnTo>
                  <a:pt x="576758" y="714261"/>
                </a:lnTo>
                <a:lnTo>
                  <a:pt x="592188" y="714261"/>
                </a:lnTo>
                <a:lnTo>
                  <a:pt x="592188" y="698487"/>
                </a:lnTo>
                <a:lnTo>
                  <a:pt x="576758" y="698487"/>
                </a:lnTo>
                <a:lnTo>
                  <a:pt x="576758" y="683057"/>
                </a:lnTo>
                <a:lnTo>
                  <a:pt x="560984" y="683057"/>
                </a:lnTo>
                <a:lnTo>
                  <a:pt x="560984" y="698487"/>
                </a:lnTo>
                <a:lnTo>
                  <a:pt x="545554" y="698487"/>
                </a:lnTo>
                <a:lnTo>
                  <a:pt x="545554" y="714261"/>
                </a:lnTo>
                <a:lnTo>
                  <a:pt x="560984" y="714261"/>
                </a:lnTo>
                <a:lnTo>
                  <a:pt x="560984" y="729691"/>
                </a:lnTo>
                <a:close/>
                <a:moveTo>
                  <a:pt x="149504" y="1552994"/>
                </a:moveTo>
                <a:lnTo>
                  <a:pt x="165278" y="1552994"/>
                </a:lnTo>
                <a:lnTo>
                  <a:pt x="165278" y="1537221"/>
                </a:lnTo>
                <a:lnTo>
                  <a:pt x="181051" y="1537221"/>
                </a:lnTo>
                <a:lnTo>
                  <a:pt x="181051" y="1521447"/>
                </a:lnTo>
                <a:lnTo>
                  <a:pt x="165278" y="1521447"/>
                </a:lnTo>
                <a:lnTo>
                  <a:pt x="165278" y="1505674"/>
                </a:lnTo>
                <a:lnTo>
                  <a:pt x="149504" y="1505674"/>
                </a:lnTo>
                <a:lnTo>
                  <a:pt x="149504" y="1521447"/>
                </a:lnTo>
                <a:lnTo>
                  <a:pt x="133731" y="1521447"/>
                </a:lnTo>
                <a:lnTo>
                  <a:pt x="133731" y="1537221"/>
                </a:lnTo>
                <a:lnTo>
                  <a:pt x="149504" y="1537221"/>
                </a:lnTo>
                <a:lnTo>
                  <a:pt x="149504" y="1552994"/>
                </a:lnTo>
                <a:close/>
                <a:moveTo>
                  <a:pt x="558927" y="1010183"/>
                </a:moveTo>
                <a:lnTo>
                  <a:pt x="578815" y="1010183"/>
                </a:lnTo>
                <a:lnTo>
                  <a:pt x="578815" y="990638"/>
                </a:lnTo>
                <a:lnTo>
                  <a:pt x="598360" y="990638"/>
                </a:lnTo>
                <a:lnTo>
                  <a:pt x="598360" y="970750"/>
                </a:lnTo>
                <a:lnTo>
                  <a:pt x="578815" y="970750"/>
                </a:lnTo>
                <a:lnTo>
                  <a:pt x="578815" y="951205"/>
                </a:lnTo>
                <a:lnTo>
                  <a:pt x="558927" y="951205"/>
                </a:lnTo>
                <a:lnTo>
                  <a:pt x="558927" y="970750"/>
                </a:lnTo>
                <a:lnTo>
                  <a:pt x="539382" y="970750"/>
                </a:lnTo>
                <a:lnTo>
                  <a:pt x="539382" y="990638"/>
                </a:lnTo>
                <a:lnTo>
                  <a:pt x="558927" y="990638"/>
                </a:lnTo>
                <a:lnTo>
                  <a:pt x="558927" y="1010183"/>
                </a:lnTo>
                <a:close/>
                <a:moveTo>
                  <a:pt x="969378" y="739635"/>
                </a:moveTo>
                <a:lnTo>
                  <a:pt x="991324" y="739635"/>
                </a:lnTo>
                <a:lnTo>
                  <a:pt x="991324" y="717347"/>
                </a:lnTo>
                <a:lnTo>
                  <a:pt x="1013612" y="717347"/>
                </a:lnTo>
                <a:lnTo>
                  <a:pt x="1013612" y="695401"/>
                </a:lnTo>
                <a:lnTo>
                  <a:pt x="991324" y="695401"/>
                </a:lnTo>
                <a:lnTo>
                  <a:pt x="991324" y="673113"/>
                </a:lnTo>
                <a:lnTo>
                  <a:pt x="969378" y="673113"/>
                </a:lnTo>
                <a:lnTo>
                  <a:pt x="969378" y="695401"/>
                </a:lnTo>
                <a:lnTo>
                  <a:pt x="947090" y="695401"/>
                </a:lnTo>
                <a:lnTo>
                  <a:pt x="947090" y="717347"/>
                </a:lnTo>
                <a:lnTo>
                  <a:pt x="969378" y="717347"/>
                </a:lnTo>
                <a:lnTo>
                  <a:pt x="969378" y="739635"/>
                </a:lnTo>
                <a:close/>
                <a:moveTo>
                  <a:pt x="2505227" y="2126323"/>
                </a:moveTo>
                <a:lnTo>
                  <a:pt x="2505227" y="2094090"/>
                </a:lnTo>
                <a:lnTo>
                  <a:pt x="2537460" y="2094090"/>
                </a:lnTo>
                <a:lnTo>
                  <a:pt x="2537460" y="2061858"/>
                </a:lnTo>
                <a:lnTo>
                  <a:pt x="2505227" y="2061858"/>
                </a:lnTo>
                <a:lnTo>
                  <a:pt x="2505227" y="2029625"/>
                </a:lnTo>
                <a:lnTo>
                  <a:pt x="2472995" y="2029625"/>
                </a:lnTo>
                <a:lnTo>
                  <a:pt x="2472995" y="2061858"/>
                </a:lnTo>
                <a:lnTo>
                  <a:pt x="2440762" y="2061858"/>
                </a:lnTo>
                <a:lnTo>
                  <a:pt x="2440762" y="2094090"/>
                </a:lnTo>
                <a:lnTo>
                  <a:pt x="2472995" y="2094090"/>
                </a:lnTo>
                <a:lnTo>
                  <a:pt x="2472995" y="2126323"/>
                </a:lnTo>
                <a:lnTo>
                  <a:pt x="2505227" y="2126323"/>
                </a:lnTo>
                <a:close/>
                <a:moveTo>
                  <a:pt x="971779" y="457429"/>
                </a:moveTo>
                <a:lnTo>
                  <a:pt x="988924" y="457429"/>
                </a:lnTo>
                <a:lnTo>
                  <a:pt x="988924" y="440627"/>
                </a:lnTo>
                <a:lnTo>
                  <a:pt x="1005726" y="440627"/>
                </a:lnTo>
                <a:lnTo>
                  <a:pt x="1005726" y="423482"/>
                </a:lnTo>
                <a:lnTo>
                  <a:pt x="988924" y="423482"/>
                </a:lnTo>
                <a:lnTo>
                  <a:pt x="988924" y="406679"/>
                </a:lnTo>
                <a:lnTo>
                  <a:pt x="971779" y="406679"/>
                </a:lnTo>
                <a:lnTo>
                  <a:pt x="971779" y="423482"/>
                </a:lnTo>
                <a:lnTo>
                  <a:pt x="954976" y="423482"/>
                </a:lnTo>
                <a:lnTo>
                  <a:pt x="954976" y="440627"/>
                </a:lnTo>
                <a:lnTo>
                  <a:pt x="971779" y="440627"/>
                </a:lnTo>
                <a:lnTo>
                  <a:pt x="971779" y="457429"/>
                </a:lnTo>
                <a:close/>
                <a:moveTo>
                  <a:pt x="1041387" y="317183"/>
                </a:moveTo>
                <a:lnTo>
                  <a:pt x="1056475" y="317183"/>
                </a:lnTo>
                <a:lnTo>
                  <a:pt x="1056475" y="302438"/>
                </a:lnTo>
                <a:lnTo>
                  <a:pt x="1071220" y="302438"/>
                </a:lnTo>
                <a:lnTo>
                  <a:pt x="1071220" y="287350"/>
                </a:lnTo>
                <a:lnTo>
                  <a:pt x="1056475" y="287350"/>
                </a:lnTo>
                <a:lnTo>
                  <a:pt x="1056475" y="272606"/>
                </a:lnTo>
                <a:lnTo>
                  <a:pt x="1041387" y="272606"/>
                </a:lnTo>
                <a:lnTo>
                  <a:pt x="1041387" y="287350"/>
                </a:lnTo>
                <a:lnTo>
                  <a:pt x="1026643" y="287350"/>
                </a:lnTo>
                <a:lnTo>
                  <a:pt x="1026643" y="302438"/>
                </a:lnTo>
                <a:lnTo>
                  <a:pt x="1041387" y="302438"/>
                </a:lnTo>
                <a:lnTo>
                  <a:pt x="1041387" y="317183"/>
                </a:lnTo>
                <a:close/>
                <a:moveTo>
                  <a:pt x="835647" y="454685"/>
                </a:moveTo>
                <a:lnTo>
                  <a:pt x="850735" y="454685"/>
                </a:lnTo>
                <a:lnTo>
                  <a:pt x="850735" y="439598"/>
                </a:lnTo>
                <a:lnTo>
                  <a:pt x="865822" y="439598"/>
                </a:lnTo>
                <a:lnTo>
                  <a:pt x="865822" y="424510"/>
                </a:lnTo>
                <a:lnTo>
                  <a:pt x="850735" y="424510"/>
                </a:lnTo>
                <a:lnTo>
                  <a:pt x="850735" y="409423"/>
                </a:lnTo>
                <a:lnTo>
                  <a:pt x="835647" y="409423"/>
                </a:lnTo>
                <a:lnTo>
                  <a:pt x="835647" y="424510"/>
                </a:lnTo>
                <a:lnTo>
                  <a:pt x="820560" y="424510"/>
                </a:lnTo>
                <a:lnTo>
                  <a:pt x="820560" y="439598"/>
                </a:lnTo>
                <a:lnTo>
                  <a:pt x="835647" y="439598"/>
                </a:lnTo>
                <a:lnTo>
                  <a:pt x="835647" y="454685"/>
                </a:lnTo>
                <a:close/>
                <a:moveTo>
                  <a:pt x="900112" y="878510"/>
                </a:moveTo>
                <a:lnTo>
                  <a:pt x="923430" y="878510"/>
                </a:lnTo>
                <a:lnTo>
                  <a:pt x="923430" y="855193"/>
                </a:lnTo>
                <a:lnTo>
                  <a:pt x="946747" y="855193"/>
                </a:lnTo>
                <a:lnTo>
                  <a:pt x="946747" y="831875"/>
                </a:lnTo>
                <a:lnTo>
                  <a:pt x="923430" y="831875"/>
                </a:lnTo>
                <a:lnTo>
                  <a:pt x="923430" y="808558"/>
                </a:lnTo>
                <a:lnTo>
                  <a:pt x="900112" y="808558"/>
                </a:lnTo>
                <a:lnTo>
                  <a:pt x="900112" y="831875"/>
                </a:lnTo>
                <a:lnTo>
                  <a:pt x="876795" y="831875"/>
                </a:lnTo>
                <a:lnTo>
                  <a:pt x="876795" y="855193"/>
                </a:lnTo>
                <a:lnTo>
                  <a:pt x="900112" y="855193"/>
                </a:lnTo>
                <a:lnTo>
                  <a:pt x="900112" y="878510"/>
                </a:lnTo>
                <a:close/>
                <a:moveTo>
                  <a:pt x="905256" y="314439"/>
                </a:moveTo>
                <a:lnTo>
                  <a:pt x="918286" y="314439"/>
                </a:lnTo>
                <a:lnTo>
                  <a:pt x="918286" y="301409"/>
                </a:lnTo>
                <a:lnTo>
                  <a:pt x="931316" y="301409"/>
                </a:lnTo>
                <a:lnTo>
                  <a:pt x="931316" y="288379"/>
                </a:lnTo>
                <a:lnTo>
                  <a:pt x="918286" y="288379"/>
                </a:lnTo>
                <a:lnTo>
                  <a:pt x="918286" y="275349"/>
                </a:lnTo>
                <a:lnTo>
                  <a:pt x="905256" y="275349"/>
                </a:lnTo>
                <a:lnTo>
                  <a:pt x="905256" y="288379"/>
                </a:lnTo>
                <a:lnTo>
                  <a:pt x="892226" y="288379"/>
                </a:lnTo>
                <a:lnTo>
                  <a:pt x="892226" y="301409"/>
                </a:lnTo>
                <a:lnTo>
                  <a:pt x="905256" y="301409"/>
                </a:lnTo>
                <a:lnTo>
                  <a:pt x="905256" y="314439"/>
                </a:lnTo>
                <a:close/>
                <a:moveTo>
                  <a:pt x="833247" y="736549"/>
                </a:moveTo>
                <a:lnTo>
                  <a:pt x="853135" y="736549"/>
                </a:lnTo>
                <a:lnTo>
                  <a:pt x="853135" y="716318"/>
                </a:lnTo>
                <a:lnTo>
                  <a:pt x="873366" y="716318"/>
                </a:lnTo>
                <a:lnTo>
                  <a:pt x="873366" y="696430"/>
                </a:lnTo>
                <a:lnTo>
                  <a:pt x="853135" y="696430"/>
                </a:lnTo>
                <a:lnTo>
                  <a:pt x="853135" y="676199"/>
                </a:lnTo>
                <a:lnTo>
                  <a:pt x="833247" y="676199"/>
                </a:lnTo>
                <a:lnTo>
                  <a:pt x="833247" y="696430"/>
                </a:lnTo>
                <a:lnTo>
                  <a:pt x="813016" y="696430"/>
                </a:lnTo>
                <a:lnTo>
                  <a:pt x="813016" y="716318"/>
                </a:lnTo>
                <a:lnTo>
                  <a:pt x="833247" y="716318"/>
                </a:lnTo>
                <a:lnTo>
                  <a:pt x="833247" y="736549"/>
                </a:lnTo>
                <a:close/>
                <a:moveTo>
                  <a:pt x="902513" y="597332"/>
                </a:moveTo>
                <a:lnTo>
                  <a:pt x="921029" y="597332"/>
                </a:lnTo>
                <a:lnTo>
                  <a:pt x="921029" y="578472"/>
                </a:lnTo>
                <a:lnTo>
                  <a:pt x="939889" y="578472"/>
                </a:lnTo>
                <a:lnTo>
                  <a:pt x="939889" y="559956"/>
                </a:lnTo>
                <a:lnTo>
                  <a:pt x="921029" y="559956"/>
                </a:lnTo>
                <a:lnTo>
                  <a:pt x="921029" y="541096"/>
                </a:lnTo>
                <a:lnTo>
                  <a:pt x="902513" y="541096"/>
                </a:lnTo>
                <a:lnTo>
                  <a:pt x="902513" y="559956"/>
                </a:lnTo>
                <a:lnTo>
                  <a:pt x="883653" y="559956"/>
                </a:lnTo>
                <a:lnTo>
                  <a:pt x="883653" y="578472"/>
                </a:lnTo>
                <a:lnTo>
                  <a:pt x="902513" y="578472"/>
                </a:lnTo>
                <a:lnTo>
                  <a:pt x="902513" y="597332"/>
                </a:lnTo>
                <a:close/>
                <a:moveTo>
                  <a:pt x="490347" y="1147686"/>
                </a:moveTo>
                <a:lnTo>
                  <a:pt x="510235" y="1147686"/>
                </a:lnTo>
                <a:lnTo>
                  <a:pt x="510235" y="1127798"/>
                </a:lnTo>
                <a:lnTo>
                  <a:pt x="530123" y="1127798"/>
                </a:lnTo>
                <a:lnTo>
                  <a:pt x="530123" y="1107910"/>
                </a:lnTo>
                <a:lnTo>
                  <a:pt x="510235" y="1107910"/>
                </a:lnTo>
                <a:lnTo>
                  <a:pt x="510235" y="1088022"/>
                </a:lnTo>
                <a:lnTo>
                  <a:pt x="490347" y="1088022"/>
                </a:lnTo>
                <a:lnTo>
                  <a:pt x="490347" y="1107910"/>
                </a:lnTo>
                <a:lnTo>
                  <a:pt x="470459" y="1107910"/>
                </a:lnTo>
                <a:lnTo>
                  <a:pt x="470459" y="1127798"/>
                </a:lnTo>
                <a:lnTo>
                  <a:pt x="490347" y="1127798"/>
                </a:lnTo>
                <a:lnTo>
                  <a:pt x="490347" y="1147686"/>
                </a:lnTo>
                <a:close/>
                <a:moveTo>
                  <a:pt x="494462" y="587045"/>
                </a:moveTo>
                <a:lnTo>
                  <a:pt x="506120" y="587045"/>
                </a:lnTo>
                <a:lnTo>
                  <a:pt x="506120" y="575043"/>
                </a:lnTo>
                <a:lnTo>
                  <a:pt x="518122" y="575043"/>
                </a:lnTo>
                <a:lnTo>
                  <a:pt x="518122" y="563385"/>
                </a:lnTo>
                <a:lnTo>
                  <a:pt x="506120" y="563385"/>
                </a:lnTo>
                <a:lnTo>
                  <a:pt x="506120" y="551383"/>
                </a:lnTo>
                <a:lnTo>
                  <a:pt x="494462" y="551383"/>
                </a:lnTo>
                <a:lnTo>
                  <a:pt x="494462" y="563385"/>
                </a:lnTo>
                <a:lnTo>
                  <a:pt x="482460" y="563385"/>
                </a:lnTo>
                <a:lnTo>
                  <a:pt x="482460" y="575043"/>
                </a:lnTo>
                <a:lnTo>
                  <a:pt x="494462" y="575043"/>
                </a:lnTo>
                <a:lnTo>
                  <a:pt x="494462" y="587045"/>
                </a:lnTo>
                <a:close/>
                <a:moveTo>
                  <a:pt x="287693" y="1001611"/>
                </a:moveTo>
                <a:lnTo>
                  <a:pt x="301409" y="1001611"/>
                </a:lnTo>
                <a:lnTo>
                  <a:pt x="301409" y="987552"/>
                </a:lnTo>
                <a:lnTo>
                  <a:pt x="315468" y="987552"/>
                </a:lnTo>
                <a:lnTo>
                  <a:pt x="315468" y="973836"/>
                </a:lnTo>
                <a:lnTo>
                  <a:pt x="301409" y="973836"/>
                </a:lnTo>
                <a:lnTo>
                  <a:pt x="301409" y="959777"/>
                </a:lnTo>
                <a:lnTo>
                  <a:pt x="287693" y="959777"/>
                </a:lnTo>
                <a:lnTo>
                  <a:pt x="287693" y="973836"/>
                </a:lnTo>
                <a:lnTo>
                  <a:pt x="273634" y="973836"/>
                </a:lnTo>
                <a:lnTo>
                  <a:pt x="273634" y="987552"/>
                </a:lnTo>
                <a:lnTo>
                  <a:pt x="287693" y="987552"/>
                </a:lnTo>
                <a:lnTo>
                  <a:pt x="287693" y="1001611"/>
                </a:lnTo>
                <a:close/>
                <a:moveTo>
                  <a:pt x="285979" y="1280732"/>
                </a:moveTo>
                <a:lnTo>
                  <a:pt x="303124" y="1280732"/>
                </a:lnTo>
                <a:lnTo>
                  <a:pt x="303124" y="1263587"/>
                </a:lnTo>
                <a:lnTo>
                  <a:pt x="320269" y="1263587"/>
                </a:lnTo>
                <a:lnTo>
                  <a:pt x="320269" y="1246442"/>
                </a:lnTo>
                <a:lnTo>
                  <a:pt x="303124" y="1246442"/>
                </a:lnTo>
                <a:lnTo>
                  <a:pt x="303124" y="1229297"/>
                </a:lnTo>
                <a:lnTo>
                  <a:pt x="285979" y="1229297"/>
                </a:lnTo>
                <a:lnTo>
                  <a:pt x="285979" y="1246442"/>
                </a:lnTo>
                <a:lnTo>
                  <a:pt x="268834" y="1246442"/>
                </a:lnTo>
                <a:lnTo>
                  <a:pt x="268834" y="1263587"/>
                </a:lnTo>
                <a:lnTo>
                  <a:pt x="285979" y="1263587"/>
                </a:lnTo>
                <a:lnTo>
                  <a:pt x="285979" y="1280732"/>
                </a:lnTo>
                <a:close/>
                <a:moveTo>
                  <a:pt x="352501" y="1698384"/>
                </a:moveTo>
                <a:lnTo>
                  <a:pt x="373761" y="1698384"/>
                </a:lnTo>
                <a:lnTo>
                  <a:pt x="373761" y="1677124"/>
                </a:lnTo>
                <a:lnTo>
                  <a:pt x="395021" y="1677124"/>
                </a:lnTo>
                <a:lnTo>
                  <a:pt x="395021" y="1655864"/>
                </a:lnTo>
                <a:lnTo>
                  <a:pt x="373761" y="1655864"/>
                </a:lnTo>
                <a:lnTo>
                  <a:pt x="373761" y="1634604"/>
                </a:lnTo>
                <a:lnTo>
                  <a:pt x="352501" y="1634604"/>
                </a:lnTo>
                <a:lnTo>
                  <a:pt x="352501" y="1655864"/>
                </a:lnTo>
                <a:lnTo>
                  <a:pt x="331241" y="1655864"/>
                </a:lnTo>
                <a:lnTo>
                  <a:pt x="331241" y="1677124"/>
                </a:lnTo>
                <a:lnTo>
                  <a:pt x="352501" y="1677124"/>
                </a:lnTo>
                <a:lnTo>
                  <a:pt x="352501" y="1698384"/>
                </a:lnTo>
                <a:close/>
                <a:moveTo>
                  <a:pt x="353187" y="1421663"/>
                </a:moveTo>
                <a:lnTo>
                  <a:pt x="373075" y="1421663"/>
                </a:lnTo>
                <a:lnTo>
                  <a:pt x="373075" y="1402118"/>
                </a:lnTo>
                <a:lnTo>
                  <a:pt x="392620" y="1402118"/>
                </a:lnTo>
                <a:lnTo>
                  <a:pt x="392620" y="1382230"/>
                </a:lnTo>
                <a:lnTo>
                  <a:pt x="373075" y="1382230"/>
                </a:lnTo>
                <a:lnTo>
                  <a:pt x="373075" y="1362685"/>
                </a:lnTo>
                <a:lnTo>
                  <a:pt x="353187" y="1362685"/>
                </a:lnTo>
                <a:lnTo>
                  <a:pt x="353187" y="1382230"/>
                </a:lnTo>
                <a:lnTo>
                  <a:pt x="333642" y="1382230"/>
                </a:lnTo>
                <a:lnTo>
                  <a:pt x="333642" y="1402118"/>
                </a:lnTo>
                <a:lnTo>
                  <a:pt x="353187" y="1402118"/>
                </a:lnTo>
                <a:lnTo>
                  <a:pt x="353187" y="1421663"/>
                </a:lnTo>
                <a:close/>
                <a:moveTo>
                  <a:pt x="150533" y="1275931"/>
                </a:moveTo>
                <a:lnTo>
                  <a:pt x="164249" y="1275931"/>
                </a:lnTo>
                <a:lnTo>
                  <a:pt x="164249" y="1261872"/>
                </a:lnTo>
                <a:lnTo>
                  <a:pt x="178308" y="1261872"/>
                </a:lnTo>
                <a:lnTo>
                  <a:pt x="178308" y="1248156"/>
                </a:lnTo>
                <a:lnTo>
                  <a:pt x="164249" y="1248156"/>
                </a:lnTo>
                <a:lnTo>
                  <a:pt x="164249" y="1234097"/>
                </a:lnTo>
                <a:lnTo>
                  <a:pt x="150533" y="1234097"/>
                </a:lnTo>
                <a:lnTo>
                  <a:pt x="150533" y="1248156"/>
                </a:lnTo>
                <a:lnTo>
                  <a:pt x="136474" y="1248156"/>
                </a:lnTo>
                <a:lnTo>
                  <a:pt x="136474" y="1261872"/>
                </a:lnTo>
                <a:lnTo>
                  <a:pt x="150533" y="1261872"/>
                </a:lnTo>
                <a:lnTo>
                  <a:pt x="150533" y="1275931"/>
                </a:lnTo>
                <a:close/>
                <a:moveTo>
                  <a:pt x="219113" y="1138771"/>
                </a:moveTo>
                <a:lnTo>
                  <a:pt x="232829" y="1138771"/>
                </a:lnTo>
                <a:lnTo>
                  <a:pt x="232829" y="1124712"/>
                </a:lnTo>
                <a:lnTo>
                  <a:pt x="246888" y="1124712"/>
                </a:lnTo>
                <a:lnTo>
                  <a:pt x="246888" y="1110996"/>
                </a:lnTo>
                <a:lnTo>
                  <a:pt x="232829" y="1110996"/>
                </a:lnTo>
                <a:lnTo>
                  <a:pt x="232829" y="1096937"/>
                </a:lnTo>
                <a:lnTo>
                  <a:pt x="219113" y="1096937"/>
                </a:lnTo>
                <a:lnTo>
                  <a:pt x="219113" y="1110996"/>
                </a:lnTo>
                <a:lnTo>
                  <a:pt x="205054" y="1110996"/>
                </a:lnTo>
                <a:lnTo>
                  <a:pt x="205054" y="1124712"/>
                </a:lnTo>
                <a:lnTo>
                  <a:pt x="219113" y="1124712"/>
                </a:lnTo>
                <a:lnTo>
                  <a:pt x="219113" y="1138771"/>
                </a:lnTo>
                <a:close/>
                <a:moveTo>
                  <a:pt x="216713" y="1693926"/>
                </a:moveTo>
                <a:lnTo>
                  <a:pt x="235229" y="1693926"/>
                </a:lnTo>
                <a:lnTo>
                  <a:pt x="235229" y="1675752"/>
                </a:lnTo>
                <a:lnTo>
                  <a:pt x="253403" y="1675752"/>
                </a:lnTo>
                <a:lnTo>
                  <a:pt x="253403" y="1657236"/>
                </a:lnTo>
                <a:lnTo>
                  <a:pt x="235229" y="1657236"/>
                </a:lnTo>
                <a:lnTo>
                  <a:pt x="235229" y="1639062"/>
                </a:lnTo>
                <a:lnTo>
                  <a:pt x="216713" y="1639062"/>
                </a:lnTo>
                <a:lnTo>
                  <a:pt x="216713" y="1657236"/>
                </a:lnTo>
                <a:lnTo>
                  <a:pt x="198539" y="1657236"/>
                </a:lnTo>
                <a:lnTo>
                  <a:pt x="198539" y="1675752"/>
                </a:lnTo>
                <a:lnTo>
                  <a:pt x="216713" y="1675752"/>
                </a:lnTo>
                <a:lnTo>
                  <a:pt x="216713" y="1693926"/>
                </a:lnTo>
                <a:close/>
                <a:moveTo>
                  <a:pt x="354559" y="1143572"/>
                </a:moveTo>
                <a:lnTo>
                  <a:pt x="371704" y="1143572"/>
                </a:lnTo>
                <a:lnTo>
                  <a:pt x="371704" y="1126427"/>
                </a:lnTo>
                <a:lnTo>
                  <a:pt x="388849" y="1126427"/>
                </a:lnTo>
                <a:lnTo>
                  <a:pt x="388849" y="1109282"/>
                </a:lnTo>
                <a:lnTo>
                  <a:pt x="371704" y="1109282"/>
                </a:lnTo>
                <a:lnTo>
                  <a:pt x="371704" y="1092137"/>
                </a:lnTo>
                <a:lnTo>
                  <a:pt x="354559" y="1092137"/>
                </a:lnTo>
                <a:lnTo>
                  <a:pt x="354559" y="1109282"/>
                </a:lnTo>
                <a:lnTo>
                  <a:pt x="337414" y="1109282"/>
                </a:lnTo>
                <a:lnTo>
                  <a:pt x="337414" y="1126427"/>
                </a:lnTo>
                <a:lnTo>
                  <a:pt x="354559" y="1126427"/>
                </a:lnTo>
                <a:lnTo>
                  <a:pt x="354559" y="1143572"/>
                </a:lnTo>
                <a:close/>
                <a:moveTo>
                  <a:pt x="217742" y="1417206"/>
                </a:moveTo>
                <a:lnTo>
                  <a:pt x="234201" y="1417206"/>
                </a:lnTo>
                <a:lnTo>
                  <a:pt x="234201" y="1400404"/>
                </a:lnTo>
                <a:lnTo>
                  <a:pt x="251003" y="1400404"/>
                </a:lnTo>
                <a:lnTo>
                  <a:pt x="251003" y="1383944"/>
                </a:lnTo>
                <a:lnTo>
                  <a:pt x="234201" y="1383944"/>
                </a:lnTo>
                <a:lnTo>
                  <a:pt x="234201" y="1367142"/>
                </a:lnTo>
                <a:lnTo>
                  <a:pt x="217742" y="1367142"/>
                </a:lnTo>
                <a:lnTo>
                  <a:pt x="217742" y="1383944"/>
                </a:lnTo>
                <a:lnTo>
                  <a:pt x="200939" y="1383944"/>
                </a:lnTo>
                <a:lnTo>
                  <a:pt x="200939" y="1400404"/>
                </a:lnTo>
                <a:lnTo>
                  <a:pt x="217742" y="1400404"/>
                </a:lnTo>
                <a:lnTo>
                  <a:pt x="217742" y="1417206"/>
                </a:lnTo>
                <a:close/>
                <a:moveTo>
                  <a:pt x="284950" y="1558138"/>
                </a:moveTo>
                <a:lnTo>
                  <a:pt x="304152" y="1558138"/>
                </a:lnTo>
                <a:lnTo>
                  <a:pt x="304152" y="1538935"/>
                </a:lnTo>
                <a:lnTo>
                  <a:pt x="323355" y="1538935"/>
                </a:lnTo>
                <a:lnTo>
                  <a:pt x="323355" y="1519733"/>
                </a:lnTo>
                <a:lnTo>
                  <a:pt x="304152" y="1519733"/>
                </a:lnTo>
                <a:lnTo>
                  <a:pt x="304152" y="1500530"/>
                </a:lnTo>
                <a:lnTo>
                  <a:pt x="284950" y="1500530"/>
                </a:lnTo>
                <a:lnTo>
                  <a:pt x="284950" y="1519733"/>
                </a:lnTo>
                <a:lnTo>
                  <a:pt x="265748" y="1519733"/>
                </a:lnTo>
                <a:lnTo>
                  <a:pt x="265748" y="1538935"/>
                </a:lnTo>
                <a:lnTo>
                  <a:pt x="284950" y="1538935"/>
                </a:lnTo>
                <a:lnTo>
                  <a:pt x="284950" y="1558138"/>
                </a:lnTo>
                <a:close/>
                <a:moveTo>
                  <a:pt x="356273" y="863765"/>
                </a:moveTo>
                <a:lnTo>
                  <a:pt x="369989" y="863765"/>
                </a:lnTo>
                <a:lnTo>
                  <a:pt x="369989" y="850392"/>
                </a:lnTo>
                <a:lnTo>
                  <a:pt x="383362" y="850392"/>
                </a:lnTo>
                <a:lnTo>
                  <a:pt x="383362" y="836676"/>
                </a:lnTo>
                <a:lnTo>
                  <a:pt x="369989" y="836676"/>
                </a:lnTo>
                <a:lnTo>
                  <a:pt x="369989" y="823303"/>
                </a:lnTo>
                <a:lnTo>
                  <a:pt x="356273" y="823303"/>
                </a:lnTo>
                <a:lnTo>
                  <a:pt x="356273" y="836676"/>
                </a:lnTo>
                <a:lnTo>
                  <a:pt x="342900" y="836676"/>
                </a:lnTo>
                <a:lnTo>
                  <a:pt x="342900" y="850392"/>
                </a:lnTo>
                <a:lnTo>
                  <a:pt x="356273" y="850392"/>
                </a:lnTo>
                <a:lnTo>
                  <a:pt x="356273" y="863765"/>
                </a:lnTo>
                <a:close/>
                <a:moveTo>
                  <a:pt x="1105510" y="742036"/>
                </a:moveTo>
                <a:lnTo>
                  <a:pt x="1129513" y="742036"/>
                </a:lnTo>
                <a:lnTo>
                  <a:pt x="1129513" y="718376"/>
                </a:lnTo>
                <a:lnTo>
                  <a:pt x="1153173" y="718376"/>
                </a:lnTo>
                <a:lnTo>
                  <a:pt x="1153173" y="694373"/>
                </a:lnTo>
                <a:lnTo>
                  <a:pt x="1129513" y="694373"/>
                </a:lnTo>
                <a:lnTo>
                  <a:pt x="1129513" y="670712"/>
                </a:lnTo>
                <a:lnTo>
                  <a:pt x="1105510" y="670712"/>
                </a:lnTo>
                <a:lnTo>
                  <a:pt x="1105510" y="694373"/>
                </a:lnTo>
                <a:lnTo>
                  <a:pt x="1081849" y="694373"/>
                </a:lnTo>
                <a:lnTo>
                  <a:pt x="1081849" y="718376"/>
                </a:lnTo>
                <a:lnTo>
                  <a:pt x="1105510" y="718376"/>
                </a:lnTo>
                <a:lnTo>
                  <a:pt x="1105510" y="742036"/>
                </a:lnTo>
                <a:close/>
                <a:moveTo>
                  <a:pt x="2432876" y="532524"/>
                </a:moveTo>
                <a:lnTo>
                  <a:pt x="2408187" y="532524"/>
                </a:lnTo>
                <a:lnTo>
                  <a:pt x="2408187" y="556870"/>
                </a:lnTo>
                <a:lnTo>
                  <a:pt x="2383841" y="556870"/>
                </a:lnTo>
                <a:lnTo>
                  <a:pt x="2383841" y="581558"/>
                </a:lnTo>
                <a:lnTo>
                  <a:pt x="2408187" y="581558"/>
                </a:lnTo>
                <a:lnTo>
                  <a:pt x="2408187" y="605904"/>
                </a:lnTo>
                <a:lnTo>
                  <a:pt x="2432876" y="605904"/>
                </a:lnTo>
                <a:lnTo>
                  <a:pt x="2432876" y="581558"/>
                </a:lnTo>
                <a:lnTo>
                  <a:pt x="2457221" y="581558"/>
                </a:lnTo>
                <a:lnTo>
                  <a:pt x="2457221" y="556870"/>
                </a:lnTo>
                <a:lnTo>
                  <a:pt x="2432876" y="556870"/>
                </a:lnTo>
                <a:lnTo>
                  <a:pt x="2432876" y="532524"/>
                </a:lnTo>
                <a:close/>
                <a:moveTo>
                  <a:pt x="425196" y="725919"/>
                </a:moveTo>
                <a:lnTo>
                  <a:pt x="438226" y="725919"/>
                </a:lnTo>
                <a:lnTo>
                  <a:pt x="438226" y="712889"/>
                </a:lnTo>
                <a:lnTo>
                  <a:pt x="451256" y="712889"/>
                </a:lnTo>
                <a:lnTo>
                  <a:pt x="451256" y="699859"/>
                </a:lnTo>
                <a:lnTo>
                  <a:pt x="438226" y="699859"/>
                </a:lnTo>
                <a:lnTo>
                  <a:pt x="438226" y="686829"/>
                </a:lnTo>
                <a:lnTo>
                  <a:pt x="425196" y="686829"/>
                </a:lnTo>
                <a:lnTo>
                  <a:pt x="425196" y="699859"/>
                </a:lnTo>
                <a:lnTo>
                  <a:pt x="412166" y="699859"/>
                </a:lnTo>
                <a:lnTo>
                  <a:pt x="412166" y="712889"/>
                </a:lnTo>
                <a:lnTo>
                  <a:pt x="425196" y="712889"/>
                </a:lnTo>
                <a:lnTo>
                  <a:pt x="425196" y="725919"/>
                </a:lnTo>
                <a:close/>
                <a:moveTo>
                  <a:pt x="488975" y="1426121"/>
                </a:moveTo>
                <a:lnTo>
                  <a:pt x="511607" y="1426121"/>
                </a:lnTo>
                <a:lnTo>
                  <a:pt x="511607" y="1403490"/>
                </a:lnTo>
                <a:lnTo>
                  <a:pt x="534238" y="1403490"/>
                </a:lnTo>
                <a:lnTo>
                  <a:pt x="534238" y="1380858"/>
                </a:lnTo>
                <a:lnTo>
                  <a:pt x="511607" y="1380858"/>
                </a:lnTo>
                <a:lnTo>
                  <a:pt x="511607" y="1358227"/>
                </a:lnTo>
                <a:lnTo>
                  <a:pt x="488975" y="1358227"/>
                </a:lnTo>
                <a:lnTo>
                  <a:pt x="488975" y="1380858"/>
                </a:lnTo>
                <a:lnTo>
                  <a:pt x="466344" y="1380858"/>
                </a:lnTo>
                <a:lnTo>
                  <a:pt x="466344" y="1403490"/>
                </a:lnTo>
                <a:lnTo>
                  <a:pt x="488975" y="1403490"/>
                </a:lnTo>
                <a:lnTo>
                  <a:pt x="488975" y="1426121"/>
                </a:lnTo>
                <a:close/>
                <a:moveTo>
                  <a:pt x="420052" y="1838287"/>
                </a:moveTo>
                <a:lnTo>
                  <a:pt x="443370" y="1838287"/>
                </a:lnTo>
                <a:lnTo>
                  <a:pt x="443370" y="1815313"/>
                </a:lnTo>
                <a:lnTo>
                  <a:pt x="466344" y="1815313"/>
                </a:lnTo>
                <a:lnTo>
                  <a:pt x="466344" y="1791995"/>
                </a:lnTo>
                <a:lnTo>
                  <a:pt x="443370" y="1791995"/>
                </a:lnTo>
                <a:lnTo>
                  <a:pt x="443370" y="1769021"/>
                </a:lnTo>
                <a:lnTo>
                  <a:pt x="420052" y="1769021"/>
                </a:lnTo>
                <a:lnTo>
                  <a:pt x="420052" y="1791995"/>
                </a:lnTo>
                <a:lnTo>
                  <a:pt x="397078" y="1791995"/>
                </a:lnTo>
                <a:lnTo>
                  <a:pt x="397078" y="1815313"/>
                </a:lnTo>
                <a:lnTo>
                  <a:pt x="420052" y="1815313"/>
                </a:lnTo>
                <a:lnTo>
                  <a:pt x="420052" y="1838287"/>
                </a:lnTo>
                <a:close/>
                <a:moveTo>
                  <a:pt x="423139" y="1006069"/>
                </a:moveTo>
                <a:lnTo>
                  <a:pt x="440284" y="1006069"/>
                </a:lnTo>
                <a:lnTo>
                  <a:pt x="440284" y="989267"/>
                </a:lnTo>
                <a:lnTo>
                  <a:pt x="457086" y="989267"/>
                </a:lnTo>
                <a:lnTo>
                  <a:pt x="457086" y="972122"/>
                </a:lnTo>
                <a:lnTo>
                  <a:pt x="440284" y="972122"/>
                </a:lnTo>
                <a:lnTo>
                  <a:pt x="440284" y="955319"/>
                </a:lnTo>
                <a:lnTo>
                  <a:pt x="423139" y="955319"/>
                </a:lnTo>
                <a:lnTo>
                  <a:pt x="423139" y="972122"/>
                </a:lnTo>
                <a:lnTo>
                  <a:pt x="406336" y="972122"/>
                </a:lnTo>
                <a:lnTo>
                  <a:pt x="406336" y="989267"/>
                </a:lnTo>
                <a:lnTo>
                  <a:pt x="423139" y="989267"/>
                </a:lnTo>
                <a:lnTo>
                  <a:pt x="423139" y="1006069"/>
                </a:lnTo>
                <a:close/>
                <a:moveTo>
                  <a:pt x="420738" y="1562595"/>
                </a:moveTo>
                <a:lnTo>
                  <a:pt x="442684" y="1562595"/>
                </a:lnTo>
                <a:lnTo>
                  <a:pt x="442684" y="1540307"/>
                </a:lnTo>
                <a:lnTo>
                  <a:pt x="464972" y="1540307"/>
                </a:lnTo>
                <a:lnTo>
                  <a:pt x="464972" y="1518361"/>
                </a:lnTo>
                <a:lnTo>
                  <a:pt x="442684" y="1518361"/>
                </a:lnTo>
                <a:lnTo>
                  <a:pt x="442684" y="1496073"/>
                </a:lnTo>
                <a:lnTo>
                  <a:pt x="420738" y="1496073"/>
                </a:lnTo>
                <a:lnTo>
                  <a:pt x="420738" y="1518361"/>
                </a:lnTo>
                <a:lnTo>
                  <a:pt x="398450" y="1518361"/>
                </a:lnTo>
                <a:lnTo>
                  <a:pt x="398450" y="1540307"/>
                </a:lnTo>
                <a:lnTo>
                  <a:pt x="420738" y="1540307"/>
                </a:lnTo>
                <a:lnTo>
                  <a:pt x="420738" y="1562595"/>
                </a:lnTo>
                <a:close/>
                <a:moveTo>
                  <a:pt x="421767" y="1284846"/>
                </a:moveTo>
                <a:lnTo>
                  <a:pt x="441655" y="1284846"/>
                </a:lnTo>
                <a:lnTo>
                  <a:pt x="441655" y="1264958"/>
                </a:lnTo>
                <a:lnTo>
                  <a:pt x="461543" y="1264958"/>
                </a:lnTo>
                <a:lnTo>
                  <a:pt x="461543" y="1245070"/>
                </a:lnTo>
                <a:lnTo>
                  <a:pt x="441655" y="1245070"/>
                </a:lnTo>
                <a:lnTo>
                  <a:pt x="441655" y="1225182"/>
                </a:lnTo>
                <a:lnTo>
                  <a:pt x="421767" y="1225182"/>
                </a:lnTo>
                <a:lnTo>
                  <a:pt x="421767" y="1245070"/>
                </a:lnTo>
                <a:lnTo>
                  <a:pt x="401879" y="1245070"/>
                </a:lnTo>
                <a:lnTo>
                  <a:pt x="401879" y="1264958"/>
                </a:lnTo>
                <a:lnTo>
                  <a:pt x="421767" y="1264958"/>
                </a:lnTo>
                <a:lnTo>
                  <a:pt x="421767" y="1284846"/>
                </a:lnTo>
                <a:close/>
                <a:moveTo>
                  <a:pt x="492061" y="868223"/>
                </a:moveTo>
                <a:lnTo>
                  <a:pt x="508521" y="868223"/>
                </a:lnTo>
                <a:lnTo>
                  <a:pt x="508521" y="851764"/>
                </a:lnTo>
                <a:lnTo>
                  <a:pt x="524980" y="851764"/>
                </a:lnTo>
                <a:lnTo>
                  <a:pt x="524980" y="835304"/>
                </a:lnTo>
                <a:lnTo>
                  <a:pt x="508521" y="835304"/>
                </a:lnTo>
                <a:lnTo>
                  <a:pt x="508521" y="818845"/>
                </a:lnTo>
                <a:lnTo>
                  <a:pt x="492061" y="818845"/>
                </a:lnTo>
                <a:lnTo>
                  <a:pt x="492061" y="835304"/>
                </a:lnTo>
                <a:lnTo>
                  <a:pt x="475602" y="835304"/>
                </a:lnTo>
                <a:lnTo>
                  <a:pt x="475602" y="851764"/>
                </a:lnTo>
                <a:lnTo>
                  <a:pt x="492061" y="851764"/>
                </a:lnTo>
                <a:lnTo>
                  <a:pt x="492061" y="868223"/>
                </a:lnTo>
                <a:close/>
                <a:moveTo>
                  <a:pt x="1931899" y="183109"/>
                </a:moveTo>
                <a:lnTo>
                  <a:pt x="1949044" y="183109"/>
                </a:lnTo>
                <a:lnTo>
                  <a:pt x="1949044" y="166307"/>
                </a:lnTo>
                <a:lnTo>
                  <a:pt x="1965846" y="166307"/>
                </a:lnTo>
                <a:lnTo>
                  <a:pt x="1965846" y="149162"/>
                </a:lnTo>
                <a:lnTo>
                  <a:pt x="1949044" y="149162"/>
                </a:lnTo>
                <a:lnTo>
                  <a:pt x="1949044" y="132359"/>
                </a:lnTo>
                <a:lnTo>
                  <a:pt x="1931899" y="132359"/>
                </a:lnTo>
                <a:lnTo>
                  <a:pt x="1931899" y="149162"/>
                </a:lnTo>
                <a:lnTo>
                  <a:pt x="1915096" y="149162"/>
                </a:lnTo>
                <a:lnTo>
                  <a:pt x="1915096" y="166307"/>
                </a:lnTo>
                <a:lnTo>
                  <a:pt x="1931899" y="166307"/>
                </a:lnTo>
                <a:lnTo>
                  <a:pt x="1931899" y="183109"/>
                </a:lnTo>
                <a:close/>
                <a:moveTo>
                  <a:pt x="1999107" y="325069"/>
                </a:moveTo>
                <a:lnTo>
                  <a:pt x="2018995" y="325069"/>
                </a:lnTo>
                <a:lnTo>
                  <a:pt x="2018995" y="304838"/>
                </a:lnTo>
                <a:lnTo>
                  <a:pt x="2039227" y="304838"/>
                </a:lnTo>
                <a:lnTo>
                  <a:pt x="2039227" y="284950"/>
                </a:lnTo>
                <a:lnTo>
                  <a:pt x="2018995" y="284950"/>
                </a:lnTo>
                <a:lnTo>
                  <a:pt x="2018995" y="264719"/>
                </a:lnTo>
                <a:lnTo>
                  <a:pt x="1999107" y="264719"/>
                </a:lnTo>
                <a:lnTo>
                  <a:pt x="1999107" y="284950"/>
                </a:lnTo>
                <a:lnTo>
                  <a:pt x="1978876" y="284950"/>
                </a:lnTo>
                <a:lnTo>
                  <a:pt x="1978876" y="304838"/>
                </a:lnTo>
                <a:lnTo>
                  <a:pt x="1999107" y="304838"/>
                </a:lnTo>
                <a:lnTo>
                  <a:pt x="1999107" y="325069"/>
                </a:lnTo>
                <a:close/>
                <a:moveTo>
                  <a:pt x="2136267" y="324726"/>
                </a:moveTo>
                <a:lnTo>
                  <a:pt x="2156155" y="324726"/>
                </a:lnTo>
                <a:lnTo>
                  <a:pt x="2156155" y="304838"/>
                </a:lnTo>
                <a:lnTo>
                  <a:pt x="2176043" y="304838"/>
                </a:lnTo>
                <a:lnTo>
                  <a:pt x="2176043" y="284950"/>
                </a:lnTo>
                <a:lnTo>
                  <a:pt x="2156155" y="284950"/>
                </a:lnTo>
                <a:lnTo>
                  <a:pt x="2156155" y="265062"/>
                </a:lnTo>
                <a:lnTo>
                  <a:pt x="2136267" y="265062"/>
                </a:lnTo>
                <a:lnTo>
                  <a:pt x="2136267" y="284950"/>
                </a:lnTo>
                <a:lnTo>
                  <a:pt x="2116379" y="284950"/>
                </a:lnTo>
                <a:lnTo>
                  <a:pt x="2116379" y="304838"/>
                </a:lnTo>
                <a:lnTo>
                  <a:pt x="2136267" y="304838"/>
                </a:lnTo>
                <a:lnTo>
                  <a:pt x="2136267" y="324726"/>
                </a:lnTo>
                <a:close/>
                <a:moveTo>
                  <a:pt x="2065972" y="466687"/>
                </a:moveTo>
                <a:lnTo>
                  <a:pt x="2089290" y="466687"/>
                </a:lnTo>
                <a:lnTo>
                  <a:pt x="2089290" y="443713"/>
                </a:lnTo>
                <a:lnTo>
                  <a:pt x="2112264" y="443713"/>
                </a:lnTo>
                <a:lnTo>
                  <a:pt x="2112264" y="420395"/>
                </a:lnTo>
                <a:lnTo>
                  <a:pt x="2089290" y="420395"/>
                </a:lnTo>
                <a:lnTo>
                  <a:pt x="2089290" y="397421"/>
                </a:lnTo>
                <a:lnTo>
                  <a:pt x="2065972" y="397421"/>
                </a:lnTo>
                <a:lnTo>
                  <a:pt x="2065972" y="420395"/>
                </a:lnTo>
                <a:lnTo>
                  <a:pt x="2042998" y="420395"/>
                </a:lnTo>
                <a:lnTo>
                  <a:pt x="2042998" y="443713"/>
                </a:lnTo>
                <a:lnTo>
                  <a:pt x="2065972" y="443713"/>
                </a:lnTo>
                <a:lnTo>
                  <a:pt x="2065972" y="466687"/>
                </a:lnTo>
                <a:close/>
                <a:moveTo>
                  <a:pt x="2069059" y="183109"/>
                </a:moveTo>
                <a:lnTo>
                  <a:pt x="2086204" y="183109"/>
                </a:lnTo>
                <a:lnTo>
                  <a:pt x="2086204" y="166307"/>
                </a:lnTo>
                <a:lnTo>
                  <a:pt x="2103006" y="166307"/>
                </a:lnTo>
                <a:lnTo>
                  <a:pt x="2103006" y="149162"/>
                </a:lnTo>
                <a:lnTo>
                  <a:pt x="2086204" y="149162"/>
                </a:lnTo>
                <a:lnTo>
                  <a:pt x="2086204" y="132359"/>
                </a:lnTo>
                <a:lnTo>
                  <a:pt x="2069059" y="132359"/>
                </a:lnTo>
                <a:lnTo>
                  <a:pt x="2069059" y="149162"/>
                </a:lnTo>
                <a:lnTo>
                  <a:pt x="2052256" y="149162"/>
                </a:lnTo>
                <a:lnTo>
                  <a:pt x="2052256" y="166307"/>
                </a:lnTo>
                <a:lnTo>
                  <a:pt x="2069059" y="166307"/>
                </a:lnTo>
                <a:lnTo>
                  <a:pt x="2069059" y="183109"/>
                </a:lnTo>
                <a:close/>
                <a:moveTo>
                  <a:pt x="1791652" y="467030"/>
                </a:moveTo>
                <a:lnTo>
                  <a:pt x="1814970" y="467030"/>
                </a:lnTo>
                <a:lnTo>
                  <a:pt x="1814970" y="443713"/>
                </a:lnTo>
                <a:lnTo>
                  <a:pt x="1838287" y="443713"/>
                </a:lnTo>
                <a:lnTo>
                  <a:pt x="1838287" y="420395"/>
                </a:lnTo>
                <a:lnTo>
                  <a:pt x="1814970" y="420395"/>
                </a:lnTo>
                <a:lnTo>
                  <a:pt x="1814970" y="397078"/>
                </a:lnTo>
                <a:lnTo>
                  <a:pt x="1791652" y="397078"/>
                </a:lnTo>
                <a:lnTo>
                  <a:pt x="1791652" y="420395"/>
                </a:lnTo>
                <a:lnTo>
                  <a:pt x="1768335" y="420395"/>
                </a:lnTo>
                <a:lnTo>
                  <a:pt x="1768335" y="443713"/>
                </a:lnTo>
                <a:lnTo>
                  <a:pt x="1791652" y="443713"/>
                </a:lnTo>
                <a:lnTo>
                  <a:pt x="1791652" y="467030"/>
                </a:lnTo>
                <a:close/>
                <a:moveTo>
                  <a:pt x="1794739" y="183109"/>
                </a:moveTo>
                <a:lnTo>
                  <a:pt x="1811884" y="183109"/>
                </a:lnTo>
                <a:lnTo>
                  <a:pt x="1811884" y="166307"/>
                </a:lnTo>
                <a:lnTo>
                  <a:pt x="1828686" y="166307"/>
                </a:lnTo>
                <a:lnTo>
                  <a:pt x="1828686" y="149162"/>
                </a:lnTo>
                <a:lnTo>
                  <a:pt x="1811884" y="149162"/>
                </a:lnTo>
                <a:lnTo>
                  <a:pt x="1811884" y="132359"/>
                </a:lnTo>
                <a:lnTo>
                  <a:pt x="1794739" y="132359"/>
                </a:lnTo>
                <a:lnTo>
                  <a:pt x="1794739" y="149162"/>
                </a:lnTo>
                <a:lnTo>
                  <a:pt x="1777936" y="149162"/>
                </a:lnTo>
                <a:lnTo>
                  <a:pt x="1777936" y="166307"/>
                </a:lnTo>
                <a:lnTo>
                  <a:pt x="1794739" y="166307"/>
                </a:lnTo>
                <a:lnTo>
                  <a:pt x="1794739" y="183109"/>
                </a:lnTo>
                <a:close/>
                <a:moveTo>
                  <a:pt x="1928812" y="467030"/>
                </a:moveTo>
                <a:lnTo>
                  <a:pt x="1952130" y="467030"/>
                </a:lnTo>
                <a:lnTo>
                  <a:pt x="1952130" y="443713"/>
                </a:lnTo>
                <a:lnTo>
                  <a:pt x="1975447" y="443713"/>
                </a:lnTo>
                <a:lnTo>
                  <a:pt x="1975447" y="420395"/>
                </a:lnTo>
                <a:lnTo>
                  <a:pt x="1952130" y="420395"/>
                </a:lnTo>
                <a:lnTo>
                  <a:pt x="1952130" y="397078"/>
                </a:lnTo>
                <a:lnTo>
                  <a:pt x="1928812" y="397078"/>
                </a:lnTo>
                <a:lnTo>
                  <a:pt x="1928812" y="420395"/>
                </a:lnTo>
                <a:lnTo>
                  <a:pt x="1905495" y="420395"/>
                </a:lnTo>
                <a:lnTo>
                  <a:pt x="1905495" y="443713"/>
                </a:lnTo>
                <a:lnTo>
                  <a:pt x="1928812" y="443713"/>
                </a:lnTo>
                <a:lnTo>
                  <a:pt x="1928812" y="467030"/>
                </a:lnTo>
                <a:close/>
                <a:moveTo>
                  <a:pt x="1861604" y="325412"/>
                </a:moveTo>
                <a:lnTo>
                  <a:pt x="1882178" y="325412"/>
                </a:lnTo>
                <a:lnTo>
                  <a:pt x="1882178" y="305181"/>
                </a:lnTo>
                <a:lnTo>
                  <a:pt x="1902409" y="305181"/>
                </a:lnTo>
                <a:lnTo>
                  <a:pt x="1902409" y="284607"/>
                </a:lnTo>
                <a:lnTo>
                  <a:pt x="1882178" y="284607"/>
                </a:lnTo>
                <a:lnTo>
                  <a:pt x="1882178" y="264376"/>
                </a:lnTo>
                <a:lnTo>
                  <a:pt x="1861604" y="264376"/>
                </a:lnTo>
                <a:lnTo>
                  <a:pt x="1861604" y="284607"/>
                </a:lnTo>
                <a:lnTo>
                  <a:pt x="1841373" y="284607"/>
                </a:lnTo>
                <a:lnTo>
                  <a:pt x="1841373" y="305181"/>
                </a:lnTo>
                <a:lnTo>
                  <a:pt x="1861604" y="305181"/>
                </a:lnTo>
                <a:lnTo>
                  <a:pt x="1861604" y="325412"/>
                </a:lnTo>
                <a:close/>
                <a:moveTo>
                  <a:pt x="1865033" y="40805"/>
                </a:moveTo>
                <a:lnTo>
                  <a:pt x="1878749" y="40805"/>
                </a:lnTo>
                <a:lnTo>
                  <a:pt x="1878749" y="27432"/>
                </a:lnTo>
                <a:lnTo>
                  <a:pt x="1892122" y="27432"/>
                </a:lnTo>
                <a:lnTo>
                  <a:pt x="1892122" y="13716"/>
                </a:lnTo>
                <a:lnTo>
                  <a:pt x="1878749" y="13716"/>
                </a:lnTo>
                <a:lnTo>
                  <a:pt x="1878749" y="343"/>
                </a:lnTo>
                <a:lnTo>
                  <a:pt x="1865033" y="343"/>
                </a:lnTo>
                <a:lnTo>
                  <a:pt x="1865033" y="13716"/>
                </a:lnTo>
                <a:lnTo>
                  <a:pt x="1851660" y="13716"/>
                </a:lnTo>
                <a:lnTo>
                  <a:pt x="1851660" y="27432"/>
                </a:lnTo>
                <a:lnTo>
                  <a:pt x="1865033" y="27432"/>
                </a:lnTo>
                <a:lnTo>
                  <a:pt x="1865033" y="40805"/>
                </a:lnTo>
                <a:close/>
                <a:moveTo>
                  <a:pt x="2002193" y="41148"/>
                </a:moveTo>
                <a:lnTo>
                  <a:pt x="2015909" y="41148"/>
                </a:lnTo>
                <a:lnTo>
                  <a:pt x="2015909" y="27432"/>
                </a:lnTo>
                <a:lnTo>
                  <a:pt x="2029625" y="27432"/>
                </a:lnTo>
                <a:lnTo>
                  <a:pt x="2029625" y="13716"/>
                </a:lnTo>
                <a:lnTo>
                  <a:pt x="2015909" y="13716"/>
                </a:lnTo>
                <a:lnTo>
                  <a:pt x="2015909" y="0"/>
                </a:lnTo>
                <a:lnTo>
                  <a:pt x="2002193" y="0"/>
                </a:lnTo>
                <a:lnTo>
                  <a:pt x="2002193" y="13716"/>
                </a:lnTo>
                <a:lnTo>
                  <a:pt x="1988477" y="13716"/>
                </a:lnTo>
                <a:lnTo>
                  <a:pt x="1988477" y="27432"/>
                </a:lnTo>
                <a:lnTo>
                  <a:pt x="2002193" y="27432"/>
                </a:lnTo>
                <a:lnTo>
                  <a:pt x="2002193" y="41148"/>
                </a:lnTo>
                <a:close/>
                <a:moveTo>
                  <a:pt x="2344064" y="181394"/>
                </a:moveTo>
                <a:lnTo>
                  <a:pt x="2359838" y="181394"/>
                </a:lnTo>
                <a:lnTo>
                  <a:pt x="2359838" y="165621"/>
                </a:lnTo>
                <a:lnTo>
                  <a:pt x="2375611" y="165621"/>
                </a:lnTo>
                <a:lnTo>
                  <a:pt x="2375611" y="149847"/>
                </a:lnTo>
                <a:lnTo>
                  <a:pt x="2359838" y="149847"/>
                </a:lnTo>
                <a:lnTo>
                  <a:pt x="2359838" y="134074"/>
                </a:lnTo>
                <a:lnTo>
                  <a:pt x="2344064" y="134074"/>
                </a:lnTo>
                <a:lnTo>
                  <a:pt x="2344064" y="149847"/>
                </a:lnTo>
                <a:lnTo>
                  <a:pt x="2328291" y="149847"/>
                </a:lnTo>
                <a:lnTo>
                  <a:pt x="2328291" y="165621"/>
                </a:lnTo>
                <a:lnTo>
                  <a:pt x="2344064" y="165621"/>
                </a:lnTo>
                <a:lnTo>
                  <a:pt x="2344064" y="181394"/>
                </a:lnTo>
                <a:close/>
                <a:moveTo>
                  <a:pt x="1108253" y="459829"/>
                </a:moveTo>
                <a:lnTo>
                  <a:pt x="1126769" y="459829"/>
                </a:lnTo>
                <a:lnTo>
                  <a:pt x="1126769" y="441312"/>
                </a:lnTo>
                <a:lnTo>
                  <a:pt x="1145286" y="441312"/>
                </a:lnTo>
                <a:lnTo>
                  <a:pt x="1145286" y="422796"/>
                </a:lnTo>
                <a:lnTo>
                  <a:pt x="1126769" y="422796"/>
                </a:lnTo>
                <a:lnTo>
                  <a:pt x="1126769" y="404279"/>
                </a:lnTo>
                <a:lnTo>
                  <a:pt x="1108253" y="404279"/>
                </a:lnTo>
                <a:lnTo>
                  <a:pt x="1108253" y="422796"/>
                </a:lnTo>
                <a:lnTo>
                  <a:pt x="1089736" y="422796"/>
                </a:lnTo>
                <a:lnTo>
                  <a:pt x="1089736" y="441312"/>
                </a:lnTo>
                <a:lnTo>
                  <a:pt x="1108253" y="441312"/>
                </a:lnTo>
                <a:lnTo>
                  <a:pt x="1108253" y="459829"/>
                </a:lnTo>
                <a:close/>
                <a:moveTo>
                  <a:pt x="2414359" y="38748"/>
                </a:moveTo>
                <a:lnTo>
                  <a:pt x="2426704" y="38748"/>
                </a:lnTo>
                <a:lnTo>
                  <a:pt x="2426704" y="26746"/>
                </a:lnTo>
                <a:lnTo>
                  <a:pt x="2438705" y="26746"/>
                </a:lnTo>
                <a:lnTo>
                  <a:pt x="2438705" y="14402"/>
                </a:lnTo>
                <a:lnTo>
                  <a:pt x="2426704" y="14402"/>
                </a:lnTo>
                <a:lnTo>
                  <a:pt x="2426704" y="2400"/>
                </a:lnTo>
                <a:lnTo>
                  <a:pt x="2414359" y="2400"/>
                </a:lnTo>
                <a:lnTo>
                  <a:pt x="2414359" y="14402"/>
                </a:lnTo>
                <a:lnTo>
                  <a:pt x="2402357" y="14402"/>
                </a:lnTo>
                <a:lnTo>
                  <a:pt x="2402357" y="26746"/>
                </a:lnTo>
                <a:lnTo>
                  <a:pt x="2414359" y="26746"/>
                </a:lnTo>
                <a:lnTo>
                  <a:pt x="2414359" y="38748"/>
                </a:lnTo>
                <a:close/>
                <a:moveTo>
                  <a:pt x="2340979" y="465315"/>
                </a:moveTo>
                <a:lnTo>
                  <a:pt x="2362924" y="465315"/>
                </a:lnTo>
                <a:lnTo>
                  <a:pt x="2362924" y="443027"/>
                </a:lnTo>
                <a:lnTo>
                  <a:pt x="2385212" y="443027"/>
                </a:lnTo>
                <a:lnTo>
                  <a:pt x="2385212" y="421081"/>
                </a:lnTo>
                <a:lnTo>
                  <a:pt x="2362924" y="421081"/>
                </a:lnTo>
                <a:lnTo>
                  <a:pt x="2362924" y="398793"/>
                </a:lnTo>
                <a:lnTo>
                  <a:pt x="2340979" y="398793"/>
                </a:lnTo>
                <a:lnTo>
                  <a:pt x="2340979" y="421081"/>
                </a:lnTo>
                <a:lnTo>
                  <a:pt x="2318690" y="421081"/>
                </a:lnTo>
                <a:lnTo>
                  <a:pt x="2318690" y="443027"/>
                </a:lnTo>
                <a:lnTo>
                  <a:pt x="2340979" y="443027"/>
                </a:lnTo>
                <a:lnTo>
                  <a:pt x="2340979" y="465315"/>
                </a:lnTo>
                <a:close/>
                <a:moveTo>
                  <a:pt x="2203475" y="466344"/>
                </a:moveTo>
                <a:lnTo>
                  <a:pt x="2226107" y="466344"/>
                </a:lnTo>
                <a:lnTo>
                  <a:pt x="2226107" y="443370"/>
                </a:lnTo>
                <a:lnTo>
                  <a:pt x="2249081" y="443370"/>
                </a:lnTo>
                <a:lnTo>
                  <a:pt x="2249081" y="420738"/>
                </a:lnTo>
                <a:lnTo>
                  <a:pt x="2226107" y="420738"/>
                </a:lnTo>
                <a:lnTo>
                  <a:pt x="2226107" y="397764"/>
                </a:lnTo>
                <a:lnTo>
                  <a:pt x="2203475" y="397764"/>
                </a:lnTo>
                <a:lnTo>
                  <a:pt x="2203475" y="420738"/>
                </a:lnTo>
                <a:lnTo>
                  <a:pt x="2180501" y="420738"/>
                </a:lnTo>
                <a:lnTo>
                  <a:pt x="2180501" y="443370"/>
                </a:lnTo>
                <a:lnTo>
                  <a:pt x="2203475" y="443370"/>
                </a:lnTo>
                <a:lnTo>
                  <a:pt x="2203475" y="466344"/>
                </a:lnTo>
                <a:close/>
                <a:moveTo>
                  <a:pt x="2139353" y="40805"/>
                </a:moveTo>
                <a:lnTo>
                  <a:pt x="2153069" y="40805"/>
                </a:lnTo>
                <a:lnTo>
                  <a:pt x="2153069" y="27432"/>
                </a:lnTo>
                <a:lnTo>
                  <a:pt x="2166442" y="27432"/>
                </a:lnTo>
                <a:lnTo>
                  <a:pt x="2166442" y="13716"/>
                </a:lnTo>
                <a:lnTo>
                  <a:pt x="2153069" y="13716"/>
                </a:lnTo>
                <a:lnTo>
                  <a:pt x="2153069" y="343"/>
                </a:lnTo>
                <a:lnTo>
                  <a:pt x="2139353" y="343"/>
                </a:lnTo>
                <a:lnTo>
                  <a:pt x="2139353" y="13716"/>
                </a:lnTo>
                <a:lnTo>
                  <a:pt x="2125980" y="13716"/>
                </a:lnTo>
                <a:lnTo>
                  <a:pt x="2125980" y="27432"/>
                </a:lnTo>
                <a:lnTo>
                  <a:pt x="2139353" y="27432"/>
                </a:lnTo>
                <a:lnTo>
                  <a:pt x="2139353" y="40805"/>
                </a:lnTo>
                <a:close/>
                <a:moveTo>
                  <a:pt x="2206562" y="182423"/>
                </a:moveTo>
                <a:lnTo>
                  <a:pt x="2223021" y="182423"/>
                </a:lnTo>
                <a:lnTo>
                  <a:pt x="2223021" y="165964"/>
                </a:lnTo>
                <a:lnTo>
                  <a:pt x="2239480" y="165964"/>
                </a:lnTo>
                <a:lnTo>
                  <a:pt x="2239480" y="149504"/>
                </a:lnTo>
                <a:lnTo>
                  <a:pt x="2223021" y="149504"/>
                </a:lnTo>
                <a:lnTo>
                  <a:pt x="2223021" y="133045"/>
                </a:lnTo>
                <a:lnTo>
                  <a:pt x="2206562" y="133045"/>
                </a:lnTo>
                <a:lnTo>
                  <a:pt x="2206562" y="149504"/>
                </a:lnTo>
                <a:lnTo>
                  <a:pt x="2190103" y="149504"/>
                </a:lnTo>
                <a:lnTo>
                  <a:pt x="2190103" y="165964"/>
                </a:lnTo>
                <a:lnTo>
                  <a:pt x="2206562" y="165964"/>
                </a:lnTo>
                <a:lnTo>
                  <a:pt x="2206562" y="182423"/>
                </a:lnTo>
                <a:close/>
                <a:moveTo>
                  <a:pt x="2273770" y="324041"/>
                </a:moveTo>
                <a:lnTo>
                  <a:pt x="2292973" y="324041"/>
                </a:lnTo>
                <a:lnTo>
                  <a:pt x="2292973" y="304495"/>
                </a:lnTo>
                <a:lnTo>
                  <a:pt x="2312518" y="304495"/>
                </a:lnTo>
                <a:lnTo>
                  <a:pt x="2312518" y="285293"/>
                </a:lnTo>
                <a:lnTo>
                  <a:pt x="2292973" y="285293"/>
                </a:lnTo>
                <a:lnTo>
                  <a:pt x="2292973" y="265748"/>
                </a:lnTo>
                <a:lnTo>
                  <a:pt x="2273770" y="265748"/>
                </a:lnTo>
                <a:lnTo>
                  <a:pt x="2273770" y="285293"/>
                </a:lnTo>
                <a:lnTo>
                  <a:pt x="2254225" y="285293"/>
                </a:lnTo>
                <a:lnTo>
                  <a:pt x="2254225" y="304495"/>
                </a:lnTo>
                <a:lnTo>
                  <a:pt x="2273770" y="304495"/>
                </a:lnTo>
                <a:lnTo>
                  <a:pt x="2273770" y="324041"/>
                </a:lnTo>
                <a:close/>
                <a:moveTo>
                  <a:pt x="2276856" y="39776"/>
                </a:moveTo>
                <a:lnTo>
                  <a:pt x="2289886" y="39776"/>
                </a:lnTo>
                <a:lnTo>
                  <a:pt x="2289886" y="27089"/>
                </a:lnTo>
                <a:lnTo>
                  <a:pt x="2302574" y="27089"/>
                </a:lnTo>
                <a:lnTo>
                  <a:pt x="2302574" y="14059"/>
                </a:lnTo>
                <a:lnTo>
                  <a:pt x="2289886" y="14059"/>
                </a:lnTo>
                <a:lnTo>
                  <a:pt x="2289886" y="1372"/>
                </a:lnTo>
                <a:lnTo>
                  <a:pt x="2276856" y="1372"/>
                </a:lnTo>
                <a:lnTo>
                  <a:pt x="2276856" y="14059"/>
                </a:lnTo>
                <a:lnTo>
                  <a:pt x="2264169" y="14059"/>
                </a:lnTo>
                <a:lnTo>
                  <a:pt x="2264169" y="27089"/>
                </a:lnTo>
                <a:lnTo>
                  <a:pt x="2276856" y="27089"/>
                </a:lnTo>
                <a:lnTo>
                  <a:pt x="2276856" y="39776"/>
                </a:lnTo>
                <a:close/>
                <a:moveTo>
                  <a:pt x="2411273" y="323012"/>
                </a:moveTo>
                <a:lnTo>
                  <a:pt x="2429789" y="323012"/>
                </a:lnTo>
                <a:lnTo>
                  <a:pt x="2429789" y="304152"/>
                </a:lnTo>
                <a:lnTo>
                  <a:pt x="2448649" y="304152"/>
                </a:lnTo>
                <a:lnTo>
                  <a:pt x="2448649" y="285636"/>
                </a:lnTo>
                <a:lnTo>
                  <a:pt x="2429789" y="285636"/>
                </a:lnTo>
                <a:lnTo>
                  <a:pt x="2429789" y="266776"/>
                </a:lnTo>
                <a:lnTo>
                  <a:pt x="2411273" y="266776"/>
                </a:lnTo>
                <a:lnTo>
                  <a:pt x="2411273" y="285636"/>
                </a:lnTo>
                <a:lnTo>
                  <a:pt x="2392414" y="285636"/>
                </a:lnTo>
                <a:lnTo>
                  <a:pt x="2392414" y="304152"/>
                </a:lnTo>
                <a:lnTo>
                  <a:pt x="2411273" y="304152"/>
                </a:lnTo>
                <a:lnTo>
                  <a:pt x="2411273" y="323012"/>
                </a:lnTo>
                <a:close/>
                <a:moveTo>
                  <a:pt x="1314336" y="321297"/>
                </a:moveTo>
                <a:lnTo>
                  <a:pt x="1332166" y="321297"/>
                </a:lnTo>
                <a:lnTo>
                  <a:pt x="1332166" y="303809"/>
                </a:lnTo>
                <a:lnTo>
                  <a:pt x="1349654" y="303809"/>
                </a:lnTo>
                <a:lnTo>
                  <a:pt x="1349654" y="285979"/>
                </a:lnTo>
                <a:lnTo>
                  <a:pt x="1332166" y="285979"/>
                </a:lnTo>
                <a:lnTo>
                  <a:pt x="1332166" y="268491"/>
                </a:lnTo>
                <a:lnTo>
                  <a:pt x="1314336" y="268491"/>
                </a:lnTo>
                <a:lnTo>
                  <a:pt x="1314336" y="285979"/>
                </a:lnTo>
                <a:lnTo>
                  <a:pt x="1296848" y="285979"/>
                </a:lnTo>
                <a:lnTo>
                  <a:pt x="1296848" y="303809"/>
                </a:lnTo>
                <a:lnTo>
                  <a:pt x="1314336" y="303809"/>
                </a:lnTo>
                <a:lnTo>
                  <a:pt x="1314336" y="321297"/>
                </a:lnTo>
                <a:close/>
                <a:moveTo>
                  <a:pt x="1247813" y="178651"/>
                </a:moveTo>
                <a:lnTo>
                  <a:pt x="1261529" y="178651"/>
                </a:lnTo>
                <a:lnTo>
                  <a:pt x="1261529" y="164592"/>
                </a:lnTo>
                <a:lnTo>
                  <a:pt x="1275588" y="164592"/>
                </a:lnTo>
                <a:lnTo>
                  <a:pt x="1275588" y="150876"/>
                </a:lnTo>
                <a:lnTo>
                  <a:pt x="1261529" y="150876"/>
                </a:lnTo>
                <a:lnTo>
                  <a:pt x="1261529" y="136817"/>
                </a:lnTo>
                <a:lnTo>
                  <a:pt x="1247813" y="136817"/>
                </a:lnTo>
                <a:lnTo>
                  <a:pt x="1247813" y="150876"/>
                </a:lnTo>
                <a:lnTo>
                  <a:pt x="1233754" y="150876"/>
                </a:lnTo>
                <a:lnTo>
                  <a:pt x="1233754" y="164592"/>
                </a:lnTo>
                <a:lnTo>
                  <a:pt x="1247813" y="164592"/>
                </a:lnTo>
                <a:lnTo>
                  <a:pt x="1247813" y="178651"/>
                </a:lnTo>
                <a:close/>
                <a:moveTo>
                  <a:pt x="1311592" y="604190"/>
                </a:moveTo>
                <a:lnTo>
                  <a:pt x="1334910" y="604190"/>
                </a:lnTo>
                <a:lnTo>
                  <a:pt x="1334910" y="580873"/>
                </a:lnTo>
                <a:lnTo>
                  <a:pt x="1358227" y="580873"/>
                </a:lnTo>
                <a:lnTo>
                  <a:pt x="1358227" y="557555"/>
                </a:lnTo>
                <a:lnTo>
                  <a:pt x="1334910" y="557555"/>
                </a:lnTo>
                <a:lnTo>
                  <a:pt x="1334910" y="534238"/>
                </a:lnTo>
                <a:lnTo>
                  <a:pt x="1311592" y="534238"/>
                </a:lnTo>
                <a:lnTo>
                  <a:pt x="1311592" y="557555"/>
                </a:lnTo>
                <a:lnTo>
                  <a:pt x="1288275" y="557555"/>
                </a:lnTo>
                <a:lnTo>
                  <a:pt x="1288275" y="580873"/>
                </a:lnTo>
                <a:lnTo>
                  <a:pt x="1311592" y="580873"/>
                </a:lnTo>
                <a:lnTo>
                  <a:pt x="1311592" y="604190"/>
                </a:lnTo>
                <a:close/>
                <a:moveTo>
                  <a:pt x="1381201" y="463944"/>
                </a:moveTo>
                <a:lnTo>
                  <a:pt x="1402461" y="463944"/>
                </a:lnTo>
                <a:lnTo>
                  <a:pt x="1402461" y="442684"/>
                </a:lnTo>
                <a:lnTo>
                  <a:pt x="1423721" y="442684"/>
                </a:lnTo>
                <a:lnTo>
                  <a:pt x="1423721" y="421424"/>
                </a:lnTo>
                <a:lnTo>
                  <a:pt x="1402461" y="421424"/>
                </a:lnTo>
                <a:lnTo>
                  <a:pt x="1402461" y="400164"/>
                </a:lnTo>
                <a:lnTo>
                  <a:pt x="1381201" y="400164"/>
                </a:lnTo>
                <a:lnTo>
                  <a:pt x="1381201" y="421424"/>
                </a:lnTo>
                <a:lnTo>
                  <a:pt x="1359941" y="421424"/>
                </a:lnTo>
                <a:lnTo>
                  <a:pt x="1359941" y="442684"/>
                </a:lnTo>
                <a:lnTo>
                  <a:pt x="1381201" y="442684"/>
                </a:lnTo>
                <a:lnTo>
                  <a:pt x="1381201" y="463944"/>
                </a:lnTo>
                <a:close/>
                <a:moveTo>
                  <a:pt x="1244727" y="461886"/>
                </a:moveTo>
                <a:lnTo>
                  <a:pt x="1264615" y="461886"/>
                </a:lnTo>
                <a:lnTo>
                  <a:pt x="1264615" y="441998"/>
                </a:lnTo>
                <a:lnTo>
                  <a:pt x="1284503" y="441998"/>
                </a:lnTo>
                <a:lnTo>
                  <a:pt x="1284503" y="422110"/>
                </a:lnTo>
                <a:lnTo>
                  <a:pt x="1264615" y="422110"/>
                </a:lnTo>
                <a:lnTo>
                  <a:pt x="1264615" y="402222"/>
                </a:lnTo>
                <a:lnTo>
                  <a:pt x="1244727" y="402222"/>
                </a:lnTo>
                <a:lnTo>
                  <a:pt x="1244727" y="422110"/>
                </a:lnTo>
                <a:lnTo>
                  <a:pt x="1224839" y="422110"/>
                </a:lnTo>
                <a:lnTo>
                  <a:pt x="1224839" y="441998"/>
                </a:lnTo>
                <a:lnTo>
                  <a:pt x="1244727" y="441998"/>
                </a:lnTo>
                <a:lnTo>
                  <a:pt x="1244727" y="461886"/>
                </a:lnTo>
                <a:close/>
                <a:moveTo>
                  <a:pt x="1384287" y="180365"/>
                </a:moveTo>
                <a:lnTo>
                  <a:pt x="1399375" y="180365"/>
                </a:lnTo>
                <a:lnTo>
                  <a:pt x="1399375" y="165278"/>
                </a:lnTo>
                <a:lnTo>
                  <a:pt x="1414462" y="165278"/>
                </a:lnTo>
                <a:lnTo>
                  <a:pt x="1414462" y="150190"/>
                </a:lnTo>
                <a:lnTo>
                  <a:pt x="1399375" y="150190"/>
                </a:lnTo>
                <a:lnTo>
                  <a:pt x="1399375" y="135103"/>
                </a:lnTo>
                <a:lnTo>
                  <a:pt x="1384287" y="135103"/>
                </a:lnTo>
                <a:lnTo>
                  <a:pt x="1384287" y="150190"/>
                </a:lnTo>
                <a:lnTo>
                  <a:pt x="1369200" y="150190"/>
                </a:lnTo>
                <a:lnTo>
                  <a:pt x="1369200" y="165278"/>
                </a:lnTo>
                <a:lnTo>
                  <a:pt x="1384287" y="165278"/>
                </a:lnTo>
                <a:lnTo>
                  <a:pt x="1384287" y="180365"/>
                </a:lnTo>
                <a:close/>
                <a:moveTo>
                  <a:pt x="1111339" y="176594"/>
                </a:moveTo>
                <a:lnTo>
                  <a:pt x="1123683" y="176594"/>
                </a:lnTo>
                <a:lnTo>
                  <a:pt x="1123683" y="163906"/>
                </a:lnTo>
                <a:lnTo>
                  <a:pt x="1136371" y="163906"/>
                </a:lnTo>
                <a:lnTo>
                  <a:pt x="1136371" y="151562"/>
                </a:lnTo>
                <a:lnTo>
                  <a:pt x="1123683" y="151562"/>
                </a:lnTo>
                <a:lnTo>
                  <a:pt x="1123683" y="138875"/>
                </a:lnTo>
                <a:lnTo>
                  <a:pt x="1111339" y="138875"/>
                </a:lnTo>
                <a:lnTo>
                  <a:pt x="1111339" y="151562"/>
                </a:lnTo>
                <a:lnTo>
                  <a:pt x="1098652" y="151562"/>
                </a:lnTo>
                <a:lnTo>
                  <a:pt x="1098652" y="163906"/>
                </a:lnTo>
                <a:lnTo>
                  <a:pt x="1111339" y="163906"/>
                </a:lnTo>
                <a:lnTo>
                  <a:pt x="1111339" y="176594"/>
                </a:lnTo>
                <a:close/>
                <a:moveTo>
                  <a:pt x="1175118" y="602475"/>
                </a:moveTo>
                <a:lnTo>
                  <a:pt x="1197064" y="602475"/>
                </a:lnTo>
                <a:lnTo>
                  <a:pt x="1197064" y="580187"/>
                </a:lnTo>
                <a:lnTo>
                  <a:pt x="1219352" y="580187"/>
                </a:lnTo>
                <a:lnTo>
                  <a:pt x="1219352" y="558241"/>
                </a:lnTo>
                <a:lnTo>
                  <a:pt x="1197064" y="558241"/>
                </a:lnTo>
                <a:lnTo>
                  <a:pt x="1197064" y="535953"/>
                </a:lnTo>
                <a:lnTo>
                  <a:pt x="1175118" y="535953"/>
                </a:lnTo>
                <a:lnTo>
                  <a:pt x="1175118" y="558241"/>
                </a:lnTo>
                <a:lnTo>
                  <a:pt x="1152830" y="558241"/>
                </a:lnTo>
                <a:lnTo>
                  <a:pt x="1152830" y="580187"/>
                </a:lnTo>
                <a:lnTo>
                  <a:pt x="1175118" y="580187"/>
                </a:lnTo>
                <a:lnTo>
                  <a:pt x="1175118" y="602475"/>
                </a:lnTo>
                <a:close/>
                <a:moveTo>
                  <a:pt x="1177861" y="319240"/>
                </a:moveTo>
                <a:lnTo>
                  <a:pt x="1194321" y="319240"/>
                </a:lnTo>
                <a:lnTo>
                  <a:pt x="1194321" y="303124"/>
                </a:lnTo>
                <a:lnTo>
                  <a:pt x="1210437" y="303124"/>
                </a:lnTo>
                <a:lnTo>
                  <a:pt x="1210437" y="286664"/>
                </a:lnTo>
                <a:lnTo>
                  <a:pt x="1194321" y="286664"/>
                </a:lnTo>
                <a:lnTo>
                  <a:pt x="1194321" y="270548"/>
                </a:lnTo>
                <a:lnTo>
                  <a:pt x="1177861" y="270548"/>
                </a:lnTo>
                <a:lnTo>
                  <a:pt x="1177861" y="286664"/>
                </a:lnTo>
                <a:lnTo>
                  <a:pt x="1161745" y="286664"/>
                </a:lnTo>
                <a:lnTo>
                  <a:pt x="1161745" y="303124"/>
                </a:lnTo>
                <a:lnTo>
                  <a:pt x="1177861" y="303124"/>
                </a:lnTo>
                <a:lnTo>
                  <a:pt x="1177861" y="319240"/>
                </a:lnTo>
                <a:close/>
                <a:moveTo>
                  <a:pt x="1657921" y="182423"/>
                </a:moveTo>
                <a:lnTo>
                  <a:pt x="1674381" y="182423"/>
                </a:lnTo>
                <a:lnTo>
                  <a:pt x="1674381" y="165964"/>
                </a:lnTo>
                <a:lnTo>
                  <a:pt x="1690840" y="165964"/>
                </a:lnTo>
                <a:lnTo>
                  <a:pt x="1690840" y="149504"/>
                </a:lnTo>
                <a:lnTo>
                  <a:pt x="1674381" y="149504"/>
                </a:lnTo>
                <a:lnTo>
                  <a:pt x="1674381" y="133045"/>
                </a:lnTo>
                <a:lnTo>
                  <a:pt x="1657921" y="133045"/>
                </a:lnTo>
                <a:lnTo>
                  <a:pt x="1657921" y="149504"/>
                </a:lnTo>
                <a:lnTo>
                  <a:pt x="1641462" y="149504"/>
                </a:lnTo>
                <a:lnTo>
                  <a:pt x="1641462" y="165964"/>
                </a:lnTo>
                <a:lnTo>
                  <a:pt x="1657921" y="165964"/>
                </a:lnTo>
                <a:lnTo>
                  <a:pt x="1657921" y="182423"/>
                </a:lnTo>
                <a:close/>
                <a:moveTo>
                  <a:pt x="1727873" y="40805"/>
                </a:moveTo>
                <a:lnTo>
                  <a:pt x="1741589" y="40805"/>
                </a:lnTo>
                <a:lnTo>
                  <a:pt x="1741589" y="27432"/>
                </a:lnTo>
                <a:lnTo>
                  <a:pt x="1754962" y="27432"/>
                </a:lnTo>
                <a:lnTo>
                  <a:pt x="1754962" y="13716"/>
                </a:lnTo>
                <a:lnTo>
                  <a:pt x="1741589" y="13716"/>
                </a:lnTo>
                <a:lnTo>
                  <a:pt x="1741589" y="343"/>
                </a:lnTo>
                <a:lnTo>
                  <a:pt x="1727873" y="343"/>
                </a:lnTo>
                <a:lnTo>
                  <a:pt x="1727873" y="13716"/>
                </a:lnTo>
                <a:lnTo>
                  <a:pt x="1714500" y="13716"/>
                </a:lnTo>
                <a:lnTo>
                  <a:pt x="1714500" y="27432"/>
                </a:lnTo>
                <a:lnTo>
                  <a:pt x="1727873" y="27432"/>
                </a:lnTo>
                <a:lnTo>
                  <a:pt x="1727873" y="40805"/>
                </a:lnTo>
                <a:close/>
                <a:moveTo>
                  <a:pt x="1654835" y="466001"/>
                </a:moveTo>
                <a:lnTo>
                  <a:pt x="1677467" y="466001"/>
                </a:lnTo>
                <a:lnTo>
                  <a:pt x="1677467" y="443370"/>
                </a:lnTo>
                <a:lnTo>
                  <a:pt x="1700098" y="443370"/>
                </a:lnTo>
                <a:lnTo>
                  <a:pt x="1700098" y="420738"/>
                </a:lnTo>
                <a:lnTo>
                  <a:pt x="1677467" y="420738"/>
                </a:lnTo>
                <a:lnTo>
                  <a:pt x="1677467" y="398107"/>
                </a:lnTo>
                <a:lnTo>
                  <a:pt x="1654835" y="398107"/>
                </a:lnTo>
                <a:lnTo>
                  <a:pt x="1654835" y="420738"/>
                </a:lnTo>
                <a:lnTo>
                  <a:pt x="1632204" y="420738"/>
                </a:lnTo>
                <a:lnTo>
                  <a:pt x="1632204" y="443370"/>
                </a:lnTo>
                <a:lnTo>
                  <a:pt x="1654835" y="443370"/>
                </a:lnTo>
                <a:lnTo>
                  <a:pt x="1654835" y="466001"/>
                </a:lnTo>
                <a:close/>
                <a:moveTo>
                  <a:pt x="1724787" y="325069"/>
                </a:moveTo>
                <a:lnTo>
                  <a:pt x="1744675" y="325069"/>
                </a:lnTo>
                <a:lnTo>
                  <a:pt x="1744675" y="304838"/>
                </a:lnTo>
                <a:lnTo>
                  <a:pt x="1764906" y="304838"/>
                </a:lnTo>
                <a:lnTo>
                  <a:pt x="1764906" y="284950"/>
                </a:lnTo>
                <a:lnTo>
                  <a:pt x="1744675" y="284950"/>
                </a:lnTo>
                <a:lnTo>
                  <a:pt x="1744675" y="264719"/>
                </a:lnTo>
                <a:lnTo>
                  <a:pt x="1724787" y="264719"/>
                </a:lnTo>
                <a:lnTo>
                  <a:pt x="1724787" y="284950"/>
                </a:lnTo>
                <a:lnTo>
                  <a:pt x="1704556" y="284950"/>
                </a:lnTo>
                <a:lnTo>
                  <a:pt x="1704556" y="304838"/>
                </a:lnTo>
                <a:lnTo>
                  <a:pt x="1724787" y="304838"/>
                </a:lnTo>
                <a:lnTo>
                  <a:pt x="1724787" y="325069"/>
                </a:lnTo>
                <a:close/>
                <a:moveTo>
                  <a:pt x="1591056" y="39776"/>
                </a:moveTo>
                <a:lnTo>
                  <a:pt x="1604086" y="39776"/>
                </a:lnTo>
                <a:lnTo>
                  <a:pt x="1604086" y="27089"/>
                </a:lnTo>
                <a:lnTo>
                  <a:pt x="1616773" y="27089"/>
                </a:lnTo>
                <a:lnTo>
                  <a:pt x="1616773" y="14059"/>
                </a:lnTo>
                <a:lnTo>
                  <a:pt x="1604086" y="14059"/>
                </a:lnTo>
                <a:lnTo>
                  <a:pt x="1604086" y="1372"/>
                </a:lnTo>
                <a:lnTo>
                  <a:pt x="1591056" y="1372"/>
                </a:lnTo>
                <a:lnTo>
                  <a:pt x="1591056" y="14059"/>
                </a:lnTo>
                <a:lnTo>
                  <a:pt x="1578369" y="14059"/>
                </a:lnTo>
                <a:lnTo>
                  <a:pt x="1578369" y="27089"/>
                </a:lnTo>
                <a:lnTo>
                  <a:pt x="1591056" y="27089"/>
                </a:lnTo>
                <a:lnTo>
                  <a:pt x="1591056" y="39776"/>
                </a:lnTo>
                <a:close/>
                <a:moveTo>
                  <a:pt x="1454239" y="39091"/>
                </a:moveTo>
                <a:lnTo>
                  <a:pt x="1466583" y="39091"/>
                </a:lnTo>
                <a:lnTo>
                  <a:pt x="1466583" y="26746"/>
                </a:lnTo>
                <a:lnTo>
                  <a:pt x="1478928" y="26746"/>
                </a:lnTo>
                <a:lnTo>
                  <a:pt x="1478928" y="14402"/>
                </a:lnTo>
                <a:lnTo>
                  <a:pt x="1466583" y="14402"/>
                </a:lnTo>
                <a:lnTo>
                  <a:pt x="1466583" y="2057"/>
                </a:lnTo>
                <a:lnTo>
                  <a:pt x="1454239" y="2057"/>
                </a:lnTo>
                <a:lnTo>
                  <a:pt x="1454239" y="14402"/>
                </a:lnTo>
                <a:lnTo>
                  <a:pt x="1441894" y="14402"/>
                </a:lnTo>
                <a:lnTo>
                  <a:pt x="1441894" y="26746"/>
                </a:lnTo>
                <a:lnTo>
                  <a:pt x="1454239" y="26746"/>
                </a:lnTo>
                <a:lnTo>
                  <a:pt x="1454239" y="39091"/>
                </a:lnTo>
                <a:close/>
                <a:moveTo>
                  <a:pt x="1518018" y="464972"/>
                </a:moveTo>
                <a:lnTo>
                  <a:pt x="1539964" y="464972"/>
                </a:lnTo>
                <a:lnTo>
                  <a:pt x="1539964" y="443027"/>
                </a:lnTo>
                <a:lnTo>
                  <a:pt x="1561909" y="443027"/>
                </a:lnTo>
                <a:lnTo>
                  <a:pt x="1561909" y="421081"/>
                </a:lnTo>
                <a:lnTo>
                  <a:pt x="1539964" y="421081"/>
                </a:lnTo>
                <a:lnTo>
                  <a:pt x="1539964" y="399136"/>
                </a:lnTo>
                <a:lnTo>
                  <a:pt x="1518018" y="399136"/>
                </a:lnTo>
                <a:lnTo>
                  <a:pt x="1518018" y="421081"/>
                </a:lnTo>
                <a:lnTo>
                  <a:pt x="1496073" y="421081"/>
                </a:lnTo>
                <a:lnTo>
                  <a:pt x="1496073" y="443027"/>
                </a:lnTo>
                <a:lnTo>
                  <a:pt x="1518018" y="443027"/>
                </a:lnTo>
                <a:lnTo>
                  <a:pt x="1518018" y="464972"/>
                </a:lnTo>
                <a:close/>
                <a:moveTo>
                  <a:pt x="1451153" y="323012"/>
                </a:moveTo>
                <a:lnTo>
                  <a:pt x="1469669" y="323012"/>
                </a:lnTo>
                <a:lnTo>
                  <a:pt x="1469669" y="304152"/>
                </a:lnTo>
                <a:lnTo>
                  <a:pt x="1488529" y="304152"/>
                </a:lnTo>
                <a:lnTo>
                  <a:pt x="1488529" y="285636"/>
                </a:lnTo>
                <a:lnTo>
                  <a:pt x="1469669" y="285636"/>
                </a:lnTo>
                <a:lnTo>
                  <a:pt x="1469669" y="266776"/>
                </a:lnTo>
                <a:lnTo>
                  <a:pt x="1451153" y="266776"/>
                </a:lnTo>
                <a:lnTo>
                  <a:pt x="1451153" y="285636"/>
                </a:lnTo>
                <a:lnTo>
                  <a:pt x="1432293" y="285636"/>
                </a:lnTo>
                <a:lnTo>
                  <a:pt x="1432293" y="304152"/>
                </a:lnTo>
                <a:lnTo>
                  <a:pt x="1451153" y="304152"/>
                </a:lnTo>
                <a:lnTo>
                  <a:pt x="1451153" y="323012"/>
                </a:lnTo>
                <a:close/>
                <a:moveTo>
                  <a:pt x="1587970" y="324041"/>
                </a:moveTo>
                <a:lnTo>
                  <a:pt x="1607172" y="324041"/>
                </a:lnTo>
                <a:lnTo>
                  <a:pt x="1607172" y="304495"/>
                </a:lnTo>
                <a:lnTo>
                  <a:pt x="1626718" y="304495"/>
                </a:lnTo>
                <a:lnTo>
                  <a:pt x="1626718" y="285293"/>
                </a:lnTo>
                <a:lnTo>
                  <a:pt x="1607172" y="285293"/>
                </a:lnTo>
                <a:lnTo>
                  <a:pt x="1607172" y="265748"/>
                </a:lnTo>
                <a:lnTo>
                  <a:pt x="1587970" y="265748"/>
                </a:lnTo>
                <a:lnTo>
                  <a:pt x="1587970" y="285293"/>
                </a:lnTo>
                <a:lnTo>
                  <a:pt x="1568425" y="285293"/>
                </a:lnTo>
                <a:lnTo>
                  <a:pt x="1568425" y="304495"/>
                </a:lnTo>
                <a:lnTo>
                  <a:pt x="1587970" y="304495"/>
                </a:lnTo>
                <a:lnTo>
                  <a:pt x="1587970" y="324041"/>
                </a:lnTo>
                <a:close/>
                <a:moveTo>
                  <a:pt x="1521104" y="181394"/>
                </a:moveTo>
                <a:lnTo>
                  <a:pt x="1536878" y="181394"/>
                </a:lnTo>
                <a:lnTo>
                  <a:pt x="1536878" y="165621"/>
                </a:lnTo>
                <a:lnTo>
                  <a:pt x="1552651" y="165621"/>
                </a:lnTo>
                <a:lnTo>
                  <a:pt x="1552651" y="149847"/>
                </a:lnTo>
                <a:lnTo>
                  <a:pt x="1536878" y="149847"/>
                </a:lnTo>
                <a:lnTo>
                  <a:pt x="1536878" y="134074"/>
                </a:lnTo>
                <a:lnTo>
                  <a:pt x="1521104" y="134074"/>
                </a:lnTo>
                <a:lnTo>
                  <a:pt x="1521104" y="149847"/>
                </a:lnTo>
                <a:lnTo>
                  <a:pt x="1505331" y="149847"/>
                </a:lnTo>
                <a:lnTo>
                  <a:pt x="1505331" y="165621"/>
                </a:lnTo>
                <a:lnTo>
                  <a:pt x="1521104" y="165621"/>
                </a:lnTo>
                <a:lnTo>
                  <a:pt x="1521104" y="181394"/>
                </a:lnTo>
                <a:close/>
              </a:path>
            </a:pathLst>
          </a:custGeom>
          <a:gradFill>
            <a:gsLst>
              <a:gs pos="0">
                <a:srgbClr val="08303F">
                  <a:alpha val="14901"/>
                </a:srgbClr>
              </a:gs>
              <a:gs pos="100000">
                <a:srgbClr val="17727E">
                  <a:alpha val="14901"/>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0" name="Google Shape;20;p3"/>
          <p:cNvSpPr/>
          <p:nvPr/>
        </p:nvSpPr>
        <p:spPr>
          <a:xfrm>
            <a:off x="6439062" y="-278417"/>
            <a:ext cx="3947121" cy="3881628"/>
          </a:xfrm>
          <a:custGeom>
            <a:rect b="b" l="l" r="r" t="t"/>
            <a:pathLst>
              <a:path extrusionOk="0" h="3881628" w="3947121">
                <a:moveTo>
                  <a:pt x="1064704" y="2536431"/>
                </a:moveTo>
                <a:lnTo>
                  <a:pt x="1064704" y="2505227"/>
                </a:lnTo>
                <a:lnTo>
                  <a:pt x="1095908" y="2505227"/>
                </a:lnTo>
                <a:lnTo>
                  <a:pt x="1095908" y="2473681"/>
                </a:lnTo>
                <a:lnTo>
                  <a:pt x="1064704" y="2473681"/>
                </a:lnTo>
                <a:lnTo>
                  <a:pt x="1064704" y="2442477"/>
                </a:lnTo>
                <a:lnTo>
                  <a:pt x="1033158" y="2442477"/>
                </a:lnTo>
                <a:lnTo>
                  <a:pt x="1033158" y="2473681"/>
                </a:lnTo>
                <a:lnTo>
                  <a:pt x="1001954" y="2473681"/>
                </a:lnTo>
                <a:lnTo>
                  <a:pt x="1001954" y="2505227"/>
                </a:lnTo>
                <a:lnTo>
                  <a:pt x="1033158" y="2505227"/>
                </a:lnTo>
                <a:lnTo>
                  <a:pt x="1033158" y="2536431"/>
                </a:lnTo>
                <a:lnTo>
                  <a:pt x="1064704" y="2536431"/>
                </a:lnTo>
                <a:close/>
                <a:moveTo>
                  <a:pt x="1202207" y="2537803"/>
                </a:moveTo>
                <a:lnTo>
                  <a:pt x="1202207" y="2505570"/>
                </a:lnTo>
                <a:lnTo>
                  <a:pt x="1234440" y="2505570"/>
                </a:lnTo>
                <a:lnTo>
                  <a:pt x="1234440" y="2473338"/>
                </a:lnTo>
                <a:lnTo>
                  <a:pt x="1202207" y="2473338"/>
                </a:lnTo>
                <a:lnTo>
                  <a:pt x="1202207" y="2441105"/>
                </a:lnTo>
                <a:lnTo>
                  <a:pt x="1169975" y="2441105"/>
                </a:lnTo>
                <a:lnTo>
                  <a:pt x="1169975" y="2473338"/>
                </a:lnTo>
                <a:lnTo>
                  <a:pt x="1137742" y="2473338"/>
                </a:lnTo>
                <a:lnTo>
                  <a:pt x="1137742" y="2505570"/>
                </a:lnTo>
                <a:lnTo>
                  <a:pt x="1169975" y="2505570"/>
                </a:lnTo>
                <a:lnTo>
                  <a:pt x="1169975" y="2537803"/>
                </a:lnTo>
                <a:lnTo>
                  <a:pt x="1202207" y="2537803"/>
                </a:lnTo>
                <a:close/>
                <a:moveTo>
                  <a:pt x="1270787" y="2674963"/>
                </a:moveTo>
                <a:lnTo>
                  <a:pt x="1270787" y="2642730"/>
                </a:lnTo>
                <a:lnTo>
                  <a:pt x="1303020" y="2642730"/>
                </a:lnTo>
                <a:lnTo>
                  <a:pt x="1303020" y="2610498"/>
                </a:lnTo>
                <a:lnTo>
                  <a:pt x="1270787" y="2610498"/>
                </a:lnTo>
                <a:lnTo>
                  <a:pt x="1270787" y="2578265"/>
                </a:lnTo>
                <a:lnTo>
                  <a:pt x="1238555" y="2578265"/>
                </a:lnTo>
                <a:lnTo>
                  <a:pt x="1238555" y="2610498"/>
                </a:lnTo>
                <a:lnTo>
                  <a:pt x="1206322" y="2610498"/>
                </a:lnTo>
                <a:lnTo>
                  <a:pt x="1206322" y="2642730"/>
                </a:lnTo>
                <a:lnTo>
                  <a:pt x="1238555" y="2642730"/>
                </a:lnTo>
                <a:lnTo>
                  <a:pt x="1238555" y="2674963"/>
                </a:lnTo>
                <a:lnTo>
                  <a:pt x="1270787" y="2674963"/>
                </a:lnTo>
                <a:close/>
                <a:moveTo>
                  <a:pt x="1133627" y="2400643"/>
                </a:moveTo>
                <a:lnTo>
                  <a:pt x="1133627" y="2368410"/>
                </a:lnTo>
                <a:lnTo>
                  <a:pt x="1165860" y="2368410"/>
                </a:lnTo>
                <a:lnTo>
                  <a:pt x="1165860" y="2336178"/>
                </a:lnTo>
                <a:lnTo>
                  <a:pt x="1133627" y="2336178"/>
                </a:lnTo>
                <a:lnTo>
                  <a:pt x="1133627" y="2303945"/>
                </a:lnTo>
                <a:lnTo>
                  <a:pt x="1101395" y="2303945"/>
                </a:lnTo>
                <a:lnTo>
                  <a:pt x="1101395" y="2336178"/>
                </a:lnTo>
                <a:lnTo>
                  <a:pt x="1069162" y="2336178"/>
                </a:lnTo>
                <a:lnTo>
                  <a:pt x="1069162" y="2368410"/>
                </a:lnTo>
                <a:lnTo>
                  <a:pt x="1101395" y="2368410"/>
                </a:lnTo>
                <a:lnTo>
                  <a:pt x="1101395" y="2400643"/>
                </a:lnTo>
                <a:lnTo>
                  <a:pt x="1133627" y="2400643"/>
                </a:lnTo>
                <a:close/>
                <a:moveTo>
                  <a:pt x="996124" y="2399271"/>
                </a:moveTo>
                <a:lnTo>
                  <a:pt x="996124" y="2368067"/>
                </a:lnTo>
                <a:lnTo>
                  <a:pt x="1027328" y="2368067"/>
                </a:lnTo>
                <a:lnTo>
                  <a:pt x="1027328" y="2336521"/>
                </a:lnTo>
                <a:lnTo>
                  <a:pt x="996124" y="2336521"/>
                </a:lnTo>
                <a:lnTo>
                  <a:pt x="996124" y="2305317"/>
                </a:lnTo>
                <a:lnTo>
                  <a:pt x="964578" y="2305317"/>
                </a:lnTo>
                <a:lnTo>
                  <a:pt x="964578" y="2336521"/>
                </a:lnTo>
                <a:lnTo>
                  <a:pt x="933374" y="2336521"/>
                </a:lnTo>
                <a:lnTo>
                  <a:pt x="933374" y="2368067"/>
                </a:lnTo>
                <a:lnTo>
                  <a:pt x="964578" y="2368067"/>
                </a:lnTo>
                <a:lnTo>
                  <a:pt x="964578" y="2399271"/>
                </a:lnTo>
                <a:lnTo>
                  <a:pt x="996124" y="2399271"/>
                </a:lnTo>
                <a:close/>
                <a:moveTo>
                  <a:pt x="651167" y="1981962"/>
                </a:moveTo>
                <a:lnTo>
                  <a:pt x="651167" y="1954530"/>
                </a:lnTo>
                <a:lnTo>
                  <a:pt x="678599" y="1954530"/>
                </a:lnTo>
                <a:lnTo>
                  <a:pt x="678599" y="1927098"/>
                </a:lnTo>
                <a:lnTo>
                  <a:pt x="651167" y="1927098"/>
                </a:lnTo>
                <a:lnTo>
                  <a:pt x="651167" y="1899666"/>
                </a:lnTo>
                <a:lnTo>
                  <a:pt x="623735" y="1899666"/>
                </a:lnTo>
                <a:lnTo>
                  <a:pt x="623735" y="1927098"/>
                </a:lnTo>
                <a:lnTo>
                  <a:pt x="596303" y="1927098"/>
                </a:lnTo>
                <a:lnTo>
                  <a:pt x="596303" y="1954530"/>
                </a:lnTo>
                <a:lnTo>
                  <a:pt x="623735" y="1954530"/>
                </a:lnTo>
                <a:lnTo>
                  <a:pt x="623735" y="1981962"/>
                </a:lnTo>
                <a:lnTo>
                  <a:pt x="651167" y="1981962"/>
                </a:lnTo>
                <a:close/>
                <a:moveTo>
                  <a:pt x="720090" y="2120494"/>
                </a:moveTo>
                <a:lnTo>
                  <a:pt x="720090" y="2092033"/>
                </a:lnTo>
                <a:lnTo>
                  <a:pt x="748551" y="2092033"/>
                </a:lnTo>
                <a:lnTo>
                  <a:pt x="748551" y="2063915"/>
                </a:lnTo>
                <a:lnTo>
                  <a:pt x="720090" y="2063915"/>
                </a:lnTo>
                <a:lnTo>
                  <a:pt x="720090" y="2035454"/>
                </a:lnTo>
                <a:lnTo>
                  <a:pt x="691972" y="2035454"/>
                </a:lnTo>
                <a:lnTo>
                  <a:pt x="691972" y="2063915"/>
                </a:lnTo>
                <a:lnTo>
                  <a:pt x="663511" y="2063915"/>
                </a:lnTo>
                <a:lnTo>
                  <a:pt x="663511" y="2092033"/>
                </a:lnTo>
                <a:lnTo>
                  <a:pt x="691972" y="2092033"/>
                </a:lnTo>
                <a:lnTo>
                  <a:pt x="691972" y="2120494"/>
                </a:lnTo>
                <a:lnTo>
                  <a:pt x="720090" y="2120494"/>
                </a:lnTo>
                <a:close/>
                <a:moveTo>
                  <a:pt x="858279" y="2123580"/>
                </a:moveTo>
                <a:lnTo>
                  <a:pt x="858279" y="2093062"/>
                </a:lnTo>
                <a:lnTo>
                  <a:pt x="888797" y="2093062"/>
                </a:lnTo>
                <a:lnTo>
                  <a:pt x="888797" y="2062886"/>
                </a:lnTo>
                <a:lnTo>
                  <a:pt x="858279" y="2062886"/>
                </a:lnTo>
                <a:lnTo>
                  <a:pt x="858279" y="2032368"/>
                </a:lnTo>
                <a:lnTo>
                  <a:pt x="828103" y="2032368"/>
                </a:lnTo>
                <a:lnTo>
                  <a:pt x="828103" y="2062886"/>
                </a:lnTo>
                <a:lnTo>
                  <a:pt x="797585" y="2062886"/>
                </a:lnTo>
                <a:lnTo>
                  <a:pt x="797585" y="2093062"/>
                </a:lnTo>
                <a:lnTo>
                  <a:pt x="828103" y="2093062"/>
                </a:lnTo>
                <a:lnTo>
                  <a:pt x="828103" y="2123580"/>
                </a:lnTo>
                <a:lnTo>
                  <a:pt x="858279" y="2123580"/>
                </a:lnTo>
                <a:close/>
                <a:moveTo>
                  <a:pt x="927202" y="2261768"/>
                </a:moveTo>
                <a:lnTo>
                  <a:pt x="927202" y="2230565"/>
                </a:lnTo>
                <a:lnTo>
                  <a:pt x="958405" y="2230565"/>
                </a:lnTo>
                <a:lnTo>
                  <a:pt x="958405" y="2199704"/>
                </a:lnTo>
                <a:lnTo>
                  <a:pt x="927202" y="2199704"/>
                </a:lnTo>
                <a:lnTo>
                  <a:pt x="927202" y="2168500"/>
                </a:lnTo>
                <a:lnTo>
                  <a:pt x="896341" y="2168500"/>
                </a:lnTo>
                <a:lnTo>
                  <a:pt x="896341" y="2199704"/>
                </a:lnTo>
                <a:lnTo>
                  <a:pt x="865137" y="2199704"/>
                </a:lnTo>
                <a:lnTo>
                  <a:pt x="865137" y="2230565"/>
                </a:lnTo>
                <a:lnTo>
                  <a:pt x="896341" y="2230565"/>
                </a:lnTo>
                <a:lnTo>
                  <a:pt x="896341" y="2261768"/>
                </a:lnTo>
                <a:lnTo>
                  <a:pt x="927202" y="2261768"/>
                </a:lnTo>
                <a:close/>
                <a:moveTo>
                  <a:pt x="789356" y="2259025"/>
                </a:moveTo>
                <a:lnTo>
                  <a:pt x="789356" y="2229879"/>
                </a:lnTo>
                <a:lnTo>
                  <a:pt x="818502" y="2229879"/>
                </a:lnTo>
                <a:lnTo>
                  <a:pt x="818502" y="2200389"/>
                </a:lnTo>
                <a:lnTo>
                  <a:pt x="789356" y="2200389"/>
                </a:lnTo>
                <a:lnTo>
                  <a:pt x="789356" y="2171243"/>
                </a:lnTo>
                <a:lnTo>
                  <a:pt x="759866" y="2171243"/>
                </a:lnTo>
                <a:lnTo>
                  <a:pt x="759866" y="2200389"/>
                </a:lnTo>
                <a:lnTo>
                  <a:pt x="730720" y="2200389"/>
                </a:lnTo>
                <a:lnTo>
                  <a:pt x="730720" y="2229879"/>
                </a:lnTo>
                <a:lnTo>
                  <a:pt x="759866" y="2229879"/>
                </a:lnTo>
                <a:lnTo>
                  <a:pt x="759866" y="2259025"/>
                </a:lnTo>
                <a:lnTo>
                  <a:pt x="789356" y="2259025"/>
                </a:lnTo>
                <a:close/>
                <a:moveTo>
                  <a:pt x="1888007" y="2812123"/>
                </a:moveTo>
                <a:lnTo>
                  <a:pt x="1888007" y="2779890"/>
                </a:lnTo>
                <a:lnTo>
                  <a:pt x="1920240" y="2779890"/>
                </a:lnTo>
                <a:lnTo>
                  <a:pt x="1920240" y="2747658"/>
                </a:lnTo>
                <a:lnTo>
                  <a:pt x="1888007" y="2747658"/>
                </a:lnTo>
                <a:lnTo>
                  <a:pt x="1888007" y="2715425"/>
                </a:lnTo>
                <a:lnTo>
                  <a:pt x="1855775" y="2715425"/>
                </a:lnTo>
                <a:lnTo>
                  <a:pt x="1855775" y="2747658"/>
                </a:lnTo>
                <a:lnTo>
                  <a:pt x="1823542" y="2747658"/>
                </a:lnTo>
                <a:lnTo>
                  <a:pt x="1823542" y="2779890"/>
                </a:lnTo>
                <a:lnTo>
                  <a:pt x="1855775" y="2779890"/>
                </a:lnTo>
                <a:lnTo>
                  <a:pt x="1855775" y="2812123"/>
                </a:lnTo>
                <a:lnTo>
                  <a:pt x="1888007" y="2812123"/>
                </a:lnTo>
                <a:close/>
                <a:moveTo>
                  <a:pt x="1750847" y="2812123"/>
                </a:moveTo>
                <a:lnTo>
                  <a:pt x="1750847" y="2779890"/>
                </a:lnTo>
                <a:lnTo>
                  <a:pt x="1783080" y="2779890"/>
                </a:lnTo>
                <a:lnTo>
                  <a:pt x="1783080" y="2747658"/>
                </a:lnTo>
                <a:lnTo>
                  <a:pt x="1750847" y="2747658"/>
                </a:lnTo>
                <a:lnTo>
                  <a:pt x="1750847" y="2715425"/>
                </a:lnTo>
                <a:lnTo>
                  <a:pt x="1718615" y="2715425"/>
                </a:lnTo>
                <a:lnTo>
                  <a:pt x="1718615" y="2747658"/>
                </a:lnTo>
                <a:lnTo>
                  <a:pt x="1686382" y="2747658"/>
                </a:lnTo>
                <a:lnTo>
                  <a:pt x="1686382" y="2779890"/>
                </a:lnTo>
                <a:lnTo>
                  <a:pt x="1718615" y="2779890"/>
                </a:lnTo>
                <a:lnTo>
                  <a:pt x="1718615" y="2812123"/>
                </a:lnTo>
                <a:lnTo>
                  <a:pt x="1750847" y="2812123"/>
                </a:lnTo>
                <a:close/>
                <a:moveTo>
                  <a:pt x="1819427" y="2674963"/>
                </a:moveTo>
                <a:lnTo>
                  <a:pt x="1819427" y="2642730"/>
                </a:lnTo>
                <a:lnTo>
                  <a:pt x="1851660" y="2642730"/>
                </a:lnTo>
                <a:lnTo>
                  <a:pt x="1851660" y="2610498"/>
                </a:lnTo>
                <a:lnTo>
                  <a:pt x="1819427" y="2610498"/>
                </a:lnTo>
                <a:lnTo>
                  <a:pt x="1819427" y="2578265"/>
                </a:lnTo>
                <a:lnTo>
                  <a:pt x="1787195" y="2578265"/>
                </a:lnTo>
                <a:lnTo>
                  <a:pt x="1787195" y="2610498"/>
                </a:lnTo>
                <a:lnTo>
                  <a:pt x="1754962" y="2610498"/>
                </a:lnTo>
                <a:lnTo>
                  <a:pt x="1754962" y="2642730"/>
                </a:lnTo>
                <a:lnTo>
                  <a:pt x="1787195" y="2642730"/>
                </a:lnTo>
                <a:lnTo>
                  <a:pt x="1787195" y="2674963"/>
                </a:lnTo>
                <a:lnTo>
                  <a:pt x="1819427" y="2674963"/>
                </a:lnTo>
                <a:close/>
                <a:moveTo>
                  <a:pt x="691972" y="1761134"/>
                </a:moveTo>
                <a:lnTo>
                  <a:pt x="691972" y="1789595"/>
                </a:lnTo>
                <a:lnTo>
                  <a:pt x="663511" y="1789595"/>
                </a:lnTo>
                <a:lnTo>
                  <a:pt x="663511" y="1817713"/>
                </a:lnTo>
                <a:lnTo>
                  <a:pt x="691972" y="1817713"/>
                </a:lnTo>
                <a:lnTo>
                  <a:pt x="691972" y="1846174"/>
                </a:lnTo>
                <a:lnTo>
                  <a:pt x="720090" y="1846174"/>
                </a:lnTo>
                <a:lnTo>
                  <a:pt x="720090" y="1817713"/>
                </a:lnTo>
                <a:lnTo>
                  <a:pt x="748551" y="1817713"/>
                </a:lnTo>
                <a:lnTo>
                  <a:pt x="748551" y="1789595"/>
                </a:lnTo>
                <a:lnTo>
                  <a:pt x="720090" y="1789595"/>
                </a:lnTo>
                <a:lnTo>
                  <a:pt x="720090" y="1761134"/>
                </a:lnTo>
                <a:lnTo>
                  <a:pt x="691972" y="1761134"/>
                </a:lnTo>
                <a:close/>
                <a:moveTo>
                  <a:pt x="1682267" y="2674963"/>
                </a:moveTo>
                <a:lnTo>
                  <a:pt x="1682267" y="2642730"/>
                </a:lnTo>
                <a:lnTo>
                  <a:pt x="1714500" y="2642730"/>
                </a:lnTo>
                <a:lnTo>
                  <a:pt x="1714500" y="2610498"/>
                </a:lnTo>
                <a:lnTo>
                  <a:pt x="1682267" y="2610498"/>
                </a:lnTo>
                <a:lnTo>
                  <a:pt x="1682267" y="2578265"/>
                </a:lnTo>
                <a:lnTo>
                  <a:pt x="1650035" y="2578265"/>
                </a:lnTo>
                <a:lnTo>
                  <a:pt x="1650035" y="2610498"/>
                </a:lnTo>
                <a:lnTo>
                  <a:pt x="1617802" y="2610498"/>
                </a:lnTo>
                <a:lnTo>
                  <a:pt x="1617802" y="2642730"/>
                </a:lnTo>
                <a:lnTo>
                  <a:pt x="1650035" y="2642730"/>
                </a:lnTo>
                <a:lnTo>
                  <a:pt x="1650035" y="2674963"/>
                </a:lnTo>
                <a:lnTo>
                  <a:pt x="1682267" y="2674963"/>
                </a:lnTo>
                <a:close/>
                <a:moveTo>
                  <a:pt x="1476527" y="2537803"/>
                </a:moveTo>
                <a:lnTo>
                  <a:pt x="1476527" y="2505570"/>
                </a:lnTo>
                <a:lnTo>
                  <a:pt x="1508760" y="2505570"/>
                </a:lnTo>
                <a:lnTo>
                  <a:pt x="1508760" y="2473338"/>
                </a:lnTo>
                <a:lnTo>
                  <a:pt x="1476527" y="2473338"/>
                </a:lnTo>
                <a:lnTo>
                  <a:pt x="1476527" y="2441105"/>
                </a:lnTo>
                <a:lnTo>
                  <a:pt x="1444295" y="2441105"/>
                </a:lnTo>
                <a:lnTo>
                  <a:pt x="1444295" y="2473338"/>
                </a:lnTo>
                <a:lnTo>
                  <a:pt x="1412062" y="2473338"/>
                </a:lnTo>
                <a:lnTo>
                  <a:pt x="1412062" y="2505570"/>
                </a:lnTo>
                <a:lnTo>
                  <a:pt x="1444295" y="2505570"/>
                </a:lnTo>
                <a:lnTo>
                  <a:pt x="1444295" y="2537803"/>
                </a:lnTo>
                <a:lnTo>
                  <a:pt x="1476527" y="2537803"/>
                </a:lnTo>
                <a:close/>
                <a:moveTo>
                  <a:pt x="1407947" y="2674963"/>
                </a:moveTo>
                <a:lnTo>
                  <a:pt x="1407947" y="2642730"/>
                </a:lnTo>
                <a:lnTo>
                  <a:pt x="1440180" y="2642730"/>
                </a:lnTo>
                <a:lnTo>
                  <a:pt x="1440180" y="2610498"/>
                </a:lnTo>
                <a:lnTo>
                  <a:pt x="1407947" y="2610498"/>
                </a:lnTo>
                <a:lnTo>
                  <a:pt x="1407947" y="2578265"/>
                </a:lnTo>
                <a:lnTo>
                  <a:pt x="1375715" y="2578265"/>
                </a:lnTo>
                <a:lnTo>
                  <a:pt x="1375715" y="2610498"/>
                </a:lnTo>
                <a:lnTo>
                  <a:pt x="1343482" y="2610498"/>
                </a:lnTo>
                <a:lnTo>
                  <a:pt x="1343482" y="2642730"/>
                </a:lnTo>
                <a:lnTo>
                  <a:pt x="1375715" y="2642730"/>
                </a:lnTo>
                <a:lnTo>
                  <a:pt x="1375715" y="2674963"/>
                </a:lnTo>
                <a:lnTo>
                  <a:pt x="1407947" y="2674963"/>
                </a:lnTo>
                <a:close/>
                <a:moveTo>
                  <a:pt x="1339367" y="2537803"/>
                </a:moveTo>
                <a:lnTo>
                  <a:pt x="1339367" y="2505570"/>
                </a:lnTo>
                <a:lnTo>
                  <a:pt x="1371600" y="2505570"/>
                </a:lnTo>
                <a:lnTo>
                  <a:pt x="1371600" y="2473338"/>
                </a:lnTo>
                <a:lnTo>
                  <a:pt x="1339367" y="2473338"/>
                </a:lnTo>
                <a:lnTo>
                  <a:pt x="1339367" y="2441105"/>
                </a:lnTo>
                <a:lnTo>
                  <a:pt x="1307135" y="2441105"/>
                </a:lnTo>
                <a:lnTo>
                  <a:pt x="1307135" y="2473338"/>
                </a:lnTo>
                <a:lnTo>
                  <a:pt x="1274902" y="2473338"/>
                </a:lnTo>
                <a:lnTo>
                  <a:pt x="1274902" y="2505570"/>
                </a:lnTo>
                <a:lnTo>
                  <a:pt x="1307135" y="2505570"/>
                </a:lnTo>
                <a:lnTo>
                  <a:pt x="1307135" y="2537803"/>
                </a:lnTo>
                <a:lnTo>
                  <a:pt x="1339367" y="2537803"/>
                </a:lnTo>
                <a:close/>
                <a:moveTo>
                  <a:pt x="1613687" y="2812123"/>
                </a:moveTo>
                <a:lnTo>
                  <a:pt x="1613687" y="2779890"/>
                </a:lnTo>
                <a:lnTo>
                  <a:pt x="1645920" y="2779890"/>
                </a:lnTo>
                <a:lnTo>
                  <a:pt x="1645920" y="2747658"/>
                </a:lnTo>
                <a:lnTo>
                  <a:pt x="1613687" y="2747658"/>
                </a:lnTo>
                <a:lnTo>
                  <a:pt x="1613687" y="2715425"/>
                </a:lnTo>
                <a:lnTo>
                  <a:pt x="1581455" y="2715425"/>
                </a:lnTo>
                <a:lnTo>
                  <a:pt x="1581455" y="2747658"/>
                </a:lnTo>
                <a:lnTo>
                  <a:pt x="1549222" y="2747658"/>
                </a:lnTo>
                <a:lnTo>
                  <a:pt x="1549222" y="2779890"/>
                </a:lnTo>
                <a:lnTo>
                  <a:pt x="1581455" y="2779890"/>
                </a:lnTo>
                <a:lnTo>
                  <a:pt x="1581455" y="2812123"/>
                </a:lnTo>
                <a:lnTo>
                  <a:pt x="1613687" y="2812123"/>
                </a:lnTo>
                <a:close/>
                <a:moveTo>
                  <a:pt x="1956587" y="2674963"/>
                </a:moveTo>
                <a:lnTo>
                  <a:pt x="1956587" y="2642730"/>
                </a:lnTo>
                <a:lnTo>
                  <a:pt x="1988820" y="2642730"/>
                </a:lnTo>
                <a:lnTo>
                  <a:pt x="1988820" y="2610498"/>
                </a:lnTo>
                <a:lnTo>
                  <a:pt x="1956587" y="2610498"/>
                </a:lnTo>
                <a:lnTo>
                  <a:pt x="1956587" y="2578265"/>
                </a:lnTo>
                <a:lnTo>
                  <a:pt x="1924355" y="2578265"/>
                </a:lnTo>
                <a:lnTo>
                  <a:pt x="1924355" y="2610498"/>
                </a:lnTo>
                <a:lnTo>
                  <a:pt x="1892122" y="2610498"/>
                </a:lnTo>
                <a:lnTo>
                  <a:pt x="1892122" y="2642730"/>
                </a:lnTo>
                <a:lnTo>
                  <a:pt x="1924355" y="2642730"/>
                </a:lnTo>
                <a:lnTo>
                  <a:pt x="1924355" y="2674963"/>
                </a:lnTo>
                <a:lnTo>
                  <a:pt x="1956587" y="2674963"/>
                </a:lnTo>
                <a:close/>
                <a:moveTo>
                  <a:pt x="2130095" y="1069505"/>
                </a:moveTo>
                <a:lnTo>
                  <a:pt x="2130095" y="1101738"/>
                </a:lnTo>
                <a:lnTo>
                  <a:pt x="2097862" y="1101738"/>
                </a:lnTo>
                <a:lnTo>
                  <a:pt x="2097862" y="1133970"/>
                </a:lnTo>
                <a:lnTo>
                  <a:pt x="2130095" y="1133970"/>
                </a:lnTo>
                <a:lnTo>
                  <a:pt x="2130095" y="1166203"/>
                </a:lnTo>
                <a:lnTo>
                  <a:pt x="2162327" y="1166203"/>
                </a:lnTo>
                <a:lnTo>
                  <a:pt x="2162327" y="1133970"/>
                </a:lnTo>
                <a:lnTo>
                  <a:pt x="2194560" y="1133970"/>
                </a:lnTo>
                <a:lnTo>
                  <a:pt x="2194560" y="1101738"/>
                </a:lnTo>
                <a:lnTo>
                  <a:pt x="2162327" y="1101738"/>
                </a:lnTo>
                <a:lnTo>
                  <a:pt x="2162327" y="1069505"/>
                </a:lnTo>
                <a:lnTo>
                  <a:pt x="2130095" y="1069505"/>
                </a:lnTo>
                <a:close/>
                <a:moveTo>
                  <a:pt x="1444295" y="1069505"/>
                </a:moveTo>
                <a:lnTo>
                  <a:pt x="1444295" y="1101738"/>
                </a:lnTo>
                <a:lnTo>
                  <a:pt x="1412062" y="1101738"/>
                </a:lnTo>
                <a:lnTo>
                  <a:pt x="1412062" y="1133970"/>
                </a:lnTo>
                <a:lnTo>
                  <a:pt x="1444295" y="1133970"/>
                </a:lnTo>
                <a:lnTo>
                  <a:pt x="1444295" y="1166203"/>
                </a:lnTo>
                <a:lnTo>
                  <a:pt x="1476527" y="1166203"/>
                </a:lnTo>
                <a:lnTo>
                  <a:pt x="1476527" y="1133970"/>
                </a:lnTo>
                <a:lnTo>
                  <a:pt x="1508760" y="1133970"/>
                </a:lnTo>
                <a:lnTo>
                  <a:pt x="1508760" y="1101738"/>
                </a:lnTo>
                <a:lnTo>
                  <a:pt x="1476527" y="1101738"/>
                </a:lnTo>
                <a:lnTo>
                  <a:pt x="1476527" y="1069505"/>
                </a:lnTo>
                <a:lnTo>
                  <a:pt x="1444295" y="1069505"/>
                </a:lnTo>
                <a:close/>
                <a:moveTo>
                  <a:pt x="1718615" y="1069505"/>
                </a:moveTo>
                <a:lnTo>
                  <a:pt x="1718615" y="1101738"/>
                </a:lnTo>
                <a:lnTo>
                  <a:pt x="1686382" y="1101738"/>
                </a:lnTo>
                <a:lnTo>
                  <a:pt x="1686382" y="1133970"/>
                </a:lnTo>
                <a:lnTo>
                  <a:pt x="1718615" y="1133970"/>
                </a:lnTo>
                <a:lnTo>
                  <a:pt x="1718615" y="1166203"/>
                </a:lnTo>
                <a:lnTo>
                  <a:pt x="1750847" y="1166203"/>
                </a:lnTo>
                <a:lnTo>
                  <a:pt x="1750847" y="1133970"/>
                </a:lnTo>
                <a:lnTo>
                  <a:pt x="1783080" y="1133970"/>
                </a:lnTo>
                <a:lnTo>
                  <a:pt x="1783080" y="1101738"/>
                </a:lnTo>
                <a:lnTo>
                  <a:pt x="1750847" y="1101738"/>
                </a:lnTo>
                <a:lnTo>
                  <a:pt x="1750847" y="1069505"/>
                </a:lnTo>
                <a:lnTo>
                  <a:pt x="1718615" y="1069505"/>
                </a:lnTo>
                <a:close/>
                <a:moveTo>
                  <a:pt x="1787195" y="1206665"/>
                </a:moveTo>
                <a:lnTo>
                  <a:pt x="1787195" y="1238898"/>
                </a:lnTo>
                <a:lnTo>
                  <a:pt x="1754962" y="1238898"/>
                </a:lnTo>
                <a:lnTo>
                  <a:pt x="1754962" y="1271130"/>
                </a:lnTo>
                <a:lnTo>
                  <a:pt x="1787195" y="1271130"/>
                </a:lnTo>
                <a:lnTo>
                  <a:pt x="1787195" y="1303363"/>
                </a:lnTo>
                <a:lnTo>
                  <a:pt x="1819427" y="1303363"/>
                </a:lnTo>
                <a:lnTo>
                  <a:pt x="1819427" y="1271130"/>
                </a:lnTo>
                <a:lnTo>
                  <a:pt x="1851660" y="1271130"/>
                </a:lnTo>
                <a:lnTo>
                  <a:pt x="1851660" y="1238898"/>
                </a:lnTo>
                <a:lnTo>
                  <a:pt x="1819427" y="1238898"/>
                </a:lnTo>
                <a:lnTo>
                  <a:pt x="1819427" y="1206665"/>
                </a:lnTo>
                <a:lnTo>
                  <a:pt x="1787195" y="1206665"/>
                </a:lnTo>
                <a:close/>
                <a:moveTo>
                  <a:pt x="1512875" y="1206665"/>
                </a:moveTo>
                <a:lnTo>
                  <a:pt x="1512875" y="1238898"/>
                </a:lnTo>
                <a:lnTo>
                  <a:pt x="1480642" y="1238898"/>
                </a:lnTo>
                <a:lnTo>
                  <a:pt x="1480642" y="1271130"/>
                </a:lnTo>
                <a:lnTo>
                  <a:pt x="1512875" y="1271130"/>
                </a:lnTo>
                <a:lnTo>
                  <a:pt x="1512875" y="1303363"/>
                </a:lnTo>
                <a:lnTo>
                  <a:pt x="1545107" y="1303363"/>
                </a:lnTo>
                <a:lnTo>
                  <a:pt x="1545107" y="1271130"/>
                </a:lnTo>
                <a:lnTo>
                  <a:pt x="1577340" y="1271130"/>
                </a:lnTo>
                <a:lnTo>
                  <a:pt x="1577340" y="1238898"/>
                </a:lnTo>
                <a:lnTo>
                  <a:pt x="1545107" y="1238898"/>
                </a:lnTo>
                <a:lnTo>
                  <a:pt x="1545107" y="1206665"/>
                </a:lnTo>
                <a:lnTo>
                  <a:pt x="1512875" y="1206665"/>
                </a:lnTo>
                <a:close/>
                <a:moveTo>
                  <a:pt x="1650035" y="1206665"/>
                </a:moveTo>
                <a:lnTo>
                  <a:pt x="1650035" y="1238898"/>
                </a:lnTo>
                <a:lnTo>
                  <a:pt x="1617802" y="1238898"/>
                </a:lnTo>
                <a:lnTo>
                  <a:pt x="1617802" y="1271130"/>
                </a:lnTo>
                <a:lnTo>
                  <a:pt x="1650035" y="1271130"/>
                </a:lnTo>
                <a:lnTo>
                  <a:pt x="1650035" y="1303363"/>
                </a:lnTo>
                <a:lnTo>
                  <a:pt x="1682267" y="1303363"/>
                </a:lnTo>
                <a:lnTo>
                  <a:pt x="1682267" y="1271130"/>
                </a:lnTo>
                <a:lnTo>
                  <a:pt x="1714500" y="1271130"/>
                </a:lnTo>
                <a:lnTo>
                  <a:pt x="1714500" y="1238898"/>
                </a:lnTo>
                <a:lnTo>
                  <a:pt x="1682267" y="1238898"/>
                </a:lnTo>
                <a:lnTo>
                  <a:pt x="1682267" y="1206665"/>
                </a:lnTo>
                <a:lnTo>
                  <a:pt x="1650035" y="1206665"/>
                </a:lnTo>
                <a:close/>
                <a:moveTo>
                  <a:pt x="2061515" y="1206665"/>
                </a:moveTo>
                <a:lnTo>
                  <a:pt x="2061515" y="1238898"/>
                </a:lnTo>
                <a:lnTo>
                  <a:pt x="2029282" y="1238898"/>
                </a:lnTo>
                <a:lnTo>
                  <a:pt x="2029282" y="1271130"/>
                </a:lnTo>
                <a:lnTo>
                  <a:pt x="2061515" y="1271130"/>
                </a:lnTo>
                <a:lnTo>
                  <a:pt x="2061515" y="1303363"/>
                </a:lnTo>
                <a:lnTo>
                  <a:pt x="2093747" y="1303363"/>
                </a:lnTo>
                <a:lnTo>
                  <a:pt x="2093747" y="1271130"/>
                </a:lnTo>
                <a:lnTo>
                  <a:pt x="2125980" y="1271130"/>
                </a:lnTo>
                <a:lnTo>
                  <a:pt x="2125980" y="1238898"/>
                </a:lnTo>
                <a:lnTo>
                  <a:pt x="2093747" y="1238898"/>
                </a:lnTo>
                <a:lnTo>
                  <a:pt x="2093747" y="1206665"/>
                </a:lnTo>
                <a:lnTo>
                  <a:pt x="2061515" y="1206665"/>
                </a:lnTo>
                <a:close/>
                <a:moveTo>
                  <a:pt x="1855775" y="1069505"/>
                </a:moveTo>
                <a:lnTo>
                  <a:pt x="1855775" y="1101738"/>
                </a:lnTo>
                <a:lnTo>
                  <a:pt x="1823542" y="1101738"/>
                </a:lnTo>
                <a:lnTo>
                  <a:pt x="1823542" y="1133970"/>
                </a:lnTo>
                <a:lnTo>
                  <a:pt x="1855775" y="1133970"/>
                </a:lnTo>
                <a:lnTo>
                  <a:pt x="1855775" y="1166203"/>
                </a:lnTo>
                <a:lnTo>
                  <a:pt x="1888007" y="1166203"/>
                </a:lnTo>
                <a:lnTo>
                  <a:pt x="1888007" y="1133970"/>
                </a:lnTo>
                <a:lnTo>
                  <a:pt x="1920240" y="1133970"/>
                </a:lnTo>
                <a:lnTo>
                  <a:pt x="1920240" y="1101738"/>
                </a:lnTo>
                <a:lnTo>
                  <a:pt x="1888007" y="1101738"/>
                </a:lnTo>
                <a:lnTo>
                  <a:pt x="1888007" y="1069505"/>
                </a:lnTo>
                <a:lnTo>
                  <a:pt x="1855775" y="1069505"/>
                </a:lnTo>
                <a:close/>
                <a:moveTo>
                  <a:pt x="1992935" y="1069505"/>
                </a:moveTo>
                <a:lnTo>
                  <a:pt x="1992935" y="1101738"/>
                </a:lnTo>
                <a:lnTo>
                  <a:pt x="1960702" y="1101738"/>
                </a:lnTo>
                <a:lnTo>
                  <a:pt x="1960702" y="1133970"/>
                </a:lnTo>
                <a:lnTo>
                  <a:pt x="1992935" y="1133970"/>
                </a:lnTo>
                <a:lnTo>
                  <a:pt x="1992935" y="1166203"/>
                </a:lnTo>
                <a:lnTo>
                  <a:pt x="2025167" y="1166203"/>
                </a:lnTo>
                <a:lnTo>
                  <a:pt x="2025167" y="1133970"/>
                </a:lnTo>
                <a:lnTo>
                  <a:pt x="2057400" y="1133970"/>
                </a:lnTo>
                <a:lnTo>
                  <a:pt x="2057400" y="1101738"/>
                </a:lnTo>
                <a:lnTo>
                  <a:pt x="2025167" y="1101738"/>
                </a:lnTo>
                <a:lnTo>
                  <a:pt x="2025167" y="1069505"/>
                </a:lnTo>
                <a:lnTo>
                  <a:pt x="1992935" y="1069505"/>
                </a:lnTo>
                <a:close/>
                <a:moveTo>
                  <a:pt x="1924355" y="1206665"/>
                </a:moveTo>
                <a:lnTo>
                  <a:pt x="1924355" y="1238898"/>
                </a:lnTo>
                <a:lnTo>
                  <a:pt x="1892122" y="1238898"/>
                </a:lnTo>
                <a:lnTo>
                  <a:pt x="1892122" y="1271130"/>
                </a:lnTo>
                <a:lnTo>
                  <a:pt x="1924355" y="1271130"/>
                </a:lnTo>
                <a:lnTo>
                  <a:pt x="1924355" y="1303363"/>
                </a:lnTo>
                <a:lnTo>
                  <a:pt x="1956587" y="1303363"/>
                </a:lnTo>
                <a:lnTo>
                  <a:pt x="1956587" y="1271130"/>
                </a:lnTo>
                <a:lnTo>
                  <a:pt x="1988820" y="1271130"/>
                </a:lnTo>
                <a:lnTo>
                  <a:pt x="1988820" y="1238898"/>
                </a:lnTo>
                <a:lnTo>
                  <a:pt x="1956587" y="1238898"/>
                </a:lnTo>
                <a:lnTo>
                  <a:pt x="1956587" y="1206665"/>
                </a:lnTo>
                <a:lnTo>
                  <a:pt x="1924355" y="1206665"/>
                </a:lnTo>
                <a:close/>
                <a:moveTo>
                  <a:pt x="1169975" y="1343825"/>
                </a:moveTo>
                <a:lnTo>
                  <a:pt x="1169975" y="1376058"/>
                </a:lnTo>
                <a:lnTo>
                  <a:pt x="1137742" y="1376058"/>
                </a:lnTo>
                <a:lnTo>
                  <a:pt x="1137742" y="1408290"/>
                </a:lnTo>
                <a:lnTo>
                  <a:pt x="1169975" y="1408290"/>
                </a:lnTo>
                <a:lnTo>
                  <a:pt x="1169975" y="1440523"/>
                </a:lnTo>
                <a:lnTo>
                  <a:pt x="1202207" y="1440523"/>
                </a:lnTo>
                <a:lnTo>
                  <a:pt x="1202207" y="1408290"/>
                </a:lnTo>
                <a:lnTo>
                  <a:pt x="1234440" y="1408290"/>
                </a:lnTo>
                <a:lnTo>
                  <a:pt x="1234440" y="1376058"/>
                </a:lnTo>
                <a:lnTo>
                  <a:pt x="1202207" y="1376058"/>
                </a:lnTo>
                <a:lnTo>
                  <a:pt x="1202207" y="1343825"/>
                </a:lnTo>
                <a:lnTo>
                  <a:pt x="1169975" y="1343825"/>
                </a:lnTo>
                <a:close/>
                <a:moveTo>
                  <a:pt x="964578" y="1482357"/>
                </a:moveTo>
                <a:lnTo>
                  <a:pt x="964578" y="1513561"/>
                </a:lnTo>
                <a:lnTo>
                  <a:pt x="933374" y="1513561"/>
                </a:lnTo>
                <a:lnTo>
                  <a:pt x="933374" y="1545107"/>
                </a:lnTo>
                <a:lnTo>
                  <a:pt x="964578" y="1545107"/>
                </a:lnTo>
                <a:lnTo>
                  <a:pt x="964578" y="1576311"/>
                </a:lnTo>
                <a:lnTo>
                  <a:pt x="996124" y="1576311"/>
                </a:lnTo>
                <a:lnTo>
                  <a:pt x="996124" y="1545107"/>
                </a:lnTo>
                <a:lnTo>
                  <a:pt x="1027328" y="1545107"/>
                </a:lnTo>
                <a:lnTo>
                  <a:pt x="1027328" y="1513561"/>
                </a:lnTo>
                <a:lnTo>
                  <a:pt x="996124" y="1513561"/>
                </a:lnTo>
                <a:lnTo>
                  <a:pt x="996124" y="1482357"/>
                </a:lnTo>
                <a:lnTo>
                  <a:pt x="964578" y="1482357"/>
                </a:lnTo>
                <a:close/>
                <a:moveTo>
                  <a:pt x="896341" y="1619860"/>
                </a:moveTo>
                <a:lnTo>
                  <a:pt x="896341" y="1651064"/>
                </a:lnTo>
                <a:lnTo>
                  <a:pt x="865137" y="1651064"/>
                </a:lnTo>
                <a:lnTo>
                  <a:pt x="865137" y="1681925"/>
                </a:lnTo>
                <a:lnTo>
                  <a:pt x="896341" y="1681925"/>
                </a:lnTo>
                <a:lnTo>
                  <a:pt x="896341" y="1713128"/>
                </a:lnTo>
                <a:lnTo>
                  <a:pt x="927202" y="1713128"/>
                </a:lnTo>
                <a:lnTo>
                  <a:pt x="927202" y="1681925"/>
                </a:lnTo>
                <a:lnTo>
                  <a:pt x="958405" y="1681925"/>
                </a:lnTo>
                <a:lnTo>
                  <a:pt x="958405" y="1651064"/>
                </a:lnTo>
                <a:lnTo>
                  <a:pt x="927202" y="1651064"/>
                </a:lnTo>
                <a:lnTo>
                  <a:pt x="927202" y="1619860"/>
                </a:lnTo>
                <a:lnTo>
                  <a:pt x="896341" y="1619860"/>
                </a:lnTo>
                <a:close/>
                <a:moveTo>
                  <a:pt x="1033158" y="1345197"/>
                </a:moveTo>
                <a:lnTo>
                  <a:pt x="1033158" y="1376401"/>
                </a:lnTo>
                <a:lnTo>
                  <a:pt x="1001954" y="1376401"/>
                </a:lnTo>
                <a:lnTo>
                  <a:pt x="1001954" y="1407947"/>
                </a:lnTo>
                <a:lnTo>
                  <a:pt x="1033158" y="1407947"/>
                </a:lnTo>
                <a:lnTo>
                  <a:pt x="1033158" y="1439151"/>
                </a:lnTo>
                <a:lnTo>
                  <a:pt x="1064704" y="1439151"/>
                </a:lnTo>
                <a:lnTo>
                  <a:pt x="1064704" y="1407947"/>
                </a:lnTo>
                <a:lnTo>
                  <a:pt x="1095908" y="1407947"/>
                </a:lnTo>
                <a:lnTo>
                  <a:pt x="1095908" y="1376401"/>
                </a:lnTo>
                <a:lnTo>
                  <a:pt x="1064704" y="1376401"/>
                </a:lnTo>
                <a:lnTo>
                  <a:pt x="1064704" y="1345197"/>
                </a:lnTo>
                <a:lnTo>
                  <a:pt x="1033158" y="1345197"/>
                </a:lnTo>
                <a:close/>
                <a:moveTo>
                  <a:pt x="1375715" y="1206665"/>
                </a:moveTo>
                <a:lnTo>
                  <a:pt x="1375715" y="1238898"/>
                </a:lnTo>
                <a:lnTo>
                  <a:pt x="1343482" y="1238898"/>
                </a:lnTo>
                <a:lnTo>
                  <a:pt x="1343482" y="1271130"/>
                </a:lnTo>
                <a:lnTo>
                  <a:pt x="1375715" y="1271130"/>
                </a:lnTo>
                <a:lnTo>
                  <a:pt x="1375715" y="1303363"/>
                </a:lnTo>
                <a:lnTo>
                  <a:pt x="1407947" y="1303363"/>
                </a:lnTo>
                <a:lnTo>
                  <a:pt x="1407947" y="1271130"/>
                </a:lnTo>
                <a:lnTo>
                  <a:pt x="1440180" y="1271130"/>
                </a:lnTo>
                <a:lnTo>
                  <a:pt x="1440180" y="1238898"/>
                </a:lnTo>
                <a:lnTo>
                  <a:pt x="1407947" y="1238898"/>
                </a:lnTo>
                <a:lnTo>
                  <a:pt x="1407947" y="1206665"/>
                </a:lnTo>
                <a:lnTo>
                  <a:pt x="1375715" y="1206665"/>
                </a:lnTo>
                <a:close/>
                <a:moveTo>
                  <a:pt x="828446" y="1485100"/>
                </a:moveTo>
                <a:lnTo>
                  <a:pt x="828446" y="1514589"/>
                </a:lnTo>
                <a:lnTo>
                  <a:pt x="798957" y="1514589"/>
                </a:lnTo>
                <a:lnTo>
                  <a:pt x="798957" y="1544079"/>
                </a:lnTo>
                <a:lnTo>
                  <a:pt x="828446" y="1544079"/>
                </a:lnTo>
                <a:lnTo>
                  <a:pt x="828446" y="1573568"/>
                </a:lnTo>
                <a:lnTo>
                  <a:pt x="857936" y="1573568"/>
                </a:lnTo>
                <a:lnTo>
                  <a:pt x="857936" y="1544079"/>
                </a:lnTo>
                <a:lnTo>
                  <a:pt x="887425" y="1544079"/>
                </a:lnTo>
                <a:lnTo>
                  <a:pt x="887425" y="1514589"/>
                </a:lnTo>
                <a:lnTo>
                  <a:pt x="857936" y="1514589"/>
                </a:lnTo>
                <a:lnTo>
                  <a:pt x="857936" y="1485100"/>
                </a:lnTo>
                <a:lnTo>
                  <a:pt x="828446" y="1485100"/>
                </a:lnTo>
                <a:close/>
                <a:moveTo>
                  <a:pt x="1238555" y="1206665"/>
                </a:moveTo>
                <a:lnTo>
                  <a:pt x="1238555" y="1238898"/>
                </a:lnTo>
                <a:lnTo>
                  <a:pt x="1206322" y="1238898"/>
                </a:lnTo>
                <a:lnTo>
                  <a:pt x="1206322" y="1271130"/>
                </a:lnTo>
                <a:lnTo>
                  <a:pt x="1238555" y="1271130"/>
                </a:lnTo>
                <a:lnTo>
                  <a:pt x="1238555" y="1303363"/>
                </a:lnTo>
                <a:lnTo>
                  <a:pt x="1270787" y="1303363"/>
                </a:lnTo>
                <a:lnTo>
                  <a:pt x="1270787" y="1271130"/>
                </a:lnTo>
                <a:lnTo>
                  <a:pt x="1303020" y="1271130"/>
                </a:lnTo>
                <a:lnTo>
                  <a:pt x="1303020" y="1238898"/>
                </a:lnTo>
                <a:lnTo>
                  <a:pt x="1270787" y="1238898"/>
                </a:lnTo>
                <a:lnTo>
                  <a:pt x="1270787" y="1206665"/>
                </a:lnTo>
                <a:lnTo>
                  <a:pt x="1238555" y="1206665"/>
                </a:lnTo>
                <a:close/>
                <a:moveTo>
                  <a:pt x="1307135" y="1343825"/>
                </a:moveTo>
                <a:lnTo>
                  <a:pt x="1307135" y="1376058"/>
                </a:lnTo>
                <a:lnTo>
                  <a:pt x="1274902" y="1376058"/>
                </a:lnTo>
                <a:lnTo>
                  <a:pt x="1274902" y="1408290"/>
                </a:lnTo>
                <a:lnTo>
                  <a:pt x="1307135" y="1408290"/>
                </a:lnTo>
                <a:lnTo>
                  <a:pt x="1307135" y="1440523"/>
                </a:lnTo>
                <a:lnTo>
                  <a:pt x="1339367" y="1440523"/>
                </a:lnTo>
                <a:lnTo>
                  <a:pt x="1339367" y="1408290"/>
                </a:lnTo>
                <a:lnTo>
                  <a:pt x="1371600" y="1408290"/>
                </a:lnTo>
                <a:lnTo>
                  <a:pt x="1371600" y="1376058"/>
                </a:lnTo>
                <a:lnTo>
                  <a:pt x="1339367" y="1376058"/>
                </a:lnTo>
                <a:lnTo>
                  <a:pt x="1339367" y="1343825"/>
                </a:lnTo>
                <a:lnTo>
                  <a:pt x="1307135" y="1343825"/>
                </a:lnTo>
                <a:close/>
                <a:moveTo>
                  <a:pt x="1101395" y="1480985"/>
                </a:moveTo>
                <a:lnTo>
                  <a:pt x="1101395" y="1513218"/>
                </a:lnTo>
                <a:lnTo>
                  <a:pt x="1069162" y="1513218"/>
                </a:lnTo>
                <a:lnTo>
                  <a:pt x="1069162" y="1545450"/>
                </a:lnTo>
                <a:lnTo>
                  <a:pt x="1101395" y="1545450"/>
                </a:lnTo>
                <a:lnTo>
                  <a:pt x="1101395" y="1577683"/>
                </a:lnTo>
                <a:lnTo>
                  <a:pt x="1133627" y="1577683"/>
                </a:lnTo>
                <a:lnTo>
                  <a:pt x="1133627" y="1545450"/>
                </a:lnTo>
                <a:lnTo>
                  <a:pt x="1165860" y="1545450"/>
                </a:lnTo>
                <a:lnTo>
                  <a:pt x="1165860" y="1513218"/>
                </a:lnTo>
                <a:lnTo>
                  <a:pt x="1133627" y="1513218"/>
                </a:lnTo>
                <a:lnTo>
                  <a:pt x="1133627" y="1480985"/>
                </a:lnTo>
                <a:lnTo>
                  <a:pt x="1101395" y="1480985"/>
                </a:lnTo>
                <a:close/>
                <a:moveTo>
                  <a:pt x="759866" y="1622603"/>
                </a:moveTo>
                <a:lnTo>
                  <a:pt x="759866" y="1651749"/>
                </a:lnTo>
                <a:lnTo>
                  <a:pt x="730720" y="1651749"/>
                </a:lnTo>
                <a:lnTo>
                  <a:pt x="730720" y="1681239"/>
                </a:lnTo>
                <a:lnTo>
                  <a:pt x="759866" y="1681239"/>
                </a:lnTo>
                <a:lnTo>
                  <a:pt x="759866" y="1710385"/>
                </a:lnTo>
                <a:lnTo>
                  <a:pt x="789356" y="1710385"/>
                </a:lnTo>
                <a:lnTo>
                  <a:pt x="789356" y="1681239"/>
                </a:lnTo>
                <a:lnTo>
                  <a:pt x="818502" y="1681239"/>
                </a:lnTo>
                <a:lnTo>
                  <a:pt x="818502" y="1651749"/>
                </a:lnTo>
                <a:lnTo>
                  <a:pt x="789356" y="1651749"/>
                </a:lnTo>
                <a:lnTo>
                  <a:pt x="789356" y="1622603"/>
                </a:lnTo>
                <a:lnTo>
                  <a:pt x="759866" y="1622603"/>
                </a:lnTo>
                <a:close/>
                <a:moveTo>
                  <a:pt x="1545107" y="2674963"/>
                </a:moveTo>
                <a:lnTo>
                  <a:pt x="1545107" y="2642730"/>
                </a:lnTo>
                <a:lnTo>
                  <a:pt x="1577340" y="2642730"/>
                </a:lnTo>
                <a:lnTo>
                  <a:pt x="1577340" y="2610498"/>
                </a:lnTo>
                <a:lnTo>
                  <a:pt x="1545107" y="2610498"/>
                </a:lnTo>
                <a:lnTo>
                  <a:pt x="1545107" y="2578265"/>
                </a:lnTo>
                <a:lnTo>
                  <a:pt x="1512875" y="2578265"/>
                </a:lnTo>
                <a:lnTo>
                  <a:pt x="1512875" y="2610498"/>
                </a:lnTo>
                <a:lnTo>
                  <a:pt x="1480642" y="2610498"/>
                </a:lnTo>
                <a:lnTo>
                  <a:pt x="1480642" y="2642730"/>
                </a:lnTo>
                <a:lnTo>
                  <a:pt x="1512875" y="2642730"/>
                </a:lnTo>
                <a:lnTo>
                  <a:pt x="1512875" y="2674963"/>
                </a:lnTo>
                <a:lnTo>
                  <a:pt x="1545107" y="2674963"/>
                </a:lnTo>
                <a:close/>
                <a:moveTo>
                  <a:pt x="2679764" y="1072248"/>
                </a:moveTo>
                <a:lnTo>
                  <a:pt x="2679764" y="1102766"/>
                </a:lnTo>
                <a:lnTo>
                  <a:pt x="2649245" y="1102766"/>
                </a:lnTo>
                <a:lnTo>
                  <a:pt x="2649245" y="1132942"/>
                </a:lnTo>
                <a:lnTo>
                  <a:pt x="2679764" y="1132942"/>
                </a:lnTo>
                <a:lnTo>
                  <a:pt x="2679764" y="1163460"/>
                </a:lnTo>
                <a:lnTo>
                  <a:pt x="2709939" y="1163460"/>
                </a:lnTo>
                <a:lnTo>
                  <a:pt x="2709939" y="1132942"/>
                </a:lnTo>
                <a:lnTo>
                  <a:pt x="2740457" y="1132942"/>
                </a:lnTo>
                <a:lnTo>
                  <a:pt x="2740457" y="1102766"/>
                </a:lnTo>
                <a:lnTo>
                  <a:pt x="2709939" y="1102766"/>
                </a:lnTo>
                <a:lnTo>
                  <a:pt x="2709939" y="1072248"/>
                </a:lnTo>
                <a:lnTo>
                  <a:pt x="2679764" y="1072248"/>
                </a:lnTo>
                <a:close/>
                <a:moveTo>
                  <a:pt x="2748001" y="1208380"/>
                </a:moveTo>
                <a:lnTo>
                  <a:pt x="2748001" y="1239584"/>
                </a:lnTo>
                <a:lnTo>
                  <a:pt x="2716797" y="1239584"/>
                </a:lnTo>
                <a:lnTo>
                  <a:pt x="2716797" y="1270445"/>
                </a:lnTo>
                <a:lnTo>
                  <a:pt x="2748001" y="1270445"/>
                </a:lnTo>
                <a:lnTo>
                  <a:pt x="2748001" y="1301648"/>
                </a:lnTo>
                <a:lnTo>
                  <a:pt x="2778862" y="1301648"/>
                </a:lnTo>
                <a:lnTo>
                  <a:pt x="2778862" y="1270445"/>
                </a:lnTo>
                <a:lnTo>
                  <a:pt x="2810066" y="1270445"/>
                </a:lnTo>
                <a:lnTo>
                  <a:pt x="2810066" y="1239584"/>
                </a:lnTo>
                <a:lnTo>
                  <a:pt x="2778862" y="1239584"/>
                </a:lnTo>
                <a:lnTo>
                  <a:pt x="2778862" y="1208380"/>
                </a:lnTo>
                <a:lnTo>
                  <a:pt x="2748001" y="1208380"/>
                </a:lnTo>
                <a:close/>
                <a:moveTo>
                  <a:pt x="2611526" y="936803"/>
                </a:moveTo>
                <a:lnTo>
                  <a:pt x="2611526" y="965949"/>
                </a:lnTo>
                <a:lnTo>
                  <a:pt x="2582380" y="965949"/>
                </a:lnTo>
                <a:lnTo>
                  <a:pt x="2582380" y="995439"/>
                </a:lnTo>
                <a:lnTo>
                  <a:pt x="2611526" y="995439"/>
                </a:lnTo>
                <a:lnTo>
                  <a:pt x="2611526" y="1024585"/>
                </a:lnTo>
                <a:lnTo>
                  <a:pt x="2641016" y="1024585"/>
                </a:lnTo>
                <a:lnTo>
                  <a:pt x="2641016" y="995439"/>
                </a:lnTo>
                <a:lnTo>
                  <a:pt x="2670163" y="995439"/>
                </a:lnTo>
                <a:lnTo>
                  <a:pt x="2670163" y="965949"/>
                </a:lnTo>
                <a:lnTo>
                  <a:pt x="2641016" y="965949"/>
                </a:lnTo>
                <a:lnTo>
                  <a:pt x="2641016" y="936803"/>
                </a:lnTo>
                <a:lnTo>
                  <a:pt x="2611526" y="936803"/>
                </a:lnTo>
                <a:close/>
                <a:moveTo>
                  <a:pt x="2473681" y="934745"/>
                </a:moveTo>
                <a:lnTo>
                  <a:pt x="2473681" y="965264"/>
                </a:lnTo>
                <a:lnTo>
                  <a:pt x="2443163" y="965264"/>
                </a:lnTo>
                <a:lnTo>
                  <a:pt x="2443163" y="996125"/>
                </a:lnTo>
                <a:lnTo>
                  <a:pt x="2473681" y="996125"/>
                </a:lnTo>
                <a:lnTo>
                  <a:pt x="2473681" y="1026643"/>
                </a:lnTo>
                <a:lnTo>
                  <a:pt x="2504542" y="1026643"/>
                </a:lnTo>
                <a:lnTo>
                  <a:pt x="2504542" y="996125"/>
                </a:lnTo>
                <a:lnTo>
                  <a:pt x="2535060" y="996125"/>
                </a:lnTo>
                <a:lnTo>
                  <a:pt x="2535060" y="965264"/>
                </a:lnTo>
                <a:lnTo>
                  <a:pt x="2504542" y="965264"/>
                </a:lnTo>
                <a:lnTo>
                  <a:pt x="2504542" y="934745"/>
                </a:lnTo>
                <a:lnTo>
                  <a:pt x="2473681" y="934745"/>
                </a:lnTo>
                <a:close/>
                <a:moveTo>
                  <a:pt x="2404415" y="1069505"/>
                </a:moveTo>
                <a:lnTo>
                  <a:pt x="2404415" y="1101738"/>
                </a:lnTo>
                <a:lnTo>
                  <a:pt x="2372182" y="1101738"/>
                </a:lnTo>
                <a:lnTo>
                  <a:pt x="2372182" y="1133970"/>
                </a:lnTo>
                <a:lnTo>
                  <a:pt x="2404415" y="1133970"/>
                </a:lnTo>
                <a:lnTo>
                  <a:pt x="2404415" y="1166203"/>
                </a:lnTo>
                <a:lnTo>
                  <a:pt x="2436647" y="1166203"/>
                </a:lnTo>
                <a:lnTo>
                  <a:pt x="2436647" y="1133970"/>
                </a:lnTo>
                <a:lnTo>
                  <a:pt x="2468880" y="1133970"/>
                </a:lnTo>
                <a:lnTo>
                  <a:pt x="2468880" y="1101738"/>
                </a:lnTo>
                <a:lnTo>
                  <a:pt x="2436647" y="1101738"/>
                </a:lnTo>
                <a:lnTo>
                  <a:pt x="2436647" y="1069505"/>
                </a:lnTo>
                <a:lnTo>
                  <a:pt x="2404415" y="1069505"/>
                </a:lnTo>
                <a:close/>
                <a:moveTo>
                  <a:pt x="2541918" y="1070534"/>
                </a:moveTo>
                <a:lnTo>
                  <a:pt x="2541918" y="1102081"/>
                </a:lnTo>
                <a:lnTo>
                  <a:pt x="2510371" y="1102081"/>
                </a:lnTo>
                <a:lnTo>
                  <a:pt x="2510371" y="1133627"/>
                </a:lnTo>
                <a:lnTo>
                  <a:pt x="2541918" y="1133627"/>
                </a:lnTo>
                <a:lnTo>
                  <a:pt x="2541918" y="1165174"/>
                </a:lnTo>
                <a:lnTo>
                  <a:pt x="2573465" y="1165174"/>
                </a:lnTo>
                <a:lnTo>
                  <a:pt x="2573465" y="1133627"/>
                </a:lnTo>
                <a:lnTo>
                  <a:pt x="2605012" y="1133627"/>
                </a:lnTo>
                <a:lnTo>
                  <a:pt x="2605012" y="1102081"/>
                </a:lnTo>
                <a:lnTo>
                  <a:pt x="2573465" y="1102081"/>
                </a:lnTo>
                <a:lnTo>
                  <a:pt x="2573465" y="1070534"/>
                </a:lnTo>
                <a:lnTo>
                  <a:pt x="2541918" y="1070534"/>
                </a:lnTo>
                <a:close/>
                <a:moveTo>
                  <a:pt x="2954426" y="1347597"/>
                </a:moveTo>
                <a:lnTo>
                  <a:pt x="2954426" y="1377429"/>
                </a:lnTo>
                <a:lnTo>
                  <a:pt x="2924594" y="1377429"/>
                </a:lnTo>
                <a:lnTo>
                  <a:pt x="2924594" y="1406919"/>
                </a:lnTo>
                <a:lnTo>
                  <a:pt x="2954426" y="1406919"/>
                </a:lnTo>
                <a:lnTo>
                  <a:pt x="2954426" y="1436751"/>
                </a:lnTo>
                <a:lnTo>
                  <a:pt x="2983916" y="1436751"/>
                </a:lnTo>
                <a:lnTo>
                  <a:pt x="2983916" y="1406919"/>
                </a:lnTo>
                <a:lnTo>
                  <a:pt x="3013748" y="1406919"/>
                </a:lnTo>
                <a:lnTo>
                  <a:pt x="3013748" y="1377429"/>
                </a:lnTo>
                <a:lnTo>
                  <a:pt x="2983916" y="1377429"/>
                </a:lnTo>
                <a:lnTo>
                  <a:pt x="2983916" y="1347597"/>
                </a:lnTo>
                <a:lnTo>
                  <a:pt x="2954426" y="1347597"/>
                </a:lnTo>
                <a:close/>
                <a:moveTo>
                  <a:pt x="3023006" y="1485100"/>
                </a:moveTo>
                <a:lnTo>
                  <a:pt x="3023006" y="1514589"/>
                </a:lnTo>
                <a:lnTo>
                  <a:pt x="2993517" y="1514589"/>
                </a:lnTo>
                <a:lnTo>
                  <a:pt x="2993517" y="1544079"/>
                </a:lnTo>
                <a:lnTo>
                  <a:pt x="3023006" y="1544079"/>
                </a:lnTo>
                <a:lnTo>
                  <a:pt x="3023006" y="1573568"/>
                </a:lnTo>
                <a:lnTo>
                  <a:pt x="3052496" y="1573568"/>
                </a:lnTo>
                <a:lnTo>
                  <a:pt x="3052496" y="1544079"/>
                </a:lnTo>
                <a:lnTo>
                  <a:pt x="3081985" y="1544079"/>
                </a:lnTo>
                <a:lnTo>
                  <a:pt x="3081985" y="1514589"/>
                </a:lnTo>
                <a:lnTo>
                  <a:pt x="3052496" y="1514589"/>
                </a:lnTo>
                <a:lnTo>
                  <a:pt x="3052496" y="1485100"/>
                </a:lnTo>
                <a:lnTo>
                  <a:pt x="3023006" y="1485100"/>
                </a:lnTo>
                <a:close/>
                <a:moveTo>
                  <a:pt x="2817610" y="1074649"/>
                </a:moveTo>
                <a:lnTo>
                  <a:pt x="2817610" y="1103452"/>
                </a:lnTo>
                <a:lnTo>
                  <a:pt x="2788806" y="1103452"/>
                </a:lnTo>
                <a:lnTo>
                  <a:pt x="2788806" y="1132256"/>
                </a:lnTo>
                <a:lnTo>
                  <a:pt x="2817610" y="1132256"/>
                </a:lnTo>
                <a:lnTo>
                  <a:pt x="2817610" y="1161059"/>
                </a:lnTo>
                <a:lnTo>
                  <a:pt x="2846413" y="1161059"/>
                </a:lnTo>
                <a:lnTo>
                  <a:pt x="2846413" y="1132256"/>
                </a:lnTo>
                <a:lnTo>
                  <a:pt x="2875217" y="1132256"/>
                </a:lnTo>
                <a:lnTo>
                  <a:pt x="2875217" y="1103452"/>
                </a:lnTo>
                <a:lnTo>
                  <a:pt x="2846413" y="1103452"/>
                </a:lnTo>
                <a:lnTo>
                  <a:pt x="2846413" y="1074649"/>
                </a:lnTo>
                <a:lnTo>
                  <a:pt x="2817610" y="1074649"/>
                </a:lnTo>
                <a:close/>
                <a:moveTo>
                  <a:pt x="2885846" y="1211123"/>
                </a:moveTo>
                <a:lnTo>
                  <a:pt x="2885846" y="1240269"/>
                </a:lnTo>
                <a:lnTo>
                  <a:pt x="2856700" y="1240269"/>
                </a:lnTo>
                <a:lnTo>
                  <a:pt x="2856700" y="1269759"/>
                </a:lnTo>
                <a:lnTo>
                  <a:pt x="2885846" y="1269759"/>
                </a:lnTo>
                <a:lnTo>
                  <a:pt x="2885846" y="1298905"/>
                </a:lnTo>
                <a:lnTo>
                  <a:pt x="2915336" y="1298905"/>
                </a:lnTo>
                <a:lnTo>
                  <a:pt x="2915336" y="1269759"/>
                </a:lnTo>
                <a:lnTo>
                  <a:pt x="2944483" y="1269759"/>
                </a:lnTo>
                <a:lnTo>
                  <a:pt x="2944483" y="1240269"/>
                </a:lnTo>
                <a:lnTo>
                  <a:pt x="2915336" y="1240269"/>
                </a:lnTo>
                <a:lnTo>
                  <a:pt x="2915336" y="1211123"/>
                </a:lnTo>
                <a:lnTo>
                  <a:pt x="2885846" y="1211123"/>
                </a:lnTo>
                <a:close/>
                <a:moveTo>
                  <a:pt x="1856461" y="797585"/>
                </a:moveTo>
                <a:lnTo>
                  <a:pt x="1856461" y="828104"/>
                </a:lnTo>
                <a:lnTo>
                  <a:pt x="1825942" y="828104"/>
                </a:lnTo>
                <a:lnTo>
                  <a:pt x="1825942" y="858965"/>
                </a:lnTo>
                <a:lnTo>
                  <a:pt x="1856461" y="858965"/>
                </a:lnTo>
                <a:lnTo>
                  <a:pt x="1856461" y="889483"/>
                </a:lnTo>
                <a:lnTo>
                  <a:pt x="1887322" y="889483"/>
                </a:lnTo>
                <a:lnTo>
                  <a:pt x="1887322" y="858965"/>
                </a:lnTo>
                <a:lnTo>
                  <a:pt x="1917840" y="858965"/>
                </a:lnTo>
                <a:lnTo>
                  <a:pt x="1917840" y="828104"/>
                </a:lnTo>
                <a:lnTo>
                  <a:pt x="1887322" y="828104"/>
                </a:lnTo>
                <a:lnTo>
                  <a:pt x="1887322" y="797585"/>
                </a:lnTo>
                <a:lnTo>
                  <a:pt x="1856461" y="797585"/>
                </a:lnTo>
                <a:close/>
                <a:moveTo>
                  <a:pt x="1993621" y="797585"/>
                </a:moveTo>
                <a:lnTo>
                  <a:pt x="1993621" y="828104"/>
                </a:lnTo>
                <a:lnTo>
                  <a:pt x="1963102" y="828104"/>
                </a:lnTo>
                <a:lnTo>
                  <a:pt x="1963102" y="858965"/>
                </a:lnTo>
                <a:lnTo>
                  <a:pt x="1993621" y="858965"/>
                </a:lnTo>
                <a:lnTo>
                  <a:pt x="1993621" y="889483"/>
                </a:lnTo>
                <a:lnTo>
                  <a:pt x="2024482" y="889483"/>
                </a:lnTo>
                <a:lnTo>
                  <a:pt x="2024482" y="858965"/>
                </a:lnTo>
                <a:lnTo>
                  <a:pt x="2055000" y="858965"/>
                </a:lnTo>
                <a:lnTo>
                  <a:pt x="2055000" y="828104"/>
                </a:lnTo>
                <a:lnTo>
                  <a:pt x="2024482" y="828104"/>
                </a:lnTo>
                <a:lnTo>
                  <a:pt x="2024482" y="797585"/>
                </a:lnTo>
                <a:lnTo>
                  <a:pt x="1993621" y="797585"/>
                </a:lnTo>
                <a:close/>
                <a:moveTo>
                  <a:pt x="1924355" y="932345"/>
                </a:moveTo>
                <a:lnTo>
                  <a:pt x="1924355" y="964578"/>
                </a:lnTo>
                <a:lnTo>
                  <a:pt x="1892122" y="964578"/>
                </a:lnTo>
                <a:lnTo>
                  <a:pt x="1892122" y="996810"/>
                </a:lnTo>
                <a:lnTo>
                  <a:pt x="1924355" y="996810"/>
                </a:lnTo>
                <a:lnTo>
                  <a:pt x="1924355" y="1029043"/>
                </a:lnTo>
                <a:lnTo>
                  <a:pt x="1956587" y="1029043"/>
                </a:lnTo>
                <a:lnTo>
                  <a:pt x="1956587" y="996810"/>
                </a:lnTo>
                <a:lnTo>
                  <a:pt x="1988820" y="996810"/>
                </a:lnTo>
                <a:lnTo>
                  <a:pt x="1988820" y="964578"/>
                </a:lnTo>
                <a:lnTo>
                  <a:pt x="1956587" y="964578"/>
                </a:lnTo>
                <a:lnTo>
                  <a:pt x="1956587" y="932345"/>
                </a:lnTo>
                <a:lnTo>
                  <a:pt x="1924355" y="932345"/>
                </a:lnTo>
                <a:close/>
                <a:moveTo>
                  <a:pt x="2336178" y="933717"/>
                </a:moveTo>
                <a:lnTo>
                  <a:pt x="2336178" y="964921"/>
                </a:lnTo>
                <a:lnTo>
                  <a:pt x="2304974" y="964921"/>
                </a:lnTo>
                <a:lnTo>
                  <a:pt x="2304974" y="996467"/>
                </a:lnTo>
                <a:lnTo>
                  <a:pt x="2336178" y="996467"/>
                </a:lnTo>
                <a:lnTo>
                  <a:pt x="2336178" y="1027671"/>
                </a:lnTo>
                <a:lnTo>
                  <a:pt x="2367725" y="1027671"/>
                </a:lnTo>
                <a:lnTo>
                  <a:pt x="2367725" y="996467"/>
                </a:lnTo>
                <a:lnTo>
                  <a:pt x="2398928" y="996467"/>
                </a:lnTo>
                <a:lnTo>
                  <a:pt x="2398928" y="964921"/>
                </a:lnTo>
                <a:lnTo>
                  <a:pt x="2367725" y="964921"/>
                </a:lnTo>
                <a:lnTo>
                  <a:pt x="2367725" y="933717"/>
                </a:lnTo>
                <a:lnTo>
                  <a:pt x="2336178" y="933717"/>
                </a:lnTo>
                <a:close/>
                <a:moveTo>
                  <a:pt x="1787195" y="932345"/>
                </a:moveTo>
                <a:lnTo>
                  <a:pt x="1787195" y="964578"/>
                </a:lnTo>
                <a:lnTo>
                  <a:pt x="1754962" y="964578"/>
                </a:lnTo>
                <a:lnTo>
                  <a:pt x="1754962" y="996810"/>
                </a:lnTo>
                <a:lnTo>
                  <a:pt x="1787195" y="996810"/>
                </a:lnTo>
                <a:lnTo>
                  <a:pt x="1787195" y="1029043"/>
                </a:lnTo>
                <a:lnTo>
                  <a:pt x="1819427" y="1029043"/>
                </a:lnTo>
                <a:lnTo>
                  <a:pt x="1819427" y="996810"/>
                </a:lnTo>
                <a:lnTo>
                  <a:pt x="1851660" y="996810"/>
                </a:lnTo>
                <a:lnTo>
                  <a:pt x="1851660" y="964578"/>
                </a:lnTo>
                <a:lnTo>
                  <a:pt x="1819427" y="964578"/>
                </a:lnTo>
                <a:lnTo>
                  <a:pt x="1819427" y="932345"/>
                </a:lnTo>
                <a:lnTo>
                  <a:pt x="1787195" y="932345"/>
                </a:lnTo>
                <a:close/>
                <a:moveTo>
                  <a:pt x="3092615" y="1350683"/>
                </a:moveTo>
                <a:lnTo>
                  <a:pt x="3092615" y="1378458"/>
                </a:lnTo>
                <a:lnTo>
                  <a:pt x="3064840" y="1378458"/>
                </a:lnTo>
                <a:lnTo>
                  <a:pt x="3064840" y="1405890"/>
                </a:lnTo>
                <a:lnTo>
                  <a:pt x="3092615" y="1405890"/>
                </a:lnTo>
                <a:lnTo>
                  <a:pt x="3092615" y="1433665"/>
                </a:lnTo>
                <a:lnTo>
                  <a:pt x="3120047" y="1433665"/>
                </a:lnTo>
                <a:lnTo>
                  <a:pt x="3120047" y="1405890"/>
                </a:lnTo>
                <a:lnTo>
                  <a:pt x="3147822" y="1405890"/>
                </a:lnTo>
                <a:lnTo>
                  <a:pt x="3147822" y="1378458"/>
                </a:lnTo>
                <a:lnTo>
                  <a:pt x="3120047" y="1378458"/>
                </a:lnTo>
                <a:lnTo>
                  <a:pt x="3120047" y="1350683"/>
                </a:lnTo>
                <a:lnTo>
                  <a:pt x="3092615" y="1350683"/>
                </a:lnTo>
                <a:close/>
                <a:moveTo>
                  <a:pt x="2061515" y="932345"/>
                </a:moveTo>
                <a:lnTo>
                  <a:pt x="2061515" y="964578"/>
                </a:lnTo>
                <a:lnTo>
                  <a:pt x="2029282" y="964578"/>
                </a:lnTo>
                <a:lnTo>
                  <a:pt x="2029282" y="996810"/>
                </a:lnTo>
                <a:lnTo>
                  <a:pt x="2061515" y="996810"/>
                </a:lnTo>
                <a:lnTo>
                  <a:pt x="2061515" y="1029043"/>
                </a:lnTo>
                <a:lnTo>
                  <a:pt x="2093747" y="1029043"/>
                </a:lnTo>
                <a:lnTo>
                  <a:pt x="2093747" y="996810"/>
                </a:lnTo>
                <a:lnTo>
                  <a:pt x="2125980" y="996810"/>
                </a:lnTo>
                <a:lnTo>
                  <a:pt x="2125980" y="964578"/>
                </a:lnTo>
                <a:lnTo>
                  <a:pt x="2093747" y="964578"/>
                </a:lnTo>
                <a:lnTo>
                  <a:pt x="2093747" y="932345"/>
                </a:lnTo>
                <a:lnTo>
                  <a:pt x="2061515" y="932345"/>
                </a:lnTo>
                <a:close/>
                <a:moveTo>
                  <a:pt x="2268284" y="798614"/>
                </a:moveTo>
                <a:lnTo>
                  <a:pt x="2268284" y="828446"/>
                </a:lnTo>
                <a:lnTo>
                  <a:pt x="2238451" y="828446"/>
                </a:lnTo>
                <a:lnTo>
                  <a:pt x="2238451" y="858622"/>
                </a:lnTo>
                <a:lnTo>
                  <a:pt x="2268284" y="858622"/>
                </a:lnTo>
                <a:lnTo>
                  <a:pt x="2268284" y="888454"/>
                </a:lnTo>
                <a:lnTo>
                  <a:pt x="2298459" y="888454"/>
                </a:lnTo>
                <a:lnTo>
                  <a:pt x="2298459" y="858622"/>
                </a:lnTo>
                <a:lnTo>
                  <a:pt x="2328291" y="858622"/>
                </a:lnTo>
                <a:lnTo>
                  <a:pt x="2328291" y="828446"/>
                </a:lnTo>
                <a:lnTo>
                  <a:pt x="2298459" y="828446"/>
                </a:lnTo>
                <a:lnTo>
                  <a:pt x="2298459" y="798614"/>
                </a:lnTo>
                <a:lnTo>
                  <a:pt x="2268284" y="798614"/>
                </a:lnTo>
                <a:close/>
                <a:moveTo>
                  <a:pt x="2198675" y="932688"/>
                </a:moveTo>
                <a:lnTo>
                  <a:pt x="2198675" y="964578"/>
                </a:lnTo>
                <a:lnTo>
                  <a:pt x="2166785" y="964578"/>
                </a:lnTo>
                <a:lnTo>
                  <a:pt x="2166785" y="996810"/>
                </a:lnTo>
                <a:lnTo>
                  <a:pt x="2198675" y="996810"/>
                </a:lnTo>
                <a:lnTo>
                  <a:pt x="2198675" y="1028700"/>
                </a:lnTo>
                <a:lnTo>
                  <a:pt x="2230907" y="1028700"/>
                </a:lnTo>
                <a:lnTo>
                  <a:pt x="2230907" y="996810"/>
                </a:lnTo>
                <a:lnTo>
                  <a:pt x="2262797" y="996810"/>
                </a:lnTo>
                <a:lnTo>
                  <a:pt x="2262797" y="964578"/>
                </a:lnTo>
                <a:lnTo>
                  <a:pt x="2230907" y="964578"/>
                </a:lnTo>
                <a:lnTo>
                  <a:pt x="2230907" y="932688"/>
                </a:lnTo>
                <a:lnTo>
                  <a:pt x="2198675" y="932688"/>
                </a:lnTo>
                <a:close/>
                <a:moveTo>
                  <a:pt x="2131124" y="797928"/>
                </a:moveTo>
                <a:lnTo>
                  <a:pt x="2131124" y="828446"/>
                </a:lnTo>
                <a:lnTo>
                  <a:pt x="2100605" y="828446"/>
                </a:lnTo>
                <a:lnTo>
                  <a:pt x="2100605" y="858622"/>
                </a:lnTo>
                <a:lnTo>
                  <a:pt x="2131124" y="858622"/>
                </a:lnTo>
                <a:lnTo>
                  <a:pt x="2131124" y="889140"/>
                </a:lnTo>
                <a:lnTo>
                  <a:pt x="2161299" y="889140"/>
                </a:lnTo>
                <a:lnTo>
                  <a:pt x="2161299" y="858622"/>
                </a:lnTo>
                <a:lnTo>
                  <a:pt x="2191817" y="858622"/>
                </a:lnTo>
                <a:lnTo>
                  <a:pt x="2191817" y="828446"/>
                </a:lnTo>
                <a:lnTo>
                  <a:pt x="2161299" y="828446"/>
                </a:lnTo>
                <a:lnTo>
                  <a:pt x="2161299" y="797928"/>
                </a:lnTo>
                <a:lnTo>
                  <a:pt x="2131124" y="797928"/>
                </a:lnTo>
                <a:close/>
                <a:moveTo>
                  <a:pt x="2847785" y="2536431"/>
                </a:moveTo>
                <a:lnTo>
                  <a:pt x="2847785" y="2505227"/>
                </a:lnTo>
                <a:lnTo>
                  <a:pt x="2878988" y="2505227"/>
                </a:lnTo>
                <a:lnTo>
                  <a:pt x="2878988" y="2473681"/>
                </a:lnTo>
                <a:lnTo>
                  <a:pt x="2847785" y="2473681"/>
                </a:lnTo>
                <a:lnTo>
                  <a:pt x="2847785" y="2442477"/>
                </a:lnTo>
                <a:lnTo>
                  <a:pt x="2816238" y="2442477"/>
                </a:lnTo>
                <a:lnTo>
                  <a:pt x="2816238" y="2473681"/>
                </a:lnTo>
                <a:lnTo>
                  <a:pt x="2785034" y="2473681"/>
                </a:lnTo>
                <a:lnTo>
                  <a:pt x="2785034" y="2505227"/>
                </a:lnTo>
                <a:lnTo>
                  <a:pt x="2816238" y="2505227"/>
                </a:lnTo>
                <a:lnTo>
                  <a:pt x="2816238" y="2536431"/>
                </a:lnTo>
                <a:lnTo>
                  <a:pt x="2847785" y="2536431"/>
                </a:lnTo>
                <a:close/>
                <a:moveTo>
                  <a:pt x="2710967" y="2537803"/>
                </a:moveTo>
                <a:lnTo>
                  <a:pt x="2710967" y="2505570"/>
                </a:lnTo>
                <a:lnTo>
                  <a:pt x="2743200" y="2505570"/>
                </a:lnTo>
                <a:lnTo>
                  <a:pt x="2743200" y="2473338"/>
                </a:lnTo>
                <a:lnTo>
                  <a:pt x="2710967" y="2473338"/>
                </a:lnTo>
                <a:lnTo>
                  <a:pt x="2710967" y="2441105"/>
                </a:lnTo>
                <a:lnTo>
                  <a:pt x="2678735" y="2441105"/>
                </a:lnTo>
                <a:lnTo>
                  <a:pt x="2678735" y="2473338"/>
                </a:lnTo>
                <a:lnTo>
                  <a:pt x="2646502" y="2473338"/>
                </a:lnTo>
                <a:lnTo>
                  <a:pt x="2646502" y="2505570"/>
                </a:lnTo>
                <a:lnTo>
                  <a:pt x="2678735" y="2505570"/>
                </a:lnTo>
                <a:lnTo>
                  <a:pt x="2678735" y="2537803"/>
                </a:lnTo>
                <a:lnTo>
                  <a:pt x="2710967" y="2537803"/>
                </a:lnTo>
                <a:close/>
                <a:moveTo>
                  <a:pt x="2368067" y="2674963"/>
                </a:moveTo>
                <a:lnTo>
                  <a:pt x="2368067" y="2642730"/>
                </a:lnTo>
                <a:lnTo>
                  <a:pt x="2400300" y="2642730"/>
                </a:lnTo>
                <a:lnTo>
                  <a:pt x="2400300" y="2610498"/>
                </a:lnTo>
                <a:lnTo>
                  <a:pt x="2368067" y="2610498"/>
                </a:lnTo>
                <a:lnTo>
                  <a:pt x="2368067" y="2578265"/>
                </a:lnTo>
                <a:lnTo>
                  <a:pt x="2335835" y="2578265"/>
                </a:lnTo>
                <a:lnTo>
                  <a:pt x="2335835" y="2610498"/>
                </a:lnTo>
                <a:lnTo>
                  <a:pt x="2303602" y="2610498"/>
                </a:lnTo>
                <a:lnTo>
                  <a:pt x="2303602" y="2642730"/>
                </a:lnTo>
                <a:lnTo>
                  <a:pt x="2335835" y="2642730"/>
                </a:lnTo>
                <a:lnTo>
                  <a:pt x="2335835" y="2674963"/>
                </a:lnTo>
                <a:lnTo>
                  <a:pt x="2368067" y="2674963"/>
                </a:lnTo>
                <a:close/>
                <a:moveTo>
                  <a:pt x="2505227" y="2674963"/>
                </a:moveTo>
                <a:lnTo>
                  <a:pt x="2505227" y="2642730"/>
                </a:lnTo>
                <a:lnTo>
                  <a:pt x="2537460" y="2642730"/>
                </a:lnTo>
                <a:lnTo>
                  <a:pt x="2537460" y="2610498"/>
                </a:lnTo>
                <a:lnTo>
                  <a:pt x="2505227" y="2610498"/>
                </a:lnTo>
                <a:lnTo>
                  <a:pt x="2505227" y="2578265"/>
                </a:lnTo>
                <a:lnTo>
                  <a:pt x="2472995" y="2578265"/>
                </a:lnTo>
                <a:lnTo>
                  <a:pt x="2472995" y="2610498"/>
                </a:lnTo>
                <a:lnTo>
                  <a:pt x="2440762" y="2610498"/>
                </a:lnTo>
                <a:lnTo>
                  <a:pt x="2440762" y="2642730"/>
                </a:lnTo>
                <a:lnTo>
                  <a:pt x="2472995" y="2642730"/>
                </a:lnTo>
                <a:lnTo>
                  <a:pt x="2472995" y="2674963"/>
                </a:lnTo>
                <a:lnTo>
                  <a:pt x="2505227" y="2674963"/>
                </a:lnTo>
                <a:close/>
                <a:moveTo>
                  <a:pt x="2642387" y="2674963"/>
                </a:moveTo>
                <a:lnTo>
                  <a:pt x="2642387" y="2642730"/>
                </a:lnTo>
                <a:lnTo>
                  <a:pt x="2674620" y="2642730"/>
                </a:lnTo>
                <a:lnTo>
                  <a:pt x="2674620" y="2610498"/>
                </a:lnTo>
                <a:lnTo>
                  <a:pt x="2642387" y="2610498"/>
                </a:lnTo>
                <a:lnTo>
                  <a:pt x="2642387" y="2578265"/>
                </a:lnTo>
                <a:lnTo>
                  <a:pt x="2610155" y="2578265"/>
                </a:lnTo>
                <a:lnTo>
                  <a:pt x="2610155" y="2610498"/>
                </a:lnTo>
                <a:lnTo>
                  <a:pt x="2577922" y="2610498"/>
                </a:lnTo>
                <a:lnTo>
                  <a:pt x="2577922" y="2642730"/>
                </a:lnTo>
                <a:lnTo>
                  <a:pt x="2610155" y="2642730"/>
                </a:lnTo>
                <a:lnTo>
                  <a:pt x="2610155" y="2674963"/>
                </a:lnTo>
                <a:lnTo>
                  <a:pt x="2642387" y="2674963"/>
                </a:lnTo>
                <a:close/>
                <a:moveTo>
                  <a:pt x="2573807" y="2537803"/>
                </a:moveTo>
                <a:lnTo>
                  <a:pt x="2573807" y="2505570"/>
                </a:lnTo>
                <a:lnTo>
                  <a:pt x="2606040" y="2505570"/>
                </a:lnTo>
                <a:lnTo>
                  <a:pt x="2606040" y="2473338"/>
                </a:lnTo>
                <a:lnTo>
                  <a:pt x="2573807" y="2473338"/>
                </a:lnTo>
                <a:lnTo>
                  <a:pt x="2573807" y="2441105"/>
                </a:lnTo>
                <a:lnTo>
                  <a:pt x="2541575" y="2441105"/>
                </a:lnTo>
                <a:lnTo>
                  <a:pt x="2541575" y="2473338"/>
                </a:lnTo>
                <a:lnTo>
                  <a:pt x="2509342" y="2473338"/>
                </a:lnTo>
                <a:lnTo>
                  <a:pt x="2509342" y="2505570"/>
                </a:lnTo>
                <a:lnTo>
                  <a:pt x="2541575" y="2505570"/>
                </a:lnTo>
                <a:lnTo>
                  <a:pt x="2541575" y="2537803"/>
                </a:lnTo>
                <a:lnTo>
                  <a:pt x="2573807" y="2537803"/>
                </a:lnTo>
                <a:close/>
                <a:moveTo>
                  <a:pt x="2436647" y="2812123"/>
                </a:moveTo>
                <a:lnTo>
                  <a:pt x="2436647" y="2779890"/>
                </a:lnTo>
                <a:lnTo>
                  <a:pt x="2468880" y="2779890"/>
                </a:lnTo>
                <a:lnTo>
                  <a:pt x="2468880" y="2747658"/>
                </a:lnTo>
                <a:lnTo>
                  <a:pt x="2436647" y="2747658"/>
                </a:lnTo>
                <a:lnTo>
                  <a:pt x="2436647" y="2715425"/>
                </a:lnTo>
                <a:lnTo>
                  <a:pt x="2404415" y="2715425"/>
                </a:lnTo>
                <a:lnTo>
                  <a:pt x="2404415" y="2747658"/>
                </a:lnTo>
                <a:lnTo>
                  <a:pt x="2372182" y="2747658"/>
                </a:lnTo>
                <a:lnTo>
                  <a:pt x="2372182" y="2779890"/>
                </a:lnTo>
                <a:lnTo>
                  <a:pt x="2404415" y="2779890"/>
                </a:lnTo>
                <a:lnTo>
                  <a:pt x="2404415" y="2812123"/>
                </a:lnTo>
                <a:lnTo>
                  <a:pt x="2436647" y="2812123"/>
                </a:lnTo>
                <a:close/>
                <a:moveTo>
                  <a:pt x="2162327" y="2812123"/>
                </a:moveTo>
                <a:lnTo>
                  <a:pt x="2162327" y="2779890"/>
                </a:lnTo>
                <a:lnTo>
                  <a:pt x="2194560" y="2779890"/>
                </a:lnTo>
                <a:lnTo>
                  <a:pt x="2194560" y="2747658"/>
                </a:lnTo>
                <a:lnTo>
                  <a:pt x="2162327" y="2747658"/>
                </a:lnTo>
                <a:lnTo>
                  <a:pt x="2162327" y="2715425"/>
                </a:lnTo>
                <a:lnTo>
                  <a:pt x="2130095" y="2715425"/>
                </a:lnTo>
                <a:lnTo>
                  <a:pt x="2130095" y="2747658"/>
                </a:lnTo>
                <a:lnTo>
                  <a:pt x="2097862" y="2747658"/>
                </a:lnTo>
                <a:lnTo>
                  <a:pt x="2097862" y="2779890"/>
                </a:lnTo>
                <a:lnTo>
                  <a:pt x="2130095" y="2779890"/>
                </a:lnTo>
                <a:lnTo>
                  <a:pt x="2130095" y="2812123"/>
                </a:lnTo>
                <a:lnTo>
                  <a:pt x="2162327" y="2812123"/>
                </a:lnTo>
                <a:close/>
                <a:moveTo>
                  <a:pt x="3161195" y="1488186"/>
                </a:moveTo>
                <a:lnTo>
                  <a:pt x="3161195" y="1515618"/>
                </a:lnTo>
                <a:lnTo>
                  <a:pt x="3133763" y="1515618"/>
                </a:lnTo>
                <a:lnTo>
                  <a:pt x="3133763" y="1543050"/>
                </a:lnTo>
                <a:lnTo>
                  <a:pt x="3161195" y="1543050"/>
                </a:lnTo>
                <a:lnTo>
                  <a:pt x="3161195" y="1570482"/>
                </a:lnTo>
                <a:lnTo>
                  <a:pt x="3188627" y="1570482"/>
                </a:lnTo>
                <a:lnTo>
                  <a:pt x="3188627" y="1543050"/>
                </a:lnTo>
                <a:lnTo>
                  <a:pt x="3216059" y="1543050"/>
                </a:lnTo>
                <a:lnTo>
                  <a:pt x="3216059" y="1515618"/>
                </a:lnTo>
                <a:lnTo>
                  <a:pt x="3188627" y="1515618"/>
                </a:lnTo>
                <a:lnTo>
                  <a:pt x="3188627" y="1488186"/>
                </a:lnTo>
                <a:lnTo>
                  <a:pt x="3161195" y="1488186"/>
                </a:lnTo>
                <a:close/>
                <a:moveTo>
                  <a:pt x="2093747" y="2674963"/>
                </a:moveTo>
                <a:lnTo>
                  <a:pt x="2093747" y="2642730"/>
                </a:lnTo>
                <a:lnTo>
                  <a:pt x="2125980" y="2642730"/>
                </a:lnTo>
                <a:lnTo>
                  <a:pt x="2125980" y="2610498"/>
                </a:lnTo>
                <a:lnTo>
                  <a:pt x="2093747" y="2610498"/>
                </a:lnTo>
                <a:lnTo>
                  <a:pt x="2093747" y="2578265"/>
                </a:lnTo>
                <a:lnTo>
                  <a:pt x="2061515" y="2578265"/>
                </a:lnTo>
                <a:lnTo>
                  <a:pt x="2061515" y="2610498"/>
                </a:lnTo>
                <a:lnTo>
                  <a:pt x="2029282" y="2610498"/>
                </a:lnTo>
                <a:lnTo>
                  <a:pt x="2029282" y="2642730"/>
                </a:lnTo>
                <a:lnTo>
                  <a:pt x="2061515" y="2642730"/>
                </a:lnTo>
                <a:lnTo>
                  <a:pt x="2061515" y="2674963"/>
                </a:lnTo>
                <a:lnTo>
                  <a:pt x="2093747" y="2674963"/>
                </a:lnTo>
                <a:close/>
                <a:moveTo>
                  <a:pt x="2230907" y="2674963"/>
                </a:moveTo>
                <a:lnTo>
                  <a:pt x="2230907" y="2642730"/>
                </a:lnTo>
                <a:lnTo>
                  <a:pt x="2263140" y="2642730"/>
                </a:lnTo>
                <a:lnTo>
                  <a:pt x="2263140" y="2610498"/>
                </a:lnTo>
                <a:lnTo>
                  <a:pt x="2230907" y="2610498"/>
                </a:lnTo>
                <a:lnTo>
                  <a:pt x="2230907" y="2578265"/>
                </a:lnTo>
                <a:lnTo>
                  <a:pt x="2198675" y="2578265"/>
                </a:lnTo>
                <a:lnTo>
                  <a:pt x="2198675" y="2610498"/>
                </a:lnTo>
                <a:lnTo>
                  <a:pt x="2166442" y="2610498"/>
                </a:lnTo>
                <a:lnTo>
                  <a:pt x="2166442" y="2642730"/>
                </a:lnTo>
                <a:lnTo>
                  <a:pt x="2198675" y="2642730"/>
                </a:lnTo>
                <a:lnTo>
                  <a:pt x="2198675" y="2674963"/>
                </a:lnTo>
                <a:lnTo>
                  <a:pt x="2230907" y="2674963"/>
                </a:lnTo>
                <a:close/>
                <a:moveTo>
                  <a:pt x="2299487" y="2812123"/>
                </a:moveTo>
                <a:lnTo>
                  <a:pt x="2299487" y="2779890"/>
                </a:lnTo>
                <a:lnTo>
                  <a:pt x="2331720" y="2779890"/>
                </a:lnTo>
                <a:lnTo>
                  <a:pt x="2331720" y="2747658"/>
                </a:lnTo>
                <a:lnTo>
                  <a:pt x="2299487" y="2747658"/>
                </a:lnTo>
                <a:lnTo>
                  <a:pt x="2299487" y="2715425"/>
                </a:lnTo>
                <a:lnTo>
                  <a:pt x="2267255" y="2715425"/>
                </a:lnTo>
                <a:lnTo>
                  <a:pt x="2267255" y="2747658"/>
                </a:lnTo>
                <a:lnTo>
                  <a:pt x="2235022" y="2747658"/>
                </a:lnTo>
                <a:lnTo>
                  <a:pt x="2235022" y="2779890"/>
                </a:lnTo>
                <a:lnTo>
                  <a:pt x="2267255" y="2779890"/>
                </a:lnTo>
                <a:lnTo>
                  <a:pt x="2267255" y="2812123"/>
                </a:lnTo>
                <a:lnTo>
                  <a:pt x="2299487" y="2812123"/>
                </a:lnTo>
                <a:close/>
                <a:moveTo>
                  <a:pt x="3189313" y="2120837"/>
                </a:moveTo>
                <a:lnTo>
                  <a:pt x="3189313" y="2092376"/>
                </a:lnTo>
                <a:lnTo>
                  <a:pt x="3217774" y="2092376"/>
                </a:lnTo>
                <a:lnTo>
                  <a:pt x="3217774" y="2063572"/>
                </a:lnTo>
                <a:lnTo>
                  <a:pt x="3189313" y="2063572"/>
                </a:lnTo>
                <a:lnTo>
                  <a:pt x="3189313" y="2035112"/>
                </a:lnTo>
                <a:lnTo>
                  <a:pt x="3160510" y="2035112"/>
                </a:lnTo>
                <a:lnTo>
                  <a:pt x="3160510" y="2063572"/>
                </a:lnTo>
                <a:lnTo>
                  <a:pt x="3132049" y="2063572"/>
                </a:lnTo>
                <a:lnTo>
                  <a:pt x="3132049" y="2092376"/>
                </a:lnTo>
                <a:lnTo>
                  <a:pt x="3160510" y="2092376"/>
                </a:lnTo>
                <a:lnTo>
                  <a:pt x="3160510" y="2120837"/>
                </a:lnTo>
                <a:lnTo>
                  <a:pt x="3189313" y="2120837"/>
                </a:lnTo>
                <a:close/>
                <a:moveTo>
                  <a:pt x="3229775" y="1899666"/>
                </a:moveTo>
                <a:lnTo>
                  <a:pt x="3229775" y="1927098"/>
                </a:lnTo>
                <a:lnTo>
                  <a:pt x="3202343" y="1927098"/>
                </a:lnTo>
                <a:lnTo>
                  <a:pt x="3202343" y="1954530"/>
                </a:lnTo>
                <a:lnTo>
                  <a:pt x="3229775" y="1954530"/>
                </a:lnTo>
                <a:lnTo>
                  <a:pt x="3229775" y="1981962"/>
                </a:lnTo>
                <a:lnTo>
                  <a:pt x="3257207" y="1981962"/>
                </a:lnTo>
                <a:lnTo>
                  <a:pt x="3257207" y="1954530"/>
                </a:lnTo>
                <a:lnTo>
                  <a:pt x="3284639" y="1954530"/>
                </a:lnTo>
                <a:lnTo>
                  <a:pt x="3284639" y="1927098"/>
                </a:lnTo>
                <a:lnTo>
                  <a:pt x="3257207" y="1927098"/>
                </a:lnTo>
                <a:lnTo>
                  <a:pt x="3257207" y="1899666"/>
                </a:lnTo>
                <a:lnTo>
                  <a:pt x="3229775" y="1899666"/>
                </a:lnTo>
                <a:close/>
                <a:moveTo>
                  <a:pt x="3120733" y="2258682"/>
                </a:moveTo>
                <a:lnTo>
                  <a:pt x="3120733" y="2229536"/>
                </a:lnTo>
                <a:lnTo>
                  <a:pt x="3149879" y="2229536"/>
                </a:lnTo>
                <a:lnTo>
                  <a:pt x="3149879" y="2200732"/>
                </a:lnTo>
                <a:lnTo>
                  <a:pt x="3120733" y="2200732"/>
                </a:lnTo>
                <a:lnTo>
                  <a:pt x="3120733" y="2171586"/>
                </a:lnTo>
                <a:lnTo>
                  <a:pt x="3091930" y="2171586"/>
                </a:lnTo>
                <a:lnTo>
                  <a:pt x="3091930" y="2200732"/>
                </a:lnTo>
                <a:lnTo>
                  <a:pt x="3062783" y="2200732"/>
                </a:lnTo>
                <a:lnTo>
                  <a:pt x="3062783" y="2229536"/>
                </a:lnTo>
                <a:lnTo>
                  <a:pt x="3091930" y="2229536"/>
                </a:lnTo>
                <a:lnTo>
                  <a:pt x="3091930" y="2258682"/>
                </a:lnTo>
                <a:lnTo>
                  <a:pt x="3120733" y="2258682"/>
                </a:lnTo>
                <a:close/>
                <a:moveTo>
                  <a:pt x="3230118" y="1626375"/>
                </a:moveTo>
                <a:lnTo>
                  <a:pt x="3230118" y="1653121"/>
                </a:lnTo>
                <a:lnTo>
                  <a:pt x="3203372" y="1653121"/>
                </a:lnTo>
                <a:lnTo>
                  <a:pt x="3203372" y="1679867"/>
                </a:lnTo>
                <a:lnTo>
                  <a:pt x="3230118" y="1679867"/>
                </a:lnTo>
                <a:lnTo>
                  <a:pt x="3230118" y="1706613"/>
                </a:lnTo>
                <a:lnTo>
                  <a:pt x="3256864" y="1706613"/>
                </a:lnTo>
                <a:lnTo>
                  <a:pt x="3256864" y="1679867"/>
                </a:lnTo>
                <a:lnTo>
                  <a:pt x="3283610" y="1679867"/>
                </a:lnTo>
                <a:lnTo>
                  <a:pt x="3283610" y="1653121"/>
                </a:lnTo>
                <a:lnTo>
                  <a:pt x="3256864" y="1653121"/>
                </a:lnTo>
                <a:lnTo>
                  <a:pt x="3256864" y="1626375"/>
                </a:lnTo>
                <a:lnTo>
                  <a:pt x="3230118" y="1626375"/>
                </a:lnTo>
                <a:close/>
                <a:moveTo>
                  <a:pt x="2025167" y="2812123"/>
                </a:moveTo>
                <a:lnTo>
                  <a:pt x="2025167" y="2779890"/>
                </a:lnTo>
                <a:lnTo>
                  <a:pt x="2057400" y="2779890"/>
                </a:lnTo>
                <a:lnTo>
                  <a:pt x="2057400" y="2747658"/>
                </a:lnTo>
                <a:lnTo>
                  <a:pt x="2025167" y="2747658"/>
                </a:lnTo>
                <a:lnTo>
                  <a:pt x="2025167" y="2715425"/>
                </a:lnTo>
                <a:lnTo>
                  <a:pt x="1992935" y="2715425"/>
                </a:lnTo>
                <a:lnTo>
                  <a:pt x="1992935" y="2747658"/>
                </a:lnTo>
                <a:lnTo>
                  <a:pt x="1960702" y="2747658"/>
                </a:lnTo>
                <a:lnTo>
                  <a:pt x="1960702" y="2779890"/>
                </a:lnTo>
                <a:lnTo>
                  <a:pt x="1992935" y="2779890"/>
                </a:lnTo>
                <a:lnTo>
                  <a:pt x="1992935" y="2812123"/>
                </a:lnTo>
                <a:lnTo>
                  <a:pt x="2025167" y="2812123"/>
                </a:lnTo>
                <a:close/>
                <a:moveTo>
                  <a:pt x="2779547" y="2400643"/>
                </a:moveTo>
                <a:lnTo>
                  <a:pt x="2779547" y="2368410"/>
                </a:lnTo>
                <a:lnTo>
                  <a:pt x="2811780" y="2368410"/>
                </a:lnTo>
                <a:lnTo>
                  <a:pt x="2811780" y="2336178"/>
                </a:lnTo>
                <a:lnTo>
                  <a:pt x="2779547" y="2336178"/>
                </a:lnTo>
                <a:lnTo>
                  <a:pt x="2779547" y="2303945"/>
                </a:lnTo>
                <a:lnTo>
                  <a:pt x="2747315" y="2303945"/>
                </a:lnTo>
                <a:lnTo>
                  <a:pt x="2747315" y="2336178"/>
                </a:lnTo>
                <a:lnTo>
                  <a:pt x="2715082" y="2336178"/>
                </a:lnTo>
                <a:lnTo>
                  <a:pt x="2715082" y="2368410"/>
                </a:lnTo>
                <a:lnTo>
                  <a:pt x="2747315" y="2368410"/>
                </a:lnTo>
                <a:lnTo>
                  <a:pt x="2747315" y="2400643"/>
                </a:lnTo>
                <a:lnTo>
                  <a:pt x="2779547" y="2400643"/>
                </a:lnTo>
                <a:close/>
                <a:moveTo>
                  <a:pt x="2916365" y="2399271"/>
                </a:moveTo>
                <a:lnTo>
                  <a:pt x="2916365" y="2368067"/>
                </a:lnTo>
                <a:lnTo>
                  <a:pt x="2947568" y="2368067"/>
                </a:lnTo>
                <a:lnTo>
                  <a:pt x="2947568" y="2336521"/>
                </a:lnTo>
                <a:lnTo>
                  <a:pt x="2916365" y="2336521"/>
                </a:lnTo>
                <a:lnTo>
                  <a:pt x="2916365" y="2305317"/>
                </a:lnTo>
                <a:lnTo>
                  <a:pt x="2884818" y="2305317"/>
                </a:lnTo>
                <a:lnTo>
                  <a:pt x="2884818" y="2336521"/>
                </a:lnTo>
                <a:lnTo>
                  <a:pt x="2853614" y="2336521"/>
                </a:lnTo>
                <a:lnTo>
                  <a:pt x="2853614" y="2368067"/>
                </a:lnTo>
                <a:lnTo>
                  <a:pt x="2884818" y="2368067"/>
                </a:lnTo>
                <a:lnTo>
                  <a:pt x="2884818" y="2399271"/>
                </a:lnTo>
                <a:lnTo>
                  <a:pt x="2916365" y="2399271"/>
                </a:lnTo>
                <a:close/>
                <a:moveTo>
                  <a:pt x="2984602" y="2261768"/>
                </a:moveTo>
                <a:lnTo>
                  <a:pt x="2984602" y="2230565"/>
                </a:lnTo>
                <a:lnTo>
                  <a:pt x="3015806" y="2230565"/>
                </a:lnTo>
                <a:lnTo>
                  <a:pt x="3015806" y="2199704"/>
                </a:lnTo>
                <a:lnTo>
                  <a:pt x="2984602" y="2199704"/>
                </a:lnTo>
                <a:lnTo>
                  <a:pt x="2984602" y="2168500"/>
                </a:lnTo>
                <a:lnTo>
                  <a:pt x="2953741" y="2168500"/>
                </a:lnTo>
                <a:lnTo>
                  <a:pt x="2953741" y="2199704"/>
                </a:lnTo>
                <a:lnTo>
                  <a:pt x="2922537" y="2199704"/>
                </a:lnTo>
                <a:lnTo>
                  <a:pt x="2922537" y="2230565"/>
                </a:lnTo>
                <a:lnTo>
                  <a:pt x="2953741" y="2230565"/>
                </a:lnTo>
                <a:lnTo>
                  <a:pt x="2953741" y="2261768"/>
                </a:lnTo>
                <a:lnTo>
                  <a:pt x="2984602" y="2261768"/>
                </a:lnTo>
                <a:close/>
                <a:moveTo>
                  <a:pt x="3052496" y="2396871"/>
                </a:moveTo>
                <a:lnTo>
                  <a:pt x="3052496" y="2367039"/>
                </a:lnTo>
                <a:lnTo>
                  <a:pt x="3082328" y="2367039"/>
                </a:lnTo>
                <a:lnTo>
                  <a:pt x="3082328" y="2337549"/>
                </a:lnTo>
                <a:lnTo>
                  <a:pt x="3052496" y="2337549"/>
                </a:lnTo>
                <a:lnTo>
                  <a:pt x="3052496" y="2307717"/>
                </a:lnTo>
                <a:lnTo>
                  <a:pt x="3023006" y="2307717"/>
                </a:lnTo>
                <a:lnTo>
                  <a:pt x="3023006" y="2337549"/>
                </a:lnTo>
                <a:lnTo>
                  <a:pt x="2993174" y="2337549"/>
                </a:lnTo>
                <a:lnTo>
                  <a:pt x="2993174" y="2367039"/>
                </a:lnTo>
                <a:lnTo>
                  <a:pt x="3023006" y="2367039"/>
                </a:lnTo>
                <a:lnTo>
                  <a:pt x="3023006" y="2396871"/>
                </a:lnTo>
                <a:lnTo>
                  <a:pt x="3052496" y="2396871"/>
                </a:lnTo>
                <a:close/>
                <a:moveTo>
                  <a:pt x="1855775" y="1343825"/>
                </a:moveTo>
                <a:lnTo>
                  <a:pt x="1855775" y="1376058"/>
                </a:lnTo>
                <a:lnTo>
                  <a:pt x="1823542" y="1376058"/>
                </a:lnTo>
                <a:lnTo>
                  <a:pt x="1823542" y="1408290"/>
                </a:lnTo>
                <a:lnTo>
                  <a:pt x="1855775" y="1408290"/>
                </a:lnTo>
                <a:lnTo>
                  <a:pt x="1855775" y="1440523"/>
                </a:lnTo>
                <a:lnTo>
                  <a:pt x="1888007" y="1440523"/>
                </a:lnTo>
                <a:lnTo>
                  <a:pt x="1888007" y="1408290"/>
                </a:lnTo>
                <a:lnTo>
                  <a:pt x="1920240" y="1408290"/>
                </a:lnTo>
                <a:lnTo>
                  <a:pt x="1920240" y="1376058"/>
                </a:lnTo>
                <a:lnTo>
                  <a:pt x="1888007" y="1376058"/>
                </a:lnTo>
                <a:lnTo>
                  <a:pt x="1888007" y="1343825"/>
                </a:lnTo>
                <a:lnTo>
                  <a:pt x="1855775" y="1343825"/>
                </a:lnTo>
                <a:close/>
                <a:moveTo>
                  <a:pt x="1238555" y="1480985"/>
                </a:moveTo>
                <a:lnTo>
                  <a:pt x="1238555" y="1513218"/>
                </a:lnTo>
                <a:lnTo>
                  <a:pt x="1206322" y="1513218"/>
                </a:lnTo>
                <a:lnTo>
                  <a:pt x="1206322" y="1545450"/>
                </a:lnTo>
                <a:lnTo>
                  <a:pt x="1238555" y="1545450"/>
                </a:lnTo>
                <a:lnTo>
                  <a:pt x="1238555" y="1577683"/>
                </a:lnTo>
                <a:lnTo>
                  <a:pt x="1270787" y="1577683"/>
                </a:lnTo>
                <a:lnTo>
                  <a:pt x="1270787" y="1545450"/>
                </a:lnTo>
                <a:lnTo>
                  <a:pt x="1303020" y="1545450"/>
                </a:lnTo>
                <a:lnTo>
                  <a:pt x="1303020" y="1513218"/>
                </a:lnTo>
                <a:lnTo>
                  <a:pt x="1270787" y="1513218"/>
                </a:lnTo>
                <a:lnTo>
                  <a:pt x="1270787" y="1480985"/>
                </a:lnTo>
                <a:lnTo>
                  <a:pt x="1238555" y="1480985"/>
                </a:lnTo>
                <a:close/>
                <a:moveTo>
                  <a:pt x="1307135" y="1618145"/>
                </a:moveTo>
                <a:lnTo>
                  <a:pt x="1307135" y="1650378"/>
                </a:lnTo>
                <a:lnTo>
                  <a:pt x="1274902" y="1650378"/>
                </a:lnTo>
                <a:lnTo>
                  <a:pt x="1274902" y="1682610"/>
                </a:lnTo>
                <a:lnTo>
                  <a:pt x="1307135" y="1682610"/>
                </a:lnTo>
                <a:lnTo>
                  <a:pt x="1307135" y="1714843"/>
                </a:lnTo>
                <a:lnTo>
                  <a:pt x="1339367" y="1714843"/>
                </a:lnTo>
                <a:lnTo>
                  <a:pt x="1339367" y="1682610"/>
                </a:lnTo>
                <a:lnTo>
                  <a:pt x="1371600" y="1682610"/>
                </a:lnTo>
                <a:lnTo>
                  <a:pt x="1371600" y="1650378"/>
                </a:lnTo>
                <a:lnTo>
                  <a:pt x="1339367" y="1650378"/>
                </a:lnTo>
                <a:lnTo>
                  <a:pt x="1339367" y="1618145"/>
                </a:lnTo>
                <a:lnTo>
                  <a:pt x="1307135" y="1618145"/>
                </a:lnTo>
                <a:close/>
                <a:moveTo>
                  <a:pt x="1032815" y="1618145"/>
                </a:moveTo>
                <a:lnTo>
                  <a:pt x="1032815" y="1650378"/>
                </a:lnTo>
                <a:lnTo>
                  <a:pt x="1000582" y="1650378"/>
                </a:lnTo>
                <a:lnTo>
                  <a:pt x="1000582" y="1682610"/>
                </a:lnTo>
                <a:lnTo>
                  <a:pt x="1032815" y="1682610"/>
                </a:lnTo>
                <a:lnTo>
                  <a:pt x="1032815" y="1714843"/>
                </a:lnTo>
                <a:lnTo>
                  <a:pt x="1065047" y="1714843"/>
                </a:lnTo>
                <a:lnTo>
                  <a:pt x="1065047" y="1682610"/>
                </a:lnTo>
                <a:lnTo>
                  <a:pt x="1097280" y="1682610"/>
                </a:lnTo>
                <a:lnTo>
                  <a:pt x="1097280" y="1650378"/>
                </a:lnTo>
                <a:lnTo>
                  <a:pt x="1065047" y="1650378"/>
                </a:lnTo>
                <a:lnTo>
                  <a:pt x="1065047" y="1618145"/>
                </a:lnTo>
                <a:lnTo>
                  <a:pt x="1032815" y="1618145"/>
                </a:lnTo>
                <a:close/>
                <a:moveTo>
                  <a:pt x="1169975" y="1618145"/>
                </a:moveTo>
                <a:lnTo>
                  <a:pt x="1169975" y="1650378"/>
                </a:lnTo>
                <a:lnTo>
                  <a:pt x="1137742" y="1650378"/>
                </a:lnTo>
                <a:lnTo>
                  <a:pt x="1137742" y="1682610"/>
                </a:lnTo>
                <a:lnTo>
                  <a:pt x="1169975" y="1682610"/>
                </a:lnTo>
                <a:lnTo>
                  <a:pt x="1169975" y="1714843"/>
                </a:lnTo>
                <a:lnTo>
                  <a:pt x="1202207" y="1714843"/>
                </a:lnTo>
                <a:lnTo>
                  <a:pt x="1202207" y="1682610"/>
                </a:lnTo>
                <a:lnTo>
                  <a:pt x="1234440" y="1682610"/>
                </a:lnTo>
                <a:lnTo>
                  <a:pt x="1234440" y="1650378"/>
                </a:lnTo>
                <a:lnTo>
                  <a:pt x="1202207" y="1650378"/>
                </a:lnTo>
                <a:lnTo>
                  <a:pt x="1202207" y="1618145"/>
                </a:lnTo>
                <a:lnTo>
                  <a:pt x="1169975" y="1618145"/>
                </a:lnTo>
                <a:close/>
                <a:moveTo>
                  <a:pt x="1375715" y="1480985"/>
                </a:moveTo>
                <a:lnTo>
                  <a:pt x="1375715" y="1513218"/>
                </a:lnTo>
                <a:lnTo>
                  <a:pt x="1343482" y="1513218"/>
                </a:lnTo>
                <a:lnTo>
                  <a:pt x="1343482" y="1545450"/>
                </a:lnTo>
                <a:lnTo>
                  <a:pt x="1375715" y="1545450"/>
                </a:lnTo>
                <a:lnTo>
                  <a:pt x="1375715" y="1577683"/>
                </a:lnTo>
                <a:lnTo>
                  <a:pt x="1407947" y="1577683"/>
                </a:lnTo>
                <a:lnTo>
                  <a:pt x="1407947" y="1545450"/>
                </a:lnTo>
                <a:lnTo>
                  <a:pt x="1440180" y="1545450"/>
                </a:lnTo>
                <a:lnTo>
                  <a:pt x="1440180" y="1513218"/>
                </a:lnTo>
                <a:lnTo>
                  <a:pt x="1407947" y="1513218"/>
                </a:lnTo>
                <a:lnTo>
                  <a:pt x="1407947" y="1480985"/>
                </a:lnTo>
                <a:lnTo>
                  <a:pt x="1375715" y="1480985"/>
                </a:lnTo>
                <a:close/>
                <a:moveTo>
                  <a:pt x="1101395" y="1755305"/>
                </a:moveTo>
                <a:lnTo>
                  <a:pt x="1101395" y="1787538"/>
                </a:lnTo>
                <a:lnTo>
                  <a:pt x="1069162" y="1787538"/>
                </a:lnTo>
                <a:lnTo>
                  <a:pt x="1069162" y="1819770"/>
                </a:lnTo>
                <a:lnTo>
                  <a:pt x="1101395" y="1819770"/>
                </a:lnTo>
                <a:lnTo>
                  <a:pt x="1101395" y="1852003"/>
                </a:lnTo>
                <a:lnTo>
                  <a:pt x="1133627" y="1852003"/>
                </a:lnTo>
                <a:lnTo>
                  <a:pt x="1133627" y="1819770"/>
                </a:lnTo>
                <a:lnTo>
                  <a:pt x="1165860" y="1819770"/>
                </a:lnTo>
                <a:lnTo>
                  <a:pt x="1165860" y="1787538"/>
                </a:lnTo>
                <a:lnTo>
                  <a:pt x="1133627" y="1787538"/>
                </a:lnTo>
                <a:lnTo>
                  <a:pt x="1133627" y="1755305"/>
                </a:lnTo>
                <a:lnTo>
                  <a:pt x="1101395" y="1755305"/>
                </a:lnTo>
                <a:close/>
                <a:moveTo>
                  <a:pt x="1444295" y="1343825"/>
                </a:moveTo>
                <a:lnTo>
                  <a:pt x="1444295" y="1376058"/>
                </a:lnTo>
                <a:lnTo>
                  <a:pt x="1412062" y="1376058"/>
                </a:lnTo>
                <a:lnTo>
                  <a:pt x="1412062" y="1408290"/>
                </a:lnTo>
                <a:lnTo>
                  <a:pt x="1444295" y="1408290"/>
                </a:lnTo>
                <a:lnTo>
                  <a:pt x="1444295" y="1440523"/>
                </a:lnTo>
                <a:lnTo>
                  <a:pt x="1476527" y="1440523"/>
                </a:lnTo>
                <a:lnTo>
                  <a:pt x="1476527" y="1408290"/>
                </a:lnTo>
                <a:lnTo>
                  <a:pt x="1508760" y="1408290"/>
                </a:lnTo>
                <a:lnTo>
                  <a:pt x="1508760" y="1376058"/>
                </a:lnTo>
                <a:lnTo>
                  <a:pt x="1476527" y="1376058"/>
                </a:lnTo>
                <a:lnTo>
                  <a:pt x="1476527" y="1343825"/>
                </a:lnTo>
                <a:lnTo>
                  <a:pt x="1444295" y="1343825"/>
                </a:lnTo>
                <a:close/>
                <a:moveTo>
                  <a:pt x="1650035" y="1480985"/>
                </a:moveTo>
                <a:lnTo>
                  <a:pt x="1650035" y="1513218"/>
                </a:lnTo>
                <a:lnTo>
                  <a:pt x="1617802" y="1513218"/>
                </a:lnTo>
                <a:lnTo>
                  <a:pt x="1617802" y="1545450"/>
                </a:lnTo>
                <a:lnTo>
                  <a:pt x="1650035" y="1545450"/>
                </a:lnTo>
                <a:lnTo>
                  <a:pt x="1650035" y="1577683"/>
                </a:lnTo>
                <a:lnTo>
                  <a:pt x="1682267" y="1577683"/>
                </a:lnTo>
                <a:lnTo>
                  <a:pt x="1682267" y="1545450"/>
                </a:lnTo>
                <a:lnTo>
                  <a:pt x="1714500" y="1545450"/>
                </a:lnTo>
                <a:lnTo>
                  <a:pt x="1714500" y="1513218"/>
                </a:lnTo>
                <a:lnTo>
                  <a:pt x="1682267" y="1513218"/>
                </a:lnTo>
                <a:lnTo>
                  <a:pt x="1682267" y="1480985"/>
                </a:lnTo>
                <a:lnTo>
                  <a:pt x="1650035" y="1480985"/>
                </a:lnTo>
                <a:close/>
                <a:moveTo>
                  <a:pt x="1581455" y="1343825"/>
                </a:moveTo>
                <a:lnTo>
                  <a:pt x="1581455" y="1376058"/>
                </a:lnTo>
                <a:lnTo>
                  <a:pt x="1549222" y="1376058"/>
                </a:lnTo>
                <a:lnTo>
                  <a:pt x="1549222" y="1408290"/>
                </a:lnTo>
                <a:lnTo>
                  <a:pt x="1581455" y="1408290"/>
                </a:lnTo>
                <a:lnTo>
                  <a:pt x="1581455" y="1440523"/>
                </a:lnTo>
                <a:lnTo>
                  <a:pt x="1613687" y="1440523"/>
                </a:lnTo>
                <a:lnTo>
                  <a:pt x="1613687" y="1408290"/>
                </a:lnTo>
                <a:lnTo>
                  <a:pt x="1645920" y="1408290"/>
                </a:lnTo>
                <a:lnTo>
                  <a:pt x="1645920" y="1376058"/>
                </a:lnTo>
                <a:lnTo>
                  <a:pt x="1613687" y="1376058"/>
                </a:lnTo>
                <a:lnTo>
                  <a:pt x="1613687" y="1343825"/>
                </a:lnTo>
                <a:lnTo>
                  <a:pt x="1581455" y="1343825"/>
                </a:lnTo>
                <a:close/>
                <a:moveTo>
                  <a:pt x="1512875" y="1480985"/>
                </a:moveTo>
                <a:lnTo>
                  <a:pt x="1512875" y="1513218"/>
                </a:lnTo>
                <a:lnTo>
                  <a:pt x="1480642" y="1513218"/>
                </a:lnTo>
                <a:lnTo>
                  <a:pt x="1480642" y="1545450"/>
                </a:lnTo>
                <a:lnTo>
                  <a:pt x="1512875" y="1545450"/>
                </a:lnTo>
                <a:lnTo>
                  <a:pt x="1512875" y="1577683"/>
                </a:lnTo>
                <a:lnTo>
                  <a:pt x="1545107" y="1577683"/>
                </a:lnTo>
                <a:lnTo>
                  <a:pt x="1545107" y="1545450"/>
                </a:lnTo>
                <a:lnTo>
                  <a:pt x="1577340" y="1545450"/>
                </a:lnTo>
                <a:lnTo>
                  <a:pt x="1577340" y="1513218"/>
                </a:lnTo>
                <a:lnTo>
                  <a:pt x="1545107" y="1513218"/>
                </a:lnTo>
                <a:lnTo>
                  <a:pt x="1545107" y="1480985"/>
                </a:lnTo>
                <a:lnTo>
                  <a:pt x="1512875" y="1480985"/>
                </a:lnTo>
                <a:close/>
                <a:moveTo>
                  <a:pt x="1133627" y="2126323"/>
                </a:moveTo>
                <a:lnTo>
                  <a:pt x="1133627" y="2094090"/>
                </a:lnTo>
                <a:lnTo>
                  <a:pt x="1165860" y="2094090"/>
                </a:lnTo>
                <a:lnTo>
                  <a:pt x="1165860" y="2061858"/>
                </a:lnTo>
                <a:lnTo>
                  <a:pt x="1133627" y="2061858"/>
                </a:lnTo>
                <a:lnTo>
                  <a:pt x="1133627" y="2029625"/>
                </a:lnTo>
                <a:lnTo>
                  <a:pt x="1101395" y="2029625"/>
                </a:lnTo>
                <a:lnTo>
                  <a:pt x="1101395" y="2061858"/>
                </a:lnTo>
                <a:lnTo>
                  <a:pt x="1069162" y="2061858"/>
                </a:lnTo>
                <a:lnTo>
                  <a:pt x="1069162" y="2094090"/>
                </a:lnTo>
                <a:lnTo>
                  <a:pt x="1101395" y="2094090"/>
                </a:lnTo>
                <a:lnTo>
                  <a:pt x="1101395" y="2126323"/>
                </a:lnTo>
                <a:lnTo>
                  <a:pt x="1133627" y="2126323"/>
                </a:lnTo>
                <a:close/>
                <a:moveTo>
                  <a:pt x="1202207" y="2263483"/>
                </a:moveTo>
                <a:lnTo>
                  <a:pt x="1202207" y="2231250"/>
                </a:lnTo>
                <a:lnTo>
                  <a:pt x="1234440" y="2231250"/>
                </a:lnTo>
                <a:lnTo>
                  <a:pt x="1234440" y="2199018"/>
                </a:lnTo>
                <a:lnTo>
                  <a:pt x="1202207" y="2199018"/>
                </a:lnTo>
                <a:lnTo>
                  <a:pt x="1202207" y="2166785"/>
                </a:lnTo>
                <a:lnTo>
                  <a:pt x="1169975" y="2166785"/>
                </a:lnTo>
                <a:lnTo>
                  <a:pt x="1169975" y="2199018"/>
                </a:lnTo>
                <a:lnTo>
                  <a:pt x="1137742" y="2199018"/>
                </a:lnTo>
                <a:lnTo>
                  <a:pt x="1137742" y="2231250"/>
                </a:lnTo>
                <a:lnTo>
                  <a:pt x="1169975" y="2231250"/>
                </a:lnTo>
                <a:lnTo>
                  <a:pt x="1169975" y="2263483"/>
                </a:lnTo>
                <a:lnTo>
                  <a:pt x="1202207" y="2263483"/>
                </a:lnTo>
                <a:close/>
                <a:moveTo>
                  <a:pt x="1718615" y="1343825"/>
                </a:moveTo>
                <a:lnTo>
                  <a:pt x="1718615" y="1376058"/>
                </a:lnTo>
                <a:lnTo>
                  <a:pt x="1686382" y="1376058"/>
                </a:lnTo>
                <a:lnTo>
                  <a:pt x="1686382" y="1408290"/>
                </a:lnTo>
                <a:lnTo>
                  <a:pt x="1718615" y="1408290"/>
                </a:lnTo>
                <a:lnTo>
                  <a:pt x="1718615" y="1440523"/>
                </a:lnTo>
                <a:lnTo>
                  <a:pt x="1750847" y="1440523"/>
                </a:lnTo>
                <a:lnTo>
                  <a:pt x="1750847" y="1408290"/>
                </a:lnTo>
                <a:lnTo>
                  <a:pt x="1783080" y="1408290"/>
                </a:lnTo>
                <a:lnTo>
                  <a:pt x="1783080" y="1376058"/>
                </a:lnTo>
                <a:lnTo>
                  <a:pt x="1750847" y="1376058"/>
                </a:lnTo>
                <a:lnTo>
                  <a:pt x="1750847" y="1343825"/>
                </a:lnTo>
                <a:lnTo>
                  <a:pt x="1718615" y="1343825"/>
                </a:lnTo>
                <a:close/>
                <a:moveTo>
                  <a:pt x="1270787" y="2400643"/>
                </a:moveTo>
                <a:lnTo>
                  <a:pt x="1270787" y="2368410"/>
                </a:lnTo>
                <a:lnTo>
                  <a:pt x="1303020" y="2368410"/>
                </a:lnTo>
                <a:lnTo>
                  <a:pt x="1303020" y="2336178"/>
                </a:lnTo>
                <a:lnTo>
                  <a:pt x="1270787" y="2336178"/>
                </a:lnTo>
                <a:lnTo>
                  <a:pt x="1270787" y="2303945"/>
                </a:lnTo>
                <a:lnTo>
                  <a:pt x="1238555" y="2303945"/>
                </a:lnTo>
                <a:lnTo>
                  <a:pt x="1238555" y="2336178"/>
                </a:lnTo>
                <a:lnTo>
                  <a:pt x="1206322" y="2336178"/>
                </a:lnTo>
                <a:lnTo>
                  <a:pt x="1206322" y="2368410"/>
                </a:lnTo>
                <a:lnTo>
                  <a:pt x="1238555" y="2368410"/>
                </a:lnTo>
                <a:lnTo>
                  <a:pt x="1238555" y="2400643"/>
                </a:lnTo>
                <a:lnTo>
                  <a:pt x="1270787" y="2400643"/>
                </a:lnTo>
                <a:close/>
                <a:moveTo>
                  <a:pt x="1065047" y="2263483"/>
                </a:moveTo>
                <a:lnTo>
                  <a:pt x="1065047" y="2231250"/>
                </a:lnTo>
                <a:lnTo>
                  <a:pt x="1097280" y="2231250"/>
                </a:lnTo>
                <a:lnTo>
                  <a:pt x="1097280" y="2199018"/>
                </a:lnTo>
                <a:lnTo>
                  <a:pt x="1065047" y="2199018"/>
                </a:lnTo>
                <a:lnTo>
                  <a:pt x="1065047" y="2166785"/>
                </a:lnTo>
                <a:lnTo>
                  <a:pt x="1032815" y="2166785"/>
                </a:lnTo>
                <a:lnTo>
                  <a:pt x="1032815" y="2199018"/>
                </a:lnTo>
                <a:lnTo>
                  <a:pt x="1000582" y="2199018"/>
                </a:lnTo>
                <a:lnTo>
                  <a:pt x="1000582" y="2231250"/>
                </a:lnTo>
                <a:lnTo>
                  <a:pt x="1032815" y="2231250"/>
                </a:lnTo>
                <a:lnTo>
                  <a:pt x="1032815" y="2263483"/>
                </a:lnTo>
                <a:lnTo>
                  <a:pt x="1065047" y="2263483"/>
                </a:lnTo>
                <a:close/>
                <a:moveTo>
                  <a:pt x="1339367" y="2263483"/>
                </a:moveTo>
                <a:lnTo>
                  <a:pt x="1339367" y="2231250"/>
                </a:lnTo>
                <a:lnTo>
                  <a:pt x="1371600" y="2231250"/>
                </a:lnTo>
                <a:lnTo>
                  <a:pt x="1371600" y="2199018"/>
                </a:lnTo>
                <a:lnTo>
                  <a:pt x="1339367" y="2199018"/>
                </a:lnTo>
                <a:lnTo>
                  <a:pt x="1339367" y="2166785"/>
                </a:lnTo>
                <a:lnTo>
                  <a:pt x="1307135" y="2166785"/>
                </a:lnTo>
                <a:lnTo>
                  <a:pt x="1307135" y="2199018"/>
                </a:lnTo>
                <a:lnTo>
                  <a:pt x="1274902" y="2199018"/>
                </a:lnTo>
                <a:lnTo>
                  <a:pt x="1274902" y="2231250"/>
                </a:lnTo>
                <a:lnTo>
                  <a:pt x="1307135" y="2231250"/>
                </a:lnTo>
                <a:lnTo>
                  <a:pt x="1307135" y="2263483"/>
                </a:lnTo>
                <a:lnTo>
                  <a:pt x="1339367" y="2263483"/>
                </a:lnTo>
                <a:close/>
                <a:moveTo>
                  <a:pt x="858622" y="1849603"/>
                </a:moveTo>
                <a:lnTo>
                  <a:pt x="858622" y="1819085"/>
                </a:lnTo>
                <a:lnTo>
                  <a:pt x="889140" y="1819085"/>
                </a:lnTo>
                <a:lnTo>
                  <a:pt x="889140" y="1788224"/>
                </a:lnTo>
                <a:lnTo>
                  <a:pt x="858622" y="1788224"/>
                </a:lnTo>
                <a:lnTo>
                  <a:pt x="858622" y="1757705"/>
                </a:lnTo>
                <a:lnTo>
                  <a:pt x="827761" y="1757705"/>
                </a:lnTo>
                <a:lnTo>
                  <a:pt x="827761" y="1788224"/>
                </a:lnTo>
                <a:lnTo>
                  <a:pt x="797242" y="1788224"/>
                </a:lnTo>
                <a:lnTo>
                  <a:pt x="797242" y="1819085"/>
                </a:lnTo>
                <a:lnTo>
                  <a:pt x="827761" y="1819085"/>
                </a:lnTo>
                <a:lnTo>
                  <a:pt x="827761" y="1849603"/>
                </a:lnTo>
                <a:lnTo>
                  <a:pt x="858622" y="1849603"/>
                </a:lnTo>
                <a:close/>
                <a:moveTo>
                  <a:pt x="996467" y="2126323"/>
                </a:moveTo>
                <a:lnTo>
                  <a:pt x="996467" y="2094090"/>
                </a:lnTo>
                <a:lnTo>
                  <a:pt x="1028700" y="2094090"/>
                </a:lnTo>
                <a:lnTo>
                  <a:pt x="1028700" y="2061858"/>
                </a:lnTo>
                <a:lnTo>
                  <a:pt x="996467" y="2061858"/>
                </a:lnTo>
                <a:lnTo>
                  <a:pt x="996467" y="2029625"/>
                </a:lnTo>
                <a:lnTo>
                  <a:pt x="964235" y="2029625"/>
                </a:lnTo>
                <a:lnTo>
                  <a:pt x="964235" y="2061858"/>
                </a:lnTo>
                <a:lnTo>
                  <a:pt x="932002" y="2061858"/>
                </a:lnTo>
                <a:lnTo>
                  <a:pt x="932002" y="2094090"/>
                </a:lnTo>
                <a:lnTo>
                  <a:pt x="964235" y="2094090"/>
                </a:lnTo>
                <a:lnTo>
                  <a:pt x="964235" y="2126323"/>
                </a:lnTo>
                <a:lnTo>
                  <a:pt x="996467" y="2126323"/>
                </a:lnTo>
                <a:close/>
                <a:moveTo>
                  <a:pt x="964235" y="1755648"/>
                </a:moveTo>
                <a:lnTo>
                  <a:pt x="964235" y="1787538"/>
                </a:lnTo>
                <a:lnTo>
                  <a:pt x="932345" y="1787538"/>
                </a:lnTo>
                <a:lnTo>
                  <a:pt x="932345" y="1819770"/>
                </a:lnTo>
                <a:lnTo>
                  <a:pt x="964235" y="1819770"/>
                </a:lnTo>
                <a:lnTo>
                  <a:pt x="964235" y="1851660"/>
                </a:lnTo>
                <a:lnTo>
                  <a:pt x="996467" y="1851660"/>
                </a:lnTo>
                <a:lnTo>
                  <a:pt x="996467" y="1819770"/>
                </a:lnTo>
                <a:lnTo>
                  <a:pt x="1028357" y="1819770"/>
                </a:lnTo>
                <a:lnTo>
                  <a:pt x="1028357" y="1787538"/>
                </a:lnTo>
                <a:lnTo>
                  <a:pt x="996467" y="1787538"/>
                </a:lnTo>
                <a:lnTo>
                  <a:pt x="996467" y="1755648"/>
                </a:lnTo>
                <a:lnTo>
                  <a:pt x="964235" y="1755648"/>
                </a:lnTo>
                <a:close/>
                <a:moveTo>
                  <a:pt x="927544" y="1988134"/>
                </a:moveTo>
                <a:lnTo>
                  <a:pt x="927544" y="1956587"/>
                </a:lnTo>
                <a:lnTo>
                  <a:pt x="959091" y="1956587"/>
                </a:lnTo>
                <a:lnTo>
                  <a:pt x="959091" y="1925041"/>
                </a:lnTo>
                <a:lnTo>
                  <a:pt x="927544" y="1925041"/>
                </a:lnTo>
                <a:lnTo>
                  <a:pt x="927544" y="1893494"/>
                </a:lnTo>
                <a:lnTo>
                  <a:pt x="895998" y="1893494"/>
                </a:lnTo>
                <a:lnTo>
                  <a:pt x="895998" y="1925041"/>
                </a:lnTo>
                <a:lnTo>
                  <a:pt x="864451" y="1925041"/>
                </a:lnTo>
                <a:lnTo>
                  <a:pt x="864451" y="1956587"/>
                </a:lnTo>
                <a:lnTo>
                  <a:pt x="895998" y="1956587"/>
                </a:lnTo>
                <a:lnTo>
                  <a:pt x="895998" y="1988134"/>
                </a:lnTo>
                <a:lnTo>
                  <a:pt x="927544" y="1988134"/>
                </a:lnTo>
                <a:close/>
                <a:moveTo>
                  <a:pt x="789356" y="1985391"/>
                </a:moveTo>
                <a:lnTo>
                  <a:pt x="789356" y="1955559"/>
                </a:lnTo>
                <a:lnTo>
                  <a:pt x="819188" y="1955559"/>
                </a:lnTo>
                <a:lnTo>
                  <a:pt x="819188" y="1926069"/>
                </a:lnTo>
                <a:lnTo>
                  <a:pt x="789356" y="1926069"/>
                </a:lnTo>
                <a:lnTo>
                  <a:pt x="789356" y="1896237"/>
                </a:lnTo>
                <a:lnTo>
                  <a:pt x="759866" y="1896237"/>
                </a:lnTo>
                <a:lnTo>
                  <a:pt x="759866" y="1926069"/>
                </a:lnTo>
                <a:lnTo>
                  <a:pt x="730034" y="1926069"/>
                </a:lnTo>
                <a:lnTo>
                  <a:pt x="730034" y="1955559"/>
                </a:lnTo>
                <a:lnTo>
                  <a:pt x="759866" y="1955559"/>
                </a:lnTo>
                <a:lnTo>
                  <a:pt x="759866" y="1985391"/>
                </a:lnTo>
                <a:lnTo>
                  <a:pt x="789356" y="1985391"/>
                </a:lnTo>
                <a:close/>
                <a:moveTo>
                  <a:pt x="2747315" y="1755305"/>
                </a:moveTo>
                <a:lnTo>
                  <a:pt x="2747315" y="1787538"/>
                </a:lnTo>
                <a:lnTo>
                  <a:pt x="2715082" y="1787538"/>
                </a:lnTo>
                <a:lnTo>
                  <a:pt x="2715082" y="1819770"/>
                </a:lnTo>
                <a:lnTo>
                  <a:pt x="2747315" y="1819770"/>
                </a:lnTo>
                <a:lnTo>
                  <a:pt x="2747315" y="1852003"/>
                </a:lnTo>
                <a:lnTo>
                  <a:pt x="2779547" y="1852003"/>
                </a:lnTo>
                <a:lnTo>
                  <a:pt x="2779547" y="1819770"/>
                </a:lnTo>
                <a:lnTo>
                  <a:pt x="2811780" y="1819770"/>
                </a:lnTo>
                <a:lnTo>
                  <a:pt x="2811780" y="1787538"/>
                </a:lnTo>
                <a:lnTo>
                  <a:pt x="2779547" y="1787538"/>
                </a:lnTo>
                <a:lnTo>
                  <a:pt x="2779547" y="1755305"/>
                </a:lnTo>
                <a:lnTo>
                  <a:pt x="2747315" y="1755305"/>
                </a:lnTo>
                <a:close/>
                <a:moveTo>
                  <a:pt x="2815895" y="1618145"/>
                </a:moveTo>
                <a:lnTo>
                  <a:pt x="2815895" y="1650378"/>
                </a:lnTo>
                <a:lnTo>
                  <a:pt x="2783662" y="1650378"/>
                </a:lnTo>
                <a:lnTo>
                  <a:pt x="2783662" y="1682610"/>
                </a:lnTo>
                <a:lnTo>
                  <a:pt x="2815895" y="1682610"/>
                </a:lnTo>
                <a:lnTo>
                  <a:pt x="2815895" y="1714843"/>
                </a:lnTo>
                <a:lnTo>
                  <a:pt x="2848127" y="1714843"/>
                </a:lnTo>
                <a:lnTo>
                  <a:pt x="2848127" y="1682610"/>
                </a:lnTo>
                <a:lnTo>
                  <a:pt x="2880360" y="1682610"/>
                </a:lnTo>
                <a:lnTo>
                  <a:pt x="2880360" y="1650378"/>
                </a:lnTo>
                <a:lnTo>
                  <a:pt x="2848127" y="1650378"/>
                </a:lnTo>
                <a:lnTo>
                  <a:pt x="2848127" y="1618145"/>
                </a:lnTo>
                <a:lnTo>
                  <a:pt x="2815895" y="1618145"/>
                </a:lnTo>
                <a:close/>
                <a:moveTo>
                  <a:pt x="2472995" y="1480985"/>
                </a:moveTo>
                <a:lnTo>
                  <a:pt x="2472995" y="1513218"/>
                </a:lnTo>
                <a:lnTo>
                  <a:pt x="2440762" y="1513218"/>
                </a:lnTo>
                <a:lnTo>
                  <a:pt x="2440762" y="1545450"/>
                </a:lnTo>
                <a:lnTo>
                  <a:pt x="2472995" y="1545450"/>
                </a:lnTo>
                <a:lnTo>
                  <a:pt x="2472995" y="1577683"/>
                </a:lnTo>
                <a:lnTo>
                  <a:pt x="2505227" y="1577683"/>
                </a:lnTo>
                <a:lnTo>
                  <a:pt x="2505227" y="1545450"/>
                </a:lnTo>
                <a:lnTo>
                  <a:pt x="2537460" y="1545450"/>
                </a:lnTo>
                <a:lnTo>
                  <a:pt x="2537460" y="1513218"/>
                </a:lnTo>
                <a:lnTo>
                  <a:pt x="2505227" y="1513218"/>
                </a:lnTo>
                <a:lnTo>
                  <a:pt x="2505227" y="1480985"/>
                </a:lnTo>
                <a:lnTo>
                  <a:pt x="2472995" y="1480985"/>
                </a:lnTo>
                <a:close/>
                <a:moveTo>
                  <a:pt x="2610155" y="1480985"/>
                </a:moveTo>
                <a:lnTo>
                  <a:pt x="2610155" y="1513218"/>
                </a:lnTo>
                <a:lnTo>
                  <a:pt x="2577922" y="1513218"/>
                </a:lnTo>
                <a:lnTo>
                  <a:pt x="2577922" y="1545450"/>
                </a:lnTo>
                <a:lnTo>
                  <a:pt x="2610155" y="1545450"/>
                </a:lnTo>
                <a:lnTo>
                  <a:pt x="2610155" y="1577683"/>
                </a:lnTo>
                <a:lnTo>
                  <a:pt x="2642387" y="1577683"/>
                </a:lnTo>
                <a:lnTo>
                  <a:pt x="2642387" y="1545450"/>
                </a:lnTo>
                <a:lnTo>
                  <a:pt x="2674620" y="1545450"/>
                </a:lnTo>
                <a:lnTo>
                  <a:pt x="2674620" y="1513218"/>
                </a:lnTo>
                <a:lnTo>
                  <a:pt x="2642387" y="1513218"/>
                </a:lnTo>
                <a:lnTo>
                  <a:pt x="2642387" y="1480985"/>
                </a:lnTo>
                <a:lnTo>
                  <a:pt x="2610155" y="1480985"/>
                </a:lnTo>
                <a:close/>
                <a:moveTo>
                  <a:pt x="1787195" y="1480985"/>
                </a:moveTo>
                <a:lnTo>
                  <a:pt x="1787195" y="1513218"/>
                </a:lnTo>
                <a:lnTo>
                  <a:pt x="1754962" y="1513218"/>
                </a:lnTo>
                <a:lnTo>
                  <a:pt x="1754962" y="1545450"/>
                </a:lnTo>
                <a:lnTo>
                  <a:pt x="1787195" y="1545450"/>
                </a:lnTo>
                <a:lnTo>
                  <a:pt x="1787195" y="1577683"/>
                </a:lnTo>
                <a:lnTo>
                  <a:pt x="1819427" y="1577683"/>
                </a:lnTo>
                <a:lnTo>
                  <a:pt x="1819427" y="1545450"/>
                </a:lnTo>
                <a:lnTo>
                  <a:pt x="1851660" y="1545450"/>
                </a:lnTo>
                <a:lnTo>
                  <a:pt x="1851660" y="1513218"/>
                </a:lnTo>
                <a:lnTo>
                  <a:pt x="1819427" y="1513218"/>
                </a:lnTo>
                <a:lnTo>
                  <a:pt x="1819427" y="1480985"/>
                </a:lnTo>
                <a:lnTo>
                  <a:pt x="1787195" y="1480985"/>
                </a:lnTo>
                <a:close/>
                <a:moveTo>
                  <a:pt x="2198675" y="1206665"/>
                </a:moveTo>
                <a:lnTo>
                  <a:pt x="2198675" y="1238898"/>
                </a:lnTo>
                <a:lnTo>
                  <a:pt x="2166442" y="1238898"/>
                </a:lnTo>
                <a:lnTo>
                  <a:pt x="2166442" y="1271130"/>
                </a:lnTo>
                <a:lnTo>
                  <a:pt x="2198675" y="1271130"/>
                </a:lnTo>
                <a:lnTo>
                  <a:pt x="2198675" y="1303363"/>
                </a:lnTo>
                <a:lnTo>
                  <a:pt x="2230907" y="1303363"/>
                </a:lnTo>
                <a:lnTo>
                  <a:pt x="2230907" y="1271130"/>
                </a:lnTo>
                <a:lnTo>
                  <a:pt x="2263140" y="1271130"/>
                </a:lnTo>
                <a:lnTo>
                  <a:pt x="2263140" y="1238898"/>
                </a:lnTo>
                <a:lnTo>
                  <a:pt x="2230907" y="1238898"/>
                </a:lnTo>
                <a:lnTo>
                  <a:pt x="2230907" y="1206665"/>
                </a:lnTo>
                <a:lnTo>
                  <a:pt x="2198675" y="1206665"/>
                </a:lnTo>
                <a:close/>
                <a:moveTo>
                  <a:pt x="2884475" y="1755305"/>
                </a:moveTo>
                <a:lnTo>
                  <a:pt x="2884475" y="1787538"/>
                </a:lnTo>
                <a:lnTo>
                  <a:pt x="2852242" y="1787538"/>
                </a:lnTo>
                <a:lnTo>
                  <a:pt x="2852242" y="1819770"/>
                </a:lnTo>
                <a:lnTo>
                  <a:pt x="2884475" y="1819770"/>
                </a:lnTo>
                <a:lnTo>
                  <a:pt x="2884475" y="1852003"/>
                </a:lnTo>
                <a:lnTo>
                  <a:pt x="2916707" y="1852003"/>
                </a:lnTo>
                <a:lnTo>
                  <a:pt x="2916707" y="1819770"/>
                </a:lnTo>
                <a:lnTo>
                  <a:pt x="2948940" y="1819770"/>
                </a:lnTo>
                <a:lnTo>
                  <a:pt x="2948940" y="1787538"/>
                </a:lnTo>
                <a:lnTo>
                  <a:pt x="2916707" y="1787538"/>
                </a:lnTo>
                <a:lnTo>
                  <a:pt x="2916707" y="1755305"/>
                </a:lnTo>
                <a:lnTo>
                  <a:pt x="2884475" y="1755305"/>
                </a:lnTo>
                <a:close/>
                <a:moveTo>
                  <a:pt x="2642387" y="2126323"/>
                </a:moveTo>
                <a:lnTo>
                  <a:pt x="2642387" y="2094090"/>
                </a:lnTo>
                <a:lnTo>
                  <a:pt x="2674620" y="2094090"/>
                </a:lnTo>
                <a:lnTo>
                  <a:pt x="2674620" y="2061858"/>
                </a:lnTo>
                <a:lnTo>
                  <a:pt x="2642387" y="2061858"/>
                </a:lnTo>
                <a:lnTo>
                  <a:pt x="2642387" y="2029625"/>
                </a:lnTo>
                <a:lnTo>
                  <a:pt x="2610155" y="2029625"/>
                </a:lnTo>
                <a:lnTo>
                  <a:pt x="2610155" y="2061858"/>
                </a:lnTo>
                <a:lnTo>
                  <a:pt x="2577922" y="2061858"/>
                </a:lnTo>
                <a:lnTo>
                  <a:pt x="2577922" y="2094090"/>
                </a:lnTo>
                <a:lnTo>
                  <a:pt x="2610155" y="2094090"/>
                </a:lnTo>
                <a:lnTo>
                  <a:pt x="2610155" y="2126323"/>
                </a:lnTo>
                <a:lnTo>
                  <a:pt x="2642387" y="2126323"/>
                </a:lnTo>
                <a:close/>
                <a:moveTo>
                  <a:pt x="2710967" y="1989163"/>
                </a:moveTo>
                <a:lnTo>
                  <a:pt x="2710967" y="1956930"/>
                </a:lnTo>
                <a:lnTo>
                  <a:pt x="2743200" y="1956930"/>
                </a:lnTo>
                <a:lnTo>
                  <a:pt x="2743200" y="1924698"/>
                </a:lnTo>
                <a:lnTo>
                  <a:pt x="2710967" y="1924698"/>
                </a:lnTo>
                <a:lnTo>
                  <a:pt x="2710967" y="1892465"/>
                </a:lnTo>
                <a:lnTo>
                  <a:pt x="2678735" y="1892465"/>
                </a:lnTo>
                <a:lnTo>
                  <a:pt x="2678735" y="1924698"/>
                </a:lnTo>
                <a:lnTo>
                  <a:pt x="2646502" y="1924698"/>
                </a:lnTo>
                <a:lnTo>
                  <a:pt x="2646502" y="1956930"/>
                </a:lnTo>
                <a:lnTo>
                  <a:pt x="2678735" y="1956930"/>
                </a:lnTo>
                <a:lnTo>
                  <a:pt x="2678735" y="1989163"/>
                </a:lnTo>
                <a:lnTo>
                  <a:pt x="2710967" y="1989163"/>
                </a:lnTo>
                <a:close/>
                <a:moveTo>
                  <a:pt x="2848127" y="1989163"/>
                </a:moveTo>
                <a:lnTo>
                  <a:pt x="2848127" y="1956930"/>
                </a:lnTo>
                <a:lnTo>
                  <a:pt x="2880360" y="1956930"/>
                </a:lnTo>
                <a:lnTo>
                  <a:pt x="2880360" y="1924698"/>
                </a:lnTo>
                <a:lnTo>
                  <a:pt x="2848127" y="1924698"/>
                </a:lnTo>
                <a:lnTo>
                  <a:pt x="2848127" y="1892465"/>
                </a:lnTo>
                <a:lnTo>
                  <a:pt x="2815895" y="1892465"/>
                </a:lnTo>
                <a:lnTo>
                  <a:pt x="2815895" y="1924698"/>
                </a:lnTo>
                <a:lnTo>
                  <a:pt x="2783662" y="1924698"/>
                </a:lnTo>
                <a:lnTo>
                  <a:pt x="2783662" y="1956930"/>
                </a:lnTo>
                <a:lnTo>
                  <a:pt x="2815895" y="1956930"/>
                </a:lnTo>
                <a:lnTo>
                  <a:pt x="2815895" y="1989163"/>
                </a:lnTo>
                <a:lnTo>
                  <a:pt x="2848127" y="1989163"/>
                </a:lnTo>
                <a:close/>
                <a:moveTo>
                  <a:pt x="2541575" y="1618145"/>
                </a:moveTo>
                <a:lnTo>
                  <a:pt x="2541575" y="1650378"/>
                </a:lnTo>
                <a:lnTo>
                  <a:pt x="2509342" y="1650378"/>
                </a:lnTo>
                <a:lnTo>
                  <a:pt x="2509342" y="1682610"/>
                </a:lnTo>
                <a:lnTo>
                  <a:pt x="2541575" y="1682610"/>
                </a:lnTo>
                <a:lnTo>
                  <a:pt x="2541575" y="1714843"/>
                </a:lnTo>
                <a:lnTo>
                  <a:pt x="2573807" y="1714843"/>
                </a:lnTo>
                <a:lnTo>
                  <a:pt x="2573807" y="1682610"/>
                </a:lnTo>
                <a:lnTo>
                  <a:pt x="2606040" y="1682610"/>
                </a:lnTo>
                <a:lnTo>
                  <a:pt x="2606040" y="1650378"/>
                </a:lnTo>
                <a:lnTo>
                  <a:pt x="2573807" y="1650378"/>
                </a:lnTo>
                <a:lnTo>
                  <a:pt x="2573807" y="1618145"/>
                </a:lnTo>
                <a:lnTo>
                  <a:pt x="2541575" y="1618145"/>
                </a:lnTo>
                <a:close/>
                <a:moveTo>
                  <a:pt x="1924355" y="1480985"/>
                </a:moveTo>
                <a:lnTo>
                  <a:pt x="1924355" y="1513218"/>
                </a:lnTo>
                <a:lnTo>
                  <a:pt x="1892122" y="1513218"/>
                </a:lnTo>
                <a:lnTo>
                  <a:pt x="1892122" y="1545450"/>
                </a:lnTo>
                <a:lnTo>
                  <a:pt x="1924355" y="1545450"/>
                </a:lnTo>
                <a:lnTo>
                  <a:pt x="1924355" y="1577683"/>
                </a:lnTo>
                <a:lnTo>
                  <a:pt x="1956587" y="1577683"/>
                </a:lnTo>
                <a:lnTo>
                  <a:pt x="1956587" y="1545450"/>
                </a:lnTo>
                <a:lnTo>
                  <a:pt x="1988820" y="1545450"/>
                </a:lnTo>
                <a:lnTo>
                  <a:pt x="1988820" y="1513218"/>
                </a:lnTo>
                <a:lnTo>
                  <a:pt x="1956587" y="1513218"/>
                </a:lnTo>
                <a:lnTo>
                  <a:pt x="1956587" y="1480985"/>
                </a:lnTo>
                <a:lnTo>
                  <a:pt x="1924355" y="1480985"/>
                </a:lnTo>
                <a:close/>
                <a:moveTo>
                  <a:pt x="1992935" y="1343825"/>
                </a:moveTo>
                <a:lnTo>
                  <a:pt x="1992935" y="1376058"/>
                </a:lnTo>
                <a:lnTo>
                  <a:pt x="1960702" y="1376058"/>
                </a:lnTo>
                <a:lnTo>
                  <a:pt x="1960702" y="1408290"/>
                </a:lnTo>
                <a:lnTo>
                  <a:pt x="1992935" y="1408290"/>
                </a:lnTo>
                <a:lnTo>
                  <a:pt x="1992935" y="1440523"/>
                </a:lnTo>
                <a:lnTo>
                  <a:pt x="2025167" y="1440523"/>
                </a:lnTo>
                <a:lnTo>
                  <a:pt x="2025167" y="1408290"/>
                </a:lnTo>
                <a:lnTo>
                  <a:pt x="2057400" y="1408290"/>
                </a:lnTo>
                <a:lnTo>
                  <a:pt x="2057400" y="1376058"/>
                </a:lnTo>
                <a:lnTo>
                  <a:pt x="2025167" y="1376058"/>
                </a:lnTo>
                <a:lnTo>
                  <a:pt x="2025167" y="1343825"/>
                </a:lnTo>
                <a:lnTo>
                  <a:pt x="1992935" y="1343825"/>
                </a:lnTo>
                <a:close/>
                <a:moveTo>
                  <a:pt x="2061515" y="1480985"/>
                </a:moveTo>
                <a:lnTo>
                  <a:pt x="2061515" y="1513218"/>
                </a:lnTo>
                <a:lnTo>
                  <a:pt x="2029282" y="1513218"/>
                </a:lnTo>
                <a:lnTo>
                  <a:pt x="2029282" y="1545450"/>
                </a:lnTo>
                <a:lnTo>
                  <a:pt x="2061515" y="1545450"/>
                </a:lnTo>
                <a:lnTo>
                  <a:pt x="2061515" y="1577683"/>
                </a:lnTo>
                <a:lnTo>
                  <a:pt x="2093747" y="1577683"/>
                </a:lnTo>
                <a:lnTo>
                  <a:pt x="2093747" y="1545450"/>
                </a:lnTo>
                <a:lnTo>
                  <a:pt x="2125980" y="1545450"/>
                </a:lnTo>
                <a:lnTo>
                  <a:pt x="2125980" y="1513218"/>
                </a:lnTo>
                <a:lnTo>
                  <a:pt x="2093747" y="1513218"/>
                </a:lnTo>
                <a:lnTo>
                  <a:pt x="2093747" y="1480985"/>
                </a:lnTo>
                <a:lnTo>
                  <a:pt x="2061515" y="1480985"/>
                </a:lnTo>
                <a:close/>
                <a:moveTo>
                  <a:pt x="1719643" y="797928"/>
                </a:moveTo>
                <a:lnTo>
                  <a:pt x="1719643" y="828446"/>
                </a:lnTo>
                <a:lnTo>
                  <a:pt x="1689125" y="828446"/>
                </a:lnTo>
                <a:lnTo>
                  <a:pt x="1689125" y="858622"/>
                </a:lnTo>
                <a:lnTo>
                  <a:pt x="1719643" y="858622"/>
                </a:lnTo>
                <a:lnTo>
                  <a:pt x="1719643" y="889140"/>
                </a:lnTo>
                <a:lnTo>
                  <a:pt x="1749819" y="889140"/>
                </a:lnTo>
                <a:lnTo>
                  <a:pt x="1749819" y="858622"/>
                </a:lnTo>
                <a:lnTo>
                  <a:pt x="1780337" y="858622"/>
                </a:lnTo>
                <a:lnTo>
                  <a:pt x="1780337" y="828446"/>
                </a:lnTo>
                <a:lnTo>
                  <a:pt x="1749819" y="828446"/>
                </a:lnTo>
                <a:lnTo>
                  <a:pt x="1749819" y="797928"/>
                </a:lnTo>
                <a:lnTo>
                  <a:pt x="1719643" y="797928"/>
                </a:lnTo>
                <a:close/>
                <a:moveTo>
                  <a:pt x="2404415" y="1618145"/>
                </a:moveTo>
                <a:lnTo>
                  <a:pt x="2404415" y="1650378"/>
                </a:lnTo>
                <a:lnTo>
                  <a:pt x="2372182" y="1650378"/>
                </a:lnTo>
                <a:lnTo>
                  <a:pt x="2372182" y="1682610"/>
                </a:lnTo>
                <a:lnTo>
                  <a:pt x="2404415" y="1682610"/>
                </a:lnTo>
                <a:lnTo>
                  <a:pt x="2404415" y="1714843"/>
                </a:lnTo>
                <a:lnTo>
                  <a:pt x="2436647" y="1714843"/>
                </a:lnTo>
                <a:lnTo>
                  <a:pt x="2436647" y="1682610"/>
                </a:lnTo>
                <a:lnTo>
                  <a:pt x="2468880" y="1682610"/>
                </a:lnTo>
                <a:lnTo>
                  <a:pt x="2468880" y="1650378"/>
                </a:lnTo>
                <a:lnTo>
                  <a:pt x="2436647" y="1650378"/>
                </a:lnTo>
                <a:lnTo>
                  <a:pt x="2436647" y="1618145"/>
                </a:lnTo>
                <a:lnTo>
                  <a:pt x="2404415" y="1618145"/>
                </a:lnTo>
                <a:close/>
                <a:moveTo>
                  <a:pt x="2130095" y="1343825"/>
                </a:moveTo>
                <a:lnTo>
                  <a:pt x="2130095" y="1376058"/>
                </a:lnTo>
                <a:lnTo>
                  <a:pt x="2097862" y="1376058"/>
                </a:lnTo>
                <a:lnTo>
                  <a:pt x="2097862" y="1408290"/>
                </a:lnTo>
                <a:lnTo>
                  <a:pt x="2130095" y="1408290"/>
                </a:lnTo>
                <a:lnTo>
                  <a:pt x="2130095" y="1440523"/>
                </a:lnTo>
                <a:lnTo>
                  <a:pt x="2162327" y="1440523"/>
                </a:lnTo>
                <a:lnTo>
                  <a:pt x="2162327" y="1408290"/>
                </a:lnTo>
                <a:lnTo>
                  <a:pt x="2194560" y="1408290"/>
                </a:lnTo>
                <a:lnTo>
                  <a:pt x="2194560" y="1376058"/>
                </a:lnTo>
                <a:lnTo>
                  <a:pt x="2162327" y="1376058"/>
                </a:lnTo>
                <a:lnTo>
                  <a:pt x="2162327" y="1343825"/>
                </a:lnTo>
                <a:lnTo>
                  <a:pt x="2130095" y="1343825"/>
                </a:lnTo>
                <a:close/>
                <a:moveTo>
                  <a:pt x="2335835" y="1480985"/>
                </a:moveTo>
                <a:lnTo>
                  <a:pt x="2335835" y="1513218"/>
                </a:lnTo>
                <a:lnTo>
                  <a:pt x="2303602" y="1513218"/>
                </a:lnTo>
                <a:lnTo>
                  <a:pt x="2303602" y="1545450"/>
                </a:lnTo>
                <a:lnTo>
                  <a:pt x="2335835" y="1545450"/>
                </a:lnTo>
                <a:lnTo>
                  <a:pt x="2335835" y="1577683"/>
                </a:lnTo>
                <a:lnTo>
                  <a:pt x="2368067" y="1577683"/>
                </a:lnTo>
                <a:lnTo>
                  <a:pt x="2368067" y="1545450"/>
                </a:lnTo>
                <a:lnTo>
                  <a:pt x="2400300" y="1545450"/>
                </a:lnTo>
                <a:lnTo>
                  <a:pt x="2400300" y="1513218"/>
                </a:lnTo>
                <a:lnTo>
                  <a:pt x="2368067" y="1513218"/>
                </a:lnTo>
                <a:lnTo>
                  <a:pt x="2368067" y="1480985"/>
                </a:lnTo>
                <a:lnTo>
                  <a:pt x="2335835" y="1480985"/>
                </a:lnTo>
                <a:close/>
                <a:moveTo>
                  <a:pt x="2267255" y="1343825"/>
                </a:moveTo>
                <a:lnTo>
                  <a:pt x="2267255" y="1376058"/>
                </a:lnTo>
                <a:lnTo>
                  <a:pt x="2235022" y="1376058"/>
                </a:lnTo>
                <a:lnTo>
                  <a:pt x="2235022" y="1408290"/>
                </a:lnTo>
                <a:lnTo>
                  <a:pt x="2267255" y="1408290"/>
                </a:lnTo>
                <a:lnTo>
                  <a:pt x="2267255" y="1440523"/>
                </a:lnTo>
                <a:lnTo>
                  <a:pt x="2299487" y="1440523"/>
                </a:lnTo>
                <a:lnTo>
                  <a:pt x="2299487" y="1408290"/>
                </a:lnTo>
                <a:lnTo>
                  <a:pt x="2331720" y="1408290"/>
                </a:lnTo>
                <a:lnTo>
                  <a:pt x="2331720" y="1376058"/>
                </a:lnTo>
                <a:lnTo>
                  <a:pt x="2299487" y="1376058"/>
                </a:lnTo>
                <a:lnTo>
                  <a:pt x="2299487" y="1343825"/>
                </a:lnTo>
                <a:lnTo>
                  <a:pt x="2267255" y="1343825"/>
                </a:lnTo>
                <a:close/>
                <a:moveTo>
                  <a:pt x="2198675" y="1480985"/>
                </a:moveTo>
                <a:lnTo>
                  <a:pt x="2198675" y="1513218"/>
                </a:lnTo>
                <a:lnTo>
                  <a:pt x="2166442" y="1513218"/>
                </a:lnTo>
                <a:lnTo>
                  <a:pt x="2166442" y="1545450"/>
                </a:lnTo>
                <a:lnTo>
                  <a:pt x="2198675" y="1545450"/>
                </a:lnTo>
                <a:lnTo>
                  <a:pt x="2198675" y="1577683"/>
                </a:lnTo>
                <a:lnTo>
                  <a:pt x="2230907" y="1577683"/>
                </a:lnTo>
                <a:lnTo>
                  <a:pt x="2230907" y="1545450"/>
                </a:lnTo>
                <a:lnTo>
                  <a:pt x="2263140" y="1545450"/>
                </a:lnTo>
                <a:lnTo>
                  <a:pt x="2263140" y="1513218"/>
                </a:lnTo>
                <a:lnTo>
                  <a:pt x="2230907" y="1513218"/>
                </a:lnTo>
                <a:lnTo>
                  <a:pt x="2230907" y="1480985"/>
                </a:lnTo>
                <a:lnTo>
                  <a:pt x="2198675" y="1480985"/>
                </a:lnTo>
                <a:close/>
                <a:moveTo>
                  <a:pt x="2678735" y="1618145"/>
                </a:moveTo>
                <a:lnTo>
                  <a:pt x="2678735" y="1650378"/>
                </a:lnTo>
                <a:lnTo>
                  <a:pt x="2646502" y="1650378"/>
                </a:lnTo>
                <a:lnTo>
                  <a:pt x="2646502" y="1682610"/>
                </a:lnTo>
                <a:lnTo>
                  <a:pt x="2678735" y="1682610"/>
                </a:lnTo>
                <a:lnTo>
                  <a:pt x="2678735" y="1714843"/>
                </a:lnTo>
                <a:lnTo>
                  <a:pt x="2710967" y="1714843"/>
                </a:lnTo>
                <a:lnTo>
                  <a:pt x="2710967" y="1682610"/>
                </a:lnTo>
                <a:lnTo>
                  <a:pt x="2743200" y="1682610"/>
                </a:lnTo>
                <a:lnTo>
                  <a:pt x="2743200" y="1650378"/>
                </a:lnTo>
                <a:lnTo>
                  <a:pt x="2710967" y="1650378"/>
                </a:lnTo>
                <a:lnTo>
                  <a:pt x="2710967" y="1618145"/>
                </a:lnTo>
                <a:lnTo>
                  <a:pt x="2678735" y="1618145"/>
                </a:lnTo>
                <a:close/>
                <a:moveTo>
                  <a:pt x="3121076" y="1985391"/>
                </a:moveTo>
                <a:lnTo>
                  <a:pt x="3121076" y="1955559"/>
                </a:lnTo>
                <a:lnTo>
                  <a:pt x="3150908" y="1955559"/>
                </a:lnTo>
                <a:lnTo>
                  <a:pt x="3150908" y="1926069"/>
                </a:lnTo>
                <a:lnTo>
                  <a:pt x="3121076" y="1926069"/>
                </a:lnTo>
                <a:lnTo>
                  <a:pt x="3121076" y="1896237"/>
                </a:lnTo>
                <a:lnTo>
                  <a:pt x="3091586" y="1896237"/>
                </a:lnTo>
                <a:lnTo>
                  <a:pt x="3091586" y="1926069"/>
                </a:lnTo>
                <a:lnTo>
                  <a:pt x="3061754" y="1926069"/>
                </a:lnTo>
                <a:lnTo>
                  <a:pt x="3061754" y="1955559"/>
                </a:lnTo>
                <a:lnTo>
                  <a:pt x="3091586" y="1955559"/>
                </a:lnTo>
                <a:lnTo>
                  <a:pt x="3091586" y="1985391"/>
                </a:lnTo>
                <a:lnTo>
                  <a:pt x="3121076" y="1985391"/>
                </a:lnTo>
                <a:close/>
                <a:moveTo>
                  <a:pt x="3160852" y="1761134"/>
                </a:moveTo>
                <a:lnTo>
                  <a:pt x="3160852" y="1789595"/>
                </a:lnTo>
                <a:lnTo>
                  <a:pt x="3132392" y="1789595"/>
                </a:lnTo>
                <a:lnTo>
                  <a:pt x="3132392" y="1817713"/>
                </a:lnTo>
                <a:lnTo>
                  <a:pt x="3160852" y="1817713"/>
                </a:lnTo>
                <a:lnTo>
                  <a:pt x="3160852" y="1846174"/>
                </a:lnTo>
                <a:lnTo>
                  <a:pt x="3188970" y="1846174"/>
                </a:lnTo>
                <a:lnTo>
                  <a:pt x="3188970" y="1817713"/>
                </a:lnTo>
                <a:lnTo>
                  <a:pt x="3217431" y="1817713"/>
                </a:lnTo>
                <a:lnTo>
                  <a:pt x="3217431" y="1789595"/>
                </a:lnTo>
                <a:lnTo>
                  <a:pt x="3188970" y="1789595"/>
                </a:lnTo>
                <a:lnTo>
                  <a:pt x="3188970" y="1761134"/>
                </a:lnTo>
                <a:lnTo>
                  <a:pt x="3160852" y="1761134"/>
                </a:lnTo>
                <a:close/>
                <a:moveTo>
                  <a:pt x="3091586" y="1622603"/>
                </a:moveTo>
                <a:lnTo>
                  <a:pt x="3091586" y="1651749"/>
                </a:lnTo>
                <a:lnTo>
                  <a:pt x="3062440" y="1651749"/>
                </a:lnTo>
                <a:lnTo>
                  <a:pt x="3062440" y="1681239"/>
                </a:lnTo>
                <a:lnTo>
                  <a:pt x="3091586" y="1681239"/>
                </a:lnTo>
                <a:lnTo>
                  <a:pt x="3091586" y="1710385"/>
                </a:lnTo>
                <a:lnTo>
                  <a:pt x="3121076" y="1710385"/>
                </a:lnTo>
                <a:lnTo>
                  <a:pt x="3121076" y="1681239"/>
                </a:lnTo>
                <a:lnTo>
                  <a:pt x="3150223" y="1681239"/>
                </a:lnTo>
                <a:lnTo>
                  <a:pt x="3150223" y="1651749"/>
                </a:lnTo>
                <a:lnTo>
                  <a:pt x="3121076" y="1651749"/>
                </a:lnTo>
                <a:lnTo>
                  <a:pt x="3121076" y="1622603"/>
                </a:lnTo>
                <a:lnTo>
                  <a:pt x="3091586" y="1622603"/>
                </a:lnTo>
                <a:close/>
                <a:moveTo>
                  <a:pt x="3022321" y="1757705"/>
                </a:moveTo>
                <a:lnTo>
                  <a:pt x="3022321" y="1788224"/>
                </a:lnTo>
                <a:lnTo>
                  <a:pt x="2991803" y="1788224"/>
                </a:lnTo>
                <a:lnTo>
                  <a:pt x="2991803" y="1819085"/>
                </a:lnTo>
                <a:lnTo>
                  <a:pt x="3022321" y="1819085"/>
                </a:lnTo>
                <a:lnTo>
                  <a:pt x="3022321" y="1849603"/>
                </a:lnTo>
                <a:lnTo>
                  <a:pt x="3053182" y="1849603"/>
                </a:lnTo>
                <a:lnTo>
                  <a:pt x="3053182" y="1819085"/>
                </a:lnTo>
                <a:lnTo>
                  <a:pt x="3083700" y="1819085"/>
                </a:lnTo>
                <a:lnTo>
                  <a:pt x="3083700" y="1788224"/>
                </a:lnTo>
                <a:lnTo>
                  <a:pt x="3053182" y="1788224"/>
                </a:lnTo>
                <a:lnTo>
                  <a:pt x="3053182" y="1757705"/>
                </a:lnTo>
                <a:lnTo>
                  <a:pt x="3022321" y="1757705"/>
                </a:lnTo>
                <a:close/>
                <a:moveTo>
                  <a:pt x="2953741" y="1619860"/>
                </a:moveTo>
                <a:lnTo>
                  <a:pt x="2953741" y="1651064"/>
                </a:lnTo>
                <a:lnTo>
                  <a:pt x="2922537" y="1651064"/>
                </a:lnTo>
                <a:lnTo>
                  <a:pt x="2922537" y="1681925"/>
                </a:lnTo>
                <a:lnTo>
                  <a:pt x="2953741" y="1681925"/>
                </a:lnTo>
                <a:lnTo>
                  <a:pt x="2953741" y="1713128"/>
                </a:lnTo>
                <a:lnTo>
                  <a:pt x="2984602" y="1713128"/>
                </a:lnTo>
                <a:lnTo>
                  <a:pt x="2984602" y="1681925"/>
                </a:lnTo>
                <a:lnTo>
                  <a:pt x="3015806" y="1681925"/>
                </a:lnTo>
                <a:lnTo>
                  <a:pt x="3015806" y="1651064"/>
                </a:lnTo>
                <a:lnTo>
                  <a:pt x="2984602" y="1651064"/>
                </a:lnTo>
                <a:lnTo>
                  <a:pt x="2984602" y="1619860"/>
                </a:lnTo>
                <a:lnTo>
                  <a:pt x="2953741" y="1619860"/>
                </a:lnTo>
                <a:close/>
                <a:moveTo>
                  <a:pt x="2884818" y="1482357"/>
                </a:moveTo>
                <a:lnTo>
                  <a:pt x="2884818" y="1513561"/>
                </a:lnTo>
                <a:lnTo>
                  <a:pt x="2853614" y="1513561"/>
                </a:lnTo>
                <a:lnTo>
                  <a:pt x="2853614" y="1545107"/>
                </a:lnTo>
                <a:lnTo>
                  <a:pt x="2884818" y="1545107"/>
                </a:lnTo>
                <a:lnTo>
                  <a:pt x="2884818" y="1576311"/>
                </a:lnTo>
                <a:lnTo>
                  <a:pt x="2916365" y="1576311"/>
                </a:lnTo>
                <a:lnTo>
                  <a:pt x="2916365" y="1545107"/>
                </a:lnTo>
                <a:lnTo>
                  <a:pt x="2947568" y="1545107"/>
                </a:lnTo>
                <a:lnTo>
                  <a:pt x="2947568" y="1513561"/>
                </a:lnTo>
                <a:lnTo>
                  <a:pt x="2916365" y="1513561"/>
                </a:lnTo>
                <a:lnTo>
                  <a:pt x="2916365" y="1482357"/>
                </a:lnTo>
                <a:lnTo>
                  <a:pt x="2884818" y="1482357"/>
                </a:lnTo>
                <a:close/>
                <a:moveTo>
                  <a:pt x="2848127" y="2263483"/>
                </a:moveTo>
                <a:lnTo>
                  <a:pt x="2848127" y="2231250"/>
                </a:lnTo>
                <a:lnTo>
                  <a:pt x="2880360" y="2231250"/>
                </a:lnTo>
                <a:lnTo>
                  <a:pt x="2880360" y="2199018"/>
                </a:lnTo>
                <a:lnTo>
                  <a:pt x="2848127" y="2199018"/>
                </a:lnTo>
                <a:lnTo>
                  <a:pt x="2848127" y="2166785"/>
                </a:lnTo>
                <a:lnTo>
                  <a:pt x="2815895" y="2166785"/>
                </a:lnTo>
                <a:lnTo>
                  <a:pt x="2815895" y="2199018"/>
                </a:lnTo>
                <a:lnTo>
                  <a:pt x="2783662" y="2199018"/>
                </a:lnTo>
                <a:lnTo>
                  <a:pt x="2783662" y="2231250"/>
                </a:lnTo>
                <a:lnTo>
                  <a:pt x="2815895" y="2231250"/>
                </a:lnTo>
                <a:lnTo>
                  <a:pt x="2815895" y="2263483"/>
                </a:lnTo>
                <a:lnTo>
                  <a:pt x="2848127" y="2263483"/>
                </a:lnTo>
                <a:close/>
                <a:moveTo>
                  <a:pt x="2779547" y="2126323"/>
                </a:moveTo>
                <a:lnTo>
                  <a:pt x="2779547" y="2094090"/>
                </a:lnTo>
                <a:lnTo>
                  <a:pt x="2811780" y="2094090"/>
                </a:lnTo>
                <a:lnTo>
                  <a:pt x="2811780" y="2061858"/>
                </a:lnTo>
                <a:lnTo>
                  <a:pt x="2779547" y="2061858"/>
                </a:lnTo>
                <a:lnTo>
                  <a:pt x="2779547" y="2029625"/>
                </a:lnTo>
                <a:lnTo>
                  <a:pt x="2747315" y="2029625"/>
                </a:lnTo>
                <a:lnTo>
                  <a:pt x="2747315" y="2061858"/>
                </a:lnTo>
                <a:lnTo>
                  <a:pt x="2715082" y="2061858"/>
                </a:lnTo>
                <a:lnTo>
                  <a:pt x="2715082" y="2094090"/>
                </a:lnTo>
                <a:lnTo>
                  <a:pt x="2747315" y="2094090"/>
                </a:lnTo>
                <a:lnTo>
                  <a:pt x="2747315" y="2126323"/>
                </a:lnTo>
                <a:lnTo>
                  <a:pt x="2779547" y="2126323"/>
                </a:lnTo>
                <a:close/>
                <a:moveTo>
                  <a:pt x="2984945" y="1988134"/>
                </a:moveTo>
                <a:lnTo>
                  <a:pt x="2984945" y="1956587"/>
                </a:lnTo>
                <a:lnTo>
                  <a:pt x="3016492" y="1956587"/>
                </a:lnTo>
                <a:lnTo>
                  <a:pt x="3016492" y="1925041"/>
                </a:lnTo>
                <a:lnTo>
                  <a:pt x="2984945" y="1925041"/>
                </a:lnTo>
                <a:lnTo>
                  <a:pt x="2984945" y="1893494"/>
                </a:lnTo>
                <a:lnTo>
                  <a:pt x="2953398" y="1893494"/>
                </a:lnTo>
                <a:lnTo>
                  <a:pt x="2953398" y="1925041"/>
                </a:lnTo>
                <a:lnTo>
                  <a:pt x="2921851" y="1925041"/>
                </a:lnTo>
                <a:lnTo>
                  <a:pt x="2921851" y="1956587"/>
                </a:lnTo>
                <a:lnTo>
                  <a:pt x="2953398" y="1956587"/>
                </a:lnTo>
                <a:lnTo>
                  <a:pt x="2953398" y="1988134"/>
                </a:lnTo>
                <a:lnTo>
                  <a:pt x="2984945" y="1988134"/>
                </a:lnTo>
                <a:close/>
                <a:moveTo>
                  <a:pt x="3053182" y="2123923"/>
                </a:moveTo>
                <a:lnTo>
                  <a:pt x="3053182" y="2093405"/>
                </a:lnTo>
                <a:lnTo>
                  <a:pt x="3083700" y="2093405"/>
                </a:lnTo>
                <a:lnTo>
                  <a:pt x="3083700" y="2062544"/>
                </a:lnTo>
                <a:lnTo>
                  <a:pt x="3053182" y="2062544"/>
                </a:lnTo>
                <a:lnTo>
                  <a:pt x="3053182" y="2032025"/>
                </a:lnTo>
                <a:lnTo>
                  <a:pt x="3022321" y="2032025"/>
                </a:lnTo>
                <a:lnTo>
                  <a:pt x="3022321" y="2062544"/>
                </a:lnTo>
                <a:lnTo>
                  <a:pt x="2991803" y="2062544"/>
                </a:lnTo>
                <a:lnTo>
                  <a:pt x="2991803" y="2093405"/>
                </a:lnTo>
                <a:lnTo>
                  <a:pt x="3022321" y="2093405"/>
                </a:lnTo>
                <a:lnTo>
                  <a:pt x="3022321" y="2123923"/>
                </a:lnTo>
                <a:lnTo>
                  <a:pt x="3053182" y="2123923"/>
                </a:lnTo>
                <a:close/>
                <a:moveTo>
                  <a:pt x="2916707" y="2126323"/>
                </a:moveTo>
                <a:lnTo>
                  <a:pt x="2916707" y="2094090"/>
                </a:lnTo>
                <a:lnTo>
                  <a:pt x="2948940" y="2094090"/>
                </a:lnTo>
                <a:lnTo>
                  <a:pt x="2948940" y="2061858"/>
                </a:lnTo>
                <a:lnTo>
                  <a:pt x="2916707" y="2061858"/>
                </a:lnTo>
                <a:lnTo>
                  <a:pt x="2916707" y="2029625"/>
                </a:lnTo>
                <a:lnTo>
                  <a:pt x="2884475" y="2029625"/>
                </a:lnTo>
                <a:lnTo>
                  <a:pt x="2884475" y="2061858"/>
                </a:lnTo>
                <a:lnTo>
                  <a:pt x="2852242" y="2061858"/>
                </a:lnTo>
                <a:lnTo>
                  <a:pt x="2852242" y="2094090"/>
                </a:lnTo>
                <a:lnTo>
                  <a:pt x="2884475" y="2094090"/>
                </a:lnTo>
                <a:lnTo>
                  <a:pt x="2884475" y="2126323"/>
                </a:lnTo>
                <a:lnTo>
                  <a:pt x="2916707" y="2126323"/>
                </a:lnTo>
                <a:close/>
                <a:moveTo>
                  <a:pt x="2404415" y="1343825"/>
                </a:moveTo>
                <a:lnTo>
                  <a:pt x="2404415" y="1376058"/>
                </a:lnTo>
                <a:lnTo>
                  <a:pt x="2372182" y="1376058"/>
                </a:lnTo>
                <a:lnTo>
                  <a:pt x="2372182" y="1408290"/>
                </a:lnTo>
                <a:lnTo>
                  <a:pt x="2404415" y="1408290"/>
                </a:lnTo>
                <a:lnTo>
                  <a:pt x="2404415" y="1440523"/>
                </a:lnTo>
                <a:lnTo>
                  <a:pt x="2436647" y="1440523"/>
                </a:lnTo>
                <a:lnTo>
                  <a:pt x="2436647" y="1408290"/>
                </a:lnTo>
                <a:lnTo>
                  <a:pt x="2468880" y="1408290"/>
                </a:lnTo>
                <a:lnTo>
                  <a:pt x="2468880" y="1376058"/>
                </a:lnTo>
                <a:lnTo>
                  <a:pt x="2436647" y="1376058"/>
                </a:lnTo>
                <a:lnTo>
                  <a:pt x="2436647" y="1343825"/>
                </a:lnTo>
                <a:lnTo>
                  <a:pt x="2404415" y="1343825"/>
                </a:lnTo>
                <a:close/>
                <a:moveTo>
                  <a:pt x="2335835" y="1206665"/>
                </a:moveTo>
                <a:lnTo>
                  <a:pt x="2335835" y="1238898"/>
                </a:lnTo>
                <a:lnTo>
                  <a:pt x="2303602" y="1238898"/>
                </a:lnTo>
                <a:lnTo>
                  <a:pt x="2303602" y="1271130"/>
                </a:lnTo>
                <a:lnTo>
                  <a:pt x="2335835" y="1271130"/>
                </a:lnTo>
                <a:lnTo>
                  <a:pt x="2335835" y="1303363"/>
                </a:lnTo>
                <a:lnTo>
                  <a:pt x="2368067" y="1303363"/>
                </a:lnTo>
                <a:lnTo>
                  <a:pt x="2368067" y="1271130"/>
                </a:lnTo>
                <a:lnTo>
                  <a:pt x="2400300" y="1271130"/>
                </a:lnTo>
                <a:lnTo>
                  <a:pt x="2400300" y="1238898"/>
                </a:lnTo>
                <a:lnTo>
                  <a:pt x="2368067" y="1238898"/>
                </a:lnTo>
                <a:lnTo>
                  <a:pt x="2368067" y="1206665"/>
                </a:lnTo>
                <a:lnTo>
                  <a:pt x="2335835" y="1206665"/>
                </a:lnTo>
                <a:close/>
                <a:moveTo>
                  <a:pt x="2472995" y="1206665"/>
                </a:moveTo>
                <a:lnTo>
                  <a:pt x="2472995" y="1238898"/>
                </a:lnTo>
                <a:lnTo>
                  <a:pt x="2440762" y="1238898"/>
                </a:lnTo>
                <a:lnTo>
                  <a:pt x="2440762" y="1271130"/>
                </a:lnTo>
                <a:lnTo>
                  <a:pt x="2472995" y="1271130"/>
                </a:lnTo>
                <a:lnTo>
                  <a:pt x="2472995" y="1303363"/>
                </a:lnTo>
                <a:lnTo>
                  <a:pt x="2505227" y="1303363"/>
                </a:lnTo>
                <a:lnTo>
                  <a:pt x="2505227" y="1271130"/>
                </a:lnTo>
                <a:lnTo>
                  <a:pt x="2537460" y="1271130"/>
                </a:lnTo>
                <a:lnTo>
                  <a:pt x="2537460" y="1238898"/>
                </a:lnTo>
                <a:lnTo>
                  <a:pt x="2505227" y="1238898"/>
                </a:lnTo>
                <a:lnTo>
                  <a:pt x="2505227" y="1206665"/>
                </a:lnTo>
                <a:lnTo>
                  <a:pt x="2472995" y="1206665"/>
                </a:lnTo>
                <a:close/>
                <a:moveTo>
                  <a:pt x="2816238" y="1345197"/>
                </a:moveTo>
                <a:lnTo>
                  <a:pt x="2816238" y="1376401"/>
                </a:lnTo>
                <a:lnTo>
                  <a:pt x="2785034" y="1376401"/>
                </a:lnTo>
                <a:lnTo>
                  <a:pt x="2785034" y="1407947"/>
                </a:lnTo>
                <a:lnTo>
                  <a:pt x="2816238" y="1407947"/>
                </a:lnTo>
                <a:lnTo>
                  <a:pt x="2816238" y="1439151"/>
                </a:lnTo>
                <a:lnTo>
                  <a:pt x="2847785" y="1439151"/>
                </a:lnTo>
                <a:lnTo>
                  <a:pt x="2847785" y="1407947"/>
                </a:lnTo>
                <a:lnTo>
                  <a:pt x="2878988" y="1407947"/>
                </a:lnTo>
                <a:lnTo>
                  <a:pt x="2878988" y="1376401"/>
                </a:lnTo>
                <a:lnTo>
                  <a:pt x="2847785" y="1376401"/>
                </a:lnTo>
                <a:lnTo>
                  <a:pt x="2847785" y="1345197"/>
                </a:lnTo>
                <a:lnTo>
                  <a:pt x="2816238" y="1345197"/>
                </a:lnTo>
                <a:close/>
                <a:moveTo>
                  <a:pt x="2267255" y="1069505"/>
                </a:moveTo>
                <a:lnTo>
                  <a:pt x="2267255" y="1101738"/>
                </a:lnTo>
                <a:lnTo>
                  <a:pt x="2235022" y="1101738"/>
                </a:lnTo>
                <a:lnTo>
                  <a:pt x="2235022" y="1133970"/>
                </a:lnTo>
                <a:lnTo>
                  <a:pt x="2267255" y="1133970"/>
                </a:lnTo>
                <a:lnTo>
                  <a:pt x="2267255" y="1166203"/>
                </a:lnTo>
                <a:lnTo>
                  <a:pt x="2299487" y="1166203"/>
                </a:lnTo>
                <a:lnTo>
                  <a:pt x="2299487" y="1133970"/>
                </a:lnTo>
                <a:lnTo>
                  <a:pt x="2331720" y="1133970"/>
                </a:lnTo>
                <a:lnTo>
                  <a:pt x="2331720" y="1101738"/>
                </a:lnTo>
                <a:lnTo>
                  <a:pt x="2299487" y="1101738"/>
                </a:lnTo>
                <a:lnTo>
                  <a:pt x="2299487" y="1069505"/>
                </a:lnTo>
                <a:lnTo>
                  <a:pt x="2267255" y="1069505"/>
                </a:lnTo>
                <a:close/>
                <a:moveTo>
                  <a:pt x="2541575" y="1343825"/>
                </a:moveTo>
                <a:lnTo>
                  <a:pt x="2541575" y="1376058"/>
                </a:lnTo>
                <a:lnTo>
                  <a:pt x="2509342" y="1376058"/>
                </a:lnTo>
                <a:lnTo>
                  <a:pt x="2509342" y="1408290"/>
                </a:lnTo>
                <a:lnTo>
                  <a:pt x="2541575" y="1408290"/>
                </a:lnTo>
                <a:lnTo>
                  <a:pt x="2541575" y="1440523"/>
                </a:lnTo>
                <a:lnTo>
                  <a:pt x="2573807" y="1440523"/>
                </a:lnTo>
                <a:lnTo>
                  <a:pt x="2573807" y="1408290"/>
                </a:lnTo>
                <a:lnTo>
                  <a:pt x="2606040" y="1408290"/>
                </a:lnTo>
                <a:lnTo>
                  <a:pt x="2606040" y="1376058"/>
                </a:lnTo>
                <a:lnTo>
                  <a:pt x="2573807" y="1376058"/>
                </a:lnTo>
                <a:lnTo>
                  <a:pt x="2573807" y="1343825"/>
                </a:lnTo>
                <a:lnTo>
                  <a:pt x="2541575" y="1343825"/>
                </a:lnTo>
                <a:close/>
                <a:moveTo>
                  <a:pt x="2678735" y="1343825"/>
                </a:moveTo>
                <a:lnTo>
                  <a:pt x="2678735" y="1376058"/>
                </a:lnTo>
                <a:lnTo>
                  <a:pt x="2646502" y="1376058"/>
                </a:lnTo>
                <a:lnTo>
                  <a:pt x="2646502" y="1408290"/>
                </a:lnTo>
                <a:lnTo>
                  <a:pt x="2678735" y="1408290"/>
                </a:lnTo>
                <a:lnTo>
                  <a:pt x="2678735" y="1440523"/>
                </a:lnTo>
                <a:lnTo>
                  <a:pt x="2710967" y="1440523"/>
                </a:lnTo>
                <a:lnTo>
                  <a:pt x="2710967" y="1408290"/>
                </a:lnTo>
                <a:lnTo>
                  <a:pt x="2743200" y="1408290"/>
                </a:lnTo>
                <a:lnTo>
                  <a:pt x="2743200" y="1376058"/>
                </a:lnTo>
                <a:lnTo>
                  <a:pt x="2710967" y="1376058"/>
                </a:lnTo>
                <a:lnTo>
                  <a:pt x="2710967" y="1343825"/>
                </a:lnTo>
                <a:lnTo>
                  <a:pt x="2678735" y="1343825"/>
                </a:lnTo>
                <a:close/>
                <a:moveTo>
                  <a:pt x="2747315" y="1480985"/>
                </a:moveTo>
                <a:lnTo>
                  <a:pt x="2747315" y="1513218"/>
                </a:lnTo>
                <a:lnTo>
                  <a:pt x="2715082" y="1513218"/>
                </a:lnTo>
                <a:lnTo>
                  <a:pt x="2715082" y="1545450"/>
                </a:lnTo>
                <a:lnTo>
                  <a:pt x="2747315" y="1545450"/>
                </a:lnTo>
                <a:lnTo>
                  <a:pt x="2747315" y="1577683"/>
                </a:lnTo>
                <a:lnTo>
                  <a:pt x="2779547" y="1577683"/>
                </a:lnTo>
                <a:lnTo>
                  <a:pt x="2779547" y="1545450"/>
                </a:lnTo>
                <a:lnTo>
                  <a:pt x="2811780" y="1545450"/>
                </a:lnTo>
                <a:lnTo>
                  <a:pt x="2811780" y="1513218"/>
                </a:lnTo>
                <a:lnTo>
                  <a:pt x="2779547" y="1513218"/>
                </a:lnTo>
                <a:lnTo>
                  <a:pt x="2779547" y="1480985"/>
                </a:lnTo>
                <a:lnTo>
                  <a:pt x="2747315" y="1480985"/>
                </a:lnTo>
                <a:close/>
                <a:moveTo>
                  <a:pt x="2610155" y="1206665"/>
                </a:moveTo>
                <a:lnTo>
                  <a:pt x="2610155" y="1238898"/>
                </a:lnTo>
                <a:lnTo>
                  <a:pt x="2577922" y="1238898"/>
                </a:lnTo>
                <a:lnTo>
                  <a:pt x="2577922" y="1271130"/>
                </a:lnTo>
                <a:lnTo>
                  <a:pt x="2610155" y="1271130"/>
                </a:lnTo>
                <a:lnTo>
                  <a:pt x="2610155" y="1303363"/>
                </a:lnTo>
                <a:lnTo>
                  <a:pt x="2642387" y="1303363"/>
                </a:lnTo>
                <a:lnTo>
                  <a:pt x="2642387" y="1271130"/>
                </a:lnTo>
                <a:lnTo>
                  <a:pt x="2674620" y="1271130"/>
                </a:lnTo>
                <a:lnTo>
                  <a:pt x="2674620" y="1238898"/>
                </a:lnTo>
                <a:lnTo>
                  <a:pt x="2642387" y="1238898"/>
                </a:lnTo>
                <a:lnTo>
                  <a:pt x="2642387" y="1206665"/>
                </a:lnTo>
                <a:lnTo>
                  <a:pt x="2610155" y="1206665"/>
                </a:lnTo>
                <a:close/>
                <a:moveTo>
                  <a:pt x="2025167" y="2537803"/>
                </a:moveTo>
                <a:lnTo>
                  <a:pt x="2025167" y="2505570"/>
                </a:lnTo>
                <a:lnTo>
                  <a:pt x="2057400" y="2505570"/>
                </a:lnTo>
                <a:lnTo>
                  <a:pt x="2057400" y="2473338"/>
                </a:lnTo>
                <a:lnTo>
                  <a:pt x="2025167" y="2473338"/>
                </a:lnTo>
                <a:lnTo>
                  <a:pt x="2025167" y="2441105"/>
                </a:lnTo>
                <a:lnTo>
                  <a:pt x="1992935" y="2441105"/>
                </a:lnTo>
                <a:lnTo>
                  <a:pt x="1992935" y="2473338"/>
                </a:lnTo>
                <a:lnTo>
                  <a:pt x="1960702" y="2473338"/>
                </a:lnTo>
                <a:lnTo>
                  <a:pt x="1960702" y="2505570"/>
                </a:lnTo>
                <a:lnTo>
                  <a:pt x="1992935" y="2505570"/>
                </a:lnTo>
                <a:lnTo>
                  <a:pt x="1992935" y="2537803"/>
                </a:lnTo>
                <a:lnTo>
                  <a:pt x="2025167" y="2537803"/>
                </a:lnTo>
                <a:close/>
                <a:moveTo>
                  <a:pt x="1819427" y="2400643"/>
                </a:moveTo>
                <a:lnTo>
                  <a:pt x="1819427" y="2368410"/>
                </a:lnTo>
                <a:lnTo>
                  <a:pt x="1851660" y="2368410"/>
                </a:lnTo>
                <a:lnTo>
                  <a:pt x="1851660" y="2336178"/>
                </a:lnTo>
                <a:lnTo>
                  <a:pt x="1819427" y="2336178"/>
                </a:lnTo>
                <a:lnTo>
                  <a:pt x="1819427" y="2303945"/>
                </a:lnTo>
                <a:lnTo>
                  <a:pt x="1787195" y="2303945"/>
                </a:lnTo>
                <a:lnTo>
                  <a:pt x="1787195" y="2336178"/>
                </a:lnTo>
                <a:lnTo>
                  <a:pt x="1754962" y="2336178"/>
                </a:lnTo>
                <a:lnTo>
                  <a:pt x="1754962" y="2368410"/>
                </a:lnTo>
                <a:lnTo>
                  <a:pt x="1787195" y="2368410"/>
                </a:lnTo>
                <a:lnTo>
                  <a:pt x="1787195" y="2400643"/>
                </a:lnTo>
                <a:lnTo>
                  <a:pt x="1819427" y="2400643"/>
                </a:lnTo>
                <a:close/>
                <a:moveTo>
                  <a:pt x="2710967" y="2263483"/>
                </a:moveTo>
                <a:lnTo>
                  <a:pt x="2710967" y="2231250"/>
                </a:lnTo>
                <a:lnTo>
                  <a:pt x="2743200" y="2231250"/>
                </a:lnTo>
                <a:lnTo>
                  <a:pt x="2743200" y="2199018"/>
                </a:lnTo>
                <a:lnTo>
                  <a:pt x="2710967" y="2199018"/>
                </a:lnTo>
                <a:lnTo>
                  <a:pt x="2710967" y="2166785"/>
                </a:lnTo>
                <a:lnTo>
                  <a:pt x="2678735" y="2166785"/>
                </a:lnTo>
                <a:lnTo>
                  <a:pt x="2678735" y="2199018"/>
                </a:lnTo>
                <a:lnTo>
                  <a:pt x="2646502" y="2199018"/>
                </a:lnTo>
                <a:lnTo>
                  <a:pt x="2646502" y="2231250"/>
                </a:lnTo>
                <a:lnTo>
                  <a:pt x="2678735" y="2231250"/>
                </a:lnTo>
                <a:lnTo>
                  <a:pt x="2678735" y="2263483"/>
                </a:lnTo>
                <a:lnTo>
                  <a:pt x="2710967" y="2263483"/>
                </a:lnTo>
                <a:close/>
                <a:moveTo>
                  <a:pt x="1956587" y="2400643"/>
                </a:moveTo>
                <a:lnTo>
                  <a:pt x="1956587" y="2368410"/>
                </a:lnTo>
                <a:lnTo>
                  <a:pt x="1988820" y="2368410"/>
                </a:lnTo>
                <a:lnTo>
                  <a:pt x="1988820" y="2336178"/>
                </a:lnTo>
                <a:lnTo>
                  <a:pt x="1956587" y="2336178"/>
                </a:lnTo>
                <a:lnTo>
                  <a:pt x="1956587" y="2303945"/>
                </a:lnTo>
                <a:lnTo>
                  <a:pt x="1924355" y="2303945"/>
                </a:lnTo>
                <a:lnTo>
                  <a:pt x="1924355" y="2336178"/>
                </a:lnTo>
                <a:lnTo>
                  <a:pt x="1892122" y="2336178"/>
                </a:lnTo>
                <a:lnTo>
                  <a:pt x="1892122" y="2368410"/>
                </a:lnTo>
                <a:lnTo>
                  <a:pt x="1924355" y="2368410"/>
                </a:lnTo>
                <a:lnTo>
                  <a:pt x="1924355" y="2400643"/>
                </a:lnTo>
                <a:lnTo>
                  <a:pt x="1956587" y="2400643"/>
                </a:lnTo>
                <a:close/>
                <a:moveTo>
                  <a:pt x="1750847" y="2537803"/>
                </a:moveTo>
                <a:lnTo>
                  <a:pt x="1750847" y="2505570"/>
                </a:lnTo>
                <a:lnTo>
                  <a:pt x="1783080" y="2505570"/>
                </a:lnTo>
                <a:lnTo>
                  <a:pt x="1783080" y="2473338"/>
                </a:lnTo>
                <a:lnTo>
                  <a:pt x="1750847" y="2473338"/>
                </a:lnTo>
                <a:lnTo>
                  <a:pt x="1750847" y="2441105"/>
                </a:lnTo>
                <a:lnTo>
                  <a:pt x="1718615" y="2441105"/>
                </a:lnTo>
                <a:lnTo>
                  <a:pt x="1718615" y="2473338"/>
                </a:lnTo>
                <a:lnTo>
                  <a:pt x="1686382" y="2473338"/>
                </a:lnTo>
                <a:lnTo>
                  <a:pt x="1686382" y="2505570"/>
                </a:lnTo>
                <a:lnTo>
                  <a:pt x="1718615" y="2505570"/>
                </a:lnTo>
                <a:lnTo>
                  <a:pt x="1718615" y="2537803"/>
                </a:lnTo>
                <a:lnTo>
                  <a:pt x="1750847" y="2537803"/>
                </a:lnTo>
                <a:close/>
                <a:moveTo>
                  <a:pt x="1476527" y="2263483"/>
                </a:moveTo>
                <a:lnTo>
                  <a:pt x="1476527" y="2231250"/>
                </a:lnTo>
                <a:lnTo>
                  <a:pt x="1508760" y="2231250"/>
                </a:lnTo>
                <a:lnTo>
                  <a:pt x="1508760" y="2199018"/>
                </a:lnTo>
                <a:lnTo>
                  <a:pt x="1476527" y="2199018"/>
                </a:lnTo>
                <a:lnTo>
                  <a:pt x="1476527" y="2166785"/>
                </a:lnTo>
                <a:lnTo>
                  <a:pt x="1444295" y="2166785"/>
                </a:lnTo>
                <a:lnTo>
                  <a:pt x="1444295" y="2199018"/>
                </a:lnTo>
                <a:lnTo>
                  <a:pt x="1412062" y="2199018"/>
                </a:lnTo>
                <a:lnTo>
                  <a:pt x="1412062" y="2231250"/>
                </a:lnTo>
                <a:lnTo>
                  <a:pt x="1444295" y="2231250"/>
                </a:lnTo>
                <a:lnTo>
                  <a:pt x="1444295" y="2263483"/>
                </a:lnTo>
                <a:lnTo>
                  <a:pt x="1476527" y="2263483"/>
                </a:lnTo>
                <a:close/>
                <a:moveTo>
                  <a:pt x="1545107" y="2400643"/>
                </a:moveTo>
                <a:lnTo>
                  <a:pt x="1545107" y="2368410"/>
                </a:lnTo>
                <a:lnTo>
                  <a:pt x="1577340" y="2368410"/>
                </a:lnTo>
                <a:lnTo>
                  <a:pt x="1577340" y="2336178"/>
                </a:lnTo>
                <a:lnTo>
                  <a:pt x="1545107" y="2336178"/>
                </a:lnTo>
                <a:lnTo>
                  <a:pt x="1545107" y="2303945"/>
                </a:lnTo>
                <a:lnTo>
                  <a:pt x="1512875" y="2303945"/>
                </a:lnTo>
                <a:lnTo>
                  <a:pt x="1512875" y="2336178"/>
                </a:lnTo>
                <a:lnTo>
                  <a:pt x="1480642" y="2336178"/>
                </a:lnTo>
                <a:lnTo>
                  <a:pt x="1480642" y="2368410"/>
                </a:lnTo>
                <a:lnTo>
                  <a:pt x="1512875" y="2368410"/>
                </a:lnTo>
                <a:lnTo>
                  <a:pt x="1512875" y="2400643"/>
                </a:lnTo>
                <a:lnTo>
                  <a:pt x="1545107" y="2400643"/>
                </a:lnTo>
                <a:close/>
                <a:moveTo>
                  <a:pt x="1407947" y="2400643"/>
                </a:moveTo>
                <a:lnTo>
                  <a:pt x="1407947" y="2368410"/>
                </a:lnTo>
                <a:lnTo>
                  <a:pt x="1440180" y="2368410"/>
                </a:lnTo>
                <a:lnTo>
                  <a:pt x="1440180" y="2336178"/>
                </a:lnTo>
                <a:lnTo>
                  <a:pt x="1407947" y="2336178"/>
                </a:lnTo>
                <a:lnTo>
                  <a:pt x="1407947" y="2303945"/>
                </a:lnTo>
                <a:lnTo>
                  <a:pt x="1375715" y="2303945"/>
                </a:lnTo>
                <a:lnTo>
                  <a:pt x="1375715" y="2336178"/>
                </a:lnTo>
                <a:lnTo>
                  <a:pt x="1343482" y="2336178"/>
                </a:lnTo>
                <a:lnTo>
                  <a:pt x="1343482" y="2368410"/>
                </a:lnTo>
                <a:lnTo>
                  <a:pt x="1375715" y="2368410"/>
                </a:lnTo>
                <a:lnTo>
                  <a:pt x="1375715" y="2400643"/>
                </a:lnTo>
                <a:lnTo>
                  <a:pt x="1407947" y="2400643"/>
                </a:lnTo>
                <a:close/>
                <a:moveTo>
                  <a:pt x="1613687" y="2537803"/>
                </a:moveTo>
                <a:lnTo>
                  <a:pt x="1613687" y="2505570"/>
                </a:lnTo>
                <a:lnTo>
                  <a:pt x="1645920" y="2505570"/>
                </a:lnTo>
                <a:lnTo>
                  <a:pt x="1645920" y="2473338"/>
                </a:lnTo>
                <a:lnTo>
                  <a:pt x="1613687" y="2473338"/>
                </a:lnTo>
                <a:lnTo>
                  <a:pt x="1613687" y="2441105"/>
                </a:lnTo>
                <a:lnTo>
                  <a:pt x="1581455" y="2441105"/>
                </a:lnTo>
                <a:lnTo>
                  <a:pt x="1581455" y="2473338"/>
                </a:lnTo>
                <a:lnTo>
                  <a:pt x="1549222" y="2473338"/>
                </a:lnTo>
                <a:lnTo>
                  <a:pt x="1549222" y="2505570"/>
                </a:lnTo>
                <a:lnTo>
                  <a:pt x="1581455" y="2505570"/>
                </a:lnTo>
                <a:lnTo>
                  <a:pt x="1581455" y="2537803"/>
                </a:lnTo>
                <a:lnTo>
                  <a:pt x="1613687" y="2537803"/>
                </a:lnTo>
                <a:close/>
                <a:moveTo>
                  <a:pt x="1682267" y="2400643"/>
                </a:moveTo>
                <a:lnTo>
                  <a:pt x="1682267" y="2368410"/>
                </a:lnTo>
                <a:lnTo>
                  <a:pt x="1714500" y="2368410"/>
                </a:lnTo>
                <a:lnTo>
                  <a:pt x="1714500" y="2336178"/>
                </a:lnTo>
                <a:lnTo>
                  <a:pt x="1682267" y="2336178"/>
                </a:lnTo>
                <a:lnTo>
                  <a:pt x="1682267" y="2303945"/>
                </a:lnTo>
                <a:lnTo>
                  <a:pt x="1650035" y="2303945"/>
                </a:lnTo>
                <a:lnTo>
                  <a:pt x="1650035" y="2336178"/>
                </a:lnTo>
                <a:lnTo>
                  <a:pt x="1617802" y="2336178"/>
                </a:lnTo>
                <a:lnTo>
                  <a:pt x="1617802" y="2368410"/>
                </a:lnTo>
                <a:lnTo>
                  <a:pt x="1650035" y="2368410"/>
                </a:lnTo>
                <a:lnTo>
                  <a:pt x="1650035" y="2400643"/>
                </a:lnTo>
                <a:lnTo>
                  <a:pt x="1682267" y="2400643"/>
                </a:lnTo>
                <a:close/>
                <a:moveTo>
                  <a:pt x="1888007" y="2537803"/>
                </a:moveTo>
                <a:lnTo>
                  <a:pt x="1888007" y="2505570"/>
                </a:lnTo>
                <a:lnTo>
                  <a:pt x="1920240" y="2505570"/>
                </a:lnTo>
                <a:lnTo>
                  <a:pt x="1920240" y="2473338"/>
                </a:lnTo>
                <a:lnTo>
                  <a:pt x="1888007" y="2473338"/>
                </a:lnTo>
                <a:lnTo>
                  <a:pt x="1888007" y="2441105"/>
                </a:lnTo>
                <a:lnTo>
                  <a:pt x="1855775" y="2441105"/>
                </a:lnTo>
                <a:lnTo>
                  <a:pt x="1855775" y="2473338"/>
                </a:lnTo>
                <a:lnTo>
                  <a:pt x="1823542" y="2473338"/>
                </a:lnTo>
                <a:lnTo>
                  <a:pt x="1823542" y="2505570"/>
                </a:lnTo>
                <a:lnTo>
                  <a:pt x="1855775" y="2505570"/>
                </a:lnTo>
                <a:lnTo>
                  <a:pt x="1855775" y="2537803"/>
                </a:lnTo>
                <a:lnTo>
                  <a:pt x="1888007" y="2537803"/>
                </a:lnTo>
                <a:close/>
                <a:moveTo>
                  <a:pt x="2505227" y="2400643"/>
                </a:moveTo>
                <a:lnTo>
                  <a:pt x="2505227" y="2368410"/>
                </a:lnTo>
                <a:lnTo>
                  <a:pt x="2537460" y="2368410"/>
                </a:lnTo>
                <a:lnTo>
                  <a:pt x="2537460" y="2336178"/>
                </a:lnTo>
                <a:lnTo>
                  <a:pt x="2505227" y="2336178"/>
                </a:lnTo>
                <a:lnTo>
                  <a:pt x="2505227" y="2303945"/>
                </a:lnTo>
                <a:lnTo>
                  <a:pt x="2472995" y="2303945"/>
                </a:lnTo>
                <a:lnTo>
                  <a:pt x="2472995" y="2336178"/>
                </a:lnTo>
                <a:lnTo>
                  <a:pt x="2440762" y="2336178"/>
                </a:lnTo>
                <a:lnTo>
                  <a:pt x="2440762" y="2368410"/>
                </a:lnTo>
                <a:lnTo>
                  <a:pt x="2472995" y="2368410"/>
                </a:lnTo>
                <a:lnTo>
                  <a:pt x="2472995" y="2400643"/>
                </a:lnTo>
                <a:lnTo>
                  <a:pt x="2505227" y="2400643"/>
                </a:lnTo>
                <a:close/>
                <a:moveTo>
                  <a:pt x="2573807" y="2263483"/>
                </a:moveTo>
                <a:lnTo>
                  <a:pt x="2573807" y="2231250"/>
                </a:lnTo>
                <a:lnTo>
                  <a:pt x="2606040" y="2231250"/>
                </a:lnTo>
                <a:lnTo>
                  <a:pt x="2606040" y="2199018"/>
                </a:lnTo>
                <a:lnTo>
                  <a:pt x="2573807" y="2199018"/>
                </a:lnTo>
                <a:lnTo>
                  <a:pt x="2573807" y="2166785"/>
                </a:lnTo>
                <a:lnTo>
                  <a:pt x="2541575" y="2166785"/>
                </a:lnTo>
                <a:lnTo>
                  <a:pt x="2541575" y="2199018"/>
                </a:lnTo>
                <a:lnTo>
                  <a:pt x="2509342" y="2199018"/>
                </a:lnTo>
                <a:lnTo>
                  <a:pt x="2509342" y="2231250"/>
                </a:lnTo>
                <a:lnTo>
                  <a:pt x="2541575" y="2231250"/>
                </a:lnTo>
                <a:lnTo>
                  <a:pt x="2541575" y="2263483"/>
                </a:lnTo>
                <a:lnTo>
                  <a:pt x="2573807" y="2263483"/>
                </a:lnTo>
                <a:close/>
                <a:moveTo>
                  <a:pt x="2642387" y="2400643"/>
                </a:moveTo>
                <a:lnTo>
                  <a:pt x="2642387" y="2368410"/>
                </a:lnTo>
                <a:lnTo>
                  <a:pt x="2674620" y="2368410"/>
                </a:lnTo>
                <a:lnTo>
                  <a:pt x="2674620" y="2336178"/>
                </a:lnTo>
                <a:lnTo>
                  <a:pt x="2642387" y="2336178"/>
                </a:lnTo>
                <a:lnTo>
                  <a:pt x="2642387" y="2303945"/>
                </a:lnTo>
                <a:lnTo>
                  <a:pt x="2610155" y="2303945"/>
                </a:lnTo>
                <a:lnTo>
                  <a:pt x="2610155" y="2336178"/>
                </a:lnTo>
                <a:lnTo>
                  <a:pt x="2577922" y="2336178"/>
                </a:lnTo>
                <a:lnTo>
                  <a:pt x="2577922" y="2368410"/>
                </a:lnTo>
                <a:lnTo>
                  <a:pt x="2610155" y="2368410"/>
                </a:lnTo>
                <a:lnTo>
                  <a:pt x="2610155" y="2400643"/>
                </a:lnTo>
                <a:lnTo>
                  <a:pt x="2642387" y="2400643"/>
                </a:lnTo>
                <a:close/>
                <a:moveTo>
                  <a:pt x="2436647" y="2537803"/>
                </a:moveTo>
                <a:lnTo>
                  <a:pt x="2436647" y="2505570"/>
                </a:lnTo>
                <a:lnTo>
                  <a:pt x="2468880" y="2505570"/>
                </a:lnTo>
                <a:lnTo>
                  <a:pt x="2468880" y="2473338"/>
                </a:lnTo>
                <a:lnTo>
                  <a:pt x="2436647" y="2473338"/>
                </a:lnTo>
                <a:lnTo>
                  <a:pt x="2436647" y="2441105"/>
                </a:lnTo>
                <a:lnTo>
                  <a:pt x="2404415" y="2441105"/>
                </a:lnTo>
                <a:lnTo>
                  <a:pt x="2404415" y="2473338"/>
                </a:lnTo>
                <a:lnTo>
                  <a:pt x="2372182" y="2473338"/>
                </a:lnTo>
                <a:lnTo>
                  <a:pt x="2372182" y="2505570"/>
                </a:lnTo>
                <a:lnTo>
                  <a:pt x="2404415" y="2505570"/>
                </a:lnTo>
                <a:lnTo>
                  <a:pt x="2404415" y="2537803"/>
                </a:lnTo>
                <a:lnTo>
                  <a:pt x="2436647" y="2537803"/>
                </a:lnTo>
                <a:close/>
                <a:moveTo>
                  <a:pt x="2299487" y="2537803"/>
                </a:moveTo>
                <a:lnTo>
                  <a:pt x="2299487" y="2505570"/>
                </a:lnTo>
                <a:lnTo>
                  <a:pt x="2331720" y="2505570"/>
                </a:lnTo>
                <a:lnTo>
                  <a:pt x="2331720" y="2473338"/>
                </a:lnTo>
                <a:lnTo>
                  <a:pt x="2299487" y="2473338"/>
                </a:lnTo>
                <a:lnTo>
                  <a:pt x="2299487" y="2441105"/>
                </a:lnTo>
                <a:lnTo>
                  <a:pt x="2267255" y="2441105"/>
                </a:lnTo>
                <a:lnTo>
                  <a:pt x="2267255" y="2473338"/>
                </a:lnTo>
                <a:lnTo>
                  <a:pt x="2235022" y="2473338"/>
                </a:lnTo>
                <a:lnTo>
                  <a:pt x="2235022" y="2505570"/>
                </a:lnTo>
                <a:lnTo>
                  <a:pt x="2267255" y="2505570"/>
                </a:lnTo>
                <a:lnTo>
                  <a:pt x="2267255" y="2537803"/>
                </a:lnTo>
                <a:lnTo>
                  <a:pt x="2299487" y="2537803"/>
                </a:lnTo>
                <a:close/>
                <a:moveTo>
                  <a:pt x="2230907" y="2400643"/>
                </a:moveTo>
                <a:lnTo>
                  <a:pt x="2230907" y="2368410"/>
                </a:lnTo>
                <a:lnTo>
                  <a:pt x="2263140" y="2368410"/>
                </a:lnTo>
                <a:lnTo>
                  <a:pt x="2263140" y="2336178"/>
                </a:lnTo>
                <a:lnTo>
                  <a:pt x="2230907" y="2336178"/>
                </a:lnTo>
                <a:lnTo>
                  <a:pt x="2230907" y="2303945"/>
                </a:lnTo>
                <a:lnTo>
                  <a:pt x="2198675" y="2303945"/>
                </a:lnTo>
                <a:lnTo>
                  <a:pt x="2198675" y="2336178"/>
                </a:lnTo>
                <a:lnTo>
                  <a:pt x="2166442" y="2336178"/>
                </a:lnTo>
                <a:lnTo>
                  <a:pt x="2166442" y="2368410"/>
                </a:lnTo>
                <a:lnTo>
                  <a:pt x="2198675" y="2368410"/>
                </a:lnTo>
                <a:lnTo>
                  <a:pt x="2198675" y="2400643"/>
                </a:lnTo>
                <a:lnTo>
                  <a:pt x="2230907" y="2400643"/>
                </a:lnTo>
                <a:close/>
                <a:moveTo>
                  <a:pt x="2162327" y="2537803"/>
                </a:moveTo>
                <a:lnTo>
                  <a:pt x="2162327" y="2505570"/>
                </a:lnTo>
                <a:lnTo>
                  <a:pt x="2194560" y="2505570"/>
                </a:lnTo>
                <a:lnTo>
                  <a:pt x="2194560" y="2473338"/>
                </a:lnTo>
                <a:lnTo>
                  <a:pt x="2162327" y="2473338"/>
                </a:lnTo>
                <a:lnTo>
                  <a:pt x="2162327" y="2441105"/>
                </a:lnTo>
                <a:lnTo>
                  <a:pt x="2130095" y="2441105"/>
                </a:lnTo>
                <a:lnTo>
                  <a:pt x="2130095" y="2473338"/>
                </a:lnTo>
                <a:lnTo>
                  <a:pt x="2097862" y="2473338"/>
                </a:lnTo>
                <a:lnTo>
                  <a:pt x="2097862" y="2505570"/>
                </a:lnTo>
                <a:lnTo>
                  <a:pt x="2130095" y="2505570"/>
                </a:lnTo>
                <a:lnTo>
                  <a:pt x="2130095" y="2537803"/>
                </a:lnTo>
                <a:lnTo>
                  <a:pt x="2162327" y="2537803"/>
                </a:lnTo>
                <a:close/>
                <a:moveTo>
                  <a:pt x="2368067" y="2400643"/>
                </a:moveTo>
                <a:lnTo>
                  <a:pt x="2368067" y="2368410"/>
                </a:lnTo>
                <a:lnTo>
                  <a:pt x="2400300" y="2368410"/>
                </a:lnTo>
                <a:lnTo>
                  <a:pt x="2400300" y="2336178"/>
                </a:lnTo>
                <a:lnTo>
                  <a:pt x="2368067" y="2336178"/>
                </a:lnTo>
                <a:lnTo>
                  <a:pt x="2368067" y="2303945"/>
                </a:lnTo>
                <a:lnTo>
                  <a:pt x="2335835" y="2303945"/>
                </a:lnTo>
                <a:lnTo>
                  <a:pt x="2335835" y="2336178"/>
                </a:lnTo>
                <a:lnTo>
                  <a:pt x="2303602" y="2336178"/>
                </a:lnTo>
                <a:lnTo>
                  <a:pt x="2303602" y="2368410"/>
                </a:lnTo>
                <a:lnTo>
                  <a:pt x="2335835" y="2368410"/>
                </a:lnTo>
                <a:lnTo>
                  <a:pt x="2335835" y="2400643"/>
                </a:lnTo>
                <a:lnTo>
                  <a:pt x="2368067" y="2400643"/>
                </a:lnTo>
                <a:close/>
                <a:moveTo>
                  <a:pt x="2093747" y="2400643"/>
                </a:moveTo>
                <a:lnTo>
                  <a:pt x="2093747" y="2368410"/>
                </a:lnTo>
                <a:lnTo>
                  <a:pt x="2125980" y="2368410"/>
                </a:lnTo>
                <a:lnTo>
                  <a:pt x="2125980" y="2336178"/>
                </a:lnTo>
                <a:lnTo>
                  <a:pt x="2093747" y="2336178"/>
                </a:lnTo>
                <a:lnTo>
                  <a:pt x="2093747" y="2303945"/>
                </a:lnTo>
                <a:lnTo>
                  <a:pt x="2061515" y="2303945"/>
                </a:lnTo>
                <a:lnTo>
                  <a:pt x="2061515" y="2336178"/>
                </a:lnTo>
                <a:lnTo>
                  <a:pt x="2029282" y="2336178"/>
                </a:lnTo>
                <a:lnTo>
                  <a:pt x="2029282" y="2368410"/>
                </a:lnTo>
                <a:lnTo>
                  <a:pt x="2061515" y="2368410"/>
                </a:lnTo>
                <a:lnTo>
                  <a:pt x="2061515" y="2400643"/>
                </a:lnTo>
                <a:lnTo>
                  <a:pt x="2093747" y="2400643"/>
                </a:lnTo>
                <a:close/>
                <a:moveTo>
                  <a:pt x="897026" y="1347597"/>
                </a:moveTo>
                <a:lnTo>
                  <a:pt x="897026" y="1377429"/>
                </a:lnTo>
                <a:lnTo>
                  <a:pt x="867194" y="1377429"/>
                </a:lnTo>
                <a:lnTo>
                  <a:pt x="867194" y="1406919"/>
                </a:lnTo>
                <a:lnTo>
                  <a:pt x="897026" y="1406919"/>
                </a:lnTo>
                <a:lnTo>
                  <a:pt x="897026" y="1436751"/>
                </a:lnTo>
                <a:lnTo>
                  <a:pt x="926516" y="1436751"/>
                </a:lnTo>
                <a:lnTo>
                  <a:pt x="926516" y="1406919"/>
                </a:lnTo>
                <a:lnTo>
                  <a:pt x="956348" y="1406919"/>
                </a:lnTo>
                <a:lnTo>
                  <a:pt x="956348" y="1377429"/>
                </a:lnTo>
                <a:lnTo>
                  <a:pt x="926516" y="1377429"/>
                </a:lnTo>
                <a:lnTo>
                  <a:pt x="926516" y="1347597"/>
                </a:lnTo>
                <a:lnTo>
                  <a:pt x="897026" y="1347597"/>
                </a:lnTo>
                <a:close/>
                <a:moveTo>
                  <a:pt x="1131570" y="2943111"/>
                </a:moveTo>
                <a:lnTo>
                  <a:pt x="1131570" y="2914993"/>
                </a:lnTo>
                <a:lnTo>
                  <a:pt x="1159688" y="2914993"/>
                </a:lnTo>
                <a:lnTo>
                  <a:pt x="1159688" y="2886875"/>
                </a:lnTo>
                <a:lnTo>
                  <a:pt x="1131570" y="2886875"/>
                </a:lnTo>
                <a:lnTo>
                  <a:pt x="1131570" y="2858757"/>
                </a:lnTo>
                <a:lnTo>
                  <a:pt x="1103452" y="2858757"/>
                </a:lnTo>
                <a:lnTo>
                  <a:pt x="1103452" y="2886875"/>
                </a:lnTo>
                <a:lnTo>
                  <a:pt x="1075334" y="2886875"/>
                </a:lnTo>
                <a:lnTo>
                  <a:pt x="1075334" y="2914993"/>
                </a:lnTo>
                <a:lnTo>
                  <a:pt x="1103452" y="2914993"/>
                </a:lnTo>
                <a:lnTo>
                  <a:pt x="1103452" y="2943111"/>
                </a:lnTo>
                <a:lnTo>
                  <a:pt x="1131570" y="2943111"/>
                </a:lnTo>
                <a:close/>
                <a:moveTo>
                  <a:pt x="1061618" y="3076156"/>
                </a:moveTo>
                <a:lnTo>
                  <a:pt x="1061618" y="3050781"/>
                </a:lnTo>
                <a:lnTo>
                  <a:pt x="1086993" y="3050781"/>
                </a:lnTo>
                <a:lnTo>
                  <a:pt x="1086993" y="3025407"/>
                </a:lnTo>
                <a:lnTo>
                  <a:pt x="1061618" y="3025407"/>
                </a:lnTo>
                <a:lnTo>
                  <a:pt x="1061618" y="3000032"/>
                </a:lnTo>
                <a:lnTo>
                  <a:pt x="1036244" y="3000032"/>
                </a:lnTo>
                <a:lnTo>
                  <a:pt x="1036244" y="3025407"/>
                </a:lnTo>
                <a:lnTo>
                  <a:pt x="1010869" y="3025407"/>
                </a:lnTo>
                <a:lnTo>
                  <a:pt x="1010869" y="3050781"/>
                </a:lnTo>
                <a:lnTo>
                  <a:pt x="1036244" y="3050781"/>
                </a:lnTo>
                <a:lnTo>
                  <a:pt x="1036244" y="3076156"/>
                </a:lnTo>
                <a:lnTo>
                  <a:pt x="1061618" y="3076156"/>
                </a:lnTo>
                <a:close/>
                <a:moveTo>
                  <a:pt x="650138" y="2527516"/>
                </a:moveTo>
                <a:lnTo>
                  <a:pt x="650138" y="2502141"/>
                </a:lnTo>
                <a:lnTo>
                  <a:pt x="675513" y="2502141"/>
                </a:lnTo>
                <a:lnTo>
                  <a:pt x="675513" y="2476767"/>
                </a:lnTo>
                <a:lnTo>
                  <a:pt x="650138" y="2476767"/>
                </a:lnTo>
                <a:lnTo>
                  <a:pt x="650138" y="2451392"/>
                </a:lnTo>
                <a:lnTo>
                  <a:pt x="624764" y="2451392"/>
                </a:lnTo>
                <a:lnTo>
                  <a:pt x="624764" y="2476767"/>
                </a:lnTo>
                <a:lnTo>
                  <a:pt x="599389" y="2476767"/>
                </a:lnTo>
                <a:lnTo>
                  <a:pt x="599389" y="2502141"/>
                </a:lnTo>
                <a:lnTo>
                  <a:pt x="624764" y="2502141"/>
                </a:lnTo>
                <a:lnTo>
                  <a:pt x="624764" y="2527516"/>
                </a:lnTo>
                <a:lnTo>
                  <a:pt x="650138" y="2527516"/>
                </a:lnTo>
                <a:close/>
                <a:moveTo>
                  <a:pt x="1267358" y="3213316"/>
                </a:moveTo>
                <a:lnTo>
                  <a:pt x="1267358" y="3187941"/>
                </a:lnTo>
                <a:lnTo>
                  <a:pt x="1292733" y="3187941"/>
                </a:lnTo>
                <a:lnTo>
                  <a:pt x="1292733" y="3162567"/>
                </a:lnTo>
                <a:lnTo>
                  <a:pt x="1267358" y="3162567"/>
                </a:lnTo>
                <a:lnTo>
                  <a:pt x="1267358" y="3137192"/>
                </a:lnTo>
                <a:lnTo>
                  <a:pt x="1241984" y="3137192"/>
                </a:lnTo>
                <a:lnTo>
                  <a:pt x="1241984" y="3162567"/>
                </a:lnTo>
                <a:lnTo>
                  <a:pt x="1216609" y="3162567"/>
                </a:lnTo>
                <a:lnTo>
                  <a:pt x="1216609" y="3187941"/>
                </a:lnTo>
                <a:lnTo>
                  <a:pt x="1241984" y="3187941"/>
                </a:lnTo>
                <a:lnTo>
                  <a:pt x="1241984" y="3213316"/>
                </a:lnTo>
                <a:lnTo>
                  <a:pt x="1267358" y="3213316"/>
                </a:lnTo>
                <a:close/>
                <a:moveTo>
                  <a:pt x="1337310" y="3080271"/>
                </a:moveTo>
                <a:lnTo>
                  <a:pt x="1337310" y="3052153"/>
                </a:lnTo>
                <a:lnTo>
                  <a:pt x="1365428" y="3052153"/>
                </a:lnTo>
                <a:lnTo>
                  <a:pt x="1365428" y="3024035"/>
                </a:lnTo>
                <a:lnTo>
                  <a:pt x="1337310" y="3024035"/>
                </a:lnTo>
                <a:lnTo>
                  <a:pt x="1337310" y="2995917"/>
                </a:lnTo>
                <a:lnTo>
                  <a:pt x="1309192" y="2995917"/>
                </a:lnTo>
                <a:lnTo>
                  <a:pt x="1309192" y="3024035"/>
                </a:lnTo>
                <a:lnTo>
                  <a:pt x="1281074" y="3024035"/>
                </a:lnTo>
                <a:lnTo>
                  <a:pt x="1281074" y="3052153"/>
                </a:lnTo>
                <a:lnTo>
                  <a:pt x="1309192" y="3052153"/>
                </a:lnTo>
                <a:lnTo>
                  <a:pt x="1309192" y="3080271"/>
                </a:lnTo>
                <a:lnTo>
                  <a:pt x="1337310" y="3080271"/>
                </a:lnTo>
                <a:close/>
                <a:moveTo>
                  <a:pt x="993381" y="2940368"/>
                </a:moveTo>
                <a:lnTo>
                  <a:pt x="993381" y="2913964"/>
                </a:lnTo>
                <a:lnTo>
                  <a:pt x="1019785" y="2913964"/>
                </a:lnTo>
                <a:lnTo>
                  <a:pt x="1019785" y="2887904"/>
                </a:lnTo>
                <a:lnTo>
                  <a:pt x="993381" y="2887904"/>
                </a:lnTo>
                <a:lnTo>
                  <a:pt x="993381" y="2861501"/>
                </a:lnTo>
                <a:lnTo>
                  <a:pt x="967321" y="2861501"/>
                </a:lnTo>
                <a:lnTo>
                  <a:pt x="967321" y="2887904"/>
                </a:lnTo>
                <a:lnTo>
                  <a:pt x="940918" y="2887904"/>
                </a:lnTo>
                <a:lnTo>
                  <a:pt x="940918" y="2913964"/>
                </a:lnTo>
                <a:lnTo>
                  <a:pt x="967321" y="2913964"/>
                </a:lnTo>
                <a:lnTo>
                  <a:pt x="967321" y="2940368"/>
                </a:lnTo>
                <a:lnTo>
                  <a:pt x="993381" y="2940368"/>
                </a:lnTo>
                <a:close/>
                <a:moveTo>
                  <a:pt x="786955" y="2801150"/>
                </a:moveTo>
                <a:lnTo>
                  <a:pt x="786955" y="2776118"/>
                </a:lnTo>
                <a:lnTo>
                  <a:pt x="811987" y="2776118"/>
                </a:lnTo>
                <a:lnTo>
                  <a:pt x="811987" y="2751430"/>
                </a:lnTo>
                <a:lnTo>
                  <a:pt x="786955" y="2751430"/>
                </a:lnTo>
                <a:lnTo>
                  <a:pt x="786955" y="2726398"/>
                </a:lnTo>
                <a:lnTo>
                  <a:pt x="762267" y="2726398"/>
                </a:lnTo>
                <a:lnTo>
                  <a:pt x="762267" y="2751430"/>
                </a:lnTo>
                <a:lnTo>
                  <a:pt x="737235" y="2751430"/>
                </a:lnTo>
                <a:lnTo>
                  <a:pt x="737235" y="2776118"/>
                </a:lnTo>
                <a:lnTo>
                  <a:pt x="762267" y="2776118"/>
                </a:lnTo>
                <a:lnTo>
                  <a:pt x="762267" y="2801150"/>
                </a:lnTo>
                <a:lnTo>
                  <a:pt x="786955" y="2801150"/>
                </a:lnTo>
                <a:close/>
                <a:moveTo>
                  <a:pt x="925487" y="2804579"/>
                </a:moveTo>
                <a:lnTo>
                  <a:pt x="925487" y="2777490"/>
                </a:lnTo>
                <a:lnTo>
                  <a:pt x="952576" y="2777490"/>
                </a:lnTo>
                <a:lnTo>
                  <a:pt x="952576" y="2750058"/>
                </a:lnTo>
                <a:lnTo>
                  <a:pt x="925487" y="2750058"/>
                </a:lnTo>
                <a:lnTo>
                  <a:pt x="925487" y="2722969"/>
                </a:lnTo>
                <a:lnTo>
                  <a:pt x="898055" y="2722969"/>
                </a:lnTo>
                <a:lnTo>
                  <a:pt x="898055" y="2750058"/>
                </a:lnTo>
                <a:lnTo>
                  <a:pt x="870966" y="2750058"/>
                </a:lnTo>
                <a:lnTo>
                  <a:pt x="870966" y="2777490"/>
                </a:lnTo>
                <a:lnTo>
                  <a:pt x="898055" y="2777490"/>
                </a:lnTo>
                <a:lnTo>
                  <a:pt x="898055" y="2804579"/>
                </a:lnTo>
                <a:lnTo>
                  <a:pt x="925487" y="2804579"/>
                </a:lnTo>
                <a:close/>
                <a:moveTo>
                  <a:pt x="718718" y="2664676"/>
                </a:moveTo>
                <a:lnTo>
                  <a:pt x="718718" y="2639301"/>
                </a:lnTo>
                <a:lnTo>
                  <a:pt x="744093" y="2639301"/>
                </a:lnTo>
                <a:lnTo>
                  <a:pt x="744093" y="2613927"/>
                </a:lnTo>
                <a:lnTo>
                  <a:pt x="718718" y="2613927"/>
                </a:lnTo>
                <a:lnTo>
                  <a:pt x="718718" y="2588552"/>
                </a:lnTo>
                <a:lnTo>
                  <a:pt x="693344" y="2588552"/>
                </a:lnTo>
                <a:lnTo>
                  <a:pt x="693344" y="2613927"/>
                </a:lnTo>
                <a:lnTo>
                  <a:pt x="667969" y="2613927"/>
                </a:lnTo>
                <a:lnTo>
                  <a:pt x="667969" y="2639301"/>
                </a:lnTo>
                <a:lnTo>
                  <a:pt x="693344" y="2639301"/>
                </a:lnTo>
                <a:lnTo>
                  <a:pt x="693344" y="2664676"/>
                </a:lnTo>
                <a:lnTo>
                  <a:pt x="718718" y="2664676"/>
                </a:lnTo>
                <a:close/>
                <a:moveTo>
                  <a:pt x="856907" y="2668105"/>
                </a:moveTo>
                <a:lnTo>
                  <a:pt x="856907" y="2640330"/>
                </a:lnTo>
                <a:lnTo>
                  <a:pt x="884682" y="2640330"/>
                </a:lnTo>
                <a:lnTo>
                  <a:pt x="884682" y="2612898"/>
                </a:lnTo>
                <a:lnTo>
                  <a:pt x="856907" y="2612898"/>
                </a:lnTo>
                <a:lnTo>
                  <a:pt x="856907" y="2585123"/>
                </a:lnTo>
                <a:lnTo>
                  <a:pt x="829475" y="2585123"/>
                </a:lnTo>
                <a:lnTo>
                  <a:pt x="829475" y="2612898"/>
                </a:lnTo>
                <a:lnTo>
                  <a:pt x="801700" y="2612898"/>
                </a:lnTo>
                <a:lnTo>
                  <a:pt x="801700" y="2640330"/>
                </a:lnTo>
                <a:lnTo>
                  <a:pt x="829475" y="2640330"/>
                </a:lnTo>
                <a:lnTo>
                  <a:pt x="829475" y="2668105"/>
                </a:lnTo>
                <a:lnTo>
                  <a:pt x="856907" y="2668105"/>
                </a:lnTo>
                <a:close/>
                <a:moveTo>
                  <a:pt x="1199464" y="3078213"/>
                </a:moveTo>
                <a:lnTo>
                  <a:pt x="1199464" y="3051467"/>
                </a:lnTo>
                <a:lnTo>
                  <a:pt x="1226210" y="3051467"/>
                </a:lnTo>
                <a:lnTo>
                  <a:pt x="1226210" y="3024721"/>
                </a:lnTo>
                <a:lnTo>
                  <a:pt x="1199464" y="3024721"/>
                </a:lnTo>
                <a:lnTo>
                  <a:pt x="1199464" y="2997975"/>
                </a:lnTo>
                <a:lnTo>
                  <a:pt x="1172718" y="2997975"/>
                </a:lnTo>
                <a:lnTo>
                  <a:pt x="1172718" y="3024721"/>
                </a:lnTo>
                <a:lnTo>
                  <a:pt x="1145972" y="3024721"/>
                </a:lnTo>
                <a:lnTo>
                  <a:pt x="1145972" y="3051467"/>
                </a:lnTo>
                <a:lnTo>
                  <a:pt x="1172718" y="3051467"/>
                </a:lnTo>
                <a:lnTo>
                  <a:pt x="1172718" y="3078213"/>
                </a:lnTo>
                <a:lnTo>
                  <a:pt x="1199464" y="3078213"/>
                </a:lnTo>
                <a:close/>
                <a:moveTo>
                  <a:pt x="1884921" y="3351505"/>
                </a:moveTo>
                <a:lnTo>
                  <a:pt x="1884921" y="3325444"/>
                </a:lnTo>
                <a:lnTo>
                  <a:pt x="1910982" y="3325444"/>
                </a:lnTo>
                <a:lnTo>
                  <a:pt x="1910982" y="3299384"/>
                </a:lnTo>
                <a:lnTo>
                  <a:pt x="1884921" y="3299384"/>
                </a:lnTo>
                <a:lnTo>
                  <a:pt x="1884921" y="3273323"/>
                </a:lnTo>
                <a:lnTo>
                  <a:pt x="1858861" y="3273323"/>
                </a:lnTo>
                <a:lnTo>
                  <a:pt x="1858861" y="3299384"/>
                </a:lnTo>
                <a:lnTo>
                  <a:pt x="1832800" y="3299384"/>
                </a:lnTo>
                <a:lnTo>
                  <a:pt x="1832800" y="3325444"/>
                </a:lnTo>
                <a:lnTo>
                  <a:pt x="1858861" y="3325444"/>
                </a:lnTo>
                <a:lnTo>
                  <a:pt x="1858861" y="3351505"/>
                </a:lnTo>
                <a:lnTo>
                  <a:pt x="1884921" y="3351505"/>
                </a:lnTo>
                <a:close/>
                <a:moveTo>
                  <a:pt x="2022081" y="3351505"/>
                </a:moveTo>
                <a:lnTo>
                  <a:pt x="2022081" y="3325444"/>
                </a:lnTo>
                <a:lnTo>
                  <a:pt x="2048142" y="3325444"/>
                </a:lnTo>
                <a:lnTo>
                  <a:pt x="2048142" y="3299384"/>
                </a:lnTo>
                <a:lnTo>
                  <a:pt x="2022081" y="3299384"/>
                </a:lnTo>
                <a:lnTo>
                  <a:pt x="2022081" y="3273323"/>
                </a:lnTo>
                <a:lnTo>
                  <a:pt x="1996021" y="3273323"/>
                </a:lnTo>
                <a:lnTo>
                  <a:pt x="1996021" y="3299384"/>
                </a:lnTo>
                <a:lnTo>
                  <a:pt x="1969960" y="3299384"/>
                </a:lnTo>
                <a:lnTo>
                  <a:pt x="1969960" y="3325444"/>
                </a:lnTo>
                <a:lnTo>
                  <a:pt x="1996021" y="3325444"/>
                </a:lnTo>
                <a:lnTo>
                  <a:pt x="1996021" y="3351505"/>
                </a:lnTo>
                <a:lnTo>
                  <a:pt x="2022081" y="3351505"/>
                </a:lnTo>
                <a:close/>
                <a:moveTo>
                  <a:pt x="1954873" y="3218117"/>
                </a:moveTo>
                <a:lnTo>
                  <a:pt x="1954873" y="3189656"/>
                </a:lnTo>
                <a:lnTo>
                  <a:pt x="1983334" y="3189656"/>
                </a:lnTo>
                <a:lnTo>
                  <a:pt x="1983334" y="3160852"/>
                </a:lnTo>
                <a:lnTo>
                  <a:pt x="1954873" y="3160852"/>
                </a:lnTo>
                <a:lnTo>
                  <a:pt x="1954873" y="3132392"/>
                </a:lnTo>
                <a:lnTo>
                  <a:pt x="1926069" y="3132392"/>
                </a:lnTo>
                <a:lnTo>
                  <a:pt x="1926069" y="3160852"/>
                </a:lnTo>
                <a:lnTo>
                  <a:pt x="1897609" y="3160852"/>
                </a:lnTo>
                <a:lnTo>
                  <a:pt x="1897609" y="3189656"/>
                </a:lnTo>
                <a:lnTo>
                  <a:pt x="1926069" y="3189656"/>
                </a:lnTo>
                <a:lnTo>
                  <a:pt x="1926069" y="3218117"/>
                </a:lnTo>
                <a:lnTo>
                  <a:pt x="1954873" y="3218117"/>
                </a:lnTo>
                <a:close/>
                <a:moveTo>
                  <a:pt x="1747761" y="3351162"/>
                </a:moveTo>
                <a:lnTo>
                  <a:pt x="1747761" y="3325444"/>
                </a:lnTo>
                <a:lnTo>
                  <a:pt x="1773479" y="3325444"/>
                </a:lnTo>
                <a:lnTo>
                  <a:pt x="1773479" y="3299384"/>
                </a:lnTo>
                <a:lnTo>
                  <a:pt x="1747761" y="3299384"/>
                </a:lnTo>
                <a:lnTo>
                  <a:pt x="1747761" y="3273666"/>
                </a:lnTo>
                <a:lnTo>
                  <a:pt x="1721701" y="3273666"/>
                </a:lnTo>
                <a:lnTo>
                  <a:pt x="1721701" y="3299384"/>
                </a:lnTo>
                <a:lnTo>
                  <a:pt x="1695983" y="3299384"/>
                </a:lnTo>
                <a:lnTo>
                  <a:pt x="1695983" y="3325444"/>
                </a:lnTo>
                <a:lnTo>
                  <a:pt x="1721701" y="3325444"/>
                </a:lnTo>
                <a:lnTo>
                  <a:pt x="1721701" y="3351162"/>
                </a:lnTo>
                <a:lnTo>
                  <a:pt x="1747761" y="3351162"/>
                </a:lnTo>
                <a:close/>
                <a:moveTo>
                  <a:pt x="1817370" y="3217774"/>
                </a:moveTo>
                <a:lnTo>
                  <a:pt x="1817370" y="3189313"/>
                </a:lnTo>
                <a:lnTo>
                  <a:pt x="1845831" y="3189313"/>
                </a:lnTo>
                <a:lnTo>
                  <a:pt x="1845831" y="3161195"/>
                </a:lnTo>
                <a:lnTo>
                  <a:pt x="1817370" y="3161195"/>
                </a:lnTo>
                <a:lnTo>
                  <a:pt x="1817370" y="3132734"/>
                </a:lnTo>
                <a:lnTo>
                  <a:pt x="1789252" y="3132734"/>
                </a:lnTo>
                <a:lnTo>
                  <a:pt x="1789252" y="3161195"/>
                </a:lnTo>
                <a:lnTo>
                  <a:pt x="1760791" y="3161195"/>
                </a:lnTo>
                <a:lnTo>
                  <a:pt x="1760791" y="3189313"/>
                </a:lnTo>
                <a:lnTo>
                  <a:pt x="1789252" y="3189313"/>
                </a:lnTo>
                <a:lnTo>
                  <a:pt x="1789252" y="3217774"/>
                </a:lnTo>
                <a:lnTo>
                  <a:pt x="1817370" y="3217774"/>
                </a:lnTo>
                <a:close/>
                <a:moveTo>
                  <a:pt x="1475156" y="3081985"/>
                </a:moveTo>
                <a:lnTo>
                  <a:pt x="1475156" y="3052839"/>
                </a:lnTo>
                <a:lnTo>
                  <a:pt x="1504302" y="3052839"/>
                </a:lnTo>
                <a:lnTo>
                  <a:pt x="1504302" y="3023349"/>
                </a:lnTo>
                <a:lnTo>
                  <a:pt x="1475156" y="3023349"/>
                </a:lnTo>
                <a:lnTo>
                  <a:pt x="1475156" y="2994203"/>
                </a:lnTo>
                <a:lnTo>
                  <a:pt x="1445666" y="2994203"/>
                </a:lnTo>
                <a:lnTo>
                  <a:pt x="1445666" y="3023349"/>
                </a:lnTo>
                <a:lnTo>
                  <a:pt x="1416520" y="3023349"/>
                </a:lnTo>
                <a:lnTo>
                  <a:pt x="1416520" y="3052839"/>
                </a:lnTo>
                <a:lnTo>
                  <a:pt x="1445666" y="3052839"/>
                </a:lnTo>
                <a:lnTo>
                  <a:pt x="1445666" y="3081985"/>
                </a:lnTo>
                <a:lnTo>
                  <a:pt x="1475156" y="3081985"/>
                </a:lnTo>
                <a:close/>
                <a:moveTo>
                  <a:pt x="1680210" y="3217431"/>
                </a:moveTo>
                <a:lnTo>
                  <a:pt x="1680210" y="3189313"/>
                </a:lnTo>
                <a:lnTo>
                  <a:pt x="1708328" y="3189313"/>
                </a:lnTo>
                <a:lnTo>
                  <a:pt x="1708328" y="3161195"/>
                </a:lnTo>
                <a:lnTo>
                  <a:pt x="1680210" y="3161195"/>
                </a:lnTo>
                <a:lnTo>
                  <a:pt x="1680210" y="3133077"/>
                </a:lnTo>
                <a:lnTo>
                  <a:pt x="1652092" y="3133077"/>
                </a:lnTo>
                <a:lnTo>
                  <a:pt x="1652092" y="3161195"/>
                </a:lnTo>
                <a:lnTo>
                  <a:pt x="1623974" y="3161195"/>
                </a:lnTo>
                <a:lnTo>
                  <a:pt x="1623974" y="3189313"/>
                </a:lnTo>
                <a:lnTo>
                  <a:pt x="1652092" y="3189313"/>
                </a:lnTo>
                <a:lnTo>
                  <a:pt x="1652092" y="3217431"/>
                </a:lnTo>
                <a:lnTo>
                  <a:pt x="1680210" y="3217431"/>
                </a:lnTo>
                <a:close/>
                <a:moveTo>
                  <a:pt x="1542707" y="3216402"/>
                </a:moveTo>
                <a:lnTo>
                  <a:pt x="1542707" y="3188970"/>
                </a:lnTo>
                <a:lnTo>
                  <a:pt x="1570139" y="3188970"/>
                </a:lnTo>
                <a:lnTo>
                  <a:pt x="1570139" y="3161538"/>
                </a:lnTo>
                <a:lnTo>
                  <a:pt x="1542707" y="3161538"/>
                </a:lnTo>
                <a:lnTo>
                  <a:pt x="1542707" y="3134106"/>
                </a:lnTo>
                <a:lnTo>
                  <a:pt x="1515275" y="3134106"/>
                </a:lnTo>
                <a:lnTo>
                  <a:pt x="1515275" y="3161538"/>
                </a:lnTo>
                <a:lnTo>
                  <a:pt x="1487843" y="3161538"/>
                </a:lnTo>
                <a:lnTo>
                  <a:pt x="1487843" y="3188970"/>
                </a:lnTo>
                <a:lnTo>
                  <a:pt x="1515275" y="3188970"/>
                </a:lnTo>
                <a:lnTo>
                  <a:pt x="1515275" y="3216402"/>
                </a:lnTo>
                <a:lnTo>
                  <a:pt x="1542707" y="3216402"/>
                </a:lnTo>
                <a:close/>
                <a:moveTo>
                  <a:pt x="1610258" y="3350476"/>
                </a:moveTo>
                <a:lnTo>
                  <a:pt x="1610258" y="3325101"/>
                </a:lnTo>
                <a:lnTo>
                  <a:pt x="1635633" y="3325101"/>
                </a:lnTo>
                <a:lnTo>
                  <a:pt x="1635633" y="3299727"/>
                </a:lnTo>
                <a:lnTo>
                  <a:pt x="1610258" y="3299727"/>
                </a:lnTo>
                <a:lnTo>
                  <a:pt x="1610258" y="3274352"/>
                </a:lnTo>
                <a:lnTo>
                  <a:pt x="1584884" y="3274352"/>
                </a:lnTo>
                <a:lnTo>
                  <a:pt x="1584884" y="3299727"/>
                </a:lnTo>
                <a:lnTo>
                  <a:pt x="1559509" y="3299727"/>
                </a:lnTo>
                <a:lnTo>
                  <a:pt x="1559509" y="3325101"/>
                </a:lnTo>
                <a:lnTo>
                  <a:pt x="1584884" y="3325101"/>
                </a:lnTo>
                <a:lnTo>
                  <a:pt x="1584884" y="3350476"/>
                </a:lnTo>
                <a:lnTo>
                  <a:pt x="1610258" y="3350476"/>
                </a:lnTo>
                <a:close/>
                <a:moveTo>
                  <a:pt x="1405204" y="3215030"/>
                </a:moveTo>
                <a:lnTo>
                  <a:pt x="1405204" y="3188627"/>
                </a:lnTo>
                <a:lnTo>
                  <a:pt x="1431607" y="3188627"/>
                </a:lnTo>
                <a:lnTo>
                  <a:pt x="1431607" y="3161881"/>
                </a:lnTo>
                <a:lnTo>
                  <a:pt x="1405204" y="3161881"/>
                </a:lnTo>
                <a:lnTo>
                  <a:pt x="1405204" y="3135478"/>
                </a:lnTo>
                <a:lnTo>
                  <a:pt x="1378458" y="3135478"/>
                </a:lnTo>
                <a:lnTo>
                  <a:pt x="1378458" y="3161881"/>
                </a:lnTo>
                <a:lnTo>
                  <a:pt x="1352055" y="3161881"/>
                </a:lnTo>
                <a:lnTo>
                  <a:pt x="1352055" y="3188627"/>
                </a:lnTo>
                <a:lnTo>
                  <a:pt x="1378458" y="3188627"/>
                </a:lnTo>
                <a:lnTo>
                  <a:pt x="1378458" y="3215030"/>
                </a:lnTo>
                <a:lnTo>
                  <a:pt x="1405204" y="3215030"/>
                </a:lnTo>
                <a:close/>
                <a:moveTo>
                  <a:pt x="1172718" y="803415"/>
                </a:moveTo>
                <a:lnTo>
                  <a:pt x="1172718" y="830161"/>
                </a:lnTo>
                <a:lnTo>
                  <a:pt x="1145972" y="830161"/>
                </a:lnTo>
                <a:lnTo>
                  <a:pt x="1145972" y="856907"/>
                </a:lnTo>
                <a:lnTo>
                  <a:pt x="1172718" y="856907"/>
                </a:lnTo>
                <a:lnTo>
                  <a:pt x="1172718" y="883653"/>
                </a:lnTo>
                <a:lnTo>
                  <a:pt x="1199464" y="883653"/>
                </a:lnTo>
                <a:lnTo>
                  <a:pt x="1199464" y="856907"/>
                </a:lnTo>
                <a:lnTo>
                  <a:pt x="1226210" y="856907"/>
                </a:lnTo>
                <a:lnTo>
                  <a:pt x="1226210" y="830161"/>
                </a:lnTo>
                <a:lnTo>
                  <a:pt x="1199464" y="830161"/>
                </a:lnTo>
                <a:lnTo>
                  <a:pt x="1199464" y="803415"/>
                </a:lnTo>
                <a:lnTo>
                  <a:pt x="1172718" y="803415"/>
                </a:lnTo>
                <a:close/>
                <a:moveTo>
                  <a:pt x="1241984" y="668312"/>
                </a:moveTo>
                <a:lnTo>
                  <a:pt x="1241984" y="693687"/>
                </a:lnTo>
                <a:lnTo>
                  <a:pt x="1216609" y="693687"/>
                </a:lnTo>
                <a:lnTo>
                  <a:pt x="1216609" y="719061"/>
                </a:lnTo>
                <a:lnTo>
                  <a:pt x="1241984" y="719061"/>
                </a:lnTo>
                <a:lnTo>
                  <a:pt x="1241984" y="744436"/>
                </a:lnTo>
                <a:lnTo>
                  <a:pt x="1267358" y="744436"/>
                </a:lnTo>
                <a:lnTo>
                  <a:pt x="1267358" y="719061"/>
                </a:lnTo>
                <a:lnTo>
                  <a:pt x="1292733" y="719061"/>
                </a:lnTo>
                <a:lnTo>
                  <a:pt x="1292733" y="693687"/>
                </a:lnTo>
                <a:lnTo>
                  <a:pt x="1267358" y="693687"/>
                </a:lnTo>
                <a:lnTo>
                  <a:pt x="1267358" y="668312"/>
                </a:lnTo>
                <a:lnTo>
                  <a:pt x="1241984" y="668312"/>
                </a:lnTo>
                <a:close/>
                <a:moveTo>
                  <a:pt x="1309192" y="801357"/>
                </a:moveTo>
                <a:lnTo>
                  <a:pt x="1309192" y="829475"/>
                </a:lnTo>
                <a:lnTo>
                  <a:pt x="1281074" y="829475"/>
                </a:lnTo>
                <a:lnTo>
                  <a:pt x="1281074" y="857593"/>
                </a:lnTo>
                <a:lnTo>
                  <a:pt x="1309192" y="857593"/>
                </a:lnTo>
                <a:lnTo>
                  <a:pt x="1309192" y="885711"/>
                </a:lnTo>
                <a:lnTo>
                  <a:pt x="1337310" y="885711"/>
                </a:lnTo>
                <a:lnTo>
                  <a:pt x="1337310" y="857593"/>
                </a:lnTo>
                <a:lnTo>
                  <a:pt x="1365428" y="857593"/>
                </a:lnTo>
                <a:lnTo>
                  <a:pt x="1365428" y="829475"/>
                </a:lnTo>
                <a:lnTo>
                  <a:pt x="1337310" y="829475"/>
                </a:lnTo>
                <a:lnTo>
                  <a:pt x="1337310" y="801357"/>
                </a:lnTo>
                <a:lnTo>
                  <a:pt x="1309192" y="801357"/>
                </a:lnTo>
                <a:close/>
                <a:moveTo>
                  <a:pt x="1103452" y="938517"/>
                </a:moveTo>
                <a:lnTo>
                  <a:pt x="1103452" y="966635"/>
                </a:lnTo>
                <a:lnTo>
                  <a:pt x="1075334" y="966635"/>
                </a:lnTo>
                <a:lnTo>
                  <a:pt x="1075334" y="994753"/>
                </a:lnTo>
                <a:lnTo>
                  <a:pt x="1103452" y="994753"/>
                </a:lnTo>
                <a:lnTo>
                  <a:pt x="1103452" y="1022871"/>
                </a:lnTo>
                <a:lnTo>
                  <a:pt x="1131570" y="1022871"/>
                </a:lnTo>
                <a:lnTo>
                  <a:pt x="1131570" y="994753"/>
                </a:lnTo>
                <a:lnTo>
                  <a:pt x="1159688" y="994753"/>
                </a:lnTo>
                <a:lnTo>
                  <a:pt x="1159688" y="966635"/>
                </a:lnTo>
                <a:lnTo>
                  <a:pt x="1131570" y="966635"/>
                </a:lnTo>
                <a:lnTo>
                  <a:pt x="1131570" y="938517"/>
                </a:lnTo>
                <a:lnTo>
                  <a:pt x="1103452" y="938517"/>
                </a:lnTo>
                <a:close/>
                <a:moveTo>
                  <a:pt x="581215" y="2389670"/>
                </a:moveTo>
                <a:lnTo>
                  <a:pt x="581215" y="2364638"/>
                </a:lnTo>
                <a:lnTo>
                  <a:pt x="606247" y="2364638"/>
                </a:lnTo>
                <a:lnTo>
                  <a:pt x="606247" y="2339950"/>
                </a:lnTo>
                <a:lnTo>
                  <a:pt x="581215" y="2339950"/>
                </a:lnTo>
                <a:lnTo>
                  <a:pt x="581215" y="2314918"/>
                </a:lnTo>
                <a:lnTo>
                  <a:pt x="556527" y="2314918"/>
                </a:lnTo>
                <a:lnTo>
                  <a:pt x="556527" y="2339950"/>
                </a:lnTo>
                <a:lnTo>
                  <a:pt x="531495" y="2339950"/>
                </a:lnTo>
                <a:lnTo>
                  <a:pt x="531495" y="2364638"/>
                </a:lnTo>
                <a:lnTo>
                  <a:pt x="556527" y="2364638"/>
                </a:lnTo>
                <a:lnTo>
                  <a:pt x="556527" y="2389670"/>
                </a:lnTo>
                <a:lnTo>
                  <a:pt x="581215" y="2389670"/>
                </a:lnTo>
                <a:close/>
                <a:moveTo>
                  <a:pt x="1036244" y="805472"/>
                </a:moveTo>
                <a:lnTo>
                  <a:pt x="1036244" y="830847"/>
                </a:lnTo>
                <a:lnTo>
                  <a:pt x="1010869" y="830847"/>
                </a:lnTo>
                <a:lnTo>
                  <a:pt x="1010869" y="856221"/>
                </a:lnTo>
                <a:lnTo>
                  <a:pt x="1036244" y="856221"/>
                </a:lnTo>
                <a:lnTo>
                  <a:pt x="1036244" y="881596"/>
                </a:lnTo>
                <a:lnTo>
                  <a:pt x="1061618" y="881596"/>
                </a:lnTo>
                <a:lnTo>
                  <a:pt x="1061618" y="856221"/>
                </a:lnTo>
                <a:lnTo>
                  <a:pt x="1086993" y="856221"/>
                </a:lnTo>
                <a:lnTo>
                  <a:pt x="1086993" y="830847"/>
                </a:lnTo>
                <a:lnTo>
                  <a:pt x="1061618" y="830847"/>
                </a:lnTo>
                <a:lnTo>
                  <a:pt x="1061618" y="805472"/>
                </a:lnTo>
                <a:lnTo>
                  <a:pt x="1036244" y="805472"/>
                </a:lnTo>
                <a:close/>
                <a:moveTo>
                  <a:pt x="1515275" y="665226"/>
                </a:moveTo>
                <a:lnTo>
                  <a:pt x="1515275" y="692658"/>
                </a:lnTo>
                <a:lnTo>
                  <a:pt x="1487843" y="692658"/>
                </a:lnTo>
                <a:lnTo>
                  <a:pt x="1487843" y="720090"/>
                </a:lnTo>
                <a:lnTo>
                  <a:pt x="1515275" y="720090"/>
                </a:lnTo>
                <a:lnTo>
                  <a:pt x="1515275" y="747522"/>
                </a:lnTo>
                <a:lnTo>
                  <a:pt x="1542707" y="747522"/>
                </a:lnTo>
                <a:lnTo>
                  <a:pt x="1542707" y="720090"/>
                </a:lnTo>
                <a:lnTo>
                  <a:pt x="1570139" y="720090"/>
                </a:lnTo>
                <a:lnTo>
                  <a:pt x="1570139" y="692658"/>
                </a:lnTo>
                <a:lnTo>
                  <a:pt x="1542707" y="692658"/>
                </a:lnTo>
                <a:lnTo>
                  <a:pt x="1542707" y="665226"/>
                </a:lnTo>
                <a:lnTo>
                  <a:pt x="1515275" y="665226"/>
                </a:lnTo>
                <a:close/>
                <a:moveTo>
                  <a:pt x="1650035" y="932688"/>
                </a:moveTo>
                <a:lnTo>
                  <a:pt x="1650035" y="964578"/>
                </a:lnTo>
                <a:lnTo>
                  <a:pt x="1618145" y="964578"/>
                </a:lnTo>
                <a:lnTo>
                  <a:pt x="1618145" y="996810"/>
                </a:lnTo>
                <a:lnTo>
                  <a:pt x="1650035" y="996810"/>
                </a:lnTo>
                <a:lnTo>
                  <a:pt x="1650035" y="1028700"/>
                </a:lnTo>
                <a:lnTo>
                  <a:pt x="1682267" y="1028700"/>
                </a:lnTo>
                <a:lnTo>
                  <a:pt x="1682267" y="996810"/>
                </a:lnTo>
                <a:lnTo>
                  <a:pt x="1714157" y="996810"/>
                </a:lnTo>
                <a:lnTo>
                  <a:pt x="1714157" y="964578"/>
                </a:lnTo>
                <a:lnTo>
                  <a:pt x="1682267" y="964578"/>
                </a:lnTo>
                <a:lnTo>
                  <a:pt x="1682267" y="932688"/>
                </a:lnTo>
                <a:lnTo>
                  <a:pt x="1650035" y="932688"/>
                </a:lnTo>
                <a:close/>
                <a:moveTo>
                  <a:pt x="1448067" y="532524"/>
                </a:moveTo>
                <a:lnTo>
                  <a:pt x="1448067" y="556870"/>
                </a:lnTo>
                <a:lnTo>
                  <a:pt x="1423721" y="556870"/>
                </a:lnTo>
                <a:lnTo>
                  <a:pt x="1423721" y="581558"/>
                </a:lnTo>
                <a:lnTo>
                  <a:pt x="1448067" y="581558"/>
                </a:lnTo>
                <a:lnTo>
                  <a:pt x="1448067" y="605904"/>
                </a:lnTo>
                <a:lnTo>
                  <a:pt x="1472755" y="605904"/>
                </a:lnTo>
                <a:lnTo>
                  <a:pt x="1472755" y="581558"/>
                </a:lnTo>
                <a:lnTo>
                  <a:pt x="1497101" y="581558"/>
                </a:lnTo>
                <a:lnTo>
                  <a:pt x="1497101" y="556870"/>
                </a:lnTo>
                <a:lnTo>
                  <a:pt x="1472755" y="556870"/>
                </a:lnTo>
                <a:lnTo>
                  <a:pt x="1472755" y="532524"/>
                </a:lnTo>
                <a:lnTo>
                  <a:pt x="1448067" y="532524"/>
                </a:lnTo>
                <a:close/>
                <a:moveTo>
                  <a:pt x="1378458" y="666598"/>
                </a:moveTo>
                <a:lnTo>
                  <a:pt x="1378458" y="693001"/>
                </a:lnTo>
                <a:lnTo>
                  <a:pt x="1352055" y="693001"/>
                </a:lnTo>
                <a:lnTo>
                  <a:pt x="1352055" y="719747"/>
                </a:lnTo>
                <a:lnTo>
                  <a:pt x="1378458" y="719747"/>
                </a:lnTo>
                <a:lnTo>
                  <a:pt x="1378458" y="746150"/>
                </a:lnTo>
                <a:lnTo>
                  <a:pt x="1405204" y="746150"/>
                </a:lnTo>
                <a:lnTo>
                  <a:pt x="1405204" y="719747"/>
                </a:lnTo>
                <a:lnTo>
                  <a:pt x="1431607" y="719747"/>
                </a:lnTo>
                <a:lnTo>
                  <a:pt x="1431607" y="693001"/>
                </a:lnTo>
                <a:lnTo>
                  <a:pt x="1405204" y="693001"/>
                </a:lnTo>
                <a:lnTo>
                  <a:pt x="1405204" y="666598"/>
                </a:lnTo>
                <a:lnTo>
                  <a:pt x="1378458" y="666598"/>
                </a:lnTo>
                <a:close/>
                <a:moveTo>
                  <a:pt x="967321" y="941261"/>
                </a:moveTo>
                <a:lnTo>
                  <a:pt x="967321" y="967664"/>
                </a:lnTo>
                <a:lnTo>
                  <a:pt x="940918" y="967664"/>
                </a:lnTo>
                <a:lnTo>
                  <a:pt x="940918" y="993724"/>
                </a:lnTo>
                <a:lnTo>
                  <a:pt x="967321" y="993724"/>
                </a:lnTo>
                <a:lnTo>
                  <a:pt x="967321" y="1020128"/>
                </a:lnTo>
                <a:lnTo>
                  <a:pt x="993381" y="1020128"/>
                </a:lnTo>
                <a:lnTo>
                  <a:pt x="993381" y="993724"/>
                </a:lnTo>
                <a:lnTo>
                  <a:pt x="1019785" y="993724"/>
                </a:lnTo>
                <a:lnTo>
                  <a:pt x="1019785" y="967664"/>
                </a:lnTo>
                <a:lnTo>
                  <a:pt x="993381" y="967664"/>
                </a:lnTo>
                <a:lnTo>
                  <a:pt x="993381" y="941261"/>
                </a:lnTo>
                <a:lnTo>
                  <a:pt x="967321" y="941261"/>
                </a:lnTo>
                <a:close/>
                <a:moveTo>
                  <a:pt x="556527" y="1491958"/>
                </a:moveTo>
                <a:lnTo>
                  <a:pt x="556527" y="1516990"/>
                </a:lnTo>
                <a:lnTo>
                  <a:pt x="531495" y="1516990"/>
                </a:lnTo>
                <a:lnTo>
                  <a:pt x="531495" y="1541678"/>
                </a:lnTo>
                <a:lnTo>
                  <a:pt x="556527" y="1541678"/>
                </a:lnTo>
                <a:lnTo>
                  <a:pt x="556527" y="1566710"/>
                </a:lnTo>
                <a:lnTo>
                  <a:pt x="581215" y="1566710"/>
                </a:lnTo>
                <a:lnTo>
                  <a:pt x="581215" y="1541678"/>
                </a:lnTo>
                <a:lnTo>
                  <a:pt x="606247" y="1541678"/>
                </a:lnTo>
                <a:lnTo>
                  <a:pt x="606247" y="1516990"/>
                </a:lnTo>
                <a:lnTo>
                  <a:pt x="581215" y="1516990"/>
                </a:lnTo>
                <a:lnTo>
                  <a:pt x="581215" y="1491958"/>
                </a:lnTo>
                <a:lnTo>
                  <a:pt x="556527" y="1491958"/>
                </a:lnTo>
                <a:close/>
                <a:moveTo>
                  <a:pt x="512635" y="1977847"/>
                </a:moveTo>
                <a:lnTo>
                  <a:pt x="512635" y="1953158"/>
                </a:lnTo>
                <a:lnTo>
                  <a:pt x="537324" y="1953158"/>
                </a:lnTo>
                <a:lnTo>
                  <a:pt x="537324" y="1928470"/>
                </a:lnTo>
                <a:lnTo>
                  <a:pt x="512635" y="1928470"/>
                </a:lnTo>
                <a:lnTo>
                  <a:pt x="512635" y="1903781"/>
                </a:lnTo>
                <a:lnTo>
                  <a:pt x="487947" y="1903781"/>
                </a:lnTo>
                <a:lnTo>
                  <a:pt x="487947" y="1928470"/>
                </a:lnTo>
                <a:lnTo>
                  <a:pt x="463258" y="1928470"/>
                </a:lnTo>
                <a:lnTo>
                  <a:pt x="463258" y="1953158"/>
                </a:lnTo>
                <a:lnTo>
                  <a:pt x="487947" y="1953158"/>
                </a:lnTo>
                <a:lnTo>
                  <a:pt x="487947" y="1977847"/>
                </a:lnTo>
                <a:lnTo>
                  <a:pt x="512635" y="1977847"/>
                </a:lnTo>
                <a:close/>
                <a:moveTo>
                  <a:pt x="898055" y="1077049"/>
                </a:moveTo>
                <a:lnTo>
                  <a:pt x="898055" y="1104138"/>
                </a:lnTo>
                <a:lnTo>
                  <a:pt x="870966" y="1104138"/>
                </a:lnTo>
                <a:lnTo>
                  <a:pt x="870966" y="1131570"/>
                </a:lnTo>
                <a:lnTo>
                  <a:pt x="898055" y="1131570"/>
                </a:lnTo>
                <a:lnTo>
                  <a:pt x="898055" y="1158659"/>
                </a:lnTo>
                <a:lnTo>
                  <a:pt x="925487" y="1158659"/>
                </a:lnTo>
                <a:lnTo>
                  <a:pt x="925487" y="1131570"/>
                </a:lnTo>
                <a:lnTo>
                  <a:pt x="952576" y="1131570"/>
                </a:lnTo>
                <a:lnTo>
                  <a:pt x="952576" y="1104138"/>
                </a:lnTo>
                <a:lnTo>
                  <a:pt x="925487" y="1104138"/>
                </a:lnTo>
                <a:lnTo>
                  <a:pt x="925487" y="1077049"/>
                </a:lnTo>
                <a:lnTo>
                  <a:pt x="898055" y="1077049"/>
                </a:lnTo>
                <a:close/>
                <a:moveTo>
                  <a:pt x="512293" y="2251481"/>
                </a:moveTo>
                <a:lnTo>
                  <a:pt x="512293" y="2227136"/>
                </a:lnTo>
                <a:lnTo>
                  <a:pt x="536638" y="2227136"/>
                </a:lnTo>
                <a:lnTo>
                  <a:pt x="536638" y="2203133"/>
                </a:lnTo>
                <a:lnTo>
                  <a:pt x="512293" y="2203133"/>
                </a:lnTo>
                <a:lnTo>
                  <a:pt x="512293" y="2178787"/>
                </a:lnTo>
                <a:lnTo>
                  <a:pt x="488290" y="2178787"/>
                </a:lnTo>
                <a:lnTo>
                  <a:pt x="488290" y="2203133"/>
                </a:lnTo>
                <a:lnTo>
                  <a:pt x="463944" y="2203133"/>
                </a:lnTo>
                <a:lnTo>
                  <a:pt x="463944" y="2227136"/>
                </a:lnTo>
                <a:lnTo>
                  <a:pt x="488290" y="2227136"/>
                </a:lnTo>
                <a:lnTo>
                  <a:pt x="488290" y="2251481"/>
                </a:lnTo>
                <a:lnTo>
                  <a:pt x="512293" y="2251481"/>
                </a:lnTo>
                <a:close/>
                <a:moveTo>
                  <a:pt x="488290" y="1630147"/>
                </a:moveTo>
                <a:lnTo>
                  <a:pt x="488290" y="1654493"/>
                </a:lnTo>
                <a:lnTo>
                  <a:pt x="463944" y="1654493"/>
                </a:lnTo>
                <a:lnTo>
                  <a:pt x="463944" y="1678496"/>
                </a:lnTo>
                <a:lnTo>
                  <a:pt x="488290" y="1678496"/>
                </a:lnTo>
                <a:lnTo>
                  <a:pt x="488290" y="1702841"/>
                </a:lnTo>
                <a:lnTo>
                  <a:pt x="512293" y="1702841"/>
                </a:lnTo>
                <a:lnTo>
                  <a:pt x="512293" y="1678496"/>
                </a:lnTo>
                <a:lnTo>
                  <a:pt x="536638" y="1678496"/>
                </a:lnTo>
                <a:lnTo>
                  <a:pt x="536638" y="1654493"/>
                </a:lnTo>
                <a:lnTo>
                  <a:pt x="512293" y="1654493"/>
                </a:lnTo>
                <a:lnTo>
                  <a:pt x="512293" y="1630147"/>
                </a:lnTo>
                <a:lnTo>
                  <a:pt x="488290" y="1630147"/>
                </a:lnTo>
                <a:close/>
                <a:moveTo>
                  <a:pt x="830847" y="944004"/>
                </a:moveTo>
                <a:lnTo>
                  <a:pt x="830847" y="968350"/>
                </a:lnTo>
                <a:lnTo>
                  <a:pt x="806501" y="968350"/>
                </a:lnTo>
                <a:lnTo>
                  <a:pt x="806501" y="993038"/>
                </a:lnTo>
                <a:lnTo>
                  <a:pt x="830847" y="993038"/>
                </a:lnTo>
                <a:lnTo>
                  <a:pt x="830847" y="1017384"/>
                </a:lnTo>
                <a:lnTo>
                  <a:pt x="855535" y="1017384"/>
                </a:lnTo>
                <a:lnTo>
                  <a:pt x="855535" y="993038"/>
                </a:lnTo>
                <a:lnTo>
                  <a:pt x="879881" y="993038"/>
                </a:lnTo>
                <a:lnTo>
                  <a:pt x="879881" y="968350"/>
                </a:lnTo>
                <a:lnTo>
                  <a:pt x="855535" y="968350"/>
                </a:lnTo>
                <a:lnTo>
                  <a:pt x="855535" y="944004"/>
                </a:lnTo>
                <a:lnTo>
                  <a:pt x="830847" y="944004"/>
                </a:lnTo>
                <a:close/>
                <a:moveTo>
                  <a:pt x="761924" y="1080135"/>
                </a:moveTo>
                <a:lnTo>
                  <a:pt x="761924" y="1105167"/>
                </a:lnTo>
                <a:lnTo>
                  <a:pt x="736892" y="1105167"/>
                </a:lnTo>
                <a:lnTo>
                  <a:pt x="736892" y="1130541"/>
                </a:lnTo>
                <a:lnTo>
                  <a:pt x="761924" y="1130541"/>
                </a:lnTo>
                <a:lnTo>
                  <a:pt x="761924" y="1155573"/>
                </a:lnTo>
                <a:lnTo>
                  <a:pt x="787298" y="1155573"/>
                </a:lnTo>
                <a:lnTo>
                  <a:pt x="787298" y="1130541"/>
                </a:lnTo>
                <a:lnTo>
                  <a:pt x="812330" y="1130541"/>
                </a:lnTo>
                <a:lnTo>
                  <a:pt x="812330" y="1105167"/>
                </a:lnTo>
                <a:lnTo>
                  <a:pt x="787298" y="1105167"/>
                </a:lnTo>
                <a:lnTo>
                  <a:pt x="787298" y="1080135"/>
                </a:lnTo>
                <a:lnTo>
                  <a:pt x="761924" y="1080135"/>
                </a:lnTo>
                <a:close/>
                <a:moveTo>
                  <a:pt x="624764" y="1354112"/>
                </a:moveTo>
                <a:lnTo>
                  <a:pt x="624764" y="1379487"/>
                </a:lnTo>
                <a:lnTo>
                  <a:pt x="599389" y="1379487"/>
                </a:lnTo>
                <a:lnTo>
                  <a:pt x="599389" y="1404861"/>
                </a:lnTo>
                <a:lnTo>
                  <a:pt x="624764" y="1404861"/>
                </a:lnTo>
                <a:lnTo>
                  <a:pt x="624764" y="1430236"/>
                </a:lnTo>
                <a:lnTo>
                  <a:pt x="650138" y="1430236"/>
                </a:lnTo>
                <a:lnTo>
                  <a:pt x="650138" y="1404861"/>
                </a:lnTo>
                <a:lnTo>
                  <a:pt x="675513" y="1404861"/>
                </a:lnTo>
                <a:lnTo>
                  <a:pt x="675513" y="1379487"/>
                </a:lnTo>
                <a:lnTo>
                  <a:pt x="650138" y="1379487"/>
                </a:lnTo>
                <a:lnTo>
                  <a:pt x="650138" y="1354112"/>
                </a:lnTo>
                <a:lnTo>
                  <a:pt x="624764" y="1354112"/>
                </a:lnTo>
                <a:close/>
                <a:moveTo>
                  <a:pt x="693344" y="1216952"/>
                </a:moveTo>
                <a:lnTo>
                  <a:pt x="693344" y="1242327"/>
                </a:lnTo>
                <a:lnTo>
                  <a:pt x="667969" y="1242327"/>
                </a:lnTo>
                <a:lnTo>
                  <a:pt x="667969" y="1267701"/>
                </a:lnTo>
                <a:lnTo>
                  <a:pt x="693344" y="1267701"/>
                </a:lnTo>
                <a:lnTo>
                  <a:pt x="693344" y="1293076"/>
                </a:lnTo>
                <a:lnTo>
                  <a:pt x="718718" y="1293076"/>
                </a:lnTo>
                <a:lnTo>
                  <a:pt x="718718" y="1267701"/>
                </a:lnTo>
                <a:lnTo>
                  <a:pt x="744093" y="1267701"/>
                </a:lnTo>
                <a:lnTo>
                  <a:pt x="744093" y="1242327"/>
                </a:lnTo>
                <a:lnTo>
                  <a:pt x="718718" y="1242327"/>
                </a:lnTo>
                <a:lnTo>
                  <a:pt x="718718" y="1216952"/>
                </a:lnTo>
                <a:lnTo>
                  <a:pt x="693344" y="1216952"/>
                </a:lnTo>
                <a:close/>
                <a:moveTo>
                  <a:pt x="3577819" y="1280732"/>
                </a:moveTo>
                <a:lnTo>
                  <a:pt x="3594964" y="1280732"/>
                </a:lnTo>
                <a:lnTo>
                  <a:pt x="3594964" y="1263587"/>
                </a:lnTo>
                <a:lnTo>
                  <a:pt x="3612109" y="1263587"/>
                </a:lnTo>
                <a:lnTo>
                  <a:pt x="3612109" y="1246442"/>
                </a:lnTo>
                <a:lnTo>
                  <a:pt x="3594964" y="1246442"/>
                </a:lnTo>
                <a:lnTo>
                  <a:pt x="3594964" y="1229297"/>
                </a:lnTo>
                <a:lnTo>
                  <a:pt x="3577819" y="1229297"/>
                </a:lnTo>
                <a:lnTo>
                  <a:pt x="3577819" y="1246442"/>
                </a:lnTo>
                <a:lnTo>
                  <a:pt x="3560674" y="1246442"/>
                </a:lnTo>
                <a:lnTo>
                  <a:pt x="3560674" y="1263587"/>
                </a:lnTo>
                <a:lnTo>
                  <a:pt x="3577819" y="1263587"/>
                </a:lnTo>
                <a:lnTo>
                  <a:pt x="3577819" y="1280732"/>
                </a:lnTo>
                <a:close/>
                <a:moveTo>
                  <a:pt x="3507867" y="1421663"/>
                </a:moveTo>
                <a:lnTo>
                  <a:pt x="3527755" y="1421663"/>
                </a:lnTo>
                <a:lnTo>
                  <a:pt x="3527755" y="1402118"/>
                </a:lnTo>
                <a:lnTo>
                  <a:pt x="3547301" y="1402118"/>
                </a:lnTo>
                <a:lnTo>
                  <a:pt x="3547301" y="1382230"/>
                </a:lnTo>
                <a:lnTo>
                  <a:pt x="3527755" y="1382230"/>
                </a:lnTo>
                <a:lnTo>
                  <a:pt x="3527755" y="1362685"/>
                </a:lnTo>
                <a:lnTo>
                  <a:pt x="3507867" y="1362685"/>
                </a:lnTo>
                <a:lnTo>
                  <a:pt x="3507867" y="1382230"/>
                </a:lnTo>
                <a:lnTo>
                  <a:pt x="3488322" y="1382230"/>
                </a:lnTo>
                <a:lnTo>
                  <a:pt x="3488322" y="1402118"/>
                </a:lnTo>
                <a:lnTo>
                  <a:pt x="3507867" y="1402118"/>
                </a:lnTo>
                <a:lnTo>
                  <a:pt x="3507867" y="1421663"/>
                </a:lnTo>
                <a:close/>
                <a:moveTo>
                  <a:pt x="3509239" y="1143572"/>
                </a:moveTo>
                <a:lnTo>
                  <a:pt x="3526384" y="1143572"/>
                </a:lnTo>
                <a:lnTo>
                  <a:pt x="3526384" y="1126427"/>
                </a:lnTo>
                <a:lnTo>
                  <a:pt x="3543529" y="1126427"/>
                </a:lnTo>
                <a:lnTo>
                  <a:pt x="3543529" y="1109282"/>
                </a:lnTo>
                <a:lnTo>
                  <a:pt x="3526384" y="1109282"/>
                </a:lnTo>
                <a:lnTo>
                  <a:pt x="3526384" y="1092137"/>
                </a:lnTo>
                <a:lnTo>
                  <a:pt x="3509239" y="1092137"/>
                </a:lnTo>
                <a:lnTo>
                  <a:pt x="3509239" y="1109282"/>
                </a:lnTo>
                <a:lnTo>
                  <a:pt x="3492094" y="1109282"/>
                </a:lnTo>
                <a:lnTo>
                  <a:pt x="3492094" y="1126427"/>
                </a:lnTo>
                <a:lnTo>
                  <a:pt x="3509239" y="1126427"/>
                </a:lnTo>
                <a:lnTo>
                  <a:pt x="3509239" y="1143572"/>
                </a:lnTo>
                <a:close/>
                <a:moveTo>
                  <a:pt x="3510953" y="864108"/>
                </a:moveTo>
                <a:lnTo>
                  <a:pt x="3524669" y="864108"/>
                </a:lnTo>
                <a:lnTo>
                  <a:pt x="3524669" y="850392"/>
                </a:lnTo>
                <a:lnTo>
                  <a:pt x="3538385" y="850392"/>
                </a:lnTo>
                <a:lnTo>
                  <a:pt x="3538385" y="836676"/>
                </a:lnTo>
                <a:lnTo>
                  <a:pt x="3524669" y="836676"/>
                </a:lnTo>
                <a:lnTo>
                  <a:pt x="3524669" y="822960"/>
                </a:lnTo>
                <a:lnTo>
                  <a:pt x="3510953" y="822960"/>
                </a:lnTo>
                <a:lnTo>
                  <a:pt x="3510953" y="836676"/>
                </a:lnTo>
                <a:lnTo>
                  <a:pt x="3497237" y="836676"/>
                </a:lnTo>
                <a:lnTo>
                  <a:pt x="3497237" y="850392"/>
                </a:lnTo>
                <a:lnTo>
                  <a:pt x="3510953" y="850392"/>
                </a:lnTo>
                <a:lnTo>
                  <a:pt x="3510953" y="864108"/>
                </a:lnTo>
                <a:close/>
                <a:moveTo>
                  <a:pt x="3507181" y="1698384"/>
                </a:moveTo>
                <a:lnTo>
                  <a:pt x="3528441" y="1698384"/>
                </a:lnTo>
                <a:lnTo>
                  <a:pt x="3528441" y="1677124"/>
                </a:lnTo>
                <a:lnTo>
                  <a:pt x="3549701" y="1677124"/>
                </a:lnTo>
                <a:lnTo>
                  <a:pt x="3549701" y="1655864"/>
                </a:lnTo>
                <a:lnTo>
                  <a:pt x="3528441" y="1655864"/>
                </a:lnTo>
                <a:lnTo>
                  <a:pt x="3528441" y="1634604"/>
                </a:lnTo>
                <a:lnTo>
                  <a:pt x="3507181" y="1634604"/>
                </a:lnTo>
                <a:lnTo>
                  <a:pt x="3507181" y="1655864"/>
                </a:lnTo>
                <a:lnTo>
                  <a:pt x="3485921" y="1655864"/>
                </a:lnTo>
                <a:lnTo>
                  <a:pt x="3485921" y="1677124"/>
                </a:lnTo>
                <a:lnTo>
                  <a:pt x="3507181" y="1677124"/>
                </a:lnTo>
                <a:lnTo>
                  <a:pt x="3507181" y="1698384"/>
                </a:lnTo>
                <a:close/>
                <a:moveTo>
                  <a:pt x="1652092" y="664540"/>
                </a:moveTo>
                <a:lnTo>
                  <a:pt x="1652092" y="692315"/>
                </a:lnTo>
                <a:lnTo>
                  <a:pt x="1624317" y="692315"/>
                </a:lnTo>
                <a:lnTo>
                  <a:pt x="1624317" y="720433"/>
                </a:lnTo>
                <a:lnTo>
                  <a:pt x="1652092" y="720433"/>
                </a:lnTo>
                <a:lnTo>
                  <a:pt x="1652092" y="748208"/>
                </a:lnTo>
                <a:lnTo>
                  <a:pt x="1680210" y="748208"/>
                </a:lnTo>
                <a:lnTo>
                  <a:pt x="1680210" y="720433"/>
                </a:lnTo>
                <a:lnTo>
                  <a:pt x="1707985" y="720433"/>
                </a:lnTo>
                <a:lnTo>
                  <a:pt x="1707985" y="692315"/>
                </a:lnTo>
                <a:lnTo>
                  <a:pt x="1680210" y="692315"/>
                </a:lnTo>
                <a:lnTo>
                  <a:pt x="1680210" y="664540"/>
                </a:lnTo>
                <a:lnTo>
                  <a:pt x="1652092" y="664540"/>
                </a:lnTo>
                <a:close/>
                <a:moveTo>
                  <a:pt x="3576790" y="1557795"/>
                </a:moveTo>
                <a:lnTo>
                  <a:pt x="3595993" y="1557795"/>
                </a:lnTo>
                <a:lnTo>
                  <a:pt x="3595993" y="1538935"/>
                </a:lnTo>
                <a:lnTo>
                  <a:pt x="3614852" y="1538935"/>
                </a:lnTo>
                <a:lnTo>
                  <a:pt x="3614852" y="1519733"/>
                </a:lnTo>
                <a:lnTo>
                  <a:pt x="3595993" y="1519733"/>
                </a:lnTo>
                <a:lnTo>
                  <a:pt x="3595993" y="1500873"/>
                </a:lnTo>
                <a:lnTo>
                  <a:pt x="3576790" y="1500873"/>
                </a:lnTo>
                <a:lnTo>
                  <a:pt x="3576790" y="1519733"/>
                </a:lnTo>
                <a:lnTo>
                  <a:pt x="3557930" y="1519733"/>
                </a:lnTo>
                <a:lnTo>
                  <a:pt x="3557930" y="1538935"/>
                </a:lnTo>
                <a:lnTo>
                  <a:pt x="3576790" y="1538935"/>
                </a:lnTo>
                <a:lnTo>
                  <a:pt x="3576790" y="1557795"/>
                </a:lnTo>
                <a:close/>
                <a:moveTo>
                  <a:pt x="3439287" y="1284846"/>
                </a:moveTo>
                <a:lnTo>
                  <a:pt x="3459175" y="1284846"/>
                </a:lnTo>
                <a:lnTo>
                  <a:pt x="3459175" y="1264958"/>
                </a:lnTo>
                <a:lnTo>
                  <a:pt x="3479063" y="1264958"/>
                </a:lnTo>
                <a:lnTo>
                  <a:pt x="3479063" y="1245070"/>
                </a:lnTo>
                <a:lnTo>
                  <a:pt x="3459175" y="1245070"/>
                </a:lnTo>
                <a:lnTo>
                  <a:pt x="3459175" y="1225182"/>
                </a:lnTo>
                <a:lnTo>
                  <a:pt x="3439287" y="1225182"/>
                </a:lnTo>
                <a:lnTo>
                  <a:pt x="3439287" y="1245070"/>
                </a:lnTo>
                <a:lnTo>
                  <a:pt x="3419399" y="1245070"/>
                </a:lnTo>
                <a:lnTo>
                  <a:pt x="3419399" y="1264958"/>
                </a:lnTo>
                <a:lnTo>
                  <a:pt x="3439287" y="1264958"/>
                </a:lnTo>
                <a:lnTo>
                  <a:pt x="3439287" y="1284846"/>
                </a:lnTo>
                <a:close/>
                <a:moveTo>
                  <a:pt x="3438259" y="1562595"/>
                </a:moveTo>
                <a:lnTo>
                  <a:pt x="3460204" y="1562595"/>
                </a:lnTo>
                <a:lnTo>
                  <a:pt x="3460204" y="1540307"/>
                </a:lnTo>
                <a:lnTo>
                  <a:pt x="3482492" y="1540307"/>
                </a:lnTo>
                <a:lnTo>
                  <a:pt x="3482492" y="1518361"/>
                </a:lnTo>
                <a:lnTo>
                  <a:pt x="3460204" y="1518361"/>
                </a:lnTo>
                <a:lnTo>
                  <a:pt x="3460204" y="1496073"/>
                </a:lnTo>
                <a:lnTo>
                  <a:pt x="3438259" y="1496073"/>
                </a:lnTo>
                <a:lnTo>
                  <a:pt x="3438259" y="1518361"/>
                </a:lnTo>
                <a:lnTo>
                  <a:pt x="3415970" y="1518361"/>
                </a:lnTo>
                <a:lnTo>
                  <a:pt x="3415970" y="1540307"/>
                </a:lnTo>
                <a:lnTo>
                  <a:pt x="3438259" y="1540307"/>
                </a:lnTo>
                <a:lnTo>
                  <a:pt x="3438259" y="1562595"/>
                </a:lnTo>
                <a:close/>
                <a:moveTo>
                  <a:pt x="3442716" y="725576"/>
                </a:moveTo>
                <a:lnTo>
                  <a:pt x="3455746" y="725576"/>
                </a:lnTo>
                <a:lnTo>
                  <a:pt x="3455746" y="712889"/>
                </a:lnTo>
                <a:lnTo>
                  <a:pt x="3468434" y="712889"/>
                </a:lnTo>
                <a:lnTo>
                  <a:pt x="3468434" y="699859"/>
                </a:lnTo>
                <a:lnTo>
                  <a:pt x="3455746" y="699859"/>
                </a:lnTo>
                <a:lnTo>
                  <a:pt x="3455746" y="687172"/>
                </a:lnTo>
                <a:lnTo>
                  <a:pt x="3442716" y="687172"/>
                </a:lnTo>
                <a:lnTo>
                  <a:pt x="3442716" y="699859"/>
                </a:lnTo>
                <a:lnTo>
                  <a:pt x="3430029" y="699859"/>
                </a:lnTo>
                <a:lnTo>
                  <a:pt x="3430029" y="712889"/>
                </a:lnTo>
                <a:lnTo>
                  <a:pt x="3442716" y="712889"/>
                </a:lnTo>
                <a:lnTo>
                  <a:pt x="3442716" y="725576"/>
                </a:lnTo>
                <a:close/>
                <a:moveTo>
                  <a:pt x="3440659" y="1006069"/>
                </a:moveTo>
                <a:lnTo>
                  <a:pt x="3457804" y="1006069"/>
                </a:lnTo>
                <a:lnTo>
                  <a:pt x="3457804" y="989267"/>
                </a:lnTo>
                <a:lnTo>
                  <a:pt x="3474606" y="989267"/>
                </a:lnTo>
                <a:lnTo>
                  <a:pt x="3474606" y="972122"/>
                </a:lnTo>
                <a:lnTo>
                  <a:pt x="3457804" y="972122"/>
                </a:lnTo>
                <a:lnTo>
                  <a:pt x="3457804" y="955319"/>
                </a:lnTo>
                <a:lnTo>
                  <a:pt x="3440659" y="955319"/>
                </a:lnTo>
                <a:lnTo>
                  <a:pt x="3440659" y="972122"/>
                </a:lnTo>
                <a:lnTo>
                  <a:pt x="3423857" y="972122"/>
                </a:lnTo>
                <a:lnTo>
                  <a:pt x="3423857" y="989267"/>
                </a:lnTo>
                <a:lnTo>
                  <a:pt x="3440659" y="989267"/>
                </a:lnTo>
                <a:lnTo>
                  <a:pt x="3440659" y="1006069"/>
                </a:lnTo>
                <a:close/>
                <a:moveTo>
                  <a:pt x="3579533" y="1001611"/>
                </a:moveTo>
                <a:lnTo>
                  <a:pt x="3593249" y="1001611"/>
                </a:lnTo>
                <a:lnTo>
                  <a:pt x="3593249" y="987552"/>
                </a:lnTo>
                <a:lnTo>
                  <a:pt x="3607308" y="987552"/>
                </a:lnTo>
                <a:lnTo>
                  <a:pt x="3607308" y="973836"/>
                </a:lnTo>
                <a:lnTo>
                  <a:pt x="3593249" y="973836"/>
                </a:lnTo>
                <a:lnTo>
                  <a:pt x="3593249" y="959777"/>
                </a:lnTo>
                <a:lnTo>
                  <a:pt x="3579533" y="959777"/>
                </a:lnTo>
                <a:lnTo>
                  <a:pt x="3579533" y="973836"/>
                </a:lnTo>
                <a:lnTo>
                  <a:pt x="3565474" y="973836"/>
                </a:lnTo>
                <a:lnTo>
                  <a:pt x="3565474" y="987552"/>
                </a:lnTo>
                <a:lnTo>
                  <a:pt x="3579533" y="987552"/>
                </a:lnTo>
                <a:lnTo>
                  <a:pt x="3579533" y="1001611"/>
                </a:lnTo>
                <a:close/>
                <a:moveTo>
                  <a:pt x="3368307" y="1903781"/>
                </a:moveTo>
                <a:lnTo>
                  <a:pt x="3368307" y="1928470"/>
                </a:lnTo>
                <a:lnTo>
                  <a:pt x="3343618" y="1928470"/>
                </a:lnTo>
                <a:lnTo>
                  <a:pt x="3343618" y="1953158"/>
                </a:lnTo>
                <a:lnTo>
                  <a:pt x="3368307" y="1953158"/>
                </a:lnTo>
                <a:lnTo>
                  <a:pt x="3368307" y="1977847"/>
                </a:lnTo>
                <a:lnTo>
                  <a:pt x="3392996" y="1977847"/>
                </a:lnTo>
                <a:lnTo>
                  <a:pt x="3392996" y="1953158"/>
                </a:lnTo>
                <a:lnTo>
                  <a:pt x="3417685" y="1953158"/>
                </a:lnTo>
                <a:lnTo>
                  <a:pt x="3417685" y="1928470"/>
                </a:lnTo>
                <a:lnTo>
                  <a:pt x="3392996" y="1928470"/>
                </a:lnTo>
                <a:lnTo>
                  <a:pt x="3392996" y="1903781"/>
                </a:lnTo>
                <a:lnTo>
                  <a:pt x="3368307" y="1903781"/>
                </a:lnTo>
                <a:close/>
                <a:moveTo>
                  <a:pt x="3716693" y="1275931"/>
                </a:moveTo>
                <a:lnTo>
                  <a:pt x="3730409" y="1275931"/>
                </a:lnTo>
                <a:lnTo>
                  <a:pt x="3730409" y="1261872"/>
                </a:lnTo>
                <a:lnTo>
                  <a:pt x="3744468" y="1261872"/>
                </a:lnTo>
                <a:lnTo>
                  <a:pt x="3744468" y="1248156"/>
                </a:lnTo>
                <a:lnTo>
                  <a:pt x="3730409" y="1248156"/>
                </a:lnTo>
                <a:lnTo>
                  <a:pt x="3730409" y="1234097"/>
                </a:lnTo>
                <a:lnTo>
                  <a:pt x="3716693" y="1234097"/>
                </a:lnTo>
                <a:lnTo>
                  <a:pt x="3716693" y="1248156"/>
                </a:lnTo>
                <a:lnTo>
                  <a:pt x="3702634" y="1248156"/>
                </a:lnTo>
                <a:lnTo>
                  <a:pt x="3702634" y="1261872"/>
                </a:lnTo>
                <a:lnTo>
                  <a:pt x="3716693" y="1261872"/>
                </a:lnTo>
                <a:lnTo>
                  <a:pt x="3716693" y="1275931"/>
                </a:lnTo>
                <a:close/>
                <a:moveTo>
                  <a:pt x="3784588" y="1688783"/>
                </a:moveTo>
                <a:lnTo>
                  <a:pt x="3799675" y="1688783"/>
                </a:lnTo>
                <a:lnTo>
                  <a:pt x="3799675" y="1674038"/>
                </a:lnTo>
                <a:lnTo>
                  <a:pt x="3814420" y="1674038"/>
                </a:lnTo>
                <a:lnTo>
                  <a:pt x="3814420" y="1658950"/>
                </a:lnTo>
                <a:lnTo>
                  <a:pt x="3799675" y="1658950"/>
                </a:lnTo>
                <a:lnTo>
                  <a:pt x="3799675" y="1644206"/>
                </a:lnTo>
                <a:lnTo>
                  <a:pt x="3784588" y="1644206"/>
                </a:lnTo>
                <a:lnTo>
                  <a:pt x="3784588" y="1658950"/>
                </a:lnTo>
                <a:lnTo>
                  <a:pt x="3769843" y="1658950"/>
                </a:lnTo>
                <a:lnTo>
                  <a:pt x="3769843" y="1674038"/>
                </a:lnTo>
                <a:lnTo>
                  <a:pt x="3784588" y="1674038"/>
                </a:lnTo>
                <a:lnTo>
                  <a:pt x="3784588" y="1688783"/>
                </a:lnTo>
                <a:close/>
                <a:moveTo>
                  <a:pt x="3854539" y="1548194"/>
                </a:moveTo>
                <a:lnTo>
                  <a:pt x="3866884" y="1548194"/>
                </a:lnTo>
                <a:lnTo>
                  <a:pt x="3866884" y="1535506"/>
                </a:lnTo>
                <a:lnTo>
                  <a:pt x="3879571" y="1535506"/>
                </a:lnTo>
                <a:lnTo>
                  <a:pt x="3879571" y="1523162"/>
                </a:lnTo>
                <a:lnTo>
                  <a:pt x="3866884" y="1523162"/>
                </a:lnTo>
                <a:lnTo>
                  <a:pt x="3866884" y="1510475"/>
                </a:lnTo>
                <a:lnTo>
                  <a:pt x="3854539" y="1510475"/>
                </a:lnTo>
                <a:lnTo>
                  <a:pt x="3854539" y="1523162"/>
                </a:lnTo>
                <a:lnTo>
                  <a:pt x="3841852" y="1523162"/>
                </a:lnTo>
                <a:lnTo>
                  <a:pt x="3841852" y="1535506"/>
                </a:lnTo>
                <a:lnTo>
                  <a:pt x="3854539" y="1535506"/>
                </a:lnTo>
                <a:lnTo>
                  <a:pt x="3854539" y="1548194"/>
                </a:lnTo>
                <a:close/>
                <a:moveTo>
                  <a:pt x="2091690" y="3217774"/>
                </a:moveTo>
                <a:lnTo>
                  <a:pt x="2091690" y="3189313"/>
                </a:lnTo>
                <a:lnTo>
                  <a:pt x="2120151" y="3189313"/>
                </a:lnTo>
                <a:lnTo>
                  <a:pt x="2120151" y="3161195"/>
                </a:lnTo>
                <a:lnTo>
                  <a:pt x="2091690" y="3161195"/>
                </a:lnTo>
                <a:lnTo>
                  <a:pt x="2091690" y="3132734"/>
                </a:lnTo>
                <a:lnTo>
                  <a:pt x="2063572" y="3132734"/>
                </a:lnTo>
                <a:lnTo>
                  <a:pt x="2063572" y="3161195"/>
                </a:lnTo>
                <a:lnTo>
                  <a:pt x="2035111" y="3161195"/>
                </a:lnTo>
                <a:lnTo>
                  <a:pt x="2035111" y="3189313"/>
                </a:lnTo>
                <a:lnTo>
                  <a:pt x="2063572" y="3189313"/>
                </a:lnTo>
                <a:lnTo>
                  <a:pt x="2063572" y="3217774"/>
                </a:lnTo>
                <a:lnTo>
                  <a:pt x="2091690" y="3217774"/>
                </a:lnTo>
                <a:close/>
                <a:moveTo>
                  <a:pt x="3645713" y="1693926"/>
                </a:moveTo>
                <a:lnTo>
                  <a:pt x="3664229" y="1693926"/>
                </a:lnTo>
                <a:lnTo>
                  <a:pt x="3664229" y="1675752"/>
                </a:lnTo>
                <a:lnTo>
                  <a:pt x="3682403" y="1675752"/>
                </a:lnTo>
                <a:lnTo>
                  <a:pt x="3682403" y="1657236"/>
                </a:lnTo>
                <a:lnTo>
                  <a:pt x="3664229" y="1657236"/>
                </a:lnTo>
                <a:lnTo>
                  <a:pt x="3664229" y="1639062"/>
                </a:lnTo>
                <a:lnTo>
                  <a:pt x="3645713" y="1639062"/>
                </a:lnTo>
                <a:lnTo>
                  <a:pt x="3645713" y="1657236"/>
                </a:lnTo>
                <a:lnTo>
                  <a:pt x="3627539" y="1657236"/>
                </a:lnTo>
                <a:lnTo>
                  <a:pt x="3627539" y="1675752"/>
                </a:lnTo>
                <a:lnTo>
                  <a:pt x="3645713" y="1675752"/>
                </a:lnTo>
                <a:lnTo>
                  <a:pt x="3645713" y="1693926"/>
                </a:lnTo>
                <a:close/>
                <a:moveTo>
                  <a:pt x="3646742" y="1417206"/>
                </a:moveTo>
                <a:lnTo>
                  <a:pt x="3663201" y="1417206"/>
                </a:lnTo>
                <a:lnTo>
                  <a:pt x="3663201" y="1400404"/>
                </a:lnTo>
                <a:lnTo>
                  <a:pt x="3680003" y="1400404"/>
                </a:lnTo>
                <a:lnTo>
                  <a:pt x="3680003" y="1383944"/>
                </a:lnTo>
                <a:lnTo>
                  <a:pt x="3663201" y="1383944"/>
                </a:lnTo>
                <a:lnTo>
                  <a:pt x="3663201" y="1367142"/>
                </a:lnTo>
                <a:lnTo>
                  <a:pt x="3646742" y="1367142"/>
                </a:lnTo>
                <a:lnTo>
                  <a:pt x="3646742" y="1383944"/>
                </a:lnTo>
                <a:lnTo>
                  <a:pt x="3629939" y="1383944"/>
                </a:lnTo>
                <a:lnTo>
                  <a:pt x="3629939" y="1400404"/>
                </a:lnTo>
                <a:lnTo>
                  <a:pt x="3646742" y="1400404"/>
                </a:lnTo>
                <a:lnTo>
                  <a:pt x="3646742" y="1417206"/>
                </a:lnTo>
                <a:close/>
                <a:moveTo>
                  <a:pt x="3715664" y="1552994"/>
                </a:moveTo>
                <a:lnTo>
                  <a:pt x="3731438" y="1552994"/>
                </a:lnTo>
                <a:lnTo>
                  <a:pt x="3731438" y="1537221"/>
                </a:lnTo>
                <a:lnTo>
                  <a:pt x="3747211" y="1537221"/>
                </a:lnTo>
                <a:lnTo>
                  <a:pt x="3747211" y="1521447"/>
                </a:lnTo>
                <a:lnTo>
                  <a:pt x="3731438" y="1521447"/>
                </a:lnTo>
                <a:lnTo>
                  <a:pt x="3731438" y="1505674"/>
                </a:lnTo>
                <a:lnTo>
                  <a:pt x="3715664" y="1505674"/>
                </a:lnTo>
                <a:lnTo>
                  <a:pt x="3715664" y="1521447"/>
                </a:lnTo>
                <a:lnTo>
                  <a:pt x="3699891" y="1521447"/>
                </a:lnTo>
                <a:lnTo>
                  <a:pt x="3699891" y="1537221"/>
                </a:lnTo>
                <a:lnTo>
                  <a:pt x="3715664" y="1537221"/>
                </a:lnTo>
                <a:lnTo>
                  <a:pt x="3715664" y="1552994"/>
                </a:lnTo>
                <a:close/>
                <a:moveTo>
                  <a:pt x="3647770" y="1139114"/>
                </a:moveTo>
                <a:lnTo>
                  <a:pt x="3662172" y="1139114"/>
                </a:lnTo>
                <a:lnTo>
                  <a:pt x="3662172" y="1125055"/>
                </a:lnTo>
                <a:lnTo>
                  <a:pt x="3676231" y="1125055"/>
                </a:lnTo>
                <a:lnTo>
                  <a:pt x="3676231" y="1110653"/>
                </a:lnTo>
                <a:lnTo>
                  <a:pt x="3662172" y="1110653"/>
                </a:lnTo>
                <a:lnTo>
                  <a:pt x="3662172" y="1096594"/>
                </a:lnTo>
                <a:lnTo>
                  <a:pt x="3647770" y="1096594"/>
                </a:lnTo>
                <a:lnTo>
                  <a:pt x="3647770" y="1110653"/>
                </a:lnTo>
                <a:lnTo>
                  <a:pt x="3633712" y="1110653"/>
                </a:lnTo>
                <a:lnTo>
                  <a:pt x="3633712" y="1125055"/>
                </a:lnTo>
                <a:lnTo>
                  <a:pt x="3647770" y="1125055"/>
                </a:lnTo>
                <a:lnTo>
                  <a:pt x="3647770" y="1139114"/>
                </a:lnTo>
                <a:close/>
                <a:moveTo>
                  <a:pt x="3785273" y="1412405"/>
                </a:moveTo>
                <a:lnTo>
                  <a:pt x="3798989" y="1412405"/>
                </a:lnTo>
                <a:lnTo>
                  <a:pt x="3798989" y="1399032"/>
                </a:lnTo>
                <a:lnTo>
                  <a:pt x="3812362" y="1399032"/>
                </a:lnTo>
                <a:lnTo>
                  <a:pt x="3812362" y="1385316"/>
                </a:lnTo>
                <a:lnTo>
                  <a:pt x="3798989" y="1385316"/>
                </a:lnTo>
                <a:lnTo>
                  <a:pt x="3798989" y="1371943"/>
                </a:lnTo>
                <a:lnTo>
                  <a:pt x="3785273" y="1371943"/>
                </a:lnTo>
                <a:lnTo>
                  <a:pt x="3785273" y="1385316"/>
                </a:lnTo>
                <a:lnTo>
                  <a:pt x="3771900" y="1385316"/>
                </a:lnTo>
                <a:lnTo>
                  <a:pt x="3771900" y="1399032"/>
                </a:lnTo>
                <a:lnTo>
                  <a:pt x="3785273" y="1399032"/>
                </a:lnTo>
                <a:lnTo>
                  <a:pt x="3785273" y="1412405"/>
                </a:lnTo>
                <a:close/>
                <a:moveTo>
                  <a:pt x="2571750" y="3080271"/>
                </a:moveTo>
                <a:lnTo>
                  <a:pt x="2571750" y="3052153"/>
                </a:lnTo>
                <a:lnTo>
                  <a:pt x="2599868" y="3052153"/>
                </a:lnTo>
                <a:lnTo>
                  <a:pt x="2599868" y="3024035"/>
                </a:lnTo>
                <a:lnTo>
                  <a:pt x="2571750" y="3024035"/>
                </a:lnTo>
                <a:lnTo>
                  <a:pt x="2571750" y="2995917"/>
                </a:lnTo>
                <a:lnTo>
                  <a:pt x="2543632" y="2995917"/>
                </a:lnTo>
                <a:lnTo>
                  <a:pt x="2543632" y="3024035"/>
                </a:lnTo>
                <a:lnTo>
                  <a:pt x="2515514" y="3024035"/>
                </a:lnTo>
                <a:lnTo>
                  <a:pt x="2515514" y="3052153"/>
                </a:lnTo>
                <a:lnTo>
                  <a:pt x="2543632" y="3052153"/>
                </a:lnTo>
                <a:lnTo>
                  <a:pt x="2543632" y="3080271"/>
                </a:lnTo>
                <a:lnTo>
                  <a:pt x="2571750" y="3080271"/>
                </a:lnTo>
                <a:close/>
                <a:moveTo>
                  <a:pt x="2502142" y="3214688"/>
                </a:moveTo>
                <a:lnTo>
                  <a:pt x="2502142" y="3188284"/>
                </a:lnTo>
                <a:lnTo>
                  <a:pt x="2528545" y="3188284"/>
                </a:lnTo>
                <a:lnTo>
                  <a:pt x="2528545" y="3162224"/>
                </a:lnTo>
                <a:lnTo>
                  <a:pt x="2502142" y="3162224"/>
                </a:lnTo>
                <a:lnTo>
                  <a:pt x="2502142" y="3135821"/>
                </a:lnTo>
                <a:lnTo>
                  <a:pt x="2476081" y="3135821"/>
                </a:lnTo>
                <a:lnTo>
                  <a:pt x="2476081" y="3162224"/>
                </a:lnTo>
                <a:lnTo>
                  <a:pt x="2449678" y="3162224"/>
                </a:lnTo>
                <a:lnTo>
                  <a:pt x="2449678" y="3188284"/>
                </a:lnTo>
                <a:lnTo>
                  <a:pt x="2476081" y="3188284"/>
                </a:lnTo>
                <a:lnTo>
                  <a:pt x="2476081" y="3214688"/>
                </a:lnTo>
                <a:lnTo>
                  <a:pt x="2502142" y="3214688"/>
                </a:lnTo>
                <a:close/>
                <a:moveTo>
                  <a:pt x="2638958" y="3213316"/>
                </a:moveTo>
                <a:lnTo>
                  <a:pt x="2638958" y="3187941"/>
                </a:lnTo>
                <a:lnTo>
                  <a:pt x="2664333" y="3187941"/>
                </a:lnTo>
                <a:lnTo>
                  <a:pt x="2664333" y="3162567"/>
                </a:lnTo>
                <a:lnTo>
                  <a:pt x="2638958" y="3162567"/>
                </a:lnTo>
                <a:lnTo>
                  <a:pt x="2638958" y="3137192"/>
                </a:lnTo>
                <a:lnTo>
                  <a:pt x="2613584" y="3137192"/>
                </a:lnTo>
                <a:lnTo>
                  <a:pt x="2613584" y="3162567"/>
                </a:lnTo>
                <a:lnTo>
                  <a:pt x="2588209" y="3162567"/>
                </a:lnTo>
                <a:lnTo>
                  <a:pt x="2588209" y="3187941"/>
                </a:lnTo>
                <a:lnTo>
                  <a:pt x="2613584" y="3187941"/>
                </a:lnTo>
                <a:lnTo>
                  <a:pt x="2613584" y="3213316"/>
                </a:lnTo>
                <a:lnTo>
                  <a:pt x="2638958" y="3213316"/>
                </a:lnTo>
                <a:close/>
                <a:moveTo>
                  <a:pt x="2432876" y="3349104"/>
                </a:moveTo>
                <a:lnTo>
                  <a:pt x="2432876" y="3324758"/>
                </a:lnTo>
                <a:lnTo>
                  <a:pt x="2457221" y="3324758"/>
                </a:lnTo>
                <a:lnTo>
                  <a:pt x="2457221" y="3300070"/>
                </a:lnTo>
                <a:lnTo>
                  <a:pt x="2432876" y="3300070"/>
                </a:lnTo>
                <a:lnTo>
                  <a:pt x="2432876" y="3275724"/>
                </a:lnTo>
                <a:lnTo>
                  <a:pt x="2408187" y="3275724"/>
                </a:lnTo>
                <a:lnTo>
                  <a:pt x="2408187" y="3300070"/>
                </a:lnTo>
                <a:lnTo>
                  <a:pt x="2383841" y="3300070"/>
                </a:lnTo>
                <a:lnTo>
                  <a:pt x="2383841" y="3324758"/>
                </a:lnTo>
                <a:lnTo>
                  <a:pt x="2408187" y="3324758"/>
                </a:lnTo>
                <a:lnTo>
                  <a:pt x="2408187" y="3349104"/>
                </a:lnTo>
                <a:lnTo>
                  <a:pt x="2432876" y="3349104"/>
                </a:lnTo>
                <a:close/>
                <a:moveTo>
                  <a:pt x="2708224" y="3078213"/>
                </a:moveTo>
                <a:lnTo>
                  <a:pt x="2708224" y="3051467"/>
                </a:lnTo>
                <a:lnTo>
                  <a:pt x="2734970" y="3051467"/>
                </a:lnTo>
                <a:lnTo>
                  <a:pt x="2734970" y="3024721"/>
                </a:lnTo>
                <a:lnTo>
                  <a:pt x="2708224" y="3024721"/>
                </a:lnTo>
                <a:lnTo>
                  <a:pt x="2708224" y="2997975"/>
                </a:lnTo>
                <a:lnTo>
                  <a:pt x="2681478" y="2997975"/>
                </a:lnTo>
                <a:lnTo>
                  <a:pt x="2681478" y="3024721"/>
                </a:lnTo>
                <a:lnTo>
                  <a:pt x="2654732" y="3024721"/>
                </a:lnTo>
                <a:lnTo>
                  <a:pt x="2654732" y="3051467"/>
                </a:lnTo>
                <a:lnTo>
                  <a:pt x="2681478" y="3051467"/>
                </a:lnTo>
                <a:lnTo>
                  <a:pt x="2681478" y="3078213"/>
                </a:lnTo>
                <a:lnTo>
                  <a:pt x="2708224" y="3078213"/>
                </a:lnTo>
                <a:close/>
                <a:moveTo>
                  <a:pt x="2365667" y="3216402"/>
                </a:moveTo>
                <a:lnTo>
                  <a:pt x="2365667" y="3188970"/>
                </a:lnTo>
                <a:lnTo>
                  <a:pt x="2393099" y="3188970"/>
                </a:lnTo>
                <a:lnTo>
                  <a:pt x="2393099" y="3161538"/>
                </a:lnTo>
                <a:lnTo>
                  <a:pt x="2365667" y="3161538"/>
                </a:lnTo>
                <a:lnTo>
                  <a:pt x="2365667" y="3134106"/>
                </a:lnTo>
                <a:lnTo>
                  <a:pt x="2338235" y="3134106"/>
                </a:lnTo>
                <a:lnTo>
                  <a:pt x="2338235" y="3161538"/>
                </a:lnTo>
                <a:lnTo>
                  <a:pt x="2310803" y="3161538"/>
                </a:lnTo>
                <a:lnTo>
                  <a:pt x="2310803" y="3188970"/>
                </a:lnTo>
                <a:lnTo>
                  <a:pt x="2338235" y="3188970"/>
                </a:lnTo>
                <a:lnTo>
                  <a:pt x="2338235" y="3216402"/>
                </a:lnTo>
                <a:lnTo>
                  <a:pt x="2365667" y="3216402"/>
                </a:lnTo>
                <a:close/>
                <a:moveTo>
                  <a:pt x="2159242" y="3351162"/>
                </a:moveTo>
                <a:lnTo>
                  <a:pt x="2159242" y="3325444"/>
                </a:lnTo>
                <a:lnTo>
                  <a:pt x="2184959" y="3325444"/>
                </a:lnTo>
                <a:lnTo>
                  <a:pt x="2184959" y="3299384"/>
                </a:lnTo>
                <a:lnTo>
                  <a:pt x="2159242" y="3299384"/>
                </a:lnTo>
                <a:lnTo>
                  <a:pt x="2159242" y="3273666"/>
                </a:lnTo>
                <a:lnTo>
                  <a:pt x="2133181" y="3273666"/>
                </a:lnTo>
                <a:lnTo>
                  <a:pt x="2133181" y="3299384"/>
                </a:lnTo>
                <a:lnTo>
                  <a:pt x="2107463" y="3299384"/>
                </a:lnTo>
                <a:lnTo>
                  <a:pt x="2107463" y="3325444"/>
                </a:lnTo>
                <a:lnTo>
                  <a:pt x="2133181" y="3325444"/>
                </a:lnTo>
                <a:lnTo>
                  <a:pt x="2133181" y="3351162"/>
                </a:lnTo>
                <a:lnTo>
                  <a:pt x="2159242" y="3351162"/>
                </a:lnTo>
                <a:close/>
                <a:moveTo>
                  <a:pt x="2228850" y="3217088"/>
                </a:moveTo>
                <a:lnTo>
                  <a:pt x="2228850" y="3189313"/>
                </a:lnTo>
                <a:lnTo>
                  <a:pt x="2256625" y="3189313"/>
                </a:lnTo>
                <a:lnTo>
                  <a:pt x="2256625" y="3161195"/>
                </a:lnTo>
                <a:lnTo>
                  <a:pt x="2228850" y="3161195"/>
                </a:lnTo>
                <a:lnTo>
                  <a:pt x="2228850" y="3133420"/>
                </a:lnTo>
                <a:lnTo>
                  <a:pt x="2200732" y="3133420"/>
                </a:lnTo>
                <a:lnTo>
                  <a:pt x="2200732" y="3161195"/>
                </a:lnTo>
                <a:lnTo>
                  <a:pt x="2172958" y="3161195"/>
                </a:lnTo>
                <a:lnTo>
                  <a:pt x="2172958" y="3189313"/>
                </a:lnTo>
                <a:lnTo>
                  <a:pt x="2200732" y="3189313"/>
                </a:lnTo>
                <a:lnTo>
                  <a:pt x="2200732" y="3217088"/>
                </a:lnTo>
                <a:lnTo>
                  <a:pt x="2228850" y="3217088"/>
                </a:lnTo>
                <a:close/>
                <a:moveTo>
                  <a:pt x="2296058" y="3350476"/>
                </a:moveTo>
                <a:lnTo>
                  <a:pt x="2296058" y="3325101"/>
                </a:lnTo>
                <a:lnTo>
                  <a:pt x="2321433" y="3325101"/>
                </a:lnTo>
                <a:lnTo>
                  <a:pt x="2321433" y="3299727"/>
                </a:lnTo>
                <a:lnTo>
                  <a:pt x="2296058" y="3299727"/>
                </a:lnTo>
                <a:lnTo>
                  <a:pt x="2296058" y="3274352"/>
                </a:lnTo>
                <a:lnTo>
                  <a:pt x="2270684" y="3274352"/>
                </a:lnTo>
                <a:lnTo>
                  <a:pt x="2270684" y="3299727"/>
                </a:lnTo>
                <a:lnTo>
                  <a:pt x="2245309" y="3299727"/>
                </a:lnTo>
                <a:lnTo>
                  <a:pt x="2245309" y="3325101"/>
                </a:lnTo>
                <a:lnTo>
                  <a:pt x="2270684" y="3325101"/>
                </a:lnTo>
                <a:lnTo>
                  <a:pt x="2270684" y="3350476"/>
                </a:lnTo>
                <a:lnTo>
                  <a:pt x="2296058" y="3350476"/>
                </a:lnTo>
                <a:close/>
                <a:moveTo>
                  <a:pt x="2844698" y="3076156"/>
                </a:moveTo>
                <a:lnTo>
                  <a:pt x="2844698" y="3050781"/>
                </a:lnTo>
                <a:lnTo>
                  <a:pt x="2870073" y="3050781"/>
                </a:lnTo>
                <a:lnTo>
                  <a:pt x="2870073" y="3025407"/>
                </a:lnTo>
                <a:lnTo>
                  <a:pt x="2844698" y="3025407"/>
                </a:lnTo>
                <a:lnTo>
                  <a:pt x="2844698" y="3000032"/>
                </a:lnTo>
                <a:lnTo>
                  <a:pt x="2819324" y="3000032"/>
                </a:lnTo>
                <a:lnTo>
                  <a:pt x="2819324" y="3025407"/>
                </a:lnTo>
                <a:lnTo>
                  <a:pt x="2793949" y="3025407"/>
                </a:lnTo>
                <a:lnTo>
                  <a:pt x="2793949" y="3050781"/>
                </a:lnTo>
                <a:lnTo>
                  <a:pt x="2819324" y="3050781"/>
                </a:lnTo>
                <a:lnTo>
                  <a:pt x="2819324" y="3076156"/>
                </a:lnTo>
                <a:lnTo>
                  <a:pt x="2844698" y="3076156"/>
                </a:lnTo>
                <a:close/>
                <a:moveTo>
                  <a:pt x="3256178" y="2527516"/>
                </a:moveTo>
                <a:lnTo>
                  <a:pt x="3256178" y="2502141"/>
                </a:lnTo>
                <a:lnTo>
                  <a:pt x="3281553" y="2502141"/>
                </a:lnTo>
                <a:lnTo>
                  <a:pt x="3281553" y="2476767"/>
                </a:lnTo>
                <a:lnTo>
                  <a:pt x="3256178" y="2476767"/>
                </a:lnTo>
                <a:lnTo>
                  <a:pt x="3256178" y="2451392"/>
                </a:lnTo>
                <a:lnTo>
                  <a:pt x="3230804" y="2451392"/>
                </a:lnTo>
                <a:lnTo>
                  <a:pt x="3230804" y="2476767"/>
                </a:lnTo>
                <a:lnTo>
                  <a:pt x="3205429" y="2476767"/>
                </a:lnTo>
                <a:lnTo>
                  <a:pt x="3205429" y="2502141"/>
                </a:lnTo>
                <a:lnTo>
                  <a:pt x="3230804" y="2502141"/>
                </a:lnTo>
                <a:lnTo>
                  <a:pt x="3230804" y="2527516"/>
                </a:lnTo>
                <a:lnTo>
                  <a:pt x="3256178" y="2527516"/>
                </a:lnTo>
                <a:close/>
                <a:moveTo>
                  <a:pt x="3187598" y="2664676"/>
                </a:moveTo>
                <a:lnTo>
                  <a:pt x="3187598" y="2639301"/>
                </a:lnTo>
                <a:lnTo>
                  <a:pt x="3212973" y="2639301"/>
                </a:lnTo>
                <a:lnTo>
                  <a:pt x="3212973" y="2613927"/>
                </a:lnTo>
                <a:lnTo>
                  <a:pt x="3187598" y="2613927"/>
                </a:lnTo>
                <a:lnTo>
                  <a:pt x="3187598" y="2588552"/>
                </a:lnTo>
                <a:lnTo>
                  <a:pt x="3162224" y="2588552"/>
                </a:lnTo>
                <a:lnTo>
                  <a:pt x="3162224" y="2613927"/>
                </a:lnTo>
                <a:lnTo>
                  <a:pt x="3136849" y="2613927"/>
                </a:lnTo>
                <a:lnTo>
                  <a:pt x="3136849" y="2639301"/>
                </a:lnTo>
                <a:lnTo>
                  <a:pt x="3162224" y="2639301"/>
                </a:lnTo>
                <a:lnTo>
                  <a:pt x="3162224" y="2664676"/>
                </a:lnTo>
                <a:lnTo>
                  <a:pt x="3187598" y="2664676"/>
                </a:lnTo>
                <a:close/>
                <a:moveTo>
                  <a:pt x="3324416" y="2389670"/>
                </a:moveTo>
                <a:lnTo>
                  <a:pt x="3324416" y="2364638"/>
                </a:lnTo>
                <a:lnTo>
                  <a:pt x="3349447" y="2364638"/>
                </a:lnTo>
                <a:lnTo>
                  <a:pt x="3349447" y="2339950"/>
                </a:lnTo>
                <a:lnTo>
                  <a:pt x="3324416" y="2339950"/>
                </a:lnTo>
                <a:lnTo>
                  <a:pt x="3324416" y="2314918"/>
                </a:lnTo>
                <a:lnTo>
                  <a:pt x="3299727" y="2314918"/>
                </a:lnTo>
                <a:lnTo>
                  <a:pt x="3299727" y="2339950"/>
                </a:lnTo>
                <a:lnTo>
                  <a:pt x="3274695" y="2339950"/>
                </a:lnTo>
                <a:lnTo>
                  <a:pt x="3274695" y="2364638"/>
                </a:lnTo>
                <a:lnTo>
                  <a:pt x="3299727" y="2364638"/>
                </a:lnTo>
                <a:lnTo>
                  <a:pt x="3299727" y="2389670"/>
                </a:lnTo>
                <a:lnTo>
                  <a:pt x="3324416" y="2389670"/>
                </a:lnTo>
                <a:close/>
                <a:moveTo>
                  <a:pt x="3118676" y="2801150"/>
                </a:moveTo>
                <a:lnTo>
                  <a:pt x="3118676" y="2776118"/>
                </a:lnTo>
                <a:lnTo>
                  <a:pt x="3143707" y="2776118"/>
                </a:lnTo>
                <a:lnTo>
                  <a:pt x="3143707" y="2751430"/>
                </a:lnTo>
                <a:lnTo>
                  <a:pt x="3118676" y="2751430"/>
                </a:lnTo>
                <a:lnTo>
                  <a:pt x="3118676" y="2726398"/>
                </a:lnTo>
                <a:lnTo>
                  <a:pt x="3093987" y="2726398"/>
                </a:lnTo>
                <a:lnTo>
                  <a:pt x="3093987" y="2751430"/>
                </a:lnTo>
                <a:lnTo>
                  <a:pt x="3068955" y="2751430"/>
                </a:lnTo>
                <a:lnTo>
                  <a:pt x="3068955" y="2776118"/>
                </a:lnTo>
                <a:lnTo>
                  <a:pt x="3093987" y="2776118"/>
                </a:lnTo>
                <a:lnTo>
                  <a:pt x="3093987" y="2801150"/>
                </a:lnTo>
                <a:lnTo>
                  <a:pt x="3118676" y="2801150"/>
                </a:lnTo>
                <a:close/>
                <a:moveTo>
                  <a:pt x="2913622" y="2940368"/>
                </a:moveTo>
                <a:lnTo>
                  <a:pt x="2913622" y="2913964"/>
                </a:lnTo>
                <a:lnTo>
                  <a:pt x="2940025" y="2913964"/>
                </a:lnTo>
                <a:lnTo>
                  <a:pt x="2940025" y="2887904"/>
                </a:lnTo>
                <a:lnTo>
                  <a:pt x="2913622" y="2887904"/>
                </a:lnTo>
                <a:lnTo>
                  <a:pt x="2913622" y="2861501"/>
                </a:lnTo>
                <a:lnTo>
                  <a:pt x="2887561" y="2861501"/>
                </a:lnTo>
                <a:lnTo>
                  <a:pt x="2887561" y="2887904"/>
                </a:lnTo>
                <a:lnTo>
                  <a:pt x="2861158" y="2887904"/>
                </a:lnTo>
                <a:lnTo>
                  <a:pt x="2861158" y="2913964"/>
                </a:lnTo>
                <a:lnTo>
                  <a:pt x="2887561" y="2913964"/>
                </a:lnTo>
                <a:lnTo>
                  <a:pt x="2887561" y="2940368"/>
                </a:lnTo>
                <a:lnTo>
                  <a:pt x="2913622" y="2940368"/>
                </a:lnTo>
                <a:close/>
                <a:moveTo>
                  <a:pt x="3050096" y="2937624"/>
                </a:moveTo>
                <a:lnTo>
                  <a:pt x="3050096" y="2913278"/>
                </a:lnTo>
                <a:lnTo>
                  <a:pt x="3074441" y="2913278"/>
                </a:lnTo>
                <a:lnTo>
                  <a:pt x="3074441" y="2888590"/>
                </a:lnTo>
                <a:lnTo>
                  <a:pt x="3050096" y="2888590"/>
                </a:lnTo>
                <a:lnTo>
                  <a:pt x="3050096" y="2864244"/>
                </a:lnTo>
                <a:lnTo>
                  <a:pt x="3025407" y="2864244"/>
                </a:lnTo>
                <a:lnTo>
                  <a:pt x="3025407" y="2888590"/>
                </a:lnTo>
                <a:lnTo>
                  <a:pt x="3001061" y="2888590"/>
                </a:lnTo>
                <a:lnTo>
                  <a:pt x="3001061" y="2913278"/>
                </a:lnTo>
                <a:lnTo>
                  <a:pt x="3025407" y="2913278"/>
                </a:lnTo>
                <a:lnTo>
                  <a:pt x="3025407" y="2937624"/>
                </a:lnTo>
                <a:lnTo>
                  <a:pt x="3050096" y="2937624"/>
                </a:lnTo>
                <a:close/>
                <a:moveTo>
                  <a:pt x="3392653" y="2251481"/>
                </a:moveTo>
                <a:lnTo>
                  <a:pt x="3392653" y="2227136"/>
                </a:lnTo>
                <a:lnTo>
                  <a:pt x="3416999" y="2227136"/>
                </a:lnTo>
                <a:lnTo>
                  <a:pt x="3416999" y="2203133"/>
                </a:lnTo>
                <a:lnTo>
                  <a:pt x="3392653" y="2203133"/>
                </a:lnTo>
                <a:lnTo>
                  <a:pt x="3392653" y="2178787"/>
                </a:lnTo>
                <a:lnTo>
                  <a:pt x="3368650" y="2178787"/>
                </a:lnTo>
                <a:lnTo>
                  <a:pt x="3368650" y="2203133"/>
                </a:lnTo>
                <a:lnTo>
                  <a:pt x="3344304" y="2203133"/>
                </a:lnTo>
                <a:lnTo>
                  <a:pt x="3344304" y="2227136"/>
                </a:lnTo>
                <a:lnTo>
                  <a:pt x="3368650" y="2227136"/>
                </a:lnTo>
                <a:lnTo>
                  <a:pt x="3368650" y="2251481"/>
                </a:lnTo>
                <a:lnTo>
                  <a:pt x="3392653" y="2251481"/>
                </a:lnTo>
                <a:close/>
                <a:moveTo>
                  <a:pt x="2777490" y="2943111"/>
                </a:moveTo>
                <a:lnTo>
                  <a:pt x="2777490" y="2914993"/>
                </a:lnTo>
                <a:lnTo>
                  <a:pt x="2805608" y="2914993"/>
                </a:lnTo>
                <a:lnTo>
                  <a:pt x="2805608" y="2886875"/>
                </a:lnTo>
                <a:lnTo>
                  <a:pt x="2777490" y="2886875"/>
                </a:lnTo>
                <a:lnTo>
                  <a:pt x="2777490" y="2858757"/>
                </a:lnTo>
                <a:lnTo>
                  <a:pt x="2749372" y="2858757"/>
                </a:lnTo>
                <a:lnTo>
                  <a:pt x="2749372" y="2886875"/>
                </a:lnTo>
                <a:lnTo>
                  <a:pt x="2721254" y="2886875"/>
                </a:lnTo>
                <a:lnTo>
                  <a:pt x="2721254" y="2914993"/>
                </a:lnTo>
                <a:lnTo>
                  <a:pt x="2749372" y="2914993"/>
                </a:lnTo>
                <a:lnTo>
                  <a:pt x="2749372" y="2943111"/>
                </a:lnTo>
                <a:lnTo>
                  <a:pt x="2777490" y="2943111"/>
                </a:lnTo>
                <a:close/>
                <a:moveTo>
                  <a:pt x="2982544" y="2804236"/>
                </a:moveTo>
                <a:lnTo>
                  <a:pt x="2982544" y="2777147"/>
                </a:lnTo>
                <a:lnTo>
                  <a:pt x="3009634" y="2777147"/>
                </a:lnTo>
                <a:lnTo>
                  <a:pt x="3009634" y="2750401"/>
                </a:lnTo>
                <a:lnTo>
                  <a:pt x="2982544" y="2750401"/>
                </a:lnTo>
                <a:lnTo>
                  <a:pt x="2982544" y="2723312"/>
                </a:lnTo>
                <a:lnTo>
                  <a:pt x="2955798" y="2723312"/>
                </a:lnTo>
                <a:lnTo>
                  <a:pt x="2955798" y="2750401"/>
                </a:lnTo>
                <a:lnTo>
                  <a:pt x="2928709" y="2750401"/>
                </a:lnTo>
                <a:lnTo>
                  <a:pt x="2928709" y="2777147"/>
                </a:lnTo>
                <a:lnTo>
                  <a:pt x="2955798" y="2777147"/>
                </a:lnTo>
                <a:lnTo>
                  <a:pt x="2955798" y="2804236"/>
                </a:lnTo>
                <a:lnTo>
                  <a:pt x="2982544" y="2804236"/>
                </a:lnTo>
                <a:close/>
                <a:moveTo>
                  <a:pt x="1584884" y="531152"/>
                </a:moveTo>
                <a:lnTo>
                  <a:pt x="1584884" y="556527"/>
                </a:lnTo>
                <a:lnTo>
                  <a:pt x="1559509" y="556527"/>
                </a:lnTo>
                <a:lnTo>
                  <a:pt x="1559509" y="581901"/>
                </a:lnTo>
                <a:lnTo>
                  <a:pt x="1584884" y="581901"/>
                </a:lnTo>
                <a:lnTo>
                  <a:pt x="1584884" y="607276"/>
                </a:lnTo>
                <a:lnTo>
                  <a:pt x="1610258" y="607276"/>
                </a:lnTo>
                <a:lnTo>
                  <a:pt x="1610258" y="581901"/>
                </a:lnTo>
                <a:lnTo>
                  <a:pt x="1635633" y="581901"/>
                </a:lnTo>
                <a:lnTo>
                  <a:pt x="1635633" y="556527"/>
                </a:lnTo>
                <a:lnTo>
                  <a:pt x="1610258" y="556527"/>
                </a:lnTo>
                <a:lnTo>
                  <a:pt x="1610258" y="531152"/>
                </a:lnTo>
                <a:lnTo>
                  <a:pt x="1584884" y="531152"/>
                </a:lnTo>
                <a:close/>
                <a:moveTo>
                  <a:pt x="1544764" y="2947911"/>
                </a:moveTo>
                <a:lnTo>
                  <a:pt x="1544764" y="2916707"/>
                </a:lnTo>
                <a:lnTo>
                  <a:pt x="1575968" y="2916707"/>
                </a:lnTo>
                <a:lnTo>
                  <a:pt x="1575968" y="2885161"/>
                </a:lnTo>
                <a:lnTo>
                  <a:pt x="1544764" y="2885161"/>
                </a:lnTo>
                <a:lnTo>
                  <a:pt x="1544764" y="2853957"/>
                </a:lnTo>
                <a:lnTo>
                  <a:pt x="1513218" y="2853957"/>
                </a:lnTo>
                <a:lnTo>
                  <a:pt x="1513218" y="2885161"/>
                </a:lnTo>
                <a:lnTo>
                  <a:pt x="1482014" y="2885161"/>
                </a:lnTo>
                <a:lnTo>
                  <a:pt x="1482014" y="2916707"/>
                </a:lnTo>
                <a:lnTo>
                  <a:pt x="1513218" y="2916707"/>
                </a:lnTo>
                <a:lnTo>
                  <a:pt x="1513218" y="2947911"/>
                </a:lnTo>
                <a:lnTo>
                  <a:pt x="1544764" y="2947911"/>
                </a:lnTo>
                <a:close/>
                <a:moveTo>
                  <a:pt x="1339024" y="2811094"/>
                </a:moveTo>
                <a:lnTo>
                  <a:pt x="1339024" y="2779547"/>
                </a:lnTo>
                <a:lnTo>
                  <a:pt x="1370571" y="2779547"/>
                </a:lnTo>
                <a:lnTo>
                  <a:pt x="1370571" y="2748001"/>
                </a:lnTo>
                <a:lnTo>
                  <a:pt x="1339024" y="2748001"/>
                </a:lnTo>
                <a:lnTo>
                  <a:pt x="1339024" y="2716454"/>
                </a:lnTo>
                <a:lnTo>
                  <a:pt x="1307478" y="2716454"/>
                </a:lnTo>
                <a:lnTo>
                  <a:pt x="1307478" y="2748001"/>
                </a:lnTo>
                <a:lnTo>
                  <a:pt x="1275931" y="2748001"/>
                </a:lnTo>
                <a:lnTo>
                  <a:pt x="1275931" y="2779547"/>
                </a:lnTo>
                <a:lnTo>
                  <a:pt x="1307478" y="2779547"/>
                </a:lnTo>
                <a:lnTo>
                  <a:pt x="1307478" y="2811094"/>
                </a:lnTo>
                <a:lnTo>
                  <a:pt x="1339024" y="2811094"/>
                </a:lnTo>
                <a:close/>
                <a:moveTo>
                  <a:pt x="1201179" y="2809380"/>
                </a:moveTo>
                <a:lnTo>
                  <a:pt x="1201179" y="2778862"/>
                </a:lnTo>
                <a:lnTo>
                  <a:pt x="1231697" y="2778862"/>
                </a:lnTo>
                <a:lnTo>
                  <a:pt x="1231697" y="2748686"/>
                </a:lnTo>
                <a:lnTo>
                  <a:pt x="1201179" y="2748686"/>
                </a:lnTo>
                <a:lnTo>
                  <a:pt x="1201179" y="2718168"/>
                </a:lnTo>
                <a:lnTo>
                  <a:pt x="1171003" y="2718168"/>
                </a:lnTo>
                <a:lnTo>
                  <a:pt x="1171003" y="2748686"/>
                </a:lnTo>
                <a:lnTo>
                  <a:pt x="1140485" y="2748686"/>
                </a:lnTo>
                <a:lnTo>
                  <a:pt x="1140485" y="2778862"/>
                </a:lnTo>
                <a:lnTo>
                  <a:pt x="1171003" y="2778862"/>
                </a:lnTo>
                <a:lnTo>
                  <a:pt x="1171003" y="2809380"/>
                </a:lnTo>
                <a:lnTo>
                  <a:pt x="1201179" y="2809380"/>
                </a:lnTo>
                <a:close/>
                <a:moveTo>
                  <a:pt x="1476527" y="2812123"/>
                </a:moveTo>
                <a:lnTo>
                  <a:pt x="1476527" y="2779890"/>
                </a:lnTo>
                <a:lnTo>
                  <a:pt x="1508760" y="2779890"/>
                </a:lnTo>
                <a:lnTo>
                  <a:pt x="1508760" y="2747658"/>
                </a:lnTo>
                <a:lnTo>
                  <a:pt x="1476527" y="2747658"/>
                </a:lnTo>
                <a:lnTo>
                  <a:pt x="1476527" y="2715425"/>
                </a:lnTo>
                <a:lnTo>
                  <a:pt x="1444295" y="2715425"/>
                </a:lnTo>
                <a:lnTo>
                  <a:pt x="1444295" y="2747658"/>
                </a:lnTo>
                <a:lnTo>
                  <a:pt x="1412062" y="2747658"/>
                </a:lnTo>
                <a:lnTo>
                  <a:pt x="1412062" y="2779890"/>
                </a:lnTo>
                <a:lnTo>
                  <a:pt x="1444295" y="2779890"/>
                </a:lnTo>
                <a:lnTo>
                  <a:pt x="1444295" y="2812123"/>
                </a:lnTo>
                <a:lnTo>
                  <a:pt x="1476527" y="2812123"/>
                </a:lnTo>
                <a:close/>
                <a:moveTo>
                  <a:pt x="1406919" y="2946540"/>
                </a:moveTo>
                <a:lnTo>
                  <a:pt x="1406919" y="2916022"/>
                </a:lnTo>
                <a:lnTo>
                  <a:pt x="1437437" y="2916022"/>
                </a:lnTo>
                <a:lnTo>
                  <a:pt x="1437437" y="2885846"/>
                </a:lnTo>
                <a:lnTo>
                  <a:pt x="1406919" y="2885846"/>
                </a:lnTo>
                <a:lnTo>
                  <a:pt x="1406919" y="2855328"/>
                </a:lnTo>
                <a:lnTo>
                  <a:pt x="1376743" y="2855328"/>
                </a:lnTo>
                <a:lnTo>
                  <a:pt x="1376743" y="2885846"/>
                </a:lnTo>
                <a:lnTo>
                  <a:pt x="1346225" y="2885846"/>
                </a:lnTo>
                <a:lnTo>
                  <a:pt x="1346225" y="2916022"/>
                </a:lnTo>
                <a:lnTo>
                  <a:pt x="1376743" y="2916022"/>
                </a:lnTo>
                <a:lnTo>
                  <a:pt x="1376743" y="2946540"/>
                </a:lnTo>
                <a:lnTo>
                  <a:pt x="1406919" y="2946540"/>
                </a:lnTo>
                <a:close/>
                <a:moveTo>
                  <a:pt x="1269416" y="2945168"/>
                </a:moveTo>
                <a:lnTo>
                  <a:pt x="1269416" y="2915679"/>
                </a:lnTo>
                <a:lnTo>
                  <a:pt x="1298905" y="2915679"/>
                </a:lnTo>
                <a:lnTo>
                  <a:pt x="1298905" y="2886189"/>
                </a:lnTo>
                <a:lnTo>
                  <a:pt x="1269416" y="2886189"/>
                </a:lnTo>
                <a:lnTo>
                  <a:pt x="1269416" y="2856700"/>
                </a:lnTo>
                <a:lnTo>
                  <a:pt x="1239926" y="2856700"/>
                </a:lnTo>
                <a:lnTo>
                  <a:pt x="1239926" y="2886189"/>
                </a:lnTo>
                <a:lnTo>
                  <a:pt x="1210437" y="2886189"/>
                </a:lnTo>
                <a:lnTo>
                  <a:pt x="1210437" y="2915679"/>
                </a:lnTo>
                <a:lnTo>
                  <a:pt x="1239926" y="2915679"/>
                </a:lnTo>
                <a:lnTo>
                  <a:pt x="1239926" y="2945168"/>
                </a:lnTo>
                <a:lnTo>
                  <a:pt x="1269416" y="2945168"/>
                </a:lnTo>
                <a:close/>
                <a:moveTo>
                  <a:pt x="926516" y="2534031"/>
                </a:moveTo>
                <a:lnTo>
                  <a:pt x="926516" y="2504199"/>
                </a:lnTo>
                <a:lnTo>
                  <a:pt x="956348" y="2504199"/>
                </a:lnTo>
                <a:lnTo>
                  <a:pt x="956348" y="2474709"/>
                </a:lnTo>
                <a:lnTo>
                  <a:pt x="926516" y="2474709"/>
                </a:lnTo>
                <a:lnTo>
                  <a:pt x="926516" y="2444877"/>
                </a:lnTo>
                <a:lnTo>
                  <a:pt x="897026" y="2444877"/>
                </a:lnTo>
                <a:lnTo>
                  <a:pt x="897026" y="2474709"/>
                </a:lnTo>
                <a:lnTo>
                  <a:pt x="867194" y="2474709"/>
                </a:lnTo>
                <a:lnTo>
                  <a:pt x="867194" y="2504199"/>
                </a:lnTo>
                <a:lnTo>
                  <a:pt x="897026" y="2504199"/>
                </a:lnTo>
                <a:lnTo>
                  <a:pt x="897026" y="2534031"/>
                </a:lnTo>
                <a:lnTo>
                  <a:pt x="926516" y="2534031"/>
                </a:lnTo>
                <a:close/>
                <a:moveTo>
                  <a:pt x="995096" y="2670848"/>
                </a:moveTo>
                <a:lnTo>
                  <a:pt x="995096" y="2641359"/>
                </a:lnTo>
                <a:lnTo>
                  <a:pt x="1024585" y="2641359"/>
                </a:lnTo>
                <a:lnTo>
                  <a:pt x="1024585" y="2611869"/>
                </a:lnTo>
                <a:lnTo>
                  <a:pt x="995096" y="2611869"/>
                </a:lnTo>
                <a:lnTo>
                  <a:pt x="995096" y="2582380"/>
                </a:lnTo>
                <a:lnTo>
                  <a:pt x="965606" y="2582380"/>
                </a:lnTo>
                <a:lnTo>
                  <a:pt x="965606" y="2611869"/>
                </a:lnTo>
                <a:lnTo>
                  <a:pt x="936117" y="2611869"/>
                </a:lnTo>
                <a:lnTo>
                  <a:pt x="936117" y="2641359"/>
                </a:lnTo>
                <a:lnTo>
                  <a:pt x="965606" y="2641359"/>
                </a:lnTo>
                <a:lnTo>
                  <a:pt x="965606" y="2670848"/>
                </a:lnTo>
                <a:lnTo>
                  <a:pt x="995096" y="2670848"/>
                </a:lnTo>
                <a:close/>
                <a:moveTo>
                  <a:pt x="1132942" y="2673248"/>
                </a:moveTo>
                <a:lnTo>
                  <a:pt x="1132942" y="2642045"/>
                </a:lnTo>
                <a:lnTo>
                  <a:pt x="1164145" y="2642045"/>
                </a:lnTo>
                <a:lnTo>
                  <a:pt x="1164145" y="2611184"/>
                </a:lnTo>
                <a:lnTo>
                  <a:pt x="1132942" y="2611184"/>
                </a:lnTo>
                <a:lnTo>
                  <a:pt x="1132942" y="2579980"/>
                </a:lnTo>
                <a:lnTo>
                  <a:pt x="1102081" y="2579980"/>
                </a:lnTo>
                <a:lnTo>
                  <a:pt x="1102081" y="2611184"/>
                </a:lnTo>
                <a:lnTo>
                  <a:pt x="1070877" y="2611184"/>
                </a:lnTo>
                <a:lnTo>
                  <a:pt x="1070877" y="2642045"/>
                </a:lnTo>
                <a:lnTo>
                  <a:pt x="1102081" y="2642045"/>
                </a:lnTo>
                <a:lnTo>
                  <a:pt x="1102081" y="2673248"/>
                </a:lnTo>
                <a:lnTo>
                  <a:pt x="1132942" y="2673248"/>
                </a:lnTo>
                <a:close/>
                <a:moveTo>
                  <a:pt x="1063333" y="2807322"/>
                </a:moveTo>
                <a:lnTo>
                  <a:pt x="1063333" y="2778176"/>
                </a:lnTo>
                <a:lnTo>
                  <a:pt x="1092479" y="2778176"/>
                </a:lnTo>
                <a:lnTo>
                  <a:pt x="1092479" y="2749372"/>
                </a:lnTo>
                <a:lnTo>
                  <a:pt x="1063333" y="2749372"/>
                </a:lnTo>
                <a:lnTo>
                  <a:pt x="1063333" y="2720226"/>
                </a:lnTo>
                <a:lnTo>
                  <a:pt x="1034529" y="2720226"/>
                </a:lnTo>
                <a:lnTo>
                  <a:pt x="1034529" y="2749372"/>
                </a:lnTo>
                <a:lnTo>
                  <a:pt x="1005383" y="2749372"/>
                </a:lnTo>
                <a:lnTo>
                  <a:pt x="1005383" y="2778176"/>
                </a:lnTo>
                <a:lnTo>
                  <a:pt x="1034529" y="2778176"/>
                </a:lnTo>
                <a:lnTo>
                  <a:pt x="1034529" y="2807322"/>
                </a:lnTo>
                <a:lnTo>
                  <a:pt x="1063333" y="2807322"/>
                </a:lnTo>
                <a:close/>
                <a:moveTo>
                  <a:pt x="2161299" y="3083700"/>
                </a:moveTo>
                <a:lnTo>
                  <a:pt x="2161299" y="3053182"/>
                </a:lnTo>
                <a:lnTo>
                  <a:pt x="2191817" y="3053182"/>
                </a:lnTo>
                <a:lnTo>
                  <a:pt x="2191817" y="3023006"/>
                </a:lnTo>
                <a:lnTo>
                  <a:pt x="2161299" y="3023006"/>
                </a:lnTo>
                <a:lnTo>
                  <a:pt x="2161299" y="2992488"/>
                </a:lnTo>
                <a:lnTo>
                  <a:pt x="2131124" y="2992488"/>
                </a:lnTo>
                <a:lnTo>
                  <a:pt x="2131124" y="3023006"/>
                </a:lnTo>
                <a:lnTo>
                  <a:pt x="2100605" y="3023006"/>
                </a:lnTo>
                <a:lnTo>
                  <a:pt x="2100605" y="3053182"/>
                </a:lnTo>
                <a:lnTo>
                  <a:pt x="2131124" y="3053182"/>
                </a:lnTo>
                <a:lnTo>
                  <a:pt x="2131124" y="3083700"/>
                </a:lnTo>
                <a:lnTo>
                  <a:pt x="2161299" y="3083700"/>
                </a:lnTo>
                <a:close/>
                <a:moveTo>
                  <a:pt x="2093747" y="2949283"/>
                </a:moveTo>
                <a:lnTo>
                  <a:pt x="2093747" y="2917050"/>
                </a:lnTo>
                <a:lnTo>
                  <a:pt x="2125980" y="2917050"/>
                </a:lnTo>
                <a:lnTo>
                  <a:pt x="2125980" y="2884818"/>
                </a:lnTo>
                <a:lnTo>
                  <a:pt x="2093747" y="2884818"/>
                </a:lnTo>
                <a:lnTo>
                  <a:pt x="2093747" y="2852585"/>
                </a:lnTo>
                <a:lnTo>
                  <a:pt x="2061515" y="2852585"/>
                </a:lnTo>
                <a:lnTo>
                  <a:pt x="2061515" y="2884818"/>
                </a:lnTo>
                <a:lnTo>
                  <a:pt x="2029282" y="2884818"/>
                </a:lnTo>
                <a:lnTo>
                  <a:pt x="2029282" y="2917050"/>
                </a:lnTo>
                <a:lnTo>
                  <a:pt x="2061515" y="2917050"/>
                </a:lnTo>
                <a:lnTo>
                  <a:pt x="2061515" y="2949283"/>
                </a:lnTo>
                <a:lnTo>
                  <a:pt x="2093747" y="2949283"/>
                </a:lnTo>
                <a:close/>
                <a:moveTo>
                  <a:pt x="2230565" y="2948597"/>
                </a:moveTo>
                <a:lnTo>
                  <a:pt x="2230565" y="2916707"/>
                </a:lnTo>
                <a:lnTo>
                  <a:pt x="2262454" y="2916707"/>
                </a:lnTo>
                <a:lnTo>
                  <a:pt x="2262454" y="2885161"/>
                </a:lnTo>
                <a:lnTo>
                  <a:pt x="2230565" y="2885161"/>
                </a:lnTo>
                <a:lnTo>
                  <a:pt x="2230565" y="2853271"/>
                </a:lnTo>
                <a:lnTo>
                  <a:pt x="2199018" y="2853271"/>
                </a:lnTo>
                <a:lnTo>
                  <a:pt x="2199018" y="2885161"/>
                </a:lnTo>
                <a:lnTo>
                  <a:pt x="2167128" y="2885161"/>
                </a:lnTo>
                <a:lnTo>
                  <a:pt x="2167128" y="2916707"/>
                </a:lnTo>
                <a:lnTo>
                  <a:pt x="2199018" y="2916707"/>
                </a:lnTo>
                <a:lnTo>
                  <a:pt x="2199018" y="2948597"/>
                </a:lnTo>
                <a:lnTo>
                  <a:pt x="2230565" y="2948597"/>
                </a:lnTo>
                <a:close/>
                <a:moveTo>
                  <a:pt x="857936" y="2396871"/>
                </a:moveTo>
                <a:lnTo>
                  <a:pt x="857936" y="2367039"/>
                </a:lnTo>
                <a:lnTo>
                  <a:pt x="887768" y="2367039"/>
                </a:lnTo>
                <a:lnTo>
                  <a:pt x="887768" y="2337549"/>
                </a:lnTo>
                <a:lnTo>
                  <a:pt x="857936" y="2337549"/>
                </a:lnTo>
                <a:lnTo>
                  <a:pt x="857936" y="2307717"/>
                </a:lnTo>
                <a:lnTo>
                  <a:pt x="828446" y="2307717"/>
                </a:lnTo>
                <a:lnTo>
                  <a:pt x="828446" y="2337549"/>
                </a:lnTo>
                <a:lnTo>
                  <a:pt x="798614" y="2337549"/>
                </a:lnTo>
                <a:lnTo>
                  <a:pt x="798614" y="2367039"/>
                </a:lnTo>
                <a:lnTo>
                  <a:pt x="828446" y="2367039"/>
                </a:lnTo>
                <a:lnTo>
                  <a:pt x="828446" y="2396871"/>
                </a:lnTo>
                <a:lnTo>
                  <a:pt x="857936" y="2396871"/>
                </a:lnTo>
                <a:close/>
                <a:moveTo>
                  <a:pt x="1956587" y="2949283"/>
                </a:moveTo>
                <a:lnTo>
                  <a:pt x="1956587" y="2917050"/>
                </a:lnTo>
                <a:lnTo>
                  <a:pt x="1988820" y="2917050"/>
                </a:lnTo>
                <a:lnTo>
                  <a:pt x="1988820" y="2884818"/>
                </a:lnTo>
                <a:lnTo>
                  <a:pt x="1956587" y="2884818"/>
                </a:lnTo>
                <a:lnTo>
                  <a:pt x="1956587" y="2852585"/>
                </a:lnTo>
                <a:lnTo>
                  <a:pt x="1924355" y="2852585"/>
                </a:lnTo>
                <a:lnTo>
                  <a:pt x="1924355" y="2884818"/>
                </a:lnTo>
                <a:lnTo>
                  <a:pt x="1892122" y="2884818"/>
                </a:lnTo>
                <a:lnTo>
                  <a:pt x="1892122" y="2917050"/>
                </a:lnTo>
                <a:lnTo>
                  <a:pt x="1924355" y="2917050"/>
                </a:lnTo>
                <a:lnTo>
                  <a:pt x="1924355" y="2949283"/>
                </a:lnTo>
                <a:lnTo>
                  <a:pt x="1956587" y="2949283"/>
                </a:lnTo>
                <a:close/>
                <a:moveTo>
                  <a:pt x="1681924" y="2948597"/>
                </a:moveTo>
                <a:lnTo>
                  <a:pt x="1681924" y="2916707"/>
                </a:lnTo>
                <a:lnTo>
                  <a:pt x="1713814" y="2916707"/>
                </a:lnTo>
                <a:lnTo>
                  <a:pt x="1713814" y="2885161"/>
                </a:lnTo>
                <a:lnTo>
                  <a:pt x="1681924" y="2885161"/>
                </a:lnTo>
                <a:lnTo>
                  <a:pt x="1681924" y="2853271"/>
                </a:lnTo>
                <a:lnTo>
                  <a:pt x="1650378" y="2853271"/>
                </a:lnTo>
                <a:lnTo>
                  <a:pt x="1650378" y="2885161"/>
                </a:lnTo>
                <a:lnTo>
                  <a:pt x="1618488" y="2885161"/>
                </a:lnTo>
                <a:lnTo>
                  <a:pt x="1618488" y="2916707"/>
                </a:lnTo>
                <a:lnTo>
                  <a:pt x="1650378" y="2916707"/>
                </a:lnTo>
                <a:lnTo>
                  <a:pt x="1650378" y="2948597"/>
                </a:lnTo>
                <a:lnTo>
                  <a:pt x="1681924" y="2948597"/>
                </a:lnTo>
                <a:close/>
                <a:moveTo>
                  <a:pt x="1612659" y="3083014"/>
                </a:moveTo>
                <a:lnTo>
                  <a:pt x="1612659" y="3053182"/>
                </a:lnTo>
                <a:lnTo>
                  <a:pt x="1642491" y="3053182"/>
                </a:lnTo>
                <a:lnTo>
                  <a:pt x="1642491" y="3023006"/>
                </a:lnTo>
                <a:lnTo>
                  <a:pt x="1612659" y="3023006"/>
                </a:lnTo>
                <a:lnTo>
                  <a:pt x="1612659" y="2993174"/>
                </a:lnTo>
                <a:lnTo>
                  <a:pt x="1582483" y="2993174"/>
                </a:lnTo>
                <a:lnTo>
                  <a:pt x="1582483" y="3023006"/>
                </a:lnTo>
                <a:lnTo>
                  <a:pt x="1552651" y="3023006"/>
                </a:lnTo>
                <a:lnTo>
                  <a:pt x="1552651" y="3053182"/>
                </a:lnTo>
                <a:lnTo>
                  <a:pt x="1582483" y="3053182"/>
                </a:lnTo>
                <a:lnTo>
                  <a:pt x="1582483" y="3083014"/>
                </a:lnTo>
                <a:lnTo>
                  <a:pt x="1612659" y="3083014"/>
                </a:lnTo>
                <a:close/>
                <a:moveTo>
                  <a:pt x="1887322" y="3084043"/>
                </a:moveTo>
                <a:lnTo>
                  <a:pt x="1887322" y="3053525"/>
                </a:lnTo>
                <a:lnTo>
                  <a:pt x="1917840" y="3053525"/>
                </a:lnTo>
                <a:lnTo>
                  <a:pt x="1917840" y="3022664"/>
                </a:lnTo>
                <a:lnTo>
                  <a:pt x="1887322" y="3022664"/>
                </a:lnTo>
                <a:lnTo>
                  <a:pt x="1887322" y="2992145"/>
                </a:lnTo>
                <a:lnTo>
                  <a:pt x="1856461" y="2992145"/>
                </a:lnTo>
                <a:lnTo>
                  <a:pt x="1856461" y="3022664"/>
                </a:lnTo>
                <a:lnTo>
                  <a:pt x="1825942" y="3022664"/>
                </a:lnTo>
                <a:lnTo>
                  <a:pt x="1825942" y="3053525"/>
                </a:lnTo>
                <a:lnTo>
                  <a:pt x="1856461" y="3053525"/>
                </a:lnTo>
                <a:lnTo>
                  <a:pt x="1856461" y="3084043"/>
                </a:lnTo>
                <a:lnTo>
                  <a:pt x="1887322" y="3084043"/>
                </a:lnTo>
                <a:close/>
                <a:moveTo>
                  <a:pt x="1749819" y="3083700"/>
                </a:moveTo>
                <a:lnTo>
                  <a:pt x="1749819" y="3053182"/>
                </a:lnTo>
                <a:lnTo>
                  <a:pt x="1780337" y="3053182"/>
                </a:lnTo>
                <a:lnTo>
                  <a:pt x="1780337" y="3023006"/>
                </a:lnTo>
                <a:lnTo>
                  <a:pt x="1749819" y="3023006"/>
                </a:lnTo>
                <a:lnTo>
                  <a:pt x="1749819" y="2992488"/>
                </a:lnTo>
                <a:lnTo>
                  <a:pt x="1719643" y="2992488"/>
                </a:lnTo>
                <a:lnTo>
                  <a:pt x="1719643" y="3023006"/>
                </a:lnTo>
                <a:lnTo>
                  <a:pt x="1689125" y="3023006"/>
                </a:lnTo>
                <a:lnTo>
                  <a:pt x="1689125" y="3053182"/>
                </a:lnTo>
                <a:lnTo>
                  <a:pt x="1719643" y="3053182"/>
                </a:lnTo>
                <a:lnTo>
                  <a:pt x="1719643" y="3083700"/>
                </a:lnTo>
                <a:lnTo>
                  <a:pt x="1749819" y="3083700"/>
                </a:lnTo>
                <a:close/>
                <a:moveTo>
                  <a:pt x="1819427" y="2949283"/>
                </a:moveTo>
                <a:lnTo>
                  <a:pt x="1819427" y="2917050"/>
                </a:lnTo>
                <a:lnTo>
                  <a:pt x="1851660" y="2917050"/>
                </a:lnTo>
                <a:lnTo>
                  <a:pt x="1851660" y="2884818"/>
                </a:lnTo>
                <a:lnTo>
                  <a:pt x="1819427" y="2884818"/>
                </a:lnTo>
                <a:lnTo>
                  <a:pt x="1819427" y="2852585"/>
                </a:lnTo>
                <a:lnTo>
                  <a:pt x="1787195" y="2852585"/>
                </a:lnTo>
                <a:lnTo>
                  <a:pt x="1787195" y="2884818"/>
                </a:lnTo>
                <a:lnTo>
                  <a:pt x="1754962" y="2884818"/>
                </a:lnTo>
                <a:lnTo>
                  <a:pt x="1754962" y="2917050"/>
                </a:lnTo>
                <a:lnTo>
                  <a:pt x="1787195" y="2917050"/>
                </a:lnTo>
                <a:lnTo>
                  <a:pt x="1787195" y="2949283"/>
                </a:lnTo>
                <a:lnTo>
                  <a:pt x="1819427" y="2949283"/>
                </a:lnTo>
                <a:close/>
                <a:moveTo>
                  <a:pt x="2024482" y="3084043"/>
                </a:moveTo>
                <a:lnTo>
                  <a:pt x="2024482" y="3053525"/>
                </a:lnTo>
                <a:lnTo>
                  <a:pt x="2055000" y="3053525"/>
                </a:lnTo>
                <a:lnTo>
                  <a:pt x="2055000" y="3022664"/>
                </a:lnTo>
                <a:lnTo>
                  <a:pt x="2024482" y="3022664"/>
                </a:lnTo>
                <a:lnTo>
                  <a:pt x="2024482" y="2992145"/>
                </a:lnTo>
                <a:lnTo>
                  <a:pt x="1993621" y="2992145"/>
                </a:lnTo>
                <a:lnTo>
                  <a:pt x="1993621" y="3022664"/>
                </a:lnTo>
                <a:lnTo>
                  <a:pt x="1963102" y="3022664"/>
                </a:lnTo>
                <a:lnTo>
                  <a:pt x="1963102" y="3053525"/>
                </a:lnTo>
                <a:lnTo>
                  <a:pt x="1993621" y="3053525"/>
                </a:lnTo>
                <a:lnTo>
                  <a:pt x="1993621" y="3084043"/>
                </a:lnTo>
                <a:lnTo>
                  <a:pt x="2024482" y="3084043"/>
                </a:lnTo>
                <a:close/>
                <a:moveTo>
                  <a:pt x="1171003" y="1072248"/>
                </a:moveTo>
                <a:lnTo>
                  <a:pt x="1171003" y="1102766"/>
                </a:lnTo>
                <a:lnTo>
                  <a:pt x="1140485" y="1102766"/>
                </a:lnTo>
                <a:lnTo>
                  <a:pt x="1140485" y="1132942"/>
                </a:lnTo>
                <a:lnTo>
                  <a:pt x="1171003" y="1132942"/>
                </a:lnTo>
                <a:lnTo>
                  <a:pt x="1171003" y="1163460"/>
                </a:lnTo>
                <a:lnTo>
                  <a:pt x="1201179" y="1163460"/>
                </a:lnTo>
                <a:lnTo>
                  <a:pt x="1201179" y="1132942"/>
                </a:lnTo>
                <a:lnTo>
                  <a:pt x="1231697" y="1132942"/>
                </a:lnTo>
                <a:lnTo>
                  <a:pt x="1231697" y="1102766"/>
                </a:lnTo>
                <a:lnTo>
                  <a:pt x="1201179" y="1102766"/>
                </a:lnTo>
                <a:lnTo>
                  <a:pt x="1201179" y="1072248"/>
                </a:lnTo>
                <a:lnTo>
                  <a:pt x="1171003" y="1072248"/>
                </a:lnTo>
                <a:close/>
                <a:moveTo>
                  <a:pt x="965606" y="1210780"/>
                </a:moveTo>
                <a:lnTo>
                  <a:pt x="965606" y="1240269"/>
                </a:lnTo>
                <a:lnTo>
                  <a:pt x="936117" y="1240269"/>
                </a:lnTo>
                <a:lnTo>
                  <a:pt x="936117" y="1269759"/>
                </a:lnTo>
                <a:lnTo>
                  <a:pt x="965606" y="1269759"/>
                </a:lnTo>
                <a:lnTo>
                  <a:pt x="965606" y="1299248"/>
                </a:lnTo>
                <a:lnTo>
                  <a:pt x="995096" y="1299248"/>
                </a:lnTo>
                <a:lnTo>
                  <a:pt x="995096" y="1269759"/>
                </a:lnTo>
                <a:lnTo>
                  <a:pt x="1024585" y="1269759"/>
                </a:lnTo>
                <a:lnTo>
                  <a:pt x="1024585" y="1240269"/>
                </a:lnTo>
                <a:lnTo>
                  <a:pt x="995096" y="1240269"/>
                </a:lnTo>
                <a:lnTo>
                  <a:pt x="995096" y="1210780"/>
                </a:lnTo>
                <a:lnTo>
                  <a:pt x="965606" y="1210780"/>
                </a:lnTo>
                <a:close/>
                <a:moveTo>
                  <a:pt x="1034529" y="1074306"/>
                </a:moveTo>
                <a:lnTo>
                  <a:pt x="1034529" y="1103452"/>
                </a:lnTo>
                <a:lnTo>
                  <a:pt x="1005383" y="1103452"/>
                </a:lnTo>
                <a:lnTo>
                  <a:pt x="1005383" y="1132256"/>
                </a:lnTo>
                <a:lnTo>
                  <a:pt x="1034529" y="1132256"/>
                </a:lnTo>
                <a:lnTo>
                  <a:pt x="1034529" y="1161402"/>
                </a:lnTo>
                <a:lnTo>
                  <a:pt x="1063333" y="1161402"/>
                </a:lnTo>
                <a:lnTo>
                  <a:pt x="1063333" y="1132256"/>
                </a:lnTo>
                <a:lnTo>
                  <a:pt x="1092479" y="1132256"/>
                </a:lnTo>
                <a:lnTo>
                  <a:pt x="1092479" y="1103452"/>
                </a:lnTo>
                <a:lnTo>
                  <a:pt x="1063333" y="1103452"/>
                </a:lnTo>
                <a:lnTo>
                  <a:pt x="1063333" y="1074306"/>
                </a:lnTo>
                <a:lnTo>
                  <a:pt x="1034529" y="1074306"/>
                </a:lnTo>
                <a:close/>
                <a:moveTo>
                  <a:pt x="1307478" y="1070534"/>
                </a:moveTo>
                <a:lnTo>
                  <a:pt x="1307478" y="1102081"/>
                </a:lnTo>
                <a:lnTo>
                  <a:pt x="1275931" y="1102081"/>
                </a:lnTo>
                <a:lnTo>
                  <a:pt x="1275931" y="1133627"/>
                </a:lnTo>
                <a:lnTo>
                  <a:pt x="1307478" y="1133627"/>
                </a:lnTo>
                <a:lnTo>
                  <a:pt x="1307478" y="1165174"/>
                </a:lnTo>
                <a:lnTo>
                  <a:pt x="1339024" y="1165174"/>
                </a:lnTo>
                <a:lnTo>
                  <a:pt x="1339024" y="1133627"/>
                </a:lnTo>
                <a:lnTo>
                  <a:pt x="1370571" y="1133627"/>
                </a:lnTo>
                <a:lnTo>
                  <a:pt x="1370571" y="1102081"/>
                </a:lnTo>
                <a:lnTo>
                  <a:pt x="1339024" y="1102081"/>
                </a:lnTo>
                <a:lnTo>
                  <a:pt x="1339024" y="1070534"/>
                </a:lnTo>
                <a:lnTo>
                  <a:pt x="1307478" y="1070534"/>
                </a:lnTo>
                <a:close/>
                <a:moveTo>
                  <a:pt x="1102081" y="1208380"/>
                </a:moveTo>
                <a:lnTo>
                  <a:pt x="1102081" y="1239584"/>
                </a:lnTo>
                <a:lnTo>
                  <a:pt x="1070877" y="1239584"/>
                </a:lnTo>
                <a:lnTo>
                  <a:pt x="1070877" y="1270445"/>
                </a:lnTo>
                <a:lnTo>
                  <a:pt x="1102081" y="1270445"/>
                </a:lnTo>
                <a:lnTo>
                  <a:pt x="1102081" y="1301648"/>
                </a:lnTo>
                <a:lnTo>
                  <a:pt x="1132942" y="1301648"/>
                </a:lnTo>
                <a:lnTo>
                  <a:pt x="1132942" y="1270445"/>
                </a:lnTo>
                <a:lnTo>
                  <a:pt x="1164145" y="1270445"/>
                </a:lnTo>
                <a:lnTo>
                  <a:pt x="1164145" y="1239584"/>
                </a:lnTo>
                <a:lnTo>
                  <a:pt x="1132942" y="1239584"/>
                </a:lnTo>
                <a:lnTo>
                  <a:pt x="1132942" y="1208380"/>
                </a:lnTo>
                <a:lnTo>
                  <a:pt x="1102081" y="1208380"/>
                </a:lnTo>
                <a:close/>
                <a:moveTo>
                  <a:pt x="1239926" y="936460"/>
                </a:moveTo>
                <a:lnTo>
                  <a:pt x="1239926" y="965949"/>
                </a:lnTo>
                <a:lnTo>
                  <a:pt x="1210437" y="965949"/>
                </a:lnTo>
                <a:lnTo>
                  <a:pt x="1210437" y="995439"/>
                </a:lnTo>
                <a:lnTo>
                  <a:pt x="1239926" y="995439"/>
                </a:lnTo>
                <a:lnTo>
                  <a:pt x="1239926" y="1024928"/>
                </a:lnTo>
                <a:lnTo>
                  <a:pt x="1269416" y="1024928"/>
                </a:lnTo>
                <a:lnTo>
                  <a:pt x="1269416" y="995439"/>
                </a:lnTo>
                <a:lnTo>
                  <a:pt x="1298905" y="995439"/>
                </a:lnTo>
                <a:lnTo>
                  <a:pt x="1298905" y="965949"/>
                </a:lnTo>
                <a:lnTo>
                  <a:pt x="1269416" y="965949"/>
                </a:lnTo>
                <a:lnTo>
                  <a:pt x="1269416" y="936460"/>
                </a:lnTo>
                <a:lnTo>
                  <a:pt x="1239926" y="936460"/>
                </a:lnTo>
                <a:close/>
                <a:moveTo>
                  <a:pt x="1376743" y="935088"/>
                </a:moveTo>
                <a:lnTo>
                  <a:pt x="1376743" y="965606"/>
                </a:lnTo>
                <a:lnTo>
                  <a:pt x="1346225" y="965606"/>
                </a:lnTo>
                <a:lnTo>
                  <a:pt x="1346225" y="995782"/>
                </a:lnTo>
                <a:lnTo>
                  <a:pt x="1376743" y="995782"/>
                </a:lnTo>
                <a:lnTo>
                  <a:pt x="1376743" y="1026300"/>
                </a:lnTo>
                <a:lnTo>
                  <a:pt x="1406919" y="1026300"/>
                </a:lnTo>
                <a:lnTo>
                  <a:pt x="1406919" y="995782"/>
                </a:lnTo>
                <a:lnTo>
                  <a:pt x="1437437" y="995782"/>
                </a:lnTo>
                <a:lnTo>
                  <a:pt x="1437437" y="965606"/>
                </a:lnTo>
                <a:lnTo>
                  <a:pt x="1406919" y="965606"/>
                </a:lnTo>
                <a:lnTo>
                  <a:pt x="1406919" y="935088"/>
                </a:lnTo>
                <a:lnTo>
                  <a:pt x="1376743" y="935088"/>
                </a:lnTo>
                <a:close/>
                <a:moveTo>
                  <a:pt x="1513218" y="933717"/>
                </a:moveTo>
                <a:lnTo>
                  <a:pt x="1513218" y="964921"/>
                </a:lnTo>
                <a:lnTo>
                  <a:pt x="1482014" y="964921"/>
                </a:lnTo>
                <a:lnTo>
                  <a:pt x="1482014" y="996467"/>
                </a:lnTo>
                <a:lnTo>
                  <a:pt x="1513218" y="996467"/>
                </a:lnTo>
                <a:lnTo>
                  <a:pt x="1513218" y="1027671"/>
                </a:lnTo>
                <a:lnTo>
                  <a:pt x="1544764" y="1027671"/>
                </a:lnTo>
                <a:lnTo>
                  <a:pt x="1544764" y="996467"/>
                </a:lnTo>
                <a:lnTo>
                  <a:pt x="1575968" y="996467"/>
                </a:lnTo>
                <a:lnTo>
                  <a:pt x="1575968" y="964921"/>
                </a:lnTo>
                <a:lnTo>
                  <a:pt x="1544764" y="964921"/>
                </a:lnTo>
                <a:lnTo>
                  <a:pt x="1544764" y="933717"/>
                </a:lnTo>
                <a:lnTo>
                  <a:pt x="1513218" y="933717"/>
                </a:lnTo>
                <a:close/>
                <a:moveTo>
                  <a:pt x="1582483" y="798614"/>
                </a:moveTo>
                <a:lnTo>
                  <a:pt x="1582483" y="828446"/>
                </a:lnTo>
                <a:lnTo>
                  <a:pt x="1552651" y="828446"/>
                </a:lnTo>
                <a:lnTo>
                  <a:pt x="1552651" y="858622"/>
                </a:lnTo>
                <a:lnTo>
                  <a:pt x="1582483" y="858622"/>
                </a:lnTo>
                <a:lnTo>
                  <a:pt x="1582483" y="888454"/>
                </a:lnTo>
                <a:lnTo>
                  <a:pt x="1612659" y="888454"/>
                </a:lnTo>
                <a:lnTo>
                  <a:pt x="1612659" y="858622"/>
                </a:lnTo>
                <a:lnTo>
                  <a:pt x="1642491" y="858622"/>
                </a:lnTo>
                <a:lnTo>
                  <a:pt x="1642491" y="828446"/>
                </a:lnTo>
                <a:lnTo>
                  <a:pt x="1612659" y="828446"/>
                </a:lnTo>
                <a:lnTo>
                  <a:pt x="1612659" y="798614"/>
                </a:lnTo>
                <a:lnTo>
                  <a:pt x="1582483" y="798614"/>
                </a:lnTo>
                <a:close/>
                <a:moveTo>
                  <a:pt x="1445666" y="799643"/>
                </a:moveTo>
                <a:lnTo>
                  <a:pt x="1445666" y="828789"/>
                </a:lnTo>
                <a:lnTo>
                  <a:pt x="1416520" y="828789"/>
                </a:lnTo>
                <a:lnTo>
                  <a:pt x="1416520" y="858279"/>
                </a:lnTo>
                <a:lnTo>
                  <a:pt x="1445666" y="858279"/>
                </a:lnTo>
                <a:lnTo>
                  <a:pt x="1445666" y="887425"/>
                </a:lnTo>
                <a:lnTo>
                  <a:pt x="1475156" y="887425"/>
                </a:lnTo>
                <a:lnTo>
                  <a:pt x="1475156" y="858279"/>
                </a:lnTo>
                <a:lnTo>
                  <a:pt x="1504302" y="858279"/>
                </a:lnTo>
                <a:lnTo>
                  <a:pt x="1504302" y="828789"/>
                </a:lnTo>
                <a:lnTo>
                  <a:pt x="1475156" y="828789"/>
                </a:lnTo>
                <a:lnTo>
                  <a:pt x="1475156" y="799643"/>
                </a:lnTo>
                <a:lnTo>
                  <a:pt x="1445666" y="799643"/>
                </a:lnTo>
                <a:close/>
                <a:moveTo>
                  <a:pt x="555841" y="1764563"/>
                </a:moveTo>
                <a:lnTo>
                  <a:pt x="555841" y="1790624"/>
                </a:lnTo>
                <a:lnTo>
                  <a:pt x="529780" y="1790624"/>
                </a:lnTo>
                <a:lnTo>
                  <a:pt x="529780" y="1816684"/>
                </a:lnTo>
                <a:lnTo>
                  <a:pt x="555841" y="1816684"/>
                </a:lnTo>
                <a:lnTo>
                  <a:pt x="555841" y="1842745"/>
                </a:lnTo>
                <a:lnTo>
                  <a:pt x="581901" y="1842745"/>
                </a:lnTo>
                <a:lnTo>
                  <a:pt x="581901" y="1816684"/>
                </a:lnTo>
                <a:lnTo>
                  <a:pt x="607962" y="1816684"/>
                </a:lnTo>
                <a:lnTo>
                  <a:pt x="607962" y="1790624"/>
                </a:lnTo>
                <a:lnTo>
                  <a:pt x="581901" y="1790624"/>
                </a:lnTo>
                <a:lnTo>
                  <a:pt x="581901" y="1764563"/>
                </a:lnTo>
                <a:lnTo>
                  <a:pt x="555841" y="1764563"/>
                </a:lnTo>
                <a:close/>
                <a:moveTo>
                  <a:pt x="650824" y="2255596"/>
                </a:moveTo>
                <a:lnTo>
                  <a:pt x="650824" y="2228507"/>
                </a:lnTo>
                <a:lnTo>
                  <a:pt x="677913" y="2228507"/>
                </a:lnTo>
                <a:lnTo>
                  <a:pt x="677913" y="2201761"/>
                </a:lnTo>
                <a:lnTo>
                  <a:pt x="650824" y="2201761"/>
                </a:lnTo>
                <a:lnTo>
                  <a:pt x="650824" y="2174672"/>
                </a:lnTo>
                <a:lnTo>
                  <a:pt x="624078" y="2174672"/>
                </a:lnTo>
                <a:lnTo>
                  <a:pt x="624078" y="2201761"/>
                </a:lnTo>
                <a:lnTo>
                  <a:pt x="596989" y="2201761"/>
                </a:lnTo>
                <a:lnTo>
                  <a:pt x="596989" y="2228507"/>
                </a:lnTo>
                <a:lnTo>
                  <a:pt x="624078" y="2228507"/>
                </a:lnTo>
                <a:lnTo>
                  <a:pt x="624078" y="2255596"/>
                </a:lnTo>
                <a:lnTo>
                  <a:pt x="650824" y="2255596"/>
                </a:lnTo>
                <a:close/>
                <a:moveTo>
                  <a:pt x="2573807" y="1989163"/>
                </a:moveTo>
                <a:lnTo>
                  <a:pt x="2573807" y="1956930"/>
                </a:lnTo>
                <a:lnTo>
                  <a:pt x="2606040" y="1956930"/>
                </a:lnTo>
                <a:lnTo>
                  <a:pt x="2606040" y="1924698"/>
                </a:lnTo>
                <a:lnTo>
                  <a:pt x="2573807" y="1924698"/>
                </a:lnTo>
                <a:lnTo>
                  <a:pt x="2573807" y="1892465"/>
                </a:lnTo>
                <a:lnTo>
                  <a:pt x="2541575" y="1892465"/>
                </a:lnTo>
                <a:lnTo>
                  <a:pt x="2541575" y="1924698"/>
                </a:lnTo>
                <a:lnTo>
                  <a:pt x="2509342" y="1924698"/>
                </a:lnTo>
                <a:lnTo>
                  <a:pt x="2509342" y="1956930"/>
                </a:lnTo>
                <a:lnTo>
                  <a:pt x="2541575" y="1956930"/>
                </a:lnTo>
                <a:lnTo>
                  <a:pt x="2541575" y="1989163"/>
                </a:lnTo>
                <a:lnTo>
                  <a:pt x="2573807" y="1989163"/>
                </a:lnTo>
                <a:close/>
                <a:moveTo>
                  <a:pt x="788327" y="2530945"/>
                </a:moveTo>
                <a:lnTo>
                  <a:pt x="788327" y="2503170"/>
                </a:lnTo>
                <a:lnTo>
                  <a:pt x="816102" y="2503170"/>
                </a:lnTo>
                <a:lnTo>
                  <a:pt x="816102" y="2475738"/>
                </a:lnTo>
                <a:lnTo>
                  <a:pt x="788327" y="2475738"/>
                </a:lnTo>
                <a:lnTo>
                  <a:pt x="788327" y="2447963"/>
                </a:lnTo>
                <a:lnTo>
                  <a:pt x="760895" y="2447963"/>
                </a:lnTo>
                <a:lnTo>
                  <a:pt x="760895" y="2475738"/>
                </a:lnTo>
                <a:lnTo>
                  <a:pt x="733120" y="2475738"/>
                </a:lnTo>
                <a:lnTo>
                  <a:pt x="733120" y="2503170"/>
                </a:lnTo>
                <a:lnTo>
                  <a:pt x="760895" y="2503170"/>
                </a:lnTo>
                <a:lnTo>
                  <a:pt x="760895" y="2530945"/>
                </a:lnTo>
                <a:lnTo>
                  <a:pt x="788327" y="2530945"/>
                </a:lnTo>
                <a:close/>
                <a:moveTo>
                  <a:pt x="719747" y="2393442"/>
                </a:moveTo>
                <a:lnTo>
                  <a:pt x="719747" y="2366010"/>
                </a:lnTo>
                <a:lnTo>
                  <a:pt x="747179" y="2366010"/>
                </a:lnTo>
                <a:lnTo>
                  <a:pt x="747179" y="2338578"/>
                </a:lnTo>
                <a:lnTo>
                  <a:pt x="719747" y="2338578"/>
                </a:lnTo>
                <a:lnTo>
                  <a:pt x="719747" y="2311146"/>
                </a:lnTo>
                <a:lnTo>
                  <a:pt x="692315" y="2311146"/>
                </a:lnTo>
                <a:lnTo>
                  <a:pt x="692315" y="2338578"/>
                </a:lnTo>
                <a:lnTo>
                  <a:pt x="664883" y="2338578"/>
                </a:lnTo>
                <a:lnTo>
                  <a:pt x="664883" y="2366010"/>
                </a:lnTo>
                <a:lnTo>
                  <a:pt x="692315" y="2366010"/>
                </a:lnTo>
                <a:lnTo>
                  <a:pt x="692315" y="2393442"/>
                </a:lnTo>
                <a:lnTo>
                  <a:pt x="719747" y="2393442"/>
                </a:lnTo>
                <a:close/>
                <a:moveTo>
                  <a:pt x="581901" y="2117065"/>
                </a:moveTo>
                <a:lnTo>
                  <a:pt x="581901" y="2091004"/>
                </a:lnTo>
                <a:lnTo>
                  <a:pt x="607962" y="2091004"/>
                </a:lnTo>
                <a:lnTo>
                  <a:pt x="607962" y="2064944"/>
                </a:lnTo>
                <a:lnTo>
                  <a:pt x="581901" y="2064944"/>
                </a:lnTo>
                <a:lnTo>
                  <a:pt x="581901" y="2038883"/>
                </a:lnTo>
                <a:lnTo>
                  <a:pt x="555841" y="2038883"/>
                </a:lnTo>
                <a:lnTo>
                  <a:pt x="555841" y="2064944"/>
                </a:lnTo>
                <a:lnTo>
                  <a:pt x="529780" y="2064944"/>
                </a:lnTo>
                <a:lnTo>
                  <a:pt x="529780" y="2091004"/>
                </a:lnTo>
                <a:lnTo>
                  <a:pt x="555841" y="2091004"/>
                </a:lnTo>
                <a:lnTo>
                  <a:pt x="555841" y="2117065"/>
                </a:lnTo>
                <a:lnTo>
                  <a:pt x="581901" y="2117065"/>
                </a:lnTo>
                <a:close/>
                <a:moveTo>
                  <a:pt x="829475" y="1213866"/>
                </a:moveTo>
                <a:lnTo>
                  <a:pt x="829475" y="1241298"/>
                </a:lnTo>
                <a:lnTo>
                  <a:pt x="802043" y="1241298"/>
                </a:lnTo>
                <a:lnTo>
                  <a:pt x="802043" y="1268730"/>
                </a:lnTo>
                <a:lnTo>
                  <a:pt x="829475" y="1268730"/>
                </a:lnTo>
                <a:lnTo>
                  <a:pt x="829475" y="1296162"/>
                </a:lnTo>
                <a:lnTo>
                  <a:pt x="856907" y="1296162"/>
                </a:lnTo>
                <a:lnTo>
                  <a:pt x="856907" y="1268730"/>
                </a:lnTo>
                <a:lnTo>
                  <a:pt x="884339" y="1268730"/>
                </a:lnTo>
                <a:lnTo>
                  <a:pt x="884339" y="1241298"/>
                </a:lnTo>
                <a:lnTo>
                  <a:pt x="856907" y="1241298"/>
                </a:lnTo>
                <a:lnTo>
                  <a:pt x="856907" y="1213866"/>
                </a:lnTo>
                <a:lnTo>
                  <a:pt x="829475" y="1213866"/>
                </a:lnTo>
                <a:close/>
                <a:moveTo>
                  <a:pt x="624078" y="1626375"/>
                </a:moveTo>
                <a:lnTo>
                  <a:pt x="624078" y="1653121"/>
                </a:lnTo>
                <a:lnTo>
                  <a:pt x="597332" y="1653121"/>
                </a:lnTo>
                <a:lnTo>
                  <a:pt x="597332" y="1679867"/>
                </a:lnTo>
                <a:lnTo>
                  <a:pt x="624078" y="1679867"/>
                </a:lnTo>
                <a:lnTo>
                  <a:pt x="624078" y="1706613"/>
                </a:lnTo>
                <a:lnTo>
                  <a:pt x="650824" y="1706613"/>
                </a:lnTo>
                <a:lnTo>
                  <a:pt x="650824" y="1679867"/>
                </a:lnTo>
                <a:lnTo>
                  <a:pt x="677570" y="1679867"/>
                </a:lnTo>
                <a:lnTo>
                  <a:pt x="677570" y="1653121"/>
                </a:lnTo>
                <a:lnTo>
                  <a:pt x="650824" y="1653121"/>
                </a:lnTo>
                <a:lnTo>
                  <a:pt x="650824" y="1626375"/>
                </a:lnTo>
                <a:lnTo>
                  <a:pt x="624078" y="1626375"/>
                </a:lnTo>
                <a:close/>
                <a:moveTo>
                  <a:pt x="760895" y="1350683"/>
                </a:moveTo>
                <a:lnTo>
                  <a:pt x="760895" y="1378458"/>
                </a:lnTo>
                <a:lnTo>
                  <a:pt x="733120" y="1378458"/>
                </a:lnTo>
                <a:lnTo>
                  <a:pt x="733120" y="1405890"/>
                </a:lnTo>
                <a:lnTo>
                  <a:pt x="760895" y="1405890"/>
                </a:lnTo>
                <a:lnTo>
                  <a:pt x="760895" y="1433665"/>
                </a:lnTo>
                <a:lnTo>
                  <a:pt x="788327" y="1433665"/>
                </a:lnTo>
                <a:lnTo>
                  <a:pt x="788327" y="1405890"/>
                </a:lnTo>
                <a:lnTo>
                  <a:pt x="816102" y="1405890"/>
                </a:lnTo>
                <a:lnTo>
                  <a:pt x="816102" y="1378458"/>
                </a:lnTo>
                <a:lnTo>
                  <a:pt x="788327" y="1378458"/>
                </a:lnTo>
                <a:lnTo>
                  <a:pt x="788327" y="1350683"/>
                </a:lnTo>
                <a:lnTo>
                  <a:pt x="760895" y="1350683"/>
                </a:lnTo>
                <a:close/>
                <a:moveTo>
                  <a:pt x="692315" y="1488186"/>
                </a:moveTo>
                <a:lnTo>
                  <a:pt x="692315" y="1515618"/>
                </a:lnTo>
                <a:lnTo>
                  <a:pt x="664883" y="1515618"/>
                </a:lnTo>
                <a:lnTo>
                  <a:pt x="664883" y="1543050"/>
                </a:lnTo>
                <a:lnTo>
                  <a:pt x="692315" y="1543050"/>
                </a:lnTo>
                <a:lnTo>
                  <a:pt x="692315" y="1570482"/>
                </a:lnTo>
                <a:lnTo>
                  <a:pt x="719747" y="1570482"/>
                </a:lnTo>
                <a:lnTo>
                  <a:pt x="719747" y="1543050"/>
                </a:lnTo>
                <a:lnTo>
                  <a:pt x="747179" y="1543050"/>
                </a:lnTo>
                <a:lnTo>
                  <a:pt x="747179" y="1515618"/>
                </a:lnTo>
                <a:lnTo>
                  <a:pt x="719747" y="1515618"/>
                </a:lnTo>
                <a:lnTo>
                  <a:pt x="719747" y="1488186"/>
                </a:lnTo>
                <a:lnTo>
                  <a:pt x="692315" y="1488186"/>
                </a:lnTo>
                <a:close/>
                <a:moveTo>
                  <a:pt x="1789252" y="663854"/>
                </a:moveTo>
                <a:lnTo>
                  <a:pt x="1789252" y="692315"/>
                </a:lnTo>
                <a:lnTo>
                  <a:pt x="1760791" y="692315"/>
                </a:lnTo>
                <a:lnTo>
                  <a:pt x="1760791" y="720433"/>
                </a:lnTo>
                <a:lnTo>
                  <a:pt x="1789252" y="720433"/>
                </a:lnTo>
                <a:lnTo>
                  <a:pt x="1789252" y="748894"/>
                </a:lnTo>
                <a:lnTo>
                  <a:pt x="1817370" y="748894"/>
                </a:lnTo>
                <a:lnTo>
                  <a:pt x="1817370" y="720433"/>
                </a:lnTo>
                <a:lnTo>
                  <a:pt x="1845831" y="720433"/>
                </a:lnTo>
                <a:lnTo>
                  <a:pt x="1845831" y="692315"/>
                </a:lnTo>
                <a:lnTo>
                  <a:pt x="1817370" y="692315"/>
                </a:lnTo>
                <a:lnTo>
                  <a:pt x="1817370" y="663854"/>
                </a:lnTo>
                <a:lnTo>
                  <a:pt x="1789252" y="663854"/>
                </a:lnTo>
                <a:close/>
                <a:moveTo>
                  <a:pt x="2749372" y="938517"/>
                </a:moveTo>
                <a:lnTo>
                  <a:pt x="2749372" y="966635"/>
                </a:lnTo>
                <a:lnTo>
                  <a:pt x="2721254" y="966635"/>
                </a:lnTo>
                <a:lnTo>
                  <a:pt x="2721254" y="994753"/>
                </a:lnTo>
                <a:lnTo>
                  <a:pt x="2749372" y="994753"/>
                </a:lnTo>
                <a:lnTo>
                  <a:pt x="2749372" y="1022871"/>
                </a:lnTo>
                <a:lnTo>
                  <a:pt x="2777490" y="1022871"/>
                </a:lnTo>
                <a:lnTo>
                  <a:pt x="2777490" y="994753"/>
                </a:lnTo>
                <a:lnTo>
                  <a:pt x="2805608" y="994753"/>
                </a:lnTo>
                <a:lnTo>
                  <a:pt x="2805608" y="966635"/>
                </a:lnTo>
                <a:lnTo>
                  <a:pt x="2777490" y="966635"/>
                </a:lnTo>
                <a:lnTo>
                  <a:pt x="2777490" y="938517"/>
                </a:lnTo>
                <a:lnTo>
                  <a:pt x="2749372" y="938517"/>
                </a:lnTo>
                <a:close/>
                <a:moveTo>
                  <a:pt x="2613584" y="668312"/>
                </a:moveTo>
                <a:lnTo>
                  <a:pt x="2613584" y="693687"/>
                </a:lnTo>
                <a:lnTo>
                  <a:pt x="2588209" y="693687"/>
                </a:lnTo>
                <a:lnTo>
                  <a:pt x="2588209" y="719061"/>
                </a:lnTo>
                <a:lnTo>
                  <a:pt x="2613584" y="719061"/>
                </a:lnTo>
                <a:lnTo>
                  <a:pt x="2613584" y="744436"/>
                </a:lnTo>
                <a:lnTo>
                  <a:pt x="2638958" y="744436"/>
                </a:lnTo>
                <a:lnTo>
                  <a:pt x="2638958" y="719061"/>
                </a:lnTo>
                <a:lnTo>
                  <a:pt x="2664333" y="719061"/>
                </a:lnTo>
                <a:lnTo>
                  <a:pt x="2664333" y="693687"/>
                </a:lnTo>
                <a:lnTo>
                  <a:pt x="2638958" y="693687"/>
                </a:lnTo>
                <a:lnTo>
                  <a:pt x="2638958" y="668312"/>
                </a:lnTo>
                <a:lnTo>
                  <a:pt x="2613584" y="668312"/>
                </a:lnTo>
                <a:close/>
                <a:moveTo>
                  <a:pt x="2681478" y="803415"/>
                </a:moveTo>
                <a:lnTo>
                  <a:pt x="2681478" y="830161"/>
                </a:lnTo>
                <a:lnTo>
                  <a:pt x="2654732" y="830161"/>
                </a:lnTo>
                <a:lnTo>
                  <a:pt x="2654732" y="856907"/>
                </a:lnTo>
                <a:lnTo>
                  <a:pt x="2681478" y="856907"/>
                </a:lnTo>
                <a:lnTo>
                  <a:pt x="2681478" y="883653"/>
                </a:lnTo>
                <a:lnTo>
                  <a:pt x="2708224" y="883653"/>
                </a:lnTo>
                <a:lnTo>
                  <a:pt x="2708224" y="856907"/>
                </a:lnTo>
                <a:lnTo>
                  <a:pt x="2734970" y="856907"/>
                </a:lnTo>
                <a:lnTo>
                  <a:pt x="2734970" y="830161"/>
                </a:lnTo>
                <a:lnTo>
                  <a:pt x="2708224" y="830161"/>
                </a:lnTo>
                <a:lnTo>
                  <a:pt x="2708224" y="803415"/>
                </a:lnTo>
                <a:lnTo>
                  <a:pt x="2681478" y="803415"/>
                </a:lnTo>
                <a:close/>
                <a:moveTo>
                  <a:pt x="2543632" y="801357"/>
                </a:moveTo>
                <a:lnTo>
                  <a:pt x="2543632" y="829475"/>
                </a:lnTo>
                <a:lnTo>
                  <a:pt x="2515514" y="829475"/>
                </a:lnTo>
                <a:lnTo>
                  <a:pt x="2515514" y="857593"/>
                </a:lnTo>
                <a:lnTo>
                  <a:pt x="2543632" y="857593"/>
                </a:lnTo>
                <a:lnTo>
                  <a:pt x="2543632" y="885711"/>
                </a:lnTo>
                <a:lnTo>
                  <a:pt x="2571750" y="885711"/>
                </a:lnTo>
                <a:lnTo>
                  <a:pt x="2571750" y="857593"/>
                </a:lnTo>
                <a:lnTo>
                  <a:pt x="2599868" y="857593"/>
                </a:lnTo>
                <a:lnTo>
                  <a:pt x="2599868" y="829475"/>
                </a:lnTo>
                <a:lnTo>
                  <a:pt x="2571750" y="829475"/>
                </a:lnTo>
                <a:lnTo>
                  <a:pt x="2571750" y="801357"/>
                </a:lnTo>
                <a:lnTo>
                  <a:pt x="2543632" y="801357"/>
                </a:lnTo>
                <a:close/>
                <a:moveTo>
                  <a:pt x="2475738" y="666598"/>
                </a:moveTo>
                <a:lnTo>
                  <a:pt x="2475738" y="693001"/>
                </a:lnTo>
                <a:lnTo>
                  <a:pt x="2449335" y="693001"/>
                </a:lnTo>
                <a:lnTo>
                  <a:pt x="2449335" y="719747"/>
                </a:lnTo>
                <a:lnTo>
                  <a:pt x="2475738" y="719747"/>
                </a:lnTo>
                <a:lnTo>
                  <a:pt x="2475738" y="746150"/>
                </a:lnTo>
                <a:lnTo>
                  <a:pt x="2502484" y="746150"/>
                </a:lnTo>
                <a:lnTo>
                  <a:pt x="2502484" y="719747"/>
                </a:lnTo>
                <a:lnTo>
                  <a:pt x="2528888" y="719747"/>
                </a:lnTo>
                <a:lnTo>
                  <a:pt x="2528888" y="693001"/>
                </a:lnTo>
                <a:lnTo>
                  <a:pt x="2502484" y="693001"/>
                </a:lnTo>
                <a:lnTo>
                  <a:pt x="2502484" y="666598"/>
                </a:lnTo>
                <a:lnTo>
                  <a:pt x="2475738" y="666598"/>
                </a:lnTo>
                <a:close/>
                <a:moveTo>
                  <a:pt x="2819324" y="805472"/>
                </a:moveTo>
                <a:lnTo>
                  <a:pt x="2819324" y="830847"/>
                </a:lnTo>
                <a:lnTo>
                  <a:pt x="2793949" y="830847"/>
                </a:lnTo>
                <a:lnTo>
                  <a:pt x="2793949" y="856221"/>
                </a:lnTo>
                <a:lnTo>
                  <a:pt x="2819324" y="856221"/>
                </a:lnTo>
                <a:lnTo>
                  <a:pt x="2819324" y="881596"/>
                </a:lnTo>
                <a:lnTo>
                  <a:pt x="2844698" y="881596"/>
                </a:lnTo>
                <a:lnTo>
                  <a:pt x="2844698" y="856221"/>
                </a:lnTo>
                <a:lnTo>
                  <a:pt x="2870073" y="856221"/>
                </a:lnTo>
                <a:lnTo>
                  <a:pt x="2870073" y="830847"/>
                </a:lnTo>
                <a:lnTo>
                  <a:pt x="2844698" y="830847"/>
                </a:lnTo>
                <a:lnTo>
                  <a:pt x="2844698" y="805472"/>
                </a:lnTo>
                <a:lnTo>
                  <a:pt x="2819324" y="805472"/>
                </a:lnTo>
                <a:close/>
                <a:moveTo>
                  <a:pt x="3024035" y="1213866"/>
                </a:moveTo>
                <a:lnTo>
                  <a:pt x="3024035" y="1241298"/>
                </a:lnTo>
                <a:lnTo>
                  <a:pt x="2996603" y="1241298"/>
                </a:lnTo>
                <a:lnTo>
                  <a:pt x="2996603" y="1268730"/>
                </a:lnTo>
                <a:lnTo>
                  <a:pt x="3024035" y="1268730"/>
                </a:lnTo>
                <a:lnTo>
                  <a:pt x="3024035" y="1296162"/>
                </a:lnTo>
                <a:lnTo>
                  <a:pt x="3051467" y="1296162"/>
                </a:lnTo>
                <a:lnTo>
                  <a:pt x="3051467" y="1268730"/>
                </a:lnTo>
                <a:lnTo>
                  <a:pt x="3078899" y="1268730"/>
                </a:lnTo>
                <a:lnTo>
                  <a:pt x="3078899" y="1241298"/>
                </a:lnTo>
                <a:lnTo>
                  <a:pt x="3051467" y="1241298"/>
                </a:lnTo>
                <a:lnTo>
                  <a:pt x="3051467" y="1213866"/>
                </a:lnTo>
                <a:lnTo>
                  <a:pt x="3024035" y="1213866"/>
                </a:lnTo>
                <a:close/>
                <a:moveTo>
                  <a:pt x="2405786" y="799643"/>
                </a:moveTo>
                <a:lnTo>
                  <a:pt x="2405786" y="828789"/>
                </a:lnTo>
                <a:lnTo>
                  <a:pt x="2376640" y="828789"/>
                </a:lnTo>
                <a:lnTo>
                  <a:pt x="2376640" y="858279"/>
                </a:lnTo>
                <a:lnTo>
                  <a:pt x="2405786" y="858279"/>
                </a:lnTo>
                <a:lnTo>
                  <a:pt x="2405786" y="887425"/>
                </a:lnTo>
                <a:lnTo>
                  <a:pt x="2435276" y="887425"/>
                </a:lnTo>
                <a:lnTo>
                  <a:pt x="2435276" y="858279"/>
                </a:lnTo>
                <a:lnTo>
                  <a:pt x="2464423" y="858279"/>
                </a:lnTo>
                <a:lnTo>
                  <a:pt x="2464423" y="828789"/>
                </a:lnTo>
                <a:lnTo>
                  <a:pt x="2435276" y="828789"/>
                </a:lnTo>
                <a:lnTo>
                  <a:pt x="2435276" y="799643"/>
                </a:lnTo>
                <a:lnTo>
                  <a:pt x="2405786" y="799643"/>
                </a:lnTo>
                <a:close/>
                <a:moveTo>
                  <a:pt x="2955455" y="1077049"/>
                </a:moveTo>
                <a:lnTo>
                  <a:pt x="2955455" y="1104138"/>
                </a:lnTo>
                <a:lnTo>
                  <a:pt x="2928366" y="1104138"/>
                </a:lnTo>
                <a:lnTo>
                  <a:pt x="2928366" y="1131570"/>
                </a:lnTo>
                <a:lnTo>
                  <a:pt x="2955455" y="1131570"/>
                </a:lnTo>
                <a:lnTo>
                  <a:pt x="2955455" y="1158659"/>
                </a:lnTo>
                <a:lnTo>
                  <a:pt x="2982887" y="1158659"/>
                </a:lnTo>
                <a:lnTo>
                  <a:pt x="2982887" y="1131570"/>
                </a:lnTo>
                <a:lnTo>
                  <a:pt x="3009976" y="1131570"/>
                </a:lnTo>
                <a:lnTo>
                  <a:pt x="3009976" y="1104138"/>
                </a:lnTo>
                <a:lnTo>
                  <a:pt x="2982887" y="1104138"/>
                </a:lnTo>
                <a:lnTo>
                  <a:pt x="2982887" y="1077049"/>
                </a:lnTo>
                <a:lnTo>
                  <a:pt x="2955455" y="1077049"/>
                </a:lnTo>
                <a:close/>
                <a:moveTo>
                  <a:pt x="2887561" y="941261"/>
                </a:moveTo>
                <a:lnTo>
                  <a:pt x="2887561" y="967664"/>
                </a:lnTo>
                <a:lnTo>
                  <a:pt x="2861158" y="967664"/>
                </a:lnTo>
                <a:lnTo>
                  <a:pt x="2861158" y="993724"/>
                </a:lnTo>
                <a:lnTo>
                  <a:pt x="2887561" y="993724"/>
                </a:lnTo>
                <a:lnTo>
                  <a:pt x="2887561" y="1020128"/>
                </a:lnTo>
                <a:lnTo>
                  <a:pt x="2913622" y="1020128"/>
                </a:lnTo>
                <a:lnTo>
                  <a:pt x="2913622" y="993724"/>
                </a:lnTo>
                <a:lnTo>
                  <a:pt x="2940025" y="993724"/>
                </a:lnTo>
                <a:lnTo>
                  <a:pt x="2940025" y="967664"/>
                </a:lnTo>
                <a:lnTo>
                  <a:pt x="2913622" y="967664"/>
                </a:lnTo>
                <a:lnTo>
                  <a:pt x="2913622" y="941261"/>
                </a:lnTo>
                <a:lnTo>
                  <a:pt x="2887561" y="941261"/>
                </a:lnTo>
                <a:close/>
                <a:moveTo>
                  <a:pt x="2200732" y="664197"/>
                </a:moveTo>
                <a:lnTo>
                  <a:pt x="2200732" y="692315"/>
                </a:lnTo>
                <a:lnTo>
                  <a:pt x="2172614" y="692315"/>
                </a:lnTo>
                <a:lnTo>
                  <a:pt x="2172614" y="720433"/>
                </a:lnTo>
                <a:lnTo>
                  <a:pt x="2200732" y="720433"/>
                </a:lnTo>
                <a:lnTo>
                  <a:pt x="2200732" y="748551"/>
                </a:lnTo>
                <a:lnTo>
                  <a:pt x="2228850" y="748551"/>
                </a:lnTo>
                <a:lnTo>
                  <a:pt x="2228850" y="720433"/>
                </a:lnTo>
                <a:lnTo>
                  <a:pt x="2256968" y="720433"/>
                </a:lnTo>
                <a:lnTo>
                  <a:pt x="2256968" y="692315"/>
                </a:lnTo>
                <a:lnTo>
                  <a:pt x="2228850" y="692315"/>
                </a:lnTo>
                <a:lnTo>
                  <a:pt x="2228850" y="664197"/>
                </a:lnTo>
                <a:lnTo>
                  <a:pt x="2200732" y="664197"/>
                </a:lnTo>
                <a:close/>
                <a:moveTo>
                  <a:pt x="1858861" y="530123"/>
                </a:moveTo>
                <a:lnTo>
                  <a:pt x="1858861" y="556184"/>
                </a:lnTo>
                <a:lnTo>
                  <a:pt x="1832800" y="556184"/>
                </a:lnTo>
                <a:lnTo>
                  <a:pt x="1832800" y="582244"/>
                </a:lnTo>
                <a:lnTo>
                  <a:pt x="1858861" y="582244"/>
                </a:lnTo>
                <a:lnTo>
                  <a:pt x="1858861" y="608305"/>
                </a:lnTo>
                <a:lnTo>
                  <a:pt x="1884921" y="608305"/>
                </a:lnTo>
                <a:lnTo>
                  <a:pt x="1884921" y="582244"/>
                </a:lnTo>
                <a:lnTo>
                  <a:pt x="1910982" y="582244"/>
                </a:lnTo>
                <a:lnTo>
                  <a:pt x="1910982" y="556184"/>
                </a:lnTo>
                <a:lnTo>
                  <a:pt x="1884921" y="556184"/>
                </a:lnTo>
                <a:lnTo>
                  <a:pt x="1884921" y="530123"/>
                </a:lnTo>
                <a:lnTo>
                  <a:pt x="1858861" y="530123"/>
                </a:lnTo>
                <a:close/>
                <a:moveTo>
                  <a:pt x="2338235" y="665226"/>
                </a:moveTo>
                <a:lnTo>
                  <a:pt x="2338235" y="692658"/>
                </a:lnTo>
                <a:lnTo>
                  <a:pt x="2310803" y="692658"/>
                </a:lnTo>
                <a:lnTo>
                  <a:pt x="2310803" y="720090"/>
                </a:lnTo>
                <a:lnTo>
                  <a:pt x="2338235" y="720090"/>
                </a:lnTo>
                <a:lnTo>
                  <a:pt x="2338235" y="747522"/>
                </a:lnTo>
                <a:lnTo>
                  <a:pt x="2365667" y="747522"/>
                </a:lnTo>
                <a:lnTo>
                  <a:pt x="2365667" y="720090"/>
                </a:lnTo>
                <a:lnTo>
                  <a:pt x="2393099" y="720090"/>
                </a:lnTo>
                <a:lnTo>
                  <a:pt x="2393099" y="692658"/>
                </a:lnTo>
                <a:lnTo>
                  <a:pt x="2365667" y="692658"/>
                </a:lnTo>
                <a:lnTo>
                  <a:pt x="2365667" y="665226"/>
                </a:lnTo>
                <a:lnTo>
                  <a:pt x="2338235" y="665226"/>
                </a:lnTo>
                <a:close/>
                <a:moveTo>
                  <a:pt x="1721701" y="530466"/>
                </a:moveTo>
                <a:lnTo>
                  <a:pt x="1721701" y="556184"/>
                </a:lnTo>
                <a:lnTo>
                  <a:pt x="1695983" y="556184"/>
                </a:lnTo>
                <a:lnTo>
                  <a:pt x="1695983" y="582244"/>
                </a:lnTo>
                <a:lnTo>
                  <a:pt x="1721701" y="582244"/>
                </a:lnTo>
                <a:lnTo>
                  <a:pt x="1721701" y="607962"/>
                </a:lnTo>
                <a:lnTo>
                  <a:pt x="1747761" y="607962"/>
                </a:lnTo>
                <a:lnTo>
                  <a:pt x="1747761" y="582244"/>
                </a:lnTo>
                <a:lnTo>
                  <a:pt x="1773479" y="582244"/>
                </a:lnTo>
                <a:lnTo>
                  <a:pt x="1773479" y="556184"/>
                </a:lnTo>
                <a:lnTo>
                  <a:pt x="1747761" y="556184"/>
                </a:lnTo>
                <a:lnTo>
                  <a:pt x="1747761" y="530466"/>
                </a:lnTo>
                <a:lnTo>
                  <a:pt x="1721701" y="530466"/>
                </a:lnTo>
                <a:close/>
                <a:moveTo>
                  <a:pt x="1996021" y="530123"/>
                </a:moveTo>
                <a:lnTo>
                  <a:pt x="1996021" y="556184"/>
                </a:lnTo>
                <a:lnTo>
                  <a:pt x="1969960" y="556184"/>
                </a:lnTo>
                <a:lnTo>
                  <a:pt x="1969960" y="582244"/>
                </a:lnTo>
                <a:lnTo>
                  <a:pt x="1996021" y="582244"/>
                </a:lnTo>
                <a:lnTo>
                  <a:pt x="1996021" y="608305"/>
                </a:lnTo>
                <a:lnTo>
                  <a:pt x="2022081" y="608305"/>
                </a:lnTo>
                <a:lnTo>
                  <a:pt x="2022081" y="582244"/>
                </a:lnTo>
                <a:lnTo>
                  <a:pt x="2048142" y="582244"/>
                </a:lnTo>
                <a:lnTo>
                  <a:pt x="2048142" y="556184"/>
                </a:lnTo>
                <a:lnTo>
                  <a:pt x="2022081" y="556184"/>
                </a:lnTo>
                <a:lnTo>
                  <a:pt x="2022081" y="530123"/>
                </a:lnTo>
                <a:lnTo>
                  <a:pt x="1996021" y="530123"/>
                </a:lnTo>
                <a:close/>
                <a:moveTo>
                  <a:pt x="1926069" y="663512"/>
                </a:moveTo>
                <a:lnTo>
                  <a:pt x="1926069" y="691972"/>
                </a:lnTo>
                <a:lnTo>
                  <a:pt x="1897609" y="691972"/>
                </a:lnTo>
                <a:lnTo>
                  <a:pt x="1897609" y="720776"/>
                </a:lnTo>
                <a:lnTo>
                  <a:pt x="1926069" y="720776"/>
                </a:lnTo>
                <a:lnTo>
                  <a:pt x="1926069" y="749237"/>
                </a:lnTo>
                <a:lnTo>
                  <a:pt x="1954873" y="749237"/>
                </a:lnTo>
                <a:lnTo>
                  <a:pt x="1954873" y="720776"/>
                </a:lnTo>
                <a:lnTo>
                  <a:pt x="1983334" y="720776"/>
                </a:lnTo>
                <a:lnTo>
                  <a:pt x="1983334" y="691972"/>
                </a:lnTo>
                <a:lnTo>
                  <a:pt x="1954873" y="691972"/>
                </a:lnTo>
                <a:lnTo>
                  <a:pt x="1954873" y="663512"/>
                </a:lnTo>
                <a:lnTo>
                  <a:pt x="1926069" y="663512"/>
                </a:lnTo>
                <a:close/>
                <a:moveTo>
                  <a:pt x="3093987" y="1080478"/>
                </a:moveTo>
                <a:lnTo>
                  <a:pt x="3093987" y="1105510"/>
                </a:lnTo>
                <a:lnTo>
                  <a:pt x="3068955" y="1105510"/>
                </a:lnTo>
                <a:lnTo>
                  <a:pt x="3068955" y="1130198"/>
                </a:lnTo>
                <a:lnTo>
                  <a:pt x="3093987" y="1130198"/>
                </a:lnTo>
                <a:lnTo>
                  <a:pt x="3093987" y="1155230"/>
                </a:lnTo>
                <a:lnTo>
                  <a:pt x="3118676" y="1155230"/>
                </a:lnTo>
                <a:lnTo>
                  <a:pt x="3118676" y="1130198"/>
                </a:lnTo>
                <a:lnTo>
                  <a:pt x="3143707" y="1130198"/>
                </a:lnTo>
                <a:lnTo>
                  <a:pt x="3143707" y="1105510"/>
                </a:lnTo>
                <a:lnTo>
                  <a:pt x="3118676" y="1105510"/>
                </a:lnTo>
                <a:lnTo>
                  <a:pt x="3118676" y="1080478"/>
                </a:lnTo>
                <a:lnTo>
                  <a:pt x="3093987" y="1080478"/>
                </a:lnTo>
                <a:close/>
                <a:moveTo>
                  <a:pt x="2270684" y="531152"/>
                </a:moveTo>
                <a:lnTo>
                  <a:pt x="2270684" y="556527"/>
                </a:lnTo>
                <a:lnTo>
                  <a:pt x="2245309" y="556527"/>
                </a:lnTo>
                <a:lnTo>
                  <a:pt x="2245309" y="581901"/>
                </a:lnTo>
                <a:lnTo>
                  <a:pt x="2270684" y="581901"/>
                </a:lnTo>
                <a:lnTo>
                  <a:pt x="2270684" y="607276"/>
                </a:lnTo>
                <a:lnTo>
                  <a:pt x="2296058" y="607276"/>
                </a:lnTo>
                <a:lnTo>
                  <a:pt x="2296058" y="581901"/>
                </a:lnTo>
                <a:lnTo>
                  <a:pt x="2321433" y="581901"/>
                </a:lnTo>
                <a:lnTo>
                  <a:pt x="2321433" y="556527"/>
                </a:lnTo>
                <a:lnTo>
                  <a:pt x="2296058" y="556527"/>
                </a:lnTo>
                <a:lnTo>
                  <a:pt x="2296058" y="531152"/>
                </a:lnTo>
                <a:lnTo>
                  <a:pt x="2270684" y="531152"/>
                </a:lnTo>
                <a:close/>
                <a:moveTo>
                  <a:pt x="2133181" y="530466"/>
                </a:moveTo>
                <a:lnTo>
                  <a:pt x="2133181" y="556184"/>
                </a:lnTo>
                <a:lnTo>
                  <a:pt x="2107463" y="556184"/>
                </a:lnTo>
                <a:lnTo>
                  <a:pt x="2107463" y="582244"/>
                </a:lnTo>
                <a:lnTo>
                  <a:pt x="2133181" y="582244"/>
                </a:lnTo>
                <a:lnTo>
                  <a:pt x="2133181" y="607962"/>
                </a:lnTo>
                <a:lnTo>
                  <a:pt x="2159242" y="607962"/>
                </a:lnTo>
                <a:lnTo>
                  <a:pt x="2159242" y="582244"/>
                </a:lnTo>
                <a:lnTo>
                  <a:pt x="2184959" y="582244"/>
                </a:lnTo>
                <a:lnTo>
                  <a:pt x="2184959" y="556184"/>
                </a:lnTo>
                <a:lnTo>
                  <a:pt x="2159242" y="556184"/>
                </a:lnTo>
                <a:lnTo>
                  <a:pt x="2159242" y="530466"/>
                </a:lnTo>
                <a:lnTo>
                  <a:pt x="2133181" y="530466"/>
                </a:lnTo>
                <a:close/>
                <a:moveTo>
                  <a:pt x="2063572" y="663854"/>
                </a:moveTo>
                <a:lnTo>
                  <a:pt x="2063572" y="692315"/>
                </a:lnTo>
                <a:lnTo>
                  <a:pt x="2035111" y="692315"/>
                </a:lnTo>
                <a:lnTo>
                  <a:pt x="2035111" y="720433"/>
                </a:lnTo>
                <a:lnTo>
                  <a:pt x="2063572" y="720433"/>
                </a:lnTo>
                <a:lnTo>
                  <a:pt x="2063572" y="748894"/>
                </a:lnTo>
                <a:lnTo>
                  <a:pt x="2091690" y="748894"/>
                </a:lnTo>
                <a:lnTo>
                  <a:pt x="2091690" y="720433"/>
                </a:lnTo>
                <a:lnTo>
                  <a:pt x="2120151" y="720433"/>
                </a:lnTo>
                <a:lnTo>
                  <a:pt x="2120151" y="692315"/>
                </a:lnTo>
                <a:lnTo>
                  <a:pt x="2091690" y="692315"/>
                </a:lnTo>
                <a:lnTo>
                  <a:pt x="2091690" y="663854"/>
                </a:lnTo>
                <a:lnTo>
                  <a:pt x="2063572" y="663854"/>
                </a:lnTo>
                <a:close/>
                <a:moveTo>
                  <a:pt x="2778862" y="2673248"/>
                </a:moveTo>
                <a:lnTo>
                  <a:pt x="2778862" y="2642045"/>
                </a:lnTo>
                <a:lnTo>
                  <a:pt x="2810066" y="2642045"/>
                </a:lnTo>
                <a:lnTo>
                  <a:pt x="2810066" y="2611184"/>
                </a:lnTo>
                <a:lnTo>
                  <a:pt x="2778862" y="2611184"/>
                </a:lnTo>
                <a:lnTo>
                  <a:pt x="2778862" y="2579980"/>
                </a:lnTo>
                <a:lnTo>
                  <a:pt x="2748001" y="2579980"/>
                </a:lnTo>
                <a:lnTo>
                  <a:pt x="2748001" y="2611184"/>
                </a:lnTo>
                <a:lnTo>
                  <a:pt x="2716797" y="2611184"/>
                </a:lnTo>
                <a:lnTo>
                  <a:pt x="2716797" y="2642045"/>
                </a:lnTo>
                <a:lnTo>
                  <a:pt x="2748001" y="2642045"/>
                </a:lnTo>
                <a:lnTo>
                  <a:pt x="2748001" y="2673248"/>
                </a:lnTo>
                <a:lnTo>
                  <a:pt x="2778862" y="2673248"/>
                </a:lnTo>
                <a:close/>
                <a:moveTo>
                  <a:pt x="2298459" y="3083014"/>
                </a:moveTo>
                <a:lnTo>
                  <a:pt x="2298459" y="3053182"/>
                </a:lnTo>
                <a:lnTo>
                  <a:pt x="2328291" y="3053182"/>
                </a:lnTo>
                <a:lnTo>
                  <a:pt x="2328291" y="3023006"/>
                </a:lnTo>
                <a:lnTo>
                  <a:pt x="2298459" y="3023006"/>
                </a:lnTo>
                <a:lnTo>
                  <a:pt x="2298459" y="2993174"/>
                </a:lnTo>
                <a:lnTo>
                  <a:pt x="2268284" y="2993174"/>
                </a:lnTo>
                <a:lnTo>
                  <a:pt x="2268284" y="3023006"/>
                </a:lnTo>
                <a:lnTo>
                  <a:pt x="2238451" y="3023006"/>
                </a:lnTo>
                <a:lnTo>
                  <a:pt x="2238451" y="3053182"/>
                </a:lnTo>
                <a:lnTo>
                  <a:pt x="2268284" y="3053182"/>
                </a:lnTo>
                <a:lnTo>
                  <a:pt x="2268284" y="3083014"/>
                </a:lnTo>
                <a:lnTo>
                  <a:pt x="2298459" y="3083014"/>
                </a:lnTo>
                <a:close/>
                <a:moveTo>
                  <a:pt x="2641016" y="2945168"/>
                </a:moveTo>
                <a:lnTo>
                  <a:pt x="2641016" y="2915679"/>
                </a:lnTo>
                <a:lnTo>
                  <a:pt x="2670505" y="2915679"/>
                </a:lnTo>
                <a:lnTo>
                  <a:pt x="2670505" y="2886189"/>
                </a:lnTo>
                <a:lnTo>
                  <a:pt x="2641016" y="2886189"/>
                </a:lnTo>
                <a:lnTo>
                  <a:pt x="2641016" y="2856700"/>
                </a:lnTo>
                <a:lnTo>
                  <a:pt x="2611526" y="2856700"/>
                </a:lnTo>
                <a:lnTo>
                  <a:pt x="2611526" y="2886189"/>
                </a:lnTo>
                <a:lnTo>
                  <a:pt x="2582037" y="2886189"/>
                </a:lnTo>
                <a:lnTo>
                  <a:pt x="2582037" y="2915679"/>
                </a:lnTo>
                <a:lnTo>
                  <a:pt x="2611526" y="2915679"/>
                </a:lnTo>
                <a:lnTo>
                  <a:pt x="2611526" y="2945168"/>
                </a:lnTo>
                <a:lnTo>
                  <a:pt x="2641016" y="2945168"/>
                </a:lnTo>
                <a:close/>
                <a:moveTo>
                  <a:pt x="2709939" y="2809380"/>
                </a:moveTo>
                <a:lnTo>
                  <a:pt x="2709939" y="2778862"/>
                </a:lnTo>
                <a:lnTo>
                  <a:pt x="2740457" y="2778862"/>
                </a:lnTo>
                <a:lnTo>
                  <a:pt x="2740457" y="2748686"/>
                </a:lnTo>
                <a:lnTo>
                  <a:pt x="2709939" y="2748686"/>
                </a:lnTo>
                <a:lnTo>
                  <a:pt x="2709939" y="2718168"/>
                </a:lnTo>
                <a:lnTo>
                  <a:pt x="2679764" y="2718168"/>
                </a:lnTo>
                <a:lnTo>
                  <a:pt x="2679764" y="2748686"/>
                </a:lnTo>
                <a:lnTo>
                  <a:pt x="2649245" y="2748686"/>
                </a:lnTo>
                <a:lnTo>
                  <a:pt x="2649245" y="2778862"/>
                </a:lnTo>
                <a:lnTo>
                  <a:pt x="2679764" y="2778862"/>
                </a:lnTo>
                <a:lnTo>
                  <a:pt x="2679764" y="2809380"/>
                </a:lnTo>
                <a:lnTo>
                  <a:pt x="2709939" y="2809380"/>
                </a:lnTo>
                <a:close/>
                <a:moveTo>
                  <a:pt x="2846413" y="2807322"/>
                </a:moveTo>
                <a:lnTo>
                  <a:pt x="2846413" y="2778176"/>
                </a:lnTo>
                <a:lnTo>
                  <a:pt x="2875559" y="2778176"/>
                </a:lnTo>
                <a:lnTo>
                  <a:pt x="2875559" y="2749372"/>
                </a:lnTo>
                <a:lnTo>
                  <a:pt x="2846413" y="2749372"/>
                </a:lnTo>
                <a:lnTo>
                  <a:pt x="2846413" y="2720226"/>
                </a:lnTo>
                <a:lnTo>
                  <a:pt x="2817610" y="2720226"/>
                </a:lnTo>
                <a:lnTo>
                  <a:pt x="2817610" y="2749372"/>
                </a:lnTo>
                <a:lnTo>
                  <a:pt x="2788463" y="2749372"/>
                </a:lnTo>
                <a:lnTo>
                  <a:pt x="2788463" y="2778176"/>
                </a:lnTo>
                <a:lnTo>
                  <a:pt x="2817610" y="2778176"/>
                </a:lnTo>
                <a:lnTo>
                  <a:pt x="2817610" y="2807322"/>
                </a:lnTo>
                <a:lnTo>
                  <a:pt x="2846413" y="2807322"/>
                </a:lnTo>
                <a:close/>
                <a:moveTo>
                  <a:pt x="2573465" y="2811094"/>
                </a:moveTo>
                <a:lnTo>
                  <a:pt x="2573465" y="2779547"/>
                </a:lnTo>
                <a:lnTo>
                  <a:pt x="2605012" y="2779547"/>
                </a:lnTo>
                <a:lnTo>
                  <a:pt x="2605012" y="2748001"/>
                </a:lnTo>
                <a:lnTo>
                  <a:pt x="2573465" y="2748001"/>
                </a:lnTo>
                <a:lnTo>
                  <a:pt x="2573465" y="2716454"/>
                </a:lnTo>
                <a:lnTo>
                  <a:pt x="2541918" y="2716454"/>
                </a:lnTo>
                <a:lnTo>
                  <a:pt x="2541918" y="2748001"/>
                </a:lnTo>
                <a:lnTo>
                  <a:pt x="2510371" y="2748001"/>
                </a:lnTo>
                <a:lnTo>
                  <a:pt x="2510371" y="2779547"/>
                </a:lnTo>
                <a:lnTo>
                  <a:pt x="2541918" y="2779547"/>
                </a:lnTo>
                <a:lnTo>
                  <a:pt x="2541918" y="2811094"/>
                </a:lnTo>
                <a:lnTo>
                  <a:pt x="2573465" y="2811094"/>
                </a:lnTo>
                <a:close/>
                <a:moveTo>
                  <a:pt x="2435276" y="3081985"/>
                </a:moveTo>
                <a:lnTo>
                  <a:pt x="2435276" y="3052839"/>
                </a:lnTo>
                <a:lnTo>
                  <a:pt x="2464423" y="3052839"/>
                </a:lnTo>
                <a:lnTo>
                  <a:pt x="2464423" y="3023349"/>
                </a:lnTo>
                <a:lnTo>
                  <a:pt x="2435276" y="3023349"/>
                </a:lnTo>
                <a:lnTo>
                  <a:pt x="2435276" y="2994203"/>
                </a:lnTo>
                <a:lnTo>
                  <a:pt x="2405786" y="2994203"/>
                </a:lnTo>
                <a:lnTo>
                  <a:pt x="2405786" y="3023349"/>
                </a:lnTo>
                <a:lnTo>
                  <a:pt x="2376640" y="3023349"/>
                </a:lnTo>
                <a:lnTo>
                  <a:pt x="2376640" y="3052839"/>
                </a:lnTo>
                <a:lnTo>
                  <a:pt x="2405786" y="3052839"/>
                </a:lnTo>
                <a:lnTo>
                  <a:pt x="2405786" y="3081985"/>
                </a:lnTo>
                <a:lnTo>
                  <a:pt x="2435276" y="3081985"/>
                </a:lnTo>
                <a:close/>
                <a:moveTo>
                  <a:pt x="2915336" y="2670505"/>
                </a:moveTo>
                <a:lnTo>
                  <a:pt x="2915336" y="2641359"/>
                </a:lnTo>
                <a:lnTo>
                  <a:pt x="2944483" y="2641359"/>
                </a:lnTo>
                <a:lnTo>
                  <a:pt x="2944483" y="2611869"/>
                </a:lnTo>
                <a:lnTo>
                  <a:pt x="2915336" y="2611869"/>
                </a:lnTo>
                <a:lnTo>
                  <a:pt x="2915336" y="2582723"/>
                </a:lnTo>
                <a:lnTo>
                  <a:pt x="2885846" y="2582723"/>
                </a:lnTo>
                <a:lnTo>
                  <a:pt x="2885846" y="2611869"/>
                </a:lnTo>
                <a:lnTo>
                  <a:pt x="2856700" y="2611869"/>
                </a:lnTo>
                <a:lnTo>
                  <a:pt x="2856700" y="2641359"/>
                </a:lnTo>
                <a:lnTo>
                  <a:pt x="2885846" y="2641359"/>
                </a:lnTo>
                <a:lnTo>
                  <a:pt x="2885846" y="2670505"/>
                </a:lnTo>
                <a:lnTo>
                  <a:pt x="2915336" y="2670505"/>
                </a:lnTo>
                <a:close/>
                <a:moveTo>
                  <a:pt x="2367725" y="2947911"/>
                </a:moveTo>
                <a:lnTo>
                  <a:pt x="2367725" y="2916707"/>
                </a:lnTo>
                <a:lnTo>
                  <a:pt x="2398928" y="2916707"/>
                </a:lnTo>
                <a:lnTo>
                  <a:pt x="2398928" y="2885161"/>
                </a:lnTo>
                <a:lnTo>
                  <a:pt x="2367725" y="2885161"/>
                </a:lnTo>
                <a:lnTo>
                  <a:pt x="2367725" y="2853957"/>
                </a:lnTo>
                <a:lnTo>
                  <a:pt x="2336178" y="2853957"/>
                </a:lnTo>
                <a:lnTo>
                  <a:pt x="2336178" y="2885161"/>
                </a:lnTo>
                <a:lnTo>
                  <a:pt x="2304974" y="2885161"/>
                </a:lnTo>
                <a:lnTo>
                  <a:pt x="2304974" y="2916707"/>
                </a:lnTo>
                <a:lnTo>
                  <a:pt x="2336178" y="2916707"/>
                </a:lnTo>
                <a:lnTo>
                  <a:pt x="2336178" y="2947911"/>
                </a:lnTo>
                <a:lnTo>
                  <a:pt x="2367725" y="2947911"/>
                </a:lnTo>
                <a:close/>
                <a:moveTo>
                  <a:pt x="2504542" y="2946883"/>
                </a:moveTo>
                <a:lnTo>
                  <a:pt x="2504542" y="2916365"/>
                </a:lnTo>
                <a:lnTo>
                  <a:pt x="2535060" y="2916365"/>
                </a:lnTo>
                <a:lnTo>
                  <a:pt x="2535060" y="2885504"/>
                </a:lnTo>
                <a:lnTo>
                  <a:pt x="2504542" y="2885504"/>
                </a:lnTo>
                <a:lnTo>
                  <a:pt x="2504542" y="2854985"/>
                </a:lnTo>
                <a:lnTo>
                  <a:pt x="2473681" y="2854985"/>
                </a:lnTo>
                <a:lnTo>
                  <a:pt x="2473681" y="2885504"/>
                </a:lnTo>
                <a:lnTo>
                  <a:pt x="2443163" y="2885504"/>
                </a:lnTo>
                <a:lnTo>
                  <a:pt x="2443163" y="2916365"/>
                </a:lnTo>
                <a:lnTo>
                  <a:pt x="2473681" y="2916365"/>
                </a:lnTo>
                <a:lnTo>
                  <a:pt x="2473681" y="2946883"/>
                </a:lnTo>
                <a:lnTo>
                  <a:pt x="2504542" y="2946883"/>
                </a:lnTo>
                <a:close/>
                <a:moveTo>
                  <a:pt x="3299727" y="1491958"/>
                </a:moveTo>
                <a:lnTo>
                  <a:pt x="3299727" y="1516990"/>
                </a:lnTo>
                <a:lnTo>
                  <a:pt x="3274695" y="1516990"/>
                </a:lnTo>
                <a:lnTo>
                  <a:pt x="3274695" y="1541678"/>
                </a:lnTo>
                <a:lnTo>
                  <a:pt x="3299727" y="1541678"/>
                </a:lnTo>
                <a:lnTo>
                  <a:pt x="3299727" y="1566710"/>
                </a:lnTo>
                <a:lnTo>
                  <a:pt x="3324416" y="1566710"/>
                </a:lnTo>
                <a:lnTo>
                  <a:pt x="3324416" y="1541678"/>
                </a:lnTo>
                <a:lnTo>
                  <a:pt x="3349447" y="1541678"/>
                </a:lnTo>
                <a:lnTo>
                  <a:pt x="3349447" y="1516990"/>
                </a:lnTo>
                <a:lnTo>
                  <a:pt x="3324416" y="1516990"/>
                </a:lnTo>
                <a:lnTo>
                  <a:pt x="3324416" y="1491958"/>
                </a:lnTo>
                <a:lnTo>
                  <a:pt x="3299727" y="1491958"/>
                </a:lnTo>
                <a:close/>
                <a:moveTo>
                  <a:pt x="3299041" y="1764563"/>
                </a:moveTo>
                <a:lnTo>
                  <a:pt x="3299041" y="1790624"/>
                </a:lnTo>
                <a:lnTo>
                  <a:pt x="3272981" y="1790624"/>
                </a:lnTo>
                <a:lnTo>
                  <a:pt x="3272981" y="1816684"/>
                </a:lnTo>
                <a:lnTo>
                  <a:pt x="3299041" y="1816684"/>
                </a:lnTo>
                <a:lnTo>
                  <a:pt x="3299041" y="1842745"/>
                </a:lnTo>
                <a:lnTo>
                  <a:pt x="3325102" y="1842745"/>
                </a:lnTo>
                <a:lnTo>
                  <a:pt x="3325102" y="1816684"/>
                </a:lnTo>
                <a:lnTo>
                  <a:pt x="3351162" y="1816684"/>
                </a:lnTo>
                <a:lnTo>
                  <a:pt x="3351162" y="1790624"/>
                </a:lnTo>
                <a:lnTo>
                  <a:pt x="3325102" y="1790624"/>
                </a:lnTo>
                <a:lnTo>
                  <a:pt x="3325102" y="1764563"/>
                </a:lnTo>
                <a:lnTo>
                  <a:pt x="3299041" y="1764563"/>
                </a:lnTo>
                <a:close/>
                <a:moveTo>
                  <a:pt x="3162224" y="1216952"/>
                </a:moveTo>
                <a:lnTo>
                  <a:pt x="3162224" y="1242327"/>
                </a:lnTo>
                <a:lnTo>
                  <a:pt x="3136849" y="1242327"/>
                </a:lnTo>
                <a:lnTo>
                  <a:pt x="3136849" y="1267701"/>
                </a:lnTo>
                <a:lnTo>
                  <a:pt x="3162224" y="1267701"/>
                </a:lnTo>
                <a:lnTo>
                  <a:pt x="3162224" y="1293076"/>
                </a:lnTo>
                <a:lnTo>
                  <a:pt x="3187598" y="1293076"/>
                </a:lnTo>
                <a:lnTo>
                  <a:pt x="3187598" y="1267701"/>
                </a:lnTo>
                <a:lnTo>
                  <a:pt x="3212973" y="1267701"/>
                </a:lnTo>
                <a:lnTo>
                  <a:pt x="3212973" y="1242327"/>
                </a:lnTo>
                <a:lnTo>
                  <a:pt x="3187598" y="1242327"/>
                </a:lnTo>
                <a:lnTo>
                  <a:pt x="3187598" y="1216952"/>
                </a:lnTo>
                <a:lnTo>
                  <a:pt x="3162224" y="1216952"/>
                </a:lnTo>
                <a:close/>
                <a:moveTo>
                  <a:pt x="2983916" y="2533688"/>
                </a:moveTo>
                <a:lnTo>
                  <a:pt x="2983916" y="2504199"/>
                </a:lnTo>
                <a:lnTo>
                  <a:pt x="3013405" y="2504199"/>
                </a:lnTo>
                <a:lnTo>
                  <a:pt x="3013405" y="2474709"/>
                </a:lnTo>
                <a:lnTo>
                  <a:pt x="2983916" y="2474709"/>
                </a:lnTo>
                <a:lnTo>
                  <a:pt x="2983916" y="2445220"/>
                </a:lnTo>
                <a:lnTo>
                  <a:pt x="2954426" y="2445220"/>
                </a:lnTo>
                <a:lnTo>
                  <a:pt x="2954426" y="2474709"/>
                </a:lnTo>
                <a:lnTo>
                  <a:pt x="2924937" y="2474709"/>
                </a:lnTo>
                <a:lnTo>
                  <a:pt x="2924937" y="2504199"/>
                </a:lnTo>
                <a:lnTo>
                  <a:pt x="2954426" y="2504199"/>
                </a:lnTo>
                <a:lnTo>
                  <a:pt x="2954426" y="2533688"/>
                </a:lnTo>
                <a:lnTo>
                  <a:pt x="2983916" y="2533688"/>
                </a:lnTo>
                <a:close/>
                <a:moveTo>
                  <a:pt x="3325102" y="2117065"/>
                </a:moveTo>
                <a:lnTo>
                  <a:pt x="3325102" y="2091004"/>
                </a:lnTo>
                <a:lnTo>
                  <a:pt x="3351162" y="2091004"/>
                </a:lnTo>
                <a:lnTo>
                  <a:pt x="3351162" y="2064944"/>
                </a:lnTo>
                <a:lnTo>
                  <a:pt x="3325102" y="2064944"/>
                </a:lnTo>
                <a:lnTo>
                  <a:pt x="3325102" y="2038883"/>
                </a:lnTo>
                <a:lnTo>
                  <a:pt x="3299041" y="2038883"/>
                </a:lnTo>
                <a:lnTo>
                  <a:pt x="3299041" y="2064944"/>
                </a:lnTo>
                <a:lnTo>
                  <a:pt x="3272981" y="2064944"/>
                </a:lnTo>
                <a:lnTo>
                  <a:pt x="3272981" y="2091004"/>
                </a:lnTo>
                <a:lnTo>
                  <a:pt x="3299041" y="2091004"/>
                </a:lnTo>
                <a:lnTo>
                  <a:pt x="3299041" y="2117065"/>
                </a:lnTo>
                <a:lnTo>
                  <a:pt x="3325102" y="2117065"/>
                </a:lnTo>
                <a:close/>
                <a:moveTo>
                  <a:pt x="3230804" y="1354112"/>
                </a:moveTo>
                <a:lnTo>
                  <a:pt x="3230804" y="1379487"/>
                </a:lnTo>
                <a:lnTo>
                  <a:pt x="3205429" y="1379487"/>
                </a:lnTo>
                <a:lnTo>
                  <a:pt x="3205429" y="1404861"/>
                </a:lnTo>
                <a:lnTo>
                  <a:pt x="3230804" y="1404861"/>
                </a:lnTo>
                <a:lnTo>
                  <a:pt x="3230804" y="1430236"/>
                </a:lnTo>
                <a:lnTo>
                  <a:pt x="3256178" y="1430236"/>
                </a:lnTo>
                <a:lnTo>
                  <a:pt x="3256178" y="1404861"/>
                </a:lnTo>
                <a:lnTo>
                  <a:pt x="3281553" y="1404861"/>
                </a:lnTo>
                <a:lnTo>
                  <a:pt x="3281553" y="1379487"/>
                </a:lnTo>
                <a:lnTo>
                  <a:pt x="3256178" y="1379487"/>
                </a:lnTo>
                <a:lnTo>
                  <a:pt x="3256178" y="1354112"/>
                </a:lnTo>
                <a:lnTo>
                  <a:pt x="3230804" y="1354112"/>
                </a:lnTo>
                <a:close/>
                <a:moveTo>
                  <a:pt x="3051467" y="2668105"/>
                </a:moveTo>
                <a:lnTo>
                  <a:pt x="3051467" y="2640330"/>
                </a:lnTo>
                <a:lnTo>
                  <a:pt x="3079242" y="2640330"/>
                </a:lnTo>
                <a:lnTo>
                  <a:pt x="3079242" y="2612898"/>
                </a:lnTo>
                <a:lnTo>
                  <a:pt x="3051467" y="2612898"/>
                </a:lnTo>
                <a:lnTo>
                  <a:pt x="3051467" y="2585123"/>
                </a:lnTo>
                <a:lnTo>
                  <a:pt x="3024035" y="2585123"/>
                </a:lnTo>
                <a:lnTo>
                  <a:pt x="3024035" y="2612898"/>
                </a:lnTo>
                <a:lnTo>
                  <a:pt x="2996260" y="2612898"/>
                </a:lnTo>
                <a:lnTo>
                  <a:pt x="2996260" y="2640330"/>
                </a:lnTo>
                <a:lnTo>
                  <a:pt x="3024035" y="2640330"/>
                </a:lnTo>
                <a:lnTo>
                  <a:pt x="3024035" y="2668105"/>
                </a:lnTo>
                <a:lnTo>
                  <a:pt x="3051467" y="2668105"/>
                </a:lnTo>
                <a:close/>
                <a:moveTo>
                  <a:pt x="3256864" y="2255596"/>
                </a:moveTo>
                <a:lnTo>
                  <a:pt x="3256864" y="2228507"/>
                </a:lnTo>
                <a:lnTo>
                  <a:pt x="3283954" y="2228507"/>
                </a:lnTo>
                <a:lnTo>
                  <a:pt x="3283954" y="2201761"/>
                </a:lnTo>
                <a:lnTo>
                  <a:pt x="3256864" y="2201761"/>
                </a:lnTo>
                <a:lnTo>
                  <a:pt x="3256864" y="2174672"/>
                </a:lnTo>
                <a:lnTo>
                  <a:pt x="3230118" y="2174672"/>
                </a:lnTo>
                <a:lnTo>
                  <a:pt x="3230118" y="2201761"/>
                </a:lnTo>
                <a:lnTo>
                  <a:pt x="3203029" y="2201761"/>
                </a:lnTo>
                <a:lnTo>
                  <a:pt x="3203029" y="2228507"/>
                </a:lnTo>
                <a:lnTo>
                  <a:pt x="3230118" y="2228507"/>
                </a:lnTo>
                <a:lnTo>
                  <a:pt x="3230118" y="2255596"/>
                </a:lnTo>
                <a:lnTo>
                  <a:pt x="3256864" y="2255596"/>
                </a:lnTo>
                <a:close/>
                <a:moveTo>
                  <a:pt x="3120047" y="2530945"/>
                </a:moveTo>
                <a:lnTo>
                  <a:pt x="3120047" y="2503170"/>
                </a:lnTo>
                <a:lnTo>
                  <a:pt x="3147822" y="2503170"/>
                </a:lnTo>
                <a:lnTo>
                  <a:pt x="3147822" y="2475738"/>
                </a:lnTo>
                <a:lnTo>
                  <a:pt x="3120047" y="2475738"/>
                </a:lnTo>
                <a:lnTo>
                  <a:pt x="3120047" y="2447963"/>
                </a:lnTo>
                <a:lnTo>
                  <a:pt x="3092615" y="2447963"/>
                </a:lnTo>
                <a:lnTo>
                  <a:pt x="3092615" y="2475738"/>
                </a:lnTo>
                <a:lnTo>
                  <a:pt x="3064840" y="2475738"/>
                </a:lnTo>
                <a:lnTo>
                  <a:pt x="3064840" y="2503170"/>
                </a:lnTo>
                <a:lnTo>
                  <a:pt x="3092615" y="2503170"/>
                </a:lnTo>
                <a:lnTo>
                  <a:pt x="3092615" y="2530945"/>
                </a:lnTo>
                <a:lnTo>
                  <a:pt x="3120047" y="2530945"/>
                </a:lnTo>
                <a:close/>
                <a:moveTo>
                  <a:pt x="3188627" y="2393442"/>
                </a:moveTo>
                <a:lnTo>
                  <a:pt x="3188627" y="2366010"/>
                </a:lnTo>
                <a:lnTo>
                  <a:pt x="3216059" y="2366010"/>
                </a:lnTo>
                <a:lnTo>
                  <a:pt x="3216059" y="2338578"/>
                </a:lnTo>
                <a:lnTo>
                  <a:pt x="3188627" y="2338578"/>
                </a:lnTo>
                <a:lnTo>
                  <a:pt x="3188627" y="2311146"/>
                </a:lnTo>
                <a:lnTo>
                  <a:pt x="3161195" y="2311146"/>
                </a:lnTo>
                <a:lnTo>
                  <a:pt x="3161195" y="2338578"/>
                </a:lnTo>
                <a:lnTo>
                  <a:pt x="3133763" y="2338578"/>
                </a:lnTo>
                <a:lnTo>
                  <a:pt x="3133763" y="2366010"/>
                </a:lnTo>
                <a:lnTo>
                  <a:pt x="3161195" y="2366010"/>
                </a:lnTo>
                <a:lnTo>
                  <a:pt x="3161195" y="2393442"/>
                </a:lnTo>
                <a:lnTo>
                  <a:pt x="3188627" y="2393442"/>
                </a:lnTo>
                <a:close/>
                <a:moveTo>
                  <a:pt x="1581455" y="1069505"/>
                </a:moveTo>
                <a:lnTo>
                  <a:pt x="1581455" y="1101738"/>
                </a:lnTo>
                <a:lnTo>
                  <a:pt x="1549222" y="1101738"/>
                </a:lnTo>
                <a:lnTo>
                  <a:pt x="1549222" y="1133970"/>
                </a:lnTo>
                <a:lnTo>
                  <a:pt x="1581455" y="1133970"/>
                </a:lnTo>
                <a:lnTo>
                  <a:pt x="1581455" y="1166203"/>
                </a:lnTo>
                <a:lnTo>
                  <a:pt x="1613687" y="1166203"/>
                </a:lnTo>
                <a:lnTo>
                  <a:pt x="1613687" y="1133970"/>
                </a:lnTo>
                <a:lnTo>
                  <a:pt x="1645920" y="1133970"/>
                </a:lnTo>
                <a:lnTo>
                  <a:pt x="1645920" y="1101738"/>
                </a:lnTo>
                <a:lnTo>
                  <a:pt x="1613687" y="1101738"/>
                </a:lnTo>
                <a:lnTo>
                  <a:pt x="1613687" y="1069505"/>
                </a:lnTo>
                <a:lnTo>
                  <a:pt x="1581455" y="1069505"/>
                </a:lnTo>
                <a:close/>
                <a:moveTo>
                  <a:pt x="991324" y="3141993"/>
                </a:moveTo>
                <a:lnTo>
                  <a:pt x="969378" y="3141993"/>
                </a:lnTo>
                <a:lnTo>
                  <a:pt x="969378" y="3164281"/>
                </a:lnTo>
                <a:lnTo>
                  <a:pt x="947090" y="3164281"/>
                </a:lnTo>
                <a:lnTo>
                  <a:pt x="947090" y="3186227"/>
                </a:lnTo>
                <a:lnTo>
                  <a:pt x="969378" y="3186227"/>
                </a:lnTo>
                <a:lnTo>
                  <a:pt x="969378" y="3208515"/>
                </a:lnTo>
                <a:lnTo>
                  <a:pt x="991324" y="3208515"/>
                </a:lnTo>
                <a:lnTo>
                  <a:pt x="991324" y="3186227"/>
                </a:lnTo>
                <a:lnTo>
                  <a:pt x="1013612" y="3186227"/>
                </a:lnTo>
                <a:lnTo>
                  <a:pt x="1013612" y="3164281"/>
                </a:lnTo>
                <a:lnTo>
                  <a:pt x="991324" y="3164281"/>
                </a:lnTo>
                <a:lnTo>
                  <a:pt x="991324" y="3141993"/>
                </a:lnTo>
                <a:close/>
                <a:moveTo>
                  <a:pt x="1056475" y="3564446"/>
                </a:moveTo>
                <a:lnTo>
                  <a:pt x="1041387" y="3564446"/>
                </a:lnTo>
                <a:lnTo>
                  <a:pt x="1041387" y="3579190"/>
                </a:lnTo>
                <a:lnTo>
                  <a:pt x="1026643" y="3579190"/>
                </a:lnTo>
                <a:lnTo>
                  <a:pt x="1026643" y="3594278"/>
                </a:lnTo>
                <a:lnTo>
                  <a:pt x="1041387" y="3594278"/>
                </a:lnTo>
                <a:lnTo>
                  <a:pt x="1041387" y="3609023"/>
                </a:lnTo>
                <a:lnTo>
                  <a:pt x="1056475" y="3609023"/>
                </a:lnTo>
                <a:lnTo>
                  <a:pt x="1056475" y="3594278"/>
                </a:lnTo>
                <a:lnTo>
                  <a:pt x="1071220" y="3594278"/>
                </a:lnTo>
                <a:lnTo>
                  <a:pt x="1071220" y="3579190"/>
                </a:lnTo>
                <a:lnTo>
                  <a:pt x="1056475" y="3579190"/>
                </a:lnTo>
                <a:lnTo>
                  <a:pt x="1056475" y="3564446"/>
                </a:lnTo>
                <a:close/>
                <a:moveTo>
                  <a:pt x="1059218" y="3281553"/>
                </a:moveTo>
                <a:lnTo>
                  <a:pt x="1038644" y="3281553"/>
                </a:lnTo>
                <a:lnTo>
                  <a:pt x="1038644" y="3302127"/>
                </a:lnTo>
                <a:lnTo>
                  <a:pt x="1018070" y="3302127"/>
                </a:lnTo>
                <a:lnTo>
                  <a:pt x="1018070" y="3322701"/>
                </a:lnTo>
                <a:lnTo>
                  <a:pt x="1038644" y="3322701"/>
                </a:lnTo>
                <a:lnTo>
                  <a:pt x="1038644" y="3343275"/>
                </a:lnTo>
                <a:lnTo>
                  <a:pt x="1059218" y="3343275"/>
                </a:lnTo>
                <a:lnTo>
                  <a:pt x="1059218" y="3322701"/>
                </a:lnTo>
                <a:lnTo>
                  <a:pt x="1079792" y="3322701"/>
                </a:lnTo>
                <a:lnTo>
                  <a:pt x="1079792" y="3302127"/>
                </a:lnTo>
                <a:lnTo>
                  <a:pt x="1059218" y="3302127"/>
                </a:lnTo>
                <a:lnTo>
                  <a:pt x="1059218" y="3281553"/>
                </a:lnTo>
                <a:close/>
                <a:moveTo>
                  <a:pt x="988924" y="3424199"/>
                </a:moveTo>
                <a:lnTo>
                  <a:pt x="971779" y="3424199"/>
                </a:lnTo>
                <a:lnTo>
                  <a:pt x="971779" y="3441002"/>
                </a:lnTo>
                <a:lnTo>
                  <a:pt x="954976" y="3441002"/>
                </a:lnTo>
                <a:lnTo>
                  <a:pt x="954976" y="3458147"/>
                </a:lnTo>
                <a:lnTo>
                  <a:pt x="971779" y="3458147"/>
                </a:lnTo>
                <a:lnTo>
                  <a:pt x="971779" y="3474949"/>
                </a:lnTo>
                <a:lnTo>
                  <a:pt x="988924" y="3474949"/>
                </a:lnTo>
                <a:lnTo>
                  <a:pt x="988924" y="3458147"/>
                </a:lnTo>
                <a:lnTo>
                  <a:pt x="1005726" y="3458147"/>
                </a:lnTo>
                <a:lnTo>
                  <a:pt x="1005726" y="3441002"/>
                </a:lnTo>
                <a:lnTo>
                  <a:pt x="988924" y="3441002"/>
                </a:lnTo>
                <a:lnTo>
                  <a:pt x="988924" y="3424199"/>
                </a:lnTo>
                <a:close/>
                <a:moveTo>
                  <a:pt x="923430" y="3003118"/>
                </a:moveTo>
                <a:lnTo>
                  <a:pt x="900112" y="3003118"/>
                </a:lnTo>
                <a:lnTo>
                  <a:pt x="900112" y="3026435"/>
                </a:lnTo>
                <a:lnTo>
                  <a:pt x="876795" y="3026435"/>
                </a:lnTo>
                <a:lnTo>
                  <a:pt x="876795" y="3049753"/>
                </a:lnTo>
                <a:lnTo>
                  <a:pt x="900112" y="3049753"/>
                </a:lnTo>
                <a:lnTo>
                  <a:pt x="900112" y="3073070"/>
                </a:lnTo>
                <a:lnTo>
                  <a:pt x="923430" y="3073070"/>
                </a:lnTo>
                <a:lnTo>
                  <a:pt x="923430" y="3049753"/>
                </a:lnTo>
                <a:lnTo>
                  <a:pt x="946747" y="3049753"/>
                </a:lnTo>
                <a:lnTo>
                  <a:pt x="946747" y="3026435"/>
                </a:lnTo>
                <a:lnTo>
                  <a:pt x="923430" y="3026435"/>
                </a:lnTo>
                <a:lnTo>
                  <a:pt x="923430" y="3003118"/>
                </a:lnTo>
                <a:close/>
                <a:moveTo>
                  <a:pt x="1105510" y="3210916"/>
                </a:moveTo>
                <a:lnTo>
                  <a:pt x="1129513" y="3210916"/>
                </a:lnTo>
                <a:lnTo>
                  <a:pt x="1129513" y="3187256"/>
                </a:lnTo>
                <a:lnTo>
                  <a:pt x="1153173" y="3187256"/>
                </a:lnTo>
                <a:lnTo>
                  <a:pt x="1153173" y="3163253"/>
                </a:lnTo>
                <a:lnTo>
                  <a:pt x="1129513" y="3163253"/>
                </a:lnTo>
                <a:lnTo>
                  <a:pt x="1129513" y="3139592"/>
                </a:lnTo>
                <a:lnTo>
                  <a:pt x="1105510" y="3139592"/>
                </a:lnTo>
                <a:lnTo>
                  <a:pt x="1105510" y="3163253"/>
                </a:lnTo>
                <a:lnTo>
                  <a:pt x="1081849" y="3163253"/>
                </a:lnTo>
                <a:lnTo>
                  <a:pt x="1081849" y="3187256"/>
                </a:lnTo>
                <a:lnTo>
                  <a:pt x="1105510" y="3187256"/>
                </a:lnTo>
                <a:lnTo>
                  <a:pt x="1105510" y="3210916"/>
                </a:lnTo>
                <a:close/>
                <a:moveTo>
                  <a:pt x="1197064" y="3279153"/>
                </a:moveTo>
                <a:lnTo>
                  <a:pt x="1175118" y="3279153"/>
                </a:lnTo>
                <a:lnTo>
                  <a:pt x="1175118" y="3301441"/>
                </a:lnTo>
                <a:lnTo>
                  <a:pt x="1152830" y="3301441"/>
                </a:lnTo>
                <a:lnTo>
                  <a:pt x="1152830" y="3323387"/>
                </a:lnTo>
                <a:lnTo>
                  <a:pt x="1175118" y="3323387"/>
                </a:lnTo>
                <a:lnTo>
                  <a:pt x="1175118" y="3345675"/>
                </a:lnTo>
                <a:lnTo>
                  <a:pt x="1197064" y="3345675"/>
                </a:lnTo>
                <a:lnTo>
                  <a:pt x="1197064" y="3323387"/>
                </a:lnTo>
                <a:lnTo>
                  <a:pt x="1219352" y="3323387"/>
                </a:lnTo>
                <a:lnTo>
                  <a:pt x="1219352" y="3301441"/>
                </a:lnTo>
                <a:lnTo>
                  <a:pt x="1197064" y="3301441"/>
                </a:lnTo>
                <a:lnTo>
                  <a:pt x="1197064" y="3279153"/>
                </a:lnTo>
                <a:close/>
                <a:moveTo>
                  <a:pt x="1194321" y="3562045"/>
                </a:moveTo>
                <a:lnTo>
                  <a:pt x="1177861" y="3562045"/>
                </a:lnTo>
                <a:lnTo>
                  <a:pt x="1177861" y="3578504"/>
                </a:lnTo>
                <a:lnTo>
                  <a:pt x="1161402" y="3578504"/>
                </a:lnTo>
                <a:lnTo>
                  <a:pt x="1161402" y="3594964"/>
                </a:lnTo>
                <a:lnTo>
                  <a:pt x="1177861" y="3594964"/>
                </a:lnTo>
                <a:lnTo>
                  <a:pt x="1177861" y="3611423"/>
                </a:lnTo>
                <a:lnTo>
                  <a:pt x="1194321" y="3611423"/>
                </a:lnTo>
                <a:lnTo>
                  <a:pt x="1194321" y="3594964"/>
                </a:lnTo>
                <a:lnTo>
                  <a:pt x="1210780" y="3594964"/>
                </a:lnTo>
                <a:lnTo>
                  <a:pt x="1210780" y="3578504"/>
                </a:lnTo>
                <a:lnTo>
                  <a:pt x="1194321" y="3578504"/>
                </a:lnTo>
                <a:lnTo>
                  <a:pt x="1194321" y="3562045"/>
                </a:lnTo>
                <a:close/>
                <a:moveTo>
                  <a:pt x="921029" y="3284296"/>
                </a:moveTo>
                <a:lnTo>
                  <a:pt x="902513" y="3284296"/>
                </a:lnTo>
                <a:lnTo>
                  <a:pt x="902513" y="3303156"/>
                </a:lnTo>
                <a:lnTo>
                  <a:pt x="883653" y="3303156"/>
                </a:lnTo>
                <a:lnTo>
                  <a:pt x="883653" y="3321672"/>
                </a:lnTo>
                <a:lnTo>
                  <a:pt x="902513" y="3321672"/>
                </a:lnTo>
                <a:lnTo>
                  <a:pt x="902513" y="3340532"/>
                </a:lnTo>
                <a:lnTo>
                  <a:pt x="921029" y="3340532"/>
                </a:lnTo>
                <a:lnTo>
                  <a:pt x="921029" y="3321672"/>
                </a:lnTo>
                <a:lnTo>
                  <a:pt x="939889" y="3321672"/>
                </a:lnTo>
                <a:lnTo>
                  <a:pt x="939889" y="3303156"/>
                </a:lnTo>
                <a:lnTo>
                  <a:pt x="921029" y="3303156"/>
                </a:lnTo>
                <a:lnTo>
                  <a:pt x="921029" y="3284296"/>
                </a:lnTo>
                <a:close/>
                <a:moveTo>
                  <a:pt x="1123683" y="3705035"/>
                </a:moveTo>
                <a:lnTo>
                  <a:pt x="1111339" y="3705035"/>
                </a:lnTo>
                <a:lnTo>
                  <a:pt x="1111339" y="3717722"/>
                </a:lnTo>
                <a:lnTo>
                  <a:pt x="1098652" y="3717722"/>
                </a:lnTo>
                <a:lnTo>
                  <a:pt x="1098652" y="3730066"/>
                </a:lnTo>
                <a:lnTo>
                  <a:pt x="1111339" y="3730066"/>
                </a:lnTo>
                <a:lnTo>
                  <a:pt x="1111339" y="3742754"/>
                </a:lnTo>
                <a:lnTo>
                  <a:pt x="1123683" y="3742754"/>
                </a:lnTo>
                <a:lnTo>
                  <a:pt x="1123683" y="3730066"/>
                </a:lnTo>
                <a:lnTo>
                  <a:pt x="1136371" y="3730066"/>
                </a:lnTo>
                <a:lnTo>
                  <a:pt x="1136371" y="3717722"/>
                </a:lnTo>
                <a:lnTo>
                  <a:pt x="1123683" y="3717722"/>
                </a:lnTo>
                <a:lnTo>
                  <a:pt x="1123683" y="3705035"/>
                </a:lnTo>
                <a:close/>
                <a:moveTo>
                  <a:pt x="1126769" y="3421799"/>
                </a:moveTo>
                <a:lnTo>
                  <a:pt x="1108253" y="3421799"/>
                </a:lnTo>
                <a:lnTo>
                  <a:pt x="1108253" y="3440316"/>
                </a:lnTo>
                <a:lnTo>
                  <a:pt x="1089736" y="3440316"/>
                </a:lnTo>
                <a:lnTo>
                  <a:pt x="1089736" y="3458832"/>
                </a:lnTo>
                <a:lnTo>
                  <a:pt x="1108253" y="3458832"/>
                </a:lnTo>
                <a:lnTo>
                  <a:pt x="1108253" y="3477349"/>
                </a:lnTo>
                <a:lnTo>
                  <a:pt x="1126769" y="3477349"/>
                </a:lnTo>
                <a:lnTo>
                  <a:pt x="1126769" y="3458832"/>
                </a:lnTo>
                <a:lnTo>
                  <a:pt x="1145286" y="3458832"/>
                </a:lnTo>
                <a:lnTo>
                  <a:pt x="1145286" y="3440316"/>
                </a:lnTo>
                <a:lnTo>
                  <a:pt x="1126769" y="3440316"/>
                </a:lnTo>
                <a:lnTo>
                  <a:pt x="1126769" y="3421799"/>
                </a:lnTo>
                <a:close/>
                <a:moveTo>
                  <a:pt x="717004" y="2867673"/>
                </a:moveTo>
                <a:lnTo>
                  <a:pt x="695058" y="2867673"/>
                </a:lnTo>
                <a:lnTo>
                  <a:pt x="695058" y="2889961"/>
                </a:lnTo>
                <a:lnTo>
                  <a:pt x="672770" y="2889961"/>
                </a:lnTo>
                <a:lnTo>
                  <a:pt x="672770" y="2911907"/>
                </a:lnTo>
                <a:lnTo>
                  <a:pt x="695058" y="2911907"/>
                </a:lnTo>
                <a:lnTo>
                  <a:pt x="695058" y="2934195"/>
                </a:lnTo>
                <a:lnTo>
                  <a:pt x="717004" y="2934195"/>
                </a:lnTo>
                <a:lnTo>
                  <a:pt x="717004" y="2911907"/>
                </a:lnTo>
                <a:lnTo>
                  <a:pt x="739292" y="2911907"/>
                </a:lnTo>
                <a:lnTo>
                  <a:pt x="739292" y="2889961"/>
                </a:lnTo>
                <a:lnTo>
                  <a:pt x="717004" y="2889961"/>
                </a:lnTo>
                <a:lnTo>
                  <a:pt x="717004" y="2867673"/>
                </a:lnTo>
                <a:close/>
                <a:moveTo>
                  <a:pt x="714946" y="3148508"/>
                </a:moveTo>
                <a:lnTo>
                  <a:pt x="697116" y="3148508"/>
                </a:lnTo>
                <a:lnTo>
                  <a:pt x="697116" y="3166339"/>
                </a:lnTo>
                <a:lnTo>
                  <a:pt x="679285" y="3166339"/>
                </a:lnTo>
                <a:lnTo>
                  <a:pt x="679285" y="3184169"/>
                </a:lnTo>
                <a:lnTo>
                  <a:pt x="697116" y="3184169"/>
                </a:lnTo>
                <a:lnTo>
                  <a:pt x="697116" y="3202000"/>
                </a:lnTo>
                <a:lnTo>
                  <a:pt x="714946" y="3202000"/>
                </a:lnTo>
                <a:lnTo>
                  <a:pt x="714946" y="3184169"/>
                </a:lnTo>
                <a:lnTo>
                  <a:pt x="732777" y="3184169"/>
                </a:lnTo>
                <a:lnTo>
                  <a:pt x="732777" y="3166339"/>
                </a:lnTo>
                <a:lnTo>
                  <a:pt x="714946" y="3166339"/>
                </a:lnTo>
                <a:lnTo>
                  <a:pt x="714946" y="3148508"/>
                </a:lnTo>
                <a:close/>
                <a:moveTo>
                  <a:pt x="782841" y="3287382"/>
                </a:moveTo>
                <a:lnTo>
                  <a:pt x="766381" y="3287382"/>
                </a:lnTo>
                <a:lnTo>
                  <a:pt x="766381" y="3304184"/>
                </a:lnTo>
                <a:lnTo>
                  <a:pt x="749579" y="3304184"/>
                </a:lnTo>
                <a:lnTo>
                  <a:pt x="749579" y="3320644"/>
                </a:lnTo>
                <a:lnTo>
                  <a:pt x="766381" y="3320644"/>
                </a:lnTo>
                <a:lnTo>
                  <a:pt x="766381" y="3337446"/>
                </a:lnTo>
                <a:lnTo>
                  <a:pt x="782841" y="3337446"/>
                </a:lnTo>
                <a:lnTo>
                  <a:pt x="782841" y="3320644"/>
                </a:lnTo>
                <a:lnTo>
                  <a:pt x="799643" y="3320644"/>
                </a:lnTo>
                <a:lnTo>
                  <a:pt x="799643" y="3304184"/>
                </a:lnTo>
                <a:lnTo>
                  <a:pt x="782841" y="3304184"/>
                </a:lnTo>
                <a:lnTo>
                  <a:pt x="782841" y="3287382"/>
                </a:lnTo>
                <a:close/>
                <a:moveTo>
                  <a:pt x="648767" y="2729827"/>
                </a:moveTo>
                <a:lnTo>
                  <a:pt x="626135" y="2729827"/>
                </a:lnTo>
                <a:lnTo>
                  <a:pt x="626135" y="2752458"/>
                </a:lnTo>
                <a:lnTo>
                  <a:pt x="603504" y="2752458"/>
                </a:lnTo>
                <a:lnTo>
                  <a:pt x="603504" y="2775090"/>
                </a:lnTo>
                <a:lnTo>
                  <a:pt x="626135" y="2775090"/>
                </a:lnTo>
                <a:lnTo>
                  <a:pt x="626135" y="2797721"/>
                </a:lnTo>
                <a:lnTo>
                  <a:pt x="648767" y="2797721"/>
                </a:lnTo>
                <a:lnTo>
                  <a:pt x="648767" y="2775090"/>
                </a:lnTo>
                <a:lnTo>
                  <a:pt x="671398" y="2775090"/>
                </a:lnTo>
                <a:lnTo>
                  <a:pt x="671398" y="2752458"/>
                </a:lnTo>
                <a:lnTo>
                  <a:pt x="648767" y="2752458"/>
                </a:lnTo>
                <a:lnTo>
                  <a:pt x="648767" y="2729827"/>
                </a:lnTo>
                <a:close/>
                <a:moveTo>
                  <a:pt x="785241" y="3006204"/>
                </a:moveTo>
                <a:lnTo>
                  <a:pt x="763981" y="3006204"/>
                </a:lnTo>
                <a:lnTo>
                  <a:pt x="763981" y="3027464"/>
                </a:lnTo>
                <a:lnTo>
                  <a:pt x="742721" y="3027464"/>
                </a:lnTo>
                <a:lnTo>
                  <a:pt x="742721" y="3048724"/>
                </a:lnTo>
                <a:lnTo>
                  <a:pt x="763981" y="3048724"/>
                </a:lnTo>
                <a:lnTo>
                  <a:pt x="763981" y="3069984"/>
                </a:lnTo>
                <a:lnTo>
                  <a:pt x="785241" y="3069984"/>
                </a:lnTo>
                <a:lnTo>
                  <a:pt x="785241" y="3048724"/>
                </a:lnTo>
                <a:lnTo>
                  <a:pt x="806501" y="3048724"/>
                </a:lnTo>
                <a:lnTo>
                  <a:pt x="806501" y="3027464"/>
                </a:lnTo>
                <a:lnTo>
                  <a:pt x="785241" y="3027464"/>
                </a:lnTo>
                <a:lnTo>
                  <a:pt x="785241" y="3006204"/>
                </a:lnTo>
                <a:close/>
                <a:moveTo>
                  <a:pt x="850735" y="3427286"/>
                </a:moveTo>
                <a:lnTo>
                  <a:pt x="835647" y="3427286"/>
                </a:lnTo>
                <a:lnTo>
                  <a:pt x="835647" y="3442030"/>
                </a:lnTo>
                <a:lnTo>
                  <a:pt x="820903" y="3442030"/>
                </a:lnTo>
                <a:lnTo>
                  <a:pt x="820903" y="3457118"/>
                </a:lnTo>
                <a:lnTo>
                  <a:pt x="835647" y="3457118"/>
                </a:lnTo>
                <a:lnTo>
                  <a:pt x="835647" y="3471863"/>
                </a:lnTo>
                <a:lnTo>
                  <a:pt x="850735" y="3471863"/>
                </a:lnTo>
                <a:lnTo>
                  <a:pt x="850735" y="3457118"/>
                </a:lnTo>
                <a:lnTo>
                  <a:pt x="865480" y="3457118"/>
                </a:lnTo>
                <a:lnTo>
                  <a:pt x="865480" y="3442030"/>
                </a:lnTo>
                <a:lnTo>
                  <a:pt x="850735" y="3442030"/>
                </a:lnTo>
                <a:lnTo>
                  <a:pt x="850735" y="3427286"/>
                </a:lnTo>
                <a:close/>
                <a:moveTo>
                  <a:pt x="918286" y="3567189"/>
                </a:moveTo>
                <a:lnTo>
                  <a:pt x="905256" y="3567189"/>
                </a:lnTo>
                <a:lnTo>
                  <a:pt x="905256" y="3580219"/>
                </a:lnTo>
                <a:lnTo>
                  <a:pt x="892226" y="3580219"/>
                </a:lnTo>
                <a:lnTo>
                  <a:pt x="892226" y="3593249"/>
                </a:lnTo>
                <a:lnTo>
                  <a:pt x="905256" y="3593249"/>
                </a:lnTo>
                <a:lnTo>
                  <a:pt x="905256" y="3606279"/>
                </a:lnTo>
                <a:lnTo>
                  <a:pt x="918286" y="3606279"/>
                </a:lnTo>
                <a:lnTo>
                  <a:pt x="918286" y="3593249"/>
                </a:lnTo>
                <a:lnTo>
                  <a:pt x="931316" y="3593249"/>
                </a:lnTo>
                <a:lnTo>
                  <a:pt x="931316" y="3580219"/>
                </a:lnTo>
                <a:lnTo>
                  <a:pt x="918286" y="3580219"/>
                </a:lnTo>
                <a:lnTo>
                  <a:pt x="918286" y="3567189"/>
                </a:lnTo>
                <a:close/>
                <a:moveTo>
                  <a:pt x="1882178" y="3556216"/>
                </a:moveTo>
                <a:lnTo>
                  <a:pt x="1861604" y="3556216"/>
                </a:lnTo>
                <a:lnTo>
                  <a:pt x="1861604" y="3576447"/>
                </a:lnTo>
                <a:lnTo>
                  <a:pt x="1841373" y="3576447"/>
                </a:lnTo>
                <a:lnTo>
                  <a:pt x="1841373" y="3597021"/>
                </a:lnTo>
                <a:lnTo>
                  <a:pt x="1861604" y="3597021"/>
                </a:lnTo>
                <a:lnTo>
                  <a:pt x="1861604" y="3617252"/>
                </a:lnTo>
                <a:lnTo>
                  <a:pt x="1882178" y="3617252"/>
                </a:lnTo>
                <a:lnTo>
                  <a:pt x="1882178" y="3597021"/>
                </a:lnTo>
                <a:lnTo>
                  <a:pt x="1902409" y="3597021"/>
                </a:lnTo>
                <a:lnTo>
                  <a:pt x="1902409" y="3576447"/>
                </a:lnTo>
                <a:lnTo>
                  <a:pt x="1882178" y="3576447"/>
                </a:lnTo>
                <a:lnTo>
                  <a:pt x="1882178" y="3556216"/>
                </a:lnTo>
                <a:close/>
                <a:moveTo>
                  <a:pt x="830847" y="2937624"/>
                </a:moveTo>
                <a:lnTo>
                  <a:pt x="855535" y="2937624"/>
                </a:lnTo>
                <a:lnTo>
                  <a:pt x="855535" y="2913278"/>
                </a:lnTo>
                <a:lnTo>
                  <a:pt x="879881" y="2913278"/>
                </a:lnTo>
                <a:lnTo>
                  <a:pt x="879881" y="2888590"/>
                </a:lnTo>
                <a:lnTo>
                  <a:pt x="855535" y="2888590"/>
                </a:lnTo>
                <a:lnTo>
                  <a:pt x="855535" y="2864244"/>
                </a:lnTo>
                <a:lnTo>
                  <a:pt x="830847" y="2864244"/>
                </a:lnTo>
                <a:lnTo>
                  <a:pt x="830847" y="2888590"/>
                </a:lnTo>
                <a:lnTo>
                  <a:pt x="806501" y="2888590"/>
                </a:lnTo>
                <a:lnTo>
                  <a:pt x="806501" y="2913278"/>
                </a:lnTo>
                <a:lnTo>
                  <a:pt x="830847" y="2913278"/>
                </a:lnTo>
                <a:lnTo>
                  <a:pt x="830847" y="2937624"/>
                </a:lnTo>
                <a:close/>
                <a:moveTo>
                  <a:pt x="712546" y="3430029"/>
                </a:moveTo>
                <a:lnTo>
                  <a:pt x="699516" y="3430029"/>
                </a:lnTo>
                <a:lnTo>
                  <a:pt x="699516" y="3443059"/>
                </a:lnTo>
                <a:lnTo>
                  <a:pt x="686486" y="3443059"/>
                </a:lnTo>
                <a:lnTo>
                  <a:pt x="686486" y="3456089"/>
                </a:lnTo>
                <a:lnTo>
                  <a:pt x="699516" y="3456089"/>
                </a:lnTo>
                <a:lnTo>
                  <a:pt x="699516" y="3469119"/>
                </a:lnTo>
                <a:lnTo>
                  <a:pt x="712546" y="3469119"/>
                </a:lnTo>
                <a:lnTo>
                  <a:pt x="712546" y="3456089"/>
                </a:lnTo>
                <a:lnTo>
                  <a:pt x="725576" y="3456089"/>
                </a:lnTo>
                <a:lnTo>
                  <a:pt x="725576" y="3443059"/>
                </a:lnTo>
                <a:lnTo>
                  <a:pt x="712546" y="3443059"/>
                </a:lnTo>
                <a:lnTo>
                  <a:pt x="712546" y="3430029"/>
                </a:lnTo>
                <a:close/>
                <a:moveTo>
                  <a:pt x="1741246" y="3841166"/>
                </a:moveTo>
                <a:lnTo>
                  <a:pt x="1728216" y="3841166"/>
                </a:lnTo>
                <a:lnTo>
                  <a:pt x="1728216" y="3854539"/>
                </a:lnTo>
                <a:lnTo>
                  <a:pt x="1714843" y="3854539"/>
                </a:lnTo>
                <a:lnTo>
                  <a:pt x="1714843" y="3867569"/>
                </a:lnTo>
                <a:lnTo>
                  <a:pt x="1728216" y="3867569"/>
                </a:lnTo>
                <a:lnTo>
                  <a:pt x="1728216" y="3880942"/>
                </a:lnTo>
                <a:lnTo>
                  <a:pt x="1741246" y="3880942"/>
                </a:lnTo>
                <a:lnTo>
                  <a:pt x="1741246" y="3867569"/>
                </a:lnTo>
                <a:lnTo>
                  <a:pt x="1754619" y="3867569"/>
                </a:lnTo>
                <a:lnTo>
                  <a:pt x="1754619" y="3854539"/>
                </a:lnTo>
                <a:lnTo>
                  <a:pt x="1741246" y="3854539"/>
                </a:lnTo>
                <a:lnTo>
                  <a:pt x="1741246" y="3841166"/>
                </a:lnTo>
                <a:close/>
                <a:moveTo>
                  <a:pt x="1674381" y="3699205"/>
                </a:moveTo>
                <a:lnTo>
                  <a:pt x="1657921" y="3699205"/>
                </a:lnTo>
                <a:lnTo>
                  <a:pt x="1657921" y="3715664"/>
                </a:lnTo>
                <a:lnTo>
                  <a:pt x="1641462" y="3715664"/>
                </a:lnTo>
                <a:lnTo>
                  <a:pt x="1641462" y="3732124"/>
                </a:lnTo>
                <a:lnTo>
                  <a:pt x="1657921" y="3732124"/>
                </a:lnTo>
                <a:lnTo>
                  <a:pt x="1657921" y="3748583"/>
                </a:lnTo>
                <a:lnTo>
                  <a:pt x="1674381" y="3748583"/>
                </a:lnTo>
                <a:lnTo>
                  <a:pt x="1674381" y="3732124"/>
                </a:lnTo>
                <a:lnTo>
                  <a:pt x="1690840" y="3732124"/>
                </a:lnTo>
                <a:lnTo>
                  <a:pt x="1690840" y="3715664"/>
                </a:lnTo>
                <a:lnTo>
                  <a:pt x="1674381" y="3715664"/>
                </a:lnTo>
                <a:lnTo>
                  <a:pt x="1674381" y="3699205"/>
                </a:lnTo>
                <a:close/>
                <a:moveTo>
                  <a:pt x="1677467" y="3415627"/>
                </a:moveTo>
                <a:lnTo>
                  <a:pt x="1654835" y="3415627"/>
                </a:lnTo>
                <a:lnTo>
                  <a:pt x="1654835" y="3438258"/>
                </a:lnTo>
                <a:lnTo>
                  <a:pt x="1632204" y="3438258"/>
                </a:lnTo>
                <a:lnTo>
                  <a:pt x="1632204" y="3460890"/>
                </a:lnTo>
                <a:lnTo>
                  <a:pt x="1654835" y="3460890"/>
                </a:lnTo>
                <a:lnTo>
                  <a:pt x="1654835" y="3483521"/>
                </a:lnTo>
                <a:lnTo>
                  <a:pt x="1677467" y="3483521"/>
                </a:lnTo>
                <a:lnTo>
                  <a:pt x="1677467" y="3460890"/>
                </a:lnTo>
                <a:lnTo>
                  <a:pt x="1700098" y="3460890"/>
                </a:lnTo>
                <a:lnTo>
                  <a:pt x="1700098" y="3438258"/>
                </a:lnTo>
                <a:lnTo>
                  <a:pt x="1677467" y="3438258"/>
                </a:lnTo>
                <a:lnTo>
                  <a:pt x="1677467" y="3415627"/>
                </a:lnTo>
                <a:close/>
                <a:moveTo>
                  <a:pt x="1604086" y="3841852"/>
                </a:moveTo>
                <a:lnTo>
                  <a:pt x="1591056" y="3841852"/>
                </a:lnTo>
                <a:lnTo>
                  <a:pt x="1591056" y="3854539"/>
                </a:lnTo>
                <a:lnTo>
                  <a:pt x="1578369" y="3854539"/>
                </a:lnTo>
                <a:lnTo>
                  <a:pt x="1578369" y="3867569"/>
                </a:lnTo>
                <a:lnTo>
                  <a:pt x="1591056" y="3867569"/>
                </a:lnTo>
                <a:lnTo>
                  <a:pt x="1591056" y="3880256"/>
                </a:lnTo>
                <a:lnTo>
                  <a:pt x="1604086" y="3880256"/>
                </a:lnTo>
                <a:lnTo>
                  <a:pt x="1604086" y="3867569"/>
                </a:lnTo>
                <a:lnTo>
                  <a:pt x="1616773" y="3867569"/>
                </a:lnTo>
                <a:lnTo>
                  <a:pt x="1616773" y="3854539"/>
                </a:lnTo>
                <a:lnTo>
                  <a:pt x="1604086" y="3854539"/>
                </a:lnTo>
                <a:lnTo>
                  <a:pt x="1604086" y="3841852"/>
                </a:lnTo>
                <a:close/>
                <a:moveTo>
                  <a:pt x="1607172" y="3557588"/>
                </a:moveTo>
                <a:lnTo>
                  <a:pt x="1587970" y="3557588"/>
                </a:lnTo>
                <a:lnTo>
                  <a:pt x="1587970" y="3577133"/>
                </a:lnTo>
                <a:lnTo>
                  <a:pt x="1568425" y="3577133"/>
                </a:lnTo>
                <a:lnTo>
                  <a:pt x="1568425" y="3596335"/>
                </a:lnTo>
                <a:lnTo>
                  <a:pt x="1587970" y="3596335"/>
                </a:lnTo>
                <a:lnTo>
                  <a:pt x="1587970" y="3615881"/>
                </a:lnTo>
                <a:lnTo>
                  <a:pt x="1607172" y="3615881"/>
                </a:lnTo>
                <a:lnTo>
                  <a:pt x="1607172" y="3596335"/>
                </a:lnTo>
                <a:lnTo>
                  <a:pt x="1626718" y="3596335"/>
                </a:lnTo>
                <a:lnTo>
                  <a:pt x="1626718" y="3577133"/>
                </a:lnTo>
                <a:lnTo>
                  <a:pt x="1607172" y="3577133"/>
                </a:lnTo>
                <a:lnTo>
                  <a:pt x="1607172" y="3557588"/>
                </a:lnTo>
                <a:close/>
                <a:moveTo>
                  <a:pt x="1539964" y="3416313"/>
                </a:moveTo>
                <a:lnTo>
                  <a:pt x="1518018" y="3416313"/>
                </a:lnTo>
                <a:lnTo>
                  <a:pt x="1518018" y="3438601"/>
                </a:lnTo>
                <a:lnTo>
                  <a:pt x="1495730" y="3438601"/>
                </a:lnTo>
                <a:lnTo>
                  <a:pt x="1495730" y="3460547"/>
                </a:lnTo>
                <a:lnTo>
                  <a:pt x="1518018" y="3460547"/>
                </a:lnTo>
                <a:lnTo>
                  <a:pt x="1518018" y="3482835"/>
                </a:lnTo>
                <a:lnTo>
                  <a:pt x="1539964" y="3482835"/>
                </a:lnTo>
                <a:lnTo>
                  <a:pt x="1539964" y="3460547"/>
                </a:lnTo>
                <a:lnTo>
                  <a:pt x="1562252" y="3460547"/>
                </a:lnTo>
                <a:lnTo>
                  <a:pt x="1562252" y="3438601"/>
                </a:lnTo>
                <a:lnTo>
                  <a:pt x="1539964" y="3438601"/>
                </a:lnTo>
                <a:lnTo>
                  <a:pt x="1539964" y="3416313"/>
                </a:lnTo>
                <a:close/>
                <a:moveTo>
                  <a:pt x="1878749" y="3840480"/>
                </a:moveTo>
                <a:lnTo>
                  <a:pt x="1865033" y="3840480"/>
                </a:lnTo>
                <a:lnTo>
                  <a:pt x="1865033" y="3854196"/>
                </a:lnTo>
                <a:lnTo>
                  <a:pt x="1851317" y="3854196"/>
                </a:lnTo>
                <a:lnTo>
                  <a:pt x="1851317" y="3867912"/>
                </a:lnTo>
                <a:lnTo>
                  <a:pt x="1865033" y="3867912"/>
                </a:lnTo>
                <a:lnTo>
                  <a:pt x="1865033" y="3881628"/>
                </a:lnTo>
                <a:lnTo>
                  <a:pt x="1878749" y="3881628"/>
                </a:lnTo>
                <a:lnTo>
                  <a:pt x="1878749" y="3867912"/>
                </a:lnTo>
                <a:lnTo>
                  <a:pt x="1892465" y="3867912"/>
                </a:lnTo>
                <a:lnTo>
                  <a:pt x="1892465" y="3854196"/>
                </a:lnTo>
                <a:lnTo>
                  <a:pt x="1878749" y="3854196"/>
                </a:lnTo>
                <a:lnTo>
                  <a:pt x="1878749" y="3840480"/>
                </a:lnTo>
                <a:close/>
                <a:moveTo>
                  <a:pt x="1744675" y="3556902"/>
                </a:moveTo>
                <a:lnTo>
                  <a:pt x="1724787" y="3556902"/>
                </a:lnTo>
                <a:lnTo>
                  <a:pt x="1724787" y="3576790"/>
                </a:lnTo>
                <a:lnTo>
                  <a:pt x="1704899" y="3576790"/>
                </a:lnTo>
                <a:lnTo>
                  <a:pt x="1704899" y="3596678"/>
                </a:lnTo>
                <a:lnTo>
                  <a:pt x="1724787" y="3596678"/>
                </a:lnTo>
                <a:lnTo>
                  <a:pt x="1724787" y="3616566"/>
                </a:lnTo>
                <a:lnTo>
                  <a:pt x="1744675" y="3616566"/>
                </a:lnTo>
                <a:lnTo>
                  <a:pt x="1744675" y="3596678"/>
                </a:lnTo>
                <a:lnTo>
                  <a:pt x="1764563" y="3596678"/>
                </a:lnTo>
                <a:lnTo>
                  <a:pt x="1764563" y="3576790"/>
                </a:lnTo>
                <a:lnTo>
                  <a:pt x="1744675" y="3576790"/>
                </a:lnTo>
                <a:lnTo>
                  <a:pt x="1744675" y="3556902"/>
                </a:lnTo>
                <a:close/>
                <a:moveTo>
                  <a:pt x="1814970" y="3414598"/>
                </a:moveTo>
                <a:lnTo>
                  <a:pt x="1791652" y="3414598"/>
                </a:lnTo>
                <a:lnTo>
                  <a:pt x="1791652" y="3437915"/>
                </a:lnTo>
                <a:lnTo>
                  <a:pt x="1768335" y="3437915"/>
                </a:lnTo>
                <a:lnTo>
                  <a:pt x="1768335" y="3461233"/>
                </a:lnTo>
                <a:lnTo>
                  <a:pt x="1791652" y="3461233"/>
                </a:lnTo>
                <a:lnTo>
                  <a:pt x="1791652" y="3484550"/>
                </a:lnTo>
                <a:lnTo>
                  <a:pt x="1814970" y="3484550"/>
                </a:lnTo>
                <a:lnTo>
                  <a:pt x="1814970" y="3461233"/>
                </a:lnTo>
                <a:lnTo>
                  <a:pt x="1838287" y="3461233"/>
                </a:lnTo>
                <a:lnTo>
                  <a:pt x="1838287" y="3437915"/>
                </a:lnTo>
                <a:lnTo>
                  <a:pt x="1814970" y="3437915"/>
                </a:lnTo>
                <a:lnTo>
                  <a:pt x="1814970" y="3414598"/>
                </a:lnTo>
                <a:close/>
                <a:moveTo>
                  <a:pt x="1811884" y="3698519"/>
                </a:moveTo>
                <a:lnTo>
                  <a:pt x="1794739" y="3698519"/>
                </a:lnTo>
                <a:lnTo>
                  <a:pt x="1794739" y="3715322"/>
                </a:lnTo>
                <a:lnTo>
                  <a:pt x="1777936" y="3715322"/>
                </a:lnTo>
                <a:lnTo>
                  <a:pt x="1777936" y="3732467"/>
                </a:lnTo>
                <a:lnTo>
                  <a:pt x="1794739" y="3732467"/>
                </a:lnTo>
                <a:lnTo>
                  <a:pt x="1794739" y="3749269"/>
                </a:lnTo>
                <a:lnTo>
                  <a:pt x="1811884" y="3749269"/>
                </a:lnTo>
                <a:lnTo>
                  <a:pt x="1811884" y="3732467"/>
                </a:lnTo>
                <a:lnTo>
                  <a:pt x="1828686" y="3732467"/>
                </a:lnTo>
                <a:lnTo>
                  <a:pt x="1828686" y="3715322"/>
                </a:lnTo>
                <a:lnTo>
                  <a:pt x="1811884" y="3715322"/>
                </a:lnTo>
                <a:lnTo>
                  <a:pt x="1811884" y="3698519"/>
                </a:lnTo>
                <a:close/>
                <a:moveTo>
                  <a:pt x="1402461" y="3417684"/>
                </a:moveTo>
                <a:lnTo>
                  <a:pt x="1381201" y="3417684"/>
                </a:lnTo>
                <a:lnTo>
                  <a:pt x="1381201" y="3438944"/>
                </a:lnTo>
                <a:lnTo>
                  <a:pt x="1359941" y="3438944"/>
                </a:lnTo>
                <a:lnTo>
                  <a:pt x="1359941" y="3460204"/>
                </a:lnTo>
                <a:lnTo>
                  <a:pt x="1381201" y="3460204"/>
                </a:lnTo>
                <a:lnTo>
                  <a:pt x="1381201" y="3481464"/>
                </a:lnTo>
                <a:lnTo>
                  <a:pt x="1402461" y="3481464"/>
                </a:lnTo>
                <a:lnTo>
                  <a:pt x="1402461" y="3460204"/>
                </a:lnTo>
                <a:lnTo>
                  <a:pt x="1423721" y="3460204"/>
                </a:lnTo>
                <a:lnTo>
                  <a:pt x="1423721" y="3438944"/>
                </a:lnTo>
                <a:lnTo>
                  <a:pt x="1402461" y="3438944"/>
                </a:lnTo>
                <a:lnTo>
                  <a:pt x="1402461" y="3417684"/>
                </a:lnTo>
                <a:close/>
                <a:moveTo>
                  <a:pt x="1334910" y="3277438"/>
                </a:moveTo>
                <a:lnTo>
                  <a:pt x="1311592" y="3277438"/>
                </a:lnTo>
                <a:lnTo>
                  <a:pt x="1311592" y="3300755"/>
                </a:lnTo>
                <a:lnTo>
                  <a:pt x="1288275" y="3300755"/>
                </a:lnTo>
                <a:lnTo>
                  <a:pt x="1288275" y="3324073"/>
                </a:lnTo>
                <a:lnTo>
                  <a:pt x="1311592" y="3324073"/>
                </a:lnTo>
                <a:lnTo>
                  <a:pt x="1311592" y="3347390"/>
                </a:lnTo>
                <a:lnTo>
                  <a:pt x="1334910" y="3347390"/>
                </a:lnTo>
                <a:lnTo>
                  <a:pt x="1334910" y="3324073"/>
                </a:lnTo>
                <a:lnTo>
                  <a:pt x="1358227" y="3324073"/>
                </a:lnTo>
                <a:lnTo>
                  <a:pt x="1358227" y="3300755"/>
                </a:lnTo>
                <a:lnTo>
                  <a:pt x="1334910" y="3300755"/>
                </a:lnTo>
                <a:lnTo>
                  <a:pt x="1334910" y="3277438"/>
                </a:lnTo>
                <a:close/>
                <a:moveTo>
                  <a:pt x="1399375" y="3701263"/>
                </a:moveTo>
                <a:lnTo>
                  <a:pt x="1384287" y="3701263"/>
                </a:lnTo>
                <a:lnTo>
                  <a:pt x="1384287" y="3716350"/>
                </a:lnTo>
                <a:lnTo>
                  <a:pt x="1369200" y="3716350"/>
                </a:lnTo>
                <a:lnTo>
                  <a:pt x="1369200" y="3731438"/>
                </a:lnTo>
                <a:lnTo>
                  <a:pt x="1384287" y="3731438"/>
                </a:lnTo>
                <a:lnTo>
                  <a:pt x="1384287" y="3746525"/>
                </a:lnTo>
                <a:lnTo>
                  <a:pt x="1399375" y="3746525"/>
                </a:lnTo>
                <a:lnTo>
                  <a:pt x="1399375" y="3731438"/>
                </a:lnTo>
                <a:lnTo>
                  <a:pt x="1414462" y="3731438"/>
                </a:lnTo>
                <a:lnTo>
                  <a:pt x="1414462" y="3716350"/>
                </a:lnTo>
                <a:lnTo>
                  <a:pt x="1399375" y="3716350"/>
                </a:lnTo>
                <a:lnTo>
                  <a:pt x="1399375" y="3701263"/>
                </a:lnTo>
                <a:close/>
                <a:moveTo>
                  <a:pt x="1332166" y="3560331"/>
                </a:moveTo>
                <a:lnTo>
                  <a:pt x="1314336" y="3560331"/>
                </a:lnTo>
                <a:lnTo>
                  <a:pt x="1314336" y="3577819"/>
                </a:lnTo>
                <a:lnTo>
                  <a:pt x="1296848" y="3577819"/>
                </a:lnTo>
                <a:lnTo>
                  <a:pt x="1296848" y="3595649"/>
                </a:lnTo>
                <a:lnTo>
                  <a:pt x="1314336" y="3595649"/>
                </a:lnTo>
                <a:lnTo>
                  <a:pt x="1314336" y="3613137"/>
                </a:lnTo>
                <a:lnTo>
                  <a:pt x="1332166" y="3613137"/>
                </a:lnTo>
                <a:lnTo>
                  <a:pt x="1332166" y="3595649"/>
                </a:lnTo>
                <a:lnTo>
                  <a:pt x="1349654" y="3595649"/>
                </a:lnTo>
                <a:lnTo>
                  <a:pt x="1349654" y="3577819"/>
                </a:lnTo>
                <a:lnTo>
                  <a:pt x="1332166" y="3577819"/>
                </a:lnTo>
                <a:lnTo>
                  <a:pt x="1332166" y="3560331"/>
                </a:lnTo>
                <a:close/>
                <a:moveTo>
                  <a:pt x="1264615" y="3419399"/>
                </a:moveTo>
                <a:lnTo>
                  <a:pt x="1244727" y="3419399"/>
                </a:lnTo>
                <a:lnTo>
                  <a:pt x="1244727" y="3439630"/>
                </a:lnTo>
                <a:lnTo>
                  <a:pt x="1224496" y="3439630"/>
                </a:lnTo>
                <a:lnTo>
                  <a:pt x="1224496" y="3459518"/>
                </a:lnTo>
                <a:lnTo>
                  <a:pt x="1244727" y="3459518"/>
                </a:lnTo>
                <a:lnTo>
                  <a:pt x="1244727" y="3479749"/>
                </a:lnTo>
                <a:lnTo>
                  <a:pt x="1264615" y="3479749"/>
                </a:lnTo>
                <a:lnTo>
                  <a:pt x="1264615" y="3459518"/>
                </a:lnTo>
                <a:lnTo>
                  <a:pt x="1284846" y="3459518"/>
                </a:lnTo>
                <a:lnTo>
                  <a:pt x="1284846" y="3439630"/>
                </a:lnTo>
                <a:lnTo>
                  <a:pt x="1264615" y="3439630"/>
                </a:lnTo>
                <a:lnTo>
                  <a:pt x="1264615" y="3419399"/>
                </a:lnTo>
                <a:close/>
                <a:moveTo>
                  <a:pt x="1536878" y="3699891"/>
                </a:moveTo>
                <a:lnTo>
                  <a:pt x="1521104" y="3699891"/>
                </a:lnTo>
                <a:lnTo>
                  <a:pt x="1521104" y="3716007"/>
                </a:lnTo>
                <a:lnTo>
                  <a:pt x="1504988" y="3716007"/>
                </a:lnTo>
                <a:lnTo>
                  <a:pt x="1504988" y="3731781"/>
                </a:lnTo>
                <a:lnTo>
                  <a:pt x="1521104" y="3731781"/>
                </a:lnTo>
                <a:lnTo>
                  <a:pt x="1521104" y="3747897"/>
                </a:lnTo>
                <a:lnTo>
                  <a:pt x="1536878" y="3747897"/>
                </a:lnTo>
                <a:lnTo>
                  <a:pt x="1536878" y="3731781"/>
                </a:lnTo>
                <a:lnTo>
                  <a:pt x="1552994" y="3731781"/>
                </a:lnTo>
                <a:lnTo>
                  <a:pt x="1552994" y="3716007"/>
                </a:lnTo>
                <a:lnTo>
                  <a:pt x="1536878" y="3716007"/>
                </a:lnTo>
                <a:lnTo>
                  <a:pt x="1536878" y="3699891"/>
                </a:lnTo>
                <a:close/>
                <a:moveTo>
                  <a:pt x="1466583" y="3842880"/>
                </a:moveTo>
                <a:lnTo>
                  <a:pt x="1454239" y="3842880"/>
                </a:lnTo>
                <a:lnTo>
                  <a:pt x="1454239" y="3854882"/>
                </a:lnTo>
                <a:lnTo>
                  <a:pt x="1442237" y="3854882"/>
                </a:lnTo>
                <a:lnTo>
                  <a:pt x="1442237" y="3867226"/>
                </a:lnTo>
                <a:lnTo>
                  <a:pt x="1454239" y="3867226"/>
                </a:lnTo>
                <a:lnTo>
                  <a:pt x="1454239" y="3879228"/>
                </a:lnTo>
                <a:lnTo>
                  <a:pt x="1466583" y="3879228"/>
                </a:lnTo>
                <a:lnTo>
                  <a:pt x="1466583" y="3867226"/>
                </a:lnTo>
                <a:lnTo>
                  <a:pt x="1478585" y="3867226"/>
                </a:lnTo>
                <a:lnTo>
                  <a:pt x="1478585" y="3854882"/>
                </a:lnTo>
                <a:lnTo>
                  <a:pt x="1466583" y="3854882"/>
                </a:lnTo>
                <a:lnTo>
                  <a:pt x="1466583" y="3842880"/>
                </a:lnTo>
                <a:close/>
                <a:moveTo>
                  <a:pt x="1261529" y="3703320"/>
                </a:moveTo>
                <a:lnTo>
                  <a:pt x="1247813" y="3703320"/>
                </a:lnTo>
                <a:lnTo>
                  <a:pt x="1247813" y="3717036"/>
                </a:lnTo>
                <a:lnTo>
                  <a:pt x="1234097" y="3717036"/>
                </a:lnTo>
                <a:lnTo>
                  <a:pt x="1234097" y="3730752"/>
                </a:lnTo>
                <a:lnTo>
                  <a:pt x="1247813" y="3730752"/>
                </a:lnTo>
                <a:lnTo>
                  <a:pt x="1247813" y="3744468"/>
                </a:lnTo>
                <a:lnTo>
                  <a:pt x="1261529" y="3744468"/>
                </a:lnTo>
                <a:lnTo>
                  <a:pt x="1261529" y="3730752"/>
                </a:lnTo>
                <a:lnTo>
                  <a:pt x="1275245" y="3730752"/>
                </a:lnTo>
                <a:lnTo>
                  <a:pt x="1275245" y="3717036"/>
                </a:lnTo>
                <a:lnTo>
                  <a:pt x="1261529" y="3717036"/>
                </a:lnTo>
                <a:lnTo>
                  <a:pt x="1261529" y="3703320"/>
                </a:lnTo>
                <a:close/>
                <a:moveTo>
                  <a:pt x="1469669" y="3558616"/>
                </a:moveTo>
                <a:lnTo>
                  <a:pt x="1451153" y="3558616"/>
                </a:lnTo>
                <a:lnTo>
                  <a:pt x="1451153" y="3577476"/>
                </a:lnTo>
                <a:lnTo>
                  <a:pt x="1432293" y="3577476"/>
                </a:lnTo>
                <a:lnTo>
                  <a:pt x="1432293" y="3595992"/>
                </a:lnTo>
                <a:lnTo>
                  <a:pt x="1451153" y="3595992"/>
                </a:lnTo>
                <a:lnTo>
                  <a:pt x="1451153" y="3614852"/>
                </a:lnTo>
                <a:lnTo>
                  <a:pt x="1469669" y="3614852"/>
                </a:lnTo>
                <a:lnTo>
                  <a:pt x="1469669" y="3595992"/>
                </a:lnTo>
                <a:lnTo>
                  <a:pt x="1488529" y="3595992"/>
                </a:lnTo>
                <a:lnTo>
                  <a:pt x="1488529" y="3577476"/>
                </a:lnTo>
                <a:lnTo>
                  <a:pt x="1469669" y="3577476"/>
                </a:lnTo>
                <a:lnTo>
                  <a:pt x="1469669" y="3558616"/>
                </a:lnTo>
                <a:close/>
                <a:moveTo>
                  <a:pt x="1448067" y="3349104"/>
                </a:moveTo>
                <a:lnTo>
                  <a:pt x="1472755" y="3349104"/>
                </a:lnTo>
                <a:lnTo>
                  <a:pt x="1472755" y="3324758"/>
                </a:lnTo>
                <a:lnTo>
                  <a:pt x="1497101" y="3324758"/>
                </a:lnTo>
                <a:lnTo>
                  <a:pt x="1497101" y="3300070"/>
                </a:lnTo>
                <a:lnTo>
                  <a:pt x="1472755" y="3300070"/>
                </a:lnTo>
                <a:lnTo>
                  <a:pt x="1472755" y="3275724"/>
                </a:lnTo>
                <a:lnTo>
                  <a:pt x="1448067" y="3275724"/>
                </a:lnTo>
                <a:lnTo>
                  <a:pt x="1448067" y="3300070"/>
                </a:lnTo>
                <a:lnTo>
                  <a:pt x="1423721" y="3300070"/>
                </a:lnTo>
                <a:lnTo>
                  <a:pt x="1423721" y="3324758"/>
                </a:lnTo>
                <a:lnTo>
                  <a:pt x="1448067" y="3324758"/>
                </a:lnTo>
                <a:lnTo>
                  <a:pt x="1448067" y="3349104"/>
                </a:lnTo>
                <a:close/>
                <a:moveTo>
                  <a:pt x="853135" y="3145079"/>
                </a:moveTo>
                <a:lnTo>
                  <a:pt x="833247" y="3145079"/>
                </a:lnTo>
                <a:lnTo>
                  <a:pt x="833247" y="3165310"/>
                </a:lnTo>
                <a:lnTo>
                  <a:pt x="813016" y="3165310"/>
                </a:lnTo>
                <a:lnTo>
                  <a:pt x="813016" y="3185198"/>
                </a:lnTo>
                <a:lnTo>
                  <a:pt x="833247" y="3185198"/>
                </a:lnTo>
                <a:lnTo>
                  <a:pt x="833247" y="3205429"/>
                </a:lnTo>
                <a:lnTo>
                  <a:pt x="853135" y="3205429"/>
                </a:lnTo>
                <a:lnTo>
                  <a:pt x="853135" y="3185198"/>
                </a:lnTo>
                <a:lnTo>
                  <a:pt x="873366" y="3185198"/>
                </a:lnTo>
                <a:lnTo>
                  <a:pt x="873366" y="3165310"/>
                </a:lnTo>
                <a:lnTo>
                  <a:pt x="853135" y="3165310"/>
                </a:lnTo>
                <a:lnTo>
                  <a:pt x="853135" y="3145079"/>
                </a:lnTo>
                <a:close/>
                <a:moveTo>
                  <a:pt x="233172" y="2742514"/>
                </a:moveTo>
                <a:lnTo>
                  <a:pt x="218770" y="2742514"/>
                </a:lnTo>
                <a:lnTo>
                  <a:pt x="218770" y="2756573"/>
                </a:lnTo>
                <a:lnTo>
                  <a:pt x="204711" y="2756573"/>
                </a:lnTo>
                <a:lnTo>
                  <a:pt x="204711" y="2770975"/>
                </a:lnTo>
                <a:lnTo>
                  <a:pt x="218770" y="2770975"/>
                </a:lnTo>
                <a:lnTo>
                  <a:pt x="218770" y="2785034"/>
                </a:lnTo>
                <a:lnTo>
                  <a:pt x="233172" y="2785034"/>
                </a:lnTo>
                <a:lnTo>
                  <a:pt x="233172" y="2770975"/>
                </a:lnTo>
                <a:lnTo>
                  <a:pt x="247231" y="2770975"/>
                </a:lnTo>
                <a:lnTo>
                  <a:pt x="247231" y="2756573"/>
                </a:lnTo>
                <a:lnTo>
                  <a:pt x="233172" y="2756573"/>
                </a:lnTo>
                <a:lnTo>
                  <a:pt x="233172" y="2742514"/>
                </a:lnTo>
                <a:close/>
                <a:moveTo>
                  <a:pt x="234201" y="2464422"/>
                </a:moveTo>
                <a:lnTo>
                  <a:pt x="217742" y="2464422"/>
                </a:lnTo>
                <a:lnTo>
                  <a:pt x="217742" y="2481224"/>
                </a:lnTo>
                <a:lnTo>
                  <a:pt x="200939" y="2481224"/>
                </a:lnTo>
                <a:lnTo>
                  <a:pt x="200939" y="2497684"/>
                </a:lnTo>
                <a:lnTo>
                  <a:pt x="217742" y="2497684"/>
                </a:lnTo>
                <a:lnTo>
                  <a:pt x="217742" y="2514486"/>
                </a:lnTo>
                <a:lnTo>
                  <a:pt x="234201" y="2514486"/>
                </a:lnTo>
                <a:lnTo>
                  <a:pt x="234201" y="2497684"/>
                </a:lnTo>
                <a:lnTo>
                  <a:pt x="251003" y="2497684"/>
                </a:lnTo>
                <a:lnTo>
                  <a:pt x="251003" y="2481224"/>
                </a:lnTo>
                <a:lnTo>
                  <a:pt x="234201" y="2481224"/>
                </a:lnTo>
                <a:lnTo>
                  <a:pt x="234201" y="2464422"/>
                </a:lnTo>
                <a:close/>
                <a:moveTo>
                  <a:pt x="165278" y="2328634"/>
                </a:moveTo>
                <a:lnTo>
                  <a:pt x="149504" y="2328634"/>
                </a:lnTo>
                <a:lnTo>
                  <a:pt x="149504" y="2344407"/>
                </a:lnTo>
                <a:lnTo>
                  <a:pt x="133731" y="2344407"/>
                </a:lnTo>
                <a:lnTo>
                  <a:pt x="133731" y="2360181"/>
                </a:lnTo>
                <a:lnTo>
                  <a:pt x="149504" y="2360181"/>
                </a:lnTo>
                <a:lnTo>
                  <a:pt x="149504" y="2375954"/>
                </a:lnTo>
                <a:lnTo>
                  <a:pt x="165278" y="2375954"/>
                </a:lnTo>
                <a:lnTo>
                  <a:pt x="165278" y="2360181"/>
                </a:lnTo>
                <a:lnTo>
                  <a:pt x="181051" y="2360181"/>
                </a:lnTo>
                <a:lnTo>
                  <a:pt x="181051" y="2344407"/>
                </a:lnTo>
                <a:lnTo>
                  <a:pt x="165278" y="2344407"/>
                </a:lnTo>
                <a:lnTo>
                  <a:pt x="165278" y="2328634"/>
                </a:lnTo>
                <a:close/>
                <a:moveTo>
                  <a:pt x="165964" y="2052599"/>
                </a:moveTo>
                <a:lnTo>
                  <a:pt x="148819" y="2052599"/>
                </a:lnTo>
                <a:lnTo>
                  <a:pt x="148819" y="2069402"/>
                </a:lnTo>
                <a:lnTo>
                  <a:pt x="132017" y="2069402"/>
                </a:lnTo>
                <a:lnTo>
                  <a:pt x="132017" y="2086547"/>
                </a:lnTo>
                <a:lnTo>
                  <a:pt x="148819" y="2086547"/>
                </a:lnTo>
                <a:lnTo>
                  <a:pt x="148819" y="2103349"/>
                </a:lnTo>
                <a:lnTo>
                  <a:pt x="165964" y="2103349"/>
                </a:lnTo>
                <a:lnTo>
                  <a:pt x="165964" y="2086547"/>
                </a:lnTo>
                <a:lnTo>
                  <a:pt x="182766" y="2086547"/>
                </a:lnTo>
                <a:lnTo>
                  <a:pt x="182766" y="2069402"/>
                </a:lnTo>
                <a:lnTo>
                  <a:pt x="165964" y="2069402"/>
                </a:lnTo>
                <a:lnTo>
                  <a:pt x="165964" y="2052599"/>
                </a:lnTo>
                <a:close/>
                <a:moveTo>
                  <a:pt x="165964" y="1778279"/>
                </a:moveTo>
                <a:lnTo>
                  <a:pt x="148819" y="1778279"/>
                </a:lnTo>
                <a:lnTo>
                  <a:pt x="148819" y="1795082"/>
                </a:lnTo>
                <a:lnTo>
                  <a:pt x="132017" y="1795082"/>
                </a:lnTo>
                <a:lnTo>
                  <a:pt x="132017" y="1812227"/>
                </a:lnTo>
                <a:lnTo>
                  <a:pt x="148819" y="1812227"/>
                </a:lnTo>
                <a:lnTo>
                  <a:pt x="148819" y="1829029"/>
                </a:lnTo>
                <a:lnTo>
                  <a:pt x="165964" y="1829029"/>
                </a:lnTo>
                <a:lnTo>
                  <a:pt x="165964" y="1812227"/>
                </a:lnTo>
                <a:lnTo>
                  <a:pt x="182766" y="1812227"/>
                </a:lnTo>
                <a:lnTo>
                  <a:pt x="182766" y="1795082"/>
                </a:lnTo>
                <a:lnTo>
                  <a:pt x="165964" y="1795082"/>
                </a:lnTo>
                <a:lnTo>
                  <a:pt x="165964" y="1778279"/>
                </a:lnTo>
                <a:close/>
                <a:moveTo>
                  <a:pt x="304495" y="2047799"/>
                </a:moveTo>
                <a:lnTo>
                  <a:pt x="284607" y="2047799"/>
                </a:lnTo>
                <a:lnTo>
                  <a:pt x="284607" y="2068030"/>
                </a:lnTo>
                <a:lnTo>
                  <a:pt x="264376" y="2068030"/>
                </a:lnTo>
                <a:lnTo>
                  <a:pt x="264376" y="2087918"/>
                </a:lnTo>
                <a:lnTo>
                  <a:pt x="284607" y="2087918"/>
                </a:lnTo>
                <a:lnTo>
                  <a:pt x="284607" y="2108149"/>
                </a:lnTo>
                <a:lnTo>
                  <a:pt x="304495" y="2108149"/>
                </a:lnTo>
                <a:lnTo>
                  <a:pt x="304495" y="2087918"/>
                </a:lnTo>
                <a:lnTo>
                  <a:pt x="324726" y="2087918"/>
                </a:lnTo>
                <a:lnTo>
                  <a:pt x="324726" y="2068030"/>
                </a:lnTo>
                <a:lnTo>
                  <a:pt x="304495" y="2068030"/>
                </a:lnTo>
                <a:lnTo>
                  <a:pt x="304495" y="2047799"/>
                </a:lnTo>
                <a:close/>
                <a:moveTo>
                  <a:pt x="304152" y="2323833"/>
                </a:moveTo>
                <a:lnTo>
                  <a:pt x="284950" y="2323833"/>
                </a:lnTo>
                <a:lnTo>
                  <a:pt x="284950" y="2342693"/>
                </a:lnTo>
                <a:lnTo>
                  <a:pt x="266090" y="2342693"/>
                </a:lnTo>
                <a:lnTo>
                  <a:pt x="266090" y="2361895"/>
                </a:lnTo>
                <a:lnTo>
                  <a:pt x="284950" y="2361895"/>
                </a:lnTo>
                <a:lnTo>
                  <a:pt x="284950" y="2380755"/>
                </a:lnTo>
                <a:lnTo>
                  <a:pt x="304152" y="2380755"/>
                </a:lnTo>
                <a:lnTo>
                  <a:pt x="304152" y="2361895"/>
                </a:lnTo>
                <a:lnTo>
                  <a:pt x="323012" y="2361895"/>
                </a:lnTo>
                <a:lnTo>
                  <a:pt x="323012" y="2342693"/>
                </a:lnTo>
                <a:lnTo>
                  <a:pt x="304152" y="2342693"/>
                </a:lnTo>
                <a:lnTo>
                  <a:pt x="304152" y="2323833"/>
                </a:lnTo>
                <a:close/>
                <a:moveTo>
                  <a:pt x="303124" y="2600897"/>
                </a:moveTo>
                <a:lnTo>
                  <a:pt x="285979" y="2600897"/>
                </a:lnTo>
                <a:lnTo>
                  <a:pt x="285979" y="2618042"/>
                </a:lnTo>
                <a:lnTo>
                  <a:pt x="268834" y="2618042"/>
                </a:lnTo>
                <a:lnTo>
                  <a:pt x="268834" y="2635187"/>
                </a:lnTo>
                <a:lnTo>
                  <a:pt x="285979" y="2635187"/>
                </a:lnTo>
                <a:lnTo>
                  <a:pt x="285979" y="2652332"/>
                </a:lnTo>
                <a:lnTo>
                  <a:pt x="303124" y="2652332"/>
                </a:lnTo>
                <a:lnTo>
                  <a:pt x="303124" y="2635187"/>
                </a:lnTo>
                <a:lnTo>
                  <a:pt x="320269" y="2635187"/>
                </a:lnTo>
                <a:lnTo>
                  <a:pt x="320269" y="2618042"/>
                </a:lnTo>
                <a:lnTo>
                  <a:pt x="303124" y="2618042"/>
                </a:lnTo>
                <a:lnTo>
                  <a:pt x="303124" y="2600897"/>
                </a:lnTo>
                <a:close/>
                <a:moveTo>
                  <a:pt x="235229" y="1912696"/>
                </a:moveTo>
                <a:lnTo>
                  <a:pt x="216713" y="1912696"/>
                </a:lnTo>
                <a:lnTo>
                  <a:pt x="216713" y="1931556"/>
                </a:lnTo>
                <a:lnTo>
                  <a:pt x="197853" y="1931556"/>
                </a:lnTo>
                <a:lnTo>
                  <a:pt x="197853" y="1950072"/>
                </a:lnTo>
                <a:lnTo>
                  <a:pt x="216713" y="1950072"/>
                </a:lnTo>
                <a:lnTo>
                  <a:pt x="216713" y="1968932"/>
                </a:lnTo>
                <a:lnTo>
                  <a:pt x="235229" y="1968932"/>
                </a:lnTo>
                <a:lnTo>
                  <a:pt x="235229" y="1950072"/>
                </a:lnTo>
                <a:lnTo>
                  <a:pt x="254089" y="1950072"/>
                </a:lnTo>
                <a:lnTo>
                  <a:pt x="254089" y="1931556"/>
                </a:lnTo>
                <a:lnTo>
                  <a:pt x="235229" y="1931556"/>
                </a:lnTo>
                <a:lnTo>
                  <a:pt x="235229" y="1912696"/>
                </a:lnTo>
                <a:close/>
                <a:moveTo>
                  <a:pt x="301409" y="2880017"/>
                </a:moveTo>
                <a:lnTo>
                  <a:pt x="287693" y="2880017"/>
                </a:lnTo>
                <a:lnTo>
                  <a:pt x="287693" y="2894076"/>
                </a:lnTo>
                <a:lnTo>
                  <a:pt x="273634" y="2894076"/>
                </a:lnTo>
                <a:lnTo>
                  <a:pt x="273634" y="2907792"/>
                </a:lnTo>
                <a:lnTo>
                  <a:pt x="287693" y="2907792"/>
                </a:lnTo>
                <a:lnTo>
                  <a:pt x="287693" y="2921851"/>
                </a:lnTo>
                <a:lnTo>
                  <a:pt x="301409" y="2921851"/>
                </a:lnTo>
                <a:lnTo>
                  <a:pt x="301409" y="2907792"/>
                </a:lnTo>
                <a:lnTo>
                  <a:pt x="315468" y="2907792"/>
                </a:lnTo>
                <a:lnTo>
                  <a:pt x="315468" y="2894076"/>
                </a:lnTo>
                <a:lnTo>
                  <a:pt x="301409" y="2894076"/>
                </a:lnTo>
                <a:lnTo>
                  <a:pt x="301409" y="2880017"/>
                </a:lnTo>
                <a:close/>
                <a:moveTo>
                  <a:pt x="235229" y="2187702"/>
                </a:moveTo>
                <a:lnTo>
                  <a:pt x="216713" y="2187702"/>
                </a:lnTo>
                <a:lnTo>
                  <a:pt x="216713" y="2205876"/>
                </a:lnTo>
                <a:lnTo>
                  <a:pt x="198539" y="2205876"/>
                </a:lnTo>
                <a:lnTo>
                  <a:pt x="198539" y="2224392"/>
                </a:lnTo>
                <a:lnTo>
                  <a:pt x="216713" y="2224392"/>
                </a:lnTo>
                <a:lnTo>
                  <a:pt x="216713" y="2242566"/>
                </a:lnTo>
                <a:lnTo>
                  <a:pt x="235229" y="2242566"/>
                </a:lnTo>
                <a:lnTo>
                  <a:pt x="235229" y="2224392"/>
                </a:lnTo>
                <a:lnTo>
                  <a:pt x="253403" y="2224392"/>
                </a:lnTo>
                <a:lnTo>
                  <a:pt x="253403" y="2205876"/>
                </a:lnTo>
                <a:lnTo>
                  <a:pt x="235229" y="2205876"/>
                </a:lnTo>
                <a:lnTo>
                  <a:pt x="235229" y="2187702"/>
                </a:lnTo>
                <a:close/>
                <a:moveTo>
                  <a:pt x="27089" y="2057743"/>
                </a:moveTo>
                <a:lnTo>
                  <a:pt x="13373" y="2057743"/>
                </a:lnTo>
                <a:lnTo>
                  <a:pt x="13373" y="2071116"/>
                </a:lnTo>
                <a:lnTo>
                  <a:pt x="0" y="2071116"/>
                </a:lnTo>
                <a:lnTo>
                  <a:pt x="0" y="2084832"/>
                </a:lnTo>
                <a:lnTo>
                  <a:pt x="13373" y="2084832"/>
                </a:lnTo>
                <a:lnTo>
                  <a:pt x="13373" y="2098205"/>
                </a:lnTo>
                <a:lnTo>
                  <a:pt x="27089" y="2098205"/>
                </a:lnTo>
                <a:lnTo>
                  <a:pt x="27089" y="2084832"/>
                </a:lnTo>
                <a:lnTo>
                  <a:pt x="40462" y="2084832"/>
                </a:lnTo>
                <a:lnTo>
                  <a:pt x="40462" y="2071116"/>
                </a:lnTo>
                <a:lnTo>
                  <a:pt x="27089" y="2071116"/>
                </a:lnTo>
                <a:lnTo>
                  <a:pt x="27089" y="2057743"/>
                </a:lnTo>
                <a:close/>
                <a:moveTo>
                  <a:pt x="164249" y="2605697"/>
                </a:moveTo>
                <a:lnTo>
                  <a:pt x="150533" y="2605697"/>
                </a:lnTo>
                <a:lnTo>
                  <a:pt x="150533" y="2619756"/>
                </a:lnTo>
                <a:lnTo>
                  <a:pt x="136474" y="2619756"/>
                </a:lnTo>
                <a:lnTo>
                  <a:pt x="136474" y="2633472"/>
                </a:lnTo>
                <a:lnTo>
                  <a:pt x="150533" y="2633472"/>
                </a:lnTo>
                <a:lnTo>
                  <a:pt x="150533" y="2647531"/>
                </a:lnTo>
                <a:lnTo>
                  <a:pt x="164249" y="2647531"/>
                </a:lnTo>
                <a:lnTo>
                  <a:pt x="164249" y="2633472"/>
                </a:lnTo>
                <a:lnTo>
                  <a:pt x="178308" y="2633472"/>
                </a:lnTo>
                <a:lnTo>
                  <a:pt x="178308" y="2619756"/>
                </a:lnTo>
                <a:lnTo>
                  <a:pt x="164249" y="2619756"/>
                </a:lnTo>
                <a:lnTo>
                  <a:pt x="164249" y="2605697"/>
                </a:lnTo>
                <a:close/>
                <a:moveTo>
                  <a:pt x="26403" y="2333435"/>
                </a:moveTo>
                <a:lnTo>
                  <a:pt x="14059" y="2333435"/>
                </a:lnTo>
                <a:lnTo>
                  <a:pt x="14059" y="2346122"/>
                </a:lnTo>
                <a:lnTo>
                  <a:pt x="1372" y="2346122"/>
                </a:lnTo>
                <a:lnTo>
                  <a:pt x="1372" y="2358466"/>
                </a:lnTo>
                <a:lnTo>
                  <a:pt x="14059" y="2358466"/>
                </a:lnTo>
                <a:lnTo>
                  <a:pt x="14059" y="2371154"/>
                </a:lnTo>
                <a:lnTo>
                  <a:pt x="26403" y="2371154"/>
                </a:lnTo>
                <a:lnTo>
                  <a:pt x="26403" y="2358466"/>
                </a:lnTo>
                <a:lnTo>
                  <a:pt x="39091" y="2358466"/>
                </a:lnTo>
                <a:lnTo>
                  <a:pt x="39091" y="2346122"/>
                </a:lnTo>
                <a:lnTo>
                  <a:pt x="26403" y="2346122"/>
                </a:lnTo>
                <a:lnTo>
                  <a:pt x="26403" y="2333435"/>
                </a:lnTo>
                <a:close/>
                <a:moveTo>
                  <a:pt x="81267" y="1688783"/>
                </a:moveTo>
                <a:lnTo>
                  <a:pt x="96355" y="1688783"/>
                </a:lnTo>
                <a:lnTo>
                  <a:pt x="96355" y="1674038"/>
                </a:lnTo>
                <a:lnTo>
                  <a:pt x="111100" y="1674038"/>
                </a:lnTo>
                <a:lnTo>
                  <a:pt x="111100" y="1658950"/>
                </a:lnTo>
                <a:lnTo>
                  <a:pt x="96355" y="1658950"/>
                </a:lnTo>
                <a:lnTo>
                  <a:pt x="96355" y="1644206"/>
                </a:lnTo>
                <a:lnTo>
                  <a:pt x="81267" y="1644206"/>
                </a:lnTo>
                <a:lnTo>
                  <a:pt x="81267" y="1658950"/>
                </a:lnTo>
                <a:lnTo>
                  <a:pt x="66523" y="1658950"/>
                </a:lnTo>
                <a:lnTo>
                  <a:pt x="66523" y="1674038"/>
                </a:lnTo>
                <a:lnTo>
                  <a:pt x="81267" y="1674038"/>
                </a:lnTo>
                <a:lnTo>
                  <a:pt x="81267" y="1688783"/>
                </a:lnTo>
                <a:close/>
                <a:moveTo>
                  <a:pt x="81953" y="1412405"/>
                </a:moveTo>
                <a:lnTo>
                  <a:pt x="95669" y="1412405"/>
                </a:lnTo>
                <a:lnTo>
                  <a:pt x="95669" y="1399032"/>
                </a:lnTo>
                <a:lnTo>
                  <a:pt x="109042" y="1399032"/>
                </a:lnTo>
                <a:lnTo>
                  <a:pt x="109042" y="1385316"/>
                </a:lnTo>
                <a:lnTo>
                  <a:pt x="95669" y="1385316"/>
                </a:lnTo>
                <a:lnTo>
                  <a:pt x="95669" y="1371943"/>
                </a:lnTo>
                <a:lnTo>
                  <a:pt x="81953" y="1371943"/>
                </a:lnTo>
                <a:lnTo>
                  <a:pt x="81953" y="1385316"/>
                </a:lnTo>
                <a:lnTo>
                  <a:pt x="68580" y="1385316"/>
                </a:lnTo>
                <a:lnTo>
                  <a:pt x="68580" y="1399032"/>
                </a:lnTo>
                <a:lnTo>
                  <a:pt x="81953" y="1399032"/>
                </a:lnTo>
                <a:lnTo>
                  <a:pt x="81953" y="1412405"/>
                </a:lnTo>
                <a:close/>
                <a:moveTo>
                  <a:pt x="27089" y="1783423"/>
                </a:moveTo>
                <a:lnTo>
                  <a:pt x="13373" y="1783423"/>
                </a:lnTo>
                <a:lnTo>
                  <a:pt x="13373" y="1796796"/>
                </a:lnTo>
                <a:lnTo>
                  <a:pt x="0" y="1796796"/>
                </a:lnTo>
                <a:lnTo>
                  <a:pt x="0" y="1810512"/>
                </a:lnTo>
                <a:lnTo>
                  <a:pt x="13373" y="1810512"/>
                </a:lnTo>
                <a:lnTo>
                  <a:pt x="13373" y="1823885"/>
                </a:lnTo>
                <a:lnTo>
                  <a:pt x="27089" y="1823885"/>
                </a:lnTo>
                <a:lnTo>
                  <a:pt x="27089" y="1810512"/>
                </a:lnTo>
                <a:lnTo>
                  <a:pt x="40462" y="1810512"/>
                </a:lnTo>
                <a:lnTo>
                  <a:pt x="40462" y="1796796"/>
                </a:lnTo>
                <a:lnTo>
                  <a:pt x="27089" y="1796796"/>
                </a:lnTo>
                <a:lnTo>
                  <a:pt x="27089" y="1783423"/>
                </a:lnTo>
                <a:close/>
                <a:moveTo>
                  <a:pt x="96355" y="1917840"/>
                </a:moveTo>
                <a:lnTo>
                  <a:pt x="81267" y="1917840"/>
                </a:lnTo>
                <a:lnTo>
                  <a:pt x="81267" y="1933270"/>
                </a:lnTo>
                <a:lnTo>
                  <a:pt x="65837" y="1933270"/>
                </a:lnTo>
                <a:lnTo>
                  <a:pt x="65837" y="1948358"/>
                </a:lnTo>
                <a:lnTo>
                  <a:pt x="81267" y="1948358"/>
                </a:lnTo>
                <a:lnTo>
                  <a:pt x="81267" y="1963788"/>
                </a:lnTo>
                <a:lnTo>
                  <a:pt x="96355" y="1963788"/>
                </a:lnTo>
                <a:lnTo>
                  <a:pt x="96355" y="1948358"/>
                </a:lnTo>
                <a:lnTo>
                  <a:pt x="111785" y="1948358"/>
                </a:lnTo>
                <a:lnTo>
                  <a:pt x="111785" y="1933270"/>
                </a:lnTo>
                <a:lnTo>
                  <a:pt x="96355" y="1933270"/>
                </a:lnTo>
                <a:lnTo>
                  <a:pt x="96355" y="1917840"/>
                </a:lnTo>
                <a:close/>
                <a:moveTo>
                  <a:pt x="96012" y="2193188"/>
                </a:moveTo>
                <a:lnTo>
                  <a:pt x="81610" y="2193188"/>
                </a:lnTo>
                <a:lnTo>
                  <a:pt x="81610" y="2207933"/>
                </a:lnTo>
                <a:lnTo>
                  <a:pt x="66866" y="2207933"/>
                </a:lnTo>
                <a:lnTo>
                  <a:pt x="66866" y="2222335"/>
                </a:lnTo>
                <a:lnTo>
                  <a:pt x="81610" y="2222335"/>
                </a:lnTo>
                <a:lnTo>
                  <a:pt x="81610" y="2237080"/>
                </a:lnTo>
                <a:lnTo>
                  <a:pt x="96012" y="2237080"/>
                </a:lnTo>
                <a:lnTo>
                  <a:pt x="96012" y="2222335"/>
                </a:lnTo>
                <a:lnTo>
                  <a:pt x="110757" y="2222335"/>
                </a:lnTo>
                <a:lnTo>
                  <a:pt x="110757" y="2207933"/>
                </a:lnTo>
                <a:lnTo>
                  <a:pt x="96012" y="2207933"/>
                </a:lnTo>
                <a:lnTo>
                  <a:pt x="96012" y="2193188"/>
                </a:lnTo>
                <a:close/>
                <a:moveTo>
                  <a:pt x="95326" y="2469566"/>
                </a:moveTo>
                <a:lnTo>
                  <a:pt x="82296" y="2469566"/>
                </a:lnTo>
                <a:lnTo>
                  <a:pt x="82296" y="2482939"/>
                </a:lnTo>
                <a:lnTo>
                  <a:pt x="68923" y="2482939"/>
                </a:lnTo>
                <a:lnTo>
                  <a:pt x="68923" y="2495969"/>
                </a:lnTo>
                <a:lnTo>
                  <a:pt x="82296" y="2495969"/>
                </a:lnTo>
                <a:lnTo>
                  <a:pt x="82296" y="2509342"/>
                </a:lnTo>
                <a:lnTo>
                  <a:pt x="95326" y="2509342"/>
                </a:lnTo>
                <a:lnTo>
                  <a:pt x="95326" y="2495969"/>
                </a:lnTo>
                <a:lnTo>
                  <a:pt x="108699" y="2495969"/>
                </a:lnTo>
                <a:lnTo>
                  <a:pt x="108699" y="2482939"/>
                </a:lnTo>
                <a:lnTo>
                  <a:pt x="95326" y="2482939"/>
                </a:lnTo>
                <a:lnTo>
                  <a:pt x="95326" y="2469566"/>
                </a:lnTo>
                <a:close/>
                <a:moveTo>
                  <a:pt x="440284" y="2875559"/>
                </a:moveTo>
                <a:lnTo>
                  <a:pt x="423139" y="2875559"/>
                </a:lnTo>
                <a:lnTo>
                  <a:pt x="423139" y="2892362"/>
                </a:lnTo>
                <a:lnTo>
                  <a:pt x="406336" y="2892362"/>
                </a:lnTo>
                <a:lnTo>
                  <a:pt x="406336" y="2909507"/>
                </a:lnTo>
                <a:lnTo>
                  <a:pt x="423139" y="2909507"/>
                </a:lnTo>
                <a:lnTo>
                  <a:pt x="423139" y="2926309"/>
                </a:lnTo>
                <a:lnTo>
                  <a:pt x="440284" y="2926309"/>
                </a:lnTo>
                <a:lnTo>
                  <a:pt x="440284" y="2909507"/>
                </a:lnTo>
                <a:lnTo>
                  <a:pt x="457086" y="2909507"/>
                </a:lnTo>
                <a:lnTo>
                  <a:pt x="457086" y="2892362"/>
                </a:lnTo>
                <a:lnTo>
                  <a:pt x="440284" y="2892362"/>
                </a:lnTo>
                <a:lnTo>
                  <a:pt x="440284" y="2875559"/>
                </a:lnTo>
                <a:close/>
                <a:moveTo>
                  <a:pt x="510235" y="2733599"/>
                </a:moveTo>
                <a:lnTo>
                  <a:pt x="490347" y="2733599"/>
                </a:lnTo>
                <a:lnTo>
                  <a:pt x="490347" y="2753830"/>
                </a:lnTo>
                <a:lnTo>
                  <a:pt x="470116" y="2753830"/>
                </a:lnTo>
                <a:lnTo>
                  <a:pt x="470116" y="2773718"/>
                </a:lnTo>
                <a:lnTo>
                  <a:pt x="490347" y="2773718"/>
                </a:lnTo>
                <a:lnTo>
                  <a:pt x="490347" y="2793949"/>
                </a:lnTo>
                <a:lnTo>
                  <a:pt x="510235" y="2793949"/>
                </a:lnTo>
                <a:lnTo>
                  <a:pt x="510235" y="2773718"/>
                </a:lnTo>
                <a:lnTo>
                  <a:pt x="530466" y="2773718"/>
                </a:lnTo>
                <a:lnTo>
                  <a:pt x="530466" y="2753830"/>
                </a:lnTo>
                <a:lnTo>
                  <a:pt x="510235" y="2753830"/>
                </a:lnTo>
                <a:lnTo>
                  <a:pt x="510235" y="2733599"/>
                </a:lnTo>
                <a:close/>
                <a:moveTo>
                  <a:pt x="508521" y="3013748"/>
                </a:moveTo>
                <a:lnTo>
                  <a:pt x="492061" y="3013748"/>
                </a:lnTo>
                <a:lnTo>
                  <a:pt x="492061" y="3029864"/>
                </a:lnTo>
                <a:lnTo>
                  <a:pt x="475945" y="3029864"/>
                </a:lnTo>
                <a:lnTo>
                  <a:pt x="475945" y="3046324"/>
                </a:lnTo>
                <a:lnTo>
                  <a:pt x="492061" y="3046324"/>
                </a:lnTo>
                <a:lnTo>
                  <a:pt x="492061" y="3062440"/>
                </a:lnTo>
                <a:lnTo>
                  <a:pt x="508521" y="3062440"/>
                </a:lnTo>
                <a:lnTo>
                  <a:pt x="508521" y="3046324"/>
                </a:lnTo>
                <a:lnTo>
                  <a:pt x="524637" y="3046324"/>
                </a:lnTo>
                <a:lnTo>
                  <a:pt x="524637" y="3029864"/>
                </a:lnTo>
                <a:lnTo>
                  <a:pt x="508521" y="3029864"/>
                </a:lnTo>
                <a:lnTo>
                  <a:pt x="508521" y="3013748"/>
                </a:lnTo>
                <a:close/>
                <a:moveTo>
                  <a:pt x="511607" y="2455507"/>
                </a:moveTo>
                <a:lnTo>
                  <a:pt x="488975" y="2455507"/>
                </a:lnTo>
                <a:lnTo>
                  <a:pt x="488975" y="2478138"/>
                </a:lnTo>
                <a:lnTo>
                  <a:pt x="466344" y="2478138"/>
                </a:lnTo>
                <a:lnTo>
                  <a:pt x="466344" y="2500770"/>
                </a:lnTo>
                <a:lnTo>
                  <a:pt x="488975" y="2500770"/>
                </a:lnTo>
                <a:lnTo>
                  <a:pt x="488975" y="2523401"/>
                </a:lnTo>
                <a:lnTo>
                  <a:pt x="511607" y="2523401"/>
                </a:lnTo>
                <a:lnTo>
                  <a:pt x="511607" y="2500770"/>
                </a:lnTo>
                <a:lnTo>
                  <a:pt x="534238" y="2500770"/>
                </a:lnTo>
                <a:lnTo>
                  <a:pt x="534238" y="2478138"/>
                </a:lnTo>
                <a:lnTo>
                  <a:pt x="511607" y="2478138"/>
                </a:lnTo>
                <a:lnTo>
                  <a:pt x="511607" y="2455507"/>
                </a:lnTo>
                <a:close/>
                <a:moveTo>
                  <a:pt x="506120" y="3294583"/>
                </a:moveTo>
                <a:lnTo>
                  <a:pt x="494462" y="3294583"/>
                </a:lnTo>
                <a:lnTo>
                  <a:pt x="494462" y="3306585"/>
                </a:lnTo>
                <a:lnTo>
                  <a:pt x="482460" y="3306585"/>
                </a:lnTo>
                <a:lnTo>
                  <a:pt x="482460" y="3318243"/>
                </a:lnTo>
                <a:lnTo>
                  <a:pt x="494462" y="3318243"/>
                </a:lnTo>
                <a:lnTo>
                  <a:pt x="494462" y="3330245"/>
                </a:lnTo>
                <a:lnTo>
                  <a:pt x="506120" y="3330245"/>
                </a:lnTo>
                <a:lnTo>
                  <a:pt x="506120" y="3318243"/>
                </a:lnTo>
                <a:lnTo>
                  <a:pt x="518122" y="3318243"/>
                </a:lnTo>
                <a:lnTo>
                  <a:pt x="518122" y="3306585"/>
                </a:lnTo>
                <a:lnTo>
                  <a:pt x="506120" y="3306585"/>
                </a:lnTo>
                <a:lnTo>
                  <a:pt x="506120" y="3294583"/>
                </a:lnTo>
                <a:close/>
                <a:moveTo>
                  <a:pt x="442684" y="2319376"/>
                </a:moveTo>
                <a:lnTo>
                  <a:pt x="420738" y="2319376"/>
                </a:lnTo>
                <a:lnTo>
                  <a:pt x="420738" y="2341321"/>
                </a:lnTo>
                <a:lnTo>
                  <a:pt x="398793" y="2341321"/>
                </a:lnTo>
                <a:lnTo>
                  <a:pt x="398793" y="2363267"/>
                </a:lnTo>
                <a:lnTo>
                  <a:pt x="420738" y="2363267"/>
                </a:lnTo>
                <a:lnTo>
                  <a:pt x="420738" y="2385212"/>
                </a:lnTo>
                <a:lnTo>
                  <a:pt x="442684" y="2385212"/>
                </a:lnTo>
                <a:lnTo>
                  <a:pt x="442684" y="2363267"/>
                </a:lnTo>
                <a:lnTo>
                  <a:pt x="464629" y="2363267"/>
                </a:lnTo>
                <a:lnTo>
                  <a:pt x="464629" y="2341321"/>
                </a:lnTo>
                <a:lnTo>
                  <a:pt x="442684" y="2341321"/>
                </a:lnTo>
                <a:lnTo>
                  <a:pt x="442684" y="2319376"/>
                </a:lnTo>
                <a:close/>
                <a:moveTo>
                  <a:pt x="580187" y="2592324"/>
                </a:moveTo>
                <a:lnTo>
                  <a:pt x="557555" y="2592324"/>
                </a:lnTo>
                <a:lnTo>
                  <a:pt x="557555" y="2615298"/>
                </a:lnTo>
                <a:lnTo>
                  <a:pt x="534581" y="2615298"/>
                </a:lnTo>
                <a:lnTo>
                  <a:pt x="534581" y="2637930"/>
                </a:lnTo>
                <a:lnTo>
                  <a:pt x="557555" y="2637930"/>
                </a:lnTo>
                <a:lnTo>
                  <a:pt x="557555" y="2660904"/>
                </a:lnTo>
                <a:lnTo>
                  <a:pt x="580187" y="2660904"/>
                </a:lnTo>
                <a:lnTo>
                  <a:pt x="580187" y="2637930"/>
                </a:lnTo>
                <a:lnTo>
                  <a:pt x="603161" y="2637930"/>
                </a:lnTo>
                <a:lnTo>
                  <a:pt x="603161" y="2615298"/>
                </a:lnTo>
                <a:lnTo>
                  <a:pt x="580187" y="2615298"/>
                </a:lnTo>
                <a:lnTo>
                  <a:pt x="580187" y="2592324"/>
                </a:lnTo>
                <a:close/>
                <a:moveTo>
                  <a:pt x="644652" y="3290811"/>
                </a:moveTo>
                <a:lnTo>
                  <a:pt x="630250" y="3290811"/>
                </a:lnTo>
                <a:lnTo>
                  <a:pt x="630250" y="3305213"/>
                </a:lnTo>
                <a:lnTo>
                  <a:pt x="615848" y="3305213"/>
                </a:lnTo>
                <a:lnTo>
                  <a:pt x="615848" y="3319615"/>
                </a:lnTo>
                <a:lnTo>
                  <a:pt x="630250" y="3319615"/>
                </a:lnTo>
                <a:lnTo>
                  <a:pt x="630250" y="3334017"/>
                </a:lnTo>
                <a:lnTo>
                  <a:pt x="644652" y="3334017"/>
                </a:lnTo>
                <a:lnTo>
                  <a:pt x="644652" y="3319615"/>
                </a:lnTo>
                <a:lnTo>
                  <a:pt x="659054" y="3319615"/>
                </a:lnTo>
                <a:lnTo>
                  <a:pt x="659054" y="3305213"/>
                </a:lnTo>
                <a:lnTo>
                  <a:pt x="644652" y="3305213"/>
                </a:lnTo>
                <a:lnTo>
                  <a:pt x="644652" y="3290811"/>
                </a:lnTo>
                <a:close/>
                <a:moveTo>
                  <a:pt x="576758" y="3151937"/>
                </a:moveTo>
                <a:lnTo>
                  <a:pt x="560984" y="3151937"/>
                </a:lnTo>
                <a:lnTo>
                  <a:pt x="560984" y="3167367"/>
                </a:lnTo>
                <a:lnTo>
                  <a:pt x="545554" y="3167367"/>
                </a:lnTo>
                <a:lnTo>
                  <a:pt x="545554" y="3183141"/>
                </a:lnTo>
                <a:lnTo>
                  <a:pt x="560984" y="3183141"/>
                </a:lnTo>
                <a:lnTo>
                  <a:pt x="560984" y="3198571"/>
                </a:lnTo>
                <a:lnTo>
                  <a:pt x="576758" y="3198571"/>
                </a:lnTo>
                <a:lnTo>
                  <a:pt x="576758" y="3183141"/>
                </a:lnTo>
                <a:lnTo>
                  <a:pt x="592188" y="3183141"/>
                </a:lnTo>
                <a:lnTo>
                  <a:pt x="592188" y="3167367"/>
                </a:lnTo>
                <a:lnTo>
                  <a:pt x="576758" y="3167367"/>
                </a:lnTo>
                <a:lnTo>
                  <a:pt x="576758" y="3151937"/>
                </a:lnTo>
                <a:close/>
                <a:moveTo>
                  <a:pt x="578815" y="2871445"/>
                </a:moveTo>
                <a:lnTo>
                  <a:pt x="558927" y="2871445"/>
                </a:lnTo>
                <a:lnTo>
                  <a:pt x="558927" y="2890990"/>
                </a:lnTo>
                <a:lnTo>
                  <a:pt x="539382" y="2890990"/>
                </a:lnTo>
                <a:lnTo>
                  <a:pt x="539382" y="2910878"/>
                </a:lnTo>
                <a:lnTo>
                  <a:pt x="558927" y="2910878"/>
                </a:lnTo>
                <a:lnTo>
                  <a:pt x="558927" y="2930423"/>
                </a:lnTo>
                <a:lnTo>
                  <a:pt x="578815" y="2930423"/>
                </a:lnTo>
                <a:lnTo>
                  <a:pt x="578815" y="2910878"/>
                </a:lnTo>
                <a:lnTo>
                  <a:pt x="598360" y="2910878"/>
                </a:lnTo>
                <a:lnTo>
                  <a:pt x="598360" y="2890990"/>
                </a:lnTo>
                <a:lnTo>
                  <a:pt x="578815" y="2890990"/>
                </a:lnTo>
                <a:lnTo>
                  <a:pt x="578815" y="2871445"/>
                </a:lnTo>
                <a:close/>
                <a:moveTo>
                  <a:pt x="373761" y="2183244"/>
                </a:moveTo>
                <a:lnTo>
                  <a:pt x="352501" y="2183244"/>
                </a:lnTo>
                <a:lnTo>
                  <a:pt x="352501" y="2204504"/>
                </a:lnTo>
                <a:lnTo>
                  <a:pt x="331241" y="2204504"/>
                </a:lnTo>
                <a:lnTo>
                  <a:pt x="331241" y="2225764"/>
                </a:lnTo>
                <a:lnTo>
                  <a:pt x="352501" y="2225764"/>
                </a:lnTo>
                <a:lnTo>
                  <a:pt x="352501" y="2247024"/>
                </a:lnTo>
                <a:lnTo>
                  <a:pt x="373761" y="2247024"/>
                </a:lnTo>
                <a:lnTo>
                  <a:pt x="373761" y="2225764"/>
                </a:lnTo>
                <a:lnTo>
                  <a:pt x="395021" y="2225764"/>
                </a:lnTo>
                <a:lnTo>
                  <a:pt x="395021" y="2204504"/>
                </a:lnTo>
                <a:lnTo>
                  <a:pt x="373761" y="2204504"/>
                </a:lnTo>
                <a:lnTo>
                  <a:pt x="373761" y="2183244"/>
                </a:lnTo>
                <a:close/>
                <a:moveTo>
                  <a:pt x="371704" y="2738057"/>
                </a:moveTo>
                <a:lnTo>
                  <a:pt x="354559" y="2738057"/>
                </a:lnTo>
                <a:lnTo>
                  <a:pt x="354559" y="2755202"/>
                </a:lnTo>
                <a:lnTo>
                  <a:pt x="337414" y="2755202"/>
                </a:lnTo>
                <a:lnTo>
                  <a:pt x="337414" y="2772347"/>
                </a:lnTo>
                <a:lnTo>
                  <a:pt x="354559" y="2772347"/>
                </a:lnTo>
                <a:lnTo>
                  <a:pt x="354559" y="2789492"/>
                </a:lnTo>
                <a:lnTo>
                  <a:pt x="371704" y="2789492"/>
                </a:lnTo>
                <a:lnTo>
                  <a:pt x="371704" y="2772347"/>
                </a:lnTo>
                <a:lnTo>
                  <a:pt x="388849" y="2772347"/>
                </a:lnTo>
                <a:lnTo>
                  <a:pt x="388849" y="2755202"/>
                </a:lnTo>
                <a:lnTo>
                  <a:pt x="371704" y="2755202"/>
                </a:lnTo>
                <a:lnTo>
                  <a:pt x="371704" y="2738057"/>
                </a:lnTo>
                <a:close/>
                <a:moveTo>
                  <a:pt x="373075" y="2459965"/>
                </a:moveTo>
                <a:lnTo>
                  <a:pt x="353187" y="2459965"/>
                </a:lnTo>
                <a:lnTo>
                  <a:pt x="353187" y="2479510"/>
                </a:lnTo>
                <a:lnTo>
                  <a:pt x="333642" y="2479510"/>
                </a:lnTo>
                <a:lnTo>
                  <a:pt x="333642" y="2499398"/>
                </a:lnTo>
                <a:lnTo>
                  <a:pt x="353187" y="2499398"/>
                </a:lnTo>
                <a:lnTo>
                  <a:pt x="353187" y="2518943"/>
                </a:lnTo>
                <a:lnTo>
                  <a:pt x="373075" y="2518943"/>
                </a:lnTo>
                <a:lnTo>
                  <a:pt x="373075" y="2499398"/>
                </a:lnTo>
                <a:lnTo>
                  <a:pt x="392620" y="2499398"/>
                </a:lnTo>
                <a:lnTo>
                  <a:pt x="392620" y="2479510"/>
                </a:lnTo>
                <a:lnTo>
                  <a:pt x="373075" y="2479510"/>
                </a:lnTo>
                <a:lnTo>
                  <a:pt x="373075" y="2459965"/>
                </a:lnTo>
                <a:close/>
                <a:moveTo>
                  <a:pt x="304495" y="1773479"/>
                </a:moveTo>
                <a:lnTo>
                  <a:pt x="284607" y="1773479"/>
                </a:lnTo>
                <a:lnTo>
                  <a:pt x="284607" y="1793710"/>
                </a:lnTo>
                <a:lnTo>
                  <a:pt x="264376" y="1793710"/>
                </a:lnTo>
                <a:lnTo>
                  <a:pt x="264376" y="1813598"/>
                </a:lnTo>
                <a:lnTo>
                  <a:pt x="284607" y="1813598"/>
                </a:lnTo>
                <a:lnTo>
                  <a:pt x="284607" y="1833829"/>
                </a:lnTo>
                <a:lnTo>
                  <a:pt x="304495" y="1833829"/>
                </a:lnTo>
                <a:lnTo>
                  <a:pt x="304495" y="1813598"/>
                </a:lnTo>
                <a:lnTo>
                  <a:pt x="324726" y="1813598"/>
                </a:lnTo>
                <a:lnTo>
                  <a:pt x="324726" y="1793710"/>
                </a:lnTo>
                <a:lnTo>
                  <a:pt x="304495" y="1793710"/>
                </a:lnTo>
                <a:lnTo>
                  <a:pt x="304495" y="1773479"/>
                </a:lnTo>
                <a:close/>
                <a:moveTo>
                  <a:pt x="369989" y="3017520"/>
                </a:moveTo>
                <a:lnTo>
                  <a:pt x="356273" y="3017520"/>
                </a:lnTo>
                <a:lnTo>
                  <a:pt x="356273" y="3031236"/>
                </a:lnTo>
                <a:lnTo>
                  <a:pt x="342557" y="3031236"/>
                </a:lnTo>
                <a:lnTo>
                  <a:pt x="342557" y="3044952"/>
                </a:lnTo>
                <a:lnTo>
                  <a:pt x="356273" y="3044952"/>
                </a:lnTo>
                <a:lnTo>
                  <a:pt x="356273" y="3058668"/>
                </a:lnTo>
                <a:lnTo>
                  <a:pt x="369989" y="3058668"/>
                </a:lnTo>
                <a:lnTo>
                  <a:pt x="369989" y="3044952"/>
                </a:lnTo>
                <a:lnTo>
                  <a:pt x="383705" y="3044952"/>
                </a:lnTo>
                <a:lnTo>
                  <a:pt x="383705" y="3031236"/>
                </a:lnTo>
                <a:lnTo>
                  <a:pt x="369989" y="3031236"/>
                </a:lnTo>
                <a:lnTo>
                  <a:pt x="369989" y="3017520"/>
                </a:lnTo>
                <a:close/>
                <a:moveTo>
                  <a:pt x="441655" y="2596439"/>
                </a:moveTo>
                <a:lnTo>
                  <a:pt x="421767" y="2596439"/>
                </a:lnTo>
                <a:lnTo>
                  <a:pt x="421767" y="2616670"/>
                </a:lnTo>
                <a:lnTo>
                  <a:pt x="401536" y="2616670"/>
                </a:lnTo>
                <a:lnTo>
                  <a:pt x="401536" y="2636558"/>
                </a:lnTo>
                <a:lnTo>
                  <a:pt x="421767" y="2636558"/>
                </a:lnTo>
                <a:lnTo>
                  <a:pt x="421767" y="2656789"/>
                </a:lnTo>
                <a:lnTo>
                  <a:pt x="441655" y="2656789"/>
                </a:lnTo>
                <a:lnTo>
                  <a:pt x="441655" y="2636558"/>
                </a:lnTo>
                <a:lnTo>
                  <a:pt x="461886" y="2636558"/>
                </a:lnTo>
                <a:lnTo>
                  <a:pt x="461886" y="2616670"/>
                </a:lnTo>
                <a:lnTo>
                  <a:pt x="441655" y="2616670"/>
                </a:lnTo>
                <a:lnTo>
                  <a:pt x="441655" y="2596439"/>
                </a:lnTo>
                <a:close/>
                <a:moveTo>
                  <a:pt x="438226" y="3156052"/>
                </a:moveTo>
                <a:lnTo>
                  <a:pt x="425196" y="3156052"/>
                </a:lnTo>
                <a:lnTo>
                  <a:pt x="425196" y="3168739"/>
                </a:lnTo>
                <a:lnTo>
                  <a:pt x="412509" y="3168739"/>
                </a:lnTo>
                <a:lnTo>
                  <a:pt x="412509" y="3181769"/>
                </a:lnTo>
                <a:lnTo>
                  <a:pt x="425196" y="3181769"/>
                </a:lnTo>
                <a:lnTo>
                  <a:pt x="425196" y="3194456"/>
                </a:lnTo>
                <a:lnTo>
                  <a:pt x="438226" y="3194456"/>
                </a:lnTo>
                <a:lnTo>
                  <a:pt x="438226" y="3181769"/>
                </a:lnTo>
                <a:lnTo>
                  <a:pt x="450913" y="3181769"/>
                </a:lnTo>
                <a:lnTo>
                  <a:pt x="450913" y="3168739"/>
                </a:lnTo>
                <a:lnTo>
                  <a:pt x="438226" y="3168739"/>
                </a:lnTo>
                <a:lnTo>
                  <a:pt x="438226" y="3156052"/>
                </a:lnTo>
                <a:close/>
                <a:moveTo>
                  <a:pt x="647052" y="3009633"/>
                </a:moveTo>
                <a:lnTo>
                  <a:pt x="627850" y="3009633"/>
                </a:lnTo>
                <a:lnTo>
                  <a:pt x="627850" y="3028493"/>
                </a:lnTo>
                <a:lnTo>
                  <a:pt x="608990" y="3028493"/>
                </a:lnTo>
                <a:lnTo>
                  <a:pt x="608990" y="3047695"/>
                </a:lnTo>
                <a:lnTo>
                  <a:pt x="627850" y="3047695"/>
                </a:lnTo>
                <a:lnTo>
                  <a:pt x="627850" y="3066555"/>
                </a:lnTo>
                <a:lnTo>
                  <a:pt x="647052" y="3066555"/>
                </a:lnTo>
                <a:lnTo>
                  <a:pt x="647052" y="3047695"/>
                </a:lnTo>
                <a:lnTo>
                  <a:pt x="665912" y="3047695"/>
                </a:lnTo>
                <a:lnTo>
                  <a:pt x="665912" y="3028493"/>
                </a:lnTo>
                <a:lnTo>
                  <a:pt x="647052" y="3028493"/>
                </a:lnTo>
                <a:lnTo>
                  <a:pt x="647052" y="3009633"/>
                </a:lnTo>
                <a:close/>
                <a:moveTo>
                  <a:pt x="420052" y="2112607"/>
                </a:moveTo>
                <a:lnTo>
                  <a:pt x="443370" y="2112607"/>
                </a:lnTo>
                <a:lnTo>
                  <a:pt x="443370" y="2089633"/>
                </a:lnTo>
                <a:lnTo>
                  <a:pt x="466344" y="2089633"/>
                </a:lnTo>
                <a:lnTo>
                  <a:pt x="466344" y="2066315"/>
                </a:lnTo>
                <a:lnTo>
                  <a:pt x="443370" y="2066315"/>
                </a:lnTo>
                <a:lnTo>
                  <a:pt x="443370" y="2043341"/>
                </a:lnTo>
                <a:lnTo>
                  <a:pt x="420052" y="2043341"/>
                </a:lnTo>
                <a:lnTo>
                  <a:pt x="420052" y="2066315"/>
                </a:lnTo>
                <a:lnTo>
                  <a:pt x="397078" y="2066315"/>
                </a:lnTo>
                <a:lnTo>
                  <a:pt x="397078" y="2089633"/>
                </a:lnTo>
                <a:lnTo>
                  <a:pt x="420052" y="2089633"/>
                </a:lnTo>
                <a:lnTo>
                  <a:pt x="420052" y="2112607"/>
                </a:lnTo>
                <a:close/>
                <a:moveTo>
                  <a:pt x="374104" y="1907896"/>
                </a:moveTo>
                <a:lnTo>
                  <a:pt x="352158" y="1907896"/>
                </a:lnTo>
                <a:lnTo>
                  <a:pt x="352158" y="1929841"/>
                </a:lnTo>
                <a:lnTo>
                  <a:pt x="330213" y="1929841"/>
                </a:lnTo>
                <a:lnTo>
                  <a:pt x="330213" y="1951787"/>
                </a:lnTo>
                <a:lnTo>
                  <a:pt x="352158" y="1951787"/>
                </a:lnTo>
                <a:lnTo>
                  <a:pt x="352158" y="1973732"/>
                </a:lnTo>
                <a:lnTo>
                  <a:pt x="374104" y="1973732"/>
                </a:lnTo>
                <a:lnTo>
                  <a:pt x="374104" y="1951787"/>
                </a:lnTo>
                <a:lnTo>
                  <a:pt x="396049" y="1951787"/>
                </a:lnTo>
                <a:lnTo>
                  <a:pt x="396049" y="1929841"/>
                </a:lnTo>
                <a:lnTo>
                  <a:pt x="374104" y="1929841"/>
                </a:lnTo>
                <a:lnTo>
                  <a:pt x="374104" y="1907896"/>
                </a:lnTo>
                <a:close/>
                <a:moveTo>
                  <a:pt x="14059" y="1547851"/>
                </a:moveTo>
                <a:lnTo>
                  <a:pt x="26403" y="1547851"/>
                </a:lnTo>
                <a:lnTo>
                  <a:pt x="26403" y="1535506"/>
                </a:lnTo>
                <a:lnTo>
                  <a:pt x="38748" y="1535506"/>
                </a:lnTo>
                <a:lnTo>
                  <a:pt x="38748" y="1523162"/>
                </a:lnTo>
                <a:lnTo>
                  <a:pt x="26403" y="1523162"/>
                </a:lnTo>
                <a:lnTo>
                  <a:pt x="26403" y="1510817"/>
                </a:lnTo>
                <a:lnTo>
                  <a:pt x="14059" y="1510817"/>
                </a:lnTo>
                <a:lnTo>
                  <a:pt x="14059" y="1523162"/>
                </a:lnTo>
                <a:lnTo>
                  <a:pt x="1715" y="1523162"/>
                </a:lnTo>
                <a:lnTo>
                  <a:pt x="1715" y="1535506"/>
                </a:lnTo>
                <a:lnTo>
                  <a:pt x="14059" y="1535506"/>
                </a:lnTo>
                <a:lnTo>
                  <a:pt x="14059" y="1547851"/>
                </a:lnTo>
                <a:close/>
                <a:moveTo>
                  <a:pt x="1949044" y="3698177"/>
                </a:moveTo>
                <a:lnTo>
                  <a:pt x="1931899" y="3698177"/>
                </a:lnTo>
                <a:lnTo>
                  <a:pt x="1931899" y="3715322"/>
                </a:lnTo>
                <a:lnTo>
                  <a:pt x="1914754" y="3715322"/>
                </a:lnTo>
                <a:lnTo>
                  <a:pt x="1914754" y="3732467"/>
                </a:lnTo>
                <a:lnTo>
                  <a:pt x="1931899" y="3732467"/>
                </a:lnTo>
                <a:lnTo>
                  <a:pt x="1931899" y="3749612"/>
                </a:lnTo>
                <a:lnTo>
                  <a:pt x="1949044" y="3749612"/>
                </a:lnTo>
                <a:lnTo>
                  <a:pt x="1949044" y="3732467"/>
                </a:lnTo>
                <a:lnTo>
                  <a:pt x="1966189" y="3732467"/>
                </a:lnTo>
                <a:lnTo>
                  <a:pt x="1966189" y="3715322"/>
                </a:lnTo>
                <a:lnTo>
                  <a:pt x="1949044" y="3715322"/>
                </a:lnTo>
                <a:lnTo>
                  <a:pt x="1949044" y="3698177"/>
                </a:lnTo>
                <a:close/>
                <a:moveTo>
                  <a:pt x="3460890" y="1769021"/>
                </a:moveTo>
                <a:lnTo>
                  <a:pt x="3437573" y="1769021"/>
                </a:lnTo>
                <a:lnTo>
                  <a:pt x="3437573" y="1791995"/>
                </a:lnTo>
                <a:lnTo>
                  <a:pt x="3414598" y="1791995"/>
                </a:lnTo>
                <a:lnTo>
                  <a:pt x="3414598" y="1815313"/>
                </a:lnTo>
                <a:lnTo>
                  <a:pt x="3437573" y="1815313"/>
                </a:lnTo>
                <a:lnTo>
                  <a:pt x="3437573" y="1838287"/>
                </a:lnTo>
                <a:lnTo>
                  <a:pt x="3460890" y="1838287"/>
                </a:lnTo>
                <a:lnTo>
                  <a:pt x="3460890" y="1815313"/>
                </a:lnTo>
                <a:lnTo>
                  <a:pt x="3483864" y="1815313"/>
                </a:lnTo>
                <a:lnTo>
                  <a:pt x="3483864" y="1791995"/>
                </a:lnTo>
                <a:lnTo>
                  <a:pt x="3460890" y="1791995"/>
                </a:lnTo>
                <a:lnTo>
                  <a:pt x="3460890" y="1769021"/>
                </a:lnTo>
                <a:close/>
                <a:moveTo>
                  <a:pt x="3455746" y="3156052"/>
                </a:moveTo>
                <a:lnTo>
                  <a:pt x="3442716" y="3156052"/>
                </a:lnTo>
                <a:lnTo>
                  <a:pt x="3442716" y="3168739"/>
                </a:lnTo>
                <a:lnTo>
                  <a:pt x="3430029" y="3168739"/>
                </a:lnTo>
                <a:lnTo>
                  <a:pt x="3430029" y="3181769"/>
                </a:lnTo>
                <a:lnTo>
                  <a:pt x="3442716" y="3181769"/>
                </a:lnTo>
                <a:lnTo>
                  <a:pt x="3442716" y="3194456"/>
                </a:lnTo>
                <a:lnTo>
                  <a:pt x="3455746" y="3194456"/>
                </a:lnTo>
                <a:lnTo>
                  <a:pt x="3455746" y="3181769"/>
                </a:lnTo>
                <a:lnTo>
                  <a:pt x="3468434" y="3181769"/>
                </a:lnTo>
                <a:lnTo>
                  <a:pt x="3468434" y="3168739"/>
                </a:lnTo>
                <a:lnTo>
                  <a:pt x="3455746" y="3168739"/>
                </a:lnTo>
                <a:lnTo>
                  <a:pt x="3455746" y="3156052"/>
                </a:lnTo>
                <a:close/>
                <a:moveTo>
                  <a:pt x="3459175" y="2596439"/>
                </a:moveTo>
                <a:lnTo>
                  <a:pt x="3439287" y="2596439"/>
                </a:lnTo>
                <a:lnTo>
                  <a:pt x="3439287" y="2616670"/>
                </a:lnTo>
                <a:lnTo>
                  <a:pt x="3419056" y="2616670"/>
                </a:lnTo>
                <a:lnTo>
                  <a:pt x="3419056" y="2636558"/>
                </a:lnTo>
                <a:lnTo>
                  <a:pt x="3439287" y="2636558"/>
                </a:lnTo>
                <a:lnTo>
                  <a:pt x="3439287" y="2656789"/>
                </a:lnTo>
                <a:lnTo>
                  <a:pt x="3459175" y="2656789"/>
                </a:lnTo>
                <a:lnTo>
                  <a:pt x="3459175" y="2636558"/>
                </a:lnTo>
                <a:lnTo>
                  <a:pt x="3479407" y="2636558"/>
                </a:lnTo>
                <a:lnTo>
                  <a:pt x="3479407" y="2616670"/>
                </a:lnTo>
                <a:lnTo>
                  <a:pt x="3459175" y="2616670"/>
                </a:lnTo>
                <a:lnTo>
                  <a:pt x="3459175" y="2596439"/>
                </a:lnTo>
                <a:close/>
                <a:moveTo>
                  <a:pt x="3457804" y="2875559"/>
                </a:moveTo>
                <a:lnTo>
                  <a:pt x="3440659" y="2875559"/>
                </a:lnTo>
                <a:lnTo>
                  <a:pt x="3440659" y="2892362"/>
                </a:lnTo>
                <a:lnTo>
                  <a:pt x="3423857" y="2892362"/>
                </a:lnTo>
                <a:lnTo>
                  <a:pt x="3423857" y="2909507"/>
                </a:lnTo>
                <a:lnTo>
                  <a:pt x="3440659" y="2909507"/>
                </a:lnTo>
                <a:lnTo>
                  <a:pt x="3440659" y="2926309"/>
                </a:lnTo>
                <a:lnTo>
                  <a:pt x="3457804" y="2926309"/>
                </a:lnTo>
                <a:lnTo>
                  <a:pt x="3457804" y="2909507"/>
                </a:lnTo>
                <a:lnTo>
                  <a:pt x="3474606" y="2909507"/>
                </a:lnTo>
                <a:lnTo>
                  <a:pt x="3474606" y="2892362"/>
                </a:lnTo>
                <a:lnTo>
                  <a:pt x="3457804" y="2892362"/>
                </a:lnTo>
                <a:lnTo>
                  <a:pt x="3457804" y="2875559"/>
                </a:lnTo>
                <a:close/>
                <a:moveTo>
                  <a:pt x="3460204" y="2319033"/>
                </a:moveTo>
                <a:lnTo>
                  <a:pt x="3438259" y="2319033"/>
                </a:lnTo>
                <a:lnTo>
                  <a:pt x="3438259" y="2341321"/>
                </a:lnTo>
                <a:lnTo>
                  <a:pt x="3415970" y="2341321"/>
                </a:lnTo>
                <a:lnTo>
                  <a:pt x="3415970" y="2363267"/>
                </a:lnTo>
                <a:lnTo>
                  <a:pt x="3438259" y="2363267"/>
                </a:lnTo>
                <a:lnTo>
                  <a:pt x="3438259" y="2385555"/>
                </a:lnTo>
                <a:lnTo>
                  <a:pt x="3460204" y="2385555"/>
                </a:lnTo>
                <a:lnTo>
                  <a:pt x="3460204" y="2363267"/>
                </a:lnTo>
                <a:lnTo>
                  <a:pt x="3482492" y="2363267"/>
                </a:lnTo>
                <a:lnTo>
                  <a:pt x="3482492" y="2341321"/>
                </a:lnTo>
                <a:lnTo>
                  <a:pt x="3460204" y="2341321"/>
                </a:lnTo>
                <a:lnTo>
                  <a:pt x="3460204" y="2319033"/>
                </a:lnTo>
                <a:close/>
                <a:moveTo>
                  <a:pt x="3528441" y="2183244"/>
                </a:moveTo>
                <a:lnTo>
                  <a:pt x="3507181" y="2183244"/>
                </a:lnTo>
                <a:lnTo>
                  <a:pt x="3507181" y="2204504"/>
                </a:lnTo>
                <a:lnTo>
                  <a:pt x="3485921" y="2204504"/>
                </a:lnTo>
                <a:lnTo>
                  <a:pt x="3485921" y="2225764"/>
                </a:lnTo>
                <a:lnTo>
                  <a:pt x="3507181" y="2225764"/>
                </a:lnTo>
                <a:lnTo>
                  <a:pt x="3507181" y="2247024"/>
                </a:lnTo>
                <a:lnTo>
                  <a:pt x="3528441" y="2247024"/>
                </a:lnTo>
                <a:lnTo>
                  <a:pt x="3528441" y="2225764"/>
                </a:lnTo>
                <a:lnTo>
                  <a:pt x="3549701" y="2225764"/>
                </a:lnTo>
                <a:lnTo>
                  <a:pt x="3549701" y="2204504"/>
                </a:lnTo>
                <a:lnTo>
                  <a:pt x="3528441" y="2204504"/>
                </a:lnTo>
                <a:lnTo>
                  <a:pt x="3528441" y="2183244"/>
                </a:lnTo>
                <a:close/>
                <a:moveTo>
                  <a:pt x="3250692" y="3290811"/>
                </a:moveTo>
                <a:lnTo>
                  <a:pt x="3236290" y="3290811"/>
                </a:lnTo>
                <a:lnTo>
                  <a:pt x="3236290" y="3305213"/>
                </a:lnTo>
                <a:lnTo>
                  <a:pt x="3221888" y="3305213"/>
                </a:lnTo>
                <a:lnTo>
                  <a:pt x="3221888" y="3319615"/>
                </a:lnTo>
                <a:lnTo>
                  <a:pt x="3236290" y="3319615"/>
                </a:lnTo>
                <a:lnTo>
                  <a:pt x="3236290" y="3334017"/>
                </a:lnTo>
                <a:lnTo>
                  <a:pt x="3250692" y="3334017"/>
                </a:lnTo>
                <a:lnTo>
                  <a:pt x="3250692" y="3319615"/>
                </a:lnTo>
                <a:lnTo>
                  <a:pt x="3265094" y="3319615"/>
                </a:lnTo>
                <a:lnTo>
                  <a:pt x="3265094" y="3305213"/>
                </a:lnTo>
                <a:lnTo>
                  <a:pt x="3250692" y="3305213"/>
                </a:lnTo>
                <a:lnTo>
                  <a:pt x="3250692" y="3290811"/>
                </a:lnTo>
                <a:close/>
                <a:moveTo>
                  <a:pt x="3524669" y="3017863"/>
                </a:moveTo>
                <a:lnTo>
                  <a:pt x="3510953" y="3017863"/>
                </a:lnTo>
                <a:lnTo>
                  <a:pt x="3510953" y="3031236"/>
                </a:lnTo>
                <a:lnTo>
                  <a:pt x="3497580" y="3031236"/>
                </a:lnTo>
                <a:lnTo>
                  <a:pt x="3497580" y="3044952"/>
                </a:lnTo>
                <a:lnTo>
                  <a:pt x="3510953" y="3044952"/>
                </a:lnTo>
                <a:lnTo>
                  <a:pt x="3510953" y="3058325"/>
                </a:lnTo>
                <a:lnTo>
                  <a:pt x="3524669" y="3058325"/>
                </a:lnTo>
                <a:lnTo>
                  <a:pt x="3524669" y="3044952"/>
                </a:lnTo>
                <a:lnTo>
                  <a:pt x="3538042" y="3044952"/>
                </a:lnTo>
                <a:lnTo>
                  <a:pt x="3538042" y="3031236"/>
                </a:lnTo>
                <a:lnTo>
                  <a:pt x="3524669" y="3031236"/>
                </a:lnTo>
                <a:lnTo>
                  <a:pt x="3524669" y="3017863"/>
                </a:lnTo>
                <a:close/>
                <a:moveTo>
                  <a:pt x="3526384" y="2738057"/>
                </a:moveTo>
                <a:lnTo>
                  <a:pt x="3509239" y="2738057"/>
                </a:lnTo>
                <a:lnTo>
                  <a:pt x="3509239" y="2755202"/>
                </a:lnTo>
                <a:lnTo>
                  <a:pt x="3492094" y="2755202"/>
                </a:lnTo>
                <a:lnTo>
                  <a:pt x="3492094" y="2772347"/>
                </a:lnTo>
                <a:lnTo>
                  <a:pt x="3509239" y="2772347"/>
                </a:lnTo>
                <a:lnTo>
                  <a:pt x="3509239" y="2789492"/>
                </a:lnTo>
                <a:lnTo>
                  <a:pt x="3526384" y="2789492"/>
                </a:lnTo>
                <a:lnTo>
                  <a:pt x="3526384" y="2772347"/>
                </a:lnTo>
                <a:lnTo>
                  <a:pt x="3543529" y="2772347"/>
                </a:lnTo>
                <a:lnTo>
                  <a:pt x="3543529" y="2755202"/>
                </a:lnTo>
                <a:lnTo>
                  <a:pt x="3526384" y="2755202"/>
                </a:lnTo>
                <a:lnTo>
                  <a:pt x="3526384" y="2738057"/>
                </a:lnTo>
                <a:close/>
                <a:moveTo>
                  <a:pt x="3460890" y="2043341"/>
                </a:moveTo>
                <a:lnTo>
                  <a:pt x="3437573" y="2043341"/>
                </a:lnTo>
                <a:lnTo>
                  <a:pt x="3437573" y="2066315"/>
                </a:lnTo>
                <a:lnTo>
                  <a:pt x="3414598" y="2066315"/>
                </a:lnTo>
                <a:lnTo>
                  <a:pt x="3414598" y="2089633"/>
                </a:lnTo>
                <a:lnTo>
                  <a:pt x="3437573" y="2089633"/>
                </a:lnTo>
                <a:lnTo>
                  <a:pt x="3437573" y="2112607"/>
                </a:lnTo>
                <a:lnTo>
                  <a:pt x="3460890" y="2112607"/>
                </a:lnTo>
                <a:lnTo>
                  <a:pt x="3460890" y="2089633"/>
                </a:lnTo>
                <a:lnTo>
                  <a:pt x="3483864" y="2089633"/>
                </a:lnTo>
                <a:lnTo>
                  <a:pt x="3483864" y="2066315"/>
                </a:lnTo>
                <a:lnTo>
                  <a:pt x="3460890" y="2066315"/>
                </a:lnTo>
                <a:lnTo>
                  <a:pt x="3460890" y="2043341"/>
                </a:lnTo>
                <a:close/>
                <a:moveTo>
                  <a:pt x="3254807" y="2729827"/>
                </a:moveTo>
                <a:lnTo>
                  <a:pt x="3232175" y="2729827"/>
                </a:lnTo>
                <a:lnTo>
                  <a:pt x="3232175" y="2752458"/>
                </a:lnTo>
                <a:lnTo>
                  <a:pt x="3209544" y="2752458"/>
                </a:lnTo>
                <a:lnTo>
                  <a:pt x="3209544" y="2775090"/>
                </a:lnTo>
                <a:lnTo>
                  <a:pt x="3232175" y="2775090"/>
                </a:lnTo>
                <a:lnTo>
                  <a:pt x="3232175" y="2797721"/>
                </a:lnTo>
                <a:lnTo>
                  <a:pt x="3254807" y="2797721"/>
                </a:lnTo>
                <a:lnTo>
                  <a:pt x="3254807" y="2775090"/>
                </a:lnTo>
                <a:lnTo>
                  <a:pt x="3277438" y="2775090"/>
                </a:lnTo>
                <a:lnTo>
                  <a:pt x="3277438" y="2752458"/>
                </a:lnTo>
                <a:lnTo>
                  <a:pt x="3254807" y="2752458"/>
                </a:lnTo>
                <a:lnTo>
                  <a:pt x="3254807" y="2729827"/>
                </a:lnTo>
                <a:close/>
                <a:moveTo>
                  <a:pt x="3319958" y="3151937"/>
                </a:moveTo>
                <a:lnTo>
                  <a:pt x="3304184" y="3151937"/>
                </a:lnTo>
                <a:lnTo>
                  <a:pt x="3304184" y="3167367"/>
                </a:lnTo>
                <a:lnTo>
                  <a:pt x="3288754" y="3167367"/>
                </a:lnTo>
                <a:lnTo>
                  <a:pt x="3288754" y="3183141"/>
                </a:lnTo>
                <a:lnTo>
                  <a:pt x="3304184" y="3183141"/>
                </a:lnTo>
                <a:lnTo>
                  <a:pt x="3304184" y="3198571"/>
                </a:lnTo>
                <a:lnTo>
                  <a:pt x="3319958" y="3198571"/>
                </a:lnTo>
                <a:lnTo>
                  <a:pt x="3319958" y="3183141"/>
                </a:lnTo>
                <a:lnTo>
                  <a:pt x="3335389" y="3183141"/>
                </a:lnTo>
                <a:lnTo>
                  <a:pt x="3335389" y="3167367"/>
                </a:lnTo>
                <a:lnTo>
                  <a:pt x="3319958" y="3167367"/>
                </a:lnTo>
                <a:lnTo>
                  <a:pt x="3319958" y="3151937"/>
                </a:lnTo>
                <a:close/>
                <a:moveTo>
                  <a:pt x="3322015" y="2871445"/>
                </a:moveTo>
                <a:lnTo>
                  <a:pt x="3302127" y="2871445"/>
                </a:lnTo>
                <a:lnTo>
                  <a:pt x="3302127" y="2890990"/>
                </a:lnTo>
                <a:lnTo>
                  <a:pt x="3282582" y="2890990"/>
                </a:lnTo>
                <a:lnTo>
                  <a:pt x="3282582" y="2910878"/>
                </a:lnTo>
                <a:lnTo>
                  <a:pt x="3302127" y="2910878"/>
                </a:lnTo>
                <a:lnTo>
                  <a:pt x="3302127" y="2930423"/>
                </a:lnTo>
                <a:lnTo>
                  <a:pt x="3322015" y="2930423"/>
                </a:lnTo>
                <a:lnTo>
                  <a:pt x="3322015" y="2910878"/>
                </a:lnTo>
                <a:lnTo>
                  <a:pt x="3341561" y="2910878"/>
                </a:lnTo>
                <a:lnTo>
                  <a:pt x="3341561" y="2890990"/>
                </a:lnTo>
                <a:lnTo>
                  <a:pt x="3322015" y="2890990"/>
                </a:lnTo>
                <a:lnTo>
                  <a:pt x="3322015" y="2871445"/>
                </a:lnTo>
                <a:close/>
                <a:moveTo>
                  <a:pt x="3253093" y="3009633"/>
                </a:moveTo>
                <a:lnTo>
                  <a:pt x="3233890" y="3009633"/>
                </a:lnTo>
                <a:lnTo>
                  <a:pt x="3233890" y="3028493"/>
                </a:lnTo>
                <a:lnTo>
                  <a:pt x="3215030" y="3028493"/>
                </a:lnTo>
                <a:lnTo>
                  <a:pt x="3215030" y="3047695"/>
                </a:lnTo>
                <a:lnTo>
                  <a:pt x="3233890" y="3047695"/>
                </a:lnTo>
                <a:lnTo>
                  <a:pt x="3233890" y="3066555"/>
                </a:lnTo>
                <a:lnTo>
                  <a:pt x="3253093" y="3066555"/>
                </a:lnTo>
                <a:lnTo>
                  <a:pt x="3253093" y="3047695"/>
                </a:lnTo>
                <a:lnTo>
                  <a:pt x="3271952" y="3047695"/>
                </a:lnTo>
                <a:lnTo>
                  <a:pt x="3271952" y="3028493"/>
                </a:lnTo>
                <a:lnTo>
                  <a:pt x="3253093" y="3028493"/>
                </a:lnTo>
                <a:lnTo>
                  <a:pt x="3253093" y="3009633"/>
                </a:lnTo>
                <a:close/>
                <a:moveTo>
                  <a:pt x="3323387" y="2592667"/>
                </a:moveTo>
                <a:lnTo>
                  <a:pt x="3300755" y="2592667"/>
                </a:lnTo>
                <a:lnTo>
                  <a:pt x="3300755" y="2615298"/>
                </a:lnTo>
                <a:lnTo>
                  <a:pt x="3278124" y="2615298"/>
                </a:lnTo>
                <a:lnTo>
                  <a:pt x="3278124" y="2637930"/>
                </a:lnTo>
                <a:lnTo>
                  <a:pt x="3300755" y="2637930"/>
                </a:lnTo>
                <a:lnTo>
                  <a:pt x="3300755" y="2660561"/>
                </a:lnTo>
                <a:lnTo>
                  <a:pt x="3323387" y="2660561"/>
                </a:lnTo>
                <a:lnTo>
                  <a:pt x="3323387" y="2637930"/>
                </a:lnTo>
                <a:lnTo>
                  <a:pt x="3346018" y="2637930"/>
                </a:lnTo>
                <a:lnTo>
                  <a:pt x="3346018" y="2615298"/>
                </a:lnTo>
                <a:lnTo>
                  <a:pt x="3323387" y="2615298"/>
                </a:lnTo>
                <a:lnTo>
                  <a:pt x="3323387" y="2592667"/>
                </a:lnTo>
                <a:close/>
                <a:moveTo>
                  <a:pt x="3388881" y="3013405"/>
                </a:moveTo>
                <a:lnTo>
                  <a:pt x="3372422" y="3013405"/>
                </a:lnTo>
                <a:lnTo>
                  <a:pt x="3372422" y="3029864"/>
                </a:lnTo>
                <a:lnTo>
                  <a:pt x="3355963" y="3029864"/>
                </a:lnTo>
                <a:lnTo>
                  <a:pt x="3355963" y="3046324"/>
                </a:lnTo>
                <a:lnTo>
                  <a:pt x="3372422" y="3046324"/>
                </a:lnTo>
                <a:lnTo>
                  <a:pt x="3372422" y="3062783"/>
                </a:lnTo>
                <a:lnTo>
                  <a:pt x="3388881" y="3062783"/>
                </a:lnTo>
                <a:lnTo>
                  <a:pt x="3388881" y="3046324"/>
                </a:lnTo>
                <a:lnTo>
                  <a:pt x="3405340" y="3046324"/>
                </a:lnTo>
                <a:lnTo>
                  <a:pt x="3405340" y="3029864"/>
                </a:lnTo>
                <a:lnTo>
                  <a:pt x="3388881" y="3029864"/>
                </a:lnTo>
                <a:lnTo>
                  <a:pt x="3388881" y="3013405"/>
                </a:lnTo>
                <a:close/>
                <a:moveTo>
                  <a:pt x="3391967" y="2455507"/>
                </a:moveTo>
                <a:lnTo>
                  <a:pt x="3369335" y="2455507"/>
                </a:lnTo>
                <a:lnTo>
                  <a:pt x="3369335" y="2478138"/>
                </a:lnTo>
                <a:lnTo>
                  <a:pt x="3346704" y="2478138"/>
                </a:lnTo>
                <a:lnTo>
                  <a:pt x="3346704" y="2500770"/>
                </a:lnTo>
                <a:lnTo>
                  <a:pt x="3369335" y="2500770"/>
                </a:lnTo>
                <a:lnTo>
                  <a:pt x="3369335" y="2523401"/>
                </a:lnTo>
                <a:lnTo>
                  <a:pt x="3391967" y="2523401"/>
                </a:lnTo>
                <a:lnTo>
                  <a:pt x="3391967" y="2500770"/>
                </a:lnTo>
                <a:lnTo>
                  <a:pt x="3414598" y="2500770"/>
                </a:lnTo>
                <a:lnTo>
                  <a:pt x="3414598" y="2478138"/>
                </a:lnTo>
                <a:lnTo>
                  <a:pt x="3391967" y="2478138"/>
                </a:lnTo>
                <a:lnTo>
                  <a:pt x="3391967" y="2455507"/>
                </a:lnTo>
                <a:close/>
                <a:moveTo>
                  <a:pt x="3390595" y="2733599"/>
                </a:moveTo>
                <a:lnTo>
                  <a:pt x="3370707" y="2733599"/>
                </a:lnTo>
                <a:lnTo>
                  <a:pt x="3370707" y="2753830"/>
                </a:lnTo>
                <a:lnTo>
                  <a:pt x="3350476" y="2753830"/>
                </a:lnTo>
                <a:lnTo>
                  <a:pt x="3350476" y="2773718"/>
                </a:lnTo>
                <a:lnTo>
                  <a:pt x="3370707" y="2773718"/>
                </a:lnTo>
                <a:lnTo>
                  <a:pt x="3370707" y="2793949"/>
                </a:lnTo>
                <a:lnTo>
                  <a:pt x="3390595" y="2793949"/>
                </a:lnTo>
                <a:lnTo>
                  <a:pt x="3390595" y="2773718"/>
                </a:lnTo>
                <a:lnTo>
                  <a:pt x="3410827" y="2773718"/>
                </a:lnTo>
                <a:lnTo>
                  <a:pt x="3410827" y="2753830"/>
                </a:lnTo>
                <a:lnTo>
                  <a:pt x="3390595" y="2753830"/>
                </a:lnTo>
                <a:lnTo>
                  <a:pt x="3390595" y="2733599"/>
                </a:lnTo>
                <a:close/>
                <a:moveTo>
                  <a:pt x="3386480" y="3294583"/>
                </a:moveTo>
                <a:lnTo>
                  <a:pt x="3374822" y="3294583"/>
                </a:lnTo>
                <a:lnTo>
                  <a:pt x="3374822" y="3306585"/>
                </a:lnTo>
                <a:lnTo>
                  <a:pt x="3362821" y="3306585"/>
                </a:lnTo>
                <a:lnTo>
                  <a:pt x="3362821" y="3318243"/>
                </a:lnTo>
                <a:lnTo>
                  <a:pt x="3374822" y="3318243"/>
                </a:lnTo>
                <a:lnTo>
                  <a:pt x="3374822" y="3330245"/>
                </a:lnTo>
                <a:lnTo>
                  <a:pt x="3386480" y="3330245"/>
                </a:lnTo>
                <a:lnTo>
                  <a:pt x="3386480" y="3318243"/>
                </a:lnTo>
                <a:lnTo>
                  <a:pt x="3398482" y="3318243"/>
                </a:lnTo>
                <a:lnTo>
                  <a:pt x="3398482" y="3306585"/>
                </a:lnTo>
                <a:lnTo>
                  <a:pt x="3386480" y="3306585"/>
                </a:lnTo>
                <a:lnTo>
                  <a:pt x="3386480" y="3294583"/>
                </a:lnTo>
                <a:close/>
                <a:moveTo>
                  <a:pt x="3527755" y="2459965"/>
                </a:moveTo>
                <a:lnTo>
                  <a:pt x="3507867" y="2459965"/>
                </a:lnTo>
                <a:lnTo>
                  <a:pt x="3507867" y="2479510"/>
                </a:lnTo>
                <a:lnTo>
                  <a:pt x="3488322" y="2479510"/>
                </a:lnTo>
                <a:lnTo>
                  <a:pt x="3488322" y="2499398"/>
                </a:lnTo>
                <a:lnTo>
                  <a:pt x="3507867" y="2499398"/>
                </a:lnTo>
                <a:lnTo>
                  <a:pt x="3507867" y="2518943"/>
                </a:lnTo>
                <a:lnTo>
                  <a:pt x="3527755" y="2518943"/>
                </a:lnTo>
                <a:lnTo>
                  <a:pt x="3527755" y="2499398"/>
                </a:lnTo>
                <a:lnTo>
                  <a:pt x="3547301" y="2499398"/>
                </a:lnTo>
                <a:lnTo>
                  <a:pt x="3547301" y="2479510"/>
                </a:lnTo>
                <a:lnTo>
                  <a:pt x="3527755" y="2479510"/>
                </a:lnTo>
                <a:lnTo>
                  <a:pt x="3527755" y="2459965"/>
                </a:lnTo>
                <a:close/>
                <a:moveTo>
                  <a:pt x="3799675" y="2192846"/>
                </a:moveTo>
                <a:lnTo>
                  <a:pt x="3784588" y="2192846"/>
                </a:lnTo>
                <a:lnTo>
                  <a:pt x="3784588" y="2207590"/>
                </a:lnTo>
                <a:lnTo>
                  <a:pt x="3769843" y="2207590"/>
                </a:lnTo>
                <a:lnTo>
                  <a:pt x="3769843" y="2222678"/>
                </a:lnTo>
                <a:lnTo>
                  <a:pt x="3784588" y="2222678"/>
                </a:lnTo>
                <a:lnTo>
                  <a:pt x="3784588" y="2237423"/>
                </a:lnTo>
                <a:lnTo>
                  <a:pt x="3799675" y="2237423"/>
                </a:lnTo>
                <a:lnTo>
                  <a:pt x="3799675" y="2222678"/>
                </a:lnTo>
                <a:lnTo>
                  <a:pt x="3814420" y="2222678"/>
                </a:lnTo>
                <a:lnTo>
                  <a:pt x="3814420" y="2207590"/>
                </a:lnTo>
                <a:lnTo>
                  <a:pt x="3799675" y="2207590"/>
                </a:lnTo>
                <a:lnTo>
                  <a:pt x="3799675" y="2192846"/>
                </a:lnTo>
                <a:close/>
                <a:moveTo>
                  <a:pt x="3798646" y="2469566"/>
                </a:moveTo>
                <a:lnTo>
                  <a:pt x="3785616" y="2469566"/>
                </a:lnTo>
                <a:lnTo>
                  <a:pt x="3785616" y="2482939"/>
                </a:lnTo>
                <a:lnTo>
                  <a:pt x="3772243" y="2482939"/>
                </a:lnTo>
                <a:lnTo>
                  <a:pt x="3772243" y="2495969"/>
                </a:lnTo>
                <a:lnTo>
                  <a:pt x="3785616" y="2495969"/>
                </a:lnTo>
                <a:lnTo>
                  <a:pt x="3785616" y="2509342"/>
                </a:lnTo>
                <a:lnTo>
                  <a:pt x="3798646" y="2509342"/>
                </a:lnTo>
                <a:lnTo>
                  <a:pt x="3798646" y="2495969"/>
                </a:lnTo>
                <a:lnTo>
                  <a:pt x="3812020" y="2495969"/>
                </a:lnTo>
                <a:lnTo>
                  <a:pt x="3812020" y="2482939"/>
                </a:lnTo>
                <a:lnTo>
                  <a:pt x="3798646" y="2482939"/>
                </a:lnTo>
                <a:lnTo>
                  <a:pt x="3798646" y="2469566"/>
                </a:lnTo>
                <a:close/>
                <a:moveTo>
                  <a:pt x="3799675" y="1917840"/>
                </a:moveTo>
                <a:lnTo>
                  <a:pt x="3784588" y="1917840"/>
                </a:lnTo>
                <a:lnTo>
                  <a:pt x="3784588" y="1933270"/>
                </a:lnTo>
                <a:lnTo>
                  <a:pt x="3769157" y="1933270"/>
                </a:lnTo>
                <a:lnTo>
                  <a:pt x="3769157" y="1948358"/>
                </a:lnTo>
                <a:lnTo>
                  <a:pt x="3784588" y="1948358"/>
                </a:lnTo>
                <a:lnTo>
                  <a:pt x="3784588" y="1963788"/>
                </a:lnTo>
                <a:lnTo>
                  <a:pt x="3799675" y="1963788"/>
                </a:lnTo>
                <a:lnTo>
                  <a:pt x="3799675" y="1948358"/>
                </a:lnTo>
                <a:lnTo>
                  <a:pt x="3815105" y="1948358"/>
                </a:lnTo>
                <a:lnTo>
                  <a:pt x="3815105" y="1933270"/>
                </a:lnTo>
                <a:lnTo>
                  <a:pt x="3799675" y="1933270"/>
                </a:lnTo>
                <a:lnTo>
                  <a:pt x="3799675" y="1917840"/>
                </a:lnTo>
                <a:close/>
                <a:moveTo>
                  <a:pt x="3732124" y="2052599"/>
                </a:moveTo>
                <a:lnTo>
                  <a:pt x="3714979" y="2052599"/>
                </a:lnTo>
                <a:lnTo>
                  <a:pt x="3714979" y="2069402"/>
                </a:lnTo>
                <a:lnTo>
                  <a:pt x="3698177" y="2069402"/>
                </a:lnTo>
                <a:lnTo>
                  <a:pt x="3698177" y="2086547"/>
                </a:lnTo>
                <a:lnTo>
                  <a:pt x="3714979" y="2086547"/>
                </a:lnTo>
                <a:lnTo>
                  <a:pt x="3714979" y="2103349"/>
                </a:lnTo>
                <a:lnTo>
                  <a:pt x="3732124" y="2103349"/>
                </a:lnTo>
                <a:lnTo>
                  <a:pt x="3732124" y="2086547"/>
                </a:lnTo>
                <a:lnTo>
                  <a:pt x="3748926" y="2086547"/>
                </a:lnTo>
                <a:lnTo>
                  <a:pt x="3748926" y="2069402"/>
                </a:lnTo>
                <a:lnTo>
                  <a:pt x="3732124" y="2069402"/>
                </a:lnTo>
                <a:lnTo>
                  <a:pt x="3732124" y="2052599"/>
                </a:lnTo>
                <a:close/>
                <a:moveTo>
                  <a:pt x="3593249" y="2880017"/>
                </a:moveTo>
                <a:lnTo>
                  <a:pt x="3579533" y="2880017"/>
                </a:lnTo>
                <a:lnTo>
                  <a:pt x="3579533" y="2894076"/>
                </a:lnTo>
                <a:lnTo>
                  <a:pt x="3565474" y="2894076"/>
                </a:lnTo>
                <a:lnTo>
                  <a:pt x="3565474" y="2907792"/>
                </a:lnTo>
                <a:lnTo>
                  <a:pt x="3579533" y="2907792"/>
                </a:lnTo>
                <a:lnTo>
                  <a:pt x="3579533" y="2921851"/>
                </a:lnTo>
                <a:lnTo>
                  <a:pt x="3593249" y="2921851"/>
                </a:lnTo>
                <a:lnTo>
                  <a:pt x="3593249" y="2907792"/>
                </a:lnTo>
                <a:lnTo>
                  <a:pt x="3607308" y="2907792"/>
                </a:lnTo>
                <a:lnTo>
                  <a:pt x="3607308" y="2894076"/>
                </a:lnTo>
                <a:lnTo>
                  <a:pt x="3593249" y="2894076"/>
                </a:lnTo>
                <a:lnTo>
                  <a:pt x="3593249" y="2880017"/>
                </a:lnTo>
                <a:close/>
                <a:moveTo>
                  <a:pt x="3732124" y="1778279"/>
                </a:moveTo>
                <a:lnTo>
                  <a:pt x="3714979" y="1778279"/>
                </a:lnTo>
                <a:lnTo>
                  <a:pt x="3714979" y="1795082"/>
                </a:lnTo>
                <a:lnTo>
                  <a:pt x="3698177" y="1795082"/>
                </a:lnTo>
                <a:lnTo>
                  <a:pt x="3698177" y="1812227"/>
                </a:lnTo>
                <a:lnTo>
                  <a:pt x="3714979" y="1812227"/>
                </a:lnTo>
                <a:lnTo>
                  <a:pt x="3714979" y="1829029"/>
                </a:lnTo>
                <a:lnTo>
                  <a:pt x="3732124" y="1829029"/>
                </a:lnTo>
                <a:lnTo>
                  <a:pt x="3732124" y="1812227"/>
                </a:lnTo>
                <a:lnTo>
                  <a:pt x="3748926" y="1812227"/>
                </a:lnTo>
                <a:lnTo>
                  <a:pt x="3748926" y="1795082"/>
                </a:lnTo>
                <a:lnTo>
                  <a:pt x="3732124" y="1795082"/>
                </a:lnTo>
                <a:lnTo>
                  <a:pt x="3732124" y="1778279"/>
                </a:lnTo>
                <a:close/>
                <a:moveTo>
                  <a:pt x="3866884" y="2333435"/>
                </a:moveTo>
                <a:lnTo>
                  <a:pt x="3854539" y="2333435"/>
                </a:lnTo>
                <a:lnTo>
                  <a:pt x="3854539" y="2346122"/>
                </a:lnTo>
                <a:lnTo>
                  <a:pt x="3841852" y="2346122"/>
                </a:lnTo>
                <a:lnTo>
                  <a:pt x="3841852" y="2358466"/>
                </a:lnTo>
                <a:lnTo>
                  <a:pt x="3854539" y="2358466"/>
                </a:lnTo>
                <a:lnTo>
                  <a:pt x="3854539" y="2371154"/>
                </a:lnTo>
                <a:lnTo>
                  <a:pt x="3866884" y="2371154"/>
                </a:lnTo>
                <a:lnTo>
                  <a:pt x="3866884" y="2358466"/>
                </a:lnTo>
                <a:lnTo>
                  <a:pt x="3879571" y="2358466"/>
                </a:lnTo>
                <a:lnTo>
                  <a:pt x="3879571" y="2346122"/>
                </a:lnTo>
                <a:lnTo>
                  <a:pt x="3866884" y="2346122"/>
                </a:lnTo>
                <a:lnTo>
                  <a:pt x="3866884" y="2333435"/>
                </a:lnTo>
                <a:close/>
                <a:moveTo>
                  <a:pt x="3947122" y="1934985"/>
                </a:moveTo>
                <a:lnTo>
                  <a:pt x="3935120" y="1934985"/>
                </a:lnTo>
                <a:lnTo>
                  <a:pt x="3935120" y="1922983"/>
                </a:lnTo>
                <a:lnTo>
                  <a:pt x="3923462" y="1922983"/>
                </a:lnTo>
                <a:lnTo>
                  <a:pt x="3923462" y="1934985"/>
                </a:lnTo>
                <a:lnTo>
                  <a:pt x="3911461" y="1934985"/>
                </a:lnTo>
                <a:lnTo>
                  <a:pt x="3911461" y="1946643"/>
                </a:lnTo>
                <a:lnTo>
                  <a:pt x="3923462" y="1946643"/>
                </a:lnTo>
                <a:lnTo>
                  <a:pt x="3923462" y="1958645"/>
                </a:lnTo>
                <a:lnTo>
                  <a:pt x="3935120" y="1958645"/>
                </a:lnTo>
                <a:lnTo>
                  <a:pt x="3935120" y="1946643"/>
                </a:lnTo>
                <a:lnTo>
                  <a:pt x="3947122" y="1946643"/>
                </a:lnTo>
                <a:cubicBezTo>
                  <a:pt x="3947122" y="1944586"/>
                  <a:pt x="3947122" y="1942871"/>
                  <a:pt x="3947122" y="1940814"/>
                </a:cubicBezTo>
                <a:cubicBezTo>
                  <a:pt x="3947122" y="1938757"/>
                  <a:pt x="3947122" y="1937042"/>
                  <a:pt x="3947122" y="1934985"/>
                </a:cubicBezTo>
                <a:close/>
                <a:moveTo>
                  <a:pt x="3867569" y="1783423"/>
                </a:moveTo>
                <a:lnTo>
                  <a:pt x="3853853" y="1783423"/>
                </a:lnTo>
                <a:lnTo>
                  <a:pt x="3853853" y="1796796"/>
                </a:lnTo>
                <a:lnTo>
                  <a:pt x="3840480" y="1796796"/>
                </a:lnTo>
                <a:lnTo>
                  <a:pt x="3840480" y="1810512"/>
                </a:lnTo>
                <a:lnTo>
                  <a:pt x="3853853" y="1810512"/>
                </a:lnTo>
                <a:lnTo>
                  <a:pt x="3853853" y="1823885"/>
                </a:lnTo>
                <a:lnTo>
                  <a:pt x="3867569" y="1823885"/>
                </a:lnTo>
                <a:lnTo>
                  <a:pt x="3867569" y="1810512"/>
                </a:lnTo>
                <a:lnTo>
                  <a:pt x="3880942" y="1810512"/>
                </a:lnTo>
                <a:lnTo>
                  <a:pt x="3880942" y="1796796"/>
                </a:lnTo>
                <a:lnTo>
                  <a:pt x="3867569" y="1796796"/>
                </a:lnTo>
                <a:lnTo>
                  <a:pt x="3867569" y="1783423"/>
                </a:lnTo>
                <a:close/>
                <a:moveTo>
                  <a:pt x="3867569" y="2057743"/>
                </a:moveTo>
                <a:lnTo>
                  <a:pt x="3853853" y="2057743"/>
                </a:lnTo>
                <a:lnTo>
                  <a:pt x="3853853" y="2071116"/>
                </a:lnTo>
                <a:lnTo>
                  <a:pt x="3840480" y="2071116"/>
                </a:lnTo>
                <a:lnTo>
                  <a:pt x="3840480" y="2084832"/>
                </a:lnTo>
                <a:lnTo>
                  <a:pt x="3853853" y="2084832"/>
                </a:lnTo>
                <a:lnTo>
                  <a:pt x="3853853" y="2098205"/>
                </a:lnTo>
                <a:lnTo>
                  <a:pt x="3867569" y="2098205"/>
                </a:lnTo>
                <a:lnTo>
                  <a:pt x="3867569" y="2084832"/>
                </a:lnTo>
                <a:lnTo>
                  <a:pt x="3880942" y="2084832"/>
                </a:lnTo>
                <a:lnTo>
                  <a:pt x="3880942" y="2071116"/>
                </a:lnTo>
                <a:lnTo>
                  <a:pt x="3867569" y="2071116"/>
                </a:lnTo>
                <a:lnTo>
                  <a:pt x="3867569" y="2057743"/>
                </a:lnTo>
                <a:close/>
                <a:moveTo>
                  <a:pt x="3731438" y="2328634"/>
                </a:moveTo>
                <a:lnTo>
                  <a:pt x="3715664" y="2328634"/>
                </a:lnTo>
                <a:lnTo>
                  <a:pt x="3715664" y="2344407"/>
                </a:lnTo>
                <a:lnTo>
                  <a:pt x="3699891" y="2344407"/>
                </a:lnTo>
                <a:lnTo>
                  <a:pt x="3699891" y="2360181"/>
                </a:lnTo>
                <a:lnTo>
                  <a:pt x="3715664" y="2360181"/>
                </a:lnTo>
                <a:lnTo>
                  <a:pt x="3715664" y="2375954"/>
                </a:lnTo>
                <a:lnTo>
                  <a:pt x="3731438" y="2375954"/>
                </a:lnTo>
                <a:lnTo>
                  <a:pt x="3731438" y="2360181"/>
                </a:lnTo>
                <a:lnTo>
                  <a:pt x="3747211" y="2360181"/>
                </a:lnTo>
                <a:lnTo>
                  <a:pt x="3747211" y="2344407"/>
                </a:lnTo>
                <a:lnTo>
                  <a:pt x="3731438" y="2344407"/>
                </a:lnTo>
                <a:lnTo>
                  <a:pt x="3731438" y="2328634"/>
                </a:lnTo>
                <a:close/>
                <a:moveTo>
                  <a:pt x="3596335" y="1773479"/>
                </a:moveTo>
                <a:lnTo>
                  <a:pt x="3576447" y="1773479"/>
                </a:lnTo>
                <a:lnTo>
                  <a:pt x="3576447" y="1793710"/>
                </a:lnTo>
                <a:lnTo>
                  <a:pt x="3556216" y="1793710"/>
                </a:lnTo>
                <a:lnTo>
                  <a:pt x="3556216" y="1813598"/>
                </a:lnTo>
                <a:lnTo>
                  <a:pt x="3576447" y="1813598"/>
                </a:lnTo>
                <a:lnTo>
                  <a:pt x="3576447" y="1833829"/>
                </a:lnTo>
                <a:lnTo>
                  <a:pt x="3596335" y="1833829"/>
                </a:lnTo>
                <a:lnTo>
                  <a:pt x="3596335" y="1813598"/>
                </a:lnTo>
                <a:lnTo>
                  <a:pt x="3616567" y="1813598"/>
                </a:lnTo>
                <a:lnTo>
                  <a:pt x="3616567" y="1793710"/>
                </a:lnTo>
                <a:lnTo>
                  <a:pt x="3596335" y="1793710"/>
                </a:lnTo>
                <a:lnTo>
                  <a:pt x="3596335" y="1773479"/>
                </a:lnTo>
                <a:close/>
                <a:moveTo>
                  <a:pt x="3595993" y="2323833"/>
                </a:moveTo>
                <a:lnTo>
                  <a:pt x="3576790" y="2323833"/>
                </a:lnTo>
                <a:lnTo>
                  <a:pt x="3576790" y="2342693"/>
                </a:lnTo>
                <a:lnTo>
                  <a:pt x="3557930" y="2342693"/>
                </a:lnTo>
                <a:lnTo>
                  <a:pt x="3557930" y="2361895"/>
                </a:lnTo>
                <a:lnTo>
                  <a:pt x="3576790" y="2361895"/>
                </a:lnTo>
                <a:lnTo>
                  <a:pt x="3576790" y="2380755"/>
                </a:lnTo>
                <a:lnTo>
                  <a:pt x="3595993" y="2380755"/>
                </a:lnTo>
                <a:lnTo>
                  <a:pt x="3595993" y="2361895"/>
                </a:lnTo>
                <a:lnTo>
                  <a:pt x="3614852" y="2361895"/>
                </a:lnTo>
                <a:lnTo>
                  <a:pt x="3614852" y="2342693"/>
                </a:lnTo>
                <a:lnTo>
                  <a:pt x="3595993" y="2342693"/>
                </a:lnTo>
                <a:lnTo>
                  <a:pt x="3595993" y="2323833"/>
                </a:lnTo>
                <a:close/>
                <a:moveTo>
                  <a:pt x="3596335" y="2047799"/>
                </a:moveTo>
                <a:lnTo>
                  <a:pt x="3576447" y="2047799"/>
                </a:lnTo>
                <a:lnTo>
                  <a:pt x="3576447" y="2068030"/>
                </a:lnTo>
                <a:lnTo>
                  <a:pt x="3556216" y="2068030"/>
                </a:lnTo>
                <a:lnTo>
                  <a:pt x="3556216" y="2087918"/>
                </a:lnTo>
                <a:lnTo>
                  <a:pt x="3576447" y="2087918"/>
                </a:lnTo>
                <a:lnTo>
                  <a:pt x="3576447" y="2108149"/>
                </a:lnTo>
                <a:lnTo>
                  <a:pt x="3596335" y="2108149"/>
                </a:lnTo>
                <a:lnTo>
                  <a:pt x="3596335" y="2087918"/>
                </a:lnTo>
                <a:lnTo>
                  <a:pt x="3616567" y="2087918"/>
                </a:lnTo>
                <a:lnTo>
                  <a:pt x="3616567" y="2068030"/>
                </a:lnTo>
                <a:lnTo>
                  <a:pt x="3596335" y="2068030"/>
                </a:lnTo>
                <a:lnTo>
                  <a:pt x="3596335" y="2047799"/>
                </a:lnTo>
                <a:close/>
                <a:moveTo>
                  <a:pt x="3730409" y="2606040"/>
                </a:moveTo>
                <a:lnTo>
                  <a:pt x="3716693" y="2606040"/>
                </a:lnTo>
                <a:lnTo>
                  <a:pt x="3716693" y="2619756"/>
                </a:lnTo>
                <a:lnTo>
                  <a:pt x="3702977" y="2619756"/>
                </a:lnTo>
                <a:lnTo>
                  <a:pt x="3702977" y="2633472"/>
                </a:lnTo>
                <a:lnTo>
                  <a:pt x="3716693" y="2633472"/>
                </a:lnTo>
                <a:lnTo>
                  <a:pt x="3716693" y="2647188"/>
                </a:lnTo>
                <a:lnTo>
                  <a:pt x="3730409" y="2647188"/>
                </a:lnTo>
                <a:lnTo>
                  <a:pt x="3730409" y="2633472"/>
                </a:lnTo>
                <a:lnTo>
                  <a:pt x="3744125" y="2633472"/>
                </a:lnTo>
                <a:lnTo>
                  <a:pt x="3744125" y="2619756"/>
                </a:lnTo>
                <a:lnTo>
                  <a:pt x="3730409" y="2619756"/>
                </a:lnTo>
                <a:lnTo>
                  <a:pt x="3730409" y="2606040"/>
                </a:lnTo>
                <a:close/>
                <a:moveTo>
                  <a:pt x="3594964" y="2600897"/>
                </a:moveTo>
                <a:lnTo>
                  <a:pt x="3577819" y="2600897"/>
                </a:lnTo>
                <a:lnTo>
                  <a:pt x="3577819" y="2618042"/>
                </a:lnTo>
                <a:lnTo>
                  <a:pt x="3560674" y="2618042"/>
                </a:lnTo>
                <a:lnTo>
                  <a:pt x="3560674" y="2635187"/>
                </a:lnTo>
                <a:lnTo>
                  <a:pt x="3577819" y="2635187"/>
                </a:lnTo>
                <a:lnTo>
                  <a:pt x="3577819" y="2652332"/>
                </a:lnTo>
                <a:lnTo>
                  <a:pt x="3594964" y="2652332"/>
                </a:lnTo>
                <a:lnTo>
                  <a:pt x="3594964" y="2635187"/>
                </a:lnTo>
                <a:lnTo>
                  <a:pt x="3612109" y="2635187"/>
                </a:lnTo>
                <a:lnTo>
                  <a:pt x="3612109" y="2618042"/>
                </a:lnTo>
                <a:lnTo>
                  <a:pt x="3594964" y="2618042"/>
                </a:lnTo>
                <a:lnTo>
                  <a:pt x="3594964" y="2600897"/>
                </a:lnTo>
                <a:close/>
                <a:moveTo>
                  <a:pt x="3664229" y="1913039"/>
                </a:moveTo>
                <a:lnTo>
                  <a:pt x="3645713" y="1913039"/>
                </a:lnTo>
                <a:lnTo>
                  <a:pt x="3645713" y="1931556"/>
                </a:lnTo>
                <a:lnTo>
                  <a:pt x="3627196" y="1931556"/>
                </a:lnTo>
                <a:lnTo>
                  <a:pt x="3627196" y="1950072"/>
                </a:lnTo>
                <a:lnTo>
                  <a:pt x="3645713" y="1950072"/>
                </a:lnTo>
                <a:lnTo>
                  <a:pt x="3645713" y="1968589"/>
                </a:lnTo>
                <a:lnTo>
                  <a:pt x="3664229" y="1968589"/>
                </a:lnTo>
                <a:lnTo>
                  <a:pt x="3664229" y="1950072"/>
                </a:lnTo>
                <a:lnTo>
                  <a:pt x="3682746" y="1950072"/>
                </a:lnTo>
                <a:lnTo>
                  <a:pt x="3682746" y="1931556"/>
                </a:lnTo>
                <a:lnTo>
                  <a:pt x="3664229" y="1931556"/>
                </a:lnTo>
                <a:lnTo>
                  <a:pt x="3664229" y="1913039"/>
                </a:lnTo>
                <a:close/>
                <a:moveTo>
                  <a:pt x="3663887" y="2188045"/>
                </a:moveTo>
                <a:lnTo>
                  <a:pt x="3646056" y="2188045"/>
                </a:lnTo>
                <a:lnTo>
                  <a:pt x="3646056" y="2206219"/>
                </a:lnTo>
                <a:lnTo>
                  <a:pt x="3627882" y="2206219"/>
                </a:lnTo>
                <a:lnTo>
                  <a:pt x="3627882" y="2224049"/>
                </a:lnTo>
                <a:lnTo>
                  <a:pt x="3646056" y="2224049"/>
                </a:lnTo>
                <a:lnTo>
                  <a:pt x="3646056" y="2242223"/>
                </a:lnTo>
                <a:lnTo>
                  <a:pt x="3663887" y="2242223"/>
                </a:lnTo>
                <a:lnTo>
                  <a:pt x="3663887" y="2224049"/>
                </a:lnTo>
                <a:lnTo>
                  <a:pt x="3682060" y="2224049"/>
                </a:lnTo>
                <a:lnTo>
                  <a:pt x="3682060" y="2206219"/>
                </a:lnTo>
                <a:lnTo>
                  <a:pt x="3663887" y="2206219"/>
                </a:lnTo>
                <a:lnTo>
                  <a:pt x="3663887" y="2188045"/>
                </a:lnTo>
                <a:close/>
                <a:moveTo>
                  <a:pt x="3661829" y="2742857"/>
                </a:moveTo>
                <a:lnTo>
                  <a:pt x="3648113" y="2742857"/>
                </a:lnTo>
                <a:lnTo>
                  <a:pt x="3648113" y="2756916"/>
                </a:lnTo>
                <a:lnTo>
                  <a:pt x="3634054" y="2756916"/>
                </a:lnTo>
                <a:lnTo>
                  <a:pt x="3634054" y="2770632"/>
                </a:lnTo>
                <a:lnTo>
                  <a:pt x="3648113" y="2770632"/>
                </a:lnTo>
                <a:lnTo>
                  <a:pt x="3648113" y="2784691"/>
                </a:lnTo>
                <a:lnTo>
                  <a:pt x="3661829" y="2784691"/>
                </a:lnTo>
                <a:lnTo>
                  <a:pt x="3661829" y="2770632"/>
                </a:lnTo>
                <a:lnTo>
                  <a:pt x="3675888" y="2770632"/>
                </a:lnTo>
                <a:lnTo>
                  <a:pt x="3675888" y="2756916"/>
                </a:lnTo>
                <a:lnTo>
                  <a:pt x="3661829" y="2756916"/>
                </a:lnTo>
                <a:lnTo>
                  <a:pt x="3661829" y="2742857"/>
                </a:lnTo>
                <a:close/>
                <a:moveTo>
                  <a:pt x="3663201" y="2464422"/>
                </a:moveTo>
                <a:lnTo>
                  <a:pt x="3646742" y="2464422"/>
                </a:lnTo>
                <a:lnTo>
                  <a:pt x="3646742" y="2481224"/>
                </a:lnTo>
                <a:lnTo>
                  <a:pt x="3629939" y="2481224"/>
                </a:lnTo>
                <a:lnTo>
                  <a:pt x="3629939" y="2497684"/>
                </a:lnTo>
                <a:lnTo>
                  <a:pt x="3646742" y="2497684"/>
                </a:lnTo>
                <a:lnTo>
                  <a:pt x="3646742" y="2514486"/>
                </a:lnTo>
                <a:lnTo>
                  <a:pt x="3663201" y="2514486"/>
                </a:lnTo>
                <a:lnTo>
                  <a:pt x="3663201" y="2497684"/>
                </a:lnTo>
                <a:lnTo>
                  <a:pt x="3680003" y="2497684"/>
                </a:lnTo>
                <a:lnTo>
                  <a:pt x="3680003" y="2481224"/>
                </a:lnTo>
                <a:lnTo>
                  <a:pt x="3663201" y="2481224"/>
                </a:lnTo>
                <a:lnTo>
                  <a:pt x="3663201" y="2464422"/>
                </a:lnTo>
                <a:close/>
                <a:moveTo>
                  <a:pt x="3528784" y="1907896"/>
                </a:moveTo>
                <a:lnTo>
                  <a:pt x="3506839" y="1907896"/>
                </a:lnTo>
                <a:lnTo>
                  <a:pt x="3506839" y="1929841"/>
                </a:lnTo>
                <a:lnTo>
                  <a:pt x="3484893" y="1929841"/>
                </a:lnTo>
                <a:lnTo>
                  <a:pt x="3484893" y="1951787"/>
                </a:lnTo>
                <a:lnTo>
                  <a:pt x="3506839" y="1951787"/>
                </a:lnTo>
                <a:lnTo>
                  <a:pt x="3506839" y="1973732"/>
                </a:lnTo>
                <a:lnTo>
                  <a:pt x="3528784" y="1973732"/>
                </a:lnTo>
                <a:lnTo>
                  <a:pt x="3528784" y="1951787"/>
                </a:lnTo>
                <a:lnTo>
                  <a:pt x="3550730" y="1951787"/>
                </a:lnTo>
                <a:lnTo>
                  <a:pt x="3550730" y="1929841"/>
                </a:lnTo>
                <a:lnTo>
                  <a:pt x="3528784" y="1929841"/>
                </a:lnTo>
                <a:lnTo>
                  <a:pt x="3528784" y="1907896"/>
                </a:lnTo>
                <a:close/>
                <a:moveTo>
                  <a:pt x="2362924" y="3416313"/>
                </a:moveTo>
                <a:lnTo>
                  <a:pt x="2340979" y="3416313"/>
                </a:lnTo>
                <a:lnTo>
                  <a:pt x="2340979" y="3438601"/>
                </a:lnTo>
                <a:lnTo>
                  <a:pt x="2318690" y="3438601"/>
                </a:lnTo>
                <a:lnTo>
                  <a:pt x="2318690" y="3460547"/>
                </a:lnTo>
                <a:lnTo>
                  <a:pt x="2340979" y="3460547"/>
                </a:lnTo>
                <a:lnTo>
                  <a:pt x="2340979" y="3482835"/>
                </a:lnTo>
                <a:lnTo>
                  <a:pt x="2362924" y="3482835"/>
                </a:lnTo>
                <a:lnTo>
                  <a:pt x="2362924" y="3460547"/>
                </a:lnTo>
                <a:lnTo>
                  <a:pt x="2385212" y="3460547"/>
                </a:lnTo>
                <a:lnTo>
                  <a:pt x="2385212" y="3438601"/>
                </a:lnTo>
                <a:lnTo>
                  <a:pt x="2362924" y="3438601"/>
                </a:lnTo>
                <a:lnTo>
                  <a:pt x="2362924" y="3416313"/>
                </a:lnTo>
                <a:close/>
                <a:moveTo>
                  <a:pt x="2426704" y="3842880"/>
                </a:moveTo>
                <a:lnTo>
                  <a:pt x="2414359" y="3842880"/>
                </a:lnTo>
                <a:lnTo>
                  <a:pt x="2414359" y="3854882"/>
                </a:lnTo>
                <a:lnTo>
                  <a:pt x="2402357" y="3854882"/>
                </a:lnTo>
                <a:lnTo>
                  <a:pt x="2402357" y="3867226"/>
                </a:lnTo>
                <a:lnTo>
                  <a:pt x="2414359" y="3867226"/>
                </a:lnTo>
                <a:lnTo>
                  <a:pt x="2414359" y="3879228"/>
                </a:lnTo>
                <a:lnTo>
                  <a:pt x="2426704" y="3879228"/>
                </a:lnTo>
                <a:lnTo>
                  <a:pt x="2426704" y="3867226"/>
                </a:lnTo>
                <a:lnTo>
                  <a:pt x="2438705" y="3867226"/>
                </a:lnTo>
                <a:lnTo>
                  <a:pt x="2438705" y="3854882"/>
                </a:lnTo>
                <a:lnTo>
                  <a:pt x="2426704" y="3854882"/>
                </a:lnTo>
                <a:lnTo>
                  <a:pt x="2426704" y="3842880"/>
                </a:lnTo>
                <a:close/>
                <a:moveTo>
                  <a:pt x="2289886" y="3841852"/>
                </a:moveTo>
                <a:lnTo>
                  <a:pt x="2276856" y="3841852"/>
                </a:lnTo>
                <a:lnTo>
                  <a:pt x="2276856" y="3854539"/>
                </a:lnTo>
                <a:lnTo>
                  <a:pt x="2264169" y="3854539"/>
                </a:lnTo>
                <a:lnTo>
                  <a:pt x="2264169" y="3867569"/>
                </a:lnTo>
                <a:lnTo>
                  <a:pt x="2276856" y="3867569"/>
                </a:lnTo>
                <a:lnTo>
                  <a:pt x="2276856" y="3880256"/>
                </a:lnTo>
                <a:lnTo>
                  <a:pt x="2289886" y="3880256"/>
                </a:lnTo>
                <a:lnTo>
                  <a:pt x="2289886" y="3867569"/>
                </a:lnTo>
                <a:lnTo>
                  <a:pt x="2302574" y="3867569"/>
                </a:lnTo>
                <a:lnTo>
                  <a:pt x="2302574" y="3854539"/>
                </a:lnTo>
                <a:lnTo>
                  <a:pt x="2289886" y="3854539"/>
                </a:lnTo>
                <a:lnTo>
                  <a:pt x="2289886" y="3841852"/>
                </a:lnTo>
                <a:close/>
                <a:moveTo>
                  <a:pt x="3185884" y="2867673"/>
                </a:moveTo>
                <a:lnTo>
                  <a:pt x="3163939" y="2867673"/>
                </a:lnTo>
                <a:lnTo>
                  <a:pt x="3163939" y="2889961"/>
                </a:lnTo>
                <a:lnTo>
                  <a:pt x="3141650" y="2889961"/>
                </a:lnTo>
                <a:lnTo>
                  <a:pt x="3141650" y="2911907"/>
                </a:lnTo>
                <a:lnTo>
                  <a:pt x="3163939" y="2911907"/>
                </a:lnTo>
                <a:lnTo>
                  <a:pt x="3163939" y="2934195"/>
                </a:lnTo>
                <a:lnTo>
                  <a:pt x="3185884" y="2934195"/>
                </a:lnTo>
                <a:lnTo>
                  <a:pt x="3185884" y="2911907"/>
                </a:lnTo>
                <a:lnTo>
                  <a:pt x="3208172" y="2911907"/>
                </a:lnTo>
                <a:lnTo>
                  <a:pt x="3208172" y="2889961"/>
                </a:lnTo>
                <a:lnTo>
                  <a:pt x="3185884" y="2889961"/>
                </a:lnTo>
                <a:lnTo>
                  <a:pt x="3185884" y="2867673"/>
                </a:lnTo>
                <a:close/>
                <a:moveTo>
                  <a:pt x="2359838" y="3700234"/>
                </a:moveTo>
                <a:lnTo>
                  <a:pt x="2344064" y="3700234"/>
                </a:lnTo>
                <a:lnTo>
                  <a:pt x="2344064" y="3716007"/>
                </a:lnTo>
                <a:lnTo>
                  <a:pt x="2328291" y="3716007"/>
                </a:lnTo>
                <a:lnTo>
                  <a:pt x="2328291" y="3731781"/>
                </a:lnTo>
                <a:lnTo>
                  <a:pt x="2344064" y="3731781"/>
                </a:lnTo>
                <a:lnTo>
                  <a:pt x="2344064" y="3747554"/>
                </a:lnTo>
                <a:lnTo>
                  <a:pt x="2359838" y="3747554"/>
                </a:lnTo>
                <a:lnTo>
                  <a:pt x="2359838" y="3731781"/>
                </a:lnTo>
                <a:lnTo>
                  <a:pt x="2375611" y="3731781"/>
                </a:lnTo>
                <a:lnTo>
                  <a:pt x="2375611" y="3716007"/>
                </a:lnTo>
                <a:lnTo>
                  <a:pt x="2359838" y="3716007"/>
                </a:lnTo>
                <a:lnTo>
                  <a:pt x="2359838" y="3700234"/>
                </a:lnTo>
                <a:close/>
                <a:moveTo>
                  <a:pt x="2292973" y="3557588"/>
                </a:moveTo>
                <a:lnTo>
                  <a:pt x="2273770" y="3557588"/>
                </a:lnTo>
                <a:lnTo>
                  <a:pt x="2273770" y="3577133"/>
                </a:lnTo>
                <a:lnTo>
                  <a:pt x="2254225" y="3577133"/>
                </a:lnTo>
                <a:lnTo>
                  <a:pt x="2254225" y="3596335"/>
                </a:lnTo>
                <a:lnTo>
                  <a:pt x="2273770" y="3596335"/>
                </a:lnTo>
                <a:lnTo>
                  <a:pt x="2273770" y="3615881"/>
                </a:lnTo>
                <a:lnTo>
                  <a:pt x="2292973" y="3615881"/>
                </a:lnTo>
                <a:lnTo>
                  <a:pt x="2292973" y="3596335"/>
                </a:lnTo>
                <a:lnTo>
                  <a:pt x="2312518" y="3596335"/>
                </a:lnTo>
                <a:lnTo>
                  <a:pt x="2312518" y="3577133"/>
                </a:lnTo>
                <a:lnTo>
                  <a:pt x="2292973" y="3577133"/>
                </a:lnTo>
                <a:lnTo>
                  <a:pt x="2292973" y="3557588"/>
                </a:lnTo>
                <a:close/>
                <a:moveTo>
                  <a:pt x="2566607" y="3560331"/>
                </a:moveTo>
                <a:lnTo>
                  <a:pt x="2548776" y="3560331"/>
                </a:lnTo>
                <a:lnTo>
                  <a:pt x="2548776" y="3577819"/>
                </a:lnTo>
                <a:lnTo>
                  <a:pt x="2531288" y="3577819"/>
                </a:lnTo>
                <a:lnTo>
                  <a:pt x="2531288" y="3595649"/>
                </a:lnTo>
                <a:lnTo>
                  <a:pt x="2548776" y="3595649"/>
                </a:lnTo>
                <a:lnTo>
                  <a:pt x="2548776" y="3613137"/>
                </a:lnTo>
                <a:lnTo>
                  <a:pt x="2566607" y="3613137"/>
                </a:lnTo>
                <a:lnTo>
                  <a:pt x="2566607" y="3595649"/>
                </a:lnTo>
                <a:lnTo>
                  <a:pt x="2584094" y="3595649"/>
                </a:lnTo>
                <a:lnTo>
                  <a:pt x="2584094" y="3577819"/>
                </a:lnTo>
                <a:lnTo>
                  <a:pt x="2566607" y="3577819"/>
                </a:lnTo>
                <a:lnTo>
                  <a:pt x="2566607" y="3560331"/>
                </a:lnTo>
                <a:close/>
                <a:moveTo>
                  <a:pt x="2569350" y="3277438"/>
                </a:moveTo>
                <a:lnTo>
                  <a:pt x="2546033" y="3277438"/>
                </a:lnTo>
                <a:lnTo>
                  <a:pt x="2546033" y="3300755"/>
                </a:lnTo>
                <a:lnTo>
                  <a:pt x="2522716" y="3300755"/>
                </a:lnTo>
                <a:lnTo>
                  <a:pt x="2522716" y="3324073"/>
                </a:lnTo>
                <a:lnTo>
                  <a:pt x="2546033" y="3324073"/>
                </a:lnTo>
                <a:lnTo>
                  <a:pt x="2546033" y="3347390"/>
                </a:lnTo>
                <a:lnTo>
                  <a:pt x="2569350" y="3347390"/>
                </a:lnTo>
                <a:lnTo>
                  <a:pt x="2569350" y="3324073"/>
                </a:lnTo>
                <a:lnTo>
                  <a:pt x="2592667" y="3324073"/>
                </a:lnTo>
                <a:lnTo>
                  <a:pt x="2592667" y="3300755"/>
                </a:lnTo>
                <a:lnTo>
                  <a:pt x="2569350" y="3300755"/>
                </a:lnTo>
                <a:lnTo>
                  <a:pt x="2569350" y="3277438"/>
                </a:lnTo>
                <a:close/>
                <a:moveTo>
                  <a:pt x="2496655" y="3701263"/>
                </a:moveTo>
                <a:lnTo>
                  <a:pt x="2481568" y="3701263"/>
                </a:lnTo>
                <a:lnTo>
                  <a:pt x="2481568" y="3716350"/>
                </a:lnTo>
                <a:lnTo>
                  <a:pt x="2466480" y="3716350"/>
                </a:lnTo>
                <a:lnTo>
                  <a:pt x="2466480" y="3731438"/>
                </a:lnTo>
                <a:lnTo>
                  <a:pt x="2481568" y="3731438"/>
                </a:lnTo>
                <a:lnTo>
                  <a:pt x="2481568" y="3746525"/>
                </a:lnTo>
                <a:lnTo>
                  <a:pt x="2496655" y="3746525"/>
                </a:lnTo>
                <a:lnTo>
                  <a:pt x="2496655" y="3731438"/>
                </a:lnTo>
                <a:lnTo>
                  <a:pt x="2511743" y="3731438"/>
                </a:lnTo>
                <a:lnTo>
                  <a:pt x="2511743" y="3716350"/>
                </a:lnTo>
                <a:lnTo>
                  <a:pt x="2496655" y="3716350"/>
                </a:lnTo>
                <a:lnTo>
                  <a:pt x="2496655" y="3701263"/>
                </a:lnTo>
                <a:close/>
                <a:moveTo>
                  <a:pt x="2499741" y="3417684"/>
                </a:moveTo>
                <a:lnTo>
                  <a:pt x="2478481" y="3417684"/>
                </a:lnTo>
                <a:lnTo>
                  <a:pt x="2478481" y="3438944"/>
                </a:lnTo>
                <a:lnTo>
                  <a:pt x="2457221" y="3438944"/>
                </a:lnTo>
                <a:lnTo>
                  <a:pt x="2457221" y="3460204"/>
                </a:lnTo>
                <a:lnTo>
                  <a:pt x="2478481" y="3460204"/>
                </a:lnTo>
                <a:lnTo>
                  <a:pt x="2478481" y="3481464"/>
                </a:lnTo>
                <a:lnTo>
                  <a:pt x="2499741" y="3481464"/>
                </a:lnTo>
                <a:lnTo>
                  <a:pt x="2499741" y="3460204"/>
                </a:lnTo>
                <a:lnTo>
                  <a:pt x="2521001" y="3460204"/>
                </a:lnTo>
                <a:lnTo>
                  <a:pt x="2521001" y="3438944"/>
                </a:lnTo>
                <a:lnTo>
                  <a:pt x="2499741" y="3438944"/>
                </a:lnTo>
                <a:lnTo>
                  <a:pt x="2499741" y="3417684"/>
                </a:lnTo>
                <a:close/>
                <a:moveTo>
                  <a:pt x="1952130" y="3414598"/>
                </a:moveTo>
                <a:lnTo>
                  <a:pt x="1928812" y="3414598"/>
                </a:lnTo>
                <a:lnTo>
                  <a:pt x="1928812" y="3437915"/>
                </a:lnTo>
                <a:lnTo>
                  <a:pt x="1905495" y="3437915"/>
                </a:lnTo>
                <a:lnTo>
                  <a:pt x="1905495" y="3461233"/>
                </a:lnTo>
                <a:lnTo>
                  <a:pt x="1928812" y="3461233"/>
                </a:lnTo>
                <a:lnTo>
                  <a:pt x="1928812" y="3484550"/>
                </a:lnTo>
                <a:lnTo>
                  <a:pt x="1952130" y="3484550"/>
                </a:lnTo>
                <a:lnTo>
                  <a:pt x="1952130" y="3461233"/>
                </a:lnTo>
                <a:lnTo>
                  <a:pt x="1975447" y="3461233"/>
                </a:lnTo>
                <a:lnTo>
                  <a:pt x="1975447" y="3437915"/>
                </a:lnTo>
                <a:lnTo>
                  <a:pt x="1952130" y="3437915"/>
                </a:lnTo>
                <a:lnTo>
                  <a:pt x="1952130" y="3414598"/>
                </a:lnTo>
                <a:close/>
                <a:moveTo>
                  <a:pt x="2019338" y="3556216"/>
                </a:moveTo>
                <a:lnTo>
                  <a:pt x="1998764" y="3556216"/>
                </a:lnTo>
                <a:lnTo>
                  <a:pt x="1998764" y="3576447"/>
                </a:lnTo>
                <a:lnTo>
                  <a:pt x="1978533" y="3576447"/>
                </a:lnTo>
                <a:lnTo>
                  <a:pt x="1978533" y="3597021"/>
                </a:lnTo>
                <a:lnTo>
                  <a:pt x="1998764" y="3597021"/>
                </a:lnTo>
                <a:lnTo>
                  <a:pt x="1998764" y="3617252"/>
                </a:lnTo>
                <a:lnTo>
                  <a:pt x="2019338" y="3617252"/>
                </a:lnTo>
                <a:lnTo>
                  <a:pt x="2019338" y="3597021"/>
                </a:lnTo>
                <a:lnTo>
                  <a:pt x="2039569" y="3597021"/>
                </a:lnTo>
                <a:lnTo>
                  <a:pt x="2039569" y="3576447"/>
                </a:lnTo>
                <a:lnTo>
                  <a:pt x="2019338" y="3576447"/>
                </a:lnTo>
                <a:lnTo>
                  <a:pt x="2019338" y="3556216"/>
                </a:lnTo>
                <a:close/>
                <a:moveTo>
                  <a:pt x="2015909" y="3840823"/>
                </a:moveTo>
                <a:lnTo>
                  <a:pt x="2002193" y="3840823"/>
                </a:lnTo>
                <a:lnTo>
                  <a:pt x="2002193" y="3854196"/>
                </a:lnTo>
                <a:lnTo>
                  <a:pt x="1988820" y="3854196"/>
                </a:lnTo>
                <a:lnTo>
                  <a:pt x="1988820" y="3867912"/>
                </a:lnTo>
                <a:lnTo>
                  <a:pt x="2002193" y="3867912"/>
                </a:lnTo>
                <a:lnTo>
                  <a:pt x="2002193" y="3881285"/>
                </a:lnTo>
                <a:lnTo>
                  <a:pt x="2015909" y="3881285"/>
                </a:lnTo>
                <a:lnTo>
                  <a:pt x="2015909" y="3867912"/>
                </a:lnTo>
                <a:lnTo>
                  <a:pt x="2029282" y="3867912"/>
                </a:lnTo>
                <a:lnTo>
                  <a:pt x="2029282" y="3854196"/>
                </a:lnTo>
                <a:lnTo>
                  <a:pt x="2015909" y="3854196"/>
                </a:lnTo>
                <a:lnTo>
                  <a:pt x="2015909" y="3840823"/>
                </a:lnTo>
                <a:close/>
                <a:moveTo>
                  <a:pt x="2086204" y="3698519"/>
                </a:moveTo>
                <a:lnTo>
                  <a:pt x="2069059" y="3698519"/>
                </a:lnTo>
                <a:lnTo>
                  <a:pt x="2069059" y="3715322"/>
                </a:lnTo>
                <a:lnTo>
                  <a:pt x="2052256" y="3715322"/>
                </a:lnTo>
                <a:lnTo>
                  <a:pt x="2052256" y="3732467"/>
                </a:lnTo>
                <a:lnTo>
                  <a:pt x="2069059" y="3732467"/>
                </a:lnTo>
                <a:lnTo>
                  <a:pt x="2069059" y="3749269"/>
                </a:lnTo>
                <a:lnTo>
                  <a:pt x="2086204" y="3749269"/>
                </a:lnTo>
                <a:lnTo>
                  <a:pt x="2086204" y="3732467"/>
                </a:lnTo>
                <a:lnTo>
                  <a:pt x="2103006" y="3732467"/>
                </a:lnTo>
                <a:lnTo>
                  <a:pt x="2103006" y="3715322"/>
                </a:lnTo>
                <a:lnTo>
                  <a:pt x="2086204" y="3715322"/>
                </a:lnTo>
                <a:lnTo>
                  <a:pt x="2086204" y="3698519"/>
                </a:lnTo>
                <a:close/>
                <a:moveTo>
                  <a:pt x="2633129" y="3703320"/>
                </a:moveTo>
                <a:lnTo>
                  <a:pt x="2619413" y="3703320"/>
                </a:lnTo>
                <a:lnTo>
                  <a:pt x="2619413" y="3717036"/>
                </a:lnTo>
                <a:lnTo>
                  <a:pt x="2605697" y="3717036"/>
                </a:lnTo>
                <a:lnTo>
                  <a:pt x="2605697" y="3730752"/>
                </a:lnTo>
                <a:lnTo>
                  <a:pt x="2619413" y="3730752"/>
                </a:lnTo>
                <a:lnTo>
                  <a:pt x="2619413" y="3744468"/>
                </a:lnTo>
                <a:lnTo>
                  <a:pt x="2633129" y="3744468"/>
                </a:lnTo>
                <a:lnTo>
                  <a:pt x="2633129" y="3730752"/>
                </a:lnTo>
                <a:lnTo>
                  <a:pt x="2646845" y="3730752"/>
                </a:lnTo>
                <a:lnTo>
                  <a:pt x="2646845" y="3717036"/>
                </a:lnTo>
                <a:lnTo>
                  <a:pt x="2633129" y="3717036"/>
                </a:lnTo>
                <a:lnTo>
                  <a:pt x="2633129" y="3703320"/>
                </a:lnTo>
                <a:close/>
                <a:moveTo>
                  <a:pt x="2156155" y="3556559"/>
                </a:moveTo>
                <a:lnTo>
                  <a:pt x="2136267" y="3556559"/>
                </a:lnTo>
                <a:lnTo>
                  <a:pt x="2136267" y="3576790"/>
                </a:lnTo>
                <a:lnTo>
                  <a:pt x="2116036" y="3576790"/>
                </a:lnTo>
                <a:lnTo>
                  <a:pt x="2116036" y="3596678"/>
                </a:lnTo>
                <a:lnTo>
                  <a:pt x="2136267" y="3596678"/>
                </a:lnTo>
                <a:lnTo>
                  <a:pt x="2136267" y="3616909"/>
                </a:lnTo>
                <a:lnTo>
                  <a:pt x="2156155" y="3616909"/>
                </a:lnTo>
                <a:lnTo>
                  <a:pt x="2156155" y="3596678"/>
                </a:lnTo>
                <a:lnTo>
                  <a:pt x="2176387" y="3596678"/>
                </a:lnTo>
                <a:lnTo>
                  <a:pt x="2176387" y="3576790"/>
                </a:lnTo>
                <a:lnTo>
                  <a:pt x="2156155" y="3576790"/>
                </a:lnTo>
                <a:lnTo>
                  <a:pt x="2156155" y="3556559"/>
                </a:lnTo>
                <a:close/>
                <a:moveTo>
                  <a:pt x="2223021" y="3699205"/>
                </a:moveTo>
                <a:lnTo>
                  <a:pt x="2206562" y="3699205"/>
                </a:lnTo>
                <a:lnTo>
                  <a:pt x="2206562" y="3715664"/>
                </a:lnTo>
                <a:lnTo>
                  <a:pt x="2190103" y="3715664"/>
                </a:lnTo>
                <a:lnTo>
                  <a:pt x="2190103" y="3732124"/>
                </a:lnTo>
                <a:lnTo>
                  <a:pt x="2206562" y="3732124"/>
                </a:lnTo>
                <a:lnTo>
                  <a:pt x="2206562" y="3748583"/>
                </a:lnTo>
                <a:lnTo>
                  <a:pt x="2223021" y="3748583"/>
                </a:lnTo>
                <a:lnTo>
                  <a:pt x="2223021" y="3732124"/>
                </a:lnTo>
                <a:lnTo>
                  <a:pt x="2239480" y="3732124"/>
                </a:lnTo>
                <a:lnTo>
                  <a:pt x="2239480" y="3715664"/>
                </a:lnTo>
                <a:lnTo>
                  <a:pt x="2223021" y="3715664"/>
                </a:lnTo>
                <a:lnTo>
                  <a:pt x="2223021" y="3699205"/>
                </a:lnTo>
                <a:close/>
                <a:moveTo>
                  <a:pt x="2089290" y="3414598"/>
                </a:moveTo>
                <a:lnTo>
                  <a:pt x="2065972" y="3414598"/>
                </a:lnTo>
                <a:lnTo>
                  <a:pt x="2065972" y="3437915"/>
                </a:lnTo>
                <a:lnTo>
                  <a:pt x="2042656" y="3437915"/>
                </a:lnTo>
                <a:lnTo>
                  <a:pt x="2042656" y="3461233"/>
                </a:lnTo>
                <a:lnTo>
                  <a:pt x="2065972" y="3461233"/>
                </a:lnTo>
                <a:lnTo>
                  <a:pt x="2065972" y="3484550"/>
                </a:lnTo>
                <a:lnTo>
                  <a:pt x="2089290" y="3484550"/>
                </a:lnTo>
                <a:lnTo>
                  <a:pt x="2089290" y="3461233"/>
                </a:lnTo>
                <a:lnTo>
                  <a:pt x="2112607" y="3461233"/>
                </a:lnTo>
                <a:lnTo>
                  <a:pt x="2112607" y="3437915"/>
                </a:lnTo>
                <a:lnTo>
                  <a:pt x="2089290" y="3437915"/>
                </a:lnTo>
                <a:lnTo>
                  <a:pt x="2089290" y="3414598"/>
                </a:lnTo>
                <a:close/>
                <a:moveTo>
                  <a:pt x="2226107" y="3415627"/>
                </a:moveTo>
                <a:lnTo>
                  <a:pt x="2203475" y="3415627"/>
                </a:lnTo>
                <a:lnTo>
                  <a:pt x="2203475" y="3438258"/>
                </a:lnTo>
                <a:lnTo>
                  <a:pt x="2180844" y="3438258"/>
                </a:lnTo>
                <a:lnTo>
                  <a:pt x="2180844" y="3460890"/>
                </a:lnTo>
                <a:lnTo>
                  <a:pt x="2203475" y="3460890"/>
                </a:lnTo>
                <a:lnTo>
                  <a:pt x="2203475" y="3483521"/>
                </a:lnTo>
                <a:lnTo>
                  <a:pt x="2226107" y="3483521"/>
                </a:lnTo>
                <a:lnTo>
                  <a:pt x="2226107" y="3460890"/>
                </a:lnTo>
                <a:lnTo>
                  <a:pt x="2248738" y="3460890"/>
                </a:lnTo>
                <a:lnTo>
                  <a:pt x="2248738" y="3438258"/>
                </a:lnTo>
                <a:lnTo>
                  <a:pt x="2226107" y="3438258"/>
                </a:lnTo>
                <a:lnTo>
                  <a:pt x="2226107" y="3415627"/>
                </a:lnTo>
                <a:close/>
                <a:moveTo>
                  <a:pt x="2153069" y="3840823"/>
                </a:moveTo>
                <a:lnTo>
                  <a:pt x="2139353" y="3840823"/>
                </a:lnTo>
                <a:lnTo>
                  <a:pt x="2139353" y="3854196"/>
                </a:lnTo>
                <a:lnTo>
                  <a:pt x="2125980" y="3854196"/>
                </a:lnTo>
                <a:lnTo>
                  <a:pt x="2125980" y="3867912"/>
                </a:lnTo>
                <a:lnTo>
                  <a:pt x="2139353" y="3867912"/>
                </a:lnTo>
                <a:lnTo>
                  <a:pt x="2139353" y="3881285"/>
                </a:lnTo>
                <a:lnTo>
                  <a:pt x="2153069" y="3881285"/>
                </a:lnTo>
                <a:lnTo>
                  <a:pt x="2153069" y="3867912"/>
                </a:lnTo>
                <a:lnTo>
                  <a:pt x="2166442" y="3867912"/>
                </a:lnTo>
                <a:lnTo>
                  <a:pt x="2166442" y="3854196"/>
                </a:lnTo>
                <a:lnTo>
                  <a:pt x="2153069" y="3854196"/>
                </a:lnTo>
                <a:lnTo>
                  <a:pt x="2153069" y="3840823"/>
                </a:lnTo>
                <a:close/>
                <a:moveTo>
                  <a:pt x="2429789" y="3558616"/>
                </a:moveTo>
                <a:lnTo>
                  <a:pt x="2411273" y="3558616"/>
                </a:lnTo>
                <a:lnTo>
                  <a:pt x="2411273" y="3577476"/>
                </a:lnTo>
                <a:lnTo>
                  <a:pt x="2392414" y="3577476"/>
                </a:lnTo>
                <a:lnTo>
                  <a:pt x="2392414" y="3595992"/>
                </a:lnTo>
                <a:lnTo>
                  <a:pt x="2411273" y="3595992"/>
                </a:lnTo>
                <a:lnTo>
                  <a:pt x="2411273" y="3614852"/>
                </a:lnTo>
                <a:lnTo>
                  <a:pt x="2429789" y="3614852"/>
                </a:lnTo>
                <a:lnTo>
                  <a:pt x="2429789" y="3595992"/>
                </a:lnTo>
                <a:lnTo>
                  <a:pt x="2448649" y="3595992"/>
                </a:lnTo>
                <a:lnTo>
                  <a:pt x="2448649" y="3577476"/>
                </a:lnTo>
                <a:lnTo>
                  <a:pt x="2429789" y="3577476"/>
                </a:lnTo>
                <a:lnTo>
                  <a:pt x="2429789" y="3558616"/>
                </a:lnTo>
                <a:close/>
                <a:moveTo>
                  <a:pt x="3048038" y="3144736"/>
                </a:moveTo>
                <a:lnTo>
                  <a:pt x="3027464" y="3144736"/>
                </a:lnTo>
                <a:lnTo>
                  <a:pt x="3027464" y="3164967"/>
                </a:lnTo>
                <a:lnTo>
                  <a:pt x="3007233" y="3164967"/>
                </a:lnTo>
                <a:lnTo>
                  <a:pt x="3007233" y="3185541"/>
                </a:lnTo>
                <a:lnTo>
                  <a:pt x="3027464" y="3185541"/>
                </a:lnTo>
                <a:lnTo>
                  <a:pt x="3027464" y="3205772"/>
                </a:lnTo>
                <a:lnTo>
                  <a:pt x="3048038" y="3205772"/>
                </a:lnTo>
                <a:lnTo>
                  <a:pt x="3048038" y="3185541"/>
                </a:lnTo>
                <a:lnTo>
                  <a:pt x="3068269" y="3185541"/>
                </a:lnTo>
                <a:lnTo>
                  <a:pt x="3068269" y="3164967"/>
                </a:lnTo>
                <a:lnTo>
                  <a:pt x="3048038" y="3164967"/>
                </a:lnTo>
                <a:lnTo>
                  <a:pt x="3048038" y="3144736"/>
                </a:lnTo>
                <a:close/>
                <a:moveTo>
                  <a:pt x="2980830" y="3003118"/>
                </a:moveTo>
                <a:lnTo>
                  <a:pt x="2957513" y="3003118"/>
                </a:lnTo>
                <a:lnTo>
                  <a:pt x="2957513" y="3026435"/>
                </a:lnTo>
                <a:lnTo>
                  <a:pt x="2934196" y="3026435"/>
                </a:lnTo>
                <a:lnTo>
                  <a:pt x="2934196" y="3049753"/>
                </a:lnTo>
                <a:lnTo>
                  <a:pt x="2957513" y="3049753"/>
                </a:lnTo>
                <a:lnTo>
                  <a:pt x="2957513" y="3073070"/>
                </a:lnTo>
                <a:lnTo>
                  <a:pt x="2980830" y="3073070"/>
                </a:lnTo>
                <a:lnTo>
                  <a:pt x="2980830" y="3049753"/>
                </a:lnTo>
                <a:lnTo>
                  <a:pt x="3004147" y="3049753"/>
                </a:lnTo>
                <a:lnTo>
                  <a:pt x="3004147" y="3026435"/>
                </a:lnTo>
                <a:lnTo>
                  <a:pt x="2980830" y="3026435"/>
                </a:lnTo>
                <a:lnTo>
                  <a:pt x="2980830" y="3003118"/>
                </a:lnTo>
                <a:close/>
                <a:moveTo>
                  <a:pt x="3045295" y="3426943"/>
                </a:moveTo>
                <a:lnTo>
                  <a:pt x="3030208" y="3426943"/>
                </a:lnTo>
                <a:lnTo>
                  <a:pt x="3030208" y="3442030"/>
                </a:lnTo>
                <a:lnTo>
                  <a:pt x="3015120" y="3442030"/>
                </a:lnTo>
                <a:lnTo>
                  <a:pt x="3015120" y="3457118"/>
                </a:lnTo>
                <a:lnTo>
                  <a:pt x="3030208" y="3457118"/>
                </a:lnTo>
                <a:lnTo>
                  <a:pt x="3030208" y="3472205"/>
                </a:lnTo>
                <a:lnTo>
                  <a:pt x="3045295" y="3472205"/>
                </a:lnTo>
                <a:lnTo>
                  <a:pt x="3045295" y="3457118"/>
                </a:lnTo>
                <a:lnTo>
                  <a:pt x="3060383" y="3457118"/>
                </a:lnTo>
                <a:lnTo>
                  <a:pt x="3060383" y="3442030"/>
                </a:lnTo>
                <a:lnTo>
                  <a:pt x="3045295" y="3442030"/>
                </a:lnTo>
                <a:lnTo>
                  <a:pt x="3045295" y="3426943"/>
                </a:lnTo>
                <a:close/>
                <a:moveTo>
                  <a:pt x="2636215" y="3419399"/>
                </a:moveTo>
                <a:lnTo>
                  <a:pt x="2616327" y="3419399"/>
                </a:lnTo>
                <a:lnTo>
                  <a:pt x="2616327" y="3439630"/>
                </a:lnTo>
                <a:lnTo>
                  <a:pt x="2596096" y="3439630"/>
                </a:lnTo>
                <a:lnTo>
                  <a:pt x="2596096" y="3459518"/>
                </a:lnTo>
                <a:lnTo>
                  <a:pt x="2616327" y="3459518"/>
                </a:lnTo>
                <a:lnTo>
                  <a:pt x="2616327" y="3479749"/>
                </a:lnTo>
                <a:lnTo>
                  <a:pt x="2636215" y="3479749"/>
                </a:lnTo>
                <a:lnTo>
                  <a:pt x="2636215" y="3459518"/>
                </a:lnTo>
                <a:lnTo>
                  <a:pt x="2656447" y="3459518"/>
                </a:lnTo>
                <a:lnTo>
                  <a:pt x="2656447" y="3439630"/>
                </a:lnTo>
                <a:lnTo>
                  <a:pt x="2636215" y="3439630"/>
                </a:lnTo>
                <a:lnTo>
                  <a:pt x="2636215" y="3419399"/>
                </a:lnTo>
                <a:close/>
                <a:moveTo>
                  <a:pt x="3114561" y="3287382"/>
                </a:moveTo>
                <a:lnTo>
                  <a:pt x="3098102" y="3287382"/>
                </a:lnTo>
                <a:lnTo>
                  <a:pt x="3098102" y="3304184"/>
                </a:lnTo>
                <a:lnTo>
                  <a:pt x="3081299" y="3304184"/>
                </a:lnTo>
                <a:lnTo>
                  <a:pt x="3081299" y="3320644"/>
                </a:lnTo>
                <a:lnTo>
                  <a:pt x="3098102" y="3320644"/>
                </a:lnTo>
                <a:lnTo>
                  <a:pt x="3098102" y="3337446"/>
                </a:lnTo>
                <a:lnTo>
                  <a:pt x="3114561" y="3337446"/>
                </a:lnTo>
                <a:lnTo>
                  <a:pt x="3114561" y="3320644"/>
                </a:lnTo>
                <a:lnTo>
                  <a:pt x="3131363" y="3320644"/>
                </a:lnTo>
                <a:lnTo>
                  <a:pt x="3131363" y="3304184"/>
                </a:lnTo>
                <a:lnTo>
                  <a:pt x="3114561" y="3304184"/>
                </a:lnTo>
                <a:lnTo>
                  <a:pt x="3114561" y="3287382"/>
                </a:lnTo>
                <a:close/>
                <a:moveTo>
                  <a:pt x="2975686" y="3567189"/>
                </a:moveTo>
                <a:lnTo>
                  <a:pt x="2962656" y="3567189"/>
                </a:lnTo>
                <a:lnTo>
                  <a:pt x="2962656" y="3580219"/>
                </a:lnTo>
                <a:lnTo>
                  <a:pt x="2949626" y="3580219"/>
                </a:lnTo>
                <a:lnTo>
                  <a:pt x="2949626" y="3593249"/>
                </a:lnTo>
                <a:lnTo>
                  <a:pt x="2962656" y="3593249"/>
                </a:lnTo>
                <a:lnTo>
                  <a:pt x="2962656" y="3606279"/>
                </a:lnTo>
                <a:lnTo>
                  <a:pt x="2975686" y="3606279"/>
                </a:lnTo>
                <a:lnTo>
                  <a:pt x="2975686" y="3593249"/>
                </a:lnTo>
                <a:lnTo>
                  <a:pt x="2988716" y="3593249"/>
                </a:lnTo>
                <a:lnTo>
                  <a:pt x="2988716" y="3580219"/>
                </a:lnTo>
                <a:lnTo>
                  <a:pt x="2975686" y="3580219"/>
                </a:lnTo>
                <a:lnTo>
                  <a:pt x="2975686" y="3567189"/>
                </a:lnTo>
                <a:close/>
                <a:moveTo>
                  <a:pt x="3183827" y="3148508"/>
                </a:moveTo>
                <a:lnTo>
                  <a:pt x="3165996" y="3148508"/>
                </a:lnTo>
                <a:lnTo>
                  <a:pt x="3165996" y="3166339"/>
                </a:lnTo>
                <a:lnTo>
                  <a:pt x="3148165" y="3166339"/>
                </a:lnTo>
                <a:lnTo>
                  <a:pt x="3148165" y="3184169"/>
                </a:lnTo>
                <a:lnTo>
                  <a:pt x="3165996" y="3184169"/>
                </a:lnTo>
                <a:lnTo>
                  <a:pt x="3165996" y="3202000"/>
                </a:lnTo>
                <a:lnTo>
                  <a:pt x="3183827" y="3202000"/>
                </a:lnTo>
                <a:lnTo>
                  <a:pt x="3183827" y="3184169"/>
                </a:lnTo>
                <a:lnTo>
                  <a:pt x="3201658" y="3184169"/>
                </a:lnTo>
                <a:lnTo>
                  <a:pt x="3201658" y="3166339"/>
                </a:lnTo>
                <a:lnTo>
                  <a:pt x="3183827" y="3166339"/>
                </a:lnTo>
                <a:lnTo>
                  <a:pt x="3183827" y="3148508"/>
                </a:lnTo>
                <a:close/>
                <a:moveTo>
                  <a:pt x="3181426" y="3430029"/>
                </a:moveTo>
                <a:lnTo>
                  <a:pt x="3168396" y="3430029"/>
                </a:lnTo>
                <a:lnTo>
                  <a:pt x="3168396" y="3443059"/>
                </a:lnTo>
                <a:lnTo>
                  <a:pt x="3155366" y="3443059"/>
                </a:lnTo>
                <a:lnTo>
                  <a:pt x="3155366" y="3456089"/>
                </a:lnTo>
                <a:lnTo>
                  <a:pt x="3168396" y="3456089"/>
                </a:lnTo>
                <a:lnTo>
                  <a:pt x="3168396" y="3469119"/>
                </a:lnTo>
                <a:lnTo>
                  <a:pt x="3181426" y="3469119"/>
                </a:lnTo>
                <a:lnTo>
                  <a:pt x="3181426" y="3456089"/>
                </a:lnTo>
                <a:lnTo>
                  <a:pt x="3194456" y="3456089"/>
                </a:lnTo>
                <a:lnTo>
                  <a:pt x="3194456" y="3443059"/>
                </a:lnTo>
                <a:lnTo>
                  <a:pt x="3181426" y="3443059"/>
                </a:lnTo>
                <a:lnTo>
                  <a:pt x="3181426" y="3430029"/>
                </a:lnTo>
                <a:close/>
                <a:moveTo>
                  <a:pt x="3116961" y="3006204"/>
                </a:moveTo>
                <a:lnTo>
                  <a:pt x="3095701" y="3006204"/>
                </a:lnTo>
                <a:lnTo>
                  <a:pt x="3095701" y="3027464"/>
                </a:lnTo>
                <a:lnTo>
                  <a:pt x="3074441" y="3027464"/>
                </a:lnTo>
                <a:lnTo>
                  <a:pt x="3074441" y="3048724"/>
                </a:lnTo>
                <a:lnTo>
                  <a:pt x="3095701" y="3048724"/>
                </a:lnTo>
                <a:lnTo>
                  <a:pt x="3095701" y="3069984"/>
                </a:lnTo>
                <a:lnTo>
                  <a:pt x="3116961" y="3069984"/>
                </a:lnTo>
                <a:lnTo>
                  <a:pt x="3116961" y="3048724"/>
                </a:lnTo>
                <a:lnTo>
                  <a:pt x="3138221" y="3048724"/>
                </a:lnTo>
                <a:lnTo>
                  <a:pt x="3138221" y="3027464"/>
                </a:lnTo>
                <a:lnTo>
                  <a:pt x="3116961" y="3027464"/>
                </a:lnTo>
                <a:lnTo>
                  <a:pt x="3116961" y="3006204"/>
                </a:lnTo>
                <a:close/>
                <a:moveTo>
                  <a:pt x="2978429" y="3284296"/>
                </a:moveTo>
                <a:lnTo>
                  <a:pt x="2959913" y="3284296"/>
                </a:lnTo>
                <a:lnTo>
                  <a:pt x="2959913" y="3303156"/>
                </a:lnTo>
                <a:lnTo>
                  <a:pt x="2941054" y="3303156"/>
                </a:lnTo>
                <a:lnTo>
                  <a:pt x="2941054" y="3321672"/>
                </a:lnTo>
                <a:lnTo>
                  <a:pt x="2959913" y="3321672"/>
                </a:lnTo>
                <a:lnTo>
                  <a:pt x="2959913" y="3340532"/>
                </a:lnTo>
                <a:lnTo>
                  <a:pt x="2978429" y="3340532"/>
                </a:lnTo>
                <a:lnTo>
                  <a:pt x="2978429" y="3321672"/>
                </a:lnTo>
                <a:lnTo>
                  <a:pt x="2997289" y="3321672"/>
                </a:lnTo>
                <a:lnTo>
                  <a:pt x="2997289" y="3303156"/>
                </a:lnTo>
                <a:lnTo>
                  <a:pt x="2978429" y="3303156"/>
                </a:lnTo>
                <a:lnTo>
                  <a:pt x="2978429" y="3284296"/>
                </a:lnTo>
                <a:close/>
                <a:moveTo>
                  <a:pt x="2772689" y="3421799"/>
                </a:moveTo>
                <a:lnTo>
                  <a:pt x="2754173" y="3421799"/>
                </a:lnTo>
                <a:lnTo>
                  <a:pt x="2754173" y="3440316"/>
                </a:lnTo>
                <a:lnTo>
                  <a:pt x="2735656" y="3440316"/>
                </a:lnTo>
                <a:lnTo>
                  <a:pt x="2735656" y="3458832"/>
                </a:lnTo>
                <a:lnTo>
                  <a:pt x="2754173" y="3458832"/>
                </a:lnTo>
                <a:lnTo>
                  <a:pt x="2754173" y="3477349"/>
                </a:lnTo>
                <a:lnTo>
                  <a:pt x="2772689" y="3477349"/>
                </a:lnTo>
                <a:lnTo>
                  <a:pt x="2772689" y="3458832"/>
                </a:lnTo>
                <a:lnTo>
                  <a:pt x="2791206" y="3458832"/>
                </a:lnTo>
                <a:lnTo>
                  <a:pt x="2791206" y="3440316"/>
                </a:lnTo>
                <a:lnTo>
                  <a:pt x="2772689" y="3440316"/>
                </a:lnTo>
                <a:lnTo>
                  <a:pt x="2772689" y="3421799"/>
                </a:lnTo>
                <a:close/>
                <a:moveTo>
                  <a:pt x="2705824" y="3279153"/>
                </a:moveTo>
                <a:lnTo>
                  <a:pt x="2683879" y="3279153"/>
                </a:lnTo>
                <a:lnTo>
                  <a:pt x="2683879" y="3301441"/>
                </a:lnTo>
                <a:lnTo>
                  <a:pt x="2661590" y="3301441"/>
                </a:lnTo>
                <a:lnTo>
                  <a:pt x="2661590" y="3323387"/>
                </a:lnTo>
                <a:lnTo>
                  <a:pt x="2683879" y="3323387"/>
                </a:lnTo>
                <a:lnTo>
                  <a:pt x="2683879" y="3345675"/>
                </a:lnTo>
                <a:lnTo>
                  <a:pt x="2705824" y="3345675"/>
                </a:lnTo>
                <a:lnTo>
                  <a:pt x="2705824" y="3323387"/>
                </a:lnTo>
                <a:lnTo>
                  <a:pt x="2728112" y="3323387"/>
                </a:lnTo>
                <a:lnTo>
                  <a:pt x="2728112" y="3301441"/>
                </a:lnTo>
                <a:lnTo>
                  <a:pt x="2705824" y="3301441"/>
                </a:lnTo>
                <a:lnTo>
                  <a:pt x="2705824" y="3279153"/>
                </a:lnTo>
                <a:close/>
                <a:moveTo>
                  <a:pt x="2769604" y="3705035"/>
                </a:moveTo>
                <a:lnTo>
                  <a:pt x="2757259" y="3705035"/>
                </a:lnTo>
                <a:lnTo>
                  <a:pt x="2757259" y="3717722"/>
                </a:lnTo>
                <a:lnTo>
                  <a:pt x="2744572" y="3717722"/>
                </a:lnTo>
                <a:lnTo>
                  <a:pt x="2744572" y="3730066"/>
                </a:lnTo>
                <a:lnTo>
                  <a:pt x="2757259" y="3730066"/>
                </a:lnTo>
                <a:lnTo>
                  <a:pt x="2757259" y="3742754"/>
                </a:lnTo>
                <a:lnTo>
                  <a:pt x="2769604" y="3742754"/>
                </a:lnTo>
                <a:lnTo>
                  <a:pt x="2769604" y="3730066"/>
                </a:lnTo>
                <a:lnTo>
                  <a:pt x="2782291" y="3730066"/>
                </a:lnTo>
                <a:lnTo>
                  <a:pt x="2782291" y="3717722"/>
                </a:lnTo>
                <a:lnTo>
                  <a:pt x="2769604" y="3717722"/>
                </a:lnTo>
                <a:lnTo>
                  <a:pt x="2769604" y="3705035"/>
                </a:lnTo>
                <a:close/>
                <a:moveTo>
                  <a:pt x="2911564" y="3141993"/>
                </a:moveTo>
                <a:lnTo>
                  <a:pt x="2889619" y="3141993"/>
                </a:lnTo>
                <a:lnTo>
                  <a:pt x="2889619" y="3164281"/>
                </a:lnTo>
                <a:lnTo>
                  <a:pt x="2867330" y="3164281"/>
                </a:lnTo>
                <a:lnTo>
                  <a:pt x="2867330" y="3186227"/>
                </a:lnTo>
                <a:lnTo>
                  <a:pt x="2889619" y="3186227"/>
                </a:lnTo>
                <a:lnTo>
                  <a:pt x="2889619" y="3208515"/>
                </a:lnTo>
                <a:lnTo>
                  <a:pt x="2911564" y="3208515"/>
                </a:lnTo>
                <a:lnTo>
                  <a:pt x="2911564" y="3186227"/>
                </a:lnTo>
                <a:lnTo>
                  <a:pt x="2933852" y="3186227"/>
                </a:lnTo>
                <a:lnTo>
                  <a:pt x="2933852" y="3164281"/>
                </a:lnTo>
                <a:lnTo>
                  <a:pt x="2911564" y="3164281"/>
                </a:lnTo>
                <a:lnTo>
                  <a:pt x="2911564" y="3141993"/>
                </a:lnTo>
                <a:close/>
                <a:moveTo>
                  <a:pt x="2703081" y="3562045"/>
                </a:moveTo>
                <a:lnTo>
                  <a:pt x="2686622" y="3562045"/>
                </a:lnTo>
                <a:lnTo>
                  <a:pt x="2686622" y="3578504"/>
                </a:lnTo>
                <a:lnTo>
                  <a:pt x="2670163" y="3578504"/>
                </a:lnTo>
                <a:lnTo>
                  <a:pt x="2670163" y="3594964"/>
                </a:lnTo>
                <a:lnTo>
                  <a:pt x="2686622" y="3594964"/>
                </a:lnTo>
                <a:lnTo>
                  <a:pt x="2686622" y="3611423"/>
                </a:lnTo>
                <a:lnTo>
                  <a:pt x="2703081" y="3611423"/>
                </a:lnTo>
                <a:lnTo>
                  <a:pt x="2703081" y="3594964"/>
                </a:lnTo>
                <a:lnTo>
                  <a:pt x="2719540" y="3594964"/>
                </a:lnTo>
                <a:lnTo>
                  <a:pt x="2719540" y="3578504"/>
                </a:lnTo>
                <a:lnTo>
                  <a:pt x="2703081" y="3578504"/>
                </a:lnTo>
                <a:lnTo>
                  <a:pt x="2703081" y="3562045"/>
                </a:lnTo>
                <a:close/>
                <a:moveTo>
                  <a:pt x="2909164" y="3424199"/>
                </a:moveTo>
                <a:lnTo>
                  <a:pt x="2892019" y="3424199"/>
                </a:lnTo>
                <a:lnTo>
                  <a:pt x="2892019" y="3441002"/>
                </a:lnTo>
                <a:lnTo>
                  <a:pt x="2875217" y="3441002"/>
                </a:lnTo>
                <a:lnTo>
                  <a:pt x="2875217" y="3458147"/>
                </a:lnTo>
                <a:lnTo>
                  <a:pt x="2892019" y="3458147"/>
                </a:lnTo>
                <a:lnTo>
                  <a:pt x="2892019" y="3474949"/>
                </a:lnTo>
                <a:lnTo>
                  <a:pt x="2909164" y="3474949"/>
                </a:lnTo>
                <a:lnTo>
                  <a:pt x="2909164" y="3458147"/>
                </a:lnTo>
                <a:lnTo>
                  <a:pt x="2925966" y="3458147"/>
                </a:lnTo>
                <a:lnTo>
                  <a:pt x="2925966" y="3441002"/>
                </a:lnTo>
                <a:lnTo>
                  <a:pt x="2909164" y="3441002"/>
                </a:lnTo>
                <a:lnTo>
                  <a:pt x="2909164" y="3424199"/>
                </a:lnTo>
                <a:close/>
                <a:moveTo>
                  <a:pt x="2842298" y="3281553"/>
                </a:moveTo>
                <a:lnTo>
                  <a:pt x="2821724" y="3281553"/>
                </a:lnTo>
                <a:lnTo>
                  <a:pt x="2821724" y="3302127"/>
                </a:lnTo>
                <a:lnTo>
                  <a:pt x="2801150" y="3302127"/>
                </a:lnTo>
                <a:lnTo>
                  <a:pt x="2801150" y="3322701"/>
                </a:lnTo>
                <a:lnTo>
                  <a:pt x="2821724" y="3322701"/>
                </a:lnTo>
                <a:lnTo>
                  <a:pt x="2821724" y="3343275"/>
                </a:lnTo>
                <a:lnTo>
                  <a:pt x="2842298" y="3343275"/>
                </a:lnTo>
                <a:lnTo>
                  <a:pt x="2842298" y="3322701"/>
                </a:lnTo>
                <a:lnTo>
                  <a:pt x="2862872" y="3322701"/>
                </a:lnTo>
                <a:lnTo>
                  <a:pt x="2862872" y="3302127"/>
                </a:lnTo>
                <a:lnTo>
                  <a:pt x="2842298" y="3302127"/>
                </a:lnTo>
                <a:lnTo>
                  <a:pt x="2842298" y="3281553"/>
                </a:lnTo>
                <a:close/>
                <a:moveTo>
                  <a:pt x="2839555" y="3564446"/>
                </a:moveTo>
                <a:lnTo>
                  <a:pt x="2824468" y="3564446"/>
                </a:lnTo>
                <a:lnTo>
                  <a:pt x="2824468" y="3579190"/>
                </a:lnTo>
                <a:lnTo>
                  <a:pt x="2809723" y="3579190"/>
                </a:lnTo>
                <a:lnTo>
                  <a:pt x="2809723" y="3594278"/>
                </a:lnTo>
                <a:lnTo>
                  <a:pt x="2824468" y="3594278"/>
                </a:lnTo>
                <a:lnTo>
                  <a:pt x="2824468" y="3609023"/>
                </a:lnTo>
                <a:lnTo>
                  <a:pt x="2839555" y="3609023"/>
                </a:lnTo>
                <a:lnTo>
                  <a:pt x="2839555" y="3594278"/>
                </a:lnTo>
                <a:lnTo>
                  <a:pt x="2854300" y="3594278"/>
                </a:lnTo>
                <a:lnTo>
                  <a:pt x="2854300" y="3579190"/>
                </a:lnTo>
                <a:lnTo>
                  <a:pt x="2839555" y="3579190"/>
                </a:lnTo>
                <a:lnTo>
                  <a:pt x="2839555" y="3564446"/>
                </a:lnTo>
                <a:close/>
                <a:moveTo>
                  <a:pt x="2775433" y="3139592"/>
                </a:moveTo>
                <a:lnTo>
                  <a:pt x="2751430" y="3139592"/>
                </a:lnTo>
                <a:lnTo>
                  <a:pt x="2751430" y="3163253"/>
                </a:lnTo>
                <a:lnTo>
                  <a:pt x="2727770" y="3163253"/>
                </a:lnTo>
                <a:lnTo>
                  <a:pt x="2727770" y="3187256"/>
                </a:lnTo>
                <a:lnTo>
                  <a:pt x="2751430" y="3187256"/>
                </a:lnTo>
                <a:lnTo>
                  <a:pt x="2751430" y="3210916"/>
                </a:lnTo>
                <a:lnTo>
                  <a:pt x="2775433" y="3210916"/>
                </a:lnTo>
                <a:lnTo>
                  <a:pt x="2775433" y="3187256"/>
                </a:lnTo>
                <a:lnTo>
                  <a:pt x="2799093" y="3187256"/>
                </a:lnTo>
                <a:lnTo>
                  <a:pt x="2799093" y="3163253"/>
                </a:lnTo>
                <a:lnTo>
                  <a:pt x="2775433" y="3163253"/>
                </a:lnTo>
                <a:lnTo>
                  <a:pt x="2775433" y="3139592"/>
                </a:lnTo>
                <a:close/>
                <a:moveTo>
                  <a:pt x="1038644" y="600075"/>
                </a:moveTo>
                <a:lnTo>
                  <a:pt x="1059218" y="600075"/>
                </a:lnTo>
                <a:lnTo>
                  <a:pt x="1059218" y="579501"/>
                </a:lnTo>
                <a:lnTo>
                  <a:pt x="1079792" y="579501"/>
                </a:lnTo>
                <a:lnTo>
                  <a:pt x="1079792" y="558927"/>
                </a:lnTo>
                <a:lnTo>
                  <a:pt x="1059218" y="558927"/>
                </a:lnTo>
                <a:lnTo>
                  <a:pt x="1059218" y="538353"/>
                </a:lnTo>
                <a:lnTo>
                  <a:pt x="1038644" y="538353"/>
                </a:lnTo>
                <a:lnTo>
                  <a:pt x="1038644" y="558927"/>
                </a:lnTo>
                <a:lnTo>
                  <a:pt x="1018070" y="558927"/>
                </a:lnTo>
                <a:lnTo>
                  <a:pt x="1018070" y="579501"/>
                </a:lnTo>
                <a:lnTo>
                  <a:pt x="1038644" y="579501"/>
                </a:lnTo>
                <a:lnTo>
                  <a:pt x="1038644" y="600075"/>
                </a:lnTo>
                <a:close/>
                <a:moveTo>
                  <a:pt x="3236290" y="590817"/>
                </a:moveTo>
                <a:lnTo>
                  <a:pt x="3250692" y="590817"/>
                </a:lnTo>
                <a:lnTo>
                  <a:pt x="3250692" y="576415"/>
                </a:lnTo>
                <a:lnTo>
                  <a:pt x="3265094" y="576415"/>
                </a:lnTo>
                <a:lnTo>
                  <a:pt x="3265094" y="562013"/>
                </a:lnTo>
                <a:lnTo>
                  <a:pt x="3250692" y="562013"/>
                </a:lnTo>
                <a:lnTo>
                  <a:pt x="3250692" y="547611"/>
                </a:lnTo>
                <a:lnTo>
                  <a:pt x="3236290" y="547611"/>
                </a:lnTo>
                <a:lnTo>
                  <a:pt x="3236290" y="562013"/>
                </a:lnTo>
                <a:lnTo>
                  <a:pt x="3221888" y="562013"/>
                </a:lnTo>
                <a:lnTo>
                  <a:pt x="3221888" y="576415"/>
                </a:lnTo>
                <a:lnTo>
                  <a:pt x="3236290" y="576415"/>
                </a:lnTo>
                <a:lnTo>
                  <a:pt x="3236290" y="590817"/>
                </a:lnTo>
                <a:close/>
                <a:moveTo>
                  <a:pt x="3233890" y="871995"/>
                </a:moveTo>
                <a:lnTo>
                  <a:pt x="3253093" y="871995"/>
                </a:lnTo>
                <a:lnTo>
                  <a:pt x="3253093" y="853135"/>
                </a:lnTo>
                <a:lnTo>
                  <a:pt x="3271952" y="853135"/>
                </a:lnTo>
                <a:lnTo>
                  <a:pt x="3271952" y="833933"/>
                </a:lnTo>
                <a:lnTo>
                  <a:pt x="3253093" y="833933"/>
                </a:lnTo>
                <a:lnTo>
                  <a:pt x="3253093" y="815073"/>
                </a:lnTo>
                <a:lnTo>
                  <a:pt x="3233890" y="815073"/>
                </a:lnTo>
                <a:lnTo>
                  <a:pt x="3233890" y="833933"/>
                </a:lnTo>
                <a:lnTo>
                  <a:pt x="3215030" y="833933"/>
                </a:lnTo>
                <a:lnTo>
                  <a:pt x="3215030" y="853135"/>
                </a:lnTo>
                <a:lnTo>
                  <a:pt x="3233890" y="853135"/>
                </a:lnTo>
                <a:lnTo>
                  <a:pt x="3233890" y="871995"/>
                </a:lnTo>
                <a:close/>
                <a:moveTo>
                  <a:pt x="3300755" y="1288961"/>
                </a:moveTo>
                <a:lnTo>
                  <a:pt x="3323387" y="1288961"/>
                </a:lnTo>
                <a:lnTo>
                  <a:pt x="3323387" y="1266330"/>
                </a:lnTo>
                <a:lnTo>
                  <a:pt x="3346018" y="1266330"/>
                </a:lnTo>
                <a:lnTo>
                  <a:pt x="3346018" y="1243698"/>
                </a:lnTo>
                <a:lnTo>
                  <a:pt x="3323387" y="1243698"/>
                </a:lnTo>
                <a:lnTo>
                  <a:pt x="3323387" y="1221067"/>
                </a:lnTo>
                <a:lnTo>
                  <a:pt x="3300755" y="1221067"/>
                </a:lnTo>
                <a:lnTo>
                  <a:pt x="3300755" y="1243698"/>
                </a:lnTo>
                <a:lnTo>
                  <a:pt x="3278124" y="1243698"/>
                </a:lnTo>
                <a:lnTo>
                  <a:pt x="3278124" y="1266330"/>
                </a:lnTo>
                <a:lnTo>
                  <a:pt x="3300755" y="1266330"/>
                </a:lnTo>
                <a:lnTo>
                  <a:pt x="3300755" y="1288961"/>
                </a:lnTo>
                <a:close/>
                <a:moveTo>
                  <a:pt x="3304184" y="729691"/>
                </a:moveTo>
                <a:lnTo>
                  <a:pt x="3319958" y="729691"/>
                </a:lnTo>
                <a:lnTo>
                  <a:pt x="3319958" y="714261"/>
                </a:lnTo>
                <a:lnTo>
                  <a:pt x="3335389" y="714261"/>
                </a:lnTo>
                <a:lnTo>
                  <a:pt x="3335389" y="698487"/>
                </a:lnTo>
                <a:lnTo>
                  <a:pt x="3319958" y="698487"/>
                </a:lnTo>
                <a:lnTo>
                  <a:pt x="3319958" y="683057"/>
                </a:lnTo>
                <a:lnTo>
                  <a:pt x="3304184" y="683057"/>
                </a:lnTo>
                <a:lnTo>
                  <a:pt x="3304184" y="698487"/>
                </a:lnTo>
                <a:lnTo>
                  <a:pt x="3288754" y="698487"/>
                </a:lnTo>
                <a:lnTo>
                  <a:pt x="3288754" y="714261"/>
                </a:lnTo>
                <a:lnTo>
                  <a:pt x="3304184" y="714261"/>
                </a:lnTo>
                <a:lnTo>
                  <a:pt x="3304184" y="729691"/>
                </a:lnTo>
                <a:close/>
                <a:moveTo>
                  <a:pt x="3232175" y="1151801"/>
                </a:moveTo>
                <a:lnTo>
                  <a:pt x="3254807" y="1151801"/>
                </a:lnTo>
                <a:lnTo>
                  <a:pt x="3254807" y="1129170"/>
                </a:lnTo>
                <a:lnTo>
                  <a:pt x="3277438" y="1129170"/>
                </a:lnTo>
                <a:lnTo>
                  <a:pt x="3277438" y="1106538"/>
                </a:lnTo>
                <a:lnTo>
                  <a:pt x="3254807" y="1106538"/>
                </a:lnTo>
                <a:lnTo>
                  <a:pt x="3254807" y="1083907"/>
                </a:lnTo>
                <a:lnTo>
                  <a:pt x="3232175" y="1083907"/>
                </a:lnTo>
                <a:lnTo>
                  <a:pt x="3232175" y="1106538"/>
                </a:lnTo>
                <a:lnTo>
                  <a:pt x="3209544" y="1106538"/>
                </a:lnTo>
                <a:lnTo>
                  <a:pt x="3209544" y="1129170"/>
                </a:lnTo>
                <a:lnTo>
                  <a:pt x="3232175" y="1129170"/>
                </a:lnTo>
                <a:lnTo>
                  <a:pt x="3232175" y="1151801"/>
                </a:lnTo>
                <a:close/>
                <a:moveTo>
                  <a:pt x="3302127" y="1010183"/>
                </a:moveTo>
                <a:lnTo>
                  <a:pt x="3322015" y="1010183"/>
                </a:lnTo>
                <a:lnTo>
                  <a:pt x="3322015" y="990638"/>
                </a:lnTo>
                <a:lnTo>
                  <a:pt x="3341561" y="990638"/>
                </a:lnTo>
                <a:lnTo>
                  <a:pt x="3341561" y="970750"/>
                </a:lnTo>
                <a:lnTo>
                  <a:pt x="3322015" y="970750"/>
                </a:lnTo>
                <a:lnTo>
                  <a:pt x="3322015" y="951205"/>
                </a:lnTo>
                <a:lnTo>
                  <a:pt x="3302127" y="951205"/>
                </a:lnTo>
                <a:lnTo>
                  <a:pt x="3302127" y="970750"/>
                </a:lnTo>
                <a:lnTo>
                  <a:pt x="3282582" y="970750"/>
                </a:lnTo>
                <a:lnTo>
                  <a:pt x="3282582" y="990638"/>
                </a:lnTo>
                <a:lnTo>
                  <a:pt x="3302127" y="990638"/>
                </a:lnTo>
                <a:lnTo>
                  <a:pt x="3302127" y="1010183"/>
                </a:lnTo>
                <a:close/>
                <a:moveTo>
                  <a:pt x="3098102" y="594246"/>
                </a:moveTo>
                <a:lnTo>
                  <a:pt x="3114561" y="594246"/>
                </a:lnTo>
                <a:lnTo>
                  <a:pt x="3114561" y="577444"/>
                </a:lnTo>
                <a:lnTo>
                  <a:pt x="3131363" y="577444"/>
                </a:lnTo>
                <a:lnTo>
                  <a:pt x="3131363" y="560984"/>
                </a:lnTo>
                <a:lnTo>
                  <a:pt x="3114561" y="560984"/>
                </a:lnTo>
                <a:lnTo>
                  <a:pt x="3114561" y="544182"/>
                </a:lnTo>
                <a:lnTo>
                  <a:pt x="3098102" y="544182"/>
                </a:lnTo>
                <a:lnTo>
                  <a:pt x="3098102" y="560984"/>
                </a:lnTo>
                <a:lnTo>
                  <a:pt x="3081299" y="560984"/>
                </a:lnTo>
                <a:lnTo>
                  <a:pt x="3081299" y="577444"/>
                </a:lnTo>
                <a:lnTo>
                  <a:pt x="3098102" y="577444"/>
                </a:lnTo>
                <a:lnTo>
                  <a:pt x="3098102" y="594246"/>
                </a:lnTo>
                <a:close/>
                <a:moveTo>
                  <a:pt x="3163939" y="1013955"/>
                </a:moveTo>
                <a:lnTo>
                  <a:pt x="3185884" y="1013955"/>
                </a:lnTo>
                <a:lnTo>
                  <a:pt x="3185884" y="991667"/>
                </a:lnTo>
                <a:lnTo>
                  <a:pt x="3208172" y="991667"/>
                </a:lnTo>
                <a:lnTo>
                  <a:pt x="3208172" y="969721"/>
                </a:lnTo>
                <a:lnTo>
                  <a:pt x="3185884" y="969721"/>
                </a:lnTo>
                <a:lnTo>
                  <a:pt x="3185884" y="947433"/>
                </a:lnTo>
                <a:lnTo>
                  <a:pt x="3163939" y="947433"/>
                </a:lnTo>
                <a:lnTo>
                  <a:pt x="3163939" y="969721"/>
                </a:lnTo>
                <a:lnTo>
                  <a:pt x="3141650" y="969721"/>
                </a:lnTo>
                <a:lnTo>
                  <a:pt x="3141650" y="991667"/>
                </a:lnTo>
                <a:lnTo>
                  <a:pt x="3163939" y="991667"/>
                </a:lnTo>
                <a:lnTo>
                  <a:pt x="3163939" y="1013955"/>
                </a:lnTo>
                <a:close/>
                <a:moveTo>
                  <a:pt x="3165996" y="733463"/>
                </a:moveTo>
                <a:lnTo>
                  <a:pt x="3183827" y="733463"/>
                </a:lnTo>
                <a:lnTo>
                  <a:pt x="3183827" y="715289"/>
                </a:lnTo>
                <a:lnTo>
                  <a:pt x="3202000" y="715289"/>
                </a:lnTo>
                <a:lnTo>
                  <a:pt x="3202000" y="697459"/>
                </a:lnTo>
                <a:lnTo>
                  <a:pt x="3183827" y="697459"/>
                </a:lnTo>
                <a:lnTo>
                  <a:pt x="3183827" y="679285"/>
                </a:lnTo>
                <a:lnTo>
                  <a:pt x="3165996" y="679285"/>
                </a:lnTo>
                <a:lnTo>
                  <a:pt x="3165996" y="697459"/>
                </a:lnTo>
                <a:lnTo>
                  <a:pt x="3147822" y="697459"/>
                </a:lnTo>
                <a:lnTo>
                  <a:pt x="3147822" y="715289"/>
                </a:lnTo>
                <a:lnTo>
                  <a:pt x="3165996" y="715289"/>
                </a:lnTo>
                <a:lnTo>
                  <a:pt x="3165996" y="733463"/>
                </a:lnTo>
                <a:close/>
                <a:moveTo>
                  <a:pt x="3168396" y="451599"/>
                </a:moveTo>
                <a:lnTo>
                  <a:pt x="3181426" y="451599"/>
                </a:lnTo>
                <a:lnTo>
                  <a:pt x="3181426" y="438569"/>
                </a:lnTo>
                <a:lnTo>
                  <a:pt x="3194456" y="438569"/>
                </a:lnTo>
                <a:lnTo>
                  <a:pt x="3194456" y="425539"/>
                </a:lnTo>
                <a:lnTo>
                  <a:pt x="3181426" y="425539"/>
                </a:lnTo>
                <a:lnTo>
                  <a:pt x="3181426" y="412509"/>
                </a:lnTo>
                <a:lnTo>
                  <a:pt x="3168396" y="412509"/>
                </a:lnTo>
                <a:lnTo>
                  <a:pt x="3168396" y="425539"/>
                </a:lnTo>
                <a:lnTo>
                  <a:pt x="3155366" y="425539"/>
                </a:lnTo>
                <a:lnTo>
                  <a:pt x="3155366" y="438569"/>
                </a:lnTo>
                <a:lnTo>
                  <a:pt x="3168396" y="438569"/>
                </a:lnTo>
                <a:lnTo>
                  <a:pt x="3168396" y="451599"/>
                </a:lnTo>
                <a:close/>
                <a:moveTo>
                  <a:pt x="3374822" y="587045"/>
                </a:moveTo>
                <a:lnTo>
                  <a:pt x="3386480" y="587045"/>
                </a:lnTo>
                <a:lnTo>
                  <a:pt x="3386480" y="575043"/>
                </a:lnTo>
                <a:lnTo>
                  <a:pt x="3398482" y="575043"/>
                </a:lnTo>
                <a:lnTo>
                  <a:pt x="3398482" y="563385"/>
                </a:lnTo>
                <a:lnTo>
                  <a:pt x="3386480" y="563385"/>
                </a:lnTo>
                <a:lnTo>
                  <a:pt x="3386480" y="551383"/>
                </a:lnTo>
                <a:lnTo>
                  <a:pt x="3374822" y="551383"/>
                </a:lnTo>
                <a:lnTo>
                  <a:pt x="3374822" y="563385"/>
                </a:lnTo>
                <a:lnTo>
                  <a:pt x="3362821" y="563385"/>
                </a:lnTo>
                <a:lnTo>
                  <a:pt x="3362821" y="575043"/>
                </a:lnTo>
                <a:lnTo>
                  <a:pt x="3374822" y="575043"/>
                </a:lnTo>
                <a:lnTo>
                  <a:pt x="3374822" y="587045"/>
                </a:lnTo>
                <a:close/>
                <a:moveTo>
                  <a:pt x="1065047" y="1989163"/>
                </a:moveTo>
                <a:lnTo>
                  <a:pt x="1065047" y="1956930"/>
                </a:lnTo>
                <a:lnTo>
                  <a:pt x="1097280" y="1956930"/>
                </a:lnTo>
                <a:lnTo>
                  <a:pt x="1097280" y="1924698"/>
                </a:lnTo>
                <a:lnTo>
                  <a:pt x="1065047" y="1924698"/>
                </a:lnTo>
                <a:lnTo>
                  <a:pt x="1065047" y="1892465"/>
                </a:lnTo>
                <a:lnTo>
                  <a:pt x="1032815" y="1892465"/>
                </a:lnTo>
                <a:lnTo>
                  <a:pt x="1032815" y="1924698"/>
                </a:lnTo>
                <a:lnTo>
                  <a:pt x="1000582" y="1924698"/>
                </a:lnTo>
                <a:lnTo>
                  <a:pt x="1000582" y="1956930"/>
                </a:lnTo>
                <a:lnTo>
                  <a:pt x="1032815" y="1956930"/>
                </a:lnTo>
                <a:lnTo>
                  <a:pt x="1032815" y="1989163"/>
                </a:lnTo>
                <a:lnTo>
                  <a:pt x="1065047" y="1989163"/>
                </a:lnTo>
                <a:close/>
                <a:moveTo>
                  <a:pt x="2610155" y="1755305"/>
                </a:moveTo>
                <a:lnTo>
                  <a:pt x="2610155" y="1787538"/>
                </a:lnTo>
                <a:lnTo>
                  <a:pt x="2577922" y="1787538"/>
                </a:lnTo>
                <a:lnTo>
                  <a:pt x="2577922" y="1819770"/>
                </a:lnTo>
                <a:lnTo>
                  <a:pt x="2610155" y="1819770"/>
                </a:lnTo>
                <a:lnTo>
                  <a:pt x="2610155" y="1852003"/>
                </a:lnTo>
                <a:lnTo>
                  <a:pt x="2642387" y="1852003"/>
                </a:lnTo>
                <a:lnTo>
                  <a:pt x="2642387" y="1819770"/>
                </a:lnTo>
                <a:lnTo>
                  <a:pt x="2674620" y="1819770"/>
                </a:lnTo>
                <a:lnTo>
                  <a:pt x="2674620" y="1787538"/>
                </a:lnTo>
                <a:lnTo>
                  <a:pt x="2642387" y="1787538"/>
                </a:lnTo>
                <a:lnTo>
                  <a:pt x="2642387" y="1755305"/>
                </a:lnTo>
                <a:lnTo>
                  <a:pt x="2610155" y="1755305"/>
                </a:lnTo>
                <a:close/>
                <a:moveTo>
                  <a:pt x="1613687" y="1989163"/>
                </a:moveTo>
                <a:lnTo>
                  <a:pt x="1613687" y="1956930"/>
                </a:lnTo>
                <a:lnTo>
                  <a:pt x="1645920" y="1956930"/>
                </a:lnTo>
                <a:lnTo>
                  <a:pt x="1645920" y="1924698"/>
                </a:lnTo>
                <a:lnTo>
                  <a:pt x="1613687" y="1924698"/>
                </a:lnTo>
                <a:lnTo>
                  <a:pt x="1613687" y="1892465"/>
                </a:lnTo>
                <a:lnTo>
                  <a:pt x="1581455" y="1892465"/>
                </a:lnTo>
                <a:lnTo>
                  <a:pt x="1581455" y="1924698"/>
                </a:lnTo>
                <a:lnTo>
                  <a:pt x="1549222" y="1924698"/>
                </a:lnTo>
                <a:lnTo>
                  <a:pt x="1549222" y="1956930"/>
                </a:lnTo>
                <a:lnTo>
                  <a:pt x="1581455" y="1956930"/>
                </a:lnTo>
                <a:lnTo>
                  <a:pt x="1581455" y="1989163"/>
                </a:lnTo>
                <a:lnTo>
                  <a:pt x="1613687" y="1989163"/>
                </a:lnTo>
                <a:close/>
                <a:moveTo>
                  <a:pt x="1750847" y="1989163"/>
                </a:moveTo>
                <a:lnTo>
                  <a:pt x="1750847" y="1956930"/>
                </a:lnTo>
                <a:lnTo>
                  <a:pt x="1783080" y="1956930"/>
                </a:lnTo>
                <a:lnTo>
                  <a:pt x="1783080" y="1924698"/>
                </a:lnTo>
                <a:lnTo>
                  <a:pt x="1750847" y="1924698"/>
                </a:lnTo>
                <a:lnTo>
                  <a:pt x="1750847" y="1892465"/>
                </a:lnTo>
                <a:lnTo>
                  <a:pt x="1718615" y="1892465"/>
                </a:lnTo>
                <a:lnTo>
                  <a:pt x="1718615" y="1924698"/>
                </a:lnTo>
                <a:lnTo>
                  <a:pt x="1686382" y="1924698"/>
                </a:lnTo>
                <a:lnTo>
                  <a:pt x="1686382" y="1956930"/>
                </a:lnTo>
                <a:lnTo>
                  <a:pt x="1718615" y="1956930"/>
                </a:lnTo>
                <a:lnTo>
                  <a:pt x="1718615" y="1989163"/>
                </a:lnTo>
                <a:lnTo>
                  <a:pt x="1750847" y="1989163"/>
                </a:lnTo>
                <a:close/>
                <a:moveTo>
                  <a:pt x="3372422" y="868223"/>
                </a:moveTo>
                <a:lnTo>
                  <a:pt x="3388881" y="868223"/>
                </a:lnTo>
                <a:lnTo>
                  <a:pt x="3388881" y="851764"/>
                </a:lnTo>
                <a:lnTo>
                  <a:pt x="3405340" y="851764"/>
                </a:lnTo>
                <a:lnTo>
                  <a:pt x="3405340" y="835304"/>
                </a:lnTo>
                <a:lnTo>
                  <a:pt x="3388881" y="835304"/>
                </a:lnTo>
                <a:lnTo>
                  <a:pt x="3388881" y="818845"/>
                </a:lnTo>
                <a:lnTo>
                  <a:pt x="3372422" y="818845"/>
                </a:lnTo>
                <a:lnTo>
                  <a:pt x="3372422" y="835304"/>
                </a:lnTo>
                <a:lnTo>
                  <a:pt x="3355963" y="835304"/>
                </a:lnTo>
                <a:lnTo>
                  <a:pt x="3355963" y="851764"/>
                </a:lnTo>
                <a:lnTo>
                  <a:pt x="3372422" y="851764"/>
                </a:lnTo>
                <a:lnTo>
                  <a:pt x="3372422" y="868223"/>
                </a:lnTo>
                <a:close/>
                <a:moveTo>
                  <a:pt x="3369335" y="1426121"/>
                </a:moveTo>
                <a:lnTo>
                  <a:pt x="3391967" y="1426121"/>
                </a:lnTo>
                <a:lnTo>
                  <a:pt x="3391967" y="1403490"/>
                </a:lnTo>
                <a:lnTo>
                  <a:pt x="3414598" y="1403490"/>
                </a:lnTo>
                <a:lnTo>
                  <a:pt x="3414598" y="1380858"/>
                </a:lnTo>
                <a:lnTo>
                  <a:pt x="3391967" y="1380858"/>
                </a:lnTo>
                <a:lnTo>
                  <a:pt x="3391967" y="1358227"/>
                </a:lnTo>
                <a:lnTo>
                  <a:pt x="3369335" y="1358227"/>
                </a:lnTo>
                <a:lnTo>
                  <a:pt x="3369335" y="1380858"/>
                </a:lnTo>
                <a:lnTo>
                  <a:pt x="3346704" y="1380858"/>
                </a:lnTo>
                <a:lnTo>
                  <a:pt x="3346704" y="1403490"/>
                </a:lnTo>
                <a:lnTo>
                  <a:pt x="3369335" y="1403490"/>
                </a:lnTo>
                <a:lnTo>
                  <a:pt x="3369335" y="1426121"/>
                </a:lnTo>
                <a:close/>
                <a:moveTo>
                  <a:pt x="3370707" y="1148029"/>
                </a:moveTo>
                <a:lnTo>
                  <a:pt x="3390595" y="1148029"/>
                </a:lnTo>
                <a:lnTo>
                  <a:pt x="3390595" y="1127798"/>
                </a:lnTo>
                <a:lnTo>
                  <a:pt x="3410827" y="1127798"/>
                </a:lnTo>
                <a:lnTo>
                  <a:pt x="3410827" y="1107910"/>
                </a:lnTo>
                <a:lnTo>
                  <a:pt x="3390595" y="1107910"/>
                </a:lnTo>
                <a:lnTo>
                  <a:pt x="3390595" y="1087679"/>
                </a:lnTo>
                <a:lnTo>
                  <a:pt x="3370707" y="1087679"/>
                </a:lnTo>
                <a:lnTo>
                  <a:pt x="3370707" y="1107910"/>
                </a:lnTo>
                <a:lnTo>
                  <a:pt x="3350476" y="1107910"/>
                </a:lnTo>
                <a:lnTo>
                  <a:pt x="3350476" y="1127798"/>
                </a:lnTo>
                <a:lnTo>
                  <a:pt x="3370707" y="1127798"/>
                </a:lnTo>
                <a:lnTo>
                  <a:pt x="3370707" y="1148029"/>
                </a:lnTo>
                <a:close/>
                <a:moveTo>
                  <a:pt x="3095701" y="875424"/>
                </a:moveTo>
                <a:lnTo>
                  <a:pt x="3116961" y="875424"/>
                </a:lnTo>
                <a:lnTo>
                  <a:pt x="3116961" y="854164"/>
                </a:lnTo>
                <a:lnTo>
                  <a:pt x="3138221" y="854164"/>
                </a:lnTo>
                <a:lnTo>
                  <a:pt x="3138221" y="832904"/>
                </a:lnTo>
                <a:lnTo>
                  <a:pt x="3116961" y="832904"/>
                </a:lnTo>
                <a:lnTo>
                  <a:pt x="3116961" y="811644"/>
                </a:lnTo>
                <a:lnTo>
                  <a:pt x="3095701" y="811644"/>
                </a:lnTo>
                <a:lnTo>
                  <a:pt x="3095701" y="832904"/>
                </a:lnTo>
                <a:lnTo>
                  <a:pt x="3074441" y="832904"/>
                </a:lnTo>
                <a:lnTo>
                  <a:pt x="3074441" y="854164"/>
                </a:lnTo>
                <a:lnTo>
                  <a:pt x="3095701" y="854164"/>
                </a:lnTo>
                <a:lnTo>
                  <a:pt x="3095701" y="875424"/>
                </a:lnTo>
                <a:close/>
                <a:moveTo>
                  <a:pt x="3416999" y="1654493"/>
                </a:moveTo>
                <a:lnTo>
                  <a:pt x="3392653" y="1654493"/>
                </a:lnTo>
                <a:lnTo>
                  <a:pt x="3392653" y="1630147"/>
                </a:lnTo>
                <a:lnTo>
                  <a:pt x="3368650" y="1630147"/>
                </a:lnTo>
                <a:lnTo>
                  <a:pt x="3368650" y="1654493"/>
                </a:lnTo>
                <a:lnTo>
                  <a:pt x="3344304" y="1654493"/>
                </a:lnTo>
                <a:lnTo>
                  <a:pt x="3344304" y="1678496"/>
                </a:lnTo>
                <a:lnTo>
                  <a:pt x="3368650" y="1678496"/>
                </a:lnTo>
                <a:lnTo>
                  <a:pt x="3368650" y="1702841"/>
                </a:lnTo>
                <a:lnTo>
                  <a:pt x="3392653" y="1702841"/>
                </a:lnTo>
                <a:lnTo>
                  <a:pt x="3392653" y="1678496"/>
                </a:lnTo>
                <a:lnTo>
                  <a:pt x="3416999" y="1678496"/>
                </a:lnTo>
                <a:lnTo>
                  <a:pt x="3416999" y="1654493"/>
                </a:lnTo>
                <a:close/>
                <a:moveTo>
                  <a:pt x="1888007" y="1989163"/>
                </a:moveTo>
                <a:lnTo>
                  <a:pt x="1888007" y="1956930"/>
                </a:lnTo>
                <a:lnTo>
                  <a:pt x="1920240" y="1956930"/>
                </a:lnTo>
                <a:lnTo>
                  <a:pt x="1920240" y="1924698"/>
                </a:lnTo>
                <a:lnTo>
                  <a:pt x="1888007" y="1924698"/>
                </a:lnTo>
                <a:lnTo>
                  <a:pt x="1888007" y="1892465"/>
                </a:lnTo>
                <a:lnTo>
                  <a:pt x="1855775" y="1892465"/>
                </a:lnTo>
                <a:lnTo>
                  <a:pt x="1855775" y="1924698"/>
                </a:lnTo>
                <a:lnTo>
                  <a:pt x="1823542" y="1924698"/>
                </a:lnTo>
                <a:lnTo>
                  <a:pt x="1823542" y="1956930"/>
                </a:lnTo>
                <a:lnTo>
                  <a:pt x="1855775" y="1956930"/>
                </a:lnTo>
                <a:lnTo>
                  <a:pt x="1855775" y="1989163"/>
                </a:lnTo>
                <a:lnTo>
                  <a:pt x="1888007" y="1989163"/>
                </a:lnTo>
                <a:close/>
                <a:moveTo>
                  <a:pt x="2686622" y="319583"/>
                </a:moveTo>
                <a:lnTo>
                  <a:pt x="2703081" y="319583"/>
                </a:lnTo>
                <a:lnTo>
                  <a:pt x="2703081" y="303124"/>
                </a:lnTo>
                <a:lnTo>
                  <a:pt x="2719540" y="303124"/>
                </a:lnTo>
                <a:lnTo>
                  <a:pt x="2719540" y="286664"/>
                </a:lnTo>
                <a:lnTo>
                  <a:pt x="2703081" y="286664"/>
                </a:lnTo>
                <a:lnTo>
                  <a:pt x="2703081" y="270205"/>
                </a:lnTo>
                <a:lnTo>
                  <a:pt x="2686622" y="270205"/>
                </a:lnTo>
                <a:lnTo>
                  <a:pt x="2686622" y="286664"/>
                </a:lnTo>
                <a:lnTo>
                  <a:pt x="2670163" y="286664"/>
                </a:lnTo>
                <a:lnTo>
                  <a:pt x="2670163" y="303124"/>
                </a:lnTo>
                <a:lnTo>
                  <a:pt x="2686622" y="303124"/>
                </a:lnTo>
                <a:lnTo>
                  <a:pt x="2686622" y="319583"/>
                </a:lnTo>
                <a:close/>
                <a:moveTo>
                  <a:pt x="2683879" y="602132"/>
                </a:moveTo>
                <a:lnTo>
                  <a:pt x="2705824" y="602132"/>
                </a:lnTo>
                <a:lnTo>
                  <a:pt x="2705824" y="580187"/>
                </a:lnTo>
                <a:lnTo>
                  <a:pt x="2727770" y="580187"/>
                </a:lnTo>
                <a:lnTo>
                  <a:pt x="2727770" y="558241"/>
                </a:lnTo>
                <a:lnTo>
                  <a:pt x="2705824" y="558241"/>
                </a:lnTo>
                <a:lnTo>
                  <a:pt x="2705824" y="536296"/>
                </a:lnTo>
                <a:lnTo>
                  <a:pt x="2683879" y="536296"/>
                </a:lnTo>
                <a:lnTo>
                  <a:pt x="2683879" y="558241"/>
                </a:lnTo>
                <a:lnTo>
                  <a:pt x="2661933" y="558241"/>
                </a:lnTo>
                <a:lnTo>
                  <a:pt x="2661933" y="580187"/>
                </a:lnTo>
                <a:lnTo>
                  <a:pt x="2683879" y="580187"/>
                </a:lnTo>
                <a:lnTo>
                  <a:pt x="2683879" y="602132"/>
                </a:lnTo>
                <a:close/>
                <a:moveTo>
                  <a:pt x="2619413" y="178651"/>
                </a:moveTo>
                <a:lnTo>
                  <a:pt x="2633129" y="178651"/>
                </a:lnTo>
                <a:lnTo>
                  <a:pt x="2633129" y="164592"/>
                </a:lnTo>
                <a:lnTo>
                  <a:pt x="2647188" y="164592"/>
                </a:lnTo>
                <a:lnTo>
                  <a:pt x="2647188" y="150876"/>
                </a:lnTo>
                <a:lnTo>
                  <a:pt x="2633129" y="150876"/>
                </a:lnTo>
                <a:lnTo>
                  <a:pt x="2633129" y="136817"/>
                </a:lnTo>
                <a:lnTo>
                  <a:pt x="2619413" y="136817"/>
                </a:lnTo>
                <a:lnTo>
                  <a:pt x="2619413" y="150876"/>
                </a:lnTo>
                <a:lnTo>
                  <a:pt x="2605354" y="150876"/>
                </a:lnTo>
                <a:lnTo>
                  <a:pt x="2605354" y="164592"/>
                </a:lnTo>
                <a:lnTo>
                  <a:pt x="2619413" y="164592"/>
                </a:lnTo>
                <a:lnTo>
                  <a:pt x="2619413" y="178651"/>
                </a:lnTo>
                <a:close/>
                <a:moveTo>
                  <a:pt x="2754173" y="459829"/>
                </a:moveTo>
                <a:lnTo>
                  <a:pt x="2772689" y="459829"/>
                </a:lnTo>
                <a:lnTo>
                  <a:pt x="2772689" y="441312"/>
                </a:lnTo>
                <a:lnTo>
                  <a:pt x="2791206" y="441312"/>
                </a:lnTo>
                <a:lnTo>
                  <a:pt x="2791206" y="422796"/>
                </a:lnTo>
                <a:lnTo>
                  <a:pt x="2772689" y="422796"/>
                </a:lnTo>
                <a:lnTo>
                  <a:pt x="2772689" y="404279"/>
                </a:lnTo>
                <a:lnTo>
                  <a:pt x="2754173" y="404279"/>
                </a:lnTo>
                <a:lnTo>
                  <a:pt x="2754173" y="422796"/>
                </a:lnTo>
                <a:lnTo>
                  <a:pt x="2735656" y="422796"/>
                </a:lnTo>
                <a:lnTo>
                  <a:pt x="2735656" y="441312"/>
                </a:lnTo>
                <a:lnTo>
                  <a:pt x="2754173" y="441312"/>
                </a:lnTo>
                <a:lnTo>
                  <a:pt x="2754173" y="459829"/>
                </a:lnTo>
                <a:close/>
                <a:moveTo>
                  <a:pt x="3049753" y="944347"/>
                </a:moveTo>
                <a:lnTo>
                  <a:pt x="3025750" y="944347"/>
                </a:lnTo>
                <a:lnTo>
                  <a:pt x="3025750" y="968693"/>
                </a:lnTo>
                <a:lnTo>
                  <a:pt x="3001404" y="968693"/>
                </a:lnTo>
                <a:lnTo>
                  <a:pt x="3001404" y="992696"/>
                </a:lnTo>
                <a:lnTo>
                  <a:pt x="3025750" y="992696"/>
                </a:lnTo>
                <a:lnTo>
                  <a:pt x="3025750" y="1017041"/>
                </a:lnTo>
                <a:lnTo>
                  <a:pt x="3049753" y="1017041"/>
                </a:lnTo>
                <a:lnTo>
                  <a:pt x="3049753" y="992696"/>
                </a:lnTo>
                <a:lnTo>
                  <a:pt x="3074099" y="992696"/>
                </a:lnTo>
                <a:lnTo>
                  <a:pt x="3074099" y="968693"/>
                </a:lnTo>
                <a:lnTo>
                  <a:pt x="3049753" y="968693"/>
                </a:lnTo>
                <a:lnTo>
                  <a:pt x="3049753" y="944347"/>
                </a:lnTo>
                <a:close/>
                <a:moveTo>
                  <a:pt x="2616327" y="462229"/>
                </a:moveTo>
                <a:lnTo>
                  <a:pt x="2636215" y="462229"/>
                </a:lnTo>
                <a:lnTo>
                  <a:pt x="2636215" y="441998"/>
                </a:lnTo>
                <a:lnTo>
                  <a:pt x="2656447" y="441998"/>
                </a:lnTo>
                <a:lnTo>
                  <a:pt x="2656447" y="422110"/>
                </a:lnTo>
                <a:lnTo>
                  <a:pt x="2636215" y="422110"/>
                </a:lnTo>
                <a:lnTo>
                  <a:pt x="2636215" y="401879"/>
                </a:lnTo>
                <a:lnTo>
                  <a:pt x="2616327" y="401879"/>
                </a:lnTo>
                <a:lnTo>
                  <a:pt x="2616327" y="422110"/>
                </a:lnTo>
                <a:lnTo>
                  <a:pt x="2596096" y="422110"/>
                </a:lnTo>
                <a:lnTo>
                  <a:pt x="2596096" y="441998"/>
                </a:lnTo>
                <a:lnTo>
                  <a:pt x="2616327" y="441998"/>
                </a:lnTo>
                <a:lnTo>
                  <a:pt x="2616327" y="462229"/>
                </a:lnTo>
                <a:close/>
                <a:moveTo>
                  <a:pt x="2546033" y="604190"/>
                </a:moveTo>
                <a:lnTo>
                  <a:pt x="2569350" y="604190"/>
                </a:lnTo>
                <a:lnTo>
                  <a:pt x="2569350" y="580873"/>
                </a:lnTo>
                <a:lnTo>
                  <a:pt x="2592667" y="580873"/>
                </a:lnTo>
                <a:lnTo>
                  <a:pt x="2592667" y="557555"/>
                </a:lnTo>
                <a:lnTo>
                  <a:pt x="2569350" y="557555"/>
                </a:lnTo>
                <a:lnTo>
                  <a:pt x="2569350" y="534238"/>
                </a:lnTo>
                <a:lnTo>
                  <a:pt x="2546033" y="534238"/>
                </a:lnTo>
                <a:lnTo>
                  <a:pt x="2546033" y="557555"/>
                </a:lnTo>
                <a:lnTo>
                  <a:pt x="2522716" y="557555"/>
                </a:lnTo>
                <a:lnTo>
                  <a:pt x="2522716" y="580873"/>
                </a:lnTo>
                <a:lnTo>
                  <a:pt x="2546033" y="580873"/>
                </a:lnTo>
                <a:lnTo>
                  <a:pt x="2546033" y="604190"/>
                </a:lnTo>
                <a:close/>
                <a:moveTo>
                  <a:pt x="2775433" y="670712"/>
                </a:moveTo>
                <a:lnTo>
                  <a:pt x="2751430" y="670712"/>
                </a:lnTo>
                <a:lnTo>
                  <a:pt x="2751430" y="694373"/>
                </a:lnTo>
                <a:lnTo>
                  <a:pt x="2727770" y="694373"/>
                </a:lnTo>
                <a:lnTo>
                  <a:pt x="2727770" y="718376"/>
                </a:lnTo>
                <a:lnTo>
                  <a:pt x="2751430" y="718376"/>
                </a:lnTo>
                <a:lnTo>
                  <a:pt x="2751430" y="742036"/>
                </a:lnTo>
                <a:lnTo>
                  <a:pt x="2775433" y="742036"/>
                </a:lnTo>
                <a:lnTo>
                  <a:pt x="2775433" y="718376"/>
                </a:lnTo>
                <a:lnTo>
                  <a:pt x="2799093" y="718376"/>
                </a:lnTo>
                <a:lnTo>
                  <a:pt x="2799093" y="694373"/>
                </a:lnTo>
                <a:lnTo>
                  <a:pt x="2775433" y="694373"/>
                </a:lnTo>
                <a:lnTo>
                  <a:pt x="2775433" y="670712"/>
                </a:lnTo>
                <a:close/>
                <a:moveTo>
                  <a:pt x="2481568" y="180365"/>
                </a:moveTo>
                <a:lnTo>
                  <a:pt x="2496655" y="180365"/>
                </a:lnTo>
                <a:lnTo>
                  <a:pt x="2496655" y="165278"/>
                </a:lnTo>
                <a:lnTo>
                  <a:pt x="2511743" y="165278"/>
                </a:lnTo>
                <a:lnTo>
                  <a:pt x="2511743" y="150190"/>
                </a:lnTo>
                <a:lnTo>
                  <a:pt x="2496655" y="150190"/>
                </a:lnTo>
                <a:lnTo>
                  <a:pt x="2496655" y="135103"/>
                </a:lnTo>
                <a:lnTo>
                  <a:pt x="2481568" y="135103"/>
                </a:lnTo>
                <a:lnTo>
                  <a:pt x="2481568" y="150190"/>
                </a:lnTo>
                <a:lnTo>
                  <a:pt x="2466480" y="150190"/>
                </a:lnTo>
                <a:lnTo>
                  <a:pt x="2466480" y="165278"/>
                </a:lnTo>
                <a:lnTo>
                  <a:pt x="2481568" y="165278"/>
                </a:lnTo>
                <a:lnTo>
                  <a:pt x="2481568" y="180365"/>
                </a:lnTo>
                <a:close/>
                <a:moveTo>
                  <a:pt x="2548776" y="321297"/>
                </a:moveTo>
                <a:lnTo>
                  <a:pt x="2566607" y="321297"/>
                </a:lnTo>
                <a:lnTo>
                  <a:pt x="2566607" y="303809"/>
                </a:lnTo>
                <a:lnTo>
                  <a:pt x="2584094" y="303809"/>
                </a:lnTo>
                <a:lnTo>
                  <a:pt x="2584094" y="285979"/>
                </a:lnTo>
                <a:lnTo>
                  <a:pt x="2566607" y="285979"/>
                </a:lnTo>
                <a:lnTo>
                  <a:pt x="2566607" y="268491"/>
                </a:lnTo>
                <a:lnTo>
                  <a:pt x="2548776" y="268491"/>
                </a:lnTo>
                <a:lnTo>
                  <a:pt x="2548776" y="285979"/>
                </a:lnTo>
                <a:lnTo>
                  <a:pt x="2531288" y="285979"/>
                </a:lnTo>
                <a:lnTo>
                  <a:pt x="2531288" y="303809"/>
                </a:lnTo>
                <a:lnTo>
                  <a:pt x="2548776" y="303809"/>
                </a:lnTo>
                <a:lnTo>
                  <a:pt x="2548776" y="321297"/>
                </a:lnTo>
                <a:close/>
                <a:moveTo>
                  <a:pt x="2757259" y="176594"/>
                </a:moveTo>
                <a:lnTo>
                  <a:pt x="2769604" y="176594"/>
                </a:lnTo>
                <a:lnTo>
                  <a:pt x="2769604" y="163906"/>
                </a:lnTo>
                <a:lnTo>
                  <a:pt x="2782291" y="163906"/>
                </a:lnTo>
                <a:lnTo>
                  <a:pt x="2782291" y="151562"/>
                </a:lnTo>
                <a:lnTo>
                  <a:pt x="2769604" y="151562"/>
                </a:lnTo>
                <a:lnTo>
                  <a:pt x="2769604" y="138875"/>
                </a:lnTo>
                <a:lnTo>
                  <a:pt x="2757259" y="138875"/>
                </a:lnTo>
                <a:lnTo>
                  <a:pt x="2757259" y="151562"/>
                </a:lnTo>
                <a:lnTo>
                  <a:pt x="2744572" y="151562"/>
                </a:lnTo>
                <a:lnTo>
                  <a:pt x="2744572" y="163906"/>
                </a:lnTo>
                <a:lnTo>
                  <a:pt x="2757259" y="163906"/>
                </a:lnTo>
                <a:lnTo>
                  <a:pt x="2757259" y="176594"/>
                </a:lnTo>
                <a:close/>
                <a:moveTo>
                  <a:pt x="2821724" y="600075"/>
                </a:moveTo>
                <a:lnTo>
                  <a:pt x="2842298" y="600075"/>
                </a:lnTo>
                <a:lnTo>
                  <a:pt x="2842298" y="579501"/>
                </a:lnTo>
                <a:lnTo>
                  <a:pt x="2862872" y="579501"/>
                </a:lnTo>
                <a:lnTo>
                  <a:pt x="2862872" y="558927"/>
                </a:lnTo>
                <a:lnTo>
                  <a:pt x="2842298" y="558927"/>
                </a:lnTo>
                <a:lnTo>
                  <a:pt x="2842298" y="538353"/>
                </a:lnTo>
                <a:lnTo>
                  <a:pt x="2821724" y="538353"/>
                </a:lnTo>
                <a:lnTo>
                  <a:pt x="2821724" y="558927"/>
                </a:lnTo>
                <a:lnTo>
                  <a:pt x="2801150" y="558927"/>
                </a:lnTo>
                <a:lnTo>
                  <a:pt x="2801150" y="579501"/>
                </a:lnTo>
                <a:lnTo>
                  <a:pt x="2821724" y="579501"/>
                </a:lnTo>
                <a:lnTo>
                  <a:pt x="2821724" y="600075"/>
                </a:lnTo>
                <a:close/>
                <a:moveTo>
                  <a:pt x="2980830" y="808215"/>
                </a:moveTo>
                <a:lnTo>
                  <a:pt x="2957513" y="808215"/>
                </a:lnTo>
                <a:lnTo>
                  <a:pt x="2957513" y="831875"/>
                </a:lnTo>
                <a:lnTo>
                  <a:pt x="2933852" y="831875"/>
                </a:lnTo>
                <a:lnTo>
                  <a:pt x="2933852" y="855193"/>
                </a:lnTo>
                <a:lnTo>
                  <a:pt x="2957513" y="855193"/>
                </a:lnTo>
                <a:lnTo>
                  <a:pt x="2957513" y="878853"/>
                </a:lnTo>
                <a:lnTo>
                  <a:pt x="2980830" y="878853"/>
                </a:lnTo>
                <a:lnTo>
                  <a:pt x="2980830" y="855193"/>
                </a:lnTo>
                <a:lnTo>
                  <a:pt x="3004490" y="855193"/>
                </a:lnTo>
                <a:lnTo>
                  <a:pt x="3004490" y="831875"/>
                </a:lnTo>
                <a:lnTo>
                  <a:pt x="2980830" y="831875"/>
                </a:lnTo>
                <a:lnTo>
                  <a:pt x="2980830" y="808215"/>
                </a:lnTo>
                <a:close/>
                <a:moveTo>
                  <a:pt x="2962656" y="314439"/>
                </a:moveTo>
                <a:lnTo>
                  <a:pt x="2975686" y="314439"/>
                </a:lnTo>
                <a:lnTo>
                  <a:pt x="2975686" y="301409"/>
                </a:lnTo>
                <a:lnTo>
                  <a:pt x="2988716" y="301409"/>
                </a:lnTo>
                <a:lnTo>
                  <a:pt x="2988716" y="288379"/>
                </a:lnTo>
                <a:lnTo>
                  <a:pt x="2975686" y="288379"/>
                </a:lnTo>
                <a:lnTo>
                  <a:pt x="2975686" y="275349"/>
                </a:lnTo>
                <a:lnTo>
                  <a:pt x="2962656" y="275349"/>
                </a:lnTo>
                <a:lnTo>
                  <a:pt x="2962656" y="288379"/>
                </a:lnTo>
                <a:lnTo>
                  <a:pt x="2949626" y="288379"/>
                </a:lnTo>
                <a:lnTo>
                  <a:pt x="2949626" y="301409"/>
                </a:lnTo>
                <a:lnTo>
                  <a:pt x="2962656" y="301409"/>
                </a:lnTo>
                <a:lnTo>
                  <a:pt x="2962656" y="314439"/>
                </a:lnTo>
                <a:close/>
                <a:moveTo>
                  <a:pt x="3030208" y="454685"/>
                </a:moveTo>
                <a:lnTo>
                  <a:pt x="3045295" y="454685"/>
                </a:lnTo>
                <a:lnTo>
                  <a:pt x="3045295" y="439598"/>
                </a:lnTo>
                <a:lnTo>
                  <a:pt x="3060383" y="439598"/>
                </a:lnTo>
                <a:lnTo>
                  <a:pt x="3060383" y="424510"/>
                </a:lnTo>
                <a:lnTo>
                  <a:pt x="3045295" y="424510"/>
                </a:lnTo>
                <a:lnTo>
                  <a:pt x="3045295" y="409423"/>
                </a:lnTo>
                <a:lnTo>
                  <a:pt x="3030208" y="409423"/>
                </a:lnTo>
                <a:lnTo>
                  <a:pt x="3030208" y="424510"/>
                </a:lnTo>
                <a:lnTo>
                  <a:pt x="3015120" y="424510"/>
                </a:lnTo>
                <a:lnTo>
                  <a:pt x="3015120" y="439598"/>
                </a:lnTo>
                <a:lnTo>
                  <a:pt x="3030208" y="439598"/>
                </a:lnTo>
                <a:lnTo>
                  <a:pt x="3030208" y="454685"/>
                </a:lnTo>
                <a:close/>
                <a:moveTo>
                  <a:pt x="3027807" y="736549"/>
                </a:moveTo>
                <a:lnTo>
                  <a:pt x="3047695" y="736549"/>
                </a:lnTo>
                <a:lnTo>
                  <a:pt x="3047695" y="716318"/>
                </a:lnTo>
                <a:lnTo>
                  <a:pt x="3067927" y="716318"/>
                </a:lnTo>
                <a:lnTo>
                  <a:pt x="3067927" y="696430"/>
                </a:lnTo>
                <a:lnTo>
                  <a:pt x="3047695" y="696430"/>
                </a:lnTo>
                <a:lnTo>
                  <a:pt x="3047695" y="676199"/>
                </a:lnTo>
                <a:lnTo>
                  <a:pt x="3027807" y="676199"/>
                </a:lnTo>
                <a:lnTo>
                  <a:pt x="3027807" y="696430"/>
                </a:lnTo>
                <a:lnTo>
                  <a:pt x="3007576" y="696430"/>
                </a:lnTo>
                <a:lnTo>
                  <a:pt x="3007576" y="716318"/>
                </a:lnTo>
                <a:lnTo>
                  <a:pt x="3027807" y="716318"/>
                </a:lnTo>
                <a:lnTo>
                  <a:pt x="3027807" y="736549"/>
                </a:lnTo>
                <a:close/>
                <a:moveTo>
                  <a:pt x="2889619" y="739635"/>
                </a:moveTo>
                <a:lnTo>
                  <a:pt x="2911564" y="739635"/>
                </a:lnTo>
                <a:lnTo>
                  <a:pt x="2911564" y="717347"/>
                </a:lnTo>
                <a:lnTo>
                  <a:pt x="2933852" y="717347"/>
                </a:lnTo>
                <a:lnTo>
                  <a:pt x="2933852" y="695401"/>
                </a:lnTo>
                <a:lnTo>
                  <a:pt x="2911564" y="695401"/>
                </a:lnTo>
                <a:lnTo>
                  <a:pt x="2911564" y="673113"/>
                </a:lnTo>
                <a:lnTo>
                  <a:pt x="2889619" y="673113"/>
                </a:lnTo>
                <a:lnTo>
                  <a:pt x="2889619" y="695401"/>
                </a:lnTo>
                <a:lnTo>
                  <a:pt x="2867330" y="695401"/>
                </a:lnTo>
                <a:lnTo>
                  <a:pt x="2867330" y="717347"/>
                </a:lnTo>
                <a:lnTo>
                  <a:pt x="2889619" y="717347"/>
                </a:lnTo>
                <a:lnTo>
                  <a:pt x="2889619" y="739635"/>
                </a:lnTo>
                <a:close/>
                <a:moveTo>
                  <a:pt x="2824468" y="317183"/>
                </a:moveTo>
                <a:lnTo>
                  <a:pt x="2839555" y="317183"/>
                </a:lnTo>
                <a:lnTo>
                  <a:pt x="2839555" y="302438"/>
                </a:lnTo>
                <a:lnTo>
                  <a:pt x="2854300" y="302438"/>
                </a:lnTo>
                <a:lnTo>
                  <a:pt x="2854300" y="287350"/>
                </a:lnTo>
                <a:lnTo>
                  <a:pt x="2839555" y="287350"/>
                </a:lnTo>
                <a:lnTo>
                  <a:pt x="2839555" y="272606"/>
                </a:lnTo>
                <a:lnTo>
                  <a:pt x="2824468" y="272606"/>
                </a:lnTo>
                <a:lnTo>
                  <a:pt x="2824468" y="287350"/>
                </a:lnTo>
                <a:lnTo>
                  <a:pt x="2809723" y="287350"/>
                </a:lnTo>
                <a:lnTo>
                  <a:pt x="2809723" y="302438"/>
                </a:lnTo>
                <a:lnTo>
                  <a:pt x="2824468" y="302438"/>
                </a:lnTo>
                <a:lnTo>
                  <a:pt x="2824468" y="317183"/>
                </a:lnTo>
                <a:close/>
                <a:moveTo>
                  <a:pt x="2892019" y="457429"/>
                </a:moveTo>
                <a:lnTo>
                  <a:pt x="2909164" y="457429"/>
                </a:lnTo>
                <a:lnTo>
                  <a:pt x="2909164" y="440627"/>
                </a:lnTo>
                <a:lnTo>
                  <a:pt x="2925966" y="440627"/>
                </a:lnTo>
                <a:lnTo>
                  <a:pt x="2925966" y="423482"/>
                </a:lnTo>
                <a:lnTo>
                  <a:pt x="2909164" y="423482"/>
                </a:lnTo>
                <a:lnTo>
                  <a:pt x="2909164" y="406679"/>
                </a:lnTo>
                <a:lnTo>
                  <a:pt x="2892019" y="406679"/>
                </a:lnTo>
                <a:lnTo>
                  <a:pt x="2892019" y="423482"/>
                </a:lnTo>
                <a:lnTo>
                  <a:pt x="2875217" y="423482"/>
                </a:lnTo>
                <a:lnTo>
                  <a:pt x="2875217" y="440627"/>
                </a:lnTo>
                <a:lnTo>
                  <a:pt x="2892019" y="440627"/>
                </a:lnTo>
                <a:lnTo>
                  <a:pt x="2892019" y="457429"/>
                </a:lnTo>
                <a:close/>
                <a:moveTo>
                  <a:pt x="2959913" y="597332"/>
                </a:moveTo>
                <a:lnTo>
                  <a:pt x="2978429" y="597332"/>
                </a:lnTo>
                <a:lnTo>
                  <a:pt x="2978429" y="578472"/>
                </a:lnTo>
                <a:lnTo>
                  <a:pt x="2997289" y="578472"/>
                </a:lnTo>
                <a:lnTo>
                  <a:pt x="2997289" y="559956"/>
                </a:lnTo>
                <a:lnTo>
                  <a:pt x="2978429" y="559956"/>
                </a:lnTo>
                <a:lnTo>
                  <a:pt x="2978429" y="541096"/>
                </a:lnTo>
                <a:lnTo>
                  <a:pt x="2959913" y="541096"/>
                </a:lnTo>
                <a:lnTo>
                  <a:pt x="2959913" y="559956"/>
                </a:lnTo>
                <a:lnTo>
                  <a:pt x="2941054" y="559956"/>
                </a:lnTo>
                <a:lnTo>
                  <a:pt x="2941054" y="578472"/>
                </a:lnTo>
                <a:lnTo>
                  <a:pt x="2959913" y="578472"/>
                </a:lnTo>
                <a:lnTo>
                  <a:pt x="2959913" y="597332"/>
                </a:lnTo>
                <a:close/>
                <a:moveTo>
                  <a:pt x="2230907" y="2126323"/>
                </a:moveTo>
                <a:lnTo>
                  <a:pt x="2230907" y="2094090"/>
                </a:lnTo>
                <a:lnTo>
                  <a:pt x="2263140" y="2094090"/>
                </a:lnTo>
                <a:lnTo>
                  <a:pt x="2263140" y="2061858"/>
                </a:lnTo>
                <a:lnTo>
                  <a:pt x="2230907" y="2061858"/>
                </a:lnTo>
                <a:lnTo>
                  <a:pt x="2230907" y="2029625"/>
                </a:lnTo>
                <a:lnTo>
                  <a:pt x="2198675" y="2029625"/>
                </a:lnTo>
                <a:lnTo>
                  <a:pt x="2198675" y="2061858"/>
                </a:lnTo>
                <a:lnTo>
                  <a:pt x="2166442" y="2061858"/>
                </a:lnTo>
                <a:lnTo>
                  <a:pt x="2166442" y="2094090"/>
                </a:lnTo>
                <a:lnTo>
                  <a:pt x="2198675" y="2094090"/>
                </a:lnTo>
                <a:lnTo>
                  <a:pt x="2198675" y="2126323"/>
                </a:lnTo>
                <a:lnTo>
                  <a:pt x="2230907" y="2126323"/>
                </a:lnTo>
                <a:close/>
                <a:moveTo>
                  <a:pt x="1476527" y="1989163"/>
                </a:moveTo>
                <a:lnTo>
                  <a:pt x="1476527" y="1956930"/>
                </a:lnTo>
                <a:lnTo>
                  <a:pt x="1508760" y="1956930"/>
                </a:lnTo>
                <a:lnTo>
                  <a:pt x="1508760" y="1924698"/>
                </a:lnTo>
                <a:lnTo>
                  <a:pt x="1476527" y="1924698"/>
                </a:lnTo>
                <a:lnTo>
                  <a:pt x="1476527" y="1892465"/>
                </a:lnTo>
                <a:lnTo>
                  <a:pt x="1444295" y="1892465"/>
                </a:lnTo>
                <a:lnTo>
                  <a:pt x="1444295" y="1924698"/>
                </a:lnTo>
                <a:lnTo>
                  <a:pt x="1412062" y="1924698"/>
                </a:lnTo>
                <a:lnTo>
                  <a:pt x="1412062" y="1956930"/>
                </a:lnTo>
                <a:lnTo>
                  <a:pt x="1444295" y="1956930"/>
                </a:lnTo>
                <a:lnTo>
                  <a:pt x="1444295" y="1989163"/>
                </a:lnTo>
                <a:lnTo>
                  <a:pt x="1476527" y="1989163"/>
                </a:lnTo>
                <a:close/>
                <a:moveTo>
                  <a:pt x="1545107" y="2126323"/>
                </a:moveTo>
                <a:lnTo>
                  <a:pt x="1545107" y="2094090"/>
                </a:lnTo>
                <a:lnTo>
                  <a:pt x="1577340" y="2094090"/>
                </a:lnTo>
                <a:lnTo>
                  <a:pt x="1577340" y="2061858"/>
                </a:lnTo>
                <a:lnTo>
                  <a:pt x="1545107" y="2061858"/>
                </a:lnTo>
                <a:lnTo>
                  <a:pt x="1545107" y="2029625"/>
                </a:lnTo>
                <a:lnTo>
                  <a:pt x="1512875" y="2029625"/>
                </a:lnTo>
                <a:lnTo>
                  <a:pt x="1512875" y="2061858"/>
                </a:lnTo>
                <a:lnTo>
                  <a:pt x="1480642" y="2061858"/>
                </a:lnTo>
                <a:lnTo>
                  <a:pt x="1480642" y="2094090"/>
                </a:lnTo>
                <a:lnTo>
                  <a:pt x="1512875" y="2094090"/>
                </a:lnTo>
                <a:lnTo>
                  <a:pt x="1512875" y="2126323"/>
                </a:lnTo>
                <a:lnTo>
                  <a:pt x="1545107" y="2126323"/>
                </a:lnTo>
                <a:close/>
                <a:moveTo>
                  <a:pt x="1613687" y="2263483"/>
                </a:moveTo>
                <a:lnTo>
                  <a:pt x="1613687" y="2231250"/>
                </a:lnTo>
                <a:lnTo>
                  <a:pt x="1645920" y="2231250"/>
                </a:lnTo>
                <a:lnTo>
                  <a:pt x="1645920" y="2199018"/>
                </a:lnTo>
                <a:lnTo>
                  <a:pt x="1613687" y="2199018"/>
                </a:lnTo>
                <a:lnTo>
                  <a:pt x="1613687" y="2166785"/>
                </a:lnTo>
                <a:lnTo>
                  <a:pt x="1581455" y="2166785"/>
                </a:lnTo>
                <a:lnTo>
                  <a:pt x="1581455" y="2199018"/>
                </a:lnTo>
                <a:lnTo>
                  <a:pt x="1549222" y="2199018"/>
                </a:lnTo>
                <a:lnTo>
                  <a:pt x="1549222" y="2231250"/>
                </a:lnTo>
                <a:lnTo>
                  <a:pt x="1581455" y="2231250"/>
                </a:lnTo>
                <a:lnTo>
                  <a:pt x="1581455" y="2263483"/>
                </a:lnTo>
                <a:lnTo>
                  <a:pt x="1613687" y="2263483"/>
                </a:lnTo>
                <a:close/>
                <a:moveTo>
                  <a:pt x="1819427" y="2126323"/>
                </a:moveTo>
                <a:lnTo>
                  <a:pt x="1819427" y="2094090"/>
                </a:lnTo>
                <a:lnTo>
                  <a:pt x="1851660" y="2094090"/>
                </a:lnTo>
                <a:lnTo>
                  <a:pt x="1851660" y="2061858"/>
                </a:lnTo>
                <a:lnTo>
                  <a:pt x="1819427" y="2061858"/>
                </a:lnTo>
                <a:lnTo>
                  <a:pt x="1819427" y="2029625"/>
                </a:lnTo>
                <a:lnTo>
                  <a:pt x="1787195" y="2029625"/>
                </a:lnTo>
                <a:lnTo>
                  <a:pt x="1787195" y="2061858"/>
                </a:lnTo>
                <a:lnTo>
                  <a:pt x="1754962" y="2061858"/>
                </a:lnTo>
                <a:lnTo>
                  <a:pt x="1754962" y="2094090"/>
                </a:lnTo>
                <a:lnTo>
                  <a:pt x="1787195" y="2094090"/>
                </a:lnTo>
                <a:lnTo>
                  <a:pt x="1787195" y="2126323"/>
                </a:lnTo>
                <a:lnTo>
                  <a:pt x="1819427" y="2126323"/>
                </a:lnTo>
                <a:close/>
                <a:moveTo>
                  <a:pt x="1682267" y="2126323"/>
                </a:moveTo>
                <a:lnTo>
                  <a:pt x="1682267" y="2094090"/>
                </a:lnTo>
                <a:lnTo>
                  <a:pt x="1714500" y="2094090"/>
                </a:lnTo>
                <a:lnTo>
                  <a:pt x="1714500" y="2061858"/>
                </a:lnTo>
                <a:lnTo>
                  <a:pt x="1682267" y="2061858"/>
                </a:lnTo>
                <a:lnTo>
                  <a:pt x="1682267" y="2029625"/>
                </a:lnTo>
                <a:lnTo>
                  <a:pt x="1650035" y="2029625"/>
                </a:lnTo>
                <a:lnTo>
                  <a:pt x="1650035" y="2061858"/>
                </a:lnTo>
                <a:lnTo>
                  <a:pt x="1617802" y="2061858"/>
                </a:lnTo>
                <a:lnTo>
                  <a:pt x="1617802" y="2094090"/>
                </a:lnTo>
                <a:lnTo>
                  <a:pt x="1650035" y="2094090"/>
                </a:lnTo>
                <a:lnTo>
                  <a:pt x="1650035" y="2126323"/>
                </a:lnTo>
                <a:lnTo>
                  <a:pt x="1682267" y="2126323"/>
                </a:lnTo>
                <a:close/>
                <a:moveTo>
                  <a:pt x="1750847" y="2263483"/>
                </a:moveTo>
                <a:lnTo>
                  <a:pt x="1750847" y="2231250"/>
                </a:lnTo>
                <a:lnTo>
                  <a:pt x="1783080" y="2231250"/>
                </a:lnTo>
                <a:lnTo>
                  <a:pt x="1783080" y="2199018"/>
                </a:lnTo>
                <a:lnTo>
                  <a:pt x="1750847" y="2199018"/>
                </a:lnTo>
                <a:lnTo>
                  <a:pt x="1750847" y="2166785"/>
                </a:lnTo>
                <a:lnTo>
                  <a:pt x="1718615" y="2166785"/>
                </a:lnTo>
                <a:lnTo>
                  <a:pt x="1718615" y="2199018"/>
                </a:lnTo>
                <a:lnTo>
                  <a:pt x="1686382" y="2199018"/>
                </a:lnTo>
                <a:lnTo>
                  <a:pt x="1686382" y="2231250"/>
                </a:lnTo>
                <a:lnTo>
                  <a:pt x="1718615" y="2231250"/>
                </a:lnTo>
                <a:lnTo>
                  <a:pt x="1718615" y="2263483"/>
                </a:lnTo>
                <a:lnTo>
                  <a:pt x="1750847" y="2263483"/>
                </a:lnTo>
                <a:close/>
                <a:moveTo>
                  <a:pt x="1407947" y="2126323"/>
                </a:moveTo>
                <a:lnTo>
                  <a:pt x="1407947" y="2094090"/>
                </a:lnTo>
                <a:lnTo>
                  <a:pt x="1440180" y="2094090"/>
                </a:lnTo>
                <a:lnTo>
                  <a:pt x="1440180" y="2061858"/>
                </a:lnTo>
                <a:lnTo>
                  <a:pt x="1407947" y="2061858"/>
                </a:lnTo>
                <a:lnTo>
                  <a:pt x="1407947" y="2029625"/>
                </a:lnTo>
                <a:lnTo>
                  <a:pt x="1375715" y="2029625"/>
                </a:lnTo>
                <a:lnTo>
                  <a:pt x="1375715" y="2061858"/>
                </a:lnTo>
                <a:lnTo>
                  <a:pt x="1343482" y="2061858"/>
                </a:lnTo>
                <a:lnTo>
                  <a:pt x="1343482" y="2094090"/>
                </a:lnTo>
                <a:lnTo>
                  <a:pt x="1375715" y="2094090"/>
                </a:lnTo>
                <a:lnTo>
                  <a:pt x="1375715" y="2126323"/>
                </a:lnTo>
                <a:lnTo>
                  <a:pt x="1407947" y="2126323"/>
                </a:lnTo>
                <a:close/>
                <a:moveTo>
                  <a:pt x="1202207" y="1989163"/>
                </a:moveTo>
                <a:lnTo>
                  <a:pt x="1202207" y="1956930"/>
                </a:lnTo>
                <a:lnTo>
                  <a:pt x="1234440" y="1956930"/>
                </a:lnTo>
                <a:lnTo>
                  <a:pt x="1234440" y="1924698"/>
                </a:lnTo>
                <a:lnTo>
                  <a:pt x="1202207" y="1924698"/>
                </a:lnTo>
                <a:lnTo>
                  <a:pt x="1202207" y="1892465"/>
                </a:lnTo>
                <a:lnTo>
                  <a:pt x="1169975" y="1892465"/>
                </a:lnTo>
                <a:lnTo>
                  <a:pt x="1169975" y="1924698"/>
                </a:lnTo>
                <a:lnTo>
                  <a:pt x="1137742" y="1924698"/>
                </a:lnTo>
                <a:lnTo>
                  <a:pt x="1137742" y="1956930"/>
                </a:lnTo>
                <a:lnTo>
                  <a:pt x="1169975" y="1956930"/>
                </a:lnTo>
                <a:lnTo>
                  <a:pt x="1169975" y="1989163"/>
                </a:lnTo>
                <a:lnTo>
                  <a:pt x="1202207" y="1989163"/>
                </a:lnTo>
                <a:close/>
                <a:moveTo>
                  <a:pt x="1270787" y="2126323"/>
                </a:moveTo>
                <a:lnTo>
                  <a:pt x="1270787" y="2094090"/>
                </a:lnTo>
                <a:lnTo>
                  <a:pt x="1303020" y="2094090"/>
                </a:lnTo>
                <a:lnTo>
                  <a:pt x="1303020" y="2061858"/>
                </a:lnTo>
                <a:lnTo>
                  <a:pt x="1270787" y="2061858"/>
                </a:lnTo>
                <a:lnTo>
                  <a:pt x="1270787" y="2029625"/>
                </a:lnTo>
                <a:lnTo>
                  <a:pt x="1238555" y="2029625"/>
                </a:lnTo>
                <a:lnTo>
                  <a:pt x="1238555" y="2061858"/>
                </a:lnTo>
                <a:lnTo>
                  <a:pt x="1206322" y="2061858"/>
                </a:lnTo>
                <a:lnTo>
                  <a:pt x="1206322" y="2094090"/>
                </a:lnTo>
                <a:lnTo>
                  <a:pt x="1238555" y="2094090"/>
                </a:lnTo>
                <a:lnTo>
                  <a:pt x="1238555" y="2126323"/>
                </a:lnTo>
                <a:lnTo>
                  <a:pt x="1270787" y="2126323"/>
                </a:lnTo>
                <a:close/>
                <a:moveTo>
                  <a:pt x="1339367" y="1989163"/>
                </a:moveTo>
                <a:lnTo>
                  <a:pt x="1339367" y="1956930"/>
                </a:lnTo>
                <a:lnTo>
                  <a:pt x="1371600" y="1956930"/>
                </a:lnTo>
                <a:lnTo>
                  <a:pt x="1371600" y="1924698"/>
                </a:lnTo>
                <a:lnTo>
                  <a:pt x="1339367" y="1924698"/>
                </a:lnTo>
                <a:lnTo>
                  <a:pt x="1339367" y="1892465"/>
                </a:lnTo>
                <a:lnTo>
                  <a:pt x="1307135" y="1892465"/>
                </a:lnTo>
                <a:lnTo>
                  <a:pt x="1307135" y="1924698"/>
                </a:lnTo>
                <a:lnTo>
                  <a:pt x="1274902" y="1924698"/>
                </a:lnTo>
                <a:lnTo>
                  <a:pt x="1274902" y="1956930"/>
                </a:lnTo>
                <a:lnTo>
                  <a:pt x="1307135" y="1956930"/>
                </a:lnTo>
                <a:lnTo>
                  <a:pt x="1307135" y="1989163"/>
                </a:lnTo>
                <a:lnTo>
                  <a:pt x="1339367" y="1989163"/>
                </a:lnTo>
                <a:close/>
                <a:moveTo>
                  <a:pt x="2299487" y="2263483"/>
                </a:moveTo>
                <a:lnTo>
                  <a:pt x="2299487" y="2231250"/>
                </a:lnTo>
                <a:lnTo>
                  <a:pt x="2331720" y="2231250"/>
                </a:lnTo>
                <a:lnTo>
                  <a:pt x="2331720" y="2199018"/>
                </a:lnTo>
                <a:lnTo>
                  <a:pt x="2299487" y="2199018"/>
                </a:lnTo>
                <a:lnTo>
                  <a:pt x="2299487" y="2166785"/>
                </a:lnTo>
                <a:lnTo>
                  <a:pt x="2267255" y="2166785"/>
                </a:lnTo>
                <a:lnTo>
                  <a:pt x="2267255" y="2199018"/>
                </a:lnTo>
                <a:lnTo>
                  <a:pt x="2235022" y="2199018"/>
                </a:lnTo>
                <a:lnTo>
                  <a:pt x="2235022" y="2231250"/>
                </a:lnTo>
                <a:lnTo>
                  <a:pt x="2267255" y="2231250"/>
                </a:lnTo>
                <a:lnTo>
                  <a:pt x="2267255" y="2263483"/>
                </a:lnTo>
                <a:lnTo>
                  <a:pt x="2299487" y="2263483"/>
                </a:lnTo>
                <a:close/>
                <a:moveTo>
                  <a:pt x="2368067" y="2126323"/>
                </a:moveTo>
                <a:lnTo>
                  <a:pt x="2368067" y="2094090"/>
                </a:lnTo>
                <a:lnTo>
                  <a:pt x="2400300" y="2094090"/>
                </a:lnTo>
                <a:lnTo>
                  <a:pt x="2400300" y="2061858"/>
                </a:lnTo>
                <a:lnTo>
                  <a:pt x="2368067" y="2061858"/>
                </a:lnTo>
                <a:lnTo>
                  <a:pt x="2368067" y="2029625"/>
                </a:lnTo>
                <a:lnTo>
                  <a:pt x="2335835" y="2029625"/>
                </a:lnTo>
                <a:lnTo>
                  <a:pt x="2335835" y="2061858"/>
                </a:lnTo>
                <a:lnTo>
                  <a:pt x="2303602" y="2061858"/>
                </a:lnTo>
                <a:lnTo>
                  <a:pt x="2303602" y="2094090"/>
                </a:lnTo>
                <a:lnTo>
                  <a:pt x="2335835" y="2094090"/>
                </a:lnTo>
                <a:lnTo>
                  <a:pt x="2335835" y="2126323"/>
                </a:lnTo>
                <a:lnTo>
                  <a:pt x="2368067" y="2126323"/>
                </a:lnTo>
                <a:close/>
                <a:moveTo>
                  <a:pt x="1888007" y="2263483"/>
                </a:moveTo>
                <a:lnTo>
                  <a:pt x="1888007" y="2231250"/>
                </a:lnTo>
                <a:lnTo>
                  <a:pt x="1920240" y="2231250"/>
                </a:lnTo>
                <a:lnTo>
                  <a:pt x="1920240" y="2199018"/>
                </a:lnTo>
                <a:lnTo>
                  <a:pt x="1888007" y="2199018"/>
                </a:lnTo>
                <a:lnTo>
                  <a:pt x="1888007" y="2166785"/>
                </a:lnTo>
                <a:lnTo>
                  <a:pt x="1855775" y="2166785"/>
                </a:lnTo>
                <a:lnTo>
                  <a:pt x="1855775" y="2199018"/>
                </a:lnTo>
                <a:lnTo>
                  <a:pt x="1823542" y="2199018"/>
                </a:lnTo>
                <a:lnTo>
                  <a:pt x="1823542" y="2231250"/>
                </a:lnTo>
                <a:lnTo>
                  <a:pt x="1855775" y="2231250"/>
                </a:lnTo>
                <a:lnTo>
                  <a:pt x="1855775" y="2263483"/>
                </a:lnTo>
                <a:lnTo>
                  <a:pt x="1888007" y="2263483"/>
                </a:lnTo>
                <a:close/>
                <a:moveTo>
                  <a:pt x="2436647" y="2263483"/>
                </a:moveTo>
                <a:lnTo>
                  <a:pt x="2436647" y="2231250"/>
                </a:lnTo>
                <a:lnTo>
                  <a:pt x="2468880" y="2231250"/>
                </a:lnTo>
                <a:lnTo>
                  <a:pt x="2468880" y="2199018"/>
                </a:lnTo>
                <a:lnTo>
                  <a:pt x="2436647" y="2199018"/>
                </a:lnTo>
                <a:lnTo>
                  <a:pt x="2436647" y="2166785"/>
                </a:lnTo>
                <a:lnTo>
                  <a:pt x="2404415" y="2166785"/>
                </a:lnTo>
                <a:lnTo>
                  <a:pt x="2404415" y="2199018"/>
                </a:lnTo>
                <a:lnTo>
                  <a:pt x="2372182" y="2199018"/>
                </a:lnTo>
                <a:lnTo>
                  <a:pt x="2372182" y="2231250"/>
                </a:lnTo>
                <a:lnTo>
                  <a:pt x="2404415" y="2231250"/>
                </a:lnTo>
                <a:lnTo>
                  <a:pt x="2404415" y="2263483"/>
                </a:lnTo>
                <a:lnTo>
                  <a:pt x="2436647" y="2263483"/>
                </a:lnTo>
                <a:close/>
                <a:moveTo>
                  <a:pt x="2478481" y="463944"/>
                </a:moveTo>
                <a:lnTo>
                  <a:pt x="2499741" y="463944"/>
                </a:lnTo>
                <a:lnTo>
                  <a:pt x="2499741" y="442684"/>
                </a:lnTo>
                <a:lnTo>
                  <a:pt x="2521001" y="442684"/>
                </a:lnTo>
                <a:lnTo>
                  <a:pt x="2521001" y="421424"/>
                </a:lnTo>
                <a:lnTo>
                  <a:pt x="2499741" y="421424"/>
                </a:lnTo>
                <a:lnTo>
                  <a:pt x="2499741" y="400164"/>
                </a:lnTo>
                <a:lnTo>
                  <a:pt x="2478481" y="400164"/>
                </a:lnTo>
                <a:lnTo>
                  <a:pt x="2478481" y="421424"/>
                </a:lnTo>
                <a:lnTo>
                  <a:pt x="2457221" y="421424"/>
                </a:lnTo>
                <a:lnTo>
                  <a:pt x="2457221" y="442684"/>
                </a:lnTo>
                <a:lnTo>
                  <a:pt x="2478481" y="442684"/>
                </a:lnTo>
                <a:lnTo>
                  <a:pt x="2478481" y="463944"/>
                </a:lnTo>
                <a:close/>
                <a:moveTo>
                  <a:pt x="1238555" y="1755305"/>
                </a:moveTo>
                <a:lnTo>
                  <a:pt x="1238555" y="1787538"/>
                </a:lnTo>
                <a:lnTo>
                  <a:pt x="1206322" y="1787538"/>
                </a:lnTo>
                <a:lnTo>
                  <a:pt x="1206322" y="1819770"/>
                </a:lnTo>
                <a:lnTo>
                  <a:pt x="1238555" y="1819770"/>
                </a:lnTo>
                <a:lnTo>
                  <a:pt x="1238555" y="1852003"/>
                </a:lnTo>
                <a:lnTo>
                  <a:pt x="1270787" y="1852003"/>
                </a:lnTo>
                <a:lnTo>
                  <a:pt x="1270787" y="1819770"/>
                </a:lnTo>
                <a:lnTo>
                  <a:pt x="1303020" y="1819770"/>
                </a:lnTo>
                <a:lnTo>
                  <a:pt x="1303020" y="1787538"/>
                </a:lnTo>
                <a:lnTo>
                  <a:pt x="1270787" y="1787538"/>
                </a:lnTo>
                <a:lnTo>
                  <a:pt x="1270787" y="1755305"/>
                </a:lnTo>
                <a:lnTo>
                  <a:pt x="1238555" y="1755305"/>
                </a:lnTo>
                <a:close/>
                <a:moveTo>
                  <a:pt x="2025167" y="2263483"/>
                </a:moveTo>
                <a:lnTo>
                  <a:pt x="2025167" y="2231250"/>
                </a:lnTo>
                <a:lnTo>
                  <a:pt x="2057400" y="2231250"/>
                </a:lnTo>
                <a:lnTo>
                  <a:pt x="2057400" y="2199018"/>
                </a:lnTo>
                <a:lnTo>
                  <a:pt x="2025167" y="2199018"/>
                </a:lnTo>
                <a:lnTo>
                  <a:pt x="2025167" y="2166785"/>
                </a:lnTo>
                <a:lnTo>
                  <a:pt x="1992935" y="2166785"/>
                </a:lnTo>
                <a:lnTo>
                  <a:pt x="1992935" y="2199018"/>
                </a:lnTo>
                <a:lnTo>
                  <a:pt x="1960702" y="2199018"/>
                </a:lnTo>
                <a:lnTo>
                  <a:pt x="1960702" y="2231250"/>
                </a:lnTo>
                <a:lnTo>
                  <a:pt x="1992935" y="2231250"/>
                </a:lnTo>
                <a:lnTo>
                  <a:pt x="1992935" y="2263483"/>
                </a:lnTo>
                <a:lnTo>
                  <a:pt x="2025167" y="2263483"/>
                </a:lnTo>
                <a:close/>
                <a:moveTo>
                  <a:pt x="1956587" y="2126323"/>
                </a:moveTo>
                <a:lnTo>
                  <a:pt x="1956587" y="2094090"/>
                </a:lnTo>
                <a:lnTo>
                  <a:pt x="1988820" y="2094090"/>
                </a:lnTo>
                <a:lnTo>
                  <a:pt x="1988820" y="2061858"/>
                </a:lnTo>
                <a:lnTo>
                  <a:pt x="1956587" y="2061858"/>
                </a:lnTo>
                <a:lnTo>
                  <a:pt x="1956587" y="2029625"/>
                </a:lnTo>
                <a:lnTo>
                  <a:pt x="1924355" y="2029625"/>
                </a:lnTo>
                <a:lnTo>
                  <a:pt x="1924355" y="2061858"/>
                </a:lnTo>
                <a:lnTo>
                  <a:pt x="1892122" y="2061858"/>
                </a:lnTo>
                <a:lnTo>
                  <a:pt x="1892122" y="2094090"/>
                </a:lnTo>
                <a:lnTo>
                  <a:pt x="1924355" y="2094090"/>
                </a:lnTo>
                <a:lnTo>
                  <a:pt x="1924355" y="2126323"/>
                </a:lnTo>
                <a:lnTo>
                  <a:pt x="1956587" y="2126323"/>
                </a:lnTo>
                <a:close/>
                <a:moveTo>
                  <a:pt x="2093747" y="2126323"/>
                </a:moveTo>
                <a:lnTo>
                  <a:pt x="2093747" y="2094090"/>
                </a:lnTo>
                <a:lnTo>
                  <a:pt x="2125980" y="2094090"/>
                </a:lnTo>
                <a:lnTo>
                  <a:pt x="2125980" y="2061858"/>
                </a:lnTo>
                <a:lnTo>
                  <a:pt x="2093747" y="2061858"/>
                </a:lnTo>
                <a:lnTo>
                  <a:pt x="2093747" y="2029625"/>
                </a:lnTo>
                <a:lnTo>
                  <a:pt x="2061515" y="2029625"/>
                </a:lnTo>
                <a:lnTo>
                  <a:pt x="2061515" y="2061858"/>
                </a:lnTo>
                <a:lnTo>
                  <a:pt x="2029282" y="2061858"/>
                </a:lnTo>
                <a:lnTo>
                  <a:pt x="2029282" y="2094090"/>
                </a:lnTo>
                <a:lnTo>
                  <a:pt x="2061515" y="2094090"/>
                </a:lnTo>
                <a:lnTo>
                  <a:pt x="2061515" y="2126323"/>
                </a:lnTo>
                <a:lnTo>
                  <a:pt x="2093747" y="2126323"/>
                </a:lnTo>
                <a:close/>
                <a:moveTo>
                  <a:pt x="2162327" y="2263483"/>
                </a:moveTo>
                <a:lnTo>
                  <a:pt x="2162327" y="2231250"/>
                </a:lnTo>
                <a:lnTo>
                  <a:pt x="2194560" y="2231250"/>
                </a:lnTo>
                <a:lnTo>
                  <a:pt x="2194560" y="2199018"/>
                </a:lnTo>
                <a:lnTo>
                  <a:pt x="2162327" y="2199018"/>
                </a:lnTo>
                <a:lnTo>
                  <a:pt x="2162327" y="2166785"/>
                </a:lnTo>
                <a:lnTo>
                  <a:pt x="2130095" y="2166785"/>
                </a:lnTo>
                <a:lnTo>
                  <a:pt x="2130095" y="2199018"/>
                </a:lnTo>
                <a:lnTo>
                  <a:pt x="2097862" y="2199018"/>
                </a:lnTo>
                <a:lnTo>
                  <a:pt x="2097862" y="2231250"/>
                </a:lnTo>
                <a:lnTo>
                  <a:pt x="2130095" y="2231250"/>
                </a:lnTo>
                <a:lnTo>
                  <a:pt x="2130095" y="2263483"/>
                </a:lnTo>
                <a:lnTo>
                  <a:pt x="2162327" y="2263483"/>
                </a:lnTo>
                <a:close/>
                <a:moveTo>
                  <a:pt x="1581455" y="1618145"/>
                </a:moveTo>
                <a:lnTo>
                  <a:pt x="1581455" y="1650378"/>
                </a:lnTo>
                <a:lnTo>
                  <a:pt x="1549222" y="1650378"/>
                </a:lnTo>
                <a:lnTo>
                  <a:pt x="1549222" y="1682610"/>
                </a:lnTo>
                <a:lnTo>
                  <a:pt x="1581455" y="1682610"/>
                </a:lnTo>
                <a:lnTo>
                  <a:pt x="1581455" y="1714843"/>
                </a:lnTo>
                <a:lnTo>
                  <a:pt x="1613687" y="1714843"/>
                </a:lnTo>
                <a:lnTo>
                  <a:pt x="1613687" y="1682610"/>
                </a:lnTo>
                <a:lnTo>
                  <a:pt x="1645920" y="1682610"/>
                </a:lnTo>
                <a:lnTo>
                  <a:pt x="1645920" y="1650378"/>
                </a:lnTo>
                <a:lnTo>
                  <a:pt x="1613687" y="1650378"/>
                </a:lnTo>
                <a:lnTo>
                  <a:pt x="1613687" y="1618145"/>
                </a:lnTo>
                <a:lnTo>
                  <a:pt x="1581455" y="1618145"/>
                </a:lnTo>
                <a:close/>
                <a:moveTo>
                  <a:pt x="2198675" y="1755305"/>
                </a:moveTo>
                <a:lnTo>
                  <a:pt x="2198675" y="1787538"/>
                </a:lnTo>
                <a:lnTo>
                  <a:pt x="2166442" y="1787538"/>
                </a:lnTo>
                <a:lnTo>
                  <a:pt x="2166442" y="1819770"/>
                </a:lnTo>
                <a:lnTo>
                  <a:pt x="2198675" y="1819770"/>
                </a:lnTo>
                <a:lnTo>
                  <a:pt x="2198675" y="1852003"/>
                </a:lnTo>
                <a:lnTo>
                  <a:pt x="2230907" y="1852003"/>
                </a:lnTo>
                <a:lnTo>
                  <a:pt x="2230907" y="1819770"/>
                </a:lnTo>
                <a:lnTo>
                  <a:pt x="2263140" y="1819770"/>
                </a:lnTo>
                <a:lnTo>
                  <a:pt x="2263140" y="1787538"/>
                </a:lnTo>
                <a:lnTo>
                  <a:pt x="2230907" y="1787538"/>
                </a:lnTo>
                <a:lnTo>
                  <a:pt x="2230907" y="1755305"/>
                </a:lnTo>
                <a:lnTo>
                  <a:pt x="2198675" y="1755305"/>
                </a:lnTo>
                <a:close/>
                <a:moveTo>
                  <a:pt x="2267255" y="1618145"/>
                </a:moveTo>
                <a:lnTo>
                  <a:pt x="2267255" y="1650378"/>
                </a:lnTo>
                <a:lnTo>
                  <a:pt x="2235022" y="1650378"/>
                </a:lnTo>
                <a:lnTo>
                  <a:pt x="2235022" y="1682610"/>
                </a:lnTo>
                <a:lnTo>
                  <a:pt x="2267255" y="1682610"/>
                </a:lnTo>
                <a:lnTo>
                  <a:pt x="2267255" y="1714843"/>
                </a:lnTo>
                <a:lnTo>
                  <a:pt x="2299487" y="1714843"/>
                </a:lnTo>
                <a:lnTo>
                  <a:pt x="2299487" y="1682610"/>
                </a:lnTo>
                <a:lnTo>
                  <a:pt x="2331720" y="1682610"/>
                </a:lnTo>
                <a:lnTo>
                  <a:pt x="2331720" y="1650378"/>
                </a:lnTo>
                <a:lnTo>
                  <a:pt x="2299487" y="1650378"/>
                </a:lnTo>
                <a:lnTo>
                  <a:pt x="2299487" y="1618145"/>
                </a:lnTo>
                <a:lnTo>
                  <a:pt x="2267255" y="1618145"/>
                </a:lnTo>
                <a:close/>
                <a:moveTo>
                  <a:pt x="2061515" y="1755305"/>
                </a:moveTo>
                <a:lnTo>
                  <a:pt x="2061515" y="1787538"/>
                </a:lnTo>
                <a:lnTo>
                  <a:pt x="2029282" y="1787538"/>
                </a:lnTo>
                <a:lnTo>
                  <a:pt x="2029282" y="1819770"/>
                </a:lnTo>
                <a:lnTo>
                  <a:pt x="2061515" y="1819770"/>
                </a:lnTo>
                <a:lnTo>
                  <a:pt x="2061515" y="1852003"/>
                </a:lnTo>
                <a:lnTo>
                  <a:pt x="2093747" y="1852003"/>
                </a:lnTo>
                <a:lnTo>
                  <a:pt x="2093747" y="1819770"/>
                </a:lnTo>
                <a:lnTo>
                  <a:pt x="2125980" y="1819770"/>
                </a:lnTo>
                <a:lnTo>
                  <a:pt x="2125980" y="1787538"/>
                </a:lnTo>
                <a:lnTo>
                  <a:pt x="2093747" y="1787538"/>
                </a:lnTo>
                <a:lnTo>
                  <a:pt x="2093747" y="1755305"/>
                </a:lnTo>
                <a:lnTo>
                  <a:pt x="2061515" y="1755305"/>
                </a:lnTo>
                <a:close/>
                <a:moveTo>
                  <a:pt x="2335835" y="1755305"/>
                </a:moveTo>
                <a:lnTo>
                  <a:pt x="2335835" y="1787538"/>
                </a:lnTo>
                <a:lnTo>
                  <a:pt x="2303602" y="1787538"/>
                </a:lnTo>
                <a:lnTo>
                  <a:pt x="2303602" y="1819770"/>
                </a:lnTo>
                <a:lnTo>
                  <a:pt x="2335835" y="1819770"/>
                </a:lnTo>
                <a:lnTo>
                  <a:pt x="2335835" y="1852003"/>
                </a:lnTo>
                <a:lnTo>
                  <a:pt x="2368067" y="1852003"/>
                </a:lnTo>
                <a:lnTo>
                  <a:pt x="2368067" y="1819770"/>
                </a:lnTo>
                <a:lnTo>
                  <a:pt x="2400300" y="1819770"/>
                </a:lnTo>
                <a:lnTo>
                  <a:pt x="2400300" y="1787538"/>
                </a:lnTo>
                <a:lnTo>
                  <a:pt x="2368067" y="1787538"/>
                </a:lnTo>
                <a:lnTo>
                  <a:pt x="2368067" y="1755305"/>
                </a:lnTo>
                <a:lnTo>
                  <a:pt x="2335835" y="1755305"/>
                </a:lnTo>
                <a:close/>
                <a:moveTo>
                  <a:pt x="2130095" y="1618145"/>
                </a:moveTo>
                <a:lnTo>
                  <a:pt x="2130095" y="1650378"/>
                </a:lnTo>
                <a:lnTo>
                  <a:pt x="2097862" y="1650378"/>
                </a:lnTo>
                <a:lnTo>
                  <a:pt x="2097862" y="1682610"/>
                </a:lnTo>
                <a:lnTo>
                  <a:pt x="2130095" y="1682610"/>
                </a:lnTo>
                <a:lnTo>
                  <a:pt x="2130095" y="1714843"/>
                </a:lnTo>
                <a:lnTo>
                  <a:pt x="2162327" y="1714843"/>
                </a:lnTo>
                <a:lnTo>
                  <a:pt x="2162327" y="1682610"/>
                </a:lnTo>
                <a:lnTo>
                  <a:pt x="2194560" y="1682610"/>
                </a:lnTo>
                <a:lnTo>
                  <a:pt x="2194560" y="1650378"/>
                </a:lnTo>
                <a:lnTo>
                  <a:pt x="2162327" y="1650378"/>
                </a:lnTo>
                <a:lnTo>
                  <a:pt x="2162327" y="1618145"/>
                </a:lnTo>
                <a:lnTo>
                  <a:pt x="2130095" y="1618145"/>
                </a:lnTo>
                <a:close/>
                <a:moveTo>
                  <a:pt x="2299487" y="1989163"/>
                </a:moveTo>
                <a:lnTo>
                  <a:pt x="2299487" y="1956930"/>
                </a:lnTo>
                <a:lnTo>
                  <a:pt x="2331720" y="1956930"/>
                </a:lnTo>
                <a:lnTo>
                  <a:pt x="2331720" y="1924698"/>
                </a:lnTo>
                <a:lnTo>
                  <a:pt x="2299487" y="1924698"/>
                </a:lnTo>
                <a:lnTo>
                  <a:pt x="2299487" y="1892465"/>
                </a:lnTo>
                <a:lnTo>
                  <a:pt x="2267255" y="1892465"/>
                </a:lnTo>
                <a:lnTo>
                  <a:pt x="2267255" y="1924698"/>
                </a:lnTo>
                <a:lnTo>
                  <a:pt x="2235022" y="1924698"/>
                </a:lnTo>
                <a:lnTo>
                  <a:pt x="2235022" y="1956930"/>
                </a:lnTo>
                <a:lnTo>
                  <a:pt x="2267255" y="1956930"/>
                </a:lnTo>
                <a:lnTo>
                  <a:pt x="2267255" y="1989163"/>
                </a:lnTo>
                <a:lnTo>
                  <a:pt x="2299487" y="1989163"/>
                </a:lnTo>
                <a:close/>
                <a:moveTo>
                  <a:pt x="2404415" y="1892465"/>
                </a:moveTo>
                <a:lnTo>
                  <a:pt x="2404415" y="1924698"/>
                </a:lnTo>
                <a:lnTo>
                  <a:pt x="2372182" y="1924698"/>
                </a:lnTo>
                <a:lnTo>
                  <a:pt x="2372182" y="1956930"/>
                </a:lnTo>
                <a:lnTo>
                  <a:pt x="2404415" y="1956930"/>
                </a:lnTo>
                <a:lnTo>
                  <a:pt x="2404415" y="1989163"/>
                </a:lnTo>
                <a:lnTo>
                  <a:pt x="2436647" y="1989163"/>
                </a:lnTo>
                <a:lnTo>
                  <a:pt x="2436647" y="1956930"/>
                </a:lnTo>
                <a:lnTo>
                  <a:pt x="2468880" y="1956930"/>
                </a:lnTo>
                <a:lnTo>
                  <a:pt x="2468880" y="1924698"/>
                </a:lnTo>
                <a:lnTo>
                  <a:pt x="2436647" y="1924698"/>
                </a:lnTo>
                <a:lnTo>
                  <a:pt x="2436647" y="1892465"/>
                </a:lnTo>
                <a:lnTo>
                  <a:pt x="2404415" y="1892465"/>
                </a:lnTo>
                <a:close/>
                <a:moveTo>
                  <a:pt x="2162327" y="1989163"/>
                </a:moveTo>
                <a:lnTo>
                  <a:pt x="2162327" y="1956930"/>
                </a:lnTo>
                <a:lnTo>
                  <a:pt x="2194560" y="1956930"/>
                </a:lnTo>
                <a:lnTo>
                  <a:pt x="2194560" y="1924698"/>
                </a:lnTo>
                <a:lnTo>
                  <a:pt x="2162327" y="1924698"/>
                </a:lnTo>
                <a:lnTo>
                  <a:pt x="2162327" y="1892465"/>
                </a:lnTo>
                <a:lnTo>
                  <a:pt x="2130095" y="1892465"/>
                </a:lnTo>
                <a:lnTo>
                  <a:pt x="2130095" y="1924698"/>
                </a:lnTo>
                <a:lnTo>
                  <a:pt x="2097862" y="1924698"/>
                </a:lnTo>
                <a:lnTo>
                  <a:pt x="2097862" y="1956930"/>
                </a:lnTo>
                <a:lnTo>
                  <a:pt x="2130095" y="1956930"/>
                </a:lnTo>
                <a:lnTo>
                  <a:pt x="2130095" y="1989163"/>
                </a:lnTo>
                <a:lnTo>
                  <a:pt x="2162327" y="1989163"/>
                </a:lnTo>
                <a:close/>
                <a:moveTo>
                  <a:pt x="2472995" y="1755305"/>
                </a:moveTo>
                <a:lnTo>
                  <a:pt x="2472995" y="1787538"/>
                </a:lnTo>
                <a:lnTo>
                  <a:pt x="2440762" y="1787538"/>
                </a:lnTo>
                <a:lnTo>
                  <a:pt x="2440762" y="1819770"/>
                </a:lnTo>
                <a:lnTo>
                  <a:pt x="2472995" y="1819770"/>
                </a:lnTo>
                <a:lnTo>
                  <a:pt x="2472995" y="1852003"/>
                </a:lnTo>
                <a:lnTo>
                  <a:pt x="2505227" y="1852003"/>
                </a:lnTo>
                <a:lnTo>
                  <a:pt x="2505227" y="1819770"/>
                </a:lnTo>
                <a:lnTo>
                  <a:pt x="2537460" y="1819770"/>
                </a:lnTo>
                <a:lnTo>
                  <a:pt x="2537460" y="1787538"/>
                </a:lnTo>
                <a:lnTo>
                  <a:pt x="2505227" y="1787538"/>
                </a:lnTo>
                <a:lnTo>
                  <a:pt x="2505227" y="1755305"/>
                </a:lnTo>
                <a:lnTo>
                  <a:pt x="2472995" y="1755305"/>
                </a:lnTo>
                <a:close/>
                <a:moveTo>
                  <a:pt x="1924355" y="1755305"/>
                </a:moveTo>
                <a:lnTo>
                  <a:pt x="1924355" y="1787538"/>
                </a:lnTo>
                <a:lnTo>
                  <a:pt x="1892122" y="1787538"/>
                </a:lnTo>
                <a:lnTo>
                  <a:pt x="1892122" y="1819770"/>
                </a:lnTo>
                <a:lnTo>
                  <a:pt x="1924355" y="1819770"/>
                </a:lnTo>
                <a:lnTo>
                  <a:pt x="1924355" y="1852003"/>
                </a:lnTo>
                <a:lnTo>
                  <a:pt x="1956587" y="1852003"/>
                </a:lnTo>
                <a:lnTo>
                  <a:pt x="1956587" y="1819770"/>
                </a:lnTo>
                <a:lnTo>
                  <a:pt x="1988820" y="1819770"/>
                </a:lnTo>
                <a:lnTo>
                  <a:pt x="1988820" y="1787538"/>
                </a:lnTo>
                <a:lnTo>
                  <a:pt x="1956587" y="1787538"/>
                </a:lnTo>
                <a:lnTo>
                  <a:pt x="1956587" y="1755305"/>
                </a:lnTo>
                <a:lnTo>
                  <a:pt x="1924355" y="1755305"/>
                </a:lnTo>
                <a:close/>
                <a:moveTo>
                  <a:pt x="1650035" y="1755305"/>
                </a:moveTo>
                <a:lnTo>
                  <a:pt x="1650035" y="1787538"/>
                </a:lnTo>
                <a:lnTo>
                  <a:pt x="1617802" y="1787538"/>
                </a:lnTo>
                <a:lnTo>
                  <a:pt x="1617802" y="1819770"/>
                </a:lnTo>
                <a:lnTo>
                  <a:pt x="1650035" y="1819770"/>
                </a:lnTo>
                <a:lnTo>
                  <a:pt x="1650035" y="1852003"/>
                </a:lnTo>
                <a:lnTo>
                  <a:pt x="1682267" y="1852003"/>
                </a:lnTo>
                <a:lnTo>
                  <a:pt x="1682267" y="1819770"/>
                </a:lnTo>
                <a:lnTo>
                  <a:pt x="1714500" y="1819770"/>
                </a:lnTo>
                <a:lnTo>
                  <a:pt x="1714500" y="1787538"/>
                </a:lnTo>
                <a:lnTo>
                  <a:pt x="1682267" y="1787538"/>
                </a:lnTo>
                <a:lnTo>
                  <a:pt x="1682267" y="1755305"/>
                </a:lnTo>
                <a:lnTo>
                  <a:pt x="1650035" y="1755305"/>
                </a:lnTo>
                <a:close/>
                <a:moveTo>
                  <a:pt x="2025167" y="1989163"/>
                </a:moveTo>
                <a:lnTo>
                  <a:pt x="2025167" y="1956930"/>
                </a:lnTo>
                <a:lnTo>
                  <a:pt x="2057400" y="1956930"/>
                </a:lnTo>
                <a:lnTo>
                  <a:pt x="2057400" y="1924698"/>
                </a:lnTo>
                <a:lnTo>
                  <a:pt x="2025167" y="1924698"/>
                </a:lnTo>
                <a:lnTo>
                  <a:pt x="2025167" y="1892465"/>
                </a:lnTo>
                <a:lnTo>
                  <a:pt x="1992935" y="1892465"/>
                </a:lnTo>
                <a:lnTo>
                  <a:pt x="1992935" y="1924698"/>
                </a:lnTo>
                <a:lnTo>
                  <a:pt x="1960702" y="1924698"/>
                </a:lnTo>
                <a:lnTo>
                  <a:pt x="1960702" y="1956930"/>
                </a:lnTo>
                <a:lnTo>
                  <a:pt x="1992935" y="1956930"/>
                </a:lnTo>
                <a:lnTo>
                  <a:pt x="1992935" y="1989163"/>
                </a:lnTo>
                <a:lnTo>
                  <a:pt x="2025167" y="1989163"/>
                </a:lnTo>
                <a:close/>
                <a:moveTo>
                  <a:pt x="1992935" y="1618145"/>
                </a:moveTo>
                <a:lnTo>
                  <a:pt x="1992935" y="1650378"/>
                </a:lnTo>
                <a:lnTo>
                  <a:pt x="1960702" y="1650378"/>
                </a:lnTo>
                <a:lnTo>
                  <a:pt x="1960702" y="1682610"/>
                </a:lnTo>
                <a:lnTo>
                  <a:pt x="1992935" y="1682610"/>
                </a:lnTo>
                <a:lnTo>
                  <a:pt x="1992935" y="1714843"/>
                </a:lnTo>
                <a:lnTo>
                  <a:pt x="2025167" y="1714843"/>
                </a:lnTo>
                <a:lnTo>
                  <a:pt x="2025167" y="1682610"/>
                </a:lnTo>
                <a:lnTo>
                  <a:pt x="2057400" y="1682610"/>
                </a:lnTo>
                <a:lnTo>
                  <a:pt x="2057400" y="1650378"/>
                </a:lnTo>
                <a:lnTo>
                  <a:pt x="2025167" y="1650378"/>
                </a:lnTo>
                <a:lnTo>
                  <a:pt x="2025167" y="1618145"/>
                </a:lnTo>
                <a:lnTo>
                  <a:pt x="1992935" y="1618145"/>
                </a:lnTo>
                <a:close/>
                <a:moveTo>
                  <a:pt x="1444295" y="1618145"/>
                </a:moveTo>
                <a:lnTo>
                  <a:pt x="1444295" y="1650378"/>
                </a:lnTo>
                <a:lnTo>
                  <a:pt x="1412062" y="1650378"/>
                </a:lnTo>
                <a:lnTo>
                  <a:pt x="1412062" y="1682610"/>
                </a:lnTo>
                <a:lnTo>
                  <a:pt x="1444295" y="1682610"/>
                </a:lnTo>
                <a:lnTo>
                  <a:pt x="1444295" y="1714843"/>
                </a:lnTo>
                <a:lnTo>
                  <a:pt x="1476527" y="1714843"/>
                </a:lnTo>
                <a:lnTo>
                  <a:pt x="1476527" y="1682610"/>
                </a:lnTo>
                <a:lnTo>
                  <a:pt x="1508760" y="1682610"/>
                </a:lnTo>
                <a:lnTo>
                  <a:pt x="1508760" y="1650378"/>
                </a:lnTo>
                <a:lnTo>
                  <a:pt x="1476527" y="1650378"/>
                </a:lnTo>
                <a:lnTo>
                  <a:pt x="1476527" y="1618145"/>
                </a:lnTo>
                <a:lnTo>
                  <a:pt x="1444295" y="1618145"/>
                </a:lnTo>
                <a:close/>
                <a:moveTo>
                  <a:pt x="1512875" y="1755305"/>
                </a:moveTo>
                <a:lnTo>
                  <a:pt x="1512875" y="1787538"/>
                </a:lnTo>
                <a:lnTo>
                  <a:pt x="1480642" y="1787538"/>
                </a:lnTo>
                <a:lnTo>
                  <a:pt x="1480642" y="1819770"/>
                </a:lnTo>
                <a:lnTo>
                  <a:pt x="1512875" y="1819770"/>
                </a:lnTo>
                <a:lnTo>
                  <a:pt x="1512875" y="1852003"/>
                </a:lnTo>
                <a:lnTo>
                  <a:pt x="1545107" y="1852003"/>
                </a:lnTo>
                <a:lnTo>
                  <a:pt x="1545107" y="1819770"/>
                </a:lnTo>
                <a:lnTo>
                  <a:pt x="1577340" y="1819770"/>
                </a:lnTo>
                <a:lnTo>
                  <a:pt x="1577340" y="1787538"/>
                </a:lnTo>
                <a:lnTo>
                  <a:pt x="1545107" y="1787538"/>
                </a:lnTo>
                <a:lnTo>
                  <a:pt x="1545107" y="1755305"/>
                </a:lnTo>
                <a:lnTo>
                  <a:pt x="1512875" y="1755305"/>
                </a:lnTo>
                <a:close/>
                <a:moveTo>
                  <a:pt x="1855775" y="1618145"/>
                </a:moveTo>
                <a:lnTo>
                  <a:pt x="1855775" y="1650378"/>
                </a:lnTo>
                <a:lnTo>
                  <a:pt x="1823542" y="1650378"/>
                </a:lnTo>
                <a:lnTo>
                  <a:pt x="1823542" y="1682610"/>
                </a:lnTo>
                <a:lnTo>
                  <a:pt x="1855775" y="1682610"/>
                </a:lnTo>
                <a:lnTo>
                  <a:pt x="1855775" y="1714843"/>
                </a:lnTo>
                <a:lnTo>
                  <a:pt x="1888007" y="1714843"/>
                </a:lnTo>
                <a:lnTo>
                  <a:pt x="1888007" y="1682610"/>
                </a:lnTo>
                <a:lnTo>
                  <a:pt x="1920240" y="1682610"/>
                </a:lnTo>
                <a:lnTo>
                  <a:pt x="1920240" y="1650378"/>
                </a:lnTo>
                <a:lnTo>
                  <a:pt x="1888007" y="1650378"/>
                </a:lnTo>
                <a:lnTo>
                  <a:pt x="1888007" y="1618145"/>
                </a:lnTo>
                <a:lnTo>
                  <a:pt x="1855775" y="1618145"/>
                </a:lnTo>
                <a:close/>
                <a:moveTo>
                  <a:pt x="1375715" y="1755305"/>
                </a:moveTo>
                <a:lnTo>
                  <a:pt x="1375715" y="1787538"/>
                </a:lnTo>
                <a:lnTo>
                  <a:pt x="1343482" y="1787538"/>
                </a:lnTo>
                <a:lnTo>
                  <a:pt x="1343482" y="1819770"/>
                </a:lnTo>
                <a:lnTo>
                  <a:pt x="1375715" y="1819770"/>
                </a:lnTo>
                <a:lnTo>
                  <a:pt x="1375715" y="1852003"/>
                </a:lnTo>
                <a:lnTo>
                  <a:pt x="1407947" y="1852003"/>
                </a:lnTo>
                <a:lnTo>
                  <a:pt x="1407947" y="1819770"/>
                </a:lnTo>
                <a:lnTo>
                  <a:pt x="1440180" y="1819770"/>
                </a:lnTo>
                <a:lnTo>
                  <a:pt x="1440180" y="1787538"/>
                </a:lnTo>
                <a:lnTo>
                  <a:pt x="1407947" y="1787538"/>
                </a:lnTo>
                <a:lnTo>
                  <a:pt x="1407947" y="1755305"/>
                </a:lnTo>
                <a:lnTo>
                  <a:pt x="1375715" y="1755305"/>
                </a:lnTo>
                <a:close/>
                <a:moveTo>
                  <a:pt x="1718615" y="1618145"/>
                </a:moveTo>
                <a:lnTo>
                  <a:pt x="1718615" y="1650378"/>
                </a:lnTo>
                <a:lnTo>
                  <a:pt x="1686382" y="1650378"/>
                </a:lnTo>
                <a:lnTo>
                  <a:pt x="1686382" y="1682610"/>
                </a:lnTo>
                <a:lnTo>
                  <a:pt x="1718615" y="1682610"/>
                </a:lnTo>
                <a:lnTo>
                  <a:pt x="1718615" y="1714843"/>
                </a:lnTo>
                <a:lnTo>
                  <a:pt x="1750847" y="1714843"/>
                </a:lnTo>
                <a:lnTo>
                  <a:pt x="1750847" y="1682610"/>
                </a:lnTo>
                <a:lnTo>
                  <a:pt x="1783080" y="1682610"/>
                </a:lnTo>
                <a:lnTo>
                  <a:pt x="1783080" y="1650378"/>
                </a:lnTo>
                <a:lnTo>
                  <a:pt x="1750847" y="1650378"/>
                </a:lnTo>
                <a:lnTo>
                  <a:pt x="1750847" y="1618145"/>
                </a:lnTo>
                <a:lnTo>
                  <a:pt x="1718615" y="1618145"/>
                </a:lnTo>
                <a:close/>
                <a:moveTo>
                  <a:pt x="1787195" y="1755305"/>
                </a:moveTo>
                <a:lnTo>
                  <a:pt x="1787195" y="1787538"/>
                </a:lnTo>
                <a:lnTo>
                  <a:pt x="1754962" y="1787538"/>
                </a:lnTo>
                <a:lnTo>
                  <a:pt x="1754962" y="1819770"/>
                </a:lnTo>
                <a:lnTo>
                  <a:pt x="1787195" y="1819770"/>
                </a:lnTo>
                <a:lnTo>
                  <a:pt x="1787195" y="1852003"/>
                </a:lnTo>
                <a:lnTo>
                  <a:pt x="1819427" y="1852003"/>
                </a:lnTo>
                <a:lnTo>
                  <a:pt x="1819427" y="1819770"/>
                </a:lnTo>
                <a:lnTo>
                  <a:pt x="1851660" y="1819770"/>
                </a:lnTo>
                <a:lnTo>
                  <a:pt x="1851660" y="1787538"/>
                </a:lnTo>
                <a:lnTo>
                  <a:pt x="1819427" y="1787538"/>
                </a:lnTo>
                <a:lnTo>
                  <a:pt x="1819427" y="1755305"/>
                </a:lnTo>
                <a:lnTo>
                  <a:pt x="1787195" y="1755305"/>
                </a:lnTo>
                <a:close/>
                <a:moveTo>
                  <a:pt x="626135" y="1151801"/>
                </a:moveTo>
                <a:lnTo>
                  <a:pt x="648767" y="1151801"/>
                </a:lnTo>
                <a:lnTo>
                  <a:pt x="648767" y="1129170"/>
                </a:lnTo>
                <a:lnTo>
                  <a:pt x="671398" y="1129170"/>
                </a:lnTo>
                <a:lnTo>
                  <a:pt x="671398" y="1106538"/>
                </a:lnTo>
                <a:lnTo>
                  <a:pt x="648767" y="1106538"/>
                </a:lnTo>
                <a:lnTo>
                  <a:pt x="648767" y="1083907"/>
                </a:lnTo>
                <a:lnTo>
                  <a:pt x="626135" y="1083907"/>
                </a:lnTo>
                <a:lnTo>
                  <a:pt x="626135" y="1106538"/>
                </a:lnTo>
                <a:lnTo>
                  <a:pt x="603504" y="1106538"/>
                </a:lnTo>
                <a:lnTo>
                  <a:pt x="603504" y="1129170"/>
                </a:lnTo>
                <a:lnTo>
                  <a:pt x="626135" y="1129170"/>
                </a:lnTo>
                <a:lnTo>
                  <a:pt x="626135" y="1151801"/>
                </a:lnTo>
                <a:close/>
                <a:moveTo>
                  <a:pt x="697116" y="733463"/>
                </a:moveTo>
                <a:lnTo>
                  <a:pt x="714946" y="733463"/>
                </a:lnTo>
                <a:lnTo>
                  <a:pt x="714946" y="715289"/>
                </a:lnTo>
                <a:lnTo>
                  <a:pt x="733120" y="715289"/>
                </a:lnTo>
                <a:lnTo>
                  <a:pt x="733120" y="697459"/>
                </a:lnTo>
                <a:lnTo>
                  <a:pt x="714946" y="697459"/>
                </a:lnTo>
                <a:lnTo>
                  <a:pt x="714946" y="679285"/>
                </a:lnTo>
                <a:lnTo>
                  <a:pt x="697116" y="679285"/>
                </a:lnTo>
                <a:lnTo>
                  <a:pt x="697116" y="697459"/>
                </a:lnTo>
                <a:lnTo>
                  <a:pt x="678942" y="697459"/>
                </a:lnTo>
                <a:lnTo>
                  <a:pt x="678942" y="715289"/>
                </a:lnTo>
                <a:lnTo>
                  <a:pt x="697116" y="715289"/>
                </a:lnTo>
                <a:lnTo>
                  <a:pt x="697116" y="733463"/>
                </a:lnTo>
                <a:close/>
                <a:moveTo>
                  <a:pt x="695058" y="1013955"/>
                </a:moveTo>
                <a:lnTo>
                  <a:pt x="717004" y="1013955"/>
                </a:lnTo>
                <a:lnTo>
                  <a:pt x="717004" y="991667"/>
                </a:lnTo>
                <a:lnTo>
                  <a:pt x="739292" y="991667"/>
                </a:lnTo>
                <a:lnTo>
                  <a:pt x="739292" y="969721"/>
                </a:lnTo>
                <a:lnTo>
                  <a:pt x="717004" y="969721"/>
                </a:lnTo>
                <a:lnTo>
                  <a:pt x="717004" y="947433"/>
                </a:lnTo>
                <a:lnTo>
                  <a:pt x="695058" y="947433"/>
                </a:lnTo>
                <a:lnTo>
                  <a:pt x="695058" y="969721"/>
                </a:lnTo>
                <a:lnTo>
                  <a:pt x="672770" y="969721"/>
                </a:lnTo>
                <a:lnTo>
                  <a:pt x="672770" y="991667"/>
                </a:lnTo>
                <a:lnTo>
                  <a:pt x="695058" y="991667"/>
                </a:lnTo>
                <a:lnTo>
                  <a:pt x="695058" y="1013955"/>
                </a:lnTo>
                <a:close/>
                <a:moveTo>
                  <a:pt x="766381" y="594246"/>
                </a:moveTo>
                <a:lnTo>
                  <a:pt x="782841" y="594246"/>
                </a:lnTo>
                <a:lnTo>
                  <a:pt x="782841" y="577444"/>
                </a:lnTo>
                <a:lnTo>
                  <a:pt x="799643" y="577444"/>
                </a:lnTo>
                <a:lnTo>
                  <a:pt x="799643" y="560984"/>
                </a:lnTo>
                <a:lnTo>
                  <a:pt x="782841" y="560984"/>
                </a:lnTo>
                <a:lnTo>
                  <a:pt x="782841" y="544182"/>
                </a:lnTo>
                <a:lnTo>
                  <a:pt x="766381" y="544182"/>
                </a:lnTo>
                <a:lnTo>
                  <a:pt x="766381" y="560984"/>
                </a:lnTo>
                <a:lnTo>
                  <a:pt x="749579" y="560984"/>
                </a:lnTo>
                <a:lnTo>
                  <a:pt x="749579" y="577444"/>
                </a:lnTo>
                <a:lnTo>
                  <a:pt x="766381" y="577444"/>
                </a:lnTo>
                <a:lnTo>
                  <a:pt x="766381" y="594246"/>
                </a:lnTo>
                <a:close/>
                <a:moveTo>
                  <a:pt x="763981" y="875424"/>
                </a:moveTo>
                <a:lnTo>
                  <a:pt x="785241" y="875424"/>
                </a:lnTo>
                <a:lnTo>
                  <a:pt x="785241" y="854164"/>
                </a:lnTo>
                <a:lnTo>
                  <a:pt x="806501" y="854164"/>
                </a:lnTo>
                <a:lnTo>
                  <a:pt x="806501" y="832904"/>
                </a:lnTo>
                <a:lnTo>
                  <a:pt x="785241" y="832904"/>
                </a:lnTo>
                <a:lnTo>
                  <a:pt x="785241" y="811644"/>
                </a:lnTo>
                <a:lnTo>
                  <a:pt x="763981" y="811644"/>
                </a:lnTo>
                <a:lnTo>
                  <a:pt x="763981" y="832904"/>
                </a:lnTo>
                <a:lnTo>
                  <a:pt x="742721" y="832904"/>
                </a:lnTo>
                <a:lnTo>
                  <a:pt x="742721" y="854164"/>
                </a:lnTo>
                <a:lnTo>
                  <a:pt x="763981" y="854164"/>
                </a:lnTo>
                <a:lnTo>
                  <a:pt x="763981" y="875424"/>
                </a:lnTo>
                <a:close/>
                <a:moveTo>
                  <a:pt x="630250" y="590817"/>
                </a:moveTo>
                <a:lnTo>
                  <a:pt x="644652" y="590817"/>
                </a:lnTo>
                <a:lnTo>
                  <a:pt x="644652" y="576415"/>
                </a:lnTo>
                <a:lnTo>
                  <a:pt x="659054" y="576415"/>
                </a:lnTo>
                <a:lnTo>
                  <a:pt x="659054" y="562013"/>
                </a:lnTo>
                <a:lnTo>
                  <a:pt x="644652" y="562013"/>
                </a:lnTo>
                <a:lnTo>
                  <a:pt x="644652" y="547611"/>
                </a:lnTo>
                <a:lnTo>
                  <a:pt x="630250" y="547611"/>
                </a:lnTo>
                <a:lnTo>
                  <a:pt x="630250" y="562013"/>
                </a:lnTo>
                <a:lnTo>
                  <a:pt x="615848" y="562013"/>
                </a:lnTo>
                <a:lnTo>
                  <a:pt x="615848" y="576415"/>
                </a:lnTo>
                <a:lnTo>
                  <a:pt x="630250" y="576415"/>
                </a:lnTo>
                <a:lnTo>
                  <a:pt x="630250" y="590817"/>
                </a:lnTo>
                <a:close/>
                <a:moveTo>
                  <a:pt x="699516" y="451256"/>
                </a:moveTo>
                <a:lnTo>
                  <a:pt x="712546" y="451256"/>
                </a:lnTo>
                <a:lnTo>
                  <a:pt x="712546" y="438569"/>
                </a:lnTo>
                <a:lnTo>
                  <a:pt x="725233" y="438569"/>
                </a:lnTo>
                <a:lnTo>
                  <a:pt x="725233" y="425539"/>
                </a:lnTo>
                <a:lnTo>
                  <a:pt x="712546" y="425539"/>
                </a:lnTo>
                <a:lnTo>
                  <a:pt x="712546" y="412852"/>
                </a:lnTo>
                <a:lnTo>
                  <a:pt x="699516" y="412852"/>
                </a:lnTo>
                <a:lnTo>
                  <a:pt x="699516" y="425539"/>
                </a:lnTo>
                <a:lnTo>
                  <a:pt x="686829" y="425539"/>
                </a:lnTo>
                <a:lnTo>
                  <a:pt x="686829" y="438569"/>
                </a:lnTo>
                <a:lnTo>
                  <a:pt x="699516" y="438569"/>
                </a:lnTo>
                <a:lnTo>
                  <a:pt x="699516" y="451256"/>
                </a:lnTo>
                <a:close/>
                <a:moveTo>
                  <a:pt x="627850" y="871995"/>
                </a:moveTo>
                <a:lnTo>
                  <a:pt x="647052" y="871995"/>
                </a:lnTo>
                <a:lnTo>
                  <a:pt x="647052" y="853135"/>
                </a:lnTo>
                <a:lnTo>
                  <a:pt x="665912" y="853135"/>
                </a:lnTo>
                <a:lnTo>
                  <a:pt x="665912" y="833933"/>
                </a:lnTo>
                <a:lnTo>
                  <a:pt x="647052" y="833933"/>
                </a:lnTo>
                <a:lnTo>
                  <a:pt x="647052" y="815073"/>
                </a:lnTo>
                <a:lnTo>
                  <a:pt x="627850" y="815073"/>
                </a:lnTo>
                <a:lnTo>
                  <a:pt x="627850" y="833933"/>
                </a:lnTo>
                <a:lnTo>
                  <a:pt x="608990" y="833933"/>
                </a:lnTo>
                <a:lnTo>
                  <a:pt x="608990" y="853135"/>
                </a:lnTo>
                <a:lnTo>
                  <a:pt x="627850" y="853135"/>
                </a:lnTo>
                <a:lnTo>
                  <a:pt x="627850" y="871995"/>
                </a:lnTo>
                <a:close/>
                <a:moveTo>
                  <a:pt x="557555" y="1289304"/>
                </a:moveTo>
                <a:lnTo>
                  <a:pt x="580187" y="1289304"/>
                </a:lnTo>
                <a:lnTo>
                  <a:pt x="580187" y="1266330"/>
                </a:lnTo>
                <a:lnTo>
                  <a:pt x="603161" y="1266330"/>
                </a:lnTo>
                <a:lnTo>
                  <a:pt x="603161" y="1243698"/>
                </a:lnTo>
                <a:lnTo>
                  <a:pt x="580187" y="1243698"/>
                </a:lnTo>
                <a:lnTo>
                  <a:pt x="580187" y="1220724"/>
                </a:lnTo>
                <a:lnTo>
                  <a:pt x="557555" y="1220724"/>
                </a:lnTo>
                <a:lnTo>
                  <a:pt x="557555" y="1243698"/>
                </a:lnTo>
                <a:lnTo>
                  <a:pt x="534581" y="1243698"/>
                </a:lnTo>
                <a:lnTo>
                  <a:pt x="534581" y="1266330"/>
                </a:lnTo>
                <a:lnTo>
                  <a:pt x="557555" y="1266330"/>
                </a:lnTo>
                <a:lnTo>
                  <a:pt x="557555" y="1289304"/>
                </a:lnTo>
                <a:close/>
                <a:moveTo>
                  <a:pt x="560984" y="729691"/>
                </a:moveTo>
                <a:lnTo>
                  <a:pt x="576758" y="729691"/>
                </a:lnTo>
                <a:lnTo>
                  <a:pt x="576758" y="714261"/>
                </a:lnTo>
                <a:lnTo>
                  <a:pt x="592188" y="714261"/>
                </a:lnTo>
                <a:lnTo>
                  <a:pt x="592188" y="698487"/>
                </a:lnTo>
                <a:lnTo>
                  <a:pt x="576758" y="698487"/>
                </a:lnTo>
                <a:lnTo>
                  <a:pt x="576758" y="683057"/>
                </a:lnTo>
                <a:lnTo>
                  <a:pt x="560984" y="683057"/>
                </a:lnTo>
                <a:lnTo>
                  <a:pt x="560984" y="698487"/>
                </a:lnTo>
                <a:lnTo>
                  <a:pt x="545554" y="698487"/>
                </a:lnTo>
                <a:lnTo>
                  <a:pt x="545554" y="714261"/>
                </a:lnTo>
                <a:lnTo>
                  <a:pt x="560984" y="714261"/>
                </a:lnTo>
                <a:lnTo>
                  <a:pt x="560984" y="729691"/>
                </a:lnTo>
                <a:close/>
                <a:moveTo>
                  <a:pt x="149504" y="1552994"/>
                </a:moveTo>
                <a:lnTo>
                  <a:pt x="165278" y="1552994"/>
                </a:lnTo>
                <a:lnTo>
                  <a:pt x="165278" y="1537221"/>
                </a:lnTo>
                <a:lnTo>
                  <a:pt x="181051" y="1537221"/>
                </a:lnTo>
                <a:lnTo>
                  <a:pt x="181051" y="1521447"/>
                </a:lnTo>
                <a:lnTo>
                  <a:pt x="165278" y="1521447"/>
                </a:lnTo>
                <a:lnTo>
                  <a:pt x="165278" y="1505674"/>
                </a:lnTo>
                <a:lnTo>
                  <a:pt x="149504" y="1505674"/>
                </a:lnTo>
                <a:lnTo>
                  <a:pt x="149504" y="1521447"/>
                </a:lnTo>
                <a:lnTo>
                  <a:pt x="133731" y="1521447"/>
                </a:lnTo>
                <a:lnTo>
                  <a:pt x="133731" y="1537221"/>
                </a:lnTo>
                <a:lnTo>
                  <a:pt x="149504" y="1537221"/>
                </a:lnTo>
                <a:lnTo>
                  <a:pt x="149504" y="1552994"/>
                </a:lnTo>
                <a:close/>
                <a:moveTo>
                  <a:pt x="558927" y="1010183"/>
                </a:moveTo>
                <a:lnTo>
                  <a:pt x="578815" y="1010183"/>
                </a:lnTo>
                <a:lnTo>
                  <a:pt x="578815" y="990638"/>
                </a:lnTo>
                <a:lnTo>
                  <a:pt x="598360" y="990638"/>
                </a:lnTo>
                <a:lnTo>
                  <a:pt x="598360" y="970750"/>
                </a:lnTo>
                <a:lnTo>
                  <a:pt x="578815" y="970750"/>
                </a:lnTo>
                <a:lnTo>
                  <a:pt x="578815" y="951205"/>
                </a:lnTo>
                <a:lnTo>
                  <a:pt x="558927" y="951205"/>
                </a:lnTo>
                <a:lnTo>
                  <a:pt x="558927" y="970750"/>
                </a:lnTo>
                <a:lnTo>
                  <a:pt x="539382" y="970750"/>
                </a:lnTo>
                <a:lnTo>
                  <a:pt x="539382" y="990638"/>
                </a:lnTo>
                <a:lnTo>
                  <a:pt x="558927" y="990638"/>
                </a:lnTo>
                <a:lnTo>
                  <a:pt x="558927" y="1010183"/>
                </a:lnTo>
                <a:close/>
                <a:moveTo>
                  <a:pt x="969378" y="739635"/>
                </a:moveTo>
                <a:lnTo>
                  <a:pt x="991324" y="739635"/>
                </a:lnTo>
                <a:lnTo>
                  <a:pt x="991324" y="717347"/>
                </a:lnTo>
                <a:lnTo>
                  <a:pt x="1013612" y="717347"/>
                </a:lnTo>
                <a:lnTo>
                  <a:pt x="1013612" y="695401"/>
                </a:lnTo>
                <a:lnTo>
                  <a:pt x="991324" y="695401"/>
                </a:lnTo>
                <a:lnTo>
                  <a:pt x="991324" y="673113"/>
                </a:lnTo>
                <a:lnTo>
                  <a:pt x="969378" y="673113"/>
                </a:lnTo>
                <a:lnTo>
                  <a:pt x="969378" y="695401"/>
                </a:lnTo>
                <a:lnTo>
                  <a:pt x="947090" y="695401"/>
                </a:lnTo>
                <a:lnTo>
                  <a:pt x="947090" y="717347"/>
                </a:lnTo>
                <a:lnTo>
                  <a:pt x="969378" y="717347"/>
                </a:lnTo>
                <a:lnTo>
                  <a:pt x="969378" y="739635"/>
                </a:lnTo>
                <a:close/>
                <a:moveTo>
                  <a:pt x="2505227" y="2126323"/>
                </a:moveTo>
                <a:lnTo>
                  <a:pt x="2505227" y="2094090"/>
                </a:lnTo>
                <a:lnTo>
                  <a:pt x="2537460" y="2094090"/>
                </a:lnTo>
                <a:lnTo>
                  <a:pt x="2537460" y="2061858"/>
                </a:lnTo>
                <a:lnTo>
                  <a:pt x="2505227" y="2061858"/>
                </a:lnTo>
                <a:lnTo>
                  <a:pt x="2505227" y="2029625"/>
                </a:lnTo>
                <a:lnTo>
                  <a:pt x="2472995" y="2029625"/>
                </a:lnTo>
                <a:lnTo>
                  <a:pt x="2472995" y="2061858"/>
                </a:lnTo>
                <a:lnTo>
                  <a:pt x="2440762" y="2061858"/>
                </a:lnTo>
                <a:lnTo>
                  <a:pt x="2440762" y="2094090"/>
                </a:lnTo>
                <a:lnTo>
                  <a:pt x="2472995" y="2094090"/>
                </a:lnTo>
                <a:lnTo>
                  <a:pt x="2472995" y="2126323"/>
                </a:lnTo>
                <a:lnTo>
                  <a:pt x="2505227" y="2126323"/>
                </a:lnTo>
                <a:close/>
                <a:moveTo>
                  <a:pt x="971779" y="457429"/>
                </a:moveTo>
                <a:lnTo>
                  <a:pt x="988924" y="457429"/>
                </a:lnTo>
                <a:lnTo>
                  <a:pt x="988924" y="440627"/>
                </a:lnTo>
                <a:lnTo>
                  <a:pt x="1005726" y="440627"/>
                </a:lnTo>
                <a:lnTo>
                  <a:pt x="1005726" y="423482"/>
                </a:lnTo>
                <a:lnTo>
                  <a:pt x="988924" y="423482"/>
                </a:lnTo>
                <a:lnTo>
                  <a:pt x="988924" y="406679"/>
                </a:lnTo>
                <a:lnTo>
                  <a:pt x="971779" y="406679"/>
                </a:lnTo>
                <a:lnTo>
                  <a:pt x="971779" y="423482"/>
                </a:lnTo>
                <a:lnTo>
                  <a:pt x="954976" y="423482"/>
                </a:lnTo>
                <a:lnTo>
                  <a:pt x="954976" y="440627"/>
                </a:lnTo>
                <a:lnTo>
                  <a:pt x="971779" y="440627"/>
                </a:lnTo>
                <a:lnTo>
                  <a:pt x="971779" y="457429"/>
                </a:lnTo>
                <a:close/>
                <a:moveTo>
                  <a:pt x="1041387" y="317183"/>
                </a:moveTo>
                <a:lnTo>
                  <a:pt x="1056475" y="317183"/>
                </a:lnTo>
                <a:lnTo>
                  <a:pt x="1056475" y="302438"/>
                </a:lnTo>
                <a:lnTo>
                  <a:pt x="1071220" y="302438"/>
                </a:lnTo>
                <a:lnTo>
                  <a:pt x="1071220" y="287350"/>
                </a:lnTo>
                <a:lnTo>
                  <a:pt x="1056475" y="287350"/>
                </a:lnTo>
                <a:lnTo>
                  <a:pt x="1056475" y="272606"/>
                </a:lnTo>
                <a:lnTo>
                  <a:pt x="1041387" y="272606"/>
                </a:lnTo>
                <a:lnTo>
                  <a:pt x="1041387" y="287350"/>
                </a:lnTo>
                <a:lnTo>
                  <a:pt x="1026643" y="287350"/>
                </a:lnTo>
                <a:lnTo>
                  <a:pt x="1026643" y="302438"/>
                </a:lnTo>
                <a:lnTo>
                  <a:pt x="1041387" y="302438"/>
                </a:lnTo>
                <a:lnTo>
                  <a:pt x="1041387" y="317183"/>
                </a:lnTo>
                <a:close/>
                <a:moveTo>
                  <a:pt x="835647" y="454685"/>
                </a:moveTo>
                <a:lnTo>
                  <a:pt x="850735" y="454685"/>
                </a:lnTo>
                <a:lnTo>
                  <a:pt x="850735" y="439598"/>
                </a:lnTo>
                <a:lnTo>
                  <a:pt x="865822" y="439598"/>
                </a:lnTo>
                <a:lnTo>
                  <a:pt x="865822" y="424510"/>
                </a:lnTo>
                <a:lnTo>
                  <a:pt x="850735" y="424510"/>
                </a:lnTo>
                <a:lnTo>
                  <a:pt x="850735" y="409423"/>
                </a:lnTo>
                <a:lnTo>
                  <a:pt x="835647" y="409423"/>
                </a:lnTo>
                <a:lnTo>
                  <a:pt x="835647" y="424510"/>
                </a:lnTo>
                <a:lnTo>
                  <a:pt x="820560" y="424510"/>
                </a:lnTo>
                <a:lnTo>
                  <a:pt x="820560" y="439598"/>
                </a:lnTo>
                <a:lnTo>
                  <a:pt x="835647" y="439598"/>
                </a:lnTo>
                <a:lnTo>
                  <a:pt x="835647" y="454685"/>
                </a:lnTo>
                <a:close/>
                <a:moveTo>
                  <a:pt x="900112" y="878510"/>
                </a:moveTo>
                <a:lnTo>
                  <a:pt x="923430" y="878510"/>
                </a:lnTo>
                <a:lnTo>
                  <a:pt x="923430" y="855193"/>
                </a:lnTo>
                <a:lnTo>
                  <a:pt x="946747" y="855193"/>
                </a:lnTo>
                <a:lnTo>
                  <a:pt x="946747" y="831875"/>
                </a:lnTo>
                <a:lnTo>
                  <a:pt x="923430" y="831875"/>
                </a:lnTo>
                <a:lnTo>
                  <a:pt x="923430" y="808558"/>
                </a:lnTo>
                <a:lnTo>
                  <a:pt x="900112" y="808558"/>
                </a:lnTo>
                <a:lnTo>
                  <a:pt x="900112" y="831875"/>
                </a:lnTo>
                <a:lnTo>
                  <a:pt x="876795" y="831875"/>
                </a:lnTo>
                <a:lnTo>
                  <a:pt x="876795" y="855193"/>
                </a:lnTo>
                <a:lnTo>
                  <a:pt x="900112" y="855193"/>
                </a:lnTo>
                <a:lnTo>
                  <a:pt x="900112" y="878510"/>
                </a:lnTo>
                <a:close/>
                <a:moveTo>
                  <a:pt x="905256" y="314439"/>
                </a:moveTo>
                <a:lnTo>
                  <a:pt x="918286" y="314439"/>
                </a:lnTo>
                <a:lnTo>
                  <a:pt x="918286" y="301409"/>
                </a:lnTo>
                <a:lnTo>
                  <a:pt x="931316" y="301409"/>
                </a:lnTo>
                <a:lnTo>
                  <a:pt x="931316" y="288379"/>
                </a:lnTo>
                <a:lnTo>
                  <a:pt x="918286" y="288379"/>
                </a:lnTo>
                <a:lnTo>
                  <a:pt x="918286" y="275349"/>
                </a:lnTo>
                <a:lnTo>
                  <a:pt x="905256" y="275349"/>
                </a:lnTo>
                <a:lnTo>
                  <a:pt x="905256" y="288379"/>
                </a:lnTo>
                <a:lnTo>
                  <a:pt x="892226" y="288379"/>
                </a:lnTo>
                <a:lnTo>
                  <a:pt x="892226" y="301409"/>
                </a:lnTo>
                <a:lnTo>
                  <a:pt x="905256" y="301409"/>
                </a:lnTo>
                <a:lnTo>
                  <a:pt x="905256" y="314439"/>
                </a:lnTo>
                <a:close/>
                <a:moveTo>
                  <a:pt x="833247" y="736549"/>
                </a:moveTo>
                <a:lnTo>
                  <a:pt x="853135" y="736549"/>
                </a:lnTo>
                <a:lnTo>
                  <a:pt x="853135" y="716318"/>
                </a:lnTo>
                <a:lnTo>
                  <a:pt x="873366" y="716318"/>
                </a:lnTo>
                <a:lnTo>
                  <a:pt x="873366" y="696430"/>
                </a:lnTo>
                <a:lnTo>
                  <a:pt x="853135" y="696430"/>
                </a:lnTo>
                <a:lnTo>
                  <a:pt x="853135" y="676199"/>
                </a:lnTo>
                <a:lnTo>
                  <a:pt x="833247" y="676199"/>
                </a:lnTo>
                <a:lnTo>
                  <a:pt x="833247" y="696430"/>
                </a:lnTo>
                <a:lnTo>
                  <a:pt x="813016" y="696430"/>
                </a:lnTo>
                <a:lnTo>
                  <a:pt x="813016" y="716318"/>
                </a:lnTo>
                <a:lnTo>
                  <a:pt x="833247" y="716318"/>
                </a:lnTo>
                <a:lnTo>
                  <a:pt x="833247" y="736549"/>
                </a:lnTo>
                <a:close/>
                <a:moveTo>
                  <a:pt x="902513" y="597332"/>
                </a:moveTo>
                <a:lnTo>
                  <a:pt x="921029" y="597332"/>
                </a:lnTo>
                <a:lnTo>
                  <a:pt x="921029" y="578472"/>
                </a:lnTo>
                <a:lnTo>
                  <a:pt x="939889" y="578472"/>
                </a:lnTo>
                <a:lnTo>
                  <a:pt x="939889" y="559956"/>
                </a:lnTo>
                <a:lnTo>
                  <a:pt x="921029" y="559956"/>
                </a:lnTo>
                <a:lnTo>
                  <a:pt x="921029" y="541096"/>
                </a:lnTo>
                <a:lnTo>
                  <a:pt x="902513" y="541096"/>
                </a:lnTo>
                <a:lnTo>
                  <a:pt x="902513" y="559956"/>
                </a:lnTo>
                <a:lnTo>
                  <a:pt x="883653" y="559956"/>
                </a:lnTo>
                <a:lnTo>
                  <a:pt x="883653" y="578472"/>
                </a:lnTo>
                <a:lnTo>
                  <a:pt x="902513" y="578472"/>
                </a:lnTo>
                <a:lnTo>
                  <a:pt x="902513" y="597332"/>
                </a:lnTo>
                <a:close/>
                <a:moveTo>
                  <a:pt x="490347" y="1147686"/>
                </a:moveTo>
                <a:lnTo>
                  <a:pt x="510235" y="1147686"/>
                </a:lnTo>
                <a:lnTo>
                  <a:pt x="510235" y="1127798"/>
                </a:lnTo>
                <a:lnTo>
                  <a:pt x="530123" y="1127798"/>
                </a:lnTo>
                <a:lnTo>
                  <a:pt x="530123" y="1107910"/>
                </a:lnTo>
                <a:lnTo>
                  <a:pt x="510235" y="1107910"/>
                </a:lnTo>
                <a:lnTo>
                  <a:pt x="510235" y="1088022"/>
                </a:lnTo>
                <a:lnTo>
                  <a:pt x="490347" y="1088022"/>
                </a:lnTo>
                <a:lnTo>
                  <a:pt x="490347" y="1107910"/>
                </a:lnTo>
                <a:lnTo>
                  <a:pt x="470459" y="1107910"/>
                </a:lnTo>
                <a:lnTo>
                  <a:pt x="470459" y="1127798"/>
                </a:lnTo>
                <a:lnTo>
                  <a:pt x="490347" y="1127798"/>
                </a:lnTo>
                <a:lnTo>
                  <a:pt x="490347" y="1147686"/>
                </a:lnTo>
                <a:close/>
                <a:moveTo>
                  <a:pt x="494462" y="587045"/>
                </a:moveTo>
                <a:lnTo>
                  <a:pt x="506120" y="587045"/>
                </a:lnTo>
                <a:lnTo>
                  <a:pt x="506120" y="575043"/>
                </a:lnTo>
                <a:lnTo>
                  <a:pt x="518122" y="575043"/>
                </a:lnTo>
                <a:lnTo>
                  <a:pt x="518122" y="563385"/>
                </a:lnTo>
                <a:lnTo>
                  <a:pt x="506120" y="563385"/>
                </a:lnTo>
                <a:lnTo>
                  <a:pt x="506120" y="551383"/>
                </a:lnTo>
                <a:lnTo>
                  <a:pt x="494462" y="551383"/>
                </a:lnTo>
                <a:lnTo>
                  <a:pt x="494462" y="563385"/>
                </a:lnTo>
                <a:lnTo>
                  <a:pt x="482460" y="563385"/>
                </a:lnTo>
                <a:lnTo>
                  <a:pt x="482460" y="575043"/>
                </a:lnTo>
                <a:lnTo>
                  <a:pt x="494462" y="575043"/>
                </a:lnTo>
                <a:lnTo>
                  <a:pt x="494462" y="587045"/>
                </a:lnTo>
                <a:close/>
                <a:moveTo>
                  <a:pt x="287693" y="1001611"/>
                </a:moveTo>
                <a:lnTo>
                  <a:pt x="301409" y="1001611"/>
                </a:lnTo>
                <a:lnTo>
                  <a:pt x="301409" y="987552"/>
                </a:lnTo>
                <a:lnTo>
                  <a:pt x="315468" y="987552"/>
                </a:lnTo>
                <a:lnTo>
                  <a:pt x="315468" y="973836"/>
                </a:lnTo>
                <a:lnTo>
                  <a:pt x="301409" y="973836"/>
                </a:lnTo>
                <a:lnTo>
                  <a:pt x="301409" y="959777"/>
                </a:lnTo>
                <a:lnTo>
                  <a:pt x="287693" y="959777"/>
                </a:lnTo>
                <a:lnTo>
                  <a:pt x="287693" y="973836"/>
                </a:lnTo>
                <a:lnTo>
                  <a:pt x="273634" y="973836"/>
                </a:lnTo>
                <a:lnTo>
                  <a:pt x="273634" y="987552"/>
                </a:lnTo>
                <a:lnTo>
                  <a:pt x="287693" y="987552"/>
                </a:lnTo>
                <a:lnTo>
                  <a:pt x="287693" y="1001611"/>
                </a:lnTo>
                <a:close/>
                <a:moveTo>
                  <a:pt x="285979" y="1280732"/>
                </a:moveTo>
                <a:lnTo>
                  <a:pt x="303124" y="1280732"/>
                </a:lnTo>
                <a:lnTo>
                  <a:pt x="303124" y="1263587"/>
                </a:lnTo>
                <a:lnTo>
                  <a:pt x="320269" y="1263587"/>
                </a:lnTo>
                <a:lnTo>
                  <a:pt x="320269" y="1246442"/>
                </a:lnTo>
                <a:lnTo>
                  <a:pt x="303124" y="1246442"/>
                </a:lnTo>
                <a:lnTo>
                  <a:pt x="303124" y="1229297"/>
                </a:lnTo>
                <a:lnTo>
                  <a:pt x="285979" y="1229297"/>
                </a:lnTo>
                <a:lnTo>
                  <a:pt x="285979" y="1246442"/>
                </a:lnTo>
                <a:lnTo>
                  <a:pt x="268834" y="1246442"/>
                </a:lnTo>
                <a:lnTo>
                  <a:pt x="268834" y="1263587"/>
                </a:lnTo>
                <a:lnTo>
                  <a:pt x="285979" y="1263587"/>
                </a:lnTo>
                <a:lnTo>
                  <a:pt x="285979" y="1280732"/>
                </a:lnTo>
                <a:close/>
                <a:moveTo>
                  <a:pt x="352501" y="1698384"/>
                </a:moveTo>
                <a:lnTo>
                  <a:pt x="373761" y="1698384"/>
                </a:lnTo>
                <a:lnTo>
                  <a:pt x="373761" y="1677124"/>
                </a:lnTo>
                <a:lnTo>
                  <a:pt x="395021" y="1677124"/>
                </a:lnTo>
                <a:lnTo>
                  <a:pt x="395021" y="1655864"/>
                </a:lnTo>
                <a:lnTo>
                  <a:pt x="373761" y="1655864"/>
                </a:lnTo>
                <a:lnTo>
                  <a:pt x="373761" y="1634604"/>
                </a:lnTo>
                <a:lnTo>
                  <a:pt x="352501" y="1634604"/>
                </a:lnTo>
                <a:lnTo>
                  <a:pt x="352501" y="1655864"/>
                </a:lnTo>
                <a:lnTo>
                  <a:pt x="331241" y="1655864"/>
                </a:lnTo>
                <a:lnTo>
                  <a:pt x="331241" y="1677124"/>
                </a:lnTo>
                <a:lnTo>
                  <a:pt x="352501" y="1677124"/>
                </a:lnTo>
                <a:lnTo>
                  <a:pt x="352501" y="1698384"/>
                </a:lnTo>
                <a:close/>
                <a:moveTo>
                  <a:pt x="353187" y="1421663"/>
                </a:moveTo>
                <a:lnTo>
                  <a:pt x="373075" y="1421663"/>
                </a:lnTo>
                <a:lnTo>
                  <a:pt x="373075" y="1402118"/>
                </a:lnTo>
                <a:lnTo>
                  <a:pt x="392620" y="1402118"/>
                </a:lnTo>
                <a:lnTo>
                  <a:pt x="392620" y="1382230"/>
                </a:lnTo>
                <a:lnTo>
                  <a:pt x="373075" y="1382230"/>
                </a:lnTo>
                <a:lnTo>
                  <a:pt x="373075" y="1362685"/>
                </a:lnTo>
                <a:lnTo>
                  <a:pt x="353187" y="1362685"/>
                </a:lnTo>
                <a:lnTo>
                  <a:pt x="353187" y="1382230"/>
                </a:lnTo>
                <a:lnTo>
                  <a:pt x="333642" y="1382230"/>
                </a:lnTo>
                <a:lnTo>
                  <a:pt x="333642" y="1402118"/>
                </a:lnTo>
                <a:lnTo>
                  <a:pt x="353187" y="1402118"/>
                </a:lnTo>
                <a:lnTo>
                  <a:pt x="353187" y="1421663"/>
                </a:lnTo>
                <a:close/>
                <a:moveTo>
                  <a:pt x="150533" y="1275931"/>
                </a:moveTo>
                <a:lnTo>
                  <a:pt x="164249" y="1275931"/>
                </a:lnTo>
                <a:lnTo>
                  <a:pt x="164249" y="1261872"/>
                </a:lnTo>
                <a:lnTo>
                  <a:pt x="178308" y="1261872"/>
                </a:lnTo>
                <a:lnTo>
                  <a:pt x="178308" y="1248156"/>
                </a:lnTo>
                <a:lnTo>
                  <a:pt x="164249" y="1248156"/>
                </a:lnTo>
                <a:lnTo>
                  <a:pt x="164249" y="1234097"/>
                </a:lnTo>
                <a:lnTo>
                  <a:pt x="150533" y="1234097"/>
                </a:lnTo>
                <a:lnTo>
                  <a:pt x="150533" y="1248156"/>
                </a:lnTo>
                <a:lnTo>
                  <a:pt x="136474" y="1248156"/>
                </a:lnTo>
                <a:lnTo>
                  <a:pt x="136474" y="1261872"/>
                </a:lnTo>
                <a:lnTo>
                  <a:pt x="150533" y="1261872"/>
                </a:lnTo>
                <a:lnTo>
                  <a:pt x="150533" y="1275931"/>
                </a:lnTo>
                <a:close/>
                <a:moveTo>
                  <a:pt x="219113" y="1138771"/>
                </a:moveTo>
                <a:lnTo>
                  <a:pt x="232829" y="1138771"/>
                </a:lnTo>
                <a:lnTo>
                  <a:pt x="232829" y="1124712"/>
                </a:lnTo>
                <a:lnTo>
                  <a:pt x="246888" y="1124712"/>
                </a:lnTo>
                <a:lnTo>
                  <a:pt x="246888" y="1110996"/>
                </a:lnTo>
                <a:lnTo>
                  <a:pt x="232829" y="1110996"/>
                </a:lnTo>
                <a:lnTo>
                  <a:pt x="232829" y="1096937"/>
                </a:lnTo>
                <a:lnTo>
                  <a:pt x="219113" y="1096937"/>
                </a:lnTo>
                <a:lnTo>
                  <a:pt x="219113" y="1110996"/>
                </a:lnTo>
                <a:lnTo>
                  <a:pt x="205054" y="1110996"/>
                </a:lnTo>
                <a:lnTo>
                  <a:pt x="205054" y="1124712"/>
                </a:lnTo>
                <a:lnTo>
                  <a:pt x="219113" y="1124712"/>
                </a:lnTo>
                <a:lnTo>
                  <a:pt x="219113" y="1138771"/>
                </a:lnTo>
                <a:close/>
                <a:moveTo>
                  <a:pt x="216713" y="1693926"/>
                </a:moveTo>
                <a:lnTo>
                  <a:pt x="235229" y="1693926"/>
                </a:lnTo>
                <a:lnTo>
                  <a:pt x="235229" y="1675752"/>
                </a:lnTo>
                <a:lnTo>
                  <a:pt x="253403" y="1675752"/>
                </a:lnTo>
                <a:lnTo>
                  <a:pt x="253403" y="1657236"/>
                </a:lnTo>
                <a:lnTo>
                  <a:pt x="235229" y="1657236"/>
                </a:lnTo>
                <a:lnTo>
                  <a:pt x="235229" y="1639062"/>
                </a:lnTo>
                <a:lnTo>
                  <a:pt x="216713" y="1639062"/>
                </a:lnTo>
                <a:lnTo>
                  <a:pt x="216713" y="1657236"/>
                </a:lnTo>
                <a:lnTo>
                  <a:pt x="198539" y="1657236"/>
                </a:lnTo>
                <a:lnTo>
                  <a:pt x="198539" y="1675752"/>
                </a:lnTo>
                <a:lnTo>
                  <a:pt x="216713" y="1675752"/>
                </a:lnTo>
                <a:lnTo>
                  <a:pt x="216713" y="1693926"/>
                </a:lnTo>
                <a:close/>
                <a:moveTo>
                  <a:pt x="354559" y="1143572"/>
                </a:moveTo>
                <a:lnTo>
                  <a:pt x="371704" y="1143572"/>
                </a:lnTo>
                <a:lnTo>
                  <a:pt x="371704" y="1126427"/>
                </a:lnTo>
                <a:lnTo>
                  <a:pt x="388849" y="1126427"/>
                </a:lnTo>
                <a:lnTo>
                  <a:pt x="388849" y="1109282"/>
                </a:lnTo>
                <a:lnTo>
                  <a:pt x="371704" y="1109282"/>
                </a:lnTo>
                <a:lnTo>
                  <a:pt x="371704" y="1092137"/>
                </a:lnTo>
                <a:lnTo>
                  <a:pt x="354559" y="1092137"/>
                </a:lnTo>
                <a:lnTo>
                  <a:pt x="354559" y="1109282"/>
                </a:lnTo>
                <a:lnTo>
                  <a:pt x="337414" y="1109282"/>
                </a:lnTo>
                <a:lnTo>
                  <a:pt x="337414" y="1126427"/>
                </a:lnTo>
                <a:lnTo>
                  <a:pt x="354559" y="1126427"/>
                </a:lnTo>
                <a:lnTo>
                  <a:pt x="354559" y="1143572"/>
                </a:lnTo>
                <a:close/>
                <a:moveTo>
                  <a:pt x="217742" y="1417206"/>
                </a:moveTo>
                <a:lnTo>
                  <a:pt x="234201" y="1417206"/>
                </a:lnTo>
                <a:lnTo>
                  <a:pt x="234201" y="1400404"/>
                </a:lnTo>
                <a:lnTo>
                  <a:pt x="251003" y="1400404"/>
                </a:lnTo>
                <a:lnTo>
                  <a:pt x="251003" y="1383944"/>
                </a:lnTo>
                <a:lnTo>
                  <a:pt x="234201" y="1383944"/>
                </a:lnTo>
                <a:lnTo>
                  <a:pt x="234201" y="1367142"/>
                </a:lnTo>
                <a:lnTo>
                  <a:pt x="217742" y="1367142"/>
                </a:lnTo>
                <a:lnTo>
                  <a:pt x="217742" y="1383944"/>
                </a:lnTo>
                <a:lnTo>
                  <a:pt x="200939" y="1383944"/>
                </a:lnTo>
                <a:lnTo>
                  <a:pt x="200939" y="1400404"/>
                </a:lnTo>
                <a:lnTo>
                  <a:pt x="217742" y="1400404"/>
                </a:lnTo>
                <a:lnTo>
                  <a:pt x="217742" y="1417206"/>
                </a:lnTo>
                <a:close/>
                <a:moveTo>
                  <a:pt x="284950" y="1558138"/>
                </a:moveTo>
                <a:lnTo>
                  <a:pt x="304152" y="1558138"/>
                </a:lnTo>
                <a:lnTo>
                  <a:pt x="304152" y="1538935"/>
                </a:lnTo>
                <a:lnTo>
                  <a:pt x="323355" y="1538935"/>
                </a:lnTo>
                <a:lnTo>
                  <a:pt x="323355" y="1519733"/>
                </a:lnTo>
                <a:lnTo>
                  <a:pt x="304152" y="1519733"/>
                </a:lnTo>
                <a:lnTo>
                  <a:pt x="304152" y="1500530"/>
                </a:lnTo>
                <a:lnTo>
                  <a:pt x="284950" y="1500530"/>
                </a:lnTo>
                <a:lnTo>
                  <a:pt x="284950" y="1519733"/>
                </a:lnTo>
                <a:lnTo>
                  <a:pt x="265748" y="1519733"/>
                </a:lnTo>
                <a:lnTo>
                  <a:pt x="265748" y="1538935"/>
                </a:lnTo>
                <a:lnTo>
                  <a:pt x="284950" y="1538935"/>
                </a:lnTo>
                <a:lnTo>
                  <a:pt x="284950" y="1558138"/>
                </a:lnTo>
                <a:close/>
                <a:moveTo>
                  <a:pt x="356273" y="863765"/>
                </a:moveTo>
                <a:lnTo>
                  <a:pt x="369989" y="863765"/>
                </a:lnTo>
                <a:lnTo>
                  <a:pt x="369989" y="850392"/>
                </a:lnTo>
                <a:lnTo>
                  <a:pt x="383362" y="850392"/>
                </a:lnTo>
                <a:lnTo>
                  <a:pt x="383362" y="836676"/>
                </a:lnTo>
                <a:lnTo>
                  <a:pt x="369989" y="836676"/>
                </a:lnTo>
                <a:lnTo>
                  <a:pt x="369989" y="823303"/>
                </a:lnTo>
                <a:lnTo>
                  <a:pt x="356273" y="823303"/>
                </a:lnTo>
                <a:lnTo>
                  <a:pt x="356273" y="836676"/>
                </a:lnTo>
                <a:lnTo>
                  <a:pt x="342900" y="836676"/>
                </a:lnTo>
                <a:lnTo>
                  <a:pt x="342900" y="850392"/>
                </a:lnTo>
                <a:lnTo>
                  <a:pt x="356273" y="850392"/>
                </a:lnTo>
                <a:lnTo>
                  <a:pt x="356273" y="863765"/>
                </a:lnTo>
                <a:close/>
                <a:moveTo>
                  <a:pt x="1105510" y="742036"/>
                </a:moveTo>
                <a:lnTo>
                  <a:pt x="1129513" y="742036"/>
                </a:lnTo>
                <a:lnTo>
                  <a:pt x="1129513" y="718376"/>
                </a:lnTo>
                <a:lnTo>
                  <a:pt x="1153173" y="718376"/>
                </a:lnTo>
                <a:lnTo>
                  <a:pt x="1153173" y="694373"/>
                </a:lnTo>
                <a:lnTo>
                  <a:pt x="1129513" y="694373"/>
                </a:lnTo>
                <a:lnTo>
                  <a:pt x="1129513" y="670712"/>
                </a:lnTo>
                <a:lnTo>
                  <a:pt x="1105510" y="670712"/>
                </a:lnTo>
                <a:lnTo>
                  <a:pt x="1105510" y="694373"/>
                </a:lnTo>
                <a:lnTo>
                  <a:pt x="1081849" y="694373"/>
                </a:lnTo>
                <a:lnTo>
                  <a:pt x="1081849" y="718376"/>
                </a:lnTo>
                <a:lnTo>
                  <a:pt x="1105510" y="718376"/>
                </a:lnTo>
                <a:lnTo>
                  <a:pt x="1105510" y="742036"/>
                </a:lnTo>
                <a:close/>
                <a:moveTo>
                  <a:pt x="2432876" y="532524"/>
                </a:moveTo>
                <a:lnTo>
                  <a:pt x="2408187" y="532524"/>
                </a:lnTo>
                <a:lnTo>
                  <a:pt x="2408187" y="556870"/>
                </a:lnTo>
                <a:lnTo>
                  <a:pt x="2383841" y="556870"/>
                </a:lnTo>
                <a:lnTo>
                  <a:pt x="2383841" y="581558"/>
                </a:lnTo>
                <a:lnTo>
                  <a:pt x="2408187" y="581558"/>
                </a:lnTo>
                <a:lnTo>
                  <a:pt x="2408187" y="605904"/>
                </a:lnTo>
                <a:lnTo>
                  <a:pt x="2432876" y="605904"/>
                </a:lnTo>
                <a:lnTo>
                  <a:pt x="2432876" y="581558"/>
                </a:lnTo>
                <a:lnTo>
                  <a:pt x="2457221" y="581558"/>
                </a:lnTo>
                <a:lnTo>
                  <a:pt x="2457221" y="556870"/>
                </a:lnTo>
                <a:lnTo>
                  <a:pt x="2432876" y="556870"/>
                </a:lnTo>
                <a:lnTo>
                  <a:pt x="2432876" y="532524"/>
                </a:lnTo>
                <a:close/>
                <a:moveTo>
                  <a:pt x="425196" y="725919"/>
                </a:moveTo>
                <a:lnTo>
                  <a:pt x="438226" y="725919"/>
                </a:lnTo>
                <a:lnTo>
                  <a:pt x="438226" y="712889"/>
                </a:lnTo>
                <a:lnTo>
                  <a:pt x="451256" y="712889"/>
                </a:lnTo>
                <a:lnTo>
                  <a:pt x="451256" y="699859"/>
                </a:lnTo>
                <a:lnTo>
                  <a:pt x="438226" y="699859"/>
                </a:lnTo>
                <a:lnTo>
                  <a:pt x="438226" y="686829"/>
                </a:lnTo>
                <a:lnTo>
                  <a:pt x="425196" y="686829"/>
                </a:lnTo>
                <a:lnTo>
                  <a:pt x="425196" y="699859"/>
                </a:lnTo>
                <a:lnTo>
                  <a:pt x="412166" y="699859"/>
                </a:lnTo>
                <a:lnTo>
                  <a:pt x="412166" y="712889"/>
                </a:lnTo>
                <a:lnTo>
                  <a:pt x="425196" y="712889"/>
                </a:lnTo>
                <a:lnTo>
                  <a:pt x="425196" y="725919"/>
                </a:lnTo>
                <a:close/>
                <a:moveTo>
                  <a:pt x="488975" y="1426121"/>
                </a:moveTo>
                <a:lnTo>
                  <a:pt x="511607" y="1426121"/>
                </a:lnTo>
                <a:lnTo>
                  <a:pt x="511607" y="1403490"/>
                </a:lnTo>
                <a:lnTo>
                  <a:pt x="534238" y="1403490"/>
                </a:lnTo>
                <a:lnTo>
                  <a:pt x="534238" y="1380858"/>
                </a:lnTo>
                <a:lnTo>
                  <a:pt x="511607" y="1380858"/>
                </a:lnTo>
                <a:lnTo>
                  <a:pt x="511607" y="1358227"/>
                </a:lnTo>
                <a:lnTo>
                  <a:pt x="488975" y="1358227"/>
                </a:lnTo>
                <a:lnTo>
                  <a:pt x="488975" y="1380858"/>
                </a:lnTo>
                <a:lnTo>
                  <a:pt x="466344" y="1380858"/>
                </a:lnTo>
                <a:lnTo>
                  <a:pt x="466344" y="1403490"/>
                </a:lnTo>
                <a:lnTo>
                  <a:pt x="488975" y="1403490"/>
                </a:lnTo>
                <a:lnTo>
                  <a:pt x="488975" y="1426121"/>
                </a:lnTo>
                <a:close/>
                <a:moveTo>
                  <a:pt x="420052" y="1838287"/>
                </a:moveTo>
                <a:lnTo>
                  <a:pt x="443370" y="1838287"/>
                </a:lnTo>
                <a:lnTo>
                  <a:pt x="443370" y="1815313"/>
                </a:lnTo>
                <a:lnTo>
                  <a:pt x="466344" y="1815313"/>
                </a:lnTo>
                <a:lnTo>
                  <a:pt x="466344" y="1791995"/>
                </a:lnTo>
                <a:lnTo>
                  <a:pt x="443370" y="1791995"/>
                </a:lnTo>
                <a:lnTo>
                  <a:pt x="443370" y="1769021"/>
                </a:lnTo>
                <a:lnTo>
                  <a:pt x="420052" y="1769021"/>
                </a:lnTo>
                <a:lnTo>
                  <a:pt x="420052" y="1791995"/>
                </a:lnTo>
                <a:lnTo>
                  <a:pt x="397078" y="1791995"/>
                </a:lnTo>
                <a:lnTo>
                  <a:pt x="397078" y="1815313"/>
                </a:lnTo>
                <a:lnTo>
                  <a:pt x="420052" y="1815313"/>
                </a:lnTo>
                <a:lnTo>
                  <a:pt x="420052" y="1838287"/>
                </a:lnTo>
                <a:close/>
                <a:moveTo>
                  <a:pt x="423139" y="1006069"/>
                </a:moveTo>
                <a:lnTo>
                  <a:pt x="440284" y="1006069"/>
                </a:lnTo>
                <a:lnTo>
                  <a:pt x="440284" y="989267"/>
                </a:lnTo>
                <a:lnTo>
                  <a:pt x="457086" y="989267"/>
                </a:lnTo>
                <a:lnTo>
                  <a:pt x="457086" y="972122"/>
                </a:lnTo>
                <a:lnTo>
                  <a:pt x="440284" y="972122"/>
                </a:lnTo>
                <a:lnTo>
                  <a:pt x="440284" y="955319"/>
                </a:lnTo>
                <a:lnTo>
                  <a:pt x="423139" y="955319"/>
                </a:lnTo>
                <a:lnTo>
                  <a:pt x="423139" y="972122"/>
                </a:lnTo>
                <a:lnTo>
                  <a:pt x="406336" y="972122"/>
                </a:lnTo>
                <a:lnTo>
                  <a:pt x="406336" y="989267"/>
                </a:lnTo>
                <a:lnTo>
                  <a:pt x="423139" y="989267"/>
                </a:lnTo>
                <a:lnTo>
                  <a:pt x="423139" y="1006069"/>
                </a:lnTo>
                <a:close/>
                <a:moveTo>
                  <a:pt x="420738" y="1562595"/>
                </a:moveTo>
                <a:lnTo>
                  <a:pt x="442684" y="1562595"/>
                </a:lnTo>
                <a:lnTo>
                  <a:pt x="442684" y="1540307"/>
                </a:lnTo>
                <a:lnTo>
                  <a:pt x="464972" y="1540307"/>
                </a:lnTo>
                <a:lnTo>
                  <a:pt x="464972" y="1518361"/>
                </a:lnTo>
                <a:lnTo>
                  <a:pt x="442684" y="1518361"/>
                </a:lnTo>
                <a:lnTo>
                  <a:pt x="442684" y="1496073"/>
                </a:lnTo>
                <a:lnTo>
                  <a:pt x="420738" y="1496073"/>
                </a:lnTo>
                <a:lnTo>
                  <a:pt x="420738" y="1518361"/>
                </a:lnTo>
                <a:lnTo>
                  <a:pt x="398450" y="1518361"/>
                </a:lnTo>
                <a:lnTo>
                  <a:pt x="398450" y="1540307"/>
                </a:lnTo>
                <a:lnTo>
                  <a:pt x="420738" y="1540307"/>
                </a:lnTo>
                <a:lnTo>
                  <a:pt x="420738" y="1562595"/>
                </a:lnTo>
                <a:close/>
                <a:moveTo>
                  <a:pt x="421767" y="1284846"/>
                </a:moveTo>
                <a:lnTo>
                  <a:pt x="441655" y="1284846"/>
                </a:lnTo>
                <a:lnTo>
                  <a:pt x="441655" y="1264958"/>
                </a:lnTo>
                <a:lnTo>
                  <a:pt x="461543" y="1264958"/>
                </a:lnTo>
                <a:lnTo>
                  <a:pt x="461543" y="1245070"/>
                </a:lnTo>
                <a:lnTo>
                  <a:pt x="441655" y="1245070"/>
                </a:lnTo>
                <a:lnTo>
                  <a:pt x="441655" y="1225182"/>
                </a:lnTo>
                <a:lnTo>
                  <a:pt x="421767" y="1225182"/>
                </a:lnTo>
                <a:lnTo>
                  <a:pt x="421767" y="1245070"/>
                </a:lnTo>
                <a:lnTo>
                  <a:pt x="401879" y="1245070"/>
                </a:lnTo>
                <a:lnTo>
                  <a:pt x="401879" y="1264958"/>
                </a:lnTo>
                <a:lnTo>
                  <a:pt x="421767" y="1264958"/>
                </a:lnTo>
                <a:lnTo>
                  <a:pt x="421767" y="1284846"/>
                </a:lnTo>
                <a:close/>
                <a:moveTo>
                  <a:pt x="492061" y="868223"/>
                </a:moveTo>
                <a:lnTo>
                  <a:pt x="508521" y="868223"/>
                </a:lnTo>
                <a:lnTo>
                  <a:pt x="508521" y="851764"/>
                </a:lnTo>
                <a:lnTo>
                  <a:pt x="524980" y="851764"/>
                </a:lnTo>
                <a:lnTo>
                  <a:pt x="524980" y="835304"/>
                </a:lnTo>
                <a:lnTo>
                  <a:pt x="508521" y="835304"/>
                </a:lnTo>
                <a:lnTo>
                  <a:pt x="508521" y="818845"/>
                </a:lnTo>
                <a:lnTo>
                  <a:pt x="492061" y="818845"/>
                </a:lnTo>
                <a:lnTo>
                  <a:pt x="492061" y="835304"/>
                </a:lnTo>
                <a:lnTo>
                  <a:pt x="475602" y="835304"/>
                </a:lnTo>
                <a:lnTo>
                  <a:pt x="475602" y="851764"/>
                </a:lnTo>
                <a:lnTo>
                  <a:pt x="492061" y="851764"/>
                </a:lnTo>
                <a:lnTo>
                  <a:pt x="492061" y="868223"/>
                </a:lnTo>
                <a:close/>
                <a:moveTo>
                  <a:pt x="1931899" y="183109"/>
                </a:moveTo>
                <a:lnTo>
                  <a:pt x="1949044" y="183109"/>
                </a:lnTo>
                <a:lnTo>
                  <a:pt x="1949044" y="166307"/>
                </a:lnTo>
                <a:lnTo>
                  <a:pt x="1965846" y="166307"/>
                </a:lnTo>
                <a:lnTo>
                  <a:pt x="1965846" y="149162"/>
                </a:lnTo>
                <a:lnTo>
                  <a:pt x="1949044" y="149162"/>
                </a:lnTo>
                <a:lnTo>
                  <a:pt x="1949044" y="132359"/>
                </a:lnTo>
                <a:lnTo>
                  <a:pt x="1931899" y="132359"/>
                </a:lnTo>
                <a:lnTo>
                  <a:pt x="1931899" y="149162"/>
                </a:lnTo>
                <a:lnTo>
                  <a:pt x="1915096" y="149162"/>
                </a:lnTo>
                <a:lnTo>
                  <a:pt x="1915096" y="166307"/>
                </a:lnTo>
                <a:lnTo>
                  <a:pt x="1931899" y="166307"/>
                </a:lnTo>
                <a:lnTo>
                  <a:pt x="1931899" y="183109"/>
                </a:lnTo>
                <a:close/>
                <a:moveTo>
                  <a:pt x="1999107" y="325069"/>
                </a:moveTo>
                <a:lnTo>
                  <a:pt x="2018995" y="325069"/>
                </a:lnTo>
                <a:lnTo>
                  <a:pt x="2018995" y="304838"/>
                </a:lnTo>
                <a:lnTo>
                  <a:pt x="2039227" y="304838"/>
                </a:lnTo>
                <a:lnTo>
                  <a:pt x="2039227" y="284950"/>
                </a:lnTo>
                <a:lnTo>
                  <a:pt x="2018995" y="284950"/>
                </a:lnTo>
                <a:lnTo>
                  <a:pt x="2018995" y="264719"/>
                </a:lnTo>
                <a:lnTo>
                  <a:pt x="1999107" y="264719"/>
                </a:lnTo>
                <a:lnTo>
                  <a:pt x="1999107" y="284950"/>
                </a:lnTo>
                <a:lnTo>
                  <a:pt x="1978876" y="284950"/>
                </a:lnTo>
                <a:lnTo>
                  <a:pt x="1978876" y="304838"/>
                </a:lnTo>
                <a:lnTo>
                  <a:pt x="1999107" y="304838"/>
                </a:lnTo>
                <a:lnTo>
                  <a:pt x="1999107" y="325069"/>
                </a:lnTo>
                <a:close/>
                <a:moveTo>
                  <a:pt x="2136267" y="324726"/>
                </a:moveTo>
                <a:lnTo>
                  <a:pt x="2156155" y="324726"/>
                </a:lnTo>
                <a:lnTo>
                  <a:pt x="2156155" y="304838"/>
                </a:lnTo>
                <a:lnTo>
                  <a:pt x="2176043" y="304838"/>
                </a:lnTo>
                <a:lnTo>
                  <a:pt x="2176043" y="284950"/>
                </a:lnTo>
                <a:lnTo>
                  <a:pt x="2156155" y="284950"/>
                </a:lnTo>
                <a:lnTo>
                  <a:pt x="2156155" y="265062"/>
                </a:lnTo>
                <a:lnTo>
                  <a:pt x="2136267" y="265062"/>
                </a:lnTo>
                <a:lnTo>
                  <a:pt x="2136267" y="284950"/>
                </a:lnTo>
                <a:lnTo>
                  <a:pt x="2116379" y="284950"/>
                </a:lnTo>
                <a:lnTo>
                  <a:pt x="2116379" y="304838"/>
                </a:lnTo>
                <a:lnTo>
                  <a:pt x="2136267" y="304838"/>
                </a:lnTo>
                <a:lnTo>
                  <a:pt x="2136267" y="324726"/>
                </a:lnTo>
                <a:close/>
                <a:moveTo>
                  <a:pt x="2065972" y="466687"/>
                </a:moveTo>
                <a:lnTo>
                  <a:pt x="2089290" y="466687"/>
                </a:lnTo>
                <a:lnTo>
                  <a:pt x="2089290" y="443713"/>
                </a:lnTo>
                <a:lnTo>
                  <a:pt x="2112264" y="443713"/>
                </a:lnTo>
                <a:lnTo>
                  <a:pt x="2112264" y="420395"/>
                </a:lnTo>
                <a:lnTo>
                  <a:pt x="2089290" y="420395"/>
                </a:lnTo>
                <a:lnTo>
                  <a:pt x="2089290" y="397421"/>
                </a:lnTo>
                <a:lnTo>
                  <a:pt x="2065972" y="397421"/>
                </a:lnTo>
                <a:lnTo>
                  <a:pt x="2065972" y="420395"/>
                </a:lnTo>
                <a:lnTo>
                  <a:pt x="2042998" y="420395"/>
                </a:lnTo>
                <a:lnTo>
                  <a:pt x="2042998" y="443713"/>
                </a:lnTo>
                <a:lnTo>
                  <a:pt x="2065972" y="443713"/>
                </a:lnTo>
                <a:lnTo>
                  <a:pt x="2065972" y="466687"/>
                </a:lnTo>
                <a:close/>
                <a:moveTo>
                  <a:pt x="2069059" y="183109"/>
                </a:moveTo>
                <a:lnTo>
                  <a:pt x="2086204" y="183109"/>
                </a:lnTo>
                <a:lnTo>
                  <a:pt x="2086204" y="166307"/>
                </a:lnTo>
                <a:lnTo>
                  <a:pt x="2103006" y="166307"/>
                </a:lnTo>
                <a:lnTo>
                  <a:pt x="2103006" y="149162"/>
                </a:lnTo>
                <a:lnTo>
                  <a:pt x="2086204" y="149162"/>
                </a:lnTo>
                <a:lnTo>
                  <a:pt x="2086204" y="132359"/>
                </a:lnTo>
                <a:lnTo>
                  <a:pt x="2069059" y="132359"/>
                </a:lnTo>
                <a:lnTo>
                  <a:pt x="2069059" y="149162"/>
                </a:lnTo>
                <a:lnTo>
                  <a:pt x="2052256" y="149162"/>
                </a:lnTo>
                <a:lnTo>
                  <a:pt x="2052256" y="166307"/>
                </a:lnTo>
                <a:lnTo>
                  <a:pt x="2069059" y="166307"/>
                </a:lnTo>
                <a:lnTo>
                  <a:pt x="2069059" y="183109"/>
                </a:lnTo>
                <a:close/>
                <a:moveTo>
                  <a:pt x="1791652" y="467030"/>
                </a:moveTo>
                <a:lnTo>
                  <a:pt x="1814970" y="467030"/>
                </a:lnTo>
                <a:lnTo>
                  <a:pt x="1814970" y="443713"/>
                </a:lnTo>
                <a:lnTo>
                  <a:pt x="1838287" y="443713"/>
                </a:lnTo>
                <a:lnTo>
                  <a:pt x="1838287" y="420395"/>
                </a:lnTo>
                <a:lnTo>
                  <a:pt x="1814970" y="420395"/>
                </a:lnTo>
                <a:lnTo>
                  <a:pt x="1814970" y="397078"/>
                </a:lnTo>
                <a:lnTo>
                  <a:pt x="1791652" y="397078"/>
                </a:lnTo>
                <a:lnTo>
                  <a:pt x="1791652" y="420395"/>
                </a:lnTo>
                <a:lnTo>
                  <a:pt x="1768335" y="420395"/>
                </a:lnTo>
                <a:lnTo>
                  <a:pt x="1768335" y="443713"/>
                </a:lnTo>
                <a:lnTo>
                  <a:pt x="1791652" y="443713"/>
                </a:lnTo>
                <a:lnTo>
                  <a:pt x="1791652" y="467030"/>
                </a:lnTo>
                <a:close/>
                <a:moveTo>
                  <a:pt x="1794739" y="183109"/>
                </a:moveTo>
                <a:lnTo>
                  <a:pt x="1811884" y="183109"/>
                </a:lnTo>
                <a:lnTo>
                  <a:pt x="1811884" y="166307"/>
                </a:lnTo>
                <a:lnTo>
                  <a:pt x="1828686" y="166307"/>
                </a:lnTo>
                <a:lnTo>
                  <a:pt x="1828686" y="149162"/>
                </a:lnTo>
                <a:lnTo>
                  <a:pt x="1811884" y="149162"/>
                </a:lnTo>
                <a:lnTo>
                  <a:pt x="1811884" y="132359"/>
                </a:lnTo>
                <a:lnTo>
                  <a:pt x="1794739" y="132359"/>
                </a:lnTo>
                <a:lnTo>
                  <a:pt x="1794739" y="149162"/>
                </a:lnTo>
                <a:lnTo>
                  <a:pt x="1777936" y="149162"/>
                </a:lnTo>
                <a:lnTo>
                  <a:pt x="1777936" y="166307"/>
                </a:lnTo>
                <a:lnTo>
                  <a:pt x="1794739" y="166307"/>
                </a:lnTo>
                <a:lnTo>
                  <a:pt x="1794739" y="183109"/>
                </a:lnTo>
                <a:close/>
                <a:moveTo>
                  <a:pt x="1928812" y="467030"/>
                </a:moveTo>
                <a:lnTo>
                  <a:pt x="1952130" y="467030"/>
                </a:lnTo>
                <a:lnTo>
                  <a:pt x="1952130" y="443713"/>
                </a:lnTo>
                <a:lnTo>
                  <a:pt x="1975447" y="443713"/>
                </a:lnTo>
                <a:lnTo>
                  <a:pt x="1975447" y="420395"/>
                </a:lnTo>
                <a:lnTo>
                  <a:pt x="1952130" y="420395"/>
                </a:lnTo>
                <a:lnTo>
                  <a:pt x="1952130" y="397078"/>
                </a:lnTo>
                <a:lnTo>
                  <a:pt x="1928812" y="397078"/>
                </a:lnTo>
                <a:lnTo>
                  <a:pt x="1928812" y="420395"/>
                </a:lnTo>
                <a:lnTo>
                  <a:pt x="1905495" y="420395"/>
                </a:lnTo>
                <a:lnTo>
                  <a:pt x="1905495" y="443713"/>
                </a:lnTo>
                <a:lnTo>
                  <a:pt x="1928812" y="443713"/>
                </a:lnTo>
                <a:lnTo>
                  <a:pt x="1928812" y="467030"/>
                </a:lnTo>
                <a:close/>
                <a:moveTo>
                  <a:pt x="1861604" y="325412"/>
                </a:moveTo>
                <a:lnTo>
                  <a:pt x="1882178" y="325412"/>
                </a:lnTo>
                <a:lnTo>
                  <a:pt x="1882178" y="305181"/>
                </a:lnTo>
                <a:lnTo>
                  <a:pt x="1902409" y="305181"/>
                </a:lnTo>
                <a:lnTo>
                  <a:pt x="1902409" y="284607"/>
                </a:lnTo>
                <a:lnTo>
                  <a:pt x="1882178" y="284607"/>
                </a:lnTo>
                <a:lnTo>
                  <a:pt x="1882178" y="264376"/>
                </a:lnTo>
                <a:lnTo>
                  <a:pt x="1861604" y="264376"/>
                </a:lnTo>
                <a:lnTo>
                  <a:pt x="1861604" y="284607"/>
                </a:lnTo>
                <a:lnTo>
                  <a:pt x="1841373" y="284607"/>
                </a:lnTo>
                <a:lnTo>
                  <a:pt x="1841373" y="305181"/>
                </a:lnTo>
                <a:lnTo>
                  <a:pt x="1861604" y="305181"/>
                </a:lnTo>
                <a:lnTo>
                  <a:pt x="1861604" y="325412"/>
                </a:lnTo>
                <a:close/>
                <a:moveTo>
                  <a:pt x="1865033" y="40805"/>
                </a:moveTo>
                <a:lnTo>
                  <a:pt x="1878749" y="40805"/>
                </a:lnTo>
                <a:lnTo>
                  <a:pt x="1878749" y="27432"/>
                </a:lnTo>
                <a:lnTo>
                  <a:pt x="1892122" y="27432"/>
                </a:lnTo>
                <a:lnTo>
                  <a:pt x="1892122" y="13716"/>
                </a:lnTo>
                <a:lnTo>
                  <a:pt x="1878749" y="13716"/>
                </a:lnTo>
                <a:lnTo>
                  <a:pt x="1878749" y="343"/>
                </a:lnTo>
                <a:lnTo>
                  <a:pt x="1865033" y="343"/>
                </a:lnTo>
                <a:lnTo>
                  <a:pt x="1865033" y="13716"/>
                </a:lnTo>
                <a:lnTo>
                  <a:pt x="1851660" y="13716"/>
                </a:lnTo>
                <a:lnTo>
                  <a:pt x="1851660" y="27432"/>
                </a:lnTo>
                <a:lnTo>
                  <a:pt x="1865033" y="27432"/>
                </a:lnTo>
                <a:lnTo>
                  <a:pt x="1865033" y="40805"/>
                </a:lnTo>
                <a:close/>
                <a:moveTo>
                  <a:pt x="2002193" y="41148"/>
                </a:moveTo>
                <a:lnTo>
                  <a:pt x="2015909" y="41148"/>
                </a:lnTo>
                <a:lnTo>
                  <a:pt x="2015909" y="27432"/>
                </a:lnTo>
                <a:lnTo>
                  <a:pt x="2029625" y="27432"/>
                </a:lnTo>
                <a:lnTo>
                  <a:pt x="2029625" y="13716"/>
                </a:lnTo>
                <a:lnTo>
                  <a:pt x="2015909" y="13716"/>
                </a:lnTo>
                <a:lnTo>
                  <a:pt x="2015909" y="0"/>
                </a:lnTo>
                <a:lnTo>
                  <a:pt x="2002193" y="0"/>
                </a:lnTo>
                <a:lnTo>
                  <a:pt x="2002193" y="13716"/>
                </a:lnTo>
                <a:lnTo>
                  <a:pt x="1988477" y="13716"/>
                </a:lnTo>
                <a:lnTo>
                  <a:pt x="1988477" y="27432"/>
                </a:lnTo>
                <a:lnTo>
                  <a:pt x="2002193" y="27432"/>
                </a:lnTo>
                <a:lnTo>
                  <a:pt x="2002193" y="41148"/>
                </a:lnTo>
                <a:close/>
                <a:moveTo>
                  <a:pt x="2344064" y="181394"/>
                </a:moveTo>
                <a:lnTo>
                  <a:pt x="2359838" y="181394"/>
                </a:lnTo>
                <a:lnTo>
                  <a:pt x="2359838" y="165621"/>
                </a:lnTo>
                <a:lnTo>
                  <a:pt x="2375611" y="165621"/>
                </a:lnTo>
                <a:lnTo>
                  <a:pt x="2375611" y="149847"/>
                </a:lnTo>
                <a:lnTo>
                  <a:pt x="2359838" y="149847"/>
                </a:lnTo>
                <a:lnTo>
                  <a:pt x="2359838" y="134074"/>
                </a:lnTo>
                <a:lnTo>
                  <a:pt x="2344064" y="134074"/>
                </a:lnTo>
                <a:lnTo>
                  <a:pt x="2344064" y="149847"/>
                </a:lnTo>
                <a:lnTo>
                  <a:pt x="2328291" y="149847"/>
                </a:lnTo>
                <a:lnTo>
                  <a:pt x="2328291" y="165621"/>
                </a:lnTo>
                <a:lnTo>
                  <a:pt x="2344064" y="165621"/>
                </a:lnTo>
                <a:lnTo>
                  <a:pt x="2344064" y="181394"/>
                </a:lnTo>
                <a:close/>
                <a:moveTo>
                  <a:pt x="1108253" y="459829"/>
                </a:moveTo>
                <a:lnTo>
                  <a:pt x="1126769" y="459829"/>
                </a:lnTo>
                <a:lnTo>
                  <a:pt x="1126769" y="441312"/>
                </a:lnTo>
                <a:lnTo>
                  <a:pt x="1145286" y="441312"/>
                </a:lnTo>
                <a:lnTo>
                  <a:pt x="1145286" y="422796"/>
                </a:lnTo>
                <a:lnTo>
                  <a:pt x="1126769" y="422796"/>
                </a:lnTo>
                <a:lnTo>
                  <a:pt x="1126769" y="404279"/>
                </a:lnTo>
                <a:lnTo>
                  <a:pt x="1108253" y="404279"/>
                </a:lnTo>
                <a:lnTo>
                  <a:pt x="1108253" y="422796"/>
                </a:lnTo>
                <a:lnTo>
                  <a:pt x="1089736" y="422796"/>
                </a:lnTo>
                <a:lnTo>
                  <a:pt x="1089736" y="441312"/>
                </a:lnTo>
                <a:lnTo>
                  <a:pt x="1108253" y="441312"/>
                </a:lnTo>
                <a:lnTo>
                  <a:pt x="1108253" y="459829"/>
                </a:lnTo>
                <a:close/>
                <a:moveTo>
                  <a:pt x="2414359" y="38748"/>
                </a:moveTo>
                <a:lnTo>
                  <a:pt x="2426704" y="38748"/>
                </a:lnTo>
                <a:lnTo>
                  <a:pt x="2426704" y="26746"/>
                </a:lnTo>
                <a:lnTo>
                  <a:pt x="2438705" y="26746"/>
                </a:lnTo>
                <a:lnTo>
                  <a:pt x="2438705" y="14402"/>
                </a:lnTo>
                <a:lnTo>
                  <a:pt x="2426704" y="14402"/>
                </a:lnTo>
                <a:lnTo>
                  <a:pt x="2426704" y="2400"/>
                </a:lnTo>
                <a:lnTo>
                  <a:pt x="2414359" y="2400"/>
                </a:lnTo>
                <a:lnTo>
                  <a:pt x="2414359" y="14402"/>
                </a:lnTo>
                <a:lnTo>
                  <a:pt x="2402357" y="14402"/>
                </a:lnTo>
                <a:lnTo>
                  <a:pt x="2402357" y="26746"/>
                </a:lnTo>
                <a:lnTo>
                  <a:pt x="2414359" y="26746"/>
                </a:lnTo>
                <a:lnTo>
                  <a:pt x="2414359" y="38748"/>
                </a:lnTo>
                <a:close/>
                <a:moveTo>
                  <a:pt x="2340979" y="465315"/>
                </a:moveTo>
                <a:lnTo>
                  <a:pt x="2362924" y="465315"/>
                </a:lnTo>
                <a:lnTo>
                  <a:pt x="2362924" y="443027"/>
                </a:lnTo>
                <a:lnTo>
                  <a:pt x="2385212" y="443027"/>
                </a:lnTo>
                <a:lnTo>
                  <a:pt x="2385212" y="421081"/>
                </a:lnTo>
                <a:lnTo>
                  <a:pt x="2362924" y="421081"/>
                </a:lnTo>
                <a:lnTo>
                  <a:pt x="2362924" y="398793"/>
                </a:lnTo>
                <a:lnTo>
                  <a:pt x="2340979" y="398793"/>
                </a:lnTo>
                <a:lnTo>
                  <a:pt x="2340979" y="421081"/>
                </a:lnTo>
                <a:lnTo>
                  <a:pt x="2318690" y="421081"/>
                </a:lnTo>
                <a:lnTo>
                  <a:pt x="2318690" y="443027"/>
                </a:lnTo>
                <a:lnTo>
                  <a:pt x="2340979" y="443027"/>
                </a:lnTo>
                <a:lnTo>
                  <a:pt x="2340979" y="465315"/>
                </a:lnTo>
                <a:close/>
                <a:moveTo>
                  <a:pt x="2203475" y="466344"/>
                </a:moveTo>
                <a:lnTo>
                  <a:pt x="2226107" y="466344"/>
                </a:lnTo>
                <a:lnTo>
                  <a:pt x="2226107" y="443370"/>
                </a:lnTo>
                <a:lnTo>
                  <a:pt x="2249081" y="443370"/>
                </a:lnTo>
                <a:lnTo>
                  <a:pt x="2249081" y="420738"/>
                </a:lnTo>
                <a:lnTo>
                  <a:pt x="2226107" y="420738"/>
                </a:lnTo>
                <a:lnTo>
                  <a:pt x="2226107" y="397764"/>
                </a:lnTo>
                <a:lnTo>
                  <a:pt x="2203475" y="397764"/>
                </a:lnTo>
                <a:lnTo>
                  <a:pt x="2203475" y="420738"/>
                </a:lnTo>
                <a:lnTo>
                  <a:pt x="2180501" y="420738"/>
                </a:lnTo>
                <a:lnTo>
                  <a:pt x="2180501" y="443370"/>
                </a:lnTo>
                <a:lnTo>
                  <a:pt x="2203475" y="443370"/>
                </a:lnTo>
                <a:lnTo>
                  <a:pt x="2203475" y="466344"/>
                </a:lnTo>
                <a:close/>
                <a:moveTo>
                  <a:pt x="2139353" y="40805"/>
                </a:moveTo>
                <a:lnTo>
                  <a:pt x="2153069" y="40805"/>
                </a:lnTo>
                <a:lnTo>
                  <a:pt x="2153069" y="27432"/>
                </a:lnTo>
                <a:lnTo>
                  <a:pt x="2166442" y="27432"/>
                </a:lnTo>
                <a:lnTo>
                  <a:pt x="2166442" y="13716"/>
                </a:lnTo>
                <a:lnTo>
                  <a:pt x="2153069" y="13716"/>
                </a:lnTo>
                <a:lnTo>
                  <a:pt x="2153069" y="343"/>
                </a:lnTo>
                <a:lnTo>
                  <a:pt x="2139353" y="343"/>
                </a:lnTo>
                <a:lnTo>
                  <a:pt x="2139353" y="13716"/>
                </a:lnTo>
                <a:lnTo>
                  <a:pt x="2125980" y="13716"/>
                </a:lnTo>
                <a:lnTo>
                  <a:pt x="2125980" y="27432"/>
                </a:lnTo>
                <a:lnTo>
                  <a:pt x="2139353" y="27432"/>
                </a:lnTo>
                <a:lnTo>
                  <a:pt x="2139353" y="40805"/>
                </a:lnTo>
                <a:close/>
                <a:moveTo>
                  <a:pt x="2206562" y="182423"/>
                </a:moveTo>
                <a:lnTo>
                  <a:pt x="2223021" y="182423"/>
                </a:lnTo>
                <a:lnTo>
                  <a:pt x="2223021" y="165964"/>
                </a:lnTo>
                <a:lnTo>
                  <a:pt x="2239480" y="165964"/>
                </a:lnTo>
                <a:lnTo>
                  <a:pt x="2239480" y="149504"/>
                </a:lnTo>
                <a:lnTo>
                  <a:pt x="2223021" y="149504"/>
                </a:lnTo>
                <a:lnTo>
                  <a:pt x="2223021" y="133045"/>
                </a:lnTo>
                <a:lnTo>
                  <a:pt x="2206562" y="133045"/>
                </a:lnTo>
                <a:lnTo>
                  <a:pt x="2206562" y="149504"/>
                </a:lnTo>
                <a:lnTo>
                  <a:pt x="2190103" y="149504"/>
                </a:lnTo>
                <a:lnTo>
                  <a:pt x="2190103" y="165964"/>
                </a:lnTo>
                <a:lnTo>
                  <a:pt x="2206562" y="165964"/>
                </a:lnTo>
                <a:lnTo>
                  <a:pt x="2206562" y="182423"/>
                </a:lnTo>
                <a:close/>
                <a:moveTo>
                  <a:pt x="2273770" y="324041"/>
                </a:moveTo>
                <a:lnTo>
                  <a:pt x="2292973" y="324041"/>
                </a:lnTo>
                <a:lnTo>
                  <a:pt x="2292973" y="304495"/>
                </a:lnTo>
                <a:lnTo>
                  <a:pt x="2312518" y="304495"/>
                </a:lnTo>
                <a:lnTo>
                  <a:pt x="2312518" y="285293"/>
                </a:lnTo>
                <a:lnTo>
                  <a:pt x="2292973" y="285293"/>
                </a:lnTo>
                <a:lnTo>
                  <a:pt x="2292973" y="265748"/>
                </a:lnTo>
                <a:lnTo>
                  <a:pt x="2273770" y="265748"/>
                </a:lnTo>
                <a:lnTo>
                  <a:pt x="2273770" y="285293"/>
                </a:lnTo>
                <a:lnTo>
                  <a:pt x="2254225" y="285293"/>
                </a:lnTo>
                <a:lnTo>
                  <a:pt x="2254225" y="304495"/>
                </a:lnTo>
                <a:lnTo>
                  <a:pt x="2273770" y="304495"/>
                </a:lnTo>
                <a:lnTo>
                  <a:pt x="2273770" y="324041"/>
                </a:lnTo>
                <a:close/>
                <a:moveTo>
                  <a:pt x="2276856" y="39776"/>
                </a:moveTo>
                <a:lnTo>
                  <a:pt x="2289886" y="39776"/>
                </a:lnTo>
                <a:lnTo>
                  <a:pt x="2289886" y="27089"/>
                </a:lnTo>
                <a:lnTo>
                  <a:pt x="2302574" y="27089"/>
                </a:lnTo>
                <a:lnTo>
                  <a:pt x="2302574" y="14059"/>
                </a:lnTo>
                <a:lnTo>
                  <a:pt x="2289886" y="14059"/>
                </a:lnTo>
                <a:lnTo>
                  <a:pt x="2289886" y="1372"/>
                </a:lnTo>
                <a:lnTo>
                  <a:pt x="2276856" y="1372"/>
                </a:lnTo>
                <a:lnTo>
                  <a:pt x="2276856" y="14059"/>
                </a:lnTo>
                <a:lnTo>
                  <a:pt x="2264169" y="14059"/>
                </a:lnTo>
                <a:lnTo>
                  <a:pt x="2264169" y="27089"/>
                </a:lnTo>
                <a:lnTo>
                  <a:pt x="2276856" y="27089"/>
                </a:lnTo>
                <a:lnTo>
                  <a:pt x="2276856" y="39776"/>
                </a:lnTo>
                <a:close/>
                <a:moveTo>
                  <a:pt x="2411273" y="323012"/>
                </a:moveTo>
                <a:lnTo>
                  <a:pt x="2429789" y="323012"/>
                </a:lnTo>
                <a:lnTo>
                  <a:pt x="2429789" y="304152"/>
                </a:lnTo>
                <a:lnTo>
                  <a:pt x="2448649" y="304152"/>
                </a:lnTo>
                <a:lnTo>
                  <a:pt x="2448649" y="285636"/>
                </a:lnTo>
                <a:lnTo>
                  <a:pt x="2429789" y="285636"/>
                </a:lnTo>
                <a:lnTo>
                  <a:pt x="2429789" y="266776"/>
                </a:lnTo>
                <a:lnTo>
                  <a:pt x="2411273" y="266776"/>
                </a:lnTo>
                <a:lnTo>
                  <a:pt x="2411273" y="285636"/>
                </a:lnTo>
                <a:lnTo>
                  <a:pt x="2392414" y="285636"/>
                </a:lnTo>
                <a:lnTo>
                  <a:pt x="2392414" y="304152"/>
                </a:lnTo>
                <a:lnTo>
                  <a:pt x="2411273" y="304152"/>
                </a:lnTo>
                <a:lnTo>
                  <a:pt x="2411273" y="323012"/>
                </a:lnTo>
                <a:close/>
                <a:moveTo>
                  <a:pt x="1314336" y="321297"/>
                </a:moveTo>
                <a:lnTo>
                  <a:pt x="1332166" y="321297"/>
                </a:lnTo>
                <a:lnTo>
                  <a:pt x="1332166" y="303809"/>
                </a:lnTo>
                <a:lnTo>
                  <a:pt x="1349654" y="303809"/>
                </a:lnTo>
                <a:lnTo>
                  <a:pt x="1349654" y="285979"/>
                </a:lnTo>
                <a:lnTo>
                  <a:pt x="1332166" y="285979"/>
                </a:lnTo>
                <a:lnTo>
                  <a:pt x="1332166" y="268491"/>
                </a:lnTo>
                <a:lnTo>
                  <a:pt x="1314336" y="268491"/>
                </a:lnTo>
                <a:lnTo>
                  <a:pt x="1314336" y="285979"/>
                </a:lnTo>
                <a:lnTo>
                  <a:pt x="1296848" y="285979"/>
                </a:lnTo>
                <a:lnTo>
                  <a:pt x="1296848" y="303809"/>
                </a:lnTo>
                <a:lnTo>
                  <a:pt x="1314336" y="303809"/>
                </a:lnTo>
                <a:lnTo>
                  <a:pt x="1314336" y="321297"/>
                </a:lnTo>
                <a:close/>
                <a:moveTo>
                  <a:pt x="1247813" y="178651"/>
                </a:moveTo>
                <a:lnTo>
                  <a:pt x="1261529" y="178651"/>
                </a:lnTo>
                <a:lnTo>
                  <a:pt x="1261529" y="164592"/>
                </a:lnTo>
                <a:lnTo>
                  <a:pt x="1275588" y="164592"/>
                </a:lnTo>
                <a:lnTo>
                  <a:pt x="1275588" y="150876"/>
                </a:lnTo>
                <a:lnTo>
                  <a:pt x="1261529" y="150876"/>
                </a:lnTo>
                <a:lnTo>
                  <a:pt x="1261529" y="136817"/>
                </a:lnTo>
                <a:lnTo>
                  <a:pt x="1247813" y="136817"/>
                </a:lnTo>
                <a:lnTo>
                  <a:pt x="1247813" y="150876"/>
                </a:lnTo>
                <a:lnTo>
                  <a:pt x="1233754" y="150876"/>
                </a:lnTo>
                <a:lnTo>
                  <a:pt x="1233754" y="164592"/>
                </a:lnTo>
                <a:lnTo>
                  <a:pt x="1247813" y="164592"/>
                </a:lnTo>
                <a:lnTo>
                  <a:pt x="1247813" y="178651"/>
                </a:lnTo>
                <a:close/>
                <a:moveTo>
                  <a:pt x="1311592" y="604190"/>
                </a:moveTo>
                <a:lnTo>
                  <a:pt x="1334910" y="604190"/>
                </a:lnTo>
                <a:lnTo>
                  <a:pt x="1334910" y="580873"/>
                </a:lnTo>
                <a:lnTo>
                  <a:pt x="1358227" y="580873"/>
                </a:lnTo>
                <a:lnTo>
                  <a:pt x="1358227" y="557555"/>
                </a:lnTo>
                <a:lnTo>
                  <a:pt x="1334910" y="557555"/>
                </a:lnTo>
                <a:lnTo>
                  <a:pt x="1334910" y="534238"/>
                </a:lnTo>
                <a:lnTo>
                  <a:pt x="1311592" y="534238"/>
                </a:lnTo>
                <a:lnTo>
                  <a:pt x="1311592" y="557555"/>
                </a:lnTo>
                <a:lnTo>
                  <a:pt x="1288275" y="557555"/>
                </a:lnTo>
                <a:lnTo>
                  <a:pt x="1288275" y="580873"/>
                </a:lnTo>
                <a:lnTo>
                  <a:pt x="1311592" y="580873"/>
                </a:lnTo>
                <a:lnTo>
                  <a:pt x="1311592" y="604190"/>
                </a:lnTo>
                <a:close/>
                <a:moveTo>
                  <a:pt x="1381201" y="463944"/>
                </a:moveTo>
                <a:lnTo>
                  <a:pt x="1402461" y="463944"/>
                </a:lnTo>
                <a:lnTo>
                  <a:pt x="1402461" y="442684"/>
                </a:lnTo>
                <a:lnTo>
                  <a:pt x="1423721" y="442684"/>
                </a:lnTo>
                <a:lnTo>
                  <a:pt x="1423721" y="421424"/>
                </a:lnTo>
                <a:lnTo>
                  <a:pt x="1402461" y="421424"/>
                </a:lnTo>
                <a:lnTo>
                  <a:pt x="1402461" y="400164"/>
                </a:lnTo>
                <a:lnTo>
                  <a:pt x="1381201" y="400164"/>
                </a:lnTo>
                <a:lnTo>
                  <a:pt x="1381201" y="421424"/>
                </a:lnTo>
                <a:lnTo>
                  <a:pt x="1359941" y="421424"/>
                </a:lnTo>
                <a:lnTo>
                  <a:pt x="1359941" y="442684"/>
                </a:lnTo>
                <a:lnTo>
                  <a:pt x="1381201" y="442684"/>
                </a:lnTo>
                <a:lnTo>
                  <a:pt x="1381201" y="463944"/>
                </a:lnTo>
                <a:close/>
                <a:moveTo>
                  <a:pt x="1244727" y="461886"/>
                </a:moveTo>
                <a:lnTo>
                  <a:pt x="1264615" y="461886"/>
                </a:lnTo>
                <a:lnTo>
                  <a:pt x="1264615" y="441998"/>
                </a:lnTo>
                <a:lnTo>
                  <a:pt x="1284503" y="441998"/>
                </a:lnTo>
                <a:lnTo>
                  <a:pt x="1284503" y="422110"/>
                </a:lnTo>
                <a:lnTo>
                  <a:pt x="1264615" y="422110"/>
                </a:lnTo>
                <a:lnTo>
                  <a:pt x="1264615" y="402222"/>
                </a:lnTo>
                <a:lnTo>
                  <a:pt x="1244727" y="402222"/>
                </a:lnTo>
                <a:lnTo>
                  <a:pt x="1244727" y="422110"/>
                </a:lnTo>
                <a:lnTo>
                  <a:pt x="1224839" y="422110"/>
                </a:lnTo>
                <a:lnTo>
                  <a:pt x="1224839" y="441998"/>
                </a:lnTo>
                <a:lnTo>
                  <a:pt x="1244727" y="441998"/>
                </a:lnTo>
                <a:lnTo>
                  <a:pt x="1244727" y="461886"/>
                </a:lnTo>
                <a:close/>
                <a:moveTo>
                  <a:pt x="1384287" y="180365"/>
                </a:moveTo>
                <a:lnTo>
                  <a:pt x="1399375" y="180365"/>
                </a:lnTo>
                <a:lnTo>
                  <a:pt x="1399375" y="165278"/>
                </a:lnTo>
                <a:lnTo>
                  <a:pt x="1414462" y="165278"/>
                </a:lnTo>
                <a:lnTo>
                  <a:pt x="1414462" y="150190"/>
                </a:lnTo>
                <a:lnTo>
                  <a:pt x="1399375" y="150190"/>
                </a:lnTo>
                <a:lnTo>
                  <a:pt x="1399375" y="135103"/>
                </a:lnTo>
                <a:lnTo>
                  <a:pt x="1384287" y="135103"/>
                </a:lnTo>
                <a:lnTo>
                  <a:pt x="1384287" y="150190"/>
                </a:lnTo>
                <a:lnTo>
                  <a:pt x="1369200" y="150190"/>
                </a:lnTo>
                <a:lnTo>
                  <a:pt x="1369200" y="165278"/>
                </a:lnTo>
                <a:lnTo>
                  <a:pt x="1384287" y="165278"/>
                </a:lnTo>
                <a:lnTo>
                  <a:pt x="1384287" y="180365"/>
                </a:lnTo>
                <a:close/>
                <a:moveTo>
                  <a:pt x="1111339" y="176594"/>
                </a:moveTo>
                <a:lnTo>
                  <a:pt x="1123683" y="176594"/>
                </a:lnTo>
                <a:lnTo>
                  <a:pt x="1123683" y="163906"/>
                </a:lnTo>
                <a:lnTo>
                  <a:pt x="1136371" y="163906"/>
                </a:lnTo>
                <a:lnTo>
                  <a:pt x="1136371" y="151562"/>
                </a:lnTo>
                <a:lnTo>
                  <a:pt x="1123683" y="151562"/>
                </a:lnTo>
                <a:lnTo>
                  <a:pt x="1123683" y="138875"/>
                </a:lnTo>
                <a:lnTo>
                  <a:pt x="1111339" y="138875"/>
                </a:lnTo>
                <a:lnTo>
                  <a:pt x="1111339" y="151562"/>
                </a:lnTo>
                <a:lnTo>
                  <a:pt x="1098652" y="151562"/>
                </a:lnTo>
                <a:lnTo>
                  <a:pt x="1098652" y="163906"/>
                </a:lnTo>
                <a:lnTo>
                  <a:pt x="1111339" y="163906"/>
                </a:lnTo>
                <a:lnTo>
                  <a:pt x="1111339" y="176594"/>
                </a:lnTo>
                <a:close/>
                <a:moveTo>
                  <a:pt x="1175118" y="602475"/>
                </a:moveTo>
                <a:lnTo>
                  <a:pt x="1197064" y="602475"/>
                </a:lnTo>
                <a:lnTo>
                  <a:pt x="1197064" y="580187"/>
                </a:lnTo>
                <a:lnTo>
                  <a:pt x="1219352" y="580187"/>
                </a:lnTo>
                <a:lnTo>
                  <a:pt x="1219352" y="558241"/>
                </a:lnTo>
                <a:lnTo>
                  <a:pt x="1197064" y="558241"/>
                </a:lnTo>
                <a:lnTo>
                  <a:pt x="1197064" y="535953"/>
                </a:lnTo>
                <a:lnTo>
                  <a:pt x="1175118" y="535953"/>
                </a:lnTo>
                <a:lnTo>
                  <a:pt x="1175118" y="558241"/>
                </a:lnTo>
                <a:lnTo>
                  <a:pt x="1152830" y="558241"/>
                </a:lnTo>
                <a:lnTo>
                  <a:pt x="1152830" y="580187"/>
                </a:lnTo>
                <a:lnTo>
                  <a:pt x="1175118" y="580187"/>
                </a:lnTo>
                <a:lnTo>
                  <a:pt x="1175118" y="602475"/>
                </a:lnTo>
                <a:close/>
                <a:moveTo>
                  <a:pt x="1177861" y="319240"/>
                </a:moveTo>
                <a:lnTo>
                  <a:pt x="1194321" y="319240"/>
                </a:lnTo>
                <a:lnTo>
                  <a:pt x="1194321" y="303124"/>
                </a:lnTo>
                <a:lnTo>
                  <a:pt x="1210437" y="303124"/>
                </a:lnTo>
                <a:lnTo>
                  <a:pt x="1210437" y="286664"/>
                </a:lnTo>
                <a:lnTo>
                  <a:pt x="1194321" y="286664"/>
                </a:lnTo>
                <a:lnTo>
                  <a:pt x="1194321" y="270548"/>
                </a:lnTo>
                <a:lnTo>
                  <a:pt x="1177861" y="270548"/>
                </a:lnTo>
                <a:lnTo>
                  <a:pt x="1177861" y="286664"/>
                </a:lnTo>
                <a:lnTo>
                  <a:pt x="1161745" y="286664"/>
                </a:lnTo>
                <a:lnTo>
                  <a:pt x="1161745" y="303124"/>
                </a:lnTo>
                <a:lnTo>
                  <a:pt x="1177861" y="303124"/>
                </a:lnTo>
                <a:lnTo>
                  <a:pt x="1177861" y="319240"/>
                </a:lnTo>
                <a:close/>
                <a:moveTo>
                  <a:pt x="1657921" y="182423"/>
                </a:moveTo>
                <a:lnTo>
                  <a:pt x="1674381" y="182423"/>
                </a:lnTo>
                <a:lnTo>
                  <a:pt x="1674381" y="165964"/>
                </a:lnTo>
                <a:lnTo>
                  <a:pt x="1690840" y="165964"/>
                </a:lnTo>
                <a:lnTo>
                  <a:pt x="1690840" y="149504"/>
                </a:lnTo>
                <a:lnTo>
                  <a:pt x="1674381" y="149504"/>
                </a:lnTo>
                <a:lnTo>
                  <a:pt x="1674381" y="133045"/>
                </a:lnTo>
                <a:lnTo>
                  <a:pt x="1657921" y="133045"/>
                </a:lnTo>
                <a:lnTo>
                  <a:pt x="1657921" y="149504"/>
                </a:lnTo>
                <a:lnTo>
                  <a:pt x="1641462" y="149504"/>
                </a:lnTo>
                <a:lnTo>
                  <a:pt x="1641462" y="165964"/>
                </a:lnTo>
                <a:lnTo>
                  <a:pt x="1657921" y="165964"/>
                </a:lnTo>
                <a:lnTo>
                  <a:pt x="1657921" y="182423"/>
                </a:lnTo>
                <a:close/>
                <a:moveTo>
                  <a:pt x="1727873" y="40805"/>
                </a:moveTo>
                <a:lnTo>
                  <a:pt x="1741589" y="40805"/>
                </a:lnTo>
                <a:lnTo>
                  <a:pt x="1741589" y="27432"/>
                </a:lnTo>
                <a:lnTo>
                  <a:pt x="1754962" y="27432"/>
                </a:lnTo>
                <a:lnTo>
                  <a:pt x="1754962" y="13716"/>
                </a:lnTo>
                <a:lnTo>
                  <a:pt x="1741589" y="13716"/>
                </a:lnTo>
                <a:lnTo>
                  <a:pt x="1741589" y="343"/>
                </a:lnTo>
                <a:lnTo>
                  <a:pt x="1727873" y="343"/>
                </a:lnTo>
                <a:lnTo>
                  <a:pt x="1727873" y="13716"/>
                </a:lnTo>
                <a:lnTo>
                  <a:pt x="1714500" y="13716"/>
                </a:lnTo>
                <a:lnTo>
                  <a:pt x="1714500" y="27432"/>
                </a:lnTo>
                <a:lnTo>
                  <a:pt x="1727873" y="27432"/>
                </a:lnTo>
                <a:lnTo>
                  <a:pt x="1727873" y="40805"/>
                </a:lnTo>
                <a:close/>
                <a:moveTo>
                  <a:pt x="1654835" y="466001"/>
                </a:moveTo>
                <a:lnTo>
                  <a:pt x="1677467" y="466001"/>
                </a:lnTo>
                <a:lnTo>
                  <a:pt x="1677467" y="443370"/>
                </a:lnTo>
                <a:lnTo>
                  <a:pt x="1700098" y="443370"/>
                </a:lnTo>
                <a:lnTo>
                  <a:pt x="1700098" y="420738"/>
                </a:lnTo>
                <a:lnTo>
                  <a:pt x="1677467" y="420738"/>
                </a:lnTo>
                <a:lnTo>
                  <a:pt x="1677467" y="398107"/>
                </a:lnTo>
                <a:lnTo>
                  <a:pt x="1654835" y="398107"/>
                </a:lnTo>
                <a:lnTo>
                  <a:pt x="1654835" y="420738"/>
                </a:lnTo>
                <a:lnTo>
                  <a:pt x="1632204" y="420738"/>
                </a:lnTo>
                <a:lnTo>
                  <a:pt x="1632204" y="443370"/>
                </a:lnTo>
                <a:lnTo>
                  <a:pt x="1654835" y="443370"/>
                </a:lnTo>
                <a:lnTo>
                  <a:pt x="1654835" y="466001"/>
                </a:lnTo>
                <a:close/>
                <a:moveTo>
                  <a:pt x="1724787" y="325069"/>
                </a:moveTo>
                <a:lnTo>
                  <a:pt x="1744675" y="325069"/>
                </a:lnTo>
                <a:lnTo>
                  <a:pt x="1744675" y="304838"/>
                </a:lnTo>
                <a:lnTo>
                  <a:pt x="1764906" y="304838"/>
                </a:lnTo>
                <a:lnTo>
                  <a:pt x="1764906" y="284950"/>
                </a:lnTo>
                <a:lnTo>
                  <a:pt x="1744675" y="284950"/>
                </a:lnTo>
                <a:lnTo>
                  <a:pt x="1744675" y="264719"/>
                </a:lnTo>
                <a:lnTo>
                  <a:pt x="1724787" y="264719"/>
                </a:lnTo>
                <a:lnTo>
                  <a:pt x="1724787" y="284950"/>
                </a:lnTo>
                <a:lnTo>
                  <a:pt x="1704556" y="284950"/>
                </a:lnTo>
                <a:lnTo>
                  <a:pt x="1704556" y="304838"/>
                </a:lnTo>
                <a:lnTo>
                  <a:pt x="1724787" y="304838"/>
                </a:lnTo>
                <a:lnTo>
                  <a:pt x="1724787" y="325069"/>
                </a:lnTo>
                <a:close/>
                <a:moveTo>
                  <a:pt x="1591056" y="39776"/>
                </a:moveTo>
                <a:lnTo>
                  <a:pt x="1604086" y="39776"/>
                </a:lnTo>
                <a:lnTo>
                  <a:pt x="1604086" y="27089"/>
                </a:lnTo>
                <a:lnTo>
                  <a:pt x="1616773" y="27089"/>
                </a:lnTo>
                <a:lnTo>
                  <a:pt x="1616773" y="14059"/>
                </a:lnTo>
                <a:lnTo>
                  <a:pt x="1604086" y="14059"/>
                </a:lnTo>
                <a:lnTo>
                  <a:pt x="1604086" y="1372"/>
                </a:lnTo>
                <a:lnTo>
                  <a:pt x="1591056" y="1372"/>
                </a:lnTo>
                <a:lnTo>
                  <a:pt x="1591056" y="14059"/>
                </a:lnTo>
                <a:lnTo>
                  <a:pt x="1578369" y="14059"/>
                </a:lnTo>
                <a:lnTo>
                  <a:pt x="1578369" y="27089"/>
                </a:lnTo>
                <a:lnTo>
                  <a:pt x="1591056" y="27089"/>
                </a:lnTo>
                <a:lnTo>
                  <a:pt x="1591056" y="39776"/>
                </a:lnTo>
                <a:close/>
                <a:moveTo>
                  <a:pt x="1454239" y="39091"/>
                </a:moveTo>
                <a:lnTo>
                  <a:pt x="1466583" y="39091"/>
                </a:lnTo>
                <a:lnTo>
                  <a:pt x="1466583" y="26746"/>
                </a:lnTo>
                <a:lnTo>
                  <a:pt x="1478928" y="26746"/>
                </a:lnTo>
                <a:lnTo>
                  <a:pt x="1478928" y="14402"/>
                </a:lnTo>
                <a:lnTo>
                  <a:pt x="1466583" y="14402"/>
                </a:lnTo>
                <a:lnTo>
                  <a:pt x="1466583" y="2057"/>
                </a:lnTo>
                <a:lnTo>
                  <a:pt x="1454239" y="2057"/>
                </a:lnTo>
                <a:lnTo>
                  <a:pt x="1454239" y="14402"/>
                </a:lnTo>
                <a:lnTo>
                  <a:pt x="1441894" y="14402"/>
                </a:lnTo>
                <a:lnTo>
                  <a:pt x="1441894" y="26746"/>
                </a:lnTo>
                <a:lnTo>
                  <a:pt x="1454239" y="26746"/>
                </a:lnTo>
                <a:lnTo>
                  <a:pt x="1454239" y="39091"/>
                </a:lnTo>
                <a:close/>
                <a:moveTo>
                  <a:pt x="1518018" y="464972"/>
                </a:moveTo>
                <a:lnTo>
                  <a:pt x="1539964" y="464972"/>
                </a:lnTo>
                <a:lnTo>
                  <a:pt x="1539964" y="443027"/>
                </a:lnTo>
                <a:lnTo>
                  <a:pt x="1561909" y="443027"/>
                </a:lnTo>
                <a:lnTo>
                  <a:pt x="1561909" y="421081"/>
                </a:lnTo>
                <a:lnTo>
                  <a:pt x="1539964" y="421081"/>
                </a:lnTo>
                <a:lnTo>
                  <a:pt x="1539964" y="399136"/>
                </a:lnTo>
                <a:lnTo>
                  <a:pt x="1518018" y="399136"/>
                </a:lnTo>
                <a:lnTo>
                  <a:pt x="1518018" y="421081"/>
                </a:lnTo>
                <a:lnTo>
                  <a:pt x="1496073" y="421081"/>
                </a:lnTo>
                <a:lnTo>
                  <a:pt x="1496073" y="443027"/>
                </a:lnTo>
                <a:lnTo>
                  <a:pt x="1518018" y="443027"/>
                </a:lnTo>
                <a:lnTo>
                  <a:pt x="1518018" y="464972"/>
                </a:lnTo>
                <a:close/>
                <a:moveTo>
                  <a:pt x="1451153" y="323012"/>
                </a:moveTo>
                <a:lnTo>
                  <a:pt x="1469669" y="323012"/>
                </a:lnTo>
                <a:lnTo>
                  <a:pt x="1469669" y="304152"/>
                </a:lnTo>
                <a:lnTo>
                  <a:pt x="1488529" y="304152"/>
                </a:lnTo>
                <a:lnTo>
                  <a:pt x="1488529" y="285636"/>
                </a:lnTo>
                <a:lnTo>
                  <a:pt x="1469669" y="285636"/>
                </a:lnTo>
                <a:lnTo>
                  <a:pt x="1469669" y="266776"/>
                </a:lnTo>
                <a:lnTo>
                  <a:pt x="1451153" y="266776"/>
                </a:lnTo>
                <a:lnTo>
                  <a:pt x="1451153" y="285636"/>
                </a:lnTo>
                <a:lnTo>
                  <a:pt x="1432293" y="285636"/>
                </a:lnTo>
                <a:lnTo>
                  <a:pt x="1432293" y="304152"/>
                </a:lnTo>
                <a:lnTo>
                  <a:pt x="1451153" y="304152"/>
                </a:lnTo>
                <a:lnTo>
                  <a:pt x="1451153" y="323012"/>
                </a:lnTo>
                <a:close/>
                <a:moveTo>
                  <a:pt x="1587970" y="324041"/>
                </a:moveTo>
                <a:lnTo>
                  <a:pt x="1607172" y="324041"/>
                </a:lnTo>
                <a:lnTo>
                  <a:pt x="1607172" y="304495"/>
                </a:lnTo>
                <a:lnTo>
                  <a:pt x="1626718" y="304495"/>
                </a:lnTo>
                <a:lnTo>
                  <a:pt x="1626718" y="285293"/>
                </a:lnTo>
                <a:lnTo>
                  <a:pt x="1607172" y="285293"/>
                </a:lnTo>
                <a:lnTo>
                  <a:pt x="1607172" y="265748"/>
                </a:lnTo>
                <a:lnTo>
                  <a:pt x="1587970" y="265748"/>
                </a:lnTo>
                <a:lnTo>
                  <a:pt x="1587970" y="285293"/>
                </a:lnTo>
                <a:lnTo>
                  <a:pt x="1568425" y="285293"/>
                </a:lnTo>
                <a:lnTo>
                  <a:pt x="1568425" y="304495"/>
                </a:lnTo>
                <a:lnTo>
                  <a:pt x="1587970" y="304495"/>
                </a:lnTo>
                <a:lnTo>
                  <a:pt x="1587970" y="324041"/>
                </a:lnTo>
                <a:close/>
                <a:moveTo>
                  <a:pt x="1521104" y="181394"/>
                </a:moveTo>
                <a:lnTo>
                  <a:pt x="1536878" y="181394"/>
                </a:lnTo>
                <a:lnTo>
                  <a:pt x="1536878" y="165621"/>
                </a:lnTo>
                <a:lnTo>
                  <a:pt x="1552651" y="165621"/>
                </a:lnTo>
                <a:lnTo>
                  <a:pt x="1552651" y="149847"/>
                </a:lnTo>
                <a:lnTo>
                  <a:pt x="1536878" y="149847"/>
                </a:lnTo>
                <a:lnTo>
                  <a:pt x="1536878" y="134074"/>
                </a:lnTo>
                <a:lnTo>
                  <a:pt x="1521104" y="134074"/>
                </a:lnTo>
                <a:lnTo>
                  <a:pt x="1521104" y="149847"/>
                </a:lnTo>
                <a:lnTo>
                  <a:pt x="1505331" y="149847"/>
                </a:lnTo>
                <a:lnTo>
                  <a:pt x="1505331" y="165621"/>
                </a:lnTo>
                <a:lnTo>
                  <a:pt x="1521104" y="165621"/>
                </a:lnTo>
                <a:lnTo>
                  <a:pt x="1521104" y="181394"/>
                </a:lnTo>
                <a:close/>
              </a:path>
            </a:pathLst>
          </a:custGeom>
          <a:gradFill>
            <a:gsLst>
              <a:gs pos="0">
                <a:srgbClr val="198D8C">
                  <a:alpha val="14901"/>
                </a:srgbClr>
              </a:gs>
              <a:gs pos="100000">
                <a:srgbClr val="08303F">
                  <a:alpha val="14901"/>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21" name="Shape 21"/>
        <p:cNvGrpSpPr/>
        <p:nvPr/>
      </p:nvGrpSpPr>
      <p:grpSpPr>
        <a:xfrm>
          <a:off x="0" y="0"/>
          <a:ext cx="0" cy="0"/>
          <a:chOff x="0" y="0"/>
          <a:chExt cx="0" cy="0"/>
        </a:xfrm>
      </p:grpSpPr>
      <p:sp>
        <p:nvSpPr>
          <p:cNvPr id="22" name="Google Shape;22;p4"/>
          <p:cNvSpPr/>
          <p:nvPr/>
        </p:nvSpPr>
        <p:spPr>
          <a:xfrm>
            <a:off x="-25" y="0"/>
            <a:ext cx="9144762" cy="5144869"/>
          </a:xfrm>
          <a:custGeom>
            <a:rect b="b" l="l" r="r" t="t"/>
            <a:pathLst>
              <a:path extrusionOk="0" h="1948814" w="3463925">
                <a:moveTo>
                  <a:pt x="1413510" y="17145"/>
                </a:moveTo>
                <a:cubicBezTo>
                  <a:pt x="1419225" y="11430"/>
                  <a:pt x="1425575" y="5715"/>
                  <a:pt x="1431925" y="0"/>
                </a:cubicBezTo>
                <a:lnTo>
                  <a:pt x="1427480" y="0"/>
                </a:lnTo>
                <a:cubicBezTo>
                  <a:pt x="1343660" y="73025"/>
                  <a:pt x="1261110" y="173355"/>
                  <a:pt x="1177925" y="281305"/>
                </a:cubicBezTo>
                <a:cubicBezTo>
                  <a:pt x="758190" y="851535"/>
                  <a:pt x="725805" y="1256030"/>
                  <a:pt x="667385" y="1413510"/>
                </a:cubicBezTo>
                <a:cubicBezTo>
                  <a:pt x="607060" y="1603375"/>
                  <a:pt x="505460" y="1791335"/>
                  <a:pt x="392430" y="1948180"/>
                </a:cubicBezTo>
                <a:lnTo>
                  <a:pt x="394970" y="1948180"/>
                </a:lnTo>
                <a:cubicBezTo>
                  <a:pt x="405130" y="1938655"/>
                  <a:pt x="411480" y="1922780"/>
                  <a:pt x="421005" y="1911985"/>
                </a:cubicBezTo>
                <a:cubicBezTo>
                  <a:pt x="703580" y="1497330"/>
                  <a:pt x="688975" y="1271905"/>
                  <a:pt x="785495" y="1014095"/>
                </a:cubicBezTo>
                <a:cubicBezTo>
                  <a:pt x="916305" y="648335"/>
                  <a:pt x="1150620" y="271145"/>
                  <a:pt x="1413510" y="17145"/>
                </a:cubicBezTo>
                <a:close/>
                <a:moveTo>
                  <a:pt x="1920875" y="1196975"/>
                </a:moveTo>
                <a:cubicBezTo>
                  <a:pt x="2319655" y="975995"/>
                  <a:pt x="2611120" y="624840"/>
                  <a:pt x="2814955" y="190500"/>
                </a:cubicBezTo>
                <a:cubicBezTo>
                  <a:pt x="2827655" y="167005"/>
                  <a:pt x="2880360" y="45085"/>
                  <a:pt x="2897505" y="0"/>
                </a:cubicBezTo>
                <a:lnTo>
                  <a:pt x="2894330" y="0"/>
                </a:lnTo>
                <a:cubicBezTo>
                  <a:pt x="2717165" y="443865"/>
                  <a:pt x="2457450" y="840105"/>
                  <a:pt x="2059305" y="1108075"/>
                </a:cubicBezTo>
                <a:cubicBezTo>
                  <a:pt x="2020570" y="1134110"/>
                  <a:pt x="1981200" y="1158875"/>
                  <a:pt x="1940560" y="1181735"/>
                </a:cubicBezTo>
                <a:cubicBezTo>
                  <a:pt x="1545590" y="1394460"/>
                  <a:pt x="1271905" y="1689100"/>
                  <a:pt x="1103630" y="1944370"/>
                </a:cubicBezTo>
                <a:cubicBezTo>
                  <a:pt x="1102360" y="1945640"/>
                  <a:pt x="1101725" y="1946910"/>
                  <a:pt x="1101725" y="1947545"/>
                </a:cubicBezTo>
                <a:lnTo>
                  <a:pt x="1105535" y="1947545"/>
                </a:lnTo>
                <a:cubicBezTo>
                  <a:pt x="1106170" y="1946910"/>
                  <a:pt x="1106805" y="1945640"/>
                  <a:pt x="1107440" y="1944370"/>
                </a:cubicBezTo>
                <a:cubicBezTo>
                  <a:pt x="1276985" y="1691005"/>
                  <a:pt x="1529080" y="1414780"/>
                  <a:pt x="1920875" y="1196975"/>
                </a:cubicBezTo>
                <a:close/>
                <a:moveTo>
                  <a:pt x="1291590" y="6350"/>
                </a:moveTo>
                <a:cubicBezTo>
                  <a:pt x="1293495" y="3810"/>
                  <a:pt x="1295400" y="1905"/>
                  <a:pt x="1297305" y="0"/>
                </a:cubicBezTo>
                <a:lnTo>
                  <a:pt x="1287780" y="0"/>
                </a:lnTo>
                <a:cubicBezTo>
                  <a:pt x="1233805" y="55245"/>
                  <a:pt x="1109345" y="224155"/>
                  <a:pt x="1100455" y="238760"/>
                </a:cubicBezTo>
                <a:cubicBezTo>
                  <a:pt x="944880" y="461010"/>
                  <a:pt x="805180" y="720090"/>
                  <a:pt x="711835" y="982980"/>
                </a:cubicBezTo>
                <a:cubicBezTo>
                  <a:pt x="678180" y="1072515"/>
                  <a:pt x="664210" y="1144270"/>
                  <a:pt x="621665" y="1276985"/>
                </a:cubicBezTo>
                <a:cubicBezTo>
                  <a:pt x="513715" y="1597660"/>
                  <a:pt x="344170" y="1816100"/>
                  <a:pt x="239395" y="1930400"/>
                </a:cubicBezTo>
                <a:cubicBezTo>
                  <a:pt x="234950" y="1936750"/>
                  <a:pt x="229235" y="1940560"/>
                  <a:pt x="222885" y="1947545"/>
                </a:cubicBezTo>
                <a:lnTo>
                  <a:pt x="232410" y="1947545"/>
                </a:lnTo>
                <a:cubicBezTo>
                  <a:pt x="618490" y="1522730"/>
                  <a:pt x="638175" y="1179830"/>
                  <a:pt x="735965" y="935990"/>
                </a:cubicBezTo>
                <a:cubicBezTo>
                  <a:pt x="862965" y="599440"/>
                  <a:pt x="1068705" y="256540"/>
                  <a:pt x="1291590" y="6350"/>
                </a:cubicBezTo>
                <a:close/>
                <a:moveTo>
                  <a:pt x="1994535" y="0"/>
                </a:moveTo>
                <a:lnTo>
                  <a:pt x="1985645" y="0"/>
                </a:lnTo>
                <a:cubicBezTo>
                  <a:pt x="1681480" y="373380"/>
                  <a:pt x="1433195" y="822960"/>
                  <a:pt x="1155700" y="1283970"/>
                </a:cubicBezTo>
                <a:cubicBezTo>
                  <a:pt x="1024890" y="1506855"/>
                  <a:pt x="880110" y="1731010"/>
                  <a:pt x="740410" y="1928495"/>
                </a:cubicBezTo>
                <a:cubicBezTo>
                  <a:pt x="734060" y="1938020"/>
                  <a:pt x="730885" y="1941830"/>
                  <a:pt x="726440" y="1948180"/>
                </a:cubicBezTo>
                <a:lnTo>
                  <a:pt x="731520" y="1948180"/>
                </a:lnTo>
                <a:cubicBezTo>
                  <a:pt x="1170940" y="1356360"/>
                  <a:pt x="1524635" y="580390"/>
                  <a:pt x="1979930" y="17145"/>
                </a:cubicBezTo>
                <a:cubicBezTo>
                  <a:pt x="1984375" y="10795"/>
                  <a:pt x="1989455" y="5715"/>
                  <a:pt x="1994535" y="0"/>
                </a:cubicBezTo>
                <a:close/>
                <a:moveTo>
                  <a:pt x="1257935" y="324485"/>
                </a:moveTo>
                <a:cubicBezTo>
                  <a:pt x="1363980" y="191770"/>
                  <a:pt x="1476375" y="80010"/>
                  <a:pt x="1580515" y="0"/>
                </a:cubicBezTo>
                <a:lnTo>
                  <a:pt x="1574800" y="0"/>
                </a:lnTo>
                <a:cubicBezTo>
                  <a:pt x="1471295" y="79375"/>
                  <a:pt x="1360170" y="190500"/>
                  <a:pt x="1256030" y="321945"/>
                </a:cubicBezTo>
                <a:cubicBezTo>
                  <a:pt x="1015365" y="624840"/>
                  <a:pt x="842010" y="987425"/>
                  <a:pt x="768985" y="1343660"/>
                </a:cubicBezTo>
                <a:cubicBezTo>
                  <a:pt x="730885" y="1528445"/>
                  <a:pt x="666115" y="1706245"/>
                  <a:pt x="576580" y="1872615"/>
                </a:cubicBezTo>
                <a:cubicBezTo>
                  <a:pt x="562610" y="1898015"/>
                  <a:pt x="548640" y="1922780"/>
                  <a:pt x="533400" y="1947545"/>
                </a:cubicBezTo>
                <a:lnTo>
                  <a:pt x="537210" y="1947545"/>
                </a:lnTo>
                <a:cubicBezTo>
                  <a:pt x="551815" y="1923415"/>
                  <a:pt x="565785" y="1899285"/>
                  <a:pt x="579120" y="1874520"/>
                </a:cubicBezTo>
                <a:cubicBezTo>
                  <a:pt x="669290" y="1708150"/>
                  <a:pt x="734060" y="1529715"/>
                  <a:pt x="772160" y="1344295"/>
                </a:cubicBezTo>
                <a:cubicBezTo>
                  <a:pt x="844550" y="989330"/>
                  <a:pt x="1017270" y="626745"/>
                  <a:pt x="1257935" y="324485"/>
                </a:cubicBezTo>
                <a:close/>
                <a:moveTo>
                  <a:pt x="1598930" y="307975"/>
                </a:moveTo>
                <a:cubicBezTo>
                  <a:pt x="1688465" y="182880"/>
                  <a:pt x="1772920" y="79375"/>
                  <a:pt x="1850390" y="635"/>
                </a:cubicBezTo>
                <a:lnTo>
                  <a:pt x="1845310" y="635"/>
                </a:lnTo>
                <a:cubicBezTo>
                  <a:pt x="1769745" y="78740"/>
                  <a:pt x="1685925" y="180975"/>
                  <a:pt x="1596390" y="306070"/>
                </a:cubicBezTo>
                <a:cubicBezTo>
                  <a:pt x="1393190" y="589280"/>
                  <a:pt x="1184910" y="955675"/>
                  <a:pt x="1024255" y="1311275"/>
                </a:cubicBezTo>
                <a:cubicBezTo>
                  <a:pt x="908685" y="1568450"/>
                  <a:pt x="778510" y="1783715"/>
                  <a:pt x="665480" y="1948815"/>
                </a:cubicBezTo>
                <a:lnTo>
                  <a:pt x="669290" y="1948815"/>
                </a:lnTo>
                <a:cubicBezTo>
                  <a:pt x="782320" y="1783715"/>
                  <a:pt x="911225" y="1569085"/>
                  <a:pt x="1026795" y="1313180"/>
                </a:cubicBezTo>
                <a:cubicBezTo>
                  <a:pt x="1187450" y="956945"/>
                  <a:pt x="1395730" y="590550"/>
                  <a:pt x="1598930" y="307975"/>
                </a:cubicBezTo>
                <a:close/>
                <a:moveTo>
                  <a:pt x="2136140" y="0"/>
                </a:moveTo>
                <a:lnTo>
                  <a:pt x="2132965" y="0"/>
                </a:lnTo>
                <a:cubicBezTo>
                  <a:pt x="2118995" y="18415"/>
                  <a:pt x="2105660" y="37465"/>
                  <a:pt x="2091055" y="57785"/>
                </a:cubicBezTo>
                <a:cubicBezTo>
                  <a:pt x="2032000" y="141605"/>
                  <a:pt x="1967865" y="239395"/>
                  <a:pt x="1898650" y="347345"/>
                </a:cubicBezTo>
                <a:cubicBezTo>
                  <a:pt x="1722120" y="623570"/>
                  <a:pt x="1591945" y="835025"/>
                  <a:pt x="1414145" y="1089660"/>
                </a:cubicBezTo>
                <a:cubicBezTo>
                  <a:pt x="1203325" y="1386840"/>
                  <a:pt x="983615" y="1673860"/>
                  <a:pt x="793115" y="1947545"/>
                </a:cubicBezTo>
                <a:lnTo>
                  <a:pt x="793115" y="1947545"/>
                </a:lnTo>
                <a:cubicBezTo>
                  <a:pt x="956945" y="1732280"/>
                  <a:pt x="1104265" y="1514475"/>
                  <a:pt x="1282700" y="1278890"/>
                </a:cubicBezTo>
                <a:cubicBezTo>
                  <a:pt x="1608455" y="842645"/>
                  <a:pt x="1868170" y="374650"/>
                  <a:pt x="2136140" y="0"/>
                </a:cubicBezTo>
                <a:close/>
                <a:moveTo>
                  <a:pt x="1801495" y="1117600"/>
                </a:moveTo>
                <a:cubicBezTo>
                  <a:pt x="2167255" y="791210"/>
                  <a:pt x="2410460" y="352425"/>
                  <a:pt x="2586990" y="635"/>
                </a:cubicBezTo>
                <a:lnTo>
                  <a:pt x="2583815" y="635"/>
                </a:lnTo>
                <a:cubicBezTo>
                  <a:pt x="2582545" y="3175"/>
                  <a:pt x="2581910" y="5080"/>
                  <a:pt x="2580640" y="6985"/>
                </a:cubicBezTo>
                <a:cubicBezTo>
                  <a:pt x="2522855" y="120015"/>
                  <a:pt x="2452370" y="256540"/>
                  <a:pt x="2363470" y="406400"/>
                </a:cubicBezTo>
                <a:cubicBezTo>
                  <a:pt x="1903730" y="1162050"/>
                  <a:pt x="1669415" y="1159510"/>
                  <a:pt x="1307465" y="1546860"/>
                </a:cubicBezTo>
                <a:cubicBezTo>
                  <a:pt x="1191895" y="1668145"/>
                  <a:pt x="1069975" y="1812290"/>
                  <a:pt x="977900" y="1948815"/>
                </a:cubicBezTo>
                <a:lnTo>
                  <a:pt x="979170" y="1948815"/>
                </a:lnTo>
                <a:cubicBezTo>
                  <a:pt x="998220" y="1929765"/>
                  <a:pt x="1012190" y="1901190"/>
                  <a:pt x="1031240" y="1879600"/>
                </a:cubicBezTo>
                <a:cubicBezTo>
                  <a:pt x="1397635" y="1396365"/>
                  <a:pt x="1617345" y="1283335"/>
                  <a:pt x="1801495" y="1117600"/>
                </a:cubicBezTo>
                <a:close/>
                <a:moveTo>
                  <a:pt x="1793875" y="1215390"/>
                </a:moveTo>
                <a:cubicBezTo>
                  <a:pt x="2159635" y="979170"/>
                  <a:pt x="2433955" y="625475"/>
                  <a:pt x="2641600" y="213360"/>
                </a:cubicBezTo>
                <a:cubicBezTo>
                  <a:pt x="2654300" y="189230"/>
                  <a:pt x="2722245" y="50165"/>
                  <a:pt x="2743200" y="635"/>
                </a:cubicBezTo>
                <a:lnTo>
                  <a:pt x="2736215" y="635"/>
                </a:lnTo>
                <a:cubicBezTo>
                  <a:pt x="2528570" y="462915"/>
                  <a:pt x="2258695" y="888365"/>
                  <a:pt x="1835150" y="1179830"/>
                </a:cubicBezTo>
                <a:cubicBezTo>
                  <a:pt x="1460500" y="1417955"/>
                  <a:pt x="1215390" y="1689100"/>
                  <a:pt x="1036955" y="1948815"/>
                </a:cubicBezTo>
                <a:lnTo>
                  <a:pt x="1044575" y="1948815"/>
                </a:lnTo>
                <a:cubicBezTo>
                  <a:pt x="1049655" y="1941830"/>
                  <a:pt x="1053465" y="1936115"/>
                  <a:pt x="1059180" y="1927860"/>
                </a:cubicBezTo>
                <a:cubicBezTo>
                  <a:pt x="1226820" y="1690370"/>
                  <a:pt x="1459865" y="1431925"/>
                  <a:pt x="1793875" y="1215390"/>
                </a:cubicBezTo>
                <a:close/>
                <a:moveTo>
                  <a:pt x="1604645" y="1184275"/>
                </a:moveTo>
                <a:cubicBezTo>
                  <a:pt x="1973580" y="825500"/>
                  <a:pt x="2223135" y="372745"/>
                  <a:pt x="2435225" y="635"/>
                </a:cubicBezTo>
                <a:cubicBezTo>
                  <a:pt x="2435225" y="635"/>
                  <a:pt x="2435225" y="635"/>
                  <a:pt x="2435225" y="635"/>
                </a:cubicBezTo>
                <a:lnTo>
                  <a:pt x="2431415" y="635"/>
                </a:lnTo>
                <a:cubicBezTo>
                  <a:pt x="2160270" y="481330"/>
                  <a:pt x="1910080" y="904240"/>
                  <a:pt x="1536065" y="1244600"/>
                </a:cubicBezTo>
                <a:cubicBezTo>
                  <a:pt x="1283970" y="1476375"/>
                  <a:pt x="1062355" y="1734820"/>
                  <a:pt x="918845" y="1948815"/>
                </a:cubicBezTo>
                <a:lnTo>
                  <a:pt x="918845" y="1948815"/>
                </a:lnTo>
                <a:cubicBezTo>
                  <a:pt x="1144905" y="1640205"/>
                  <a:pt x="1324610" y="1439545"/>
                  <a:pt x="1604645" y="1184275"/>
                </a:cubicBezTo>
                <a:close/>
                <a:moveTo>
                  <a:pt x="2125980" y="254000"/>
                </a:moveTo>
                <a:cubicBezTo>
                  <a:pt x="2184400" y="158750"/>
                  <a:pt x="2237105" y="72390"/>
                  <a:pt x="2284730" y="0"/>
                </a:cubicBezTo>
                <a:lnTo>
                  <a:pt x="2280920" y="0"/>
                </a:lnTo>
                <a:cubicBezTo>
                  <a:pt x="2233295" y="72390"/>
                  <a:pt x="2181225" y="158115"/>
                  <a:pt x="2123440" y="252095"/>
                </a:cubicBezTo>
                <a:cubicBezTo>
                  <a:pt x="1936750" y="556895"/>
                  <a:pt x="1703705" y="936625"/>
                  <a:pt x="1407795" y="1260475"/>
                </a:cubicBezTo>
                <a:cubicBezTo>
                  <a:pt x="1191260" y="1497330"/>
                  <a:pt x="1006475" y="1737360"/>
                  <a:pt x="853440" y="1948180"/>
                </a:cubicBezTo>
                <a:lnTo>
                  <a:pt x="857885" y="1948180"/>
                </a:lnTo>
                <a:cubicBezTo>
                  <a:pt x="1010920" y="1737995"/>
                  <a:pt x="1195070" y="1499235"/>
                  <a:pt x="1410335" y="1263650"/>
                </a:cubicBezTo>
                <a:cubicBezTo>
                  <a:pt x="1706245" y="939165"/>
                  <a:pt x="1939290" y="559435"/>
                  <a:pt x="2125980" y="254000"/>
                </a:cubicBezTo>
                <a:close/>
                <a:moveTo>
                  <a:pt x="1708785" y="3810"/>
                </a:moveTo>
                <a:cubicBezTo>
                  <a:pt x="1710055" y="2540"/>
                  <a:pt x="1711325" y="1270"/>
                  <a:pt x="1712595" y="0"/>
                </a:cubicBezTo>
                <a:lnTo>
                  <a:pt x="1708150" y="0"/>
                </a:lnTo>
                <a:cubicBezTo>
                  <a:pt x="1397000" y="283845"/>
                  <a:pt x="1134745" y="717550"/>
                  <a:pt x="970280" y="1123950"/>
                </a:cubicBezTo>
                <a:cubicBezTo>
                  <a:pt x="934085" y="1212215"/>
                  <a:pt x="906145" y="1298575"/>
                  <a:pt x="876300" y="1388110"/>
                </a:cubicBezTo>
                <a:cubicBezTo>
                  <a:pt x="807720" y="1589405"/>
                  <a:pt x="705485" y="1778000"/>
                  <a:pt x="603250" y="1947545"/>
                </a:cubicBezTo>
                <a:lnTo>
                  <a:pt x="603250" y="1947545"/>
                </a:lnTo>
                <a:cubicBezTo>
                  <a:pt x="867410" y="1544955"/>
                  <a:pt x="878205" y="1326515"/>
                  <a:pt x="1018540" y="1017905"/>
                </a:cubicBezTo>
                <a:cubicBezTo>
                  <a:pt x="1181100" y="648970"/>
                  <a:pt x="1435100" y="252095"/>
                  <a:pt x="1708785" y="3810"/>
                </a:cubicBezTo>
                <a:close/>
                <a:moveTo>
                  <a:pt x="400685" y="0"/>
                </a:moveTo>
                <a:lnTo>
                  <a:pt x="397510" y="0"/>
                </a:lnTo>
                <a:cubicBezTo>
                  <a:pt x="395605" y="12065"/>
                  <a:pt x="393700" y="24765"/>
                  <a:pt x="391160" y="36830"/>
                </a:cubicBezTo>
                <a:cubicBezTo>
                  <a:pt x="384175" y="69215"/>
                  <a:pt x="374015" y="102870"/>
                  <a:pt x="360680" y="137795"/>
                </a:cubicBezTo>
                <a:cubicBezTo>
                  <a:pt x="314960" y="259080"/>
                  <a:pt x="239395" y="365125"/>
                  <a:pt x="158750" y="422910"/>
                </a:cubicBezTo>
                <a:cubicBezTo>
                  <a:pt x="114935" y="452755"/>
                  <a:pt x="41910" y="517525"/>
                  <a:pt x="635" y="558165"/>
                </a:cubicBezTo>
                <a:lnTo>
                  <a:pt x="635" y="562610"/>
                </a:lnTo>
                <a:cubicBezTo>
                  <a:pt x="102870" y="461645"/>
                  <a:pt x="164465" y="429260"/>
                  <a:pt x="214630" y="379095"/>
                </a:cubicBezTo>
                <a:cubicBezTo>
                  <a:pt x="305435" y="289560"/>
                  <a:pt x="384175" y="125730"/>
                  <a:pt x="400685" y="0"/>
                </a:cubicBezTo>
                <a:close/>
                <a:moveTo>
                  <a:pt x="516890" y="3175"/>
                </a:moveTo>
                <a:cubicBezTo>
                  <a:pt x="516890" y="1905"/>
                  <a:pt x="517525" y="635"/>
                  <a:pt x="517525" y="0"/>
                </a:cubicBezTo>
                <a:lnTo>
                  <a:pt x="514350" y="0"/>
                </a:lnTo>
                <a:cubicBezTo>
                  <a:pt x="514350" y="1270"/>
                  <a:pt x="514350" y="1905"/>
                  <a:pt x="513715" y="3175"/>
                </a:cubicBezTo>
                <a:cubicBezTo>
                  <a:pt x="476885" y="182880"/>
                  <a:pt x="352425" y="400685"/>
                  <a:pt x="235585" y="517525"/>
                </a:cubicBezTo>
                <a:cubicBezTo>
                  <a:pt x="147955" y="605155"/>
                  <a:pt x="78105" y="690880"/>
                  <a:pt x="635" y="775335"/>
                </a:cubicBezTo>
                <a:lnTo>
                  <a:pt x="635" y="780415"/>
                </a:lnTo>
                <a:cubicBezTo>
                  <a:pt x="67310" y="709295"/>
                  <a:pt x="132715" y="627380"/>
                  <a:pt x="204470" y="553720"/>
                </a:cubicBezTo>
                <a:cubicBezTo>
                  <a:pt x="344170" y="421005"/>
                  <a:pt x="474345" y="205105"/>
                  <a:pt x="516890" y="3175"/>
                </a:cubicBezTo>
                <a:close/>
                <a:moveTo>
                  <a:pt x="245110" y="146050"/>
                </a:moveTo>
                <a:cubicBezTo>
                  <a:pt x="266065" y="99060"/>
                  <a:pt x="280035" y="48260"/>
                  <a:pt x="285750" y="635"/>
                </a:cubicBezTo>
                <a:lnTo>
                  <a:pt x="282575" y="635"/>
                </a:lnTo>
                <a:cubicBezTo>
                  <a:pt x="276860" y="48260"/>
                  <a:pt x="263525" y="97790"/>
                  <a:pt x="242570" y="144780"/>
                </a:cubicBezTo>
                <a:cubicBezTo>
                  <a:pt x="202565" y="234315"/>
                  <a:pt x="144145" y="299720"/>
                  <a:pt x="77470" y="328930"/>
                </a:cubicBezTo>
                <a:cubicBezTo>
                  <a:pt x="48895" y="341630"/>
                  <a:pt x="23495" y="354965"/>
                  <a:pt x="0" y="368935"/>
                </a:cubicBezTo>
                <a:lnTo>
                  <a:pt x="0" y="372745"/>
                </a:lnTo>
                <a:cubicBezTo>
                  <a:pt x="23495" y="358775"/>
                  <a:pt x="49530" y="344805"/>
                  <a:pt x="78105" y="332105"/>
                </a:cubicBezTo>
                <a:cubicBezTo>
                  <a:pt x="146050" y="301625"/>
                  <a:pt x="205740" y="235585"/>
                  <a:pt x="245110" y="146050"/>
                </a:cubicBezTo>
                <a:close/>
                <a:moveTo>
                  <a:pt x="174625" y="0"/>
                </a:moveTo>
                <a:lnTo>
                  <a:pt x="168910" y="0"/>
                </a:lnTo>
                <a:cubicBezTo>
                  <a:pt x="156845" y="96520"/>
                  <a:pt x="102235" y="197485"/>
                  <a:pt x="13970" y="226060"/>
                </a:cubicBezTo>
                <a:cubicBezTo>
                  <a:pt x="10160" y="227965"/>
                  <a:pt x="5715" y="228600"/>
                  <a:pt x="635" y="229870"/>
                </a:cubicBezTo>
                <a:lnTo>
                  <a:pt x="635" y="237490"/>
                </a:lnTo>
                <a:cubicBezTo>
                  <a:pt x="97790" y="217805"/>
                  <a:pt x="169545" y="93980"/>
                  <a:pt x="174625" y="0"/>
                </a:cubicBezTo>
                <a:close/>
                <a:moveTo>
                  <a:pt x="62230" y="0"/>
                </a:moveTo>
                <a:lnTo>
                  <a:pt x="58420" y="0"/>
                </a:lnTo>
                <a:cubicBezTo>
                  <a:pt x="48260" y="43180"/>
                  <a:pt x="30480" y="81280"/>
                  <a:pt x="0" y="106680"/>
                </a:cubicBezTo>
                <a:lnTo>
                  <a:pt x="0" y="111125"/>
                </a:lnTo>
                <a:cubicBezTo>
                  <a:pt x="32385" y="85090"/>
                  <a:pt x="53975" y="42545"/>
                  <a:pt x="62230" y="0"/>
                </a:cubicBezTo>
                <a:close/>
                <a:moveTo>
                  <a:pt x="603885" y="1073150"/>
                </a:moveTo>
                <a:cubicBezTo>
                  <a:pt x="686435" y="803910"/>
                  <a:pt x="840105" y="486410"/>
                  <a:pt x="1026160" y="201295"/>
                </a:cubicBezTo>
                <a:cubicBezTo>
                  <a:pt x="1074420" y="127000"/>
                  <a:pt x="1122680" y="59055"/>
                  <a:pt x="1167765" y="0"/>
                </a:cubicBezTo>
                <a:lnTo>
                  <a:pt x="1163320" y="0"/>
                </a:lnTo>
                <a:cubicBezTo>
                  <a:pt x="1118870" y="58420"/>
                  <a:pt x="1071245" y="125095"/>
                  <a:pt x="1023620" y="198755"/>
                </a:cubicBezTo>
                <a:cubicBezTo>
                  <a:pt x="837565" y="483870"/>
                  <a:pt x="683895" y="802005"/>
                  <a:pt x="601345" y="1071880"/>
                </a:cubicBezTo>
                <a:cubicBezTo>
                  <a:pt x="537210" y="1281430"/>
                  <a:pt x="434975" y="1482090"/>
                  <a:pt x="306070" y="1652270"/>
                </a:cubicBezTo>
                <a:cubicBezTo>
                  <a:pt x="209550" y="1779905"/>
                  <a:pt x="100965" y="1885315"/>
                  <a:pt x="2540" y="1948180"/>
                </a:cubicBezTo>
                <a:lnTo>
                  <a:pt x="8890" y="1948180"/>
                </a:lnTo>
                <a:cubicBezTo>
                  <a:pt x="106045" y="1885315"/>
                  <a:pt x="213360" y="1780540"/>
                  <a:pt x="308610" y="1654810"/>
                </a:cubicBezTo>
                <a:cubicBezTo>
                  <a:pt x="437515" y="1483995"/>
                  <a:pt x="539750" y="1282700"/>
                  <a:pt x="603885" y="1073150"/>
                </a:cubicBezTo>
                <a:close/>
                <a:moveTo>
                  <a:pt x="206375" y="1377315"/>
                </a:moveTo>
                <a:cubicBezTo>
                  <a:pt x="423545" y="1107440"/>
                  <a:pt x="494665" y="864870"/>
                  <a:pt x="597535" y="654050"/>
                </a:cubicBezTo>
                <a:cubicBezTo>
                  <a:pt x="674370" y="478790"/>
                  <a:pt x="889635" y="86360"/>
                  <a:pt x="934720" y="0"/>
                </a:cubicBezTo>
                <a:lnTo>
                  <a:pt x="932815" y="0"/>
                </a:lnTo>
                <a:cubicBezTo>
                  <a:pt x="930275" y="4445"/>
                  <a:pt x="927100" y="10160"/>
                  <a:pt x="923290" y="17145"/>
                </a:cubicBezTo>
                <a:cubicBezTo>
                  <a:pt x="674370" y="462915"/>
                  <a:pt x="578485" y="688340"/>
                  <a:pt x="434975" y="1008380"/>
                </a:cubicBezTo>
                <a:cubicBezTo>
                  <a:pt x="334010" y="1214755"/>
                  <a:pt x="175260" y="1449705"/>
                  <a:pt x="635" y="1575435"/>
                </a:cubicBezTo>
                <a:lnTo>
                  <a:pt x="635" y="1579880"/>
                </a:lnTo>
                <a:cubicBezTo>
                  <a:pt x="66675" y="1532890"/>
                  <a:pt x="136525" y="1464310"/>
                  <a:pt x="206375" y="1377315"/>
                </a:cubicBezTo>
                <a:close/>
                <a:moveTo>
                  <a:pt x="497840" y="1109345"/>
                </a:moveTo>
                <a:cubicBezTo>
                  <a:pt x="515620" y="1069340"/>
                  <a:pt x="531495" y="1028700"/>
                  <a:pt x="546100" y="987425"/>
                </a:cubicBezTo>
                <a:cubicBezTo>
                  <a:pt x="646430" y="700405"/>
                  <a:pt x="849630" y="303530"/>
                  <a:pt x="1048385" y="0"/>
                </a:cubicBezTo>
                <a:lnTo>
                  <a:pt x="1044575" y="0"/>
                </a:lnTo>
                <a:cubicBezTo>
                  <a:pt x="1012825" y="48895"/>
                  <a:pt x="980440" y="100330"/>
                  <a:pt x="946150" y="156845"/>
                </a:cubicBezTo>
                <a:cubicBezTo>
                  <a:pt x="673100" y="619760"/>
                  <a:pt x="627380" y="776605"/>
                  <a:pt x="487045" y="1123950"/>
                </a:cubicBezTo>
                <a:cubicBezTo>
                  <a:pt x="384810" y="1356360"/>
                  <a:pt x="200660" y="1626870"/>
                  <a:pt x="0" y="1761490"/>
                </a:cubicBezTo>
                <a:lnTo>
                  <a:pt x="0" y="1765935"/>
                </a:lnTo>
                <a:cubicBezTo>
                  <a:pt x="208280" y="1626870"/>
                  <a:pt x="393700" y="1349375"/>
                  <a:pt x="497840" y="1109345"/>
                </a:cubicBezTo>
                <a:close/>
                <a:moveTo>
                  <a:pt x="436245" y="798195"/>
                </a:moveTo>
                <a:cubicBezTo>
                  <a:pt x="623570" y="421640"/>
                  <a:pt x="748030" y="169545"/>
                  <a:pt x="830580" y="0"/>
                </a:cubicBezTo>
                <a:lnTo>
                  <a:pt x="826770" y="0"/>
                </a:lnTo>
                <a:cubicBezTo>
                  <a:pt x="717550" y="224790"/>
                  <a:pt x="568960" y="525145"/>
                  <a:pt x="433705" y="796290"/>
                </a:cubicBezTo>
                <a:cubicBezTo>
                  <a:pt x="327660" y="1009650"/>
                  <a:pt x="201295" y="1194435"/>
                  <a:pt x="78740" y="1317625"/>
                </a:cubicBezTo>
                <a:cubicBezTo>
                  <a:pt x="52070" y="1344295"/>
                  <a:pt x="26035" y="1367790"/>
                  <a:pt x="635" y="1386840"/>
                </a:cubicBezTo>
                <a:lnTo>
                  <a:pt x="635" y="1391285"/>
                </a:lnTo>
                <a:cubicBezTo>
                  <a:pt x="26670" y="1371600"/>
                  <a:pt x="53340" y="1348105"/>
                  <a:pt x="80645" y="1320165"/>
                </a:cubicBezTo>
                <a:cubicBezTo>
                  <a:pt x="203200" y="1197610"/>
                  <a:pt x="329565" y="1011555"/>
                  <a:pt x="436245" y="798195"/>
                </a:cubicBezTo>
                <a:close/>
                <a:moveTo>
                  <a:pt x="263525" y="674370"/>
                </a:moveTo>
                <a:cubicBezTo>
                  <a:pt x="392430" y="514985"/>
                  <a:pt x="523240" y="264795"/>
                  <a:pt x="617220" y="635"/>
                </a:cubicBezTo>
                <a:lnTo>
                  <a:pt x="614680" y="635"/>
                </a:lnTo>
                <a:cubicBezTo>
                  <a:pt x="612775" y="6350"/>
                  <a:pt x="611505" y="12700"/>
                  <a:pt x="608965" y="17145"/>
                </a:cubicBezTo>
                <a:cubicBezTo>
                  <a:pt x="494030" y="314325"/>
                  <a:pt x="389255" y="514350"/>
                  <a:pt x="236855" y="704215"/>
                </a:cubicBezTo>
                <a:cubicBezTo>
                  <a:pt x="143510" y="829945"/>
                  <a:pt x="73025" y="915035"/>
                  <a:pt x="635" y="991235"/>
                </a:cubicBezTo>
                <a:lnTo>
                  <a:pt x="635" y="995680"/>
                </a:lnTo>
                <a:cubicBezTo>
                  <a:pt x="80645" y="919480"/>
                  <a:pt x="170815" y="795020"/>
                  <a:pt x="263525" y="674370"/>
                </a:cubicBezTo>
                <a:close/>
                <a:moveTo>
                  <a:pt x="727075" y="0"/>
                </a:moveTo>
                <a:lnTo>
                  <a:pt x="720090" y="0"/>
                </a:lnTo>
                <a:cubicBezTo>
                  <a:pt x="517525" y="471170"/>
                  <a:pt x="283845" y="921385"/>
                  <a:pt x="635" y="1192530"/>
                </a:cubicBezTo>
                <a:lnTo>
                  <a:pt x="635" y="1200785"/>
                </a:lnTo>
                <a:cubicBezTo>
                  <a:pt x="13335" y="1189990"/>
                  <a:pt x="26670" y="1177925"/>
                  <a:pt x="40005" y="1164590"/>
                </a:cubicBezTo>
                <a:cubicBezTo>
                  <a:pt x="309880" y="889000"/>
                  <a:pt x="542925" y="431165"/>
                  <a:pt x="727075" y="0"/>
                </a:cubicBezTo>
                <a:close/>
                <a:moveTo>
                  <a:pt x="2894330" y="1308735"/>
                </a:moveTo>
                <a:cubicBezTo>
                  <a:pt x="2820035" y="1350010"/>
                  <a:pt x="2733675" y="1386840"/>
                  <a:pt x="2660015" y="1428750"/>
                </a:cubicBezTo>
                <a:cubicBezTo>
                  <a:pt x="2443480" y="1551940"/>
                  <a:pt x="2284095" y="1712595"/>
                  <a:pt x="2189480" y="1929130"/>
                </a:cubicBezTo>
                <a:cubicBezTo>
                  <a:pt x="2186940" y="1936115"/>
                  <a:pt x="2183130" y="1942465"/>
                  <a:pt x="2181225" y="1948180"/>
                </a:cubicBezTo>
                <a:lnTo>
                  <a:pt x="2184400" y="1948180"/>
                </a:lnTo>
                <a:cubicBezTo>
                  <a:pt x="2216150" y="1877060"/>
                  <a:pt x="2252345" y="1807210"/>
                  <a:pt x="2299970" y="1743710"/>
                </a:cubicBezTo>
                <a:cubicBezTo>
                  <a:pt x="2520315" y="1452880"/>
                  <a:pt x="2752725" y="1401445"/>
                  <a:pt x="2964815" y="1273810"/>
                </a:cubicBezTo>
                <a:cubicBezTo>
                  <a:pt x="3159125" y="1159510"/>
                  <a:pt x="3324860" y="1028065"/>
                  <a:pt x="3463290" y="847725"/>
                </a:cubicBezTo>
                <a:lnTo>
                  <a:pt x="3463290" y="842645"/>
                </a:lnTo>
                <a:cubicBezTo>
                  <a:pt x="3460750" y="846455"/>
                  <a:pt x="3458210" y="849630"/>
                  <a:pt x="3457575" y="850265"/>
                </a:cubicBezTo>
                <a:cubicBezTo>
                  <a:pt x="3300730" y="1050290"/>
                  <a:pt x="3121025" y="1183640"/>
                  <a:pt x="2894330" y="1308735"/>
                </a:cubicBezTo>
                <a:close/>
                <a:moveTo>
                  <a:pt x="3194050" y="955675"/>
                </a:moveTo>
                <a:cubicBezTo>
                  <a:pt x="3044190" y="1083945"/>
                  <a:pt x="2855595" y="1193165"/>
                  <a:pt x="2631440" y="1281430"/>
                </a:cubicBezTo>
                <a:cubicBezTo>
                  <a:pt x="2399030" y="1372235"/>
                  <a:pt x="2209165" y="1498600"/>
                  <a:pt x="2067560" y="1656080"/>
                </a:cubicBezTo>
                <a:cubicBezTo>
                  <a:pt x="1988820" y="1743710"/>
                  <a:pt x="1924685" y="1841500"/>
                  <a:pt x="1876425" y="1947545"/>
                </a:cubicBezTo>
                <a:lnTo>
                  <a:pt x="1883410" y="1947545"/>
                </a:lnTo>
                <a:cubicBezTo>
                  <a:pt x="1931670" y="1843405"/>
                  <a:pt x="1994535" y="1747520"/>
                  <a:pt x="2072005" y="1661160"/>
                </a:cubicBezTo>
                <a:cubicBezTo>
                  <a:pt x="2386965" y="1323340"/>
                  <a:pt x="2643505" y="1318895"/>
                  <a:pt x="2943225" y="1139825"/>
                </a:cubicBezTo>
                <a:cubicBezTo>
                  <a:pt x="3143885" y="1024255"/>
                  <a:pt x="3329940" y="866775"/>
                  <a:pt x="3459480" y="660400"/>
                </a:cubicBezTo>
                <a:cubicBezTo>
                  <a:pt x="3460750" y="658495"/>
                  <a:pt x="3462020" y="656590"/>
                  <a:pt x="3463290" y="654685"/>
                </a:cubicBezTo>
                <a:lnTo>
                  <a:pt x="3463290" y="641350"/>
                </a:lnTo>
                <a:cubicBezTo>
                  <a:pt x="3392805" y="757555"/>
                  <a:pt x="3302635" y="862330"/>
                  <a:pt x="3194050" y="955675"/>
                </a:cubicBezTo>
                <a:close/>
                <a:moveTo>
                  <a:pt x="2715895" y="1346200"/>
                </a:moveTo>
                <a:cubicBezTo>
                  <a:pt x="2506980" y="1438275"/>
                  <a:pt x="2339975" y="1562100"/>
                  <a:pt x="2219960" y="1713865"/>
                </a:cubicBezTo>
                <a:cubicBezTo>
                  <a:pt x="2162810" y="1786255"/>
                  <a:pt x="2116455" y="1864360"/>
                  <a:pt x="2080260" y="1948180"/>
                </a:cubicBezTo>
                <a:lnTo>
                  <a:pt x="2083435" y="1948180"/>
                </a:lnTo>
                <a:cubicBezTo>
                  <a:pt x="2118995" y="1864995"/>
                  <a:pt x="2165350" y="1787525"/>
                  <a:pt x="2221865" y="1715770"/>
                </a:cubicBezTo>
                <a:cubicBezTo>
                  <a:pt x="2442845" y="1437005"/>
                  <a:pt x="2720975" y="1358265"/>
                  <a:pt x="2891790" y="1263650"/>
                </a:cubicBezTo>
                <a:cubicBezTo>
                  <a:pt x="3129280" y="1137285"/>
                  <a:pt x="3352165" y="954405"/>
                  <a:pt x="3462655" y="779145"/>
                </a:cubicBezTo>
                <a:lnTo>
                  <a:pt x="3462655" y="777875"/>
                </a:lnTo>
                <a:cubicBezTo>
                  <a:pt x="3298825" y="1009015"/>
                  <a:pt x="3053080" y="1195705"/>
                  <a:pt x="2715895" y="1346200"/>
                </a:cubicBezTo>
                <a:close/>
                <a:moveTo>
                  <a:pt x="2589530" y="1351915"/>
                </a:moveTo>
                <a:cubicBezTo>
                  <a:pt x="2318385" y="1482090"/>
                  <a:pt x="2115185" y="1664970"/>
                  <a:pt x="1991995" y="1920240"/>
                </a:cubicBezTo>
                <a:cubicBezTo>
                  <a:pt x="1988820" y="1927860"/>
                  <a:pt x="1981835" y="1940560"/>
                  <a:pt x="1979295" y="1947545"/>
                </a:cubicBezTo>
                <a:lnTo>
                  <a:pt x="1982470" y="1947545"/>
                </a:lnTo>
                <a:cubicBezTo>
                  <a:pt x="2026285" y="1854835"/>
                  <a:pt x="2077720" y="1766570"/>
                  <a:pt x="2146300" y="1687830"/>
                </a:cubicBezTo>
                <a:cubicBezTo>
                  <a:pt x="2407920" y="1386205"/>
                  <a:pt x="2667635" y="1337945"/>
                  <a:pt x="2880995" y="1220470"/>
                </a:cubicBezTo>
                <a:cubicBezTo>
                  <a:pt x="3113405" y="1095375"/>
                  <a:pt x="3306445" y="946150"/>
                  <a:pt x="3456940" y="726440"/>
                </a:cubicBezTo>
                <a:cubicBezTo>
                  <a:pt x="3458845" y="723265"/>
                  <a:pt x="3460750" y="720725"/>
                  <a:pt x="3462655" y="717550"/>
                </a:cubicBezTo>
                <a:lnTo>
                  <a:pt x="3462655" y="711200"/>
                </a:lnTo>
                <a:cubicBezTo>
                  <a:pt x="3257550" y="1020445"/>
                  <a:pt x="2964815" y="1195070"/>
                  <a:pt x="2589530" y="1351915"/>
                </a:cubicBezTo>
                <a:close/>
                <a:moveTo>
                  <a:pt x="2849245" y="1438275"/>
                </a:moveTo>
                <a:cubicBezTo>
                  <a:pt x="2675255" y="1532255"/>
                  <a:pt x="2541905" y="1652905"/>
                  <a:pt x="2453640" y="1796415"/>
                </a:cubicBezTo>
                <a:cubicBezTo>
                  <a:pt x="2423795" y="1844675"/>
                  <a:pt x="2399030" y="1894840"/>
                  <a:pt x="2379345" y="1948180"/>
                </a:cubicBezTo>
                <a:lnTo>
                  <a:pt x="2386330" y="1948180"/>
                </a:lnTo>
                <a:cubicBezTo>
                  <a:pt x="2406015" y="1896745"/>
                  <a:pt x="2430145" y="1847215"/>
                  <a:pt x="2458720" y="1800860"/>
                </a:cubicBezTo>
                <a:cubicBezTo>
                  <a:pt x="2546985" y="1657985"/>
                  <a:pt x="2679065" y="1538605"/>
                  <a:pt x="2851785" y="1445260"/>
                </a:cubicBezTo>
                <a:cubicBezTo>
                  <a:pt x="3115310" y="1301750"/>
                  <a:pt x="3314700" y="1149350"/>
                  <a:pt x="3463290" y="977265"/>
                </a:cubicBezTo>
                <a:lnTo>
                  <a:pt x="3463290" y="967105"/>
                </a:lnTo>
                <a:cubicBezTo>
                  <a:pt x="3314700" y="1139825"/>
                  <a:pt x="3114675" y="1293495"/>
                  <a:pt x="2849245" y="1438275"/>
                </a:cubicBezTo>
                <a:close/>
                <a:moveTo>
                  <a:pt x="2911475" y="1351280"/>
                </a:moveTo>
                <a:cubicBezTo>
                  <a:pt x="2842895" y="1390650"/>
                  <a:pt x="2765425" y="1425575"/>
                  <a:pt x="2700020" y="1466215"/>
                </a:cubicBezTo>
                <a:cubicBezTo>
                  <a:pt x="2503805" y="1587500"/>
                  <a:pt x="2362200" y="1743075"/>
                  <a:pt x="2280920" y="1947545"/>
                </a:cubicBezTo>
                <a:lnTo>
                  <a:pt x="2284730" y="1947545"/>
                </a:lnTo>
                <a:cubicBezTo>
                  <a:pt x="2288540" y="1940560"/>
                  <a:pt x="2291080" y="1928495"/>
                  <a:pt x="2294255" y="1923415"/>
                </a:cubicBezTo>
                <a:cubicBezTo>
                  <a:pt x="2395220" y="1692910"/>
                  <a:pt x="2565400" y="1534160"/>
                  <a:pt x="2804795" y="1411605"/>
                </a:cubicBezTo>
                <a:cubicBezTo>
                  <a:pt x="3068320" y="1278255"/>
                  <a:pt x="3319780" y="1098550"/>
                  <a:pt x="3462655" y="908050"/>
                </a:cubicBezTo>
                <a:lnTo>
                  <a:pt x="3462655" y="905510"/>
                </a:lnTo>
                <a:cubicBezTo>
                  <a:pt x="3451225" y="918210"/>
                  <a:pt x="3438525" y="937260"/>
                  <a:pt x="3425825" y="949960"/>
                </a:cubicBezTo>
                <a:cubicBezTo>
                  <a:pt x="3274060" y="1120140"/>
                  <a:pt x="3119120" y="1233170"/>
                  <a:pt x="2911475" y="1351280"/>
                </a:cubicBezTo>
                <a:close/>
                <a:moveTo>
                  <a:pt x="2830830" y="1511935"/>
                </a:moveTo>
                <a:cubicBezTo>
                  <a:pt x="2671445" y="1620520"/>
                  <a:pt x="2561590" y="1746250"/>
                  <a:pt x="2493010" y="1912620"/>
                </a:cubicBezTo>
                <a:cubicBezTo>
                  <a:pt x="2490470" y="1920875"/>
                  <a:pt x="2481580" y="1939290"/>
                  <a:pt x="2479675" y="1947545"/>
                </a:cubicBezTo>
                <a:lnTo>
                  <a:pt x="2482850" y="1947545"/>
                </a:lnTo>
                <a:cubicBezTo>
                  <a:pt x="2559050" y="1744980"/>
                  <a:pt x="2692400" y="1594485"/>
                  <a:pt x="2898140" y="1473835"/>
                </a:cubicBezTo>
                <a:cubicBezTo>
                  <a:pt x="3140075" y="1329055"/>
                  <a:pt x="3329305" y="1191895"/>
                  <a:pt x="3463290" y="1033145"/>
                </a:cubicBezTo>
                <a:lnTo>
                  <a:pt x="3463290" y="1032510"/>
                </a:lnTo>
                <a:cubicBezTo>
                  <a:pt x="3272790" y="1235075"/>
                  <a:pt x="3114675" y="1339215"/>
                  <a:pt x="2830830" y="1511935"/>
                </a:cubicBezTo>
                <a:close/>
                <a:moveTo>
                  <a:pt x="3092450" y="842010"/>
                </a:moveTo>
                <a:cubicBezTo>
                  <a:pt x="2734310" y="1120775"/>
                  <a:pt x="2454275" y="1137920"/>
                  <a:pt x="2193925" y="1266825"/>
                </a:cubicBezTo>
                <a:cubicBezTo>
                  <a:pt x="1924685" y="1395730"/>
                  <a:pt x="1703070" y="1570990"/>
                  <a:pt x="1538605" y="1824355"/>
                </a:cubicBezTo>
                <a:cubicBezTo>
                  <a:pt x="1527810" y="1837690"/>
                  <a:pt x="1477645" y="1927225"/>
                  <a:pt x="1468120" y="1948180"/>
                </a:cubicBezTo>
                <a:lnTo>
                  <a:pt x="1470025" y="1948180"/>
                </a:lnTo>
                <a:cubicBezTo>
                  <a:pt x="1471295" y="1946275"/>
                  <a:pt x="1473200" y="1943100"/>
                  <a:pt x="1475740" y="1939290"/>
                </a:cubicBezTo>
                <a:cubicBezTo>
                  <a:pt x="1830705" y="1267460"/>
                  <a:pt x="2517140" y="1172845"/>
                  <a:pt x="2701290" y="1076960"/>
                </a:cubicBezTo>
                <a:cubicBezTo>
                  <a:pt x="3022600" y="937895"/>
                  <a:pt x="3309620" y="717550"/>
                  <a:pt x="3452495" y="387985"/>
                </a:cubicBezTo>
                <a:cubicBezTo>
                  <a:pt x="3455670" y="379730"/>
                  <a:pt x="3459480" y="371475"/>
                  <a:pt x="3463290" y="363220"/>
                </a:cubicBezTo>
                <a:lnTo>
                  <a:pt x="3463290" y="353060"/>
                </a:lnTo>
                <a:cubicBezTo>
                  <a:pt x="3387725" y="542925"/>
                  <a:pt x="3261995" y="706755"/>
                  <a:pt x="3092450" y="842010"/>
                </a:cubicBezTo>
                <a:close/>
                <a:moveTo>
                  <a:pt x="3092450" y="789305"/>
                </a:moveTo>
                <a:cubicBezTo>
                  <a:pt x="2860675" y="978535"/>
                  <a:pt x="2627630" y="1064895"/>
                  <a:pt x="2321560" y="1160780"/>
                </a:cubicBezTo>
                <a:cubicBezTo>
                  <a:pt x="2162810" y="1216660"/>
                  <a:pt x="2019935" y="1286510"/>
                  <a:pt x="1892300" y="1369060"/>
                </a:cubicBezTo>
                <a:cubicBezTo>
                  <a:pt x="1678305" y="1506855"/>
                  <a:pt x="1488440" y="1701800"/>
                  <a:pt x="1364615" y="1938020"/>
                </a:cubicBezTo>
                <a:cubicBezTo>
                  <a:pt x="1360170" y="1944370"/>
                  <a:pt x="1360170" y="1945640"/>
                  <a:pt x="1359535" y="1948180"/>
                </a:cubicBezTo>
                <a:lnTo>
                  <a:pt x="1367155" y="1948180"/>
                </a:lnTo>
                <a:cubicBezTo>
                  <a:pt x="1367790" y="1947545"/>
                  <a:pt x="1367790" y="1946910"/>
                  <a:pt x="1368425" y="1945640"/>
                </a:cubicBezTo>
                <a:cubicBezTo>
                  <a:pt x="1590675" y="1526540"/>
                  <a:pt x="1970405" y="1271905"/>
                  <a:pt x="2434590" y="1131570"/>
                </a:cubicBezTo>
                <a:cubicBezTo>
                  <a:pt x="2557780" y="1094105"/>
                  <a:pt x="2668905" y="1050925"/>
                  <a:pt x="2772410" y="1000760"/>
                </a:cubicBezTo>
                <a:cubicBezTo>
                  <a:pt x="3077845" y="853440"/>
                  <a:pt x="3347085" y="617220"/>
                  <a:pt x="3462020" y="280670"/>
                </a:cubicBezTo>
                <a:cubicBezTo>
                  <a:pt x="3462655" y="279400"/>
                  <a:pt x="3463290" y="278130"/>
                  <a:pt x="3463290" y="276860"/>
                </a:cubicBezTo>
                <a:lnTo>
                  <a:pt x="3463290" y="255905"/>
                </a:lnTo>
                <a:cubicBezTo>
                  <a:pt x="3397885" y="462280"/>
                  <a:pt x="3269615" y="643890"/>
                  <a:pt x="3092450" y="789305"/>
                </a:cubicBezTo>
                <a:close/>
                <a:moveTo>
                  <a:pt x="2452370" y="1257935"/>
                </a:moveTo>
                <a:cubicBezTo>
                  <a:pt x="2113915" y="1397000"/>
                  <a:pt x="1852295" y="1606550"/>
                  <a:pt x="1689735" y="1915160"/>
                </a:cubicBezTo>
                <a:cubicBezTo>
                  <a:pt x="1685290" y="1925320"/>
                  <a:pt x="1675765" y="1940560"/>
                  <a:pt x="1672590" y="1948180"/>
                </a:cubicBezTo>
                <a:lnTo>
                  <a:pt x="1675765" y="1948180"/>
                </a:lnTo>
                <a:cubicBezTo>
                  <a:pt x="1742440" y="1818640"/>
                  <a:pt x="1816735" y="1708785"/>
                  <a:pt x="1920875" y="1605280"/>
                </a:cubicBezTo>
                <a:cubicBezTo>
                  <a:pt x="2224405" y="1299210"/>
                  <a:pt x="2576195" y="1230630"/>
                  <a:pt x="2763520" y="1138555"/>
                </a:cubicBezTo>
                <a:cubicBezTo>
                  <a:pt x="3079750" y="993775"/>
                  <a:pt x="3346450" y="762635"/>
                  <a:pt x="3462655" y="508635"/>
                </a:cubicBezTo>
                <a:lnTo>
                  <a:pt x="3462655" y="506095"/>
                </a:lnTo>
                <a:cubicBezTo>
                  <a:pt x="3271520" y="876300"/>
                  <a:pt x="2934970" y="1090930"/>
                  <a:pt x="2452370" y="1257935"/>
                </a:cubicBezTo>
                <a:close/>
                <a:moveTo>
                  <a:pt x="2446655" y="1211580"/>
                </a:moveTo>
                <a:cubicBezTo>
                  <a:pt x="2065020" y="1353185"/>
                  <a:pt x="1770380" y="1576705"/>
                  <a:pt x="1588770" y="1913255"/>
                </a:cubicBezTo>
                <a:cubicBezTo>
                  <a:pt x="1583690" y="1924050"/>
                  <a:pt x="1574165" y="1939925"/>
                  <a:pt x="1570990" y="1948180"/>
                </a:cubicBezTo>
                <a:lnTo>
                  <a:pt x="1574165" y="1948180"/>
                </a:lnTo>
                <a:cubicBezTo>
                  <a:pt x="1648460" y="1807210"/>
                  <a:pt x="1732280" y="1688465"/>
                  <a:pt x="1848485" y="1577340"/>
                </a:cubicBezTo>
                <a:cubicBezTo>
                  <a:pt x="2176780" y="1261745"/>
                  <a:pt x="2543175" y="1199515"/>
                  <a:pt x="2741930" y="1103630"/>
                </a:cubicBezTo>
                <a:cubicBezTo>
                  <a:pt x="3074035" y="955040"/>
                  <a:pt x="3350260" y="712470"/>
                  <a:pt x="3463925" y="434340"/>
                </a:cubicBezTo>
                <a:lnTo>
                  <a:pt x="3463925" y="431800"/>
                </a:lnTo>
                <a:cubicBezTo>
                  <a:pt x="3290570" y="808990"/>
                  <a:pt x="2941320" y="1052830"/>
                  <a:pt x="2446655" y="1211580"/>
                </a:cubicBezTo>
                <a:close/>
                <a:moveTo>
                  <a:pt x="2670810" y="1221105"/>
                </a:moveTo>
                <a:cubicBezTo>
                  <a:pt x="2272030" y="1363980"/>
                  <a:pt x="1975485" y="1563370"/>
                  <a:pt x="1794510" y="1910715"/>
                </a:cubicBezTo>
                <a:cubicBezTo>
                  <a:pt x="1789430" y="1922145"/>
                  <a:pt x="1778635" y="1939925"/>
                  <a:pt x="1775460" y="1948180"/>
                </a:cubicBezTo>
                <a:lnTo>
                  <a:pt x="1778635" y="1948180"/>
                </a:lnTo>
                <a:cubicBezTo>
                  <a:pt x="1837690" y="1830705"/>
                  <a:pt x="1903730" y="1728470"/>
                  <a:pt x="1995170" y="1632585"/>
                </a:cubicBezTo>
                <a:cubicBezTo>
                  <a:pt x="2308860" y="1311910"/>
                  <a:pt x="2590165" y="1278255"/>
                  <a:pt x="2829560" y="1152525"/>
                </a:cubicBezTo>
                <a:cubicBezTo>
                  <a:pt x="3082925" y="1025525"/>
                  <a:pt x="3308985" y="847725"/>
                  <a:pt x="3456305" y="596265"/>
                </a:cubicBezTo>
                <a:cubicBezTo>
                  <a:pt x="3458210" y="591820"/>
                  <a:pt x="3460750" y="588010"/>
                  <a:pt x="3463925" y="584200"/>
                </a:cubicBezTo>
                <a:lnTo>
                  <a:pt x="3463925" y="576580"/>
                </a:lnTo>
                <a:cubicBezTo>
                  <a:pt x="3288030" y="885190"/>
                  <a:pt x="3005455" y="1082040"/>
                  <a:pt x="2670810" y="1221105"/>
                </a:cubicBezTo>
                <a:close/>
                <a:moveTo>
                  <a:pt x="2653030" y="979805"/>
                </a:moveTo>
                <a:cubicBezTo>
                  <a:pt x="3046730" y="778510"/>
                  <a:pt x="3376930" y="434975"/>
                  <a:pt x="3381375" y="635"/>
                </a:cubicBezTo>
                <a:lnTo>
                  <a:pt x="3380740" y="635"/>
                </a:lnTo>
                <a:cubicBezTo>
                  <a:pt x="3360420" y="441325"/>
                  <a:pt x="3065145" y="752475"/>
                  <a:pt x="2687320" y="957580"/>
                </a:cubicBezTo>
                <a:cubicBezTo>
                  <a:pt x="2514600" y="1056640"/>
                  <a:pt x="2291080" y="1122045"/>
                  <a:pt x="2115185" y="1214120"/>
                </a:cubicBezTo>
                <a:cubicBezTo>
                  <a:pt x="1834515" y="1356995"/>
                  <a:pt x="1593215" y="1546225"/>
                  <a:pt x="1405255" y="1804670"/>
                </a:cubicBezTo>
                <a:cubicBezTo>
                  <a:pt x="1391920" y="1819910"/>
                  <a:pt x="1323975" y="1925320"/>
                  <a:pt x="1311910" y="1948180"/>
                </a:cubicBezTo>
                <a:lnTo>
                  <a:pt x="1313815" y="1948180"/>
                </a:lnTo>
                <a:cubicBezTo>
                  <a:pt x="1315085" y="1946275"/>
                  <a:pt x="1316990" y="1943735"/>
                  <a:pt x="1319530" y="1940560"/>
                </a:cubicBezTo>
                <a:cubicBezTo>
                  <a:pt x="1744980" y="1236980"/>
                  <a:pt x="2419350" y="1118870"/>
                  <a:pt x="2653030" y="979805"/>
                </a:cubicBezTo>
                <a:close/>
                <a:moveTo>
                  <a:pt x="3430270" y="1948180"/>
                </a:moveTo>
                <a:cubicBezTo>
                  <a:pt x="3441700" y="1941195"/>
                  <a:pt x="3452495" y="1934845"/>
                  <a:pt x="3463290" y="1928495"/>
                </a:cubicBezTo>
                <a:lnTo>
                  <a:pt x="3463290" y="1919605"/>
                </a:lnTo>
                <a:cubicBezTo>
                  <a:pt x="3448050" y="1928495"/>
                  <a:pt x="3432175" y="1938020"/>
                  <a:pt x="3416300" y="1947545"/>
                </a:cubicBezTo>
                <a:lnTo>
                  <a:pt x="3430270" y="1947545"/>
                </a:lnTo>
                <a:close/>
                <a:moveTo>
                  <a:pt x="3275330" y="1948180"/>
                </a:moveTo>
                <a:lnTo>
                  <a:pt x="3280410" y="1948180"/>
                </a:lnTo>
                <a:cubicBezTo>
                  <a:pt x="3347085" y="1892300"/>
                  <a:pt x="3436620" y="1847850"/>
                  <a:pt x="3462655" y="1828165"/>
                </a:cubicBezTo>
                <a:lnTo>
                  <a:pt x="3462655" y="1823720"/>
                </a:lnTo>
                <a:cubicBezTo>
                  <a:pt x="3446145" y="1833245"/>
                  <a:pt x="3426460" y="1847215"/>
                  <a:pt x="3409315" y="1857375"/>
                </a:cubicBezTo>
                <a:cubicBezTo>
                  <a:pt x="3366135" y="1884045"/>
                  <a:pt x="3312160" y="1914525"/>
                  <a:pt x="3275330" y="1948180"/>
                </a:cubicBezTo>
                <a:close/>
                <a:moveTo>
                  <a:pt x="2944495" y="1502410"/>
                </a:moveTo>
                <a:cubicBezTo>
                  <a:pt x="2760345" y="1619250"/>
                  <a:pt x="2637155" y="1769110"/>
                  <a:pt x="2578100" y="1948180"/>
                </a:cubicBezTo>
                <a:lnTo>
                  <a:pt x="2581275" y="1948180"/>
                </a:lnTo>
                <a:cubicBezTo>
                  <a:pt x="2640330" y="1770380"/>
                  <a:pt x="2762885" y="1621790"/>
                  <a:pt x="2945765" y="1505585"/>
                </a:cubicBezTo>
                <a:cubicBezTo>
                  <a:pt x="3167380" y="1364615"/>
                  <a:pt x="3333750" y="1235075"/>
                  <a:pt x="3463290" y="1099820"/>
                </a:cubicBezTo>
                <a:lnTo>
                  <a:pt x="3463290" y="1094740"/>
                </a:lnTo>
                <a:cubicBezTo>
                  <a:pt x="3333750" y="1229995"/>
                  <a:pt x="3167380" y="1360805"/>
                  <a:pt x="2944495" y="1502410"/>
                </a:cubicBezTo>
                <a:close/>
                <a:moveTo>
                  <a:pt x="2359660" y="993140"/>
                </a:moveTo>
                <a:cubicBezTo>
                  <a:pt x="2701290" y="739775"/>
                  <a:pt x="2932430" y="359410"/>
                  <a:pt x="3053715" y="0"/>
                </a:cubicBezTo>
                <a:lnTo>
                  <a:pt x="3053080" y="0"/>
                </a:lnTo>
                <a:cubicBezTo>
                  <a:pt x="2882900" y="452755"/>
                  <a:pt x="2643505" y="814705"/>
                  <a:pt x="2239645" y="1071245"/>
                </a:cubicBezTo>
                <a:cubicBezTo>
                  <a:pt x="2137410" y="1139190"/>
                  <a:pt x="2018030" y="1186815"/>
                  <a:pt x="1905000" y="1250950"/>
                </a:cubicBezTo>
                <a:cubicBezTo>
                  <a:pt x="1597025" y="1424305"/>
                  <a:pt x="1347470" y="1659255"/>
                  <a:pt x="1165860" y="1948180"/>
                </a:cubicBezTo>
                <a:lnTo>
                  <a:pt x="1169670" y="1948180"/>
                </a:lnTo>
                <a:cubicBezTo>
                  <a:pt x="1177290" y="1939290"/>
                  <a:pt x="1185545" y="1920240"/>
                  <a:pt x="1189990" y="1917065"/>
                </a:cubicBezTo>
                <a:cubicBezTo>
                  <a:pt x="1633220" y="1265555"/>
                  <a:pt x="2082165" y="1219835"/>
                  <a:pt x="2359660" y="993140"/>
                </a:cubicBezTo>
                <a:close/>
                <a:moveTo>
                  <a:pt x="2176145" y="1163955"/>
                </a:moveTo>
                <a:cubicBezTo>
                  <a:pt x="2545080" y="1012190"/>
                  <a:pt x="2832735" y="760730"/>
                  <a:pt x="3031490" y="415290"/>
                </a:cubicBezTo>
                <a:cubicBezTo>
                  <a:pt x="3116580" y="267970"/>
                  <a:pt x="3173730" y="123825"/>
                  <a:pt x="3213100" y="0"/>
                </a:cubicBezTo>
                <a:lnTo>
                  <a:pt x="3209925" y="0"/>
                </a:lnTo>
                <a:cubicBezTo>
                  <a:pt x="3169920" y="123825"/>
                  <a:pt x="3113405" y="266700"/>
                  <a:pt x="3028950" y="413385"/>
                </a:cubicBezTo>
                <a:cubicBezTo>
                  <a:pt x="2830830" y="758190"/>
                  <a:pt x="2543175" y="1009015"/>
                  <a:pt x="2175510" y="1160145"/>
                </a:cubicBezTo>
                <a:cubicBezTo>
                  <a:pt x="1953895" y="1250315"/>
                  <a:pt x="1757680" y="1369060"/>
                  <a:pt x="1592580" y="1513205"/>
                </a:cubicBezTo>
                <a:cubicBezTo>
                  <a:pt x="1456055" y="1632585"/>
                  <a:pt x="1338580" y="1770380"/>
                  <a:pt x="1243965" y="1923415"/>
                </a:cubicBezTo>
                <a:cubicBezTo>
                  <a:pt x="1238885" y="1931670"/>
                  <a:pt x="1233805" y="1939290"/>
                  <a:pt x="1229360" y="1947545"/>
                </a:cubicBezTo>
                <a:lnTo>
                  <a:pt x="1233170" y="1947545"/>
                </a:lnTo>
                <a:cubicBezTo>
                  <a:pt x="1237615" y="1939925"/>
                  <a:pt x="1242060" y="1932940"/>
                  <a:pt x="1246505" y="1925320"/>
                </a:cubicBezTo>
                <a:cubicBezTo>
                  <a:pt x="1456690" y="1585595"/>
                  <a:pt x="1769745" y="1329055"/>
                  <a:pt x="2176145" y="1163955"/>
                </a:cubicBezTo>
                <a:close/>
                <a:moveTo>
                  <a:pt x="3158490" y="1948180"/>
                </a:moveTo>
                <a:lnTo>
                  <a:pt x="3159760" y="1948180"/>
                </a:lnTo>
                <a:cubicBezTo>
                  <a:pt x="3195955" y="1911350"/>
                  <a:pt x="3235325" y="1871980"/>
                  <a:pt x="3286125" y="1840865"/>
                </a:cubicBezTo>
                <a:cubicBezTo>
                  <a:pt x="3314065" y="1823720"/>
                  <a:pt x="3432175" y="1747520"/>
                  <a:pt x="3463290" y="1725295"/>
                </a:cubicBezTo>
                <a:lnTo>
                  <a:pt x="3463290" y="1722755"/>
                </a:lnTo>
                <a:cubicBezTo>
                  <a:pt x="3461385" y="1724025"/>
                  <a:pt x="3458845" y="1725295"/>
                  <a:pt x="3456305" y="1726565"/>
                </a:cubicBezTo>
                <a:cubicBezTo>
                  <a:pt x="3364230" y="1791335"/>
                  <a:pt x="3211195" y="1870075"/>
                  <a:pt x="3158490" y="1948180"/>
                </a:cubicBezTo>
                <a:close/>
                <a:moveTo>
                  <a:pt x="2705100" y="1868170"/>
                </a:moveTo>
                <a:cubicBezTo>
                  <a:pt x="2693670" y="1894205"/>
                  <a:pt x="2683510" y="1920875"/>
                  <a:pt x="2675255" y="1948180"/>
                </a:cubicBezTo>
                <a:lnTo>
                  <a:pt x="2678430" y="1948180"/>
                </a:lnTo>
                <a:cubicBezTo>
                  <a:pt x="2728595" y="1786255"/>
                  <a:pt x="2834640" y="1647825"/>
                  <a:pt x="2995295" y="1536700"/>
                </a:cubicBezTo>
                <a:cubicBezTo>
                  <a:pt x="3185795" y="1405255"/>
                  <a:pt x="3395345" y="1241425"/>
                  <a:pt x="3462655" y="1160145"/>
                </a:cubicBezTo>
                <a:lnTo>
                  <a:pt x="3462655" y="1157605"/>
                </a:lnTo>
                <a:cubicBezTo>
                  <a:pt x="3079115" y="1533525"/>
                  <a:pt x="2854960" y="1543050"/>
                  <a:pt x="2705100" y="1868170"/>
                </a:cubicBezTo>
                <a:close/>
                <a:moveTo>
                  <a:pt x="2924810" y="1699260"/>
                </a:moveTo>
                <a:cubicBezTo>
                  <a:pt x="2846705" y="1778000"/>
                  <a:pt x="2793365" y="1864995"/>
                  <a:pt x="2764790" y="1947545"/>
                </a:cubicBezTo>
                <a:lnTo>
                  <a:pt x="2768600" y="1947545"/>
                </a:lnTo>
                <a:cubicBezTo>
                  <a:pt x="2769870" y="1943100"/>
                  <a:pt x="2770505" y="1937385"/>
                  <a:pt x="2773045" y="1934210"/>
                </a:cubicBezTo>
                <a:cubicBezTo>
                  <a:pt x="2827020" y="1798955"/>
                  <a:pt x="2919095" y="1690370"/>
                  <a:pt x="3053715" y="1597025"/>
                </a:cubicBezTo>
                <a:cubicBezTo>
                  <a:pt x="3206115" y="1492885"/>
                  <a:pt x="3336925" y="1396365"/>
                  <a:pt x="3448050" y="1296035"/>
                </a:cubicBezTo>
                <a:cubicBezTo>
                  <a:pt x="3451860" y="1291590"/>
                  <a:pt x="3458210" y="1287145"/>
                  <a:pt x="3463290" y="1282700"/>
                </a:cubicBezTo>
                <a:lnTo>
                  <a:pt x="3463290" y="1278255"/>
                </a:lnTo>
                <a:cubicBezTo>
                  <a:pt x="3221990" y="1497330"/>
                  <a:pt x="3021330" y="1597660"/>
                  <a:pt x="2924810" y="1699260"/>
                </a:cubicBezTo>
                <a:close/>
                <a:moveTo>
                  <a:pt x="3051175" y="1948180"/>
                </a:moveTo>
                <a:lnTo>
                  <a:pt x="3051810" y="1948180"/>
                </a:lnTo>
                <a:cubicBezTo>
                  <a:pt x="3104515" y="1879600"/>
                  <a:pt x="3146425" y="1832610"/>
                  <a:pt x="3227070" y="1780540"/>
                </a:cubicBezTo>
                <a:cubicBezTo>
                  <a:pt x="3310890" y="1725930"/>
                  <a:pt x="3388360" y="1673860"/>
                  <a:pt x="3458210" y="1624330"/>
                </a:cubicBezTo>
                <a:cubicBezTo>
                  <a:pt x="3459480" y="1623060"/>
                  <a:pt x="3460750" y="1622425"/>
                  <a:pt x="3462020" y="1621155"/>
                </a:cubicBezTo>
                <a:lnTo>
                  <a:pt x="3462020" y="1616710"/>
                </a:lnTo>
                <a:cubicBezTo>
                  <a:pt x="3455670" y="1621155"/>
                  <a:pt x="3448050" y="1627505"/>
                  <a:pt x="3442335" y="1631315"/>
                </a:cubicBezTo>
                <a:cubicBezTo>
                  <a:pt x="3322320" y="1722755"/>
                  <a:pt x="3126105" y="1816100"/>
                  <a:pt x="3051175" y="1948180"/>
                </a:cubicBezTo>
                <a:close/>
                <a:moveTo>
                  <a:pt x="3079750" y="1784350"/>
                </a:moveTo>
                <a:cubicBezTo>
                  <a:pt x="3025140" y="1833880"/>
                  <a:pt x="2983865" y="1885315"/>
                  <a:pt x="2950845" y="1947545"/>
                </a:cubicBezTo>
                <a:lnTo>
                  <a:pt x="2954020" y="1947545"/>
                </a:lnTo>
                <a:cubicBezTo>
                  <a:pt x="3006725" y="1856105"/>
                  <a:pt x="3071495" y="1784350"/>
                  <a:pt x="3169920" y="1718945"/>
                </a:cubicBezTo>
                <a:cubicBezTo>
                  <a:pt x="3326765" y="1616710"/>
                  <a:pt x="3436620" y="1533525"/>
                  <a:pt x="3463290" y="1510665"/>
                </a:cubicBezTo>
                <a:lnTo>
                  <a:pt x="3463290" y="1508125"/>
                </a:lnTo>
                <a:cubicBezTo>
                  <a:pt x="3454400" y="1514475"/>
                  <a:pt x="3435350" y="1528445"/>
                  <a:pt x="3404870" y="1551305"/>
                </a:cubicBezTo>
                <a:cubicBezTo>
                  <a:pt x="3305175" y="1629410"/>
                  <a:pt x="3161030" y="1711960"/>
                  <a:pt x="3079750" y="1784350"/>
                </a:cubicBezTo>
                <a:close/>
                <a:moveTo>
                  <a:pt x="2930525" y="1818640"/>
                </a:moveTo>
                <a:cubicBezTo>
                  <a:pt x="2920365" y="1828800"/>
                  <a:pt x="2859405" y="1924050"/>
                  <a:pt x="2854325" y="1948180"/>
                </a:cubicBezTo>
                <a:lnTo>
                  <a:pt x="2860040" y="1948180"/>
                </a:lnTo>
                <a:cubicBezTo>
                  <a:pt x="2910840" y="1844040"/>
                  <a:pt x="2977515" y="1751330"/>
                  <a:pt x="3112135" y="1660525"/>
                </a:cubicBezTo>
                <a:cubicBezTo>
                  <a:pt x="3232785" y="1579245"/>
                  <a:pt x="3422650" y="1443355"/>
                  <a:pt x="3463290" y="1401445"/>
                </a:cubicBezTo>
                <a:lnTo>
                  <a:pt x="3463290" y="1392555"/>
                </a:lnTo>
                <a:cubicBezTo>
                  <a:pt x="3449955" y="1403350"/>
                  <a:pt x="3435985" y="1415415"/>
                  <a:pt x="3422650" y="1426210"/>
                </a:cubicBezTo>
                <a:cubicBezTo>
                  <a:pt x="3207385" y="1602740"/>
                  <a:pt x="3030220" y="1681480"/>
                  <a:pt x="2930525" y="1818640"/>
                </a:cubicBezTo>
                <a:close/>
              </a:path>
            </a:pathLst>
          </a:custGeom>
          <a:gradFill>
            <a:gsLst>
              <a:gs pos="0">
                <a:srgbClr val="08303F">
                  <a:alpha val="12549"/>
                </a:srgbClr>
              </a:gs>
              <a:gs pos="100000">
                <a:srgbClr val="000000">
                  <a:alpha val="30980"/>
                </a:srgbClr>
              </a:gs>
            </a:gsLst>
            <a:lin ang="2698631"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3" name="Google Shape;23;p4"/>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lvl1pPr lvl="0" algn="l">
              <a:lnSpc>
                <a:spcPct val="90000"/>
              </a:lnSpc>
              <a:spcBef>
                <a:spcPts val="0"/>
              </a:spcBef>
              <a:spcAft>
                <a:spcPts val="0"/>
              </a:spcAft>
              <a:buSzPts val="3000"/>
              <a:buNone/>
              <a:defRPr>
                <a:latin typeface="Arial"/>
                <a:ea typeface="Arial"/>
                <a:cs typeface="Arial"/>
                <a:sym typeface="Arial"/>
              </a:defRPr>
            </a:lvl1pPr>
            <a:lvl2pPr lvl="1" algn="l">
              <a:lnSpc>
                <a:spcPct val="90000"/>
              </a:lnSpc>
              <a:spcBef>
                <a:spcPts val="0"/>
              </a:spcBef>
              <a:spcAft>
                <a:spcPts val="0"/>
              </a:spcAft>
              <a:buSzPts val="3000"/>
              <a:buNone/>
              <a:defRPr/>
            </a:lvl2pPr>
            <a:lvl3pPr lvl="2" algn="l">
              <a:lnSpc>
                <a:spcPct val="90000"/>
              </a:lnSpc>
              <a:spcBef>
                <a:spcPts val="0"/>
              </a:spcBef>
              <a:spcAft>
                <a:spcPts val="0"/>
              </a:spcAft>
              <a:buSzPts val="3000"/>
              <a:buNone/>
              <a:defRPr/>
            </a:lvl3pPr>
            <a:lvl4pPr lvl="3" algn="l">
              <a:lnSpc>
                <a:spcPct val="90000"/>
              </a:lnSpc>
              <a:spcBef>
                <a:spcPts val="0"/>
              </a:spcBef>
              <a:spcAft>
                <a:spcPts val="0"/>
              </a:spcAft>
              <a:buSzPts val="3000"/>
              <a:buNone/>
              <a:defRPr/>
            </a:lvl4pPr>
            <a:lvl5pPr lvl="4" algn="l">
              <a:lnSpc>
                <a:spcPct val="90000"/>
              </a:lnSpc>
              <a:spcBef>
                <a:spcPts val="0"/>
              </a:spcBef>
              <a:spcAft>
                <a:spcPts val="0"/>
              </a:spcAft>
              <a:buSzPts val="3000"/>
              <a:buNone/>
              <a:defRPr/>
            </a:lvl5pPr>
            <a:lvl6pPr lvl="5" algn="l">
              <a:lnSpc>
                <a:spcPct val="90000"/>
              </a:lnSpc>
              <a:spcBef>
                <a:spcPts val="0"/>
              </a:spcBef>
              <a:spcAft>
                <a:spcPts val="0"/>
              </a:spcAft>
              <a:buSzPts val="3000"/>
              <a:buNone/>
              <a:defRPr/>
            </a:lvl6pPr>
            <a:lvl7pPr lvl="6" algn="l">
              <a:lnSpc>
                <a:spcPct val="90000"/>
              </a:lnSpc>
              <a:spcBef>
                <a:spcPts val="0"/>
              </a:spcBef>
              <a:spcAft>
                <a:spcPts val="0"/>
              </a:spcAft>
              <a:buSzPts val="3000"/>
              <a:buNone/>
              <a:defRPr/>
            </a:lvl7pPr>
            <a:lvl8pPr lvl="7" algn="l">
              <a:lnSpc>
                <a:spcPct val="90000"/>
              </a:lnSpc>
              <a:spcBef>
                <a:spcPts val="0"/>
              </a:spcBef>
              <a:spcAft>
                <a:spcPts val="0"/>
              </a:spcAft>
              <a:buSzPts val="3000"/>
              <a:buNone/>
              <a:defRPr/>
            </a:lvl8pPr>
            <a:lvl9pPr lvl="8" algn="l">
              <a:lnSpc>
                <a:spcPct val="90000"/>
              </a:lnSpc>
              <a:spcBef>
                <a:spcPts val="0"/>
              </a:spcBef>
              <a:spcAft>
                <a:spcPts val="0"/>
              </a:spcAft>
              <a:buSzPts val="3000"/>
              <a:buNone/>
              <a:defRPr/>
            </a:lvl9pPr>
          </a:lstStyle>
          <a:p/>
        </p:txBody>
      </p:sp>
      <p:sp>
        <p:nvSpPr>
          <p:cNvPr id="24" name="Google Shape;24;p4"/>
          <p:cNvSpPr txBox="1"/>
          <p:nvPr>
            <p:ph idx="1" type="body"/>
          </p:nvPr>
        </p:nvSpPr>
        <p:spPr>
          <a:xfrm>
            <a:off x="975250" y="1575125"/>
            <a:ext cx="2202900" cy="270270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600"/>
              </a:spcBef>
              <a:spcAft>
                <a:spcPts val="0"/>
              </a:spcAft>
              <a:buSzPts val="1800"/>
              <a:buChar char="▫"/>
              <a:defRPr sz="1800"/>
            </a:lvl1pPr>
            <a:lvl2pPr indent="-342900" lvl="1" marL="914400" algn="l">
              <a:lnSpc>
                <a:spcPct val="100000"/>
              </a:lnSpc>
              <a:spcBef>
                <a:spcPts val="0"/>
              </a:spcBef>
              <a:spcAft>
                <a:spcPts val="0"/>
              </a:spcAft>
              <a:buSzPts val="1800"/>
              <a:buChar char="▫"/>
              <a:defRPr sz="1800"/>
            </a:lvl2pPr>
            <a:lvl3pPr indent="-342900" lvl="2" marL="1371600" algn="l">
              <a:lnSpc>
                <a:spcPct val="100000"/>
              </a:lnSpc>
              <a:spcBef>
                <a:spcPts val="0"/>
              </a:spcBef>
              <a:spcAft>
                <a:spcPts val="0"/>
              </a:spcAft>
              <a:buSzPts val="1800"/>
              <a:buChar char="▫"/>
              <a:defRPr sz="1800"/>
            </a:lvl3pPr>
            <a:lvl4pPr indent="-342900" lvl="3" marL="1828800" algn="l">
              <a:lnSpc>
                <a:spcPct val="100000"/>
              </a:lnSpc>
              <a:spcBef>
                <a:spcPts val="0"/>
              </a:spcBef>
              <a:spcAft>
                <a:spcPts val="0"/>
              </a:spcAft>
              <a:buSzPts val="1800"/>
              <a:buChar char="▫"/>
              <a:defRPr sz="1800"/>
            </a:lvl4pPr>
            <a:lvl5pPr indent="-342900" lvl="4" marL="2286000" algn="l">
              <a:lnSpc>
                <a:spcPct val="100000"/>
              </a:lnSpc>
              <a:spcBef>
                <a:spcPts val="0"/>
              </a:spcBef>
              <a:spcAft>
                <a:spcPts val="0"/>
              </a:spcAft>
              <a:buSzPts val="1800"/>
              <a:buChar char="▫"/>
              <a:defRPr sz="1800"/>
            </a:lvl5pPr>
            <a:lvl6pPr indent="-342900" lvl="5" marL="2743200" algn="l">
              <a:lnSpc>
                <a:spcPct val="100000"/>
              </a:lnSpc>
              <a:spcBef>
                <a:spcPts val="0"/>
              </a:spcBef>
              <a:spcAft>
                <a:spcPts val="0"/>
              </a:spcAft>
              <a:buSzPts val="1800"/>
              <a:buChar char="▫"/>
              <a:defRPr sz="1800"/>
            </a:lvl6pPr>
            <a:lvl7pPr indent="-342900" lvl="6" marL="3200400" algn="l">
              <a:lnSpc>
                <a:spcPct val="100000"/>
              </a:lnSpc>
              <a:spcBef>
                <a:spcPts val="0"/>
              </a:spcBef>
              <a:spcAft>
                <a:spcPts val="0"/>
              </a:spcAft>
              <a:buSzPts val="1800"/>
              <a:buChar char="▫"/>
              <a:defRPr sz="1800"/>
            </a:lvl7pPr>
            <a:lvl8pPr indent="-342900" lvl="7" marL="3657600" algn="l">
              <a:lnSpc>
                <a:spcPct val="100000"/>
              </a:lnSpc>
              <a:spcBef>
                <a:spcPts val="0"/>
              </a:spcBef>
              <a:spcAft>
                <a:spcPts val="0"/>
              </a:spcAft>
              <a:buSzPts val="1800"/>
              <a:buChar char="▫"/>
              <a:defRPr sz="1800"/>
            </a:lvl8pPr>
            <a:lvl9pPr indent="-342900" lvl="8" marL="4114800" algn="l">
              <a:lnSpc>
                <a:spcPct val="100000"/>
              </a:lnSpc>
              <a:spcBef>
                <a:spcPts val="0"/>
              </a:spcBef>
              <a:spcAft>
                <a:spcPts val="0"/>
              </a:spcAft>
              <a:buSzPts val="1800"/>
              <a:buChar char="▫"/>
              <a:defRPr sz="1800"/>
            </a:lvl9pPr>
          </a:lstStyle>
          <a:p/>
        </p:txBody>
      </p:sp>
      <p:sp>
        <p:nvSpPr>
          <p:cNvPr id="25" name="Google Shape;25;p4"/>
          <p:cNvSpPr txBox="1"/>
          <p:nvPr>
            <p:ph idx="2" type="body"/>
          </p:nvPr>
        </p:nvSpPr>
        <p:spPr>
          <a:xfrm>
            <a:off x="3470356" y="1575125"/>
            <a:ext cx="2202900" cy="270270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600"/>
              </a:spcBef>
              <a:spcAft>
                <a:spcPts val="0"/>
              </a:spcAft>
              <a:buSzPts val="1800"/>
              <a:buChar char="▫"/>
              <a:defRPr sz="1800"/>
            </a:lvl1pPr>
            <a:lvl2pPr indent="-342900" lvl="1" marL="914400" algn="l">
              <a:lnSpc>
                <a:spcPct val="100000"/>
              </a:lnSpc>
              <a:spcBef>
                <a:spcPts val="0"/>
              </a:spcBef>
              <a:spcAft>
                <a:spcPts val="0"/>
              </a:spcAft>
              <a:buSzPts val="1800"/>
              <a:buChar char="▫"/>
              <a:defRPr sz="1800"/>
            </a:lvl2pPr>
            <a:lvl3pPr indent="-342900" lvl="2" marL="1371600" algn="l">
              <a:lnSpc>
                <a:spcPct val="100000"/>
              </a:lnSpc>
              <a:spcBef>
                <a:spcPts val="0"/>
              </a:spcBef>
              <a:spcAft>
                <a:spcPts val="0"/>
              </a:spcAft>
              <a:buSzPts val="1800"/>
              <a:buChar char="▫"/>
              <a:defRPr sz="1800"/>
            </a:lvl3pPr>
            <a:lvl4pPr indent="-342900" lvl="3" marL="1828800" algn="l">
              <a:lnSpc>
                <a:spcPct val="100000"/>
              </a:lnSpc>
              <a:spcBef>
                <a:spcPts val="0"/>
              </a:spcBef>
              <a:spcAft>
                <a:spcPts val="0"/>
              </a:spcAft>
              <a:buSzPts val="1800"/>
              <a:buChar char="▫"/>
              <a:defRPr sz="1800"/>
            </a:lvl4pPr>
            <a:lvl5pPr indent="-342900" lvl="4" marL="2286000" algn="l">
              <a:lnSpc>
                <a:spcPct val="100000"/>
              </a:lnSpc>
              <a:spcBef>
                <a:spcPts val="0"/>
              </a:spcBef>
              <a:spcAft>
                <a:spcPts val="0"/>
              </a:spcAft>
              <a:buSzPts val="1800"/>
              <a:buChar char="▫"/>
              <a:defRPr sz="1800"/>
            </a:lvl5pPr>
            <a:lvl6pPr indent="-342900" lvl="5" marL="2743200" algn="l">
              <a:lnSpc>
                <a:spcPct val="100000"/>
              </a:lnSpc>
              <a:spcBef>
                <a:spcPts val="0"/>
              </a:spcBef>
              <a:spcAft>
                <a:spcPts val="0"/>
              </a:spcAft>
              <a:buSzPts val="1800"/>
              <a:buChar char="▫"/>
              <a:defRPr sz="1800"/>
            </a:lvl6pPr>
            <a:lvl7pPr indent="-342900" lvl="6" marL="3200400" algn="l">
              <a:lnSpc>
                <a:spcPct val="100000"/>
              </a:lnSpc>
              <a:spcBef>
                <a:spcPts val="0"/>
              </a:spcBef>
              <a:spcAft>
                <a:spcPts val="0"/>
              </a:spcAft>
              <a:buSzPts val="1800"/>
              <a:buChar char="▫"/>
              <a:defRPr sz="1800"/>
            </a:lvl7pPr>
            <a:lvl8pPr indent="-342900" lvl="7" marL="3657600" algn="l">
              <a:lnSpc>
                <a:spcPct val="100000"/>
              </a:lnSpc>
              <a:spcBef>
                <a:spcPts val="0"/>
              </a:spcBef>
              <a:spcAft>
                <a:spcPts val="0"/>
              </a:spcAft>
              <a:buSzPts val="1800"/>
              <a:buChar char="▫"/>
              <a:defRPr sz="1800"/>
            </a:lvl8pPr>
            <a:lvl9pPr indent="-342900" lvl="8" marL="4114800" algn="l">
              <a:lnSpc>
                <a:spcPct val="100000"/>
              </a:lnSpc>
              <a:spcBef>
                <a:spcPts val="0"/>
              </a:spcBef>
              <a:spcAft>
                <a:spcPts val="0"/>
              </a:spcAft>
              <a:buSzPts val="1800"/>
              <a:buChar char="▫"/>
              <a:defRPr sz="1800"/>
            </a:lvl9pPr>
          </a:lstStyle>
          <a:p/>
        </p:txBody>
      </p:sp>
      <p:sp>
        <p:nvSpPr>
          <p:cNvPr id="26" name="Google Shape;26;p4"/>
          <p:cNvSpPr txBox="1"/>
          <p:nvPr>
            <p:ph idx="3" type="body"/>
          </p:nvPr>
        </p:nvSpPr>
        <p:spPr>
          <a:xfrm>
            <a:off x="5975475" y="1575125"/>
            <a:ext cx="2202900" cy="270270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600"/>
              </a:spcBef>
              <a:spcAft>
                <a:spcPts val="0"/>
              </a:spcAft>
              <a:buSzPts val="1800"/>
              <a:buChar char="▫"/>
              <a:defRPr sz="1800"/>
            </a:lvl1pPr>
            <a:lvl2pPr indent="-342900" lvl="1" marL="914400" algn="l">
              <a:lnSpc>
                <a:spcPct val="100000"/>
              </a:lnSpc>
              <a:spcBef>
                <a:spcPts val="0"/>
              </a:spcBef>
              <a:spcAft>
                <a:spcPts val="0"/>
              </a:spcAft>
              <a:buSzPts val="1800"/>
              <a:buChar char="▫"/>
              <a:defRPr sz="1800"/>
            </a:lvl2pPr>
            <a:lvl3pPr indent="-342900" lvl="2" marL="1371600" algn="l">
              <a:lnSpc>
                <a:spcPct val="100000"/>
              </a:lnSpc>
              <a:spcBef>
                <a:spcPts val="0"/>
              </a:spcBef>
              <a:spcAft>
                <a:spcPts val="0"/>
              </a:spcAft>
              <a:buSzPts val="1800"/>
              <a:buChar char="▫"/>
              <a:defRPr sz="1800"/>
            </a:lvl3pPr>
            <a:lvl4pPr indent="-342900" lvl="3" marL="1828800" algn="l">
              <a:lnSpc>
                <a:spcPct val="100000"/>
              </a:lnSpc>
              <a:spcBef>
                <a:spcPts val="0"/>
              </a:spcBef>
              <a:spcAft>
                <a:spcPts val="0"/>
              </a:spcAft>
              <a:buSzPts val="1800"/>
              <a:buChar char="▫"/>
              <a:defRPr sz="1800"/>
            </a:lvl4pPr>
            <a:lvl5pPr indent="-342900" lvl="4" marL="2286000" algn="l">
              <a:lnSpc>
                <a:spcPct val="100000"/>
              </a:lnSpc>
              <a:spcBef>
                <a:spcPts val="0"/>
              </a:spcBef>
              <a:spcAft>
                <a:spcPts val="0"/>
              </a:spcAft>
              <a:buSzPts val="1800"/>
              <a:buChar char="▫"/>
              <a:defRPr sz="1800"/>
            </a:lvl5pPr>
            <a:lvl6pPr indent="-342900" lvl="5" marL="2743200" algn="l">
              <a:lnSpc>
                <a:spcPct val="100000"/>
              </a:lnSpc>
              <a:spcBef>
                <a:spcPts val="0"/>
              </a:spcBef>
              <a:spcAft>
                <a:spcPts val="0"/>
              </a:spcAft>
              <a:buSzPts val="1800"/>
              <a:buChar char="▫"/>
              <a:defRPr sz="1800"/>
            </a:lvl6pPr>
            <a:lvl7pPr indent="-342900" lvl="6" marL="3200400" algn="l">
              <a:lnSpc>
                <a:spcPct val="100000"/>
              </a:lnSpc>
              <a:spcBef>
                <a:spcPts val="0"/>
              </a:spcBef>
              <a:spcAft>
                <a:spcPts val="0"/>
              </a:spcAft>
              <a:buSzPts val="1800"/>
              <a:buChar char="▫"/>
              <a:defRPr sz="1800"/>
            </a:lvl7pPr>
            <a:lvl8pPr indent="-342900" lvl="7" marL="3657600" algn="l">
              <a:lnSpc>
                <a:spcPct val="100000"/>
              </a:lnSpc>
              <a:spcBef>
                <a:spcPts val="0"/>
              </a:spcBef>
              <a:spcAft>
                <a:spcPts val="0"/>
              </a:spcAft>
              <a:buSzPts val="1800"/>
              <a:buChar char="▫"/>
              <a:defRPr sz="1800"/>
            </a:lvl8pPr>
            <a:lvl9pPr indent="-342900" lvl="8" marL="4114800" algn="l">
              <a:lnSpc>
                <a:spcPct val="100000"/>
              </a:lnSpc>
              <a:spcBef>
                <a:spcPts val="0"/>
              </a:spcBef>
              <a:spcAft>
                <a:spcPts val="0"/>
              </a:spcAft>
              <a:buSzPts val="1800"/>
              <a:buChar char="▫"/>
              <a:defRPr sz="1800"/>
            </a:lvl9pPr>
          </a:lstStyle>
          <a:p/>
        </p:txBody>
      </p:sp>
      <p:sp>
        <p:nvSpPr>
          <p:cNvPr id="27" name="Google Shape;27;p4"/>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8" name="Google Shape;28;p4"/>
          <p:cNvSpPr/>
          <p:nvPr/>
        </p:nvSpPr>
        <p:spPr>
          <a:xfrm>
            <a:off x="-1631526" y="3519949"/>
            <a:ext cx="4361569" cy="4289199"/>
          </a:xfrm>
          <a:custGeom>
            <a:rect b="b" l="l" r="r" t="t"/>
            <a:pathLst>
              <a:path extrusionOk="0" h="3881628" w="3947121">
                <a:moveTo>
                  <a:pt x="1064704" y="2536431"/>
                </a:moveTo>
                <a:lnTo>
                  <a:pt x="1064704" y="2505227"/>
                </a:lnTo>
                <a:lnTo>
                  <a:pt x="1095908" y="2505227"/>
                </a:lnTo>
                <a:lnTo>
                  <a:pt x="1095908" y="2473681"/>
                </a:lnTo>
                <a:lnTo>
                  <a:pt x="1064704" y="2473681"/>
                </a:lnTo>
                <a:lnTo>
                  <a:pt x="1064704" y="2442477"/>
                </a:lnTo>
                <a:lnTo>
                  <a:pt x="1033158" y="2442477"/>
                </a:lnTo>
                <a:lnTo>
                  <a:pt x="1033158" y="2473681"/>
                </a:lnTo>
                <a:lnTo>
                  <a:pt x="1001954" y="2473681"/>
                </a:lnTo>
                <a:lnTo>
                  <a:pt x="1001954" y="2505227"/>
                </a:lnTo>
                <a:lnTo>
                  <a:pt x="1033158" y="2505227"/>
                </a:lnTo>
                <a:lnTo>
                  <a:pt x="1033158" y="2536431"/>
                </a:lnTo>
                <a:lnTo>
                  <a:pt x="1064704" y="2536431"/>
                </a:lnTo>
                <a:close/>
                <a:moveTo>
                  <a:pt x="1202207" y="2537803"/>
                </a:moveTo>
                <a:lnTo>
                  <a:pt x="1202207" y="2505570"/>
                </a:lnTo>
                <a:lnTo>
                  <a:pt x="1234440" y="2505570"/>
                </a:lnTo>
                <a:lnTo>
                  <a:pt x="1234440" y="2473338"/>
                </a:lnTo>
                <a:lnTo>
                  <a:pt x="1202207" y="2473338"/>
                </a:lnTo>
                <a:lnTo>
                  <a:pt x="1202207" y="2441105"/>
                </a:lnTo>
                <a:lnTo>
                  <a:pt x="1169975" y="2441105"/>
                </a:lnTo>
                <a:lnTo>
                  <a:pt x="1169975" y="2473338"/>
                </a:lnTo>
                <a:lnTo>
                  <a:pt x="1137742" y="2473338"/>
                </a:lnTo>
                <a:lnTo>
                  <a:pt x="1137742" y="2505570"/>
                </a:lnTo>
                <a:lnTo>
                  <a:pt x="1169975" y="2505570"/>
                </a:lnTo>
                <a:lnTo>
                  <a:pt x="1169975" y="2537803"/>
                </a:lnTo>
                <a:lnTo>
                  <a:pt x="1202207" y="2537803"/>
                </a:lnTo>
                <a:close/>
                <a:moveTo>
                  <a:pt x="1270787" y="2674963"/>
                </a:moveTo>
                <a:lnTo>
                  <a:pt x="1270787" y="2642730"/>
                </a:lnTo>
                <a:lnTo>
                  <a:pt x="1303020" y="2642730"/>
                </a:lnTo>
                <a:lnTo>
                  <a:pt x="1303020" y="2610498"/>
                </a:lnTo>
                <a:lnTo>
                  <a:pt x="1270787" y="2610498"/>
                </a:lnTo>
                <a:lnTo>
                  <a:pt x="1270787" y="2578265"/>
                </a:lnTo>
                <a:lnTo>
                  <a:pt x="1238555" y="2578265"/>
                </a:lnTo>
                <a:lnTo>
                  <a:pt x="1238555" y="2610498"/>
                </a:lnTo>
                <a:lnTo>
                  <a:pt x="1206322" y="2610498"/>
                </a:lnTo>
                <a:lnTo>
                  <a:pt x="1206322" y="2642730"/>
                </a:lnTo>
                <a:lnTo>
                  <a:pt x="1238555" y="2642730"/>
                </a:lnTo>
                <a:lnTo>
                  <a:pt x="1238555" y="2674963"/>
                </a:lnTo>
                <a:lnTo>
                  <a:pt x="1270787" y="2674963"/>
                </a:lnTo>
                <a:close/>
                <a:moveTo>
                  <a:pt x="1133627" y="2400643"/>
                </a:moveTo>
                <a:lnTo>
                  <a:pt x="1133627" y="2368410"/>
                </a:lnTo>
                <a:lnTo>
                  <a:pt x="1165860" y="2368410"/>
                </a:lnTo>
                <a:lnTo>
                  <a:pt x="1165860" y="2336178"/>
                </a:lnTo>
                <a:lnTo>
                  <a:pt x="1133627" y="2336178"/>
                </a:lnTo>
                <a:lnTo>
                  <a:pt x="1133627" y="2303945"/>
                </a:lnTo>
                <a:lnTo>
                  <a:pt x="1101395" y="2303945"/>
                </a:lnTo>
                <a:lnTo>
                  <a:pt x="1101395" y="2336178"/>
                </a:lnTo>
                <a:lnTo>
                  <a:pt x="1069162" y="2336178"/>
                </a:lnTo>
                <a:lnTo>
                  <a:pt x="1069162" y="2368410"/>
                </a:lnTo>
                <a:lnTo>
                  <a:pt x="1101395" y="2368410"/>
                </a:lnTo>
                <a:lnTo>
                  <a:pt x="1101395" y="2400643"/>
                </a:lnTo>
                <a:lnTo>
                  <a:pt x="1133627" y="2400643"/>
                </a:lnTo>
                <a:close/>
                <a:moveTo>
                  <a:pt x="996124" y="2399271"/>
                </a:moveTo>
                <a:lnTo>
                  <a:pt x="996124" y="2368067"/>
                </a:lnTo>
                <a:lnTo>
                  <a:pt x="1027328" y="2368067"/>
                </a:lnTo>
                <a:lnTo>
                  <a:pt x="1027328" y="2336521"/>
                </a:lnTo>
                <a:lnTo>
                  <a:pt x="996124" y="2336521"/>
                </a:lnTo>
                <a:lnTo>
                  <a:pt x="996124" y="2305317"/>
                </a:lnTo>
                <a:lnTo>
                  <a:pt x="964578" y="2305317"/>
                </a:lnTo>
                <a:lnTo>
                  <a:pt x="964578" y="2336521"/>
                </a:lnTo>
                <a:lnTo>
                  <a:pt x="933374" y="2336521"/>
                </a:lnTo>
                <a:lnTo>
                  <a:pt x="933374" y="2368067"/>
                </a:lnTo>
                <a:lnTo>
                  <a:pt x="964578" y="2368067"/>
                </a:lnTo>
                <a:lnTo>
                  <a:pt x="964578" y="2399271"/>
                </a:lnTo>
                <a:lnTo>
                  <a:pt x="996124" y="2399271"/>
                </a:lnTo>
                <a:close/>
                <a:moveTo>
                  <a:pt x="651167" y="1981962"/>
                </a:moveTo>
                <a:lnTo>
                  <a:pt x="651167" y="1954530"/>
                </a:lnTo>
                <a:lnTo>
                  <a:pt x="678599" y="1954530"/>
                </a:lnTo>
                <a:lnTo>
                  <a:pt x="678599" y="1927098"/>
                </a:lnTo>
                <a:lnTo>
                  <a:pt x="651167" y="1927098"/>
                </a:lnTo>
                <a:lnTo>
                  <a:pt x="651167" y="1899666"/>
                </a:lnTo>
                <a:lnTo>
                  <a:pt x="623735" y="1899666"/>
                </a:lnTo>
                <a:lnTo>
                  <a:pt x="623735" y="1927098"/>
                </a:lnTo>
                <a:lnTo>
                  <a:pt x="596303" y="1927098"/>
                </a:lnTo>
                <a:lnTo>
                  <a:pt x="596303" y="1954530"/>
                </a:lnTo>
                <a:lnTo>
                  <a:pt x="623735" y="1954530"/>
                </a:lnTo>
                <a:lnTo>
                  <a:pt x="623735" y="1981962"/>
                </a:lnTo>
                <a:lnTo>
                  <a:pt x="651167" y="1981962"/>
                </a:lnTo>
                <a:close/>
                <a:moveTo>
                  <a:pt x="720090" y="2120494"/>
                </a:moveTo>
                <a:lnTo>
                  <a:pt x="720090" y="2092033"/>
                </a:lnTo>
                <a:lnTo>
                  <a:pt x="748551" y="2092033"/>
                </a:lnTo>
                <a:lnTo>
                  <a:pt x="748551" y="2063915"/>
                </a:lnTo>
                <a:lnTo>
                  <a:pt x="720090" y="2063915"/>
                </a:lnTo>
                <a:lnTo>
                  <a:pt x="720090" y="2035454"/>
                </a:lnTo>
                <a:lnTo>
                  <a:pt x="691972" y="2035454"/>
                </a:lnTo>
                <a:lnTo>
                  <a:pt x="691972" y="2063915"/>
                </a:lnTo>
                <a:lnTo>
                  <a:pt x="663511" y="2063915"/>
                </a:lnTo>
                <a:lnTo>
                  <a:pt x="663511" y="2092033"/>
                </a:lnTo>
                <a:lnTo>
                  <a:pt x="691972" y="2092033"/>
                </a:lnTo>
                <a:lnTo>
                  <a:pt x="691972" y="2120494"/>
                </a:lnTo>
                <a:lnTo>
                  <a:pt x="720090" y="2120494"/>
                </a:lnTo>
                <a:close/>
                <a:moveTo>
                  <a:pt x="858279" y="2123580"/>
                </a:moveTo>
                <a:lnTo>
                  <a:pt x="858279" y="2093062"/>
                </a:lnTo>
                <a:lnTo>
                  <a:pt x="888797" y="2093062"/>
                </a:lnTo>
                <a:lnTo>
                  <a:pt x="888797" y="2062886"/>
                </a:lnTo>
                <a:lnTo>
                  <a:pt x="858279" y="2062886"/>
                </a:lnTo>
                <a:lnTo>
                  <a:pt x="858279" y="2032368"/>
                </a:lnTo>
                <a:lnTo>
                  <a:pt x="828103" y="2032368"/>
                </a:lnTo>
                <a:lnTo>
                  <a:pt x="828103" y="2062886"/>
                </a:lnTo>
                <a:lnTo>
                  <a:pt x="797585" y="2062886"/>
                </a:lnTo>
                <a:lnTo>
                  <a:pt x="797585" y="2093062"/>
                </a:lnTo>
                <a:lnTo>
                  <a:pt x="828103" y="2093062"/>
                </a:lnTo>
                <a:lnTo>
                  <a:pt x="828103" y="2123580"/>
                </a:lnTo>
                <a:lnTo>
                  <a:pt x="858279" y="2123580"/>
                </a:lnTo>
                <a:close/>
                <a:moveTo>
                  <a:pt x="927202" y="2261768"/>
                </a:moveTo>
                <a:lnTo>
                  <a:pt x="927202" y="2230565"/>
                </a:lnTo>
                <a:lnTo>
                  <a:pt x="958405" y="2230565"/>
                </a:lnTo>
                <a:lnTo>
                  <a:pt x="958405" y="2199704"/>
                </a:lnTo>
                <a:lnTo>
                  <a:pt x="927202" y="2199704"/>
                </a:lnTo>
                <a:lnTo>
                  <a:pt x="927202" y="2168500"/>
                </a:lnTo>
                <a:lnTo>
                  <a:pt x="896341" y="2168500"/>
                </a:lnTo>
                <a:lnTo>
                  <a:pt x="896341" y="2199704"/>
                </a:lnTo>
                <a:lnTo>
                  <a:pt x="865137" y="2199704"/>
                </a:lnTo>
                <a:lnTo>
                  <a:pt x="865137" y="2230565"/>
                </a:lnTo>
                <a:lnTo>
                  <a:pt x="896341" y="2230565"/>
                </a:lnTo>
                <a:lnTo>
                  <a:pt x="896341" y="2261768"/>
                </a:lnTo>
                <a:lnTo>
                  <a:pt x="927202" y="2261768"/>
                </a:lnTo>
                <a:close/>
                <a:moveTo>
                  <a:pt x="789356" y="2259025"/>
                </a:moveTo>
                <a:lnTo>
                  <a:pt x="789356" y="2229879"/>
                </a:lnTo>
                <a:lnTo>
                  <a:pt x="818502" y="2229879"/>
                </a:lnTo>
                <a:lnTo>
                  <a:pt x="818502" y="2200389"/>
                </a:lnTo>
                <a:lnTo>
                  <a:pt x="789356" y="2200389"/>
                </a:lnTo>
                <a:lnTo>
                  <a:pt x="789356" y="2171243"/>
                </a:lnTo>
                <a:lnTo>
                  <a:pt x="759866" y="2171243"/>
                </a:lnTo>
                <a:lnTo>
                  <a:pt x="759866" y="2200389"/>
                </a:lnTo>
                <a:lnTo>
                  <a:pt x="730720" y="2200389"/>
                </a:lnTo>
                <a:lnTo>
                  <a:pt x="730720" y="2229879"/>
                </a:lnTo>
                <a:lnTo>
                  <a:pt x="759866" y="2229879"/>
                </a:lnTo>
                <a:lnTo>
                  <a:pt x="759866" y="2259025"/>
                </a:lnTo>
                <a:lnTo>
                  <a:pt x="789356" y="2259025"/>
                </a:lnTo>
                <a:close/>
                <a:moveTo>
                  <a:pt x="1888007" y="2812123"/>
                </a:moveTo>
                <a:lnTo>
                  <a:pt x="1888007" y="2779890"/>
                </a:lnTo>
                <a:lnTo>
                  <a:pt x="1920240" y="2779890"/>
                </a:lnTo>
                <a:lnTo>
                  <a:pt x="1920240" y="2747658"/>
                </a:lnTo>
                <a:lnTo>
                  <a:pt x="1888007" y="2747658"/>
                </a:lnTo>
                <a:lnTo>
                  <a:pt x="1888007" y="2715425"/>
                </a:lnTo>
                <a:lnTo>
                  <a:pt x="1855775" y="2715425"/>
                </a:lnTo>
                <a:lnTo>
                  <a:pt x="1855775" y="2747658"/>
                </a:lnTo>
                <a:lnTo>
                  <a:pt x="1823542" y="2747658"/>
                </a:lnTo>
                <a:lnTo>
                  <a:pt x="1823542" y="2779890"/>
                </a:lnTo>
                <a:lnTo>
                  <a:pt x="1855775" y="2779890"/>
                </a:lnTo>
                <a:lnTo>
                  <a:pt x="1855775" y="2812123"/>
                </a:lnTo>
                <a:lnTo>
                  <a:pt x="1888007" y="2812123"/>
                </a:lnTo>
                <a:close/>
                <a:moveTo>
                  <a:pt x="1750847" y="2812123"/>
                </a:moveTo>
                <a:lnTo>
                  <a:pt x="1750847" y="2779890"/>
                </a:lnTo>
                <a:lnTo>
                  <a:pt x="1783080" y="2779890"/>
                </a:lnTo>
                <a:lnTo>
                  <a:pt x="1783080" y="2747658"/>
                </a:lnTo>
                <a:lnTo>
                  <a:pt x="1750847" y="2747658"/>
                </a:lnTo>
                <a:lnTo>
                  <a:pt x="1750847" y="2715425"/>
                </a:lnTo>
                <a:lnTo>
                  <a:pt x="1718615" y="2715425"/>
                </a:lnTo>
                <a:lnTo>
                  <a:pt x="1718615" y="2747658"/>
                </a:lnTo>
                <a:lnTo>
                  <a:pt x="1686382" y="2747658"/>
                </a:lnTo>
                <a:lnTo>
                  <a:pt x="1686382" y="2779890"/>
                </a:lnTo>
                <a:lnTo>
                  <a:pt x="1718615" y="2779890"/>
                </a:lnTo>
                <a:lnTo>
                  <a:pt x="1718615" y="2812123"/>
                </a:lnTo>
                <a:lnTo>
                  <a:pt x="1750847" y="2812123"/>
                </a:lnTo>
                <a:close/>
                <a:moveTo>
                  <a:pt x="1819427" y="2674963"/>
                </a:moveTo>
                <a:lnTo>
                  <a:pt x="1819427" y="2642730"/>
                </a:lnTo>
                <a:lnTo>
                  <a:pt x="1851660" y="2642730"/>
                </a:lnTo>
                <a:lnTo>
                  <a:pt x="1851660" y="2610498"/>
                </a:lnTo>
                <a:lnTo>
                  <a:pt x="1819427" y="2610498"/>
                </a:lnTo>
                <a:lnTo>
                  <a:pt x="1819427" y="2578265"/>
                </a:lnTo>
                <a:lnTo>
                  <a:pt x="1787195" y="2578265"/>
                </a:lnTo>
                <a:lnTo>
                  <a:pt x="1787195" y="2610498"/>
                </a:lnTo>
                <a:lnTo>
                  <a:pt x="1754962" y="2610498"/>
                </a:lnTo>
                <a:lnTo>
                  <a:pt x="1754962" y="2642730"/>
                </a:lnTo>
                <a:lnTo>
                  <a:pt x="1787195" y="2642730"/>
                </a:lnTo>
                <a:lnTo>
                  <a:pt x="1787195" y="2674963"/>
                </a:lnTo>
                <a:lnTo>
                  <a:pt x="1819427" y="2674963"/>
                </a:lnTo>
                <a:close/>
                <a:moveTo>
                  <a:pt x="691972" y="1761134"/>
                </a:moveTo>
                <a:lnTo>
                  <a:pt x="691972" y="1789595"/>
                </a:lnTo>
                <a:lnTo>
                  <a:pt x="663511" y="1789595"/>
                </a:lnTo>
                <a:lnTo>
                  <a:pt x="663511" y="1817713"/>
                </a:lnTo>
                <a:lnTo>
                  <a:pt x="691972" y="1817713"/>
                </a:lnTo>
                <a:lnTo>
                  <a:pt x="691972" y="1846174"/>
                </a:lnTo>
                <a:lnTo>
                  <a:pt x="720090" y="1846174"/>
                </a:lnTo>
                <a:lnTo>
                  <a:pt x="720090" y="1817713"/>
                </a:lnTo>
                <a:lnTo>
                  <a:pt x="748551" y="1817713"/>
                </a:lnTo>
                <a:lnTo>
                  <a:pt x="748551" y="1789595"/>
                </a:lnTo>
                <a:lnTo>
                  <a:pt x="720090" y="1789595"/>
                </a:lnTo>
                <a:lnTo>
                  <a:pt x="720090" y="1761134"/>
                </a:lnTo>
                <a:lnTo>
                  <a:pt x="691972" y="1761134"/>
                </a:lnTo>
                <a:close/>
                <a:moveTo>
                  <a:pt x="1682267" y="2674963"/>
                </a:moveTo>
                <a:lnTo>
                  <a:pt x="1682267" y="2642730"/>
                </a:lnTo>
                <a:lnTo>
                  <a:pt x="1714500" y="2642730"/>
                </a:lnTo>
                <a:lnTo>
                  <a:pt x="1714500" y="2610498"/>
                </a:lnTo>
                <a:lnTo>
                  <a:pt x="1682267" y="2610498"/>
                </a:lnTo>
                <a:lnTo>
                  <a:pt x="1682267" y="2578265"/>
                </a:lnTo>
                <a:lnTo>
                  <a:pt x="1650035" y="2578265"/>
                </a:lnTo>
                <a:lnTo>
                  <a:pt x="1650035" y="2610498"/>
                </a:lnTo>
                <a:lnTo>
                  <a:pt x="1617802" y="2610498"/>
                </a:lnTo>
                <a:lnTo>
                  <a:pt x="1617802" y="2642730"/>
                </a:lnTo>
                <a:lnTo>
                  <a:pt x="1650035" y="2642730"/>
                </a:lnTo>
                <a:lnTo>
                  <a:pt x="1650035" y="2674963"/>
                </a:lnTo>
                <a:lnTo>
                  <a:pt x="1682267" y="2674963"/>
                </a:lnTo>
                <a:close/>
                <a:moveTo>
                  <a:pt x="1476527" y="2537803"/>
                </a:moveTo>
                <a:lnTo>
                  <a:pt x="1476527" y="2505570"/>
                </a:lnTo>
                <a:lnTo>
                  <a:pt x="1508760" y="2505570"/>
                </a:lnTo>
                <a:lnTo>
                  <a:pt x="1508760" y="2473338"/>
                </a:lnTo>
                <a:lnTo>
                  <a:pt x="1476527" y="2473338"/>
                </a:lnTo>
                <a:lnTo>
                  <a:pt x="1476527" y="2441105"/>
                </a:lnTo>
                <a:lnTo>
                  <a:pt x="1444295" y="2441105"/>
                </a:lnTo>
                <a:lnTo>
                  <a:pt x="1444295" y="2473338"/>
                </a:lnTo>
                <a:lnTo>
                  <a:pt x="1412062" y="2473338"/>
                </a:lnTo>
                <a:lnTo>
                  <a:pt x="1412062" y="2505570"/>
                </a:lnTo>
                <a:lnTo>
                  <a:pt x="1444295" y="2505570"/>
                </a:lnTo>
                <a:lnTo>
                  <a:pt x="1444295" y="2537803"/>
                </a:lnTo>
                <a:lnTo>
                  <a:pt x="1476527" y="2537803"/>
                </a:lnTo>
                <a:close/>
                <a:moveTo>
                  <a:pt x="1407947" y="2674963"/>
                </a:moveTo>
                <a:lnTo>
                  <a:pt x="1407947" y="2642730"/>
                </a:lnTo>
                <a:lnTo>
                  <a:pt x="1440180" y="2642730"/>
                </a:lnTo>
                <a:lnTo>
                  <a:pt x="1440180" y="2610498"/>
                </a:lnTo>
                <a:lnTo>
                  <a:pt x="1407947" y="2610498"/>
                </a:lnTo>
                <a:lnTo>
                  <a:pt x="1407947" y="2578265"/>
                </a:lnTo>
                <a:lnTo>
                  <a:pt x="1375715" y="2578265"/>
                </a:lnTo>
                <a:lnTo>
                  <a:pt x="1375715" y="2610498"/>
                </a:lnTo>
                <a:lnTo>
                  <a:pt x="1343482" y="2610498"/>
                </a:lnTo>
                <a:lnTo>
                  <a:pt x="1343482" y="2642730"/>
                </a:lnTo>
                <a:lnTo>
                  <a:pt x="1375715" y="2642730"/>
                </a:lnTo>
                <a:lnTo>
                  <a:pt x="1375715" y="2674963"/>
                </a:lnTo>
                <a:lnTo>
                  <a:pt x="1407947" y="2674963"/>
                </a:lnTo>
                <a:close/>
                <a:moveTo>
                  <a:pt x="1339367" y="2537803"/>
                </a:moveTo>
                <a:lnTo>
                  <a:pt x="1339367" y="2505570"/>
                </a:lnTo>
                <a:lnTo>
                  <a:pt x="1371600" y="2505570"/>
                </a:lnTo>
                <a:lnTo>
                  <a:pt x="1371600" y="2473338"/>
                </a:lnTo>
                <a:lnTo>
                  <a:pt x="1339367" y="2473338"/>
                </a:lnTo>
                <a:lnTo>
                  <a:pt x="1339367" y="2441105"/>
                </a:lnTo>
                <a:lnTo>
                  <a:pt x="1307135" y="2441105"/>
                </a:lnTo>
                <a:lnTo>
                  <a:pt x="1307135" y="2473338"/>
                </a:lnTo>
                <a:lnTo>
                  <a:pt x="1274902" y="2473338"/>
                </a:lnTo>
                <a:lnTo>
                  <a:pt x="1274902" y="2505570"/>
                </a:lnTo>
                <a:lnTo>
                  <a:pt x="1307135" y="2505570"/>
                </a:lnTo>
                <a:lnTo>
                  <a:pt x="1307135" y="2537803"/>
                </a:lnTo>
                <a:lnTo>
                  <a:pt x="1339367" y="2537803"/>
                </a:lnTo>
                <a:close/>
                <a:moveTo>
                  <a:pt x="1613687" y="2812123"/>
                </a:moveTo>
                <a:lnTo>
                  <a:pt x="1613687" y="2779890"/>
                </a:lnTo>
                <a:lnTo>
                  <a:pt x="1645920" y="2779890"/>
                </a:lnTo>
                <a:lnTo>
                  <a:pt x="1645920" y="2747658"/>
                </a:lnTo>
                <a:lnTo>
                  <a:pt x="1613687" y="2747658"/>
                </a:lnTo>
                <a:lnTo>
                  <a:pt x="1613687" y="2715425"/>
                </a:lnTo>
                <a:lnTo>
                  <a:pt x="1581455" y="2715425"/>
                </a:lnTo>
                <a:lnTo>
                  <a:pt x="1581455" y="2747658"/>
                </a:lnTo>
                <a:lnTo>
                  <a:pt x="1549222" y="2747658"/>
                </a:lnTo>
                <a:lnTo>
                  <a:pt x="1549222" y="2779890"/>
                </a:lnTo>
                <a:lnTo>
                  <a:pt x="1581455" y="2779890"/>
                </a:lnTo>
                <a:lnTo>
                  <a:pt x="1581455" y="2812123"/>
                </a:lnTo>
                <a:lnTo>
                  <a:pt x="1613687" y="2812123"/>
                </a:lnTo>
                <a:close/>
                <a:moveTo>
                  <a:pt x="1956587" y="2674963"/>
                </a:moveTo>
                <a:lnTo>
                  <a:pt x="1956587" y="2642730"/>
                </a:lnTo>
                <a:lnTo>
                  <a:pt x="1988820" y="2642730"/>
                </a:lnTo>
                <a:lnTo>
                  <a:pt x="1988820" y="2610498"/>
                </a:lnTo>
                <a:lnTo>
                  <a:pt x="1956587" y="2610498"/>
                </a:lnTo>
                <a:lnTo>
                  <a:pt x="1956587" y="2578265"/>
                </a:lnTo>
                <a:lnTo>
                  <a:pt x="1924355" y="2578265"/>
                </a:lnTo>
                <a:lnTo>
                  <a:pt x="1924355" y="2610498"/>
                </a:lnTo>
                <a:lnTo>
                  <a:pt x="1892122" y="2610498"/>
                </a:lnTo>
                <a:lnTo>
                  <a:pt x="1892122" y="2642730"/>
                </a:lnTo>
                <a:lnTo>
                  <a:pt x="1924355" y="2642730"/>
                </a:lnTo>
                <a:lnTo>
                  <a:pt x="1924355" y="2674963"/>
                </a:lnTo>
                <a:lnTo>
                  <a:pt x="1956587" y="2674963"/>
                </a:lnTo>
                <a:close/>
                <a:moveTo>
                  <a:pt x="2130095" y="1069505"/>
                </a:moveTo>
                <a:lnTo>
                  <a:pt x="2130095" y="1101738"/>
                </a:lnTo>
                <a:lnTo>
                  <a:pt x="2097862" y="1101738"/>
                </a:lnTo>
                <a:lnTo>
                  <a:pt x="2097862" y="1133970"/>
                </a:lnTo>
                <a:lnTo>
                  <a:pt x="2130095" y="1133970"/>
                </a:lnTo>
                <a:lnTo>
                  <a:pt x="2130095" y="1166203"/>
                </a:lnTo>
                <a:lnTo>
                  <a:pt x="2162327" y="1166203"/>
                </a:lnTo>
                <a:lnTo>
                  <a:pt x="2162327" y="1133970"/>
                </a:lnTo>
                <a:lnTo>
                  <a:pt x="2194560" y="1133970"/>
                </a:lnTo>
                <a:lnTo>
                  <a:pt x="2194560" y="1101738"/>
                </a:lnTo>
                <a:lnTo>
                  <a:pt x="2162327" y="1101738"/>
                </a:lnTo>
                <a:lnTo>
                  <a:pt x="2162327" y="1069505"/>
                </a:lnTo>
                <a:lnTo>
                  <a:pt x="2130095" y="1069505"/>
                </a:lnTo>
                <a:close/>
                <a:moveTo>
                  <a:pt x="1444295" y="1069505"/>
                </a:moveTo>
                <a:lnTo>
                  <a:pt x="1444295" y="1101738"/>
                </a:lnTo>
                <a:lnTo>
                  <a:pt x="1412062" y="1101738"/>
                </a:lnTo>
                <a:lnTo>
                  <a:pt x="1412062" y="1133970"/>
                </a:lnTo>
                <a:lnTo>
                  <a:pt x="1444295" y="1133970"/>
                </a:lnTo>
                <a:lnTo>
                  <a:pt x="1444295" y="1166203"/>
                </a:lnTo>
                <a:lnTo>
                  <a:pt x="1476527" y="1166203"/>
                </a:lnTo>
                <a:lnTo>
                  <a:pt x="1476527" y="1133970"/>
                </a:lnTo>
                <a:lnTo>
                  <a:pt x="1508760" y="1133970"/>
                </a:lnTo>
                <a:lnTo>
                  <a:pt x="1508760" y="1101738"/>
                </a:lnTo>
                <a:lnTo>
                  <a:pt x="1476527" y="1101738"/>
                </a:lnTo>
                <a:lnTo>
                  <a:pt x="1476527" y="1069505"/>
                </a:lnTo>
                <a:lnTo>
                  <a:pt x="1444295" y="1069505"/>
                </a:lnTo>
                <a:close/>
                <a:moveTo>
                  <a:pt x="1718615" y="1069505"/>
                </a:moveTo>
                <a:lnTo>
                  <a:pt x="1718615" y="1101738"/>
                </a:lnTo>
                <a:lnTo>
                  <a:pt x="1686382" y="1101738"/>
                </a:lnTo>
                <a:lnTo>
                  <a:pt x="1686382" y="1133970"/>
                </a:lnTo>
                <a:lnTo>
                  <a:pt x="1718615" y="1133970"/>
                </a:lnTo>
                <a:lnTo>
                  <a:pt x="1718615" y="1166203"/>
                </a:lnTo>
                <a:lnTo>
                  <a:pt x="1750847" y="1166203"/>
                </a:lnTo>
                <a:lnTo>
                  <a:pt x="1750847" y="1133970"/>
                </a:lnTo>
                <a:lnTo>
                  <a:pt x="1783080" y="1133970"/>
                </a:lnTo>
                <a:lnTo>
                  <a:pt x="1783080" y="1101738"/>
                </a:lnTo>
                <a:lnTo>
                  <a:pt x="1750847" y="1101738"/>
                </a:lnTo>
                <a:lnTo>
                  <a:pt x="1750847" y="1069505"/>
                </a:lnTo>
                <a:lnTo>
                  <a:pt x="1718615" y="1069505"/>
                </a:lnTo>
                <a:close/>
                <a:moveTo>
                  <a:pt x="1787195" y="1206665"/>
                </a:moveTo>
                <a:lnTo>
                  <a:pt x="1787195" y="1238898"/>
                </a:lnTo>
                <a:lnTo>
                  <a:pt x="1754962" y="1238898"/>
                </a:lnTo>
                <a:lnTo>
                  <a:pt x="1754962" y="1271130"/>
                </a:lnTo>
                <a:lnTo>
                  <a:pt x="1787195" y="1271130"/>
                </a:lnTo>
                <a:lnTo>
                  <a:pt x="1787195" y="1303363"/>
                </a:lnTo>
                <a:lnTo>
                  <a:pt x="1819427" y="1303363"/>
                </a:lnTo>
                <a:lnTo>
                  <a:pt x="1819427" y="1271130"/>
                </a:lnTo>
                <a:lnTo>
                  <a:pt x="1851660" y="1271130"/>
                </a:lnTo>
                <a:lnTo>
                  <a:pt x="1851660" y="1238898"/>
                </a:lnTo>
                <a:lnTo>
                  <a:pt x="1819427" y="1238898"/>
                </a:lnTo>
                <a:lnTo>
                  <a:pt x="1819427" y="1206665"/>
                </a:lnTo>
                <a:lnTo>
                  <a:pt x="1787195" y="1206665"/>
                </a:lnTo>
                <a:close/>
                <a:moveTo>
                  <a:pt x="1512875" y="1206665"/>
                </a:moveTo>
                <a:lnTo>
                  <a:pt x="1512875" y="1238898"/>
                </a:lnTo>
                <a:lnTo>
                  <a:pt x="1480642" y="1238898"/>
                </a:lnTo>
                <a:lnTo>
                  <a:pt x="1480642" y="1271130"/>
                </a:lnTo>
                <a:lnTo>
                  <a:pt x="1512875" y="1271130"/>
                </a:lnTo>
                <a:lnTo>
                  <a:pt x="1512875" y="1303363"/>
                </a:lnTo>
                <a:lnTo>
                  <a:pt x="1545107" y="1303363"/>
                </a:lnTo>
                <a:lnTo>
                  <a:pt x="1545107" y="1271130"/>
                </a:lnTo>
                <a:lnTo>
                  <a:pt x="1577340" y="1271130"/>
                </a:lnTo>
                <a:lnTo>
                  <a:pt x="1577340" y="1238898"/>
                </a:lnTo>
                <a:lnTo>
                  <a:pt x="1545107" y="1238898"/>
                </a:lnTo>
                <a:lnTo>
                  <a:pt x="1545107" y="1206665"/>
                </a:lnTo>
                <a:lnTo>
                  <a:pt x="1512875" y="1206665"/>
                </a:lnTo>
                <a:close/>
                <a:moveTo>
                  <a:pt x="1650035" y="1206665"/>
                </a:moveTo>
                <a:lnTo>
                  <a:pt x="1650035" y="1238898"/>
                </a:lnTo>
                <a:lnTo>
                  <a:pt x="1617802" y="1238898"/>
                </a:lnTo>
                <a:lnTo>
                  <a:pt x="1617802" y="1271130"/>
                </a:lnTo>
                <a:lnTo>
                  <a:pt x="1650035" y="1271130"/>
                </a:lnTo>
                <a:lnTo>
                  <a:pt x="1650035" y="1303363"/>
                </a:lnTo>
                <a:lnTo>
                  <a:pt x="1682267" y="1303363"/>
                </a:lnTo>
                <a:lnTo>
                  <a:pt x="1682267" y="1271130"/>
                </a:lnTo>
                <a:lnTo>
                  <a:pt x="1714500" y="1271130"/>
                </a:lnTo>
                <a:lnTo>
                  <a:pt x="1714500" y="1238898"/>
                </a:lnTo>
                <a:lnTo>
                  <a:pt x="1682267" y="1238898"/>
                </a:lnTo>
                <a:lnTo>
                  <a:pt x="1682267" y="1206665"/>
                </a:lnTo>
                <a:lnTo>
                  <a:pt x="1650035" y="1206665"/>
                </a:lnTo>
                <a:close/>
                <a:moveTo>
                  <a:pt x="2061515" y="1206665"/>
                </a:moveTo>
                <a:lnTo>
                  <a:pt x="2061515" y="1238898"/>
                </a:lnTo>
                <a:lnTo>
                  <a:pt x="2029282" y="1238898"/>
                </a:lnTo>
                <a:lnTo>
                  <a:pt x="2029282" y="1271130"/>
                </a:lnTo>
                <a:lnTo>
                  <a:pt x="2061515" y="1271130"/>
                </a:lnTo>
                <a:lnTo>
                  <a:pt x="2061515" y="1303363"/>
                </a:lnTo>
                <a:lnTo>
                  <a:pt x="2093747" y="1303363"/>
                </a:lnTo>
                <a:lnTo>
                  <a:pt x="2093747" y="1271130"/>
                </a:lnTo>
                <a:lnTo>
                  <a:pt x="2125980" y="1271130"/>
                </a:lnTo>
                <a:lnTo>
                  <a:pt x="2125980" y="1238898"/>
                </a:lnTo>
                <a:lnTo>
                  <a:pt x="2093747" y="1238898"/>
                </a:lnTo>
                <a:lnTo>
                  <a:pt x="2093747" y="1206665"/>
                </a:lnTo>
                <a:lnTo>
                  <a:pt x="2061515" y="1206665"/>
                </a:lnTo>
                <a:close/>
                <a:moveTo>
                  <a:pt x="1855775" y="1069505"/>
                </a:moveTo>
                <a:lnTo>
                  <a:pt x="1855775" y="1101738"/>
                </a:lnTo>
                <a:lnTo>
                  <a:pt x="1823542" y="1101738"/>
                </a:lnTo>
                <a:lnTo>
                  <a:pt x="1823542" y="1133970"/>
                </a:lnTo>
                <a:lnTo>
                  <a:pt x="1855775" y="1133970"/>
                </a:lnTo>
                <a:lnTo>
                  <a:pt x="1855775" y="1166203"/>
                </a:lnTo>
                <a:lnTo>
                  <a:pt x="1888007" y="1166203"/>
                </a:lnTo>
                <a:lnTo>
                  <a:pt x="1888007" y="1133970"/>
                </a:lnTo>
                <a:lnTo>
                  <a:pt x="1920240" y="1133970"/>
                </a:lnTo>
                <a:lnTo>
                  <a:pt x="1920240" y="1101738"/>
                </a:lnTo>
                <a:lnTo>
                  <a:pt x="1888007" y="1101738"/>
                </a:lnTo>
                <a:lnTo>
                  <a:pt x="1888007" y="1069505"/>
                </a:lnTo>
                <a:lnTo>
                  <a:pt x="1855775" y="1069505"/>
                </a:lnTo>
                <a:close/>
                <a:moveTo>
                  <a:pt x="1992935" y="1069505"/>
                </a:moveTo>
                <a:lnTo>
                  <a:pt x="1992935" y="1101738"/>
                </a:lnTo>
                <a:lnTo>
                  <a:pt x="1960702" y="1101738"/>
                </a:lnTo>
                <a:lnTo>
                  <a:pt x="1960702" y="1133970"/>
                </a:lnTo>
                <a:lnTo>
                  <a:pt x="1992935" y="1133970"/>
                </a:lnTo>
                <a:lnTo>
                  <a:pt x="1992935" y="1166203"/>
                </a:lnTo>
                <a:lnTo>
                  <a:pt x="2025167" y="1166203"/>
                </a:lnTo>
                <a:lnTo>
                  <a:pt x="2025167" y="1133970"/>
                </a:lnTo>
                <a:lnTo>
                  <a:pt x="2057400" y="1133970"/>
                </a:lnTo>
                <a:lnTo>
                  <a:pt x="2057400" y="1101738"/>
                </a:lnTo>
                <a:lnTo>
                  <a:pt x="2025167" y="1101738"/>
                </a:lnTo>
                <a:lnTo>
                  <a:pt x="2025167" y="1069505"/>
                </a:lnTo>
                <a:lnTo>
                  <a:pt x="1992935" y="1069505"/>
                </a:lnTo>
                <a:close/>
                <a:moveTo>
                  <a:pt x="1924355" y="1206665"/>
                </a:moveTo>
                <a:lnTo>
                  <a:pt x="1924355" y="1238898"/>
                </a:lnTo>
                <a:lnTo>
                  <a:pt x="1892122" y="1238898"/>
                </a:lnTo>
                <a:lnTo>
                  <a:pt x="1892122" y="1271130"/>
                </a:lnTo>
                <a:lnTo>
                  <a:pt x="1924355" y="1271130"/>
                </a:lnTo>
                <a:lnTo>
                  <a:pt x="1924355" y="1303363"/>
                </a:lnTo>
                <a:lnTo>
                  <a:pt x="1956587" y="1303363"/>
                </a:lnTo>
                <a:lnTo>
                  <a:pt x="1956587" y="1271130"/>
                </a:lnTo>
                <a:lnTo>
                  <a:pt x="1988820" y="1271130"/>
                </a:lnTo>
                <a:lnTo>
                  <a:pt x="1988820" y="1238898"/>
                </a:lnTo>
                <a:lnTo>
                  <a:pt x="1956587" y="1238898"/>
                </a:lnTo>
                <a:lnTo>
                  <a:pt x="1956587" y="1206665"/>
                </a:lnTo>
                <a:lnTo>
                  <a:pt x="1924355" y="1206665"/>
                </a:lnTo>
                <a:close/>
                <a:moveTo>
                  <a:pt x="1169975" y="1343825"/>
                </a:moveTo>
                <a:lnTo>
                  <a:pt x="1169975" y="1376058"/>
                </a:lnTo>
                <a:lnTo>
                  <a:pt x="1137742" y="1376058"/>
                </a:lnTo>
                <a:lnTo>
                  <a:pt x="1137742" y="1408290"/>
                </a:lnTo>
                <a:lnTo>
                  <a:pt x="1169975" y="1408290"/>
                </a:lnTo>
                <a:lnTo>
                  <a:pt x="1169975" y="1440523"/>
                </a:lnTo>
                <a:lnTo>
                  <a:pt x="1202207" y="1440523"/>
                </a:lnTo>
                <a:lnTo>
                  <a:pt x="1202207" y="1408290"/>
                </a:lnTo>
                <a:lnTo>
                  <a:pt x="1234440" y="1408290"/>
                </a:lnTo>
                <a:lnTo>
                  <a:pt x="1234440" y="1376058"/>
                </a:lnTo>
                <a:lnTo>
                  <a:pt x="1202207" y="1376058"/>
                </a:lnTo>
                <a:lnTo>
                  <a:pt x="1202207" y="1343825"/>
                </a:lnTo>
                <a:lnTo>
                  <a:pt x="1169975" y="1343825"/>
                </a:lnTo>
                <a:close/>
                <a:moveTo>
                  <a:pt x="964578" y="1482357"/>
                </a:moveTo>
                <a:lnTo>
                  <a:pt x="964578" y="1513561"/>
                </a:lnTo>
                <a:lnTo>
                  <a:pt x="933374" y="1513561"/>
                </a:lnTo>
                <a:lnTo>
                  <a:pt x="933374" y="1545107"/>
                </a:lnTo>
                <a:lnTo>
                  <a:pt x="964578" y="1545107"/>
                </a:lnTo>
                <a:lnTo>
                  <a:pt x="964578" y="1576311"/>
                </a:lnTo>
                <a:lnTo>
                  <a:pt x="996124" y="1576311"/>
                </a:lnTo>
                <a:lnTo>
                  <a:pt x="996124" y="1545107"/>
                </a:lnTo>
                <a:lnTo>
                  <a:pt x="1027328" y="1545107"/>
                </a:lnTo>
                <a:lnTo>
                  <a:pt x="1027328" y="1513561"/>
                </a:lnTo>
                <a:lnTo>
                  <a:pt x="996124" y="1513561"/>
                </a:lnTo>
                <a:lnTo>
                  <a:pt x="996124" y="1482357"/>
                </a:lnTo>
                <a:lnTo>
                  <a:pt x="964578" y="1482357"/>
                </a:lnTo>
                <a:close/>
                <a:moveTo>
                  <a:pt x="896341" y="1619860"/>
                </a:moveTo>
                <a:lnTo>
                  <a:pt x="896341" y="1651064"/>
                </a:lnTo>
                <a:lnTo>
                  <a:pt x="865137" y="1651064"/>
                </a:lnTo>
                <a:lnTo>
                  <a:pt x="865137" y="1681925"/>
                </a:lnTo>
                <a:lnTo>
                  <a:pt x="896341" y="1681925"/>
                </a:lnTo>
                <a:lnTo>
                  <a:pt x="896341" y="1713128"/>
                </a:lnTo>
                <a:lnTo>
                  <a:pt x="927202" y="1713128"/>
                </a:lnTo>
                <a:lnTo>
                  <a:pt x="927202" y="1681925"/>
                </a:lnTo>
                <a:lnTo>
                  <a:pt x="958405" y="1681925"/>
                </a:lnTo>
                <a:lnTo>
                  <a:pt x="958405" y="1651064"/>
                </a:lnTo>
                <a:lnTo>
                  <a:pt x="927202" y="1651064"/>
                </a:lnTo>
                <a:lnTo>
                  <a:pt x="927202" y="1619860"/>
                </a:lnTo>
                <a:lnTo>
                  <a:pt x="896341" y="1619860"/>
                </a:lnTo>
                <a:close/>
                <a:moveTo>
                  <a:pt x="1033158" y="1345197"/>
                </a:moveTo>
                <a:lnTo>
                  <a:pt x="1033158" y="1376401"/>
                </a:lnTo>
                <a:lnTo>
                  <a:pt x="1001954" y="1376401"/>
                </a:lnTo>
                <a:lnTo>
                  <a:pt x="1001954" y="1407947"/>
                </a:lnTo>
                <a:lnTo>
                  <a:pt x="1033158" y="1407947"/>
                </a:lnTo>
                <a:lnTo>
                  <a:pt x="1033158" y="1439151"/>
                </a:lnTo>
                <a:lnTo>
                  <a:pt x="1064704" y="1439151"/>
                </a:lnTo>
                <a:lnTo>
                  <a:pt x="1064704" y="1407947"/>
                </a:lnTo>
                <a:lnTo>
                  <a:pt x="1095908" y="1407947"/>
                </a:lnTo>
                <a:lnTo>
                  <a:pt x="1095908" y="1376401"/>
                </a:lnTo>
                <a:lnTo>
                  <a:pt x="1064704" y="1376401"/>
                </a:lnTo>
                <a:lnTo>
                  <a:pt x="1064704" y="1345197"/>
                </a:lnTo>
                <a:lnTo>
                  <a:pt x="1033158" y="1345197"/>
                </a:lnTo>
                <a:close/>
                <a:moveTo>
                  <a:pt x="1375715" y="1206665"/>
                </a:moveTo>
                <a:lnTo>
                  <a:pt x="1375715" y="1238898"/>
                </a:lnTo>
                <a:lnTo>
                  <a:pt x="1343482" y="1238898"/>
                </a:lnTo>
                <a:lnTo>
                  <a:pt x="1343482" y="1271130"/>
                </a:lnTo>
                <a:lnTo>
                  <a:pt x="1375715" y="1271130"/>
                </a:lnTo>
                <a:lnTo>
                  <a:pt x="1375715" y="1303363"/>
                </a:lnTo>
                <a:lnTo>
                  <a:pt x="1407947" y="1303363"/>
                </a:lnTo>
                <a:lnTo>
                  <a:pt x="1407947" y="1271130"/>
                </a:lnTo>
                <a:lnTo>
                  <a:pt x="1440180" y="1271130"/>
                </a:lnTo>
                <a:lnTo>
                  <a:pt x="1440180" y="1238898"/>
                </a:lnTo>
                <a:lnTo>
                  <a:pt x="1407947" y="1238898"/>
                </a:lnTo>
                <a:lnTo>
                  <a:pt x="1407947" y="1206665"/>
                </a:lnTo>
                <a:lnTo>
                  <a:pt x="1375715" y="1206665"/>
                </a:lnTo>
                <a:close/>
                <a:moveTo>
                  <a:pt x="828446" y="1485100"/>
                </a:moveTo>
                <a:lnTo>
                  <a:pt x="828446" y="1514589"/>
                </a:lnTo>
                <a:lnTo>
                  <a:pt x="798957" y="1514589"/>
                </a:lnTo>
                <a:lnTo>
                  <a:pt x="798957" y="1544079"/>
                </a:lnTo>
                <a:lnTo>
                  <a:pt x="828446" y="1544079"/>
                </a:lnTo>
                <a:lnTo>
                  <a:pt x="828446" y="1573568"/>
                </a:lnTo>
                <a:lnTo>
                  <a:pt x="857936" y="1573568"/>
                </a:lnTo>
                <a:lnTo>
                  <a:pt x="857936" y="1544079"/>
                </a:lnTo>
                <a:lnTo>
                  <a:pt x="887425" y="1544079"/>
                </a:lnTo>
                <a:lnTo>
                  <a:pt x="887425" y="1514589"/>
                </a:lnTo>
                <a:lnTo>
                  <a:pt x="857936" y="1514589"/>
                </a:lnTo>
                <a:lnTo>
                  <a:pt x="857936" y="1485100"/>
                </a:lnTo>
                <a:lnTo>
                  <a:pt x="828446" y="1485100"/>
                </a:lnTo>
                <a:close/>
                <a:moveTo>
                  <a:pt x="1238555" y="1206665"/>
                </a:moveTo>
                <a:lnTo>
                  <a:pt x="1238555" y="1238898"/>
                </a:lnTo>
                <a:lnTo>
                  <a:pt x="1206322" y="1238898"/>
                </a:lnTo>
                <a:lnTo>
                  <a:pt x="1206322" y="1271130"/>
                </a:lnTo>
                <a:lnTo>
                  <a:pt x="1238555" y="1271130"/>
                </a:lnTo>
                <a:lnTo>
                  <a:pt x="1238555" y="1303363"/>
                </a:lnTo>
                <a:lnTo>
                  <a:pt x="1270787" y="1303363"/>
                </a:lnTo>
                <a:lnTo>
                  <a:pt x="1270787" y="1271130"/>
                </a:lnTo>
                <a:lnTo>
                  <a:pt x="1303020" y="1271130"/>
                </a:lnTo>
                <a:lnTo>
                  <a:pt x="1303020" y="1238898"/>
                </a:lnTo>
                <a:lnTo>
                  <a:pt x="1270787" y="1238898"/>
                </a:lnTo>
                <a:lnTo>
                  <a:pt x="1270787" y="1206665"/>
                </a:lnTo>
                <a:lnTo>
                  <a:pt x="1238555" y="1206665"/>
                </a:lnTo>
                <a:close/>
                <a:moveTo>
                  <a:pt x="1307135" y="1343825"/>
                </a:moveTo>
                <a:lnTo>
                  <a:pt x="1307135" y="1376058"/>
                </a:lnTo>
                <a:lnTo>
                  <a:pt x="1274902" y="1376058"/>
                </a:lnTo>
                <a:lnTo>
                  <a:pt x="1274902" y="1408290"/>
                </a:lnTo>
                <a:lnTo>
                  <a:pt x="1307135" y="1408290"/>
                </a:lnTo>
                <a:lnTo>
                  <a:pt x="1307135" y="1440523"/>
                </a:lnTo>
                <a:lnTo>
                  <a:pt x="1339367" y="1440523"/>
                </a:lnTo>
                <a:lnTo>
                  <a:pt x="1339367" y="1408290"/>
                </a:lnTo>
                <a:lnTo>
                  <a:pt x="1371600" y="1408290"/>
                </a:lnTo>
                <a:lnTo>
                  <a:pt x="1371600" y="1376058"/>
                </a:lnTo>
                <a:lnTo>
                  <a:pt x="1339367" y="1376058"/>
                </a:lnTo>
                <a:lnTo>
                  <a:pt x="1339367" y="1343825"/>
                </a:lnTo>
                <a:lnTo>
                  <a:pt x="1307135" y="1343825"/>
                </a:lnTo>
                <a:close/>
                <a:moveTo>
                  <a:pt x="1101395" y="1480985"/>
                </a:moveTo>
                <a:lnTo>
                  <a:pt x="1101395" y="1513218"/>
                </a:lnTo>
                <a:lnTo>
                  <a:pt x="1069162" y="1513218"/>
                </a:lnTo>
                <a:lnTo>
                  <a:pt x="1069162" y="1545450"/>
                </a:lnTo>
                <a:lnTo>
                  <a:pt x="1101395" y="1545450"/>
                </a:lnTo>
                <a:lnTo>
                  <a:pt x="1101395" y="1577683"/>
                </a:lnTo>
                <a:lnTo>
                  <a:pt x="1133627" y="1577683"/>
                </a:lnTo>
                <a:lnTo>
                  <a:pt x="1133627" y="1545450"/>
                </a:lnTo>
                <a:lnTo>
                  <a:pt x="1165860" y="1545450"/>
                </a:lnTo>
                <a:lnTo>
                  <a:pt x="1165860" y="1513218"/>
                </a:lnTo>
                <a:lnTo>
                  <a:pt x="1133627" y="1513218"/>
                </a:lnTo>
                <a:lnTo>
                  <a:pt x="1133627" y="1480985"/>
                </a:lnTo>
                <a:lnTo>
                  <a:pt x="1101395" y="1480985"/>
                </a:lnTo>
                <a:close/>
                <a:moveTo>
                  <a:pt x="759866" y="1622603"/>
                </a:moveTo>
                <a:lnTo>
                  <a:pt x="759866" y="1651749"/>
                </a:lnTo>
                <a:lnTo>
                  <a:pt x="730720" y="1651749"/>
                </a:lnTo>
                <a:lnTo>
                  <a:pt x="730720" y="1681239"/>
                </a:lnTo>
                <a:lnTo>
                  <a:pt x="759866" y="1681239"/>
                </a:lnTo>
                <a:lnTo>
                  <a:pt x="759866" y="1710385"/>
                </a:lnTo>
                <a:lnTo>
                  <a:pt x="789356" y="1710385"/>
                </a:lnTo>
                <a:lnTo>
                  <a:pt x="789356" y="1681239"/>
                </a:lnTo>
                <a:lnTo>
                  <a:pt x="818502" y="1681239"/>
                </a:lnTo>
                <a:lnTo>
                  <a:pt x="818502" y="1651749"/>
                </a:lnTo>
                <a:lnTo>
                  <a:pt x="789356" y="1651749"/>
                </a:lnTo>
                <a:lnTo>
                  <a:pt x="789356" y="1622603"/>
                </a:lnTo>
                <a:lnTo>
                  <a:pt x="759866" y="1622603"/>
                </a:lnTo>
                <a:close/>
                <a:moveTo>
                  <a:pt x="1545107" y="2674963"/>
                </a:moveTo>
                <a:lnTo>
                  <a:pt x="1545107" y="2642730"/>
                </a:lnTo>
                <a:lnTo>
                  <a:pt x="1577340" y="2642730"/>
                </a:lnTo>
                <a:lnTo>
                  <a:pt x="1577340" y="2610498"/>
                </a:lnTo>
                <a:lnTo>
                  <a:pt x="1545107" y="2610498"/>
                </a:lnTo>
                <a:lnTo>
                  <a:pt x="1545107" y="2578265"/>
                </a:lnTo>
                <a:lnTo>
                  <a:pt x="1512875" y="2578265"/>
                </a:lnTo>
                <a:lnTo>
                  <a:pt x="1512875" y="2610498"/>
                </a:lnTo>
                <a:lnTo>
                  <a:pt x="1480642" y="2610498"/>
                </a:lnTo>
                <a:lnTo>
                  <a:pt x="1480642" y="2642730"/>
                </a:lnTo>
                <a:lnTo>
                  <a:pt x="1512875" y="2642730"/>
                </a:lnTo>
                <a:lnTo>
                  <a:pt x="1512875" y="2674963"/>
                </a:lnTo>
                <a:lnTo>
                  <a:pt x="1545107" y="2674963"/>
                </a:lnTo>
                <a:close/>
                <a:moveTo>
                  <a:pt x="2679764" y="1072248"/>
                </a:moveTo>
                <a:lnTo>
                  <a:pt x="2679764" y="1102766"/>
                </a:lnTo>
                <a:lnTo>
                  <a:pt x="2649245" y="1102766"/>
                </a:lnTo>
                <a:lnTo>
                  <a:pt x="2649245" y="1132942"/>
                </a:lnTo>
                <a:lnTo>
                  <a:pt x="2679764" y="1132942"/>
                </a:lnTo>
                <a:lnTo>
                  <a:pt x="2679764" y="1163460"/>
                </a:lnTo>
                <a:lnTo>
                  <a:pt x="2709939" y="1163460"/>
                </a:lnTo>
                <a:lnTo>
                  <a:pt x="2709939" y="1132942"/>
                </a:lnTo>
                <a:lnTo>
                  <a:pt x="2740457" y="1132942"/>
                </a:lnTo>
                <a:lnTo>
                  <a:pt x="2740457" y="1102766"/>
                </a:lnTo>
                <a:lnTo>
                  <a:pt x="2709939" y="1102766"/>
                </a:lnTo>
                <a:lnTo>
                  <a:pt x="2709939" y="1072248"/>
                </a:lnTo>
                <a:lnTo>
                  <a:pt x="2679764" y="1072248"/>
                </a:lnTo>
                <a:close/>
                <a:moveTo>
                  <a:pt x="2748001" y="1208380"/>
                </a:moveTo>
                <a:lnTo>
                  <a:pt x="2748001" y="1239584"/>
                </a:lnTo>
                <a:lnTo>
                  <a:pt x="2716797" y="1239584"/>
                </a:lnTo>
                <a:lnTo>
                  <a:pt x="2716797" y="1270445"/>
                </a:lnTo>
                <a:lnTo>
                  <a:pt x="2748001" y="1270445"/>
                </a:lnTo>
                <a:lnTo>
                  <a:pt x="2748001" y="1301648"/>
                </a:lnTo>
                <a:lnTo>
                  <a:pt x="2778862" y="1301648"/>
                </a:lnTo>
                <a:lnTo>
                  <a:pt x="2778862" y="1270445"/>
                </a:lnTo>
                <a:lnTo>
                  <a:pt x="2810066" y="1270445"/>
                </a:lnTo>
                <a:lnTo>
                  <a:pt x="2810066" y="1239584"/>
                </a:lnTo>
                <a:lnTo>
                  <a:pt x="2778862" y="1239584"/>
                </a:lnTo>
                <a:lnTo>
                  <a:pt x="2778862" y="1208380"/>
                </a:lnTo>
                <a:lnTo>
                  <a:pt x="2748001" y="1208380"/>
                </a:lnTo>
                <a:close/>
                <a:moveTo>
                  <a:pt x="2611526" y="936803"/>
                </a:moveTo>
                <a:lnTo>
                  <a:pt x="2611526" y="965949"/>
                </a:lnTo>
                <a:lnTo>
                  <a:pt x="2582380" y="965949"/>
                </a:lnTo>
                <a:lnTo>
                  <a:pt x="2582380" y="995439"/>
                </a:lnTo>
                <a:lnTo>
                  <a:pt x="2611526" y="995439"/>
                </a:lnTo>
                <a:lnTo>
                  <a:pt x="2611526" y="1024585"/>
                </a:lnTo>
                <a:lnTo>
                  <a:pt x="2641016" y="1024585"/>
                </a:lnTo>
                <a:lnTo>
                  <a:pt x="2641016" y="995439"/>
                </a:lnTo>
                <a:lnTo>
                  <a:pt x="2670163" y="995439"/>
                </a:lnTo>
                <a:lnTo>
                  <a:pt x="2670163" y="965949"/>
                </a:lnTo>
                <a:lnTo>
                  <a:pt x="2641016" y="965949"/>
                </a:lnTo>
                <a:lnTo>
                  <a:pt x="2641016" y="936803"/>
                </a:lnTo>
                <a:lnTo>
                  <a:pt x="2611526" y="936803"/>
                </a:lnTo>
                <a:close/>
                <a:moveTo>
                  <a:pt x="2473681" y="934745"/>
                </a:moveTo>
                <a:lnTo>
                  <a:pt x="2473681" y="965264"/>
                </a:lnTo>
                <a:lnTo>
                  <a:pt x="2443163" y="965264"/>
                </a:lnTo>
                <a:lnTo>
                  <a:pt x="2443163" y="996125"/>
                </a:lnTo>
                <a:lnTo>
                  <a:pt x="2473681" y="996125"/>
                </a:lnTo>
                <a:lnTo>
                  <a:pt x="2473681" y="1026643"/>
                </a:lnTo>
                <a:lnTo>
                  <a:pt x="2504542" y="1026643"/>
                </a:lnTo>
                <a:lnTo>
                  <a:pt x="2504542" y="996125"/>
                </a:lnTo>
                <a:lnTo>
                  <a:pt x="2535060" y="996125"/>
                </a:lnTo>
                <a:lnTo>
                  <a:pt x="2535060" y="965264"/>
                </a:lnTo>
                <a:lnTo>
                  <a:pt x="2504542" y="965264"/>
                </a:lnTo>
                <a:lnTo>
                  <a:pt x="2504542" y="934745"/>
                </a:lnTo>
                <a:lnTo>
                  <a:pt x="2473681" y="934745"/>
                </a:lnTo>
                <a:close/>
                <a:moveTo>
                  <a:pt x="2404415" y="1069505"/>
                </a:moveTo>
                <a:lnTo>
                  <a:pt x="2404415" y="1101738"/>
                </a:lnTo>
                <a:lnTo>
                  <a:pt x="2372182" y="1101738"/>
                </a:lnTo>
                <a:lnTo>
                  <a:pt x="2372182" y="1133970"/>
                </a:lnTo>
                <a:lnTo>
                  <a:pt x="2404415" y="1133970"/>
                </a:lnTo>
                <a:lnTo>
                  <a:pt x="2404415" y="1166203"/>
                </a:lnTo>
                <a:lnTo>
                  <a:pt x="2436647" y="1166203"/>
                </a:lnTo>
                <a:lnTo>
                  <a:pt x="2436647" y="1133970"/>
                </a:lnTo>
                <a:lnTo>
                  <a:pt x="2468880" y="1133970"/>
                </a:lnTo>
                <a:lnTo>
                  <a:pt x="2468880" y="1101738"/>
                </a:lnTo>
                <a:lnTo>
                  <a:pt x="2436647" y="1101738"/>
                </a:lnTo>
                <a:lnTo>
                  <a:pt x="2436647" y="1069505"/>
                </a:lnTo>
                <a:lnTo>
                  <a:pt x="2404415" y="1069505"/>
                </a:lnTo>
                <a:close/>
                <a:moveTo>
                  <a:pt x="2541918" y="1070534"/>
                </a:moveTo>
                <a:lnTo>
                  <a:pt x="2541918" y="1102081"/>
                </a:lnTo>
                <a:lnTo>
                  <a:pt x="2510371" y="1102081"/>
                </a:lnTo>
                <a:lnTo>
                  <a:pt x="2510371" y="1133627"/>
                </a:lnTo>
                <a:lnTo>
                  <a:pt x="2541918" y="1133627"/>
                </a:lnTo>
                <a:lnTo>
                  <a:pt x="2541918" y="1165174"/>
                </a:lnTo>
                <a:lnTo>
                  <a:pt x="2573465" y="1165174"/>
                </a:lnTo>
                <a:lnTo>
                  <a:pt x="2573465" y="1133627"/>
                </a:lnTo>
                <a:lnTo>
                  <a:pt x="2605012" y="1133627"/>
                </a:lnTo>
                <a:lnTo>
                  <a:pt x="2605012" y="1102081"/>
                </a:lnTo>
                <a:lnTo>
                  <a:pt x="2573465" y="1102081"/>
                </a:lnTo>
                <a:lnTo>
                  <a:pt x="2573465" y="1070534"/>
                </a:lnTo>
                <a:lnTo>
                  <a:pt x="2541918" y="1070534"/>
                </a:lnTo>
                <a:close/>
                <a:moveTo>
                  <a:pt x="2954426" y="1347597"/>
                </a:moveTo>
                <a:lnTo>
                  <a:pt x="2954426" y="1377429"/>
                </a:lnTo>
                <a:lnTo>
                  <a:pt x="2924594" y="1377429"/>
                </a:lnTo>
                <a:lnTo>
                  <a:pt x="2924594" y="1406919"/>
                </a:lnTo>
                <a:lnTo>
                  <a:pt x="2954426" y="1406919"/>
                </a:lnTo>
                <a:lnTo>
                  <a:pt x="2954426" y="1436751"/>
                </a:lnTo>
                <a:lnTo>
                  <a:pt x="2983916" y="1436751"/>
                </a:lnTo>
                <a:lnTo>
                  <a:pt x="2983916" y="1406919"/>
                </a:lnTo>
                <a:lnTo>
                  <a:pt x="3013748" y="1406919"/>
                </a:lnTo>
                <a:lnTo>
                  <a:pt x="3013748" y="1377429"/>
                </a:lnTo>
                <a:lnTo>
                  <a:pt x="2983916" y="1377429"/>
                </a:lnTo>
                <a:lnTo>
                  <a:pt x="2983916" y="1347597"/>
                </a:lnTo>
                <a:lnTo>
                  <a:pt x="2954426" y="1347597"/>
                </a:lnTo>
                <a:close/>
                <a:moveTo>
                  <a:pt x="3023006" y="1485100"/>
                </a:moveTo>
                <a:lnTo>
                  <a:pt x="3023006" y="1514589"/>
                </a:lnTo>
                <a:lnTo>
                  <a:pt x="2993517" y="1514589"/>
                </a:lnTo>
                <a:lnTo>
                  <a:pt x="2993517" y="1544079"/>
                </a:lnTo>
                <a:lnTo>
                  <a:pt x="3023006" y="1544079"/>
                </a:lnTo>
                <a:lnTo>
                  <a:pt x="3023006" y="1573568"/>
                </a:lnTo>
                <a:lnTo>
                  <a:pt x="3052496" y="1573568"/>
                </a:lnTo>
                <a:lnTo>
                  <a:pt x="3052496" y="1544079"/>
                </a:lnTo>
                <a:lnTo>
                  <a:pt x="3081985" y="1544079"/>
                </a:lnTo>
                <a:lnTo>
                  <a:pt x="3081985" y="1514589"/>
                </a:lnTo>
                <a:lnTo>
                  <a:pt x="3052496" y="1514589"/>
                </a:lnTo>
                <a:lnTo>
                  <a:pt x="3052496" y="1485100"/>
                </a:lnTo>
                <a:lnTo>
                  <a:pt x="3023006" y="1485100"/>
                </a:lnTo>
                <a:close/>
                <a:moveTo>
                  <a:pt x="2817610" y="1074649"/>
                </a:moveTo>
                <a:lnTo>
                  <a:pt x="2817610" y="1103452"/>
                </a:lnTo>
                <a:lnTo>
                  <a:pt x="2788806" y="1103452"/>
                </a:lnTo>
                <a:lnTo>
                  <a:pt x="2788806" y="1132256"/>
                </a:lnTo>
                <a:lnTo>
                  <a:pt x="2817610" y="1132256"/>
                </a:lnTo>
                <a:lnTo>
                  <a:pt x="2817610" y="1161059"/>
                </a:lnTo>
                <a:lnTo>
                  <a:pt x="2846413" y="1161059"/>
                </a:lnTo>
                <a:lnTo>
                  <a:pt x="2846413" y="1132256"/>
                </a:lnTo>
                <a:lnTo>
                  <a:pt x="2875217" y="1132256"/>
                </a:lnTo>
                <a:lnTo>
                  <a:pt x="2875217" y="1103452"/>
                </a:lnTo>
                <a:lnTo>
                  <a:pt x="2846413" y="1103452"/>
                </a:lnTo>
                <a:lnTo>
                  <a:pt x="2846413" y="1074649"/>
                </a:lnTo>
                <a:lnTo>
                  <a:pt x="2817610" y="1074649"/>
                </a:lnTo>
                <a:close/>
                <a:moveTo>
                  <a:pt x="2885846" y="1211123"/>
                </a:moveTo>
                <a:lnTo>
                  <a:pt x="2885846" y="1240269"/>
                </a:lnTo>
                <a:lnTo>
                  <a:pt x="2856700" y="1240269"/>
                </a:lnTo>
                <a:lnTo>
                  <a:pt x="2856700" y="1269759"/>
                </a:lnTo>
                <a:lnTo>
                  <a:pt x="2885846" y="1269759"/>
                </a:lnTo>
                <a:lnTo>
                  <a:pt x="2885846" y="1298905"/>
                </a:lnTo>
                <a:lnTo>
                  <a:pt x="2915336" y="1298905"/>
                </a:lnTo>
                <a:lnTo>
                  <a:pt x="2915336" y="1269759"/>
                </a:lnTo>
                <a:lnTo>
                  <a:pt x="2944483" y="1269759"/>
                </a:lnTo>
                <a:lnTo>
                  <a:pt x="2944483" y="1240269"/>
                </a:lnTo>
                <a:lnTo>
                  <a:pt x="2915336" y="1240269"/>
                </a:lnTo>
                <a:lnTo>
                  <a:pt x="2915336" y="1211123"/>
                </a:lnTo>
                <a:lnTo>
                  <a:pt x="2885846" y="1211123"/>
                </a:lnTo>
                <a:close/>
                <a:moveTo>
                  <a:pt x="1856461" y="797585"/>
                </a:moveTo>
                <a:lnTo>
                  <a:pt x="1856461" y="828104"/>
                </a:lnTo>
                <a:lnTo>
                  <a:pt x="1825942" y="828104"/>
                </a:lnTo>
                <a:lnTo>
                  <a:pt x="1825942" y="858965"/>
                </a:lnTo>
                <a:lnTo>
                  <a:pt x="1856461" y="858965"/>
                </a:lnTo>
                <a:lnTo>
                  <a:pt x="1856461" y="889483"/>
                </a:lnTo>
                <a:lnTo>
                  <a:pt x="1887322" y="889483"/>
                </a:lnTo>
                <a:lnTo>
                  <a:pt x="1887322" y="858965"/>
                </a:lnTo>
                <a:lnTo>
                  <a:pt x="1917840" y="858965"/>
                </a:lnTo>
                <a:lnTo>
                  <a:pt x="1917840" y="828104"/>
                </a:lnTo>
                <a:lnTo>
                  <a:pt x="1887322" y="828104"/>
                </a:lnTo>
                <a:lnTo>
                  <a:pt x="1887322" y="797585"/>
                </a:lnTo>
                <a:lnTo>
                  <a:pt x="1856461" y="797585"/>
                </a:lnTo>
                <a:close/>
                <a:moveTo>
                  <a:pt x="1993621" y="797585"/>
                </a:moveTo>
                <a:lnTo>
                  <a:pt x="1993621" y="828104"/>
                </a:lnTo>
                <a:lnTo>
                  <a:pt x="1963102" y="828104"/>
                </a:lnTo>
                <a:lnTo>
                  <a:pt x="1963102" y="858965"/>
                </a:lnTo>
                <a:lnTo>
                  <a:pt x="1993621" y="858965"/>
                </a:lnTo>
                <a:lnTo>
                  <a:pt x="1993621" y="889483"/>
                </a:lnTo>
                <a:lnTo>
                  <a:pt x="2024482" y="889483"/>
                </a:lnTo>
                <a:lnTo>
                  <a:pt x="2024482" y="858965"/>
                </a:lnTo>
                <a:lnTo>
                  <a:pt x="2055000" y="858965"/>
                </a:lnTo>
                <a:lnTo>
                  <a:pt x="2055000" y="828104"/>
                </a:lnTo>
                <a:lnTo>
                  <a:pt x="2024482" y="828104"/>
                </a:lnTo>
                <a:lnTo>
                  <a:pt x="2024482" y="797585"/>
                </a:lnTo>
                <a:lnTo>
                  <a:pt x="1993621" y="797585"/>
                </a:lnTo>
                <a:close/>
                <a:moveTo>
                  <a:pt x="1924355" y="932345"/>
                </a:moveTo>
                <a:lnTo>
                  <a:pt x="1924355" y="964578"/>
                </a:lnTo>
                <a:lnTo>
                  <a:pt x="1892122" y="964578"/>
                </a:lnTo>
                <a:lnTo>
                  <a:pt x="1892122" y="996810"/>
                </a:lnTo>
                <a:lnTo>
                  <a:pt x="1924355" y="996810"/>
                </a:lnTo>
                <a:lnTo>
                  <a:pt x="1924355" y="1029043"/>
                </a:lnTo>
                <a:lnTo>
                  <a:pt x="1956587" y="1029043"/>
                </a:lnTo>
                <a:lnTo>
                  <a:pt x="1956587" y="996810"/>
                </a:lnTo>
                <a:lnTo>
                  <a:pt x="1988820" y="996810"/>
                </a:lnTo>
                <a:lnTo>
                  <a:pt x="1988820" y="964578"/>
                </a:lnTo>
                <a:lnTo>
                  <a:pt x="1956587" y="964578"/>
                </a:lnTo>
                <a:lnTo>
                  <a:pt x="1956587" y="932345"/>
                </a:lnTo>
                <a:lnTo>
                  <a:pt x="1924355" y="932345"/>
                </a:lnTo>
                <a:close/>
                <a:moveTo>
                  <a:pt x="2336178" y="933717"/>
                </a:moveTo>
                <a:lnTo>
                  <a:pt x="2336178" y="964921"/>
                </a:lnTo>
                <a:lnTo>
                  <a:pt x="2304974" y="964921"/>
                </a:lnTo>
                <a:lnTo>
                  <a:pt x="2304974" y="996467"/>
                </a:lnTo>
                <a:lnTo>
                  <a:pt x="2336178" y="996467"/>
                </a:lnTo>
                <a:lnTo>
                  <a:pt x="2336178" y="1027671"/>
                </a:lnTo>
                <a:lnTo>
                  <a:pt x="2367725" y="1027671"/>
                </a:lnTo>
                <a:lnTo>
                  <a:pt x="2367725" y="996467"/>
                </a:lnTo>
                <a:lnTo>
                  <a:pt x="2398928" y="996467"/>
                </a:lnTo>
                <a:lnTo>
                  <a:pt x="2398928" y="964921"/>
                </a:lnTo>
                <a:lnTo>
                  <a:pt x="2367725" y="964921"/>
                </a:lnTo>
                <a:lnTo>
                  <a:pt x="2367725" y="933717"/>
                </a:lnTo>
                <a:lnTo>
                  <a:pt x="2336178" y="933717"/>
                </a:lnTo>
                <a:close/>
                <a:moveTo>
                  <a:pt x="1787195" y="932345"/>
                </a:moveTo>
                <a:lnTo>
                  <a:pt x="1787195" y="964578"/>
                </a:lnTo>
                <a:lnTo>
                  <a:pt x="1754962" y="964578"/>
                </a:lnTo>
                <a:lnTo>
                  <a:pt x="1754962" y="996810"/>
                </a:lnTo>
                <a:lnTo>
                  <a:pt x="1787195" y="996810"/>
                </a:lnTo>
                <a:lnTo>
                  <a:pt x="1787195" y="1029043"/>
                </a:lnTo>
                <a:lnTo>
                  <a:pt x="1819427" y="1029043"/>
                </a:lnTo>
                <a:lnTo>
                  <a:pt x="1819427" y="996810"/>
                </a:lnTo>
                <a:lnTo>
                  <a:pt x="1851660" y="996810"/>
                </a:lnTo>
                <a:lnTo>
                  <a:pt x="1851660" y="964578"/>
                </a:lnTo>
                <a:lnTo>
                  <a:pt x="1819427" y="964578"/>
                </a:lnTo>
                <a:lnTo>
                  <a:pt x="1819427" y="932345"/>
                </a:lnTo>
                <a:lnTo>
                  <a:pt x="1787195" y="932345"/>
                </a:lnTo>
                <a:close/>
                <a:moveTo>
                  <a:pt x="3092615" y="1350683"/>
                </a:moveTo>
                <a:lnTo>
                  <a:pt x="3092615" y="1378458"/>
                </a:lnTo>
                <a:lnTo>
                  <a:pt x="3064840" y="1378458"/>
                </a:lnTo>
                <a:lnTo>
                  <a:pt x="3064840" y="1405890"/>
                </a:lnTo>
                <a:lnTo>
                  <a:pt x="3092615" y="1405890"/>
                </a:lnTo>
                <a:lnTo>
                  <a:pt x="3092615" y="1433665"/>
                </a:lnTo>
                <a:lnTo>
                  <a:pt x="3120047" y="1433665"/>
                </a:lnTo>
                <a:lnTo>
                  <a:pt x="3120047" y="1405890"/>
                </a:lnTo>
                <a:lnTo>
                  <a:pt x="3147822" y="1405890"/>
                </a:lnTo>
                <a:lnTo>
                  <a:pt x="3147822" y="1378458"/>
                </a:lnTo>
                <a:lnTo>
                  <a:pt x="3120047" y="1378458"/>
                </a:lnTo>
                <a:lnTo>
                  <a:pt x="3120047" y="1350683"/>
                </a:lnTo>
                <a:lnTo>
                  <a:pt x="3092615" y="1350683"/>
                </a:lnTo>
                <a:close/>
                <a:moveTo>
                  <a:pt x="2061515" y="932345"/>
                </a:moveTo>
                <a:lnTo>
                  <a:pt x="2061515" y="964578"/>
                </a:lnTo>
                <a:lnTo>
                  <a:pt x="2029282" y="964578"/>
                </a:lnTo>
                <a:lnTo>
                  <a:pt x="2029282" y="996810"/>
                </a:lnTo>
                <a:lnTo>
                  <a:pt x="2061515" y="996810"/>
                </a:lnTo>
                <a:lnTo>
                  <a:pt x="2061515" y="1029043"/>
                </a:lnTo>
                <a:lnTo>
                  <a:pt x="2093747" y="1029043"/>
                </a:lnTo>
                <a:lnTo>
                  <a:pt x="2093747" y="996810"/>
                </a:lnTo>
                <a:lnTo>
                  <a:pt x="2125980" y="996810"/>
                </a:lnTo>
                <a:lnTo>
                  <a:pt x="2125980" y="964578"/>
                </a:lnTo>
                <a:lnTo>
                  <a:pt x="2093747" y="964578"/>
                </a:lnTo>
                <a:lnTo>
                  <a:pt x="2093747" y="932345"/>
                </a:lnTo>
                <a:lnTo>
                  <a:pt x="2061515" y="932345"/>
                </a:lnTo>
                <a:close/>
                <a:moveTo>
                  <a:pt x="2268284" y="798614"/>
                </a:moveTo>
                <a:lnTo>
                  <a:pt x="2268284" y="828446"/>
                </a:lnTo>
                <a:lnTo>
                  <a:pt x="2238451" y="828446"/>
                </a:lnTo>
                <a:lnTo>
                  <a:pt x="2238451" y="858622"/>
                </a:lnTo>
                <a:lnTo>
                  <a:pt x="2268284" y="858622"/>
                </a:lnTo>
                <a:lnTo>
                  <a:pt x="2268284" y="888454"/>
                </a:lnTo>
                <a:lnTo>
                  <a:pt x="2298459" y="888454"/>
                </a:lnTo>
                <a:lnTo>
                  <a:pt x="2298459" y="858622"/>
                </a:lnTo>
                <a:lnTo>
                  <a:pt x="2328291" y="858622"/>
                </a:lnTo>
                <a:lnTo>
                  <a:pt x="2328291" y="828446"/>
                </a:lnTo>
                <a:lnTo>
                  <a:pt x="2298459" y="828446"/>
                </a:lnTo>
                <a:lnTo>
                  <a:pt x="2298459" y="798614"/>
                </a:lnTo>
                <a:lnTo>
                  <a:pt x="2268284" y="798614"/>
                </a:lnTo>
                <a:close/>
                <a:moveTo>
                  <a:pt x="2198675" y="932688"/>
                </a:moveTo>
                <a:lnTo>
                  <a:pt x="2198675" y="964578"/>
                </a:lnTo>
                <a:lnTo>
                  <a:pt x="2166785" y="964578"/>
                </a:lnTo>
                <a:lnTo>
                  <a:pt x="2166785" y="996810"/>
                </a:lnTo>
                <a:lnTo>
                  <a:pt x="2198675" y="996810"/>
                </a:lnTo>
                <a:lnTo>
                  <a:pt x="2198675" y="1028700"/>
                </a:lnTo>
                <a:lnTo>
                  <a:pt x="2230907" y="1028700"/>
                </a:lnTo>
                <a:lnTo>
                  <a:pt x="2230907" y="996810"/>
                </a:lnTo>
                <a:lnTo>
                  <a:pt x="2262797" y="996810"/>
                </a:lnTo>
                <a:lnTo>
                  <a:pt x="2262797" y="964578"/>
                </a:lnTo>
                <a:lnTo>
                  <a:pt x="2230907" y="964578"/>
                </a:lnTo>
                <a:lnTo>
                  <a:pt x="2230907" y="932688"/>
                </a:lnTo>
                <a:lnTo>
                  <a:pt x="2198675" y="932688"/>
                </a:lnTo>
                <a:close/>
                <a:moveTo>
                  <a:pt x="2131124" y="797928"/>
                </a:moveTo>
                <a:lnTo>
                  <a:pt x="2131124" y="828446"/>
                </a:lnTo>
                <a:lnTo>
                  <a:pt x="2100605" y="828446"/>
                </a:lnTo>
                <a:lnTo>
                  <a:pt x="2100605" y="858622"/>
                </a:lnTo>
                <a:lnTo>
                  <a:pt x="2131124" y="858622"/>
                </a:lnTo>
                <a:lnTo>
                  <a:pt x="2131124" y="889140"/>
                </a:lnTo>
                <a:lnTo>
                  <a:pt x="2161299" y="889140"/>
                </a:lnTo>
                <a:lnTo>
                  <a:pt x="2161299" y="858622"/>
                </a:lnTo>
                <a:lnTo>
                  <a:pt x="2191817" y="858622"/>
                </a:lnTo>
                <a:lnTo>
                  <a:pt x="2191817" y="828446"/>
                </a:lnTo>
                <a:lnTo>
                  <a:pt x="2161299" y="828446"/>
                </a:lnTo>
                <a:lnTo>
                  <a:pt x="2161299" y="797928"/>
                </a:lnTo>
                <a:lnTo>
                  <a:pt x="2131124" y="797928"/>
                </a:lnTo>
                <a:close/>
                <a:moveTo>
                  <a:pt x="2847785" y="2536431"/>
                </a:moveTo>
                <a:lnTo>
                  <a:pt x="2847785" y="2505227"/>
                </a:lnTo>
                <a:lnTo>
                  <a:pt x="2878988" y="2505227"/>
                </a:lnTo>
                <a:lnTo>
                  <a:pt x="2878988" y="2473681"/>
                </a:lnTo>
                <a:lnTo>
                  <a:pt x="2847785" y="2473681"/>
                </a:lnTo>
                <a:lnTo>
                  <a:pt x="2847785" y="2442477"/>
                </a:lnTo>
                <a:lnTo>
                  <a:pt x="2816238" y="2442477"/>
                </a:lnTo>
                <a:lnTo>
                  <a:pt x="2816238" y="2473681"/>
                </a:lnTo>
                <a:lnTo>
                  <a:pt x="2785034" y="2473681"/>
                </a:lnTo>
                <a:lnTo>
                  <a:pt x="2785034" y="2505227"/>
                </a:lnTo>
                <a:lnTo>
                  <a:pt x="2816238" y="2505227"/>
                </a:lnTo>
                <a:lnTo>
                  <a:pt x="2816238" y="2536431"/>
                </a:lnTo>
                <a:lnTo>
                  <a:pt x="2847785" y="2536431"/>
                </a:lnTo>
                <a:close/>
                <a:moveTo>
                  <a:pt x="2710967" y="2537803"/>
                </a:moveTo>
                <a:lnTo>
                  <a:pt x="2710967" y="2505570"/>
                </a:lnTo>
                <a:lnTo>
                  <a:pt x="2743200" y="2505570"/>
                </a:lnTo>
                <a:lnTo>
                  <a:pt x="2743200" y="2473338"/>
                </a:lnTo>
                <a:lnTo>
                  <a:pt x="2710967" y="2473338"/>
                </a:lnTo>
                <a:lnTo>
                  <a:pt x="2710967" y="2441105"/>
                </a:lnTo>
                <a:lnTo>
                  <a:pt x="2678735" y="2441105"/>
                </a:lnTo>
                <a:lnTo>
                  <a:pt x="2678735" y="2473338"/>
                </a:lnTo>
                <a:lnTo>
                  <a:pt x="2646502" y="2473338"/>
                </a:lnTo>
                <a:lnTo>
                  <a:pt x="2646502" y="2505570"/>
                </a:lnTo>
                <a:lnTo>
                  <a:pt x="2678735" y="2505570"/>
                </a:lnTo>
                <a:lnTo>
                  <a:pt x="2678735" y="2537803"/>
                </a:lnTo>
                <a:lnTo>
                  <a:pt x="2710967" y="2537803"/>
                </a:lnTo>
                <a:close/>
                <a:moveTo>
                  <a:pt x="2368067" y="2674963"/>
                </a:moveTo>
                <a:lnTo>
                  <a:pt x="2368067" y="2642730"/>
                </a:lnTo>
                <a:lnTo>
                  <a:pt x="2400300" y="2642730"/>
                </a:lnTo>
                <a:lnTo>
                  <a:pt x="2400300" y="2610498"/>
                </a:lnTo>
                <a:lnTo>
                  <a:pt x="2368067" y="2610498"/>
                </a:lnTo>
                <a:lnTo>
                  <a:pt x="2368067" y="2578265"/>
                </a:lnTo>
                <a:lnTo>
                  <a:pt x="2335835" y="2578265"/>
                </a:lnTo>
                <a:lnTo>
                  <a:pt x="2335835" y="2610498"/>
                </a:lnTo>
                <a:lnTo>
                  <a:pt x="2303602" y="2610498"/>
                </a:lnTo>
                <a:lnTo>
                  <a:pt x="2303602" y="2642730"/>
                </a:lnTo>
                <a:lnTo>
                  <a:pt x="2335835" y="2642730"/>
                </a:lnTo>
                <a:lnTo>
                  <a:pt x="2335835" y="2674963"/>
                </a:lnTo>
                <a:lnTo>
                  <a:pt x="2368067" y="2674963"/>
                </a:lnTo>
                <a:close/>
                <a:moveTo>
                  <a:pt x="2505227" y="2674963"/>
                </a:moveTo>
                <a:lnTo>
                  <a:pt x="2505227" y="2642730"/>
                </a:lnTo>
                <a:lnTo>
                  <a:pt x="2537460" y="2642730"/>
                </a:lnTo>
                <a:lnTo>
                  <a:pt x="2537460" y="2610498"/>
                </a:lnTo>
                <a:lnTo>
                  <a:pt x="2505227" y="2610498"/>
                </a:lnTo>
                <a:lnTo>
                  <a:pt x="2505227" y="2578265"/>
                </a:lnTo>
                <a:lnTo>
                  <a:pt x="2472995" y="2578265"/>
                </a:lnTo>
                <a:lnTo>
                  <a:pt x="2472995" y="2610498"/>
                </a:lnTo>
                <a:lnTo>
                  <a:pt x="2440762" y="2610498"/>
                </a:lnTo>
                <a:lnTo>
                  <a:pt x="2440762" y="2642730"/>
                </a:lnTo>
                <a:lnTo>
                  <a:pt x="2472995" y="2642730"/>
                </a:lnTo>
                <a:lnTo>
                  <a:pt x="2472995" y="2674963"/>
                </a:lnTo>
                <a:lnTo>
                  <a:pt x="2505227" y="2674963"/>
                </a:lnTo>
                <a:close/>
                <a:moveTo>
                  <a:pt x="2642387" y="2674963"/>
                </a:moveTo>
                <a:lnTo>
                  <a:pt x="2642387" y="2642730"/>
                </a:lnTo>
                <a:lnTo>
                  <a:pt x="2674620" y="2642730"/>
                </a:lnTo>
                <a:lnTo>
                  <a:pt x="2674620" y="2610498"/>
                </a:lnTo>
                <a:lnTo>
                  <a:pt x="2642387" y="2610498"/>
                </a:lnTo>
                <a:lnTo>
                  <a:pt x="2642387" y="2578265"/>
                </a:lnTo>
                <a:lnTo>
                  <a:pt x="2610155" y="2578265"/>
                </a:lnTo>
                <a:lnTo>
                  <a:pt x="2610155" y="2610498"/>
                </a:lnTo>
                <a:lnTo>
                  <a:pt x="2577922" y="2610498"/>
                </a:lnTo>
                <a:lnTo>
                  <a:pt x="2577922" y="2642730"/>
                </a:lnTo>
                <a:lnTo>
                  <a:pt x="2610155" y="2642730"/>
                </a:lnTo>
                <a:lnTo>
                  <a:pt x="2610155" y="2674963"/>
                </a:lnTo>
                <a:lnTo>
                  <a:pt x="2642387" y="2674963"/>
                </a:lnTo>
                <a:close/>
                <a:moveTo>
                  <a:pt x="2573807" y="2537803"/>
                </a:moveTo>
                <a:lnTo>
                  <a:pt x="2573807" y="2505570"/>
                </a:lnTo>
                <a:lnTo>
                  <a:pt x="2606040" y="2505570"/>
                </a:lnTo>
                <a:lnTo>
                  <a:pt x="2606040" y="2473338"/>
                </a:lnTo>
                <a:lnTo>
                  <a:pt x="2573807" y="2473338"/>
                </a:lnTo>
                <a:lnTo>
                  <a:pt x="2573807" y="2441105"/>
                </a:lnTo>
                <a:lnTo>
                  <a:pt x="2541575" y="2441105"/>
                </a:lnTo>
                <a:lnTo>
                  <a:pt x="2541575" y="2473338"/>
                </a:lnTo>
                <a:lnTo>
                  <a:pt x="2509342" y="2473338"/>
                </a:lnTo>
                <a:lnTo>
                  <a:pt x="2509342" y="2505570"/>
                </a:lnTo>
                <a:lnTo>
                  <a:pt x="2541575" y="2505570"/>
                </a:lnTo>
                <a:lnTo>
                  <a:pt x="2541575" y="2537803"/>
                </a:lnTo>
                <a:lnTo>
                  <a:pt x="2573807" y="2537803"/>
                </a:lnTo>
                <a:close/>
                <a:moveTo>
                  <a:pt x="2436647" y="2812123"/>
                </a:moveTo>
                <a:lnTo>
                  <a:pt x="2436647" y="2779890"/>
                </a:lnTo>
                <a:lnTo>
                  <a:pt x="2468880" y="2779890"/>
                </a:lnTo>
                <a:lnTo>
                  <a:pt x="2468880" y="2747658"/>
                </a:lnTo>
                <a:lnTo>
                  <a:pt x="2436647" y="2747658"/>
                </a:lnTo>
                <a:lnTo>
                  <a:pt x="2436647" y="2715425"/>
                </a:lnTo>
                <a:lnTo>
                  <a:pt x="2404415" y="2715425"/>
                </a:lnTo>
                <a:lnTo>
                  <a:pt x="2404415" y="2747658"/>
                </a:lnTo>
                <a:lnTo>
                  <a:pt x="2372182" y="2747658"/>
                </a:lnTo>
                <a:lnTo>
                  <a:pt x="2372182" y="2779890"/>
                </a:lnTo>
                <a:lnTo>
                  <a:pt x="2404415" y="2779890"/>
                </a:lnTo>
                <a:lnTo>
                  <a:pt x="2404415" y="2812123"/>
                </a:lnTo>
                <a:lnTo>
                  <a:pt x="2436647" y="2812123"/>
                </a:lnTo>
                <a:close/>
                <a:moveTo>
                  <a:pt x="2162327" y="2812123"/>
                </a:moveTo>
                <a:lnTo>
                  <a:pt x="2162327" y="2779890"/>
                </a:lnTo>
                <a:lnTo>
                  <a:pt x="2194560" y="2779890"/>
                </a:lnTo>
                <a:lnTo>
                  <a:pt x="2194560" y="2747658"/>
                </a:lnTo>
                <a:lnTo>
                  <a:pt x="2162327" y="2747658"/>
                </a:lnTo>
                <a:lnTo>
                  <a:pt x="2162327" y="2715425"/>
                </a:lnTo>
                <a:lnTo>
                  <a:pt x="2130095" y="2715425"/>
                </a:lnTo>
                <a:lnTo>
                  <a:pt x="2130095" y="2747658"/>
                </a:lnTo>
                <a:lnTo>
                  <a:pt x="2097862" y="2747658"/>
                </a:lnTo>
                <a:lnTo>
                  <a:pt x="2097862" y="2779890"/>
                </a:lnTo>
                <a:lnTo>
                  <a:pt x="2130095" y="2779890"/>
                </a:lnTo>
                <a:lnTo>
                  <a:pt x="2130095" y="2812123"/>
                </a:lnTo>
                <a:lnTo>
                  <a:pt x="2162327" y="2812123"/>
                </a:lnTo>
                <a:close/>
                <a:moveTo>
                  <a:pt x="3161195" y="1488186"/>
                </a:moveTo>
                <a:lnTo>
                  <a:pt x="3161195" y="1515618"/>
                </a:lnTo>
                <a:lnTo>
                  <a:pt x="3133763" y="1515618"/>
                </a:lnTo>
                <a:lnTo>
                  <a:pt x="3133763" y="1543050"/>
                </a:lnTo>
                <a:lnTo>
                  <a:pt x="3161195" y="1543050"/>
                </a:lnTo>
                <a:lnTo>
                  <a:pt x="3161195" y="1570482"/>
                </a:lnTo>
                <a:lnTo>
                  <a:pt x="3188627" y="1570482"/>
                </a:lnTo>
                <a:lnTo>
                  <a:pt x="3188627" y="1543050"/>
                </a:lnTo>
                <a:lnTo>
                  <a:pt x="3216059" y="1543050"/>
                </a:lnTo>
                <a:lnTo>
                  <a:pt x="3216059" y="1515618"/>
                </a:lnTo>
                <a:lnTo>
                  <a:pt x="3188627" y="1515618"/>
                </a:lnTo>
                <a:lnTo>
                  <a:pt x="3188627" y="1488186"/>
                </a:lnTo>
                <a:lnTo>
                  <a:pt x="3161195" y="1488186"/>
                </a:lnTo>
                <a:close/>
                <a:moveTo>
                  <a:pt x="2093747" y="2674963"/>
                </a:moveTo>
                <a:lnTo>
                  <a:pt x="2093747" y="2642730"/>
                </a:lnTo>
                <a:lnTo>
                  <a:pt x="2125980" y="2642730"/>
                </a:lnTo>
                <a:lnTo>
                  <a:pt x="2125980" y="2610498"/>
                </a:lnTo>
                <a:lnTo>
                  <a:pt x="2093747" y="2610498"/>
                </a:lnTo>
                <a:lnTo>
                  <a:pt x="2093747" y="2578265"/>
                </a:lnTo>
                <a:lnTo>
                  <a:pt x="2061515" y="2578265"/>
                </a:lnTo>
                <a:lnTo>
                  <a:pt x="2061515" y="2610498"/>
                </a:lnTo>
                <a:lnTo>
                  <a:pt x="2029282" y="2610498"/>
                </a:lnTo>
                <a:lnTo>
                  <a:pt x="2029282" y="2642730"/>
                </a:lnTo>
                <a:lnTo>
                  <a:pt x="2061515" y="2642730"/>
                </a:lnTo>
                <a:lnTo>
                  <a:pt x="2061515" y="2674963"/>
                </a:lnTo>
                <a:lnTo>
                  <a:pt x="2093747" y="2674963"/>
                </a:lnTo>
                <a:close/>
                <a:moveTo>
                  <a:pt x="2230907" y="2674963"/>
                </a:moveTo>
                <a:lnTo>
                  <a:pt x="2230907" y="2642730"/>
                </a:lnTo>
                <a:lnTo>
                  <a:pt x="2263140" y="2642730"/>
                </a:lnTo>
                <a:lnTo>
                  <a:pt x="2263140" y="2610498"/>
                </a:lnTo>
                <a:lnTo>
                  <a:pt x="2230907" y="2610498"/>
                </a:lnTo>
                <a:lnTo>
                  <a:pt x="2230907" y="2578265"/>
                </a:lnTo>
                <a:lnTo>
                  <a:pt x="2198675" y="2578265"/>
                </a:lnTo>
                <a:lnTo>
                  <a:pt x="2198675" y="2610498"/>
                </a:lnTo>
                <a:lnTo>
                  <a:pt x="2166442" y="2610498"/>
                </a:lnTo>
                <a:lnTo>
                  <a:pt x="2166442" y="2642730"/>
                </a:lnTo>
                <a:lnTo>
                  <a:pt x="2198675" y="2642730"/>
                </a:lnTo>
                <a:lnTo>
                  <a:pt x="2198675" y="2674963"/>
                </a:lnTo>
                <a:lnTo>
                  <a:pt x="2230907" y="2674963"/>
                </a:lnTo>
                <a:close/>
                <a:moveTo>
                  <a:pt x="2299487" y="2812123"/>
                </a:moveTo>
                <a:lnTo>
                  <a:pt x="2299487" y="2779890"/>
                </a:lnTo>
                <a:lnTo>
                  <a:pt x="2331720" y="2779890"/>
                </a:lnTo>
                <a:lnTo>
                  <a:pt x="2331720" y="2747658"/>
                </a:lnTo>
                <a:lnTo>
                  <a:pt x="2299487" y="2747658"/>
                </a:lnTo>
                <a:lnTo>
                  <a:pt x="2299487" y="2715425"/>
                </a:lnTo>
                <a:lnTo>
                  <a:pt x="2267255" y="2715425"/>
                </a:lnTo>
                <a:lnTo>
                  <a:pt x="2267255" y="2747658"/>
                </a:lnTo>
                <a:lnTo>
                  <a:pt x="2235022" y="2747658"/>
                </a:lnTo>
                <a:lnTo>
                  <a:pt x="2235022" y="2779890"/>
                </a:lnTo>
                <a:lnTo>
                  <a:pt x="2267255" y="2779890"/>
                </a:lnTo>
                <a:lnTo>
                  <a:pt x="2267255" y="2812123"/>
                </a:lnTo>
                <a:lnTo>
                  <a:pt x="2299487" y="2812123"/>
                </a:lnTo>
                <a:close/>
                <a:moveTo>
                  <a:pt x="3189313" y="2120837"/>
                </a:moveTo>
                <a:lnTo>
                  <a:pt x="3189313" y="2092376"/>
                </a:lnTo>
                <a:lnTo>
                  <a:pt x="3217774" y="2092376"/>
                </a:lnTo>
                <a:lnTo>
                  <a:pt x="3217774" y="2063572"/>
                </a:lnTo>
                <a:lnTo>
                  <a:pt x="3189313" y="2063572"/>
                </a:lnTo>
                <a:lnTo>
                  <a:pt x="3189313" y="2035112"/>
                </a:lnTo>
                <a:lnTo>
                  <a:pt x="3160510" y="2035112"/>
                </a:lnTo>
                <a:lnTo>
                  <a:pt x="3160510" y="2063572"/>
                </a:lnTo>
                <a:lnTo>
                  <a:pt x="3132049" y="2063572"/>
                </a:lnTo>
                <a:lnTo>
                  <a:pt x="3132049" y="2092376"/>
                </a:lnTo>
                <a:lnTo>
                  <a:pt x="3160510" y="2092376"/>
                </a:lnTo>
                <a:lnTo>
                  <a:pt x="3160510" y="2120837"/>
                </a:lnTo>
                <a:lnTo>
                  <a:pt x="3189313" y="2120837"/>
                </a:lnTo>
                <a:close/>
                <a:moveTo>
                  <a:pt x="3229775" y="1899666"/>
                </a:moveTo>
                <a:lnTo>
                  <a:pt x="3229775" y="1927098"/>
                </a:lnTo>
                <a:lnTo>
                  <a:pt x="3202343" y="1927098"/>
                </a:lnTo>
                <a:lnTo>
                  <a:pt x="3202343" y="1954530"/>
                </a:lnTo>
                <a:lnTo>
                  <a:pt x="3229775" y="1954530"/>
                </a:lnTo>
                <a:lnTo>
                  <a:pt x="3229775" y="1981962"/>
                </a:lnTo>
                <a:lnTo>
                  <a:pt x="3257207" y="1981962"/>
                </a:lnTo>
                <a:lnTo>
                  <a:pt x="3257207" y="1954530"/>
                </a:lnTo>
                <a:lnTo>
                  <a:pt x="3284639" y="1954530"/>
                </a:lnTo>
                <a:lnTo>
                  <a:pt x="3284639" y="1927098"/>
                </a:lnTo>
                <a:lnTo>
                  <a:pt x="3257207" y="1927098"/>
                </a:lnTo>
                <a:lnTo>
                  <a:pt x="3257207" y="1899666"/>
                </a:lnTo>
                <a:lnTo>
                  <a:pt x="3229775" y="1899666"/>
                </a:lnTo>
                <a:close/>
                <a:moveTo>
                  <a:pt x="3120733" y="2258682"/>
                </a:moveTo>
                <a:lnTo>
                  <a:pt x="3120733" y="2229536"/>
                </a:lnTo>
                <a:lnTo>
                  <a:pt x="3149879" y="2229536"/>
                </a:lnTo>
                <a:lnTo>
                  <a:pt x="3149879" y="2200732"/>
                </a:lnTo>
                <a:lnTo>
                  <a:pt x="3120733" y="2200732"/>
                </a:lnTo>
                <a:lnTo>
                  <a:pt x="3120733" y="2171586"/>
                </a:lnTo>
                <a:lnTo>
                  <a:pt x="3091930" y="2171586"/>
                </a:lnTo>
                <a:lnTo>
                  <a:pt x="3091930" y="2200732"/>
                </a:lnTo>
                <a:lnTo>
                  <a:pt x="3062783" y="2200732"/>
                </a:lnTo>
                <a:lnTo>
                  <a:pt x="3062783" y="2229536"/>
                </a:lnTo>
                <a:lnTo>
                  <a:pt x="3091930" y="2229536"/>
                </a:lnTo>
                <a:lnTo>
                  <a:pt x="3091930" y="2258682"/>
                </a:lnTo>
                <a:lnTo>
                  <a:pt x="3120733" y="2258682"/>
                </a:lnTo>
                <a:close/>
                <a:moveTo>
                  <a:pt x="3230118" y="1626375"/>
                </a:moveTo>
                <a:lnTo>
                  <a:pt x="3230118" y="1653121"/>
                </a:lnTo>
                <a:lnTo>
                  <a:pt x="3203372" y="1653121"/>
                </a:lnTo>
                <a:lnTo>
                  <a:pt x="3203372" y="1679867"/>
                </a:lnTo>
                <a:lnTo>
                  <a:pt x="3230118" y="1679867"/>
                </a:lnTo>
                <a:lnTo>
                  <a:pt x="3230118" y="1706613"/>
                </a:lnTo>
                <a:lnTo>
                  <a:pt x="3256864" y="1706613"/>
                </a:lnTo>
                <a:lnTo>
                  <a:pt x="3256864" y="1679867"/>
                </a:lnTo>
                <a:lnTo>
                  <a:pt x="3283610" y="1679867"/>
                </a:lnTo>
                <a:lnTo>
                  <a:pt x="3283610" y="1653121"/>
                </a:lnTo>
                <a:lnTo>
                  <a:pt x="3256864" y="1653121"/>
                </a:lnTo>
                <a:lnTo>
                  <a:pt x="3256864" y="1626375"/>
                </a:lnTo>
                <a:lnTo>
                  <a:pt x="3230118" y="1626375"/>
                </a:lnTo>
                <a:close/>
                <a:moveTo>
                  <a:pt x="2025167" y="2812123"/>
                </a:moveTo>
                <a:lnTo>
                  <a:pt x="2025167" y="2779890"/>
                </a:lnTo>
                <a:lnTo>
                  <a:pt x="2057400" y="2779890"/>
                </a:lnTo>
                <a:lnTo>
                  <a:pt x="2057400" y="2747658"/>
                </a:lnTo>
                <a:lnTo>
                  <a:pt x="2025167" y="2747658"/>
                </a:lnTo>
                <a:lnTo>
                  <a:pt x="2025167" y="2715425"/>
                </a:lnTo>
                <a:lnTo>
                  <a:pt x="1992935" y="2715425"/>
                </a:lnTo>
                <a:lnTo>
                  <a:pt x="1992935" y="2747658"/>
                </a:lnTo>
                <a:lnTo>
                  <a:pt x="1960702" y="2747658"/>
                </a:lnTo>
                <a:lnTo>
                  <a:pt x="1960702" y="2779890"/>
                </a:lnTo>
                <a:lnTo>
                  <a:pt x="1992935" y="2779890"/>
                </a:lnTo>
                <a:lnTo>
                  <a:pt x="1992935" y="2812123"/>
                </a:lnTo>
                <a:lnTo>
                  <a:pt x="2025167" y="2812123"/>
                </a:lnTo>
                <a:close/>
                <a:moveTo>
                  <a:pt x="2779547" y="2400643"/>
                </a:moveTo>
                <a:lnTo>
                  <a:pt x="2779547" y="2368410"/>
                </a:lnTo>
                <a:lnTo>
                  <a:pt x="2811780" y="2368410"/>
                </a:lnTo>
                <a:lnTo>
                  <a:pt x="2811780" y="2336178"/>
                </a:lnTo>
                <a:lnTo>
                  <a:pt x="2779547" y="2336178"/>
                </a:lnTo>
                <a:lnTo>
                  <a:pt x="2779547" y="2303945"/>
                </a:lnTo>
                <a:lnTo>
                  <a:pt x="2747315" y="2303945"/>
                </a:lnTo>
                <a:lnTo>
                  <a:pt x="2747315" y="2336178"/>
                </a:lnTo>
                <a:lnTo>
                  <a:pt x="2715082" y="2336178"/>
                </a:lnTo>
                <a:lnTo>
                  <a:pt x="2715082" y="2368410"/>
                </a:lnTo>
                <a:lnTo>
                  <a:pt x="2747315" y="2368410"/>
                </a:lnTo>
                <a:lnTo>
                  <a:pt x="2747315" y="2400643"/>
                </a:lnTo>
                <a:lnTo>
                  <a:pt x="2779547" y="2400643"/>
                </a:lnTo>
                <a:close/>
                <a:moveTo>
                  <a:pt x="2916365" y="2399271"/>
                </a:moveTo>
                <a:lnTo>
                  <a:pt x="2916365" y="2368067"/>
                </a:lnTo>
                <a:lnTo>
                  <a:pt x="2947568" y="2368067"/>
                </a:lnTo>
                <a:lnTo>
                  <a:pt x="2947568" y="2336521"/>
                </a:lnTo>
                <a:lnTo>
                  <a:pt x="2916365" y="2336521"/>
                </a:lnTo>
                <a:lnTo>
                  <a:pt x="2916365" y="2305317"/>
                </a:lnTo>
                <a:lnTo>
                  <a:pt x="2884818" y="2305317"/>
                </a:lnTo>
                <a:lnTo>
                  <a:pt x="2884818" y="2336521"/>
                </a:lnTo>
                <a:lnTo>
                  <a:pt x="2853614" y="2336521"/>
                </a:lnTo>
                <a:lnTo>
                  <a:pt x="2853614" y="2368067"/>
                </a:lnTo>
                <a:lnTo>
                  <a:pt x="2884818" y="2368067"/>
                </a:lnTo>
                <a:lnTo>
                  <a:pt x="2884818" y="2399271"/>
                </a:lnTo>
                <a:lnTo>
                  <a:pt x="2916365" y="2399271"/>
                </a:lnTo>
                <a:close/>
                <a:moveTo>
                  <a:pt x="2984602" y="2261768"/>
                </a:moveTo>
                <a:lnTo>
                  <a:pt x="2984602" y="2230565"/>
                </a:lnTo>
                <a:lnTo>
                  <a:pt x="3015806" y="2230565"/>
                </a:lnTo>
                <a:lnTo>
                  <a:pt x="3015806" y="2199704"/>
                </a:lnTo>
                <a:lnTo>
                  <a:pt x="2984602" y="2199704"/>
                </a:lnTo>
                <a:lnTo>
                  <a:pt x="2984602" y="2168500"/>
                </a:lnTo>
                <a:lnTo>
                  <a:pt x="2953741" y="2168500"/>
                </a:lnTo>
                <a:lnTo>
                  <a:pt x="2953741" y="2199704"/>
                </a:lnTo>
                <a:lnTo>
                  <a:pt x="2922537" y="2199704"/>
                </a:lnTo>
                <a:lnTo>
                  <a:pt x="2922537" y="2230565"/>
                </a:lnTo>
                <a:lnTo>
                  <a:pt x="2953741" y="2230565"/>
                </a:lnTo>
                <a:lnTo>
                  <a:pt x="2953741" y="2261768"/>
                </a:lnTo>
                <a:lnTo>
                  <a:pt x="2984602" y="2261768"/>
                </a:lnTo>
                <a:close/>
                <a:moveTo>
                  <a:pt x="3052496" y="2396871"/>
                </a:moveTo>
                <a:lnTo>
                  <a:pt x="3052496" y="2367039"/>
                </a:lnTo>
                <a:lnTo>
                  <a:pt x="3082328" y="2367039"/>
                </a:lnTo>
                <a:lnTo>
                  <a:pt x="3082328" y="2337549"/>
                </a:lnTo>
                <a:lnTo>
                  <a:pt x="3052496" y="2337549"/>
                </a:lnTo>
                <a:lnTo>
                  <a:pt x="3052496" y="2307717"/>
                </a:lnTo>
                <a:lnTo>
                  <a:pt x="3023006" y="2307717"/>
                </a:lnTo>
                <a:lnTo>
                  <a:pt x="3023006" y="2337549"/>
                </a:lnTo>
                <a:lnTo>
                  <a:pt x="2993174" y="2337549"/>
                </a:lnTo>
                <a:lnTo>
                  <a:pt x="2993174" y="2367039"/>
                </a:lnTo>
                <a:lnTo>
                  <a:pt x="3023006" y="2367039"/>
                </a:lnTo>
                <a:lnTo>
                  <a:pt x="3023006" y="2396871"/>
                </a:lnTo>
                <a:lnTo>
                  <a:pt x="3052496" y="2396871"/>
                </a:lnTo>
                <a:close/>
                <a:moveTo>
                  <a:pt x="1855775" y="1343825"/>
                </a:moveTo>
                <a:lnTo>
                  <a:pt x="1855775" y="1376058"/>
                </a:lnTo>
                <a:lnTo>
                  <a:pt x="1823542" y="1376058"/>
                </a:lnTo>
                <a:lnTo>
                  <a:pt x="1823542" y="1408290"/>
                </a:lnTo>
                <a:lnTo>
                  <a:pt x="1855775" y="1408290"/>
                </a:lnTo>
                <a:lnTo>
                  <a:pt x="1855775" y="1440523"/>
                </a:lnTo>
                <a:lnTo>
                  <a:pt x="1888007" y="1440523"/>
                </a:lnTo>
                <a:lnTo>
                  <a:pt x="1888007" y="1408290"/>
                </a:lnTo>
                <a:lnTo>
                  <a:pt x="1920240" y="1408290"/>
                </a:lnTo>
                <a:lnTo>
                  <a:pt x="1920240" y="1376058"/>
                </a:lnTo>
                <a:lnTo>
                  <a:pt x="1888007" y="1376058"/>
                </a:lnTo>
                <a:lnTo>
                  <a:pt x="1888007" y="1343825"/>
                </a:lnTo>
                <a:lnTo>
                  <a:pt x="1855775" y="1343825"/>
                </a:lnTo>
                <a:close/>
                <a:moveTo>
                  <a:pt x="1238555" y="1480985"/>
                </a:moveTo>
                <a:lnTo>
                  <a:pt x="1238555" y="1513218"/>
                </a:lnTo>
                <a:lnTo>
                  <a:pt x="1206322" y="1513218"/>
                </a:lnTo>
                <a:lnTo>
                  <a:pt x="1206322" y="1545450"/>
                </a:lnTo>
                <a:lnTo>
                  <a:pt x="1238555" y="1545450"/>
                </a:lnTo>
                <a:lnTo>
                  <a:pt x="1238555" y="1577683"/>
                </a:lnTo>
                <a:lnTo>
                  <a:pt x="1270787" y="1577683"/>
                </a:lnTo>
                <a:lnTo>
                  <a:pt x="1270787" y="1545450"/>
                </a:lnTo>
                <a:lnTo>
                  <a:pt x="1303020" y="1545450"/>
                </a:lnTo>
                <a:lnTo>
                  <a:pt x="1303020" y="1513218"/>
                </a:lnTo>
                <a:lnTo>
                  <a:pt x="1270787" y="1513218"/>
                </a:lnTo>
                <a:lnTo>
                  <a:pt x="1270787" y="1480985"/>
                </a:lnTo>
                <a:lnTo>
                  <a:pt x="1238555" y="1480985"/>
                </a:lnTo>
                <a:close/>
                <a:moveTo>
                  <a:pt x="1307135" y="1618145"/>
                </a:moveTo>
                <a:lnTo>
                  <a:pt x="1307135" y="1650378"/>
                </a:lnTo>
                <a:lnTo>
                  <a:pt x="1274902" y="1650378"/>
                </a:lnTo>
                <a:lnTo>
                  <a:pt x="1274902" y="1682610"/>
                </a:lnTo>
                <a:lnTo>
                  <a:pt x="1307135" y="1682610"/>
                </a:lnTo>
                <a:lnTo>
                  <a:pt x="1307135" y="1714843"/>
                </a:lnTo>
                <a:lnTo>
                  <a:pt x="1339367" y="1714843"/>
                </a:lnTo>
                <a:lnTo>
                  <a:pt x="1339367" y="1682610"/>
                </a:lnTo>
                <a:lnTo>
                  <a:pt x="1371600" y="1682610"/>
                </a:lnTo>
                <a:lnTo>
                  <a:pt x="1371600" y="1650378"/>
                </a:lnTo>
                <a:lnTo>
                  <a:pt x="1339367" y="1650378"/>
                </a:lnTo>
                <a:lnTo>
                  <a:pt x="1339367" y="1618145"/>
                </a:lnTo>
                <a:lnTo>
                  <a:pt x="1307135" y="1618145"/>
                </a:lnTo>
                <a:close/>
                <a:moveTo>
                  <a:pt x="1032815" y="1618145"/>
                </a:moveTo>
                <a:lnTo>
                  <a:pt x="1032815" y="1650378"/>
                </a:lnTo>
                <a:lnTo>
                  <a:pt x="1000582" y="1650378"/>
                </a:lnTo>
                <a:lnTo>
                  <a:pt x="1000582" y="1682610"/>
                </a:lnTo>
                <a:lnTo>
                  <a:pt x="1032815" y="1682610"/>
                </a:lnTo>
                <a:lnTo>
                  <a:pt x="1032815" y="1714843"/>
                </a:lnTo>
                <a:lnTo>
                  <a:pt x="1065047" y="1714843"/>
                </a:lnTo>
                <a:lnTo>
                  <a:pt x="1065047" y="1682610"/>
                </a:lnTo>
                <a:lnTo>
                  <a:pt x="1097280" y="1682610"/>
                </a:lnTo>
                <a:lnTo>
                  <a:pt x="1097280" y="1650378"/>
                </a:lnTo>
                <a:lnTo>
                  <a:pt x="1065047" y="1650378"/>
                </a:lnTo>
                <a:lnTo>
                  <a:pt x="1065047" y="1618145"/>
                </a:lnTo>
                <a:lnTo>
                  <a:pt x="1032815" y="1618145"/>
                </a:lnTo>
                <a:close/>
                <a:moveTo>
                  <a:pt x="1169975" y="1618145"/>
                </a:moveTo>
                <a:lnTo>
                  <a:pt x="1169975" y="1650378"/>
                </a:lnTo>
                <a:lnTo>
                  <a:pt x="1137742" y="1650378"/>
                </a:lnTo>
                <a:lnTo>
                  <a:pt x="1137742" y="1682610"/>
                </a:lnTo>
                <a:lnTo>
                  <a:pt x="1169975" y="1682610"/>
                </a:lnTo>
                <a:lnTo>
                  <a:pt x="1169975" y="1714843"/>
                </a:lnTo>
                <a:lnTo>
                  <a:pt x="1202207" y="1714843"/>
                </a:lnTo>
                <a:lnTo>
                  <a:pt x="1202207" y="1682610"/>
                </a:lnTo>
                <a:lnTo>
                  <a:pt x="1234440" y="1682610"/>
                </a:lnTo>
                <a:lnTo>
                  <a:pt x="1234440" y="1650378"/>
                </a:lnTo>
                <a:lnTo>
                  <a:pt x="1202207" y="1650378"/>
                </a:lnTo>
                <a:lnTo>
                  <a:pt x="1202207" y="1618145"/>
                </a:lnTo>
                <a:lnTo>
                  <a:pt x="1169975" y="1618145"/>
                </a:lnTo>
                <a:close/>
                <a:moveTo>
                  <a:pt x="1375715" y="1480985"/>
                </a:moveTo>
                <a:lnTo>
                  <a:pt x="1375715" y="1513218"/>
                </a:lnTo>
                <a:lnTo>
                  <a:pt x="1343482" y="1513218"/>
                </a:lnTo>
                <a:lnTo>
                  <a:pt x="1343482" y="1545450"/>
                </a:lnTo>
                <a:lnTo>
                  <a:pt x="1375715" y="1545450"/>
                </a:lnTo>
                <a:lnTo>
                  <a:pt x="1375715" y="1577683"/>
                </a:lnTo>
                <a:lnTo>
                  <a:pt x="1407947" y="1577683"/>
                </a:lnTo>
                <a:lnTo>
                  <a:pt x="1407947" y="1545450"/>
                </a:lnTo>
                <a:lnTo>
                  <a:pt x="1440180" y="1545450"/>
                </a:lnTo>
                <a:lnTo>
                  <a:pt x="1440180" y="1513218"/>
                </a:lnTo>
                <a:lnTo>
                  <a:pt x="1407947" y="1513218"/>
                </a:lnTo>
                <a:lnTo>
                  <a:pt x="1407947" y="1480985"/>
                </a:lnTo>
                <a:lnTo>
                  <a:pt x="1375715" y="1480985"/>
                </a:lnTo>
                <a:close/>
                <a:moveTo>
                  <a:pt x="1101395" y="1755305"/>
                </a:moveTo>
                <a:lnTo>
                  <a:pt x="1101395" y="1787538"/>
                </a:lnTo>
                <a:lnTo>
                  <a:pt x="1069162" y="1787538"/>
                </a:lnTo>
                <a:lnTo>
                  <a:pt x="1069162" y="1819770"/>
                </a:lnTo>
                <a:lnTo>
                  <a:pt x="1101395" y="1819770"/>
                </a:lnTo>
                <a:lnTo>
                  <a:pt x="1101395" y="1852003"/>
                </a:lnTo>
                <a:lnTo>
                  <a:pt x="1133627" y="1852003"/>
                </a:lnTo>
                <a:lnTo>
                  <a:pt x="1133627" y="1819770"/>
                </a:lnTo>
                <a:lnTo>
                  <a:pt x="1165860" y="1819770"/>
                </a:lnTo>
                <a:lnTo>
                  <a:pt x="1165860" y="1787538"/>
                </a:lnTo>
                <a:lnTo>
                  <a:pt x="1133627" y="1787538"/>
                </a:lnTo>
                <a:lnTo>
                  <a:pt x="1133627" y="1755305"/>
                </a:lnTo>
                <a:lnTo>
                  <a:pt x="1101395" y="1755305"/>
                </a:lnTo>
                <a:close/>
                <a:moveTo>
                  <a:pt x="1444295" y="1343825"/>
                </a:moveTo>
                <a:lnTo>
                  <a:pt x="1444295" y="1376058"/>
                </a:lnTo>
                <a:lnTo>
                  <a:pt x="1412062" y="1376058"/>
                </a:lnTo>
                <a:lnTo>
                  <a:pt x="1412062" y="1408290"/>
                </a:lnTo>
                <a:lnTo>
                  <a:pt x="1444295" y="1408290"/>
                </a:lnTo>
                <a:lnTo>
                  <a:pt x="1444295" y="1440523"/>
                </a:lnTo>
                <a:lnTo>
                  <a:pt x="1476527" y="1440523"/>
                </a:lnTo>
                <a:lnTo>
                  <a:pt x="1476527" y="1408290"/>
                </a:lnTo>
                <a:lnTo>
                  <a:pt x="1508760" y="1408290"/>
                </a:lnTo>
                <a:lnTo>
                  <a:pt x="1508760" y="1376058"/>
                </a:lnTo>
                <a:lnTo>
                  <a:pt x="1476527" y="1376058"/>
                </a:lnTo>
                <a:lnTo>
                  <a:pt x="1476527" y="1343825"/>
                </a:lnTo>
                <a:lnTo>
                  <a:pt x="1444295" y="1343825"/>
                </a:lnTo>
                <a:close/>
                <a:moveTo>
                  <a:pt x="1650035" y="1480985"/>
                </a:moveTo>
                <a:lnTo>
                  <a:pt x="1650035" y="1513218"/>
                </a:lnTo>
                <a:lnTo>
                  <a:pt x="1617802" y="1513218"/>
                </a:lnTo>
                <a:lnTo>
                  <a:pt x="1617802" y="1545450"/>
                </a:lnTo>
                <a:lnTo>
                  <a:pt x="1650035" y="1545450"/>
                </a:lnTo>
                <a:lnTo>
                  <a:pt x="1650035" y="1577683"/>
                </a:lnTo>
                <a:lnTo>
                  <a:pt x="1682267" y="1577683"/>
                </a:lnTo>
                <a:lnTo>
                  <a:pt x="1682267" y="1545450"/>
                </a:lnTo>
                <a:lnTo>
                  <a:pt x="1714500" y="1545450"/>
                </a:lnTo>
                <a:lnTo>
                  <a:pt x="1714500" y="1513218"/>
                </a:lnTo>
                <a:lnTo>
                  <a:pt x="1682267" y="1513218"/>
                </a:lnTo>
                <a:lnTo>
                  <a:pt x="1682267" y="1480985"/>
                </a:lnTo>
                <a:lnTo>
                  <a:pt x="1650035" y="1480985"/>
                </a:lnTo>
                <a:close/>
                <a:moveTo>
                  <a:pt x="1581455" y="1343825"/>
                </a:moveTo>
                <a:lnTo>
                  <a:pt x="1581455" y="1376058"/>
                </a:lnTo>
                <a:lnTo>
                  <a:pt x="1549222" y="1376058"/>
                </a:lnTo>
                <a:lnTo>
                  <a:pt x="1549222" y="1408290"/>
                </a:lnTo>
                <a:lnTo>
                  <a:pt x="1581455" y="1408290"/>
                </a:lnTo>
                <a:lnTo>
                  <a:pt x="1581455" y="1440523"/>
                </a:lnTo>
                <a:lnTo>
                  <a:pt x="1613687" y="1440523"/>
                </a:lnTo>
                <a:lnTo>
                  <a:pt x="1613687" y="1408290"/>
                </a:lnTo>
                <a:lnTo>
                  <a:pt x="1645920" y="1408290"/>
                </a:lnTo>
                <a:lnTo>
                  <a:pt x="1645920" y="1376058"/>
                </a:lnTo>
                <a:lnTo>
                  <a:pt x="1613687" y="1376058"/>
                </a:lnTo>
                <a:lnTo>
                  <a:pt x="1613687" y="1343825"/>
                </a:lnTo>
                <a:lnTo>
                  <a:pt x="1581455" y="1343825"/>
                </a:lnTo>
                <a:close/>
                <a:moveTo>
                  <a:pt x="1512875" y="1480985"/>
                </a:moveTo>
                <a:lnTo>
                  <a:pt x="1512875" y="1513218"/>
                </a:lnTo>
                <a:lnTo>
                  <a:pt x="1480642" y="1513218"/>
                </a:lnTo>
                <a:lnTo>
                  <a:pt x="1480642" y="1545450"/>
                </a:lnTo>
                <a:lnTo>
                  <a:pt x="1512875" y="1545450"/>
                </a:lnTo>
                <a:lnTo>
                  <a:pt x="1512875" y="1577683"/>
                </a:lnTo>
                <a:lnTo>
                  <a:pt x="1545107" y="1577683"/>
                </a:lnTo>
                <a:lnTo>
                  <a:pt x="1545107" y="1545450"/>
                </a:lnTo>
                <a:lnTo>
                  <a:pt x="1577340" y="1545450"/>
                </a:lnTo>
                <a:lnTo>
                  <a:pt x="1577340" y="1513218"/>
                </a:lnTo>
                <a:lnTo>
                  <a:pt x="1545107" y="1513218"/>
                </a:lnTo>
                <a:lnTo>
                  <a:pt x="1545107" y="1480985"/>
                </a:lnTo>
                <a:lnTo>
                  <a:pt x="1512875" y="1480985"/>
                </a:lnTo>
                <a:close/>
                <a:moveTo>
                  <a:pt x="1133627" y="2126323"/>
                </a:moveTo>
                <a:lnTo>
                  <a:pt x="1133627" y="2094090"/>
                </a:lnTo>
                <a:lnTo>
                  <a:pt x="1165860" y="2094090"/>
                </a:lnTo>
                <a:lnTo>
                  <a:pt x="1165860" y="2061858"/>
                </a:lnTo>
                <a:lnTo>
                  <a:pt x="1133627" y="2061858"/>
                </a:lnTo>
                <a:lnTo>
                  <a:pt x="1133627" y="2029625"/>
                </a:lnTo>
                <a:lnTo>
                  <a:pt x="1101395" y="2029625"/>
                </a:lnTo>
                <a:lnTo>
                  <a:pt x="1101395" y="2061858"/>
                </a:lnTo>
                <a:lnTo>
                  <a:pt x="1069162" y="2061858"/>
                </a:lnTo>
                <a:lnTo>
                  <a:pt x="1069162" y="2094090"/>
                </a:lnTo>
                <a:lnTo>
                  <a:pt x="1101395" y="2094090"/>
                </a:lnTo>
                <a:lnTo>
                  <a:pt x="1101395" y="2126323"/>
                </a:lnTo>
                <a:lnTo>
                  <a:pt x="1133627" y="2126323"/>
                </a:lnTo>
                <a:close/>
                <a:moveTo>
                  <a:pt x="1202207" y="2263483"/>
                </a:moveTo>
                <a:lnTo>
                  <a:pt x="1202207" y="2231250"/>
                </a:lnTo>
                <a:lnTo>
                  <a:pt x="1234440" y="2231250"/>
                </a:lnTo>
                <a:lnTo>
                  <a:pt x="1234440" y="2199018"/>
                </a:lnTo>
                <a:lnTo>
                  <a:pt x="1202207" y="2199018"/>
                </a:lnTo>
                <a:lnTo>
                  <a:pt x="1202207" y="2166785"/>
                </a:lnTo>
                <a:lnTo>
                  <a:pt x="1169975" y="2166785"/>
                </a:lnTo>
                <a:lnTo>
                  <a:pt x="1169975" y="2199018"/>
                </a:lnTo>
                <a:lnTo>
                  <a:pt x="1137742" y="2199018"/>
                </a:lnTo>
                <a:lnTo>
                  <a:pt x="1137742" y="2231250"/>
                </a:lnTo>
                <a:lnTo>
                  <a:pt x="1169975" y="2231250"/>
                </a:lnTo>
                <a:lnTo>
                  <a:pt x="1169975" y="2263483"/>
                </a:lnTo>
                <a:lnTo>
                  <a:pt x="1202207" y="2263483"/>
                </a:lnTo>
                <a:close/>
                <a:moveTo>
                  <a:pt x="1718615" y="1343825"/>
                </a:moveTo>
                <a:lnTo>
                  <a:pt x="1718615" y="1376058"/>
                </a:lnTo>
                <a:lnTo>
                  <a:pt x="1686382" y="1376058"/>
                </a:lnTo>
                <a:lnTo>
                  <a:pt x="1686382" y="1408290"/>
                </a:lnTo>
                <a:lnTo>
                  <a:pt x="1718615" y="1408290"/>
                </a:lnTo>
                <a:lnTo>
                  <a:pt x="1718615" y="1440523"/>
                </a:lnTo>
                <a:lnTo>
                  <a:pt x="1750847" y="1440523"/>
                </a:lnTo>
                <a:lnTo>
                  <a:pt x="1750847" y="1408290"/>
                </a:lnTo>
                <a:lnTo>
                  <a:pt x="1783080" y="1408290"/>
                </a:lnTo>
                <a:lnTo>
                  <a:pt x="1783080" y="1376058"/>
                </a:lnTo>
                <a:lnTo>
                  <a:pt x="1750847" y="1376058"/>
                </a:lnTo>
                <a:lnTo>
                  <a:pt x="1750847" y="1343825"/>
                </a:lnTo>
                <a:lnTo>
                  <a:pt x="1718615" y="1343825"/>
                </a:lnTo>
                <a:close/>
                <a:moveTo>
                  <a:pt x="1270787" y="2400643"/>
                </a:moveTo>
                <a:lnTo>
                  <a:pt x="1270787" y="2368410"/>
                </a:lnTo>
                <a:lnTo>
                  <a:pt x="1303020" y="2368410"/>
                </a:lnTo>
                <a:lnTo>
                  <a:pt x="1303020" y="2336178"/>
                </a:lnTo>
                <a:lnTo>
                  <a:pt x="1270787" y="2336178"/>
                </a:lnTo>
                <a:lnTo>
                  <a:pt x="1270787" y="2303945"/>
                </a:lnTo>
                <a:lnTo>
                  <a:pt x="1238555" y="2303945"/>
                </a:lnTo>
                <a:lnTo>
                  <a:pt x="1238555" y="2336178"/>
                </a:lnTo>
                <a:lnTo>
                  <a:pt x="1206322" y="2336178"/>
                </a:lnTo>
                <a:lnTo>
                  <a:pt x="1206322" y="2368410"/>
                </a:lnTo>
                <a:lnTo>
                  <a:pt x="1238555" y="2368410"/>
                </a:lnTo>
                <a:lnTo>
                  <a:pt x="1238555" y="2400643"/>
                </a:lnTo>
                <a:lnTo>
                  <a:pt x="1270787" y="2400643"/>
                </a:lnTo>
                <a:close/>
                <a:moveTo>
                  <a:pt x="1065047" y="2263483"/>
                </a:moveTo>
                <a:lnTo>
                  <a:pt x="1065047" y="2231250"/>
                </a:lnTo>
                <a:lnTo>
                  <a:pt x="1097280" y="2231250"/>
                </a:lnTo>
                <a:lnTo>
                  <a:pt x="1097280" y="2199018"/>
                </a:lnTo>
                <a:lnTo>
                  <a:pt x="1065047" y="2199018"/>
                </a:lnTo>
                <a:lnTo>
                  <a:pt x="1065047" y="2166785"/>
                </a:lnTo>
                <a:lnTo>
                  <a:pt x="1032815" y="2166785"/>
                </a:lnTo>
                <a:lnTo>
                  <a:pt x="1032815" y="2199018"/>
                </a:lnTo>
                <a:lnTo>
                  <a:pt x="1000582" y="2199018"/>
                </a:lnTo>
                <a:lnTo>
                  <a:pt x="1000582" y="2231250"/>
                </a:lnTo>
                <a:lnTo>
                  <a:pt x="1032815" y="2231250"/>
                </a:lnTo>
                <a:lnTo>
                  <a:pt x="1032815" y="2263483"/>
                </a:lnTo>
                <a:lnTo>
                  <a:pt x="1065047" y="2263483"/>
                </a:lnTo>
                <a:close/>
                <a:moveTo>
                  <a:pt x="1339367" y="2263483"/>
                </a:moveTo>
                <a:lnTo>
                  <a:pt x="1339367" y="2231250"/>
                </a:lnTo>
                <a:lnTo>
                  <a:pt x="1371600" y="2231250"/>
                </a:lnTo>
                <a:lnTo>
                  <a:pt x="1371600" y="2199018"/>
                </a:lnTo>
                <a:lnTo>
                  <a:pt x="1339367" y="2199018"/>
                </a:lnTo>
                <a:lnTo>
                  <a:pt x="1339367" y="2166785"/>
                </a:lnTo>
                <a:lnTo>
                  <a:pt x="1307135" y="2166785"/>
                </a:lnTo>
                <a:lnTo>
                  <a:pt x="1307135" y="2199018"/>
                </a:lnTo>
                <a:lnTo>
                  <a:pt x="1274902" y="2199018"/>
                </a:lnTo>
                <a:lnTo>
                  <a:pt x="1274902" y="2231250"/>
                </a:lnTo>
                <a:lnTo>
                  <a:pt x="1307135" y="2231250"/>
                </a:lnTo>
                <a:lnTo>
                  <a:pt x="1307135" y="2263483"/>
                </a:lnTo>
                <a:lnTo>
                  <a:pt x="1339367" y="2263483"/>
                </a:lnTo>
                <a:close/>
                <a:moveTo>
                  <a:pt x="858622" y="1849603"/>
                </a:moveTo>
                <a:lnTo>
                  <a:pt x="858622" y="1819085"/>
                </a:lnTo>
                <a:lnTo>
                  <a:pt x="889140" y="1819085"/>
                </a:lnTo>
                <a:lnTo>
                  <a:pt x="889140" y="1788224"/>
                </a:lnTo>
                <a:lnTo>
                  <a:pt x="858622" y="1788224"/>
                </a:lnTo>
                <a:lnTo>
                  <a:pt x="858622" y="1757705"/>
                </a:lnTo>
                <a:lnTo>
                  <a:pt x="827761" y="1757705"/>
                </a:lnTo>
                <a:lnTo>
                  <a:pt x="827761" y="1788224"/>
                </a:lnTo>
                <a:lnTo>
                  <a:pt x="797242" y="1788224"/>
                </a:lnTo>
                <a:lnTo>
                  <a:pt x="797242" y="1819085"/>
                </a:lnTo>
                <a:lnTo>
                  <a:pt x="827761" y="1819085"/>
                </a:lnTo>
                <a:lnTo>
                  <a:pt x="827761" y="1849603"/>
                </a:lnTo>
                <a:lnTo>
                  <a:pt x="858622" y="1849603"/>
                </a:lnTo>
                <a:close/>
                <a:moveTo>
                  <a:pt x="996467" y="2126323"/>
                </a:moveTo>
                <a:lnTo>
                  <a:pt x="996467" y="2094090"/>
                </a:lnTo>
                <a:lnTo>
                  <a:pt x="1028700" y="2094090"/>
                </a:lnTo>
                <a:lnTo>
                  <a:pt x="1028700" y="2061858"/>
                </a:lnTo>
                <a:lnTo>
                  <a:pt x="996467" y="2061858"/>
                </a:lnTo>
                <a:lnTo>
                  <a:pt x="996467" y="2029625"/>
                </a:lnTo>
                <a:lnTo>
                  <a:pt x="964235" y="2029625"/>
                </a:lnTo>
                <a:lnTo>
                  <a:pt x="964235" y="2061858"/>
                </a:lnTo>
                <a:lnTo>
                  <a:pt x="932002" y="2061858"/>
                </a:lnTo>
                <a:lnTo>
                  <a:pt x="932002" y="2094090"/>
                </a:lnTo>
                <a:lnTo>
                  <a:pt x="964235" y="2094090"/>
                </a:lnTo>
                <a:lnTo>
                  <a:pt x="964235" y="2126323"/>
                </a:lnTo>
                <a:lnTo>
                  <a:pt x="996467" y="2126323"/>
                </a:lnTo>
                <a:close/>
                <a:moveTo>
                  <a:pt x="964235" y="1755648"/>
                </a:moveTo>
                <a:lnTo>
                  <a:pt x="964235" y="1787538"/>
                </a:lnTo>
                <a:lnTo>
                  <a:pt x="932345" y="1787538"/>
                </a:lnTo>
                <a:lnTo>
                  <a:pt x="932345" y="1819770"/>
                </a:lnTo>
                <a:lnTo>
                  <a:pt x="964235" y="1819770"/>
                </a:lnTo>
                <a:lnTo>
                  <a:pt x="964235" y="1851660"/>
                </a:lnTo>
                <a:lnTo>
                  <a:pt x="996467" y="1851660"/>
                </a:lnTo>
                <a:lnTo>
                  <a:pt x="996467" y="1819770"/>
                </a:lnTo>
                <a:lnTo>
                  <a:pt x="1028357" y="1819770"/>
                </a:lnTo>
                <a:lnTo>
                  <a:pt x="1028357" y="1787538"/>
                </a:lnTo>
                <a:lnTo>
                  <a:pt x="996467" y="1787538"/>
                </a:lnTo>
                <a:lnTo>
                  <a:pt x="996467" y="1755648"/>
                </a:lnTo>
                <a:lnTo>
                  <a:pt x="964235" y="1755648"/>
                </a:lnTo>
                <a:close/>
                <a:moveTo>
                  <a:pt x="927544" y="1988134"/>
                </a:moveTo>
                <a:lnTo>
                  <a:pt x="927544" y="1956587"/>
                </a:lnTo>
                <a:lnTo>
                  <a:pt x="959091" y="1956587"/>
                </a:lnTo>
                <a:lnTo>
                  <a:pt x="959091" y="1925041"/>
                </a:lnTo>
                <a:lnTo>
                  <a:pt x="927544" y="1925041"/>
                </a:lnTo>
                <a:lnTo>
                  <a:pt x="927544" y="1893494"/>
                </a:lnTo>
                <a:lnTo>
                  <a:pt x="895998" y="1893494"/>
                </a:lnTo>
                <a:lnTo>
                  <a:pt x="895998" y="1925041"/>
                </a:lnTo>
                <a:lnTo>
                  <a:pt x="864451" y="1925041"/>
                </a:lnTo>
                <a:lnTo>
                  <a:pt x="864451" y="1956587"/>
                </a:lnTo>
                <a:lnTo>
                  <a:pt x="895998" y="1956587"/>
                </a:lnTo>
                <a:lnTo>
                  <a:pt x="895998" y="1988134"/>
                </a:lnTo>
                <a:lnTo>
                  <a:pt x="927544" y="1988134"/>
                </a:lnTo>
                <a:close/>
                <a:moveTo>
                  <a:pt x="789356" y="1985391"/>
                </a:moveTo>
                <a:lnTo>
                  <a:pt x="789356" y="1955559"/>
                </a:lnTo>
                <a:lnTo>
                  <a:pt x="819188" y="1955559"/>
                </a:lnTo>
                <a:lnTo>
                  <a:pt x="819188" y="1926069"/>
                </a:lnTo>
                <a:lnTo>
                  <a:pt x="789356" y="1926069"/>
                </a:lnTo>
                <a:lnTo>
                  <a:pt x="789356" y="1896237"/>
                </a:lnTo>
                <a:lnTo>
                  <a:pt x="759866" y="1896237"/>
                </a:lnTo>
                <a:lnTo>
                  <a:pt x="759866" y="1926069"/>
                </a:lnTo>
                <a:lnTo>
                  <a:pt x="730034" y="1926069"/>
                </a:lnTo>
                <a:lnTo>
                  <a:pt x="730034" y="1955559"/>
                </a:lnTo>
                <a:lnTo>
                  <a:pt x="759866" y="1955559"/>
                </a:lnTo>
                <a:lnTo>
                  <a:pt x="759866" y="1985391"/>
                </a:lnTo>
                <a:lnTo>
                  <a:pt x="789356" y="1985391"/>
                </a:lnTo>
                <a:close/>
                <a:moveTo>
                  <a:pt x="2747315" y="1755305"/>
                </a:moveTo>
                <a:lnTo>
                  <a:pt x="2747315" y="1787538"/>
                </a:lnTo>
                <a:lnTo>
                  <a:pt x="2715082" y="1787538"/>
                </a:lnTo>
                <a:lnTo>
                  <a:pt x="2715082" y="1819770"/>
                </a:lnTo>
                <a:lnTo>
                  <a:pt x="2747315" y="1819770"/>
                </a:lnTo>
                <a:lnTo>
                  <a:pt x="2747315" y="1852003"/>
                </a:lnTo>
                <a:lnTo>
                  <a:pt x="2779547" y="1852003"/>
                </a:lnTo>
                <a:lnTo>
                  <a:pt x="2779547" y="1819770"/>
                </a:lnTo>
                <a:lnTo>
                  <a:pt x="2811780" y="1819770"/>
                </a:lnTo>
                <a:lnTo>
                  <a:pt x="2811780" y="1787538"/>
                </a:lnTo>
                <a:lnTo>
                  <a:pt x="2779547" y="1787538"/>
                </a:lnTo>
                <a:lnTo>
                  <a:pt x="2779547" y="1755305"/>
                </a:lnTo>
                <a:lnTo>
                  <a:pt x="2747315" y="1755305"/>
                </a:lnTo>
                <a:close/>
                <a:moveTo>
                  <a:pt x="2815895" y="1618145"/>
                </a:moveTo>
                <a:lnTo>
                  <a:pt x="2815895" y="1650378"/>
                </a:lnTo>
                <a:lnTo>
                  <a:pt x="2783662" y="1650378"/>
                </a:lnTo>
                <a:lnTo>
                  <a:pt x="2783662" y="1682610"/>
                </a:lnTo>
                <a:lnTo>
                  <a:pt x="2815895" y="1682610"/>
                </a:lnTo>
                <a:lnTo>
                  <a:pt x="2815895" y="1714843"/>
                </a:lnTo>
                <a:lnTo>
                  <a:pt x="2848127" y="1714843"/>
                </a:lnTo>
                <a:lnTo>
                  <a:pt x="2848127" y="1682610"/>
                </a:lnTo>
                <a:lnTo>
                  <a:pt x="2880360" y="1682610"/>
                </a:lnTo>
                <a:lnTo>
                  <a:pt x="2880360" y="1650378"/>
                </a:lnTo>
                <a:lnTo>
                  <a:pt x="2848127" y="1650378"/>
                </a:lnTo>
                <a:lnTo>
                  <a:pt x="2848127" y="1618145"/>
                </a:lnTo>
                <a:lnTo>
                  <a:pt x="2815895" y="1618145"/>
                </a:lnTo>
                <a:close/>
                <a:moveTo>
                  <a:pt x="2472995" y="1480985"/>
                </a:moveTo>
                <a:lnTo>
                  <a:pt x="2472995" y="1513218"/>
                </a:lnTo>
                <a:lnTo>
                  <a:pt x="2440762" y="1513218"/>
                </a:lnTo>
                <a:lnTo>
                  <a:pt x="2440762" y="1545450"/>
                </a:lnTo>
                <a:lnTo>
                  <a:pt x="2472995" y="1545450"/>
                </a:lnTo>
                <a:lnTo>
                  <a:pt x="2472995" y="1577683"/>
                </a:lnTo>
                <a:lnTo>
                  <a:pt x="2505227" y="1577683"/>
                </a:lnTo>
                <a:lnTo>
                  <a:pt x="2505227" y="1545450"/>
                </a:lnTo>
                <a:lnTo>
                  <a:pt x="2537460" y="1545450"/>
                </a:lnTo>
                <a:lnTo>
                  <a:pt x="2537460" y="1513218"/>
                </a:lnTo>
                <a:lnTo>
                  <a:pt x="2505227" y="1513218"/>
                </a:lnTo>
                <a:lnTo>
                  <a:pt x="2505227" y="1480985"/>
                </a:lnTo>
                <a:lnTo>
                  <a:pt x="2472995" y="1480985"/>
                </a:lnTo>
                <a:close/>
                <a:moveTo>
                  <a:pt x="2610155" y="1480985"/>
                </a:moveTo>
                <a:lnTo>
                  <a:pt x="2610155" y="1513218"/>
                </a:lnTo>
                <a:lnTo>
                  <a:pt x="2577922" y="1513218"/>
                </a:lnTo>
                <a:lnTo>
                  <a:pt x="2577922" y="1545450"/>
                </a:lnTo>
                <a:lnTo>
                  <a:pt x="2610155" y="1545450"/>
                </a:lnTo>
                <a:lnTo>
                  <a:pt x="2610155" y="1577683"/>
                </a:lnTo>
                <a:lnTo>
                  <a:pt x="2642387" y="1577683"/>
                </a:lnTo>
                <a:lnTo>
                  <a:pt x="2642387" y="1545450"/>
                </a:lnTo>
                <a:lnTo>
                  <a:pt x="2674620" y="1545450"/>
                </a:lnTo>
                <a:lnTo>
                  <a:pt x="2674620" y="1513218"/>
                </a:lnTo>
                <a:lnTo>
                  <a:pt x="2642387" y="1513218"/>
                </a:lnTo>
                <a:lnTo>
                  <a:pt x="2642387" y="1480985"/>
                </a:lnTo>
                <a:lnTo>
                  <a:pt x="2610155" y="1480985"/>
                </a:lnTo>
                <a:close/>
                <a:moveTo>
                  <a:pt x="1787195" y="1480985"/>
                </a:moveTo>
                <a:lnTo>
                  <a:pt x="1787195" y="1513218"/>
                </a:lnTo>
                <a:lnTo>
                  <a:pt x="1754962" y="1513218"/>
                </a:lnTo>
                <a:lnTo>
                  <a:pt x="1754962" y="1545450"/>
                </a:lnTo>
                <a:lnTo>
                  <a:pt x="1787195" y="1545450"/>
                </a:lnTo>
                <a:lnTo>
                  <a:pt x="1787195" y="1577683"/>
                </a:lnTo>
                <a:lnTo>
                  <a:pt x="1819427" y="1577683"/>
                </a:lnTo>
                <a:lnTo>
                  <a:pt x="1819427" y="1545450"/>
                </a:lnTo>
                <a:lnTo>
                  <a:pt x="1851660" y="1545450"/>
                </a:lnTo>
                <a:lnTo>
                  <a:pt x="1851660" y="1513218"/>
                </a:lnTo>
                <a:lnTo>
                  <a:pt x="1819427" y="1513218"/>
                </a:lnTo>
                <a:lnTo>
                  <a:pt x="1819427" y="1480985"/>
                </a:lnTo>
                <a:lnTo>
                  <a:pt x="1787195" y="1480985"/>
                </a:lnTo>
                <a:close/>
                <a:moveTo>
                  <a:pt x="2198675" y="1206665"/>
                </a:moveTo>
                <a:lnTo>
                  <a:pt x="2198675" y="1238898"/>
                </a:lnTo>
                <a:lnTo>
                  <a:pt x="2166442" y="1238898"/>
                </a:lnTo>
                <a:lnTo>
                  <a:pt x="2166442" y="1271130"/>
                </a:lnTo>
                <a:lnTo>
                  <a:pt x="2198675" y="1271130"/>
                </a:lnTo>
                <a:lnTo>
                  <a:pt x="2198675" y="1303363"/>
                </a:lnTo>
                <a:lnTo>
                  <a:pt x="2230907" y="1303363"/>
                </a:lnTo>
                <a:lnTo>
                  <a:pt x="2230907" y="1271130"/>
                </a:lnTo>
                <a:lnTo>
                  <a:pt x="2263140" y="1271130"/>
                </a:lnTo>
                <a:lnTo>
                  <a:pt x="2263140" y="1238898"/>
                </a:lnTo>
                <a:lnTo>
                  <a:pt x="2230907" y="1238898"/>
                </a:lnTo>
                <a:lnTo>
                  <a:pt x="2230907" y="1206665"/>
                </a:lnTo>
                <a:lnTo>
                  <a:pt x="2198675" y="1206665"/>
                </a:lnTo>
                <a:close/>
                <a:moveTo>
                  <a:pt x="2884475" y="1755305"/>
                </a:moveTo>
                <a:lnTo>
                  <a:pt x="2884475" y="1787538"/>
                </a:lnTo>
                <a:lnTo>
                  <a:pt x="2852242" y="1787538"/>
                </a:lnTo>
                <a:lnTo>
                  <a:pt x="2852242" y="1819770"/>
                </a:lnTo>
                <a:lnTo>
                  <a:pt x="2884475" y="1819770"/>
                </a:lnTo>
                <a:lnTo>
                  <a:pt x="2884475" y="1852003"/>
                </a:lnTo>
                <a:lnTo>
                  <a:pt x="2916707" y="1852003"/>
                </a:lnTo>
                <a:lnTo>
                  <a:pt x="2916707" y="1819770"/>
                </a:lnTo>
                <a:lnTo>
                  <a:pt x="2948940" y="1819770"/>
                </a:lnTo>
                <a:lnTo>
                  <a:pt x="2948940" y="1787538"/>
                </a:lnTo>
                <a:lnTo>
                  <a:pt x="2916707" y="1787538"/>
                </a:lnTo>
                <a:lnTo>
                  <a:pt x="2916707" y="1755305"/>
                </a:lnTo>
                <a:lnTo>
                  <a:pt x="2884475" y="1755305"/>
                </a:lnTo>
                <a:close/>
                <a:moveTo>
                  <a:pt x="2642387" y="2126323"/>
                </a:moveTo>
                <a:lnTo>
                  <a:pt x="2642387" y="2094090"/>
                </a:lnTo>
                <a:lnTo>
                  <a:pt x="2674620" y="2094090"/>
                </a:lnTo>
                <a:lnTo>
                  <a:pt x="2674620" y="2061858"/>
                </a:lnTo>
                <a:lnTo>
                  <a:pt x="2642387" y="2061858"/>
                </a:lnTo>
                <a:lnTo>
                  <a:pt x="2642387" y="2029625"/>
                </a:lnTo>
                <a:lnTo>
                  <a:pt x="2610155" y="2029625"/>
                </a:lnTo>
                <a:lnTo>
                  <a:pt x="2610155" y="2061858"/>
                </a:lnTo>
                <a:lnTo>
                  <a:pt x="2577922" y="2061858"/>
                </a:lnTo>
                <a:lnTo>
                  <a:pt x="2577922" y="2094090"/>
                </a:lnTo>
                <a:lnTo>
                  <a:pt x="2610155" y="2094090"/>
                </a:lnTo>
                <a:lnTo>
                  <a:pt x="2610155" y="2126323"/>
                </a:lnTo>
                <a:lnTo>
                  <a:pt x="2642387" y="2126323"/>
                </a:lnTo>
                <a:close/>
                <a:moveTo>
                  <a:pt x="2710967" y="1989163"/>
                </a:moveTo>
                <a:lnTo>
                  <a:pt x="2710967" y="1956930"/>
                </a:lnTo>
                <a:lnTo>
                  <a:pt x="2743200" y="1956930"/>
                </a:lnTo>
                <a:lnTo>
                  <a:pt x="2743200" y="1924698"/>
                </a:lnTo>
                <a:lnTo>
                  <a:pt x="2710967" y="1924698"/>
                </a:lnTo>
                <a:lnTo>
                  <a:pt x="2710967" y="1892465"/>
                </a:lnTo>
                <a:lnTo>
                  <a:pt x="2678735" y="1892465"/>
                </a:lnTo>
                <a:lnTo>
                  <a:pt x="2678735" y="1924698"/>
                </a:lnTo>
                <a:lnTo>
                  <a:pt x="2646502" y="1924698"/>
                </a:lnTo>
                <a:lnTo>
                  <a:pt x="2646502" y="1956930"/>
                </a:lnTo>
                <a:lnTo>
                  <a:pt x="2678735" y="1956930"/>
                </a:lnTo>
                <a:lnTo>
                  <a:pt x="2678735" y="1989163"/>
                </a:lnTo>
                <a:lnTo>
                  <a:pt x="2710967" y="1989163"/>
                </a:lnTo>
                <a:close/>
                <a:moveTo>
                  <a:pt x="2848127" y="1989163"/>
                </a:moveTo>
                <a:lnTo>
                  <a:pt x="2848127" y="1956930"/>
                </a:lnTo>
                <a:lnTo>
                  <a:pt x="2880360" y="1956930"/>
                </a:lnTo>
                <a:lnTo>
                  <a:pt x="2880360" y="1924698"/>
                </a:lnTo>
                <a:lnTo>
                  <a:pt x="2848127" y="1924698"/>
                </a:lnTo>
                <a:lnTo>
                  <a:pt x="2848127" y="1892465"/>
                </a:lnTo>
                <a:lnTo>
                  <a:pt x="2815895" y="1892465"/>
                </a:lnTo>
                <a:lnTo>
                  <a:pt x="2815895" y="1924698"/>
                </a:lnTo>
                <a:lnTo>
                  <a:pt x="2783662" y="1924698"/>
                </a:lnTo>
                <a:lnTo>
                  <a:pt x="2783662" y="1956930"/>
                </a:lnTo>
                <a:lnTo>
                  <a:pt x="2815895" y="1956930"/>
                </a:lnTo>
                <a:lnTo>
                  <a:pt x="2815895" y="1989163"/>
                </a:lnTo>
                <a:lnTo>
                  <a:pt x="2848127" y="1989163"/>
                </a:lnTo>
                <a:close/>
                <a:moveTo>
                  <a:pt x="2541575" y="1618145"/>
                </a:moveTo>
                <a:lnTo>
                  <a:pt x="2541575" y="1650378"/>
                </a:lnTo>
                <a:lnTo>
                  <a:pt x="2509342" y="1650378"/>
                </a:lnTo>
                <a:lnTo>
                  <a:pt x="2509342" y="1682610"/>
                </a:lnTo>
                <a:lnTo>
                  <a:pt x="2541575" y="1682610"/>
                </a:lnTo>
                <a:lnTo>
                  <a:pt x="2541575" y="1714843"/>
                </a:lnTo>
                <a:lnTo>
                  <a:pt x="2573807" y="1714843"/>
                </a:lnTo>
                <a:lnTo>
                  <a:pt x="2573807" y="1682610"/>
                </a:lnTo>
                <a:lnTo>
                  <a:pt x="2606040" y="1682610"/>
                </a:lnTo>
                <a:lnTo>
                  <a:pt x="2606040" y="1650378"/>
                </a:lnTo>
                <a:lnTo>
                  <a:pt x="2573807" y="1650378"/>
                </a:lnTo>
                <a:lnTo>
                  <a:pt x="2573807" y="1618145"/>
                </a:lnTo>
                <a:lnTo>
                  <a:pt x="2541575" y="1618145"/>
                </a:lnTo>
                <a:close/>
                <a:moveTo>
                  <a:pt x="1924355" y="1480985"/>
                </a:moveTo>
                <a:lnTo>
                  <a:pt x="1924355" y="1513218"/>
                </a:lnTo>
                <a:lnTo>
                  <a:pt x="1892122" y="1513218"/>
                </a:lnTo>
                <a:lnTo>
                  <a:pt x="1892122" y="1545450"/>
                </a:lnTo>
                <a:lnTo>
                  <a:pt x="1924355" y="1545450"/>
                </a:lnTo>
                <a:lnTo>
                  <a:pt x="1924355" y="1577683"/>
                </a:lnTo>
                <a:lnTo>
                  <a:pt x="1956587" y="1577683"/>
                </a:lnTo>
                <a:lnTo>
                  <a:pt x="1956587" y="1545450"/>
                </a:lnTo>
                <a:lnTo>
                  <a:pt x="1988820" y="1545450"/>
                </a:lnTo>
                <a:lnTo>
                  <a:pt x="1988820" y="1513218"/>
                </a:lnTo>
                <a:lnTo>
                  <a:pt x="1956587" y="1513218"/>
                </a:lnTo>
                <a:lnTo>
                  <a:pt x="1956587" y="1480985"/>
                </a:lnTo>
                <a:lnTo>
                  <a:pt x="1924355" y="1480985"/>
                </a:lnTo>
                <a:close/>
                <a:moveTo>
                  <a:pt x="1992935" y="1343825"/>
                </a:moveTo>
                <a:lnTo>
                  <a:pt x="1992935" y="1376058"/>
                </a:lnTo>
                <a:lnTo>
                  <a:pt x="1960702" y="1376058"/>
                </a:lnTo>
                <a:lnTo>
                  <a:pt x="1960702" y="1408290"/>
                </a:lnTo>
                <a:lnTo>
                  <a:pt x="1992935" y="1408290"/>
                </a:lnTo>
                <a:lnTo>
                  <a:pt x="1992935" y="1440523"/>
                </a:lnTo>
                <a:lnTo>
                  <a:pt x="2025167" y="1440523"/>
                </a:lnTo>
                <a:lnTo>
                  <a:pt x="2025167" y="1408290"/>
                </a:lnTo>
                <a:lnTo>
                  <a:pt x="2057400" y="1408290"/>
                </a:lnTo>
                <a:lnTo>
                  <a:pt x="2057400" y="1376058"/>
                </a:lnTo>
                <a:lnTo>
                  <a:pt x="2025167" y="1376058"/>
                </a:lnTo>
                <a:lnTo>
                  <a:pt x="2025167" y="1343825"/>
                </a:lnTo>
                <a:lnTo>
                  <a:pt x="1992935" y="1343825"/>
                </a:lnTo>
                <a:close/>
                <a:moveTo>
                  <a:pt x="2061515" y="1480985"/>
                </a:moveTo>
                <a:lnTo>
                  <a:pt x="2061515" y="1513218"/>
                </a:lnTo>
                <a:lnTo>
                  <a:pt x="2029282" y="1513218"/>
                </a:lnTo>
                <a:lnTo>
                  <a:pt x="2029282" y="1545450"/>
                </a:lnTo>
                <a:lnTo>
                  <a:pt x="2061515" y="1545450"/>
                </a:lnTo>
                <a:lnTo>
                  <a:pt x="2061515" y="1577683"/>
                </a:lnTo>
                <a:lnTo>
                  <a:pt x="2093747" y="1577683"/>
                </a:lnTo>
                <a:lnTo>
                  <a:pt x="2093747" y="1545450"/>
                </a:lnTo>
                <a:lnTo>
                  <a:pt x="2125980" y="1545450"/>
                </a:lnTo>
                <a:lnTo>
                  <a:pt x="2125980" y="1513218"/>
                </a:lnTo>
                <a:lnTo>
                  <a:pt x="2093747" y="1513218"/>
                </a:lnTo>
                <a:lnTo>
                  <a:pt x="2093747" y="1480985"/>
                </a:lnTo>
                <a:lnTo>
                  <a:pt x="2061515" y="1480985"/>
                </a:lnTo>
                <a:close/>
                <a:moveTo>
                  <a:pt x="1719643" y="797928"/>
                </a:moveTo>
                <a:lnTo>
                  <a:pt x="1719643" y="828446"/>
                </a:lnTo>
                <a:lnTo>
                  <a:pt x="1689125" y="828446"/>
                </a:lnTo>
                <a:lnTo>
                  <a:pt x="1689125" y="858622"/>
                </a:lnTo>
                <a:lnTo>
                  <a:pt x="1719643" y="858622"/>
                </a:lnTo>
                <a:lnTo>
                  <a:pt x="1719643" y="889140"/>
                </a:lnTo>
                <a:lnTo>
                  <a:pt x="1749819" y="889140"/>
                </a:lnTo>
                <a:lnTo>
                  <a:pt x="1749819" y="858622"/>
                </a:lnTo>
                <a:lnTo>
                  <a:pt x="1780337" y="858622"/>
                </a:lnTo>
                <a:lnTo>
                  <a:pt x="1780337" y="828446"/>
                </a:lnTo>
                <a:lnTo>
                  <a:pt x="1749819" y="828446"/>
                </a:lnTo>
                <a:lnTo>
                  <a:pt x="1749819" y="797928"/>
                </a:lnTo>
                <a:lnTo>
                  <a:pt x="1719643" y="797928"/>
                </a:lnTo>
                <a:close/>
                <a:moveTo>
                  <a:pt x="2404415" y="1618145"/>
                </a:moveTo>
                <a:lnTo>
                  <a:pt x="2404415" y="1650378"/>
                </a:lnTo>
                <a:lnTo>
                  <a:pt x="2372182" y="1650378"/>
                </a:lnTo>
                <a:lnTo>
                  <a:pt x="2372182" y="1682610"/>
                </a:lnTo>
                <a:lnTo>
                  <a:pt x="2404415" y="1682610"/>
                </a:lnTo>
                <a:lnTo>
                  <a:pt x="2404415" y="1714843"/>
                </a:lnTo>
                <a:lnTo>
                  <a:pt x="2436647" y="1714843"/>
                </a:lnTo>
                <a:lnTo>
                  <a:pt x="2436647" y="1682610"/>
                </a:lnTo>
                <a:lnTo>
                  <a:pt x="2468880" y="1682610"/>
                </a:lnTo>
                <a:lnTo>
                  <a:pt x="2468880" y="1650378"/>
                </a:lnTo>
                <a:lnTo>
                  <a:pt x="2436647" y="1650378"/>
                </a:lnTo>
                <a:lnTo>
                  <a:pt x="2436647" y="1618145"/>
                </a:lnTo>
                <a:lnTo>
                  <a:pt x="2404415" y="1618145"/>
                </a:lnTo>
                <a:close/>
                <a:moveTo>
                  <a:pt x="2130095" y="1343825"/>
                </a:moveTo>
                <a:lnTo>
                  <a:pt x="2130095" y="1376058"/>
                </a:lnTo>
                <a:lnTo>
                  <a:pt x="2097862" y="1376058"/>
                </a:lnTo>
                <a:lnTo>
                  <a:pt x="2097862" y="1408290"/>
                </a:lnTo>
                <a:lnTo>
                  <a:pt x="2130095" y="1408290"/>
                </a:lnTo>
                <a:lnTo>
                  <a:pt x="2130095" y="1440523"/>
                </a:lnTo>
                <a:lnTo>
                  <a:pt x="2162327" y="1440523"/>
                </a:lnTo>
                <a:lnTo>
                  <a:pt x="2162327" y="1408290"/>
                </a:lnTo>
                <a:lnTo>
                  <a:pt x="2194560" y="1408290"/>
                </a:lnTo>
                <a:lnTo>
                  <a:pt x="2194560" y="1376058"/>
                </a:lnTo>
                <a:lnTo>
                  <a:pt x="2162327" y="1376058"/>
                </a:lnTo>
                <a:lnTo>
                  <a:pt x="2162327" y="1343825"/>
                </a:lnTo>
                <a:lnTo>
                  <a:pt x="2130095" y="1343825"/>
                </a:lnTo>
                <a:close/>
                <a:moveTo>
                  <a:pt x="2335835" y="1480985"/>
                </a:moveTo>
                <a:lnTo>
                  <a:pt x="2335835" y="1513218"/>
                </a:lnTo>
                <a:lnTo>
                  <a:pt x="2303602" y="1513218"/>
                </a:lnTo>
                <a:lnTo>
                  <a:pt x="2303602" y="1545450"/>
                </a:lnTo>
                <a:lnTo>
                  <a:pt x="2335835" y="1545450"/>
                </a:lnTo>
                <a:lnTo>
                  <a:pt x="2335835" y="1577683"/>
                </a:lnTo>
                <a:lnTo>
                  <a:pt x="2368067" y="1577683"/>
                </a:lnTo>
                <a:lnTo>
                  <a:pt x="2368067" y="1545450"/>
                </a:lnTo>
                <a:lnTo>
                  <a:pt x="2400300" y="1545450"/>
                </a:lnTo>
                <a:lnTo>
                  <a:pt x="2400300" y="1513218"/>
                </a:lnTo>
                <a:lnTo>
                  <a:pt x="2368067" y="1513218"/>
                </a:lnTo>
                <a:lnTo>
                  <a:pt x="2368067" y="1480985"/>
                </a:lnTo>
                <a:lnTo>
                  <a:pt x="2335835" y="1480985"/>
                </a:lnTo>
                <a:close/>
                <a:moveTo>
                  <a:pt x="2267255" y="1343825"/>
                </a:moveTo>
                <a:lnTo>
                  <a:pt x="2267255" y="1376058"/>
                </a:lnTo>
                <a:lnTo>
                  <a:pt x="2235022" y="1376058"/>
                </a:lnTo>
                <a:lnTo>
                  <a:pt x="2235022" y="1408290"/>
                </a:lnTo>
                <a:lnTo>
                  <a:pt x="2267255" y="1408290"/>
                </a:lnTo>
                <a:lnTo>
                  <a:pt x="2267255" y="1440523"/>
                </a:lnTo>
                <a:lnTo>
                  <a:pt x="2299487" y="1440523"/>
                </a:lnTo>
                <a:lnTo>
                  <a:pt x="2299487" y="1408290"/>
                </a:lnTo>
                <a:lnTo>
                  <a:pt x="2331720" y="1408290"/>
                </a:lnTo>
                <a:lnTo>
                  <a:pt x="2331720" y="1376058"/>
                </a:lnTo>
                <a:lnTo>
                  <a:pt x="2299487" y="1376058"/>
                </a:lnTo>
                <a:lnTo>
                  <a:pt x="2299487" y="1343825"/>
                </a:lnTo>
                <a:lnTo>
                  <a:pt x="2267255" y="1343825"/>
                </a:lnTo>
                <a:close/>
                <a:moveTo>
                  <a:pt x="2198675" y="1480985"/>
                </a:moveTo>
                <a:lnTo>
                  <a:pt x="2198675" y="1513218"/>
                </a:lnTo>
                <a:lnTo>
                  <a:pt x="2166442" y="1513218"/>
                </a:lnTo>
                <a:lnTo>
                  <a:pt x="2166442" y="1545450"/>
                </a:lnTo>
                <a:lnTo>
                  <a:pt x="2198675" y="1545450"/>
                </a:lnTo>
                <a:lnTo>
                  <a:pt x="2198675" y="1577683"/>
                </a:lnTo>
                <a:lnTo>
                  <a:pt x="2230907" y="1577683"/>
                </a:lnTo>
                <a:lnTo>
                  <a:pt x="2230907" y="1545450"/>
                </a:lnTo>
                <a:lnTo>
                  <a:pt x="2263140" y="1545450"/>
                </a:lnTo>
                <a:lnTo>
                  <a:pt x="2263140" y="1513218"/>
                </a:lnTo>
                <a:lnTo>
                  <a:pt x="2230907" y="1513218"/>
                </a:lnTo>
                <a:lnTo>
                  <a:pt x="2230907" y="1480985"/>
                </a:lnTo>
                <a:lnTo>
                  <a:pt x="2198675" y="1480985"/>
                </a:lnTo>
                <a:close/>
                <a:moveTo>
                  <a:pt x="2678735" y="1618145"/>
                </a:moveTo>
                <a:lnTo>
                  <a:pt x="2678735" y="1650378"/>
                </a:lnTo>
                <a:lnTo>
                  <a:pt x="2646502" y="1650378"/>
                </a:lnTo>
                <a:lnTo>
                  <a:pt x="2646502" y="1682610"/>
                </a:lnTo>
                <a:lnTo>
                  <a:pt x="2678735" y="1682610"/>
                </a:lnTo>
                <a:lnTo>
                  <a:pt x="2678735" y="1714843"/>
                </a:lnTo>
                <a:lnTo>
                  <a:pt x="2710967" y="1714843"/>
                </a:lnTo>
                <a:lnTo>
                  <a:pt x="2710967" y="1682610"/>
                </a:lnTo>
                <a:lnTo>
                  <a:pt x="2743200" y="1682610"/>
                </a:lnTo>
                <a:lnTo>
                  <a:pt x="2743200" y="1650378"/>
                </a:lnTo>
                <a:lnTo>
                  <a:pt x="2710967" y="1650378"/>
                </a:lnTo>
                <a:lnTo>
                  <a:pt x="2710967" y="1618145"/>
                </a:lnTo>
                <a:lnTo>
                  <a:pt x="2678735" y="1618145"/>
                </a:lnTo>
                <a:close/>
                <a:moveTo>
                  <a:pt x="3121076" y="1985391"/>
                </a:moveTo>
                <a:lnTo>
                  <a:pt x="3121076" y="1955559"/>
                </a:lnTo>
                <a:lnTo>
                  <a:pt x="3150908" y="1955559"/>
                </a:lnTo>
                <a:lnTo>
                  <a:pt x="3150908" y="1926069"/>
                </a:lnTo>
                <a:lnTo>
                  <a:pt x="3121076" y="1926069"/>
                </a:lnTo>
                <a:lnTo>
                  <a:pt x="3121076" y="1896237"/>
                </a:lnTo>
                <a:lnTo>
                  <a:pt x="3091586" y="1896237"/>
                </a:lnTo>
                <a:lnTo>
                  <a:pt x="3091586" y="1926069"/>
                </a:lnTo>
                <a:lnTo>
                  <a:pt x="3061754" y="1926069"/>
                </a:lnTo>
                <a:lnTo>
                  <a:pt x="3061754" y="1955559"/>
                </a:lnTo>
                <a:lnTo>
                  <a:pt x="3091586" y="1955559"/>
                </a:lnTo>
                <a:lnTo>
                  <a:pt x="3091586" y="1985391"/>
                </a:lnTo>
                <a:lnTo>
                  <a:pt x="3121076" y="1985391"/>
                </a:lnTo>
                <a:close/>
                <a:moveTo>
                  <a:pt x="3160852" y="1761134"/>
                </a:moveTo>
                <a:lnTo>
                  <a:pt x="3160852" y="1789595"/>
                </a:lnTo>
                <a:lnTo>
                  <a:pt x="3132392" y="1789595"/>
                </a:lnTo>
                <a:lnTo>
                  <a:pt x="3132392" y="1817713"/>
                </a:lnTo>
                <a:lnTo>
                  <a:pt x="3160852" y="1817713"/>
                </a:lnTo>
                <a:lnTo>
                  <a:pt x="3160852" y="1846174"/>
                </a:lnTo>
                <a:lnTo>
                  <a:pt x="3188970" y="1846174"/>
                </a:lnTo>
                <a:lnTo>
                  <a:pt x="3188970" y="1817713"/>
                </a:lnTo>
                <a:lnTo>
                  <a:pt x="3217431" y="1817713"/>
                </a:lnTo>
                <a:lnTo>
                  <a:pt x="3217431" y="1789595"/>
                </a:lnTo>
                <a:lnTo>
                  <a:pt x="3188970" y="1789595"/>
                </a:lnTo>
                <a:lnTo>
                  <a:pt x="3188970" y="1761134"/>
                </a:lnTo>
                <a:lnTo>
                  <a:pt x="3160852" y="1761134"/>
                </a:lnTo>
                <a:close/>
                <a:moveTo>
                  <a:pt x="3091586" y="1622603"/>
                </a:moveTo>
                <a:lnTo>
                  <a:pt x="3091586" y="1651749"/>
                </a:lnTo>
                <a:lnTo>
                  <a:pt x="3062440" y="1651749"/>
                </a:lnTo>
                <a:lnTo>
                  <a:pt x="3062440" y="1681239"/>
                </a:lnTo>
                <a:lnTo>
                  <a:pt x="3091586" y="1681239"/>
                </a:lnTo>
                <a:lnTo>
                  <a:pt x="3091586" y="1710385"/>
                </a:lnTo>
                <a:lnTo>
                  <a:pt x="3121076" y="1710385"/>
                </a:lnTo>
                <a:lnTo>
                  <a:pt x="3121076" y="1681239"/>
                </a:lnTo>
                <a:lnTo>
                  <a:pt x="3150223" y="1681239"/>
                </a:lnTo>
                <a:lnTo>
                  <a:pt x="3150223" y="1651749"/>
                </a:lnTo>
                <a:lnTo>
                  <a:pt x="3121076" y="1651749"/>
                </a:lnTo>
                <a:lnTo>
                  <a:pt x="3121076" y="1622603"/>
                </a:lnTo>
                <a:lnTo>
                  <a:pt x="3091586" y="1622603"/>
                </a:lnTo>
                <a:close/>
                <a:moveTo>
                  <a:pt x="3022321" y="1757705"/>
                </a:moveTo>
                <a:lnTo>
                  <a:pt x="3022321" y="1788224"/>
                </a:lnTo>
                <a:lnTo>
                  <a:pt x="2991803" y="1788224"/>
                </a:lnTo>
                <a:lnTo>
                  <a:pt x="2991803" y="1819085"/>
                </a:lnTo>
                <a:lnTo>
                  <a:pt x="3022321" y="1819085"/>
                </a:lnTo>
                <a:lnTo>
                  <a:pt x="3022321" y="1849603"/>
                </a:lnTo>
                <a:lnTo>
                  <a:pt x="3053182" y="1849603"/>
                </a:lnTo>
                <a:lnTo>
                  <a:pt x="3053182" y="1819085"/>
                </a:lnTo>
                <a:lnTo>
                  <a:pt x="3083700" y="1819085"/>
                </a:lnTo>
                <a:lnTo>
                  <a:pt x="3083700" y="1788224"/>
                </a:lnTo>
                <a:lnTo>
                  <a:pt x="3053182" y="1788224"/>
                </a:lnTo>
                <a:lnTo>
                  <a:pt x="3053182" y="1757705"/>
                </a:lnTo>
                <a:lnTo>
                  <a:pt x="3022321" y="1757705"/>
                </a:lnTo>
                <a:close/>
                <a:moveTo>
                  <a:pt x="2953741" y="1619860"/>
                </a:moveTo>
                <a:lnTo>
                  <a:pt x="2953741" y="1651064"/>
                </a:lnTo>
                <a:lnTo>
                  <a:pt x="2922537" y="1651064"/>
                </a:lnTo>
                <a:lnTo>
                  <a:pt x="2922537" y="1681925"/>
                </a:lnTo>
                <a:lnTo>
                  <a:pt x="2953741" y="1681925"/>
                </a:lnTo>
                <a:lnTo>
                  <a:pt x="2953741" y="1713128"/>
                </a:lnTo>
                <a:lnTo>
                  <a:pt x="2984602" y="1713128"/>
                </a:lnTo>
                <a:lnTo>
                  <a:pt x="2984602" y="1681925"/>
                </a:lnTo>
                <a:lnTo>
                  <a:pt x="3015806" y="1681925"/>
                </a:lnTo>
                <a:lnTo>
                  <a:pt x="3015806" y="1651064"/>
                </a:lnTo>
                <a:lnTo>
                  <a:pt x="2984602" y="1651064"/>
                </a:lnTo>
                <a:lnTo>
                  <a:pt x="2984602" y="1619860"/>
                </a:lnTo>
                <a:lnTo>
                  <a:pt x="2953741" y="1619860"/>
                </a:lnTo>
                <a:close/>
                <a:moveTo>
                  <a:pt x="2884818" y="1482357"/>
                </a:moveTo>
                <a:lnTo>
                  <a:pt x="2884818" y="1513561"/>
                </a:lnTo>
                <a:lnTo>
                  <a:pt x="2853614" y="1513561"/>
                </a:lnTo>
                <a:lnTo>
                  <a:pt x="2853614" y="1545107"/>
                </a:lnTo>
                <a:lnTo>
                  <a:pt x="2884818" y="1545107"/>
                </a:lnTo>
                <a:lnTo>
                  <a:pt x="2884818" y="1576311"/>
                </a:lnTo>
                <a:lnTo>
                  <a:pt x="2916365" y="1576311"/>
                </a:lnTo>
                <a:lnTo>
                  <a:pt x="2916365" y="1545107"/>
                </a:lnTo>
                <a:lnTo>
                  <a:pt x="2947568" y="1545107"/>
                </a:lnTo>
                <a:lnTo>
                  <a:pt x="2947568" y="1513561"/>
                </a:lnTo>
                <a:lnTo>
                  <a:pt x="2916365" y="1513561"/>
                </a:lnTo>
                <a:lnTo>
                  <a:pt x="2916365" y="1482357"/>
                </a:lnTo>
                <a:lnTo>
                  <a:pt x="2884818" y="1482357"/>
                </a:lnTo>
                <a:close/>
                <a:moveTo>
                  <a:pt x="2848127" y="2263483"/>
                </a:moveTo>
                <a:lnTo>
                  <a:pt x="2848127" y="2231250"/>
                </a:lnTo>
                <a:lnTo>
                  <a:pt x="2880360" y="2231250"/>
                </a:lnTo>
                <a:lnTo>
                  <a:pt x="2880360" y="2199018"/>
                </a:lnTo>
                <a:lnTo>
                  <a:pt x="2848127" y="2199018"/>
                </a:lnTo>
                <a:lnTo>
                  <a:pt x="2848127" y="2166785"/>
                </a:lnTo>
                <a:lnTo>
                  <a:pt x="2815895" y="2166785"/>
                </a:lnTo>
                <a:lnTo>
                  <a:pt x="2815895" y="2199018"/>
                </a:lnTo>
                <a:lnTo>
                  <a:pt x="2783662" y="2199018"/>
                </a:lnTo>
                <a:lnTo>
                  <a:pt x="2783662" y="2231250"/>
                </a:lnTo>
                <a:lnTo>
                  <a:pt x="2815895" y="2231250"/>
                </a:lnTo>
                <a:lnTo>
                  <a:pt x="2815895" y="2263483"/>
                </a:lnTo>
                <a:lnTo>
                  <a:pt x="2848127" y="2263483"/>
                </a:lnTo>
                <a:close/>
                <a:moveTo>
                  <a:pt x="2779547" y="2126323"/>
                </a:moveTo>
                <a:lnTo>
                  <a:pt x="2779547" y="2094090"/>
                </a:lnTo>
                <a:lnTo>
                  <a:pt x="2811780" y="2094090"/>
                </a:lnTo>
                <a:lnTo>
                  <a:pt x="2811780" y="2061858"/>
                </a:lnTo>
                <a:lnTo>
                  <a:pt x="2779547" y="2061858"/>
                </a:lnTo>
                <a:lnTo>
                  <a:pt x="2779547" y="2029625"/>
                </a:lnTo>
                <a:lnTo>
                  <a:pt x="2747315" y="2029625"/>
                </a:lnTo>
                <a:lnTo>
                  <a:pt x="2747315" y="2061858"/>
                </a:lnTo>
                <a:lnTo>
                  <a:pt x="2715082" y="2061858"/>
                </a:lnTo>
                <a:lnTo>
                  <a:pt x="2715082" y="2094090"/>
                </a:lnTo>
                <a:lnTo>
                  <a:pt x="2747315" y="2094090"/>
                </a:lnTo>
                <a:lnTo>
                  <a:pt x="2747315" y="2126323"/>
                </a:lnTo>
                <a:lnTo>
                  <a:pt x="2779547" y="2126323"/>
                </a:lnTo>
                <a:close/>
                <a:moveTo>
                  <a:pt x="2984945" y="1988134"/>
                </a:moveTo>
                <a:lnTo>
                  <a:pt x="2984945" y="1956587"/>
                </a:lnTo>
                <a:lnTo>
                  <a:pt x="3016492" y="1956587"/>
                </a:lnTo>
                <a:lnTo>
                  <a:pt x="3016492" y="1925041"/>
                </a:lnTo>
                <a:lnTo>
                  <a:pt x="2984945" y="1925041"/>
                </a:lnTo>
                <a:lnTo>
                  <a:pt x="2984945" y="1893494"/>
                </a:lnTo>
                <a:lnTo>
                  <a:pt x="2953398" y="1893494"/>
                </a:lnTo>
                <a:lnTo>
                  <a:pt x="2953398" y="1925041"/>
                </a:lnTo>
                <a:lnTo>
                  <a:pt x="2921851" y="1925041"/>
                </a:lnTo>
                <a:lnTo>
                  <a:pt x="2921851" y="1956587"/>
                </a:lnTo>
                <a:lnTo>
                  <a:pt x="2953398" y="1956587"/>
                </a:lnTo>
                <a:lnTo>
                  <a:pt x="2953398" y="1988134"/>
                </a:lnTo>
                <a:lnTo>
                  <a:pt x="2984945" y="1988134"/>
                </a:lnTo>
                <a:close/>
                <a:moveTo>
                  <a:pt x="3053182" y="2123923"/>
                </a:moveTo>
                <a:lnTo>
                  <a:pt x="3053182" y="2093405"/>
                </a:lnTo>
                <a:lnTo>
                  <a:pt x="3083700" y="2093405"/>
                </a:lnTo>
                <a:lnTo>
                  <a:pt x="3083700" y="2062544"/>
                </a:lnTo>
                <a:lnTo>
                  <a:pt x="3053182" y="2062544"/>
                </a:lnTo>
                <a:lnTo>
                  <a:pt x="3053182" y="2032025"/>
                </a:lnTo>
                <a:lnTo>
                  <a:pt x="3022321" y="2032025"/>
                </a:lnTo>
                <a:lnTo>
                  <a:pt x="3022321" y="2062544"/>
                </a:lnTo>
                <a:lnTo>
                  <a:pt x="2991803" y="2062544"/>
                </a:lnTo>
                <a:lnTo>
                  <a:pt x="2991803" y="2093405"/>
                </a:lnTo>
                <a:lnTo>
                  <a:pt x="3022321" y="2093405"/>
                </a:lnTo>
                <a:lnTo>
                  <a:pt x="3022321" y="2123923"/>
                </a:lnTo>
                <a:lnTo>
                  <a:pt x="3053182" y="2123923"/>
                </a:lnTo>
                <a:close/>
                <a:moveTo>
                  <a:pt x="2916707" y="2126323"/>
                </a:moveTo>
                <a:lnTo>
                  <a:pt x="2916707" y="2094090"/>
                </a:lnTo>
                <a:lnTo>
                  <a:pt x="2948940" y="2094090"/>
                </a:lnTo>
                <a:lnTo>
                  <a:pt x="2948940" y="2061858"/>
                </a:lnTo>
                <a:lnTo>
                  <a:pt x="2916707" y="2061858"/>
                </a:lnTo>
                <a:lnTo>
                  <a:pt x="2916707" y="2029625"/>
                </a:lnTo>
                <a:lnTo>
                  <a:pt x="2884475" y="2029625"/>
                </a:lnTo>
                <a:lnTo>
                  <a:pt x="2884475" y="2061858"/>
                </a:lnTo>
                <a:lnTo>
                  <a:pt x="2852242" y="2061858"/>
                </a:lnTo>
                <a:lnTo>
                  <a:pt x="2852242" y="2094090"/>
                </a:lnTo>
                <a:lnTo>
                  <a:pt x="2884475" y="2094090"/>
                </a:lnTo>
                <a:lnTo>
                  <a:pt x="2884475" y="2126323"/>
                </a:lnTo>
                <a:lnTo>
                  <a:pt x="2916707" y="2126323"/>
                </a:lnTo>
                <a:close/>
                <a:moveTo>
                  <a:pt x="2404415" y="1343825"/>
                </a:moveTo>
                <a:lnTo>
                  <a:pt x="2404415" y="1376058"/>
                </a:lnTo>
                <a:lnTo>
                  <a:pt x="2372182" y="1376058"/>
                </a:lnTo>
                <a:lnTo>
                  <a:pt x="2372182" y="1408290"/>
                </a:lnTo>
                <a:lnTo>
                  <a:pt x="2404415" y="1408290"/>
                </a:lnTo>
                <a:lnTo>
                  <a:pt x="2404415" y="1440523"/>
                </a:lnTo>
                <a:lnTo>
                  <a:pt x="2436647" y="1440523"/>
                </a:lnTo>
                <a:lnTo>
                  <a:pt x="2436647" y="1408290"/>
                </a:lnTo>
                <a:lnTo>
                  <a:pt x="2468880" y="1408290"/>
                </a:lnTo>
                <a:lnTo>
                  <a:pt x="2468880" y="1376058"/>
                </a:lnTo>
                <a:lnTo>
                  <a:pt x="2436647" y="1376058"/>
                </a:lnTo>
                <a:lnTo>
                  <a:pt x="2436647" y="1343825"/>
                </a:lnTo>
                <a:lnTo>
                  <a:pt x="2404415" y="1343825"/>
                </a:lnTo>
                <a:close/>
                <a:moveTo>
                  <a:pt x="2335835" y="1206665"/>
                </a:moveTo>
                <a:lnTo>
                  <a:pt x="2335835" y="1238898"/>
                </a:lnTo>
                <a:lnTo>
                  <a:pt x="2303602" y="1238898"/>
                </a:lnTo>
                <a:lnTo>
                  <a:pt x="2303602" y="1271130"/>
                </a:lnTo>
                <a:lnTo>
                  <a:pt x="2335835" y="1271130"/>
                </a:lnTo>
                <a:lnTo>
                  <a:pt x="2335835" y="1303363"/>
                </a:lnTo>
                <a:lnTo>
                  <a:pt x="2368067" y="1303363"/>
                </a:lnTo>
                <a:lnTo>
                  <a:pt x="2368067" y="1271130"/>
                </a:lnTo>
                <a:lnTo>
                  <a:pt x="2400300" y="1271130"/>
                </a:lnTo>
                <a:lnTo>
                  <a:pt x="2400300" y="1238898"/>
                </a:lnTo>
                <a:lnTo>
                  <a:pt x="2368067" y="1238898"/>
                </a:lnTo>
                <a:lnTo>
                  <a:pt x="2368067" y="1206665"/>
                </a:lnTo>
                <a:lnTo>
                  <a:pt x="2335835" y="1206665"/>
                </a:lnTo>
                <a:close/>
                <a:moveTo>
                  <a:pt x="2472995" y="1206665"/>
                </a:moveTo>
                <a:lnTo>
                  <a:pt x="2472995" y="1238898"/>
                </a:lnTo>
                <a:lnTo>
                  <a:pt x="2440762" y="1238898"/>
                </a:lnTo>
                <a:lnTo>
                  <a:pt x="2440762" y="1271130"/>
                </a:lnTo>
                <a:lnTo>
                  <a:pt x="2472995" y="1271130"/>
                </a:lnTo>
                <a:lnTo>
                  <a:pt x="2472995" y="1303363"/>
                </a:lnTo>
                <a:lnTo>
                  <a:pt x="2505227" y="1303363"/>
                </a:lnTo>
                <a:lnTo>
                  <a:pt x="2505227" y="1271130"/>
                </a:lnTo>
                <a:lnTo>
                  <a:pt x="2537460" y="1271130"/>
                </a:lnTo>
                <a:lnTo>
                  <a:pt x="2537460" y="1238898"/>
                </a:lnTo>
                <a:lnTo>
                  <a:pt x="2505227" y="1238898"/>
                </a:lnTo>
                <a:lnTo>
                  <a:pt x="2505227" y="1206665"/>
                </a:lnTo>
                <a:lnTo>
                  <a:pt x="2472995" y="1206665"/>
                </a:lnTo>
                <a:close/>
                <a:moveTo>
                  <a:pt x="2816238" y="1345197"/>
                </a:moveTo>
                <a:lnTo>
                  <a:pt x="2816238" y="1376401"/>
                </a:lnTo>
                <a:lnTo>
                  <a:pt x="2785034" y="1376401"/>
                </a:lnTo>
                <a:lnTo>
                  <a:pt x="2785034" y="1407947"/>
                </a:lnTo>
                <a:lnTo>
                  <a:pt x="2816238" y="1407947"/>
                </a:lnTo>
                <a:lnTo>
                  <a:pt x="2816238" y="1439151"/>
                </a:lnTo>
                <a:lnTo>
                  <a:pt x="2847785" y="1439151"/>
                </a:lnTo>
                <a:lnTo>
                  <a:pt x="2847785" y="1407947"/>
                </a:lnTo>
                <a:lnTo>
                  <a:pt x="2878988" y="1407947"/>
                </a:lnTo>
                <a:lnTo>
                  <a:pt x="2878988" y="1376401"/>
                </a:lnTo>
                <a:lnTo>
                  <a:pt x="2847785" y="1376401"/>
                </a:lnTo>
                <a:lnTo>
                  <a:pt x="2847785" y="1345197"/>
                </a:lnTo>
                <a:lnTo>
                  <a:pt x="2816238" y="1345197"/>
                </a:lnTo>
                <a:close/>
                <a:moveTo>
                  <a:pt x="2267255" y="1069505"/>
                </a:moveTo>
                <a:lnTo>
                  <a:pt x="2267255" y="1101738"/>
                </a:lnTo>
                <a:lnTo>
                  <a:pt x="2235022" y="1101738"/>
                </a:lnTo>
                <a:lnTo>
                  <a:pt x="2235022" y="1133970"/>
                </a:lnTo>
                <a:lnTo>
                  <a:pt x="2267255" y="1133970"/>
                </a:lnTo>
                <a:lnTo>
                  <a:pt x="2267255" y="1166203"/>
                </a:lnTo>
                <a:lnTo>
                  <a:pt x="2299487" y="1166203"/>
                </a:lnTo>
                <a:lnTo>
                  <a:pt x="2299487" y="1133970"/>
                </a:lnTo>
                <a:lnTo>
                  <a:pt x="2331720" y="1133970"/>
                </a:lnTo>
                <a:lnTo>
                  <a:pt x="2331720" y="1101738"/>
                </a:lnTo>
                <a:lnTo>
                  <a:pt x="2299487" y="1101738"/>
                </a:lnTo>
                <a:lnTo>
                  <a:pt x="2299487" y="1069505"/>
                </a:lnTo>
                <a:lnTo>
                  <a:pt x="2267255" y="1069505"/>
                </a:lnTo>
                <a:close/>
                <a:moveTo>
                  <a:pt x="2541575" y="1343825"/>
                </a:moveTo>
                <a:lnTo>
                  <a:pt x="2541575" y="1376058"/>
                </a:lnTo>
                <a:lnTo>
                  <a:pt x="2509342" y="1376058"/>
                </a:lnTo>
                <a:lnTo>
                  <a:pt x="2509342" y="1408290"/>
                </a:lnTo>
                <a:lnTo>
                  <a:pt x="2541575" y="1408290"/>
                </a:lnTo>
                <a:lnTo>
                  <a:pt x="2541575" y="1440523"/>
                </a:lnTo>
                <a:lnTo>
                  <a:pt x="2573807" y="1440523"/>
                </a:lnTo>
                <a:lnTo>
                  <a:pt x="2573807" y="1408290"/>
                </a:lnTo>
                <a:lnTo>
                  <a:pt x="2606040" y="1408290"/>
                </a:lnTo>
                <a:lnTo>
                  <a:pt x="2606040" y="1376058"/>
                </a:lnTo>
                <a:lnTo>
                  <a:pt x="2573807" y="1376058"/>
                </a:lnTo>
                <a:lnTo>
                  <a:pt x="2573807" y="1343825"/>
                </a:lnTo>
                <a:lnTo>
                  <a:pt x="2541575" y="1343825"/>
                </a:lnTo>
                <a:close/>
                <a:moveTo>
                  <a:pt x="2678735" y="1343825"/>
                </a:moveTo>
                <a:lnTo>
                  <a:pt x="2678735" y="1376058"/>
                </a:lnTo>
                <a:lnTo>
                  <a:pt x="2646502" y="1376058"/>
                </a:lnTo>
                <a:lnTo>
                  <a:pt x="2646502" y="1408290"/>
                </a:lnTo>
                <a:lnTo>
                  <a:pt x="2678735" y="1408290"/>
                </a:lnTo>
                <a:lnTo>
                  <a:pt x="2678735" y="1440523"/>
                </a:lnTo>
                <a:lnTo>
                  <a:pt x="2710967" y="1440523"/>
                </a:lnTo>
                <a:lnTo>
                  <a:pt x="2710967" y="1408290"/>
                </a:lnTo>
                <a:lnTo>
                  <a:pt x="2743200" y="1408290"/>
                </a:lnTo>
                <a:lnTo>
                  <a:pt x="2743200" y="1376058"/>
                </a:lnTo>
                <a:lnTo>
                  <a:pt x="2710967" y="1376058"/>
                </a:lnTo>
                <a:lnTo>
                  <a:pt x="2710967" y="1343825"/>
                </a:lnTo>
                <a:lnTo>
                  <a:pt x="2678735" y="1343825"/>
                </a:lnTo>
                <a:close/>
                <a:moveTo>
                  <a:pt x="2747315" y="1480985"/>
                </a:moveTo>
                <a:lnTo>
                  <a:pt x="2747315" y="1513218"/>
                </a:lnTo>
                <a:lnTo>
                  <a:pt x="2715082" y="1513218"/>
                </a:lnTo>
                <a:lnTo>
                  <a:pt x="2715082" y="1545450"/>
                </a:lnTo>
                <a:lnTo>
                  <a:pt x="2747315" y="1545450"/>
                </a:lnTo>
                <a:lnTo>
                  <a:pt x="2747315" y="1577683"/>
                </a:lnTo>
                <a:lnTo>
                  <a:pt x="2779547" y="1577683"/>
                </a:lnTo>
                <a:lnTo>
                  <a:pt x="2779547" y="1545450"/>
                </a:lnTo>
                <a:lnTo>
                  <a:pt x="2811780" y="1545450"/>
                </a:lnTo>
                <a:lnTo>
                  <a:pt x="2811780" y="1513218"/>
                </a:lnTo>
                <a:lnTo>
                  <a:pt x="2779547" y="1513218"/>
                </a:lnTo>
                <a:lnTo>
                  <a:pt x="2779547" y="1480985"/>
                </a:lnTo>
                <a:lnTo>
                  <a:pt x="2747315" y="1480985"/>
                </a:lnTo>
                <a:close/>
                <a:moveTo>
                  <a:pt x="2610155" y="1206665"/>
                </a:moveTo>
                <a:lnTo>
                  <a:pt x="2610155" y="1238898"/>
                </a:lnTo>
                <a:lnTo>
                  <a:pt x="2577922" y="1238898"/>
                </a:lnTo>
                <a:lnTo>
                  <a:pt x="2577922" y="1271130"/>
                </a:lnTo>
                <a:lnTo>
                  <a:pt x="2610155" y="1271130"/>
                </a:lnTo>
                <a:lnTo>
                  <a:pt x="2610155" y="1303363"/>
                </a:lnTo>
                <a:lnTo>
                  <a:pt x="2642387" y="1303363"/>
                </a:lnTo>
                <a:lnTo>
                  <a:pt x="2642387" y="1271130"/>
                </a:lnTo>
                <a:lnTo>
                  <a:pt x="2674620" y="1271130"/>
                </a:lnTo>
                <a:lnTo>
                  <a:pt x="2674620" y="1238898"/>
                </a:lnTo>
                <a:lnTo>
                  <a:pt x="2642387" y="1238898"/>
                </a:lnTo>
                <a:lnTo>
                  <a:pt x="2642387" y="1206665"/>
                </a:lnTo>
                <a:lnTo>
                  <a:pt x="2610155" y="1206665"/>
                </a:lnTo>
                <a:close/>
                <a:moveTo>
                  <a:pt x="2025167" y="2537803"/>
                </a:moveTo>
                <a:lnTo>
                  <a:pt x="2025167" y="2505570"/>
                </a:lnTo>
                <a:lnTo>
                  <a:pt x="2057400" y="2505570"/>
                </a:lnTo>
                <a:lnTo>
                  <a:pt x="2057400" y="2473338"/>
                </a:lnTo>
                <a:lnTo>
                  <a:pt x="2025167" y="2473338"/>
                </a:lnTo>
                <a:lnTo>
                  <a:pt x="2025167" y="2441105"/>
                </a:lnTo>
                <a:lnTo>
                  <a:pt x="1992935" y="2441105"/>
                </a:lnTo>
                <a:lnTo>
                  <a:pt x="1992935" y="2473338"/>
                </a:lnTo>
                <a:lnTo>
                  <a:pt x="1960702" y="2473338"/>
                </a:lnTo>
                <a:lnTo>
                  <a:pt x="1960702" y="2505570"/>
                </a:lnTo>
                <a:lnTo>
                  <a:pt x="1992935" y="2505570"/>
                </a:lnTo>
                <a:lnTo>
                  <a:pt x="1992935" y="2537803"/>
                </a:lnTo>
                <a:lnTo>
                  <a:pt x="2025167" y="2537803"/>
                </a:lnTo>
                <a:close/>
                <a:moveTo>
                  <a:pt x="1819427" y="2400643"/>
                </a:moveTo>
                <a:lnTo>
                  <a:pt x="1819427" y="2368410"/>
                </a:lnTo>
                <a:lnTo>
                  <a:pt x="1851660" y="2368410"/>
                </a:lnTo>
                <a:lnTo>
                  <a:pt x="1851660" y="2336178"/>
                </a:lnTo>
                <a:lnTo>
                  <a:pt x="1819427" y="2336178"/>
                </a:lnTo>
                <a:lnTo>
                  <a:pt x="1819427" y="2303945"/>
                </a:lnTo>
                <a:lnTo>
                  <a:pt x="1787195" y="2303945"/>
                </a:lnTo>
                <a:lnTo>
                  <a:pt x="1787195" y="2336178"/>
                </a:lnTo>
                <a:lnTo>
                  <a:pt x="1754962" y="2336178"/>
                </a:lnTo>
                <a:lnTo>
                  <a:pt x="1754962" y="2368410"/>
                </a:lnTo>
                <a:lnTo>
                  <a:pt x="1787195" y="2368410"/>
                </a:lnTo>
                <a:lnTo>
                  <a:pt x="1787195" y="2400643"/>
                </a:lnTo>
                <a:lnTo>
                  <a:pt x="1819427" y="2400643"/>
                </a:lnTo>
                <a:close/>
                <a:moveTo>
                  <a:pt x="2710967" y="2263483"/>
                </a:moveTo>
                <a:lnTo>
                  <a:pt x="2710967" y="2231250"/>
                </a:lnTo>
                <a:lnTo>
                  <a:pt x="2743200" y="2231250"/>
                </a:lnTo>
                <a:lnTo>
                  <a:pt x="2743200" y="2199018"/>
                </a:lnTo>
                <a:lnTo>
                  <a:pt x="2710967" y="2199018"/>
                </a:lnTo>
                <a:lnTo>
                  <a:pt x="2710967" y="2166785"/>
                </a:lnTo>
                <a:lnTo>
                  <a:pt x="2678735" y="2166785"/>
                </a:lnTo>
                <a:lnTo>
                  <a:pt x="2678735" y="2199018"/>
                </a:lnTo>
                <a:lnTo>
                  <a:pt x="2646502" y="2199018"/>
                </a:lnTo>
                <a:lnTo>
                  <a:pt x="2646502" y="2231250"/>
                </a:lnTo>
                <a:lnTo>
                  <a:pt x="2678735" y="2231250"/>
                </a:lnTo>
                <a:lnTo>
                  <a:pt x="2678735" y="2263483"/>
                </a:lnTo>
                <a:lnTo>
                  <a:pt x="2710967" y="2263483"/>
                </a:lnTo>
                <a:close/>
                <a:moveTo>
                  <a:pt x="1956587" y="2400643"/>
                </a:moveTo>
                <a:lnTo>
                  <a:pt x="1956587" y="2368410"/>
                </a:lnTo>
                <a:lnTo>
                  <a:pt x="1988820" y="2368410"/>
                </a:lnTo>
                <a:lnTo>
                  <a:pt x="1988820" y="2336178"/>
                </a:lnTo>
                <a:lnTo>
                  <a:pt x="1956587" y="2336178"/>
                </a:lnTo>
                <a:lnTo>
                  <a:pt x="1956587" y="2303945"/>
                </a:lnTo>
                <a:lnTo>
                  <a:pt x="1924355" y="2303945"/>
                </a:lnTo>
                <a:lnTo>
                  <a:pt x="1924355" y="2336178"/>
                </a:lnTo>
                <a:lnTo>
                  <a:pt x="1892122" y="2336178"/>
                </a:lnTo>
                <a:lnTo>
                  <a:pt x="1892122" y="2368410"/>
                </a:lnTo>
                <a:lnTo>
                  <a:pt x="1924355" y="2368410"/>
                </a:lnTo>
                <a:lnTo>
                  <a:pt x="1924355" y="2400643"/>
                </a:lnTo>
                <a:lnTo>
                  <a:pt x="1956587" y="2400643"/>
                </a:lnTo>
                <a:close/>
                <a:moveTo>
                  <a:pt x="1750847" y="2537803"/>
                </a:moveTo>
                <a:lnTo>
                  <a:pt x="1750847" y="2505570"/>
                </a:lnTo>
                <a:lnTo>
                  <a:pt x="1783080" y="2505570"/>
                </a:lnTo>
                <a:lnTo>
                  <a:pt x="1783080" y="2473338"/>
                </a:lnTo>
                <a:lnTo>
                  <a:pt x="1750847" y="2473338"/>
                </a:lnTo>
                <a:lnTo>
                  <a:pt x="1750847" y="2441105"/>
                </a:lnTo>
                <a:lnTo>
                  <a:pt x="1718615" y="2441105"/>
                </a:lnTo>
                <a:lnTo>
                  <a:pt x="1718615" y="2473338"/>
                </a:lnTo>
                <a:lnTo>
                  <a:pt x="1686382" y="2473338"/>
                </a:lnTo>
                <a:lnTo>
                  <a:pt x="1686382" y="2505570"/>
                </a:lnTo>
                <a:lnTo>
                  <a:pt x="1718615" y="2505570"/>
                </a:lnTo>
                <a:lnTo>
                  <a:pt x="1718615" y="2537803"/>
                </a:lnTo>
                <a:lnTo>
                  <a:pt x="1750847" y="2537803"/>
                </a:lnTo>
                <a:close/>
                <a:moveTo>
                  <a:pt x="1476527" y="2263483"/>
                </a:moveTo>
                <a:lnTo>
                  <a:pt x="1476527" y="2231250"/>
                </a:lnTo>
                <a:lnTo>
                  <a:pt x="1508760" y="2231250"/>
                </a:lnTo>
                <a:lnTo>
                  <a:pt x="1508760" y="2199018"/>
                </a:lnTo>
                <a:lnTo>
                  <a:pt x="1476527" y="2199018"/>
                </a:lnTo>
                <a:lnTo>
                  <a:pt x="1476527" y="2166785"/>
                </a:lnTo>
                <a:lnTo>
                  <a:pt x="1444295" y="2166785"/>
                </a:lnTo>
                <a:lnTo>
                  <a:pt x="1444295" y="2199018"/>
                </a:lnTo>
                <a:lnTo>
                  <a:pt x="1412062" y="2199018"/>
                </a:lnTo>
                <a:lnTo>
                  <a:pt x="1412062" y="2231250"/>
                </a:lnTo>
                <a:lnTo>
                  <a:pt x="1444295" y="2231250"/>
                </a:lnTo>
                <a:lnTo>
                  <a:pt x="1444295" y="2263483"/>
                </a:lnTo>
                <a:lnTo>
                  <a:pt x="1476527" y="2263483"/>
                </a:lnTo>
                <a:close/>
                <a:moveTo>
                  <a:pt x="1545107" y="2400643"/>
                </a:moveTo>
                <a:lnTo>
                  <a:pt x="1545107" y="2368410"/>
                </a:lnTo>
                <a:lnTo>
                  <a:pt x="1577340" y="2368410"/>
                </a:lnTo>
                <a:lnTo>
                  <a:pt x="1577340" y="2336178"/>
                </a:lnTo>
                <a:lnTo>
                  <a:pt x="1545107" y="2336178"/>
                </a:lnTo>
                <a:lnTo>
                  <a:pt x="1545107" y="2303945"/>
                </a:lnTo>
                <a:lnTo>
                  <a:pt x="1512875" y="2303945"/>
                </a:lnTo>
                <a:lnTo>
                  <a:pt x="1512875" y="2336178"/>
                </a:lnTo>
                <a:lnTo>
                  <a:pt x="1480642" y="2336178"/>
                </a:lnTo>
                <a:lnTo>
                  <a:pt x="1480642" y="2368410"/>
                </a:lnTo>
                <a:lnTo>
                  <a:pt x="1512875" y="2368410"/>
                </a:lnTo>
                <a:lnTo>
                  <a:pt x="1512875" y="2400643"/>
                </a:lnTo>
                <a:lnTo>
                  <a:pt x="1545107" y="2400643"/>
                </a:lnTo>
                <a:close/>
                <a:moveTo>
                  <a:pt x="1407947" y="2400643"/>
                </a:moveTo>
                <a:lnTo>
                  <a:pt x="1407947" y="2368410"/>
                </a:lnTo>
                <a:lnTo>
                  <a:pt x="1440180" y="2368410"/>
                </a:lnTo>
                <a:lnTo>
                  <a:pt x="1440180" y="2336178"/>
                </a:lnTo>
                <a:lnTo>
                  <a:pt x="1407947" y="2336178"/>
                </a:lnTo>
                <a:lnTo>
                  <a:pt x="1407947" y="2303945"/>
                </a:lnTo>
                <a:lnTo>
                  <a:pt x="1375715" y="2303945"/>
                </a:lnTo>
                <a:lnTo>
                  <a:pt x="1375715" y="2336178"/>
                </a:lnTo>
                <a:lnTo>
                  <a:pt x="1343482" y="2336178"/>
                </a:lnTo>
                <a:lnTo>
                  <a:pt x="1343482" y="2368410"/>
                </a:lnTo>
                <a:lnTo>
                  <a:pt x="1375715" y="2368410"/>
                </a:lnTo>
                <a:lnTo>
                  <a:pt x="1375715" y="2400643"/>
                </a:lnTo>
                <a:lnTo>
                  <a:pt x="1407947" y="2400643"/>
                </a:lnTo>
                <a:close/>
                <a:moveTo>
                  <a:pt x="1613687" y="2537803"/>
                </a:moveTo>
                <a:lnTo>
                  <a:pt x="1613687" y="2505570"/>
                </a:lnTo>
                <a:lnTo>
                  <a:pt x="1645920" y="2505570"/>
                </a:lnTo>
                <a:lnTo>
                  <a:pt x="1645920" y="2473338"/>
                </a:lnTo>
                <a:lnTo>
                  <a:pt x="1613687" y="2473338"/>
                </a:lnTo>
                <a:lnTo>
                  <a:pt x="1613687" y="2441105"/>
                </a:lnTo>
                <a:lnTo>
                  <a:pt x="1581455" y="2441105"/>
                </a:lnTo>
                <a:lnTo>
                  <a:pt x="1581455" y="2473338"/>
                </a:lnTo>
                <a:lnTo>
                  <a:pt x="1549222" y="2473338"/>
                </a:lnTo>
                <a:lnTo>
                  <a:pt x="1549222" y="2505570"/>
                </a:lnTo>
                <a:lnTo>
                  <a:pt x="1581455" y="2505570"/>
                </a:lnTo>
                <a:lnTo>
                  <a:pt x="1581455" y="2537803"/>
                </a:lnTo>
                <a:lnTo>
                  <a:pt x="1613687" y="2537803"/>
                </a:lnTo>
                <a:close/>
                <a:moveTo>
                  <a:pt x="1682267" y="2400643"/>
                </a:moveTo>
                <a:lnTo>
                  <a:pt x="1682267" y="2368410"/>
                </a:lnTo>
                <a:lnTo>
                  <a:pt x="1714500" y="2368410"/>
                </a:lnTo>
                <a:lnTo>
                  <a:pt x="1714500" y="2336178"/>
                </a:lnTo>
                <a:lnTo>
                  <a:pt x="1682267" y="2336178"/>
                </a:lnTo>
                <a:lnTo>
                  <a:pt x="1682267" y="2303945"/>
                </a:lnTo>
                <a:lnTo>
                  <a:pt x="1650035" y="2303945"/>
                </a:lnTo>
                <a:lnTo>
                  <a:pt x="1650035" y="2336178"/>
                </a:lnTo>
                <a:lnTo>
                  <a:pt x="1617802" y="2336178"/>
                </a:lnTo>
                <a:lnTo>
                  <a:pt x="1617802" y="2368410"/>
                </a:lnTo>
                <a:lnTo>
                  <a:pt x="1650035" y="2368410"/>
                </a:lnTo>
                <a:lnTo>
                  <a:pt x="1650035" y="2400643"/>
                </a:lnTo>
                <a:lnTo>
                  <a:pt x="1682267" y="2400643"/>
                </a:lnTo>
                <a:close/>
                <a:moveTo>
                  <a:pt x="1888007" y="2537803"/>
                </a:moveTo>
                <a:lnTo>
                  <a:pt x="1888007" y="2505570"/>
                </a:lnTo>
                <a:lnTo>
                  <a:pt x="1920240" y="2505570"/>
                </a:lnTo>
                <a:lnTo>
                  <a:pt x="1920240" y="2473338"/>
                </a:lnTo>
                <a:lnTo>
                  <a:pt x="1888007" y="2473338"/>
                </a:lnTo>
                <a:lnTo>
                  <a:pt x="1888007" y="2441105"/>
                </a:lnTo>
                <a:lnTo>
                  <a:pt x="1855775" y="2441105"/>
                </a:lnTo>
                <a:lnTo>
                  <a:pt x="1855775" y="2473338"/>
                </a:lnTo>
                <a:lnTo>
                  <a:pt x="1823542" y="2473338"/>
                </a:lnTo>
                <a:lnTo>
                  <a:pt x="1823542" y="2505570"/>
                </a:lnTo>
                <a:lnTo>
                  <a:pt x="1855775" y="2505570"/>
                </a:lnTo>
                <a:lnTo>
                  <a:pt x="1855775" y="2537803"/>
                </a:lnTo>
                <a:lnTo>
                  <a:pt x="1888007" y="2537803"/>
                </a:lnTo>
                <a:close/>
                <a:moveTo>
                  <a:pt x="2505227" y="2400643"/>
                </a:moveTo>
                <a:lnTo>
                  <a:pt x="2505227" y="2368410"/>
                </a:lnTo>
                <a:lnTo>
                  <a:pt x="2537460" y="2368410"/>
                </a:lnTo>
                <a:lnTo>
                  <a:pt x="2537460" y="2336178"/>
                </a:lnTo>
                <a:lnTo>
                  <a:pt x="2505227" y="2336178"/>
                </a:lnTo>
                <a:lnTo>
                  <a:pt x="2505227" y="2303945"/>
                </a:lnTo>
                <a:lnTo>
                  <a:pt x="2472995" y="2303945"/>
                </a:lnTo>
                <a:lnTo>
                  <a:pt x="2472995" y="2336178"/>
                </a:lnTo>
                <a:lnTo>
                  <a:pt x="2440762" y="2336178"/>
                </a:lnTo>
                <a:lnTo>
                  <a:pt x="2440762" y="2368410"/>
                </a:lnTo>
                <a:lnTo>
                  <a:pt x="2472995" y="2368410"/>
                </a:lnTo>
                <a:lnTo>
                  <a:pt x="2472995" y="2400643"/>
                </a:lnTo>
                <a:lnTo>
                  <a:pt x="2505227" y="2400643"/>
                </a:lnTo>
                <a:close/>
                <a:moveTo>
                  <a:pt x="2573807" y="2263483"/>
                </a:moveTo>
                <a:lnTo>
                  <a:pt x="2573807" y="2231250"/>
                </a:lnTo>
                <a:lnTo>
                  <a:pt x="2606040" y="2231250"/>
                </a:lnTo>
                <a:lnTo>
                  <a:pt x="2606040" y="2199018"/>
                </a:lnTo>
                <a:lnTo>
                  <a:pt x="2573807" y="2199018"/>
                </a:lnTo>
                <a:lnTo>
                  <a:pt x="2573807" y="2166785"/>
                </a:lnTo>
                <a:lnTo>
                  <a:pt x="2541575" y="2166785"/>
                </a:lnTo>
                <a:lnTo>
                  <a:pt x="2541575" y="2199018"/>
                </a:lnTo>
                <a:lnTo>
                  <a:pt x="2509342" y="2199018"/>
                </a:lnTo>
                <a:lnTo>
                  <a:pt x="2509342" y="2231250"/>
                </a:lnTo>
                <a:lnTo>
                  <a:pt x="2541575" y="2231250"/>
                </a:lnTo>
                <a:lnTo>
                  <a:pt x="2541575" y="2263483"/>
                </a:lnTo>
                <a:lnTo>
                  <a:pt x="2573807" y="2263483"/>
                </a:lnTo>
                <a:close/>
                <a:moveTo>
                  <a:pt x="2642387" y="2400643"/>
                </a:moveTo>
                <a:lnTo>
                  <a:pt x="2642387" y="2368410"/>
                </a:lnTo>
                <a:lnTo>
                  <a:pt x="2674620" y="2368410"/>
                </a:lnTo>
                <a:lnTo>
                  <a:pt x="2674620" y="2336178"/>
                </a:lnTo>
                <a:lnTo>
                  <a:pt x="2642387" y="2336178"/>
                </a:lnTo>
                <a:lnTo>
                  <a:pt x="2642387" y="2303945"/>
                </a:lnTo>
                <a:lnTo>
                  <a:pt x="2610155" y="2303945"/>
                </a:lnTo>
                <a:lnTo>
                  <a:pt x="2610155" y="2336178"/>
                </a:lnTo>
                <a:lnTo>
                  <a:pt x="2577922" y="2336178"/>
                </a:lnTo>
                <a:lnTo>
                  <a:pt x="2577922" y="2368410"/>
                </a:lnTo>
                <a:lnTo>
                  <a:pt x="2610155" y="2368410"/>
                </a:lnTo>
                <a:lnTo>
                  <a:pt x="2610155" y="2400643"/>
                </a:lnTo>
                <a:lnTo>
                  <a:pt x="2642387" y="2400643"/>
                </a:lnTo>
                <a:close/>
                <a:moveTo>
                  <a:pt x="2436647" y="2537803"/>
                </a:moveTo>
                <a:lnTo>
                  <a:pt x="2436647" y="2505570"/>
                </a:lnTo>
                <a:lnTo>
                  <a:pt x="2468880" y="2505570"/>
                </a:lnTo>
                <a:lnTo>
                  <a:pt x="2468880" y="2473338"/>
                </a:lnTo>
                <a:lnTo>
                  <a:pt x="2436647" y="2473338"/>
                </a:lnTo>
                <a:lnTo>
                  <a:pt x="2436647" y="2441105"/>
                </a:lnTo>
                <a:lnTo>
                  <a:pt x="2404415" y="2441105"/>
                </a:lnTo>
                <a:lnTo>
                  <a:pt x="2404415" y="2473338"/>
                </a:lnTo>
                <a:lnTo>
                  <a:pt x="2372182" y="2473338"/>
                </a:lnTo>
                <a:lnTo>
                  <a:pt x="2372182" y="2505570"/>
                </a:lnTo>
                <a:lnTo>
                  <a:pt x="2404415" y="2505570"/>
                </a:lnTo>
                <a:lnTo>
                  <a:pt x="2404415" y="2537803"/>
                </a:lnTo>
                <a:lnTo>
                  <a:pt x="2436647" y="2537803"/>
                </a:lnTo>
                <a:close/>
                <a:moveTo>
                  <a:pt x="2299487" y="2537803"/>
                </a:moveTo>
                <a:lnTo>
                  <a:pt x="2299487" y="2505570"/>
                </a:lnTo>
                <a:lnTo>
                  <a:pt x="2331720" y="2505570"/>
                </a:lnTo>
                <a:lnTo>
                  <a:pt x="2331720" y="2473338"/>
                </a:lnTo>
                <a:lnTo>
                  <a:pt x="2299487" y="2473338"/>
                </a:lnTo>
                <a:lnTo>
                  <a:pt x="2299487" y="2441105"/>
                </a:lnTo>
                <a:lnTo>
                  <a:pt x="2267255" y="2441105"/>
                </a:lnTo>
                <a:lnTo>
                  <a:pt x="2267255" y="2473338"/>
                </a:lnTo>
                <a:lnTo>
                  <a:pt x="2235022" y="2473338"/>
                </a:lnTo>
                <a:lnTo>
                  <a:pt x="2235022" y="2505570"/>
                </a:lnTo>
                <a:lnTo>
                  <a:pt x="2267255" y="2505570"/>
                </a:lnTo>
                <a:lnTo>
                  <a:pt x="2267255" y="2537803"/>
                </a:lnTo>
                <a:lnTo>
                  <a:pt x="2299487" y="2537803"/>
                </a:lnTo>
                <a:close/>
                <a:moveTo>
                  <a:pt x="2230907" y="2400643"/>
                </a:moveTo>
                <a:lnTo>
                  <a:pt x="2230907" y="2368410"/>
                </a:lnTo>
                <a:lnTo>
                  <a:pt x="2263140" y="2368410"/>
                </a:lnTo>
                <a:lnTo>
                  <a:pt x="2263140" y="2336178"/>
                </a:lnTo>
                <a:lnTo>
                  <a:pt x="2230907" y="2336178"/>
                </a:lnTo>
                <a:lnTo>
                  <a:pt x="2230907" y="2303945"/>
                </a:lnTo>
                <a:lnTo>
                  <a:pt x="2198675" y="2303945"/>
                </a:lnTo>
                <a:lnTo>
                  <a:pt x="2198675" y="2336178"/>
                </a:lnTo>
                <a:lnTo>
                  <a:pt x="2166442" y="2336178"/>
                </a:lnTo>
                <a:lnTo>
                  <a:pt x="2166442" y="2368410"/>
                </a:lnTo>
                <a:lnTo>
                  <a:pt x="2198675" y="2368410"/>
                </a:lnTo>
                <a:lnTo>
                  <a:pt x="2198675" y="2400643"/>
                </a:lnTo>
                <a:lnTo>
                  <a:pt x="2230907" y="2400643"/>
                </a:lnTo>
                <a:close/>
                <a:moveTo>
                  <a:pt x="2162327" y="2537803"/>
                </a:moveTo>
                <a:lnTo>
                  <a:pt x="2162327" y="2505570"/>
                </a:lnTo>
                <a:lnTo>
                  <a:pt x="2194560" y="2505570"/>
                </a:lnTo>
                <a:lnTo>
                  <a:pt x="2194560" y="2473338"/>
                </a:lnTo>
                <a:lnTo>
                  <a:pt x="2162327" y="2473338"/>
                </a:lnTo>
                <a:lnTo>
                  <a:pt x="2162327" y="2441105"/>
                </a:lnTo>
                <a:lnTo>
                  <a:pt x="2130095" y="2441105"/>
                </a:lnTo>
                <a:lnTo>
                  <a:pt x="2130095" y="2473338"/>
                </a:lnTo>
                <a:lnTo>
                  <a:pt x="2097862" y="2473338"/>
                </a:lnTo>
                <a:lnTo>
                  <a:pt x="2097862" y="2505570"/>
                </a:lnTo>
                <a:lnTo>
                  <a:pt x="2130095" y="2505570"/>
                </a:lnTo>
                <a:lnTo>
                  <a:pt x="2130095" y="2537803"/>
                </a:lnTo>
                <a:lnTo>
                  <a:pt x="2162327" y="2537803"/>
                </a:lnTo>
                <a:close/>
                <a:moveTo>
                  <a:pt x="2368067" y="2400643"/>
                </a:moveTo>
                <a:lnTo>
                  <a:pt x="2368067" y="2368410"/>
                </a:lnTo>
                <a:lnTo>
                  <a:pt x="2400300" y="2368410"/>
                </a:lnTo>
                <a:lnTo>
                  <a:pt x="2400300" y="2336178"/>
                </a:lnTo>
                <a:lnTo>
                  <a:pt x="2368067" y="2336178"/>
                </a:lnTo>
                <a:lnTo>
                  <a:pt x="2368067" y="2303945"/>
                </a:lnTo>
                <a:lnTo>
                  <a:pt x="2335835" y="2303945"/>
                </a:lnTo>
                <a:lnTo>
                  <a:pt x="2335835" y="2336178"/>
                </a:lnTo>
                <a:lnTo>
                  <a:pt x="2303602" y="2336178"/>
                </a:lnTo>
                <a:lnTo>
                  <a:pt x="2303602" y="2368410"/>
                </a:lnTo>
                <a:lnTo>
                  <a:pt x="2335835" y="2368410"/>
                </a:lnTo>
                <a:lnTo>
                  <a:pt x="2335835" y="2400643"/>
                </a:lnTo>
                <a:lnTo>
                  <a:pt x="2368067" y="2400643"/>
                </a:lnTo>
                <a:close/>
                <a:moveTo>
                  <a:pt x="2093747" y="2400643"/>
                </a:moveTo>
                <a:lnTo>
                  <a:pt x="2093747" y="2368410"/>
                </a:lnTo>
                <a:lnTo>
                  <a:pt x="2125980" y="2368410"/>
                </a:lnTo>
                <a:lnTo>
                  <a:pt x="2125980" y="2336178"/>
                </a:lnTo>
                <a:lnTo>
                  <a:pt x="2093747" y="2336178"/>
                </a:lnTo>
                <a:lnTo>
                  <a:pt x="2093747" y="2303945"/>
                </a:lnTo>
                <a:lnTo>
                  <a:pt x="2061515" y="2303945"/>
                </a:lnTo>
                <a:lnTo>
                  <a:pt x="2061515" y="2336178"/>
                </a:lnTo>
                <a:lnTo>
                  <a:pt x="2029282" y="2336178"/>
                </a:lnTo>
                <a:lnTo>
                  <a:pt x="2029282" y="2368410"/>
                </a:lnTo>
                <a:lnTo>
                  <a:pt x="2061515" y="2368410"/>
                </a:lnTo>
                <a:lnTo>
                  <a:pt x="2061515" y="2400643"/>
                </a:lnTo>
                <a:lnTo>
                  <a:pt x="2093747" y="2400643"/>
                </a:lnTo>
                <a:close/>
                <a:moveTo>
                  <a:pt x="897026" y="1347597"/>
                </a:moveTo>
                <a:lnTo>
                  <a:pt x="897026" y="1377429"/>
                </a:lnTo>
                <a:lnTo>
                  <a:pt x="867194" y="1377429"/>
                </a:lnTo>
                <a:lnTo>
                  <a:pt x="867194" y="1406919"/>
                </a:lnTo>
                <a:lnTo>
                  <a:pt x="897026" y="1406919"/>
                </a:lnTo>
                <a:lnTo>
                  <a:pt x="897026" y="1436751"/>
                </a:lnTo>
                <a:lnTo>
                  <a:pt x="926516" y="1436751"/>
                </a:lnTo>
                <a:lnTo>
                  <a:pt x="926516" y="1406919"/>
                </a:lnTo>
                <a:lnTo>
                  <a:pt x="956348" y="1406919"/>
                </a:lnTo>
                <a:lnTo>
                  <a:pt x="956348" y="1377429"/>
                </a:lnTo>
                <a:lnTo>
                  <a:pt x="926516" y="1377429"/>
                </a:lnTo>
                <a:lnTo>
                  <a:pt x="926516" y="1347597"/>
                </a:lnTo>
                <a:lnTo>
                  <a:pt x="897026" y="1347597"/>
                </a:lnTo>
                <a:close/>
                <a:moveTo>
                  <a:pt x="1131570" y="2943111"/>
                </a:moveTo>
                <a:lnTo>
                  <a:pt x="1131570" y="2914993"/>
                </a:lnTo>
                <a:lnTo>
                  <a:pt x="1159688" y="2914993"/>
                </a:lnTo>
                <a:lnTo>
                  <a:pt x="1159688" y="2886875"/>
                </a:lnTo>
                <a:lnTo>
                  <a:pt x="1131570" y="2886875"/>
                </a:lnTo>
                <a:lnTo>
                  <a:pt x="1131570" y="2858757"/>
                </a:lnTo>
                <a:lnTo>
                  <a:pt x="1103452" y="2858757"/>
                </a:lnTo>
                <a:lnTo>
                  <a:pt x="1103452" y="2886875"/>
                </a:lnTo>
                <a:lnTo>
                  <a:pt x="1075334" y="2886875"/>
                </a:lnTo>
                <a:lnTo>
                  <a:pt x="1075334" y="2914993"/>
                </a:lnTo>
                <a:lnTo>
                  <a:pt x="1103452" y="2914993"/>
                </a:lnTo>
                <a:lnTo>
                  <a:pt x="1103452" y="2943111"/>
                </a:lnTo>
                <a:lnTo>
                  <a:pt x="1131570" y="2943111"/>
                </a:lnTo>
                <a:close/>
                <a:moveTo>
                  <a:pt x="1061618" y="3076156"/>
                </a:moveTo>
                <a:lnTo>
                  <a:pt x="1061618" y="3050781"/>
                </a:lnTo>
                <a:lnTo>
                  <a:pt x="1086993" y="3050781"/>
                </a:lnTo>
                <a:lnTo>
                  <a:pt x="1086993" y="3025407"/>
                </a:lnTo>
                <a:lnTo>
                  <a:pt x="1061618" y="3025407"/>
                </a:lnTo>
                <a:lnTo>
                  <a:pt x="1061618" y="3000032"/>
                </a:lnTo>
                <a:lnTo>
                  <a:pt x="1036244" y="3000032"/>
                </a:lnTo>
                <a:lnTo>
                  <a:pt x="1036244" y="3025407"/>
                </a:lnTo>
                <a:lnTo>
                  <a:pt x="1010869" y="3025407"/>
                </a:lnTo>
                <a:lnTo>
                  <a:pt x="1010869" y="3050781"/>
                </a:lnTo>
                <a:lnTo>
                  <a:pt x="1036244" y="3050781"/>
                </a:lnTo>
                <a:lnTo>
                  <a:pt x="1036244" y="3076156"/>
                </a:lnTo>
                <a:lnTo>
                  <a:pt x="1061618" y="3076156"/>
                </a:lnTo>
                <a:close/>
                <a:moveTo>
                  <a:pt x="650138" y="2527516"/>
                </a:moveTo>
                <a:lnTo>
                  <a:pt x="650138" y="2502141"/>
                </a:lnTo>
                <a:lnTo>
                  <a:pt x="675513" y="2502141"/>
                </a:lnTo>
                <a:lnTo>
                  <a:pt x="675513" y="2476767"/>
                </a:lnTo>
                <a:lnTo>
                  <a:pt x="650138" y="2476767"/>
                </a:lnTo>
                <a:lnTo>
                  <a:pt x="650138" y="2451392"/>
                </a:lnTo>
                <a:lnTo>
                  <a:pt x="624764" y="2451392"/>
                </a:lnTo>
                <a:lnTo>
                  <a:pt x="624764" y="2476767"/>
                </a:lnTo>
                <a:lnTo>
                  <a:pt x="599389" y="2476767"/>
                </a:lnTo>
                <a:lnTo>
                  <a:pt x="599389" y="2502141"/>
                </a:lnTo>
                <a:lnTo>
                  <a:pt x="624764" y="2502141"/>
                </a:lnTo>
                <a:lnTo>
                  <a:pt x="624764" y="2527516"/>
                </a:lnTo>
                <a:lnTo>
                  <a:pt x="650138" y="2527516"/>
                </a:lnTo>
                <a:close/>
                <a:moveTo>
                  <a:pt x="1267358" y="3213316"/>
                </a:moveTo>
                <a:lnTo>
                  <a:pt x="1267358" y="3187941"/>
                </a:lnTo>
                <a:lnTo>
                  <a:pt x="1292733" y="3187941"/>
                </a:lnTo>
                <a:lnTo>
                  <a:pt x="1292733" y="3162567"/>
                </a:lnTo>
                <a:lnTo>
                  <a:pt x="1267358" y="3162567"/>
                </a:lnTo>
                <a:lnTo>
                  <a:pt x="1267358" y="3137192"/>
                </a:lnTo>
                <a:lnTo>
                  <a:pt x="1241984" y="3137192"/>
                </a:lnTo>
                <a:lnTo>
                  <a:pt x="1241984" y="3162567"/>
                </a:lnTo>
                <a:lnTo>
                  <a:pt x="1216609" y="3162567"/>
                </a:lnTo>
                <a:lnTo>
                  <a:pt x="1216609" y="3187941"/>
                </a:lnTo>
                <a:lnTo>
                  <a:pt x="1241984" y="3187941"/>
                </a:lnTo>
                <a:lnTo>
                  <a:pt x="1241984" y="3213316"/>
                </a:lnTo>
                <a:lnTo>
                  <a:pt x="1267358" y="3213316"/>
                </a:lnTo>
                <a:close/>
                <a:moveTo>
                  <a:pt x="1337310" y="3080271"/>
                </a:moveTo>
                <a:lnTo>
                  <a:pt x="1337310" y="3052153"/>
                </a:lnTo>
                <a:lnTo>
                  <a:pt x="1365428" y="3052153"/>
                </a:lnTo>
                <a:lnTo>
                  <a:pt x="1365428" y="3024035"/>
                </a:lnTo>
                <a:lnTo>
                  <a:pt x="1337310" y="3024035"/>
                </a:lnTo>
                <a:lnTo>
                  <a:pt x="1337310" y="2995917"/>
                </a:lnTo>
                <a:lnTo>
                  <a:pt x="1309192" y="2995917"/>
                </a:lnTo>
                <a:lnTo>
                  <a:pt x="1309192" y="3024035"/>
                </a:lnTo>
                <a:lnTo>
                  <a:pt x="1281074" y="3024035"/>
                </a:lnTo>
                <a:lnTo>
                  <a:pt x="1281074" y="3052153"/>
                </a:lnTo>
                <a:lnTo>
                  <a:pt x="1309192" y="3052153"/>
                </a:lnTo>
                <a:lnTo>
                  <a:pt x="1309192" y="3080271"/>
                </a:lnTo>
                <a:lnTo>
                  <a:pt x="1337310" y="3080271"/>
                </a:lnTo>
                <a:close/>
                <a:moveTo>
                  <a:pt x="993381" y="2940368"/>
                </a:moveTo>
                <a:lnTo>
                  <a:pt x="993381" y="2913964"/>
                </a:lnTo>
                <a:lnTo>
                  <a:pt x="1019785" y="2913964"/>
                </a:lnTo>
                <a:lnTo>
                  <a:pt x="1019785" y="2887904"/>
                </a:lnTo>
                <a:lnTo>
                  <a:pt x="993381" y="2887904"/>
                </a:lnTo>
                <a:lnTo>
                  <a:pt x="993381" y="2861501"/>
                </a:lnTo>
                <a:lnTo>
                  <a:pt x="967321" y="2861501"/>
                </a:lnTo>
                <a:lnTo>
                  <a:pt x="967321" y="2887904"/>
                </a:lnTo>
                <a:lnTo>
                  <a:pt x="940918" y="2887904"/>
                </a:lnTo>
                <a:lnTo>
                  <a:pt x="940918" y="2913964"/>
                </a:lnTo>
                <a:lnTo>
                  <a:pt x="967321" y="2913964"/>
                </a:lnTo>
                <a:lnTo>
                  <a:pt x="967321" y="2940368"/>
                </a:lnTo>
                <a:lnTo>
                  <a:pt x="993381" y="2940368"/>
                </a:lnTo>
                <a:close/>
                <a:moveTo>
                  <a:pt x="786955" y="2801150"/>
                </a:moveTo>
                <a:lnTo>
                  <a:pt x="786955" y="2776118"/>
                </a:lnTo>
                <a:lnTo>
                  <a:pt x="811987" y="2776118"/>
                </a:lnTo>
                <a:lnTo>
                  <a:pt x="811987" y="2751430"/>
                </a:lnTo>
                <a:lnTo>
                  <a:pt x="786955" y="2751430"/>
                </a:lnTo>
                <a:lnTo>
                  <a:pt x="786955" y="2726398"/>
                </a:lnTo>
                <a:lnTo>
                  <a:pt x="762267" y="2726398"/>
                </a:lnTo>
                <a:lnTo>
                  <a:pt x="762267" y="2751430"/>
                </a:lnTo>
                <a:lnTo>
                  <a:pt x="737235" y="2751430"/>
                </a:lnTo>
                <a:lnTo>
                  <a:pt x="737235" y="2776118"/>
                </a:lnTo>
                <a:lnTo>
                  <a:pt x="762267" y="2776118"/>
                </a:lnTo>
                <a:lnTo>
                  <a:pt x="762267" y="2801150"/>
                </a:lnTo>
                <a:lnTo>
                  <a:pt x="786955" y="2801150"/>
                </a:lnTo>
                <a:close/>
                <a:moveTo>
                  <a:pt x="925487" y="2804579"/>
                </a:moveTo>
                <a:lnTo>
                  <a:pt x="925487" y="2777490"/>
                </a:lnTo>
                <a:lnTo>
                  <a:pt x="952576" y="2777490"/>
                </a:lnTo>
                <a:lnTo>
                  <a:pt x="952576" y="2750058"/>
                </a:lnTo>
                <a:lnTo>
                  <a:pt x="925487" y="2750058"/>
                </a:lnTo>
                <a:lnTo>
                  <a:pt x="925487" y="2722969"/>
                </a:lnTo>
                <a:lnTo>
                  <a:pt x="898055" y="2722969"/>
                </a:lnTo>
                <a:lnTo>
                  <a:pt x="898055" y="2750058"/>
                </a:lnTo>
                <a:lnTo>
                  <a:pt x="870966" y="2750058"/>
                </a:lnTo>
                <a:lnTo>
                  <a:pt x="870966" y="2777490"/>
                </a:lnTo>
                <a:lnTo>
                  <a:pt x="898055" y="2777490"/>
                </a:lnTo>
                <a:lnTo>
                  <a:pt x="898055" y="2804579"/>
                </a:lnTo>
                <a:lnTo>
                  <a:pt x="925487" y="2804579"/>
                </a:lnTo>
                <a:close/>
                <a:moveTo>
                  <a:pt x="718718" y="2664676"/>
                </a:moveTo>
                <a:lnTo>
                  <a:pt x="718718" y="2639301"/>
                </a:lnTo>
                <a:lnTo>
                  <a:pt x="744093" y="2639301"/>
                </a:lnTo>
                <a:lnTo>
                  <a:pt x="744093" y="2613927"/>
                </a:lnTo>
                <a:lnTo>
                  <a:pt x="718718" y="2613927"/>
                </a:lnTo>
                <a:lnTo>
                  <a:pt x="718718" y="2588552"/>
                </a:lnTo>
                <a:lnTo>
                  <a:pt x="693344" y="2588552"/>
                </a:lnTo>
                <a:lnTo>
                  <a:pt x="693344" y="2613927"/>
                </a:lnTo>
                <a:lnTo>
                  <a:pt x="667969" y="2613927"/>
                </a:lnTo>
                <a:lnTo>
                  <a:pt x="667969" y="2639301"/>
                </a:lnTo>
                <a:lnTo>
                  <a:pt x="693344" y="2639301"/>
                </a:lnTo>
                <a:lnTo>
                  <a:pt x="693344" y="2664676"/>
                </a:lnTo>
                <a:lnTo>
                  <a:pt x="718718" y="2664676"/>
                </a:lnTo>
                <a:close/>
                <a:moveTo>
                  <a:pt x="856907" y="2668105"/>
                </a:moveTo>
                <a:lnTo>
                  <a:pt x="856907" y="2640330"/>
                </a:lnTo>
                <a:lnTo>
                  <a:pt x="884682" y="2640330"/>
                </a:lnTo>
                <a:lnTo>
                  <a:pt x="884682" y="2612898"/>
                </a:lnTo>
                <a:lnTo>
                  <a:pt x="856907" y="2612898"/>
                </a:lnTo>
                <a:lnTo>
                  <a:pt x="856907" y="2585123"/>
                </a:lnTo>
                <a:lnTo>
                  <a:pt x="829475" y="2585123"/>
                </a:lnTo>
                <a:lnTo>
                  <a:pt x="829475" y="2612898"/>
                </a:lnTo>
                <a:lnTo>
                  <a:pt x="801700" y="2612898"/>
                </a:lnTo>
                <a:lnTo>
                  <a:pt x="801700" y="2640330"/>
                </a:lnTo>
                <a:lnTo>
                  <a:pt x="829475" y="2640330"/>
                </a:lnTo>
                <a:lnTo>
                  <a:pt x="829475" y="2668105"/>
                </a:lnTo>
                <a:lnTo>
                  <a:pt x="856907" y="2668105"/>
                </a:lnTo>
                <a:close/>
                <a:moveTo>
                  <a:pt x="1199464" y="3078213"/>
                </a:moveTo>
                <a:lnTo>
                  <a:pt x="1199464" y="3051467"/>
                </a:lnTo>
                <a:lnTo>
                  <a:pt x="1226210" y="3051467"/>
                </a:lnTo>
                <a:lnTo>
                  <a:pt x="1226210" y="3024721"/>
                </a:lnTo>
                <a:lnTo>
                  <a:pt x="1199464" y="3024721"/>
                </a:lnTo>
                <a:lnTo>
                  <a:pt x="1199464" y="2997975"/>
                </a:lnTo>
                <a:lnTo>
                  <a:pt x="1172718" y="2997975"/>
                </a:lnTo>
                <a:lnTo>
                  <a:pt x="1172718" y="3024721"/>
                </a:lnTo>
                <a:lnTo>
                  <a:pt x="1145972" y="3024721"/>
                </a:lnTo>
                <a:lnTo>
                  <a:pt x="1145972" y="3051467"/>
                </a:lnTo>
                <a:lnTo>
                  <a:pt x="1172718" y="3051467"/>
                </a:lnTo>
                <a:lnTo>
                  <a:pt x="1172718" y="3078213"/>
                </a:lnTo>
                <a:lnTo>
                  <a:pt x="1199464" y="3078213"/>
                </a:lnTo>
                <a:close/>
                <a:moveTo>
                  <a:pt x="1884921" y="3351505"/>
                </a:moveTo>
                <a:lnTo>
                  <a:pt x="1884921" y="3325444"/>
                </a:lnTo>
                <a:lnTo>
                  <a:pt x="1910982" y="3325444"/>
                </a:lnTo>
                <a:lnTo>
                  <a:pt x="1910982" y="3299384"/>
                </a:lnTo>
                <a:lnTo>
                  <a:pt x="1884921" y="3299384"/>
                </a:lnTo>
                <a:lnTo>
                  <a:pt x="1884921" y="3273323"/>
                </a:lnTo>
                <a:lnTo>
                  <a:pt x="1858861" y="3273323"/>
                </a:lnTo>
                <a:lnTo>
                  <a:pt x="1858861" y="3299384"/>
                </a:lnTo>
                <a:lnTo>
                  <a:pt x="1832800" y="3299384"/>
                </a:lnTo>
                <a:lnTo>
                  <a:pt x="1832800" y="3325444"/>
                </a:lnTo>
                <a:lnTo>
                  <a:pt x="1858861" y="3325444"/>
                </a:lnTo>
                <a:lnTo>
                  <a:pt x="1858861" y="3351505"/>
                </a:lnTo>
                <a:lnTo>
                  <a:pt x="1884921" y="3351505"/>
                </a:lnTo>
                <a:close/>
                <a:moveTo>
                  <a:pt x="2022081" y="3351505"/>
                </a:moveTo>
                <a:lnTo>
                  <a:pt x="2022081" y="3325444"/>
                </a:lnTo>
                <a:lnTo>
                  <a:pt x="2048142" y="3325444"/>
                </a:lnTo>
                <a:lnTo>
                  <a:pt x="2048142" y="3299384"/>
                </a:lnTo>
                <a:lnTo>
                  <a:pt x="2022081" y="3299384"/>
                </a:lnTo>
                <a:lnTo>
                  <a:pt x="2022081" y="3273323"/>
                </a:lnTo>
                <a:lnTo>
                  <a:pt x="1996021" y="3273323"/>
                </a:lnTo>
                <a:lnTo>
                  <a:pt x="1996021" y="3299384"/>
                </a:lnTo>
                <a:lnTo>
                  <a:pt x="1969960" y="3299384"/>
                </a:lnTo>
                <a:lnTo>
                  <a:pt x="1969960" y="3325444"/>
                </a:lnTo>
                <a:lnTo>
                  <a:pt x="1996021" y="3325444"/>
                </a:lnTo>
                <a:lnTo>
                  <a:pt x="1996021" y="3351505"/>
                </a:lnTo>
                <a:lnTo>
                  <a:pt x="2022081" y="3351505"/>
                </a:lnTo>
                <a:close/>
                <a:moveTo>
                  <a:pt x="1954873" y="3218117"/>
                </a:moveTo>
                <a:lnTo>
                  <a:pt x="1954873" y="3189656"/>
                </a:lnTo>
                <a:lnTo>
                  <a:pt x="1983334" y="3189656"/>
                </a:lnTo>
                <a:lnTo>
                  <a:pt x="1983334" y="3160852"/>
                </a:lnTo>
                <a:lnTo>
                  <a:pt x="1954873" y="3160852"/>
                </a:lnTo>
                <a:lnTo>
                  <a:pt x="1954873" y="3132392"/>
                </a:lnTo>
                <a:lnTo>
                  <a:pt x="1926069" y="3132392"/>
                </a:lnTo>
                <a:lnTo>
                  <a:pt x="1926069" y="3160852"/>
                </a:lnTo>
                <a:lnTo>
                  <a:pt x="1897609" y="3160852"/>
                </a:lnTo>
                <a:lnTo>
                  <a:pt x="1897609" y="3189656"/>
                </a:lnTo>
                <a:lnTo>
                  <a:pt x="1926069" y="3189656"/>
                </a:lnTo>
                <a:lnTo>
                  <a:pt x="1926069" y="3218117"/>
                </a:lnTo>
                <a:lnTo>
                  <a:pt x="1954873" y="3218117"/>
                </a:lnTo>
                <a:close/>
                <a:moveTo>
                  <a:pt x="1747761" y="3351162"/>
                </a:moveTo>
                <a:lnTo>
                  <a:pt x="1747761" y="3325444"/>
                </a:lnTo>
                <a:lnTo>
                  <a:pt x="1773479" y="3325444"/>
                </a:lnTo>
                <a:lnTo>
                  <a:pt x="1773479" y="3299384"/>
                </a:lnTo>
                <a:lnTo>
                  <a:pt x="1747761" y="3299384"/>
                </a:lnTo>
                <a:lnTo>
                  <a:pt x="1747761" y="3273666"/>
                </a:lnTo>
                <a:lnTo>
                  <a:pt x="1721701" y="3273666"/>
                </a:lnTo>
                <a:lnTo>
                  <a:pt x="1721701" y="3299384"/>
                </a:lnTo>
                <a:lnTo>
                  <a:pt x="1695983" y="3299384"/>
                </a:lnTo>
                <a:lnTo>
                  <a:pt x="1695983" y="3325444"/>
                </a:lnTo>
                <a:lnTo>
                  <a:pt x="1721701" y="3325444"/>
                </a:lnTo>
                <a:lnTo>
                  <a:pt x="1721701" y="3351162"/>
                </a:lnTo>
                <a:lnTo>
                  <a:pt x="1747761" y="3351162"/>
                </a:lnTo>
                <a:close/>
                <a:moveTo>
                  <a:pt x="1817370" y="3217774"/>
                </a:moveTo>
                <a:lnTo>
                  <a:pt x="1817370" y="3189313"/>
                </a:lnTo>
                <a:lnTo>
                  <a:pt x="1845831" y="3189313"/>
                </a:lnTo>
                <a:lnTo>
                  <a:pt x="1845831" y="3161195"/>
                </a:lnTo>
                <a:lnTo>
                  <a:pt x="1817370" y="3161195"/>
                </a:lnTo>
                <a:lnTo>
                  <a:pt x="1817370" y="3132734"/>
                </a:lnTo>
                <a:lnTo>
                  <a:pt x="1789252" y="3132734"/>
                </a:lnTo>
                <a:lnTo>
                  <a:pt x="1789252" y="3161195"/>
                </a:lnTo>
                <a:lnTo>
                  <a:pt x="1760791" y="3161195"/>
                </a:lnTo>
                <a:lnTo>
                  <a:pt x="1760791" y="3189313"/>
                </a:lnTo>
                <a:lnTo>
                  <a:pt x="1789252" y="3189313"/>
                </a:lnTo>
                <a:lnTo>
                  <a:pt x="1789252" y="3217774"/>
                </a:lnTo>
                <a:lnTo>
                  <a:pt x="1817370" y="3217774"/>
                </a:lnTo>
                <a:close/>
                <a:moveTo>
                  <a:pt x="1475156" y="3081985"/>
                </a:moveTo>
                <a:lnTo>
                  <a:pt x="1475156" y="3052839"/>
                </a:lnTo>
                <a:lnTo>
                  <a:pt x="1504302" y="3052839"/>
                </a:lnTo>
                <a:lnTo>
                  <a:pt x="1504302" y="3023349"/>
                </a:lnTo>
                <a:lnTo>
                  <a:pt x="1475156" y="3023349"/>
                </a:lnTo>
                <a:lnTo>
                  <a:pt x="1475156" y="2994203"/>
                </a:lnTo>
                <a:lnTo>
                  <a:pt x="1445666" y="2994203"/>
                </a:lnTo>
                <a:lnTo>
                  <a:pt x="1445666" y="3023349"/>
                </a:lnTo>
                <a:lnTo>
                  <a:pt x="1416520" y="3023349"/>
                </a:lnTo>
                <a:lnTo>
                  <a:pt x="1416520" y="3052839"/>
                </a:lnTo>
                <a:lnTo>
                  <a:pt x="1445666" y="3052839"/>
                </a:lnTo>
                <a:lnTo>
                  <a:pt x="1445666" y="3081985"/>
                </a:lnTo>
                <a:lnTo>
                  <a:pt x="1475156" y="3081985"/>
                </a:lnTo>
                <a:close/>
                <a:moveTo>
                  <a:pt x="1680210" y="3217431"/>
                </a:moveTo>
                <a:lnTo>
                  <a:pt x="1680210" y="3189313"/>
                </a:lnTo>
                <a:lnTo>
                  <a:pt x="1708328" y="3189313"/>
                </a:lnTo>
                <a:lnTo>
                  <a:pt x="1708328" y="3161195"/>
                </a:lnTo>
                <a:lnTo>
                  <a:pt x="1680210" y="3161195"/>
                </a:lnTo>
                <a:lnTo>
                  <a:pt x="1680210" y="3133077"/>
                </a:lnTo>
                <a:lnTo>
                  <a:pt x="1652092" y="3133077"/>
                </a:lnTo>
                <a:lnTo>
                  <a:pt x="1652092" y="3161195"/>
                </a:lnTo>
                <a:lnTo>
                  <a:pt x="1623974" y="3161195"/>
                </a:lnTo>
                <a:lnTo>
                  <a:pt x="1623974" y="3189313"/>
                </a:lnTo>
                <a:lnTo>
                  <a:pt x="1652092" y="3189313"/>
                </a:lnTo>
                <a:lnTo>
                  <a:pt x="1652092" y="3217431"/>
                </a:lnTo>
                <a:lnTo>
                  <a:pt x="1680210" y="3217431"/>
                </a:lnTo>
                <a:close/>
                <a:moveTo>
                  <a:pt x="1542707" y="3216402"/>
                </a:moveTo>
                <a:lnTo>
                  <a:pt x="1542707" y="3188970"/>
                </a:lnTo>
                <a:lnTo>
                  <a:pt x="1570139" y="3188970"/>
                </a:lnTo>
                <a:lnTo>
                  <a:pt x="1570139" y="3161538"/>
                </a:lnTo>
                <a:lnTo>
                  <a:pt x="1542707" y="3161538"/>
                </a:lnTo>
                <a:lnTo>
                  <a:pt x="1542707" y="3134106"/>
                </a:lnTo>
                <a:lnTo>
                  <a:pt x="1515275" y="3134106"/>
                </a:lnTo>
                <a:lnTo>
                  <a:pt x="1515275" y="3161538"/>
                </a:lnTo>
                <a:lnTo>
                  <a:pt x="1487843" y="3161538"/>
                </a:lnTo>
                <a:lnTo>
                  <a:pt x="1487843" y="3188970"/>
                </a:lnTo>
                <a:lnTo>
                  <a:pt x="1515275" y="3188970"/>
                </a:lnTo>
                <a:lnTo>
                  <a:pt x="1515275" y="3216402"/>
                </a:lnTo>
                <a:lnTo>
                  <a:pt x="1542707" y="3216402"/>
                </a:lnTo>
                <a:close/>
                <a:moveTo>
                  <a:pt x="1610258" y="3350476"/>
                </a:moveTo>
                <a:lnTo>
                  <a:pt x="1610258" y="3325101"/>
                </a:lnTo>
                <a:lnTo>
                  <a:pt x="1635633" y="3325101"/>
                </a:lnTo>
                <a:lnTo>
                  <a:pt x="1635633" y="3299727"/>
                </a:lnTo>
                <a:lnTo>
                  <a:pt x="1610258" y="3299727"/>
                </a:lnTo>
                <a:lnTo>
                  <a:pt x="1610258" y="3274352"/>
                </a:lnTo>
                <a:lnTo>
                  <a:pt x="1584884" y="3274352"/>
                </a:lnTo>
                <a:lnTo>
                  <a:pt x="1584884" y="3299727"/>
                </a:lnTo>
                <a:lnTo>
                  <a:pt x="1559509" y="3299727"/>
                </a:lnTo>
                <a:lnTo>
                  <a:pt x="1559509" y="3325101"/>
                </a:lnTo>
                <a:lnTo>
                  <a:pt x="1584884" y="3325101"/>
                </a:lnTo>
                <a:lnTo>
                  <a:pt x="1584884" y="3350476"/>
                </a:lnTo>
                <a:lnTo>
                  <a:pt x="1610258" y="3350476"/>
                </a:lnTo>
                <a:close/>
                <a:moveTo>
                  <a:pt x="1405204" y="3215030"/>
                </a:moveTo>
                <a:lnTo>
                  <a:pt x="1405204" y="3188627"/>
                </a:lnTo>
                <a:lnTo>
                  <a:pt x="1431607" y="3188627"/>
                </a:lnTo>
                <a:lnTo>
                  <a:pt x="1431607" y="3161881"/>
                </a:lnTo>
                <a:lnTo>
                  <a:pt x="1405204" y="3161881"/>
                </a:lnTo>
                <a:lnTo>
                  <a:pt x="1405204" y="3135478"/>
                </a:lnTo>
                <a:lnTo>
                  <a:pt x="1378458" y="3135478"/>
                </a:lnTo>
                <a:lnTo>
                  <a:pt x="1378458" y="3161881"/>
                </a:lnTo>
                <a:lnTo>
                  <a:pt x="1352055" y="3161881"/>
                </a:lnTo>
                <a:lnTo>
                  <a:pt x="1352055" y="3188627"/>
                </a:lnTo>
                <a:lnTo>
                  <a:pt x="1378458" y="3188627"/>
                </a:lnTo>
                <a:lnTo>
                  <a:pt x="1378458" y="3215030"/>
                </a:lnTo>
                <a:lnTo>
                  <a:pt x="1405204" y="3215030"/>
                </a:lnTo>
                <a:close/>
                <a:moveTo>
                  <a:pt x="1172718" y="803415"/>
                </a:moveTo>
                <a:lnTo>
                  <a:pt x="1172718" y="830161"/>
                </a:lnTo>
                <a:lnTo>
                  <a:pt x="1145972" y="830161"/>
                </a:lnTo>
                <a:lnTo>
                  <a:pt x="1145972" y="856907"/>
                </a:lnTo>
                <a:lnTo>
                  <a:pt x="1172718" y="856907"/>
                </a:lnTo>
                <a:lnTo>
                  <a:pt x="1172718" y="883653"/>
                </a:lnTo>
                <a:lnTo>
                  <a:pt x="1199464" y="883653"/>
                </a:lnTo>
                <a:lnTo>
                  <a:pt x="1199464" y="856907"/>
                </a:lnTo>
                <a:lnTo>
                  <a:pt x="1226210" y="856907"/>
                </a:lnTo>
                <a:lnTo>
                  <a:pt x="1226210" y="830161"/>
                </a:lnTo>
                <a:lnTo>
                  <a:pt x="1199464" y="830161"/>
                </a:lnTo>
                <a:lnTo>
                  <a:pt x="1199464" y="803415"/>
                </a:lnTo>
                <a:lnTo>
                  <a:pt x="1172718" y="803415"/>
                </a:lnTo>
                <a:close/>
                <a:moveTo>
                  <a:pt x="1241984" y="668312"/>
                </a:moveTo>
                <a:lnTo>
                  <a:pt x="1241984" y="693687"/>
                </a:lnTo>
                <a:lnTo>
                  <a:pt x="1216609" y="693687"/>
                </a:lnTo>
                <a:lnTo>
                  <a:pt x="1216609" y="719061"/>
                </a:lnTo>
                <a:lnTo>
                  <a:pt x="1241984" y="719061"/>
                </a:lnTo>
                <a:lnTo>
                  <a:pt x="1241984" y="744436"/>
                </a:lnTo>
                <a:lnTo>
                  <a:pt x="1267358" y="744436"/>
                </a:lnTo>
                <a:lnTo>
                  <a:pt x="1267358" y="719061"/>
                </a:lnTo>
                <a:lnTo>
                  <a:pt x="1292733" y="719061"/>
                </a:lnTo>
                <a:lnTo>
                  <a:pt x="1292733" y="693687"/>
                </a:lnTo>
                <a:lnTo>
                  <a:pt x="1267358" y="693687"/>
                </a:lnTo>
                <a:lnTo>
                  <a:pt x="1267358" y="668312"/>
                </a:lnTo>
                <a:lnTo>
                  <a:pt x="1241984" y="668312"/>
                </a:lnTo>
                <a:close/>
                <a:moveTo>
                  <a:pt x="1309192" y="801357"/>
                </a:moveTo>
                <a:lnTo>
                  <a:pt x="1309192" y="829475"/>
                </a:lnTo>
                <a:lnTo>
                  <a:pt x="1281074" y="829475"/>
                </a:lnTo>
                <a:lnTo>
                  <a:pt x="1281074" y="857593"/>
                </a:lnTo>
                <a:lnTo>
                  <a:pt x="1309192" y="857593"/>
                </a:lnTo>
                <a:lnTo>
                  <a:pt x="1309192" y="885711"/>
                </a:lnTo>
                <a:lnTo>
                  <a:pt x="1337310" y="885711"/>
                </a:lnTo>
                <a:lnTo>
                  <a:pt x="1337310" y="857593"/>
                </a:lnTo>
                <a:lnTo>
                  <a:pt x="1365428" y="857593"/>
                </a:lnTo>
                <a:lnTo>
                  <a:pt x="1365428" y="829475"/>
                </a:lnTo>
                <a:lnTo>
                  <a:pt x="1337310" y="829475"/>
                </a:lnTo>
                <a:lnTo>
                  <a:pt x="1337310" y="801357"/>
                </a:lnTo>
                <a:lnTo>
                  <a:pt x="1309192" y="801357"/>
                </a:lnTo>
                <a:close/>
                <a:moveTo>
                  <a:pt x="1103452" y="938517"/>
                </a:moveTo>
                <a:lnTo>
                  <a:pt x="1103452" y="966635"/>
                </a:lnTo>
                <a:lnTo>
                  <a:pt x="1075334" y="966635"/>
                </a:lnTo>
                <a:lnTo>
                  <a:pt x="1075334" y="994753"/>
                </a:lnTo>
                <a:lnTo>
                  <a:pt x="1103452" y="994753"/>
                </a:lnTo>
                <a:lnTo>
                  <a:pt x="1103452" y="1022871"/>
                </a:lnTo>
                <a:lnTo>
                  <a:pt x="1131570" y="1022871"/>
                </a:lnTo>
                <a:lnTo>
                  <a:pt x="1131570" y="994753"/>
                </a:lnTo>
                <a:lnTo>
                  <a:pt x="1159688" y="994753"/>
                </a:lnTo>
                <a:lnTo>
                  <a:pt x="1159688" y="966635"/>
                </a:lnTo>
                <a:lnTo>
                  <a:pt x="1131570" y="966635"/>
                </a:lnTo>
                <a:lnTo>
                  <a:pt x="1131570" y="938517"/>
                </a:lnTo>
                <a:lnTo>
                  <a:pt x="1103452" y="938517"/>
                </a:lnTo>
                <a:close/>
                <a:moveTo>
                  <a:pt x="581215" y="2389670"/>
                </a:moveTo>
                <a:lnTo>
                  <a:pt x="581215" y="2364638"/>
                </a:lnTo>
                <a:lnTo>
                  <a:pt x="606247" y="2364638"/>
                </a:lnTo>
                <a:lnTo>
                  <a:pt x="606247" y="2339950"/>
                </a:lnTo>
                <a:lnTo>
                  <a:pt x="581215" y="2339950"/>
                </a:lnTo>
                <a:lnTo>
                  <a:pt x="581215" y="2314918"/>
                </a:lnTo>
                <a:lnTo>
                  <a:pt x="556527" y="2314918"/>
                </a:lnTo>
                <a:lnTo>
                  <a:pt x="556527" y="2339950"/>
                </a:lnTo>
                <a:lnTo>
                  <a:pt x="531495" y="2339950"/>
                </a:lnTo>
                <a:lnTo>
                  <a:pt x="531495" y="2364638"/>
                </a:lnTo>
                <a:lnTo>
                  <a:pt x="556527" y="2364638"/>
                </a:lnTo>
                <a:lnTo>
                  <a:pt x="556527" y="2389670"/>
                </a:lnTo>
                <a:lnTo>
                  <a:pt x="581215" y="2389670"/>
                </a:lnTo>
                <a:close/>
                <a:moveTo>
                  <a:pt x="1036244" y="805472"/>
                </a:moveTo>
                <a:lnTo>
                  <a:pt x="1036244" y="830847"/>
                </a:lnTo>
                <a:lnTo>
                  <a:pt x="1010869" y="830847"/>
                </a:lnTo>
                <a:lnTo>
                  <a:pt x="1010869" y="856221"/>
                </a:lnTo>
                <a:lnTo>
                  <a:pt x="1036244" y="856221"/>
                </a:lnTo>
                <a:lnTo>
                  <a:pt x="1036244" y="881596"/>
                </a:lnTo>
                <a:lnTo>
                  <a:pt x="1061618" y="881596"/>
                </a:lnTo>
                <a:lnTo>
                  <a:pt x="1061618" y="856221"/>
                </a:lnTo>
                <a:lnTo>
                  <a:pt x="1086993" y="856221"/>
                </a:lnTo>
                <a:lnTo>
                  <a:pt x="1086993" y="830847"/>
                </a:lnTo>
                <a:lnTo>
                  <a:pt x="1061618" y="830847"/>
                </a:lnTo>
                <a:lnTo>
                  <a:pt x="1061618" y="805472"/>
                </a:lnTo>
                <a:lnTo>
                  <a:pt x="1036244" y="805472"/>
                </a:lnTo>
                <a:close/>
                <a:moveTo>
                  <a:pt x="1515275" y="665226"/>
                </a:moveTo>
                <a:lnTo>
                  <a:pt x="1515275" y="692658"/>
                </a:lnTo>
                <a:lnTo>
                  <a:pt x="1487843" y="692658"/>
                </a:lnTo>
                <a:lnTo>
                  <a:pt x="1487843" y="720090"/>
                </a:lnTo>
                <a:lnTo>
                  <a:pt x="1515275" y="720090"/>
                </a:lnTo>
                <a:lnTo>
                  <a:pt x="1515275" y="747522"/>
                </a:lnTo>
                <a:lnTo>
                  <a:pt x="1542707" y="747522"/>
                </a:lnTo>
                <a:lnTo>
                  <a:pt x="1542707" y="720090"/>
                </a:lnTo>
                <a:lnTo>
                  <a:pt x="1570139" y="720090"/>
                </a:lnTo>
                <a:lnTo>
                  <a:pt x="1570139" y="692658"/>
                </a:lnTo>
                <a:lnTo>
                  <a:pt x="1542707" y="692658"/>
                </a:lnTo>
                <a:lnTo>
                  <a:pt x="1542707" y="665226"/>
                </a:lnTo>
                <a:lnTo>
                  <a:pt x="1515275" y="665226"/>
                </a:lnTo>
                <a:close/>
                <a:moveTo>
                  <a:pt x="1650035" y="932688"/>
                </a:moveTo>
                <a:lnTo>
                  <a:pt x="1650035" y="964578"/>
                </a:lnTo>
                <a:lnTo>
                  <a:pt x="1618145" y="964578"/>
                </a:lnTo>
                <a:lnTo>
                  <a:pt x="1618145" y="996810"/>
                </a:lnTo>
                <a:lnTo>
                  <a:pt x="1650035" y="996810"/>
                </a:lnTo>
                <a:lnTo>
                  <a:pt x="1650035" y="1028700"/>
                </a:lnTo>
                <a:lnTo>
                  <a:pt x="1682267" y="1028700"/>
                </a:lnTo>
                <a:lnTo>
                  <a:pt x="1682267" y="996810"/>
                </a:lnTo>
                <a:lnTo>
                  <a:pt x="1714157" y="996810"/>
                </a:lnTo>
                <a:lnTo>
                  <a:pt x="1714157" y="964578"/>
                </a:lnTo>
                <a:lnTo>
                  <a:pt x="1682267" y="964578"/>
                </a:lnTo>
                <a:lnTo>
                  <a:pt x="1682267" y="932688"/>
                </a:lnTo>
                <a:lnTo>
                  <a:pt x="1650035" y="932688"/>
                </a:lnTo>
                <a:close/>
                <a:moveTo>
                  <a:pt x="1448067" y="532524"/>
                </a:moveTo>
                <a:lnTo>
                  <a:pt x="1448067" y="556870"/>
                </a:lnTo>
                <a:lnTo>
                  <a:pt x="1423721" y="556870"/>
                </a:lnTo>
                <a:lnTo>
                  <a:pt x="1423721" y="581558"/>
                </a:lnTo>
                <a:lnTo>
                  <a:pt x="1448067" y="581558"/>
                </a:lnTo>
                <a:lnTo>
                  <a:pt x="1448067" y="605904"/>
                </a:lnTo>
                <a:lnTo>
                  <a:pt x="1472755" y="605904"/>
                </a:lnTo>
                <a:lnTo>
                  <a:pt x="1472755" y="581558"/>
                </a:lnTo>
                <a:lnTo>
                  <a:pt x="1497101" y="581558"/>
                </a:lnTo>
                <a:lnTo>
                  <a:pt x="1497101" y="556870"/>
                </a:lnTo>
                <a:lnTo>
                  <a:pt x="1472755" y="556870"/>
                </a:lnTo>
                <a:lnTo>
                  <a:pt x="1472755" y="532524"/>
                </a:lnTo>
                <a:lnTo>
                  <a:pt x="1448067" y="532524"/>
                </a:lnTo>
                <a:close/>
                <a:moveTo>
                  <a:pt x="1378458" y="666598"/>
                </a:moveTo>
                <a:lnTo>
                  <a:pt x="1378458" y="693001"/>
                </a:lnTo>
                <a:lnTo>
                  <a:pt x="1352055" y="693001"/>
                </a:lnTo>
                <a:lnTo>
                  <a:pt x="1352055" y="719747"/>
                </a:lnTo>
                <a:lnTo>
                  <a:pt x="1378458" y="719747"/>
                </a:lnTo>
                <a:lnTo>
                  <a:pt x="1378458" y="746150"/>
                </a:lnTo>
                <a:lnTo>
                  <a:pt x="1405204" y="746150"/>
                </a:lnTo>
                <a:lnTo>
                  <a:pt x="1405204" y="719747"/>
                </a:lnTo>
                <a:lnTo>
                  <a:pt x="1431607" y="719747"/>
                </a:lnTo>
                <a:lnTo>
                  <a:pt x="1431607" y="693001"/>
                </a:lnTo>
                <a:lnTo>
                  <a:pt x="1405204" y="693001"/>
                </a:lnTo>
                <a:lnTo>
                  <a:pt x="1405204" y="666598"/>
                </a:lnTo>
                <a:lnTo>
                  <a:pt x="1378458" y="666598"/>
                </a:lnTo>
                <a:close/>
                <a:moveTo>
                  <a:pt x="967321" y="941261"/>
                </a:moveTo>
                <a:lnTo>
                  <a:pt x="967321" y="967664"/>
                </a:lnTo>
                <a:lnTo>
                  <a:pt x="940918" y="967664"/>
                </a:lnTo>
                <a:lnTo>
                  <a:pt x="940918" y="993724"/>
                </a:lnTo>
                <a:lnTo>
                  <a:pt x="967321" y="993724"/>
                </a:lnTo>
                <a:lnTo>
                  <a:pt x="967321" y="1020128"/>
                </a:lnTo>
                <a:lnTo>
                  <a:pt x="993381" y="1020128"/>
                </a:lnTo>
                <a:lnTo>
                  <a:pt x="993381" y="993724"/>
                </a:lnTo>
                <a:lnTo>
                  <a:pt x="1019785" y="993724"/>
                </a:lnTo>
                <a:lnTo>
                  <a:pt x="1019785" y="967664"/>
                </a:lnTo>
                <a:lnTo>
                  <a:pt x="993381" y="967664"/>
                </a:lnTo>
                <a:lnTo>
                  <a:pt x="993381" y="941261"/>
                </a:lnTo>
                <a:lnTo>
                  <a:pt x="967321" y="941261"/>
                </a:lnTo>
                <a:close/>
                <a:moveTo>
                  <a:pt x="556527" y="1491958"/>
                </a:moveTo>
                <a:lnTo>
                  <a:pt x="556527" y="1516990"/>
                </a:lnTo>
                <a:lnTo>
                  <a:pt x="531495" y="1516990"/>
                </a:lnTo>
                <a:lnTo>
                  <a:pt x="531495" y="1541678"/>
                </a:lnTo>
                <a:lnTo>
                  <a:pt x="556527" y="1541678"/>
                </a:lnTo>
                <a:lnTo>
                  <a:pt x="556527" y="1566710"/>
                </a:lnTo>
                <a:lnTo>
                  <a:pt x="581215" y="1566710"/>
                </a:lnTo>
                <a:lnTo>
                  <a:pt x="581215" y="1541678"/>
                </a:lnTo>
                <a:lnTo>
                  <a:pt x="606247" y="1541678"/>
                </a:lnTo>
                <a:lnTo>
                  <a:pt x="606247" y="1516990"/>
                </a:lnTo>
                <a:lnTo>
                  <a:pt x="581215" y="1516990"/>
                </a:lnTo>
                <a:lnTo>
                  <a:pt x="581215" y="1491958"/>
                </a:lnTo>
                <a:lnTo>
                  <a:pt x="556527" y="1491958"/>
                </a:lnTo>
                <a:close/>
                <a:moveTo>
                  <a:pt x="512635" y="1977847"/>
                </a:moveTo>
                <a:lnTo>
                  <a:pt x="512635" y="1953158"/>
                </a:lnTo>
                <a:lnTo>
                  <a:pt x="537324" y="1953158"/>
                </a:lnTo>
                <a:lnTo>
                  <a:pt x="537324" y="1928470"/>
                </a:lnTo>
                <a:lnTo>
                  <a:pt x="512635" y="1928470"/>
                </a:lnTo>
                <a:lnTo>
                  <a:pt x="512635" y="1903781"/>
                </a:lnTo>
                <a:lnTo>
                  <a:pt x="487947" y="1903781"/>
                </a:lnTo>
                <a:lnTo>
                  <a:pt x="487947" y="1928470"/>
                </a:lnTo>
                <a:lnTo>
                  <a:pt x="463258" y="1928470"/>
                </a:lnTo>
                <a:lnTo>
                  <a:pt x="463258" y="1953158"/>
                </a:lnTo>
                <a:lnTo>
                  <a:pt x="487947" y="1953158"/>
                </a:lnTo>
                <a:lnTo>
                  <a:pt x="487947" y="1977847"/>
                </a:lnTo>
                <a:lnTo>
                  <a:pt x="512635" y="1977847"/>
                </a:lnTo>
                <a:close/>
                <a:moveTo>
                  <a:pt x="898055" y="1077049"/>
                </a:moveTo>
                <a:lnTo>
                  <a:pt x="898055" y="1104138"/>
                </a:lnTo>
                <a:lnTo>
                  <a:pt x="870966" y="1104138"/>
                </a:lnTo>
                <a:lnTo>
                  <a:pt x="870966" y="1131570"/>
                </a:lnTo>
                <a:lnTo>
                  <a:pt x="898055" y="1131570"/>
                </a:lnTo>
                <a:lnTo>
                  <a:pt x="898055" y="1158659"/>
                </a:lnTo>
                <a:lnTo>
                  <a:pt x="925487" y="1158659"/>
                </a:lnTo>
                <a:lnTo>
                  <a:pt x="925487" y="1131570"/>
                </a:lnTo>
                <a:lnTo>
                  <a:pt x="952576" y="1131570"/>
                </a:lnTo>
                <a:lnTo>
                  <a:pt x="952576" y="1104138"/>
                </a:lnTo>
                <a:lnTo>
                  <a:pt x="925487" y="1104138"/>
                </a:lnTo>
                <a:lnTo>
                  <a:pt x="925487" y="1077049"/>
                </a:lnTo>
                <a:lnTo>
                  <a:pt x="898055" y="1077049"/>
                </a:lnTo>
                <a:close/>
                <a:moveTo>
                  <a:pt x="512293" y="2251481"/>
                </a:moveTo>
                <a:lnTo>
                  <a:pt x="512293" y="2227136"/>
                </a:lnTo>
                <a:lnTo>
                  <a:pt x="536638" y="2227136"/>
                </a:lnTo>
                <a:lnTo>
                  <a:pt x="536638" y="2203133"/>
                </a:lnTo>
                <a:lnTo>
                  <a:pt x="512293" y="2203133"/>
                </a:lnTo>
                <a:lnTo>
                  <a:pt x="512293" y="2178787"/>
                </a:lnTo>
                <a:lnTo>
                  <a:pt x="488290" y="2178787"/>
                </a:lnTo>
                <a:lnTo>
                  <a:pt x="488290" y="2203133"/>
                </a:lnTo>
                <a:lnTo>
                  <a:pt x="463944" y="2203133"/>
                </a:lnTo>
                <a:lnTo>
                  <a:pt x="463944" y="2227136"/>
                </a:lnTo>
                <a:lnTo>
                  <a:pt x="488290" y="2227136"/>
                </a:lnTo>
                <a:lnTo>
                  <a:pt x="488290" y="2251481"/>
                </a:lnTo>
                <a:lnTo>
                  <a:pt x="512293" y="2251481"/>
                </a:lnTo>
                <a:close/>
                <a:moveTo>
                  <a:pt x="488290" y="1630147"/>
                </a:moveTo>
                <a:lnTo>
                  <a:pt x="488290" y="1654493"/>
                </a:lnTo>
                <a:lnTo>
                  <a:pt x="463944" y="1654493"/>
                </a:lnTo>
                <a:lnTo>
                  <a:pt x="463944" y="1678496"/>
                </a:lnTo>
                <a:lnTo>
                  <a:pt x="488290" y="1678496"/>
                </a:lnTo>
                <a:lnTo>
                  <a:pt x="488290" y="1702841"/>
                </a:lnTo>
                <a:lnTo>
                  <a:pt x="512293" y="1702841"/>
                </a:lnTo>
                <a:lnTo>
                  <a:pt x="512293" y="1678496"/>
                </a:lnTo>
                <a:lnTo>
                  <a:pt x="536638" y="1678496"/>
                </a:lnTo>
                <a:lnTo>
                  <a:pt x="536638" y="1654493"/>
                </a:lnTo>
                <a:lnTo>
                  <a:pt x="512293" y="1654493"/>
                </a:lnTo>
                <a:lnTo>
                  <a:pt x="512293" y="1630147"/>
                </a:lnTo>
                <a:lnTo>
                  <a:pt x="488290" y="1630147"/>
                </a:lnTo>
                <a:close/>
                <a:moveTo>
                  <a:pt x="830847" y="944004"/>
                </a:moveTo>
                <a:lnTo>
                  <a:pt x="830847" y="968350"/>
                </a:lnTo>
                <a:lnTo>
                  <a:pt x="806501" y="968350"/>
                </a:lnTo>
                <a:lnTo>
                  <a:pt x="806501" y="993038"/>
                </a:lnTo>
                <a:lnTo>
                  <a:pt x="830847" y="993038"/>
                </a:lnTo>
                <a:lnTo>
                  <a:pt x="830847" y="1017384"/>
                </a:lnTo>
                <a:lnTo>
                  <a:pt x="855535" y="1017384"/>
                </a:lnTo>
                <a:lnTo>
                  <a:pt x="855535" y="993038"/>
                </a:lnTo>
                <a:lnTo>
                  <a:pt x="879881" y="993038"/>
                </a:lnTo>
                <a:lnTo>
                  <a:pt x="879881" y="968350"/>
                </a:lnTo>
                <a:lnTo>
                  <a:pt x="855535" y="968350"/>
                </a:lnTo>
                <a:lnTo>
                  <a:pt x="855535" y="944004"/>
                </a:lnTo>
                <a:lnTo>
                  <a:pt x="830847" y="944004"/>
                </a:lnTo>
                <a:close/>
                <a:moveTo>
                  <a:pt x="761924" y="1080135"/>
                </a:moveTo>
                <a:lnTo>
                  <a:pt x="761924" y="1105167"/>
                </a:lnTo>
                <a:lnTo>
                  <a:pt x="736892" y="1105167"/>
                </a:lnTo>
                <a:lnTo>
                  <a:pt x="736892" y="1130541"/>
                </a:lnTo>
                <a:lnTo>
                  <a:pt x="761924" y="1130541"/>
                </a:lnTo>
                <a:lnTo>
                  <a:pt x="761924" y="1155573"/>
                </a:lnTo>
                <a:lnTo>
                  <a:pt x="787298" y="1155573"/>
                </a:lnTo>
                <a:lnTo>
                  <a:pt x="787298" y="1130541"/>
                </a:lnTo>
                <a:lnTo>
                  <a:pt x="812330" y="1130541"/>
                </a:lnTo>
                <a:lnTo>
                  <a:pt x="812330" y="1105167"/>
                </a:lnTo>
                <a:lnTo>
                  <a:pt x="787298" y="1105167"/>
                </a:lnTo>
                <a:lnTo>
                  <a:pt x="787298" y="1080135"/>
                </a:lnTo>
                <a:lnTo>
                  <a:pt x="761924" y="1080135"/>
                </a:lnTo>
                <a:close/>
                <a:moveTo>
                  <a:pt x="624764" y="1354112"/>
                </a:moveTo>
                <a:lnTo>
                  <a:pt x="624764" y="1379487"/>
                </a:lnTo>
                <a:lnTo>
                  <a:pt x="599389" y="1379487"/>
                </a:lnTo>
                <a:lnTo>
                  <a:pt x="599389" y="1404861"/>
                </a:lnTo>
                <a:lnTo>
                  <a:pt x="624764" y="1404861"/>
                </a:lnTo>
                <a:lnTo>
                  <a:pt x="624764" y="1430236"/>
                </a:lnTo>
                <a:lnTo>
                  <a:pt x="650138" y="1430236"/>
                </a:lnTo>
                <a:lnTo>
                  <a:pt x="650138" y="1404861"/>
                </a:lnTo>
                <a:lnTo>
                  <a:pt x="675513" y="1404861"/>
                </a:lnTo>
                <a:lnTo>
                  <a:pt x="675513" y="1379487"/>
                </a:lnTo>
                <a:lnTo>
                  <a:pt x="650138" y="1379487"/>
                </a:lnTo>
                <a:lnTo>
                  <a:pt x="650138" y="1354112"/>
                </a:lnTo>
                <a:lnTo>
                  <a:pt x="624764" y="1354112"/>
                </a:lnTo>
                <a:close/>
                <a:moveTo>
                  <a:pt x="693344" y="1216952"/>
                </a:moveTo>
                <a:lnTo>
                  <a:pt x="693344" y="1242327"/>
                </a:lnTo>
                <a:lnTo>
                  <a:pt x="667969" y="1242327"/>
                </a:lnTo>
                <a:lnTo>
                  <a:pt x="667969" y="1267701"/>
                </a:lnTo>
                <a:lnTo>
                  <a:pt x="693344" y="1267701"/>
                </a:lnTo>
                <a:lnTo>
                  <a:pt x="693344" y="1293076"/>
                </a:lnTo>
                <a:lnTo>
                  <a:pt x="718718" y="1293076"/>
                </a:lnTo>
                <a:lnTo>
                  <a:pt x="718718" y="1267701"/>
                </a:lnTo>
                <a:lnTo>
                  <a:pt x="744093" y="1267701"/>
                </a:lnTo>
                <a:lnTo>
                  <a:pt x="744093" y="1242327"/>
                </a:lnTo>
                <a:lnTo>
                  <a:pt x="718718" y="1242327"/>
                </a:lnTo>
                <a:lnTo>
                  <a:pt x="718718" y="1216952"/>
                </a:lnTo>
                <a:lnTo>
                  <a:pt x="693344" y="1216952"/>
                </a:lnTo>
                <a:close/>
                <a:moveTo>
                  <a:pt x="3577819" y="1280732"/>
                </a:moveTo>
                <a:lnTo>
                  <a:pt x="3594964" y="1280732"/>
                </a:lnTo>
                <a:lnTo>
                  <a:pt x="3594964" y="1263587"/>
                </a:lnTo>
                <a:lnTo>
                  <a:pt x="3612109" y="1263587"/>
                </a:lnTo>
                <a:lnTo>
                  <a:pt x="3612109" y="1246442"/>
                </a:lnTo>
                <a:lnTo>
                  <a:pt x="3594964" y="1246442"/>
                </a:lnTo>
                <a:lnTo>
                  <a:pt x="3594964" y="1229297"/>
                </a:lnTo>
                <a:lnTo>
                  <a:pt x="3577819" y="1229297"/>
                </a:lnTo>
                <a:lnTo>
                  <a:pt x="3577819" y="1246442"/>
                </a:lnTo>
                <a:lnTo>
                  <a:pt x="3560674" y="1246442"/>
                </a:lnTo>
                <a:lnTo>
                  <a:pt x="3560674" y="1263587"/>
                </a:lnTo>
                <a:lnTo>
                  <a:pt x="3577819" y="1263587"/>
                </a:lnTo>
                <a:lnTo>
                  <a:pt x="3577819" y="1280732"/>
                </a:lnTo>
                <a:close/>
                <a:moveTo>
                  <a:pt x="3507867" y="1421663"/>
                </a:moveTo>
                <a:lnTo>
                  <a:pt x="3527755" y="1421663"/>
                </a:lnTo>
                <a:lnTo>
                  <a:pt x="3527755" y="1402118"/>
                </a:lnTo>
                <a:lnTo>
                  <a:pt x="3547301" y="1402118"/>
                </a:lnTo>
                <a:lnTo>
                  <a:pt x="3547301" y="1382230"/>
                </a:lnTo>
                <a:lnTo>
                  <a:pt x="3527755" y="1382230"/>
                </a:lnTo>
                <a:lnTo>
                  <a:pt x="3527755" y="1362685"/>
                </a:lnTo>
                <a:lnTo>
                  <a:pt x="3507867" y="1362685"/>
                </a:lnTo>
                <a:lnTo>
                  <a:pt x="3507867" y="1382230"/>
                </a:lnTo>
                <a:lnTo>
                  <a:pt x="3488322" y="1382230"/>
                </a:lnTo>
                <a:lnTo>
                  <a:pt x="3488322" y="1402118"/>
                </a:lnTo>
                <a:lnTo>
                  <a:pt x="3507867" y="1402118"/>
                </a:lnTo>
                <a:lnTo>
                  <a:pt x="3507867" y="1421663"/>
                </a:lnTo>
                <a:close/>
                <a:moveTo>
                  <a:pt x="3509239" y="1143572"/>
                </a:moveTo>
                <a:lnTo>
                  <a:pt x="3526384" y="1143572"/>
                </a:lnTo>
                <a:lnTo>
                  <a:pt x="3526384" y="1126427"/>
                </a:lnTo>
                <a:lnTo>
                  <a:pt x="3543529" y="1126427"/>
                </a:lnTo>
                <a:lnTo>
                  <a:pt x="3543529" y="1109282"/>
                </a:lnTo>
                <a:lnTo>
                  <a:pt x="3526384" y="1109282"/>
                </a:lnTo>
                <a:lnTo>
                  <a:pt x="3526384" y="1092137"/>
                </a:lnTo>
                <a:lnTo>
                  <a:pt x="3509239" y="1092137"/>
                </a:lnTo>
                <a:lnTo>
                  <a:pt x="3509239" y="1109282"/>
                </a:lnTo>
                <a:lnTo>
                  <a:pt x="3492094" y="1109282"/>
                </a:lnTo>
                <a:lnTo>
                  <a:pt x="3492094" y="1126427"/>
                </a:lnTo>
                <a:lnTo>
                  <a:pt x="3509239" y="1126427"/>
                </a:lnTo>
                <a:lnTo>
                  <a:pt x="3509239" y="1143572"/>
                </a:lnTo>
                <a:close/>
                <a:moveTo>
                  <a:pt x="3510953" y="864108"/>
                </a:moveTo>
                <a:lnTo>
                  <a:pt x="3524669" y="864108"/>
                </a:lnTo>
                <a:lnTo>
                  <a:pt x="3524669" y="850392"/>
                </a:lnTo>
                <a:lnTo>
                  <a:pt x="3538385" y="850392"/>
                </a:lnTo>
                <a:lnTo>
                  <a:pt x="3538385" y="836676"/>
                </a:lnTo>
                <a:lnTo>
                  <a:pt x="3524669" y="836676"/>
                </a:lnTo>
                <a:lnTo>
                  <a:pt x="3524669" y="822960"/>
                </a:lnTo>
                <a:lnTo>
                  <a:pt x="3510953" y="822960"/>
                </a:lnTo>
                <a:lnTo>
                  <a:pt x="3510953" y="836676"/>
                </a:lnTo>
                <a:lnTo>
                  <a:pt x="3497237" y="836676"/>
                </a:lnTo>
                <a:lnTo>
                  <a:pt x="3497237" y="850392"/>
                </a:lnTo>
                <a:lnTo>
                  <a:pt x="3510953" y="850392"/>
                </a:lnTo>
                <a:lnTo>
                  <a:pt x="3510953" y="864108"/>
                </a:lnTo>
                <a:close/>
                <a:moveTo>
                  <a:pt x="3507181" y="1698384"/>
                </a:moveTo>
                <a:lnTo>
                  <a:pt x="3528441" y="1698384"/>
                </a:lnTo>
                <a:lnTo>
                  <a:pt x="3528441" y="1677124"/>
                </a:lnTo>
                <a:lnTo>
                  <a:pt x="3549701" y="1677124"/>
                </a:lnTo>
                <a:lnTo>
                  <a:pt x="3549701" y="1655864"/>
                </a:lnTo>
                <a:lnTo>
                  <a:pt x="3528441" y="1655864"/>
                </a:lnTo>
                <a:lnTo>
                  <a:pt x="3528441" y="1634604"/>
                </a:lnTo>
                <a:lnTo>
                  <a:pt x="3507181" y="1634604"/>
                </a:lnTo>
                <a:lnTo>
                  <a:pt x="3507181" y="1655864"/>
                </a:lnTo>
                <a:lnTo>
                  <a:pt x="3485921" y="1655864"/>
                </a:lnTo>
                <a:lnTo>
                  <a:pt x="3485921" y="1677124"/>
                </a:lnTo>
                <a:lnTo>
                  <a:pt x="3507181" y="1677124"/>
                </a:lnTo>
                <a:lnTo>
                  <a:pt x="3507181" y="1698384"/>
                </a:lnTo>
                <a:close/>
                <a:moveTo>
                  <a:pt x="1652092" y="664540"/>
                </a:moveTo>
                <a:lnTo>
                  <a:pt x="1652092" y="692315"/>
                </a:lnTo>
                <a:lnTo>
                  <a:pt x="1624317" y="692315"/>
                </a:lnTo>
                <a:lnTo>
                  <a:pt x="1624317" y="720433"/>
                </a:lnTo>
                <a:lnTo>
                  <a:pt x="1652092" y="720433"/>
                </a:lnTo>
                <a:lnTo>
                  <a:pt x="1652092" y="748208"/>
                </a:lnTo>
                <a:lnTo>
                  <a:pt x="1680210" y="748208"/>
                </a:lnTo>
                <a:lnTo>
                  <a:pt x="1680210" y="720433"/>
                </a:lnTo>
                <a:lnTo>
                  <a:pt x="1707985" y="720433"/>
                </a:lnTo>
                <a:lnTo>
                  <a:pt x="1707985" y="692315"/>
                </a:lnTo>
                <a:lnTo>
                  <a:pt x="1680210" y="692315"/>
                </a:lnTo>
                <a:lnTo>
                  <a:pt x="1680210" y="664540"/>
                </a:lnTo>
                <a:lnTo>
                  <a:pt x="1652092" y="664540"/>
                </a:lnTo>
                <a:close/>
                <a:moveTo>
                  <a:pt x="3576790" y="1557795"/>
                </a:moveTo>
                <a:lnTo>
                  <a:pt x="3595993" y="1557795"/>
                </a:lnTo>
                <a:lnTo>
                  <a:pt x="3595993" y="1538935"/>
                </a:lnTo>
                <a:lnTo>
                  <a:pt x="3614852" y="1538935"/>
                </a:lnTo>
                <a:lnTo>
                  <a:pt x="3614852" y="1519733"/>
                </a:lnTo>
                <a:lnTo>
                  <a:pt x="3595993" y="1519733"/>
                </a:lnTo>
                <a:lnTo>
                  <a:pt x="3595993" y="1500873"/>
                </a:lnTo>
                <a:lnTo>
                  <a:pt x="3576790" y="1500873"/>
                </a:lnTo>
                <a:lnTo>
                  <a:pt x="3576790" y="1519733"/>
                </a:lnTo>
                <a:lnTo>
                  <a:pt x="3557930" y="1519733"/>
                </a:lnTo>
                <a:lnTo>
                  <a:pt x="3557930" y="1538935"/>
                </a:lnTo>
                <a:lnTo>
                  <a:pt x="3576790" y="1538935"/>
                </a:lnTo>
                <a:lnTo>
                  <a:pt x="3576790" y="1557795"/>
                </a:lnTo>
                <a:close/>
                <a:moveTo>
                  <a:pt x="3439287" y="1284846"/>
                </a:moveTo>
                <a:lnTo>
                  <a:pt x="3459175" y="1284846"/>
                </a:lnTo>
                <a:lnTo>
                  <a:pt x="3459175" y="1264958"/>
                </a:lnTo>
                <a:lnTo>
                  <a:pt x="3479063" y="1264958"/>
                </a:lnTo>
                <a:lnTo>
                  <a:pt x="3479063" y="1245070"/>
                </a:lnTo>
                <a:lnTo>
                  <a:pt x="3459175" y="1245070"/>
                </a:lnTo>
                <a:lnTo>
                  <a:pt x="3459175" y="1225182"/>
                </a:lnTo>
                <a:lnTo>
                  <a:pt x="3439287" y="1225182"/>
                </a:lnTo>
                <a:lnTo>
                  <a:pt x="3439287" y="1245070"/>
                </a:lnTo>
                <a:lnTo>
                  <a:pt x="3419399" y="1245070"/>
                </a:lnTo>
                <a:lnTo>
                  <a:pt x="3419399" y="1264958"/>
                </a:lnTo>
                <a:lnTo>
                  <a:pt x="3439287" y="1264958"/>
                </a:lnTo>
                <a:lnTo>
                  <a:pt x="3439287" y="1284846"/>
                </a:lnTo>
                <a:close/>
                <a:moveTo>
                  <a:pt x="3438259" y="1562595"/>
                </a:moveTo>
                <a:lnTo>
                  <a:pt x="3460204" y="1562595"/>
                </a:lnTo>
                <a:lnTo>
                  <a:pt x="3460204" y="1540307"/>
                </a:lnTo>
                <a:lnTo>
                  <a:pt x="3482492" y="1540307"/>
                </a:lnTo>
                <a:lnTo>
                  <a:pt x="3482492" y="1518361"/>
                </a:lnTo>
                <a:lnTo>
                  <a:pt x="3460204" y="1518361"/>
                </a:lnTo>
                <a:lnTo>
                  <a:pt x="3460204" y="1496073"/>
                </a:lnTo>
                <a:lnTo>
                  <a:pt x="3438259" y="1496073"/>
                </a:lnTo>
                <a:lnTo>
                  <a:pt x="3438259" y="1518361"/>
                </a:lnTo>
                <a:lnTo>
                  <a:pt x="3415970" y="1518361"/>
                </a:lnTo>
                <a:lnTo>
                  <a:pt x="3415970" y="1540307"/>
                </a:lnTo>
                <a:lnTo>
                  <a:pt x="3438259" y="1540307"/>
                </a:lnTo>
                <a:lnTo>
                  <a:pt x="3438259" y="1562595"/>
                </a:lnTo>
                <a:close/>
                <a:moveTo>
                  <a:pt x="3442716" y="725576"/>
                </a:moveTo>
                <a:lnTo>
                  <a:pt x="3455746" y="725576"/>
                </a:lnTo>
                <a:lnTo>
                  <a:pt x="3455746" y="712889"/>
                </a:lnTo>
                <a:lnTo>
                  <a:pt x="3468434" y="712889"/>
                </a:lnTo>
                <a:lnTo>
                  <a:pt x="3468434" y="699859"/>
                </a:lnTo>
                <a:lnTo>
                  <a:pt x="3455746" y="699859"/>
                </a:lnTo>
                <a:lnTo>
                  <a:pt x="3455746" y="687172"/>
                </a:lnTo>
                <a:lnTo>
                  <a:pt x="3442716" y="687172"/>
                </a:lnTo>
                <a:lnTo>
                  <a:pt x="3442716" y="699859"/>
                </a:lnTo>
                <a:lnTo>
                  <a:pt x="3430029" y="699859"/>
                </a:lnTo>
                <a:lnTo>
                  <a:pt x="3430029" y="712889"/>
                </a:lnTo>
                <a:lnTo>
                  <a:pt x="3442716" y="712889"/>
                </a:lnTo>
                <a:lnTo>
                  <a:pt x="3442716" y="725576"/>
                </a:lnTo>
                <a:close/>
                <a:moveTo>
                  <a:pt x="3440659" y="1006069"/>
                </a:moveTo>
                <a:lnTo>
                  <a:pt x="3457804" y="1006069"/>
                </a:lnTo>
                <a:lnTo>
                  <a:pt x="3457804" y="989267"/>
                </a:lnTo>
                <a:lnTo>
                  <a:pt x="3474606" y="989267"/>
                </a:lnTo>
                <a:lnTo>
                  <a:pt x="3474606" y="972122"/>
                </a:lnTo>
                <a:lnTo>
                  <a:pt x="3457804" y="972122"/>
                </a:lnTo>
                <a:lnTo>
                  <a:pt x="3457804" y="955319"/>
                </a:lnTo>
                <a:lnTo>
                  <a:pt x="3440659" y="955319"/>
                </a:lnTo>
                <a:lnTo>
                  <a:pt x="3440659" y="972122"/>
                </a:lnTo>
                <a:lnTo>
                  <a:pt x="3423857" y="972122"/>
                </a:lnTo>
                <a:lnTo>
                  <a:pt x="3423857" y="989267"/>
                </a:lnTo>
                <a:lnTo>
                  <a:pt x="3440659" y="989267"/>
                </a:lnTo>
                <a:lnTo>
                  <a:pt x="3440659" y="1006069"/>
                </a:lnTo>
                <a:close/>
                <a:moveTo>
                  <a:pt x="3579533" y="1001611"/>
                </a:moveTo>
                <a:lnTo>
                  <a:pt x="3593249" y="1001611"/>
                </a:lnTo>
                <a:lnTo>
                  <a:pt x="3593249" y="987552"/>
                </a:lnTo>
                <a:lnTo>
                  <a:pt x="3607308" y="987552"/>
                </a:lnTo>
                <a:lnTo>
                  <a:pt x="3607308" y="973836"/>
                </a:lnTo>
                <a:lnTo>
                  <a:pt x="3593249" y="973836"/>
                </a:lnTo>
                <a:lnTo>
                  <a:pt x="3593249" y="959777"/>
                </a:lnTo>
                <a:lnTo>
                  <a:pt x="3579533" y="959777"/>
                </a:lnTo>
                <a:lnTo>
                  <a:pt x="3579533" y="973836"/>
                </a:lnTo>
                <a:lnTo>
                  <a:pt x="3565474" y="973836"/>
                </a:lnTo>
                <a:lnTo>
                  <a:pt x="3565474" y="987552"/>
                </a:lnTo>
                <a:lnTo>
                  <a:pt x="3579533" y="987552"/>
                </a:lnTo>
                <a:lnTo>
                  <a:pt x="3579533" y="1001611"/>
                </a:lnTo>
                <a:close/>
                <a:moveTo>
                  <a:pt x="3368307" y="1903781"/>
                </a:moveTo>
                <a:lnTo>
                  <a:pt x="3368307" y="1928470"/>
                </a:lnTo>
                <a:lnTo>
                  <a:pt x="3343618" y="1928470"/>
                </a:lnTo>
                <a:lnTo>
                  <a:pt x="3343618" y="1953158"/>
                </a:lnTo>
                <a:lnTo>
                  <a:pt x="3368307" y="1953158"/>
                </a:lnTo>
                <a:lnTo>
                  <a:pt x="3368307" y="1977847"/>
                </a:lnTo>
                <a:lnTo>
                  <a:pt x="3392996" y="1977847"/>
                </a:lnTo>
                <a:lnTo>
                  <a:pt x="3392996" y="1953158"/>
                </a:lnTo>
                <a:lnTo>
                  <a:pt x="3417685" y="1953158"/>
                </a:lnTo>
                <a:lnTo>
                  <a:pt x="3417685" y="1928470"/>
                </a:lnTo>
                <a:lnTo>
                  <a:pt x="3392996" y="1928470"/>
                </a:lnTo>
                <a:lnTo>
                  <a:pt x="3392996" y="1903781"/>
                </a:lnTo>
                <a:lnTo>
                  <a:pt x="3368307" y="1903781"/>
                </a:lnTo>
                <a:close/>
                <a:moveTo>
                  <a:pt x="3716693" y="1275931"/>
                </a:moveTo>
                <a:lnTo>
                  <a:pt x="3730409" y="1275931"/>
                </a:lnTo>
                <a:lnTo>
                  <a:pt x="3730409" y="1261872"/>
                </a:lnTo>
                <a:lnTo>
                  <a:pt x="3744468" y="1261872"/>
                </a:lnTo>
                <a:lnTo>
                  <a:pt x="3744468" y="1248156"/>
                </a:lnTo>
                <a:lnTo>
                  <a:pt x="3730409" y="1248156"/>
                </a:lnTo>
                <a:lnTo>
                  <a:pt x="3730409" y="1234097"/>
                </a:lnTo>
                <a:lnTo>
                  <a:pt x="3716693" y="1234097"/>
                </a:lnTo>
                <a:lnTo>
                  <a:pt x="3716693" y="1248156"/>
                </a:lnTo>
                <a:lnTo>
                  <a:pt x="3702634" y="1248156"/>
                </a:lnTo>
                <a:lnTo>
                  <a:pt x="3702634" y="1261872"/>
                </a:lnTo>
                <a:lnTo>
                  <a:pt x="3716693" y="1261872"/>
                </a:lnTo>
                <a:lnTo>
                  <a:pt x="3716693" y="1275931"/>
                </a:lnTo>
                <a:close/>
                <a:moveTo>
                  <a:pt x="3784588" y="1688783"/>
                </a:moveTo>
                <a:lnTo>
                  <a:pt x="3799675" y="1688783"/>
                </a:lnTo>
                <a:lnTo>
                  <a:pt x="3799675" y="1674038"/>
                </a:lnTo>
                <a:lnTo>
                  <a:pt x="3814420" y="1674038"/>
                </a:lnTo>
                <a:lnTo>
                  <a:pt x="3814420" y="1658950"/>
                </a:lnTo>
                <a:lnTo>
                  <a:pt x="3799675" y="1658950"/>
                </a:lnTo>
                <a:lnTo>
                  <a:pt x="3799675" y="1644206"/>
                </a:lnTo>
                <a:lnTo>
                  <a:pt x="3784588" y="1644206"/>
                </a:lnTo>
                <a:lnTo>
                  <a:pt x="3784588" y="1658950"/>
                </a:lnTo>
                <a:lnTo>
                  <a:pt x="3769843" y="1658950"/>
                </a:lnTo>
                <a:lnTo>
                  <a:pt x="3769843" y="1674038"/>
                </a:lnTo>
                <a:lnTo>
                  <a:pt x="3784588" y="1674038"/>
                </a:lnTo>
                <a:lnTo>
                  <a:pt x="3784588" y="1688783"/>
                </a:lnTo>
                <a:close/>
                <a:moveTo>
                  <a:pt x="3854539" y="1548194"/>
                </a:moveTo>
                <a:lnTo>
                  <a:pt x="3866884" y="1548194"/>
                </a:lnTo>
                <a:lnTo>
                  <a:pt x="3866884" y="1535506"/>
                </a:lnTo>
                <a:lnTo>
                  <a:pt x="3879571" y="1535506"/>
                </a:lnTo>
                <a:lnTo>
                  <a:pt x="3879571" y="1523162"/>
                </a:lnTo>
                <a:lnTo>
                  <a:pt x="3866884" y="1523162"/>
                </a:lnTo>
                <a:lnTo>
                  <a:pt x="3866884" y="1510475"/>
                </a:lnTo>
                <a:lnTo>
                  <a:pt x="3854539" y="1510475"/>
                </a:lnTo>
                <a:lnTo>
                  <a:pt x="3854539" y="1523162"/>
                </a:lnTo>
                <a:lnTo>
                  <a:pt x="3841852" y="1523162"/>
                </a:lnTo>
                <a:lnTo>
                  <a:pt x="3841852" y="1535506"/>
                </a:lnTo>
                <a:lnTo>
                  <a:pt x="3854539" y="1535506"/>
                </a:lnTo>
                <a:lnTo>
                  <a:pt x="3854539" y="1548194"/>
                </a:lnTo>
                <a:close/>
                <a:moveTo>
                  <a:pt x="2091690" y="3217774"/>
                </a:moveTo>
                <a:lnTo>
                  <a:pt x="2091690" y="3189313"/>
                </a:lnTo>
                <a:lnTo>
                  <a:pt x="2120151" y="3189313"/>
                </a:lnTo>
                <a:lnTo>
                  <a:pt x="2120151" y="3161195"/>
                </a:lnTo>
                <a:lnTo>
                  <a:pt x="2091690" y="3161195"/>
                </a:lnTo>
                <a:lnTo>
                  <a:pt x="2091690" y="3132734"/>
                </a:lnTo>
                <a:lnTo>
                  <a:pt x="2063572" y="3132734"/>
                </a:lnTo>
                <a:lnTo>
                  <a:pt x="2063572" y="3161195"/>
                </a:lnTo>
                <a:lnTo>
                  <a:pt x="2035111" y="3161195"/>
                </a:lnTo>
                <a:lnTo>
                  <a:pt x="2035111" y="3189313"/>
                </a:lnTo>
                <a:lnTo>
                  <a:pt x="2063572" y="3189313"/>
                </a:lnTo>
                <a:lnTo>
                  <a:pt x="2063572" y="3217774"/>
                </a:lnTo>
                <a:lnTo>
                  <a:pt x="2091690" y="3217774"/>
                </a:lnTo>
                <a:close/>
                <a:moveTo>
                  <a:pt x="3645713" y="1693926"/>
                </a:moveTo>
                <a:lnTo>
                  <a:pt x="3664229" y="1693926"/>
                </a:lnTo>
                <a:lnTo>
                  <a:pt x="3664229" y="1675752"/>
                </a:lnTo>
                <a:lnTo>
                  <a:pt x="3682403" y="1675752"/>
                </a:lnTo>
                <a:lnTo>
                  <a:pt x="3682403" y="1657236"/>
                </a:lnTo>
                <a:lnTo>
                  <a:pt x="3664229" y="1657236"/>
                </a:lnTo>
                <a:lnTo>
                  <a:pt x="3664229" y="1639062"/>
                </a:lnTo>
                <a:lnTo>
                  <a:pt x="3645713" y="1639062"/>
                </a:lnTo>
                <a:lnTo>
                  <a:pt x="3645713" y="1657236"/>
                </a:lnTo>
                <a:lnTo>
                  <a:pt x="3627539" y="1657236"/>
                </a:lnTo>
                <a:lnTo>
                  <a:pt x="3627539" y="1675752"/>
                </a:lnTo>
                <a:lnTo>
                  <a:pt x="3645713" y="1675752"/>
                </a:lnTo>
                <a:lnTo>
                  <a:pt x="3645713" y="1693926"/>
                </a:lnTo>
                <a:close/>
                <a:moveTo>
                  <a:pt x="3646742" y="1417206"/>
                </a:moveTo>
                <a:lnTo>
                  <a:pt x="3663201" y="1417206"/>
                </a:lnTo>
                <a:lnTo>
                  <a:pt x="3663201" y="1400404"/>
                </a:lnTo>
                <a:lnTo>
                  <a:pt x="3680003" y="1400404"/>
                </a:lnTo>
                <a:lnTo>
                  <a:pt x="3680003" y="1383944"/>
                </a:lnTo>
                <a:lnTo>
                  <a:pt x="3663201" y="1383944"/>
                </a:lnTo>
                <a:lnTo>
                  <a:pt x="3663201" y="1367142"/>
                </a:lnTo>
                <a:lnTo>
                  <a:pt x="3646742" y="1367142"/>
                </a:lnTo>
                <a:lnTo>
                  <a:pt x="3646742" y="1383944"/>
                </a:lnTo>
                <a:lnTo>
                  <a:pt x="3629939" y="1383944"/>
                </a:lnTo>
                <a:lnTo>
                  <a:pt x="3629939" y="1400404"/>
                </a:lnTo>
                <a:lnTo>
                  <a:pt x="3646742" y="1400404"/>
                </a:lnTo>
                <a:lnTo>
                  <a:pt x="3646742" y="1417206"/>
                </a:lnTo>
                <a:close/>
                <a:moveTo>
                  <a:pt x="3715664" y="1552994"/>
                </a:moveTo>
                <a:lnTo>
                  <a:pt x="3731438" y="1552994"/>
                </a:lnTo>
                <a:lnTo>
                  <a:pt x="3731438" y="1537221"/>
                </a:lnTo>
                <a:lnTo>
                  <a:pt x="3747211" y="1537221"/>
                </a:lnTo>
                <a:lnTo>
                  <a:pt x="3747211" y="1521447"/>
                </a:lnTo>
                <a:lnTo>
                  <a:pt x="3731438" y="1521447"/>
                </a:lnTo>
                <a:lnTo>
                  <a:pt x="3731438" y="1505674"/>
                </a:lnTo>
                <a:lnTo>
                  <a:pt x="3715664" y="1505674"/>
                </a:lnTo>
                <a:lnTo>
                  <a:pt x="3715664" y="1521447"/>
                </a:lnTo>
                <a:lnTo>
                  <a:pt x="3699891" y="1521447"/>
                </a:lnTo>
                <a:lnTo>
                  <a:pt x="3699891" y="1537221"/>
                </a:lnTo>
                <a:lnTo>
                  <a:pt x="3715664" y="1537221"/>
                </a:lnTo>
                <a:lnTo>
                  <a:pt x="3715664" y="1552994"/>
                </a:lnTo>
                <a:close/>
                <a:moveTo>
                  <a:pt x="3647770" y="1139114"/>
                </a:moveTo>
                <a:lnTo>
                  <a:pt x="3662172" y="1139114"/>
                </a:lnTo>
                <a:lnTo>
                  <a:pt x="3662172" y="1125055"/>
                </a:lnTo>
                <a:lnTo>
                  <a:pt x="3676231" y="1125055"/>
                </a:lnTo>
                <a:lnTo>
                  <a:pt x="3676231" y="1110653"/>
                </a:lnTo>
                <a:lnTo>
                  <a:pt x="3662172" y="1110653"/>
                </a:lnTo>
                <a:lnTo>
                  <a:pt x="3662172" y="1096594"/>
                </a:lnTo>
                <a:lnTo>
                  <a:pt x="3647770" y="1096594"/>
                </a:lnTo>
                <a:lnTo>
                  <a:pt x="3647770" y="1110653"/>
                </a:lnTo>
                <a:lnTo>
                  <a:pt x="3633712" y="1110653"/>
                </a:lnTo>
                <a:lnTo>
                  <a:pt x="3633712" y="1125055"/>
                </a:lnTo>
                <a:lnTo>
                  <a:pt x="3647770" y="1125055"/>
                </a:lnTo>
                <a:lnTo>
                  <a:pt x="3647770" y="1139114"/>
                </a:lnTo>
                <a:close/>
                <a:moveTo>
                  <a:pt x="3785273" y="1412405"/>
                </a:moveTo>
                <a:lnTo>
                  <a:pt x="3798989" y="1412405"/>
                </a:lnTo>
                <a:lnTo>
                  <a:pt x="3798989" y="1399032"/>
                </a:lnTo>
                <a:lnTo>
                  <a:pt x="3812362" y="1399032"/>
                </a:lnTo>
                <a:lnTo>
                  <a:pt x="3812362" y="1385316"/>
                </a:lnTo>
                <a:lnTo>
                  <a:pt x="3798989" y="1385316"/>
                </a:lnTo>
                <a:lnTo>
                  <a:pt x="3798989" y="1371943"/>
                </a:lnTo>
                <a:lnTo>
                  <a:pt x="3785273" y="1371943"/>
                </a:lnTo>
                <a:lnTo>
                  <a:pt x="3785273" y="1385316"/>
                </a:lnTo>
                <a:lnTo>
                  <a:pt x="3771900" y="1385316"/>
                </a:lnTo>
                <a:lnTo>
                  <a:pt x="3771900" y="1399032"/>
                </a:lnTo>
                <a:lnTo>
                  <a:pt x="3785273" y="1399032"/>
                </a:lnTo>
                <a:lnTo>
                  <a:pt x="3785273" y="1412405"/>
                </a:lnTo>
                <a:close/>
                <a:moveTo>
                  <a:pt x="2571750" y="3080271"/>
                </a:moveTo>
                <a:lnTo>
                  <a:pt x="2571750" y="3052153"/>
                </a:lnTo>
                <a:lnTo>
                  <a:pt x="2599868" y="3052153"/>
                </a:lnTo>
                <a:lnTo>
                  <a:pt x="2599868" y="3024035"/>
                </a:lnTo>
                <a:lnTo>
                  <a:pt x="2571750" y="3024035"/>
                </a:lnTo>
                <a:lnTo>
                  <a:pt x="2571750" y="2995917"/>
                </a:lnTo>
                <a:lnTo>
                  <a:pt x="2543632" y="2995917"/>
                </a:lnTo>
                <a:lnTo>
                  <a:pt x="2543632" y="3024035"/>
                </a:lnTo>
                <a:lnTo>
                  <a:pt x="2515514" y="3024035"/>
                </a:lnTo>
                <a:lnTo>
                  <a:pt x="2515514" y="3052153"/>
                </a:lnTo>
                <a:lnTo>
                  <a:pt x="2543632" y="3052153"/>
                </a:lnTo>
                <a:lnTo>
                  <a:pt x="2543632" y="3080271"/>
                </a:lnTo>
                <a:lnTo>
                  <a:pt x="2571750" y="3080271"/>
                </a:lnTo>
                <a:close/>
                <a:moveTo>
                  <a:pt x="2502142" y="3214688"/>
                </a:moveTo>
                <a:lnTo>
                  <a:pt x="2502142" y="3188284"/>
                </a:lnTo>
                <a:lnTo>
                  <a:pt x="2528545" y="3188284"/>
                </a:lnTo>
                <a:lnTo>
                  <a:pt x="2528545" y="3162224"/>
                </a:lnTo>
                <a:lnTo>
                  <a:pt x="2502142" y="3162224"/>
                </a:lnTo>
                <a:lnTo>
                  <a:pt x="2502142" y="3135821"/>
                </a:lnTo>
                <a:lnTo>
                  <a:pt x="2476081" y="3135821"/>
                </a:lnTo>
                <a:lnTo>
                  <a:pt x="2476081" y="3162224"/>
                </a:lnTo>
                <a:lnTo>
                  <a:pt x="2449678" y="3162224"/>
                </a:lnTo>
                <a:lnTo>
                  <a:pt x="2449678" y="3188284"/>
                </a:lnTo>
                <a:lnTo>
                  <a:pt x="2476081" y="3188284"/>
                </a:lnTo>
                <a:lnTo>
                  <a:pt x="2476081" y="3214688"/>
                </a:lnTo>
                <a:lnTo>
                  <a:pt x="2502142" y="3214688"/>
                </a:lnTo>
                <a:close/>
                <a:moveTo>
                  <a:pt x="2638958" y="3213316"/>
                </a:moveTo>
                <a:lnTo>
                  <a:pt x="2638958" y="3187941"/>
                </a:lnTo>
                <a:lnTo>
                  <a:pt x="2664333" y="3187941"/>
                </a:lnTo>
                <a:lnTo>
                  <a:pt x="2664333" y="3162567"/>
                </a:lnTo>
                <a:lnTo>
                  <a:pt x="2638958" y="3162567"/>
                </a:lnTo>
                <a:lnTo>
                  <a:pt x="2638958" y="3137192"/>
                </a:lnTo>
                <a:lnTo>
                  <a:pt x="2613584" y="3137192"/>
                </a:lnTo>
                <a:lnTo>
                  <a:pt x="2613584" y="3162567"/>
                </a:lnTo>
                <a:lnTo>
                  <a:pt x="2588209" y="3162567"/>
                </a:lnTo>
                <a:lnTo>
                  <a:pt x="2588209" y="3187941"/>
                </a:lnTo>
                <a:lnTo>
                  <a:pt x="2613584" y="3187941"/>
                </a:lnTo>
                <a:lnTo>
                  <a:pt x="2613584" y="3213316"/>
                </a:lnTo>
                <a:lnTo>
                  <a:pt x="2638958" y="3213316"/>
                </a:lnTo>
                <a:close/>
                <a:moveTo>
                  <a:pt x="2432876" y="3349104"/>
                </a:moveTo>
                <a:lnTo>
                  <a:pt x="2432876" y="3324758"/>
                </a:lnTo>
                <a:lnTo>
                  <a:pt x="2457221" y="3324758"/>
                </a:lnTo>
                <a:lnTo>
                  <a:pt x="2457221" y="3300070"/>
                </a:lnTo>
                <a:lnTo>
                  <a:pt x="2432876" y="3300070"/>
                </a:lnTo>
                <a:lnTo>
                  <a:pt x="2432876" y="3275724"/>
                </a:lnTo>
                <a:lnTo>
                  <a:pt x="2408187" y="3275724"/>
                </a:lnTo>
                <a:lnTo>
                  <a:pt x="2408187" y="3300070"/>
                </a:lnTo>
                <a:lnTo>
                  <a:pt x="2383841" y="3300070"/>
                </a:lnTo>
                <a:lnTo>
                  <a:pt x="2383841" y="3324758"/>
                </a:lnTo>
                <a:lnTo>
                  <a:pt x="2408187" y="3324758"/>
                </a:lnTo>
                <a:lnTo>
                  <a:pt x="2408187" y="3349104"/>
                </a:lnTo>
                <a:lnTo>
                  <a:pt x="2432876" y="3349104"/>
                </a:lnTo>
                <a:close/>
                <a:moveTo>
                  <a:pt x="2708224" y="3078213"/>
                </a:moveTo>
                <a:lnTo>
                  <a:pt x="2708224" y="3051467"/>
                </a:lnTo>
                <a:lnTo>
                  <a:pt x="2734970" y="3051467"/>
                </a:lnTo>
                <a:lnTo>
                  <a:pt x="2734970" y="3024721"/>
                </a:lnTo>
                <a:lnTo>
                  <a:pt x="2708224" y="3024721"/>
                </a:lnTo>
                <a:lnTo>
                  <a:pt x="2708224" y="2997975"/>
                </a:lnTo>
                <a:lnTo>
                  <a:pt x="2681478" y="2997975"/>
                </a:lnTo>
                <a:lnTo>
                  <a:pt x="2681478" y="3024721"/>
                </a:lnTo>
                <a:lnTo>
                  <a:pt x="2654732" y="3024721"/>
                </a:lnTo>
                <a:lnTo>
                  <a:pt x="2654732" y="3051467"/>
                </a:lnTo>
                <a:lnTo>
                  <a:pt x="2681478" y="3051467"/>
                </a:lnTo>
                <a:lnTo>
                  <a:pt x="2681478" y="3078213"/>
                </a:lnTo>
                <a:lnTo>
                  <a:pt x="2708224" y="3078213"/>
                </a:lnTo>
                <a:close/>
                <a:moveTo>
                  <a:pt x="2365667" y="3216402"/>
                </a:moveTo>
                <a:lnTo>
                  <a:pt x="2365667" y="3188970"/>
                </a:lnTo>
                <a:lnTo>
                  <a:pt x="2393099" y="3188970"/>
                </a:lnTo>
                <a:lnTo>
                  <a:pt x="2393099" y="3161538"/>
                </a:lnTo>
                <a:lnTo>
                  <a:pt x="2365667" y="3161538"/>
                </a:lnTo>
                <a:lnTo>
                  <a:pt x="2365667" y="3134106"/>
                </a:lnTo>
                <a:lnTo>
                  <a:pt x="2338235" y="3134106"/>
                </a:lnTo>
                <a:lnTo>
                  <a:pt x="2338235" y="3161538"/>
                </a:lnTo>
                <a:lnTo>
                  <a:pt x="2310803" y="3161538"/>
                </a:lnTo>
                <a:lnTo>
                  <a:pt x="2310803" y="3188970"/>
                </a:lnTo>
                <a:lnTo>
                  <a:pt x="2338235" y="3188970"/>
                </a:lnTo>
                <a:lnTo>
                  <a:pt x="2338235" y="3216402"/>
                </a:lnTo>
                <a:lnTo>
                  <a:pt x="2365667" y="3216402"/>
                </a:lnTo>
                <a:close/>
                <a:moveTo>
                  <a:pt x="2159242" y="3351162"/>
                </a:moveTo>
                <a:lnTo>
                  <a:pt x="2159242" y="3325444"/>
                </a:lnTo>
                <a:lnTo>
                  <a:pt x="2184959" y="3325444"/>
                </a:lnTo>
                <a:lnTo>
                  <a:pt x="2184959" y="3299384"/>
                </a:lnTo>
                <a:lnTo>
                  <a:pt x="2159242" y="3299384"/>
                </a:lnTo>
                <a:lnTo>
                  <a:pt x="2159242" y="3273666"/>
                </a:lnTo>
                <a:lnTo>
                  <a:pt x="2133181" y="3273666"/>
                </a:lnTo>
                <a:lnTo>
                  <a:pt x="2133181" y="3299384"/>
                </a:lnTo>
                <a:lnTo>
                  <a:pt x="2107463" y="3299384"/>
                </a:lnTo>
                <a:lnTo>
                  <a:pt x="2107463" y="3325444"/>
                </a:lnTo>
                <a:lnTo>
                  <a:pt x="2133181" y="3325444"/>
                </a:lnTo>
                <a:lnTo>
                  <a:pt x="2133181" y="3351162"/>
                </a:lnTo>
                <a:lnTo>
                  <a:pt x="2159242" y="3351162"/>
                </a:lnTo>
                <a:close/>
                <a:moveTo>
                  <a:pt x="2228850" y="3217088"/>
                </a:moveTo>
                <a:lnTo>
                  <a:pt x="2228850" y="3189313"/>
                </a:lnTo>
                <a:lnTo>
                  <a:pt x="2256625" y="3189313"/>
                </a:lnTo>
                <a:lnTo>
                  <a:pt x="2256625" y="3161195"/>
                </a:lnTo>
                <a:lnTo>
                  <a:pt x="2228850" y="3161195"/>
                </a:lnTo>
                <a:lnTo>
                  <a:pt x="2228850" y="3133420"/>
                </a:lnTo>
                <a:lnTo>
                  <a:pt x="2200732" y="3133420"/>
                </a:lnTo>
                <a:lnTo>
                  <a:pt x="2200732" y="3161195"/>
                </a:lnTo>
                <a:lnTo>
                  <a:pt x="2172958" y="3161195"/>
                </a:lnTo>
                <a:lnTo>
                  <a:pt x="2172958" y="3189313"/>
                </a:lnTo>
                <a:lnTo>
                  <a:pt x="2200732" y="3189313"/>
                </a:lnTo>
                <a:lnTo>
                  <a:pt x="2200732" y="3217088"/>
                </a:lnTo>
                <a:lnTo>
                  <a:pt x="2228850" y="3217088"/>
                </a:lnTo>
                <a:close/>
                <a:moveTo>
                  <a:pt x="2296058" y="3350476"/>
                </a:moveTo>
                <a:lnTo>
                  <a:pt x="2296058" y="3325101"/>
                </a:lnTo>
                <a:lnTo>
                  <a:pt x="2321433" y="3325101"/>
                </a:lnTo>
                <a:lnTo>
                  <a:pt x="2321433" y="3299727"/>
                </a:lnTo>
                <a:lnTo>
                  <a:pt x="2296058" y="3299727"/>
                </a:lnTo>
                <a:lnTo>
                  <a:pt x="2296058" y="3274352"/>
                </a:lnTo>
                <a:lnTo>
                  <a:pt x="2270684" y="3274352"/>
                </a:lnTo>
                <a:lnTo>
                  <a:pt x="2270684" y="3299727"/>
                </a:lnTo>
                <a:lnTo>
                  <a:pt x="2245309" y="3299727"/>
                </a:lnTo>
                <a:lnTo>
                  <a:pt x="2245309" y="3325101"/>
                </a:lnTo>
                <a:lnTo>
                  <a:pt x="2270684" y="3325101"/>
                </a:lnTo>
                <a:lnTo>
                  <a:pt x="2270684" y="3350476"/>
                </a:lnTo>
                <a:lnTo>
                  <a:pt x="2296058" y="3350476"/>
                </a:lnTo>
                <a:close/>
                <a:moveTo>
                  <a:pt x="2844698" y="3076156"/>
                </a:moveTo>
                <a:lnTo>
                  <a:pt x="2844698" y="3050781"/>
                </a:lnTo>
                <a:lnTo>
                  <a:pt x="2870073" y="3050781"/>
                </a:lnTo>
                <a:lnTo>
                  <a:pt x="2870073" y="3025407"/>
                </a:lnTo>
                <a:lnTo>
                  <a:pt x="2844698" y="3025407"/>
                </a:lnTo>
                <a:lnTo>
                  <a:pt x="2844698" y="3000032"/>
                </a:lnTo>
                <a:lnTo>
                  <a:pt x="2819324" y="3000032"/>
                </a:lnTo>
                <a:lnTo>
                  <a:pt x="2819324" y="3025407"/>
                </a:lnTo>
                <a:lnTo>
                  <a:pt x="2793949" y="3025407"/>
                </a:lnTo>
                <a:lnTo>
                  <a:pt x="2793949" y="3050781"/>
                </a:lnTo>
                <a:lnTo>
                  <a:pt x="2819324" y="3050781"/>
                </a:lnTo>
                <a:lnTo>
                  <a:pt x="2819324" y="3076156"/>
                </a:lnTo>
                <a:lnTo>
                  <a:pt x="2844698" y="3076156"/>
                </a:lnTo>
                <a:close/>
                <a:moveTo>
                  <a:pt x="3256178" y="2527516"/>
                </a:moveTo>
                <a:lnTo>
                  <a:pt x="3256178" y="2502141"/>
                </a:lnTo>
                <a:lnTo>
                  <a:pt x="3281553" y="2502141"/>
                </a:lnTo>
                <a:lnTo>
                  <a:pt x="3281553" y="2476767"/>
                </a:lnTo>
                <a:lnTo>
                  <a:pt x="3256178" y="2476767"/>
                </a:lnTo>
                <a:lnTo>
                  <a:pt x="3256178" y="2451392"/>
                </a:lnTo>
                <a:lnTo>
                  <a:pt x="3230804" y="2451392"/>
                </a:lnTo>
                <a:lnTo>
                  <a:pt x="3230804" y="2476767"/>
                </a:lnTo>
                <a:lnTo>
                  <a:pt x="3205429" y="2476767"/>
                </a:lnTo>
                <a:lnTo>
                  <a:pt x="3205429" y="2502141"/>
                </a:lnTo>
                <a:lnTo>
                  <a:pt x="3230804" y="2502141"/>
                </a:lnTo>
                <a:lnTo>
                  <a:pt x="3230804" y="2527516"/>
                </a:lnTo>
                <a:lnTo>
                  <a:pt x="3256178" y="2527516"/>
                </a:lnTo>
                <a:close/>
                <a:moveTo>
                  <a:pt x="3187598" y="2664676"/>
                </a:moveTo>
                <a:lnTo>
                  <a:pt x="3187598" y="2639301"/>
                </a:lnTo>
                <a:lnTo>
                  <a:pt x="3212973" y="2639301"/>
                </a:lnTo>
                <a:lnTo>
                  <a:pt x="3212973" y="2613927"/>
                </a:lnTo>
                <a:lnTo>
                  <a:pt x="3187598" y="2613927"/>
                </a:lnTo>
                <a:lnTo>
                  <a:pt x="3187598" y="2588552"/>
                </a:lnTo>
                <a:lnTo>
                  <a:pt x="3162224" y="2588552"/>
                </a:lnTo>
                <a:lnTo>
                  <a:pt x="3162224" y="2613927"/>
                </a:lnTo>
                <a:lnTo>
                  <a:pt x="3136849" y="2613927"/>
                </a:lnTo>
                <a:lnTo>
                  <a:pt x="3136849" y="2639301"/>
                </a:lnTo>
                <a:lnTo>
                  <a:pt x="3162224" y="2639301"/>
                </a:lnTo>
                <a:lnTo>
                  <a:pt x="3162224" y="2664676"/>
                </a:lnTo>
                <a:lnTo>
                  <a:pt x="3187598" y="2664676"/>
                </a:lnTo>
                <a:close/>
                <a:moveTo>
                  <a:pt x="3324416" y="2389670"/>
                </a:moveTo>
                <a:lnTo>
                  <a:pt x="3324416" y="2364638"/>
                </a:lnTo>
                <a:lnTo>
                  <a:pt x="3349447" y="2364638"/>
                </a:lnTo>
                <a:lnTo>
                  <a:pt x="3349447" y="2339950"/>
                </a:lnTo>
                <a:lnTo>
                  <a:pt x="3324416" y="2339950"/>
                </a:lnTo>
                <a:lnTo>
                  <a:pt x="3324416" y="2314918"/>
                </a:lnTo>
                <a:lnTo>
                  <a:pt x="3299727" y="2314918"/>
                </a:lnTo>
                <a:lnTo>
                  <a:pt x="3299727" y="2339950"/>
                </a:lnTo>
                <a:lnTo>
                  <a:pt x="3274695" y="2339950"/>
                </a:lnTo>
                <a:lnTo>
                  <a:pt x="3274695" y="2364638"/>
                </a:lnTo>
                <a:lnTo>
                  <a:pt x="3299727" y="2364638"/>
                </a:lnTo>
                <a:lnTo>
                  <a:pt x="3299727" y="2389670"/>
                </a:lnTo>
                <a:lnTo>
                  <a:pt x="3324416" y="2389670"/>
                </a:lnTo>
                <a:close/>
                <a:moveTo>
                  <a:pt x="3118676" y="2801150"/>
                </a:moveTo>
                <a:lnTo>
                  <a:pt x="3118676" y="2776118"/>
                </a:lnTo>
                <a:lnTo>
                  <a:pt x="3143707" y="2776118"/>
                </a:lnTo>
                <a:lnTo>
                  <a:pt x="3143707" y="2751430"/>
                </a:lnTo>
                <a:lnTo>
                  <a:pt x="3118676" y="2751430"/>
                </a:lnTo>
                <a:lnTo>
                  <a:pt x="3118676" y="2726398"/>
                </a:lnTo>
                <a:lnTo>
                  <a:pt x="3093987" y="2726398"/>
                </a:lnTo>
                <a:lnTo>
                  <a:pt x="3093987" y="2751430"/>
                </a:lnTo>
                <a:lnTo>
                  <a:pt x="3068955" y="2751430"/>
                </a:lnTo>
                <a:lnTo>
                  <a:pt x="3068955" y="2776118"/>
                </a:lnTo>
                <a:lnTo>
                  <a:pt x="3093987" y="2776118"/>
                </a:lnTo>
                <a:lnTo>
                  <a:pt x="3093987" y="2801150"/>
                </a:lnTo>
                <a:lnTo>
                  <a:pt x="3118676" y="2801150"/>
                </a:lnTo>
                <a:close/>
                <a:moveTo>
                  <a:pt x="2913622" y="2940368"/>
                </a:moveTo>
                <a:lnTo>
                  <a:pt x="2913622" y="2913964"/>
                </a:lnTo>
                <a:lnTo>
                  <a:pt x="2940025" y="2913964"/>
                </a:lnTo>
                <a:lnTo>
                  <a:pt x="2940025" y="2887904"/>
                </a:lnTo>
                <a:lnTo>
                  <a:pt x="2913622" y="2887904"/>
                </a:lnTo>
                <a:lnTo>
                  <a:pt x="2913622" y="2861501"/>
                </a:lnTo>
                <a:lnTo>
                  <a:pt x="2887561" y="2861501"/>
                </a:lnTo>
                <a:lnTo>
                  <a:pt x="2887561" y="2887904"/>
                </a:lnTo>
                <a:lnTo>
                  <a:pt x="2861158" y="2887904"/>
                </a:lnTo>
                <a:lnTo>
                  <a:pt x="2861158" y="2913964"/>
                </a:lnTo>
                <a:lnTo>
                  <a:pt x="2887561" y="2913964"/>
                </a:lnTo>
                <a:lnTo>
                  <a:pt x="2887561" y="2940368"/>
                </a:lnTo>
                <a:lnTo>
                  <a:pt x="2913622" y="2940368"/>
                </a:lnTo>
                <a:close/>
                <a:moveTo>
                  <a:pt x="3050096" y="2937624"/>
                </a:moveTo>
                <a:lnTo>
                  <a:pt x="3050096" y="2913278"/>
                </a:lnTo>
                <a:lnTo>
                  <a:pt x="3074441" y="2913278"/>
                </a:lnTo>
                <a:lnTo>
                  <a:pt x="3074441" y="2888590"/>
                </a:lnTo>
                <a:lnTo>
                  <a:pt x="3050096" y="2888590"/>
                </a:lnTo>
                <a:lnTo>
                  <a:pt x="3050096" y="2864244"/>
                </a:lnTo>
                <a:lnTo>
                  <a:pt x="3025407" y="2864244"/>
                </a:lnTo>
                <a:lnTo>
                  <a:pt x="3025407" y="2888590"/>
                </a:lnTo>
                <a:lnTo>
                  <a:pt x="3001061" y="2888590"/>
                </a:lnTo>
                <a:lnTo>
                  <a:pt x="3001061" y="2913278"/>
                </a:lnTo>
                <a:lnTo>
                  <a:pt x="3025407" y="2913278"/>
                </a:lnTo>
                <a:lnTo>
                  <a:pt x="3025407" y="2937624"/>
                </a:lnTo>
                <a:lnTo>
                  <a:pt x="3050096" y="2937624"/>
                </a:lnTo>
                <a:close/>
                <a:moveTo>
                  <a:pt x="3392653" y="2251481"/>
                </a:moveTo>
                <a:lnTo>
                  <a:pt x="3392653" y="2227136"/>
                </a:lnTo>
                <a:lnTo>
                  <a:pt x="3416999" y="2227136"/>
                </a:lnTo>
                <a:lnTo>
                  <a:pt x="3416999" y="2203133"/>
                </a:lnTo>
                <a:lnTo>
                  <a:pt x="3392653" y="2203133"/>
                </a:lnTo>
                <a:lnTo>
                  <a:pt x="3392653" y="2178787"/>
                </a:lnTo>
                <a:lnTo>
                  <a:pt x="3368650" y="2178787"/>
                </a:lnTo>
                <a:lnTo>
                  <a:pt x="3368650" y="2203133"/>
                </a:lnTo>
                <a:lnTo>
                  <a:pt x="3344304" y="2203133"/>
                </a:lnTo>
                <a:lnTo>
                  <a:pt x="3344304" y="2227136"/>
                </a:lnTo>
                <a:lnTo>
                  <a:pt x="3368650" y="2227136"/>
                </a:lnTo>
                <a:lnTo>
                  <a:pt x="3368650" y="2251481"/>
                </a:lnTo>
                <a:lnTo>
                  <a:pt x="3392653" y="2251481"/>
                </a:lnTo>
                <a:close/>
                <a:moveTo>
                  <a:pt x="2777490" y="2943111"/>
                </a:moveTo>
                <a:lnTo>
                  <a:pt x="2777490" y="2914993"/>
                </a:lnTo>
                <a:lnTo>
                  <a:pt x="2805608" y="2914993"/>
                </a:lnTo>
                <a:lnTo>
                  <a:pt x="2805608" y="2886875"/>
                </a:lnTo>
                <a:lnTo>
                  <a:pt x="2777490" y="2886875"/>
                </a:lnTo>
                <a:lnTo>
                  <a:pt x="2777490" y="2858757"/>
                </a:lnTo>
                <a:lnTo>
                  <a:pt x="2749372" y="2858757"/>
                </a:lnTo>
                <a:lnTo>
                  <a:pt x="2749372" y="2886875"/>
                </a:lnTo>
                <a:lnTo>
                  <a:pt x="2721254" y="2886875"/>
                </a:lnTo>
                <a:lnTo>
                  <a:pt x="2721254" y="2914993"/>
                </a:lnTo>
                <a:lnTo>
                  <a:pt x="2749372" y="2914993"/>
                </a:lnTo>
                <a:lnTo>
                  <a:pt x="2749372" y="2943111"/>
                </a:lnTo>
                <a:lnTo>
                  <a:pt x="2777490" y="2943111"/>
                </a:lnTo>
                <a:close/>
                <a:moveTo>
                  <a:pt x="2982544" y="2804236"/>
                </a:moveTo>
                <a:lnTo>
                  <a:pt x="2982544" y="2777147"/>
                </a:lnTo>
                <a:lnTo>
                  <a:pt x="3009634" y="2777147"/>
                </a:lnTo>
                <a:lnTo>
                  <a:pt x="3009634" y="2750401"/>
                </a:lnTo>
                <a:lnTo>
                  <a:pt x="2982544" y="2750401"/>
                </a:lnTo>
                <a:lnTo>
                  <a:pt x="2982544" y="2723312"/>
                </a:lnTo>
                <a:lnTo>
                  <a:pt x="2955798" y="2723312"/>
                </a:lnTo>
                <a:lnTo>
                  <a:pt x="2955798" y="2750401"/>
                </a:lnTo>
                <a:lnTo>
                  <a:pt x="2928709" y="2750401"/>
                </a:lnTo>
                <a:lnTo>
                  <a:pt x="2928709" y="2777147"/>
                </a:lnTo>
                <a:lnTo>
                  <a:pt x="2955798" y="2777147"/>
                </a:lnTo>
                <a:lnTo>
                  <a:pt x="2955798" y="2804236"/>
                </a:lnTo>
                <a:lnTo>
                  <a:pt x="2982544" y="2804236"/>
                </a:lnTo>
                <a:close/>
                <a:moveTo>
                  <a:pt x="1584884" y="531152"/>
                </a:moveTo>
                <a:lnTo>
                  <a:pt x="1584884" y="556527"/>
                </a:lnTo>
                <a:lnTo>
                  <a:pt x="1559509" y="556527"/>
                </a:lnTo>
                <a:lnTo>
                  <a:pt x="1559509" y="581901"/>
                </a:lnTo>
                <a:lnTo>
                  <a:pt x="1584884" y="581901"/>
                </a:lnTo>
                <a:lnTo>
                  <a:pt x="1584884" y="607276"/>
                </a:lnTo>
                <a:lnTo>
                  <a:pt x="1610258" y="607276"/>
                </a:lnTo>
                <a:lnTo>
                  <a:pt x="1610258" y="581901"/>
                </a:lnTo>
                <a:lnTo>
                  <a:pt x="1635633" y="581901"/>
                </a:lnTo>
                <a:lnTo>
                  <a:pt x="1635633" y="556527"/>
                </a:lnTo>
                <a:lnTo>
                  <a:pt x="1610258" y="556527"/>
                </a:lnTo>
                <a:lnTo>
                  <a:pt x="1610258" y="531152"/>
                </a:lnTo>
                <a:lnTo>
                  <a:pt x="1584884" y="531152"/>
                </a:lnTo>
                <a:close/>
                <a:moveTo>
                  <a:pt x="1544764" y="2947911"/>
                </a:moveTo>
                <a:lnTo>
                  <a:pt x="1544764" y="2916707"/>
                </a:lnTo>
                <a:lnTo>
                  <a:pt x="1575968" y="2916707"/>
                </a:lnTo>
                <a:lnTo>
                  <a:pt x="1575968" y="2885161"/>
                </a:lnTo>
                <a:lnTo>
                  <a:pt x="1544764" y="2885161"/>
                </a:lnTo>
                <a:lnTo>
                  <a:pt x="1544764" y="2853957"/>
                </a:lnTo>
                <a:lnTo>
                  <a:pt x="1513218" y="2853957"/>
                </a:lnTo>
                <a:lnTo>
                  <a:pt x="1513218" y="2885161"/>
                </a:lnTo>
                <a:lnTo>
                  <a:pt x="1482014" y="2885161"/>
                </a:lnTo>
                <a:lnTo>
                  <a:pt x="1482014" y="2916707"/>
                </a:lnTo>
                <a:lnTo>
                  <a:pt x="1513218" y="2916707"/>
                </a:lnTo>
                <a:lnTo>
                  <a:pt x="1513218" y="2947911"/>
                </a:lnTo>
                <a:lnTo>
                  <a:pt x="1544764" y="2947911"/>
                </a:lnTo>
                <a:close/>
                <a:moveTo>
                  <a:pt x="1339024" y="2811094"/>
                </a:moveTo>
                <a:lnTo>
                  <a:pt x="1339024" y="2779547"/>
                </a:lnTo>
                <a:lnTo>
                  <a:pt x="1370571" y="2779547"/>
                </a:lnTo>
                <a:lnTo>
                  <a:pt x="1370571" y="2748001"/>
                </a:lnTo>
                <a:lnTo>
                  <a:pt x="1339024" y="2748001"/>
                </a:lnTo>
                <a:lnTo>
                  <a:pt x="1339024" y="2716454"/>
                </a:lnTo>
                <a:lnTo>
                  <a:pt x="1307478" y="2716454"/>
                </a:lnTo>
                <a:lnTo>
                  <a:pt x="1307478" y="2748001"/>
                </a:lnTo>
                <a:lnTo>
                  <a:pt x="1275931" y="2748001"/>
                </a:lnTo>
                <a:lnTo>
                  <a:pt x="1275931" y="2779547"/>
                </a:lnTo>
                <a:lnTo>
                  <a:pt x="1307478" y="2779547"/>
                </a:lnTo>
                <a:lnTo>
                  <a:pt x="1307478" y="2811094"/>
                </a:lnTo>
                <a:lnTo>
                  <a:pt x="1339024" y="2811094"/>
                </a:lnTo>
                <a:close/>
                <a:moveTo>
                  <a:pt x="1201179" y="2809380"/>
                </a:moveTo>
                <a:lnTo>
                  <a:pt x="1201179" y="2778862"/>
                </a:lnTo>
                <a:lnTo>
                  <a:pt x="1231697" y="2778862"/>
                </a:lnTo>
                <a:lnTo>
                  <a:pt x="1231697" y="2748686"/>
                </a:lnTo>
                <a:lnTo>
                  <a:pt x="1201179" y="2748686"/>
                </a:lnTo>
                <a:lnTo>
                  <a:pt x="1201179" y="2718168"/>
                </a:lnTo>
                <a:lnTo>
                  <a:pt x="1171003" y="2718168"/>
                </a:lnTo>
                <a:lnTo>
                  <a:pt x="1171003" y="2748686"/>
                </a:lnTo>
                <a:lnTo>
                  <a:pt x="1140485" y="2748686"/>
                </a:lnTo>
                <a:lnTo>
                  <a:pt x="1140485" y="2778862"/>
                </a:lnTo>
                <a:lnTo>
                  <a:pt x="1171003" y="2778862"/>
                </a:lnTo>
                <a:lnTo>
                  <a:pt x="1171003" y="2809380"/>
                </a:lnTo>
                <a:lnTo>
                  <a:pt x="1201179" y="2809380"/>
                </a:lnTo>
                <a:close/>
                <a:moveTo>
                  <a:pt x="1476527" y="2812123"/>
                </a:moveTo>
                <a:lnTo>
                  <a:pt x="1476527" y="2779890"/>
                </a:lnTo>
                <a:lnTo>
                  <a:pt x="1508760" y="2779890"/>
                </a:lnTo>
                <a:lnTo>
                  <a:pt x="1508760" y="2747658"/>
                </a:lnTo>
                <a:lnTo>
                  <a:pt x="1476527" y="2747658"/>
                </a:lnTo>
                <a:lnTo>
                  <a:pt x="1476527" y="2715425"/>
                </a:lnTo>
                <a:lnTo>
                  <a:pt x="1444295" y="2715425"/>
                </a:lnTo>
                <a:lnTo>
                  <a:pt x="1444295" y="2747658"/>
                </a:lnTo>
                <a:lnTo>
                  <a:pt x="1412062" y="2747658"/>
                </a:lnTo>
                <a:lnTo>
                  <a:pt x="1412062" y="2779890"/>
                </a:lnTo>
                <a:lnTo>
                  <a:pt x="1444295" y="2779890"/>
                </a:lnTo>
                <a:lnTo>
                  <a:pt x="1444295" y="2812123"/>
                </a:lnTo>
                <a:lnTo>
                  <a:pt x="1476527" y="2812123"/>
                </a:lnTo>
                <a:close/>
                <a:moveTo>
                  <a:pt x="1406919" y="2946540"/>
                </a:moveTo>
                <a:lnTo>
                  <a:pt x="1406919" y="2916022"/>
                </a:lnTo>
                <a:lnTo>
                  <a:pt x="1437437" y="2916022"/>
                </a:lnTo>
                <a:lnTo>
                  <a:pt x="1437437" y="2885846"/>
                </a:lnTo>
                <a:lnTo>
                  <a:pt x="1406919" y="2885846"/>
                </a:lnTo>
                <a:lnTo>
                  <a:pt x="1406919" y="2855328"/>
                </a:lnTo>
                <a:lnTo>
                  <a:pt x="1376743" y="2855328"/>
                </a:lnTo>
                <a:lnTo>
                  <a:pt x="1376743" y="2885846"/>
                </a:lnTo>
                <a:lnTo>
                  <a:pt x="1346225" y="2885846"/>
                </a:lnTo>
                <a:lnTo>
                  <a:pt x="1346225" y="2916022"/>
                </a:lnTo>
                <a:lnTo>
                  <a:pt x="1376743" y="2916022"/>
                </a:lnTo>
                <a:lnTo>
                  <a:pt x="1376743" y="2946540"/>
                </a:lnTo>
                <a:lnTo>
                  <a:pt x="1406919" y="2946540"/>
                </a:lnTo>
                <a:close/>
                <a:moveTo>
                  <a:pt x="1269416" y="2945168"/>
                </a:moveTo>
                <a:lnTo>
                  <a:pt x="1269416" y="2915679"/>
                </a:lnTo>
                <a:lnTo>
                  <a:pt x="1298905" y="2915679"/>
                </a:lnTo>
                <a:lnTo>
                  <a:pt x="1298905" y="2886189"/>
                </a:lnTo>
                <a:lnTo>
                  <a:pt x="1269416" y="2886189"/>
                </a:lnTo>
                <a:lnTo>
                  <a:pt x="1269416" y="2856700"/>
                </a:lnTo>
                <a:lnTo>
                  <a:pt x="1239926" y="2856700"/>
                </a:lnTo>
                <a:lnTo>
                  <a:pt x="1239926" y="2886189"/>
                </a:lnTo>
                <a:lnTo>
                  <a:pt x="1210437" y="2886189"/>
                </a:lnTo>
                <a:lnTo>
                  <a:pt x="1210437" y="2915679"/>
                </a:lnTo>
                <a:lnTo>
                  <a:pt x="1239926" y="2915679"/>
                </a:lnTo>
                <a:lnTo>
                  <a:pt x="1239926" y="2945168"/>
                </a:lnTo>
                <a:lnTo>
                  <a:pt x="1269416" y="2945168"/>
                </a:lnTo>
                <a:close/>
                <a:moveTo>
                  <a:pt x="926516" y="2534031"/>
                </a:moveTo>
                <a:lnTo>
                  <a:pt x="926516" y="2504199"/>
                </a:lnTo>
                <a:lnTo>
                  <a:pt x="956348" y="2504199"/>
                </a:lnTo>
                <a:lnTo>
                  <a:pt x="956348" y="2474709"/>
                </a:lnTo>
                <a:lnTo>
                  <a:pt x="926516" y="2474709"/>
                </a:lnTo>
                <a:lnTo>
                  <a:pt x="926516" y="2444877"/>
                </a:lnTo>
                <a:lnTo>
                  <a:pt x="897026" y="2444877"/>
                </a:lnTo>
                <a:lnTo>
                  <a:pt x="897026" y="2474709"/>
                </a:lnTo>
                <a:lnTo>
                  <a:pt x="867194" y="2474709"/>
                </a:lnTo>
                <a:lnTo>
                  <a:pt x="867194" y="2504199"/>
                </a:lnTo>
                <a:lnTo>
                  <a:pt x="897026" y="2504199"/>
                </a:lnTo>
                <a:lnTo>
                  <a:pt x="897026" y="2534031"/>
                </a:lnTo>
                <a:lnTo>
                  <a:pt x="926516" y="2534031"/>
                </a:lnTo>
                <a:close/>
                <a:moveTo>
                  <a:pt x="995096" y="2670848"/>
                </a:moveTo>
                <a:lnTo>
                  <a:pt x="995096" y="2641359"/>
                </a:lnTo>
                <a:lnTo>
                  <a:pt x="1024585" y="2641359"/>
                </a:lnTo>
                <a:lnTo>
                  <a:pt x="1024585" y="2611869"/>
                </a:lnTo>
                <a:lnTo>
                  <a:pt x="995096" y="2611869"/>
                </a:lnTo>
                <a:lnTo>
                  <a:pt x="995096" y="2582380"/>
                </a:lnTo>
                <a:lnTo>
                  <a:pt x="965606" y="2582380"/>
                </a:lnTo>
                <a:lnTo>
                  <a:pt x="965606" y="2611869"/>
                </a:lnTo>
                <a:lnTo>
                  <a:pt x="936117" y="2611869"/>
                </a:lnTo>
                <a:lnTo>
                  <a:pt x="936117" y="2641359"/>
                </a:lnTo>
                <a:lnTo>
                  <a:pt x="965606" y="2641359"/>
                </a:lnTo>
                <a:lnTo>
                  <a:pt x="965606" y="2670848"/>
                </a:lnTo>
                <a:lnTo>
                  <a:pt x="995096" y="2670848"/>
                </a:lnTo>
                <a:close/>
                <a:moveTo>
                  <a:pt x="1132942" y="2673248"/>
                </a:moveTo>
                <a:lnTo>
                  <a:pt x="1132942" y="2642045"/>
                </a:lnTo>
                <a:lnTo>
                  <a:pt x="1164145" y="2642045"/>
                </a:lnTo>
                <a:lnTo>
                  <a:pt x="1164145" y="2611184"/>
                </a:lnTo>
                <a:lnTo>
                  <a:pt x="1132942" y="2611184"/>
                </a:lnTo>
                <a:lnTo>
                  <a:pt x="1132942" y="2579980"/>
                </a:lnTo>
                <a:lnTo>
                  <a:pt x="1102081" y="2579980"/>
                </a:lnTo>
                <a:lnTo>
                  <a:pt x="1102081" y="2611184"/>
                </a:lnTo>
                <a:lnTo>
                  <a:pt x="1070877" y="2611184"/>
                </a:lnTo>
                <a:lnTo>
                  <a:pt x="1070877" y="2642045"/>
                </a:lnTo>
                <a:lnTo>
                  <a:pt x="1102081" y="2642045"/>
                </a:lnTo>
                <a:lnTo>
                  <a:pt x="1102081" y="2673248"/>
                </a:lnTo>
                <a:lnTo>
                  <a:pt x="1132942" y="2673248"/>
                </a:lnTo>
                <a:close/>
                <a:moveTo>
                  <a:pt x="1063333" y="2807322"/>
                </a:moveTo>
                <a:lnTo>
                  <a:pt x="1063333" y="2778176"/>
                </a:lnTo>
                <a:lnTo>
                  <a:pt x="1092479" y="2778176"/>
                </a:lnTo>
                <a:lnTo>
                  <a:pt x="1092479" y="2749372"/>
                </a:lnTo>
                <a:lnTo>
                  <a:pt x="1063333" y="2749372"/>
                </a:lnTo>
                <a:lnTo>
                  <a:pt x="1063333" y="2720226"/>
                </a:lnTo>
                <a:lnTo>
                  <a:pt x="1034529" y="2720226"/>
                </a:lnTo>
                <a:lnTo>
                  <a:pt x="1034529" y="2749372"/>
                </a:lnTo>
                <a:lnTo>
                  <a:pt x="1005383" y="2749372"/>
                </a:lnTo>
                <a:lnTo>
                  <a:pt x="1005383" y="2778176"/>
                </a:lnTo>
                <a:lnTo>
                  <a:pt x="1034529" y="2778176"/>
                </a:lnTo>
                <a:lnTo>
                  <a:pt x="1034529" y="2807322"/>
                </a:lnTo>
                <a:lnTo>
                  <a:pt x="1063333" y="2807322"/>
                </a:lnTo>
                <a:close/>
                <a:moveTo>
                  <a:pt x="2161299" y="3083700"/>
                </a:moveTo>
                <a:lnTo>
                  <a:pt x="2161299" y="3053182"/>
                </a:lnTo>
                <a:lnTo>
                  <a:pt x="2191817" y="3053182"/>
                </a:lnTo>
                <a:lnTo>
                  <a:pt x="2191817" y="3023006"/>
                </a:lnTo>
                <a:lnTo>
                  <a:pt x="2161299" y="3023006"/>
                </a:lnTo>
                <a:lnTo>
                  <a:pt x="2161299" y="2992488"/>
                </a:lnTo>
                <a:lnTo>
                  <a:pt x="2131124" y="2992488"/>
                </a:lnTo>
                <a:lnTo>
                  <a:pt x="2131124" y="3023006"/>
                </a:lnTo>
                <a:lnTo>
                  <a:pt x="2100605" y="3023006"/>
                </a:lnTo>
                <a:lnTo>
                  <a:pt x="2100605" y="3053182"/>
                </a:lnTo>
                <a:lnTo>
                  <a:pt x="2131124" y="3053182"/>
                </a:lnTo>
                <a:lnTo>
                  <a:pt x="2131124" y="3083700"/>
                </a:lnTo>
                <a:lnTo>
                  <a:pt x="2161299" y="3083700"/>
                </a:lnTo>
                <a:close/>
                <a:moveTo>
                  <a:pt x="2093747" y="2949283"/>
                </a:moveTo>
                <a:lnTo>
                  <a:pt x="2093747" y="2917050"/>
                </a:lnTo>
                <a:lnTo>
                  <a:pt x="2125980" y="2917050"/>
                </a:lnTo>
                <a:lnTo>
                  <a:pt x="2125980" y="2884818"/>
                </a:lnTo>
                <a:lnTo>
                  <a:pt x="2093747" y="2884818"/>
                </a:lnTo>
                <a:lnTo>
                  <a:pt x="2093747" y="2852585"/>
                </a:lnTo>
                <a:lnTo>
                  <a:pt x="2061515" y="2852585"/>
                </a:lnTo>
                <a:lnTo>
                  <a:pt x="2061515" y="2884818"/>
                </a:lnTo>
                <a:lnTo>
                  <a:pt x="2029282" y="2884818"/>
                </a:lnTo>
                <a:lnTo>
                  <a:pt x="2029282" y="2917050"/>
                </a:lnTo>
                <a:lnTo>
                  <a:pt x="2061515" y="2917050"/>
                </a:lnTo>
                <a:lnTo>
                  <a:pt x="2061515" y="2949283"/>
                </a:lnTo>
                <a:lnTo>
                  <a:pt x="2093747" y="2949283"/>
                </a:lnTo>
                <a:close/>
                <a:moveTo>
                  <a:pt x="2230565" y="2948597"/>
                </a:moveTo>
                <a:lnTo>
                  <a:pt x="2230565" y="2916707"/>
                </a:lnTo>
                <a:lnTo>
                  <a:pt x="2262454" y="2916707"/>
                </a:lnTo>
                <a:lnTo>
                  <a:pt x="2262454" y="2885161"/>
                </a:lnTo>
                <a:lnTo>
                  <a:pt x="2230565" y="2885161"/>
                </a:lnTo>
                <a:lnTo>
                  <a:pt x="2230565" y="2853271"/>
                </a:lnTo>
                <a:lnTo>
                  <a:pt x="2199018" y="2853271"/>
                </a:lnTo>
                <a:lnTo>
                  <a:pt x="2199018" y="2885161"/>
                </a:lnTo>
                <a:lnTo>
                  <a:pt x="2167128" y="2885161"/>
                </a:lnTo>
                <a:lnTo>
                  <a:pt x="2167128" y="2916707"/>
                </a:lnTo>
                <a:lnTo>
                  <a:pt x="2199018" y="2916707"/>
                </a:lnTo>
                <a:lnTo>
                  <a:pt x="2199018" y="2948597"/>
                </a:lnTo>
                <a:lnTo>
                  <a:pt x="2230565" y="2948597"/>
                </a:lnTo>
                <a:close/>
                <a:moveTo>
                  <a:pt x="857936" y="2396871"/>
                </a:moveTo>
                <a:lnTo>
                  <a:pt x="857936" y="2367039"/>
                </a:lnTo>
                <a:lnTo>
                  <a:pt x="887768" y="2367039"/>
                </a:lnTo>
                <a:lnTo>
                  <a:pt x="887768" y="2337549"/>
                </a:lnTo>
                <a:lnTo>
                  <a:pt x="857936" y="2337549"/>
                </a:lnTo>
                <a:lnTo>
                  <a:pt x="857936" y="2307717"/>
                </a:lnTo>
                <a:lnTo>
                  <a:pt x="828446" y="2307717"/>
                </a:lnTo>
                <a:lnTo>
                  <a:pt x="828446" y="2337549"/>
                </a:lnTo>
                <a:lnTo>
                  <a:pt x="798614" y="2337549"/>
                </a:lnTo>
                <a:lnTo>
                  <a:pt x="798614" y="2367039"/>
                </a:lnTo>
                <a:lnTo>
                  <a:pt x="828446" y="2367039"/>
                </a:lnTo>
                <a:lnTo>
                  <a:pt x="828446" y="2396871"/>
                </a:lnTo>
                <a:lnTo>
                  <a:pt x="857936" y="2396871"/>
                </a:lnTo>
                <a:close/>
                <a:moveTo>
                  <a:pt x="1956587" y="2949283"/>
                </a:moveTo>
                <a:lnTo>
                  <a:pt x="1956587" y="2917050"/>
                </a:lnTo>
                <a:lnTo>
                  <a:pt x="1988820" y="2917050"/>
                </a:lnTo>
                <a:lnTo>
                  <a:pt x="1988820" y="2884818"/>
                </a:lnTo>
                <a:lnTo>
                  <a:pt x="1956587" y="2884818"/>
                </a:lnTo>
                <a:lnTo>
                  <a:pt x="1956587" y="2852585"/>
                </a:lnTo>
                <a:lnTo>
                  <a:pt x="1924355" y="2852585"/>
                </a:lnTo>
                <a:lnTo>
                  <a:pt x="1924355" y="2884818"/>
                </a:lnTo>
                <a:lnTo>
                  <a:pt x="1892122" y="2884818"/>
                </a:lnTo>
                <a:lnTo>
                  <a:pt x="1892122" y="2917050"/>
                </a:lnTo>
                <a:lnTo>
                  <a:pt x="1924355" y="2917050"/>
                </a:lnTo>
                <a:lnTo>
                  <a:pt x="1924355" y="2949283"/>
                </a:lnTo>
                <a:lnTo>
                  <a:pt x="1956587" y="2949283"/>
                </a:lnTo>
                <a:close/>
                <a:moveTo>
                  <a:pt x="1681924" y="2948597"/>
                </a:moveTo>
                <a:lnTo>
                  <a:pt x="1681924" y="2916707"/>
                </a:lnTo>
                <a:lnTo>
                  <a:pt x="1713814" y="2916707"/>
                </a:lnTo>
                <a:lnTo>
                  <a:pt x="1713814" y="2885161"/>
                </a:lnTo>
                <a:lnTo>
                  <a:pt x="1681924" y="2885161"/>
                </a:lnTo>
                <a:lnTo>
                  <a:pt x="1681924" y="2853271"/>
                </a:lnTo>
                <a:lnTo>
                  <a:pt x="1650378" y="2853271"/>
                </a:lnTo>
                <a:lnTo>
                  <a:pt x="1650378" y="2885161"/>
                </a:lnTo>
                <a:lnTo>
                  <a:pt x="1618488" y="2885161"/>
                </a:lnTo>
                <a:lnTo>
                  <a:pt x="1618488" y="2916707"/>
                </a:lnTo>
                <a:lnTo>
                  <a:pt x="1650378" y="2916707"/>
                </a:lnTo>
                <a:lnTo>
                  <a:pt x="1650378" y="2948597"/>
                </a:lnTo>
                <a:lnTo>
                  <a:pt x="1681924" y="2948597"/>
                </a:lnTo>
                <a:close/>
                <a:moveTo>
                  <a:pt x="1612659" y="3083014"/>
                </a:moveTo>
                <a:lnTo>
                  <a:pt x="1612659" y="3053182"/>
                </a:lnTo>
                <a:lnTo>
                  <a:pt x="1642491" y="3053182"/>
                </a:lnTo>
                <a:lnTo>
                  <a:pt x="1642491" y="3023006"/>
                </a:lnTo>
                <a:lnTo>
                  <a:pt x="1612659" y="3023006"/>
                </a:lnTo>
                <a:lnTo>
                  <a:pt x="1612659" y="2993174"/>
                </a:lnTo>
                <a:lnTo>
                  <a:pt x="1582483" y="2993174"/>
                </a:lnTo>
                <a:lnTo>
                  <a:pt x="1582483" y="3023006"/>
                </a:lnTo>
                <a:lnTo>
                  <a:pt x="1552651" y="3023006"/>
                </a:lnTo>
                <a:lnTo>
                  <a:pt x="1552651" y="3053182"/>
                </a:lnTo>
                <a:lnTo>
                  <a:pt x="1582483" y="3053182"/>
                </a:lnTo>
                <a:lnTo>
                  <a:pt x="1582483" y="3083014"/>
                </a:lnTo>
                <a:lnTo>
                  <a:pt x="1612659" y="3083014"/>
                </a:lnTo>
                <a:close/>
                <a:moveTo>
                  <a:pt x="1887322" y="3084043"/>
                </a:moveTo>
                <a:lnTo>
                  <a:pt x="1887322" y="3053525"/>
                </a:lnTo>
                <a:lnTo>
                  <a:pt x="1917840" y="3053525"/>
                </a:lnTo>
                <a:lnTo>
                  <a:pt x="1917840" y="3022664"/>
                </a:lnTo>
                <a:lnTo>
                  <a:pt x="1887322" y="3022664"/>
                </a:lnTo>
                <a:lnTo>
                  <a:pt x="1887322" y="2992145"/>
                </a:lnTo>
                <a:lnTo>
                  <a:pt x="1856461" y="2992145"/>
                </a:lnTo>
                <a:lnTo>
                  <a:pt x="1856461" y="3022664"/>
                </a:lnTo>
                <a:lnTo>
                  <a:pt x="1825942" y="3022664"/>
                </a:lnTo>
                <a:lnTo>
                  <a:pt x="1825942" y="3053525"/>
                </a:lnTo>
                <a:lnTo>
                  <a:pt x="1856461" y="3053525"/>
                </a:lnTo>
                <a:lnTo>
                  <a:pt x="1856461" y="3084043"/>
                </a:lnTo>
                <a:lnTo>
                  <a:pt x="1887322" y="3084043"/>
                </a:lnTo>
                <a:close/>
                <a:moveTo>
                  <a:pt x="1749819" y="3083700"/>
                </a:moveTo>
                <a:lnTo>
                  <a:pt x="1749819" y="3053182"/>
                </a:lnTo>
                <a:lnTo>
                  <a:pt x="1780337" y="3053182"/>
                </a:lnTo>
                <a:lnTo>
                  <a:pt x="1780337" y="3023006"/>
                </a:lnTo>
                <a:lnTo>
                  <a:pt x="1749819" y="3023006"/>
                </a:lnTo>
                <a:lnTo>
                  <a:pt x="1749819" y="2992488"/>
                </a:lnTo>
                <a:lnTo>
                  <a:pt x="1719643" y="2992488"/>
                </a:lnTo>
                <a:lnTo>
                  <a:pt x="1719643" y="3023006"/>
                </a:lnTo>
                <a:lnTo>
                  <a:pt x="1689125" y="3023006"/>
                </a:lnTo>
                <a:lnTo>
                  <a:pt x="1689125" y="3053182"/>
                </a:lnTo>
                <a:lnTo>
                  <a:pt x="1719643" y="3053182"/>
                </a:lnTo>
                <a:lnTo>
                  <a:pt x="1719643" y="3083700"/>
                </a:lnTo>
                <a:lnTo>
                  <a:pt x="1749819" y="3083700"/>
                </a:lnTo>
                <a:close/>
                <a:moveTo>
                  <a:pt x="1819427" y="2949283"/>
                </a:moveTo>
                <a:lnTo>
                  <a:pt x="1819427" y="2917050"/>
                </a:lnTo>
                <a:lnTo>
                  <a:pt x="1851660" y="2917050"/>
                </a:lnTo>
                <a:lnTo>
                  <a:pt x="1851660" y="2884818"/>
                </a:lnTo>
                <a:lnTo>
                  <a:pt x="1819427" y="2884818"/>
                </a:lnTo>
                <a:lnTo>
                  <a:pt x="1819427" y="2852585"/>
                </a:lnTo>
                <a:lnTo>
                  <a:pt x="1787195" y="2852585"/>
                </a:lnTo>
                <a:lnTo>
                  <a:pt x="1787195" y="2884818"/>
                </a:lnTo>
                <a:lnTo>
                  <a:pt x="1754962" y="2884818"/>
                </a:lnTo>
                <a:lnTo>
                  <a:pt x="1754962" y="2917050"/>
                </a:lnTo>
                <a:lnTo>
                  <a:pt x="1787195" y="2917050"/>
                </a:lnTo>
                <a:lnTo>
                  <a:pt x="1787195" y="2949283"/>
                </a:lnTo>
                <a:lnTo>
                  <a:pt x="1819427" y="2949283"/>
                </a:lnTo>
                <a:close/>
                <a:moveTo>
                  <a:pt x="2024482" y="3084043"/>
                </a:moveTo>
                <a:lnTo>
                  <a:pt x="2024482" y="3053525"/>
                </a:lnTo>
                <a:lnTo>
                  <a:pt x="2055000" y="3053525"/>
                </a:lnTo>
                <a:lnTo>
                  <a:pt x="2055000" y="3022664"/>
                </a:lnTo>
                <a:lnTo>
                  <a:pt x="2024482" y="3022664"/>
                </a:lnTo>
                <a:lnTo>
                  <a:pt x="2024482" y="2992145"/>
                </a:lnTo>
                <a:lnTo>
                  <a:pt x="1993621" y="2992145"/>
                </a:lnTo>
                <a:lnTo>
                  <a:pt x="1993621" y="3022664"/>
                </a:lnTo>
                <a:lnTo>
                  <a:pt x="1963102" y="3022664"/>
                </a:lnTo>
                <a:lnTo>
                  <a:pt x="1963102" y="3053525"/>
                </a:lnTo>
                <a:lnTo>
                  <a:pt x="1993621" y="3053525"/>
                </a:lnTo>
                <a:lnTo>
                  <a:pt x="1993621" y="3084043"/>
                </a:lnTo>
                <a:lnTo>
                  <a:pt x="2024482" y="3084043"/>
                </a:lnTo>
                <a:close/>
                <a:moveTo>
                  <a:pt x="1171003" y="1072248"/>
                </a:moveTo>
                <a:lnTo>
                  <a:pt x="1171003" y="1102766"/>
                </a:lnTo>
                <a:lnTo>
                  <a:pt x="1140485" y="1102766"/>
                </a:lnTo>
                <a:lnTo>
                  <a:pt x="1140485" y="1132942"/>
                </a:lnTo>
                <a:lnTo>
                  <a:pt x="1171003" y="1132942"/>
                </a:lnTo>
                <a:lnTo>
                  <a:pt x="1171003" y="1163460"/>
                </a:lnTo>
                <a:lnTo>
                  <a:pt x="1201179" y="1163460"/>
                </a:lnTo>
                <a:lnTo>
                  <a:pt x="1201179" y="1132942"/>
                </a:lnTo>
                <a:lnTo>
                  <a:pt x="1231697" y="1132942"/>
                </a:lnTo>
                <a:lnTo>
                  <a:pt x="1231697" y="1102766"/>
                </a:lnTo>
                <a:lnTo>
                  <a:pt x="1201179" y="1102766"/>
                </a:lnTo>
                <a:lnTo>
                  <a:pt x="1201179" y="1072248"/>
                </a:lnTo>
                <a:lnTo>
                  <a:pt x="1171003" y="1072248"/>
                </a:lnTo>
                <a:close/>
                <a:moveTo>
                  <a:pt x="965606" y="1210780"/>
                </a:moveTo>
                <a:lnTo>
                  <a:pt x="965606" y="1240269"/>
                </a:lnTo>
                <a:lnTo>
                  <a:pt x="936117" y="1240269"/>
                </a:lnTo>
                <a:lnTo>
                  <a:pt x="936117" y="1269759"/>
                </a:lnTo>
                <a:lnTo>
                  <a:pt x="965606" y="1269759"/>
                </a:lnTo>
                <a:lnTo>
                  <a:pt x="965606" y="1299248"/>
                </a:lnTo>
                <a:lnTo>
                  <a:pt x="995096" y="1299248"/>
                </a:lnTo>
                <a:lnTo>
                  <a:pt x="995096" y="1269759"/>
                </a:lnTo>
                <a:lnTo>
                  <a:pt x="1024585" y="1269759"/>
                </a:lnTo>
                <a:lnTo>
                  <a:pt x="1024585" y="1240269"/>
                </a:lnTo>
                <a:lnTo>
                  <a:pt x="995096" y="1240269"/>
                </a:lnTo>
                <a:lnTo>
                  <a:pt x="995096" y="1210780"/>
                </a:lnTo>
                <a:lnTo>
                  <a:pt x="965606" y="1210780"/>
                </a:lnTo>
                <a:close/>
                <a:moveTo>
                  <a:pt x="1034529" y="1074306"/>
                </a:moveTo>
                <a:lnTo>
                  <a:pt x="1034529" y="1103452"/>
                </a:lnTo>
                <a:lnTo>
                  <a:pt x="1005383" y="1103452"/>
                </a:lnTo>
                <a:lnTo>
                  <a:pt x="1005383" y="1132256"/>
                </a:lnTo>
                <a:lnTo>
                  <a:pt x="1034529" y="1132256"/>
                </a:lnTo>
                <a:lnTo>
                  <a:pt x="1034529" y="1161402"/>
                </a:lnTo>
                <a:lnTo>
                  <a:pt x="1063333" y="1161402"/>
                </a:lnTo>
                <a:lnTo>
                  <a:pt x="1063333" y="1132256"/>
                </a:lnTo>
                <a:lnTo>
                  <a:pt x="1092479" y="1132256"/>
                </a:lnTo>
                <a:lnTo>
                  <a:pt x="1092479" y="1103452"/>
                </a:lnTo>
                <a:lnTo>
                  <a:pt x="1063333" y="1103452"/>
                </a:lnTo>
                <a:lnTo>
                  <a:pt x="1063333" y="1074306"/>
                </a:lnTo>
                <a:lnTo>
                  <a:pt x="1034529" y="1074306"/>
                </a:lnTo>
                <a:close/>
                <a:moveTo>
                  <a:pt x="1307478" y="1070534"/>
                </a:moveTo>
                <a:lnTo>
                  <a:pt x="1307478" y="1102081"/>
                </a:lnTo>
                <a:lnTo>
                  <a:pt x="1275931" y="1102081"/>
                </a:lnTo>
                <a:lnTo>
                  <a:pt x="1275931" y="1133627"/>
                </a:lnTo>
                <a:lnTo>
                  <a:pt x="1307478" y="1133627"/>
                </a:lnTo>
                <a:lnTo>
                  <a:pt x="1307478" y="1165174"/>
                </a:lnTo>
                <a:lnTo>
                  <a:pt x="1339024" y="1165174"/>
                </a:lnTo>
                <a:lnTo>
                  <a:pt x="1339024" y="1133627"/>
                </a:lnTo>
                <a:lnTo>
                  <a:pt x="1370571" y="1133627"/>
                </a:lnTo>
                <a:lnTo>
                  <a:pt x="1370571" y="1102081"/>
                </a:lnTo>
                <a:lnTo>
                  <a:pt x="1339024" y="1102081"/>
                </a:lnTo>
                <a:lnTo>
                  <a:pt x="1339024" y="1070534"/>
                </a:lnTo>
                <a:lnTo>
                  <a:pt x="1307478" y="1070534"/>
                </a:lnTo>
                <a:close/>
                <a:moveTo>
                  <a:pt x="1102081" y="1208380"/>
                </a:moveTo>
                <a:lnTo>
                  <a:pt x="1102081" y="1239584"/>
                </a:lnTo>
                <a:lnTo>
                  <a:pt x="1070877" y="1239584"/>
                </a:lnTo>
                <a:lnTo>
                  <a:pt x="1070877" y="1270445"/>
                </a:lnTo>
                <a:lnTo>
                  <a:pt x="1102081" y="1270445"/>
                </a:lnTo>
                <a:lnTo>
                  <a:pt x="1102081" y="1301648"/>
                </a:lnTo>
                <a:lnTo>
                  <a:pt x="1132942" y="1301648"/>
                </a:lnTo>
                <a:lnTo>
                  <a:pt x="1132942" y="1270445"/>
                </a:lnTo>
                <a:lnTo>
                  <a:pt x="1164145" y="1270445"/>
                </a:lnTo>
                <a:lnTo>
                  <a:pt x="1164145" y="1239584"/>
                </a:lnTo>
                <a:lnTo>
                  <a:pt x="1132942" y="1239584"/>
                </a:lnTo>
                <a:lnTo>
                  <a:pt x="1132942" y="1208380"/>
                </a:lnTo>
                <a:lnTo>
                  <a:pt x="1102081" y="1208380"/>
                </a:lnTo>
                <a:close/>
                <a:moveTo>
                  <a:pt x="1239926" y="936460"/>
                </a:moveTo>
                <a:lnTo>
                  <a:pt x="1239926" y="965949"/>
                </a:lnTo>
                <a:lnTo>
                  <a:pt x="1210437" y="965949"/>
                </a:lnTo>
                <a:lnTo>
                  <a:pt x="1210437" y="995439"/>
                </a:lnTo>
                <a:lnTo>
                  <a:pt x="1239926" y="995439"/>
                </a:lnTo>
                <a:lnTo>
                  <a:pt x="1239926" y="1024928"/>
                </a:lnTo>
                <a:lnTo>
                  <a:pt x="1269416" y="1024928"/>
                </a:lnTo>
                <a:lnTo>
                  <a:pt x="1269416" y="995439"/>
                </a:lnTo>
                <a:lnTo>
                  <a:pt x="1298905" y="995439"/>
                </a:lnTo>
                <a:lnTo>
                  <a:pt x="1298905" y="965949"/>
                </a:lnTo>
                <a:lnTo>
                  <a:pt x="1269416" y="965949"/>
                </a:lnTo>
                <a:lnTo>
                  <a:pt x="1269416" y="936460"/>
                </a:lnTo>
                <a:lnTo>
                  <a:pt x="1239926" y="936460"/>
                </a:lnTo>
                <a:close/>
                <a:moveTo>
                  <a:pt x="1376743" y="935088"/>
                </a:moveTo>
                <a:lnTo>
                  <a:pt x="1376743" y="965606"/>
                </a:lnTo>
                <a:lnTo>
                  <a:pt x="1346225" y="965606"/>
                </a:lnTo>
                <a:lnTo>
                  <a:pt x="1346225" y="995782"/>
                </a:lnTo>
                <a:lnTo>
                  <a:pt x="1376743" y="995782"/>
                </a:lnTo>
                <a:lnTo>
                  <a:pt x="1376743" y="1026300"/>
                </a:lnTo>
                <a:lnTo>
                  <a:pt x="1406919" y="1026300"/>
                </a:lnTo>
                <a:lnTo>
                  <a:pt x="1406919" y="995782"/>
                </a:lnTo>
                <a:lnTo>
                  <a:pt x="1437437" y="995782"/>
                </a:lnTo>
                <a:lnTo>
                  <a:pt x="1437437" y="965606"/>
                </a:lnTo>
                <a:lnTo>
                  <a:pt x="1406919" y="965606"/>
                </a:lnTo>
                <a:lnTo>
                  <a:pt x="1406919" y="935088"/>
                </a:lnTo>
                <a:lnTo>
                  <a:pt x="1376743" y="935088"/>
                </a:lnTo>
                <a:close/>
                <a:moveTo>
                  <a:pt x="1513218" y="933717"/>
                </a:moveTo>
                <a:lnTo>
                  <a:pt x="1513218" y="964921"/>
                </a:lnTo>
                <a:lnTo>
                  <a:pt x="1482014" y="964921"/>
                </a:lnTo>
                <a:lnTo>
                  <a:pt x="1482014" y="996467"/>
                </a:lnTo>
                <a:lnTo>
                  <a:pt x="1513218" y="996467"/>
                </a:lnTo>
                <a:lnTo>
                  <a:pt x="1513218" y="1027671"/>
                </a:lnTo>
                <a:lnTo>
                  <a:pt x="1544764" y="1027671"/>
                </a:lnTo>
                <a:lnTo>
                  <a:pt x="1544764" y="996467"/>
                </a:lnTo>
                <a:lnTo>
                  <a:pt x="1575968" y="996467"/>
                </a:lnTo>
                <a:lnTo>
                  <a:pt x="1575968" y="964921"/>
                </a:lnTo>
                <a:lnTo>
                  <a:pt x="1544764" y="964921"/>
                </a:lnTo>
                <a:lnTo>
                  <a:pt x="1544764" y="933717"/>
                </a:lnTo>
                <a:lnTo>
                  <a:pt x="1513218" y="933717"/>
                </a:lnTo>
                <a:close/>
                <a:moveTo>
                  <a:pt x="1582483" y="798614"/>
                </a:moveTo>
                <a:lnTo>
                  <a:pt x="1582483" y="828446"/>
                </a:lnTo>
                <a:lnTo>
                  <a:pt x="1552651" y="828446"/>
                </a:lnTo>
                <a:lnTo>
                  <a:pt x="1552651" y="858622"/>
                </a:lnTo>
                <a:lnTo>
                  <a:pt x="1582483" y="858622"/>
                </a:lnTo>
                <a:lnTo>
                  <a:pt x="1582483" y="888454"/>
                </a:lnTo>
                <a:lnTo>
                  <a:pt x="1612659" y="888454"/>
                </a:lnTo>
                <a:lnTo>
                  <a:pt x="1612659" y="858622"/>
                </a:lnTo>
                <a:lnTo>
                  <a:pt x="1642491" y="858622"/>
                </a:lnTo>
                <a:lnTo>
                  <a:pt x="1642491" y="828446"/>
                </a:lnTo>
                <a:lnTo>
                  <a:pt x="1612659" y="828446"/>
                </a:lnTo>
                <a:lnTo>
                  <a:pt x="1612659" y="798614"/>
                </a:lnTo>
                <a:lnTo>
                  <a:pt x="1582483" y="798614"/>
                </a:lnTo>
                <a:close/>
                <a:moveTo>
                  <a:pt x="1445666" y="799643"/>
                </a:moveTo>
                <a:lnTo>
                  <a:pt x="1445666" y="828789"/>
                </a:lnTo>
                <a:lnTo>
                  <a:pt x="1416520" y="828789"/>
                </a:lnTo>
                <a:lnTo>
                  <a:pt x="1416520" y="858279"/>
                </a:lnTo>
                <a:lnTo>
                  <a:pt x="1445666" y="858279"/>
                </a:lnTo>
                <a:lnTo>
                  <a:pt x="1445666" y="887425"/>
                </a:lnTo>
                <a:lnTo>
                  <a:pt x="1475156" y="887425"/>
                </a:lnTo>
                <a:lnTo>
                  <a:pt x="1475156" y="858279"/>
                </a:lnTo>
                <a:lnTo>
                  <a:pt x="1504302" y="858279"/>
                </a:lnTo>
                <a:lnTo>
                  <a:pt x="1504302" y="828789"/>
                </a:lnTo>
                <a:lnTo>
                  <a:pt x="1475156" y="828789"/>
                </a:lnTo>
                <a:lnTo>
                  <a:pt x="1475156" y="799643"/>
                </a:lnTo>
                <a:lnTo>
                  <a:pt x="1445666" y="799643"/>
                </a:lnTo>
                <a:close/>
                <a:moveTo>
                  <a:pt x="555841" y="1764563"/>
                </a:moveTo>
                <a:lnTo>
                  <a:pt x="555841" y="1790624"/>
                </a:lnTo>
                <a:lnTo>
                  <a:pt x="529780" y="1790624"/>
                </a:lnTo>
                <a:lnTo>
                  <a:pt x="529780" y="1816684"/>
                </a:lnTo>
                <a:lnTo>
                  <a:pt x="555841" y="1816684"/>
                </a:lnTo>
                <a:lnTo>
                  <a:pt x="555841" y="1842745"/>
                </a:lnTo>
                <a:lnTo>
                  <a:pt x="581901" y="1842745"/>
                </a:lnTo>
                <a:lnTo>
                  <a:pt x="581901" y="1816684"/>
                </a:lnTo>
                <a:lnTo>
                  <a:pt x="607962" y="1816684"/>
                </a:lnTo>
                <a:lnTo>
                  <a:pt x="607962" y="1790624"/>
                </a:lnTo>
                <a:lnTo>
                  <a:pt x="581901" y="1790624"/>
                </a:lnTo>
                <a:lnTo>
                  <a:pt x="581901" y="1764563"/>
                </a:lnTo>
                <a:lnTo>
                  <a:pt x="555841" y="1764563"/>
                </a:lnTo>
                <a:close/>
                <a:moveTo>
                  <a:pt x="650824" y="2255596"/>
                </a:moveTo>
                <a:lnTo>
                  <a:pt x="650824" y="2228507"/>
                </a:lnTo>
                <a:lnTo>
                  <a:pt x="677913" y="2228507"/>
                </a:lnTo>
                <a:lnTo>
                  <a:pt x="677913" y="2201761"/>
                </a:lnTo>
                <a:lnTo>
                  <a:pt x="650824" y="2201761"/>
                </a:lnTo>
                <a:lnTo>
                  <a:pt x="650824" y="2174672"/>
                </a:lnTo>
                <a:lnTo>
                  <a:pt x="624078" y="2174672"/>
                </a:lnTo>
                <a:lnTo>
                  <a:pt x="624078" y="2201761"/>
                </a:lnTo>
                <a:lnTo>
                  <a:pt x="596989" y="2201761"/>
                </a:lnTo>
                <a:lnTo>
                  <a:pt x="596989" y="2228507"/>
                </a:lnTo>
                <a:lnTo>
                  <a:pt x="624078" y="2228507"/>
                </a:lnTo>
                <a:lnTo>
                  <a:pt x="624078" y="2255596"/>
                </a:lnTo>
                <a:lnTo>
                  <a:pt x="650824" y="2255596"/>
                </a:lnTo>
                <a:close/>
                <a:moveTo>
                  <a:pt x="2573807" y="1989163"/>
                </a:moveTo>
                <a:lnTo>
                  <a:pt x="2573807" y="1956930"/>
                </a:lnTo>
                <a:lnTo>
                  <a:pt x="2606040" y="1956930"/>
                </a:lnTo>
                <a:lnTo>
                  <a:pt x="2606040" y="1924698"/>
                </a:lnTo>
                <a:lnTo>
                  <a:pt x="2573807" y="1924698"/>
                </a:lnTo>
                <a:lnTo>
                  <a:pt x="2573807" y="1892465"/>
                </a:lnTo>
                <a:lnTo>
                  <a:pt x="2541575" y="1892465"/>
                </a:lnTo>
                <a:lnTo>
                  <a:pt x="2541575" y="1924698"/>
                </a:lnTo>
                <a:lnTo>
                  <a:pt x="2509342" y="1924698"/>
                </a:lnTo>
                <a:lnTo>
                  <a:pt x="2509342" y="1956930"/>
                </a:lnTo>
                <a:lnTo>
                  <a:pt x="2541575" y="1956930"/>
                </a:lnTo>
                <a:lnTo>
                  <a:pt x="2541575" y="1989163"/>
                </a:lnTo>
                <a:lnTo>
                  <a:pt x="2573807" y="1989163"/>
                </a:lnTo>
                <a:close/>
                <a:moveTo>
                  <a:pt x="788327" y="2530945"/>
                </a:moveTo>
                <a:lnTo>
                  <a:pt x="788327" y="2503170"/>
                </a:lnTo>
                <a:lnTo>
                  <a:pt x="816102" y="2503170"/>
                </a:lnTo>
                <a:lnTo>
                  <a:pt x="816102" y="2475738"/>
                </a:lnTo>
                <a:lnTo>
                  <a:pt x="788327" y="2475738"/>
                </a:lnTo>
                <a:lnTo>
                  <a:pt x="788327" y="2447963"/>
                </a:lnTo>
                <a:lnTo>
                  <a:pt x="760895" y="2447963"/>
                </a:lnTo>
                <a:lnTo>
                  <a:pt x="760895" y="2475738"/>
                </a:lnTo>
                <a:lnTo>
                  <a:pt x="733120" y="2475738"/>
                </a:lnTo>
                <a:lnTo>
                  <a:pt x="733120" y="2503170"/>
                </a:lnTo>
                <a:lnTo>
                  <a:pt x="760895" y="2503170"/>
                </a:lnTo>
                <a:lnTo>
                  <a:pt x="760895" y="2530945"/>
                </a:lnTo>
                <a:lnTo>
                  <a:pt x="788327" y="2530945"/>
                </a:lnTo>
                <a:close/>
                <a:moveTo>
                  <a:pt x="719747" y="2393442"/>
                </a:moveTo>
                <a:lnTo>
                  <a:pt x="719747" y="2366010"/>
                </a:lnTo>
                <a:lnTo>
                  <a:pt x="747179" y="2366010"/>
                </a:lnTo>
                <a:lnTo>
                  <a:pt x="747179" y="2338578"/>
                </a:lnTo>
                <a:lnTo>
                  <a:pt x="719747" y="2338578"/>
                </a:lnTo>
                <a:lnTo>
                  <a:pt x="719747" y="2311146"/>
                </a:lnTo>
                <a:lnTo>
                  <a:pt x="692315" y="2311146"/>
                </a:lnTo>
                <a:lnTo>
                  <a:pt x="692315" y="2338578"/>
                </a:lnTo>
                <a:lnTo>
                  <a:pt x="664883" y="2338578"/>
                </a:lnTo>
                <a:lnTo>
                  <a:pt x="664883" y="2366010"/>
                </a:lnTo>
                <a:lnTo>
                  <a:pt x="692315" y="2366010"/>
                </a:lnTo>
                <a:lnTo>
                  <a:pt x="692315" y="2393442"/>
                </a:lnTo>
                <a:lnTo>
                  <a:pt x="719747" y="2393442"/>
                </a:lnTo>
                <a:close/>
                <a:moveTo>
                  <a:pt x="581901" y="2117065"/>
                </a:moveTo>
                <a:lnTo>
                  <a:pt x="581901" y="2091004"/>
                </a:lnTo>
                <a:lnTo>
                  <a:pt x="607962" y="2091004"/>
                </a:lnTo>
                <a:lnTo>
                  <a:pt x="607962" y="2064944"/>
                </a:lnTo>
                <a:lnTo>
                  <a:pt x="581901" y="2064944"/>
                </a:lnTo>
                <a:lnTo>
                  <a:pt x="581901" y="2038883"/>
                </a:lnTo>
                <a:lnTo>
                  <a:pt x="555841" y="2038883"/>
                </a:lnTo>
                <a:lnTo>
                  <a:pt x="555841" y="2064944"/>
                </a:lnTo>
                <a:lnTo>
                  <a:pt x="529780" y="2064944"/>
                </a:lnTo>
                <a:lnTo>
                  <a:pt x="529780" y="2091004"/>
                </a:lnTo>
                <a:lnTo>
                  <a:pt x="555841" y="2091004"/>
                </a:lnTo>
                <a:lnTo>
                  <a:pt x="555841" y="2117065"/>
                </a:lnTo>
                <a:lnTo>
                  <a:pt x="581901" y="2117065"/>
                </a:lnTo>
                <a:close/>
                <a:moveTo>
                  <a:pt x="829475" y="1213866"/>
                </a:moveTo>
                <a:lnTo>
                  <a:pt x="829475" y="1241298"/>
                </a:lnTo>
                <a:lnTo>
                  <a:pt x="802043" y="1241298"/>
                </a:lnTo>
                <a:lnTo>
                  <a:pt x="802043" y="1268730"/>
                </a:lnTo>
                <a:lnTo>
                  <a:pt x="829475" y="1268730"/>
                </a:lnTo>
                <a:lnTo>
                  <a:pt x="829475" y="1296162"/>
                </a:lnTo>
                <a:lnTo>
                  <a:pt x="856907" y="1296162"/>
                </a:lnTo>
                <a:lnTo>
                  <a:pt x="856907" y="1268730"/>
                </a:lnTo>
                <a:lnTo>
                  <a:pt x="884339" y="1268730"/>
                </a:lnTo>
                <a:lnTo>
                  <a:pt x="884339" y="1241298"/>
                </a:lnTo>
                <a:lnTo>
                  <a:pt x="856907" y="1241298"/>
                </a:lnTo>
                <a:lnTo>
                  <a:pt x="856907" y="1213866"/>
                </a:lnTo>
                <a:lnTo>
                  <a:pt x="829475" y="1213866"/>
                </a:lnTo>
                <a:close/>
                <a:moveTo>
                  <a:pt x="624078" y="1626375"/>
                </a:moveTo>
                <a:lnTo>
                  <a:pt x="624078" y="1653121"/>
                </a:lnTo>
                <a:lnTo>
                  <a:pt x="597332" y="1653121"/>
                </a:lnTo>
                <a:lnTo>
                  <a:pt x="597332" y="1679867"/>
                </a:lnTo>
                <a:lnTo>
                  <a:pt x="624078" y="1679867"/>
                </a:lnTo>
                <a:lnTo>
                  <a:pt x="624078" y="1706613"/>
                </a:lnTo>
                <a:lnTo>
                  <a:pt x="650824" y="1706613"/>
                </a:lnTo>
                <a:lnTo>
                  <a:pt x="650824" y="1679867"/>
                </a:lnTo>
                <a:lnTo>
                  <a:pt x="677570" y="1679867"/>
                </a:lnTo>
                <a:lnTo>
                  <a:pt x="677570" y="1653121"/>
                </a:lnTo>
                <a:lnTo>
                  <a:pt x="650824" y="1653121"/>
                </a:lnTo>
                <a:lnTo>
                  <a:pt x="650824" y="1626375"/>
                </a:lnTo>
                <a:lnTo>
                  <a:pt x="624078" y="1626375"/>
                </a:lnTo>
                <a:close/>
                <a:moveTo>
                  <a:pt x="760895" y="1350683"/>
                </a:moveTo>
                <a:lnTo>
                  <a:pt x="760895" y="1378458"/>
                </a:lnTo>
                <a:lnTo>
                  <a:pt x="733120" y="1378458"/>
                </a:lnTo>
                <a:lnTo>
                  <a:pt x="733120" y="1405890"/>
                </a:lnTo>
                <a:lnTo>
                  <a:pt x="760895" y="1405890"/>
                </a:lnTo>
                <a:lnTo>
                  <a:pt x="760895" y="1433665"/>
                </a:lnTo>
                <a:lnTo>
                  <a:pt x="788327" y="1433665"/>
                </a:lnTo>
                <a:lnTo>
                  <a:pt x="788327" y="1405890"/>
                </a:lnTo>
                <a:lnTo>
                  <a:pt x="816102" y="1405890"/>
                </a:lnTo>
                <a:lnTo>
                  <a:pt x="816102" y="1378458"/>
                </a:lnTo>
                <a:lnTo>
                  <a:pt x="788327" y="1378458"/>
                </a:lnTo>
                <a:lnTo>
                  <a:pt x="788327" y="1350683"/>
                </a:lnTo>
                <a:lnTo>
                  <a:pt x="760895" y="1350683"/>
                </a:lnTo>
                <a:close/>
                <a:moveTo>
                  <a:pt x="692315" y="1488186"/>
                </a:moveTo>
                <a:lnTo>
                  <a:pt x="692315" y="1515618"/>
                </a:lnTo>
                <a:lnTo>
                  <a:pt x="664883" y="1515618"/>
                </a:lnTo>
                <a:lnTo>
                  <a:pt x="664883" y="1543050"/>
                </a:lnTo>
                <a:lnTo>
                  <a:pt x="692315" y="1543050"/>
                </a:lnTo>
                <a:lnTo>
                  <a:pt x="692315" y="1570482"/>
                </a:lnTo>
                <a:lnTo>
                  <a:pt x="719747" y="1570482"/>
                </a:lnTo>
                <a:lnTo>
                  <a:pt x="719747" y="1543050"/>
                </a:lnTo>
                <a:lnTo>
                  <a:pt x="747179" y="1543050"/>
                </a:lnTo>
                <a:lnTo>
                  <a:pt x="747179" y="1515618"/>
                </a:lnTo>
                <a:lnTo>
                  <a:pt x="719747" y="1515618"/>
                </a:lnTo>
                <a:lnTo>
                  <a:pt x="719747" y="1488186"/>
                </a:lnTo>
                <a:lnTo>
                  <a:pt x="692315" y="1488186"/>
                </a:lnTo>
                <a:close/>
                <a:moveTo>
                  <a:pt x="1789252" y="663854"/>
                </a:moveTo>
                <a:lnTo>
                  <a:pt x="1789252" y="692315"/>
                </a:lnTo>
                <a:lnTo>
                  <a:pt x="1760791" y="692315"/>
                </a:lnTo>
                <a:lnTo>
                  <a:pt x="1760791" y="720433"/>
                </a:lnTo>
                <a:lnTo>
                  <a:pt x="1789252" y="720433"/>
                </a:lnTo>
                <a:lnTo>
                  <a:pt x="1789252" y="748894"/>
                </a:lnTo>
                <a:lnTo>
                  <a:pt x="1817370" y="748894"/>
                </a:lnTo>
                <a:lnTo>
                  <a:pt x="1817370" y="720433"/>
                </a:lnTo>
                <a:lnTo>
                  <a:pt x="1845831" y="720433"/>
                </a:lnTo>
                <a:lnTo>
                  <a:pt x="1845831" y="692315"/>
                </a:lnTo>
                <a:lnTo>
                  <a:pt x="1817370" y="692315"/>
                </a:lnTo>
                <a:lnTo>
                  <a:pt x="1817370" y="663854"/>
                </a:lnTo>
                <a:lnTo>
                  <a:pt x="1789252" y="663854"/>
                </a:lnTo>
                <a:close/>
                <a:moveTo>
                  <a:pt x="2749372" y="938517"/>
                </a:moveTo>
                <a:lnTo>
                  <a:pt x="2749372" y="966635"/>
                </a:lnTo>
                <a:lnTo>
                  <a:pt x="2721254" y="966635"/>
                </a:lnTo>
                <a:lnTo>
                  <a:pt x="2721254" y="994753"/>
                </a:lnTo>
                <a:lnTo>
                  <a:pt x="2749372" y="994753"/>
                </a:lnTo>
                <a:lnTo>
                  <a:pt x="2749372" y="1022871"/>
                </a:lnTo>
                <a:lnTo>
                  <a:pt x="2777490" y="1022871"/>
                </a:lnTo>
                <a:lnTo>
                  <a:pt x="2777490" y="994753"/>
                </a:lnTo>
                <a:lnTo>
                  <a:pt x="2805608" y="994753"/>
                </a:lnTo>
                <a:lnTo>
                  <a:pt x="2805608" y="966635"/>
                </a:lnTo>
                <a:lnTo>
                  <a:pt x="2777490" y="966635"/>
                </a:lnTo>
                <a:lnTo>
                  <a:pt x="2777490" y="938517"/>
                </a:lnTo>
                <a:lnTo>
                  <a:pt x="2749372" y="938517"/>
                </a:lnTo>
                <a:close/>
                <a:moveTo>
                  <a:pt x="2613584" y="668312"/>
                </a:moveTo>
                <a:lnTo>
                  <a:pt x="2613584" y="693687"/>
                </a:lnTo>
                <a:lnTo>
                  <a:pt x="2588209" y="693687"/>
                </a:lnTo>
                <a:lnTo>
                  <a:pt x="2588209" y="719061"/>
                </a:lnTo>
                <a:lnTo>
                  <a:pt x="2613584" y="719061"/>
                </a:lnTo>
                <a:lnTo>
                  <a:pt x="2613584" y="744436"/>
                </a:lnTo>
                <a:lnTo>
                  <a:pt x="2638958" y="744436"/>
                </a:lnTo>
                <a:lnTo>
                  <a:pt x="2638958" y="719061"/>
                </a:lnTo>
                <a:lnTo>
                  <a:pt x="2664333" y="719061"/>
                </a:lnTo>
                <a:lnTo>
                  <a:pt x="2664333" y="693687"/>
                </a:lnTo>
                <a:lnTo>
                  <a:pt x="2638958" y="693687"/>
                </a:lnTo>
                <a:lnTo>
                  <a:pt x="2638958" y="668312"/>
                </a:lnTo>
                <a:lnTo>
                  <a:pt x="2613584" y="668312"/>
                </a:lnTo>
                <a:close/>
                <a:moveTo>
                  <a:pt x="2681478" y="803415"/>
                </a:moveTo>
                <a:lnTo>
                  <a:pt x="2681478" y="830161"/>
                </a:lnTo>
                <a:lnTo>
                  <a:pt x="2654732" y="830161"/>
                </a:lnTo>
                <a:lnTo>
                  <a:pt x="2654732" y="856907"/>
                </a:lnTo>
                <a:lnTo>
                  <a:pt x="2681478" y="856907"/>
                </a:lnTo>
                <a:lnTo>
                  <a:pt x="2681478" y="883653"/>
                </a:lnTo>
                <a:lnTo>
                  <a:pt x="2708224" y="883653"/>
                </a:lnTo>
                <a:lnTo>
                  <a:pt x="2708224" y="856907"/>
                </a:lnTo>
                <a:lnTo>
                  <a:pt x="2734970" y="856907"/>
                </a:lnTo>
                <a:lnTo>
                  <a:pt x="2734970" y="830161"/>
                </a:lnTo>
                <a:lnTo>
                  <a:pt x="2708224" y="830161"/>
                </a:lnTo>
                <a:lnTo>
                  <a:pt x="2708224" y="803415"/>
                </a:lnTo>
                <a:lnTo>
                  <a:pt x="2681478" y="803415"/>
                </a:lnTo>
                <a:close/>
                <a:moveTo>
                  <a:pt x="2543632" y="801357"/>
                </a:moveTo>
                <a:lnTo>
                  <a:pt x="2543632" y="829475"/>
                </a:lnTo>
                <a:lnTo>
                  <a:pt x="2515514" y="829475"/>
                </a:lnTo>
                <a:lnTo>
                  <a:pt x="2515514" y="857593"/>
                </a:lnTo>
                <a:lnTo>
                  <a:pt x="2543632" y="857593"/>
                </a:lnTo>
                <a:lnTo>
                  <a:pt x="2543632" y="885711"/>
                </a:lnTo>
                <a:lnTo>
                  <a:pt x="2571750" y="885711"/>
                </a:lnTo>
                <a:lnTo>
                  <a:pt x="2571750" y="857593"/>
                </a:lnTo>
                <a:lnTo>
                  <a:pt x="2599868" y="857593"/>
                </a:lnTo>
                <a:lnTo>
                  <a:pt x="2599868" y="829475"/>
                </a:lnTo>
                <a:lnTo>
                  <a:pt x="2571750" y="829475"/>
                </a:lnTo>
                <a:lnTo>
                  <a:pt x="2571750" y="801357"/>
                </a:lnTo>
                <a:lnTo>
                  <a:pt x="2543632" y="801357"/>
                </a:lnTo>
                <a:close/>
                <a:moveTo>
                  <a:pt x="2475738" y="666598"/>
                </a:moveTo>
                <a:lnTo>
                  <a:pt x="2475738" y="693001"/>
                </a:lnTo>
                <a:lnTo>
                  <a:pt x="2449335" y="693001"/>
                </a:lnTo>
                <a:lnTo>
                  <a:pt x="2449335" y="719747"/>
                </a:lnTo>
                <a:lnTo>
                  <a:pt x="2475738" y="719747"/>
                </a:lnTo>
                <a:lnTo>
                  <a:pt x="2475738" y="746150"/>
                </a:lnTo>
                <a:lnTo>
                  <a:pt x="2502484" y="746150"/>
                </a:lnTo>
                <a:lnTo>
                  <a:pt x="2502484" y="719747"/>
                </a:lnTo>
                <a:lnTo>
                  <a:pt x="2528888" y="719747"/>
                </a:lnTo>
                <a:lnTo>
                  <a:pt x="2528888" y="693001"/>
                </a:lnTo>
                <a:lnTo>
                  <a:pt x="2502484" y="693001"/>
                </a:lnTo>
                <a:lnTo>
                  <a:pt x="2502484" y="666598"/>
                </a:lnTo>
                <a:lnTo>
                  <a:pt x="2475738" y="666598"/>
                </a:lnTo>
                <a:close/>
                <a:moveTo>
                  <a:pt x="2819324" y="805472"/>
                </a:moveTo>
                <a:lnTo>
                  <a:pt x="2819324" y="830847"/>
                </a:lnTo>
                <a:lnTo>
                  <a:pt x="2793949" y="830847"/>
                </a:lnTo>
                <a:lnTo>
                  <a:pt x="2793949" y="856221"/>
                </a:lnTo>
                <a:lnTo>
                  <a:pt x="2819324" y="856221"/>
                </a:lnTo>
                <a:lnTo>
                  <a:pt x="2819324" y="881596"/>
                </a:lnTo>
                <a:lnTo>
                  <a:pt x="2844698" y="881596"/>
                </a:lnTo>
                <a:lnTo>
                  <a:pt x="2844698" y="856221"/>
                </a:lnTo>
                <a:lnTo>
                  <a:pt x="2870073" y="856221"/>
                </a:lnTo>
                <a:lnTo>
                  <a:pt x="2870073" y="830847"/>
                </a:lnTo>
                <a:lnTo>
                  <a:pt x="2844698" y="830847"/>
                </a:lnTo>
                <a:lnTo>
                  <a:pt x="2844698" y="805472"/>
                </a:lnTo>
                <a:lnTo>
                  <a:pt x="2819324" y="805472"/>
                </a:lnTo>
                <a:close/>
                <a:moveTo>
                  <a:pt x="3024035" y="1213866"/>
                </a:moveTo>
                <a:lnTo>
                  <a:pt x="3024035" y="1241298"/>
                </a:lnTo>
                <a:lnTo>
                  <a:pt x="2996603" y="1241298"/>
                </a:lnTo>
                <a:lnTo>
                  <a:pt x="2996603" y="1268730"/>
                </a:lnTo>
                <a:lnTo>
                  <a:pt x="3024035" y="1268730"/>
                </a:lnTo>
                <a:lnTo>
                  <a:pt x="3024035" y="1296162"/>
                </a:lnTo>
                <a:lnTo>
                  <a:pt x="3051467" y="1296162"/>
                </a:lnTo>
                <a:lnTo>
                  <a:pt x="3051467" y="1268730"/>
                </a:lnTo>
                <a:lnTo>
                  <a:pt x="3078899" y="1268730"/>
                </a:lnTo>
                <a:lnTo>
                  <a:pt x="3078899" y="1241298"/>
                </a:lnTo>
                <a:lnTo>
                  <a:pt x="3051467" y="1241298"/>
                </a:lnTo>
                <a:lnTo>
                  <a:pt x="3051467" y="1213866"/>
                </a:lnTo>
                <a:lnTo>
                  <a:pt x="3024035" y="1213866"/>
                </a:lnTo>
                <a:close/>
                <a:moveTo>
                  <a:pt x="2405786" y="799643"/>
                </a:moveTo>
                <a:lnTo>
                  <a:pt x="2405786" y="828789"/>
                </a:lnTo>
                <a:lnTo>
                  <a:pt x="2376640" y="828789"/>
                </a:lnTo>
                <a:lnTo>
                  <a:pt x="2376640" y="858279"/>
                </a:lnTo>
                <a:lnTo>
                  <a:pt x="2405786" y="858279"/>
                </a:lnTo>
                <a:lnTo>
                  <a:pt x="2405786" y="887425"/>
                </a:lnTo>
                <a:lnTo>
                  <a:pt x="2435276" y="887425"/>
                </a:lnTo>
                <a:lnTo>
                  <a:pt x="2435276" y="858279"/>
                </a:lnTo>
                <a:lnTo>
                  <a:pt x="2464423" y="858279"/>
                </a:lnTo>
                <a:lnTo>
                  <a:pt x="2464423" y="828789"/>
                </a:lnTo>
                <a:lnTo>
                  <a:pt x="2435276" y="828789"/>
                </a:lnTo>
                <a:lnTo>
                  <a:pt x="2435276" y="799643"/>
                </a:lnTo>
                <a:lnTo>
                  <a:pt x="2405786" y="799643"/>
                </a:lnTo>
                <a:close/>
                <a:moveTo>
                  <a:pt x="2955455" y="1077049"/>
                </a:moveTo>
                <a:lnTo>
                  <a:pt x="2955455" y="1104138"/>
                </a:lnTo>
                <a:lnTo>
                  <a:pt x="2928366" y="1104138"/>
                </a:lnTo>
                <a:lnTo>
                  <a:pt x="2928366" y="1131570"/>
                </a:lnTo>
                <a:lnTo>
                  <a:pt x="2955455" y="1131570"/>
                </a:lnTo>
                <a:lnTo>
                  <a:pt x="2955455" y="1158659"/>
                </a:lnTo>
                <a:lnTo>
                  <a:pt x="2982887" y="1158659"/>
                </a:lnTo>
                <a:lnTo>
                  <a:pt x="2982887" y="1131570"/>
                </a:lnTo>
                <a:lnTo>
                  <a:pt x="3009976" y="1131570"/>
                </a:lnTo>
                <a:lnTo>
                  <a:pt x="3009976" y="1104138"/>
                </a:lnTo>
                <a:lnTo>
                  <a:pt x="2982887" y="1104138"/>
                </a:lnTo>
                <a:lnTo>
                  <a:pt x="2982887" y="1077049"/>
                </a:lnTo>
                <a:lnTo>
                  <a:pt x="2955455" y="1077049"/>
                </a:lnTo>
                <a:close/>
                <a:moveTo>
                  <a:pt x="2887561" y="941261"/>
                </a:moveTo>
                <a:lnTo>
                  <a:pt x="2887561" y="967664"/>
                </a:lnTo>
                <a:lnTo>
                  <a:pt x="2861158" y="967664"/>
                </a:lnTo>
                <a:lnTo>
                  <a:pt x="2861158" y="993724"/>
                </a:lnTo>
                <a:lnTo>
                  <a:pt x="2887561" y="993724"/>
                </a:lnTo>
                <a:lnTo>
                  <a:pt x="2887561" y="1020128"/>
                </a:lnTo>
                <a:lnTo>
                  <a:pt x="2913622" y="1020128"/>
                </a:lnTo>
                <a:lnTo>
                  <a:pt x="2913622" y="993724"/>
                </a:lnTo>
                <a:lnTo>
                  <a:pt x="2940025" y="993724"/>
                </a:lnTo>
                <a:lnTo>
                  <a:pt x="2940025" y="967664"/>
                </a:lnTo>
                <a:lnTo>
                  <a:pt x="2913622" y="967664"/>
                </a:lnTo>
                <a:lnTo>
                  <a:pt x="2913622" y="941261"/>
                </a:lnTo>
                <a:lnTo>
                  <a:pt x="2887561" y="941261"/>
                </a:lnTo>
                <a:close/>
                <a:moveTo>
                  <a:pt x="2200732" y="664197"/>
                </a:moveTo>
                <a:lnTo>
                  <a:pt x="2200732" y="692315"/>
                </a:lnTo>
                <a:lnTo>
                  <a:pt x="2172614" y="692315"/>
                </a:lnTo>
                <a:lnTo>
                  <a:pt x="2172614" y="720433"/>
                </a:lnTo>
                <a:lnTo>
                  <a:pt x="2200732" y="720433"/>
                </a:lnTo>
                <a:lnTo>
                  <a:pt x="2200732" y="748551"/>
                </a:lnTo>
                <a:lnTo>
                  <a:pt x="2228850" y="748551"/>
                </a:lnTo>
                <a:lnTo>
                  <a:pt x="2228850" y="720433"/>
                </a:lnTo>
                <a:lnTo>
                  <a:pt x="2256968" y="720433"/>
                </a:lnTo>
                <a:lnTo>
                  <a:pt x="2256968" y="692315"/>
                </a:lnTo>
                <a:lnTo>
                  <a:pt x="2228850" y="692315"/>
                </a:lnTo>
                <a:lnTo>
                  <a:pt x="2228850" y="664197"/>
                </a:lnTo>
                <a:lnTo>
                  <a:pt x="2200732" y="664197"/>
                </a:lnTo>
                <a:close/>
                <a:moveTo>
                  <a:pt x="1858861" y="530123"/>
                </a:moveTo>
                <a:lnTo>
                  <a:pt x="1858861" y="556184"/>
                </a:lnTo>
                <a:lnTo>
                  <a:pt x="1832800" y="556184"/>
                </a:lnTo>
                <a:lnTo>
                  <a:pt x="1832800" y="582244"/>
                </a:lnTo>
                <a:lnTo>
                  <a:pt x="1858861" y="582244"/>
                </a:lnTo>
                <a:lnTo>
                  <a:pt x="1858861" y="608305"/>
                </a:lnTo>
                <a:lnTo>
                  <a:pt x="1884921" y="608305"/>
                </a:lnTo>
                <a:lnTo>
                  <a:pt x="1884921" y="582244"/>
                </a:lnTo>
                <a:lnTo>
                  <a:pt x="1910982" y="582244"/>
                </a:lnTo>
                <a:lnTo>
                  <a:pt x="1910982" y="556184"/>
                </a:lnTo>
                <a:lnTo>
                  <a:pt x="1884921" y="556184"/>
                </a:lnTo>
                <a:lnTo>
                  <a:pt x="1884921" y="530123"/>
                </a:lnTo>
                <a:lnTo>
                  <a:pt x="1858861" y="530123"/>
                </a:lnTo>
                <a:close/>
                <a:moveTo>
                  <a:pt x="2338235" y="665226"/>
                </a:moveTo>
                <a:lnTo>
                  <a:pt x="2338235" y="692658"/>
                </a:lnTo>
                <a:lnTo>
                  <a:pt x="2310803" y="692658"/>
                </a:lnTo>
                <a:lnTo>
                  <a:pt x="2310803" y="720090"/>
                </a:lnTo>
                <a:lnTo>
                  <a:pt x="2338235" y="720090"/>
                </a:lnTo>
                <a:lnTo>
                  <a:pt x="2338235" y="747522"/>
                </a:lnTo>
                <a:lnTo>
                  <a:pt x="2365667" y="747522"/>
                </a:lnTo>
                <a:lnTo>
                  <a:pt x="2365667" y="720090"/>
                </a:lnTo>
                <a:lnTo>
                  <a:pt x="2393099" y="720090"/>
                </a:lnTo>
                <a:lnTo>
                  <a:pt x="2393099" y="692658"/>
                </a:lnTo>
                <a:lnTo>
                  <a:pt x="2365667" y="692658"/>
                </a:lnTo>
                <a:lnTo>
                  <a:pt x="2365667" y="665226"/>
                </a:lnTo>
                <a:lnTo>
                  <a:pt x="2338235" y="665226"/>
                </a:lnTo>
                <a:close/>
                <a:moveTo>
                  <a:pt x="1721701" y="530466"/>
                </a:moveTo>
                <a:lnTo>
                  <a:pt x="1721701" y="556184"/>
                </a:lnTo>
                <a:lnTo>
                  <a:pt x="1695983" y="556184"/>
                </a:lnTo>
                <a:lnTo>
                  <a:pt x="1695983" y="582244"/>
                </a:lnTo>
                <a:lnTo>
                  <a:pt x="1721701" y="582244"/>
                </a:lnTo>
                <a:lnTo>
                  <a:pt x="1721701" y="607962"/>
                </a:lnTo>
                <a:lnTo>
                  <a:pt x="1747761" y="607962"/>
                </a:lnTo>
                <a:lnTo>
                  <a:pt x="1747761" y="582244"/>
                </a:lnTo>
                <a:lnTo>
                  <a:pt x="1773479" y="582244"/>
                </a:lnTo>
                <a:lnTo>
                  <a:pt x="1773479" y="556184"/>
                </a:lnTo>
                <a:lnTo>
                  <a:pt x="1747761" y="556184"/>
                </a:lnTo>
                <a:lnTo>
                  <a:pt x="1747761" y="530466"/>
                </a:lnTo>
                <a:lnTo>
                  <a:pt x="1721701" y="530466"/>
                </a:lnTo>
                <a:close/>
                <a:moveTo>
                  <a:pt x="1996021" y="530123"/>
                </a:moveTo>
                <a:lnTo>
                  <a:pt x="1996021" y="556184"/>
                </a:lnTo>
                <a:lnTo>
                  <a:pt x="1969960" y="556184"/>
                </a:lnTo>
                <a:lnTo>
                  <a:pt x="1969960" y="582244"/>
                </a:lnTo>
                <a:lnTo>
                  <a:pt x="1996021" y="582244"/>
                </a:lnTo>
                <a:lnTo>
                  <a:pt x="1996021" y="608305"/>
                </a:lnTo>
                <a:lnTo>
                  <a:pt x="2022081" y="608305"/>
                </a:lnTo>
                <a:lnTo>
                  <a:pt x="2022081" y="582244"/>
                </a:lnTo>
                <a:lnTo>
                  <a:pt x="2048142" y="582244"/>
                </a:lnTo>
                <a:lnTo>
                  <a:pt x="2048142" y="556184"/>
                </a:lnTo>
                <a:lnTo>
                  <a:pt x="2022081" y="556184"/>
                </a:lnTo>
                <a:lnTo>
                  <a:pt x="2022081" y="530123"/>
                </a:lnTo>
                <a:lnTo>
                  <a:pt x="1996021" y="530123"/>
                </a:lnTo>
                <a:close/>
                <a:moveTo>
                  <a:pt x="1926069" y="663512"/>
                </a:moveTo>
                <a:lnTo>
                  <a:pt x="1926069" y="691972"/>
                </a:lnTo>
                <a:lnTo>
                  <a:pt x="1897609" y="691972"/>
                </a:lnTo>
                <a:lnTo>
                  <a:pt x="1897609" y="720776"/>
                </a:lnTo>
                <a:lnTo>
                  <a:pt x="1926069" y="720776"/>
                </a:lnTo>
                <a:lnTo>
                  <a:pt x="1926069" y="749237"/>
                </a:lnTo>
                <a:lnTo>
                  <a:pt x="1954873" y="749237"/>
                </a:lnTo>
                <a:lnTo>
                  <a:pt x="1954873" y="720776"/>
                </a:lnTo>
                <a:lnTo>
                  <a:pt x="1983334" y="720776"/>
                </a:lnTo>
                <a:lnTo>
                  <a:pt x="1983334" y="691972"/>
                </a:lnTo>
                <a:lnTo>
                  <a:pt x="1954873" y="691972"/>
                </a:lnTo>
                <a:lnTo>
                  <a:pt x="1954873" y="663512"/>
                </a:lnTo>
                <a:lnTo>
                  <a:pt x="1926069" y="663512"/>
                </a:lnTo>
                <a:close/>
                <a:moveTo>
                  <a:pt x="3093987" y="1080478"/>
                </a:moveTo>
                <a:lnTo>
                  <a:pt x="3093987" y="1105510"/>
                </a:lnTo>
                <a:lnTo>
                  <a:pt x="3068955" y="1105510"/>
                </a:lnTo>
                <a:lnTo>
                  <a:pt x="3068955" y="1130198"/>
                </a:lnTo>
                <a:lnTo>
                  <a:pt x="3093987" y="1130198"/>
                </a:lnTo>
                <a:lnTo>
                  <a:pt x="3093987" y="1155230"/>
                </a:lnTo>
                <a:lnTo>
                  <a:pt x="3118676" y="1155230"/>
                </a:lnTo>
                <a:lnTo>
                  <a:pt x="3118676" y="1130198"/>
                </a:lnTo>
                <a:lnTo>
                  <a:pt x="3143707" y="1130198"/>
                </a:lnTo>
                <a:lnTo>
                  <a:pt x="3143707" y="1105510"/>
                </a:lnTo>
                <a:lnTo>
                  <a:pt x="3118676" y="1105510"/>
                </a:lnTo>
                <a:lnTo>
                  <a:pt x="3118676" y="1080478"/>
                </a:lnTo>
                <a:lnTo>
                  <a:pt x="3093987" y="1080478"/>
                </a:lnTo>
                <a:close/>
                <a:moveTo>
                  <a:pt x="2270684" y="531152"/>
                </a:moveTo>
                <a:lnTo>
                  <a:pt x="2270684" y="556527"/>
                </a:lnTo>
                <a:lnTo>
                  <a:pt x="2245309" y="556527"/>
                </a:lnTo>
                <a:lnTo>
                  <a:pt x="2245309" y="581901"/>
                </a:lnTo>
                <a:lnTo>
                  <a:pt x="2270684" y="581901"/>
                </a:lnTo>
                <a:lnTo>
                  <a:pt x="2270684" y="607276"/>
                </a:lnTo>
                <a:lnTo>
                  <a:pt x="2296058" y="607276"/>
                </a:lnTo>
                <a:lnTo>
                  <a:pt x="2296058" y="581901"/>
                </a:lnTo>
                <a:lnTo>
                  <a:pt x="2321433" y="581901"/>
                </a:lnTo>
                <a:lnTo>
                  <a:pt x="2321433" y="556527"/>
                </a:lnTo>
                <a:lnTo>
                  <a:pt x="2296058" y="556527"/>
                </a:lnTo>
                <a:lnTo>
                  <a:pt x="2296058" y="531152"/>
                </a:lnTo>
                <a:lnTo>
                  <a:pt x="2270684" y="531152"/>
                </a:lnTo>
                <a:close/>
                <a:moveTo>
                  <a:pt x="2133181" y="530466"/>
                </a:moveTo>
                <a:lnTo>
                  <a:pt x="2133181" y="556184"/>
                </a:lnTo>
                <a:lnTo>
                  <a:pt x="2107463" y="556184"/>
                </a:lnTo>
                <a:lnTo>
                  <a:pt x="2107463" y="582244"/>
                </a:lnTo>
                <a:lnTo>
                  <a:pt x="2133181" y="582244"/>
                </a:lnTo>
                <a:lnTo>
                  <a:pt x="2133181" y="607962"/>
                </a:lnTo>
                <a:lnTo>
                  <a:pt x="2159242" y="607962"/>
                </a:lnTo>
                <a:lnTo>
                  <a:pt x="2159242" y="582244"/>
                </a:lnTo>
                <a:lnTo>
                  <a:pt x="2184959" y="582244"/>
                </a:lnTo>
                <a:lnTo>
                  <a:pt x="2184959" y="556184"/>
                </a:lnTo>
                <a:lnTo>
                  <a:pt x="2159242" y="556184"/>
                </a:lnTo>
                <a:lnTo>
                  <a:pt x="2159242" y="530466"/>
                </a:lnTo>
                <a:lnTo>
                  <a:pt x="2133181" y="530466"/>
                </a:lnTo>
                <a:close/>
                <a:moveTo>
                  <a:pt x="2063572" y="663854"/>
                </a:moveTo>
                <a:lnTo>
                  <a:pt x="2063572" y="692315"/>
                </a:lnTo>
                <a:lnTo>
                  <a:pt x="2035111" y="692315"/>
                </a:lnTo>
                <a:lnTo>
                  <a:pt x="2035111" y="720433"/>
                </a:lnTo>
                <a:lnTo>
                  <a:pt x="2063572" y="720433"/>
                </a:lnTo>
                <a:lnTo>
                  <a:pt x="2063572" y="748894"/>
                </a:lnTo>
                <a:lnTo>
                  <a:pt x="2091690" y="748894"/>
                </a:lnTo>
                <a:lnTo>
                  <a:pt x="2091690" y="720433"/>
                </a:lnTo>
                <a:lnTo>
                  <a:pt x="2120151" y="720433"/>
                </a:lnTo>
                <a:lnTo>
                  <a:pt x="2120151" y="692315"/>
                </a:lnTo>
                <a:lnTo>
                  <a:pt x="2091690" y="692315"/>
                </a:lnTo>
                <a:lnTo>
                  <a:pt x="2091690" y="663854"/>
                </a:lnTo>
                <a:lnTo>
                  <a:pt x="2063572" y="663854"/>
                </a:lnTo>
                <a:close/>
                <a:moveTo>
                  <a:pt x="2778862" y="2673248"/>
                </a:moveTo>
                <a:lnTo>
                  <a:pt x="2778862" y="2642045"/>
                </a:lnTo>
                <a:lnTo>
                  <a:pt x="2810066" y="2642045"/>
                </a:lnTo>
                <a:lnTo>
                  <a:pt x="2810066" y="2611184"/>
                </a:lnTo>
                <a:lnTo>
                  <a:pt x="2778862" y="2611184"/>
                </a:lnTo>
                <a:lnTo>
                  <a:pt x="2778862" y="2579980"/>
                </a:lnTo>
                <a:lnTo>
                  <a:pt x="2748001" y="2579980"/>
                </a:lnTo>
                <a:lnTo>
                  <a:pt x="2748001" y="2611184"/>
                </a:lnTo>
                <a:lnTo>
                  <a:pt x="2716797" y="2611184"/>
                </a:lnTo>
                <a:lnTo>
                  <a:pt x="2716797" y="2642045"/>
                </a:lnTo>
                <a:lnTo>
                  <a:pt x="2748001" y="2642045"/>
                </a:lnTo>
                <a:lnTo>
                  <a:pt x="2748001" y="2673248"/>
                </a:lnTo>
                <a:lnTo>
                  <a:pt x="2778862" y="2673248"/>
                </a:lnTo>
                <a:close/>
                <a:moveTo>
                  <a:pt x="2298459" y="3083014"/>
                </a:moveTo>
                <a:lnTo>
                  <a:pt x="2298459" y="3053182"/>
                </a:lnTo>
                <a:lnTo>
                  <a:pt x="2328291" y="3053182"/>
                </a:lnTo>
                <a:lnTo>
                  <a:pt x="2328291" y="3023006"/>
                </a:lnTo>
                <a:lnTo>
                  <a:pt x="2298459" y="3023006"/>
                </a:lnTo>
                <a:lnTo>
                  <a:pt x="2298459" y="2993174"/>
                </a:lnTo>
                <a:lnTo>
                  <a:pt x="2268284" y="2993174"/>
                </a:lnTo>
                <a:lnTo>
                  <a:pt x="2268284" y="3023006"/>
                </a:lnTo>
                <a:lnTo>
                  <a:pt x="2238451" y="3023006"/>
                </a:lnTo>
                <a:lnTo>
                  <a:pt x="2238451" y="3053182"/>
                </a:lnTo>
                <a:lnTo>
                  <a:pt x="2268284" y="3053182"/>
                </a:lnTo>
                <a:lnTo>
                  <a:pt x="2268284" y="3083014"/>
                </a:lnTo>
                <a:lnTo>
                  <a:pt x="2298459" y="3083014"/>
                </a:lnTo>
                <a:close/>
                <a:moveTo>
                  <a:pt x="2641016" y="2945168"/>
                </a:moveTo>
                <a:lnTo>
                  <a:pt x="2641016" y="2915679"/>
                </a:lnTo>
                <a:lnTo>
                  <a:pt x="2670505" y="2915679"/>
                </a:lnTo>
                <a:lnTo>
                  <a:pt x="2670505" y="2886189"/>
                </a:lnTo>
                <a:lnTo>
                  <a:pt x="2641016" y="2886189"/>
                </a:lnTo>
                <a:lnTo>
                  <a:pt x="2641016" y="2856700"/>
                </a:lnTo>
                <a:lnTo>
                  <a:pt x="2611526" y="2856700"/>
                </a:lnTo>
                <a:lnTo>
                  <a:pt x="2611526" y="2886189"/>
                </a:lnTo>
                <a:lnTo>
                  <a:pt x="2582037" y="2886189"/>
                </a:lnTo>
                <a:lnTo>
                  <a:pt x="2582037" y="2915679"/>
                </a:lnTo>
                <a:lnTo>
                  <a:pt x="2611526" y="2915679"/>
                </a:lnTo>
                <a:lnTo>
                  <a:pt x="2611526" y="2945168"/>
                </a:lnTo>
                <a:lnTo>
                  <a:pt x="2641016" y="2945168"/>
                </a:lnTo>
                <a:close/>
                <a:moveTo>
                  <a:pt x="2709939" y="2809380"/>
                </a:moveTo>
                <a:lnTo>
                  <a:pt x="2709939" y="2778862"/>
                </a:lnTo>
                <a:lnTo>
                  <a:pt x="2740457" y="2778862"/>
                </a:lnTo>
                <a:lnTo>
                  <a:pt x="2740457" y="2748686"/>
                </a:lnTo>
                <a:lnTo>
                  <a:pt x="2709939" y="2748686"/>
                </a:lnTo>
                <a:lnTo>
                  <a:pt x="2709939" y="2718168"/>
                </a:lnTo>
                <a:lnTo>
                  <a:pt x="2679764" y="2718168"/>
                </a:lnTo>
                <a:lnTo>
                  <a:pt x="2679764" y="2748686"/>
                </a:lnTo>
                <a:lnTo>
                  <a:pt x="2649245" y="2748686"/>
                </a:lnTo>
                <a:lnTo>
                  <a:pt x="2649245" y="2778862"/>
                </a:lnTo>
                <a:lnTo>
                  <a:pt x="2679764" y="2778862"/>
                </a:lnTo>
                <a:lnTo>
                  <a:pt x="2679764" y="2809380"/>
                </a:lnTo>
                <a:lnTo>
                  <a:pt x="2709939" y="2809380"/>
                </a:lnTo>
                <a:close/>
                <a:moveTo>
                  <a:pt x="2846413" y="2807322"/>
                </a:moveTo>
                <a:lnTo>
                  <a:pt x="2846413" y="2778176"/>
                </a:lnTo>
                <a:lnTo>
                  <a:pt x="2875559" y="2778176"/>
                </a:lnTo>
                <a:lnTo>
                  <a:pt x="2875559" y="2749372"/>
                </a:lnTo>
                <a:lnTo>
                  <a:pt x="2846413" y="2749372"/>
                </a:lnTo>
                <a:lnTo>
                  <a:pt x="2846413" y="2720226"/>
                </a:lnTo>
                <a:lnTo>
                  <a:pt x="2817610" y="2720226"/>
                </a:lnTo>
                <a:lnTo>
                  <a:pt x="2817610" y="2749372"/>
                </a:lnTo>
                <a:lnTo>
                  <a:pt x="2788463" y="2749372"/>
                </a:lnTo>
                <a:lnTo>
                  <a:pt x="2788463" y="2778176"/>
                </a:lnTo>
                <a:lnTo>
                  <a:pt x="2817610" y="2778176"/>
                </a:lnTo>
                <a:lnTo>
                  <a:pt x="2817610" y="2807322"/>
                </a:lnTo>
                <a:lnTo>
                  <a:pt x="2846413" y="2807322"/>
                </a:lnTo>
                <a:close/>
                <a:moveTo>
                  <a:pt x="2573465" y="2811094"/>
                </a:moveTo>
                <a:lnTo>
                  <a:pt x="2573465" y="2779547"/>
                </a:lnTo>
                <a:lnTo>
                  <a:pt x="2605012" y="2779547"/>
                </a:lnTo>
                <a:lnTo>
                  <a:pt x="2605012" y="2748001"/>
                </a:lnTo>
                <a:lnTo>
                  <a:pt x="2573465" y="2748001"/>
                </a:lnTo>
                <a:lnTo>
                  <a:pt x="2573465" y="2716454"/>
                </a:lnTo>
                <a:lnTo>
                  <a:pt x="2541918" y="2716454"/>
                </a:lnTo>
                <a:lnTo>
                  <a:pt x="2541918" y="2748001"/>
                </a:lnTo>
                <a:lnTo>
                  <a:pt x="2510371" y="2748001"/>
                </a:lnTo>
                <a:lnTo>
                  <a:pt x="2510371" y="2779547"/>
                </a:lnTo>
                <a:lnTo>
                  <a:pt x="2541918" y="2779547"/>
                </a:lnTo>
                <a:lnTo>
                  <a:pt x="2541918" y="2811094"/>
                </a:lnTo>
                <a:lnTo>
                  <a:pt x="2573465" y="2811094"/>
                </a:lnTo>
                <a:close/>
                <a:moveTo>
                  <a:pt x="2435276" y="3081985"/>
                </a:moveTo>
                <a:lnTo>
                  <a:pt x="2435276" y="3052839"/>
                </a:lnTo>
                <a:lnTo>
                  <a:pt x="2464423" y="3052839"/>
                </a:lnTo>
                <a:lnTo>
                  <a:pt x="2464423" y="3023349"/>
                </a:lnTo>
                <a:lnTo>
                  <a:pt x="2435276" y="3023349"/>
                </a:lnTo>
                <a:lnTo>
                  <a:pt x="2435276" y="2994203"/>
                </a:lnTo>
                <a:lnTo>
                  <a:pt x="2405786" y="2994203"/>
                </a:lnTo>
                <a:lnTo>
                  <a:pt x="2405786" y="3023349"/>
                </a:lnTo>
                <a:lnTo>
                  <a:pt x="2376640" y="3023349"/>
                </a:lnTo>
                <a:lnTo>
                  <a:pt x="2376640" y="3052839"/>
                </a:lnTo>
                <a:lnTo>
                  <a:pt x="2405786" y="3052839"/>
                </a:lnTo>
                <a:lnTo>
                  <a:pt x="2405786" y="3081985"/>
                </a:lnTo>
                <a:lnTo>
                  <a:pt x="2435276" y="3081985"/>
                </a:lnTo>
                <a:close/>
                <a:moveTo>
                  <a:pt x="2915336" y="2670505"/>
                </a:moveTo>
                <a:lnTo>
                  <a:pt x="2915336" y="2641359"/>
                </a:lnTo>
                <a:lnTo>
                  <a:pt x="2944483" y="2641359"/>
                </a:lnTo>
                <a:lnTo>
                  <a:pt x="2944483" y="2611869"/>
                </a:lnTo>
                <a:lnTo>
                  <a:pt x="2915336" y="2611869"/>
                </a:lnTo>
                <a:lnTo>
                  <a:pt x="2915336" y="2582723"/>
                </a:lnTo>
                <a:lnTo>
                  <a:pt x="2885846" y="2582723"/>
                </a:lnTo>
                <a:lnTo>
                  <a:pt x="2885846" y="2611869"/>
                </a:lnTo>
                <a:lnTo>
                  <a:pt x="2856700" y="2611869"/>
                </a:lnTo>
                <a:lnTo>
                  <a:pt x="2856700" y="2641359"/>
                </a:lnTo>
                <a:lnTo>
                  <a:pt x="2885846" y="2641359"/>
                </a:lnTo>
                <a:lnTo>
                  <a:pt x="2885846" y="2670505"/>
                </a:lnTo>
                <a:lnTo>
                  <a:pt x="2915336" y="2670505"/>
                </a:lnTo>
                <a:close/>
                <a:moveTo>
                  <a:pt x="2367725" y="2947911"/>
                </a:moveTo>
                <a:lnTo>
                  <a:pt x="2367725" y="2916707"/>
                </a:lnTo>
                <a:lnTo>
                  <a:pt x="2398928" y="2916707"/>
                </a:lnTo>
                <a:lnTo>
                  <a:pt x="2398928" y="2885161"/>
                </a:lnTo>
                <a:lnTo>
                  <a:pt x="2367725" y="2885161"/>
                </a:lnTo>
                <a:lnTo>
                  <a:pt x="2367725" y="2853957"/>
                </a:lnTo>
                <a:lnTo>
                  <a:pt x="2336178" y="2853957"/>
                </a:lnTo>
                <a:lnTo>
                  <a:pt x="2336178" y="2885161"/>
                </a:lnTo>
                <a:lnTo>
                  <a:pt x="2304974" y="2885161"/>
                </a:lnTo>
                <a:lnTo>
                  <a:pt x="2304974" y="2916707"/>
                </a:lnTo>
                <a:lnTo>
                  <a:pt x="2336178" y="2916707"/>
                </a:lnTo>
                <a:lnTo>
                  <a:pt x="2336178" y="2947911"/>
                </a:lnTo>
                <a:lnTo>
                  <a:pt x="2367725" y="2947911"/>
                </a:lnTo>
                <a:close/>
                <a:moveTo>
                  <a:pt x="2504542" y="2946883"/>
                </a:moveTo>
                <a:lnTo>
                  <a:pt x="2504542" y="2916365"/>
                </a:lnTo>
                <a:lnTo>
                  <a:pt x="2535060" y="2916365"/>
                </a:lnTo>
                <a:lnTo>
                  <a:pt x="2535060" y="2885504"/>
                </a:lnTo>
                <a:lnTo>
                  <a:pt x="2504542" y="2885504"/>
                </a:lnTo>
                <a:lnTo>
                  <a:pt x="2504542" y="2854985"/>
                </a:lnTo>
                <a:lnTo>
                  <a:pt x="2473681" y="2854985"/>
                </a:lnTo>
                <a:lnTo>
                  <a:pt x="2473681" y="2885504"/>
                </a:lnTo>
                <a:lnTo>
                  <a:pt x="2443163" y="2885504"/>
                </a:lnTo>
                <a:lnTo>
                  <a:pt x="2443163" y="2916365"/>
                </a:lnTo>
                <a:lnTo>
                  <a:pt x="2473681" y="2916365"/>
                </a:lnTo>
                <a:lnTo>
                  <a:pt x="2473681" y="2946883"/>
                </a:lnTo>
                <a:lnTo>
                  <a:pt x="2504542" y="2946883"/>
                </a:lnTo>
                <a:close/>
                <a:moveTo>
                  <a:pt x="3299727" y="1491958"/>
                </a:moveTo>
                <a:lnTo>
                  <a:pt x="3299727" y="1516990"/>
                </a:lnTo>
                <a:lnTo>
                  <a:pt x="3274695" y="1516990"/>
                </a:lnTo>
                <a:lnTo>
                  <a:pt x="3274695" y="1541678"/>
                </a:lnTo>
                <a:lnTo>
                  <a:pt x="3299727" y="1541678"/>
                </a:lnTo>
                <a:lnTo>
                  <a:pt x="3299727" y="1566710"/>
                </a:lnTo>
                <a:lnTo>
                  <a:pt x="3324416" y="1566710"/>
                </a:lnTo>
                <a:lnTo>
                  <a:pt x="3324416" y="1541678"/>
                </a:lnTo>
                <a:lnTo>
                  <a:pt x="3349447" y="1541678"/>
                </a:lnTo>
                <a:lnTo>
                  <a:pt x="3349447" y="1516990"/>
                </a:lnTo>
                <a:lnTo>
                  <a:pt x="3324416" y="1516990"/>
                </a:lnTo>
                <a:lnTo>
                  <a:pt x="3324416" y="1491958"/>
                </a:lnTo>
                <a:lnTo>
                  <a:pt x="3299727" y="1491958"/>
                </a:lnTo>
                <a:close/>
                <a:moveTo>
                  <a:pt x="3299041" y="1764563"/>
                </a:moveTo>
                <a:lnTo>
                  <a:pt x="3299041" y="1790624"/>
                </a:lnTo>
                <a:lnTo>
                  <a:pt x="3272981" y="1790624"/>
                </a:lnTo>
                <a:lnTo>
                  <a:pt x="3272981" y="1816684"/>
                </a:lnTo>
                <a:lnTo>
                  <a:pt x="3299041" y="1816684"/>
                </a:lnTo>
                <a:lnTo>
                  <a:pt x="3299041" y="1842745"/>
                </a:lnTo>
                <a:lnTo>
                  <a:pt x="3325102" y="1842745"/>
                </a:lnTo>
                <a:lnTo>
                  <a:pt x="3325102" y="1816684"/>
                </a:lnTo>
                <a:lnTo>
                  <a:pt x="3351162" y="1816684"/>
                </a:lnTo>
                <a:lnTo>
                  <a:pt x="3351162" y="1790624"/>
                </a:lnTo>
                <a:lnTo>
                  <a:pt x="3325102" y="1790624"/>
                </a:lnTo>
                <a:lnTo>
                  <a:pt x="3325102" y="1764563"/>
                </a:lnTo>
                <a:lnTo>
                  <a:pt x="3299041" y="1764563"/>
                </a:lnTo>
                <a:close/>
                <a:moveTo>
                  <a:pt x="3162224" y="1216952"/>
                </a:moveTo>
                <a:lnTo>
                  <a:pt x="3162224" y="1242327"/>
                </a:lnTo>
                <a:lnTo>
                  <a:pt x="3136849" y="1242327"/>
                </a:lnTo>
                <a:lnTo>
                  <a:pt x="3136849" y="1267701"/>
                </a:lnTo>
                <a:lnTo>
                  <a:pt x="3162224" y="1267701"/>
                </a:lnTo>
                <a:lnTo>
                  <a:pt x="3162224" y="1293076"/>
                </a:lnTo>
                <a:lnTo>
                  <a:pt x="3187598" y="1293076"/>
                </a:lnTo>
                <a:lnTo>
                  <a:pt x="3187598" y="1267701"/>
                </a:lnTo>
                <a:lnTo>
                  <a:pt x="3212973" y="1267701"/>
                </a:lnTo>
                <a:lnTo>
                  <a:pt x="3212973" y="1242327"/>
                </a:lnTo>
                <a:lnTo>
                  <a:pt x="3187598" y="1242327"/>
                </a:lnTo>
                <a:lnTo>
                  <a:pt x="3187598" y="1216952"/>
                </a:lnTo>
                <a:lnTo>
                  <a:pt x="3162224" y="1216952"/>
                </a:lnTo>
                <a:close/>
                <a:moveTo>
                  <a:pt x="2983916" y="2533688"/>
                </a:moveTo>
                <a:lnTo>
                  <a:pt x="2983916" y="2504199"/>
                </a:lnTo>
                <a:lnTo>
                  <a:pt x="3013405" y="2504199"/>
                </a:lnTo>
                <a:lnTo>
                  <a:pt x="3013405" y="2474709"/>
                </a:lnTo>
                <a:lnTo>
                  <a:pt x="2983916" y="2474709"/>
                </a:lnTo>
                <a:lnTo>
                  <a:pt x="2983916" y="2445220"/>
                </a:lnTo>
                <a:lnTo>
                  <a:pt x="2954426" y="2445220"/>
                </a:lnTo>
                <a:lnTo>
                  <a:pt x="2954426" y="2474709"/>
                </a:lnTo>
                <a:lnTo>
                  <a:pt x="2924937" y="2474709"/>
                </a:lnTo>
                <a:lnTo>
                  <a:pt x="2924937" y="2504199"/>
                </a:lnTo>
                <a:lnTo>
                  <a:pt x="2954426" y="2504199"/>
                </a:lnTo>
                <a:lnTo>
                  <a:pt x="2954426" y="2533688"/>
                </a:lnTo>
                <a:lnTo>
                  <a:pt x="2983916" y="2533688"/>
                </a:lnTo>
                <a:close/>
                <a:moveTo>
                  <a:pt x="3325102" y="2117065"/>
                </a:moveTo>
                <a:lnTo>
                  <a:pt x="3325102" y="2091004"/>
                </a:lnTo>
                <a:lnTo>
                  <a:pt x="3351162" y="2091004"/>
                </a:lnTo>
                <a:lnTo>
                  <a:pt x="3351162" y="2064944"/>
                </a:lnTo>
                <a:lnTo>
                  <a:pt x="3325102" y="2064944"/>
                </a:lnTo>
                <a:lnTo>
                  <a:pt x="3325102" y="2038883"/>
                </a:lnTo>
                <a:lnTo>
                  <a:pt x="3299041" y="2038883"/>
                </a:lnTo>
                <a:lnTo>
                  <a:pt x="3299041" y="2064944"/>
                </a:lnTo>
                <a:lnTo>
                  <a:pt x="3272981" y="2064944"/>
                </a:lnTo>
                <a:lnTo>
                  <a:pt x="3272981" y="2091004"/>
                </a:lnTo>
                <a:lnTo>
                  <a:pt x="3299041" y="2091004"/>
                </a:lnTo>
                <a:lnTo>
                  <a:pt x="3299041" y="2117065"/>
                </a:lnTo>
                <a:lnTo>
                  <a:pt x="3325102" y="2117065"/>
                </a:lnTo>
                <a:close/>
                <a:moveTo>
                  <a:pt x="3230804" y="1354112"/>
                </a:moveTo>
                <a:lnTo>
                  <a:pt x="3230804" y="1379487"/>
                </a:lnTo>
                <a:lnTo>
                  <a:pt x="3205429" y="1379487"/>
                </a:lnTo>
                <a:lnTo>
                  <a:pt x="3205429" y="1404861"/>
                </a:lnTo>
                <a:lnTo>
                  <a:pt x="3230804" y="1404861"/>
                </a:lnTo>
                <a:lnTo>
                  <a:pt x="3230804" y="1430236"/>
                </a:lnTo>
                <a:lnTo>
                  <a:pt x="3256178" y="1430236"/>
                </a:lnTo>
                <a:lnTo>
                  <a:pt x="3256178" y="1404861"/>
                </a:lnTo>
                <a:lnTo>
                  <a:pt x="3281553" y="1404861"/>
                </a:lnTo>
                <a:lnTo>
                  <a:pt x="3281553" y="1379487"/>
                </a:lnTo>
                <a:lnTo>
                  <a:pt x="3256178" y="1379487"/>
                </a:lnTo>
                <a:lnTo>
                  <a:pt x="3256178" y="1354112"/>
                </a:lnTo>
                <a:lnTo>
                  <a:pt x="3230804" y="1354112"/>
                </a:lnTo>
                <a:close/>
                <a:moveTo>
                  <a:pt x="3051467" y="2668105"/>
                </a:moveTo>
                <a:lnTo>
                  <a:pt x="3051467" y="2640330"/>
                </a:lnTo>
                <a:lnTo>
                  <a:pt x="3079242" y="2640330"/>
                </a:lnTo>
                <a:lnTo>
                  <a:pt x="3079242" y="2612898"/>
                </a:lnTo>
                <a:lnTo>
                  <a:pt x="3051467" y="2612898"/>
                </a:lnTo>
                <a:lnTo>
                  <a:pt x="3051467" y="2585123"/>
                </a:lnTo>
                <a:lnTo>
                  <a:pt x="3024035" y="2585123"/>
                </a:lnTo>
                <a:lnTo>
                  <a:pt x="3024035" y="2612898"/>
                </a:lnTo>
                <a:lnTo>
                  <a:pt x="2996260" y="2612898"/>
                </a:lnTo>
                <a:lnTo>
                  <a:pt x="2996260" y="2640330"/>
                </a:lnTo>
                <a:lnTo>
                  <a:pt x="3024035" y="2640330"/>
                </a:lnTo>
                <a:lnTo>
                  <a:pt x="3024035" y="2668105"/>
                </a:lnTo>
                <a:lnTo>
                  <a:pt x="3051467" y="2668105"/>
                </a:lnTo>
                <a:close/>
                <a:moveTo>
                  <a:pt x="3256864" y="2255596"/>
                </a:moveTo>
                <a:lnTo>
                  <a:pt x="3256864" y="2228507"/>
                </a:lnTo>
                <a:lnTo>
                  <a:pt x="3283954" y="2228507"/>
                </a:lnTo>
                <a:lnTo>
                  <a:pt x="3283954" y="2201761"/>
                </a:lnTo>
                <a:lnTo>
                  <a:pt x="3256864" y="2201761"/>
                </a:lnTo>
                <a:lnTo>
                  <a:pt x="3256864" y="2174672"/>
                </a:lnTo>
                <a:lnTo>
                  <a:pt x="3230118" y="2174672"/>
                </a:lnTo>
                <a:lnTo>
                  <a:pt x="3230118" y="2201761"/>
                </a:lnTo>
                <a:lnTo>
                  <a:pt x="3203029" y="2201761"/>
                </a:lnTo>
                <a:lnTo>
                  <a:pt x="3203029" y="2228507"/>
                </a:lnTo>
                <a:lnTo>
                  <a:pt x="3230118" y="2228507"/>
                </a:lnTo>
                <a:lnTo>
                  <a:pt x="3230118" y="2255596"/>
                </a:lnTo>
                <a:lnTo>
                  <a:pt x="3256864" y="2255596"/>
                </a:lnTo>
                <a:close/>
                <a:moveTo>
                  <a:pt x="3120047" y="2530945"/>
                </a:moveTo>
                <a:lnTo>
                  <a:pt x="3120047" y="2503170"/>
                </a:lnTo>
                <a:lnTo>
                  <a:pt x="3147822" y="2503170"/>
                </a:lnTo>
                <a:lnTo>
                  <a:pt x="3147822" y="2475738"/>
                </a:lnTo>
                <a:lnTo>
                  <a:pt x="3120047" y="2475738"/>
                </a:lnTo>
                <a:lnTo>
                  <a:pt x="3120047" y="2447963"/>
                </a:lnTo>
                <a:lnTo>
                  <a:pt x="3092615" y="2447963"/>
                </a:lnTo>
                <a:lnTo>
                  <a:pt x="3092615" y="2475738"/>
                </a:lnTo>
                <a:lnTo>
                  <a:pt x="3064840" y="2475738"/>
                </a:lnTo>
                <a:lnTo>
                  <a:pt x="3064840" y="2503170"/>
                </a:lnTo>
                <a:lnTo>
                  <a:pt x="3092615" y="2503170"/>
                </a:lnTo>
                <a:lnTo>
                  <a:pt x="3092615" y="2530945"/>
                </a:lnTo>
                <a:lnTo>
                  <a:pt x="3120047" y="2530945"/>
                </a:lnTo>
                <a:close/>
                <a:moveTo>
                  <a:pt x="3188627" y="2393442"/>
                </a:moveTo>
                <a:lnTo>
                  <a:pt x="3188627" y="2366010"/>
                </a:lnTo>
                <a:lnTo>
                  <a:pt x="3216059" y="2366010"/>
                </a:lnTo>
                <a:lnTo>
                  <a:pt x="3216059" y="2338578"/>
                </a:lnTo>
                <a:lnTo>
                  <a:pt x="3188627" y="2338578"/>
                </a:lnTo>
                <a:lnTo>
                  <a:pt x="3188627" y="2311146"/>
                </a:lnTo>
                <a:lnTo>
                  <a:pt x="3161195" y="2311146"/>
                </a:lnTo>
                <a:lnTo>
                  <a:pt x="3161195" y="2338578"/>
                </a:lnTo>
                <a:lnTo>
                  <a:pt x="3133763" y="2338578"/>
                </a:lnTo>
                <a:lnTo>
                  <a:pt x="3133763" y="2366010"/>
                </a:lnTo>
                <a:lnTo>
                  <a:pt x="3161195" y="2366010"/>
                </a:lnTo>
                <a:lnTo>
                  <a:pt x="3161195" y="2393442"/>
                </a:lnTo>
                <a:lnTo>
                  <a:pt x="3188627" y="2393442"/>
                </a:lnTo>
                <a:close/>
                <a:moveTo>
                  <a:pt x="1581455" y="1069505"/>
                </a:moveTo>
                <a:lnTo>
                  <a:pt x="1581455" y="1101738"/>
                </a:lnTo>
                <a:lnTo>
                  <a:pt x="1549222" y="1101738"/>
                </a:lnTo>
                <a:lnTo>
                  <a:pt x="1549222" y="1133970"/>
                </a:lnTo>
                <a:lnTo>
                  <a:pt x="1581455" y="1133970"/>
                </a:lnTo>
                <a:lnTo>
                  <a:pt x="1581455" y="1166203"/>
                </a:lnTo>
                <a:lnTo>
                  <a:pt x="1613687" y="1166203"/>
                </a:lnTo>
                <a:lnTo>
                  <a:pt x="1613687" y="1133970"/>
                </a:lnTo>
                <a:lnTo>
                  <a:pt x="1645920" y="1133970"/>
                </a:lnTo>
                <a:lnTo>
                  <a:pt x="1645920" y="1101738"/>
                </a:lnTo>
                <a:lnTo>
                  <a:pt x="1613687" y="1101738"/>
                </a:lnTo>
                <a:lnTo>
                  <a:pt x="1613687" y="1069505"/>
                </a:lnTo>
                <a:lnTo>
                  <a:pt x="1581455" y="1069505"/>
                </a:lnTo>
                <a:close/>
                <a:moveTo>
                  <a:pt x="991324" y="3141993"/>
                </a:moveTo>
                <a:lnTo>
                  <a:pt x="969378" y="3141993"/>
                </a:lnTo>
                <a:lnTo>
                  <a:pt x="969378" y="3164281"/>
                </a:lnTo>
                <a:lnTo>
                  <a:pt x="947090" y="3164281"/>
                </a:lnTo>
                <a:lnTo>
                  <a:pt x="947090" y="3186227"/>
                </a:lnTo>
                <a:lnTo>
                  <a:pt x="969378" y="3186227"/>
                </a:lnTo>
                <a:lnTo>
                  <a:pt x="969378" y="3208515"/>
                </a:lnTo>
                <a:lnTo>
                  <a:pt x="991324" y="3208515"/>
                </a:lnTo>
                <a:lnTo>
                  <a:pt x="991324" y="3186227"/>
                </a:lnTo>
                <a:lnTo>
                  <a:pt x="1013612" y="3186227"/>
                </a:lnTo>
                <a:lnTo>
                  <a:pt x="1013612" y="3164281"/>
                </a:lnTo>
                <a:lnTo>
                  <a:pt x="991324" y="3164281"/>
                </a:lnTo>
                <a:lnTo>
                  <a:pt x="991324" y="3141993"/>
                </a:lnTo>
                <a:close/>
                <a:moveTo>
                  <a:pt x="1056475" y="3564446"/>
                </a:moveTo>
                <a:lnTo>
                  <a:pt x="1041387" y="3564446"/>
                </a:lnTo>
                <a:lnTo>
                  <a:pt x="1041387" y="3579190"/>
                </a:lnTo>
                <a:lnTo>
                  <a:pt x="1026643" y="3579190"/>
                </a:lnTo>
                <a:lnTo>
                  <a:pt x="1026643" y="3594278"/>
                </a:lnTo>
                <a:lnTo>
                  <a:pt x="1041387" y="3594278"/>
                </a:lnTo>
                <a:lnTo>
                  <a:pt x="1041387" y="3609023"/>
                </a:lnTo>
                <a:lnTo>
                  <a:pt x="1056475" y="3609023"/>
                </a:lnTo>
                <a:lnTo>
                  <a:pt x="1056475" y="3594278"/>
                </a:lnTo>
                <a:lnTo>
                  <a:pt x="1071220" y="3594278"/>
                </a:lnTo>
                <a:lnTo>
                  <a:pt x="1071220" y="3579190"/>
                </a:lnTo>
                <a:lnTo>
                  <a:pt x="1056475" y="3579190"/>
                </a:lnTo>
                <a:lnTo>
                  <a:pt x="1056475" y="3564446"/>
                </a:lnTo>
                <a:close/>
                <a:moveTo>
                  <a:pt x="1059218" y="3281553"/>
                </a:moveTo>
                <a:lnTo>
                  <a:pt x="1038644" y="3281553"/>
                </a:lnTo>
                <a:lnTo>
                  <a:pt x="1038644" y="3302127"/>
                </a:lnTo>
                <a:lnTo>
                  <a:pt x="1018070" y="3302127"/>
                </a:lnTo>
                <a:lnTo>
                  <a:pt x="1018070" y="3322701"/>
                </a:lnTo>
                <a:lnTo>
                  <a:pt x="1038644" y="3322701"/>
                </a:lnTo>
                <a:lnTo>
                  <a:pt x="1038644" y="3343275"/>
                </a:lnTo>
                <a:lnTo>
                  <a:pt x="1059218" y="3343275"/>
                </a:lnTo>
                <a:lnTo>
                  <a:pt x="1059218" y="3322701"/>
                </a:lnTo>
                <a:lnTo>
                  <a:pt x="1079792" y="3322701"/>
                </a:lnTo>
                <a:lnTo>
                  <a:pt x="1079792" y="3302127"/>
                </a:lnTo>
                <a:lnTo>
                  <a:pt x="1059218" y="3302127"/>
                </a:lnTo>
                <a:lnTo>
                  <a:pt x="1059218" y="3281553"/>
                </a:lnTo>
                <a:close/>
                <a:moveTo>
                  <a:pt x="988924" y="3424199"/>
                </a:moveTo>
                <a:lnTo>
                  <a:pt x="971779" y="3424199"/>
                </a:lnTo>
                <a:lnTo>
                  <a:pt x="971779" y="3441002"/>
                </a:lnTo>
                <a:lnTo>
                  <a:pt x="954976" y="3441002"/>
                </a:lnTo>
                <a:lnTo>
                  <a:pt x="954976" y="3458147"/>
                </a:lnTo>
                <a:lnTo>
                  <a:pt x="971779" y="3458147"/>
                </a:lnTo>
                <a:lnTo>
                  <a:pt x="971779" y="3474949"/>
                </a:lnTo>
                <a:lnTo>
                  <a:pt x="988924" y="3474949"/>
                </a:lnTo>
                <a:lnTo>
                  <a:pt x="988924" y="3458147"/>
                </a:lnTo>
                <a:lnTo>
                  <a:pt x="1005726" y="3458147"/>
                </a:lnTo>
                <a:lnTo>
                  <a:pt x="1005726" y="3441002"/>
                </a:lnTo>
                <a:lnTo>
                  <a:pt x="988924" y="3441002"/>
                </a:lnTo>
                <a:lnTo>
                  <a:pt x="988924" y="3424199"/>
                </a:lnTo>
                <a:close/>
                <a:moveTo>
                  <a:pt x="923430" y="3003118"/>
                </a:moveTo>
                <a:lnTo>
                  <a:pt x="900112" y="3003118"/>
                </a:lnTo>
                <a:lnTo>
                  <a:pt x="900112" y="3026435"/>
                </a:lnTo>
                <a:lnTo>
                  <a:pt x="876795" y="3026435"/>
                </a:lnTo>
                <a:lnTo>
                  <a:pt x="876795" y="3049753"/>
                </a:lnTo>
                <a:lnTo>
                  <a:pt x="900112" y="3049753"/>
                </a:lnTo>
                <a:lnTo>
                  <a:pt x="900112" y="3073070"/>
                </a:lnTo>
                <a:lnTo>
                  <a:pt x="923430" y="3073070"/>
                </a:lnTo>
                <a:lnTo>
                  <a:pt x="923430" y="3049753"/>
                </a:lnTo>
                <a:lnTo>
                  <a:pt x="946747" y="3049753"/>
                </a:lnTo>
                <a:lnTo>
                  <a:pt x="946747" y="3026435"/>
                </a:lnTo>
                <a:lnTo>
                  <a:pt x="923430" y="3026435"/>
                </a:lnTo>
                <a:lnTo>
                  <a:pt x="923430" y="3003118"/>
                </a:lnTo>
                <a:close/>
                <a:moveTo>
                  <a:pt x="1105510" y="3210916"/>
                </a:moveTo>
                <a:lnTo>
                  <a:pt x="1129513" y="3210916"/>
                </a:lnTo>
                <a:lnTo>
                  <a:pt x="1129513" y="3187256"/>
                </a:lnTo>
                <a:lnTo>
                  <a:pt x="1153173" y="3187256"/>
                </a:lnTo>
                <a:lnTo>
                  <a:pt x="1153173" y="3163253"/>
                </a:lnTo>
                <a:lnTo>
                  <a:pt x="1129513" y="3163253"/>
                </a:lnTo>
                <a:lnTo>
                  <a:pt x="1129513" y="3139592"/>
                </a:lnTo>
                <a:lnTo>
                  <a:pt x="1105510" y="3139592"/>
                </a:lnTo>
                <a:lnTo>
                  <a:pt x="1105510" y="3163253"/>
                </a:lnTo>
                <a:lnTo>
                  <a:pt x="1081849" y="3163253"/>
                </a:lnTo>
                <a:lnTo>
                  <a:pt x="1081849" y="3187256"/>
                </a:lnTo>
                <a:lnTo>
                  <a:pt x="1105510" y="3187256"/>
                </a:lnTo>
                <a:lnTo>
                  <a:pt x="1105510" y="3210916"/>
                </a:lnTo>
                <a:close/>
                <a:moveTo>
                  <a:pt x="1197064" y="3279153"/>
                </a:moveTo>
                <a:lnTo>
                  <a:pt x="1175118" y="3279153"/>
                </a:lnTo>
                <a:lnTo>
                  <a:pt x="1175118" y="3301441"/>
                </a:lnTo>
                <a:lnTo>
                  <a:pt x="1152830" y="3301441"/>
                </a:lnTo>
                <a:lnTo>
                  <a:pt x="1152830" y="3323387"/>
                </a:lnTo>
                <a:lnTo>
                  <a:pt x="1175118" y="3323387"/>
                </a:lnTo>
                <a:lnTo>
                  <a:pt x="1175118" y="3345675"/>
                </a:lnTo>
                <a:lnTo>
                  <a:pt x="1197064" y="3345675"/>
                </a:lnTo>
                <a:lnTo>
                  <a:pt x="1197064" y="3323387"/>
                </a:lnTo>
                <a:lnTo>
                  <a:pt x="1219352" y="3323387"/>
                </a:lnTo>
                <a:lnTo>
                  <a:pt x="1219352" y="3301441"/>
                </a:lnTo>
                <a:lnTo>
                  <a:pt x="1197064" y="3301441"/>
                </a:lnTo>
                <a:lnTo>
                  <a:pt x="1197064" y="3279153"/>
                </a:lnTo>
                <a:close/>
                <a:moveTo>
                  <a:pt x="1194321" y="3562045"/>
                </a:moveTo>
                <a:lnTo>
                  <a:pt x="1177861" y="3562045"/>
                </a:lnTo>
                <a:lnTo>
                  <a:pt x="1177861" y="3578504"/>
                </a:lnTo>
                <a:lnTo>
                  <a:pt x="1161402" y="3578504"/>
                </a:lnTo>
                <a:lnTo>
                  <a:pt x="1161402" y="3594964"/>
                </a:lnTo>
                <a:lnTo>
                  <a:pt x="1177861" y="3594964"/>
                </a:lnTo>
                <a:lnTo>
                  <a:pt x="1177861" y="3611423"/>
                </a:lnTo>
                <a:lnTo>
                  <a:pt x="1194321" y="3611423"/>
                </a:lnTo>
                <a:lnTo>
                  <a:pt x="1194321" y="3594964"/>
                </a:lnTo>
                <a:lnTo>
                  <a:pt x="1210780" y="3594964"/>
                </a:lnTo>
                <a:lnTo>
                  <a:pt x="1210780" y="3578504"/>
                </a:lnTo>
                <a:lnTo>
                  <a:pt x="1194321" y="3578504"/>
                </a:lnTo>
                <a:lnTo>
                  <a:pt x="1194321" y="3562045"/>
                </a:lnTo>
                <a:close/>
                <a:moveTo>
                  <a:pt x="921029" y="3284296"/>
                </a:moveTo>
                <a:lnTo>
                  <a:pt x="902513" y="3284296"/>
                </a:lnTo>
                <a:lnTo>
                  <a:pt x="902513" y="3303156"/>
                </a:lnTo>
                <a:lnTo>
                  <a:pt x="883653" y="3303156"/>
                </a:lnTo>
                <a:lnTo>
                  <a:pt x="883653" y="3321672"/>
                </a:lnTo>
                <a:lnTo>
                  <a:pt x="902513" y="3321672"/>
                </a:lnTo>
                <a:lnTo>
                  <a:pt x="902513" y="3340532"/>
                </a:lnTo>
                <a:lnTo>
                  <a:pt x="921029" y="3340532"/>
                </a:lnTo>
                <a:lnTo>
                  <a:pt x="921029" y="3321672"/>
                </a:lnTo>
                <a:lnTo>
                  <a:pt x="939889" y="3321672"/>
                </a:lnTo>
                <a:lnTo>
                  <a:pt x="939889" y="3303156"/>
                </a:lnTo>
                <a:lnTo>
                  <a:pt x="921029" y="3303156"/>
                </a:lnTo>
                <a:lnTo>
                  <a:pt x="921029" y="3284296"/>
                </a:lnTo>
                <a:close/>
                <a:moveTo>
                  <a:pt x="1123683" y="3705035"/>
                </a:moveTo>
                <a:lnTo>
                  <a:pt x="1111339" y="3705035"/>
                </a:lnTo>
                <a:lnTo>
                  <a:pt x="1111339" y="3717722"/>
                </a:lnTo>
                <a:lnTo>
                  <a:pt x="1098652" y="3717722"/>
                </a:lnTo>
                <a:lnTo>
                  <a:pt x="1098652" y="3730066"/>
                </a:lnTo>
                <a:lnTo>
                  <a:pt x="1111339" y="3730066"/>
                </a:lnTo>
                <a:lnTo>
                  <a:pt x="1111339" y="3742754"/>
                </a:lnTo>
                <a:lnTo>
                  <a:pt x="1123683" y="3742754"/>
                </a:lnTo>
                <a:lnTo>
                  <a:pt x="1123683" y="3730066"/>
                </a:lnTo>
                <a:lnTo>
                  <a:pt x="1136371" y="3730066"/>
                </a:lnTo>
                <a:lnTo>
                  <a:pt x="1136371" y="3717722"/>
                </a:lnTo>
                <a:lnTo>
                  <a:pt x="1123683" y="3717722"/>
                </a:lnTo>
                <a:lnTo>
                  <a:pt x="1123683" y="3705035"/>
                </a:lnTo>
                <a:close/>
                <a:moveTo>
                  <a:pt x="1126769" y="3421799"/>
                </a:moveTo>
                <a:lnTo>
                  <a:pt x="1108253" y="3421799"/>
                </a:lnTo>
                <a:lnTo>
                  <a:pt x="1108253" y="3440316"/>
                </a:lnTo>
                <a:lnTo>
                  <a:pt x="1089736" y="3440316"/>
                </a:lnTo>
                <a:lnTo>
                  <a:pt x="1089736" y="3458832"/>
                </a:lnTo>
                <a:lnTo>
                  <a:pt x="1108253" y="3458832"/>
                </a:lnTo>
                <a:lnTo>
                  <a:pt x="1108253" y="3477349"/>
                </a:lnTo>
                <a:lnTo>
                  <a:pt x="1126769" y="3477349"/>
                </a:lnTo>
                <a:lnTo>
                  <a:pt x="1126769" y="3458832"/>
                </a:lnTo>
                <a:lnTo>
                  <a:pt x="1145286" y="3458832"/>
                </a:lnTo>
                <a:lnTo>
                  <a:pt x="1145286" y="3440316"/>
                </a:lnTo>
                <a:lnTo>
                  <a:pt x="1126769" y="3440316"/>
                </a:lnTo>
                <a:lnTo>
                  <a:pt x="1126769" y="3421799"/>
                </a:lnTo>
                <a:close/>
                <a:moveTo>
                  <a:pt x="717004" y="2867673"/>
                </a:moveTo>
                <a:lnTo>
                  <a:pt x="695058" y="2867673"/>
                </a:lnTo>
                <a:lnTo>
                  <a:pt x="695058" y="2889961"/>
                </a:lnTo>
                <a:lnTo>
                  <a:pt x="672770" y="2889961"/>
                </a:lnTo>
                <a:lnTo>
                  <a:pt x="672770" y="2911907"/>
                </a:lnTo>
                <a:lnTo>
                  <a:pt x="695058" y="2911907"/>
                </a:lnTo>
                <a:lnTo>
                  <a:pt x="695058" y="2934195"/>
                </a:lnTo>
                <a:lnTo>
                  <a:pt x="717004" y="2934195"/>
                </a:lnTo>
                <a:lnTo>
                  <a:pt x="717004" y="2911907"/>
                </a:lnTo>
                <a:lnTo>
                  <a:pt x="739292" y="2911907"/>
                </a:lnTo>
                <a:lnTo>
                  <a:pt x="739292" y="2889961"/>
                </a:lnTo>
                <a:lnTo>
                  <a:pt x="717004" y="2889961"/>
                </a:lnTo>
                <a:lnTo>
                  <a:pt x="717004" y="2867673"/>
                </a:lnTo>
                <a:close/>
                <a:moveTo>
                  <a:pt x="714946" y="3148508"/>
                </a:moveTo>
                <a:lnTo>
                  <a:pt x="697116" y="3148508"/>
                </a:lnTo>
                <a:lnTo>
                  <a:pt x="697116" y="3166339"/>
                </a:lnTo>
                <a:lnTo>
                  <a:pt x="679285" y="3166339"/>
                </a:lnTo>
                <a:lnTo>
                  <a:pt x="679285" y="3184169"/>
                </a:lnTo>
                <a:lnTo>
                  <a:pt x="697116" y="3184169"/>
                </a:lnTo>
                <a:lnTo>
                  <a:pt x="697116" y="3202000"/>
                </a:lnTo>
                <a:lnTo>
                  <a:pt x="714946" y="3202000"/>
                </a:lnTo>
                <a:lnTo>
                  <a:pt x="714946" y="3184169"/>
                </a:lnTo>
                <a:lnTo>
                  <a:pt x="732777" y="3184169"/>
                </a:lnTo>
                <a:lnTo>
                  <a:pt x="732777" y="3166339"/>
                </a:lnTo>
                <a:lnTo>
                  <a:pt x="714946" y="3166339"/>
                </a:lnTo>
                <a:lnTo>
                  <a:pt x="714946" y="3148508"/>
                </a:lnTo>
                <a:close/>
                <a:moveTo>
                  <a:pt x="782841" y="3287382"/>
                </a:moveTo>
                <a:lnTo>
                  <a:pt x="766381" y="3287382"/>
                </a:lnTo>
                <a:lnTo>
                  <a:pt x="766381" y="3304184"/>
                </a:lnTo>
                <a:lnTo>
                  <a:pt x="749579" y="3304184"/>
                </a:lnTo>
                <a:lnTo>
                  <a:pt x="749579" y="3320644"/>
                </a:lnTo>
                <a:lnTo>
                  <a:pt x="766381" y="3320644"/>
                </a:lnTo>
                <a:lnTo>
                  <a:pt x="766381" y="3337446"/>
                </a:lnTo>
                <a:lnTo>
                  <a:pt x="782841" y="3337446"/>
                </a:lnTo>
                <a:lnTo>
                  <a:pt x="782841" y="3320644"/>
                </a:lnTo>
                <a:lnTo>
                  <a:pt x="799643" y="3320644"/>
                </a:lnTo>
                <a:lnTo>
                  <a:pt x="799643" y="3304184"/>
                </a:lnTo>
                <a:lnTo>
                  <a:pt x="782841" y="3304184"/>
                </a:lnTo>
                <a:lnTo>
                  <a:pt x="782841" y="3287382"/>
                </a:lnTo>
                <a:close/>
                <a:moveTo>
                  <a:pt x="648767" y="2729827"/>
                </a:moveTo>
                <a:lnTo>
                  <a:pt x="626135" y="2729827"/>
                </a:lnTo>
                <a:lnTo>
                  <a:pt x="626135" y="2752458"/>
                </a:lnTo>
                <a:lnTo>
                  <a:pt x="603504" y="2752458"/>
                </a:lnTo>
                <a:lnTo>
                  <a:pt x="603504" y="2775090"/>
                </a:lnTo>
                <a:lnTo>
                  <a:pt x="626135" y="2775090"/>
                </a:lnTo>
                <a:lnTo>
                  <a:pt x="626135" y="2797721"/>
                </a:lnTo>
                <a:lnTo>
                  <a:pt x="648767" y="2797721"/>
                </a:lnTo>
                <a:lnTo>
                  <a:pt x="648767" y="2775090"/>
                </a:lnTo>
                <a:lnTo>
                  <a:pt x="671398" y="2775090"/>
                </a:lnTo>
                <a:lnTo>
                  <a:pt x="671398" y="2752458"/>
                </a:lnTo>
                <a:lnTo>
                  <a:pt x="648767" y="2752458"/>
                </a:lnTo>
                <a:lnTo>
                  <a:pt x="648767" y="2729827"/>
                </a:lnTo>
                <a:close/>
                <a:moveTo>
                  <a:pt x="785241" y="3006204"/>
                </a:moveTo>
                <a:lnTo>
                  <a:pt x="763981" y="3006204"/>
                </a:lnTo>
                <a:lnTo>
                  <a:pt x="763981" y="3027464"/>
                </a:lnTo>
                <a:lnTo>
                  <a:pt x="742721" y="3027464"/>
                </a:lnTo>
                <a:lnTo>
                  <a:pt x="742721" y="3048724"/>
                </a:lnTo>
                <a:lnTo>
                  <a:pt x="763981" y="3048724"/>
                </a:lnTo>
                <a:lnTo>
                  <a:pt x="763981" y="3069984"/>
                </a:lnTo>
                <a:lnTo>
                  <a:pt x="785241" y="3069984"/>
                </a:lnTo>
                <a:lnTo>
                  <a:pt x="785241" y="3048724"/>
                </a:lnTo>
                <a:lnTo>
                  <a:pt x="806501" y="3048724"/>
                </a:lnTo>
                <a:lnTo>
                  <a:pt x="806501" y="3027464"/>
                </a:lnTo>
                <a:lnTo>
                  <a:pt x="785241" y="3027464"/>
                </a:lnTo>
                <a:lnTo>
                  <a:pt x="785241" y="3006204"/>
                </a:lnTo>
                <a:close/>
                <a:moveTo>
                  <a:pt x="850735" y="3427286"/>
                </a:moveTo>
                <a:lnTo>
                  <a:pt x="835647" y="3427286"/>
                </a:lnTo>
                <a:lnTo>
                  <a:pt x="835647" y="3442030"/>
                </a:lnTo>
                <a:lnTo>
                  <a:pt x="820903" y="3442030"/>
                </a:lnTo>
                <a:lnTo>
                  <a:pt x="820903" y="3457118"/>
                </a:lnTo>
                <a:lnTo>
                  <a:pt x="835647" y="3457118"/>
                </a:lnTo>
                <a:lnTo>
                  <a:pt x="835647" y="3471863"/>
                </a:lnTo>
                <a:lnTo>
                  <a:pt x="850735" y="3471863"/>
                </a:lnTo>
                <a:lnTo>
                  <a:pt x="850735" y="3457118"/>
                </a:lnTo>
                <a:lnTo>
                  <a:pt x="865480" y="3457118"/>
                </a:lnTo>
                <a:lnTo>
                  <a:pt x="865480" y="3442030"/>
                </a:lnTo>
                <a:lnTo>
                  <a:pt x="850735" y="3442030"/>
                </a:lnTo>
                <a:lnTo>
                  <a:pt x="850735" y="3427286"/>
                </a:lnTo>
                <a:close/>
                <a:moveTo>
                  <a:pt x="918286" y="3567189"/>
                </a:moveTo>
                <a:lnTo>
                  <a:pt x="905256" y="3567189"/>
                </a:lnTo>
                <a:lnTo>
                  <a:pt x="905256" y="3580219"/>
                </a:lnTo>
                <a:lnTo>
                  <a:pt x="892226" y="3580219"/>
                </a:lnTo>
                <a:lnTo>
                  <a:pt x="892226" y="3593249"/>
                </a:lnTo>
                <a:lnTo>
                  <a:pt x="905256" y="3593249"/>
                </a:lnTo>
                <a:lnTo>
                  <a:pt x="905256" y="3606279"/>
                </a:lnTo>
                <a:lnTo>
                  <a:pt x="918286" y="3606279"/>
                </a:lnTo>
                <a:lnTo>
                  <a:pt x="918286" y="3593249"/>
                </a:lnTo>
                <a:lnTo>
                  <a:pt x="931316" y="3593249"/>
                </a:lnTo>
                <a:lnTo>
                  <a:pt x="931316" y="3580219"/>
                </a:lnTo>
                <a:lnTo>
                  <a:pt x="918286" y="3580219"/>
                </a:lnTo>
                <a:lnTo>
                  <a:pt x="918286" y="3567189"/>
                </a:lnTo>
                <a:close/>
                <a:moveTo>
                  <a:pt x="1882178" y="3556216"/>
                </a:moveTo>
                <a:lnTo>
                  <a:pt x="1861604" y="3556216"/>
                </a:lnTo>
                <a:lnTo>
                  <a:pt x="1861604" y="3576447"/>
                </a:lnTo>
                <a:lnTo>
                  <a:pt x="1841373" y="3576447"/>
                </a:lnTo>
                <a:lnTo>
                  <a:pt x="1841373" y="3597021"/>
                </a:lnTo>
                <a:lnTo>
                  <a:pt x="1861604" y="3597021"/>
                </a:lnTo>
                <a:lnTo>
                  <a:pt x="1861604" y="3617252"/>
                </a:lnTo>
                <a:lnTo>
                  <a:pt x="1882178" y="3617252"/>
                </a:lnTo>
                <a:lnTo>
                  <a:pt x="1882178" y="3597021"/>
                </a:lnTo>
                <a:lnTo>
                  <a:pt x="1902409" y="3597021"/>
                </a:lnTo>
                <a:lnTo>
                  <a:pt x="1902409" y="3576447"/>
                </a:lnTo>
                <a:lnTo>
                  <a:pt x="1882178" y="3576447"/>
                </a:lnTo>
                <a:lnTo>
                  <a:pt x="1882178" y="3556216"/>
                </a:lnTo>
                <a:close/>
                <a:moveTo>
                  <a:pt x="830847" y="2937624"/>
                </a:moveTo>
                <a:lnTo>
                  <a:pt x="855535" y="2937624"/>
                </a:lnTo>
                <a:lnTo>
                  <a:pt x="855535" y="2913278"/>
                </a:lnTo>
                <a:lnTo>
                  <a:pt x="879881" y="2913278"/>
                </a:lnTo>
                <a:lnTo>
                  <a:pt x="879881" y="2888590"/>
                </a:lnTo>
                <a:lnTo>
                  <a:pt x="855535" y="2888590"/>
                </a:lnTo>
                <a:lnTo>
                  <a:pt x="855535" y="2864244"/>
                </a:lnTo>
                <a:lnTo>
                  <a:pt x="830847" y="2864244"/>
                </a:lnTo>
                <a:lnTo>
                  <a:pt x="830847" y="2888590"/>
                </a:lnTo>
                <a:lnTo>
                  <a:pt x="806501" y="2888590"/>
                </a:lnTo>
                <a:lnTo>
                  <a:pt x="806501" y="2913278"/>
                </a:lnTo>
                <a:lnTo>
                  <a:pt x="830847" y="2913278"/>
                </a:lnTo>
                <a:lnTo>
                  <a:pt x="830847" y="2937624"/>
                </a:lnTo>
                <a:close/>
                <a:moveTo>
                  <a:pt x="712546" y="3430029"/>
                </a:moveTo>
                <a:lnTo>
                  <a:pt x="699516" y="3430029"/>
                </a:lnTo>
                <a:lnTo>
                  <a:pt x="699516" y="3443059"/>
                </a:lnTo>
                <a:lnTo>
                  <a:pt x="686486" y="3443059"/>
                </a:lnTo>
                <a:lnTo>
                  <a:pt x="686486" y="3456089"/>
                </a:lnTo>
                <a:lnTo>
                  <a:pt x="699516" y="3456089"/>
                </a:lnTo>
                <a:lnTo>
                  <a:pt x="699516" y="3469119"/>
                </a:lnTo>
                <a:lnTo>
                  <a:pt x="712546" y="3469119"/>
                </a:lnTo>
                <a:lnTo>
                  <a:pt x="712546" y="3456089"/>
                </a:lnTo>
                <a:lnTo>
                  <a:pt x="725576" y="3456089"/>
                </a:lnTo>
                <a:lnTo>
                  <a:pt x="725576" y="3443059"/>
                </a:lnTo>
                <a:lnTo>
                  <a:pt x="712546" y="3443059"/>
                </a:lnTo>
                <a:lnTo>
                  <a:pt x="712546" y="3430029"/>
                </a:lnTo>
                <a:close/>
                <a:moveTo>
                  <a:pt x="1741246" y="3841166"/>
                </a:moveTo>
                <a:lnTo>
                  <a:pt x="1728216" y="3841166"/>
                </a:lnTo>
                <a:lnTo>
                  <a:pt x="1728216" y="3854539"/>
                </a:lnTo>
                <a:lnTo>
                  <a:pt x="1714843" y="3854539"/>
                </a:lnTo>
                <a:lnTo>
                  <a:pt x="1714843" y="3867569"/>
                </a:lnTo>
                <a:lnTo>
                  <a:pt x="1728216" y="3867569"/>
                </a:lnTo>
                <a:lnTo>
                  <a:pt x="1728216" y="3880942"/>
                </a:lnTo>
                <a:lnTo>
                  <a:pt x="1741246" y="3880942"/>
                </a:lnTo>
                <a:lnTo>
                  <a:pt x="1741246" y="3867569"/>
                </a:lnTo>
                <a:lnTo>
                  <a:pt x="1754619" y="3867569"/>
                </a:lnTo>
                <a:lnTo>
                  <a:pt x="1754619" y="3854539"/>
                </a:lnTo>
                <a:lnTo>
                  <a:pt x="1741246" y="3854539"/>
                </a:lnTo>
                <a:lnTo>
                  <a:pt x="1741246" y="3841166"/>
                </a:lnTo>
                <a:close/>
                <a:moveTo>
                  <a:pt x="1674381" y="3699205"/>
                </a:moveTo>
                <a:lnTo>
                  <a:pt x="1657921" y="3699205"/>
                </a:lnTo>
                <a:lnTo>
                  <a:pt x="1657921" y="3715664"/>
                </a:lnTo>
                <a:lnTo>
                  <a:pt x="1641462" y="3715664"/>
                </a:lnTo>
                <a:lnTo>
                  <a:pt x="1641462" y="3732124"/>
                </a:lnTo>
                <a:lnTo>
                  <a:pt x="1657921" y="3732124"/>
                </a:lnTo>
                <a:lnTo>
                  <a:pt x="1657921" y="3748583"/>
                </a:lnTo>
                <a:lnTo>
                  <a:pt x="1674381" y="3748583"/>
                </a:lnTo>
                <a:lnTo>
                  <a:pt x="1674381" y="3732124"/>
                </a:lnTo>
                <a:lnTo>
                  <a:pt x="1690840" y="3732124"/>
                </a:lnTo>
                <a:lnTo>
                  <a:pt x="1690840" y="3715664"/>
                </a:lnTo>
                <a:lnTo>
                  <a:pt x="1674381" y="3715664"/>
                </a:lnTo>
                <a:lnTo>
                  <a:pt x="1674381" y="3699205"/>
                </a:lnTo>
                <a:close/>
                <a:moveTo>
                  <a:pt x="1677467" y="3415627"/>
                </a:moveTo>
                <a:lnTo>
                  <a:pt x="1654835" y="3415627"/>
                </a:lnTo>
                <a:lnTo>
                  <a:pt x="1654835" y="3438258"/>
                </a:lnTo>
                <a:lnTo>
                  <a:pt x="1632204" y="3438258"/>
                </a:lnTo>
                <a:lnTo>
                  <a:pt x="1632204" y="3460890"/>
                </a:lnTo>
                <a:lnTo>
                  <a:pt x="1654835" y="3460890"/>
                </a:lnTo>
                <a:lnTo>
                  <a:pt x="1654835" y="3483521"/>
                </a:lnTo>
                <a:lnTo>
                  <a:pt x="1677467" y="3483521"/>
                </a:lnTo>
                <a:lnTo>
                  <a:pt x="1677467" y="3460890"/>
                </a:lnTo>
                <a:lnTo>
                  <a:pt x="1700098" y="3460890"/>
                </a:lnTo>
                <a:lnTo>
                  <a:pt x="1700098" y="3438258"/>
                </a:lnTo>
                <a:lnTo>
                  <a:pt x="1677467" y="3438258"/>
                </a:lnTo>
                <a:lnTo>
                  <a:pt x="1677467" y="3415627"/>
                </a:lnTo>
                <a:close/>
                <a:moveTo>
                  <a:pt x="1604086" y="3841852"/>
                </a:moveTo>
                <a:lnTo>
                  <a:pt x="1591056" y="3841852"/>
                </a:lnTo>
                <a:lnTo>
                  <a:pt x="1591056" y="3854539"/>
                </a:lnTo>
                <a:lnTo>
                  <a:pt x="1578369" y="3854539"/>
                </a:lnTo>
                <a:lnTo>
                  <a:pt x="1578369" y="3867569"/>
                </a:lnTo>
                <a:lnTo>
                  <a:pt x="1591056" y="3867569"/>
                </a:lnTo>
                <a:lnTo>
                  <a:pt x="1591056" y="3880256"/>
                </a:lnTo>
                <a:lnTo>
                  <a:pt x="1604086" y="3880256"/>
                </a:lnTo>
                <a:lnTo>
                  <a:pt x="1604086" y="3867569"/>
                </a:lnTo>
                <a:lnTo>
                  <a:pt x="1616773" y="3867569"/>
                </a:lnTo>
                <a:lnTo>
                  <a:pt x="1616773" y="3854539"/>
                </a:lnTo>
                <a:lnTo>
                  <a:pt x="1604086" y="3854539"/>
                </a:lnTo>
                <a:lnTo>
                  <a:pt x="1604086" y="3841852"/>
                </a:lnTo>
                <a:close/>
                <a:moveTo>
                  <a:pt x="1607172" y="3557588"/>
                </a:moveTo>
                <a:lnTo>
                  <a:pt x="1587970" y="3557588"/>
                </a:lnTo>
                <a:lnTo>
                  <a:pt x="1587970" y="3577133"/>
                </a:lnTo>
                <a:lnTo>
                  <a:pt x="1568425" y="3577133"/>
                </a:lnTo>
                <a:lnTo>
                  <a:pt x="1568425" y="3596335"/>
                </a:lnTo>
                <a:lnTo>
                  <a:pt x="1587970" y="3596335"/>
                </a:lnTo>
                <a:lnTo>
                  <a:pt x="1587970" y="3615881"/>
                </a:lnTo>
                <a:lnTo>
                  <a:pt x="1607172" y="3615881"/>
                </a:lnTo>
                <a:lnTo>
                  <a:pt x="1607172" y="3596335"/>
                </a:lnTo>
                <a:lnTo>
                  <a:pt x="1626718" y="3596335"/>
                </a:lnTo>
                <a:lnTo>
                  <a:pt x="1626718" y="3577133"/>
                </a:lnTo>
                <a:lnTo>
                  <a:pt x="1607172" y="3577133"/>
                </a:lnTo>
                <a:lnTo>
                  <a:pt x="1607172" y="3557588"/>
                </a:lnTo>
                <a:close/>
                <a:moveTo>
                  <a:pt x="1539964" y="3416313"/>
                </a:moveTo>
                <a:lnTo>
                  <a:pt x="1518018" y="3416313"/>
                </a:lnTo>
                <a:lnTo>
                  <a:pt x="1518018" y="3438601"/>
                </a:lnTo>
                <a:lnTo>
                  <a:pt x="1495730" y="3438601"/>
                </a:lnTo>
                <a:lnTo>
                  <a:pt x="1495730" y="3460547"/>
                </a:lnTo>
                <a:lnTo>
                  <a:pt x="1518018" y="3460547"/>
                </a:lnTo>
                <a:lnTo>
                  <a:pt x="1518018" y="3482835"/>
                </a:lnTo>
                <a:lnTo>
                  <a:pt x="1539964" y="3482835"/>
                </a:lnTo>
                <a:lnTo>
                  <a:pt x="1539964" y="3460547"/>
                </a:lnTo>
                <a:lnTo>
                  <a:pt x="1562252" y="3460547"/>
                </a:lnTo>
                <a:lnTo>
                  <a:pt x="1562252" y="3438601"/>
                </a:lnTo>
                <a:lnTo>
                  <a:pt x="1539964" y="3438601"/>
                </a:lnTo>
                <a:lnTo>
                  <a:pt x="1539964" y="3416313"/>
                </a:lnTo>
                <a:close/>
                <a:moveTo>
                  <a:pt x="1878749" y="3840480"/>
                </a:moveTo>
                <a:lnTo>
                  <a:pt x="1865033" y="3840480"/>
                </a:lnTo>
                <a:lnTo>
                  <a:pt x="1865033" y="3854196"/>
                </a:lnTo>
                <a:lnTo>
                  <a:pt x="1851317" y="3854196"/>
                </a:lnTo>
                <a:lnTo>
                  <a:pt x="1851317" y="3867912"/>
                </a:lnTo>
                <a:lnTo>
                  <a:pt x="1865033" y="3867912"/>
                </a:lnTo>
                <a:lnTo>
                  <a:pt x="1865033" y="3881628"/>
                </a:lnTo>
                <a:lnTo>
                  <a:pt x="1878749" y="3881628"/>
                </a:lnTo>
                <a:lnTo>
                  <a:pt x="1878749" y="3867912"/>
                </a:lnTo>
                <a:lnTo>
                  <a:pt x="1892465" y="3867912"/>
                </a:lnTo>
                <a:lnTo>
                  <a:pt x="1892465" y="3854196"/>
                </a:lnTo>
                <a:lnTo>
                  <a:pt x="1878749" y="3854196"/>
                </a:lnTo>
                <a:lnTo>
                  <a:pt x="1878749" y="3840480"/>
                </a:lnTo>
                <a:close/>
                <a:moveTo>
                  <a:pt x="1744675" y="3556902"/>
                </a:moveTo>
                <a:lnTo>
                  <a:pt x="1724787" y="3556902"/>
                </a:lnTo>
                <a:lnTo>
                  <a:pt x="1724787" y="3576790"/>
                </a:lnTo>
                <a:lnTo>
                  <a:pt x="1704899" y="3576790"/>
                </a:lnTo>
                <a:lnTo>
                  <a:pt x="1704899" y="3596678"/>
                </a:lnTo>
                <a:lnTo>
                  <a:pt x="1724787" y="3596678"/>
                </a:lnTo>
                <a:lnTo>
                  <a:pt x="1724787" y="3616566"/>
                </a:lnTo>
                <a:lnTo>
                  <a:pt x="1744675" y="3616566"/>
                </a:lnTo>
                <a:lnTo>
                  <a:pt x="1744675" y="3596678"/>
                </a:lnTo>
                <a:lnTo>
                  <a:pt x="1764563" y="3596678"/>
                </a:lnTo>
                <a:lnTo>
                  <a:pt x="1764563" y="3576790"/>
                </a:lnTo>
                <a:lnTo>
                  <a:pt x="1744675" y="3576790"/>
                </a:lnTo>
                <a:lnTo>
                  <a:pt x="1744675" y="3556902"/>
                </a:lnTo>
                <a:close/>
                <a:moveTo>
                  <a:pt x="1814970" y="3414598"/>
                </a:moveTo>
                <a:lnTo>
                  <a:pt x="1791652" y="3414598"/>
                </a:lnTo>
                <a:lnTo>
                  <a:pt x="1791652" y="3437915"/>
                </a:lnTo>
                <a:lnTo>
                  <a:pt x="1768335" y="3437915"/>
                </a:lnTo>
                <a:lnTo>
                  <a:pt x="1768335" y="3461233"/>
                </a:lnTo>
                <a:lnTo>
                  <a:pt x="1791652" y="3461233"/>
                </a:lnTo>
                <a:lnTo>
                  <a:pt x="1791652" y="3484550"/>
                </a:lnTo>
                <a:lnTo>
                  <a:pt x="1814970" y="3484550"/>
                </a:lnTo>
                <a:lnTo>
                  <a:pt x="1814970" y="3461233"/>
                </a:lnTo>
                <a:lnTo>
                  <a:pt x="1838287" y="3461233"/>
                </a:lnTo>
                <a:lnTo>
                  <a:pt x="1838287" y="3437915"/>
                </a:lnTo>
                <a:lnTo>
                  <a:pt x="1814970" y="3437915"/>
                </a:lnTo>
                <a:lnTo>
                  <a:pt x="1814970" y="3414598"/>
                </a:lnTo>
                <a:close/>
                <a:moveTo>
                  <a:pt x="1811884" y="3698519"/>
                </a:moveTo>
                <a:lnTo>
                  <a:pt x="1794739" y="3698519"/>
                </a:lnTo>
                <a:lnTo>
                  <a:pt x="1794739" y="3715322"/>
                </a:lnTo>
                <a:lnTo>
                  <a:pt x="1777936" y="3715322"/>
                </a:lnTo>
                <a:lnTo>
                  <a:pt x="1777936" y="3732467"/>
                </a:lnTo>
                <a:lnTo>
                  <a:pt x="1794739" y="3732467"/>
                </a:lnTo>
                <a:lnTo>
                  <a:pt x="1794739" y="3749269"/>
                </a:lnTo>
                <a:lnTo>
                  <a:pt x="1811884" y="3749269"/>
                </a:lnTo>
                <a:lnTo>
                  <a:pt x="1811884" y="3732467"/>
                </a:lnTo>
                <a:lnTo>
                  <a:pt x="1828686" y="3732467"/>
                </a:lnTo>
                <a:lnTo>
                  <a:pt x="1828686" y="3715322"/>
                </a:lnTo>
                <a:lnTo>
                  <a:pt x="1811884" y="3715322"/>
                </a:lnTo>
                <a:lnTo>
                  <a:pt x="1811884" y="3698519"/>
                </a:lnTo>
                <a:close/>
                <a:moveTo>
                  <a:pt x="1402461" y="3417684"/>
                </a:moveTo>
                <a:lnTo>
                  <a:pt x="1381201" y="3417684"/>
                </a:lnTo>
                <a:lnTo>
                  <a:pt x="1381201" y="3438944"/>
                </a:lnTo>
                <a:lnTo>
                  <a:pt x="1359941" y="3438944"/>
                </a:lnTo>
                <a:lnTo>
                  <a:pt x="1359941" y="3460204"/>
                </a:lnTo>
                <a:lnTo>
                  <a:pt x="1381201" y="3460204"/>
                </a:lnTo>
                <a:lnTo>
                  <a:pt x="1381201" y="3481464"/>
                </a:lnTo>
                <a:lnTo>
                  <a:pt x="1402461" y="3481464"/>
                </a:lnTo>
                <a:lnTo>
                  <a:pt x="1402461" y="3460204"/>
                </a:lnTo>
                <a:lnTo>
                  <a:pt x="1423721" y="3460204"/>
                </a:lnTo>
                <a:lnTo>
                  <a:pt x="1423721" y="3438944"/>
                </a:lnTo>
                <a:lnTo>
                  <a:pt x="1402461" y="3438944"/>
                </a:lnTo>
                <a:lnTo>
                  <a:pt x="1402461" y="3417684"/>
                </a:lnTo>
                <a:close/>
                <a:moveTo>
                  <a:pt x="1334910" y="3277438"/>
                </a:moveTo>
                <a:lnTo>
                  <a:pt x="1311592" y="3277438"/>
                </a:lnTo>
                <a:lnTo>
                  <a:pt x="1311592" y="3300755"/>
                </a:lnTo>
                <a:lnTo>
                  <a:pt x="1288275" y="3300755"/>
                </a:lnTo>
                <a:lnTo>
                  <a:pt x="1288275" y="3324073"/>
                </a:lnTo>
                <a:lnTo>
                  <a:pt x="1311592" y="3324073"/>
                </a:lnTo>
                <a:lnTo>
                  <a:pt x="1311592" y="3347390"/>
                </a:lnTo>
                <a:lnTo>
                  <a:pt x="1334910" y="3347390"/>
                </a:lnTo>
                <a:lnTo>
                  <a:pt x="1334910" y="3324073"/>
                </a:lnTo>
                <a:lnTo>
                  <a:pt x="1358227" y="3324073"/>
                </a:lnTo>
                <a:lnTo>
                  <a:pt x="1358227" y="3300755"/>
                </a:lnTo>
                <a:lnTo>
                  <a:pt x="1334910" y="3300755"/>
                </a:lnTo>
                <a:lnTo>
                  <a:pt x="1334910" y="3277438"/>
                </a:lnTo>
                <a:close/>
                <a:moveTo>
                  <a:pt x="1399375" y="3701263"/>
                </a:moveTo>
                <a:lnTo>
                  <a:pt x="1384287" y="3701263"/>
                </a:lnTo>
                <a:lnTo>
                  <a:pt x="1384287" y="3716350"/>
                </a:lnTo>
                <a:lnTo>
                  <a:pt x="1369200" y="3716350"/>
                </a:lnTo>
                <a:lnTo>
                  <a:pt x="1369200" y="3731438"/>
                </a:lnTo>
                <a:lnTo>
                  <a:pt x="1384287" y="3731438"/>
                </a:lnTo>
                <a:lnTo>
                  <a:pt x="1384287" y="3746525"/>
                </a:lnTo>
                <a:lnTo>
                  <a:pt x="1399375" y="3746525"/>
                </a:lnTo>
                <a:lnTo>
                  <a:pt x="1399375" y="3731438"/>
                </a:lnTo>
                <a:lnTo>
                  <a:pt x="1414462" y="3731438"/>
                </a:lnTo>
                <a:lnTo>
                  <a:pt x="1414462" y="3716350"/>
                </a:lnTo>
                <a:lnTo>
                  <a:pt x="1399375" y="3716350"/>
                </a:lnTo>
                <a:lnTo>
                  <a:pt x="1399375" y="3701263"/>
                </a:lnTo>
                <a:close/>
                <a:moveTo>
                  <a:pt x="1332166" y="3560331"/>
                </a:moveTo>
                <a:lnTo>
                  <a:pt x="1314336" y="3560331"/>
                </a:lnTo>
                <a:lnTo>
                  <a:pt x="1314336" y="3577819"/>
                </a:lnTo>
                <a:lnTo>
                  <a:pt x="1296848" y="3577819"/>
                </a:lnTo>
                <a:lnTo>
                  <a:pt x="1296848" y="3595649"/>
                </a:lnTo>
                <a:lnTo>
                  <a:pt x="1314336" y="3595649"/>
                </a:lnTo>
                <a:lnTo>
                  <a:pt x="1314336" y="3613137"/>
                </a:lnTo>
                <a:lnTo>
                  <a:pt x="1332166" y="3613137"/>
                </a:lnTo>
                <a:lnTo>
                  <a:pt x="1332166" y="3595649"/>
                </a:lnTo>
                <a:lnTo>
                  <a:pt x="1349654" y="3595649"/>
                </a:lnTo>
                <a:lnTo>
                  <a:pt x="1349654" y="3577819"/>
                </a:lnTo>
                <a:lnTo>
                  <a:pt x="1332166" y="3577819"/>
                </a:lnTo>
                <a:lnTo>
                  <a:pt x="1332166" y="3560331"/>
                </a:lnTo>
                <a:close/>
                <a:moveTo>
                  <a:pt x="1264615" y="3419399"/>
                </a:moveTo>
                <a:lnTo>
                  <a:pt x="1244727" y="3419399"/>
                </a:lnTo>
                <a:lnTo>
                  <a:pt x="1244727" y="3439630"/>
                </a:lnTo>
                <a:lnTo>
                  <a:pt x="1224496" y="3439630"/>
                </a:lnTo>
                <a:lnTo>
                  <a:pt x="1224496" y="3459518"/>
                </a:lnTo>
                <a:lnTo>
                  <a:pt x="1244727" y="3459518"/>
                </a:lnTo>
                <a:lnTo>
                  <a:pt x="1244727" y="3479749"/>
                </a:lnTo>
                <a:lnTo>
                  <a:pt x="1264615" y="3479749"/>
                </a:lnTo>
                <a:lnTo>
                  <a:pt x="1264615" y="3459518"/>
                </a:lnTo>
                <a:lnTo>
                  <a:pt x="1284846" y="3459518"/>
                </a:lnTo>
                <a:lnTo>
                  <a:pt x="1284846" y="3439630"/>
                </a:lnTo>
                <a:lnTo>
                  <a:pt x="1264615" y="3439630"/>
                </a:lnTo>
                <a:lnTo>
                  <a:pt x="1264615" y="3419399"/>
                </a:lnTo>
                <a:close/>
                <a:moveTo>
                  <a:pt x="1536878" y="3699891"/>
                </a:moveTo>
                <a:lnTo>
                  <a:pt x="1521104" y="3699891"/>
                </a:lnTo>
                <a:lnTo>
                  <a:pt x="1521104" y="3716007"/>
                </a:lnTo>
                <a:lnTo>
                  <a:pt x="1504988" y="3716007"/>
                </a:lnTo>
                <a:lnTo>
                  <a:pt x="1504988" y="3731781"/>
                </a:lnTo>
                <a:lnTo>
                  <a:pt x="1521104" y="3731781"/>
                </a:lnTo>
                <a:lnTo>
                  <a:pt x="1521104" y="3747897"/>
                </a:lnTo>
                <a:lnTo>
                  <a:pt x="1536878" y="3747897"/>
                </a:lnTo>
                <a:lnTo>
                  <a:pt x="1536878" y="3731781"/>
                </a:lnTo>
                <a:lnTo>
                  <a:pt x="1552994" y="3731781"/>
                </a:lnTo>
                <a:lnTo>
                  <a:pt x="1552994" y="3716007"/>
                </a:lnTo>
                <a:lnTo>
                  <a:pt x="1536878" y="3716007"/>
                </a:lnTo>
                <a:lnTo>
                  <a:pt x="1536878" y="3699891"/>
                </a:lnTo>
                <a:close/>
                <a:moveTo>
                  <a:pt x="1466583" y="3842880"/>
                </a:moveTo>
                <a:lnTo>
                  <a:pt x="1454239" y="3842880"/>
                </a:lnTo>
                <a:lnTo>
                  <a:pt x="1454239" y="3854882"/>
                </a:lnTo>
                <a:lnTo>
                  <a:pt x="1442237" y="3854882"/>
                </a:lnTo>
                <a:lnTo>
                  <a:pt x="1442237" y="3867226"/>
                </a:lnTo>
                <a:lnTo>
                  <a:pt x="1454239" y="3867226"/>
                </a:lnTo>
                <a:lnTo>
                  <a:pt x="1454239" y="3879228"/>
                </a:lnTo>
                <a:lnTo>
                  <a:pt x="1466583" y="3879228"/>
                </a:lnTo>
                <a:lnTo>
                  <a:pt x="1466583" y="3867226"/>
                </a:lnTo>
                <a:lnTo>
                  <a:pt x="1478585" y="3867226"/>
                </a:lnTo>
                <a:lnTo>
                  <a:pt x="1478585" y="3854882"/>
                </a:lnTo>
                <a:lnTo>
                  <a:pt x="1466583" y="3854882"/>
                </a:lnTo>
                <a:lnTo>
                  <a:pt x="1466583" y="3842880"/>
                </a:lnTo>
                <a:close/>
                <a:moveTo>
                  <a:pt x="1261529" y="3703320"/>
                </a:moveTo>
                <a:lnTo>
                  <a:pt x="1247813" y="3703320"/>
                </a:lnTo>
                <a:lnTo>
                  <a:pt x="1247813" y="3717036"/>
                </a:lnTo>
                <a:lnTo>
                  <a:pt x="1234097" y="3717036"/>
                </a:lnTo>
                <a:lnTo>
                  <a:pt x="1234097" y="3730752"/>
                </a:lnTo>
                <a:lnTo>
                  <a:pt x="1247813" y="3730752"/>
                </a:lnTo>
                <a:lnTo>
                  <a:pt x="1247813" y="3744468"/>
                </a:lnTo>
                <a:lnTo>
                  <a:pt x="1261529" y="3744468"/>
                </a:lnTo>
                <a:lnTo>
                  <a:pt x="1261529" y="3730752"/>
                </a:lnTo>
                <a:lnTo>
                  <a:pt x="1275245" y="3730752"/>
                </a:lnTo>
                <a:lnTo>
                  <a:pt x="1275245" y="3717036"/>
                </a:lnTo>
                <a:lnTo>
                  <a:pt x="1261529" y="3717036"/>
                </a:lnTo>
                <a:lnTo>
                  <a:pt x="1261529" y="3703320"/>
                </a:lnTo>
                <a:close/>
                <a:moveTo>
                  <a:pt x="1469669" y="3558616"/>
                </a:moveTo>
                <a:lnTo>
                  <a:pt x="1451153" y="3558616"/>
                </a:lnTo>
                <a:lnTo>
                  <a:pt x="1451153" y="3577476"/>
                </a:lnTo>
                <a:lnTo>
                  <a:pt x="1432293" y="3577476"/>
                </a:lnTo>
                <a:lnTo>
                  <a:pt x="1432293" y="3595992"/>
                </a:lnTo>
                <a:lnTo>
                  <a:pt x="1451153" y="3595992"/>
                </a:lnTo>
                <a:lnTo>
                  <a:pt x="1451153" y="3614852"/>
                </a:lnTo>
                <a:lnTo>
                  <a:pt x="1469669" y="3614852"/>
                </a:lnTo>
                <a:lnTo>
                  <a:pt x="1469669" y="3595992"/>
                </a:lnTo>
                <a:lnTo>
                  <a:pt x="1488529" y="3595992"/>
                </a:lnTo>
                <a:lnTo>
                  <a:pt x="1488529" y="3577476"/>
                </a:lnTo>
                <a:lnTo>
                  <a:pt x="1469669" y="3577476"/>
                </a:lnTo>
                <a:lnTo>
                  <a:pt x="1469669" y="3558616"/>
                </a:lnTo>
                <a:close/>
                <a:moveTo>
                  <a:pt x="1448067" y="3349104"/>
                </a:moveTo>
                <a:lnTo>
                  <a:pt x="1472755" y="3349104"/>
                </a:lnTo>
                <a:lnTo>
                  <a:pt x="1472755" y="3324758"/>
                </a:lnTo>
                <a:lnTo>
                  <a:pt x="1497101" y="3324758"/>
                </a:lnTo>
                <a:lnTo>
                  <a:pt x="1497101" y="3300070"/>
                </a:lnTo>
                <a:lnTo>
                  <a:pt x="1472755" y="3300070"/>
                </a:lnTo>
                <a:lnTo>
                  <a:pt x="1472755" y="3275724"/>
                </a:lnTo>
                <a:lnTo>
                  <a:pt x="1448067" y="3275724"/>
                </a:lnTo>
                <a:lnTo>
                  <a:pt x="1448067" y="3300070"/>
                </a:lnTo>
                <a:lnTo>
                  <a:pt x="1423721" y="3300070"/>
                </a:lnTo>
                <a:lnTo>
                  <a:pt x="1423721" y="3324758"/>
                </a:lnTo>
                <a:lnTo>
                  <a:pt x="1448067" y="3324758"/>
                </a:lnTo>
                <a:lnTo>
                  <a:pt x="1448067" y="3349104"/>
                </a:lnTo>
                <a:close/>
                <a:moveTo>
                  <a:pt x="853135" y="3145079"/>
                </a:moveTo>
                <a:lnTo>
                  <a:pt x="833247" y="3145079"/>
                </a:lnTo>
                <a:lnTo>
                  <a:pt x="833247" y="3165310"/>
                </a:lnTo>
                <a:lnTo>
                  <a:pt x="813016" y="3165310"/>
                </a:lnTo>
                <a:lnTo>
                  <a:pt x="813016" y="3185198"/>
                </a:lnTo>
                <a:lnTo>
                  <a:pt x="833247" y="3185198"/>
                </a:lnTo>
                <a:lnTo>
                  <a:pt x="833247" y="3205429"/>
                </a:lnTo>
                <a:lnTo>
                  <a:pt x="853135" y="3205429"/>
                </a:lnTo>
                <a:lnTo>
                  <a:pt x="853135" y="3185198"/>
                </a:lnTo>
                <a:lnTo>
                  <a:pt x="873366" y="3185198"/>
                </a:lnTo>
                <a:lnTo>
                  <a:pt x="873366" y="3165310"/>
                </a:lnTo>
                <a:lnTo>
                  <a:pt x="853135" y="3165310"/>
                </a:lnTo>
                <a:lnTo>
                  <a:pt x="853135" y="3145079"/>
                </a:lnTo>
                <a:close/>
                <a:moveTo>
                  <a:pt x="233172" y="2742514"/>
                </a:moveTo>
                <a:lnTo>
                  <a:pt x="218770" y="2742514"/>
                </a:lnTo>
                <a:lnTo>
                  <a:pt x="218770" y="2756573"/>
                </a:lnTo>
                <a:lnTo>
                  <a:pt x="204711" y="2756573"/>
                </a:lnTo>
                <a:lnTo>
                  <a:pt x="204711" y="2770975"/>
                </a:lnTo>
                <a:lnTo>
                  <a:pt x="218770" y="2770975"/>
                </a:lnTo>
                <a:lnTo>
                  <a:pt x="218770" y="2785034"/>
                </a:lnTo>
                <a:lnTo>
                  <a:pt x="233172" y="2785034"/>
                </a:lnTo>
                <a:lnTo>
                  <a:pt x="233172" y="2770975"/>
                </a:lnTo>
                <a:lnTo>
                  <a:pt x="247231" y="2770975"/>
                </a:lnTo>
                <a:lnTo>
                  <a:pt x="247231" y="2756573"/>
                </a:lnTo>
                <a:lnTo>
                  <a:pt x="233172" y="2756573"/>
                </a:lnTo>
                <a:lnTo>
                  <a:pt x="233172" y="2742514"/>
                </a:lnTo>
                <a:close/>
                <a:moveTo>
                  <a:pt x="234201" y="2464422"/>
                </a:moveTo>
                <a:lnTo>
                  <a:pt x="217742" y="2464422"/>
                </a:lnTo>
                <a:lnTo>
                  <a:pt x="217742" y="2481224"/>
                </a:lnTo>
                <a:lnTo>
                  <a:pt x="200939" y="2481224"/>
                </a:lnTo>
                <a:lnTo>
                  <a:pt x="200939" y="2497684"/>
                </a:lnTo>
                <a:lnTo>
                  <a:pt x="217742" y="2497684"/>
                </a:lnTo>
                <a:lnTo>
                  <a:pt x="217742" y="2514486"/>
                </a:lnTo>
                <a:lnTo>
                  <a:pt x="234201" y="2514486"/>
                </a:lnTo>
                <a:lnTo>
                  <a:pt x="234201" y="2497684"/>
                </a:lnTo>
                <a:lnTo>
                  <a:pt x="251003" y="2497684"/>
                </a:lnTo>
                <a:lnTo>
                  <a:pt x="251003" y="2481224"/>
                </a:lnTo>
                <a:lnTo>
                  <a:pt x="234201" y="2481224"/>
                </a:lnTo>
                <a:lnTo>
                  <a:pt x="234201" y="2464422"/>
                </a:lnTo>
                <a:close/>
                <a:moveTo>
                  <a:pt x="165278" y="2328634"/>
                </a:moveTo>
                <a:lnTo>
                  <a:pt x="149504" y="2328634"/>
                </a:lnTo>
                <a:lnTo>
                  <a:pt x="149504" y="2344407"/>
                </a:lnTo>
                <a:lnTo>
                  <a:pt x="133731" y="2344407"/>
                </a:lnTo>
                <a:lnTo>
                  <a:pt x="133731" y="2360181"/>
                </a:lnTo>
                <a:lnTo>
                  <a:pt x="149504" y="2360181"/>
                </a:lnTo>
                <a:lnTo>
                  <a:pt x="149504" y="2375954"/>
                </a:lnTo>
                <a:lnTo>
                  <a:pt x="165278" y="2375954"/>
                </a:lnTo>
                <a:lnTo>
                  <a:pt x="165278" y="2360181"/>
                </a:lnTo>
                <a:lnTo>
                  <a:pt x="181051" y="2360181"/>
                </a:lnTo>
                <a:lnTo>
                  <a:pt x="181051" y="2344407"/>
                </a:lnTo>
                <a:lnTo>
                  <a:pt x="165278" y="2344407"/>
                </a:lnTo>
                <a:lnTo>
                  <a:pt x="165278" y="2328634"/>
                </a:lnTo>
                <a:close/>
                <a:moveTo>
                  <a:pt x="165964" y="2052599"/>
                </a:moveTo>
                <a:lnTo>
                  <a:pt x="148819" y="2052599"/>
                </a:lnTo>
                <a:lnTo>
                  <a:pt x="148819" y="2069402"/>
                </a:lnTo>
                <a:lnTo>
                  <a:pt x="132017" y="2069402"/>
                </a:lnTo>
                <a:lnTo>
                  <a:pt x="132017" y="2086547"/>
                </a:lnTo>
                <a:lnTo>
                  <a:pt x="148819" y="2086547"/>
                </a:lnTo>
                <a:lnTo>
                  <a:pt x="148819" y="2103349"/>
                </a:lnTo>
                <a:lnTo>
                  <a:pt x="165964" y="2103349"/>
                </a:lnTo>
                <a:lnTo>
                  <a:pt x="165964" y="2086547"/>
                </a:lnTo>
                <a:lnTo>
                  <a:pt x="182766" y="2086547"/>
                </a:lnTo>
                <a:lnTo>
                  <a:pt x="182766" y="2069402"/>
                </a:lnTo>
                <a:lnTo>
                  <a:pt x="165964" y="2069402"/>
                </a:lnTo>
                <a:lnTo>
                  <a:pt x="165964" y="2052599"/>
                </a:lnTo>
                <a:close/>
                <a:moveTo>
                  <a:pt x="165964" y="1778279"/>
                </a:moveTo>
                <a:lnTo>
                  <a:pt x="148819" y="1778279"/>
                </a:lnTo>
                <a:lnTo>
                  <a:pt x="148819" y="1795082"/>
                </a:lnTo>
                <a:lnTo>
                  <a:pt x="132017" y="1795082"/>
                </a:lnTo>
                <a:lnTo>
                  <a:pt x="132017" y="1812227"/>
                </a:lnTo>
                <a:lnTo>
                  <a:pt x="148819" y="1812227"/>
                </a:lnTo>
                <a:lnTo>
                  <a:pt x="148819" y="1829029"/>
                </a:lnTo>
                <a:lnTo>
                  <a:pt x="165964" y="1829029"/>
                </a:lnTo>
                <a:lnTo>
                  <a:pt x="165964" y="1812227"/>
                </a:lnTo>
                <a:lnTo>
                  <a:pt x="182766" y="1812227"/>
                </a:lnTo>
                <a:lnTo>
                  <a:pt x="182766" y="1795082"/>
                </a:lnTo>
                <a:lnTo>
                  <a:pt x="165964" y="1795082"/>
                </a:lnTo>
                <a:lnTo>
                  <a:pt x="165964" y="1778279"/>
                </a:lnTo>
                <a:close/>
                <a:moveTo>
                  <a:pt x="304495" y="2047799"/>
                </a:moveTo>
                <a:lnTo>
                  <a:pt x="284607" y="2047799"/>
                </a:lnTo>
                <a:lnTo>
                  <a:pt x="284607" y="2068030"/>
                </a:lnTo>
                <a:lnTo>
                  <a:pt x="264376" y="2068030"/>
                </a:lnTo>
                <a:lnTo>
                  <a:pt x="264376" y="2087918"/>
                </a:lnTo>
                <a:lnTo>
                  <a:pt x="284607" y="2087918"/>
                </a:lnTo>
                <a:lnTo>
                  <a:pt x="284607" y="2108149"/>
                </a:lnTo>
                <a:lnTo>
                  <a:pt x="304495" y="2108149"/>
                </a:lnTo>
                <a:lnTo>
                  <a:pt x="304495" y="2087918"/>
                </a:lnTo>
                <a:lnTo>
                  <a:pt x="324726" y="2087918"/>
                </a:lnTo>
                <a:lnTo>
                  <a:pt x="324726" y="2068030"/>
                </a:lnTo>
                <a:lnTo>
                  <a:pt x="304495" y="2068030"/>
                </a:lnTo>
                <a:lnTo>
                  <a:pt x="304495" y="2047799"/>
                </a:lnTo>
                <a:close/>
                <a:moveTo>
                  <a:pt x="304152" y="2323833"/>
                </a:moveTo>
                <a:lnTo>
                  <a:pt x="284950" y="2323833"/>
                </a:lnTo>
                <a:lnTo>
                  <a:pt x="284950" y="2342693"/>
                </a:lnTo>
                <a:lnTo>
                  <a:pt x="266090" y="2342693"/>
                </a:lnTo>
                <a:lnTo>
                  <a:pt x="266090" y="2361895"/>
                </a:lnTo>
                <a:lnTo>
                  <a:pt x="284950" y="2361895"/>
                </a:lnTo>
                <a:lnTo>
                  <a:pt x="284950" y="2380755"/>
                </a:lnTo>
                <a:lnTo>
                  <a:pt x="304152" y="2380755"/>
                </a:lnTo>
                <a:lnTo>
                  <a:pt x="304152" y="2361895"/>
                </a:lnTo>
                <a:lnTo>
                  <a:pt x="323012" y="2361895"/>
                </a:lnTo>
                <a:lnTo>
                  <a:pt x="323012" y="2342693"/>
                </a:lnTo>
                <a:lnTo>
                  <a:pt x="304152" y="2342693"/>
                </a:lnTo>
                <a:lnTo>
                  <a:pt x="304152" y="2323833"/>
                </a:lnTo>
                <a:close/>
                <a:moveTo>
                  <a:pt x="303124" y="2600897"/>
                </a:moveTo>
                <a:lnTo>
                  <a:pt x="285979" y="2600897"/>
                </a:lnTo>
                <a:lnTo>
                  <a:pt x="285979" y="2618042"/>
                </a:lnTo>
                <a:lnTo>
                  <a:pt x="268834" y="2618042"/>
                </a:lnTo>
                <a:lnTo>
                  <a:pt x="268834" y="2635187"/>
                </a:lnTo>
                <a:lnTo>
                  <a:pt x="285979" y="2635187"/>
                </a:lnTo>
                <a:lnTo>
                  <a:pt x="285979" y="2652332"/>
                </a:lnTo>
                <a:lnTo>
                  <a:pt x="303124" y="2652332"/>
                </a:lnTo>
                <a:lnTo>
                  <a:pt x="303124" y="2635187"/>
                </a:lnTo>
                <a:lnTo>
                  <a:pt x="320269" y="2635187"/>
                </a:lnTo>
                <a:lnTo>
                  <a:pt x="320269" y="2618042"/>
                </a:lnTo>
                <a:lnTo>
                  <a:pt x="303124" y="2618042"/>
                </a:lnTo>
                <a:lnTo>
                  <a:pt x="303124" y="2600897"/>
                </a:lnTo>
                <a:close/>
                <a:moveTo>
                  <a:pt x="235229" y="1912696"/>
                </a:moveTo>
                <a:lnTo>
                  <a:pt x="216713" y="1912696"/>
                </a:lnTo>
                <a:lnTo>
                  <a:pt x="216713" y="1931556"/>
                </a:lnTo>
                <a:lnTo>
                  <a:pt x="197853" y="1931556"/>
                </a:lnTo>
                <a:lnTo>
                  <a:pt x="197853" y="1950072"/>
                </a:lnTo>
                <a:lnTo>
                  <a:pt x="216713" y="1950072"/>
                </a:lnTo>
                <a:lnTo>
                  <a:pt x="216713" y="1968932"/>
                </a:lnTo>
                <a:lnTo>
                  <a:pt x="235229" y="1968932"/>
                </a:lnTo>
                <a:lnTo>
                  <a:pt x="235229" y="1950072"/>
                </a:lnTo>
                <a:lnTo>
                  <a:pt x="254089" y="1950072"/>
                </a:lnTo>
                <a:lnTo>
                  <a:pt x="254089" y="1931556"/>
                </a:lnTo>
                <a:lnTo>
                  <a:pt x="235229" y="1931556"/>
                </a:lnTo>
                <a:lnTo>
                  <a:pt x="235229" y="1912696"/>
                </a:lnTo>
                <a:close/>
                <a:moveTo>
                  <a:pt x="301409" y="2880017"/>
                </a:moveTo>
                <a:lnTo>
                  <a:pt x="287693" y="2880017"/>
                </a:lnTo>
                <a:lnTo>
                  <a:pt x="287693" y="2894076"/>
                </a:lnTo>
                <a:lnTo>
                  <a:pt x="273634" y="2894076"/>
                </a:lnTo>
                <a:lnTo>
                  <a:pt x="273634" y="2907792"/>
                </a:lnTo>
                <a:lnTo>
                  <a:pt x="287693" y="2907792"/>
                </a:lnTo>
                <a:lnTo>
                  <a:pt x="287693" y="2921851"/>
                </a:lnTo>
                <a:lnTo>
                  <a:pt x="301409" y="2921851"/>
                </a:lnTo>
                <a:lnTo>
                  <a:pt x="301409" y="2907792"/>
                </a:lnTo>
                <a:lnTo>
                  <a:pt x="315468" y="2907792"/>
                </a:lnTo>
                <a:lnTo>
                  <a:pt x="315468" y="2894076"/>
                </a:lnTo>
                <a:lnTo>
                  <a:pt x="301409" y="2894076"/>
                </a:lnTo>
                <a:lnTo>
                  <a:pt x="301409" y="2880017"/>
                </a:lnTo>
                <a:close/>
                <a:moveTo>
                  <a:pt x="235229" y="2187702"/>
                </a:moveTo>
                <a:lnTo>
                  <a:pt x="216713" y="2187702"/>
                </a:lnTo>
                <a:lnTo>
                  <a:pt x="216713" y="2205876"/>
                </a:lnTo>
                <a:lnTo>
                  <a:pt x="198539" y="2205876"/>
                </a:lnTo>
                <a:lnTo>
                  <a:pt x="198539" y="2224392"/>
                </a:lnTo>
                <a:lnTo>
                  <a:pt x="216713" y="2224392"/>
                </a:lnTo>
                <a:lnTo>
                  <a:pt x="216713" y="2242566"/>
                </a:lnTo>
                <a:lnTo>
                  <a:pt x="235229" y="2242566"/>
                </a:lnTo>
                <a:lnTo>
                  <a:pt x="235229" y="2224392"/>
                </a:lnTo>
                <a:lnTo>
                  <a:pt x="253403" y="2224392"/>
                </a:lnTo>
                <a:lnTo>
                  <a:pt x="253403" y="2205876"/>
                </a:lnTo>
                <a:lnTo>
                  <a:pt x="235229" y="2205876"/>
                </a:lnTo>
                <a:lnTo>
                  <a:pt x="235229" y="2187702"/>
                </a:lnTo>
                <a:close/>
                <a:moveTo>
                  <a:pt x="27089" y="2057743"/>
                </a:moveTo>
                <a:lnTo>
                  <a:pt x="13373" y="2057743"/>
                </a:lnTo>
                <a:lnTo>
                  <a:pt x="13373" y="2071116"/>
                </a:lnTo>
                <a:lnTo>
                  <a:pt x="0" y="2071116"/>
                </a:lnTo>
                <a:lnTo>
                  <a:pt x="0" y="2084832"/>
                </a:lnTo>
                <a:lnTo>
                  <a:pt x="13373" y="2084832"/>
                </a:lnTo>
                <a:lnTo>
                  <a:pt x="13373" y="2098205"/>
                </a:lnTo>
                <a:lnTo>
                  <a:pt x="27089" y="2098205"/>
                </a:lnTo>
                <a:lnTo>
                  <a:pt x="27089" y="2084832"/>
                </a:lnTo>
                <a:lnTo>
                  <a:pt x="40462" y="2084832"/>
                </a:lnTo>
                <a:lnTo>
                  <a:pt x="40462" y="2071116"/>
                </a:lnTo>
                <a:lnTo>
                  <a:pt x="27089" y="2071116"/>
                </a:lnTo>
                <a:lnTo>
                  <a:pt x="27089" y="2057743"/>
                </a:lnTo>
                <a:close/>
                <a:moveTo>
                  <a:pt x="164249" y="2605697"/>
                </a:moveTo>
                <a:lnTo>
                  <a:pt x="150533" y="2605697"/>
                </a:lnTo>
                <a:lnTo>
                  <a:pt x="150533" y="2619756"/>
                </a:lnTo>
                <a:lnTo>
                  <a:pt x="136474" y="2619756"/>
                </a:lnTo>
                <a:lnTo>
                  <a:pt x="136474" y="2633472"/>
                </a:lnTo>
                <a:lnTo>
                  <a:pt x="150533" y="2633472"/>
                </a:lnTo>
                <a:lnTo>
                  <a:pt x="150533" y="2647531"/>
                </a:lnTo>
                <a:lnTo>
                  <a:pt x="164249" y="2647531"/>
                </a:lnTo>
                <a:lnTo>
                  <a:pt x="164249" y="2633472"/>
                </a:lnTo>
                <a:lnTo>
                  <a:pt x="178308" y="2633472"/>
                </a:lnTo>
                <a:lnTo>
                  <a:pt x="178308" y="2619756"/>
                </a:lnTo>
                <a:lnTo>
                  <a:pt x="164249" y="2619756"/>
                </a:lnTo>
                <a:lnTo>
                  <a:pt x="164249" y="2605697"/>
                </a:lnTo>
                <a:close/>
                <a:moveTo>
                  <a:pt x="26403" y="2333435"/>
                </a:moveTo>
                <a:lnTo>
                  <a:pt x="14059" y="2333435"/>
                </a:lnTo>
                <a:lnTo>
                  <a:pt x="14059" y="2346122"/>
                </a:lnTo>
                <a:lnTo>
                  <a:pt x="1372" y="2346122"/>
                </a:lnTo>
                <a:lnTo>
                  <a:pt x="1372" y="2358466"/>
                </a:lnTo>
                <a:lnTo>
                  <a:pt x="14059" y="2358466"/>
                </a:lnTo>
                <a:lnTo>
                  <a:pt x="14059" y="2371154"/>
                </a:lnTo>
                <a:lnTo>
                  <a:pt x="26403" y="2371154"/>
                </a:lnTo>
                <a:lnTo>
                  <a:pt x="26403" y="2358466"/>
                </a:lnTo>
                <a:lnTo>
                  <a:pt x="39091" y="2358466"/>
                </a:lnTo>
                <a:lnTo>
                  <a:pt x="39091" y="2346122"/>
                </a:lnTo>
                <a:lnTo>
                  <a:pt x="26403" y="2346122"/>
                </a:lnTo>
                <a:lnTo>
                  <a:pt x="26403" y="2333435"/>
                </a:lnTo>
                <a:close/>
                <a:moveTo>
                  <a:pt x="81267" y="1688783"/>
                </a:moveTo>
                <a:lnTo>
                  <a:pt x="96355" y="1688783"/>
                </a:lnTo>
                <a:lnTo>
                  <a:pt x="96355" y="1674038"/>
                </a:lnTo>
                <a:lnTo>
                  <a:pt x="111100" y="1674038"/>
                </a:lnTo>
                <a:lnTo>
                  <a:pt x="111100" y="1658950"/>
                </a:lnTo>
                <a:lnTo>
                  <a:pt x="96355" y="1658950"/>
                </a:lnTo>
                <a:lnTo>
                  <a:pt x="96355" y="1644206"/>
                </a:lnTo>
                <a:lnTo>
                  <a:pt x="81267" y="1644206"/>
                </a:lnTo>
                <a:lnTo>
                  <a:pt x="81267" y="1658950"/>
                </a:lnTo>
                <a:lnTo>
                  <a:pt x="66523" y="1658950"/>
                </a:lnTo>
                <a:lnTo>
                  <a:pt x="66523" y="1674038"/>
                </a:lnTo>
                <a:lnTo>
                  <a:pt x="81267" y="1674038"/>
                </a:lnTo>
                <a:lnTo>
                  <a:pt x="81267" y="1688783"/>
                </a:lnTo>
                <a:close/>
                <a:moveTo>
                  <a:pt x="81953" y="1412405"/>
                </a:moveTo>
                <a:lnTo>
                  <a:pt x="95669" y="1412405"/>
                </a:lnTo>
                <a:lnTo>
                  <a:pt x="95669" y="1399032"/>
                </a:lnTo>
                <a:lnTo>
                  <a:pt x="109042" y="1399032"/>
                </a:lnTo>
                <a:lnTo>
                  <a:pt x="109042" y="1385316"/>
                </a:lnTo>
                <a:lnTo>
                  <a:pt x="95669" y="1385316"/>
                </a:lnTo>
                <a:lnTo>
                  <a:pt x="95669" y="1371943"/>
                </a:lnTo>
                <a:lnTo>
                  <a:pt x="81953" y="1371943"/>
                </a:lnTo>
                <a:lnTo>
                  <a:pt x="81953" y="1385316"/>
                </a:lnTo>
                <a:lnTo>
                  <a:pt x="68580" y="1385316"/>
                </a:lnTo>
                <a:lnTo>
                  <a:pt x="68580" y="1399032"/>
                </a:lnTo>
                <a:lnTo>
                  <a:pt x="81953" y="1399032"/>
                </a:lnTo>
                <a:lnTo>
                  <a:pt x="81953" y="1412405"/>
                </a:lnTo>
                <a:close/>
                <a:moveTo>
                  <a:pt x="27089" y="1783423"/>
                </a:moveTo>
                <a:lnTo>
                  <a:pt x="13373" y="1783423"/>
                </a:lnTo>
                <a:lnTo>
                  <a:pt x="13373" y="1796796"/>
                </a:lnTo>
                <a:lnTo>
                  <a:pt x="0" y="1796796"/>
                </a:lnTo>
                <a:lnTo>
                  <a:pt x="0" y="1810512"/>
                </a:lnTo>
                <a:lnTo>
                  <a:pt x="13373" y="1810512"/>
                </a:lnTo>
                <a:lnTo>
                  <a:pt x="13373" y="1823885"/>
                </a:lnTo>
                <a:lnTo>
                  <a:pt x="27089" y="1823885"/>
                </a:lnTo>
                <a:lnTo>
                  <a:pt x="27089" y="1810512"/>
                </a:lnTo>
                <a:lnTo>
                  <a:pt x="40462" y="1810512"/>
                </a:lnTo>
                <a:lnTo>
                  <a:pt x="40462" y="1796796"/>
                </a:lnTo>
                <a:lnTo>
                  <a:pt x="27089" y="1796796"/>
                </a:lnTo>
                <a:lnTo>
                  <a:pt x="27089" y="1783423"/>
                </a:lnTo>
                <a:close/>
                <a:moveTo>
                  <a:pt x="96355" y="1917840"/>
                </a:moveTo>
                <a:lnTo>
                  <a:pt x="81267" y="1917840"/>
                </a:lnTo>
                <a:lnTo>
                  <a:pt x="81267" y="1933270"/>
                </a:lnTo>
                <a:lnTo>
                  <a:pt x="65837" y="1933270"/>
                </a:lnTo>
                <a:lnTo>
                  <a:pt x="65837" y="1948358"/>
                </a:lnTo>
                <a:lnTo>
                  <a:pt x="81267" y="1948358"/>
                </a:lnTo>
                <a:lnTo>
                  <a:pt x="81267" y="1963788"/>
                </a:lnTo>
                <a:lnTo>
                  <a:pt x="96355" y="1963788"/>
                </a:lnTo>
                <a:lnTo>
                  <a:pt x="96355" y="1948358"/>
                </a:lnTo>
                <a:lnTo>
                  <a:pt x="111785" y="1948358"/>
                </a:lnTo>
                <a:lnTo>
                  <a:pt x="111785" y="1933270"/>
                </a:lnTo>
                <a:lnTo>
                  <a:pt x="96355" y="1933270"/>
                </a:lnTo>
                <a:lnTo>
                  <a:pt x="96355" y="1917840"/>
                </a:lnTo>
                <a:close/>
                <a:moveTo>
                  <a:pt x="96012" y="2193188"/>
                </a:moveTo>
                <a:lnTo>
                  <a:pt x="81610" y="2193188"/>
                </a:lnTo>
                <a:lnTo>
                  <a:pt x="81610" y="2207933"/>
                </a:lnTo>
                <a:lnTo>
                  <a:pt x="66866" y="2207933"/>
                </a:lnTo>
                <a:lnTo>
                  <a:pt x="66866" y="2222335"/>
                </a:lnTo>
                <a:lnTo>
                  <a:pt x="81610" y="2222335"/>
                </a:lnTo>
                <a:lnTo>
                  <a:pt x="81610" y="2237080"/>
                </a:lnTo>
                <a:lnTo>
                  <a:pt x="96012" y="2237080"/>
                </a:lnTo>
                <a:lnTo>
                  <a:pt x="96012" y="2222335"/>
                </a:lnTo>
                <a:lnTo>
                  <a:pt x="110757" y="2222335"/>
                </a:lnTo>
                <a:lnTo>
                  <a:pt x="110757" y="2207933"/>
                </a:lnTo>
                <a:lnTo>
                  <a:pt x="96012" y="2207933"/>
                </a:lnTo>
                <a:lnTo>
                  <a:pt x="96012" y="2193188"/>
                </a:lnTo>
                <a:close/>
                <a:moveTo>
                  <a:pt x="95326" y="2469566"/>
                </a:moveTo>
                <a:lnTo>
                  <a:pt x="82296" y="2469566"/>
                </a:lnTo>
                <a:lnTo>
                  <a:pt x="82296" y="2482939"/>
                </a:lnTo>
                <a:lnTo>
                  <a:pt x="68923" y="2482939"/>
                </a:lnTo>
                <a:lnTo>
                  <a:pt x="68923" y="2495969"/>
                </a:lnTo>
                <a:lnTo>
                  <a:pt x="82296" y="2495969"/>
                </a:lnTo>
                <a:lnTo>
                  <a:pt x="82296" y="2509342"/>
                </a:lnTo>
                <a:lnTo>
                  <a:pt x="95326" y="2509342"/>
                </a:lnTo>
                <a:lnTo>
                  <a:pt x="95326" y="2495969"/>
                </a:lnTo>
                <a:lnTo>
                  <a:pt x="108699" y="2495969"/>
                </a:lnTo>
                <a:lnTo>
                  <a:pt x="108699" y="2482939"/>
                </a:lnTo>
                <a:lnTo>
                  <a:pt x="95326" y="2482939"/>
                </a:lnTo>
                <a:lnTo>
                  <a:pt x="95326" y="2469566"/>
                </a:lnTo>
                <a:close/>
                <a:moveTo>
                  <a:pt x="440284" y="2875559"/>
                </a:moveTo>
                <a:lnTo>
                  <a:pt x="423139" y="2875559"/>
                </a:lnTo>
                <a:lnTo>
                  <a:pt x="423139" y="2892362"/>
                </a:lnTo>
                <a:lnTo>
                  <a:pt x="406336" y="2892362"/>
                </a:lnTo>
                <a:lnTo>
                  <a:pt x="406336" y="2909507"/>
                </a:lnTo>
                <a:lnTo>
                  <a:pt x="423139" y="2909507"/>
                </a:lnTo>
                <a:lnTo>
                  <a:pt x="423139" y="2926309"/>
                </a:lnTo>
                <a:lnTo>
                  <a:pt x="440284" y="2926309"/>
                </a:lnTo>
                <a:lnTo>
                  <a:pt x="440284" y="2909507"/>
                </a:lnTo>
                <a:lnTo>
                  <a:pt x="457086" y="2909507"/>
                </a:lnTo>
                <a:lnTo>
                  <a:pt x="457086" y="2892362"/>
                </a:lnTo>
                <a:lnTo>
                  <a:pt x="440284" y="2892362"/>
                </a:lnTo>
                <a:lnTo>
                  <a:pt x="440284" y="2875559"/>
                </a:lnTo>
                <a:close/>
                <a:moveTo>
                  <a:pt x="510235" y="2733599"/>
                </a:moveTo>
                <a:lnTo>
                  <a:pt x="490347" y="2733599"/>
                </a:lnTo>
                <a:lnTo>
                  <a:pt x="490347" y="2753830"/>
                </a:lnTo>
                <a:lnTo>
                  <a:pt x="470116" y="2753830"/>
                </a:lnTo>
                <a:lnTo>
                  <a:pt x="470116" y="2773718"/>
                </a:lnTo>
                <a:lnTo>
                  <a:pt x="490347" y="2773718"/>
                </a:lnTo>
                <a:lnTo>
                  <a:pt x="490347" y="2793949"/>
                </a:lnTo>
                <a:lnTo>
                  <a:pt x="510235" y="2793949"/>
                </a:lnTo>
                <a:lnTo>
                  <a:pt x="510235" y="2773718"/>
                </a:lnTo>
                <a:lnTo>
                  <a:pt x="530466" y="2773718"/>
                </a:lnTo>
                <a:lnTo>
                  <a:pt x="530466" y="2753830"/>
                </a:lnTo>
                <a:lnTo>
                  <a:pt x="510235" y="2753830"/>
                </a:lnTo>
                <a:lnTo>
                  <a:pt x="510235" y="2733599"/>
                </a:lnTo>
                <a:close/>
                <a:moveTo>
                  <a:pt x="508521" y="3013748"/>
                </a:moveTo>
                <a:lnTo>
                  <a:pt x="492061" y="3013748"/>
                </a:lnTo>
                <a:lnTo>
                  <a:pt x="492061" y="3029864"/>
                </a:lnTo>
                <a:lnTo>
                  <a:pt x="475945" y="3029864"/>
                </a:lnTo>
                <a:lnTo>
                  <a:pt x="475945" y="3046324"/>
                </a:lnTo>
                <a:lnTo>
                  <a:pt x="492061" y="3046324"/>
                </a:lnTo>
                <a:lnTo>
                  <a:pt x="492061" y="3062440"/>
                </a:lnTo>
                <a:lnTo>
                  <a:pt x="508521" y="3062440"/>
                </a:lnTo>
                <a:lnTo>
                  <a:pt x="508521" y="3046324"/>
                </a:lnTo>
                <a:lnTo>
                  <a:pt x="524637" y="3046324"/>
                </a:lnTo>
                <a:lnTo>
                  <a:pt x="524637" y="3029864"/>
                </a:lnTo>
                <a:lnTo>
                  <a:pt x="508521" y="3029864"/>
                </a:lnTo>
                <a:lnTo>
                  <a:pt x="508521" y="3013748"/>
                </a:lnTo>
                <a:close/>
                <a:moveTo>
                  <a:pt x="511607" y="2455507"/>
                </a:moveTo>
                <a:lnTo>
                  <a:pt x="488975" y="2455507"/>
                </a:lnTo>
                <a:lnTo>
                  <a:pt x="488975" y="2478138"/>
                </a:lnTo>
                <a:lnTo>
                  <a:pt x="466344" y="2478138"/>
                </a:lnTo>
                <a:lnTo>
                  <a:pt x="466344" y="2500770"/>
                </a:lnTo>
                <a:lnTo>
                  <a:pt x="488975" y="2500770"/>
                </a:lnTo>
                <a:lnTo>
                  <a:pt x="488975" y="2523401"/>
                </a:lnTo>
                <a:lnTo>
                  <a:pt x="511607" y="2523401"/>
                </a:lnTo>
                <a:lnTo>
                  <a:pt x="511607" y="2500770"/>
                </a:lnTo>
                <a:lnTo>
                  <a:pt x="534238" y="2500770"/>
                </a:lnTo>
                <a:lnTo>
                  <a:pt x="534238" y="2478138"/>
                </a:lnTo>
                <a:lnTo>
                  <a:pt x="511607" y="2478138"/>
                </a:lnTo>
                <a:lnTo>
                  <a:pt x="511607" y="2455507"/>
                </a:lnTo>
                <a:close/>
                <a:moveTo>
                  <a:pt x="506120" y="3294583"/>
                </a:moveTo>
                <a:lnTo>
                  <a:pt x="494462" y="3294583"/>
                </a:lnTo>
                <a:lnTo>
                  <a:pt x="494462" y="3306585"/>
                </a:lnTo>
                <a:lnTo>
                  <a:pt x="482460" y="3306585"/>
                </a:lnTo>
                <a:lnTo>
                  <a:pt x="482460" y="3318243"/>
                </a:lnTo>
                <a:lnTo>
                  <a:pt x="494462" y="3318243"/>
                </a:lnTo>
                <a:lnTo>
                  <a:pt x="494462" y="3330245"/>
                </a:lnTo>
                <a:lnTo>
                  <a:pt x="506120" y="3330245"/>
                </a:lnTo>
                <a:lnTo>
                  <a:pt x="506120" y="3318243"/>
                </a:lnTo>
                <a:lnTo>
                  <a:pt x="518122" y="3318243"/>
                </a:lnTo>
                <a:lnTo>
                  <a:pt x="518122" y="3306585"/>
                </a:lnTo>
                <a:lnTo>
                  <a:pt x="506120" y="3306585"/>
                </a:lnTo>
                <a:lnTo>
                  <a:pt x="506120" y="3294583"/>
                </a:lnTo>
                <a:close/>
                <a:moveTo>
                  <a:pt x="442684" y="2319376"/>
                </a:moveTo>
                <a:lnTo>
                  <a:pt x="420738" y="2319376"/>
                </a:lnTo>
                <a:lnTo>
                  <a:pt x="420738" y="2341321"/>
                </a:lnTo>
                <a:lnTo>
                  <a:pt x="398793" y="2341321"/>
                </a:lnTo>
                <a:lnTo>
                  <a:pt x="398793" y="2363267"/>
                </a:lnTo>
                <a:lnTo>
                  <a:pt x="420738" y="2363267"/>
                </a:lnTo>
                <a:lnTo>
                  <a:pt x="420738" y="2385212"/>
                </a:lnTo>
                <a:lnTo>
                  <a:pt x="442684" y="2385212"/>
                </a:lnTo>
                <a:lnTo>
                  <a:pt x="442684" y="2363267"/>
                </a:lnTo>
                <a:lnTo>
                  <a:pt x="464629" y="2363267"/>
                </a:lnTo>
                <a:lnTo>
                  <a:pt x="464629" y="2341321"/>
                </a:lnTo>
                <a:lnTo>
                  <a:pt x="442684" y="2341321"/>
                </a:lnTo>
                <a:lnTo>
                  <a:pt x="442684" y="2319376"/>
                </a:lnTo>
                <a:close/>
                <a:moveTo>
                  <a:pt x="580187" y="2592324"/>
                </a:moveTo>
                <a:lnTo>
                  <a:pt x="557555" y="2592324"/>
                </a:lnTo>
                <a:lnTo>
                  <a:pt x="557555" y="2615298"/>
                </a:lnTo>
                <a:lnTo>
                  <a:pt x="534581" y="2615298"/>
                </a:lnTo>
                <a:lnTo>
                  <a:pt x="534581" y="2637930"/>
                </a:lnTo>
                <a:lnTo>
                  <a:pt x="557555" y="2637930"/>
                </a:lnTo>
                <a:lnTo>
                  <a:pt x="557555" y="2660904"/>
                </a:lnTo>
                <a:lnTo>
                  <a:pt x="580187" y="2660904"/>
                </a:lnTo>
                <a:lnTo>
                  <a:pt x="580187" y="2637930"/>
                </a:lnTo>
                <a:lnTo>
                  <a:pt x="603161" y="2637930"/>
                </a:lnTo>
                <a:lnTo>
                  <a:pt x="603161" y="2615298"/>
                </a:lnTo>
                <a:lnTo>
                  <a:pt x="580187" y="2615298"/>
                </a:lnTo>
                <a:lnTo>
                  <a:pt x="580187" y="2592324"/>
                </a:lnTo>
                <a:close/>
                <a:moveTo>
                  <a:pt x="644652" y="3290811"/>
                </a:moveTo>
                <a:lnTo>
                  <a:pt x="630250" y="3290811"/>
                </a:lnTo>
                <a:lnTo>
                  <a:pt x="630250" y="3305213"/>
                </a:lnTo>
                <a:lnTo>
                  <a:pt x="615848" y="3305213"/>
                </a:lnTo>
                <a:lnTo>
                  <a:pt x="615848" y="3319615"/>
                </a:lnTo>
                <a:lnTo>
                  <a:pt x="630250" y="3319615"/>
                </a:lnTo>
                <a:lnTo>
                  <a:pt x="630250" y="3334017"/>
                </a:lnTo>
                <a:lnTo>
                  <a:pt x="644652" y="3334017"/>
                </a:lnTo>
                <a:lnTo>
                  <a:pt x="644652" y="3319615"/>
                </a:lnTo>
                <a:lnTo>
                  <a:pt x="659054" y="3319615"/>
                </a:lnTo>
                <a:lnTo>
                  <a:pt x="659054" y="3305213"/>
                </a:lnTo>
                <a:lnTo>
                  <a:pt x="644652" y="3305213"/>
                </a:lnTo>
                <a:lnTo>
                  <a:pt x="644652" y="3290811"/>
                </a:lnTo>
                <a:close/>
                <a:moveTo>
                  <a:pt x="576758" y="3151937"/>
                </a:moveTo>
                <a:lnTo>
                  <a:pt x="560984" y="3151937"/>
                </a:lnTo>
                <a:lnTo>
                  <a:pt x="560984" y="3167367"/>
                </a:lnTo>
                <a:lnTo>
                  <a:pt x="545554" y="3167367"/>
                </a:lnTo>
                <a:lnTo>
                  <a:pt x="545554" y="3183141"/>
                </a:lnTo>
                <a:lnTo>
                  <a:pt x="560984" y="3183141"/>
                </a:lnTo>
                <a:lnTo>
                  <a:pt x="560984" y="3198571"/>
                </a:lnTo>
                <a:lnTo>
                  <a:pt x="576758" y="3198571"/>
                </a:lnTo>
                <a:lnTo>
                  <a:pt x="576758" y="3183141"/>
                </a:lnTo>
                <a:lnTo>
                  <a:pt x="592188" y="3183141"/>
                </a:lnTo>
                <a:lnTo>
                  <a:pt x="592188" y="3167367"/>
                </a:lnTo>
                <a:lnTo>
                  <a:pt x="576758" y="3167367"/>
                </a:lnTo>
                <a:lnTo>
                  <a:pt x="576758" y="3151937"/>
                </a:lnTo>
                <a:close/>
                <a:moveTo>
                  <a:pt x="578815" y="2871445"/>
                </a:moveTo>
                <a:lnTo>
                  <a:pt x="558927" y="2871445"/>
                </a:lnTo>
                <a:lnTo>
                  <a:pt x="558927" y="2890990"/>
                </a:lnTo>
                <a:lnTo>
                  <a:pt x="539382" y="2890990"/>
                </a:lnTo>
                <a:lnTo>
                  <a:pt x="539382" y="2910878"/>
                </a:lnTo>
                <a:lnTo>
                  <a:pt x="558927" y="2910878"/>
                </a:lnTo>
                <a:lnTo>
                  <a:pt x="558927" y="2930423"/>
                </a:lnTo>
                <a:lnTo>
                  <a:pt x="578815" y="2930423"/>
                </a:lnTo>
                <a:lnTo>
                  <a:pt x="578815" y="2910878"/>
                </a:lnTo>
                <a:lnTo>
                  <a:pt x="598360" y="2910878"/>
                </a:lnTo>
                <a:lnTo>
                  <a:pt x="598360" y="2890990"/>
                </a:lnTo>
                <a:lnTo>
                  <a:pt x="578815" y="2890990"/>
                </a:lnTo>
                <a:lnTo>
                  <a:pt x="578815" y="2871445"/>
                </a:lnTo>
                <a:close/>
                <a:moveTo>
                  <a:pt x="373761" y="2183244"/>
                </a:moveTo>
                <a:lnTo>
                  <a:pt x="352501" y="2183244"/>
                </a:lnTo>
                <a:lnTo>
                  <a:pt x="352501" y="2204504"/>
                </a:lnTo>
                <a:lnTo>
                  <a:pt x="331241" y="2204504"/>
                </a:lnTo>
                <a:lnTo>
                  <a:pt x="331241" y="2225764"/>
                </a:lnTo>
                <a:lnTo>
                  <a:pt x="352501" y="2225764"/>
                </a:lnTo>
                <a:lnTo>
                  <a:pt x="352501" y="2247024"/>
                </a:lnTo>
                <a:lnTo>
                  <a:pt x="373761" y="2247024"/>
                </a:lnTo>
                <a:lnTo>
                  <a:pt x="373761" y="2225764"/>
                </a:lnTo>
                <a:lnTo>
                  <a:pt x="395021" y="2225764"/>
                </a:lnTo>
                <a:lnTo>
                  <a:pt x="395021" y="2204504"/>
                </a:lnTo>
                <a:lnTo>
                  <a:pt x="373761" y="2204504"/>
                </a:lnTo>
                <a:lnTo>
                  <a:pt x="373761" y="2183244"/>
                </a:lnTo>
                <a:close/>
                <a:moveTo>
                  <a:pt x="371704" y="2738057"/>
                </a:moveTo>
                <a:lnTo>
                  <a:pt x="354559" y="2738057"/>
                </a:lnTo>
                <a:lnTo>
                  <a:pt x="354559" y="2755202"/>
                </a:lnTo>
                <a:lnTo>
                  <a:pt x="337414" y="2755202"/>
                </a:lnTo>
                <a:lnTo>
                  <a:pt x="337414" y="2772347"/>
                </a:lnTo>
                <a:lnTo>
                  <a:pt x="354559" y="2772347"/>
                </a:lnTo>
                <a:lnTo>
                  <a:pt x="354559" y="2789492"/>
                </a:lnTo>
                <a:lnTo>
                  <a:pt x="371704" y="2789492"/>
                </a:lnTo>
                <a:lnTo>
                  <a:pt x="371704" y="2772347"/>
                </a:lnTo>
                <a:lnTo>
                  <a:pt x="388849" y="2772347"/>
                </a:lnTo>
                <a:lnTo>
                  <a:pt x="388849" y="2755202"/>
                </a:lnTo>
                <a:lnTo>
                  <a:pt x="371704" y="2755202"/>
                </a:lnTo>
                <a:lnTo>
                  <a:pt x="371704" y="2738057"/>
                </a:lnTo>
                <a:close/>
                <a:moveTo>
                  <a:pt x="373075" y="2459965"/>
                </a:moveTo>
                <a:lnTo>
                  <a:pt x="353187" y="2459965"/>
                </a:lnTo>
                <a:lnTo>
                  <a:pt x="353187" y="2479510"/>
                </a:lnTo>
                <a:lnTo>
                  <a:pt x="333642" y="2479510"/>
                </a:lnTo>
                <a:lnTo>
                  <a:pt x="333642" y="2499398"/>
                </a:lnTo>
                <a:lnTo>
                  <a:pt x="353187" y="2499398"/>
                </a:lnTo>
                <a:lnTo>
                  <a:pt x="353187" y="2518943"/>
                </a:lnTo>
                <a:lnTo>
                  <a:pt x="373075" y="2518943"/>
                </a:lnTo>
                <a:lnTo>
                  <a:pt x="373075" y="2499398"/>
                </a:lnTo>
                <a:lnTo>
                  <a:pt x="392620" y="2499398"/>
                </a:lnTo>
                <a:lnTo>
                  <a:pt x="392620" y="2479510"/>
                </a:lnTo>
                <a:lnTo>
                  <a:pt x="373075" y="2479510"/>
                </a:lnTo>
                <a:lnTo>
                  <a:pt x="373075" y="2459965"/>
                </a:lnTo>
                <a:close/>
                <a:moveTo>
                  <a:pt x="304495" y="1773479"/>
                </a:moveTo>
                <a:lnTo>
                  <a:pt x="284607" y="1773479"/>
                </a:lnTo>
                <a:lnTo>
                  <a:pt x="284607" y="1793710"/>
                </a:lnTo>
                <a:lnTo>
                  <a:pt x="264376" y="1793710"/>
                </a:lnTo>
                <a:lnTo>
                  <a:pt x="264376" y="1813598"/>
                </a:lnTo>
                <a:lnTo>
                  <a:pt x="284607" y="1813598"/>
                </a:lnTo>
                <a:lnTo>
                  <a:pt x="284607" y="1833829"/>
                </a:lnTo>
                <a:lnTo>
                  <a:pt x="304495" y="1833829"/>
                </a:lnTo>
                <a:lnTo>
                  <a:pt x="304495" y="1813598"/>
                </a:lnTo>
                <a:lnTo>
                  <a:pt x="324726" y="1813598"/>
                </a:lnTo>
                <a:lnTo>
                  <a:pt x="324726" y="1793710"/>
                </a:lnTo>
                <a:lnTo>
                  <a:pt x="304495" y="1793710"/>
                </a:lnTo>
                <a:lnTo>
                  <a:pt x="304495" y="1773479"/>
                </a:lnTo>
                <a:close/>
                <a:moveTo>
                  <a:pt x="369989" y="3017520"/>
                </a:moveTo>
                <a:lnTo>
                  <a:pt x="356273" y="3017520"/>
                </a:lnTo>
                <a:lnTo>
                  <a:pt x="356273" y="3031236"/>
                </a:lnTo>
                <a:lnTo>
                  <a:pt x="342557" y="3031236"/>
                </a:lnTo>
                <a:lnTo>
                  <a:pt x="342557" y="3044952"/>
                </a:lnTo>
                <a:lnTo>
                  <a:pt x="356273" y="3044952"/>
                </a:lnTo>
                <a:lnTo>
                  <a:pt x="356273" y="3058668"/>
                </a:lnTo>
                <a:lnTo>
                  <a:pt x="369989" y="3058668"/>
                </a:lnTo>
                <a:lnTo>
                  <a:pt x="369989" y="3044952"/>
                </a:lnTo>
                <a:lnTo>
                  <a:pt x="383705" y="3044952"/>
                </a:lnTo>
                <a:lnTo>
                  <a:pt x="383705" y="3031236"/>
                </a:lnTo>
                <a:lnTo>
                  <a:pt x="369989" y="3031236"/>
                </a:lnTo>
                <a:lnTo>
                  <a:pt x="369989" y="3017520"/>
                </a:lnTo>
                <a:close/>
                <a:moveTo>
                  <a:pt x="441655" y="2596439"/>
                </a:moveTo>
                <a:lnTo>
                  <a:pt x="421767" y="2596439"/>
                </a:lnTo>
                <a:lnTo>
                  <a:pt x="421767" y="2616670"/>
                </a:lnTo>
                <a:lnTo>
                  <a:pt x="401536" y="2616670"/>
                </a:lnTo>
                <a:lnTo>
                  <a:pt x="401536" y="2636558"/>
                </a:lnTo>
                <a:lnTo>
                  <a:pt x="421767" y="2636558"/>
                </a:lnTo>
                <a:lnTo>
                  <a:pt x="421767" y="2656789"/>
                </a:lnTo>
                <a:lnTo>
                  <a:pt x="441655" y="2656789"/>
                </a:lnTo>
                <a:lnTo>
                  <a:pt x="441655" y="2636558"/>
                </a:lnTo>
                <a:lnTo>
                  <a:pt x="461886" y="2636558"/>
                </a:lnTo>
                <a:lnTo>
                  <a:pt x="461886" y="2616670"/>
                </a:lnTo>
                <a:lnTo>
                  <a:pt x="441655" y="2616670"/>
                </a:lnTo>
                <a:lnTo>
                  <a:pt x="441655" y="2596439"/>
                </a:lnTo>
                <a:close/>
                <a:moveTo>
                  <a:pt x="438226" y="3156052"/>
                </a:moveTo>
                <a:lnTo>
                  <a:pt x="425196" y="3156052"/>
                </a:lnTo>
                <a:lnTo>
                  <a:pt x="425196" y="3168739"/>
                </a:lnTo>
                <a:lnTo>
                  <a:pt x="412509" y="3168739"/>
                </a:lnTo>
                <a:lnTo>
                  <a:pt x="412509" y="3181769"/>
                </a:lnTo>
                <a:lnTo>
                  <a:pt x="425196" y="3181769"/>
                </a:lnTo>
                <a:lnTo>
                  <a:pt x="425196" y="3194456"/>
                </a:lnTo>
                <a:lnTo>
                  <a:pt x="438226" y="3194456"/>
                </a:lnTo>
                <a:lnTo>
                  <a:pt x="438226" y="3181769"/>
                </a:lnTo>
                <a:lnTo>
                  <a:pt x="450913" y="3181769"/>
                </a:lnTo>
                <a:lnTo>
                  <a:pt x="450913" y="3168739"/>
                </a:lnTo>
                <a:lnTo>
                  <a:pt x="438226" y="3168739"/>
                </a:lnTo>
                <a:lnTo>
                  <a:pt x="438226" y="3156052"/>
                </a:lnTo>
                <a:close/>
                <a:moveTo>
                  <a:pt x="647052" y="3009633"/>
                </a:moveTo>
                <a:lnTo>
                  <a:pt x="627850" y="3009633"/>
                </a:lnTo>
                <a:lnTo>
                  <a:pt x="627850" y="3028493"/>
                </a:lnTo>
                <a:lnTo>
                  <a:pt x="608990" y="3028493"/>
                </a:lnTo>
                <a:lnTo>
                  <a:pt x="608990" y="3047695"/>
                </a:lnTo>
                <a:lnTo>
                  <a:pt x="627850" y="3047695"/>
                </a:lnTo>
                <a:lnTo>
                  <a:pt x="627850" y="3066555"/>
                </a:lnTo>
                <a:lnTo>
                  <a:pt x="647052" y="3066555"/>
                </a:lnTo>
                <a:lnTo>
                  <a:pt x="647052" y="3047695"/>
                </a:lnTo>
                <a:lnTo>
                  <a:pt x="665912" y="3047695"/>
                </a:lnTo>
                <a:lnTo>
                  <a:pt x="665912" y="3028493"/>
                </a:lnTo>
                <a:lnTo>
                  <a:pt x="647052" y="3028493"/>
                </a:lnTo>
                <a:lnTo>
                  <a:pt x="647052" y="3009633"/>
                </a:lnTo>
                <a:close/>
                <a:moveTo>
                  <a:pt x="420052" y="2112607"/>
                </a:moveTo>
                <a:lnTo>
                  <a:pt x="443370" y="2112607"/>
                </a:lnTo>
                <a:lnTo>
                  <a:pt x="443370" y="2089633"/>
                </a:lnTo>
                <a:lnTo>
                  <a:pt x="466344" y="2089633"/>
                </a:lnTo>
                <a:lnTo>
                  <a:pt x="466344" y="2066315"/>
                </a:lnTo>
                <a:lnTo>
                  <a:pt x="443370" y="2066315"/>
                </a:lnTo>
                <a:lnTo>
                  <a:pt x="443370" y="2043341"/>
                </a:lnTo>
                <a:lnTo>
                  <a:pt x="420052" y="2043341"/>
                </a:lnTo>
                <a:lnTo>
                  <a:pt x="420052" y="2066315"/>
                </a:lnTo>
                <a:lnTo>
                  <a:pt x="397078" y="2066315"/>
                </a:lnTo>
                <a:lnTo>
                  <a:pt x="397078" y="2089633"/>
                </a:lnTo>
                <a:lnTo>
                  <a:pt x="420052" y="2089633"/>
                </a:lnTo>
                <a:lnTo>
                  <a:pt x="420052" y="2112607"/>
                </a:lnTo>
                <a:close/>
                <a:moveTo>
                  <a:pt x="374104" y="1907896"/>
                </a:moveTo>
                <a:lnTo>
                  <a:pt x="352158" y="1907896"/>
                </a:lnTo>
                <a:lnTo>
                  <a:pt x="352158" y="1929841"/>
                </a:lnTo>
                <a:lnTo>
                  <a:pt x="330213" y="1929841"/>
                </a:lnTo>
                <a:lnTo>
                  <a:pt x="330213" y="1951787"/>
                </a:lnTo>
                <a:lnTo>
                  <a:pt x="352158" y="1951787"/>
                </a:lnTo>
                <a:lnTo>
                  <a:pt x="352158" y="1973732"/>
                </a:lnTo>
                <a:lnTo>
                  <a:pt x="374104" y="1973732"/>
                </a:lnTo>
                <a:lnTo>
                  <a:pt x="374104" y="1951787"/>
                </a:lnTo>
                <a:lnTo>
                  <a:pt x="396049" y="1951787"/>
                </a:lnTo>
                <a:lnTo>
                  <a:pt x="396049" y="1929841"/>
                </a:lnTo>
                <a:lnTo>
                  <a:pt x="374104" y="1929841"/>
                </a:lnTo>
                <a:lnTo>
                  <a:pt x="374104" y="1907896"/>
                </a:lnTo>
                <a:close/>
                <a:moveTo>
                  <a:pt x="14059" y="1547851"/>
                </a:moveTo>
                <a:lnTo>
                  <a:pt x="26403" y="1547851"/>
                </a:lnTo>
                <a:lnTo>
                  <a:pt x="26403" y="1535506"/>
                </a:lnTo>
                <a:lnTo>
                  <a:pt x="38748" y="1535506"/>
                </a:lnTo>
                <a:lnTo>
                  <a:pt x="38748" y="1523162"/>
                </a:lnTo>
                <a:lnTo>
                  <a:pt x="26403" y="1523162"/>
                </a:lnTo>
                <a:lnTo>
                  <a:pt x="26403" y="1510817"/>
                </a:lnTo>
                <a:lnTo>
                  <a:pt x="14059" y="1510817"/>
                </a:lnTo>
                <a:lnTo>
                  <a:pt x="14059" y="1523162"/>
                </a:lnTo>
                <a:lnTo>
                  <a:pt x="1715" y="1523162"/>
                </a:lnTo>
                <a:lnTo>
                  <a:pt x="1715" y="1535506"/>
                </a:lnTo>
                <a:lnTo>
                  <a:pt x="14059" y="1535506"/>
                </a:lnTo>
                <a:lnTo>
                  <a:pt x="14059" y="1547851"/>
                </a:lnTo>
                <a:close/>
                <a:moveTo>
                  <a:pt x="1949044" y="3698177"/>
                </a:moveTo>
                <a:lnTo>
                  <a:pt x="1931899" y="3698177"/>
                </a:lnTo>
                <a:lnTo>
                  <a:pt x="1931899" y="3715322"/>
                </a:lnTo>
                <a:lnTo>
                  <a:pt x="1914754" y="3715322"/>
                </a:lnTo>
                <a:lnTo>
                  <a:pt x="1914754" y="3732467"/>
                </a:lnTo>
                <a:lnTo>
                  <a:pt x="1931899" y="3732467"/>
                </a:lnTo>
                <a:lnTo>
                  <a:pt x="1931899" y="3749612"/>
                </a:lnTo>
                <a:lnTo>
                  <a:pt x="1949044" y="3749612"/>
                </a:lnTo>
                <a:lnTo>
                  <a:pt x="1949044" y="3732467"/>
                </a:lnTo>
                <a:lnTo>
                  <a:pt x="1966189" y="3732467"/>
                </a:lnTo>
                <a:lnTo>
                  <a:pt x="1966189" y="3715322"/>
                </a:lnTo>
                <a:lnTo>
                  <a:pt x="1949044" y="3715322"/>
                </a:lnTo>
                <a:lnTo>
                  <a:pt x="1949044" y="3698177"/>
                </a:lnTo>
                <a:close/>
                <a:moveTo>
                  <a:pt x="3460890" y="1769021"/>
                </a:moveTo>
                <a:lnTo>
                  <a:pt x="3437573" y="1769021"/>
                </a:lnTo>
                <a:lnTo>
                  <a:pt x="3437573" y="1791995"/>
                </a:lnTo>
                <a:lnTo>
                  <a:pt x="3414598" y="1791995"/>
                </a:lnTo>
                <a:lnTo>
                  <a:pt x="3414598" y="1815313"/>
                </a:lnTo>
                <a:lnTo>
                  <a:pt x="3437573" y="1815313"/>
                </a:lnTo>
                <a:lnTo>
                  <a:pt x="3437573" y="1838287"/>
                </a:lnTo>
                <a:lnTo>
                  <a:pt x="3460890" y="1838287"/>
                </a:lnTo>
                <a:lnTo>
                  <a:pt x="3460890" y="1815313"/>
                </a:lnTo>
                <a:lnTo>
                  <a:pt x="3483864" y="1815313"/>
                </a:lnTo>
                <a:lnTo>
                  <a:pt x="3483864" y="1791995"/>
                </a:lnTo>
                <a:lnTo>
                  <a:pt x="3460890" y="1791995"/>
                </a:lnTo>
                <a:lnTo>
                  <a:pt x="3460890" y="1769021"/>
                </a:lnTo>
                <a:close/>
                <a:moveTo>
                  <a:pt x="3455746" y="3156052"/>
                </a:moveTo>
                <a:lnTo>
                  <a:pt x="3442716" y="3156052"/>
                </a:lnTo>
                <a:lnTo>
                  <a:pt x="3442716" y="3168739"/>
                </a:lnTo>
                <a:lnTo>
                  <a:pt x="3430029" y="3168739"/>
                </a:lnTo>
                <a:lnTo>
                  <a:pt x="3430029" y="3181769"/>
                </a:lnTo>
                <a:lnTo>
                  <a:pt x="3442716" y="3181769"/>
                </a:lnTo>
                <a:lnTo>
                  <a:pt x="3442716" y="3194456"/>
                </a:lnTo>
                <a:lnTo>
                  <a:pt x="3455746" y="3194456"/>
                </a:lnTo>
                <a:lnTo>
                  <a:pt x="3455746" y="3181769"/>
                </a:lnTo>
                <a:lnTo>
                  <a:pt x="3468434" y="3181769"/>
                </a:lnTo>
                <a:lnTo>
                  <a:pt x="3468434" y="3168739"/>
                </a:lnTo>
                <a:lnTo>
                  <a:pt x="3455746" y="3168739"/>
                </a:lnTo>
                <a:lnTo>
                  <a:pt x="3455746" y="3156052"/>
                </a:lnTo>
                <a:close/>
                <a:moveTo>
                  <a:pt x="3459175" y="2596439"/>
                </a:moveTo>
                <a:lnTo>
                  <a:pt x="3439287" y="2596439"/>
                </a:lnTo>
                <a:lnTo>
                  <a:pt x="3439287" y="2616670"/>
                </a:lnTo>
                <a:lnTo>
                  <a:pt x="3419056" y="2616670"/>
                </a:lnTo>
                <a:lnTo>
                  <a:pt x="3419056" y="2636558"/>
                </a:lnTo>
                <a:lnTo>
                  <a:pt x="3439287" y="2636558"/>
                </a:lnTo>
                <a:lnTo>
                  <a:pt x="3439287" y="2656789"/>
                </a:lnTo>
                <a:lnTo>
                  <a:pt x="3459175" y="2656789"/>
                </a:lnTo>
                <a:lnTo>
                  <a:pt x="3459175" y="2636558"/>
                </a:lnTo>
                <a:lnTo>
                  <a:pt x="3479407" y="2636558"/>
                </a:lnTo>
                <a:lnTo>
                  <a:pt x="3479407" y="2616670"/>
                </a:lnTo>
                <a:lnTo>
                  <a:pt x="3459175" y="2616670"/>
                </a:lnTo>
                <a:lnTo>
                  <a:pt x="3459175" y="2596439"/>
                </a:lnTo>
                <a:close/>
                <a:moveTo>
                  <a:pt x="3457804" y="2875559"/>
                </a:moveTo>
                <a:lnTo>
                  <a:pt x="3440659" y="2875559"/>
                </a:lnTo>
                <a:lnTo>
                  <a:pt x="3440659" y="2892362"/>
                </a:lnTo>
                <a:lnTo>
                  <a:pt x="3423857" y="2892362"/>
                </a:lnTo>
                <a:lnTo>
                  <a:pt x="3423857" y="2909507"/>
                </a:lnTo>
                <a:lnTo>
                  <a:pt x="3440659" y="2909507"/>
                </a:lnTo>
                <a:lnTo>
                  <a:pt x="3440659" y="2926309"/>
                </a:lnTo>
                <a:lnTo>
                  <a:pt x="3457804" y="2926309"/>
                </a:lnTo>
                <a:lnTo>
                  <a:pt x="3457804" y="2909507"/>
                </a:lnTo>
                <a:lnTo>
                  <a:pt x="3474606" y="2909507"/>
                </a:lnTo>
                <a:lnTo>
                  <a:pt x="3474606" y="2892362"/>
                </a:lnTo>
                <a:lnTo>
                  <a:pt x="3457804" y="2892362"/>
                </a:lnTo>
                <a:lnTo>
                  <a:pt x="3457804" y="2875559"/>
                </a:lnTo>
                <a:close/>
                <a:moveTo>
                  <a:pt x="3460204" y="2319033"/>
                </a:moveTo>
                <a:lnTo>
                  <a:pt x="3438259" y="2319033"/>
                </a:lnTo>
                <a:lnTo>
                  <a:pt x="3438259" y="2341321"/>
                </a:lnTo>
                <a:lnTo>
                  <a:pt x="3415970" y="2341321"/>
                </a:lnTo>
                <a:lnTo>
                  <a:pt x="3415970" y="2363267"/>
                </a:lnTo>
                <a:lnTo>
                  <a:pt x="3438259" y="2363267"/>
                </a:lnTo>
                <a:lnTo>
                  <a:pt x="3438259" y="2385555"/>
                </a:lnTo>
                <a:lnTo>
                  <a:pt x="3460204" y="2385555"/>
                </a:lnTo>
                <a:lnTo>
                  <a:pt x="3460204" y="2363267"/>
                </a:lnTo>
                <a:lnTo>
                  <a:pt x="3482492" y="2363267"/>
                </a:lnTo>
                <a:lnTo>
                  <a:pt x="3482492" y="2341321"/>
                </a:lnTo>
                <a:lnTo>
                  <a:pt x="3460204" y="2341321"/>
                </a:lnTo>
                <a:lnTo>
                  <a:pt x="3460204" y="2319033"/>
                </a:lnTo>
                <a:close/>
                <a:moveTo>
                  <a:pt x="3528441" y="2183244"/>
                </a:moveTo>
                <a:lnTo>
                  <a:pt x="3507181" y="2183244"/>
                </a:lnTo>
                <a:lnTo>
                  <a:pt x="3507181" y="2204504"/>
                </a:lnTo>
                <a:lnTo>
                  <a:pt x="3485921" y="2204504"/>
                </a:lnTo>
                <a:lnTo>
                  <a:pt x="3485921" y="2225764"/>
                </a:lnTo>
                <a:lnTo>
                  <a:pt x="3507181" y="2225764"/>
                </a:lnTo>
                <a:lnTo>
                  <a:pt x="3507181" y="2247024"/>
                </a:lnTo>
                <a:lnTo>
                  <a:pt x="3528441" y="2247024"/>
                </a:lnTo>
                <a:lnTo>
                  <a:pt x="3528441" y="2225764"/>
                </a:lnTo>
                <a:lnTo>
                  <a:pt x="3549701" y="2225764"/>
                </a:lnTo>
                <a:lnTo>
                  <a:pt x="3549701" y="2204504"/>
                </a:lnTo>
                <a:lnTo>
                  <a:pt x="3528441" y="2204504"/>
                </a:lnTo>
                <a:lnTo>
                  <a:pt x="3528441" y="2183244"/>
                </a:lnTo>
                <a:close/>
                <a:moveTo>
                  <a:pt x="3250692" y="3290811"/>
                </a:moveTo>
                <a:lnTo>
                  <a:pt x="3236290" y="3290811"/>
                </a:lnTo>
                <a:lnTo>
                  <a:pt x="3236290" y="3305213"/>
                </a:lnTo>
                <a:lnTo>
                  <a:pt x="3221888" y="3305213"/>
                </a:lnTo>
                <a:lnTo>
                  <a:pt x="3221888" y="3319615"/>
                </a:lnTo>
                <a:lnTo>
                  <a:pt x="3236290" y="3319615"/>
                </a:lnTo>
                <a:lnTo>
                  <a:pt x="3236290" y="3334017"/>
                </a:lnTo>
                <a:lnTo>
                  <a:pt x="3250692" y="3334017"/>
                </a:lnTo>
                <a:lnTo>
                  <a:pt x="3250692" y="3319615"/>
                </a:lnTo>
                <a:lnTo>
                  <a:pt x="3265094" y="3319615"/>
                </a:lnTo>
                <a:lnTo>
                  <a:pt x="3265094" y="3305213"/>
                </a:lnTo>
                <a:lnTo>
                  <a:pt x="3250692" y="3305213"/>
                </a:lnTo>
                <a:lnTo>
                  <a:pt x="3250692" y="3290811"/>
                </a:lnTo>
                <a:close/>
                <a:moveTo>
                  <a:pt x="3524669" y="3017863"/>
                </a:moveTo>
                <a:lnTo>
                  <a:pt x="3510953" y="3017863"/>
                </a:lnTo>
                <a:lnTo>
                  <a:pt x="3510953" y="3031236"/>
                </a:lnTo>
                <a:lnTo>
                  <a:pt x="3497580" y="3031236"/>
                </a:lnTo>
                <a:lnTo>
                  <a:pt x="3497580" y="3044952"/>
                </a:lnTo>
                <a:lnTo>
                  <a:pt x="3510953" y="3044952"/>
                </a:lnTo>
                <a:lnTo>
                  <a:pt x="3510953" y="3058325"/>
                </a:lnTo>
                <a:lnTo>
                  <a:pt x="3524669" y="3058325"/>
                </a:lnTo>
                <a:lnTo>
                  <a:pt x="3524669" y="3044952"/>
                </a:lnTo>
                <a:lnTo>
                  <a:pt x="3538042" y="3044952"/>
                </a:lnTo>
                <a:lnTo>
                  <a:pt x="3538042" y="3031236"/>
                </a:lnTo>
                <a:lnTo>
                  <a:pt x="3524669" y="3031236"/>
                </a:lnTo>
                <a:lnTo>
                  <a:pt x="3524669" y="3017863"/>
                </a:lnTo>
                <a:close/>
                <a:moveTo>
                  <a:pt x="3526384" y="2738057"/>
                </a:moveTo>
                <a:lnTo>
                  <a:pt x="3509239" y="2738057"/>
                </a:lnTo>
                <a:lnTo>
                  <a:pt x="3509239" y="2755202"/>
                </a:lnTo>
                <a:lnTo>
                  <a:pt x="3492094" y="2755202"/>
                </a:lnTo>
                <a:lnTo>
                  <a:pt x="3492094" y="2772347"/>
                </a:lnTo>
                <a:lnTo>
                  <a:pt x="3509239" y="2772347"/>
                </a:lnTo>
                <a:lnTo>
                  <a:pt x="3509239" y="2789492"/>
                </a:lnTo>
                <a:lnTo>
                  <a:pt x="3526384" y="2789492"/>
                </a:lnTo>
                <a:lnTo>
                  <a:pt x="3526384" y="2772347"/>
                </a:lnTo>
                <a:lnTo>
                  <a:pt x="3543529" y="2772347"/>
                </a:lnTo>
                <a:lnTo>
                  <a:pt x="3543529" y="2755202"/>
                </a:lnTo>
                <a:lnTo>
                  <a:pt x="3526384" y="2755202"/>
                </a:lnTo>
                <a:lnTo>
                  <a:pt x="3526384" y="2738057"/>
                </a:lnTo>
                <a:close/>
                <a:moveTo>
                  <a:pt x="3460890" y="2043341"/>
                </a:moveTo>
                <a:lnTo>
                  <a:pt x="3437573" y="2043341"/>
                </a:lnTo>
                <a:lnTo>
                  <a:pt x="3437573" y="2066315"/>
                </a:lnTo>
                <a:lnTo>
                  <a:pt x="3414598" y="2066315"/>
                </a:lnTo>
                <a:lnTo>
                  <a:pt x="3414598" y="2089633"/>
                </a:lnTo>
                <a:lnTo>
                  <a:pt x="3437573" y="2089633"/>
                </a:lnTo>
                <a:lnTo>
                  <a:pt x="3437573" y="2112607"/>
                </a:lnTo>
                <a:lnTo>
                  <a:pt x="3460890" y="2112607"/>
                </a:lnTo>
                <a:lnTo>
                  <a:pt x="3460890" y="2089633"/>
                </a:lnTo>
                <a:lnTo>
                  <a:pt x="3483864" y="2089633"/>
                </a:lnTo>
                <a:lnTo>
                  <a:pt x="3483864" y="2066315"/>
                </a:lnTo>
                <a:lnTo>
                  <a:pt x="3460890" y="2066315"/>
                </a:lnTo>
                <a:lnTo>
                  <a:pt x="3460890" y="2043341"/>
                </a:lnTo>
                <a:close/>
                <a:moveTo>
                  <a:pt x="3254807" y="2729827"/>
                </a:moveTo>
                <a:lnTo>
                  <a:pt x="3232175" y="2729827"/>
                </a:lnTo>
                <a:lnTo>
                  <a:pt x="3232175" y="2752458"/>
                </a:lnTo>
                <a:lnTo>
                  <a:pt x="3209544" y="2752458"/>
                </a:lnTo>
                <a:lnTo>
                  <a:pt x="3209544" y="2775090"/>
                </a:lnTo>
                <a:lnTo>
                  <a:pt x="3232175" y="2775090"/>
                </a:lnTo>
                <a:lnTo>
                  <a:pt x="3232175" y="2797721"/>
                </a:lnTo>
                <a:lnTo>
                  <a:pt x="3254807" y="2797721"/>
                </a:lnTo>
                <a:lnTo>
                  <a:pt x="3254807" y="2775090"/>
                </a:lnTo>
                <a:lnTo>
                  <a:pt x="3277438" y="2775090"/>
                </a:lnTo>
                <a:lnTo>
                  <a:pt x="3277438" y="2752458"/>
                </a:lnTo>
                <a:lnTo>
                  <a:pt x="3254807" y="2752458"/>
                </a:lnTo>
                <a:lnTo>
                  <a:pt x="3254807" y="2729827"/>
                </a:lnTo>
                <a:close/>
                <a:moveTo>
                  <a:pt x="3319958" y="3151937"/>
                </a:moveTo>
                <a:lnTo>
                  <a:pt x="3304184" y="3151937"/>
                </a:lnTo>
                <a:lnTo>
                  <a:pt x="3304184" y="3167367"/>
                </a:lnTo>
                <a:lnTo>
                  <a:pt x="3288754" y="3167367"/>
                </a:lnTo>
                <a:lnTo>
                  <a:pt x="3288754" y="3183141"/>
                </a:lnTo>
                <a:lnTo>
                  <a:pt x="3304184" y="3183141"/>
                </a:lnTo>
                <a:lnTo>
                  <a:pt x="3304184" y="3198571"/>
                </a:lnTo>
                <a:lnTo>
                  <a:pt x="3319958" y="3198571"/>
                </a:lnTo>
                <a:lnTo>
                  <a:pt x="3319958" y="3183141"/>
                </a:lnTo>
                <a:lnTo>
                  <a:pt x="3335389" y="3183141"/>
                </a:lnTo>
                <a:lnTo>
                  <a:pt x="3335389" y="3167367"/>
                </a:lnTo>
                <a:lnTo>
                  <a:pt x="3319958" y="3167367"/>
                </a:lnTo>
                <a:lnTo>
                  <a:pt x="3319958" y="3151937"/>
                </a:lnTo>
                <a:close/>
                <a:moveTo>
                  <a:pt x="3322015" y="2871445"/>
                </a:moveTo>
                <a:lnTo>
                  <a:pt x="3302127" y="2871445"/>
                </a:lnTo>
                <a:lnTo>
                  <a:pt x="3302127" y="2890990"/>
                </a:lnTo>
                <a:lnTo>
                  <a:pt x="3282582" y="2890990"/>
                </a:lnTo>
                <a:lnTo>
                  <a:pt x="3282582" y="2910878"/>
                </a:lnTo>
                <a:lnTo>
                  <a:pt x="3302127" y="2910878"/>
                </a:lnTo>
                <a:lnTo>
                  <a:pt x="3302127" y="2930423"/>
                </a:lnTo>
                <a:lnTo>
                  <a:pt x="3322015" y="2930423"/>
                </a:lnTo>
                <a:lnTo>
                  <a:pt x="3322015" y="2910878"/>
                </a:lnTo>
                <a:lnTo>
                  <a:pt x="3341561" y="2910878"/>
                </a:lnTo>
                <a:lnTo>
                  <a:pt x="3341561" y="2890990"/>
                </a:lnTo>
                <a:lnTo>
                  <a:pt x="3322015" y="2890990"/>
                </a:lnTo>
                <a:lnTo>
                  <a:pt x="3322015" y="2871445"/>
                </a:lnTo>
                <a:close/>
                <a:moveTo>
                  <a:pt x="3253093" y="3009633"/>
                </a:moveTo>
                <a:lnTo>
                  <a:pt x="3233890" y="3009633"/>
                </a:lnTo>
                <a:lnTo>
                  <a:pt x="3233890" y="3028493"/>
                </a:lnTo>
                <a:lnTo>
                  <a:pt x="3215030" y="3028493"/>
                </a:lnTo>
                <a:lnTo>
                  <a:pt x="3215030" y="3047695"/>
                </a:lnTo>
                <a:lnTo>
                  <a:pt x="3233890" y="3047695"/>
                </a:lnTo>
                <a:lnTo>
                  <a:pt x="3233890" y="3066555"/>
                </a:lnTo>
                <a:lnTo>
                  <a:pt x="3253093" y="3066555"/>
                </a:lnTo>
                <a:lnTo>
                  <a:pt x="3253093" y="3047695"/>
                </a:lnTo>
                <a:lnTo>
                  <a:pt x="3271952" y="3047695"/>
                </a:lnTo>
                <a:lnTo>
                  <a:pt x="3271952" y="3028493"/>
                </a:lnTo>
                <a:lnTo>
                  <a:pt x="3253093" y="3028493"/>
                </a:lnTo>
                <a:lnTo>
                  <a:pt x="3253093" y="3009633"/>
                </a:lnTo>
                <a:close/>
                <a:moveTo>
                  <a:pt x="3323387" y="2592667"/>
                </a:moveTo>
                <a:lnTo>
                  <a:pt x="3300755" y="2592667"/>
                </a:lnTo>
                <a:lnTo>
                  <a:pt x="3300755" y="2615298"/>
                </a:lnTo>
                <a:lnTo>
                  <a:pt x="3278124" y="2615298"/>
                </a:lnTo>
                <a:lnTo>
                  <a:pt x="3278124" y="2637930"/>
                </a:lnTo>
                <a:lnTo>
                  <a:pt x="3300755" y="2637930"/>
                </a:lnTo>
                <a:lnTo>
                  <a:pt x="3300755" y="2660561"/>
                </a:lnTo>
                <a:lnTo>
                  <a:pt x="3323387" y="2660561"/>
                </a:lnTo>
                <a:lnTo>
                  <a:pt x="3323387" y="2637930"/>
                </a:lnTo>
                <a:lnTo>
                  <a:pt x="3346018" y="2637930"/>
                </a:lnTo>
                <a:lnTo>
                  <a:pt x="3346018" y="2615298"/>
                </a:lnTo>
                <a:lnTo>
                  <a:pt x="3323387" y="2615298"/>
                </a:lnTo>
                <a:lnTo>
                  <a:pt x="3323387" y="2592667"/>
                </a:lnTo>
                <a:close/>
                <a:moveTo>
                  <a:pt x="3388881" y="3013405"/>
                </a:moveTo>
                <a:lnTo>
                  <a:pt x="3372422" y="3013405"/>
                </a:lnTo>
                <a:lnTo>
                  <a:pt x="3372422" y="3029864"/>
                </a:lnTo>
                <a:lnTo>
                  <a:pt x="3355963" y="3029864"/>
                </a:lnTo>
                <a:lnTo>
                  <a:pt x="3355963" y="3046324"/>
                </a:lnTo>
                <a:lnTo>
                  <a:pt x="3372422" y="3046324"/>
                </a:lnTo>
                <a:lnTo>
                  <a:pt x="3372422" y="3062783"/>
                </a:lnTo>
                <a:lnTo>
                  <a:pt x="3388881" y="3062783"/>
                </a:lnTo>
                <a:lnTo>
                  <a:pt x="3388881" y="3046324"/>
                </a:lnTo>
                <a:lnTo>
                  <a:pt x="3405340" y="3046324"/>
                </a:lnTo>
                <a:lnTo>
                  <a:pt x="3405340" y="3029864"/>
                </a:lnTo>
                <a:lnTo>
                  <a:pt x="3388881" y="3029864"/>
                </a:lnTo>
                <a:lnTo>
                  <a:pt x="3388881" y="3013405"/>
                </a:lnTo>
                <a:close/>
                <a:moveTo>
                  <a:pt x="3391967" y="2455507"/>
                </a:moveTo>
                <a:lnTo>
                  <a:pt x="3369335" y="2455507"/>
                </a:lnTo>
                <a:lnTo>
                  <a:pt x="3369335" y="2478138"/>
                </a:lnTo>
                <a:lnTo>
                  <a:pt x="3346704" y="2478138"/>
                </a:lnTo>
                <a:lnTo>
                  <a:pt x="3346704" y="2500770"/>
                </a:lnTo>
                <a:lnTo>
                  <a:pt x="3369335" y="2500770"/>
                </a:lnTo>
                <a:lnTo>
                  <a:pt x="3369335" y="2523401"/>
                </a:lnTo>
                <a:lnTo>
                  <a:pt x="3391967" y="2523401"/>
                </a:lnTo>
                <a:lnTo>
                  <a:pt x="3391967" y="2500770"/>
                </a:lnTo>
                <a:lnTo>
                  <a:pt x="3414598" y="2500770"/>
                </a:lnTo>
                <a:lnTo>
                  <a:pt x="3414598" y="2478138"/>
                </a:lnTo>
                <a:lnTo>
                  <a:pt x="3391967" y="2478138"/>
                </a:lnTo>
                <a:lnTo>
                  <a:pt x="3391967" y="2455507"/>
                </a:lnTo>
                <a:close/>
                <a:moveTo>
                  <a:pt x="3390595" y="2733599"/>
                </a:moveTo>
                <a:lnTo>
                  <a:pt x="3370707" y="2733599"/>
                </a:lnTo>
                <a:lnTo>
                  <a:pt x="3370707" y="2753830"/>
                </a:lnTo>
                <a:lnTo>
                  <a:pt x="3350476" y="2753830"/>
                </a:lnTo>
                <a:lnTo>
                  <a:pt x="3350476" y="2773718"/>
                </a:lnTo>
                <a:lnTo>
                  <a:pt x="3370707" y="2773718"/>
                </a:lnTo>
                <a:lnTo>
                  <a:pt x="3370707" y="2793949"/>
                </a:lnTo>
                <a:lnTo>
                  <a:pt x="3390595" y="2793949"/>
                </a:lnTo>
                <a:lnTo>
                  <a:pt x="3390595" y="2773718"/>
                </a:lnTo>
                <a:lnTo>
                  <a:pt x="3410827" y="2773718"/>
                </a:lnTo>
                <a:lnTo>
                  <a:pt x="3410827" y="2753830"/>
                </a:lnTo>
                <a:lnTo>
                  <a:pt x="3390595" y="2753830"/>
                </a:lnTo>
                <a:lnTo>
                  <a:pt x="3390595" y="2733599"/>
                </a:lnTo>
                <a:close/>
                <a:moveTo>
                  <a:pt x="3386480" y="3294583"/>
                </a:moveTo>
                <a:lnTo>
                  <a:pt x="3374822" y="3294583"/>
                </a:lnTo>
                <a:lnTo>
                  <a:pt x="3374822" y="3306585"/>
                </a:lnTo>
                <a:lnTo>
                  <a:pt x="3362821" y="3306585"/>
                </a:lnTo>
                <a:lnTo>
                  <a:pt x="3362821" y="3318243"/>
                </a:lnTo>
                <a:lnTo>
                  <a:pt x="3374822" y="3318243"/>
                </a:lnTo>
                <a:lnTo>
                  <a:pt x="3374822" y="3330245"/>
                </a:lnTo>
                <a:lnTo>
                  <a:pt x="3386480" y="3330245"/>
                </a:lnTo>
                <a:lnTo>
                  <a:pt x="3386480" y="3318243"/>
                </a:lnTo>
                <a:lnTo>
                  <a:pt x="3398482" y="3318243"/>
                </a:lnTo>
                <a:lnTo>
                  <a:pt x="3398482" y="3306585"/>
                </a:lnTo>
                <a:lnTo>
                  <a:pt x="3386480" y="3306585"/>
                </a:lnTo>
                <a:lnTo>
                  <a:pt x="3386480" y="3294583"/>
                </a:lnTo>
                <a:close/>
                <a:moveTo>
                  <a:pt x="3527755" y="2459965"/>
                </a:moveTo>
                <a:lnTo>
                  <a:pt x="3507867" y="2459965"/>
                </a:lnTo>
                <a:lnTo>
                  <a:pt x="3507867" y="2479510"/>
                </a:lnTo>
                <a:lnTo>
                  <a:pt x="3488322" y="2479510"/>
                </a:lnTo>
                <a:lnTo>
                  <a:pt x="3488322" y="2499398"/>
                </a:lnTo>
                <a:lnTo>
                  <a:pt x="3507867" y="2499398"/>
                </a:lnTo>
                <a:lnTo>
                  <a:pt x="3507867" y="2518943"/>
                </a:lnTo>
                <a:lnTo>
                  <a:pt x="3527755" y="2518943"/>
                </a:lnTo>
                <a:lnTo>
                  <a:pt x="3527755" y="2499398"/>
                </a:lnTo>
                <a:lnTo>
                  <a:pt x="3547301" y="2499398"/>
                </a:lnTo>
                <a:lnTo>
                  <a:pt x="3547301" y="2479510"/>
                </a:lnTo>
                <a:lnTo>
                  <a:pt x="3527755" y="2479510"/>
                </a:lnTo>
                <a:lnTo>
                  <a:pt x="3527755" y="2459965"/>
                </a:lnTo>
                <a:close/>
                <a:moveTo>
                  <a:pt x="3799675" y="2192846"/>
                </a:moveTo>
                <a:lnTo>
                  <a:pt x="3784588" y="2192846"/>
                </a:lnTo>
                <a:lnTo>
                  <a:pt x="3784588" y="2207590"/>
                </a:lnTo>
                <a:lnTo>
                  <a:pt x="3769843" y="2207590"/>
                </a:lnTo>
                <a:lnTo>
                  <a:pt x="3769843" y="2222678"/>
                </a:lnTo>
                <a:lnTo>
                  <a:pt x="3784588" y="2222678"/>
                </a:lnTo>
                <a:lnTo>
                  <a:pt x="3784588" y="2237423"/>
                </a:lnTo>
                <a:lnTo>
                  <a:pt x="3799675" y="2237423"/>
                </a:lnTo>
                <a:lnTo>
                  <a:pt x="3799675" y="2222678"/>
                </a:lnTo>
                <a:lnTo>
                  <a:pt x="3814420" y="2222678"/>
                </a:lnTo>
                <a:lnTo>
                  <a:pt x="3814420" y="2207590"/>
                </a:lnTo>
                <a:lnTo>
                  <a:pt x="3799675" y="2207590"/>
                </a:lnTo>
                <a:lnTo>
                  <a:pt x="3799675" y="2192846"/>
                </a:lnTo>
                <a:close/>
                <a:moveTo>
                  <a:pt x="3798646" y="2469566"/>
                </a:moveTo>
                <a:lnTo>
                  <a:pt x="3785616" y="2469566"/>
                </a:lnTo>
                <a:lnTo>
                  <a:pt x="3785616" y="2482939"/>
                </a:lnTo>
                <a:lnTo>
                  <a:pt x="3772243" y="2482939"/>
                </a:lnTo>
                <a:lnTo>
                  <a:pt x="3772243" y="2495969"/>
                </a:lnTo>
                <a:lnTo>
                  <a:pt x="3785616" y="2495969"/>
                </a:lnTo>
                <a:lnTo>
                  <a:pt x="3785616" y="2509342"/>
                </a:lnTo>
                <a:lnTo>
                  <a:pt x="3798646" y="2509342"/>
                </a:lnTo>
                <a:lnTo>
                  <a:pt x="3798646" y="2495969"/>
                </a:lnTo>
                <a:lnTo>
                  <a:pt x="3812020" y="2495969"/>
                </a:lnTo>
                <a:lnTo>
                  <a:pt x="3812020" y="2482939"/>
                </a:lnTo>
                <a:lnTo>
                  <a:pt x="3798646" y="2482939"/>
                </a:lnTo>
                <a:lnTo>
                  <a:pt x="3798646" y="2469566"/>
                </a:lnTo>
                <a:close/>
                <a:moveTo>
                  <a:pt x="3799675" y="1917840"/>
                </a:moveTo>
                <a:lnTo>
                  <a:pt x="3784588" y="1917840"/>
                </a:lnTo>
                <a:lnTo>
                  <a:pt x="3784588" y="1933270"/>
                </a:lnTo>
                <a:lnTo>
                  <a:pt x="3769157" y="1933270"/>
                </a:lnTo>
                <a:lnTo>
                  <a:pt x="3769157" y="1948358"/>
                </a:lnTo>
                <a:lnTo>
                  <a:pt x="3784588" y="1948358"/>
                </a:lnTo>
                <a:lnTo>
                  <a:pt x="3784588" y="1963788"/>
                </a:lnTo>
                <a:lnTo>
                  <a:pt x="3799675" y="1963788"/>
                </a:lnTo>
                <a:lnTo>
                  <a:pt x="3799675" y="1948358"/>
                </a:lnTo>
                <a:lnTo>
                  <a:pt x="3815105" y="1948358"/>
                </a:lnTo>
                <a:lnTo>
                  <a:pt x="3815105" y="1933270"/>
                </a:lnTo>
                <a:lnTo>
                  <a:pt x="3799675" y="1933270"/>
                </a:lnTo>
                <a:lnTo>
                  <a:pt x="3799675" y="1917840"/>
                </a:lnTo>
                <a:close/>
                <a:moveTo>
                  <a:pt x="3732124" y="2052599"/>
                </a:moveTo>
                <a:lnTo>
                  <a:pt x="3714979" y="2052599"/>
                </a:lnTo>
                <a:lnTo>
                  <a:pt x="3714979" y="2069402"/>
                </a:lnTo>
                <a:lnTo>
                  <a:pt x="3698177" y="2069402"/>
                </a:lnTo>
                <a:lnTo>
                  <a:pt x="3698177" y="2086547"/>
                </a:lnTo>
                <a:lnTo>
                  <a:pt x="3714979" y="2086547"/>
                </a:lnTo>
                <a:lnTo>
                  <a:pt x="3714979" y="2103349"/>
                </a:lnTo>
                <a:lnTo>
                  <a:pt x="3732124" y="2103349"/>
                </a:lnTo>
                <a:lnTo>
                  <a:pt x="3732124" y="2086547"/>
                </a:lnTo>
                <a:lnTo>
                  <a:pt x="3748926" y="2086547"/>
                </a:lnTo>
                <a:lnTo>
                  <a:pt x="3748926" y="2069402"/>
                </a:lnTo>
                <a:lnTo>
                  <a:pt x="3732124" y="2069402"/>
                </a:lnTo>
                <a:lnTo>
                  <a:pt x="3732124" y="2052599"/>
                </a:lnTo>
                <a:close/>
                <a:moveTo>
                  <a:pt x="3593249" y="2880017"/>
                </a:moveTo>
                <a:lnTo>
                  <a:pt x="3579533" y="2880017"/>
                </a:lnTo>
                <a:lnTo>
                  <a:pt x="3579533" y="2894076"/>
                </a:lnTo>
                <a:lnTo>
                  <a:pt x="3565474" y="2894076"/>
                </a:lnTo>
                <a:lnTo>
                  <a:pt x="3565474" y="2907792"/>
                </a:lnTo>
                <a:lnTo>
                  <a:pt x="3579533" y="2907792"/>
                </a:lnTo>
                <a:lnTo>
                  <a:pt x="3579533" y="2921851"/>
                </a:lnTo>
                <a:lnTo>
                  <a:pt x="3593249" y="2921851"/>
                </a:lnTo>
                <a:lnTo>
                  <a:pt x="3593249" y="2907792"/>
                </a:lnTo>
                <a:lnTo>
                  <a:pt x="3607308" y="2907792"/>
                </a:lnTo>
                <a:lnTo>
                  <a:pt x="3607308" y="2894076"/>
                </a:lnTo>
                <a:lnTo>
                  <a:pt x="3593249" y="2894076"/>
                </a:lnTo>
                <a:lnTo>
                  <a:pt x="3593249" y="2880017"/>
                </a:lnTo>
                <a:close/>
                <a:moveTo>
                  <a:pt x="3732124" y="1778279"/>
                </a:moveTo>
                <a:lnTo>
                  <a:pt x="3714979" y="1778279"/>
                </a:lnTo>
                <a:lnTo>
                  <a:pt x="3714979" y="1795082"/>
                </a:lnTo>
                <a:lnTo>
                  <a:pt x="3698177" y="1795082"/>
                </a:lnTo>
                <a:lnTo>
                  <a:pt x="3698177" y="1812227"/>
                </a:lnTo>
                <a:lnTo>
                  <a:pt x="3714979" y="1812227"/>
                </a:lnTo>
                <a:lnTo>
                  <a:pt x="3714979" y="1829029"/>
                </a:lnTo>
                <a:lnTo>
                  <a:pt x="3732124" y="1829029"/>
                </a:lnTo>
                <a:lnTo>
                  <a:pt x="3732124" y="1812227"/>
                </a:lnTo>
                <a:lnTo>
                  <a:pt x="3748926" y="1812227"/>
                </a:lnTo>
                <a:lnTo>
                  <a:pt x="3748926" y="1795082"/>
                </a:lnTo>
                <a:lnTo>
                  <a:pt x="3732124" y="1795082"/>
                </a:lnTo>
                <a:lnTo>
                  <a:pt x="3732124" y="1778279"/>
                </a:lnTo>
                <a:close/>
                <a:moveTo>
                  <a:pt x="3866884" y="2333435"/>
                </a:moveTo>
                <a:lnTo>
                  <a:pt x="3854539" y="2333435"/>
                </a:lnTo>
                <a:lnTo>
                  <a:pt x="3854539" y="2346122"/>
                </a:lnTo>
                <a:lnTo>
                  <a:pt x="3841852" y="2346122"/>
                </a:lnTo>
                <a:lnTo>
                  <a:pt x="3841852" y="2358466"/>
                </a:lnTo>
                <a:lnTo>
                  <a:pt x="3854539" y="2358466"/>
                </a:lnTo>
                <a:lnTo>
                  <a:pt x="3854539" y="2371154"/>
                </a:lnTo>
                <a:lnTo>
                  <a:pt x="3866884" y="2371154"/>
                </a:lnTo>
                <a:lnTo>
                  <a:pt x="3866884" y="2358466"/>
                </a:lnTo>
                <a:lnTo>
                  <a:pt x="3879571" y="2358466"/>
                </a:lnTo>
                <a:lnTo>
                  <a:pt x="3879571" y="2346122"/>
                </a:lnTo>
                <a:lnTo>
                  <a:pt x="3866884" y="2346122"/>
                </a:lnTo>
                <a:lnTo>
                  <a:pt x="3866884" y="2333435"/>
                </a:lnTo>
                <a:close/>
                <a:moveTo>
                  <a:pt x="3947122" y="1934985"/>
                </a:moveTo>
                <a:lnTo>
                  <a:pt x="3935120" y="1934985"/>
                </a:lnTo>
                <a:lnTo>
                  <a:pt x="3935120" y="1922983"/>
                </a:lnTo>
                <a:lnTo>
                  <a:pt x="3923462" y="1922983"/>
                </a:lnTo>
                <a:lnTo>
                  <a:pt x="3923462" y="1934985"/>
                </a:lnTo>
                <a:lnTo>
                  <a:pt x="3911461" y="1934985"/>
                </a:lnTo>
                <a:lnTo>
                  <a:pt x="3911461" y="1946643"/>
                </a:lnTo>
                <a:lnTo>
                  <a:pt x="3923462" y="1946643"/>
                </a:lnTo>
                <a:lnTo>
                  <a:pt x="3923462" y="1958645"/>
                </a:lnTo>
                <a:lnTo>
                  <a:pt x="3935120" y="1958645"/>
                </a:lnTo>
                <a:lnTo>
                  <a:pt x="3935120" y="1946643"/>
                </a:lnTo>
                <a:lnTo>
                  <a:pt x="3947122" y="1946643"/>
                </a:lnTo>
                <a:cubicBezTo>
                  <a:pt x="3947122" y="1944586"/>
                  <a:pt x="3947122" y="1942871"/>
                  <a:pt x="3947122" y="1940814"/>
                </a:cubicBezTo>
                <a:cubicBezTo>
                  <a:pt x="3947122" y="1938757"/>
                  <a:pt x="3947122" y="1937042"/>
                  <a:pt x="3947122" y="1934985"/>
                </a:cubicBezTo>
                <a:close/>
                <a:moveTo>
                  <a:pt x="3867569" y="1783423"/>
                </a:moveTo>
                <a:lnTo>
                  <a:pt x="3853853" y="1783423"/>
                </a:lnTo>
                <a:lnTo>
                  <a:pt x="3853853" y="1796796"/>
                </a:lnTo>
                <a:lnTo>
                  <a:pt x="3840480" y="1796796"/>
                </a:lnTo>
                <a:lnTo>
                  <a:pt x="3840480" y="1810512"/>
                </a:lnTo>
                <a:lnTo>
                  <a:pt x="3853853" y="1810512"/>
                </a:lnTo>
                <a:lnTo>
                  <a:pt x="3853853" y="1823885"/>
                </a:lnTo>
                <a:lnTo>
                  <a:pt x="3867569" y="1823885"/>
                </a:lnTo>
                <a:lnTo>
                  <a:pt x="3867569" y="1810512"/>
                </a:lnTo>
                <a:lnTo>
                  <a:pt x="3880942" y="1810512"/>
                </a:lnTo>
                <a:lnTo>
                  <a:pt x="3880942" y="1796796"/>
                </a:lnTo>
                <a:lnTo>
                  <a:pt x="3867569" y="1796796"/>
                </a:lnTo>
                <a:lnTo>
                  <a:pt x="3867569" y="1783423"/>
                </a:lnTo>
                <a:close/>
                <a:moveTo>
                  <a:pt x="3867569" y="2057743"/>
                </a:moveTo>
                <a:lnTo>
                  <a:pt x="3853853" y="2057743"/>
                </a:lnTo>
                <a:lnTo>
                  <a:pt x="3853853" y="2071116"/>
                </a:lnTo>
                <a:lnTo>
                  <a:pt x="3840480" y="2071116"/>
                </a:lnTo>
                <a:lnTo>
                  <a:pt x="3840480" y="2084832"/>
                </a:lnTo>
                <a:lnTo>
                  <a:pt x="3853853" y="2084832"/>
                </a:lnTo>
                <a:lnTo>
                  <a:pt x="3853853" y="2098205"/>
                </a:lnTo>
                <a:lnTo>
                  <a:pt x="3867569" y="2098205"/>
                </a:lnTo>
                <a:lnTo>
                  <a:pt x="3867569" y="2084832"/>
                </a:lnTo>
                <a:lnTo>
                  <a:pt x="3880942" y="2084832"/>
                </a:lnTo>
                <a:lnTo>
                  <a:pt x="3880942" y="2071116"/>
                </a:lnTo>
                <a:lnTo>
                  <a:pt x="3867569" y="2071116"/>
                </a:lnTo>
                <a:lnTo>
                  <a:pt x="3867569" y="2057743"/>
                </a:lnTo>
                <a:close/>
                <a:moveTo>
                  <a:pt x="3731438" y="2328634"/>
                </a:moveTo>
                <a:lnTo>
                  <a:pt x="3715664" y="2328634"/>
                </a:lnTo>
                <a:lnTo>
                  <a:pt x="3715664" y="2344407"/>
                </a:lnTo>
                <a:lnTo>
                  <a:pt x="3699891" y="2344407"/>
                </a:lnTo>
                <a:lnTo>
                  <a:pt x="3699891" y="2360181"/>
                </a:lnTo>
                <a:lnTo>
                  <a:pt x="3715664" y="2360181"/>
                </a:lnTo>
                <a:lnTo>
                  <a:pt x="3715664" y="2375954"/>
                </a:lnTo>
                <a:lnTo>
                  <a:pt x="3731438" y="2375954"/>
                </a:lnTo>
                <a:lnTo>
                  <a:pt x="3731438" y="2360181"/>
                </a:lnTo>
                <a:lnTo>
                  <a:pt x="3747211" y="2360181"/>
                </a:lnTo>
                <a:lnTo>
                  <a:pt x="3747211" y="2344407"/>
                </a:lnTo>
                <a:lnTo>
                  <a:pt x="3731438" y="2344407"/>
                </a:lnTo>
                <a:lnTo>
                  <a:pt x="3731438" y="2328634"/>
                </a:lnTo>
                <a:close/>
                <a:moveTo>
                  <a:pt x="3596335" y="1773479"/>
                </a:moveTo>
                <a:lnTo>
                  <a:pt x="3576447" y="1773479"/>
                </a:lnTo>
                <a:lnTo>
                  <a:pt x="3576447" y="1793710"/>
                </a:lnTo>
                <a:lnTo>
                  <a:pt x="3556216" y="1793710"/>
                </a:lnTo>
                <a:lnTo>
                  <a:pt x="3556216" y="1813598"/>
                </a:lnTo>
                <a:lnTo>
                  <a:pt x="3576447" y="1813598"/>
                </a:lnTo>
                <a:lnTo>
                  <a:pt x="3576447" y="1833829"/>
                </a:lnTo>
                <a:lnTo>
                  <a:pt x="3596335" y="1833829"/>
                </a:lnTo>
                <a:lnTo>
                  <a:pt x="3596335" y="1813598"/>
                </a:lnTo>
                <a:lnTo>
                  <a:pt x="3616567" y="1813598"/>
                </a:lnTo>
                <a:lnTo>
                  <a:pt x="3616567" y="1793710"/>
                </a:lnTo>
                <a:lnTo>
                  <a:pt x="3596335" y="1793710"/>
                </a:lnTo>
                <a:lnTo>
                  <a:pt x="3596335" y="1773479"/>
                </a:lnTo>
                <a:close/>
                <a:moveTo>
                  <a:pt x="3595993" y="2323833"/>
                </a:moveTo>
                <a:lnTo>
                  <a:pt x="3576790" y="2323833"/>
                </a:lnTo>
                <a:lnTo>
                  <a:pt x="3576790" y="2342693"/>
                </a:lnTo>
                <a:lnTo>
                  <a:pt x="3557930" y="2342693"/>
                </a:lnTo>
                <a:lnTo>
                  <a:pt x="3557930" y="2361895"/>
                </a:lnTo>
                <a:lnTo>
                  <a:pt x="3576790" y="2361895"/>
                </a:lnTo>
                <a:lnTo>
                  <a:pt x="3576790" y="2380755"/>
                </a:lnTo>
                <a:lnTo>
                  <a:pt x="3595993" y="2380755"/>
                </a:lnTo>
                <a:lnTo>
                  <a:pt x="3595993" y="2361895"/>
                </a:lnTo>
                <a:lnTo>
                  <a:pt x="3614852" y="2361895"/>
                </a:lnTo>
                <a:lnTo>
                  <a:pt x="3614852" y="2342693"/>
                </a:lnTo>
                <a:lnTo>
                  <a:pt x="3595993" y="2342693"/>
                </a:lnTo>
                <a:lnTo>
                  <a:pt x="3595993" y="2323833"/>
                </a:lnTo>
                <a:close/>
                <a:moveTo>
                  <a:pt x="3596335" y="2047799"/>
                </a:moveTo>
                <a:lnTo>
                  <a:pt x="3576447" y="2047799"/>
                </a:lnTo>
                <a:lnTo>
                  <a:pt x="3576447" y="2068030"/>
                </a:lnTo>
                <a:lnTo>
                  <a:pt x="3556216" y="2068030"/>
                </a:lnTo>
                <a:lnTo>
                  <a:pt x="3556216" y="2087918"/>
                </a:lnTo>
                <a:lnTo>
                  <a:pt x="3576447" y="2087918"/>
                </a:lnTo>
                <a:lnTo>
                  <a:pt x="3576447" y="2108149"/>
                </a:lnTo>
                <a:lnTo>
                  <a:pt x="3596335" y="2108149"/>
                </a:lnTo>
                <a:lnTo>
                  <a:pt x="3596335" y="2087918"/>
                </a:lnTo>
                <a:lnTo>
                  <a:pt x="3616567" y="2087918"/>
                </a:lnTo>
                <a:lnTo>
                  <a:pt x="3616567" y="2068030"/>
                </a:lnTo>
                <a:lnTo>
                  <a:pt x="3596335" y="2068030"/>
                </a:lnTo>
                <a:lnTo>
                  <a:pt x="3596335" y="2047799"/>
                </a:lnTo>
                <a:close/>
                <a:moveTo>
                  <a:pt x="3730409" y="2606040"/>
                </a:moveTo>
                <a:lnTo>
                  <a:pt x="3716693" y="2606040"/>
                </a:lnTo>
                <a:lnTo>
                  <a:pt x="3716693" y="2619756"/>
                </a:lnTo>
                <a:lnTo>
                  <a:pt x="3702977" y="2619756"/>
                </a:lnTo>
                <a:lnTo>
                  <a:pt x="3702977" y="2633472"/>
                </a:lnTo>
                <a:lnTo>
                  <a:pt x="3716693" y="2633472"/>
                </a:lnTo>
                <a:lnTo>
                  <a:pt x="3716693" y="2647188"/>
                </a:lnTo>
                <a:lnTo>
                  <a:pt x="3730409" y="2647188"/>
                </a:lnTo>
                <a:lnTo>
                  <a:pt x="3730409" y="2633472"/>
                </a:lnTo>
                <a:lnTo>
                  <a:pt x="3744125" y="2633472"/>
                </a:lnTo>
                <a:lnTo>
                  <a:pt x="3744125" y="2619756"/>
                </a:lnTo>
                <a:lnTo>
                  <a:pt x="3730409" y="2619756"/>
                </a:lnTo>
                <a:lnTo>
                  <a:pt x="3730409" y="2606040"/>
                </a:lnTo>
                <a:close/>
                <a:moveTo>
                  <a:pt x="3594964" y="2600897"/>
                </a:moveTo>
                <a:lnTo>
                  <a:pt x="3577819" y="2600897"/>
                </a:lnTo>
                <a:lnTo>
                  <a:pt x="3577819" y="2618042"/>
                </a:lnTo>
                <a:lnTo>
                  <a:pt x="3560674" y="2618042"/>
                </a:lnTo>
                <a:lnTo>
                  <a:pt x="3560674" y="2635187"/>
                </a:lnTo>
                <a:lnTo>
                  <a:pt x="3577819" y="2635187"/>
                </a:lnTo>
                <a:lnTo>
                  <a:pt x="3577819" y="2652332"/>
                </a:lnTo>
                <a:lnTo>
                  <a:pt x="3594964" y="2652332"/>
                </a:lnTo>
                <a:lnTo>
                  <a:pt x="3594964" y="2635187"/>
                </a:lnTo>
                <a:lnTo>
                  <a:pt x="3612109" y="2635187"/>
                </a:lnTo>
                <a:lnTo>
                  <a:pt x="3612109" y="2618042"/>
                </a:lnTo>
                <a:lnTo>
                  <a:pt x="3594964" y="2618042"/>
                </a:lnTo>
                <a:lnTo>
                  <a:pt x="3594964" y="2600897"/>
                </a:lnTo>
                <a:close/>
                <a:moveTo>
                  <a:pt x="3664229" y="1913039"/>
                </a:moveTo>
                <a:lnTo>
                  <a:pt x="3645713" y="1913039"/>
                </a:lnTo>
                <a:lnTo>
                  <a:pt x="3645713" y="1931556"/>
                </a:lnTo>
                <a:lnTo>
                  <a:pt x="3627196" y="1931556"/>
                </a:lnTo>
                <a:lnTo>
                  <a:pt x="3627196" y="1950072"/>
                </a:lnTo>
                <a:lnTo>
                  <a:pt x="3645713" y="1950072"/>
                </a:lnTo>
                <a:lnTo>
                  <a:pt x="3645713" y="1968589"/>
                </a:lnTo>
                <a:lnTo>
                  <a:pt x="3664229" y="1968589"/>
                </a:lnTo>
                <a:lnTo>
                  <a:pt x="3664229" y="1950072"/>
                </a:lnTo>
                <a:lnTo>
                  <a:pt x="3682746" y="1950072"/>
                </a:lnTo>
                <a:lnTo>
                  <a:pt x="3682746" y="1931556"/>
                </a:lnTo>
                <a:lnTo>
                  <a:pt x="3664229" y="1931556"/>
                </a:lnTo>
                <a:lnTo>
                  <a:pt x="3664229" y="1913039"/>
                </a:lnTo>
                <a:close/>
                <a:moveTo>
                  <a:pt x="3663887" y="2188045"/>
                </a:moveTo>
                <a:lnTo>
                  <a:pt x="3646056" y="2188045"/>
                </a:lnTo>
                <a:lnTo>
                  <a:pt x="3646056" y="2206219"/>
                </a:lnTo>
                <a:lnTo>
                  <a:pt x="3627882" y="2206219"/>
                </a:lnTo>
                <a:lnTo>
                  <a:pt x="3627882" y="2224049"/>
                </a:lnTo>
                <a:lnTo>
                  <a:pt x="3646056" y="2224049"/>
                </a:lnTo>
                <a:lnTo>
                  <a:pt x="3646056" y="2242223"/>
                </a:lnTo>
                <a:lnTo>
                  <a:pt x="3663887" y="2242223"/>
                </a:lnTo>
                <a:lnTo>
                  <a:pt x="3663887" y="2224049"/>
                </a:lnTo>
                <a:lnTo>
                  <a:pt x="3682060" y="2224049"/>
                </a:lnTo>
                <a:lnTo>
                  <a:pt x="3682060" y="2206219"/>
                </a:lnTo>
                <a:lnTo>
                  <a:pt x="3663887" y="2206219"/>
                </a:lnTo>
                <a:lnTo>
                  <a:pt x="3663887" y="2188045"/>
                </a:lnTo>
                <a:close/>
                <a:moveTo>
                  <a:pt x="3661829" y="2742857"/>
                </a:moveTo>
                <a:lnTo>
                  <a:pt x="3648113" y="2742857"/>
                </a:lnTo>
                <a:lnTo>
                  <a:pt x="3648113" y="2756916"/>
                </a:lnTo>
                <a:lnTo>
                  <a:pt x="3634054" y="2756916"/>
                </a:lnTo>
                <a:lnTo>
                  <a:pt x="3634054" y="2770632"/>
                </a:lnTo>
                <a:lnTo>
                  <a:pt x="3648113" y="2770632"/>
                </a:lnTo>
                <a:lnTo>
                  <a:pt x="3648113" y="2784691"/>
                </a:lnTo>
                <a:lnTo>
                  <a:pt x="3661829" y="2784691"/>
                </a:lnTo>
                <a:lnTo>
                  <a:pt x="3661829" y="2770632"/>
                </a:lnTo>
                <a:lnTo>
                  <a:pt x="3675888" y="2770632"/>
                </a:lnTo>
                <a:lnTo>
                  <a:pt x="3675888" y="2756916"/>
                </a:lnTo>
                <a:lnTo>
                  <a:pt x="3661829" y="2756916"/>
                </a:lnTo>
                <a:lnTo>
                  <a:pt x="3661829" y="2742857"/>
                </a:lnTo>
                <a:close/>
                <a:moveTo>
                  <a:pt x="3663201" y="2464422"/>
                </a:moveTo>
                <a:lnTo>
                  <a:pt x="3646742" y="2464422"/>
                </a:lnTo>
                <a:lnTo>
                  <a:pt x="3646742" y="2481224"/>
                </a:lnTo>
                <a:lnTo>
                  <a:pt x="3629939" y="2481224"/>
                </a:lnTo>
                <a:lnTo>
                  <a:pt x="3629939" y="2497684"/>
                </a:lnTo>
                <a:lnTo>
                  <a:pt x="3646742" y="2497684"/>
                </a:lnTo>
                <a:lnTo>
                  <a:pt x="3646742" y="2514486"/>
                </a:lnTo>
                <a:lnTo>
                  <a:pt x="3663201" y="2514486"/>
                </a:lnTo>
                <a:lnTo>
                  <a:pt x="3663201" y="2497684"/>
                </a:lnTo>
                <a:lnTo>
                  <a:pt x="3680003" y="2497684"/>
                </a:lnTo>
                <a:lnTo>
                  <a:pt x="3680003" y="2481224"/>
                </a:lnTo>
                <a:lnTo>
                  <a:pt x="3663201" y="2481224"/>
                </a:lnTo>
                <a:lnTo>
                  <a:pt x="3663201" y="2464422"/>
                </a:lnTo>
                <a:close/>
                <a:moveTo>
                  <a:pt x="3528784" y="1907896"/>
                </a:moveTo>
                <a:lnTo>
                  <a:pt x="3506839" y="1907896"/>
                </a:lnTo>
                <a:lnTo>
                  <a:pt x="3506839" y="1929841"/>
                </a:lnTo>
                <a:lnTo>
                  <a:pt x="3484893" y="1929841"/>
                </a:lnTo>
                <a:lnTo>
                  <a:pt x="3484893" y="1951787"/>
                </a:lnTo>
                <a:lnTo>
                  <a:pt x="3506839" y="1951787"/>
                </a:lnTo>
                <a:lnTo>
                  <a:pt x="3506839" y="1973732"/>
                </a:lnTo>
                <a:lnTo>
                  <a:pt x="3528784" y="1973732"/>
                </a:lnTo>
                <a:lnTo>
                  <a:pt x="3528784" y="1951787"/>
                </a:lnTo>
                <a:lnTo>
                  <a:pt x="3550730" y="1951787"/>
                </a:lnTo>
                <a:lnTo>
                  <a:pt x="3550730" y="1929841"/>
                </a:lnTo>
                <a:lnTo>
                  <a:pt x="3528784" y="1929841"/>
                </a:lnTo>
                <a:lnTo>
                  <a:pt x="3528784" y="1907896"/>
                </a:lnTo>
                <a:close/>
                <a:moveTo>
                  <a:pt x="2362924" y="3416313"/>
                </a:moveTo>
                <a:lnTo>
                  <a:pt x="2340979" y="3416313"/>
                </a:lnTo>
                <a:lnTo>
                  <a:pt x="2340979" y="3438601"/>
                </a:lnTo>
                <a:lnTo>
                  <a:pt x="2318690" y="3438601"/>
                </a:lnTo>
                <a:lnTo>
                  <a:pt x="2318690" y="3460547"/>
                </a:lnTo>
                <a:lnTo>
                  <a:pt x="2340979" y="3460547"/>
                </a:lnTo>
                <a:lnTo>
                  <a:pt x="2340979" y="3482835"/>
                </a:lnTo>
                <a:lnTo>
                  <a:pt x="2362924" y="3482835"/>
                </a:lnTo>
                <a:lnTo>
                  <a:pt x="2362924" y="3460547"/>
                </a:lnTo>
                <a:lnTo>
                  <a:pt x="2385212" y="3460547"/>
                </a:lnTo>
                <a:lnTo>
                  <a:pt x="2385212" y="3438601"/>
                </a:lnTo>
                <a:lnTo>
                  <a:pt x="2362924" y="3438601"/>
                </a:lnTo>
                <a:lnTo>
                  <a:pt x="2362924" y="3416313"/>
                </a:lnTo>
                <a:close/>
                <a:moveTo>
                  <a:pt x="2426704" y="3842880"/>
                </a:moveTo>
                <a:lnTo>
                  <a:pt x="2414359" y="3842880"/>
                </a:lnTo>
                <a:lnTo>
                  <a:pt x="2414359" y="3854882"/>
                </a:lnTo>
                <a:lnTo>
                  <a:pt x="2402357" y="3854882"/>
                </a:lnTo>
                <a:lnTo>
                  <a:pt x="2402357" y="3867226"/>
                </a:lnTo>
                <a:lnTo>
                  <a:pt x="2414359" y="3867226"/>
                </a:lnTo>
                <a:lnTo>
                  <a:pt x="2414359" y="3879228"/>
                </a:lnTo>
                <a:lnTo>
                  <a:pt x="2426704" y="3879228"/>
                </a:lnTo>
                <a:lnTo>
                  <a:pt x="2426704" y="3867226"/>
                </a:lnTo>
                <a:lnTo>
                  <a:pt x="2438705" y="3867226"/>
                </a:lnTo>
                <a:lnTo>
                  <a:pt x="2438705" y="3854882"/>
                </a:lnTo>
                <a:lnTo>
                  <a:pt x="2426704" y="3854882"/>
                </a:lnTo>
                <a:lnTo>
                  <a:pt x="2426704" y="3842880"/>
                </a:lnTo>
                <a:close/>
                <a:moveTo>
                  <a:pt x="2289886" y="3841852"/>
                </a:moveTo>
                <a:lnTo>
                  <a:pt x="2276856" y="3841852"/>
                </a:lnTo>
                <a:lnTo>
                  <a:pt x="2276856" y="3854539"/>
                </a:lnTo>
                <a:lnTo>
                  <a:pt x="2264169" y="3854539"/>
                </a:lnTo>
                <a:lnTo>
                  <a:pt x="2264169" y="3867569"/>
                </a:lnTo>
                <a:lnTo>
                  <a:pt x="2276856" y="3867569"/>
                </a:lnTo>
                <a:lnTo>
                  <a:pt x="2276856" y="3880256"/>
                </a:lnTo>
                <a:lnTo>
                  <a:pt x="2289886" y="3880256"/>
                </a:lnTo>
                <a:lnTo>
                  <a:pt x="2289886" y="3867569"/>
                </a:lnTo>
                <a:lnTo>
                  <a:pt x="2302574" y="3867569"/>
                </a:lnTo>
                <a:lnTo>
                  <a:pt x="2302574" y="3854539"/>
                </a:lnTo>
                <a:lnTo>
                  <a:pt x="2289886" y="3854539"/>
                </a:lnTo>
                <a:lnTo>
                  <a:pt x="2289886" y="3841852"/>
                </a:lnTo>
                <a:close/>
                <a:moveTo>
                  <a:pt x="3185884" y="2867673"/>
                </a:moveTo>
                <a:lnTo>
                  <a:pt x="3163939" y="2867673"/>
                </a:lnTo>
                <a:lnTo>
                  <a:pt x="3163939" y="2889961"/>
                </a:lnTo>
                <a:lnTo>
                  <a:pt x="3141650" y="2889961"/>
                </a:lnTo>
                <a:lnTo>
                  <a:pt x="3141650" y="2911907"/>
                </a:lnTo>
                <a:lnTo>
                  <a:pt x="3163939" y="2911907"/>
                </a:lnTo>
                <a:lnTo>
                  <a:pt x="3163939" y="2934195"/>
                </a:lnTo>
                <a:lnTo>
                  <a:pt x="3185884" y="2934195"/>
                </a:lnTo>
                <a:lnTo>
                  <a:pt x="3185884" y="2911907"/>
                </a:lnTo>
                <a:lnTo>
                  <a:pt x="3208172" y="2911907"/>
                </a:lnTo>
                <a:lnTo>
                  <a:pt x="3208172" y="2889961"/>
                </a:lnTo>
                <a:lnTo>
                  <a:pt x="3185884" y="2889961"/>
                </a:lnTo>
                <a:lnTo>
                  <a:pt x="3185884" y="2867673"/>
                </a:lnTo>
                <a:close/>
                <a:moveTo>
                  <a:pt x="2359838" y="3700234"/>
                </a:moveTo>
                <a:lnTo>
                  <a:pt x="2344064" y="3700234"/>
                </a:lnTo>
                <a:lnTo>
                  <a:pt x="2344064" y="3716007"/>
                </a:lnTo>
                <a:lnTo>
                  <a:pt x="2328291" y="3716007"/>
                </a:lnTo>
                <a:lnTo>
                  <a:pt x="2328291" y="3731781"/>
                </a:lnTo>
                <a:lnTo>
                  <a:pt x="2344064" y="3731781"/>
                </a:lnTo>
                <a:lnTo>
                  <a:pt x="2344064" y="3747554"/>
                </a:lnTo>
                <a:lnTo>
                  <a:pt x="2359838" y="3747554"/>
                </a:lnTo>
                <a:lnTo>
                  <a:pt x="2359838" y="3731781"/>
                </a:lnTo>
                <a:lnTo>
                  <a:pt x="2375611" y="3731781"/>
                </a:lnTo>
                <a:lnTo>
                  <a:pt x="2375611" y="3716007"/>
                </a:lnTo>
                <a:lnTo>
                  <a:pt x="2359838" y="3716007"/>
                </a:lnTo>
                <a:lnTo>
                  <a:pt x="2359838" y="3700234"/>
                </a:lnTo>
                <a:close/>
                <a:moveTo>
                  <a:pt x="2292973" y="3557588"/>
                </a:moveTo>
                <a:lnTo>
                  <a:pt x="2273770" y="3557588"/>
                </a:lnTo>
                <a:lnTo>
                  <a:pt x="2273770" y="3577133"/>
                </a:lnTo>
                <a:lnTo>
                  <a:pt x="2254225" y="3577133"/>
                </a:lnTo>
                <a:lnTo>
                  <a:pt x="2254225" y="3596335"/>
                </a:lnTo>
                <a:lnTo>
                  <a:pt x="2273770" y="3596335"/>
                </a:lnTo>
                <a:lnTo>
                  <a:pt x="2273770" y="3615881"/>
                </a:lnTo>
                <a:lnTo>
                  <a:pt x="2292973" y="3615881"/>
                </a:lnTo>
                <a:lnTo>
                  <a:pt x="2292973" y="3596335"/>
                </a:lnTo>
                <a:lnTo>
                  <a:pt x="2312518" y="3596335"/>
                </a:lnTo>
                <a:lnTo>
                  <a:pt x="2312518" y="3577133"/>
                </a:lnTo>
                <a:lnTo>
                  <a:pt x="2292973" y="3577133"/>
                </a:lnTo>
                <a:lnTo>
                  <a:pt x="2292973" y="3557588"/>
                </a:lnTo>
                <a:close/>
                <a:moveTo>
                  <a:pt x="2566607" y="3560331"/>
                </a:moveTo>
                <a:lnTo>
                  <a:pt x="2548776" y="3560331"/>
                </a:lnTo>
                <a:lnTo>
                  <a:pt x="2548776" y="3577819"/>
                </a:lnTo>
                <a:lnTo>
                  <a:pt x="2531288" y="3577819"/>
                </a:lnTo>
                <a:lnTo>
                  <a:pt x="2531288" y="3595649"/>
                </a:lnTo>
                <a:lnTo>
                  <a:pt x="2548776" y="3595649"/>
                </a:lnTo>
                <a:lnTo>
                  <a:pt x="2548776" y="3613137"/>
                </a:lnTo>
                <a:lnTo>
                  <a:pt x="2566607" y="3613137"/>
                </a:lnTo>
                <a:lnTo>
                  <a:pt x="2566607" y="3595649"/>
                </a:lnTo>
                <a:lnTo>
                  <a:pt x="2584094" y="3595649"/>
                </a:lnTo>
                <a:lnTo>
                  <a:pt x="2584094" y="3577819"/>
                </a:lnTo>
                <a:lnTo>
                  <a:pt x="2566607" y="3577819"/>
                </a:lnTo>
                <a:lnTo>
                  <a:pt x="2566607" y="3560331"/>
                </a:lnTo>
                <a:close/>
                <a:moveTo>
                  <a:pt x="2569350" y="3277438"/>
                </a:moveTo>
                <a:lnTo>
                  <a:pt x="2546033" y="3277438"/>
                </a:lnTo>
                <a:lnTo>
                  <a:pt x="2546033" y="3300755"/>
                </a:lnTo>
                <a:lnTo>
                  <a:pt x="2522716" y="3300755"/>
                </a:lnTo>
                <a:lnTo>
                  <a:pt x="2522716" y="3324073"/>
                </a:lnTo>
                <a:lnTo>
                  <a:pt x="2546033" y="3324073"/>
                </a:lnTo>
                <a:lnTo>
                  <a:pt x="2546033" y="3347390"/>
                </a:lnTo>
                <a:lnTo>
                  <a:pt x="2569350" y="3347390"/>
                </a:lnTo>
                <a:lnTo>
                  <a:pt x="2569350" y="3324073"/>
                </a:lnTo>
                <a:lnTo>
                  <a:pt x="2592667" y="3324073"/>
                </a:lnTo>
                <a:lnTo>
                  <a:pt x="2592667" y="3300755"/>
                </a:lnTo>
                <a:lnTo>
                  <a:pt x="2569350" y="3300755"/>
                </a:lnTo>
                <a:lnTo>
                  <a:pt x="2569350" y="3277438"/>
                </a:lnTo>
                <a:close/>
                <a:moveTo>
                  <a:pt x="2496655" y="3701263"/>
                </a:moveTo>
                <a:lnTo>
                  <a:pt x="2481568" y="3701263"/>
                </a:lnTo>
                <a:lnTo>
                  <a:pt x="2481568" y="3716350"/>
                </a:lnTo>
                <a:lnTo>
                  <a:pt x="2466480" y="3716350"/>
                </a:lnTo>
                <a:lnTo>
                  <a:pt x="2466480" y="3731438"/>
                </a:lnTo>
                <a:lnTo>
                  <a:pt x="2481568" y="3731438"/>
                </a:lnTo>
                <a:lnTo>
                  <a:pt x="2481568" y="3746525"/>
                </a:lnTo>
                <a:lnTo>
                  <a:pt x="2496655" y="3746525"/>
                </a:lnTo>
                <a:lnTo>
                  <a:pt x="2496655" y="3731438"/>
                </a:lnTo>
                <a:lnTo>
                  <a:pt x="2511743" y="3731438"/>
                </a:lnTo>
                <a:lnTo>
                  <a:pt x="2511743" y="3716350"/>
                </a:lnTo>
                <a:lnTo>
                  <a:pt x="2496655" y="3716350"/>
                </a:lnTo>
                <a:lnTo>
                  <a:pt x="2496655" y="3701263"/>
                </a:lnTo>
                <a:close/>
                <a:moveTo>
                  <a:pt x="2499741" y="3417684"/>
                </a:moveTo>
                <a:lnTo>
                  <a:pt x="2478481" y="3417684"/>
                </a:lnTo>
                <a:lnTo>
                  <a:pt x="2478481" y="3438944"/>
                </a:lnTo>
                <a:lnTo>
                  <a:pt x="2457221" y="3438944"/>
                </a:lnTo>
                <a:lnTo>
                  <a:pt x="2457221" y="3460204"/>
                </a:lnTo>
                <a:lnTo>
                  <a:pt x="2478481" y="3460204"/>
                </a:lnTo>
                <a:lnTo>
                  <a:pt x="2478481" y="3481464"/>
                </a:lnTo>
                <a:lnTo>
                  <a:pt x="2499741" y="3481464"/>
                </a:lnTo>
                <a:lnTo>
                  <a:pt x="2499741" y="3460204"/>
                </a:lnTo>
                <a:lnTo>
                  <a:pt x="2521001" y="3460204"/>
                </a:lnTo>
                <a:lnTo>
                  <a:pt x="2521001" y="3438944"/>
                </a:lnTo>
                <a:lnTo>
                  <a:pt x="2499741" y="3438944"/>
                </a:lnTo>
                <a:lnTo>
                  <a:pt x="2499741" y="3417684"/>
                </a:lnTo>
                <a:close/>
                <a:moveTo>
                  <a:pt x="1952130" y="3414598"/>
                </a:moveTo>
                <a:lnTo>
                  <a:pt x="1928812" y="3414598"/>
                </a:lnTo>
                <a:lnTo>
                  <a:pt x="1928812" y="3437915"/>
                </a:lnTo>
                <a:lnTo>
                  <a:pt x="1905495" y="3437915"/>
                </a:lnTo>
                <a:lnTo>
                  <a:pt x="1905495" y="3461233"/>
                </a:lnTo>
                <a:lnTo>
                  <a:pt x="1928812" y="3461233"/>
                </a:lnTo>
                <a:lnTo>
                  <a:pt x="1928812" y="3484550"/>
                </a:lnTo>
                <a:lnTo>
                  <a:pt x="1952130" y="3484550"/>
                </a:lnTo>
                <a:lnTo>
                  <a:pt x="1952130" y="3461233"/>
                </a:lnTo>
                <a:lnTo>
                  <a:pt x="1975447" y="3461233"/>
                </a:lnTo>
                <a:lnTo>
                  <a:pt x="1975447" y="3437915"/>
                </a:lnTo>
                <a:lnTo>
                  <a:pt x="1952130" y="3437915"/>
                </a:lnTo>
                <a:lnTo>
                  <a:pt x="1952130" y="3414598"/>
                </a:lnTo>
                <a:close/>
                <a:moveTo>
                  <a:pt x="2019338" y="3556216"/>
                </a:moveTo>
                <a:lnTo>
                  <a:pt x="1998764" y="3556216"/>
                </a:lnTo>
                <a:lnTo>
                  <a:pt x="1998764" y="3576447"/>
                </a:lnTo>
                <a:lnTo>
                  <a:pt x="1978533" y="3576447"/>
                </a:lnTo>
                <a:lnTo>
                  <a:pt x="1978533" y="3597021"/>
                </a:lnTo>
                <a:lnTo>
                  <a:pt x="1998764" y="3597021"/>
                </a:lnTo>
                <a:lnTo>
                  <a:pt x="1998764" y="3617252"/>
                </a:lnTo>
                <a:lnTo>
                  <a:pt x="2019338" y="3617252"/>
                </a:lnTo>
                <a:lnTo>
                  <a:pt x="2019338" y="3597021"/>
                </a:lnTo>
                <a:lnTo>
                  <a:pt x="2039569" y="3597021"/>
                </a:lnTo>
                <a:lnTo>
                  <a:pt x="2039569" y="3576447"/>
                </a:lnTo>
                <a:lnTo>
                  <a:pt x="2019338" y="3576447"/>
                </a:lnTo>
                <a:lnTo>
                  <a:pt x="2019338" y="3556216"/>
                </a:lnTo>
                <a:close/>
                <a:moveTo>
                  <a:pt x="2015909" y="3840823"/>
                </a:moveTo>
                <a:lnTo>
                  <a:pt x="2002193" y="3840823"/>
                </a:lnTo>
                <a:lnTo>
                  <a:pt x="2002193" y="3854196"/>
                </a:lnTo>
                <a:lnTo>
                  <a:pt x="1988820" y="3854196"/>
                </a:lnTo>
                <a:lnTo>
                  <a:pt x="1988820" y="3867912"/>
                </a:lnTo>
                <a:lnTo>
                  <a:pt x="2002193" y="3867912"/>
                </a:lnTo>
                <a:lnTo>
                  <a:pt x="2002193" y="3881285"/>
                </a:lnTo>
                <a:lnTo>
                  <a:pt x="2015909" y="3881285"/>
                </a:lnTo>
                <a:lnTo>
                  <a:pt x="2015909" y="3867912"/>
                </a:lnTo>
                <a:lnTo>
                  <a:pt x="2029282" y="3867912"/>
                </a:lnTo>
                <a:lnTo>
                  <a:pt x="2029282" y="3854196"/>
                </a:lnTo>
                <a:lnTo>
                  <a:pt x="2015909" y="3854196"/>
                </a:lnTo>
                <a:lnTo>
                  <a:pt x="2015909" y="3840823"/>
                </a:lnTo>
                <a:close/>
                <a:moveTo>
                  <a:pt x="2086204" y="3698519"/>
                </a:moveTo>
                <a:lnTo>
                  <a:pt x="2069059" y="3698519"/>
                </a:lnTo>
                <a:lnTo>
                  <a:pt x="2069059" y="3715322"/>
                </a:lnTo>
                <a:lnTo>
                  <a:pt x="2052256" y="3715322"/>
                </a:lnTo>
                <a:lnTo>
                  <a:pt x="2052256" y="3732467"/>
                </a:lnTo>
                <a:lnTo>
                  <a:pt x="2069059" y="3732467"/>
                </a:lnTo>
                <a:lnTo>
                  <a:pt x="2069059" y="3749269"/>
                </a:lnTo>
                <a:lnTo>
                  <a:pt x="2086204" y="3749269"/>
                </a:lnTo>
                <a:lnTo>
                  <a:pt x="2086204" y="3732467"/>
                </a:lnTo>
                <a:lnTo>
                  <a:pt x="2103006" y="3732467"/>
                </a:lnTo>
                <a:lnTo>
                  <a:pt x="2103006" y="3715322"/>
                </a:lnTo>
                <a:lnTo>
                  <a:pt x="2086204" y="3715322"/>
                </a:lnTo>
                <a:lnTo>
                  <a:pt x="2086204" y="3698519"/>
                </a:lnTo>
                <a:close/>
                <a:moveTo>
                  <a:pt x="2633129" y="3703320"/>
                </a:moveTo>
                <a:lnTo>
                  <a:pt x="2619413" y="3703320"/>
                </a:lnTo>
                <a:lnTo>
                  <a:pt x="2619413" y="3717036"/>
                </a:lnTo>
                <a:lnTo>
                  <a:pt x="2605697" y="3717036"/>
                </a:lnTo>
                <a:lnTo>
                  <a:pt x="2605697" y="3730752"/>
                </a:lnTo>
                <a:lnTo>
                  <a:pt x="2619413" y="3730752"/>
                </a:lnTo>
                <a:lnTo>
                  <a:pt x="2619413" y="3744468"/>
                </a:lnTo>
                <a:lnTo>
                  <a:pt x="2633129" y="3744468"/>
                </a:lnTo>
                <a:lnTo>
                  <a:pt x="2633129" y="3730752"/>
                </a:lnTo>
                <a:lnTo>
                  <a:pt x="2646845" y="3730752"/>
                </a:lnTo>
                <a:lnTo>
                  <a:pt x="2646845" y="3717036"/>
                </a:lnTo>
                <a:lnTo>
                  <a:pt x="2633129" y="3717036"/>
                </a:lnTo>
                <a:lnTo>
                  <a:pt x="2633129" y="3703320"/>
                </a:lnTo>
                <a:close/>
                <a:moveTo>
                  <a:pt x="2156155" y="3556559"/>
                </a:moveTo>
                <a:lnTo>
                  <a:pt x="2136267" y="3556559"/>
                </a:lnTo>
                <a:lnTo>
                  <a:pt x="2136267" y="3576790"/>
                </a:lnTo>
                <a:lnTo>
                  <a:pt x="2116036" y="3576790"/>
                </a:lnTo>
                <a:lnTo>
                  <a:pt x="2116036" y="3596678"/>
                </a:lnTo>
                <a:lnTo>
                  <a:pt x="2136267" y="3596678"/>
                </a:lnTo>
                <a:lnTo>
                  <a:pt x="2136267" y="3616909"/>
                </a:lnTo>
                <a:lnTo>
                  <a:pt x="2156155" y="3616909"/>
                </a:lnTo>
                <a:lnTo>
                  <a:pt x="2156155" y="3596678"/>
                </a:lnTo>
                <a:lnTo>
                  <a:pt x="2176387" y="3596678"/>
                </a:lnTo>
                <a:lnTo>
                  <a:pt x="2176387" y="3576790"/>
                </a:lnTo>
                <a:lnTo>
                  <a:pt x="2156155" y="3576790"/>
                </a:lnTo>
                <a:lnTo>
                  <a:pt x="2156155" y="3556559"/>
                </a:lnTo>
                <a:close/>
                <a:moveTo>
                  <a:pt x="2223021" y="3699205"/>
                </a:moveTo>
                <a:lnTo>
                  <a:pt x="2206562" y="3699205"/>
                </a:lnTo>
                <a:lnTo>
                  <a:pt x="2206562" y="3715664"/>
                </a:lnTo>
                <a:lnTo>
                  <a:pt x="2190103" y="3715664"/>
                </a:lnTo>
                <a:lnTo>
                  <a:pt x="2190103" y="3732124"/>
                </a:lnTo>
                <a:lnTo>
                  <a:pt x="2206562" y="3732124"/>
                </a:lnTo>
                <a:lnTo>
                  <a:pt x="2206562" y="3748583"/>
                </a:lnTo>
                <a:lnTo>
                  <a:pt x="2223021" y="3748583"/>
                </a:lnTo>
                <a:lnTo>
                  <a:pt x="2223021" y="3732124"/>
                </a:lnTo>
                <a:lnTo>
                  <a:pt x="2239480" y="3732124"/>
                </a:lnTo>
                <a:lnTo>
                  <a:pt x="2239480" y="3715664"/>
                </a:lnTo>
                <a:lnTo>
                  <a:pt x="2223021" y="3715664"/>
                </a:lnTo>
                <a:lnTo>
                  <a:pt x="2223021" y="3699205"/>
                </a:lnTo>
                <a:close/>
                <a:moveTo>
                  <a:pt x="2089290" y="3414598"/>
                </a:moveTo>
                <a:lnTo>
                  <a:pt x="2065972" y="3414598"/>
                </a:lnTo>
                <a:lnTo>
                  <a:pt x="2065972" y="3437915"/>
                </a:lnTo>
                <a:lnTo>
                  <a:pt x="2042656" y="3437915"/>
                </a:lnTo>
                <a:lnTo>
                  <a:pt x="2042656" y="3461233"/>
                </a:lnTo>
                <a:lnTo>
                  <a:pt x="2065972" y="3461233"/>
                </a:lnTo>
                <a:lnTo>
                  <a:pt x="2065972" y="3484550"/>
                </a:lnTo>
                <a:lnTo>
                  <a:pt x="2089290" y="3484550"/>
                </a:lnTo>
                <a:lnTo>
                  <a:pt x="2089290" y="3461233"/>
                </a:lnTo>
                <a:lnTo>
                  <a:pt x="2112607" y="3461233"/>
                </a:lnTo>
                <a:lnTo>
                  <a:pt x="2112607" y="3437915"/>
                </a:lnTo>
                <a:lnTo>
                  <a:pt x="2089290" y="3437915"/>
                </a:lnTo>
                <a:lnTo>
                  <a:pt x="2089290" y="3414598"/>
                </a:lnTo>
                <a:close/>
                <a:moveTo>
                  <a:pt x="2226107" y="3415627"/>
                </a:moveTo>
                <a:lnTo>
                  <a:pt x="2203475" y="3415627"/>
                </a:lnTo>
                <a:lnTo>
                  <a:pt x="2203475" y="3438258"/>
                </a:lnTo>
                <a:lnTo>
                  <a:pt x="2180844" y="3438258"/>
                </a:lnTo>
                <a:lnTo>
                  <a:pt x="2180844" y="3460890"/>
                </a:lnTo>
                <a:lnTo>
                  <a:pt x="2203475" y="3460890"/>
                </a:lnTo>
                <a:lnTo>
                  <a:pt x="2203475" y="3483521"/>
                </a:lnTo>
                <a:lnTo>
                  <a:pt x="2226107" y="3483521"/>
                </a:lnTo>
                <a:lnTo>
                  <a:pt x="2226107" y="3460890"/>
                </a:lnTo>
                <a:lnTo>
                  <a:pt x="2248738" y="3460890"/>
                </a:lnTo>
                <a:lnTo>
                  <a:pt x="2248738" y="3438258"/>
                </a:lnTo>
                <a:lnTo>
                  <a:pt x="2226107" y="3438258"/>
                </a:lnTo>
                <a:lnTo>
                  <a:pt x="2226107" y="3415627"/>
                </a:lnTo>
                <a:close/>
                <a:moveTo>
                  <a:pt x="2153069" y="3840823"/>
                </a:moveTo>
                <a:lnTo>
                  <a:pt x="2139353" y="3840823"/>
                </a:lnTo>
                <a:lnTo>
                  <a:pt x="2139353" y="3854196"/>
                </a:lnTo>
                <a:lnTo>
                  <a:pt x="2125980" y="3854196"/>
                </a:lnTo>
                <a:lnTo>
                  <a:pt x="2125980" y="3867912"/>
                </a:lnTo>
                <a:lnTo>
                  <a:pt x="2139353" y="3867912"/>
                </a:lnTo>
                <a:lnTo>
                  <a:pt x="2139353" y="3881285"/>
                </a:lnTo>
                <a:lnTo>
                  <a:pt x="2153069" y="3881285"/>
                </a:lnTo>
                <a:lnTo>
                  <a:pt x="2153069" y="3867912"/>
                </a:lnTo>
                <a:lnTo>
                  <a:pt x="2166442" y="3867912"/>
                </a:lnTo>
                <a:lnTo>
                  <a:pt x="2166442" y="3854196"/>
                </a:lnTo>
                <a:lnTo>
                  <a:pt x="2153069" y="3854196"/>
                </a:lnTo>
                <a:lnTo>
                  <a:pt x="2153069" y="3840823"/>
                </a:lnTo>
                <a:close/>
                <a:moveTo>
                  <a:pt x="2429789" y="3558616"/>
                </a:moveTo>
                <a:lnTo>
                  <a:pt x="2411273" y="3558616"/>
                </a:lnTo>
                <a:lnTo>
                  <a:pt x="2411273" y="3577476"/>
                </a:lnTo>
                <a:lnTo>
                  <a:pt x="2392414" y="3577476"/>
                </a:lnTo>
                <a:lnTo>
                  <a:pt x="2392414" y="3595992"/>
                </a:lnTo>
                <a:lnTo>
                  <a:pt x="2411273" y="3595992"/>
                </a:lnTo>
                <a:lnTo>
                  <a:pt x="2411273" y="3614852"/>
                </a:lnTo>
                <a:lnTo>
                  <a:pt x="2429789" y="3614852"/>
                </a:lnTo>
                <a:lnTo>
                  <a:pt x="2429789" y="3595992"/>
                </a:lnTo>
                <a:lnTo>
                  <a:pt x="2448649" y="3595992"/>
                </a:lnTo>
                <a:lnTo>
                  <a:pt x="2448649" y="3577476"/>
                </a:lnTo>
                <a:lnTo>
                  <a:pt x="2429789" y="3577476"/>
                </a:lnTo>
                <a:lnTo>
                  <a:pt x="2429789" y="3558616"/>
                </a:lnTo>
                <a:close/>
                <a:moveTo>
                  <a:pt x="3048038" y="3144736"/>
                </a:moveTo>
                <a:lnTo>
                  <a:pt x="3027464" y="3144736"/>
                </a:lnTo>
                <a:lnTo>
                  <a:pt x="3027464" y="3164967"/>
                </a:lnTo>
                <a:lnTo>
                  <a:pt x="3007233" y="3164967"/>
                </a:lnTo>
                <a:lnTo>
                  <a:pt x="3007233" y="3185541"/>
                </a:lnTo>
                <a:lnTo>
                  <a:pt x="3027464" y="3185541"/>
                </a:lnTo>
                <a:lnTo>
                  <a:pt x="3027464" y="3205772"/>
                </a:lnTo>
                <a:lnTo>
                  <a:pt x="3048038" y="3205772"/>
                </a:lnTo>
                <a:lnTo>
                  <a:pt x="3048038" y="3185541"/>
                </a:lnTo>
                <a:lnTo>
                  <a:pt x="3068269" y="3185541"/>
                </a:lnTo>
                <a:lnTo>
                  <a:pt x="3068269" y="3164967"/>
                </a:lnTo>
                <a:lnTo>
                  <a:pt x="3048038" y="3164967"/>
                </a:lnTo>
                <a:lnTo>
                  <a:pt x="3048038" y="3144736"/>
                </a:lnTo>
                <a:close/>
                <a:moveTo>
                  <a:pt x="2980830" y="3003118"/>
                </a:moveTo>
                <a:lnTo>
                  <a:pt x="2957513" y="3003118"/>
                </a:lnTo>
                <a:lnTo>
                  <a:pt x="2957513" y="3026435"/>
                </a:lnTo>
                <a:lnTo>
                  <a:pt x="2934196" y="3026435"/>
                </a:lnTo>
                <a:lnTo>
                  <a:pt x="2934196" y="3049753"/>
                </a:lnTo>
                <a:lnTo>
                  <a:pt x="2957513" y="3049753"/>
                </a:lnTo>
                <a:lnTo>
                  <a:pt x="2957513" y="3073070"/>
                </a:lnTo>
                <a:lnTo>
                  <a:pt x="2980830" y="3073070"/>
                </a:lnTo>
                <a:lnTo>
                  <a:pt x="2980830" y="3049753"/>
                </a:lnTo>
                <a:lnTo>
                  <a:pt x="3004147" y="3049753"/>
                </a:lnTo>
                <a:lnTo>
                  <a:pt x="3004147" y="3026435"/>
                </a:lnTo>
                <a:lnTo>
                  <a:pt x="2980830" y="3026435"/>
                </a:lnTo>
                <a:lnTo>
                  <a:pt x="2980830" y="3003118"/>
                </a:lnTo>
                <a:close/>
                <a:moveTo>
                  <a:pt x="3045295" y="3426943"/>
                </a:moveTo>
                <a:lnTo>
                  <a:pt x="3030208" y="3426943"/>
                </a:lnTo>
                <a:lnTo>
                  <a:pt x="3030208" y="3442030"/>
                </a:lnTo>
                <a:lnTo>
                  <a:pt x="3015120" y="3442030"/>
                </a:lnTo>
                <a:lnTo>
                  <a:pt x="3015120" y="3457118"/>
                </a:lnTo>
                <a:lnTo>
                  <a:pt x="3030208" y="3457118"/>
                </a:lnTo>
                <a:lnTo>
                  <a:pt x="3030208" y="3472205"/>
                </a:lnTo>
                <a:lnTo>
                  <a:pt x="3045295" y="3472205"/>
                </a:lnTo>
                <a:lnTo>
                  <a:pt x="3045295" y="3457118"/>
                </a:lnTo>
                <a:lnTo>
                  <a:pt x="3060383" y="3457118"/>
                </a:lnTo>
                <a:lnTo>
                  <a:pt x="3060383" y="3442030"/>
                </a:lnTo>
                <a:lnTo>
                  <a:pt x="3045295" y="3442030"/>
                </a:lnTo>
                <a:lnTo>
                  <a:pt x="3045295" y="3426943"/>
                </a:lnTo>
                <a:close/>
                <a:moveTo>
                  <a:pt x="2636215" y="3419399"/>
                </a:moveTo>
                <a:lnTo>
                  <a:pt x="2616327" y="3419399"/>
                </a:lnTo>
                <a:lnTo>
                  <a:pt x="2616327" y="3439630"/>
                </a:lnTo>
                <a:lnTo>
                  <a:pt x="2596096" y="3439630"/>
                </a:lnTo>
                <a:lnTo>
                  <a:pt x="2596096" y="3459518"/>
                </a:lnTo>
                <a:lnTo>
                  <a:pt x="2616327" y="3459518"/>
                </a:lnTo>
                <a:lnTo>
                  <a:pt x="2616327" y="3479749"/>
                </a:lnTo>
                <a:lnTo>
                  <a:pt x="2636215" y="3479749"/>
                </a:lnTo>
                <a:lnTo>
                  <a:pt x="2636215" y="3459518"/>
                </a:lnTo>
                <a:lnTo>
                  <a:pt x="2656447" y="3459518"/>
                </a:lnTo>
                <a:lnTo>
                  <a:pt x="2656447" y="3439630"/>
                </a:lnTo>
                <a:lnTo>
                  <a:pt x="2636215" y="3439630"/>
                </a:lnTo>
                <a:lnTo>
                  <a:pt x="2636215" y="3419399"/>
                </a:lnTo>
                <a:close/>
                <a:moveTo>
                  <a:pt x="3114561" y="3287382"/>
                </a:moveTo>
                <a:lnTo>
                  <a:pt x="3098102" y="3287382"/>
                </a:lnTo>
                <a:lnTo>
                  <a:pt x="3098102" y="3304184"/>
                </a:lnTo>
                <a:lnTo>
                  <a:pt x="3081299" y="3304184"/>
                </a:lnTo>
                <a:lnTo>
                  <a:pt x="3081299" y="3320644"/>
                </a:lnTo>
                <a:lnTo>
                  <a:pt x="3098102" y="3320644"/>
                </a:lnTo>
                <a:lnTo>
                  <a:pt x="3098102" y="3337446"/>
                </a:lnTo>
                <a:lnTo>
                  <a:pt x="3114561" y="3337446"/>
                </a:lnTo>
                <a:lnTo>
                  <a:pt x="3114561" y="3320644"/>
                </a:lnTo>
                <a:lnTo>
                  <a:pt x="3131363" y="3320644"/>
                </a:lnTo>
                <a:lnTo>
                  <a:pt x="3131363" y="3304184"/>
                </a:lnTo>
                <a:lnTo>
                  <a:pt x="3114561" y="3304184"/>
                </a:lnTo>
                <a:lnTo>
                  <a:pt x="3114561" y="3287382"/>
                </a:lnTo>
                <a:close/>
                <a:moveTo>
                  <a:pt x="2975686" y="3567189"/>
                </a:moveTo>
                <a:lnTo>
                  <a:pt x="2962656" y="3567189"/>
                </a:lnTo>
                <a:lnTo>
                  <a:pt x="2962656" y="3580219"/>
                </a:lnTo>
                <a:lnTo>
                  <a:pt x="2949626" y="3580219"/>
                </a:lnTo>
                <a:lnTo>
                  <a:pt x="2949626" y="3593249"/>
                </a:lnTo>
                <a:lnTo>
                  <a:pt x="2962656" y="3593249"/>
                </a:lnTo>
                <a:lnTo>
                  <a:pt x="2962656" y="3606279"/>
                </a:lnTo>
                <a:lnTo>
                  <a:pt x="2975686" y="3606279"/>
                </a:lnTo>
                <a:lnTo>
                  <a:pt x="2975686" y="3593249"/>
                </a:lnTo>
                <a:lnTo>
                  <a:pt x="2988716" y="3593249"/>
                </a:lnTo>
                <a:lnTo>
                  <a:pt x="2988716" y="3580219"/>
                </a:lnTo>
                <a:lnTo>
                  <a:pt x="2975686" y="3580219"/>
                </a:lnTo>
                <a:lnTo>
                  <a:pt x="2975686" y="3567189"/>
                </a:lnTo>
                <a:close/>
                <a:moveTo>
                  <a:pt x="3183827" y="3148508"/>
                </a:moveTo>
                <a:lnTo>
                  <a:pt x="3165996" y="3148508"/>
                </a:lnTo>
                <a:lnTo>
                  <a:pt x="3165996" y="3166339"/>
                </a:lnTo>
                <a:lnTo>
                  <a:pt x="3148165" y="3166339"/>
                </a:lnTo>
                <a:lnTo>
                  <a:pt x="3148165" y="3184169"/>
                </a:lnTo>
                <a:lnTo>
                  <a:pt x="3165996" y="3184169"/>
                </a:lnTo>
                <a:lnTo>
                  <a:pt x="3165996" y="3202000"/>
                </a:lnTo>
                <a:lnTo>
                  <a:pt x="3183827" y="3202000"/>
                </a:lnTo>
                <a:lnTo>
                  <a:pt x="3183827" y="3184169"/>
                </a:lnTo>
                <a:lnTo>
                  <a:pt x="3201658" y="3184169"/>
                </a:lnTo>
                <a:lnTo>
                  <a:pt x="3201658" y="3166339"/>
                </a:lnTo>
                <a:lnTo>
                  <a:pt x="3183827" y="3166339"/>
                </a:lnTo>
                <a:lnTo>
                  <a:pt x="3183827" y="3148508"/>
                </a:lnTo>
                <a:close/>
                <a:moveTo>
                  <a:pt x="3181426" y="3430029"/>
                </a:moveTo>
                <a:lnTo>
                  <a:pt x="3168396" y="3430029"/>
                </a:lnTo>
                <a:lnTo>
                  <a:pt x="3168396" y="3443059"/>
                </a:lnTo>
                <a:lnTo>
                  <a:pt x="3155366" y="3443059"/>
                </a:lnTo>
                <a:lnTo>
                  <a:pt x="3155366" y="3456089"/>
                </a:lnTo>
                <a:lnTo>
                  <a:pt x="3168396" y="3456089"/>
                </a:lnTo>
                <a:lnTo>
                  <a:pt x="3168396" y="3469119"/>
                </a:lnTo>
                <a:lnTo>
                  <a:pt x="3181426" y="3469119"/>
                </a:lnTo>
                <a:lnTo>
                  <a:pt x="3181426" y="3456089"/>
                </a:lnTo>
                <a:lnTo>
                  <a:pt x="3194456" y="3456089"/>
                </a:lnTo>
                <a:lnTo>
                  <a:pt x="3194456" y="3443059"/>
                </a:lnTo>
                <a:lnTo>
                  <a:pt x="3181426" y="3443059"/>
                </a:lnTo>
                <a:lnTo>
                  <a:pt x="3181426" y="3430029"/>
                </a:lnTo>
                <a:close/>
                <a:moveTo>
                  <a:pt x="3116961" y="3006204"/>
                </a:moveTo>
                <a:lnTo>
                  <a:pt x="3095701" y="3006204"/>
                </a:lnTo>
                <a:lnTo>
                  <a:pt x="3095701" y="3027464"/>
                </a:lnTo>
                <a:lnTo>
                  <a:pt x="3074441" y="3027464"/>
                </a:lnTo>
                <a:lnTo>
                  <a:pt x="3074441" y="3048724"/>
                </a:lnTo>
                <a:lnTo>
                  <a:pt x="3095701" y="3048724"/>
                </a:lnTo>
                <a:lnTo>
                  <a:pt x="3095701" y="3069984"/>
                </a:lnTo>
                <a:lnTo>
                  <a:pt x="3116961" y="3069984"/>
                </a:lnTo>
                <a:lnTo>
                  <a:pt x="3116961" y="3048724"/>
                </a:lnTo>
                <a:lnTo>
                  <a:pt x="3138221" y="3048724"/>
                </a:lnTo>
                <a:lnTo>
                  <a:pt x="3138221" y="3027464"/>
                </a:lnTo>
                <a:lnTo>
                  <a:pt x="3116961" y="3027464"/>
                </a:lnTo>
                <a:lnTo>
                  <a:pt x="3116961" y="3006204"/>
                </a:lnTo>
                <a:close/>
                <a:moveTo>
                  <a:pt x="2978429" y="3284296"/>
                </a:moveTo>
                <a:lnTo>
                  <a:pt x="2959913" y="3284296"/>
                </a:lnTo>
                <a:lnTo>
                  <a:pt x="2959913" y="3303156"/>
                </a:lnTo>
                <a:lnTo>
                  <a:pt x="2941054" y="3303156"/>
                </a:lnTo>
                <a:lnTo>
                  <a:pt x="2941054" y="3321672"/>
                </a:lnTo>
                <a:lnTo>
                  <a:pt x="2959913" y="3321672"/>
                </a:lnTo>
                <a:lnTo>
                  <a:pt x="2959913" y="3340532"/>
                </a:lnTo>
                <a:lnTo>
                  <a:pt x="2978429" y="3340532"/>
                </a:lnTo>
                <a:lnTo>
                  <a:pt x="2978429" y="3321672"/>
                </a:lnTo>
                <a:lnTo>
                  <a:pt x="2997289" y="3321672"/>
                </a:lnTo>
                <a:lnTo>
                  <a:pt x="2997289" y="3303156"/>
                </a:lnTo>
                <a:lnTo>
                  <a:pt x="2978429" y="3303156"/>
                </a:lnTo>
                <a:lnTo>
                  <a:pt x="2978429" y="3284296"/>
                </a:lnTo>
                <a:close/>
                <a:moveTo>
                  <a:pt x="2772689" y="3421799"/>
                </a:moveTo>
                <a:lnTo>
                  <a:pt x="2754173" y="3421799"/>
                </a:lnTo>
                <a:lnTo>
                  <a:pt x="2754173" y="3440316"/>
                </a:lnTo>
                <a:lnTo>
                  <a:pt x="2735656" y="3440316"/>
                </a:lnTo>
                <a:lnTo>
                  <a:pt x="2735656" y="3458832"/>
                </a:lnTo>
                <a:lnTo>
                  <a:pt x="2754173" y="3458832"/>
                </a:lnTo>
                <a:lnTo>
                  <a:pt x="2754173" y="3477349"/>
                </a:lnTo>
                <a:lnTo>
                  <a:pt x="2772689" y="3477349"/>
                </a:lnTo>
                <a:lnTo>
                  <a:pt x="2772689" y="3458832"/>
                </a:lnTo>
                <a:lnTo>
                  <a:pt x="2791206" y="3458832"/>
                </a:lnTo>
                <a:lnTo>
                  <a:pt x="2791206" y="3440316"/>
                </a:lnTo>
                <a:lnTo>
                  <a:pt x="2772689" y="3440316"/>
                </a:lnTo>
                <a:lnTo>
                  <a:pt x="2772689" y="3421799"/>
                </a:lnTo>
                <a:close/>
                <a:moveTo>
                  <a:pt x="2705824" y="3279153"/>
                </a:moveTo>
                <a:lnTo>
                  <a:pt x="2683879" y="3279153"/>
                </a:lnTo>
                <a:lnTo>
                  <a:pt x="2683879" y="3301441"/>
                </a:lnTo>
                <a:lnTo>
                  <a:pt x="2661590" y="3301441"/>
                </a:lnTo>
                <a:lnTo>
                  <a:pt x="2661590" y="3323387"/>
                </a:lnTo>
                <a:lnTo>
                  <a:pt x="2683879" y="3323387"/>
                </a:lnTo>
                <a:lnTo>
                  <a:pt x="2683879" y="3345675"/>
                </a:lnTo>
                <a:lnTo>
                  <a:pt x="2705824" y="3345675"/>
                </a:lnTo>
                <a:lnTo>
                  <a:pt x="2705824" y="3323387"/>
                </a:lnTo>
                <a:lnTo>
                  <a:pt x="2728112" y="3323387"/>
                </a:lnTo>
                <a:lnTo>
                  <a:pt x="2728112" y="3301441"/>
                </a:lnTo>
                <a:lnTo>
                  <a:pt x="2705824" y="3301441"/>
                </a:lnTo>
                <a:lnTo>
                  <a:pt x="2705824" y="3279153"/>
                </a:lnTo>
                <a:close/>
                <a:moveTo>
                  <a:pt x="2769604" y="3705035"/>
                </a:moveTo>
                <a:lnTo>
                  <a:pt x="2757259" y="3705035"/>
                </a:lnTo>
                <a:lnTo>
                  <a:pt x="2757259" y="3717722"/>
                </a:lnTo>
                <a:lnTo>
                  <a:pt x="2744572" y="3717722"/>
                </a:lnTo>
                <a:lnTo>
                  <a:pt x="2744572" y="3730066"/>
                </a:lnTo>
                <a:lnTo>
                  <a:pt x="2757259" y="3730066"/>
                </a:lnTo>
                <a:lnTo>
                  <a:pt x="2757259" y="3742754"/>
                </a:lnTo>
                <a:lnTo>
                  <a:pt x="2769604" y="3742754"/>
                </a:lnTo>
                <a:lnTo>
                  <a:pt x="2769604" y="3730066"/>
                </a:lnTo>
                <a:lnTo>
                  <a:pt x="2782291" y="3730066"/>
                </a:lnTo>
                <a:lnTo>
                  <a:pt x="2782291" y="3717722"/>
                </a:lnTo>
                <a:lnTo>
                  <a:pt x="2769604" y="3717722"/>
                </a:lnTo>
                <a:lnTo>
                  <a:pt x="2769604" y="3705035"/>
                </a:lnTo>
                <a:close/>
                <a:moveTo>
                  <a:pt x="2911564" y="3141993"/>
                </a:moveTo>
                <a:lnTo>
                  <a:pt x="2889619" y="3141993"/>
                </a:lnTo>
                <a:lnTo>
                  <a:pt x="2889619" y="3164281"/>
                </a:lnTo>
                <a:lnTo>
                  <a:pt x="2867330" y="3164281"/>
                </a:lnTo>
                <a:lnTo>
                  <a:pt x="2867330" y="3186227"/>
                </a:lnTo>
                <a:lnTo>
                  <a:pt x="2889619" y="3186227"/>
                </a:lnTo>
                <a:lnTo>
                  <a:pt x="2889619" y="3208515"/>
                </a:lnTo>
                <a:lnTo>
                  <a:pt x="2911564" y="3208515"/>
                </a:lnTo>
                <a:lnTo>
                  <a:pt x="2911564" y="3186227"/>
                </a:lnTo>
                <a:lnTo>
                  <a:pt x="2933852" y="3186227"/>
                </a:lnTo>
                <a:lnTo>
                  <a:pt x="2933852" y="3164281"/>
                </a:lnTo>
                <a:lnTo>
                  <a:pt x="2911564" y="3164281"/>
                </a:lnTo>
                <a:lnTo>
                  <a:pt x="2911564" y="3141993"/>
                </a:lnTo>
                <a:close/>
                <a:moveTo>
                  <a:pt x="2703081" y="3562045"/>
                </a:moveTo>
                <a:lnTo>
                  <a:pt x="2686622" y="3562045"/>
                </a:lnTo>
                <a:lnTo>
                  <a:pt x="2686622" y="3578504"/>
                </a:lnTo>
                <a:lnTo>
                  <a:pt x="2670163" y="3578504"/>
                </a:lnTo>
                <a:lnTo>
                  <a:pt x="2670163" y="3594964"/>
                </a:lnTo>
                <a:lnTo>
                  <a:pt x="2686622" y="3594964"/>
                </a:lnTo>
                <a:lnTo>
                  <a:pt x="2686622" y="3611423"/>
                </a:lnTo>
                <a:lnTo>
                  <a:pt x="2703081" y="3611423"/>
                </a:lnTo>
                <a:lnTo>
                  <a:pt x="2703081" y="3594964"/>
                </a:lnTo>
                <a:lnTo>
                  <a:pt x="2719540" y="3594964"/>
                </a:lnTo>
                <a:lnTo>
                  <a:pt x="2719540" y="3578504"/>
                </a:lnTo>
                <a:lnTo>
                  <a:pt x="2703081" y="3578504"/>
                </a:lnTo>
                <a:lnTo>
                  <a:pt x="2703081" y="3562045"/>
                </a:lnTo>
                <a:close/>
                <a:moveTo>
                  <a:pt x="2909164" y="3424199"/>
                </a:moveTo>
                <a:lnTo>
                  <a:pt x="2892019" y="3424199"/>
                </a:lnTo>
                <a:lnTo>
                  <a:pt x="2892019" y="3441002"/>
                </a:lnTo>
                <a:lnTo>
                  <a:pt x="2875217" y="3441002"/>
                </a:lnTo>
                <a:lnTo>
                  <a:pt x="2875217" y="3458147"/>
                </a:lnTo>
                <a:lnTo>
                  <a:pt x="2892019" y="3458147"/>
                </a:lnTo>
                <a:lnTo>
                  <a:pt x="2892019" y="3474949"/>
                </a:lnTo>
                <a:lnTo>
                  <a:pt x="2909164" y="3474949"/>
                </a:lnTo>
                <a:lnTo>
                  <a:pt x="2909164" y="3458147"/>
                </a:lnTo>
                <a:lnTo>
                  <a:pt x="2925966" y="3458147"/>
                </a:lnTo>
                <a:lnTo>
                  <a:pt x="2925966" y="3441002"/>
                </a:lnTo>
                <a:lnTo>
                  <a:pt x="2909164" y="3441002"/>
                </a:lnTo>
                <a:lnTo>
                  <a:pt x="2909164" y="3424199"/>
                </a:lnTo>
                <a:close/>
                <a:moveTo>
                  <a:pt x="2842298" y="3281553"/>
                </a:moveTo>
                <a:lnTo>
                  <a:pt x="2821724" y="3281553"/>
                </a:lnTo>
                <a:lnTo>
                  <a:pt x="2821724" y="3302127"/>
                </a:lnTo>
                <a:lnTo>
                  <a:pt x="2801150" y="3302127"/>
                </a:lnTo>
                <a:lnTo>
                  <a:pt x="2801150" y="3322701"/>
                </a:lnTo>
                <a:lnTo>
                  <a:pt x="2821724" y="3322701"/>
                </a:lnTo>
                <a:lnTo>
                  <a:pt x="2821724" y="3343275"/>
                </a:lnTo>
                <a:lnTo>
                  <a:pt x="2842298" y="3343275"/>
                </a:lnTo>
                <a:lnTo>
                  <a:pt x="2842298" y="3322701"/>
                </a:lnTo>
                <a:lnTo>
                  <a:pt x="2862872" y="3322701"/>
                </a:lnTo>
                <a:lnTo>
                  <a:pt x="2862872" y="3302127"/>
                </a:lnTo>
                <a:lnTo>
                  <a:pt x="2842298" y="3302127"/>
                </a:lnTo>
                <a:lnTo>
                  <a:pt x="2842298" y="3281553"/>
                </a:lnTo>
                <a:close/>
                <a:moveTo>
                  <a:pt x="2839555" y="3564446"/>
                </a:moveTo>
                <a:lnTo>
                  <a:pt x="2824468" y="3564446"/>
                </a:lnTo>
                <a:lnTo>
                  <a:pt x="2824468" y="3579190"/>
                </a:lnTo>
                <a:lnTo>
                  <a:pt x="2809723" y="3579190"/>
                </a:lnTo>
                <a:lnTo>
                  <a:pt x="2809723" y="3594278"/>
                </a:lnTo>
                <a:lnTo>
                  <a:pt x="2824468" y="3594278"/>
                </a:lnTo>
                <a:lnTo>
                  <a:pt x="2824468" y="3609023"/>
                </a:lnTo>
                <a:lnTo>
                  <a:pt x="2839555" y="3609023"/>
                </a:lnTo>
                <a:lnTo>
                  <a:pt x="2839555" y="3594278"/>
                </a:lnTo>
                <a:lnTo>
                  <a:pt x="2854300" y="3594278"/>
                </a:lnTo>
                <a:lnTo>
                  <a:pt x="2854300" y="3579190"/>
                </a:lnTo>
                <a:lnTo>
                  <a:pt x="2839555" y="3579190"/>
                </a:lnTo>
                <a:lnTo>
                  <a:pt x="2839555" y="3564446"/>
                </a:lnTo>
                <a:close/>
                <a:moveTo>
                  <a:pt x="2775433" y="3139592"/>
                </a:moveTo>
                <a:lnTo>
                  <a:pt x="2751430" y="3139592"/>
                </a:lnTo>
                <a:lnTo>
                  <a:pt x="2751430" y="3163253"/>
                </a:lnTo>
                <a:lnTo>
                  <a:pt x="2727770" y="3163253"/>
                </a:lnTo>
                <a:lnTo>
                  <a:pt x="2727770" y="3187256"/>
                </a:lnTo>
                <a:lnTo>
                  <a:pt x="2751430" y="3187256"/>
                </a:lnTo>
                <a:lnTo>
                  <a:pt x="2751430" y="3210916"/>
                </a:lnTo>
                <a:lnTo>
                  <a:pt x="2775433" y="3210916"/>
                </a:lnTo>
                <a:lnTo>
                  <a:pt x="2775433" y="3187256"/>
                </a:lnTo>
                <a:lnTo>
                  <a:pt x="2799093" y="3187256"/>
                </a:lnTo>
                <a:lnTo>
                  <a:pt x="2799093" y="3163253"/>
                </a:lnTo>
                <a:lnTo>
                  <a:pt x="2775433" y="3163253"/>
                </a:lnTo>
                <a:lnTo>
                  <a:pt x="2775433" y="3139592"/>
                </a:lnTo>
                <a:close/>
                <a:moveTo>
                  <a:pt x="1038644" y="600075"/>
                </a:moveTo>
                <a:lnTo>
                  <a:pt x="1059218" y="600075"/>
                </a:lnTo>
                <a:lnTo>
                  <a:pt x="1059218" y="579501"/>
                </a:lnTo>
                <a:lnTo>
                  <a:pt x="1079792" y="579501"/>
                </a:lnTo>
                <a:lnTo>
                  <a:pt x="1079792" y="558927"/>
                </a:lnTo>
                <a:lnTo>
                  <a:pt x="1059218" y="558927"/>
                </a:lnTo>
                <a:lnTo>
                  <a:pt x="1059218" y="538353"/>
                </a:lnTo>
                <a:lnTo>
                  <a:pt x="1038644" y="538353"/>
                </a:lnTo>
                <a:lnTo>
                  <a:pt x="1038644" y="558927"/>
                </a:lnTo>
                <a:lnTo>
                  <a:pt x="1018070" y="558927"/>
                </a:lnTo>
                <a:lnTo>
                  <a:pt x="1018070" y="579501"/>
                </a:lnTo>
                <a:lnTo>
                  <a:pt x="1038644" y="579501"/>
                </a:lnTo>
                <a:lnTo>
                  <a:pt x="1038644" y="600075"/>
                </a:lnTo>
                <a:close/>
                <a:moveTo>
                  <a:pt x="3236290" y="590817"/>
                </a:moveTo>
                <a:lnTo>
                  <a:pt x="3250692" y="590817"/>
                </a:lnTo>
                <a:lnTo>
                  <a:pt x="3250692" y="576415"/>
                </a:lnTo>
                <a:lnTo>
                  <a:pt x="3265094" y="576415"/>
                </a:lnTo>
                <a:lnTo>
                  <a:pt x="3265094" y="562013"/>
                </a:lnTo>
                <a:lnTo>
                  <a:pt x="3250692" y="562013"/>
                </a:lnTo>
                <a:lnTo>
                  <a:pt x="3250692" y="547611"/>
                </a:lnTo>
                <a:lnTo>
                  <a:pt x="3236290" y="547611"/>
                </a:lnTo>
                <a:lnTo>
                  <a:pt x="3236290" y="562013"/>
                </a:lnTo>
                <a:lnTo>
                  <a:pt x="3221888" y="562013"/>
                </a:lnTo>
                <a:lnTo>
                  <a:pt x="3221888" y="576415"/>
                </a:lnTo>
                <a:lnTo>
                  <a:pt x="3236290" y="576415"/>
                </a:lnTo>
                <a:lnTo>
                  <a:pt x="3236290" y="590817"/>
                </a:lnTo>
                <a:close/>
                <a:moveTo>
                  <a:pt x="3233890" y="871995"/>
                </a:moveTo>
                <a:lnTo>
                  <a:pt x="3253093" y="871995"/>
                </a:lnTo>
                <a:lnTo>
                  <a:pt x="3253093" y="853135"/>
                </a:lnTo>
                <a:lnTo>
                  <a:pt x="3271952" y="853135"/>
                </a:lnTo>
                <a:lnTo>
                  <a:pt x="3271952" y="833933"/>
                </a:lnTo>
                <a:lnTo>
                  <a:pt x="3253093" y="833933"/>
                </a:lnTo>
                <a:lnTo>
                  <a:pt x="3253093" y="815073"/>
                </a:lnTo>
                <a:lnTo>
                  <a:pt x="3233890" y="815073"/>
                </a:lnTo>
                <a:lnTo>
                  <a:pt x="3233890" y="833933"/>
                </a:lnTo>
                <a:lnTo>
                  <a:pt x="3215030" y="833933"/>
                </a:lnTo>
                <a:lnTo>
                  <a:pt x="3215030" y="853135"/>
                </a:lnTo>
                <a:lnTo>
                  <a:pt x="3233890" y="853135"/>
                </a:lnTo>
                <a:lnTo>
                  <a:pt x="3233890" y="871995"/>
                </a:lnTo>
                <a:close/>
                <a:moveTo>
                  <a:pt x="3300755" y="1288961"/>
                </a:moveTo>
                <a:lnTo>
                  <a:pt x="3323387" y="1288961"/>
                </a:lnTo>
                <a:lnTo>
                  <a:pt x="3323387" y="1266330"/>
                </a:lnTo>
                <a:lnTo>
                  <a:pt x="3346018" y="1266330"/>
                </a:lnTo>
                <a:lnTo>
                  <a:pt x="3346018" y="1243698"/>
                </a:lnTo>
                <a:lnTo>
                  <a:pt x="3323387" y="1243698"/>
                </a:lnTo>
                <a:lnTo>
                  <a:pt x="3323387" y="1221067"/>
                </a:lnTo>
                <a:lnTo>
                  <a:pt x="3300755" y="1221067"/>
                </a:lnTo>
                <a:lnTo>
                  <a:pt x="3300755" y="1243698"/>
                </a:lnTo>
                <a:lnTo>
                  <a:pt x="3278124" y="1243698"/>
                </a:lnTo>
                <a:lnTo>
                  <a:pt x="3278124" y="1266330"/>
                </a:lnTo>
                <a:lnTo>
                  <a:pt x="3300755" y="1266330"/>
                </a:lnTo>
                <a:lnTo>
                  <a:pt x="3300755" y="1288961"/>
                </a:lnTo>
                <a:close/>
                <a:moveTo>
                  <a:pt x="3304184" y="729691"/>
                </a:moveTo>
                <a:lnTo>
                  <a:pt x="3319958" y="729691"/>
                </a:lnTo>
                <a:lnTo>
                  <a:pt x="3319958" y="714261"/>
                </a:lnTo>
                <a:lnTo>
                  <a:pt x="3335389" y="714261"/>
                </a:lnTo>
                <a:lnTo>
                  <a:pt x="3335389" y="698487"/>
                </a:lnTo>
                <a:lnTo>
                  <a:pt x="3319958" y="698487"/>
                </a:lnTo>
                <a:lnTo>
                  <a:pt x="3319958" y="683057"/>
                </a:lnTo>
                <a:lnTo>
                  <a:pt x="3304184" y="683057"/>
                </a:lnTo>
                <a:lnTo>
                  <a:pt x="3304184" y="698487"/>
                </a:lnTo>
                <a:lnTo>
                  <a:pt x="3288754" y="698487"/>
                </a:lnTo>
                <a:lnTo>
                  <a:pt x="3288754" y="714261"/>
                </a:lnTo>
                <a:lnTo>
                  <a:pt x="3304184" y="714261"/>
                </a:lnTo>
                <a:lnTo>
                  <a:pt x="3304184" y="729691"/>
                </a:lnTo>
                <a:close/>
                <a:moveTo>
                  <a:pt x="3232175" y="1151801"/>
                </a:moveTo>
                <a:lnTo>
                  <a:pt x="3254807" y="1151801"/>
                </a:lnTo>
                <a:lnTo>
                  <a:pt x="3254807" y="1129170"/>
                </a:lnTo>
                <a:lnTo>
                  <a:pt x="3277438" y="1129170"/>
                </a:lnTo>
                <a:lnTo>
                  <a:pt x="3277438" y="1106538"/>
                </a:lnTo>
                <a:lnTo>
                  <a:pt x="3254807" y="1106538"/>
                </a:lnTo>
                <a:lnTo>
                  <a:pt x="3254807" y="1083907"/>
                </a:lnTo>
                <a:lnTo>
                  <a:pt x="3232175" y="1083907"/>
                </a:lnTo>
                <a:lnTo>
                  <a:pt x="3232175" y="1106538"/>
                </a:lnTo>
                <a:lnTo>
                  <a:pt x="3209544" y="1106538"/>
                </a:lnTo>
                <a:lnTo>
                  <a:pt x="3209544" y="1129170"/>
                </a:lnTo>
                <a:lnTo>
                  <a:pt x="3232175" y="1129170"/>
                </a:lnTo>
                <a:lnTo>
                  <a:pt x="3232175" y="1151801"/>
                </a:lnTo>
                <a:close/>
                <a:moveTo>
                  <a:pt x="3302127" y="1010183"/>
                </a:moveTo>
                <a:lnTo>
                  <a:pt x="3322015" y="1010183"/>
                </a:lnTo>
                <a:lnTo>
                  <a:pt x="3322015" y="990638"/>
                </a:lnTo>
                <a:lnTo>
                  <a:pt x="3341561" y="990638"/>
                </a:lnTo>
                <a:lnTo>
                  <a:pt x="3341561" y="970750"/>
                </a:lnTo>
                <a:lnTo>
                  <a:pt x="3322015" y="970750"/>
                </a:lnTo>
                <a:lnTo>
                  <a:pt x="3322015" y="951205"/>
                </a:lnTo>
                <a:lnTo>
                  <a:pt x="3302127" y="951205"/>
                </a:lnTo>
                <a:lnTo>
                  <a:pt x="3302127" y="970750"/>
                </a:lnTo>
                <a:lnTo>
                  <a:pt x="3282582" y="970750"/>
                </a:lnTo>
                <a:lnTo>
                  <a:pt x="3282582" y="990638"/>
                </a:lnTo>
                <a:lnTo>
                  <a:pt x="3302127" y="990638"/>
                </a:lnTo>
                <a:lnTo>
                  <a:pt x="3302127" y="1010183"/>
                </a:lnTo>
                <a:close/>
                <a:moveTo>
                  <a:pt x="3098102" y="594246"/>
                </a:moveTo>
                <a:lnTo>
                  <a:pt x="3114561" y="594246"/>
                </a:lnTo>
                <a:lnTo>
                  <a:pt x="3114561" y="577444"/>
                </a:lnTo>
                <a:lnTo>
                  <a:pt x="3131363" y="577444"/>
                </a:lnTo>
                <a:lnTo>
                  <a:pt x="3131363" y="560984"/>
                </a:lnTo>
                <a:lnTo>
                  <a:pt x="3114561" y="560984"/>
                </a:lnTo>
                <a:lnTo>
                  <a:pt x="3114561" y="544182"/>
                </a:lnTo>
                <a:lnTo>
                  <a:pt x="3098102" y="544182"/>
                </a:lnTo>
                <a:lnTo>
                  <a:pt x="3098102" y="560984"/>
                </a:lnTo>
                <a:lnTo>
                  <a:pt x="3081299" y="560984"/>
                </a:lnTo>
                <a:lnTo>
                  <a:pt x="3081299" y="577444"/>
                </a:lnTo>
                <a:lnTo>
                  <a:pt x="3098102" y="577444"/>
                </a:lnTo>
                <a:lnTo>
                  <a:pt x="3098102" y="594246"/>
                </a:lnTo>
                <a:close/>
                <a:moveTo>
                  <a:pt x="3163939" y="1013955"/>
                </a:moveTo>
                <a:lnTo>
                  <a:pt x="3185884" y="1013955"/>
                </a:lnTo>
                <a:lnTo>
                  <a:pt x="3185884" y="991667"/>
                </a:lnTo>
                <a:lnTo>
                  <a:pt x="3208172" y="991667"/>
                </a:lnTo>
                <a:lnTo>
                  <a:pt x="3208172" y="969721"/>
                </a:lnTo>
                <a:lnTo>
                  <a:pt x="3185884" y="969721"/>
                </a:lnTo>
                <a:lnTo>
                  <a:pt x="3185884" y="947433"/>
                </a:lnTo>
                <a:lnTo>
                  <a:pt x="3163939" y="947433"/>
                </a:lnTo>
                <a:lnTo>
                  <a:pt x="3163939" y="969721"/>
                </a:lnTo>
                <a:lnTo>
                  <a:pt x="3141650" y="969721"/>
                </a:lnTo>
                <a:lnTo>
                  <a:pt x="3141650" y="991667"/>
                </a:lnTo>
                <a:lnTo>
                  <a:pt x="3163939" y="991667"/>
                </a:lnTo>
                <a:lnTo>
                  <a:pt x="3163939" y="1013955"/>
                </a:lnTo>
                <a:close/>
                <a:moveTo>
                  <a:pt x="3165996" y="733463"/>
                </a:moveTo>
                <a:lnTo>
                  <a:pt x="3183827" y="733463"/>
                </a:lnTo>
                <a:lnTo>
                  <a:pt x="3183827" y="715289"/>
                </a:lnTo>
                <a:lnTo>
                  <a:pt x="3202000" y="715289"/>
                </a:lnTo>
                <a:lnTo>
                  <a:pt x="3202000" y="697459"/>
                </a:lnTo>
                <a:lnTo>
                  <a:pt x="3183827" y="697459"/>
                </a:lnTo>
                <a:lnTo>
                  <a:pt x="3183827" y="679285"/>
                </a:lnTo>
                <a:lnTo>
                  <a:pt x="3165996" y="679285"/>
                </a:lnTo>
                <a:lnTo>
                  <a:pt x="3165996" y="697459"/>
                </a:lnTo>
                <a:lnTo>
                  <a:pt x="3147822" y="697459"/>
                </a:lnTo>
                <a:lnTo>
                  <a:pt x="3147822" y="715289"/>
                </a:lnTo>
                <a:lnTo>
                  <a:pt x="3165996" y="715289"/>
                </a:lnTo>
                <a:lnTo>
                  <a:pt x="3165996" y="733463"/>
                </a:lnTo>
                <a:close/>
                <a:moveTo>
                  <a:pt x="3168396" y="451599"/>
                </a:moveTo>
                <a:lnTo>
                  <a:pt x="3181426" y="451599"/>
                </a:lnTo>
                <a:lnTo>
                  <a:pt x="3181426" y="438569"/>
                </a:lnTo>
                <a:lnTo>
                  <a:pt x="3194456" y="438569"/>
                </a:lnTo>
                <a:lnTo>
                  <a:pt x="3194456" y="425539"/>
                </a:lnTo>
                <a:lnTo>
                  <a:pt x="3181426" y="425539"/>
                </a:lnTo>
                <a:lnTo>
                  <a:pt x="3181426" y="412509"/>
                </a:lnTo>
                <a:lnTo>
                  <a:pt x="3168396" y="412509"/>
                </a:lnTo>
                <a:lnTo>
                  <a:pt x="3168396" y="425539"/>
                </a:lnTo>
                <a:lnTo>
                  <a:pt x="3155366" y="425539"/>
                </a:lnTo>
                <a:lnTo>
                  <a:pt x="3155366" y="438569"/>
                </a:lnTo>
                <a:lnTo>
                  <a:pt x="3168396" y="438569"/>
                </a:lnTo>
                <a:lnTo>
                  <a:pt x="3168396" y="451599"/>
                </a:lnTo>
                <a:close/>
                <a:moveTo>
                  <a:pt x="3374822" y="587045"/>
                </a:moveTo>
                <a:lnTo>
                  <a:pt x="3386480" y="587045"/>
                </a:lnTo>
                <a:lnTo>
                  <a:pt x="3386480" y="575043"/>
                </a:lnTo>
                <a:lnTo>
                  <a:pt x="3398482" y="575043"/>
                </a:lnTo>
                <a:lnTo>
                  <a:pt x="3398482" y="563385"/>
                </a:lnTo>
                <a:lnTo>
                  <a:pt x="3386480" y="563385"/>
                </a:lnTo>
                <a:lnTo>
                  <a:pt x="3386480" y="551383"/>
                </a:lnTo>
                <a:lnTo>
                  <a:pt x="3374822" y="551383"/>
                </a:lnTo>
                <a:lnTo>
                  <a:pt x="3374822" y="563385"/>
                </a:lnTo>
                <a:lnTo>
                  <a:pt x="3362821" y="563385"/>
                </a:lnTo>
                <a:lnTo>
                  <a:pt x="3362821" y="575043"/>
                </a:lnTo>
                <a:lnTo>
                  <a:pt x="3374822" y="575043"/>
                </a:lnTo>
                <a:lnTo>
                  <a:pt x="3374822" y="587045"/>
                </a:lnTo>
                <a:close/>
                <a:moveTo>
                  <a:pt x="1065047" y="1989163"/>
                </a:moveTo>
                <a:lnTo>
                  <a:pt x="1065047" y="1956930"/>
                </a:lnTo>
                <a:lnTo>
                  <a:pt x="1097280" y="1956930"/>
                </a:lnTo>
                <a:lnTo>
                  <a:pt x="1097280" y="1924698"/>
                </a:lnTo>
                <a:lnTo>
                  <a:pt x="1065047" y="1924698"/>
                </a:lnTo>
                <a:lnTo>
                  <a:pt x="1065047" y="1892465"/>
                </a:lnTo>
                <a:lnTo>
                  <a:pt x="1032815" y="1892465"/>
                </a:lnTo>
                <a:lnTo>
                  <a:pt x="1032815" y="1924698"/>
                </a:lnTo>
                <a:lnTo>
                  <a:pt x="1000582" y="1924698"/>
                </a:lnTo>
                <a:lnTo>
                  <a:pt x="1000582" y="1956930"/>
                </a:lnTo>
                <a:lnTo>
                  <a:pt x="1032815" y="1956930"/>
                </a:lnTo>
                <a:lnTo>
                  <a:pt x="1032815" y="1989163"/>
                </a:lnTo>
                <a:lnTo>
                  <a:pt x="1065047" y="1989163"/>
                </a:lnTo>
                <a:close/>
                <a:moveTo>
                  <a:pt x="2610155" y="1755305"/>
                </a:moveTo>
                <a:lnTo>
                  <a:pt x="2610155" y="1787538"/>
                </a:lnTo>
                <a:lnTo>
                  <a:pt x="2577922" y="1787538"/>
                </a:lnTo>
                <a:lnTo>
                  <a:pt x="2577922" y="1819770"/>
                </a:lnTo>
                <a:lnTo>
                  <a:pt x="2610155" y="1819770"/>
                </a:lnTo>
                <a:lnTo>
                  <a:pt x="2610155" y="1852003"/>
                </a:lnTo>
                <a:lnTo>
                  <a:pt x="2642387" y="1852003"/>
                </a:lnTo>
                <a:lnTo>
                  <a:pt x="2642387" y="1819770"/>
                </a:lnTo>
                <a:lnTo>
                  <a:pt x="2674620" y="1819770"/>
                </a:lnTo>
                <a:lnTo>
                  <a:pt x="2674620" y="1787538"/>
                </a:lnTo>
                <a:lnTo>
                  <a:pt x="2642387" y="1787538"/>
                </a:lnTo>
                <a:lnTo>
                  <a:pt x="2642387" y="1755305"/>
                </a:lnTo>
                <a:lnTo>
                  <a:pt x="2610155" y="1755305"/>
                </a:lnTo>
                <a:close/>
                <a:moveTo>
                  <a:pt x="1613687" y="1989163"/>
                </a:moveTo>
                <a:lnTo>
                  <a:pt x="1613687" y="1956930"/>
                </a:lnTo>
                <a:lnTo>
                  <a:pt x="1645920" y="1956930"/>
                </a:lnTo>
                <a:lnTo>
                  <a:pt x="1645920" y="1924698"/>
                </a:lnTo>
                <a:lnTo>
                  <a:pt x="1613687" y="1924698"/>
                </a:lnTo>
                <a:lnTo>
                  <a:pt x="1613687" y="1892465"/>
                </a:lnTo>
                <a:lnTo>
                  <a:pt x="1581455" y="1892465"/>
                </a:lnTo>
                <a:lnTo>
                  <a:pt x="1581455" y="1924698"/>
                </a:lnTo>
                <a:lnTo>
                  <a:pt x="1549222" y="1924698"/>
                </a:lnTo>
                <a:lnTo>
                  <a:pt x="1549222" y="1956930"/>
                </a:lnTo>
                <a:lnTo>
                  <a:pt x="1581455" y="1956930"/>
                </a:lnTo>
                <a:lnTo>
                  <a:pt x="1581455" y="1989163"/>
                </a:lnTo>
                <a:lnTo>
                  <a:pt x="1613687" y="1989163"/>
                </a:lnTo>
                <a:close/>
                <a:moveTo>
                  <a:pt x="1750847" y="1989163"/>
                </a:moveTo>
                <a:lnTo>
                  <a:pt x="1750847" y="1956930"/>
                </a:lnTo>
                <a:lnTo>
                  <a:pt x="1783080" y="1956930"/>
                </a:lnTo>
                <a:lnTo>
                  <a:pt x="1783080" y="1924698"/>
                </a:lnTo>
                <a:lnTo>
                  <a:pt x="1750847" y="1924698"/>
                </a:lnTo>
                <a:lnTo>
                  <a:pt x="1750847" y="1892465"/>
                </a:lnTo>
                <a:lnTo>
                  <a:pt x="1718615" y="1892465"/>
                </a:lnTo>
                <a:lnTo>
                  <a:pt x="1718615" y="1924698"/>
                </a:lnTo>
                <a:lnTo>
                  <a:pt x="1686382" y="1924698"/>
                </a:lnTo>
                <a:lnTo>
                  <a:pt x="1686382" y="1956930"/>
                </a:lnTo>
                <a:lnTo>
                  <a:pt x="1718615" y="1956930"/>
                </a:lnTo>
                <a:lnTo>
                  <a:pt x="1718615" y="1989163"/>
                </a:lnTo>
                <a:lnTo>
                  <a:pt x="1750847" y="1989163"/>
                </a:lnTo>
                <a:close/>
                <a:moveTo>
                  <a:pt x="3372422" y="868223"/>
                </a:moveTo>
                <a:lnTo>
                  <a:pt x="3388881" y="868223"/>
                </a:lnTo>
                <a:lnTo>
                  <a:pt x="3388881" y="851764"/>
                </a:lnTo>
                <a:lnTo>
                  <a:pt x="3405340" y="851764"/>
                </a:lnTo>
                <a:lnTo>
                  <a:pt x="3405340" y="835304"/>
                </a:lnTo>
                <a:lnTo>
                  <a:pt x="3388881" y="835304"/>
                </a:lnTo>
                <a:lnTo>
                  <a:pt x="3388881" y="818845"/>
                </a:lnTo>
                <a:lnTo>
                  <a:pt x="3372422" y="818845"/>
                </a:lnTo>
                <a:lnTo>
                  <a:pt x="3372422" y="835304"/>
                </a:lnTo>
                <a:lnTo>
                  <a:pt x="3355963" y="835304"/>
                </a:lnTo>
                <a:lnTo>
                  <a:pt x="3355963" y="851764"/>
                </a:lnTo>
                <a:lnTo>
                  <a:pt x="3372422" y="851764"/>
                </a:lnTo>
                <a:lnTo>
                  <a:pt x="3372422" y="868223"/>
                </a:lnTo>
                <a:close/>
                <a:moveTo>
                  <a:pt x="3369335" y="1426121"/>
                </a:moveTo>
                <a:lnTo>
                  <a:pt x="3391967" y="1426121"/>
                </a:lnTo>
                <a:lnTo>
                  <a:pt x="3391967" y="1403490"/>
                </a:lnTo>
                <a:lnTo>
                  <a:pt x="3414598" y="1403490"/>
                </a:lnTo>
                <a:lnTo>
                  <a:pt x="3414598" y="1380858"/>
                </a:lnTo>
                <a:lnTo>
                  <a:pt x="3391967" y="1380858"/>
                </a:lnTo>
                <a:lnTo>
                  <a:pt x="3391967" y="1358227"/>
                </a:lnTo>
                <a:lnTo>
                  <a:pt x="3369335" y="1358227"/>
                </a:lnTo>
                <a:lnTo>
                  <a:pt x="3369335" y="1380858"/>
                </a:lnTo>
                <a:lnTo>
                  <a:pt x="3346704" y="1380858"/>
                </a:lnTo>
                <a:lnTo>
                  <a:pt x="3346704" y="1403490"/>
                </a:lnTo>
                <a:lnTo>
                  <a:pt x="3369335" y="1403490"/>
                </a:lnTo>
                <a:lnTo>
                  <a:pt x="3369335" y="1426121"/>
                </a:lnTo>
                <a:close/>
                <a:moveTo>
                  <a:pt x="3370707" y="1148029"/>
                </a:moveTo>
                <a:lnTo>
                  <a:pt x="3390595" y="1148029"/>
                </a:lnTo>
                <a:lnTo>
                  <a:pt x="3390595" y="1127798"/>
                </a:lnTo>
                <a:lnTo>
                  <a:pt x="3410827" y="1127798"/>
                </a:lnTo>
                <a:lnTo>
                  <a:pt x="3410827" y="1107910"/>
                </a:lnTo>
                <a:lnTo>
                  <a:pt x="3390595" y="1107910"/>
                </a:lnTo>
                <a:lnTo>
                  <a:pt x="3390595" y="1087679"/>
                </a:lnTo>
                <a:lnTo>
                  <a:pt x="3370707" y="1087679"/>
                </a:lnTo>
                <a:lnTo>
                  <a:pt x="3370707" y="1107910"/>
                </a:lnTo>
                <a:lnTo>
                  <a:pt x="3350476" y="1107910"/>
                </a:lnTo>
                <a:lnTo>
                  <a:pt x="3350476" y="1127798"/>
                </a:lnTo>
                <a:lnTo>
                  <a:pt x="3370707" y="1127798"/>
                </a:lnTo>
                <a:lnTo>
                  <a:pt x="3370707" y="1148029"/>
                </a:lnTo>
                <a:close/>
                <a:moveTo>
                  <a:pt x="3095701" y="875424"/>
                </a:moveTo>
                <a:lnTo>
                  <a:pt x="3116961" y="875424"/>
                </a:lnTo>
                <a:lnTo>
                  <a:pt x="3116961" y="854164"/>
                </a:lnTo>
                <a:lnTo>
                  <a:pt x="3138221" y="854164"/>
                </a:lnTo>
                <a:lnTo>
                  <a:pt x="3138221" y="832904"/>
                </a:lnTo>
                <a:lnTo>
                  <a:pt x="3116961" y="832904"/>
                </a:lnTo>
                <a:lnTo>
                  <a:pt x="3116961" y="811644"/>
                </a:lnTo>
                <a:lnTo>
                  <a:pt x="3095701" y="811644"/>
                </a:lnTo>
                <a:lnTo>
                  <a:pt x="3095701" y="832904"/>
                </a:lnTo>
                <a:lnTo>
                  <a:pt x="3074441" y="832904"/>
                </a:lnTo>
                <a:lnTo>
                  <a:pt x="3074441" y="854164"/>
                </a:lnTo>
                <a:lnTo>
                  <a:pt x="3095701" y="854164"/>
                </a:lnTo>
                <a:lnTo>
                  <a:pt x="3095701" y="875424"/>
                </a:lnTo>
                <a:close/>
                <a:moveTo>
                  <a:pt x="3416999" y="1654493"/>
                </a:moveTo>
                <a:lnTo>
                  <a:pt x="3392653" y="1654493"/>
                </a:lnTo>
                <a:lnTo>
                  <a:pt x="3392653" y="1630147"/>
                </a:lnTo>
                <a:lnTo>
                  <a:pt x="3368650" y="1630147"/>
                </a:lnTo>
                <a:lnTo>
                  <a:pt x="3368650" y="1654493"/>
                </a:lnTo>
                <a:lnTo>
                  <a:pt x="3344304" y="1654493"/>
                </a:lnTo>
                <a:lnTo>
                  <a:pt x="3344304" y="1678496"/>
                </a:lnTo>
                <a:lnTo>
                  <a:pt x="3368650" y="1678496"/>
                </a:lnTo>
                <a:lnTo>
                  <a:pt x="3368650" y="1702841"/>
                </a:lnTo>
                <a:lnTo>
                  <a:pt x="3392653" y="1702841"/>
                </a:lnTo>
                <a:lnTo>
                  <a:pt x="3392653" y="1678496"/>
                </a:lnTo>
                <a:lnTo>
                  <a:pt x="3416999" y="1678496"/>
                </a:lnTo>
                <a:lnTo>
                  <a:pt x="3416999" y="1654493"/>
                </a:lnTo>
                <a:close/>
                <a:moveTo>
                  <a:pt x="1888007" y="1989163"/>
                </a:moveTo>
                <a:lnTo>
                  <a:pt x="1888007" y="1956930"/>
                </a:lnTo>
                <a:lnTo>
                  <a:pt x="1920240" y="1956930"/>
                </a:lnTo>
                <a:lnTo>
                  <a:pt x="1920240" y="1924698"/>
                </a:lnTo>
                <a:lnTo>
                  <a:pt x="1888007" y="1924698"/>
                </a:lnTo>
                <a:lnTo>
                  <a:pt x="1888007" y="1892465"/>
                </a:lnTo>
                <a:lnTo>
                  <a:pt x="1855775" y="1892465"/>
                </a:lnTo>
                <a:lnTo>
                  <a:pt x="1855775" y="1924698"/>
                </a:lnTo>
                <a:lnTo>
                  <a:pt x="1823542" y="1924698"/>
                </a:lnTo>
                <a:lnTo>
                  <a:pt x="1823542" y="1956930"/>
                </a:lnTo>
                <a:lnTo>
                  <a:pt x="1855775" y="1956930"/>
                </a:lnTo>
                <a:lnTo>
                  <a:pt x="1855775" y="1989163"/>
                </a:lnTo>
                <a:lnTo>
                  <a:pt x="1888007" y="1989163"/>
                </a:lnTo>
                <a:close/>
                <a:moveTo>
                  <a:pt x="2686622" y="319583"/>
                </a:moveTo>
                <a:lnTo>
                  <a:pt x="2703081" y="319583"/>
                </a:lnTo>
                <a:lnTo>
                  <a:pt x="2703081" y="303124"/>
                </a:lnTo>
                <a:lnTo>
                  <a:pt x="2719540" y="303124"/>
                </a:lnTo>
                <a:lnTo>
                  <a:pt x="2719540" y="286664"/>
                </a:lnTo>
                <a:lnTo>
                  <a:pt x="2703081" y="286664"/>
                </a:lnTo>
                <a:lnTo>
                  <a:pt x="2703081" y="270205"/>
                </a:lnTo>
                <a:lnTo>
                  <a:pt x="2686622" y="270205"/>
                </a:lnTo>
                <a:lnTo>
                  <a:pt x="2686622" y="286664"/>
                </a:lnTo>
                <a:lnTo>
                  <a:pt x="2670163" y="286664"/>
                </a:lnTo>
                <a:lnTo>
                  <a:pt x="2670163" y="303124"/>
                </a:lnTo>
                <a:lnTo>
                  <a:pt x="2686622" y="303124"/>
                </a:lnTo>
                <a:lnTo>
                  <a:pt x="2686622" y="319583"/>
                </a:lnTo>
                <a:close/>
                <a:moveTo>
                  <a:pt x="2683879" y="602132"/>
                </a:moveTo>
                <a:lnTo>
                  <a:pt x="2705824" y="602132"/>
                </a:lnTo>
                <a:lnTo>
                  <a:pt x="2705824" y="580187"/>
                </a:lnTo>
                <a:lnTo>
                  <a:pt x="2727770" y="580187"/>
                </a:lnTo>
                <a:lnTo>
                  <a:pt x="2727770" y="558241"/>
                </a:lnTo>
                <a:lnTo>
                  <a:pt x="2705824" y="558241"/>
                </a:lnTo>
                <a:lnTo>
                  <a:pt x="2705824" y="536296"/>
                </a:lnTo>
                <a:lnTo>
                  <a:pt x="2683879" y="536296"/>
                </a:lnTo>
                <a:lnTo>
                  <a:pt x="2683879" y="558241"/>
                </a:lnTo>
                <a:lnTo>
                  <a:pt x="2661933" y="558241"/>
                </a:lnTo>
                <a:lnTo>
                  <a:pt x="2661933" y="580187"/>
                </a:lnTo>
                <a:lnTo>
                  <a:pt x="2683879" y="580187"/>
                </a:lnTo>
                <a:lnTo>
                  <a:pt x="2683879" y="602132"/>
                </a:lnTo>
                <a:close/>
                <a:moveTo>
                  <a:pt x="2619413" y="178651"/>
                </a:moveTo>
                <a:lnTo>
                  <a:pt x="2633129" y="178651"/>
                </a:lnTo>
                <a:lnTo>
                  <a:pt x="2633129" y="164592"/>
                </a:lnTo>
                <a:lnTo>
                  <a:pt x="2647188" y="164592"/>
                </a:lnTo>
                <a:lnTo>
                  <a:pt x="2647188" y="150876"/>
                </a:lnTo>
                <a:lnTo>
                  <a:pt x="2633129" y="150876"/>
                </a:lnTo>
                <a:lnTo>
                  <a:pt x="2633129" y="136817"/>
                </a:lnTo>
                <a:lnTo>
                  <a:pt x="2619413" y="136817"/>
                </a:lnTo>
                <a:lnTo>
                  <a:pt x="2619413" y="150876"/>
                </a:lnTo>
                <a:lnTo>
                  <a:pt x="2605354" y="150876"/>
                </a:lnTo>
                <a:lnTo>
                  <a:pt x="2605354" y="164592"/>
                </a:lnTo>
                <a:lnTo>
                  <a:pt x="2619413" y="164592"/>
                </a:lnTo>
                <a:lnTo>
                  <a:pt x="2619413" y="178651"/>
                </a:lnTo>
                <a:close/>
                <a:moveTo>
                  <a:pt x="2754173" y="459829"/>
                </a:moveTo>
                <a:lnTo>
                  <a:pt x="2772689" y="459829"/>
                </a:lnTo>
                <a:lnTo>
                  <a:pt x="2772689" y="441312"/>
                </a:lnTo>
                <a:lnTo>
                  <a:pt x="2791206" y="441312"/>
                </a:lnTo>
                <a:lnTo>
                  <a:pt x="2791206" y="422796"/>
                </a:lnTo>
                <a:lnTo>
                  <a:pt x="2772689" y="422796"/>
                </a:lnTo>
                <a:lnTo>
                  <a:pt x="2772689" y="404279"/>
                </a:lnTo>
                <a:lnTo>
                  <a:pt x="2754173" y="404279"/>
                </a:lnTo>
                <a:lnTo>
                  <a:pt x="2754173" y="422796"/>
                </a:lnTo>
                <a:lnTo>
                  <a:pt x="2735656" y="422796"/>
                </a:lnTo>
                <a:lnTo>
                  <a:pt x="2735656" y="441312"/>
                </a:lnTo>
                <a:lnTo>
                  <a:pt x="2754173" y="441312"/>
                </a:lnTo>
                <a:lnTo>
                  <a:pt x="2754173" y="459829"/>
                </a:lnTo>
                <a:close/>
                <a:moveTo>
                  <a:pt x="3049753" y="944347"/>
                </a:moveTo>
                <a:lnTo>
                  <a:pt x="3025750" y="944347"/>
                </a:lnTo>
                <a:lnTo>
                  <a:pt x="3025750" y="968693"/>
                </a:lnTo>
                <a:lnTo>
                  <a:pt x="3001404" y="968693"/>
                </a:lnTo>
                <a:lnTo>
                  <a:pt x="3001404" y="992696"/>
                </a:lnTo>
                <a:lnTo>
                  <a:pt x="3025750" y="992696"/>
                </a:lnTo>
                <a:lnTo>
                  <a:pt x="3025750" y="1017041"/>
                </a:lnTo>
                <a:lnTo>
                  <a:pt x="3049753" y="1017041"/>
                </a:lnTo>
                <a:lnTo>
                  <a:pt x="3049753" y="992696"/>
                </a:lnTo>
                <a:lnTo>
                  <a:pt x="3074099" y="992696"/>
                </a:lnTo>
                <a:lnTo>
                  <a:pt x="3074099" y="968693"/>
                </a:lnTo>
                <a:lnTo>
                  <a:pt x="3049753" y="968693"/>
                </a:lnTo>
                <a:lnTo>
                  <a:pt x="3049753" y="944347"/>
                </a:lnTo>
                <a:close/>
                <a:moveTo>
                  <a:pt x="2616327" y="462229"/>
                </a:moveTo>
                <a:lnTo>
                  <a:pt x="2636215" y="462229"/>
                </a:lnTo>
                <a:lnTo>
                  <a:pt x="2636215" y="441998"/>
                </a:lnTo>
                <a:lnTo>
                  <a:pt x="2656447" y="441998"/>
                </a:lnTo>
                <a:lnTo>
                  <a:pt x="2656447" y="422110"/>
                </a:lnTo>
                <a:lnTo>
                  <a:pt x="2636215" y="422110"/>
                </a:lnTo>
                <a:lnTo>
                  <a:pt x="2636215" y="401879"/>
                </a:lnTo>
                <a:lnTo>
                  <a:pt x="2616327" y="401879"/>
                </a:lnTo>
                <a:lnTo>
                  <a:pt x="2616327" y="422110"/>
                </a:lnTo>
                <a:lnTo>
                  <a:pt x="2596096" y="422110"/>
                </a:lnTo>
                <a:lnTo>
                  <a:pt x="2596096" y="441998"/>
                </a:lnTo>
                <a:lnTo>
                  <a:pt x="2616327" y="441998"/>
                </a:lnTo>
                <a:lnTo>
                  <a:pt x="2616327" y="462229"/>
                </a:lnTo>
                <a:close/>
                <a:moveTo>
                  <a:pt x="2546033" y="604190"/>
                </a:moveTo>
                <a:lnTo>
                  <a:pt x="2569350" y="604190"/>
                </a:lnTo>
                <a:lnTo>
                  <a:pt x="2569350" y="580873"/>
                </a:lnTo>
                <a:lnTo>
                  <a:pt x="2592667" y="580873"/>
                </a:lnTo>
                <a:lnTo>
                  <a:pt x="2592667" y="557555"/>
                </a:lnTo>
                <a:lnTo>
                  <a:pt x="2569350" y="557555"/>
                </a:lnTo>
                <a:lnTo>
                  <a:pt x="2569350" y="534238"/>
                </a:lnTo>
                <a:lnTo>
                  <a:pt x="2546033" y="534238"/>
                </a:lnTo>
                <a:lnTo>
                  <a:pt x="2546033" y="557555"/>
                </a:lnTo>
                <a:lnTo>
                  <a:pt x="2522716" y="557555"/>
                </a:lnTo>
                <a:lnTo>
                  <a:pt x="2522716" y="580873"/>
                </a:lnTo>
                <a:lnTo>
                  <a:pt x="2546033" y="580873"/>
                </a:lnTo>
                <a:lnTo>
                  <a:pt x="2546033" y="604190"/>
                </a:lnTo>
                <a:close/>
                <a:moveTo>
                  <a:pt x="2775433" y="670712"/>
                </a:moveTo>
                <a:lnTo>
                  <a:pt x="2751430" y="670712"/>
                </a:lnTo>
                <a:lnTo>
                  <a:pt x="2751430" y="694373"/>
                </a:lnTo>
                <a:lnTo>
                  <a:pt x="2727770" y="694373"/>
                </a:lnTo>
                <a:lnTo>
                  <a:pt x="2727770" y="718376"/>
                </a:lnTo>
                <a:lnTo>
                  <a:pt x="2751430" y="718376"/>
                </a:lnTo>
                <a:lnTo>
                  <a:pt x="2751430" y="742036"/>
                </a:lnTo>
                <a:lnTo>
                  <a:pt x="2775433" y="742036"/>
                </a:lnTo>
                <a:lnTo>
                  <a:pt x="2775433" y="718376"/>
                </a:lnTo>
                <a:lnTo>
                  <a:pt x="2799093" y="718376"/>
                </a:lnTo>
                <a:lnTo>
                  <a:pt x="2799093" y="694373"/>
                </a:lnTo>
                <a:lnTo>
                  <a:pt x="2775433" y="694373"/>
                </a:lnTo>
                <a:lnTo>
                  <a:pt x="2775433" y="670712"/>
                </a:lnTo>
                <a:close/>
                <a:moveTo>
                  <a:pt x="2481568" y="180365"/>
                </a:moveTo>
                <a:lnTo>
                  <a:pt x="2496655" y="180365"/>
                </a:lnTo>
                <a:lnTo>
                  <a:pt x="2496655" y="165278"/>
                </a:lnTo>
                <a:lnTo>
                  <a:pt x="2511743" y="165278"/>
                </a:lnTo>
                <a:lnTo>
                  <a:pt x="2511743" y="150190"/>
                </a:lnTo>
                <a:lnTo>
                  <a:pt x="2496655" y="150190"/>
                </a:lnTo>
                <a:lnTo>
                  <a:pt x="2496655" y="135103"/>
                </a:lnTo>
                <a:lnTo>
                  <a:pt x="2481568" y="135103"/>
                </a:lnTo>
                <a:lnTo>
                  <a:pt x="2481568" y="150190"/>
                </a:lnTo>
                <a:lnTo>
                  <a:pt x="2466480" y="150190"/>
                </a:lnTo>
                <a:lnTo>
                  <a:pt x="2466480" y="165278"/>
                </a:lnTo>
                <a:lnTo>
                  <a:pt x="2481568" y="165278"/>
                </a:lnTo>
                <a:lnTo>
                  <a:pt x="2481568" y="180365"/>
                </a:lnTo>
                <a:close/>
                <a:moveTo>
                  <a:pt x="2548776" y="321297"/>
                </a:moveTo>
                <a:lnTo>
                  <a:pt x="2566607" y="321297"/>
                </a:lnTo>
                <a:lnTo>
                  <a:pt x="2566607" y="303809"/>
                </a:lnTo>
                <a:lnTo>
                  <a:pt x="2584094" y="303809"/>
                </a:lnTo>
                <a:lnTo>
                  <a:pt x="2584094" y="285979"/>
                </a:lnTo>
                <a:lnTo>
                  <a:pt x="2566607" y="285979"/>
                </a:lnTo>
                <a:lnTo>
                  <a:pt x="2566607" y="268491"/>
                </a:lnTo>
                <a:lnTo>
                  <a:pt x="2548776" y="268491"/>
                </a:lnTo>
                <a:lnTo>
                  <a:pt x="2548776" y="285979"/>
                </a:lnTo>
                <a:lnTo>
                  <a:pt x="2531288" y="285979"/>
                </a:lnTo>
                <a:lnTo>
                  <a:pt x="2531288" y="303809"/>
                </a:lnTo>
                <a:lnTo>
                  <a:pt x="2548776" y="303809"/>
                </a:lnTo>
                <a:lnTo>
                  <a:pt x="2548776" y="321297"/>
                </a:lnTo>
                <a:close/>
                <a:moveTo>
                  <a:pt x="2757259" y="176594"/>
                </a:moveTo>
                <a:lnTo>
                  <a:pt x="2769604" y="176594"/>
                </a:lnTo>
                <a:lnTo>
                  <a:pt x="2769604" y="163906"/>
                </a:lnTo>
                <a:lnTo>
                  <a:pt x="2782291" y="163906"/>
                </a:lnTo>
                <a:lnTo>
                  <a:pt x="2782291" y="151562"/>
                </a:lnTo>
                <a:lnTo>
                  <a:pt x="2769604" y="151562"/>
                </a:lnTo>
                <a:lnTo>
                  <a:pt x="2769604" y="138875"/>
                </a:lnTo>
                <a:lnTo>
                  <a:pt x="2757259" y="138875"/>
                </a:lnTo>
                <a:lnTo>
                  <a:pt x="2757259" y="151562"/>
                </a:lnTo>
                <a:lnTo>
                  <a:pt x="2744572" y="151562"/>
                </a:lnTo>
                <a:lnTo>
                  <a:pt x="2744572" y="163906"/>
                </a:lnTo>
                <a:lnTo>
                  <a:pt x="2757259" y="163906"/>
                </a:lnTo>
                <a:lnTo>
                  <a:pt x="2757259" y="176594"/>
                </a:lnTo>
                <a:close/>
                <a:moveTo>
                  <a:pt x="2821724" y="600075"/>
                </a:moveTo>
                <a:lnTo>
                  <a:pt x="2842298" y="600075"/>
                </a:lnTo>
                <a:lnTo>
                  <a:pt x="2842298" y="579501"/>
                </a:lnTo>
                <a:lnTo>
                  <a:pt x="2862872" y="579501"/>
                </a:lnTo>
                <a:lnTo>
                  <a:pt x="2862872" y="558927"/>
                </a:lnTo>
                <a:lnTo>
                  <a:pt x="2842298" y="558927"/>
                </a:lnTo>
                <a:lnTo>
                  <a:pt x="2842298" y="538353"/>
                </a:lnTo>
                <a:lnTo>
                  <a:pt x="2821724" y="538353"/>
                </a:lnTo>
                <a:lnTo>
                  <a:pt x="2821724" y="558927"/>
                </a:lnTo>
                <a:lnTo>
                  <a:pt x="2801150" y="558927"/>
                </a:lnTo>
                <a:lnTo>
                  <a:pt x="2801150" y="579501"/>
                </a:lnTo>
                <a:lnTo>
                  <a:pt x="2821724" y="579501"/>
                </a:lnTo>
                <a:lnTo>
                  <a:pt x="2821724" y="600075"/>
                </a:lnTo>
                <a:close/>
                <a:moveTo>
                  <a:pt x="2980830" y="808215"/>
                </a:moveTo>
                <a:lnTo>
                  <a:pt x="2957513" y="808215"/>
                </a:lnTo>
                <a:lnTo>
                  <a:pt x="2957513" y="831875"/>
                </a:lnTo>
                <a:lnTo>
                  <a:pt x="2933852" y="831875"/>
                </a:lnTo>
                <a:lnTo>
                  <a:pt x="2933852" y="855193"/>
                </a:lnTo>
                <a:lnTo>
                  <a:pt x="2957513" y="855193"/>
                </a:lnTo>
                <a:lnTo>
                  <a:pt x="2957513" y="878853"/>
                </a:lnTo>
                <a:lnTo>
                  <a:pt x="2980830" y="878853"/>
                </a:lnTo>
                <a:lnTo>
                  <a:pt x="2980830" y="855193"/>
                </a:lnTo>
                <a:lnTo>
                  <a:pt x="3004490" y="855193"/>
                </a:lnTo>
                <a:lnTo>
                  <a:pt x="3004490" y="831875"/>
                </a:lnTo>
                <a:lnTo>
                  <a:pt x="2980830" y="831875"/>
                </a:lnTo>
                <a:lnTo>
                  <a:pt x="2980830" y="808215"/>
                </a:lnTo>
                <a:close/>
                <a:moveTo>
                  <a:pt x="2962656" y="314439"/>
                </a:moveTo>
                <a:lnTo>
                  <a:pt x="2975686" y="314439"/>
                </a:lnTo>
                <a:lnTo>
                  <a:pt x="2975686" y="301409"/>
                </a:lnTo>
                <a:lnTo>
                  <a:pt x="2988716" y="301409"/>
                </a:lnTo>
                <a:lnTo>
                  <a:pt x="2988716" y="288379"/>
                </a:lnTo>
                <a:lnTo>
                  <a:pt x="2975686" y="288379"/>
                </a:lnTo>
                <a:lnTo>
                  <a:pt x="2975686" y="275349"/>
                </a:lnTo>
                <a:lnTo>
                  <a:pt x="2962656" y="275349"/>
                </a:lnTo>
                <a:lnTo>
                  <a:pt x="2962656" y="288379"/>
                </a:lnTo>
                <a:lnTo>
                  <a:pt x="2949626" y="288379"/>
                </a:lnTo>
                <a:lnTo>
                  <a:pt x="2949626" y="301409"/>
                </a:lnTo>
                <a:lnTo>
                  <a:pt x="2962656" y="301409"/>
                </a:lnTo>
                <a:lnTo>
                  <a:pt x="2962656" y="314439"/>
                </a:lnTo>
                <a:close/>
                <a:moveTo>
                  <a:pt x="3030208" y="454685"/>
                </a:moveTo>
                <a:lnTo>
                  <a:pt x="3045295" y="454685"/>
                </a:lnTo>
                <a:lnTo>
                  <a:pt x="3045295" y="439598"/>
                </a:lnTo>
                <a:lnTo>
                  <a:pt x="3060383" y="439598"/>
                </a:lnTo>
                <a:lnTo>
                  <a:pt x="3060383" y="424510"/>
                </a:lnTo>
                <a:lnTo>
                  <a:pt x="3045295" y="424510"/>
                </a:lnTo>
                <a:lnTo>
                  <a:pt x="3045295" y="409423"/>
                </a:lnTo>
                <a:lnTo>
                  <a:pt x="3030208" y="409423"/>
                </a:lnTo>
                <a:lnTo>
                  <a:pt x="3030208" y="424510"/>
                </a:lnTo>
                <a:lnTo>
                  <a:pt x="3015120" y="424510"/>
                </a:lnTo>
                <a:lnTo>
                  <a:pt x="3015120" y="439598"/>
                </a:lnTo>
                <a:lnTo>
                  <a:pt x="3030208" y="439598"/>
                </a:lnTo>
                <a:lnTo>
                  <a:pt x="3030208" y="454685"/>
                </a:lnTo>
                <a:close/>
                <a:moveTo>
                  <a:pt x="3027807" y="736549"/>
                </a:moveTo>
                <a:lnTo>
                  <a:pt x="3047695" y="736549"/>
                </a:lnTo>
                <a:lnTo>
                  <a:pt x="3047695" y="716318"/>
                </a:lnTo>
                <a:lnTo>
                  <a:pt x="3067927" y="716318"/>
                </a:lnTo>
                <a:lnTo>
                  <a:pt x="3067927" y="696430"/>
                </a:lnTo>
                <a:lnTo>
                  <a:pt x="3047695" y="696430"/>
                </a:lnTo>
                <a:lnTo>
                  <a:pt x="3047695" y="676199"/>
                </a:lnTo>
                <a:lnTo>
                  <a:pt x="3027807" y="676199"/>
                </a:lnTo>
                <a:lnTo>
                  <a:pt x="3027807" y="696430"/>
                </a:lnTo>
                <a:lnTo>
                  <a:pt x="3007576" y="696430"/>
                </a:lnTo>
                <a:lnTo>
                  <a:pt x="3007576" y="716318"/>
                </a:lnTo>
                <a:lnTo>
                  <a:pt x="3027807" y="716318"/>
                </a:lnTo>
                <a:lnTo>
                  <a:pt x="3027807" y="736549"/>
                </a:lnTo>
                <a:close/>
                <a:moveTo>
                  <a:pt x="2889619" y="739635"/>
                </a:moveTo>
                <a:lnTo>
                  <a:pt x="2911564" y="739635"/>
                </a:lnTo>
                <a:lnTo>
                  <a:pt x="2911564" y="717347"/>
                </a:lnTo>
                <a:lnTo>
                  <a:pt x="2933852" y="717347"/>
                </a:lnTo>
                <a:lnTo>
                  <a:pt x="2933852" y="695401"/>
                </a:lnTo>
                <a:lnTo>
                  <a:pt x="2911564" y="695401"/>
                </a:lnTo>
                <a:lnTo>
                  <a:pt x="2911564" y="673113"/>
                </a:lnTo>
                <a:lnTo>
                  <a:pt x="2889619" y="673113"/>
                </a:lnTo>
                <a:lnTo>
                  <a:pt x="2889619" y="695401"/>
                </a:lnTo>
                <a:lnTo>
                  <a:pt x="2867330" y="695401"/>
                </a:lnTo>
                <a:lnTo>
                  <a:pt x="2867330" y="717347"/>
                </a:lnTo>
                <a:lnTo>
                  <a:pt x="2889619" y="717347"/>
                </a:lnTo>
                <a:lnTo>
                  <a:pt x="2889619" y="739635"/>
                </a:lnTo>
                <a:close/>
                <a:moveTo>
                  <a:pt x="2824468" y="317183"/>
                </a:moveTo>
                <a:lnTo>
                  <a:pt x="2839555" y="317183"/>
                </a:lnTo>
                <a:lnTo>
                  <a:pt x="2839555" y="302438"/>
                </a:lnTo>
                <a:lnTo>
                  <a:pt x="2854300" y="302438"/>
                </a:lnTo>
                <a:lnTo>
                  <a:pt x="2854300" y="287350"/>
                </a:lnTo>
                <a:lnTo>
                  <a:pt x="2839555" y="287350"/>
                </a:lnTo>
                <a:lnTo>
                  <a:pt x="2839555" y="272606"/>
                </a:lnTo>
                <a:lnTo>
                  <a:pt x="2824468" y="272606"/>
                </a:lnTo>
                <a:lnTo>
                  <a:pt x="2824468" y="287350"/>
                </a:lnTo>
                <a:lnTo>
                  <a:pt x="2809723" y="287350"/>
                </a:lnTo>
                <a:lnTo>
                  <a:pt x="2809723" y="302438"/>
                </a:lnTo>
                <a:lnTo>
                  <a:pt x="2824468" y="302438"/>
                </a:lnTo>
                <a:lnTo>
                  <a:pt x="2824468" y="317183"/>
                </a:lnTo>
                <a:close/>
                <a:moveTo>
                  <a:pt x="2892019" y="457429"/>
                </a:moveTo>
                <a:lnTo>
                  <a:pt x="2909164" y="457429"/>
                </a:lnTo>
                <a:lnTo>
                  <a:pt x="2909164" y="440627"/>
                </a:lnTo>
                <a:lnTo>
                  <a:pt x="2925966" y="440627"/>
                </a:lnTo>
                <a:lnTo>
                  <a:pt x="2925966" y="423482"/>
                </a:lnTo>
                <a:lnTo>
                  <a:pt x="2909164" y="423482"/>
                </a:lnTo>
                <a:lnTo>
                  <a:pt x="2909164" y="406679"/>
                </a:lnTo>
                <a:lnTo>
                  <a:pt x="2892019" y="406679"/>
                </a:lnTo>
                <a:lnTo>
                  <a:pt x="2892019" y="423482"/>
                </a:lnTo>
                <a:lnTo>
                  <a:pt x="2875217" y="423482"/>
                </a:lnTo>
                <a:lnTo>
                  <a:pt x="2875217" y="440627"/>
                </a:lnTo>
                <a:lnTo>
                  <a:pt x="2892019" y="440627"/>
                </a:lnTo>
                <a:lnTo>
                  <a:pt x="2892019" y="457429"/>
                </a:lnTo>
                <a:close/>
                <a:moveTo>
                  <a:pt x="2959913" y="597332"/>
                </a:moveTo>
                <a:lnTo>
                  <a:pt x="2978429" y="597332"/>
                </a:lnTo>
                <a:lnTo>
                  <a:pt x="2978429" y="578472"/>
                </a:lnTo>
                <a:lnTo>
                  <a:pt x="2997289" y="578472"/>
                </a:lnTo>
                <a:lnTo>
                  <a:pt x="2997289" y="559956"/>
                </a:lnTo>
                <a:lnTo>
                  <a:pt x="2978429" y="559956"/>
                </a:lnTo>
                <a:lnTo>
                  <a:pt x="2978429" y="541096"/>
                </a:lnTo>
                <a:lnTo>
                  <a:pt x="2959913" y="541096"/>
                </a:lnTo>
                <a:lnTo>
                  <a:pt x="2959913" y="559956"/>
                </a:lnTo>
                <a:lnTo>
                  <a:pt x="2941054" y="559956"/>
                </a:lnTo>
                <a:lnTo>
                  <a:pt x="2941054" y="578472"/>
                </a:lnTo>
                <a:lnTo>
                  <a:pt x="2959913" y="578472"/>
                </a:lnTo>
                <a:lnTo>
                  <a:pt x="2959913" y="597332"/>
                </a:lnTo>
                <a:close/>
                <a:moveTo>
                  <a:pt x="2230907" y="2126323"/>
                </a:moveTo>
                <a:lnTo>
                  <a:pt x="2230907" y="2094090"/>
                </a:lnTo>
                <a:lnTo>
                  <a:pt x="2263140" y="2094090"/>
                </a:lnTo>
                <a:lnTo>
                  <a:pt x="2263140" y="2061858"/>
                </a:lnTo>
                <a:lnTo>
                  <a:pt x="2230907" y="2061858"/>
                </a:lnTo>
                <a:lnTo>
                  <a:pt x="2230907" y="2029625"/>
                </a:lnTo>
                <a:lnTo>
                  <a:pt x="2198675" y="2029625"/>
                </a:lnTo>
                <a:lnTo>
                  <a:pt x="2198675" y="2061858"/>
                </a:lnTo>
                <a:lnTo>
                  <a:pt x="2166442" y="2061858"/>
                </a:lnTo>
                <a:lnTo>
                  <a:pt x="2166442" y="2094090"/>
                </a:lnTo>
                <a:lnTo>
                  <a:pt x="2198675" y="2094090"/>
                </a:lnTo>
                <a:lnTo>
                  <a:pt x="2198675" y="2126323"/>
                </a:lnTo>
                <a:lnTo>
                  <a:pt x="2230907" y="2126323"/>
                </a:lnTo>
                <a:close/>
                <a:moveTo>
                  <a:pt x="1476527" y="1989163"/>
                </a:moveTo>
                <a:lnTo>
                  <a:pt x="1476527" y="1956930"/>
                </a:lnTo>
                <a:lnTo>
                  <a:pt x="1508760" y="1956930"/>
                </a:lnTo>
                <a:lnTo>
                  <a:pt x="1508760" y="1924698"/>
                </a:lnTo>
                <a:lnTo>
                  <a:pt x="1476527" y="1924698"/>
                </a:lnTo>
                <a:lnTo>
                  <a:pt x="1476527" y="1892465"/>
                </a:lnTo>
                <a:lnTo>
                  <a:pt x="1444295" y="1892465"/>
                </a:lnTo>
                <a:lnTo>
                  <a:pt x="1444295" y="1924698"/>
                </a:lnTo>
                <a:lnTo>
                  <a:pt x="1412062" y="1924698"/>
                </a:lnTo>
                <a:lnTo>
                  <a:pt x="1412062" y="1956930"/>
                </a:lnTo>
                <a:lnTo>
                  <a:pt x="1444295" y="1956930"/>
                </a:lnTo>
                <a:lnTo>
                  <a:pt x="1444295" y="1989163"/>
                </a:lnTo>
                <a:lnTo>
                  <a:pt x="1476527" y="1989163"/>
                </a:lnTo>
                <a:close/>
                <a:moveTo>
                  <a:pt x="1545107" y="2126323"/>
                </a:moveTo>
                <a:lnTo>
                  <a:pt x="1545107" y="2094090"/>
                </a:lnTo>
                <a:lnTo>
                  <a:pt x="1577340" y="2094090"/>
                </a:lnTo>
                <a:lnTo>
                  <a:pt x="1577340" y="2061858"/>
                </a:lnTo>
                <a:lnTo>
                  <a:pt x="1545107" y="2061858"/>
                </a:lnTo>
                <a:lnTo>
                  <a:pt x="1545107" y="2029625"/>
                </a:lnTo>
                <a:lnTo>
                  <a:pt x="1512875" y="2029625"/>
                </a:lnTo>
                <a:lnTo>
                  <a:pt x="1512875" y="2061858"/>
                </a:lnTo>
                <a:lnTo>
                  <a:pt x="1480642" y="2061858"/>
                </a:lnTo>
                <a:lnTo>
                  <a:pt x="1480642" y="2094090"/>
                </a:lnTo>
                <a:lnTo>
                  <a:pt x="1512875" y="2094090"/>
                </a:lnTo>
                <a:lnTo>
                  <a:pt x="1512875" y="2126323"/>
                </a:lnTo>
                <a:lnTo>
                  <a:pt x="1545107" y="2126323"/>
                </a:lnTo>
                <a:close/>
                <a:moveTo>
                  <a:pt x="1613687" y="2263483"/>
                </a:moveTo>
                <a:lnTo>
                  <a:pt x="1613687" y="2231250"/>
                </a:lnTo>
                <a:lnTo>
                  <a:pt x="1645920" y="2231250"/>
                </a:lnTo>
                <a:lnTo>
                  <a:pt x="1645920" y="2199018"/>
                </a:lnTo>
                <a:lnTo>
                  <a:pt x="1613687" y="2199018"/>
                </a:lnTo>
                <a:lnTo>
                  <a:pt x="1613687" y="2166785"/>
                </a:lnTo>
                <a:lnTo>
                  <a:pt x="1581455" y="2166785"/>
                </a:lnTo>
                <a:lnTo>
                  <a:pt x="1581455" y="2199018"/>
                </a:lnTo>
                <a:lnTo>
                  <a:pt x="1549222" y="2199018"/>
                </a:lnTo>
                <a:lnTo>
                  <a:pt x="1549222" y="2231250"/>
                </a:lnTo>
                <a:lnTo>
                  <a:pt x="1581455" y="2231250"/>
                </a:lnTo>
                <a:lnTo>
                  <a:pt x="1581455" y="2263483"/>
                </a:lnTo>
                <a:lnTo>
                  <a:pt x="1613687" y="2263483"/>
                </a:lnTo>
                <a:close/>
                <a:moveTo>
                  <a:pt x="1819427" y="2126323"/>
                </a:moveTo>
                <a:lnTo>
                  <a:pt x="1819427" y="2094090"/>
                </a:lnTo>
                <a:lnTo>
                  <a:pt x="1851660" y="2094090"/>
                </a:lnTo>
                <a:lnTo>
                  <a:pt x="1851660" y="2061858"/>
                </a:lnTo>
                <a:lnTo>
                  <a:pt x="1819427" y="2061858"/>
                </a:lnTo>
                <a:lnTo>
                  <a:pt x="1819427" y="2029625"/>
                </a:lnTo>
                <a:lnTo>
                  <a:pt x="1787195" y="2029625"/>
                </a:lnTo>
                <a:lnTo>
                  <a:pt x="1787195" y="2061858"/>
                </a:lnTo>
                <a:lnTo>
                  <a:pt x="1754962" y="2061858"/>
                </a:lnTo>
                <a:lnTo>
                  <a:pt x="1754962" y="2094090"/>
                </a:lnTo>
                <a:lnTo>
                  <a:pt x="1787195" y="2094090"/>
                </a:lnTo>
                <a:lnTo>
                  <a:pt x="1787195" y="2126323"/>
                </a:lnTo>
                <a:lnTo>
                  <a:pt x="1819427" y="2126323"/>
                </a:lnTo>
                <a:close/>
                <a:moveTo>
                  <a:pt x="1682267" y="2126323"/>
                </a:moveTo>
                <a:lnTo>
                  <a:pt x="1682267" y="2094090"/>
                </a:lnTo>
                <a:lnTo>
                  <a:pt x="1714500" y="2094090"/>
                </a:lnTo>
                <a:lnTo>
                  <a:pt x="1714500" y="2061858"/>
                </a:lnTo>
                <a:lnTo>
                  <a:pt x="1682267" y="2061858"/>
                </a:lnTo>
                <a:lnTo>
                  <a:pt x="1682267" y="2029625"/>
                </a:lnTo>
                <a:lnTo>
                  <a:pt x="1650035" y="2029625"/>
                </a:lnTo>
                <a:lnTo>
                  <a:pt x="1650035" y="2061858"/>
                </a:lnTo>
                <a:lnTo>
                  <a:pt x="1617802" y="2061858"/>
                </a:lnTo>
                <a:lnTo>
                  <a:pt x="1617802" y="2094090"/>
                </a:lnTo>
                <a:lnTo>
                  <a:pt x="1650035" y="2094090"/>
                </a:lnTo>
                <a:lnTo>
                  <a:pt x="1650035" y="2126323"/>
                </a:lnTo>
                <a:lnTo>
                  <a:pt x="1682267" y="2126323"/>
                </a:lnTo>
                <a:close/>
                <a:moveTo>
                  <a:pt x="1750847" y="2263483"/>
                </a:moveTo>
                <a:lnTo>
                  <a:pt x="1750847" y="2231250"/>
                </a:lnTo>
                <a:lnTo>
                  <a:pt x="1783080" y="2231250"/>
                </a:lnTo>
                <a:lnTo>
                  <a:pt x="1783080" y="2199018"/>
                </a:lnTo>
                <a:lnTo>
                  <a:pt x="1750847" y="2199018"/>
                </a:lnTo>
                <a:lnTo>
                  <a:pt x="1750847" y="2166785"/>
                </a:lnTo>
                <a:lnTo>
                  <a:pt x="1718615" y="2166785"/>
                </a:lnTo>
                <a:lnTo>
                  <a:pt x="1718615" y="2199018"/>
                </a:lnTo>
                <a:lnTo>
                  <a:pt x="1686382" y="2199018"/>
                </a:lnTo>
                <a:lnTo>
                  <a:pt x="1686382" y="2231250"/>
                </a:lnTo>
                <a:lnTo>
                  <a:pt x="1718615" y="2231250"/>
                </a:lnTo>
                <a:lnTo>
                  <a:pt x="1718615" y="2263483"/>
                </a:lnTo>
                <a:lnTo>
                  <a:pt x="1750847" y="2263483"/>
                </a:lnTo>
                <a:close/>
                <a:moveTo>
                  <a:pt x="1407947" y="2126323"/>
                </a:moveTo>
                <a:lnTo>
                  <a:pt x="1407947" y="2094090"/>
                </a:lnTo>
                <a:lnTo>
                  <a:pt x="1440180" y="2094090"/>
                </a:lnTo>
                <a:lnTo>
                  <a:pt x="1440180" y="2061858"/>
                </a:lnTo>
                <a:lnTo>
                  <a:pt x="1407947" y="2061858"/>
                </a:lnTo>
                <a:lnTo>
                  <a:pt x="1407947" y="2029625"/>
                </a:lnTo>
                <a:lnTo>
                  <a:pt x="1375715" y="2029625"/>
                </a:lnTo>
                <a:lnTo>
                  <a:pt x="1375715" y="2061858"/>
                </a:lnTo>
                <a:lnTo>
                  <a:pt x="1343482" y="2061858"/>
                </a:lnTo>
                <a:lnTo>
                  <a:pt x="1343482" y="2094090"/>
                </a:lnTo>
                <a:lnTo>
                  <a:pt x="1375715" y="2094090"/>
                </a:lnTo>
                <a:lnTo>
                  <a:pt x="1375715" y="2126323"/>
                </a:lnTo>
                <a:lnTo>
                  <a:pt x="1407947" y="2126323"/>
                </a:lnTo>
                <a:close/>
                <a:moveTo>
                  <a:pt x="1202207" y="1989163"/>
                </a:moveTo>
                <a:lnTo>
                  <a:pt x="1202207" y="1956930"/>
                </a:lnTo>
                <a:lnTo>
                  <a:pt x="1234440" y="1956930"/>
                </a:lnTo>
                <a:lnTo>
                  <a:pt x="1234440" y="1924698"/>
                </a:lnTo>
                <a:lnTo>
                  <a:pt x="1202207" y="1924698"/>
                </a:lnTo>
                <a:lnTo>
                  <a:pt x="1202207" y="1892465"/>
                </a:lnTo>
                <a:lnTo>
                  <a:pt x="1169975" y="1892465"/>
                </a:lnTo>
                <a:lnTo>
                  <a:pt x="1169975" y="1924698"/>
                </a:lnTo>
                <a:lnTo>
                  <a:pt x="1137742" y="1924698"/>
                </a:lnTo>
                <a:lnTo>
                  <a:pt x="1137742" y="1956930"/>
                </a:lnTo>
                <a:lnTo>
                  <a:pt x="1169975" y="1956930"/>
                </a:lnTo>
                <a:lnTo>
                  <a:pt x="1169975" y="1989163"/>
                </a:lnTo>
                <a:lnTo>
                  <a:pt x="1202207" y="1989163"/>
                </a:lnTo>
                <a:close/>
                <a:moveTo>
                  <a:pt x="1270787" y="2126323"/>
                </a:moveTo>
                <a:lnTo>
                  <a:pt x="1270787" y="2094090"/>
                </a:lnTo>
                <a:lnTo>
                  <a:pt x="1303020" y="2094090"/>
                </a:lnTo>
                <a:lnTo>
                  <a:pt x="1303020" y="2061858"/>
                </a:lnTo>
                <a:lnTo>
                  <a:pt x="1270787" y="2061858"/>
                </a:lnTo>
                <a:lnTo>
                  <a:pt x="1270787" y="2029625"/>
                </a:lnTo>
                <a:lnTo>
                  <a:pt x="1238555" y="2029625"/>
                </a:lnTo>
                <a:lnTo>
                  <a:pt x="1238555" y="2061858"/>
                </a:lnTo>
                <a:lnTo>
                  <a:pt x="1206322" y="2061858"/>
                </a:lnTo>
                <a:lnTo>
                  <a:pt x="1206322" y="2094090"/>
                </a:lnTo>
                <a:lnTo>
                  <a:pt x="1238555" y="2094090"/>
                </a:lnTo>
                <a:lnTo>
                  <a:pt x="1238555" y="2126323"/>
                </a:lnTo>
                <a:lnTo>
                  <a:pt x="1270787" y="2126323"/>
                </a:lnTo>
                <a:close/>
                <a:moveTo>
                  <a:pt x="1339367" y="1989163"/>
                </a:moveTo>
                <a:lnTo>
                  <a:pt x="1339367" y="1956930"/>
                </a:lnTo>
                <a:lnTo>
                  <a:pt x="1371600" y="1956930"/>
                </a:lnTo>
                <a:lnTo>
                  <a:pt x="1371600" y="1924698"/>
                </a:lnTo>
                <a:lnTo>
                  <a:pt x="1339367" y="1924698"/>
                </a:lnTo>
                <a:lnTo>
                  <a:pt x="1339367" y="1892465"/>
                </a:lnTo>
                <a:lnTo>
                  <a:pt x="1307135" y="1892465"/>
                </a:lnTo>
                <a:lnTo>
                  <a:pt x="1307135" y="1924698"/>
                </a:lnTo>
                <a:lnTo>
                  <a:pt x="1274902" y="1924698"/>
                </a:lnTo>
                <a:lnTo>
                  <a:pt x="1274902" y="1956930"/>
                </a:lnTo>
                <a:lnTo>
                  <a:pt x="1307135" y="1956930"/>
                </a:lnTo>
                <a:lnTo>
                  <a:pt x="1307135" y="1989163"/>
                </a:lnTo>
                <a:lnTo>
                  <a:pt x="1339367" y="1989163"/>
                </a:lnTo>
                <a:close/>
                <a:moveTo>
                  <a:pt x="2299487" y="2263483"/>
                </a:moveTo>
                <a:lnTo>
                  <a:pt x="2299487" y="2231250"/>
                </a:lnTo>
                <a:lnTo>
                  <a:pt x="2331720" y="2231250"/>
                </a:lnTo>
                <a:lnTo>
                  <a:pt x="2331720" y="2199018"/>
                </a:lnTo>
                <a:lnTo>
                  <a:pt x="2299487" y="2199018"/>
                </a:lnTo>
                <a:lnTo>
                  <a:pt x="2299487" y="2166785"/>
                </a:lnTo>
                <a:lnTo>
                  <a:pt x="2267255" y="2166785"/>
                </a:lnTo>
                <a:lnTo>
                  <a:pt x="2267255" y="2199018"/>
                </a:lnTo>
                <a:lnTo>
                  <a:pt x="2235022" y="2199018"/>
                </a:lnTo>
                <a:lnTo>
                  <a:pt x="2235022" y="2231250"/>
                </a:lnTo>
                <a:lnTo>
                  <a:pt x="2267255" y="2231250"/>
                </a:lnTo>
                <a:lnTo>
                  <a:pt x="2267255" y="2263483"/>
                </a:lnTo>
                <a:lnTo>
                  <a:pt x="2299487" y="2263483"/>
                </a:lnTo>
                <a:close/>
                <a:moveTo>
                  <a:pt x="2368067" y="2126323"/>
                </a:moveTo>
                <a:lnTo>
                  <a:pt x="2368067" y="2094090"/>
                </a:lnTo>
                <a:lnTo>
                  <a:pt x="2400300" y="2094090"/>
                </a:lnTo>
                <a:lnTo>
                  <a:pt x="2400300" y="2061858"/>
                </a:lnTo>
                <a:lnTo>
                  <a:pt x="2368067" y="2061858"/>
                </a:lnTo>
                <a:lnTo>
                  <a:pt x="2368067" y="2029625"/>
                </a:lnTo>
                <a:lnTo>
                  <a:pt x="2335835" y="2029625"/>
                </a:lnTo>
                <a:lnTo>
                  <a:pt x="2335835" y="2061858"/>
                </a:lnTo>
                <a:lnTo>
                  <a:pt x="2303602" y="2061858"/>
                </a:lnTo>
                <a:lnTo>
                  <a:pt x="2303602" y="2094090"/>
                </a:lnTo>
                <a:lnTo>
                  <a:pt x="2335835" y="2094090"/>
                </a:lnTo>
                <a:lnTo>
                  <a:pt x="2335835" y="2126323"/>
                </a:lnTo>
                <a:lnTo>
                  <a:pt x="2368067" y="2126323"/>
                </a:lnTo>
                <a:close/>
                <a:moveTo>
                  <a:pt x="1888007" y="2263483"/>
                </a:moveTo>
                <a:lnTo>
                  <a:pt x="1888007" y="2231250"/>
                </a:lnTo>
                <a:lnTo>
                  <a:pt x="1920240" y="2231250"/>
                </a:lnTo>
                <a:lnTo>
                  <a:pt x="1920240" y="2199018"/>
                </a:lnTo>
                <a:lnTo>
                  <a:pt x="1888007" y="2199018"/>
                </a:lnTo>
                <a:lnTo>
                  <a:pt x="1888007" y="2166785"/>
                </a:lnTo>
                <a:lnTo>
                  <a:pt x="1855775" y="2166785"/>
                </a:lnTo>
                <a:lnTo>
                  <a:pt x="1855775" y="2199018"/>
                </a:lnTo>
                <a:lnTo>
                  <a:pt x="1823542" y="2199018"/>
                </a:lnTo>
                <a:lnTo>
                  <a:pt x="1823542" y="2231250"/>
                </a:lnTo>
                <a:lnTo>
                  <a:pt x="1855775" y="2231250"/>
                </a:lnTo>
                <a:lnTo>
                  <a:pt x="1855775" y="2263483"/>
                </a:lnTo>
                <a:lnTo>
                  <a:pt x="1888007" y="2263483"/>
                </a:lnTo>
                <a:close/>
                <a:moveTo>
                  <a:pt x="2436647" y="2263483"/>
                </a:moveTo>
                <a:lnTo>
                  <a:pt x="2436647" y="2231250"/>
                </a:lnTo>
                <a:lnTo>
                  <a:pt x="2468880" y="2231250"/>
                </a:lnTo>
                <a:lnTo>
                  <a:pt x="2468880" y="2199018"/>
                </a:lnTo>
                <a:lnTo>
                  <a:pt x="2436647" y="2199018"/>
                </a:lnTo>
                <a:lnTo>
                  <a:pt x="2436647" y="2166785"/>
                </a:lnTo>
                <a:lnTo>
                  <a:pt x="2404415" y="2166785"/>
                </a:lnTo>
                <a:lnTo>
                  <a:pt x="2404415" y="2199018"/>
                </a:lnTo>
                <a:lnTo>
                  <a:pt x="2372182" y="2199018"/>
                </a:lnTo>
                <a:lnTo>
                  <a:pt x="2372182" y="2231250"/>
                </a:lnTo>
                <a:lnTo>
                  <a:pt x="2404415" y="2231250"/>
                </a:lnTo>
                <a:lnTo>
                  <a:pt x="2404415" y="2263483"/>
                </a:lnTo>
                <a:lnTo>
                  <a:pt x="2436647" y="2263483"/>
                </a:lnTo>
                <a:close/>
                <a:moveTo>
                  <a:pt x="2478481" y="463944"/>
                </a:moveTo>
                <a:lnTo>
                  <a:pt x="2499741" y="463944"/>
                </a:lnTo>
                <a:lnTo>
                  <a:pt x="2499741" y="442684"/>
                </a:lnTo>
                <a:lnTo>
                  <a:pt x="2521001" y="442684"/>
                </a:lnTo>
                <a:lnTo>
                  <a:pt x="2521001" y="421424"/>
                </a:lnTo>
                <a:lnTo>
                  <a:pt x="2499741" y="421424"/>
                </a:lnTo>
                <a:lnTo>
                  <a:pt x="2499741" y="400164"/>
                </a:lnTo>
                <a:lnTo>
                  <a:pt x="2478481" y="400164"/>
                </a:lnTo>
                <a:lnTo>
                  <a:pt x="2478481" y="421424"/>
                </a:lnTo>
                <a:lnTo>
                  <a:pt x="2457221" y="421424"/>
                </a:lnTo>
                <a:lnTo>
                  <a:pt x="2457221" y="442684"/>
                </a:lnTo>
                <a:lnTo>
                  <a:pt x="2478481" y="442684"/>
                </a:lnTo>
                <a:lnTo>
                  <a:pt x="2478481" y="463944"/>
                </a:lnTo>
                <a:close/>
                <a:moveTo>
                  <a:pt x="1238555" y="1755305"/>
                </a:moveTo>
                <a:lnTo>
                  <a:pt x="1238555" y="1787538"/>
                </a:lnTo>
                <a:lnTo>
                  <a:pt x="1206322" y="1787538"/>
                </a:lnTo>
                <a:lnTo>
                  <a:pt x="1206322" y="1819770"/>
                </a:lnTo>
                <a:lnTo>
                  <a:pt x="1238555" y="1819770"/>
                </a:lnTo>
                <a:lnTo>
                  <a:pt x="1238555" y="1852003"/>
                </a:lnTo>
                <a:lnTo>
                  <a:pt x="1270787" y="1852003"/>
                </a:lnTo>
                <a:lnTo>
                  <a:pt x="1270787" y="1819770"/>
                </a:lnTo>
                <a:lnTo>
                  <a:pt x="1303020" y="1819770"/>
                </a:lnTo>
                <a:lnTo>
                  <a:pt x="1303020" y="1787538"/>
                </a:lnTo>
                <a:lnTo>
                  <a:pt x="1270787" y="1787538"/>
                </a:lnTo>
                <a:lnTo>
                  <a:pt x="1270787" y="1755305"/>
                </a:lnTo>
                <a:lnTo>
                  <a:pt x="1238555" y="1755305"/>
                </a:lnTo>
                <a:close/>
                <a:moveTo>
                  <a:pt x="2025167" y="2263483"/>
                </a:moveTo>
                <a:lnTo>
                  <a:pt x="2025167" y="2231250"/>
                </a:lnTo>
                <a:lnTo>
                  <a:pt x="2057400" y="2231250"/>
                </a:lnTo>
                <a:lnTo>
                  <a:pt x="2057400" y="2199018"/>
                </a:lnTo>
                <a:lnTo>
                  <a:pt x="2025167" y="2199018"/>
                </a:lnTo>
                <a:lnTo>
                  <a:pt x="2025167" y="2166785"/>
                </a:lnTo>
                <a:lnTo>
                  <a:pt x="1992935" y="2166785"/>
                </a:lnTo>
                <a:lnTo>
                  <a:pt x="1992935" y="2199018"/>
                </a:lnTo>
                <a:lnTo>
                  <a:pt x="1960702" y="2199018"/>
                </a:lnTo>
                <a:lnTo>
                  <a:pt x="1960702" y="2231250"/>
                </a:lnTo>
                <a:lnTo>
                  <a:pt x="1992935" y="2231250"/>
                </a:lnTo>
                <a:lnTo>
                  <a:pt x="1992935" y="2263483"/>
                </a:lnTo>
                <a:lnTo>
                  <a:pt x="2025167" y="2263483"/>
                </a:lnTo>
                <a:close/>
                <a:moveTo>
                  <a:pt x="1956587" y="2126323"/>
                </a:moveTo>
                <a:lnTo>
                  <a:pt x="1956587" y="2094090"/>
                </a:lnTo>
                <a:lnTo>
                  <a:pt x="1988820" y="2094090"/>
                </a:lnTo>
                <a:lnTo>
                  <a:pt x="1988820" y="2061858"/>
                </a:lnTo>
                <a:lnTo>
                  <a:pt x="1956587" y="2061858"/>
                </a:lnTo>
                <a:lnTo>
                  <a:pt x="1956587" y="2029625"/>
                </a:lnTo>
                <a:lnTo>
                  <a:pt x="1924355" y="2029625"/>
                </a:lnTo>
                <a:lnTo>
                  <a:pt x="1924355" y="2061858"/>
                </a:lnTo>
                <a:lnTo>
                  <a:pt x="1892122" y="2061858"/>
                </a:lnTo>
                <a:lnTo>
                  <a:pt x="1892122" y="2094090"/>
                </a:lnTo>
                <a:lnTo>
                  <a:pt x="1924355" y="2094090"/>
                </a:lnTo>
                <a:lnTo>
                  <a:pt x="1924355" y="2126323"/>
                </a:lnTo>
                <a:lnTo>
                  <a:pt x="1956587" y="2126323"/>
                </a:lnTo>
                <a:close/>
                <a:moveTo>
                  <a:pt x="2093747" y="2126323"/>
                </a:moveTo>
                <a:lnTo>
                  <a:pt x="2093747" y="2094090"/>
                </a:lnTo>
                <a:lnTo>
                  <a:pt x="2125980" y="2094090"/>
                </a:lnTo>
                <a:lnTo>
                  <a:pt x="2125980" y="2061858"/>
                </a:lnTo>
                <a:lnTo>
                  <a:pt x="2093747" y="2061858"/>
                </a:lnTo>
                <a:lnTo>
                  <a:pt x="2093747" y="2029625"/>
                </a:lnTo>
                <a:lnTo>
                  <a:pt x="2061515" y="2029625"/>
                </a:lnTo>
                <a:lnTo>
                  <a:pt x="2061515" y="2061858"/>
                </a:lnTo>
                <a:lnTo>
                  <a:pt x="2029282" y="2061858"/>
                </a:lnTo>
                <a:lnTo>
                  <a:pt x="2029282" y="2094090"/>
                </a:lnTo>
                <a:lnTo>
                  <a:pt x="2061515" y="2094090"/>
                </a:lnTo>
                <a:lnTo>
                  <a:pt x="2061515" y="2126323"/>
                </a:lnTo>
                <a:lnTo>
                  <a:pt x="2093747" y="2126323"/>
                </a:lnTo>
                <a:close/>
                <a:moveTo>
                  <a:pt x="2162327" y="2263483"/>
                </a:moveTo>
                <a:lnTo>
                  <a:pt x="2162327" y="2231250"/>
                </a:lnTo>
                <a:lnTo>
                  <a:pt x="2194560" y="2231250"/>
                </a:lnTo>
                <a:lnTo>
                  <a:pt x="2194560" y="2199018"/>
                </a:lnTo>
                <a:lnTo>
                  <a:pt x="2162327" y="2199018"/>
                </a:lnTo>
                <a:lnTo>
                  <a:pt x="2162327" y="2166785"/>
                </a:lnTo>
                <a:lnTo>
                  <a:pt x="2130095" y="2166785"/>
                </a:lnTo>
                <a:lnTo>
                  <a:pt x="2130095" y="2199018"/>
                </a:lnTo>
                <a:lnTo>
                  <a:pt x="2097862" y="2199018"/>
                </a:lnTo>
                <a:lnTo>
                  <a:pt x="2097862" y="2231250"/>
                </a:lnTo>
                <a:lnTo>
                  <a:pt x="2130095" y="2231250"/>
                </a:lnTo>
                <a:lnTo>
                  <a:pt x="2130095" y="2263483"/>
                </a:lnTo>
                <a:lnTo>
                  <a:pt x="2162327" y="2263483"/>
                </a:lnTo>
                <a:close/>
                <a:moveTo>
                  <a:pt x="1581455" y="1618145"/>
                </a:moveTo>
                <a:lnTo>
                  <a:pt x="1581455" y="1650378"/>
                </a:lnTo>
                <a:lnTo>
                  <a:pt x="1549222" y="1650378"/>
                </a:lnTo>
                <a:lnTo>
                  <a:pt x="1549222" y="1682610"/>
                </a:lnTo>
                <a:lnTo>
                  <a:pt x="1581455" y="1682610"/>
                </a:lnTo>
                <a:lnTo>
                  <a:pt x="1581455" y="1714843"/>
                </a:lnTo>
                <a:lnTo>
                  <a:pt x="1613687" y="1714843"/>
                </a:lnTo>
                <a:lnTo>
                  <a:pt x="1613687" y="1682610"/>
                </a:lnTo>
                <a:lnTo>
                  <a:pt x="1645920" y="1682610"/>
                </a:lnTo>
                <a:lnTo>
                  <a:pt x="1645920" y="1650378"/>
                </a:lnTo>
                <a:lnTo>
                  <a:pt x="1613687" y="1650378"/>
                </a:lnTo>
                <a:lnTo>
                  <a:pt x="1613687" y="1618145"/>
                </a:lnTo>
                <a:lnTo>
                  <a:pt x="1581455" y="1618145"/>
                </a:lnTo>
                <a:close/>
                <a:moveTo>
                  <a:pt x="2198675" y="1755305"/>
                </a:moveTo>
                <a:lnTo>
                  <a:pt x="2198675" y="1787538"/>
                </a:lnTo>
                <a:lnTo>
                  <a:pt x="2166442" y="1787538"/>
                </a:lnTo>
                <a:lnTo>
                  <a:pt x="2166442" y="1819770"/>
                </a:lnTo>
                <a:lnTo>
                  <a:pt x="2198675" y="1819770"/>
                </a:lnTo>
                <a:lnTo>
                  <a:pt x="2198675" y="1852003"/>
                </a:lnTo>
                <a:lnTo>
                  <a:pt x="2230907" y="1852003"/>
                </a:lnTo>
                <a:lnTo>
                  <a:pt x="2230907" y="1819770"/>
                </a:lnTo>
                <a:lnTo>
                  <a:pt x="2263140" y="1819770"/>
                </a:lnTo>
                <a:lnTo>
                  <a:pt x="2263140" y="1787538"/>
                </a:lnTo>
                <a:lnTo>
                  <a:pt x="2230907" y="1787538"/>
                </a:lnTo>
                <a:lnTo>
                  <a:pt x="2230907" y="1755305"/>
                </a:lnTo>
                <a:lnTo>
                  <a:pt x="2198675" y="1755305"/>
                </a:lnTo>
                <a:close/>
                <a:moveTo>
                  <a:pt x="2267255" y="1618145"/>
                </a:moveTo>
                <a:lnTo>
                  <a:pt x="2267255" y="1650378"/>
                </a:lnTo>
                <a:lnTo>
                  <a:pt x="2235022" y="1650378"/>
                </a:lnTo>
                <a:lnTo>
                  <a:pt x="2235022" y="1682610"/>
                </a:lnTo>
                <a:lnTo>
                  <a:pt x="2267255" y="1682610"/>
                </a:lnTo>
                <a:lnTo>
                  <a:pt x="2267255" y="1714843"/>
                </a:lnTo>
                <a:lnTo>
                  <a:pt x="2299487" y="1714843"/>
                </a:lnTo>
                <a:lnTo>
                  <a:pt x="2299487" y="1682610"/>
                </a:lnTo>
                <a:lnTo>
                  <a:pt x="2331720" y="1682610"/>
                </a:lnTo>
                <a:lnTo>
                  <a:pt x="2331720" y="1650378"/>
                </a:lnTo>
                <a:lnTo>
                  <a:pt x="2299487" y="1650378"/>
                </a:lnTo>
                <a:lnTo>
                  <a:pt x="2299487" y="1618145"/>
                </a:lnTo>
                <a:lnTo>
                  <a:pt x="2267255" y="1618145"/>
                </a:lnTo>
                <a:close/>
                <a:moveTo>
                  <a:pt x="2061515" y="1755305"/>
                </a:moveTo>
                <a:lnTo>
                  <a:pt x="2061515" y="1787538"/>
                </a:lnTo>
                <a:lnTo>
                  <a:pt x="2029282" y="1787538"/>
                </a:lnTo>
                <a:lnTo>
                  <a:pt x="2029282" y="1819770"/>
                </a:lnTo>
                <a:lnTo>
                  <a:pt x="2061515" y="1819770"/>
                </a:lnTo>
                <a:lnTo>
                  <a:pt x="2061515" y="1852003"/>
                </a:lnTo>
                <a:lnTo>
                  <a:pt x="2093747" y="1852003"/>
                </a:lnTo>
                <a:lnTo>
                  <a:pt x="2093747" y="1819770"/>
                </a:lnTo>
                <a:lnTo>
                  <a:pt x="2125980" y="1819770"/>
                </a:lnTo>
                <a:lnTo>
                  <a:pt x="2125980" y="1787538"/>
                </a:lnTo>
                <a:lnTo>
                  <a:pt x="2093747" y="1787538"/>
                </a:lnTo>
                <a:lnTo>
                  <a:pt x="2093747" y="1755305"/>
                </a:lnTo>
                <a:lnTo>
                  <a:pt x="2061515" y="1755305"/>
                </a:lnTo>
                <a:close/>
                <a:moveTo>
                  <a:pt x="2335835" y="1755305"/>
                </a:moveTo>
                <a:lnTo>
                  <a:pt x="2335835" y="1787538"/>
                </a:lnTo>
                <a:lnTo>
                  <a:pt x="2303602" y="1787538"/>
                </a:lnTo>
                <a:lnTo>
                  <a:pt x="2303602" y="1819770"/>
                </a:lnTo>
                <a:lnTo>
                  <a:pt x="2335835" y="1819770"/>
                </a:lnTo>
                <a:lnTo>
                  <a:pt x="2335835" y="1852003"/>
                </a:lnTo>
                <a:lnTo>
                  <a:pt x="2368067" y="1852003"/>
                </a:lnTo>
                <a:lnTo>
                  <a:pt x="2368067" y="1819770"/>
                </a:lnTo>
                <a:lnTo>
                  <a:pt x="2400300" y="1819770"/>
                </a:lnTo>
                <a:lnTo>
                  <a:pt x="2400300" y="1787538"/>
                </a:lnTo>
                <a:lnTo>
                  <a:pt x="2368067" y="1787538"/>
                </a:lnTo>
                <a:lnTo>
                  <a:pt x="2368067" y="1755305"/>
                </a:lnTo>
                <a:lnTo>
                  <a:pt x="2335835" y="1755305"/>
                </a:lnTo>
                <a:close/>
                <a:moveTo>
                  <a:pt x="2130095" y="1618145"/>
                </a:moveTo>
                <a:lnTo>
                  <a:pt x="2130095" y="1650378"/>
                </a:lnTo>
                <a:lnTo>
                  <a:pt x="2097862" y="1650378"/>
                </a:lnTo>
                <a:lnTo>
                  <a:pt x="2097862" y="1682610"/>
                </a:lnTo>
                <a:lnTo>
                  <a:pt x="2130095" y="1682610"/>
                </a:lnTo>
                <a:lnTo>
                  <a:pt x="2130095" y="1714843"/>
                </a:lnTo>
                <a:lnTo>
                  <a:pt x="2162327" y="1714843"/>
                </a:lnTo>
                <a:lnTo>
                  <a:pt x="2162327" y="1682610"/>
                </a:lnTo>
                <a:lnTo>
                  <a:pt x="2194560" y="1682610"/>
                </a:lnTo>
                <a:lnTo>
                  <a:pt x="2194560" y="1650378"/>
                </a:lnTo>
                <a:lnTo>
                  <a:pt x="2162327" y="1650378"/>
                </a:lnTo>
                <a:lnTo>
                  <a:pt x="2162327" y="1618145"/>
                </a:lnTo>
                <a:lnTo>
                  <a:pt x="2130095" y="1618145"/>
                </a:lnTo>
                <a:close/>
                <a:moveTo>
                  <a:pt x="2299487" y="1989163"/>
                </a:moveTo>
                <a:lnTo>
                  <a:pt x="2299487" y="1956930"/>
                </a:lnTo>
                <a:lnTo>
                  <a:pt x="2331720" y="1956930"/>
                </a:lnTo>
                <a:lnTo>
                  <a:pt x="2331720" y="1924698"/>
                </a:lnTo>
                <a:lnTo>
                  <a:pt x="2299487" y="1924698"/>
                </a:lnTo>
                <a:lnTo>
                  <a:pt x="2299487" y="1892465"/>
                </a:lnTo>
                <a:lnTo>
                  <a:pt x="2267255" y="1892465"/>
                </a:lnTo>
                <a:lnTo>
                  <a:pt x="2267255" y="1924698"/>
                </a:lnTo>
                <a:lnTo>
                  <a:pt x="2235022" y="1924698"/>
                </a:lnTo>
                <a:lnTo>
                  <a:pt x="2235022" y="1956930"/>
                </a:lnTo>
                <a:lnTo>
                  <a:pt x="2267255" y="1956930"/>
                </a:lnTo>
                <a:lnTo>
                  <a:pt x="2267255" y="1989163"/>
                </a:lnTo>
                <a:lnTo>
                  <a:pt x="2299487" y="1989163"/>
                </a:lnTo>
                <a:close/>
                <a:moveTo>
                  <a:pt x="2404415" y="1892465"/>
                </a:moveTo>
                <a:lnTo>
                  <a:pt x="2404415" y="1924698"/>
                </a:lnTo>
                <a:lnTo>
                  <a:pt x="2372182" y="1924698"/>
                </a:lnTo>
                <a:lnTo>
                  <a:pt x="2372182" y="1956930"/>
                </a:lnTo>
                <a:lnTo>
                  <a:pt x="2404415" y="1956930"/>
                </a:lnTo>
                <a:lnTo>
                  <a:pt x="2404415" y="1989163"/>
                </a:lnTo>
                <a:lnTo>
                  <a:pt x="2436647" y="1989163"/>
                </a:lnTo>
                <a:lnTo>
                  <a:pt x="2436647" y="1956930"/>
                </a:lnTo>
                <a:lnTo>
                  <a:pt x="2468880" y="1956930"/>
                </a:lnTo>
                <a:lnTo>
                  <a:pt x="2468880" y="1924698"/>
                </a:lnTo>
                <a:lnTo>
                  <a:pt x="2436647" y="1924698"/>
                </a:lnTo>
                <a:lnTo>
                  <a:pt x="2436647" y="1892465"/>
                </a:lnTo>
                <a:lnTo>
                  <a:pt x="2404415" y="1892465"/>
                </a:lnTo>
                <a:close/>
                <a:moveTo>
                  <a:pt x="2162327" y="1989163"/>
                </a:moveTo>
                <a:lnTo>
                  <a:pt x="2162327" y="1956930"/>
                </a:lnTo>
                <a:lnTo>
                  <a:pt x="2194560" y="1956930"/>
                </a:lnTo>
                <a:lnTo>
                  <a:pt x="2194560" y="1924698"/>
                </a:lnTo>
                <a:lnTo>
                  <a:pt x="2162327" y="1924698"/>
                </a:lnTo>
                <a:lnTo>
                  <a:pt x="2162327" y="1892465"/>
                </a:lnTo>
                <a:lnTo>
                  <a:pt x="2130095" y="1892465"/>
                </a:lnTo>
                <a:lnTo>
                  <a:pt x="2130095" y="1924698"/>
                </a:lnTo>
                <a:lnTo>
                  <a:pt x="2097862" y="1924698"/>
                </a:lnTo>
                <a:lnTo>
                  <a:pt x="2097862" y="1956930"/>
                </a:lnTo>
                <a:lnTo>
                  <a:pt x="2130095" y="1956930"/>
                </a:lnTo>
                <a:lnTo>
                  <a:pt x="2130095" y="1989163"/>
                </a:lnTo>
                <a:lnTo>
                  <a:pt x="2162327" y="1989163"/>
                </a:lnTo>
                <a:close/>
                <a:moveTo>
                  <a:pt x="2472995" y="1755305"/>
                </a:moveTo>
                <a:lnTo>
                  <a:pt x="2472995" y="1787538"/>
                </a:lnTo>
                <a:lnTo>
                  <a:pt x="2440762" y="1787538"/>
                </a:lnTo>
                <a:lnTo>
                  <a:pt x="2440762" y="1819770"/>
                </a:lnTo>
                <a:lnTo>
                  <a:pt x="2472995" y="1819770"/>
                </a:lnTo>
                <a:lnTo>
                  <a:pt x="2472995" y="1852003"/>
                </a:lnTo>
                <a:lnTo>
                  <a:pt x="2505227" y="1852003"/>
                </a:lnTo>
                <a:lnTo>
                  <a:pt x="2505227" y="1819770"/>
                </a:lnTo>
                <a:lnTo>
                  <a:pt x="2537460" y="1819770"/>
                </a:lnTo>
                <a:lnTo>
                  <a:pt x="2537460" y="1787538"/>
                </a:lnTo>
                <a:lnTo>
                  <a:pt x="2505227" y="1787538"/>
                </a:lnTo>
                <a:lnTo>
                  <a:pt x="2505227" y="1755305"/>
                </a:lnTo>
                <a:lnTo>
                  <a:pt x="2472995" y="1755305"/>
                </a:lnTo>
                <a:close/>
                <a:moveTo>
                  <a:pt x="1924355" y="1755305"/>
                </a:moveTo>
                <a:lnTo>
                  <a:pt x="1924355" y="1787538"/>
                </a:lnTo>
                <a:lnTo>
                  <a:pt x="1892122" y="1787538"/>
                </a:lnTo>
                <a:lnTo>
                  <a:pt x="1892122" y="1819770"/>
                </a:lnTo>
                <a:lnTo>
                  <a:pt x="1924355" y="1819770"/>
                </a:lnTo>
                <a:lnTo>
                  <a:pt x="1924355" y="1852003"/>
                </a:lnTo>
                <a:lnTo>
                  <a:pt x="1956587" y="1852003"/>
                </a:lnTo>
                <a:lnTo>
                  <a:pt x="1956587" y="1819770"/>
                </a:lnTo>
                <a:lnTo>
                  <a:pt x="1988820" y="1819770"/>
                </a:lnTo>
                <a:lnTo>
                  <a:pt x="1988820" y="1787538"/>
                </a:lnTo>
                <a:lnTo>
                  <a:pt x="1956587" y="1787538"/>
                </a:lnTo>
                <a:lnTo>
                  <a:pt x="1956587" y="1755305"/>
                </a:lnTo>
                <a:lnTo>
                  <a:pt x="1924355" y="1755305"/>
                </a:lnTo>
                <a:close/>
                <a:moveTo>
                  <a:pt x="1650035" y="1755305"/>
                </a:moveTo>
                <a:lnTo>
                  <a:pt x="1650035" y="1787538"/>
                </a:lnTo>
                <a:lnTo>
                  <a:pt x="1617802" y="1787538"/>
                </a:lnTo>
                <a:lnTo>
                  <a:pt x="1617802" y="1819770"/>
                </a:lnTo>
                <a:lnTo>
                  <a:pt x="1650035" y="1819770"/>
                </a:lnTo>
                <a:lnTo>
                  <a:pt x="1650035" y="1852003"/>
                </a:lnTo>
                <a:lnTo>
                  <a:pt x="1682267" y="1852003"/>
                </a:lnTo>
                <a:lnTo>
                  <a:pt x="1682267" y="1819770"/>
                </a:lnTo>
                <a:lnTo>
                  <a:pt x="1714500" y="1819770"/>
                </a:lnTo>
                <a:lnTo>
                  <a:pt x="1714500" y="1787538"/>
                </a:lnTo>
                <a:lnTo>
                  <a:pt x="1682267" y="1787538"/>
                </a:lnTo>
                <a:lnTo>
                  <a:pt x="1682267" y="1755305"/>
                </a:lnTo>
                <a:lnTo>
                  <a:pt x="1650035" y="1755305"/>
                </a:lnTo>
                <a:close/>
                <a:moveTo>
                  <a:pt x="2025167" y="1989163"/>
                </a:moveTo>
                <a:lnTo>
                  <a:pt x="2025167" y="1956930"/>
                </a:lnTo>
                <a:lnTo>
                  <a:pt x="2057400" y="1956930"/>
                </a:lnTo>
                <a:lnTo>
                  <a:pt x="2057400" y="1924698"/>
                </a:lnTo>
                <a:lnTo>
                  <a:pt x="2025167" y="1924698"/>
                </a:lnTo>
                <a:lnTo>
                  <a:pt x="2025167" y="1892465"/>
                </a:lnTo>
                <a:lnTo>
                  <a:pt x="1992935" y="1892465"/>
                </a:lnTo>
                <a:lnTo>
                  <a:pt x="1992935" y="1924698"/>
                </a:lnTo>
                <a:lnTo>
                  <a:pt x="1960702" y="1924698"/>
                </a:lnTo>
                <a:lnTo>
                  <a:pt x="1960702" y="1956930"/>
                </a:lnTo>
                <a:lnTo>
                  <a:pt x="1992935" y="1956930"/>
                </a:lnTo>
                <a:lnTo>
                  <a:pt x="1992935" y="1989163"/>
                </a:lnTo>
                <a:lnTo>
                  <a:pt x="2025167" y="1989163"/>
                </a:lnTo>
                <a:close/>
                <a:moveTo>
                  <a:pt x="1992935" y="1618145"/>
                </a:moveTo>
                <a:lnTo>
                  <a:pt x="1992935" y="1650378"/>
                </a:lnTo>
                <a:lnTo>
                  <a:pt x="1960702" y="1650378"/>
                </a:lnTo>
                <a:lnTo>
                  <a:pt x="1960702" y="1682610"/>
                </a:lnTo>
                <a:lnTo>
                  <a:pt x="1992935" y="1682610"/>
                </a:lnTo>
                <a:lnTo>
                  <a:pt x="1992935" y="1714843"/>
                </a:lnTo>
                <a:lnTo>
                  <a:pt x="2025167" y="1714843"/>
                </a:lnTo>
                <a:lnTo>
                  <a:pt x="2025167" y="1682610"/>
                </a:lnTo>
                <a:lnTo>
                  <a:pt x="2057400" y="1682610"/>
                </a:lnTo>
                <a:lnTo>
                  <a:pt x="2057400" y="1650378"/>
                </a:lnTo>
                <a:lnTo>
                  <a:pt x="2025167" y="1650378"/>
                </a:lnTo>
                <a:lnTo>
                  <a:pt x="2025167" y="1618145"/>
                </a:lnTo>
                <a:lnTo>
                  <a:pt x="1992935" y="1618145"/>
                </a:lnTo>
                <a:close/>
                <a:moveTo>
                  <a:pt x="1444295" y="1618145"/>
                </a:moveTo>
                <a:lnTo>
                  <a:pt x="1444295" y="1650378"/>
                </a:lnTo>
                <a:lnTo>
                  <a:pt x="1412062" y="1650378"/>
                </a:lnTo>
                <a:lnTo>
                  <a:pt x="1412062" y="1682610"/>
                </a:lnTo>
                <a:lnTo>
                  <a:pt x="1444295" y="1682610"/>
                </a:lnTo>
                <a:lnTo>
                  <a:pt x="1444295" y="1714843"/>
                </a:lnTo>
                <a:lnTo>
                  <a:pt x="1476527" y="1714843"/>
                </a:lnTo>
                <a:lnTo>
                  <a:pt x="1476527" y="1682610"/>
                </a:lnTo>
                <a:lnTo>
                  <a:pt x="1508760" y="1682610"/>
                </a:lnTo>
                <a:lnTo>
                  <a:pt x="1508760" y="1650378"/>
                </a:lnTo>
                <a:lnTo>
                  <a:pt x="1476527" y="1650378"/>
                </a:lnTo>
                <a:lnTo>
                  <a:pt x="1476527" y="1618145"/>
                </a:lnTo>
                <a:lnTo>
                  <a:pt x="1444295" y="1618145"/>
                </a:lnTo>
                <a:close/>
                <a:moveTo>
                  <a:pt x="1512875" y="1755305"/>
                </a:moveTo>
                <a:lnTo>
                  <a:pt x="1512875" y="1787538"/>
                </a:lnTo>
                <a:lnTo>
                  <a:pt x="1480642" y="1787538"/>
                </a:lnTo>
                <a:lnTo>
                  <a:pt x="1480642" y="1819770"/>
                </a:lnTo>
                <a:lnTo>
                  <a:pt x="1512875" y="1819770"/>
                </a:lnTo>
                <a:lnTo>
                  <a:pt x="1512875" y="1852003"/>
                </a:lnTo>
                <a:lnTo>
                  <a:pt x="1545107" y="1852003"/>
                </a:lnTo>
                <a:lnTo>
                  <a:pt x="1545107" y="1819770"/>
                </a:lnTo>
                <a:lnTo>
                  <a:pt x="1577340" y="1819770"/>
                </a:lnTo>
                <a:lnTo>
                  <a:pt x="1577340" y="1787538"/>
                </a:lnTo>
                <a:lnTo>
                  <a:pt x="1545107" y="1787538"/>
                </a:lnTo>
                <a:lnTo>
                  <a:pt x="1545107" y="1755305"/>
                </a:lnTo>
                <a:lnTo>
                  <a:pt x="1512875" y="1755305"/>
                </a:lnTo>
                <a:close/>
                <a:moveTo>
                  <a:pt x="1855775" y="1618145"/>
                </a:moveTo>
                <a:lnTo>
                  <a:pt x="1855775" y="1650378"/>
                </a:lnTo>
                <a:lnTo>
                  <a:pt x="1823542" y="1650378"/>
                </a:lnTo>
                <a:lnTo>
                  <a:pt x="1823542" y="1682610"/>
                </a:lnTo>
                <a:lnTo>
                  <a:pt x="1855775" y="1682610"/>
                </a:lnTo>
                <a:lnTo>
                  <a:pt x="1855775" y="1714843"/>
                </a:lnTo>
                <a:lnTo>
                  <a:pt x="1888007" y="1714843"/>
                </a:lnTo>
                <a:lnTo>
                  <a:pt x="1888007" y="1682610"/>
                </a:lnTo>
                <a:lnTo>
                  <a:pt x="1920240" y="1682610"/>
                </a:lnTo>
                <a:lnTo>
                  <a:pt x="1920240" y="1650378"/>
                </a:lnTo>
                <a:lnTo>
                  <a:pt x="1888007" y="1650378"/>
                </a:lnTo>
                <a:lnTo>
                  <a:pt x="1888007" y="1618145"/>
                </a:lnTo>
                <a:lnTo>
                  <a:pt x="1855775" y="1618145"/>
                </a:lnTo>
                <a:close/>
                <a:moveTo>
                  <a:pt x="1375715" y="1755305"/>
                </a:moveTo>
                <a:lnTo>
                  <a:pt x="1375715" y="1787538"/>
                </a:lnTo>
                <a:lnTo>
                  <a:pt x="1343482" y="1787538"/>
                </a:lnTo>
                <a:lnTo>
                  <a:pt x="1343482" y="1819770"/>
                </a:lnTo>
                <a:lnTo>
                  <a:pt x="1375715" y="1819770"/>
                </a:lnTo>
                <a:lnTo>
                  <a:pt x="1375715" y="1852003"/>
                </a:lnTo>
                <a:lnTo>
                  <a:pt x="1407947" y="1852003"/>
                </a:lnTo>
                <a:lnTo>
                  <a:pt x="1407947" y="1819770"/>
                </a:lnTo>
                <a:lnTo>
                  <a:pt x="1440180" y="1819770"/>
                </a:lnTo>
                <a:lnTo>
                  <a:pt x="1440180" y="1787538"/>
                </a:lnTo>
                <a:lnTo>
                  <a:pt x="1407947" y="1787538"/>
                </a:lnTo>
                <a:lnTo>
                  <a:pt x="1407947" y="1755305"/>
                </a:lnTo>
                <a:lnTo>
                  <a:pt x="1375715" y="1755305"/>
                </a:lnTo>
                <a:close/>
                <a:moveTo>
                  <a:pt x="1718615" y="1618145"/>
                </a:moveTo>
                <a:lnTo>
                  <a:pt x="1718615" y="1650378"/>
                </a:lnTo>
                <a:lnTo>
                  <a:pt x="1686382" y="1650378"/>
                </a:lnTo>
                <a:lnTo>
                  <a:pt x="1686382" y="1682610"/>
                </a:lnTo>
                <a:lnTo>
                  <a:pt x="1718615" y="1682610"/>
                </a:lnTo>
                <a:lnTo>
                  <a:pt x="1718615" y="1714843"/>
                </a:lnTo>
                <a:lnTo>
                  <a:pt x="1750847" y="1714843"/>
                </a:lnTo>
                <a:lnTo>
                  <a:pt x="1750847" y="1682610"/>
                </a:lnTo>
                <a:lnTo>
                  <a:pt x="1783080" y="1682610"/>
                </a:lnTo>
                <a:lnTo>
                  <a:pt x="1783080" y="1650378"/>
                </a:lnTo>
                <a:lnTo>
                  <a:pt x="1750847" y="1650378"/>
                </a:lnTo>
                <a:lnTo>
                  <a:pt x="1750847" y="1618145"/>
                </a:lnTo>
                <a:lnTo>
                  <a:pt x="1718615" y="1618145"/>
                </a:lnTo>
                <a:close/>
                <a:moveTo>
                  <a:pt x="1787195" y="1755305"/>
                </a:moveTo>
                <a:lnTo>
                  <a:pt x="1787195" y="1787538"/>
                </a:lnTo>
                <a:lnTo>
                  <a:pt x="1754962" y="1787538"/>
                </a:lnTo>
                <a:lnTo>
                  <a:pt x="1754962" y="1819770"/>
                </a:lnTo>
                <a:lnTo>
                  <a:pt x="1787195" y="1819770"/>
                </a:lnTo>
                <a:lnTo>
                  <a:pt x="1787195" y="1852003"/>
                </a:lnTo>
                <a:lnTo>
                  <a:pt x="1819427" y="1852003"/>
                </a:lnTo>
                <a:lnTo>
                  <a:pt x="1819427" y="1819770"/>
                </a:lnTo>
                <a:lnTo>
                  <a:pt x="1851660" y="1819770"/>
                </a:lnTo>
                <a:lnTo>
                  <a:pt x="1851660" y="1787538"/>
                </a:lnTo>
                <a:lnTo>
                  <a:pt x="1819427" y="1787538"/>
                </a:lnTo>
                <a:lnTo>
                  <a:pt x="1819427" y="1755305"/>
                </a:lnTo>
                <a:lnTo>
                  <a:pt x="1787195" y="1755305"/>
                </a:lnTo>
                <a:close/>
                <a:moveTo>
                  <a:pt x="626135" y="1151801"/>
                </a:moveTo>
                <a:lnTo>
                  <a:pt x="648767" y="1151801"/>
                </a:lnTo>
                <a:lnTo>
                  <a:pt x="648767" y="1129170"/>
                </a:lnTo>
                <a:lnTo>
                  <a:pt x="671398" y="1129170"/>
                </a:lnTo>
                <a:lnTo>
                  <a:pt x="671398" y="1106538"/>
                </a:lnTo>
                <a:lnTo>
                  <a:pt x="648767" y="1106538"/>
                </a:lnTo>
                <a:lnTo>
                  <a:pt x="648767" y="1083907"/>
                </a:lnTo>
                <a:lnTo>
                  <a:pt x="626135" y="1083907"/>
                </a:lnTo>
                <a:lnTo>
                  <a:pt x="626135" y="1106538"/>
                </a:lnTo>
                <a:lnTo>
                  <a:pt x="603504" y="1106538"/>
                </a:lnTo>
                <a:lnTo>
                  <a:pt x="603504" y="1129170"/>
                </a:lnTo>
                <a:lnTo>
                  <a:pt x="626135" y="1129170"/>
                </a:lnTo>
                <a:lnTo>
                  <a:pt x="626135" y="1151801"/>
                </a:lnTo>
                <a:close/>
                <a:moveTo>
                  <a:pt x="697116" y="733463"/>
                </a:moveTo>
                <a:lnTo>
                  <a:pt x="714946" y="733463"/>
                </a:lnTo>
                <a:lnTo>
                  <a:pt x="714946" y="715289"/>
                </a:lnTo>
                <a:lnTo>
                  <a:pt x="733120" y="715289"/>
                </a:lnTo>
                <a:lnTo>
                  <a:pt x="733120" y="697459"/>
                </a:lnTo>
                <a:lnTo>
                  <a:pt x="714946" y="697459"/>
                </a:lnTo>
                <a:lnTo>
                  <a:pt x="714946" y="679285"/>
                </a:lnTo>
                <a:lnTo>
                  <a:pt x="697116" y="679285"/>
                </a:lnTo>
                <a:lnTo>
                  <a:pt x="697116" y="697459"/>
                </a:lnTo>
                <a:lnTo>
                  <a:pt x="678942" y="697459"/>
                </a:lnTo>
                <a:lnTo>
                  <a:pt x="678942" y="715289"/>
                </a:lnTo>
                <a:lnTo>
                  <a:pt x="697116" y="715289"/>
                </a:lnTo>
                <a:lnTo>
                  <a:pt x="697116" y="733463"/>
                </a:lnTo>
                <a:close/>
                <a:moveTo>
                  <a:pt x="695058" y="1013955"/>
                </a:moveTo>
                <a:lnTo>
                  <a:pt x="717004" y="1013955"/>
                </a:lnTo>
                <a:lnTo>
                  <a:pt x="717004" y="991667"/>
                </a:lnTo>
                <a:lnTo>
                  <a:pt x="739292" y="991667"/>
                </a:lnTo>
                <a:lnTo>
                  <a:pt x="739292" y="969721"/>
                </a:lnTo>
                <a:lnTo>
                  <a:pt x="717004" y="969721"/>
                </a:lnTo>
                <a:lnTo>
                  <a:pt x="717004" y="947433"/>
                </a:lnTo>
                <a:lnTo>
                  <a:pt x="695058" y="947433"/>
                </a:lnTo>
                <a:lnTo>
                  <a:pt x="695058" y="969721"/>
                </a:lnTo>
                <a:lnTo>
                  <a:pt x="672770" y="969721"/>
                </a:lnTo>
                <a:lnTo>
                  <a:pt x="672770" y="991667"/>
                </a:lnTo>
                <a:lnTo>
                  <a:pt x="695058" y="991667"/>
                </a:lnTo>
                <a:lnTo>
                  <a:pt x="695058" y="1013955"/>
                </a:lnTo>
                <a:close/>
                <a:moveTo>
                  <a:pt x="766381" y="594246"/>
                </a:moveTo>
                <a:lnTo>
                  <a:pt x="782841" y="594246"/>
                </a:lnTo>
                <a:lnTo>
                  <a:pt x="782841" y="577444"/>
                </a:lnTo>
                <a:lnTo>
                  <a:pt x="799643" y="577444"/>
                </a:lnTo>
                <a:lnTo>
                  <a:pt x="799643" y="560984"/>
                </a:lnTo>
                <a:lnTo>
                  <a:pt x="782841" y="560984"/>
                </a:lnTo>
                <a:lnTo>
                  <a:pt x="782841" y="544182"/>
                </a:lnTo>
                <a:lnTo>
                  <a:pt x="766381" y="544182"/>
                </a:lnTo>
                <a:lnTo>
                  <a:pt x="766381" y="560984"/>
                </a:lnTo>
                <a:lnTo>
                  <a:pt x="749579" y="560984"/>
                </a:lnTo>
                <a:lnTo>
                  <a:pt x="749579" y="577444"/>
                </a:lnTo>
                <a:lnTo>
                  <a:pt x="766381" y="577444"/>
                </a:lnTo>
                <a:lnTo>
                  <a:pt x="766381" y="594246"/>
                </a:lnTo>
                <a:close/>
                <a:moveTo>
                  <a:pt x="763981" y="875424"/>
                </a:moveTo>
                <a:lnTo>
                  <a:pt x="785241" y="875424"/>
                </a:lnTo>
                <a:lnTo>
                  <a:pt x="785241" y="854164"/>
                </a:lnTo>
                <a:lnTo>
                  <a:pt x="806501" y="854164"/>
                </a:lnTo>
                <a:lnTo>
                  <a:pt x="806501" y="832904"/>
                </a:lnTo>
                <a:lnTo>
                  <a:pt x="785241" y="832904"/>
                </a:lnTo>
                <a:lnTo>
                  <a:pt x="785241" y="811644"/>
                </a:lnTo>
                <a:lnTo>
                  <a:pt x="763981" y="811644"/>
                </a:lnTo>
                <a:lnTo>
                  <a:pt x="763981" y="832904"/>
                </a:lnTo>
                <a:lnTo>
                  <a:pt x="742721" y="832904"/>
                </a:lnTo>
                <a:lnTo>
                  <a:pt x="742721" y="854164"/>
                </a:lnTo>
                <a:lnTo>
                  <a:pt x="763981" y="854164"/>
                </a:lnTo>
                <a:lnTo>
                  <a:pt x="763981" y="875424"/>
                </a:lnTo>
                <a:close/>
                <a:moveTo>
                  <a:pt x="630250" y="590817"/>
                </a:moveTo>
                <a:lnTo>
                  <a:pt x="644652" y="590817"/>
                </a:lnTo>
                <a:lnTo>
                  <a:pt x="644652" y="576415"/>
                </a:lnTo>
                <a:lnTo>
                  <a:pt x="659054" y="576415"/>
                </a:lnTo>
                <a:lnTo>
                  <a:pt x="659054" y="562013"/>
                </a:lnTo>
                <a:lnTo>
                  <a:pt x="644652" y="562013"/>
                </a:lnTo>
                <a:lnTo>
                  <a:pt x="644652" y="547611"/>
                </a:lnTo>
                <a:lnTo>
                  <a:pt x="630250" y="547611"/>
                </a:lnTo>
                <a:lnTo>
                  <a:pt x="630250" y="562013"/>
                </a:lnTo>
                <a:lnTo>
                  <a:pt x="615848" y="562013"/>
                </a:lnTo>
                <a:lnTo>
                  <a:pt x="615848" y="576415"/>
                </a:lnTo>
                <a:lnTo>
                  <a:pt x="630250" y="576415"/>
                </a:lnTo>
                <a:lnTo>
                  <a:pt x="630250" y="590817"/>
                </a:lnTo>
                <a:close/>
                <a:moveTo>
                  <a:pt x="699516" y="451256"/>
                </a:moveTo>
                <a:lnTo>
                  <a:pt x="712546" y="451256"/>
                </a:lnTo>
                <a:lnTo>
                  <a:pt x="712546" y="438569"/>
                </a:lnTo>
                <a:lnTo>
                  <a:pt x="725233" y="438569"/>
                </a:lnTo>
                <a:lnTo>
                  <a:pt x="725233" y="425539"/>
                </a:lnTo>
                <a:lnTo>
                  <a:pt x="712546" y="425539"/>
                </a:lnTo>
                <a:lnTo>
                  <a:pt x="712546" y="412852"/>
                </a:lnTo>
                <a:lnTo>
                  <a:pt x="699516" y="412852"/>
                </a:lnTo>
                <a:lnTo>
                  <a:pt x="699516" y="425539"/>
                </a:lnTo>
                <a:lnTo>
                  <a:pt x="686829" y="425539"/>
                </a:lnTo>
                <a:lnTo>
                  <a:pt x="686829" y="438569"/>
                </a:lnTo>
                <a:lnTo>
                  <a:pt x="699516" y="438569"/>
                </a:lnTo>
                <a:lnTo>
                  <a:pt x="699516" y="451256"/>
                </a:lnTo>
                <a:close/>
                <a:moveTo>
                  <a:pt x="627850" y="871995"/>
                </a:moveTo>
                <a:lnTo>
                  <a:pt x="647052" y="871995"/>
                </a:lnTo>
                <a:lnTo>
                  <a:pt x="647052" y="853135"/>
                </a:lnTo>
                <a:lnTo>
                  <a:pt x="665912" y="853135"/>
                </a:lnTo>
                <a:lnTo>
                  <a:pt x="665912" y="833933"/>
                </a:lnTo>
                <a:lnTo>
                  <a:pt x="647052" y="833933"/>
                </a:lnTo>
                <a:lnTo>
                  <a:pt x="647052" y="815073"/>
                </a:lnTo>
                <a:lnTo>
                  <a:pt x="627850" y="815073"/>
                </a:lnTo>
                <a:lnTo>
                  <a:pt x="627850" y="833933"/>
                </a:lnTo>
                <a:lnTo>
                  <a:pt x="608990" y="833933"/>
                </a:lnTo>
                <a:lnTo>
                  <a:pt x="608990" y="853135"/>
                </a:lnTo>
                <a:lnTo>
                  <a:pt x="627850" y="853135"/>
                </a:lnTo>
                <a:lnTo>
                  <a:pt x="627850" y="871995"/>
                </a:lnTo>
                <a:close/>
                <a:moveTo>
                  <a:pt x="557555" y="1289304"/>
                </a:moveTo>
                <a:lnTo>
                  <a:pt x="580187" y="1289304"/>
                </a:lnTo>
                <a:lnTo>
                  <a:pt x="580187" y="1266330"/>
                </a:lnTo>
                <a:lnTo>
                  <a:pt x="603161" y="1266330"/>
                </a:lnTo>
                <a:lnTo>
                  <a:pt x="603161" y="1243698"/>
                </a:lnTo>
                <a:lnTo>
                  <a:pt x="580187" y="1243698"/>
                </a:lnTo>
                <a:lnTo>
                  <a:pt x="580187" y="1220724"/>
                </a:lnTo>
                <a:lnTo>
                  <a:pt x="557555" y="1220724"/>
                </a:lnTo>
                <a:lnTo>
                  <a:pt x="557555" y="1243698"/>
                </a:lnTo>
                <a:lnTo>
                  <a:pt x="534581" y="1243698"/>
                </a:lnTo>
                <a:lnTo>
                  <a:pt x="534581" y="1266330"/>
                </a:lnTo>
                <a:lnTo>
                  <a:pt x="557555" y="1266330"/>
                </a:lnTo>
                <a:lnTo>
                  <a:pt x="557555" y="1289304"/>
                </a:lnTo>
                <a:close/>
                <a:moveTo>
                  <a:pt x="560984" y="729691"/>
                </a:moveTo>
                <a:lnTo>
                  <a:pt x="576758" y="729691"/>
                </a:lnTo>
                <a:lnTo>
                  <a:pt x="576758" y="714261"/>
                </a:lnTo>
                <a:lnTo>
                  <a:pt x="592188" y="714261"/>
                </a:lnTo>
                <a:lnTo>
                  <a:pt x="592188" y="698487"/>
                </a:lnTo>
                <a:lnTo>
                  <a:pt x="576758" y="698487"/>
                </a:lnTo>
                <a:lnTo>
                  <a:pt x="576758" y="683057"/>
                </a:lnTo>
                <a:lnTo>
                  <a:pt x="560984" y="683057"/>
                </a:lnTo>
                <a:lnTo>
                  <a:pt x="560984" y="698487"/>
                </a:lnTo>
                <a:lnTo>
                  <a:pt x="545554" y="698487"/>
                </a:lnTo>
                <a:lnTo>
                  <a:pt x="545554" y="714261"/>
                </a:lnTo>
                <a:lnTo>
                  <a:pt x="560984" y="714261"/>
                </a:lnTo>
                <a:lnTo>
                  <a:pt x="560984" y="729691"/>
                </a:lnTo>
                <a:close/>
                <a:moveTo>
                  <a:pt x="149504" y="1552994"/>
                </a:moveTo>
                <a:lnTo>
                  <a:pt x="165278" y="1552994"/>
                </a:lnTo>
                <a:lnTo>
                  <a:pt x="165278" y="1537221"/>
                </a:lnTo>
                <a:lnTo>
                  <a:pt x="181051" y="1537221"/>
                </a:lnTo>
                <a:lnTo>
                  <a:pt x="181051" y="1521447"/>
                </a:lnTo>
                <a:lnTo>
                  <a:pt x="165278" y="1521447"/>
                </a:lnTo>
                <a:lnTo>
                  <a:pt x="165278" y="1505674"/>
                </a:lnTo>
                <a:lnTo>
                  <a:pt x="149504" y="1505674"/>
                </a:lnTo>
                <a:lnTo>
                  <a:pt x="149504" y="1521447"/>
                </a:lnTo>
                <a:lnTo>
                  <a:pt x="133731" y="1521447"/>
                </a:lnTo>
                <a:lnTo>
                  <a:pt x="133731" y="1537221"/>
                </a:lnTo>
                <a:lnTo>
                  <a:pt x="149504" y="1537221"/>
                </a:lnTo>
                <a:lnTo>
                  <a:pt x="149504" y="1552994"/>
                </a:lnTo>
                <a:close/>
                <a:moveTo>
                  <a:pt x="558927" y="1010183"/>
                </a:moveTo>
                <a:lnTo>
                  <a:pt x="578815" y="1010183"/>
                </a:lnTo>
                <a:lnTo>
                  <a:pt x="578815" y="990638"/>
                </a:lnTo>
                <a:lnTo>
                  <a:pt x="598360" y="990638"/>
                </a:lnTo>
                <a:lnTo>
                  <a:pt x="598360" y="970750"/>
                </a:lnTo>
                <a:lnTo>
                  <a:pt x="578815" y="970750"/>
                </a:lnTo>
                <a:lnTo>
                  <a:pt x="578815" y="951205"/>
                </a:lnTo>
                <a:lnTo>
                  <a:pt x="558927" y="951205"/>
                </a:lnTo>
                <a:lnTo>
                  <a:pt x="558927" y="970750"/>
                </a:lnTo>
                <a:lnTo>
                  <a:pt x="539382" y="970750"/>
                </a:lnTo>
                <a:lnTo>
                  <a:pt x="539382" y="990638"/>
                </a:lnTo>
                <a:lnTo>
                  <a:pt x="558927" y="990638"/>
                </a:lnTo>
                <a:lnTo>
                  <a:pt x="558927" y="1010183"/>
                </a:lnTo>
                <a:close/>
                <a:moveTo>
                  <a:pt x="969378" y="739635"/>
                </a:moveTo>
                <a:lnTo>
                  <a:pt x="991324" y="739635"/>
                </a:lnTo>
                <a:lnTo>
                  <a:pt x="991324" y="717347"/>
                </a:lnTo>
                <a:lnTo>
                  <a:pt x="1013612" y="717347"/>
                </a:lnTo>
                <a:lnTo>
                  <a:pt x="1013612" y="695401"/>
                </a:lnTo>
                <a:lnTo>
                  <a:pt x="991324" y="695401"/>
                </a:lnTo>
                <a:lnTo>
                  <a:pt x="991324" y="673113"/>
                </a:lnTo>
                <a:lnTo>
                  <a:pt x="969378" y="673113"/>
                </a:lnTo>
                <a:lnTo>
                  <a:pt x="969378" y="695401"/>
                </a:lnTo>
                <a:lnTo>
                  <a:pt x="947090" y="695401"/>
                </a:lnTo>
                <a:lnTo>
                  <a:pt x="947090" y="717347"/>
                </a:lnTo>
                <a:lnTo>
                  <a:pt x="969378" y="717347"/>
                </a:lnTo>
                <a:lnTo>
                  <a:pt x="969378" y="739635"/>
                </a:lnTo>
                <a:close/>
                <a:moveTo>
                  <a:pt x="2505227" y="2126323"/>
                </a:moveTo>
                <a:lnTo>
                  <a:pt x="2505227" y="2094090"/>
                </a:lnTo>
                <a:lnTo>
                  <a:pt x="2537460" y="2094090"/>
                </a:lnTo>
                <a:lnTo>
                  <a:pt x="2537460" y="2061858"/>
                </a:lnTo>
                <a:lnTo>
                  <a:pt x="2505227" y="2061858"/>
                </a:lnTo>
                <a:lnTo>
                  <a:pt x="2505227" y="2029625"/>
                </a:lnTo>
                <a:lnTo>
                  <a:pt x="2472995" y="2029625"/>
                </a:lnTo>
                <a:lnTo>
                  <a:pt x="2472995" y="2061858"/>
                </a:lnTo>
                <a:lnTo>
                  <a:pt x="2440762" y="2061858"/>
                </a:lnTo>
                <a:lnTo>
                  <a:pt x="2440762" y="2094090"/>
                </a:lnTo>
                <a:lnTo>
                  <a:pt x="2472995" y="2094090"/>
                </a:lnTo>
                <a:lnTo>
                  <a:pt x="2472995" y="2126323"/>
                </a:lnTo>
                <a:lnTo>
                  <a:pt x="2505227" y="2126323"/>
                </a:lnTo>
                <a:close/>
                <a:moveTo>
                  <a:pt x="971779" y="457429"/>
                </a:moveTo>
                <a:lnTo>
                  <a:pt x="988924" y="457429"/>
                </a:lnTo>
                <a:lnTo>
                  <a:pt x="988924" y="440627"/>
                </a:lnTo>
                <a:lnTo>
                  <a:pt x="1005726" y="440627"/>
                </a:lnTo>
                <a:lnTo>
                  <a:pt x="1005726" y="423482"/>
                </a:lnTo>
                <a:lnTo>
                  <a:pt x="988924" y="423482"/>
                </a:lnTo>
                <a:lnTo>
                  <a:pt x="988924" y="406679"/>
                </a:lnTo>
                <a:lnTo>
                  <a:pt x="971779" y="406679"/>
                </a:lnTo>
                <a:lnTo>
                  <a:pt x="971779" y="423482"/>
                </a:lnTo>
                <a:lnTo>
                  <a:pt x="954976" y="423482"/>
                </a:lnTo>
                <a:lnTo>
                  <a:pt x="954976" y="440627"/>
                </a:lnTo>
                <a:lnTo>
                  <a:pt x="971779" y="440627"/>
                </a:lnTo>
                <a:lnTo>
                  <a:pt x="971779" y="457429"/>
                </a:lnTo>
                <a:close/>
                <a:moveTo>
                  <a:pt x="1041387" y="317183"/>
                </a:moveTo>
                <a:lnTo>
                  <a:pt x="1056475" y="317183"/>
                </a:lnTo>
                <a:lnTo>
                  <a:pt x="1056475" y="302438"/>
                </a:lnTo>
                <a:lnTo>
                  <a:pt x="1071220" y="302438"/>
                </a:lnTo>
                <a:lnTo>
                  <a:pt x="1071220" y="287350"/>
                </a:lnTo>
                <a:lnTo>
                  <a:pt x="1056475" y="287350"/>
                </a:lnTo>
                <a:lnTo>
                  <a:pt x="1056475" y="272606"/>
                </a:lnTo>
                <a:lnTo>
                  <a:pt x="1041387" y="272606"/>
                </a:lnTo>
                <a:lnTo>
                  <a:pt x="1041387" y="287350"/>
                </a:lnTo>
                <a:lnTo>
                  <a:pt x="1026643" y="287350"/>
                </a:lnTo>
                <a:lnTo>
                  <a:pt x="1026643" y="302438"/>
                </a:lnTo>
                <a:lnTo>
                  <a:pt x="1041387" y="302438"/>
                </a:lnTo>
                <a:lnTo>
                  <a:pt x="1041387" y="317183"/>
                </a:lnTo>
                <a:close/>
                <a:moveTo>
                  <a:pt x="835647" y="454685"/>
                </a:moveTo>
                <a:lnTo>
                  <a:pt x="850735" y="454685"/>
                </a:lnTo>
                <a:lnTo>
                  <a:pt x="850735" y="439598"/>
                </a:lnTo>
                <a:lnTo>
                  <a:pt x="865822" y="439598"/>
                </a:lnTo>
                <a:lnTo>
                  <a:pt x="865822" y="424510"/>
                </a:lnTo>
                <a:lnTo>
                  <a:pt x="850735" y="424510"/>
                </a:lnTo>
                <a:lnTo>
                  <a:pt x="850735" y="409423"/>
                </a:lnTo>
                <a:lnTo>
                  <a:pt x="835647" y="409423"/>
                </a:lnTo>
                <a:lnTo>
                  <a:pt x="835647" y="424510"/>
                </a:lnTo>
                <a:lnTo>
                  <a:pt x="820560" y="424510"/>
                </a:lnTo>
                <a:lnTo>
                  <a:pt x="820560" y="439598"/>
                </a:lnTo>
                <a:lnTo>
                  <a:pt x="835647" y="439598"/>
                </a:lnTo>
                <a:lnTo>
                  <a:pt x="835647" y="454685"/>
                </a:lnTo>
                <a:close/>
                <a:moveTo>
                  <a:pt x="900112" y="878510"/>
                </a:moveTo>
                <a:lnTo>
                  <a:pt x="923430" y="878510"/>
                </a:lnTo>
                <a:lnTo>
                  <a:pt x="923430" y="855193"/>
                </a:lnTo>
                <a:lnTo>
                  <a:pt x="946747" y="855193"/>
                </a:lnTo>
                <a:lnTo>
                  <a:pt x="946747" y="831875"/>
                </a:lnTo>
                <a:lnTo>
                  <a:pt x="923430" y="831875"/>
                </a:lnTo>
                <a:lnTo>
                  <a:pt x="923430" y="808558"/>
                </a:lnTo>
                <a:lnTo>
                  <a:pt x="900112" y="808558"/>
                </a:lnTo>
                <a:lnTo>
                  <a:pt x="900112" y="831875"/>
                </a:lnTo>
                <a:lnTo>
                  <a:pt x="876795" y="831875"/>
                </a:lnTo>
                <a:lnTo>
                  <a:pt x="876795" y="855193"/>
                </a:lnTo>
                <a:lnTo>
                  <a:pt x="900112" y="855193"/>
                </a:lnTo>
                <a:lnTo>
                  <a:pt x="900112" y="878510"/>
                </a:lnTo>
                <a:close/>
                <a:moveTo>
                  <a:pt x="905256" y="314439"/>
                </a:moveTo>
                <a:lnTo>
                  <a:pt x="918286" y="314439"/>
                </a:lnTo>
                <a:lnTo>
                  <a:pt x="918286" y="301409"/>
                </a:lnTo>
                <a:lnTo>
                  <a:pt x="931316" y="301409"/>
                </a:lnTo>
                <a:lnTo>
                  <a:pt x="931316" y="288379"/>
                </a:lnTo>
                <a:lnTo>
                  <a:pt x="918286" y="288379"/>
                </a:lnTo>
                <a:lnTo>
                  <a:pt x="918286" y="275349"/>
                </a:lnTo>
                <a:lnTo>
                  <a:pt x="905256" y="275349"/>
                </a:lnTo>
                <a:lnTo>
                  <a:pt x="905256" y="288379"/>
                </a:lnTo>
                <a:lnTo>
                  <a:pt x="892226" y="288379"/>
                </a:lnTo>
                <a:lnTo>
                  <a:pt x="892226" y="301409"/>
                </a:lnTo>
                <a:lnTo>
                  <a:pt x="905256" y="301409"/>
                </a:lnTo>
                <a:lnTo>
                  <a:pt x="905256" y="314439"/>
                </a:lnTo>
                <a:close/>
                <a:moveTo>
                  <a:pt x="833247" y="736549"/>
                </a:moveTo>
                <a:lnTo>
                  <a:pt x="853135" y="736549"/>
                </a:lnTo>
                <a:lnTo>
                  <a:pt x="853135" y="716318"/>
                </a:lnTo>
                <a:lnTo>
                  <a:pt x="873366" y="716318"/>
                </a:lnTo>
                <a:lnTo>
                  <a:pt x="873366" y="696430"/>
                </a:lnTo>
                <a:lnTo>
                  <a:pt x="853135" y="696430"/>
                </a:lnTo>
                <a:lnTo>
                  <a:pt x="853135" y="676199"/>
                </a:lnTo>
                <a:lnTo>
                  <a:pt x="833247" y="676199"/>
                </a:lnTo>
                <a:lnTo>
                  <a:pt x="833247" y="696430"/>
                </a:lnTo>
                <a:lnTo>
                  <a:pt x="813016" y="696430"/>
                </a:lnTo>
                <a:lnTo>
                  <a:pt x="813016" y="716318"/>
                </a:lnTo>
                <a:lnTo>
                  <a:pt x="833247" y="716318"/>
                </a:lnTo>
                <a:lnTo>
                  <a:pt x="833247" y="736549"/>
                </a:lnTo>
                <a:close/>
                <a:moveTo>
                  <a:pt x="902513" y="597332"/>
                </a:moveTo>
                <a:lnTo>
                  <a:pt x="921029" y="597332"/>
                </a:lnTo>
                <a:lnTo>
                  <a:pt x="921029" y="578472"/>
                </a:lnTo>
                <a:lnTo>
                  <a:pt x="939889" y="578472"/>
                </a:lnTo>
                <a:lnTo>
                  <a:pt x="939889" y="559956"/>
                </a:lnTo>
                <a:lnTo>
                  <a:pt x="921029" y="559956"/>
                </a:lnTo>
                <a:lnTo>
                  <a:pt x="921029" y="541096"/>
                </a:lnTo>
                <a:lnTo>
                  <a:pt x="902513" y="541096"/>
                </a:lnTo>
                <a:lnTo>
                  <a:pt x="902513" y="559956"/>
                </a:lnTo>
                <a:lnTo>
                  <a:pt x="883653" y="559956"/>
                </a:lnTo>
                <a:lnTo>
                  <a:pt x="883653" y="578472"/>
                </a:lnTo>
                <a:lnTo>
                  <a:pt x="902513" y="578472"/>
                </a:lnTo>
                <a:lnTo>
                  <a:pt x="902513" y="597332"/>
                </a:lnTo>
                <a:close/>
                <a:moveTo>
                  <a:pt x="490347" y="1147686"/>
                </a:moveTo>
                <a:lnTo>
                  <a:pt x="510235" y="1147686"/>
                </a:lnTo>
                <a:lnTo>
                  <a:pt x="510235" y="1127798"/>
                </a:lnTo>
                <a:lnTo>
                  <a:pt x="530123" y="1127798"/>
                </a:lnTo>
                <a:lnTo>
                  <a:pt x="530123" y="1107910"/>
                </a:lnTo>
                <a:lnTo>
                  <a:pt x="510235" y="1107910"/>
                </a:lnTo>
                <a:lnTo>
                  <a:pt x="510235" y="1088022"/>
                </a:lnTo>
                <a:lnTo>
                  <a:pt x="490347" y="1088022"/>
                </a:lnTo>
                <a:lnTo>
                  <a:pt x="490347" y="1107910"/>
                </a:lnTo>
                <a:lnTo>
                  <a:pt x="470459" y="1107910"/>
                </a:lnTo>
                <a:lnTo>
                  <a:pt x="470459" y="1127798"/>
                </a:lnTo>
                <a:lnTo>
                  <a:pt x="490347" y="1127798"/>
                </a:lnTo>
                <a:lnTo>
                  <a:pt x="490347" y="1147686"/>
                </a:lnTo>
                <a:close/>
                <a:moveTo>
                  <a:pt x="494462" y="587045"/>
                </a:moveTo>
                <a:lnTo>
                  <a:pt x="506120" y="587045"/>
                </a:lnTo>
                <a:lnTo>
                  <a:pt x="506120" y="575043"/>
                </a:lnTo>
                <a:lnTo>
                  <a:pt x="518122" y="575043"/>
                </a:lnTo>
                <a:lnTo>
                  <a:pt x="518122" y="563385"/>
                </a:lnTo>
                <a:lnTo>
                  <a:pt x="506120" y="563385"/>
                </a:lnTo>
                <a:lnTo>
                  <a:pt x="506120" y="551383"/>
                </a:lnTo>
                <a:lnTo>
                  <a:pt x="494462" y="551383"/>
                </a:lnTo>
                <a:lnTo>
                  <a:pt x="494462" y="563385"/>
                </a:lnTo>
                <a:lnTo>
                  <a:pt x="482460" y="563385"/>
                </a:lnTo>
                <a:lnTo>
                  <a:pt x="482460" y="575043"/>
                </a:lnTo>
                <a:lnTo>
                  <a:pt x="494462" y="575043"/>
                </a:lnTo>
                <a:lnTo>
                  <a:pt x="494462" y="587045"/>
                </a:lnTo>
                <a:close/>
                <a:moveTo>
                  <a:pt x="287693" y="1001611"/>
                </a:moveTo>
                <a:lnTo>
                  <a:pt x="301409" y="1001611"/>
                </a:lnTo>
                <a:lnTo>
                  <a:pt x="301409" y="987552"/>
                </a:lnTo>
                <a:lnTo>
                  <a:pt x="315468" y="987552"/>
                </a:lnTo>
                <a:lnTo>
                  <a:pt x="315468" y="973836"/>
                </a:lnTo>
                <a:lnTo>
                  <a:pt x="301409" y="973836"/>
                </a:lnTo>
                <a:lnTo>
                  <a:pt x="301409" y="959777"/>
                </a:lnTo>
                <a:lnTo>
                  <a:pt x="287693" y="959777"/>
                </a:lnTo>
                <a:lnTo>
                  <a:pt x="287693" y="973836"/>
                </a:lnTo>
                <a:lnTo>
                  <a:pt x="273634" y="973836"/>
                </a:lnTo>
                <a:lnTo>
                  <a:pt x="273634" y="987552"/>
                </a:lnTo>
                <a:lnTo>
                  <a:pt x="287693" y="987552"/>
                </a:lnTo>
                <a:lnTo>
                  <a:pt x="287693" y="1001611"/>
                </a:lnTo>
                <a:close/>
                <a:moveTo>
                  <a:pt x="285979" y="1280732"/>
                </a:moveTo>
                <a:lnTo>
                  <a:pt x="303124" y="1280732"/>
                </a:lnTo>
                <a:lnTo>
                  <a:pt x="303124" y="1263587"/>
                </a:lnTo>
                <a:lnTo>
                  <a:pt x="320269" y="1263587"/>
                </a:lnTo>
                <a:lnTo>
                  <a:pt x="320269" y="1246442"/>
                </a:lnTo>
                <a:lnTo>
                  <a:pt x="303124" y="1246442"/>
                </a:lnTo>
                <a:lnTo>
                  <a:pt x="303124" y="1229297"/>
                </a:lnTo>
                <a:lnTo>
                  <a:pt x="285979" y="1229297"/>
                </a:lnTo>
                <a:lnTo>
                  <a:pt x="285979" y="1246442"/>
                </a:lnTo>
                <a:lnTo>
                  <a:pt x="268834" y="1246442"/>
                </a:lnTo>
                <a:lnTo>
                  <a:pt x="268834" y="1263587"/>
                </a:lnTo>
                <a:lnTo>
                  <a:pt x="285979" y="1263587"/>
                </a:lnTo>
                <a:lnTo>
                  <a:pt x="285979" y="1280732"/>
                </a:lnTo>
                <a:close/>
                <a:moveTo>
                  <a:pt x="352501" y="1698384"/>
                </a:moveTo>
                <a:lnTo>
                  <a:pt x="373761" y="1698384"/>
                </a:lnTo>
                <a:lnTo>
                  <a:pt x="373761" y="1677124"/>
                </a:lnTo>
                <a:lnTo>
                  <a:pt x="395021" y="1677124"/>
                </a:lnTo>
                <a:lnTo>
                  <a:pt x="395021" y="1655864"/>
                </a:lnTo>
                <a:lnTo>
                  <a:pt x="373761" y="1655864"/>
                </a:lnTo>
                <a:lnTo>
                  <a:pt x="373761" y="1634604"/>
                </a:lnTo>
                <a:lnTo>
                  <a:pt x="352501" y="1634604"/>
                </a:lnTo>
                <a:lnTo>
                  <a:pt x="352501" y="1655864"/>
                </a:lnTo>
                <a:lnTo>
                  <a:pt x="331241" y="1655864"/>
                </a:lnTo>
                <a:lnTo>
                  <a:pt x="331241" y="1677124"/>
                </a:lnTo>
                <a:lnTo>
                  <a:pt x="352501" y="1677124"/>
                </a:lnTo>
                <a:lnTo>
                  <a:pt x="352501" y="1698384"/>
                </a:lnTo>
                <a:close/>
                <a:moveTo>
                  <a:pt x="353187" y="1421663"/>
                </a:moveTo>
                <a:lnTo>
                  <a:pt x="373075" y="1421663"/>
                </a:lnTo>
                <a:lnTo>
                  <a:pt x="373075" y="1402118"/>
                </a:lnTo>
                <a:lnTo>
                  <a:pt x="392620" y="1402118"/>
                </a:lnTo>
                <a:lnTo>
                  <a:pt x="392620" y="1382230"/>
                </a:lnTo>
                <a:lnTo>
                  <a:pt x="373075" y="1382230"/>
                </a:lnTo>
                <a:lnTo>
                  <a:pt x="373075" y="1362685"/>
                </a:lnTo>
                <a:lnTo>
                  <a:pt x="353187" y="1362685"/>
                </a:lnTo>
                <a:lnTo>
                  <a:pt x="353187" y="1382230"/>
                </a:lnTo>
                <a:lnTo>
                  <a:pt x="333642" y="1382230"/>
                </a:lnTo>
                <a:lnTo>
                  <a:pt x="333642" y="1402118"/>
                </a:lnTo>
                <a:lnTo>
                  <a:pt x="353187" y="1402118"/>
                </a:lnTo>
                <a:lnTo>
                  <a:pt x="353187" y="1421663"/>
                </a:lnTo>
                <a:close/>
                <a:moveTo>
                  <a:pt x="150533" y="1275931"/>
                </a:moveTo>
                <a:lnTo>
                  <a:pt x="164249" y="1275931"/>
                </a:lnTo>
                <a:lnTo>
                  <a:pt x="164249" y="1261872"/>
                </a:lnTo>
                <a:lnTo>
                  <a:pt x="178308" y="1261872"/>
                </a:lnTo>
                <a:lnTo>
                  <a:pt x="178308" y="1248156"/>
                </a:lnTo>
                <a:lnTo>
                  <a:pt x="164249" y="1248156"/>
                </a:lnTo>
                <a:lnTo>
                  <a:pt x="164249" y="1234097"/>
                </a:lnTo>
                <a:lnTo>
                  <a:pt x="150533" y="1234097"/>
                </a:lnTo>
                <a:lnTo>
                  <a:pt x="150533" y="1248156"/>
                </a:lnTo>
                <a:lnTo>
                  <a:pt x="136474" y="1248156"/>
                </a:lnTo>
                <a:lnTo>
                  <a:pt x="136474" y="1261872"/>
                </a:lnTo>
                <a:lnTo>
                  <a:pt x="150533" y="1261872"/>
                </a:lnTo>
                <a:lnTo>
                  <a:pt x="150533" y="1275931"/>
                </a:lnTo>
                <a:close/>
                <a:moveTo>
                  <a:pt x="219113" y="1138771"/>
                </a:moveTo>
                <a:lnTo>
                  <a:pt x="232829" y="1138771"/>
                </a:lnTo>
                <a:lnTo>
                  <a:pt x="232829" y="1124712"/>
                </a:lnTo>
                <a:lnTo>
                  <a:pt x="246888" y="1124712"/>
                </a:lnTo>
                <a:lnTo>
                  <a:pt x="246888" y="1110996"/>
                </a:lnTo>
                <a:lnTo>
                  <a:pt x="232829" y="1110996"/>
                </a:lnTo>
                <a:lnTo>
                  <a:pt x="232829" y="1096937"/>
                </a:lnTo>
                <a:lnTo>
                  <a:pt x="219113" y="1096937"/>
                </a:lnTo>
                <a:lnTo>
                  <a:pt x="219113" y="1110996"/>
                </a:lnTo>
                <a:lnTo>
                  <a:pt x="205054" y="1110996"/>
                </a:lnTo>
                <a:lnTo>
                  <a:pt x="205054" y="1124712"/>
                </a:lnTo>
                <a:lnTo>
                  <a:pt x="219113" y="1124712"/>
                </a:lnTo>
                <a:lnTo>
                  <a:pt x="219113" y="1138771"/>
                </a:lnTo>
                <a:close/>
                <a:moveTo>
                  <a:pt x="216713" y="1693926"/>
                </a:moveTo>
                <a:lnTo>
                  <a:pt x="235229" y="1693926"/>
                </a:lnTo>
                <a:lnTo>
                  <a:pt x="235229" y="1675752"/>
                </a:lnTo>
                <a:lnTo>
                  <a:pt x="253403" y="1675752"/>
                </a:lnTo>
                <a:lnTo>
                  <a:pt x="253403" y="1657236"/>
                </a:lnTo>
                <a:lnTo>
                  <a:pt x="235229" y="1657236"/>
                </a:lnTo>
                <a:lnTo>
                  <a:pt x="235229" y="1639062"/>
                </a:lnTo>
                <a:lnTo>
                  <a:pt x="216713" y="1639062"/>
                </a:lnTo>
                <a:lnTo>
                  <a:pt x="216713" y="1657236"/>
                </a:lnTo>
                <a:lnTo>
                  <a:pt x="198539" y="1657236"/>
                </a:lnTo>
                <a:lnTo>
                  <a:pt x="198539" y="1675752"/>
                </a:lnTo>
                <a:lnTo>
                  <a:pt x="216713" y="1675752"/>
                </a:lnTo>
                <a:lnTo>
                  <a:pt x="216713" y="1693926"/>
                </a:lnTo>
                <a:close/>
                <a:moveTo>
                  <a:pt x="354559" y="1143572"/>
                </a:moveTo>
                <a:lnTo>
                  <a:pt x="371704" y="1143572"/>
                </a:lnTo>
                <a:lnTo>
                  <a:pt x="371704" y="1126427"/>
                </a:lnTo>
                <a:lnTo>
                  <a:pt x="388849" y="1126427"/>
                </a:lnTo>
                <a:lnTo>
                  <a:pt x="388849" y="1109282"/>
                </a:lnTo>
                <a:lnTo>
                  <a:pt x="371704" y="1109282"/>
                </a:lnTo>
                <a:lnTo>
                  <a:pt x="371704" y="1092137"/>
                </a:lnTo>
                <a:lnTo>
                  <a:pt x="354559" y="1092137"/>
                </a:lnTo>
                <a:lnTo>
                  <a:pt x="354559" y="1109282"/>
                </a:lnTo>
                <a:lnTo>
                  <a:pt x="337414" y="1109282"/>
                </a:lnTo>
                <a:lnTo>
                  <a:pt x="337414" y="1126427"/>
                </a:lnTo>
                <a:lnTo>
                  <a:pt x="354559" y="1126427"/>
                </a:lnTo>
                <a:lnTo>
                  <a:pt x="354559" y="1143572"/>
                </a:lnTo>
                <a:close/>
                <a:moveTo>
                  <a:pt x="217742" y="1417206"/>
                </a:moveTo>
                <a:lnTo>
                  <a:pt x="234201" y="1417206"/>
                </a:lnTo>
                <a:lnTo>
                  <a:pt x="234201" y="1400404"/>
                </a:lnTo>
                <a:lnTo>
                  <a:pt x="251003" y="1400404"/>
                </a:lnTo>
                <a:lnTo>
                  <a:pt x="251003" y="1383944"/>
                </a:lnTo>
                <a:lnTo>
                  <a:pt x="234201" y="1383944"/>
                </a:lnTo>
                <a:lnTo>
                  <a:pt x="234201" y="1367142"/>
                </a:lnTo>
                <a:lnTo>
                  <a:pt x="217742" y="1367142"/>
                </a:lnTo>
                <a:lnTo>
                  <a:pt x="217742" y="1383944"/>
                </a:lnTo>
                <a:lnTo>
                  <a:pt x="200939" y="1383944"/>
                </a:lnTo>
                <a:lnTo>
                  <a:pt x="200939" y="1400404"/>
                </a:lnTo>
                <a:lnTo>
                  <a:pt x="217742" y="1400404"/>
                </a:lnTo>
                <a:lnTo>
                  <a:pt x="217742" y="1417206"/>
                </a:lnTo>
                <a:close/>
                <a:moveTo>
                  <a:pt x="284950" y="1558138"/>
                </a:moveTo>
                <a:lnTo>
                  <a:pt x="304152" y="1558138"/>
                </a:lnTo>
                <a:lnTo>
                  <a:pt x="304152" y="1538935"/>
                </a:lnTo>
                <a:lnTo>
                  <a:pt x="323355" y="1538935"/>
                </a:lnTo>
                <a:lnTo>
                  <a:pt x="323355" y="1519733"/>
                </a:lnTo>
                <a:lnTo>
                  <a:pt x="304152" y="1519733"/>
                </a:lnTo>
                <a:lnTo>
                  <a:pt x="304152" y="1500530"/>
                </a:lnTo>
                <a:lnTo>
                  <a:pt x="284950" y="1500530"/>
                </a:lnTo>
                <a:lnTo>
                  <a:pt x="284950" y="1519733"/>
                </a:lnTo>
                <a:lnTo>
                  <a:pt x="265748" y="1519733"/>
                </a:lnTo>
                <a:lnTo>
                  <a:pt x="265748" y="1538935"/>
                </a:lnTo>
                <a:lnTo>
                  <a:pt x="284950" y="1538935"/>
                </a:lnTo>
                <a:lnTo>
                  <a:pt x="284950" y="1558138"/>
                </a:lnTo>
                <a:close/>
                <a:moveTo>
                  <a:pt x="356273" y="863765"/>
                </a:moveTo>
                <a:lnTo>
                  <a:pt x="369989" y="863765"/>
                </a:lnTo>
                <a:lnTo>
                  <a:pt x="369989" y="850392"/>
                </a:lnTo>
                <a:lnTo>
                  <a:pt x="383362" y="850392"/>
                </a:lnTo>
                <a:lnTo>
                  <a:pt x="383362" y="836676"/>
                </a:lnTo>
                <a:lnTo>
                  <a:pt x="369989" y="836676"/>
                </a:lnTo>
                <a:lnTo>
                  <a:pt x="369989" y="823303"/>
                </a:lnTo>
                <a:lnTo>
                  <a:pt x="356273" y="823303"/>
                </a:lnTo>
                <a:lnTo>
                  <a:pt x="356273" y="836676"/>
                </a:lnTo>
                <a:lnTo>
                  <a:pt x="342900" y="836676"/>
                </a:lnTo>
                <a:lnTo>
                  <a:pt x="342900" y="850392"/>
                </a:lnTo>
                <a:lnTo>
                  <a:pt x="356273" y="850392"/>
                </a:lnTo>
                <a:lnTo>
                  <a:pt x="356273" y="863765"/>
                </a:lnTo>
                <a:close/>
                <a:moveTo>
                  <a:pt x="1105510" y="742036"/>
                </a:moveTo>
                <a:lnTo>
                  <a:pt x="1129513" y="742036"/>
                </a:lnTo>
                <a:lnTo>
                  <a:pt x="1129513" y="718376"/>
                </a:lnTo>
                <a:lnTo>
                  <a:pt x="1153173" y="718376"/>
                </a:lnTo>
                <a:lnTo>
                  <a:pt x="1153173" y="694373"/>
                </a:lnTo>
                <a:lnTo>
                  <a:pt x="1129513" y="694373"/>
                </a:lnTo>
                <a:lnTo>
                  <a:pt x="1129513" y="670712"/>
                </a:lnTo>
                <a:lnTo>
                  <a:pt x="1105510" y="670712"/>
                </a:lnTo>
                <a:lnTo>
                  <a:pt x="1105510" y="694373"/>
                </a:lnTo>
                <a:lnTo>
                  <a:pt x="1081849" y="694373"/>
                </a:lnTo>
                <a:lnTo>
                  <a:pt x="1081849" y="718376"/>
                </a:lnTo>
                <a:lnTo>
                  <a:pt x="1105510" y="718376"/>
                </a:lnTo>
                <a:lnTo>
                  <a:pt x="1105510" y="742036"/>
                </a:lnTo>
                <a:close/>
                <a:moveTo>
                  <a:pt x="2432876" y="532524"/>
                </a:moveTo>
                <a:lnTo>
                  <a:pt x="2408187" y="532524"/>
                </a:lnTo>
                <a:lnTo>
                  <a:pt x="2408187" y="556870"/>
                </a:lnTo>
                <a:lnTo>
                  <a:pt x="2383841" y="556870"/>
                </a:lnTo>
                <a:lnTo>
                  <a:pt x="2383841" y="581558"/>
                </a:lnTo>
                <a:lnTo>
                  <a:pt x="2408187" y="581558"/>
                </a:lnTo>
                <a:lnTo>
                  <a:pt x="2408187" y="605904"/>
                </a:lnTo>
                <a:lnTo>
                  <a:pt x="2432876" y="605904"/>
                </a:lnTo>
                <a:lnTo>
                  <a:pt x="2432876" y="581558"/>
                </a:lnTo>
                <a:lnTo>
                  <a:pt x="2457221" y="581558"/>
                </a:lnTo>
                <a:lnTo>
                  <a:pt x="2457221" y="556870"/>
                </a:lnTo>
                <a:lnTo>
                  <a:pt x="2432876" y="556870"/>
                </a:lnTo>
                <a:lnTo>
                  <a:pt x="2432876" y="532524"/>
                </a:lnTo>
                <a:close/>
                <a:moveTo>
                  <a:pt x="425196" y="725919"/>
                </a:moveTo>
                <a:lnTo>
                  <a:pt x="438226" y="725919"/>
                </a:lnTo>
                <a:lnTo>
                  <a:pt x="438226" y="712889"/>
                </a:lnTo>
                <a:lnTo>
                  <a:pt x="451256" y="712889"/>
                </a:lnTo>
                <a:lnTo>
                  <a:pt x="451256" y="699859"/>
                </a:lnTo>
                <a:lnTo>
                  <a:pt x="438226" y="699859"/>
                </a:lnTo>
                <a:lnTo>
                  <a:pt x="438226" y="686829"/>
                </a:lnTo>
                <a:lnTo>
                  <a:pt x="425196" y="686829"/>
                </a:lnTo>
                <a:lnTo>
                  <a:pt x="425196" y="699859"/>
                </a:lnTo>
                <a:lnTo>
                  <a:pt x="412166" y="699859"/>
                </a:lnTo>
                <a:lnTo>
                  <a:pt x="412166" y="712889"/>
                </a:lnTo>
                <a:lnTo>
                  <a:pt x="425196" y="712889"/>
                </a:lnTo>
                <a:lnTo>
                  <a:pt x="425196" y="725919"/>
                </a:lnTo>
                <a:close/>
                <a:moveTo>
                  <a:pt x="488975" y="1426121"/>
                </a:moveTo>
                <a:lnTo>
                  <a:pt x="511607" y="1426121"/>
                </a:lnTo>
                <a:lnTo>
                  <a:pt x="511607" y="1403490"/>
                </a:lnTo>
                <a:lnTo>
                  <a:pt x="534238" y="1403490"/>
                </a:lnTo>
                <a:lnTo>
                  <a:pt x="534238" y="1380858"/>
                </a:lnTo>
                <a:lnTo>
                  <a:pt x="511607" y="1380858"/>
                </a:lnTo>
                <a:lnTo>
                  <a:pt x="511607" y="1358227"/>
                </a:lnTo>
                <a:lnTo>
                  <a:pt x="488975" y="1358227"/>
                </a:lnTo>
                <a:lnTo>
                  <a:pt x="488975" y="1380858"/>
                </a:lnTo>
                <a:lnTo>
                  <a:pt x="466344" y="1380858"/>
                </a:lnTo>
                <a:lnTo>
                  <a:pt x="466344" y="1403490"/>
                </a:lnTo>
                <a:lnTo>
                  <a:pt x="488975" y="1403490"/>
                </a:lnTo>
                <a:lnTo>
                  <a:pt x="488975" y="1426121"/>
                </a:lnTo>
                <a:close/>
                <a:moveTo>
                  <a:pt x="420052" y="1838287"/>
                </a:moveTo>
                <a:lnTo>
                  <a:pt x="443370" y="1838287"/>
                </a:lnTo>
                <a:lnTo>
                  <a:pt x="443370" y="1815313"/>
                </a:lnTo>
                <a:lnTo>
                  <a:pt x="466344" y="1815313"/>
                </a:lnTo>
                <a:lnTo>
                  <a:pt x="466344" y="1791995"/>
                </a:lnTo>
                <a:lnTo>
                  <a:pt x="443370" y="1791995"/>
                </a:lnTo>
                <a:lnTo>
                  <a:pt x="443370" y="1769021"/>
                </a:lnTo>
                <a:lnTo>
                  <a:pt x="420052" y="1769021"/>
                </a:lnTo>
                <a:lnTo>
                  <a:pt x="420052" y="1791995"/>
                </a:lnTo>
                <a:lnTo>
                  <a:pt x="397078" y="1791995"/>
                </a:lnTo>
                <a:lnTo>
                  <a:pt x="397078" y="1815313"/>
                </a:lnTo>
                <a:lnTo>
                  <a:pt x="420052" y="1815313"/>
                </a:lnTo>
                <a:lnTo>
                  <a:pt x="420052" y="1838287"/>
                </a:lnTo>
                <a:close/>
                <a:moveTo>
                  <a:pt x="423139" y="1006069"/>
                </a:moveTo>
                <a:lnTo>
                  <a:pt x="440284" y="1006069"/>
                </a:lnTo>
                <a:lnTo>
                  <a:pt x="440284" y="989267"/>
                </a:lnTo>
                <a:lnTo>
                  <a:pt x="457086" y="989267"/>
                </a:lnTo>
                <a:lnTo>
                  <a:pt x="457086" y="972122"/>
                </a:lnTo>
                <a:lnTo>
                  <a:pt x="440284" y="972122"/>
                </a:lnTo>
                <a:lnTo>
                  <a:pt x="440284" y="955319"/>
                </a:lnTo>
                <a:lnTo>
                  <a:pt x="423139" y="955319"/>
                </a:lnTo>
                <a:lnTo>
                  <a:pt x="423139" y="972122"/>
                </a:lnTo>
                <a:lnTo>
                  <a:pt x="406336" y="972122"/>
                </a:lnTo>
                <a:lnTo>
                  <a:pt x="406336" y="989267"/>
                </a:lnTo>
                <a:lnTo>
                  <a:pt x="423139" y="989267"/>
                </a:lnTo>
                <a:lnTo>
                  <a:pt x="423139" y="1006069"/>
                </a:lnTo>
                <a:close/>
                <a:moveTo>
                  <a:pt x="420738" y="1562595"/>
                </a:moveTo>
                <a:lnTo>
                  <a:pt x="442684" y="1562595"/>
                </a:lnTo>
                <a:lnTo>
                  <a:pt x="442684" y="1540307"/>
                </a:lnTo>
                <a:lnTo>
                  <a:pt x="464972" y="1540307"/>
                </a:lnTo>
                <a:lnTo>
                  <a:pt x="464972" y="1518361"/>
                </a:lnTo>
                <a:lnTo>
                  <a:pt x="442684" y="1518361"/>
                </a:lnTo>
                <a:lnTo>
                  <a:pt x="442684" y="1496073"/>
                </a:lnTo>
                <a:lnTo>
                  <a:pt x="420738" y="1496073"/>
                </a:lnTo>
                <a:lnTo>
                  <a:pt x="420738" y="1518361"/>
                </a:lnTo>
                <a:lnTo>
                  <a:pt x="398450" y="1518361"/>
                </a:lnTo>
                <a:lnTo>
                  <a:pt x="398450" y="1540307"/>
                </a:lnTo>
                <a:lnTo>
                  <a:pt x="420738" y="1540307"/>
                </a:lnTo>
                <a:lnTo>
                  <a:pt x="420738" y="1562595"/>
                </a:lnTo>
                <a:close/>
                <a:moveTo>
                  <a:pt x="421767" y="1284846"/>
                </a:moveTo>
                <a:lnTo>
                  <a:pt x="441655" y="1284846"/>
                </a:lnTo>
                <a:lnTo>
                  <a:pt x="441655" y="1264958"/>
                </a:lnTo>
                <a:lnTo>
                  <a:pt x="461543" y="1264958"/>
                </a:lnTo>
                <a:lnTo>
                  <a:pt x="461543" y="1245070"/>
                </a:lnTo>
                <a:lnTo>
                  <a:pt x="441655" y="1245070"/>
                </a:lnTo>
                <a:lnTo>
                  <a:pt x="441655" y="1225182"/>
                </a:lnTo>
                <a:lnTo>
                  <a:pt x="421767" y="1225182"/>
                </a:lnTo>
                <a:lnTo>
                  <a:pt x="421767" y="1245070"/>
                </a:lnTo>
                <a:lnTo>
                  <a:pt x="401879" y="1245070"/>
                </a:lnTo>
                <a:lnTo>
                  <a:pt x="401879" y="1264958"/>
                </a:lnTo>
                <a:lnTo>
                  <a:pt x="421767" y="1264958"/>
                </a:lnTo>
                <a:lnTo>
                  <a:pt x="421767" y="1284846"/>
                </a:lnTo>
                <a:close/>
                <a:moveTo>
                  <a:pt x="492061" y="868223"/>
                </a:moveTo>
                <a:lnTo>
                  <a:pt x="508521" y="868223"/>
                </a:lnTo>
                <a:lnTo>
                  <a:pt x="508521" y="851764"/>
                </a:lnTo>
                <a:lnTo>
                  <a:pt x="524980" y="851764"/>
                </a:lnTo>
                <a:lnTo>
                  <a:pt x="524980" y="835304"/>
                </a:lnTo>
                <a:lnTo>
                  <a:pt x="508521" y="835304"/>
                </a:lnTo>
                <a:lnTo>
                  <a:pt x="508521" y="818845"/>
                </a:lnTo>
                <a:lnTo>
                  <a:pt x="492061" y="818845"/>
                </a:lnTo>
                <a:lnTo>
                  <a:pt x="492061" y="835304"/>
                </a:lnTo>
                <a:lnTo>
                  <a:pt x="475602" y="835304"/>
                </a:lnTo>
                <a:lnTo>
                  <a:pt x="475602" y="851764"/>
                </a:lnTo>
                <a:lnTo>
                  <a:pt x="492061" y="851764"/>
                </a:lnTo>
                <a:lnTo>
                  <a:pt x="492061" y="868223"/>
                </a:lnTo>
                <a:close/>
                <a:moveTo>
                  <a:pt x="1931899" y="183109"/>
                </a:moveTo>
                <a:lnTo>
                  <a:pt x="1949044" y="183109"/>
                </a:lnTo>
                <a:lnTo>
                  <a:pt x="1949044" y="166307"/>
                </a:lnTo>
                <a:lnTo>
                  <a:pt x="1965846" y="166307"/>
                </a:lnTo>
                <a:lnTo>
                  <a:pt x="1965846" y="149162"/>
                </a:lnTo>
                <a:lnTo>
                  <a:pt x="1949044" y="149162"/>
                </a:lnTo>
                <a:lnTo>
                  <a:pt x="1949044" y="132359"/>
                </a:lnTo>
                <a:lnTo>
                  <a:pt x="1931899" y="132359"/>
                </a:lnTo>
                <a:lnTo>
                  <a:pt x="1931899" y="149162"/>
                </a:lnTo>
                <a:lnTo>
                  <a:pt x="1915096" y="149162"/>
                </a:lnTo>
                <a:lnTo>
                  <a:pt x="1915096" y="166307"/>
                </a:lnTo>
                <a:lnTo>
                  <a:pt x="1931899" y="166307"/>
                </a:lnTo>
                <a:lnTo>
                  <a:pt x="1931899" y="183109"/>
                </a:lnTo>
                <a:close/>
                <a:moveTo>
                  <a:pt x="1999107" y="325069"/>
                </a:moveTo>
                <a:lnTo>
                  <a:pt x="2018995" y="325069"/>
                </a:lnTo>
                <a:lnTo>
                  <a:pt x="2018995" y="304838"/>
                </a:lnTo>
                <a:lnTo>
                  <a:pt x="2039227" y="304838"/>
                </a:lnTo>
                <a:lnTo>
                  <a:pt x="2039227" y="284950"/>
                </a:lnTo>
                <a:lnTo>
                  <a:pt x="2018995" y="284950"/>
                </a:lnTo>
                <a:lnTo>
                  <a:pt x="2018995" y="264719"/>
                </a:lnTo>
                <a:lnTo>
                  <a:pt x="1999107" y="264719"/>
                </a:lnTo>
                <a:lnTo>
                  <a:pt x="1999107" y="284950"/>
                </a:lnTo>
                <a:lnTo>
                  <a:pt x="1978876" y="284950"/>
                </a:lnTo>
                <a:lnTo>
                  <a:pt x="1978876" y="304838"/>
                </a:lnTo>
                <a:lnTo>
                  <a:pt x="1999107" y="304838"/>
                </a:lnTo>
                <a:lnTo>
                  <a:pt x="1999107" y="325069"/>
                </a:lnTo>
                <a:close/>
                <a:moveTo>
                  <a:pt x="2136267" y="324726"/>
                </a:moveTo>
                <a:lnTo>
                  <a:pt x="2156155" y="324726"/>
                </a:lnTo>
                <a:lnTo>
                  <a:pt x="2156155" y="304838"/>
                </a:lnTo>
                <a:lnTo>
                  <a:pt x="2176043" y="304838"/>
                </a:lnTo>
                <a:lnTo>
                  <a:pt x="2176043" y="284950"/>
                </a:lnTo>
                <a:lnTo>
                  <a:pt x="2156155" y="284950"/>
                </a:lnTo>
                <a:lnTo>
                  <a:pt x="2156155" y="265062"/>
                </a:lnTo>
                <a:lnTo>
                  <a:pt x="2136267" y="265062"/>
                </a:lnTo>
                <a:lnTo>
                  <a:pt x="2136267" y="284950"/>
                </a:lnTo>
                <a:lnTo>
                  <a:pt x="2116379" y="284950"/>
                </a:lnTo>
                <a:lnTo>
                  <a:pt x="2116379" y="304838"/>
                </a:lnTo>
                <a:lnTo>
                  <a:pt x="2136267" y="304838"/>
                </a:lnTo>
                <a:lnTo>
                  <a:pt x="2136267" y="324726"/>
                </a:lnTo>
                <a:close/>
                <a:moveTo>
                  <a:pt x="2065972" y="466687"/>
                </a:moveTo>
                <a:lnTo>
                  <a:pt x="2089290" y="466687"/>
                </a:lnTo>
                <a:lnTo>
                  <a:pt x="2089290" y="443713"/>
                </a:lnTo>
                <a:lnTo>
                  <a:pt x="2112264" y="443713"/>
                </a:lnTo>
                <a:lnTo>
                  <a:pt x="2112264" y="420395"/>
                </a:lnTo>
                <a:lnTo>
                  <a:pt x="2089290" y="420395"/>
                </a:lnTo>
                <a:lnTo>
                  <a:pt x="2089290" y="397421"/>
                </a:lnTo>
                <a:lnTo>
                  <a:pt x="2065972" y="397421"/>
                </a:lnTo>
                <a:lnTo>
                  <a:pt x="2065972" y="420395"/>
                </a:lnTo>
                <a:lnTo>
                  <a:pt x="2042998" y="420395"/>
                </a:lnTo>
                <a:lnTo>
                  <a:pt x="2042998" y="443713"/>
                </a:lnTo>
                <a:lnTo>
                  <a:pt x="2065972" y="443713"/>
                </a:lnTo>
                <a:lnTo>
                  <a:pt x="2065972" y="466687"/>
                </a:lnTo>
                <a:close/>
                <a:moveTo>
                  <a:pt x="2069059" y="183109"/>
                </a:moveTo>
                <a:lnTo>
                  <a:pt x="2086204" y="183109"/>
                </a:lnTo>
                <a:lnTo>
                  <a:pt x="2086204" y="166307"/>
                </a:lnTo>
                <a:lnTo>
                  <a:pt x="2103006" y="166307"/>
                </a:lnTo>
                <a:lnTo>
                  <a:pt x="2103006" y="149162"/>
                </a:lnTo>
                <a:lnTo>
                  <a:pt x="2086204" y="149162"/>
                </a:lnTo>
                <a:lnTo>
                  <a:pt x="2086204" y="132359"/>
                </a:lnTo>
                <a:lnTo>
                  <a:pt x="2069059" y="132359"/>
                </a:lnTo>
                <a:lnTo>
                  <a:pt x="2069059" y="149162"/>
                </a:lnTo>
                <a:lnTo>
                  <a:pt x="2052256" y="149162"/>
                </a:lnTo>
                <a:lnTo>
                  <a:pt x="2052256" y="166307"/>
                </a:lnTo>
                <a:lnTo>
                  <a:pt x="2069059" y="166307"/>
                </a:lnTo>
                <a:lnTo>
                  <a:pt x="2069059" y="183109"/>
                </a:lnTo>
                <a:close/>
                <a:moveTo>
                  <a:pt x="1791652" y="467030"/>
                </a:moveTo>
                <a:lnTo>
                  <a:pt x="1814970" y="467030"/>
                </a:lnTo>
                <a:lnTo>
                  <a:pt x="1814970" y="443713"/>
                </a:lnTo>
                <a:lnTo>
                  <a:pt x="1838287" y="443713"/>
                </a:lnTo>
                <a:lnTo>
                  <a:pt x="1838287" y="420395"/>
                </a:lnTo>
                <a:lnTo>
                  <a:pt x="1814970" y="420395"/>
                </a:lnTo>
                <a:lnTo>
                  <a:pt x="1814970" y="397078"/>
                </a:lnTo>
                <a:lnTo>
                  <a:pt x="1791652" y="397078"/>
                </a:lnTo>
                <a:lnTo>
                  <a:pt x="1791652" y="420395"/>
                </a:lnTo>
                <a:lnTo>
                  <a:pt x="1768335" y="420395"/>
                </a:lnTo>
                <a:lnTo>
                  <a:pt x="1768335" y="443713"/>
                </a:lnTo>
                <a:lnTo>
                  <a:pt x="1791652" y="443713"/>
                </a:lnTo>
                <a:lnTo>
                  <a:pt x="1791652" y="467030"/>
                </a:lnTo>
                <a:close/>
                <a:moveTo>
                  <a:pt x="1794739" y="183109"/>
                </a:moveTo>
                <a:lnTo>
                  <a:pt x="1811884" y="183109"/>
                </a:lnTo>
                <a:lnTo>
                  <a:pt x="1811884" y="166307"/>
                </a:lnTo>
                <a:lnTo>
                  <a:pt x="1828686" y="166307"/>
                </a:lnTo>
                <a:lnTo>
                  <a:pt x="1828686" y="149162"/>
                </a:lnTo>
                <a:lnTo>
                  <a:pt x="1811884" y="149162"/>
                </a:lnTo>
                <a:lnTo>
                  <a:pt x="1811884" y="132359"/>
                </a:lnTo>
                <a:lnTo>
                  <a:pt x="1794739" y="132359"/>
                </a:lnTo>
                <a:lnTo>
                  <a:pt x="1794739" y="149162"/>
                </a:lnTo>
                <a:lnTo>
                  <a:pt x="1777936" y="149162"/>
                </a:lnTo>
                <a:lnTo>
                  <a:pt x="1777936" y="166307"/>
                </a:lnTo>
                <a:lnTo>
                  <a:pt x="1794739" y="166307"/>
                </a:lnTo>
                <a:lnTo>
                  <a:pt x="1794739" y="183109"/>
                </a:lnTo>
                <a:close/>
                <a:moveTo>
                  <a:pt x="1928812" y="467030"/>
                </a:moveTo>
                <a:lnTo>
                  <a:pt x="1952130" y="467030"/>
                </a:lnTo>
                <a:lnTo>
                  <a:pt x="1952130" y="443713"/>
                </a:lnTo>
                <a:lnTo>
                  <a:pt x="1975447" y="443713"/>
                </a:lnTo>
                <a:lnTo>
                  <a:pt x="1975447" y="420395"/>
                </a:lnTo>
                <a:lnTo>
                  <a:pt x="1952130" y="420395"/>
                </a:lnTo>
                <a:lnTo>
                  <a:pt x="1952130" y="397078"/>
                </a:lnTo>
                <a:lnTo>
                  <a:pt x="1928812" y="397078"/>
                </a:lnTo>
                <a:lnTo>
                  <a:pt x="1928812" y="420395"/>
                </a:lnTo>
                <a:lnTo>
                  <a:pt x="1905495" y="420395"/>
                </a:lnTo>
                <a:lnTo>
                  <a:pt x="1905495" y="443713"/>
                </a:lnTo>
                <a:lnTo>
                  <a:pt x="1928812" y="443713"/>
                </a:lnTo>
                <a:lnTo>
                  <a:pt x="1928812" y="467030"/>
                </a:lnTo>
                <a:close/>
                <a:moveTo>
                  <a:pt x="1861604" y="325412"/>
                </a:moveTo>
                <a:lnTo>
                  <a:pt x="1882178" y="325412"/>
                </a:lnTo>
                <a:lnTo>
                  <a:pt x="1882178" y="305181"/>
                </a:lnTo>
                <a:lnTo>
                  <a:pt x="1902409" y="305181"/>
                </a:lnTo>
                <a:lnTo>
                  <a:pt x="1902409" y="284607"/>
                </a:lnTo>
                <a:lnTo>
                  <a:pt x="1882178" y="284607"/>
                </a:lnTo>
                <a:lnTo>
                  <a:pt x="1882178" y="264376"/>
                </a:lnTo>
                <a:lnTo>
                  <a:pt x="1861604" y="264376"/>
                </a:lnTo>
                <a:lnTo>
                  <a:pt x="1861604" y="284607"/>
                </a:lnTo>
                <a:lnTo>
                  <a:pt x="1841373" y="284607"/>
                </a:lnTo>
                <a:lnTo>
                  <a:pt x="1841373" y="305181"/>
                </a:lnTo>
                <a:lnTo>
                  <a:pt x="1861604" y="305181"/>
                </a:lnTo>
                <a:lnTo>
                  <a:pt x="1861604" y="325412"/>
                </a:lnTo>
                <a:close/>
                <a:moveTo>
                  <a:pt x="1865033" y="40805"/>
                </a:moveTo>
                <a:lnTo>
                  <a:pt x="1878749" y="40805"/>
                </a:lnTo>
                <a:lnTo>
                  <a:pt x="1878749" y="27432"/>
                </a:lnTo>
                <a:lnTo>
                  <a:pt x="1892122" y="27432"/>
                </a:lnTo>
                <a:lnTo>
                  <a:pt x="1892122" y="13716"/>
                </a:lnTo>
                <a:lnTo>
                  <a:pt x="1878749" y="13716"/>
                </a:lnTo>
                <a:lnTo>
                  <a:pt x="1878749" y="343"/>
                </a:lnTo>
                <a:lnTo>
                  <a:pt x="1865033" y="343"/>
                </a:lnTo>
                <a:lnTo>
                  <a:pt x="1865033" y="13716"/>
                </a:lnTo>
                <a:lnTo>
                  <a:pt x="1851660" y="13716"/>
                </a:lnTo>
                <a:lnTo>
                  <a:pt x="1851660" y="27432"/>
                </a:lnTo>
                <a:lnTo>
                  <a:pt x="1865033" y="27432"/>
                </a:lnTo>
                <a:lnTo>
                  <a:pt x="1865033" y="40805"/>
                </a:lnTo>
                <a:close/>
                <a:moveTo>
                  <a:pt x="2002193" y="41148"/>
                </a:moveTo>
                <a:lnTo>
                  <a:pt x="2015909" y="41148"/>
                </a:lnTo>
                <a:lnTo>
                  <a:pt x="2015909" y="27432"/>
                </a:lnTo>
                <a:lnTo>
                  <a:pt x="2029625" y="27432"/>
                </a:lnTo>
                <a:lnTo>
                  <a:pt x="2029625" y="13716"/>
                </a:lnTo>
                <a:lnTo>
                  <a:pt x="2015909" y="13716"/>
                </a:lnTo>
                <a:lnTo>
                  <a:pt x="2015909" y="0"/>
                </a:lnTo>
                <a:lnTo>
                  <a:pt x="2002193" y="0"/>
                </a:lnTo>
                <a:lnTo>
                  <a:pt x="2002193" y="13716"/>
                </a:lnTo>
                <a:lnTo>
                  <a:pt x="1988477" y="13716"/>
                </a:lnTo>
                <a:lnTo>
                  <a:pt x="1988477" y="27432"/>
                </a:lnTo>
                <a:lnTo>
                  <a:pt x="2002193" y="27432"/>
                </a:lnTo>
                <a:lnTo>
                  <a:pt x="2002193" y="41148"/>
                </a:lnTo>
                <a:close/>
                <a:moveTo>
                  <a:pt x="2344064" y="181394"/>
                </a:moveTo>
                <a:lnTo>
                  <a:pt x="2359838" y="181394"/>
                </a:lnTo>
                <a:lnTo>
                  <a:pt x="2359838" y="165621"/>
                </a:lnTo>
                <a:lnTo>
                  <a:pt x="2375611" y="165621"/>
                </a:lnTo>
                <a:lnTo>
                  <a:pt x="2375611" y="149847"/>
                </a:lnTo>
                <a:lnTo>
                  <a:pt x="2359838" y="149847"/>
                </a:lnTo>
                <a:lnTo>
                  <a:pt x="2359838" y="134074"/>
                </a:lnTo>
                <a:lnTo>
                  <a:pt x="2344064" y="134074"/>
                </a:lnTo>
                <a:lnTo>
                  <a:pt x="2344064" y="149847"/>
                </a:lnTo>
                <a:lnTo>
                  <a:pt x="2328291" y="149847"/>
                </a:lnTo>
                <a:lnTo>
                  <a:pt x="2328291" y="165621"/>
                </a:lnTo>
                <a:lnTo>
                  <a:pt x="2344064" y="165621"/>
                </a:lnTo>
                <a:lnTo>
                  <a:pt x="2344064" y="181394"/>
                </a:lnTo>
                <a:close/>
                <a:moveTo>
                  <a:pt x="1108253" y="459829"/>
                </a:moveTo>
                <a:lnTo>
                  <a:pt x="1126769" y="459829"/>
                </a:lnTo>
                <a:lnTo>
                  <a:pt x="1126769" y="441312"/>
                </a:lnTo>
                <a:lnTo>
                  <a:pt x="1145286" y="441312"/>
                </a:lnTo>
                <a:lnTo>
                  <a:pt x="1145286" y="422796"/>
                </a:lnTo>
                <a:lnTo>
                  <a:pt x="1126769" y="422796"/>
                </a:lnTo>
                <a:lnTo>
                  <a:pt x="1126769" y="404279"/>
                </a:lnTo>
                <a:lnTo>
                  <a:pt x="1108253" y="404279"/>
                </a:lnTo>
                <a:lnTo>
                  <a:pt x="1108253" y="422796"/>
                </a:lnTo>
                <a:lnTo>
                  <a:pt x="1089736" y="422796"/>
                </a:lnTo>
                <a:lnTo>
                  <a:pt x="1089736" y="441312"/>
                </a:lnTo>
                <a:lnTo>
                  <a:pt x="1108253" y="441312"/>
                </a:lnTo>
                <a:lnTo>
                  <a:pt x="1108253" y="459829"/>
                </a:lnTo>
                <a:close/>
                <a:moveTo>
                  <a:pt x="2414359" y="38748"/>
                </a:moveTo>
                <a:lnTo>
                  <a:pt x="2426704" y="38748"/>
                </a:lnTo>
                <a:lnTo>
                  <a:pt x="2426704" y="26746"/>
                </a:lnTo>
                <a:lnTo>
                  <a:pt x="2438705" y="26746"/>
                </a:lnTo>
                <a:lnTo>
                  <a:pt x="2438705" y="14402"/>
                </a:lnTo>
                <a:lnTo>
                  <a:pt x="2426704" y="14402"/>
                </a:lnTo>
                <a:lnTo>
                  <a:pt x="2426704" y="2400"/>
                </a:lnTo>
                <a:lnTo>
                  <a:pt x="2414359" y="2400"/>
                </a:lnTo>
                <a:lnTo>
                  <a:pt x="2414359" y="14402"/>
                </a:lnTo>
                <a:lnTo>
                  <a:pt x="2402357" y="14402"/>
                </a:lnTo>
                <a:lnTo>
                  <a:pt x="2402357" y="26746"/>
                </a:lnTo>
                <a:lnTo>
                  <a:pt x="2414359" y="26746"/>
                </a:lnTo>
                <a:lnTo>
                  <a:pt x="2414359" y="38748"/>
                </a:lnTo>
                <a:close/>
                <a:moveTo>
                  <a:pt x="2340979" y="465315"/>
                </a:moveTo>
                <a:lnTo>
                  <a:pt x="2362924" y="465315"/>
                </a:lnTo>
                <a:lnTo>
                  <a:pt x="2362924" y="443027"/>
                </a:lnTo>
                <a:lnTo>
                  <a:pt x="2385212" y="443027"/>
                </a:lnTo>
                <a:lnTo>
                  <a:pt x="2385212" y="421081"/>
                </a:lnTo>
                <a:lnTo>
                  <a:pt x="2362924" y="421081"/>
                </a:lnTo>
                <a:lnTo>
                  <a:pt x="2362924" y="398793"/>
                </a:lnTo>
                <a:lnTo>
                  <a:pt x="2340979" y="398793"/>
                </a:lnTo>
                <a:lnTo>
                  <a:pt x="2340979" y="421081"/>
                </a:lnTo>
                <a:lnTo>
                  <a:pt x="2318690" y="421081"/>
                </a:lnTo>
                <a:lnTo>
                  <a:pt x="2318690" y="443027"/>
                </a:lnTo>
                <a:lnTo>
                  <a:pt x="2340979" y="443027"/>
                </a:lnTo>
                <a:lnTo>
                  <a:pt x="2340979" y="465315"/>
                </a:lnTo>
                <a:close/>
                <a:moveTo>
                  <a:pt x="2203475" y="466344"/>
                </a:moveTo>
                <a:lnTo>
                  <a:pt x="2226107" y="466344"/>
                </a:lnTo>
                <a:lnTo>
                  <a:pt x="2226107" y="443370"/>
                </a:lnTo>
                <a:lnTo>
                  <a:pt x="2249081" y="443370"/>
                </a:lnTo>
                <a:lnTo>
                  <a:pt x="2249081" y="420738"/>
                </a:lnTo>
                <a:lnTo>
                  <a:pt x="2226107" y="420738"/>
                </a:lnTo>
                <a:lnTo>
                  <a:pt x="2226107" y="397764"/>
                </a:lnTo>
                <a:lnTo>
                  <a:pt x="2203475" y="397764"/>
                </a:lnTo>
                <a:lnTo>
                  <a:pt x="2203475" y="420738"/>
                </a:lnTo>
                <a:lnTo>
                  <a:pt x="2180501" y="420738"/>
                </a:lnTo>
                <a:lnTo>
                  <a:pt x="2180501" y="443370"/>
                </a:lnTo>
                <a:lnTo>
                  <a:pt x="2203475" y="443370"/>
                </a:lnTo>
                <a:lnTo>
                  <a:pt x="2203475" y="466344"/>
                </a:lnTo>
                <a:close/>
                <a:moveTo>
                  <a:pt x="2139353" y="40805"/>
                </a:moveTo>
                <a:lnTo>
                  <a:pt x="2153069" y="40805"/>
                </a:lnTo>
                <a:lnTo>
                  <a:pt x="2153069" y="27432"/>
                </a:lnTo>
                <a:lnTo>
                  <a:pt x="2166442" y="27432"/>
                </a:lnTo>
                <a:lnTo>
                  <a:pt x="2166442" y="13716"/>
                </a:lnTo>
                <a:lnTo>
                  <a:pt x="2153069" y="13716"/>
                </a:lnTo>
                <a:lnTo>
                  <a:pt x="2153069" y="343"/>
                </a:lnTo>
                <a:lnTo>
                  <a:pt x="2139353" y="343"/>
                </a:lnTo>
                <a:lnTo>
                  <a:pt x="2139353" y="13716"/>
                </a:lnTo>
                <a:lnTo>
                  <a:pt x="2125980" y="13716"/>
                </a:lnTo>
                <a:lnTo>
                  <a:pt x="2125980" y="27432"/>
                </a:lnTo>
                <a:lnTo>
                  <a:pt x="2139353" y="27432"/>
                </a:lnTo>
                <a:lnTo>
                  <a:pt x="2139353" y="40805"/>
                </a:lnTo>
                <a:close/>
                <a:moveTo>
                  <a:pt x="2206562" y="182423"/>
                </a:moveTo>
                <a:lnTo>
                  <a:pt x="2223021" y="182423"/>
                </a:lnTo>
                <a:lnTo>
                  <a:pt x="2223021" y="165964"/>
                </a:lnTo>
                <a:lnTo>
                  <a:pt x="2239480" y="165964"/>
                </a:lnTo>
                <a:lnTo>
                  <a:pt x="2239480" y="149504"/>
                </a:lnTo>
                <a:lnTo>
                  <a:pt x="2223021" y="149504"/>
                </a:lnTo>
                <a:lnTo>
                  <a:pt x="2223021" y="133045"/>
                </a:lnTo>
                <a:lnTo>
                  <a:pt x="2206562" y="133045"/>
                </a:lnTo>
                <a:lnTo>
                  <a:pt x="2206562" y="149504"/>
                </a:lnTo>
                <a:lnTo>
                  <a:pt x="2190103" y="149504"/>
                </a:lnTo>
                <a:lnTo>
                  <a:pt x="2190103" y="165964"/>
                </a:lnTo>
                <a:lnTo>
                  <a:pt x="2206562" y="165964"/>
                </a:lnTo>
                <a:lnTo>
                  <a:pt x="2206562" y="182423"/>
                </a:lnTo>
                <a:close/>
                <a:moveTo>
                  <a:pt x="2273770" y="324041"/>
                </a:moveTo>
                <a:lnTo>
                  <a:pt x="2292973" y="324041"/>
                </a:lnTo>
                <a:lnTo>
                  <a:pt x="2292973" y="304495"/>
                </a:lnTo>
                <a:lnTo>
                  <a:pt x="2312518" y="304495"/>
                </a:lnTo>
                <a:lnTo>
                  <a:pt x="2312518" y="285293"/>
                </a:lnTo>
                <a:lnTo>
                  <a:pt x="2292973" y="285293"/>
                </a:lnTo>
                <a:lnTo>
                  <a:pt x="2292973" y="265748"/>
                </a:lnTo>
                <a:lnTo>
                  <a:pt x="2273770" y="265748"/>
                </a:lnTo>
                <a:lnTo>
                  <a:pt x="2273770" y="285293"/>
                </a:lnTo>
                <a:lnTo>
                  <a:pt x="2254225" y="285293"/>
                </a:lnTo>
                <a:lnTo>
                  <a:pt x="2254225" y="304495"/>
                </a:lnTo>
                <a:lnTo>
                  <a:pt x="2273770" y="304495"/>
                </a:lnTo>
                <a:lnTo>
                  <a:pt x="2273770" y="324041"/>
                </a:lnTo>
                <a:close/>
                <a:moveTo>
                  <a:pt x="2276856" y="39776"/>
                </a:moveTo>
                <a:lnTo>
                  <a:pt x="2289886" y="39776"/>
                </a:lnTo>
                <a:lnTo>
                  <a:pt x="2289886" y="27089"/>
                </a:lnTo>
                <a:lnTo>
                  <a:pt x="2302574" y="27089"/>
                </a:lnTo>
                <a:lnTo>
                  <a:pt x="2302574" y="14059"/>
                </a:lnTo>
                <a:lnTo>
                  <a:pt x="2289886" y="14059"/>
                </a:lnTo>
                <a:lnTo>
                  <a:pt x="2289886" y="1372"/>
                </a:lnTo>
                <a:lnTo>
                  <a:pt x="2276856" y="1372"/>
                </a:lnTo>
                <a:lnTo>
                  <a:pt x="2276856" y="14059"/>
                </a:lnTo>
                <a:lnTo>
                  <a:pt x="2264169" y="14059"/>
                </a:lnTo>
                <a:lnTo>
                  <a:pt x="2264169" y="27089"/>
                </a:lnTo>
                <a:lnTo>
                  <a:pt x="2276856" y="27089"/>
                </a:lnTo>
                <a:lnTo>
                  <a:pt x="2276856" y="39776"/>
                </a:lnTo>
                <a:close/>
                <a:moveTo>
                  <a:pt x="2411273" y="323012"/>
                </a:moveTo>
                <a:lnTo>
                  <a:pt x="2429789" y="323012"/>
                </a:lnTo>
                <a:lnTo>
                  <a:pt x="2429789" y="304152"/>
                </a:lnTo>
                <a:lnTo>
                  <a:pt x="2448649" y="304152"/>
                </a:lnTo>
                <a:lnTo>
                  <a:pt x="2448649" y="285636"/>
                </a:lnTo>
                <a:lnTo>
                  <a:pt x="2429789" y="285636"/>
                </a:lnTo>
                <a:lnTo>
                  <a:pt x="2429789" y="266776"/>
                </a:lnTo>
                <a:lnTo>
                  <a:pt x="2411273" y="266776"/>
                </a:lnTo>
                <a:lnTo>
                  <a:pt x="2411273" y="285636"/>
                </a:lnTo>
                <a:lnTo>
                  <a:pt x="2392414" y="285636"/>
                </a:lnTo>
                <a:lnTo>
                  <a:pt x="2392414" y="304152"/>
                </a:lnTo>
                <a:lnTo>
                  <a:pt x="2411273" y="304152"/>
                </a:lnTo>
                <a:lnTo>
                  <a:pt x="2411273" y="323012"/>
                </a:lnTo>
                <a:close/>
                <a:moveTo>
                  <a:pt x="1314336" y="321297"/>
                </a:moveTo>
                <a:lnTo>
                  <a:pt x="1332166" y="321297"/>
                </a:lnTo>
                <a:lnTo>
                  <a:pt x="1332166" y="303809"/>
                </a:lnTo>
                <a:lnTo>
                  <a:pt x="1349654" y="303809"/>
                </a:lnTo>
                <a:lnTo>
                  <a:pt x="1349654" y="285979"/>
                </a:lnTo>
                <a:lnTo>
                  <a:pt x="1332166" y="285979"/>
                </a:lnTo>
                <a:lnTo>
                  <a:pt x="1332166" y="268491"/>
                </a:lnTo>
                <a:lnTo>
                  <a:pt x="1314336" y="268491"/>
                </a:lnTo>
                <a:lnTo>
                  <a:pt x="1314336" y="285979"/>
                </a:lnTo>
                <a:lnTo>
                  <a:pt x="1296848" y="285979"/>
                </a:lnTo>
                <a:lnTo>
                  <a:pt x="1296848" y="303809"/>
                </a:lnTo>
                <a:lnTo>
                  <a:pt x="1314336" y="303809"/>
                </a:lnTo>
                <a:lnTo>
                  <a:pt x="1314336" y="321297"/>
                </a:lnTo>
                <a:close/>
                <a:moveTo>
                  <a:pt x="1247813" y="178651"/>
                </a:moveTo>
                <a:lnTo>
                  <a:pt x="1261529" y="178651"/>
                </a:lnTo>
                <a:lnTo>
                  <a:pt x="1261529" y="164592"/>
                </a:lnTo>
                <a:lnTo>
                  <a:pt x="1275588" y="164592"/>
                </a:lnTo>
                <a:lnTo>
                  <a:pt x="1275588" y="150876"/>
                </a:lnTo>
                <a:lnTo>
                  <a:pt x="1261529" y="150876"/>
                </a:lnTo>
                <a:lnTo>
                  <a:pt x="1261529" y="136817"/>
                </a:lnTo>
                <a:lnTo>
                  <a:pt x="1247813" y="136817"/>
                </a:lnTo>
                <a:lnTo>
                  <a:pt x="1247813" y="150876"/>
                </a:lnTo>
                <a:lnTo>
                  <a:pt x="1233754" y="150876"/>
                </a:lnTo>
                <a:lnTo>
                  <a:pt x="1233754" y="164592"/>
                </a:lnTo>
                <a:lnTo>
                  <a:pt x="1247813" y="164592"/>
                </a:lnTo>
                <a:lnTo>
                  <a:pt x="1247813" y="178651"/>
                </a:lnTo>
                <a:close/>
                <a:moveTo>
                  <a:pt x="1311592" y="604190"/>
                </a:moveTo>
                <a:lnTo>
                  <a:pt x="1334910" y="604190"/>
                </a:lnTo>
                <a:lnTo>
                  <a:pt x="1334910" y="580873"/>
                </a:lnTo>
                <a:lnTo>
                  <a:pt x="1358227" y="580873"/>
                </a:lnTo>
                <a:lnTo>
                  <a:pt x="1358227" y="557555"/>
                </a:lnTo>
                <a:lnTo>
                  <a:pt x="1334910" y="557555"/>
                </a:lnTo>
                <a:lnTo>
                  <a:pt x="1334910" y="534238"/>
                </a:lnTo>
                <a:lnTo>
                  <a:pt x="1311592" y="534238"/>
                </a:lnTo>
                <a:lnTo>
                  <a:pt x="1311592" y="557555"/>
                </a:lnTo>
                <a:lnTo>
                  <a:pt x="1288275" y="557555"/>
                </a:lnTo>
                <a:lnTo>
                  <a:pt x="1288275" y="580873"/>
                </a:lnTo>
                <a:lnTo>
                  <a:pt x="1311592" y="580873"/>
                </a:lnTo>
                <a:lnTo>
                  <a:pt x="1311592" y="604190"/>
                </a:lnTo>
                <a:close/>
                <a:moveTo>
                  <a:pt x="1381201" y="463944"/>
                </a:moveTo>
                <a:lnTo>
                  <a:pt x="1402461" y="463944"/>
                </a:lnTo>
                <a:lnTo>
                  <a:pt x="1402461" y="442684"/>
                </a:lnTo>
                <a:lnTo>
                  <a:pt x="1423721" y="442684"/>
                </a:lnTo>
                <a:lnTo>
                  <a:pt x="1423721" y="421424"/>
                </a:lnTo>
                <a:lnTo>
                  <a:pt x="1402461" y="421424"/>
                </a:lnTo>
                <a:lnTo>
                  <a:pt x="1402461" y="400164"/>
                </a:lnTo>
                <a:lnTo>
                  <a:pt x="1381201" y="400164"/>
                </a:lnTo>
                <a:lnTo>
                  <a:pt x="1381201" y="421424"/>
                </a:lnTo>
                <a:lnTo>
                  <a:pt x="1359941" y="421424"/>
                </a:lnTo>
                <a:lnTo>
                  <a:pt x="1359941" y="442684"/>
                </a:lnTo>
                <a:lnTo>
                  <a:pt x="1381201" y="442684"/>
                </a:lnTo>
                <a:lnTo>
                  <a:pt x="1381201" y="463944"/>
                </a:lnTo>
                <a:close/>
                <a:moveTo>
                  <a:pt x="1244727" y="461886"/>
                </a:moveTo>
                <a:lnTo>
                  <a:pt x="1264615" y="461886"/>
                </a:lnTo>
                <a:lnTo>
                  <a:pt x="1264615" y="441998"/>
                </a:lnTo>
                <a:lnTo>
                  <a:pt x="1284503" y="441998"/>
                </a:lnTo>
                <a:lnTo>
                  <a:pt x="1284503" y="422110"/>
                </a:lnTo>
                <a:lnTo>
                  <a:pt x="1264615" y="422110"/>
                </a:lnTo>
                <a:lnTo>
                  <a:pt x="1264615" y="402222"/>
                </a:lnTo>
                <a:lnTo>
                  <a:pt x="1244727" y="402222"/>
                </a:lnTo>
                <a:lnTo>
                  <a:pt x="1244727" y="422110"/>
                </a:lnTo>
                <a:lnTo>
                  <a:pt x="1224839" y="422110"/>
                </a:lnTo>
                <a:lnTo>
                  <a:pt x="1224839" y="441998"/>
                </a:lnTo>
                <a:lnTo>
                  <a:pt x="1244727" y="441998"/>
                </a:lnTo>
                <a:lnTo>
                  <a:pt x="1244727" y="461886"/>
                </a:lnTo>
                <a:close/>
                <a:moveTo>
                  <a:pt x="1384287" y="180365"/>
                </a:moveTo>
                <a:lnTo>
                  <a:pt x="1399375" y="180365"/>
                </a:lnTo>
                <a:lnTo>
                  <a:pt x="1399375" y="165278"/>
                </a:lnTo>
                <a:lnTo>
                  <a:pt x="1414462" y="165278"/>
                </a:lnTo>
                <a:lnTo>
                  <a:pt x="1414462" y="150190"/>
                </a:lnTo>
                <a:lnTo>
                  <a:pt x="1399375" y="150190"/>
                </a:lnTo>
                <a:lnTo>
                  <a:pt x="1399375" y="135103"/>
                </a:lnTo>
                <a:lnTo>
                  <a:pt x="1384287" y="135103"/>
                </a:lnTo>
                <a:lnTo>
                  <a:pt x="1384287" y="150190"/>
                </a:lnTo>
                <a:lnTo>
                  <a:pt x="1369200" y="150190"/>
                </a:lnTo>
                <a:lnTo>
                  <a:pt x="1369200" y="165278"/>
                </a:lnTo>
                <a:lnTo>
                  <a:pt x="1384287" y="165278"/>
                </a:lnTo>
                <a:lnTo>
                  <a:pt x="1384287" y="180365"/>
                </a:lnTo>
                <a:close/>
                <a:moveTo>
                  <a:pt x="1111339" y="176594"/>
                </a:moveTo>
                <a:lnTo>
                  <a:pt x="1123683" y="176594"/>
                </a:lnTo>
                <a:lnTo>
                  <a:pt x="1123683" y="163906"/>
                </a:lnTo>
                <a:lnTo>
                  <a:pt x="1136371" y="163906"/>
                </a:lnTo>
                <a:lnTo>
                  <a:pt x="1136371" y="151562"/>
                </a:lnTo>
                <a:lnTo>
                  <a:pt x="1123683" y="151562"/>
                </a:lnTo>
                <a:lnTo>
                  <a:pt x="1123683" y="138875"/>
                </a:lnTo>
                <a:lnTo>
                  <a:pt x="1111339" y="138875"/>
                </a:lnTo>
                <a:lnTo>
                  <a:pt x="1111339" y="151562"/>
                </a:lnTo>
                <a:lnTo>
                  <a:pt x="1098652" y="151562"/>
                </a:lnTo>
                <a:lnTo>
                  <a:pt x="1098652" y="163906"/>
                </a:lnTo>
                <a:lnTo>
                  <a:pt x="1111339" y="163906"/>
                </a:lnTo>
                <a:lnTo>
                  <a:pt x="1111339" y="176594"/>
                </a:lnTo>
                <a:close/>
                <a:moveTo>
                  <a:pt x="1175118" y="602475"/>
                </a:moveTo>
                <a:lnTo>
                  <a:pt x="1197064" y="602475"/>
                </a:lnTo>
                <a:lnTo>
                  <a:pt x="1197064" y="580187"/>
                </a:lnTo>
                <a:lnTo>
                  <a:pt x="1219352" y="580187"/>
                </a:lnTo>
                <a:lnTo>
                  <a:pt x="1219352" y="558241"/>
                </a:lnTo>
                <a:lnTo>
                  <a:pt x="1197064" y="558241"/>
                </a:lnTo>
                <a:lnTo>
                  <a:pt x="1197064" y="535953"/>
                </a:lnTo>
                <a:lnTo>
                  <a:pt x="1175118" y="535953"/>
                </a:lnTo>
                <a:lnTo>
                  <a:pt x="1175118" y="558241"/>
                </a:lnTo>
                <a:lnTo>
                  <a:pt x="1152830" y="558241"/>
                </a:lnTo>
                <a:lnTo>
                  <a:pt x="1152830" y="580187"/>
                </a:lnTo>
                <a:lnTo>
                  <a:pt x="1175118" y="580187"/>
                </a:lnTo>
                <a:lnTo>
                  <a:pt x="1175118" y="602475"/>
                </a:lnTo>
                <a:close/>
                <a:moveTo>
                  <a:pt x="1177861" y="319240"/>
                </a:moveTo>
                <a:lnTo>
                  <a:pt x="1194321" y="319240"/>
                </a:lnTo>
                <a:lnTo>
                  <a:pt x="1194321" y="303124"/>
                </a:lnTo>
                <a:lnTo>
                  <a:pt x="1210437" y="303124"/>
                </a:lnTo>
                <a:lnTo>
                  <a:pt x="1210437" y="286664"/>
                </a:lnTo>
                <a:lnTo>
                  <a:pt x="1194321" y="286664"/>
                </a:lnTo>
                <a:lnTo>
                  <a:pt x="1194321" y="270548"/>
                </a:lnTo>
                <a:lnTo>
                  <a:pt x="1177861" y="270548"/>
                </a:lnTo>
                <a:lnTo>
                  <a:pt x="1177861" y="286664"/>
                </a:lnTo>
                <a:lnTo>
                  <a:pt x="1161745" y="286664"/>
                </a:lnTo>
                <a:lnTo>
                  <a:pt x="1161745" y="303124"/>
                </a:lnTo>
                <a:lnTo>
                  <a:pt x="1177861" y="303124"/>
                </a:lnTo>
                <a:lnTo>
                  <a:pt x="1177861" y="319240"/>
                </a:lnTo>
                <a:close/>
                <a:moveTo>
                  <a:pt x="1657921" y="182423"/>
                </a:moveTo>
                <a:lnTo>
                  <a:pt x="1674381" y="182423"/>
                </a:lnTo>
                <a:lnTo>
                  <a:pt x="1674381" y="165964"/>
                </a:lnTo>
                <a:lnTo>
                  <a:pt x="1690840" y="165964"/>
                </a:lnTo>
                <a:lnTo>
                  <a:pt x="1690840" y="149504"/>
                </a:lnTo>
                <a:lnTo>
                  <a:pt x="1674381" y="149504"/>
                </a:lnTo>
                <a:lnTo>
                  <a:pt x="1674381" y="133045"/>
                </a:lnTo>
                <a:lnTo>
                  <a:pt x="1657921" y="133045"/>
                </a:lnTo>
                <a:lnTo>
                  <a:pt x="1657921" y="149504"/>
                </a:lnTo>
                <a:lnTo>
                  <a:pt x="1641462" y="149504"/>
                </a:lnTo>
                <a:lnTo>
                  <a:pt x="1641462" y="165964"/>
                </a:lnTo>
                <a:lnTo>
                  <a:pt x="1657921" y="165964"/>
                </a:lnTo>
                <a:lnTo>
                  <a:pt x="1657921" y="182423"/>
                </a:lnTo>
                <a:close/>
                <a:moveTo>
                  <a:pt x="1727873" y="40805"/>
                </a:moveTo>
                <a:lnTo>
                  <a:pt x="1741589" y="40805"/>
                </a:lnTo>
                <a:lnTo>
                  <a:pt x="1741589" y="27432"/>
                </a:lnTo>
                <a:lnTo>
                  <a:pt x="1754962" y="27432"/>
                </a:lnTo>
                <a:lnTo>
                  <a:pt x="1754962" y="13716"/>
                </a:lnTo>
                <a:lnTo>
                  <a:pt x="1741589" y="13716"/>
                </a:lnTo>
                <a:lnTo>
                  <a:pt x="1741589" y="343"/>
                </a:lnTo>
                <a:lnTo>
                  <a:pt x="1727873" y="343"/>
                </a:lnTo>
                <a:lnTo>
                  <a:pt x="1727873" y="13716"/>
                </a:lnTo>
                <a:lnTo>
                  <a:pt x="1714500" y="13716"/>
                </a:lnTo>
                <a:lnTo>
                  <a:pt x="1714500" y="27432"/>
                </a:lnTo>
                <a:lnTo>
                  <a:pt x="1727873" y="27432"/>
                </a:lnTo>
                <a:lnTo>
                  <a:pt x="1727873" y="40805"/>
                </a:lnTo>
                <a:close/>
                <a:moveTo>
                  <a:pt x="1654835" y="466001"/>
                </a:moveTo>
                <a:lnTo>
                  <a:pt x="1677467" y="466001"/>
                </a:lnTo>
                <a:lnTo>
                  <a:pt x="1677467" y="443370"/>
                </a:lnTo>
                <a:lnTo>
                  <a:pt x="1700098" y="443370"/>
                </a:lnTo>
                <a:lnTo>
                  <a:pt x="1700098" y="420738"/>
                </a:lnTo>
                <a:lnTo>
                  <a:pt x="1677467" y="420738"/>
                </a:lnTo>
                <a:lnTo>
                  <a:pt x="1677467" y="398107"/>
                </a:lnTo>
                <a:lnTo>
                  <a:pt x="1654835" y="398107"/>
                </a:lnTo>
                <a:lnTo>
                  <a:pt x="1654835" y="420738"/>
                </a:lnTo>
                <a:lnTo>
                  <a:pt x="1632204" y="420738"/>
                </a:lnTo>
                <a:lnTo>
                  <a:pt x="1632204" y="443370"/>
                </a:lnTo>
                <a:lnTo>
                  <a:pt x="1654835" y="443370"/>
                </a:lnTo>
                <a:lnTo>
                  <a:pt x="1654835" y="466001"/>
                </a:lnTo>
                <a:close/>
                <a:moveTo>
                  <a:pt x="1724787" y="325069"/>
                </a:moveTo>
                <a:lnTo>
                  <a:pt x="1744675" y="325069"/>
                </a:lnTo>
                <a:lnTo>
                  <a:pt x="1744675" y="304838"/>
                </a:lnTo>
                <a:lnTo>
                  <a:pt x="1764906" y="304838"/>
                </a:lnTo>
                <a:lnTo>
                  <a:pt x="1764906" y="284950"/>
                </a:lnTo>
                <a:lnTo>
                  <a:pt x="1744675" y="284950"/>
                </a:lnTo>
                <a:lnTo>
                  <a:pt x="1744675" y="264719"/>
                </a:lnTo>
                <a:lnTo>
                  <a:pt x="1724787" y="264719"/>
                </a:lnTo>
                <a:lnTo>
                  <a:pt x="1724787" y="284950"/>
                </a:lnTo>
                <a:lnTo>
                  <a:pt x="1704556" y="284950"/>
                </a:lnTo>
                <a:lnTo>
                  <a:pt x="1704556" y="304838"/>
                </a:lnTo>
                <a:lnTo>
                  <a:pt x="1724787" y="304838"/>
                </a:lnTo>
                <a:lnTo>
                  <a:pt x="1724787" y="325069"/>
                </a:lnTo>
                <a:close/>
                <a:moveTo>
                  <a:pt x="1591056" y="39776"/>
                </a:moveTo>
                <a:lnTo>
                  <a:pt x="1604086" y="39776"/>
                </a:lnTo>
                <a:lnTo>
                  <a:pt x="1604086" y="27089"/>
                </a:lnTo>
                <a:lnTo>
                  <a:pt x="1616773" y="27089"/>
                </a:lnTo>
                <a:lnTo>
                  <a:pt x="1616773" y="14059"/>
                </a:lnTo>
                <a:lnTo>
                  <a:pt x="1604086" y="14059"/>
                </a:lnTo>
                <a:lnTo>
                  <a:pt x="1604086" y="1372"/>
                </a:lnTo>
                <a:lnTo>
                  <a:pt x="1591056" y="1372"/>
                </a:lnTo>
                <a:lnTo>
                  <a:pt x="1591056" y="14059"/>
                </a:lnTo>
                <a:lnTo>
                  <a:pt x="1578369" y="14059"/>
                </a:lnTo>
                <a:lnTo>
                  <a:pt x="1578369" y="27089"/>
                </a:lnTo>
                <a:lnTo>
                  <a:pt x="1591056" y="27089"/>
                </a:lnTo>
                <a:lnTo>
                  <a:pt x="1591056" y="39776"/>
                </a:lnTo>
                <a:close/>
                <a:moveTo>
                  <a:pt x="1454239" y="39091"/>
                </a:moveTo>
                <a:lnTo>
                  <a:pt x="1466583" y="39091"/>
                </a:lnTo>
                <a:lnTo>
                  <a:pt x="1466583" y="26746"/>
                </a:lnTo>
                <a:lnTo>
                  <a:pt x="1478928" y="26746"/>
                </a:lnTo>
                <a:lnTo>
                  <a:pt x="1478928" y="14402"/>
                </a:lnTo>
                <a:lnTo>
                  <a:pt x="1466583" y="14402"/>
                </a:lnTo>
                <a:lnTo>
                  <a:pt x="1466583" y="2057"/>
                </a:lnTo>
                <a:lnTo>
                  <a:pt x="1454239" y="2057"/>
                </a:lnTo>
                <a:lnTo>
                  <a:pt x="1454239" y="14402"/>
                </a:lnTo>
                <a:lnTo>
                  <a:pt x="1441894" y="14402"/>
                </a:lnTo>
                <a:lnTo>
                  <a:pt x="1441894" y="26746"/>
                </a:lnTo>
                <a:lnTo>
                  <a:pt x="1454239" y="26746"/>
                </a:lnTo>
                <a:lnTo>
                  <a:pt x="1454239" y="39091"/>
                </a:lnTo>
                <a:close/>
                <a:moveTo>
                  <a:pt x="1518018" y="464972"/>
                </a:moveTo>
                <a:lnTo>
                  <a:pt x="1539964" y="464972"/>
                </a:lnTo>
                <a:lnTo>
                  <a:pt x="1539964" y="443027"/>
                </a:lnTo>
                <a:lnTo>
                  <a:pt x="1561909" y="443027"/>
                </a:lnTo>
                <a:lnTo>
                  <a:pt x="1561909" y="421081"/>
                </a:lnTo>
                <a:lnTo>
                  <a:pt x="1539964" y="421081"/>
                </a:lnTo>
                <a:lnTo>
                  <a:pt x="1539964" y="399136"/>
                </a:lnTo>
                <a:lnTo>
                  <a:pt x="1518018" y="399136"/>
                </a:lnTo>
                <a:lnTo>
                  <a:pt x="1518018" y="421081"/>
                </a:lnTo>
                <a:lnTo>
                  <a:pt x="1496073" y="421081"/>
                </a:lnTo>
                <a:lnTo>
                  <a:pt x="1496073" y="443027"/>
                </a:lnTo>
                <a:lnTo>
                  <a:pt x="1518018" y="443027"/>
                </a:lnTo>
                <a:lnTo>
                  <a:pt x="1518018" y="464972"/>
                </a:lnTo>
                <a:close/>
                <a:moveTo>
                  <a:pt x="1451153" y="323012"/>
                </a:moveTo>
                <a:lnTo>
                  <a:pt x="1469669" y="323012"/>
                </a:lnTo>
                <a:lnTo>
                  <a:pt x="1469669" y="304152"/>
                </a:lnTo>
                <a:lnTo>
                  <a:pt x="1488529" y="304152"/>
                </a:lnTo>
                <a:lnTo>
                  <a:pt x="1488529" y="285636"/>
                </a:lnTo>
                <a:lnTo>
                  <a:pt x="1469669" y="285636"/>
                </a:lnTo>
                <a:lnTo>
                  <a:pt x="1469669" y="266776"/>
                </a:lnTo>
                <a:lnTo>
                  <a:pt x="1451153" y="266776"/>
                </a:lnTo>
                <a:lnTo>
                  <a:pt x="1451153" y="285636"/>
                </a:lnTo>
                <a:lnTo>
                  <a:pt x="1432293" y="285636"/>
                </a:lnTo>
                <a:lnTo>
                  <a:pt x="1432293" y="304152"/>
                </a:lnTo>
                <a:lnTo>
                  <a:pt x="1451153" y="304152"/>
                </a:lnTo>
                <a:lnTo>
                  <a:pt x="1451153" y="323012"/>
                </a:lnTo>
                <a:close/>
                <a:moveTo>
                  <a:pt x="1587970" y="324041"/>
                </a:moveTo>
                <a:lnTo>
                  <a:pt x="1607172" y="324041"/>
                </a:lnTo>
                <a:lnTo>
                  <a:pt x="1607172" y="304495"/>
                </a:lnTo>
                <a:lnTo>
                  <a:pt x="1626718" y="304495"/>
                </a:lnTo>
                <a:lnTo>
                  <a:pt x="1626718" y="285293"/>
                </a:lnTo>
                <a:lnTo>
                  <a:pt x="1607172" y="285293"/>
                </a:lnTo>
                <a:lnTo>
                  <a:pt x="1607172" y="265748"/>
                </a:lnTo>
                <a:lnTo>
                  <a:pt x="1587970" y="265748"/>
                </a:lnTo>
                <a:lnTo>
                  <a:pt x="1587970" y="285293"/>
                </a:lnTo>
                <a:lnTo>
                  <a:pt x="1568425" y="285293"/>
                </a:lnTo>
                <a:lnTo>
                  <a:pt x="1568425" y="304495"/>
                </a:lnTo>
                <a:lnTo>
                  <a:pt x="1587970" y="304495"/>
                </a:lnTo>
                <a:lnTo>
                  <a:pt x="1587970" y="324041"/>
                </a:lnTo>
                <a:close/>
                <a:moveTo>
                  <a:pt x="1521104" y="181394"/>
                </a:moveTo>
                <a:lnTo>
                  <a:pt x="1536878" y="181394"/>
                </a:lnTo>
                <a:lnTo>
                  <a:pt x="1536878" y="165621"/>
                </a:lnTo>
                <a:lnTo>
                  <a:pt x="1552651" y="165621"/>
                </a:lnTo>
                <a:lnTo>
                  <a:pt x="1552651" y="149847"/>
                </a:lnTo>
                <a:lnTo>
                  <a:pt x="1536878" y="149847"/>
                </a:lnTo>
                <a:lnTo>
                  <a:pt x="1536878" y="134074"/>
                </a:lnTo>
                <a:lnTo>
                  <a:pt x="1521104" y="134074"/>
                </a:lnTo>
                <a:lnTo>
                  <a:pt x="1521104" y="149847"/>
                </a:lnTo>
                <a:lnTo>
                  <a:pt x="1505331" y="149847"/>
                </a:lnTo>
                <a:lnTo>
                  <a:pt x="1505331" y="165621"/>
                </a:lnTo>
                <a:lnTo>
                  <a:pt x="1521104" y="165621"/>
                </a:lnTo>
                <a:lnTo>
                  <a:pt x="1521104" y="181394"/>
                </a:lnTo>
                <a:close/>
              </a:path>
            </a:pathLst>
          </a:custGeom>
          <a:gradFill>
            <a:gsLst>
              <a:gs pos="0">
                <a:srgbClr val="08303F">
                  <a:alpha val="14901"/>
                </a:srgbClr>
              </a:gs>
              <a:gs pos="100000">
                <a:srgbClr val="17727E">
                  <a:alpha val="14901"/>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 name="Google Shape;29;p4"/>
          <p:cNvSpPr/>
          <p:nvPr/>
        </p:nvSpPr>
        <p:spPr>
          <a:xfrm>
            <a:off x="6724812" y="-1869092"/>
            <a:ext cx="3947121" cy="3881628"/>
          </a:xfrm>
          <a:custGeom>
            <a:rect b="b" l="l" r="r" t="t"/>
            <a:pathLst>
              <a:path extrusionOk="0" h="3881628" w="3947121">
                <a:moveTo>
                  <a:pt x="1064704" y="2536431"/>
                </a:moveTo>
                <a:lnTo>
                  <a:pt x="1064704" y="2505227"/>
                </a:lnTo>
                <a:lnTo>
                  <a:pt x="1095908" y="2505227"/>
                </a:lnTo>
                <a:lnTo>
                  <a:pt x="1095908" y="2473681"/>
                </a:lnTo>
                <a:lnTo>
                  <a:pt x="1064704" y="2473681"/>
                </a:lnTo>
                <a:lnTo>
                  <a:pt x="1064704" y="2442477"/>
                </a:lnTo>
                <a:lnTo>
                  <a:pt x="1033158" y="2442477"/>
                </a:lnTo>
                <a:lnTo>
                  <a:pt x="1033158" y="2473681"/>
                </a:lnTo>
                <a:lnTo>
                  <a:pt x="1001954" y="2473681"/>
                </a:lnTo>
                <a:lnTo>
                  <a:pt x="1001954" y="2505227"/>
                </a:lnTo>
                <a:lnTo>
                  <a:pt x="1033158" y="2505227"/>
                </a:lnTo>
                <a:lnTo>
                  <a:pt x="1033158" y="2536431"/>
                </a:lnTo>
                <a:lnTo>
                  <a:pt x="1064704" y="2536431"/>
                </a:lnTo>
                <a:close/>
                <a:moveTo>
                  <a:pt x="1202207" y="2537803"/>
                </a:moveTo>
                <a:lnTo>
                  <a:pt x="1202207" y="2505570"/>
                </a:lnTo>
                <a:lnTo>
                  <a:pt x="1234440" y="2505570"/>
                </a:lnTo>
                <a:lnTo>
                  <a:pt x="1234440" y="2473338"/>
                </a:lnTo>
                <a:lnTo>
                  <a:pt x="1202207" y="2473338"/>
                </a:lnTo>
                <a:lnTo>
                  <a:pt x="1202207" y="2441105"/>
                </a:lnTo>
                <a:lnTo>
                  <a:pt x="1169975" y="2441105"/>
                </a:lnTo>
                <a:lnTo>
                  <a:pt x="1169975" y="2473338"/>
                </a:lnTo>
                <a:lnTo>
                  <a:pt x="1137742" y="2473338"/>
                </a:lnTo>
                <a:lnTo>
                  <a:pt x="1137742" y="2505570"/>
                </a:lnTo>
                <a:lnTo>
                  <a:pt x="1169975" y="2505570"/>
                </a:lnTo>
                <a:lnTo>
                  <a:pt x="1169975" y="2537803"/>
                </a:lnTo>
                <a:lnTo>
                  <a:pt x="1202207" y="2537803"/>
                </a:lnTo>
                <a:close/>
                <a:moveTo>
                  <a:pt x="1270787" y="2674963"/>
                </a:moveTo>
                <a:lnTo>
                  <a:pt x="1270787" y="2642730"/>
                </a:lnTo>
                <a:lnTo>
                  <a:pt x="1303020" y="2642730"/>
                </a:lnTo>
                <a:lnTo>
                  <a:pt x="1303020" y="2610498"/>
                </a:lnTo>
                <a:lnTo>
                  <a:pt x="1270787" y="2610498"/>
                </a:lnTo>
                <a:lnTo>
                  <a:pt x="1270787" y="2578265"/>
                </a:lnTo>
                <a:lnTo>
                  <a:pt x="1238555" y="2578265"/>
                </a:lnTo>
                <a:lnTo>
                  <a:pt x="1238555" y="2610498"/>
                </a:lnTo>
                <a:lnTo>
                  <a:pt x="1206322" y="2610498"/>
                </a:lnTo>
                <a:lnTo>
                  <a:pt x="1206322" y="2642730"/>
                </a:lnTo>
                <a:lnTo>
                  <a:pt x="1238555" y="2642730"/>
                </a:lnTo>
                <a:lnTo>
                  <a:pt x="1238555" y="2674963"/>
                </a:lnTo>
                <a:lnTo>
                  <a:pt x="1270787" y="2674963"/>
                </a:lnTo>
                <a:close/>
                <a:moveTo>
                  <a:pt x="1133627" y="2400643"/>
                </a:moveTo>
                <a:lnTo>
                  <a:pt x="1133627" y="2368410"/>
                </a:lnTo>
                <a:lnTo>
                  <a:pt x="1165860" y="2368410"/>
                </a:lnTo>
                <a:lnTo>
                  <a:pt x="1165860" y="2336178"/>
                </a:lnTo>
                <a:lnTo>
                  <a:pt x="1133627" y="2336178"/>
                </a:lnTo>
                <a:lnTo>
                  <a:pt x="1133627" y="2303945"/>
                </a:lnTo>
                <a:lnTo>
                  <a:pt x="1101395" y="2303945"/>
                </a:lnTo>
                <a:lnTo>
                  <a:pt x="1101395" y="2336178"/>
                </a:lnTo>
                <a:lnTo>
                  <a:pt x="1069162" y="2336178"/>
                </a:lnTo>
                <a:lnTo>
                  <a:pt x="1069162" y="2368410"/>
                </a:lnTo>
                <a:lnTo>
                  <a:pt x="1101395" y="2368410"/>
                </a:lnTo>
                <a:lnTo>
                  <a:pt x="1101395" y="2400643"/>
                </a:lnTo>
                <a:lnTo>
                  <a:pt x="1133627" y="2400643"/>
                </a:lnTo>
                <a:close/>
                <a:moveTo>
                  <a:pt x="996124" y="2399271"/>
                </a:moveTo>
                <a:lnTo>
                  <a:pt x="996124" y="2368067"/>
                </a:lnTo>
                <a:lnTo>
                  <a:pt x="1027328" y="2368067"/>
                </a:lnTo>
                <a:lnTo>
                  <a:pt x="1027328" y="2336521"/>
                </a:lnTo>
                <a:lnTo>
                  <a:pt x="996124" y="2336521"/>
                </a:lnTo>
                <a:lnTo>
                  <a:pt x="996124" y="2305317"/>
                </a:lnTo>
                <a:lnTo>
                  <a:pt x="964578" y="2305317"/>
                </a:lnTo>
                <a:lnTo>
                  <a:pt x="964578" y="2336521"/>
                </a:lnTo>
                <a:lnTo>
                  <a:pt x="933374" y="2336521"/>
                </a:lnTo>
                <a:lnTo>
                  <a:pt x="933374" y="2368067"/>
                </a:lnTo>
                <a:lnTo>
                  <a:pt x="964578" y="2368067"/>
                </a:lnTo>
                <a:lnTo>
                  <a:pt x="964578" y="2399271"/>
                </a:lnTo>
                <a:lnTo>
                  <a:pt x="996124" y="2399271"/>
                </a:lnTo>
                <a:close/>
                <a:moveTo>
                  <a:pt x="651167" y="1981962"/>
                </a:moveTo>
                <a:lnTo>
                  <a:pt x="651167" y="1954530"/>
                </a:lnTo>
                <a:lnTo>
                  <a:pt x="678599" y="1954530"/>
                </a:lnTo>
                <a:lnTo>
                  <a:pt x="678599" y="1927098"/>
                </a:lnTo>
                <a:lnTo>
                  <a:pt x="651167" y="1927098"/>
                </a:lnTo>
                <a:lnTo>
                  <a:pt x="651167" y="1899666"/>
                </a:lnTo>
                <a:lnTo>
                  <a:pt x="623735" y="1899666"/>
                </a:lnTo>
                <a:lnTo>
                  <a:pt x="623735" y="1927098"/>
                </a:lnTo>
                <a:lnTo>
                  <a:pt x="596303" y="1927098"/>
                </a:lnTo>
                <a:lnTo>
                  <a:pt x="596303" y="1954530"/>
                </a:lnTo>
                <a:lnTo>
                  <a:pt x="623735" y="1954530"/>
                </a:lnTo>
                <a:lnTo>
                  <a:pt x="623735" y="1981962"/>
                </a:lnTo>
                <a:lnTo>
                  <a:pt x="651167" y="1981962"/>
                </a:lnTo>
                <a:close/>
                <a:moveTo>
                  <a:pt x="720090" y="2120494"/>
                </a:moveTo>
                <a:lnTo>
                  <a:pt x="720090" y="2092033"/>
                </a:lnTo>
                <a:lnTo>
                  <a:pt x="748551" y="2092033"/>
                </a:lnTo>
                <a:lnTo>
                  <a:pt x="748551" y="2063915"/>
                </a:lnTo>
                <a:lnTo>
                  <a:pt x="720090" y="2063915"/>
                </a:lnTo>
                <a:lnTo>
                  <a:pt x="720090" y="2035454"/>
                </a:lnTo>
                <a:lnTo>
                  <a:pt x="691972" y="2035454"/>
                </a:lnTo>
                <a:lnTo>
                  <a:pt x="691972" y="2063915"/>
                </a:lnTo>
                <a:lnTo>
                  <a:pt x="663511" y="2063915"/>
                </a:lnTo>
                <a:lnTo>
                  <a:pt x="663511" y="2092033"/>
                </a:lnTo>
                <a:lnTo>
                  <a:pt x="691972" y="2092033"/>
                </a:lnTo>
                <a:lnTo>
                  <a:pt x="691972" y="2120494"/>
                </a:lnTo>
                <a:lnTo>
                  <a:pt x="720090" y="2120494"/>
                </a:lnTo>
                <a:close/>
                <a:moveTo>
                  <a:pt x="858279" y="2123580"/>
                </a:moveTo>
                <a:lnTo>
                  <a:pt x="858279" y="2093062"/>
                </a:lnTo>
                <a:lnTo>
                  <a:pt x="888797" y="2093062"/>
                </a:lnTo>
                <a:lnTo>
                  <a:pt x="888797" y="2062886"/>
                </a:lnTo>
                <a:lnTo>
                  <a:pt x="858279" y="2062886"/>
                </a:lnTo>
                <a:lnTo>
                  <a:pt x="858279" y="2032368"/>
                </a:lnTo>
                <a:lnTo>
                  <a:pt x="828103" y="2032368"/>
                </a:lnTo>
                <a:lnTo>
                  <a:pt x="828103" y="2062886"/>
                </a:lnTo>
                <a:lnTo>
                  <a:pt x="797585" y="2062886"/>
                </a:lnTo>
                <a:lnTo>
                  <a:pt x="797585" y="2093062"/>
                </a:lnTo>
                <a:lnTo>
                  <a:pt x="828103" y="2093062"/>
                </a:lnTo>
                <a:lnTo>
                  <a:pt x="828103" y="2123580"/>
                </a:lnTo>
                <a:lnTo>
                  <a:pt x="858279" y="2123580"/>
                </a:lnTo>
                <a:close/>
                <a:moveTo>
                  <a:pt x="927202" y="2261768"/>
                </a:moveTo>
                <a:lnTo>
                  <a:pt x="927202" y="2230565"/>
                </a:lnTo>
                <a:lnTo>
                  <a:pt x="958405" y="2230565"/>
                </a:lnTo>
                <a:lnTo>
                  <a:pt x="958405" y="2199704"/>
                </a:lnTo>
                <a:lnTo>
                  <a:pt x="927202" y="2199704"/>
                </a:lnTo>
                <a:lnTo>
                  <a:pt x="927202" y="2168500"/>
                </a:lnTo>
                <a:lnTo>
                  <a:pt x="896341" y="2168500"/>
                </a:lnTo>
                <a:lnTo>
                  <a:pt x="896341" y="2199704"/>
                </a:lnTo>
                <a:lnTo>
                  <a:pt x="865137" y="2199704"/>
                </a:lnTo>
                <a:lnTo>
                  <a:pt x="865137" y="2230565"/>
                </a:lnTo>
                <a:lnTo>
                  <a:pt x="896341" y="2230565"/>
                </a:lnTo>
                <a:lnTo>
                  <a:pt x="896341" y="2261768"/>
                </a:lnTo>
                <a:lnTo>
                  <a:pt x="927202" y="2261768"/>
                </a:lnTo>
                <a:close/>
                <a:moveTo>
                  <a:pt x="789356" y="2259025"/>
                </a:moveTo>
                <a:lnTo>
                  <a:pt x="789356" y="2229879"/>
                </a:lnTo>
                <a:lnTo>
                  <a:pt x="818502" y="2229879"/>
                </a:lnTo>
                <a:lnTo>
                  <a:pt x="818502" y="2200389"/>
                </a:lnTo>
                <a:lnTo>
                  <a:pt x="789356" y="2200389"/>
                </a:lnTo>
                <a:lnTo>
                  <a:pt x="789356" y="2171243"/>
                </a:lnTo>
                <a:lnTo>
                  <a:pt x="759866" y="2171243"/>
                </a:lnTo>
                <a:lnTo>
                  <a:pt x="759866" y="2200389"/>
                </a:lnTo>
                <a:lnTo>
                  <a:pt x="730720" y="2200389"/>
                </a:lnTo>
                <a:lnTo>
                  <a:pt x="730720" y="2229879"/>
                </a:lnTo>
                <a:lnTo>
                  <a:pt x="759866" y="2229879"/>
                </a:lnTo>
                <a:lnTo>
                  <a:pt x="759866" y="2259025"/>
                </a:lnTo>
                <a:lnTo>
                  <a:pt x="789356" y="2259025"/>
                </a:lnTo>
                <a:close/>
                <a:moveTo>
                  <a:pt x="1888007" y="2812123"/>
                </a:moveTo>
                <a:lnTo>
                  <a:pt x="1888007" y="2779890"/>
                </a:lnTo>
                <a:lnTo>
                  <a:pt x="1920240" y="2779890"/>
                </a:lnTo>
                <a:lnTo>
                  <a:pt x="1920240" y="2747658"/>
                </a:lnTo>
                <a:lnTo>
                  <a:pt x="1888007" y="2747658"/>
                </a:lnTo>
                <a:lnTo>
                  <a:pt x="1888007" y="2715425"/>
                </a:lnTo>
                <a:lnTo>
                  <a:pt x="1855775" y="2715425"/>
                </a:lnTo>
                <a:lnTo>
                  <a:pt x="1855775" y="2747658"/>
                </a:lnTo>
                <a:lnTo>
                  <a:pt x="1823542" y="2747658"/>
                </a:lnTo>
                <a:lnTo>
                  <a:pt x="1823542" y="2779890"/>
                </a:lnTo>
                <a:lnTo>
                  <a:pt x="1855775" y="2779890"/>
                </a:lnTo>
                <a:lnTo>
                  <a:pt x="1855775" y="2812123"/>
                </a:lnTo>
                <a:lnTo>
                  <a:pt x="1888007" y="2812123"/>
                </a:lnTo>
                <a:close/>
                <a:moveTo>
                  <a:pt x="1750847" y="2812123"/>
                </a:moveTo>
                <a:lnTo>
                  <a:pt x="1750847" y="2779890"/>
                </a:lnTo>
                <a:lnTo>
                  <a:pt x="1783080" y="2779890"/>
                </a:lnTo>
                <a:lnTo>
                  <a:pt x="1783080" y="2747658"/>
                </a:lnTo>
                <a:lnTo>
                  <a:pt x="1750847" y="2747658"/>
                </a:lnTo>
                <a:lnTo>
                  <a:pt x="1750847" y="2715425"/>
                </a:lnTo>
                <a:lnTo>
                  <a:pt x="1718615" y="2715425"/>
                </a:lnTo>
                <a:lnTo>
                  <a:pt x="1718615" y="2747658"/>
                </a:lnTo>
                <a:lnTo>
                  <a:pt x="1686382" y="2747658"/>
                </a:lnTo>
                <a:lnTo>
                  <a:pt x="1686382" y="2779890"/>
                </a:lnTo>
                <a:lnTo>
                  <a:pt x="1718615" y="2779890"/>
                </a:lnTo>
                <a:lnTo>
                  <a:pt x="1718615" y="2812123"/>
                </a:lnTo>
                <a:lnTo>
                  <a:pt x="1750847" y="2812123"/>
                </a:lnTo>
                <a:close/>
                <a:moveTo>
                  <a:pt x="1819427" y="2674963"/>
                </a:moveTo>
                <a:lnTo>
                  <a:pt x="1819427" y="2642730"/>
                </a:lnTo>
                <a:lnTo>
                  <a:pt x="1851660" y="2642730"/>
                </a:lnTo>
                <a:lnTo>
                  <a:pt x="1851660" y="2610498"/>
                </a:lnTo>
                <a:lnTo>
                  <a:pt x="1819427" y="2610498"/>
                </a:lnTo>
                <a:lnTo>
                  <a:pt x="1819427" y="2578265"/>
                </a:lnTo>
                <a:lnTo>
                  <a:pt x="1787195" y="2578265"/>
                </a:lnTo>
                <a:lnTo>
                  <a:pt x="1787195" y="2610498"/>
                </a:lnTo>
                <a:lnTo>
                  <a:pt x="1754962" y="2610498"/>
                </a:lnTo>
                <a:lnTo>
                  <a:pt x="1754962" y="2642730"/>
                </a:lnTo>
                <a:lnTo>
                  <a:pt x="1787195" y="2642730"/>
                </a:lnTo>
                <a:lnTo>
                  <a:pt x="1787195" y="2674963"/>
                </a:lnTo>
                <a:lnTo>
                  <a:pt x="1819427" y="2674963"/>
                </a:lnTo>
                <a:close/>
                <a:moveTo>
                  <a:pt x="691972" y="1761134"/>
                </a:moveTo>
                <a:lnTo>
                  <a:pt x="691972" y="1789595"/>
                </a:lnTo>
                <a:lnTo>
                  <a:pt x="663511" y="1789595"/>
                </a:lnTo>
                <a:lnTo>
                  <a:pt x="663511" y="1817713"/>
                </a:lnTo>
                <a:lnTo>
                  <a:pt x="691972" y="1817713"/>
                </a:lnTo>
                <a:lnTo>
                  <a:pt x="691972" y="1846174"/>
                </a:lnTo>
                <a:lnTo>
                  <a:pt x="720090" y="1846174"/>
                </a:lnTo>
                <a:lnTo>
                  <a:pt x="720090" y="1817713"/>
                </a:lnTo>
                <a:lnTo>
                  <a:pt x="748551" y="1817713"/>
                </a:lnTo>
                <a:lnTo>
                  <a:pt x="748551" y="1789595"/>
                </a:lnTo>
                <a:lnTo>
                  <a:pt x="720090" y="1789595"/>
                </a:lnTo>
                <a:lnTo>
                  <a:pt x="720090" y="1761134"/>
                </a:lnTo>
                <a:lnTo>
                  <a:pt x="691972" y="1761134"/>
                </a:lnTo>
                <a:close/>
                <a:moveTo>
                  <a:pt x="1682267" y="2674963"/>
                </a:moveTo>
                <a:lnTo>
                  <a:pt x="1682267" y="2642730"/>
                </a:lnTo>
                <a:lnTo>
                  <a:pt x="1714500" y="2642730"/>
                </a:lnTo>
                <a:lnTo>
                  <a:pt x="1714500" y="2610498"/>
                </a:lnTo>
                <a:lnTo>
                  <a:pt x="1682267" y="2610498"/>
                </a:lnTo>
                <a:lnTo>
                  <a:pt x="1682267" y="2578265"/>
                </a:lnTo>
                <a:lnTo>
                  <a:pt x="1650035" y="2578265"/>
                </a:lnTo>
                <a:lnTo>
                  <a:pt x="1650035" y="2610498"/>
                </a:lnTo>
                <a:lnTo>
                  <a:pt x="1617802" y="2610498"/>
                </a:lnTo>
                <a:lnTo>
                  <a:pt x="1617802" y="2642730"/>
                </a:lnTo>
                <a:lnTo>
                  <a:pt x="1650035" y="2642730"/>
                </a:lnTo>
                <a:lnTo>
                  <a:pt x="1650035" y="2674963"/>
                </a:lnTo>
                <a:lnTo>
                  <a:pt x="1682267" y="2674963"/>
                </a:lnTo>
                <a:close/>
                <a:moveTo>
                  <a:pt x="1476527" y="2537803"/>
                </a:moveTo>
                <a:lnTo>
                  <a:pt x="1476527" y="2505570"/>
                </a:lnTo>
                <a:lnTo>
                  <a:pt x="1508760" y="2505570"/>
                </a:lnTo>
                <a:lnTo>
                  <a:pt x="1508760" y="2473338"/>
                </a:lnTo>
                <a:lnTo>
                  <a:pt x="1476527" y="2473338"/>
                </a:lnTo>
                <a:lnTo>
                  <a:pt x="1476527" y="2441105"/>
                </a:lnTo>
                <a:lnTo>
                  <a:pt x="1444295" y="2441105"/>
                </a:lnTo>
                <a:lnTo>
                  <a:pt x="1444295" y="2473338"/>
                </a:lnTo>
                <a:lnTo>
                  <a:pt x="1412062" y="2473338"/>
                </a:lnTo>
                <a:lnTo>
                  <a:pt x="1412062" y="2505570"/>
                </a:lnTo>
                <a:lnTo>
                  <a:pt x="1444295" y="2505570"/>
                </a:lnTo>
                <a:lnTo>
                  <a:pt x="1444295" y="2537803"/>
                </a:lnTo>
                <a:lnTo>
                  <a:pt x="1476527" y="2537803"/>
                </a:lnTo>
                <a:close/>
                <a:moveTo>
                  <a:pt x="1407947" y="2674963"/>
                </a:moveTo>
                <a:lnTo>
                  <a:pt x="1407947" y="2642730"/>
                </a:lnTo>
                <a:lnTo>
                  <a:pt x="1440180" y="2642730"/>
                </a:lnTo>
                <a:lnTo>
                  <a:pt x="1440180" y="2610498"/>
                </a:lnTo>
                <a:lnTo>
                  <a:pt x="1407947" y="2610498"/>
                </a:lnTo>
                <a:lnTo>
                  <a:pt x="1407947" y="2578265"/>
                </a:lnTo>
                <a:lnTo>
                  <a:pt x="1375715" y="2578265"/>
                </a:lnTo>
                <a:lnTo>
                  <a:pt x="1375715" y="2610498"/>
                </a:lnTo>
                <a:lnTo>
                  <a:pt x="1343482" y="2610498"/>
                </a:lnTo>
                <a:lnTo>
                  <a:pt x="1343482" y="2642730"/>
                </a:lnTo>
                <a:lnTo>
                  <a:pt x="1375715" y="2642730"/>
                </a:lnTo>
                <a:lnTo>
                  <a:pt x="1375715" y="2674963"/>
                </a:lnTo>
                <a:lnTo>
                  <a:pt x="1407947" y="2674963"/>
                </a:lnTo>
                <a:close/>
                <a:moveTo>
                  <a:pt x="1339367" y="2537803"/>
                </a:moveTo>
                <a:lnTo>
                  <a:pt x="1339367" y="2505570"/>
                </a:lnTo>
                <a:lnTo>
                  <a:pt x="1371600" y="2505570"/>
                </a:lnTo>
                <a:lnTo>
                  <a:pt x="1371600" y="2473338"/>
                </a:lnTo>
                <a:lnTo>
                  <a:pt x="1339367" y="2473338"/>
                </a:lnTo>
                <a:lnTo>
                  <a:pt x="1339367" y="2441105"/>
                </a:lnTo>
                <a:lnTo>
                  <a:pt x="1307135" y="2441105"/>
                </a:lnTo>
                <a:lnTo>
                  <a:pt x="1307135" y="2473338"/>
                </a:lnTo>
                <a:lnTo>
                  <a:pt x="1274902" y="2473338"/>
                </a:lnTo>
                <a:lnTo>
                  <a:pt x="1274902" y="2505570"/>
                </a:lnTo>
                <a:lnTo>
                  <a:pt x="1307135" y="2505570"/>
                </a:lnTo>
                <a:lnTo>
                  <a:pt x="1307135" y="2537803"/>
                </a:lnTo>
                <a:lnTo>
                  <a:pt x="1339367" y="2537803"/>
                </a:lnTo>
                <a:close/>
                <a:moveTo>
                  <a:pt x="1613687" y="2812123"/>
                </a:moveTo>
                <a:lnTo>
                  <a:pt x="1613687" y="2779890"/>
                </a:lnTo>
                <a:lnTo>
                  <a:pt x="1645920" y="2779890"/>
                </a:lnTo>
                <a:lnTo>
                  <a:pt x="1645920" y="2747658"/>
                </a:lnTo>
                <a:lnTo>
                  <a:pt x="1613687" y="2747658"/>
                </a:lnTo>
                <a:lnTo>
                  <a:pt x="1613687" y="2715425"/>
                </a:lnTo>
                <a:lnTo>
                  <a:pt x="1581455" y="2715425"/>
                </a:lnTo>
                <a:lnTo>
                  <a:pt x="1581455" y="2747658"/>
                </a:lnTo>
                <a:lnTo>
                  <a:pt x="1549222" y="2747658"/>
                </a:lnTo>
                <a:lnTo>
                  <a:pt x="1549222" y="2779890"/>
                </a:lnTo>
                <a:lnTo>
                  <a:pt x="1581455" y="2779890"/>
                </a:lnTo>
                <a:lnTo>
                  <a:pt x="1581455" y="2812123"/>
                </a:lnTo>
                <a:lnTo>
                  <a:pt x="1613687" y="2812123"/>
                </a:lnTo>
                <a:close/>
                <a:moveTo>
                  <a:pt x="1956587" y="2674963"/>
                </a:moveTo>
                <a:lnTo>
                  <a:pt x="1956587" y="2642730"/>
                </a:lnTo>
                <a:lnTo>
                  <a:pt x="1988820" y="2642730"/>
                </a:lnTo>
                <a:lnTo>
                  <a:pt x="1988820" y="2610498"/>
                </a:lnTo>
                <a:lnTo>
                  <a:pt x="1956587" y="2610498"/>
                </a:lnTo>
                <a:lnTo>
                  <a:pt x="1956587" y="2578265"/>
                </a:lnTo>
                <a:lnTo>
                  <a:pt x="1924355" y="2578265"/>
                </a:lnTo>
                <a:lnTo>
                  <a:pt x="1924355" y="2610498"/>
                </a:lnTo>
                <a:lnTo>
                  <a:pt x="1892122" y="2610498"/>
                </a:lnTo>
                <a:lnTo>
                  <a:pt x="1892122" y="2642730"/>
                </a:lnTo>
                <a:lnTo>
                  <a:pt x="1924355" y="2642730"/>
                </a:lnTo>
                <a:lnTo>
                  <a:pt x="1924355" y="2674963"/>
                </a:lnTo>
                <a:lnTo>
                  <a:pt x="1956587" y="2674963"/>
                </a:lnTo>
                <a:close/>
                <a:moveTo>
                  <a:pt x="2130095" y="1069505"/>
                </a:moveTo>
                <a:lnTo>
                  <a:pt x="2130095" y="1101738"/>
                </a:lnTo>
                <a:lnTo>
                  <a:pt x="2097862" y="1101738"/>
                </a:lnTo>
                <a:lnTo>
                  <a:pt x="2097862" y="1133970"/>
                </a:lnTo>
                <a:lnTo>
                  <a:pt x="2130095" y="1133970"/>
                </a:lnTo>
                <a:lnTo>
                  <a:pt x="2130095" y="1166203"/>
                </a:lnTo>
                <a:lnTo>
                  <a:pt x="2162327" y="1166203"/>
                </a:lnTo>
                <a:lnTo>
                  <a:pt x="2162327" y="1133970"/>
                </a:lnTo>
                <a:lnTo>
                  <a:pt x="2194560" y="1133970"/>
                </a:lnTo>
                <a:lnTo>
                  <a:pt x="2194560" y="1101738"/>
                </a:lnTo>
                <a:lnTo>
                  <a:pt x="2162327" y="1101738"/>
                </a:lnTo>
                <a:lnTo>
                  <a:pt x="2162327" y="1069505"/>
                </a:lnTo>
                <a:lnTo>
                  <a:pt x="2130095" y="1069505"/>
                </a:lnTo>
                <a:close/>
                <a:moveTo>
                  <a:pt x="1444295" y="1069505"/>
                </a:moveTo>
                <a:lnTo>
                  <a:pt x="1444295" y="1101738"/>
                </a:lnTo>
                <a:lnTo>
                  <a:pt x="1412062" y="1101738"/>
                </a:lnTo>
                <a:lnTo>
                  <a:pt x="1412062" y="1133970"/>
                </a:lnTo>
                <a:lnTo>
                  <a:pt x="1444295" y="1133970"/>
                </a:lnTo>
                <a:lnTo>
                  <a:pt x="1444295" y="1166203"/>
                </a:lnTo>
                <a:lnTo>
                  <a:pt x="1476527" y="1166203"/>
                </a:lnTo>
                <a:lnTo>
                  <a:pt x="1476527" y="1133970"/>
                </a:lnTo>
                <a:lnTo>
                  <a:pt x="1508760" y="1133970"/>
                </a:lnTo>
                <a:lnTo>
                  <a:pt x="1508760" y="1101738"/>
                </a:lnTo>
                <a:lnTo>
                  <a:pt x="1476527" y="1101738"/>
                </a:lnTo>
                <a:lnTo>
                  <a:pt x="1476527" y="1069505"/>
                </a:lnTo>
                <a:lnTo>
                  <a:pt x="1444295" y="1069505"/>
                </a:lnTo>
                <a:close/>
                <a:moveTo>
                  <a:pt x="1718615" y="1069505"/>
                </a:moveTo>
                <a:lnTo>
                  <a:pt x="1718615" y="1101738"/>
                </a:lnTo>
                <a:lnTo>
                  <a:pt x="1686382" y="1101738"/>
                </a:lnTo>
                <a:lnTo>
                  <a:pt x="1686382" y="1133970"/>
                </a:lnTo>
                <a:lnTo>
                  <a:pt x="1718615" y="1133970"/>
                </a:lnTo>
                <a:lnTo>
                  <a:pt x="1718615" y="1166203"/>
                </a:lnTo>
                <a:lnTo>
                  <a:pt x="1750847" y="1166203"/>
                </a:lnTo>
                <a:lnTo>
                  <a:pt x="1750847" y="1133970"/>
                </a:lnTo>
                <a:lnTo>
                  <a:pt x="1783080" y="1133970"/>
                </a:lnTo>
                <a:lnTo>
                  <a:pt x="1783080" y="1101738"/>
                </a:lnTo>
                <a:lnTo>
                  <a:pt x="1750847" y="1101738"/>
                </a:lnTo>
                <a:lnTo>
                  <a:pt x="1750847" y="1069505"/>
                </a:lnTo>
                <a:lnTo>
                  <a:pt x="1718615" y="1069505"/>
                </a:lnTo>
                <a:close/>
                <a:moveTo>
                  <a:pt x="1787195" y="1206665"/>
                </a:moveTo>
                <a:lnTo>
                  <a:pt x="1787195" y="1238898"/>
                </a:lnTo>
                <a:lnTo>
                  <a:pt x="1754962" y="1238898"/>
                </a:lnTo>
                <a:lnTo>
                  <a:pt x="1754962" y="1271130"/>
                </a:lnTo>
                <a:lnTo>
                  <a:pt x="1787195" y="1271130"/>
                </a:lnTo>
                <a:lnTo>
                  <a:pt x="1787195" y="1303363"/>
                </a:lnTo>
                <a:lnTo>
                  <a:pt x="1819427" y="1303363"/>
                </a:lnTo>
                <a:lnTo>
                  <a:pt x="1819427" y="1271130"/>
                </a:lnTo>
                <a:lnTo>
                  <a:pt x="1851660" y="1271130"/>
                </a:lnTo>
                <a:lnTo>
                  <a:pt x="1851660" y="1238898"/>
                </a:lnTo>
                <a:lnTo>
                  <a:pt x="1819427" y="1238898"/>
                </a:lnTo>
                <a:lnTo>
                  <a:pt x="1819427" y="1206665"/>
                </a:lnTo>
                <a:lnTo>
                  <a:pt x="1787195" y="1206665"/>
                </a:lnTo>
                <a:close/>
                <a:moveTo>
                  <a:pt x="1512875" y="1206665"/>
                </a:moveTo>
                <a:lnTo>
                  <a:pt x="1512875" y="1238898"/>
                </a:lnTo>
                <a:lnTo>
                  <a:pt x="1480642" y="1238898"/>
                </a:lnTo>
                <a:lnTo>
                  <a:pt x="1480642" y="1271130"/>
                </a:lnTo>
                <a:lnTo>
                  <a:pt x="1512875" y="1271130"/>
                </a:lnTo>
                <a:lnTo>
                  <a:pt x="1512875" y="1303363"/>
                </a:lnTo>
                <a:lnTo>
                  <a:pt x="1545107" y="1303363"/>
                </a:lnTo>
                <a:lnTo>
                  <a:pt x="1545107" y="1271130"/>
                </a:lnTo>
                <a:lnTo>
                  <a:pt x="1577340" y="1271130"/>
                </a:lnTo>
                <a:lnTo>
                  <a:pt x="1577340" y="1238898"/>
                </a:lnTo>
                <a:lnTo>
                  <a:pt x="1545107" y="1238898"/>
                </a:lnTo>
                <a:lnTo>
                  <a:pt x="1545107" y="1206665"/>
                </a:lnTo>
                <a:lnTo>
                  <a:pt x="1512875" y="1206665"/>
                </a:lnTo>
                <a:close/>
                <a:moveTo>
                  <a:pt x="1650035" y="1206665"/>
                </a:moveTo>
                <a:lnTo>
                  <a:pt x="1650035" y="1238898"/>
                </a:lnTo>
                <a:lnTo>
                  <a:pt x="1617802" y="1238898"/>
                </a:lnTo>
                <a:lnTo>
                  <a:pt x="1617802" y="1271130"/>
                </a:lnTo>
                <a:lnTo>
                  <a:pt x="1650035" y="1271130"/>
                </a:lnTo>
                <a:lnTo>
                  <a:pt x="1650035" y="1303363"/>
                </a:lnTo>
                <a:lnTo>
                  <a:pt x="1682267" y="1303363"/>
                </a:lnTo>
                <a:lnTo>
                  <a:pt x="1682267" y="1271130"/>
                </a:lnTo>
                <a:lnTo>
                  <a:pt x="1714500" y="1271130"/>
                </a:lnTo>
                <a:lnTo>
                  <a:pt x="1714500" y="1238898"/>
                </a:lnTo>
                <a:lnTo>
                  <a:pt x="1682267" y="1238898"/>
                </a:lnTo>
                <a:lnTo>
                  <a:pt x="1682267" y="1206665"/>
                </a:lnTo>
                <a:lnTo>
                  <a:pt x="1650035" y="1206665"/>
                </a:lnTo>
                <a:close/>
                <a:moveTo>
                  <a:pt x="2061515" y="1206665"/>
                </a:moveTo>
                <a:lnTo>
                  <a:pt x="2061515" y="1238898"/>
                </a:lnTo>
                <a:lnTo>
                  <a:pt x="2029282" y="1238898"/>
                </a:lnTo>
                <a:lnTo>
                  <a:pt x="2029282" y="1271130"/>
                </a:lnTo>
                <a:lnTo>
                  <a:pt x="2061515" y="1271130"/>
                </a:lnTo>
                <a:lnTo>
                  <a:pt x="2061515" y="1303363"/>
                </a:lnTo>
                <a:lnTo>
                  <a:pt x="2093747" y="1303363"/>
                </a:lnTo>
                <a:lnTo>
                  <a:pt x="2093747" y="1271130"/>
                </a:lnTo>
                <a:lnTo>
                  <a:pt x="2125980" y="1271130"/>
                </a:lnTo>
                <a:lnTo>
                  <a:pt x="2125980" y="1238898"/>
                </a:lnTo>
                <a:lnTo>
                  <a:pt x="2093747" y="1238898"/>
                </a:lnTo>
                <a:lnTo>
                  <a:pt x="2093747" y="1206665"/>
                </a:lnTo>
                <a:lnTo>
                  <a:pt x="2061515" y="1206665"/>
                </a:lnTo>
                <a:close/>
                <a:moveTo>
                  <a:pt x="1855775" y="1069505"/>
                </a:moveTo>
                <a:lnTo>
                  <a:pt x="1855775" y="1101738"/>
                </a:lnTo>
                <a:lnTo>
                  <a:pt x="1823542" y="1101738"/>
                </a:lnTo>
                <a:lnTo>
                  <a:pt x="1823542" y="1133970"/>
                </a:lnTo>
                <a:lnTo>
                  <a:pt x="1855775" y="1133970"/>
                </a:lnTo>
                <a:lnTo>
                  <a:pt x="1855775" y="1166203"/>
                </a:lnTo>
                <a:lnTo>
                  <a:pt x="1888007" y="1166203"/>
                </a:lnTo>
                <a:lnTo>
                  <a:pt x="1888007" y="1133970"/>
                </a:lnTo>
                <a:lnTo>
                  <a:pt x="1920240" y="1133970"/>
                </a:lnTo>
                <a:lnTo>
                  <a:pt x="1920240" y="1101738"/>
                </a:lnTo>
                <a:lnTo>
                  <a:pt x="1888007" y="1101738"/>
                </a:lnTo>
                <a:lnTo>
                  <a:pt x="1888007" y="1069505"/>
                </a:lnTo>
                <a:lnTo>
                  <a:pt x="1855775" y="1069505"/>
                </a:lnTo>
                <a:close/>
                <a:moveTo>
                  <a:pt x="1992935" y="1069505"/>
                </a:moveTo>
                <a:lnTo>
                  <a:pt x="1992935" y="1101738"/>
                </a:lnTo>
                <a:lnTo>
                  <a:pt x="1960702" y="1101738"/>
                </a:lnTo>
                <a:lnTo>
                  <a:pt x="1960702" y="1133970"/>
                </a:lnTo>
                <a:lnTo>
                  <a:pt x="1992935" y="1133970"/>
                </a:lnTo>
                <a:lnTo>
                  <a:pt x="1992935" y="1166203"/>
                </a:lnTo>
                <a:lnTo>
                  <a:pt x="2025167" y="1166203"/>
                </a:lnTo>
                <a:lnTo>
                  <a:pt x="2025167" y="1133970"/>
                </a:lnTo>
                <a:lnTo>
                  <a:pt x="2057400" y="1133970"/>
                </a:lnTo>
                <a:lnTo>
                  <a:pt x="2057400" y="1101738"/>
                </a:lnTo>
                <a:lnTo>
                  <a:pt x="2025167" y="1101738"/>
                </a:lnTo>
                <a:lnTo>
                  <a:pt x="2025167" y="1069505"/>
                </a:lnTo>
                <a:lnTo>
                  <a:pt x="1992935" y="1069505"/>
                </a:lnTo>
                <a:close/>
                <a:moveTo>
                  <a:pt x="1924355" y="1206665"/>
                </a:moveTo>
                <a:lnTo>
                  <a:pt x="1924355" y="1238898"/>
                </a:lnTo>
                <a:lnTo>
                  <a:pt x="1892122" y="1238898"/>
                </a:lnTo>
                <a:lnTo>
                  <a:pt x="1892122" y="1271130"/>
                </a:lnTo>
                <a:lnTo>
                  <a:pt x="1924355" y="1271130"/>
                </a:lnTo>
                <a:lnTo>
                  <a:pt x="1924355" y="1303363"/>
                </a:lnTo>
                <a:lnTo>
                  <a:pt x="1956587" y="1303363"/>
                </a:lnTo>
                <a:lnTo>
                  <a:pt x="1956587" y="1271130"/>
                </a:lnTo>
                <a:lnTo>
                  <a:pt x="1988820" y="1271130"/>
                </a:lnTo>
                <a:lnTo>
                  <a:pt x="1988820" y="1238898"/>
                </a:lnTo>
                <a:lnTo>
                  <a:pt x="1956587" y="1238898"/>
                </a:lnTo>
                <a:lnTo>
                  <a:pt x="1956587" y="1206665"/>
                </a:lnTo>
                <a:lnTo>
                  <a:pt x="1924355" y="1206665"/>
                </a:lnTo>
                <a:close/>
                <a:moveTo>
                  <a:pt x="1169975" y="1343825"/>
                </a:moveTo>
                <a:lnTo>
                  <a:pt x="1169975" y="1376058"/>
                </a:lnTo>
                <a:lnTo>
                  <a:pt x="1137742" y="1376058"/>
                </a:lnTo>
                <a:lnTo>
                  <a:pt x="1137742" y="1408290"/>
                </a:lnTo>
                <a:lnTo>
                  <a:pt x="1169975" y="1408290"/>
                </a:lnTo>
                <a:lnTo>
                  <a:pt x="1169975" y="1440523"/>
                </a:lnTo>
                <a:lnTo>
                  <a:pt x="1202207" y="1440523"/>
                </a:lnTo>
                <a:lnTo>
                  <a:pt x="1202207" y="1408290"/>
                </a:lnTo>
                <a:lnTo>
                  <a:pt x="1234440" y="1408290"/>
                </a:lnTo>
                <a:lnTo>
                  <a:pt x="1234440" y="1376058"/>
                </a:lnTo>
                <a:lnTo>
                  <a:pt x="1202207" y="1376058"/>
                </a:lnTo>
                <a:lnTo>
                  <a:pt x="1202207" y="1343825"/>
                </a:lnTo>
                <a:lnTo>
                  <a:pt x="1169975" y="1343825"/>
                </a:lnTo>
                <a:close/>
                <a:moveTo>
                  <a:pt x="964578" y="1482357"/>
                </a:moveTo>
                <a:lnTo>
                  <a:pt x="964578" y="1513561"/>
                </a:lnTo>
                <a:lnTo>
                  <a:pt x="933374" y="1513561"/>
                </a:lnTo>
                <a:lnTo>
                  <a:pt x="933374" y="1545107"/>
                </a:lnTo>
                <a:lnTo>
                  <a:pt x="964578" y="1545107"/>
                </a:lnTo>
                <a:lnTo>
                  <a:pt x="964578" y="1576311"/>
                </a:lnTo>
                <a:lnTo>
                  <a:pt x="996124" y="1576311"/>
                </a:lnTo>
                <a:lnTo>
                  <a:pt x="996124" y="1545107"/>
                </a:lnTo>
                <a:lnTo>
                  <a:pt x="1027328" y="1545107"/>
                </a:lnTo>
                <a:lnTo>
                  <a:pt x="1027328" y="1513561"/>
                </a:lnTo>
                <a:lnTo>
                  <a:pt x="996124" y="1513561"/>
                </a:lnTo>
                <a:lnTo>
                  <a:pt x="996124" y="1482357"/>
                </a:lnTo>
                <a:lnTo>
                  <a:pt x="964578" y="1482357"/>
                </a:lnTo>
                <a:close/>
                <a:moveTo>
                  <a:pt x="896341" y="1619860"/>
                </a:moveTo>
                <a:lnTo>
                  <a:pt x="896341" y="1651064"/>
                </a:lnTo>
                <a:lnTo>
                  <a:pt x="865137" y="1651064"/>
                </a:lnTo>
                <a:lnTo>
                  <a:pt x="865137" y="1681925"/>
                </a:lnTo>
                <a:lnTo>
                  <a:pt x="896341" y="1681925"/>
                </a:lnTo>
                <a:lnTo>
                  <a:pt x="896341" y="1713128"/>
                </a:lnTo>
                <a:lnTo>
                  <a:pt x="927202" y="1713128"/>
                </a:lnTo>
                <a:lnTo>
                  <a:pt x="927202" y="1681925"/>
                </a:lnTo>
                <a:lnTo>
                  <a:pt x="958405" y="1681925"/>
                </a:lnTo>
                <a:lnTo>
                  <a:pt x="958405" y="1651064"/>
                </a:lnTo>
                <a:lnTo>
                  <a:pt x="927202" y="1651064"/>
                </a:lnTo>
                <a:lnTo>
                  <a:pt x="927202" y="1619860"/>
                </a:lnTo>
                <a:lnTo>
                  <a:pt x="896341" y="1619860"/>
                </a:lnTo>
                <a:close/>
                <a:moveTo>
                  <a:pt x="1033158" y="1345197"/>
                </a:moveTo>
                <a:lnTo>
                  <a:pt x="1033158" y="1376401"/>
                </a:lnTo>
                <a:lnTo>
                  <a:pt x="1001954" y="1376401"/>
                </a:lnTo>
                <a:lnTo>
                  <a:pt x="1001954" y="1407947"/>
                </a:lnTo>
                <a:lnTo>
                  <a:pt x="1033158" y="1407947"/>
                </a:lnTo>
                <a:lnTo>
                  <a:pt x="1033158" y="1439151"/>
                </a:lnTo>
                <a:lnTo>
                  <a:pt x="1064704" y="1439151"/>
                </a:lnTo>
                <a:lnTo>
                  <a:pt x="1064704" y="1407947"/>
                </a:lnTo>
                <a:lnTo>
                  <a:pt x="1095908" y="1407947"/>
                </a:lnTo>
                <a:lnTo>
                  <a:pt x="1095908" y="1376401"/>
                </a:lnTo>
                <a:lnTo>
                  <a:pt x="1064704" y="1376401"/>
                </a:lnTo>
                <a:lnTo>
                  <a:pt x="1064704" y="1345197"/>
                </a:lnTo>
                <a:lnTo>
                  <a:pt x="1033158" y="1345197"/>
                </a:lnTo>
                <a:close/>
                <a:moveTo>
                  <a:pt x="1375715" y="1206665"/>
                </a:moveTo>
                <a:lnTo>
                  <a:pt x="1375715" y="1238898"/>
                </a:lnTo>
                <a:lnTo>
                  <a:pt x="1343482" y="1238898"/>
                </a:lnTo>
                <a:lnTo>
                  <a:pt x="1343482" y="1271130"/>
                </a:lnTo>
                <a:lnTo>
                  <a:pt x="1375715" y="1271130"/>
                </a:lnTo>
                <a:lnTo>
                  <a:pt x="1375715" y="1303363"/>
                </a:lnTo>
                <a:lnTo>
                  <a:pt x="1407947" y="1303363"/>
                </a:lnTo>
                <a:lnTo>
                  <a:pt x="1407947" y="1271130"/>
                </a:lnTo>
                <a:lnTo>
                  <a:pt x="1440180" y="1271130"/>
                </a:lnTo>
                <a:lnTo>
                  <a:pt x="1440180" y="1238898"/>
                </a:lnTo>
                <a:lnTo>
                  <a:pt x="1407947" y="1238898"/>
                </a:lnTo>
                <a:lnTo>
                  <a:pt x="1407947" y="1206665"/>
                </a:lnTo>
                <a:lnTo>
                  <a:pt x="1375715" y="1206665"/>
                </a:lnTo>
                <a:close/>
                <a:moveTo>
                  <a:pt x="828446" y="1485100"/>
                </a:moveTo>
                <a:lnTo>
                  <a:pt x="828446" y="1514589"/>
                </a:lnTo>
                <a:lnTo>
                  <a:pt x="798957" y="1514589"/>
                </a:lnTo>
                <a:lnTo>
                  <a:pt x="798957" y="1544079"/>
                </a:lnTo>
                <a:lnTo>
                  <a:pt x="828446" y="1544079"/>
                </a:lnTo>
                <a:lnTo>
                  <a:pt x="828446" y="1573568"/>
                </a:lnTo>
                <a:lnTo>
                  <a:pt x="857936" y="1573568"/>
                </a:lnTo>
                <a:lnTo>
                  <a:pt x="857936" y="1544079"/>
                </a:lnTo>
                <a:lnTo>
                  <a:pt x="887425" y="1544079"/>
                </a:lnTo>
                <a:lnTo>
                  <a:pt x="887425" y="1514589"/>
                </a:lnTo>
                <a:lnTo>
                  <a:pt x="857936" y="1514589"/>
                </a:lnTo>
                <a:lnTo>
                  <a:pt x="857936" y="1485100"/>
                </a:lnTo>
                <a:lnTo>
                  <a:pt x="828446" y="1485100"/>
                </a:lnTo>
                <a:close/>
                <a:moveTo>
                  <a:pt x="1238555" y="1206665"/>
                </a:moveTo>
                <a:lnTo>
                  <a:pt x="1238555" y="1238898"/>
                </a:lnTo>
                <a:lnTo>
                  <a:pt x="1206322" y="1238898"/>
                </a:lnTo>
                <a:lnTo>
                  <a:pt x="1206322" y="1271130"/>
                </a:lnTo>
                <a:lnTo>
                  <a:pt x="1238555" y="1271130"/>
                </a:lnTo>
                <a:lnTo>
                  <a:pt x="1238555" y="1303363"/>
                </a:lnTo>
                <a:lnTo>
                  <a:pt x="1270787" y="1303363"/>
                </a:lnTo>
                <a:lnTo>
                  <a:pt x="1270787" y="1271130"/>
                </a:lnTo>
                <a:lnTo>
                  <a:pt x="1303020" y="1271130"/>
                </a:lnTo>
                <a:lnTo>
                  <a:pt x="1303020" y="1238898"/>
                </a:lnTo>
                <a:lnTo>
                  <a:pt x="1270787" y="1238898"/>
                </a:lnTo>
                <a:lnTo>
                  <a:pt x="1270787" y="1206665"/>
                </a:lnTo>
                <a:lnTo>
                  <a:pt x="1238555" y="1206665"/>
                </a:lnTo>
                <a:close/>
                <a:moveTo>
                  <a:pt x="1307135" y="1343825"/>
                </a:moveTo>
                <a:lnTo>
                  <a:pt x="1307135" y="1376058"/>
                </a:lnTo>
                <a:lnTo>
                  <a:pt x="1274902" y="1376058"/>
                </a:lnTo>
                <a:lnTo>
                  <a:pt x="1274902" y="1408290"/>
                </a:lnTo>
                <a:lnTo>
                  <a:pt x="1307135" y="1408290"/>
                </a:lnTo>
                <a:lnTo>
                  <a:pt x="1307135" y="1440523"/>
                </a:lnTo>
                <a:lnTo>
                  <a:pt x="1339367" y="1440523"/>
                </a:lnTo>
                <a:lnTo>
                  <a:pt x="1339367" y="1408290"/>
                </a:lnTo>
                <a:lnTo>
                  <a:pt x="1371600" y="1408290"/>
                </a:lnTo>
                <a:lnTo>
                  <a:pt x="1371600" y="1376058"/>
                </a:lnTo>
                <a:lnTo>
                  <a:pt x="1339367" y="1376058"/>
                </a:lnTo>
                <a:lnTo>
                  <a:pt x="1339367" y="1343825"/>
                </a:lnTo>
                <a:lnTo>
                  <a:pt x="1307135" y="1343825"/>
                </a:lnTo>
                <a:close/>
                <a:moveTo>
                  <a:pt x="1101395" y="1480985"/>
                </a:moveTo>
                <a:lnTo>
                  <a:pt x="1101395" y="1513218"/>
                </a:lnTo>
                <a:lnTo>
                  <a:pt x="1069162" y="1513218"/>
                </a:lnTo>
                <a:lnTo>
                  <a:pt x="1069162" y="1545450"/>
                </a:lnTo>
                <a:lnTo>
                  <a:pt x="1101395" y="1545450"/>
                </a:lnTo>
                <a:lnTo>
                  <a:pt x="1101395" y="1577683"/>
                </a:lnTo>
                <a:lnTo>
                  <a:pt x="1133627" y="1577683"/>
                </a:lnTo>
                <a:lnTo>
                  <a:pt x="1133627" y="1545450"/>
                </a:lnTo>
                <a:lnTo>
                  <a:pt x="1165860" y="1545450"/>
                </a:lnTo>
                <a:lnTo>
                  <a:pt x="1165860" y="1513218"/>
                </a:lnTo>
                <a:lnTo>
                  <a:pt x="1133627" y="1513218"/>
                </a:lnTo>
                <a:lnTo>
                  <a:pt x="1133627" y="1480985"/>
                </a:lnTo>
                <a:lnTo>
                  <a:pt x="1101395" y="1480985"/>
                </a:lnTo>
                <a:close/>
                <a:moveTo>
                  <a:pt x="759866" y="1622603"/>
                </a:moveTo>
                <a:lnTo>
                  <a:pt x="759866" y="1651749"/>
                </a:lnTo>
                <a:lnTo>
                  <a:pt x="730720" y="1651749"/>
                </a:lnTo>
                <a:lnTo>
                  <a:pt x="730720" y="1681239"/>
                </a:lnTo>
                <a:lnTo>
                  <a:pt x="759866" y="1681239"/>
                </a:lnTo>
                <a:lnTo>
                  <a:pt x="759866" y="1710385"/>
                </a:lnTo>
                <a:lnTo>
                  <a:pt x="789356" y="1710385"/>
                </a:lnTo>
                <a:lnTo>
                  <a:pt x="789356" y="1681239"/>
                </a:lnTo>
                <a:lnTo>
                  <a:pt x="818502" y="1681239"/>
                </a:lnTo>
                <a:lnTo>
                  <a:pt x="818502" y="1651749"/>
                </a:lnTo>
                <a:lnTo>
                  <a:pt x="789356" y="1651749"/>
                </a:lnTo>
                <a:lnTo>
                  <a:pt x="789356" y="1622603"/>
                </a:lnTo>
                <a:lnTo>
                  <a:pt x="759866" y="1622603"/>
                </a:lnTo>
                <a:close/>
                <a:moveTo>
                  <a:pt x="1545107" y="2674963"/>
                </a:moveTo>
                <a:lnTo>
                  <a:pt x="1545107" y="2642730"/>
                </a:lnTo>
                <a:lnTo>
                  <a:pt x="1577340" y="2642730"/>
                </a:lnTo>
                <a:lnTo>
                  <a:pt x="1577340" y="2610498"/>
                </a:lnTo>
                <a:lnTo>
                  <a:pt x="1545107" y="2610498"/>
                </a:lnTo>
                <a:lnTo>
                  <a:pt x="1545107" y="2578265"/>
                </a:lnTo>
                <a:lnTo>
                  <a:pt x="1512875" y="2578265"/>
                </a:lnTo>
                <a:lnTo>
                  <a:pt x="1512875" y="2610498"/>
                </a:lnTo>
                <a:lnTo>
                  <a:pt x="1480642" y="2610498"/>
                </a:lnTo>
                <a:lnTo>
                  <a:pt x="1480642" y="2642730"/>
                </a:lnTo>
                <a:lnTo>
                  <a:pt x="1512875" y="2642730"/>
                </a:lnTo>
                <a:lnTo>
                  <a:pt x="1512875" y="2674963"/>
                </a:lnTo>
                <a:lnTo>
                  <a:pt x="1545107" y="2674963"/>
                </a:lnTo>
                <a:close/>
                <a:moveTo>
                  <a:pt x="2679764" y="1072248"/>
                </a:moveTo>
                <a:lnTo>
                  <a:pt x="2679764" y="1102766"/>
                </a:lnTo>
                <a:lnTo>
                  <a:pt x="2649245" y="1102766"/>
                </a:lnTo>
                <a:lnTo>
                  <a:pt x="2649245" y="1132942"/>
                </a:lnTo>
                <a:lnTo>
                  <a:pt x="2679764" y="1132942"/>
                </a:lnTo>
                <a:lnTo>
                  <a:pt x="2679764" y="1163460"/>
                </a:lnTo>
                <a:lnTo>
                  <a:pt x="2709939" y="1163460"/>
                </a:lnTo>
                <a:lnTo>
                  <a:pt x="2709939" y="1132942"/>
                </a:lnTo>
                <a:lnTo>
                  <a:pt x="2740457" y="1132942"/>
                </a:lnTo>
                <a:lnTo>
                  <a:pt x="2740457" y="1102766"/>
                </a:lnTo>
                <a:lnTo>
                  <a:pt x="2709939" y="1102766"/>
                </a:lnTo>
                <a:lnTo>
                  <a:pt x="2709939" y="1072248"/>
                </a:lnTo>
                <a:lnTo>
                  <a:pt x="2679764" y="1072248"/>
                </a:lnTo>
                <a:close/>
                <a:moveTo>
                  <a:pt x="2748001" y="1208380"/>
                </a:moveTo>
                <a:lnTo>
                  <a:pt x="2748001" y="1239584"/>
                </a:lnTo>
                <a:lnTo>
                  <a:pt x="2716797" y="1239584"/>
                </a:lnTo>
                <a:lnTo>
                  <a:pt x="2716797" y="1270445"/>
                </a:lnTo>
                <a:lnTo>
                  <a:pt x="2748001" y="1270445"/>
                </a:lnTo>
                <a:lnTo>
                  <a:pt x="2748001" y="1301648"/>
                </a:lnTo>
                <a:lnTo>
                  <a:pt x="2778862" y="1301648"/>
                </a:lnTo>
                <a:lnTo>
                  <a:pt x="2778862" y="1270445"/>
                </a:lnTo>
                <a:lnTo>
                  <a:pt x="2810066" y="1270445"/>
                </a:lnTo>
                <a:lnTo>
                  <a:pt x="2810066" y="1239584"/>
                </a:lnTo>
                <a:lnTo>
                  <a:pt x="2778862" y="1239584"/>
                </a:lnTo>
                <a:lnTo>
                  <a:pt x="2778862" y="1208380"/>
                </a:lnTo>
                <a:lnTo>
                  <a:pt x="2748001" y="1208380"/>
                </a:lnTo>
                <a:close/>
                <a:moveTo>
                  <a:pt x="2611526" y="936803"/>
                </a:moveTo>
                <a:lnTo>
                  <a:pt x="2611526" y="965949"/>
                </a:lnTo>
                <a:lnTo>
                  <a:pt x="2582380" y="965949"/>
                </a:lnTo>
                <a:lnTo>
                  <a:pt x="2582380" y="995439"/>
                </a:lnTo>
                <a:lnTo>
                  <a:pt x="2611526" y="995439"/>
                </a:lnTo>
                <a:lnTo>
                  <a:pt x="2611526" y="1024585"/>
                </a:lnTo>
                <a:lnTo>
                  <a:pt x="2641016" y="1024585"/>
                </a:lnTo>
                <a:lnTo>
                  <a:pt x="2641016" y="995439"/>
                </a:lnTo>
                <a:lnTo>
                  <a:pt x="2670163" y="995439"/>
                </a:lnTo>
                <a:lnTo>
                  <a:pt x="2670163" y="965949"/>
                </a:lnTo>
                <a:lnTo>
                  <a:pt x="2641016" y="965949"/>
                </a:lnTo>
                <a:lnTo>
                  <a:pt x="2641016" y="936803"/>
                </a:lnTo>
                <a:lnTo>
                  <a:pt x="2611526" y="936803"/>
                </a:lnTo>
                <a:close/>
                <a:moveTo>
                  <a:pt x="2473681" y="934745"/>
                </a:moveTo>
                <a:lnTo>
                  <a:pt x="2473681" y="965264"/>
                </a:lnTo>
                <a:lnTo>
                  <a:pt x="2443163" y="965264"/>
                </a:lnTo>
                <a:lnTo>
                  <a:pt x="2443163" y="996125"/>
                </a:lnTo>
                <a:lnTo>
                  <a:pt x="2473681" y="996125"/>
                </a:lnTo>
                <a:lnTo>
                  <a:pt x="2473681" y="1026643"/>
                </a:lnTo>
                <a:lnTo>
                  <a:pt x="2504542" y="1026643"/>
                </a:lnTo>
                <a:lnTo>
                  <a:pt x="2504542" y="996125"/>
                </a:lnTo>
                <a:lnTo>
                  <a:pt x="2535060" y="996125"/>
                </a:lnTo>
                <a:lnTo>
                  <a:pt x="2535060" y="965264"/>
                </a:lnTo>
                <a:lnTo>
                  <a:pt x="2504542" y="965264"/>
                </a:lnTo>
                <a:lnTo>
                  <a:pt x="2504542" y="934745"/>
                </a:lnTo>
                <a:lnTo>
                  <a:pt x="2473681" y="934745"/>
                </a:lnTo>
                <a:close/>
                <a:moveTo>
                  <a:pt x="2404415" y="1069505"/>
                </a:moveTo>
                <a:lnTo>
                  <a:pt x="2404415" y="1101738"/>
                </a:lnTo>
                <a:lnTo>
                  <a:pt x="2372182" y="1101738"/>
                </a:lnTo>
                <a:lnTo>
                  <a:pt x="2372182" y="1133970"/>
                </a:lnTo>
                <a:lnTo>
                  <a:pt x="2404415" y="1133970"/>
                </a:lnTo>
                <a:lnTo>
                  <a:pt x="2404415" y="1166203"/>
                </a:lnTo>
                <a:lnTo>
                  <a:pt x="2436647" y="1166203"/>
                </a:lnTo>
                <a:lnTo>
                  <a:pt x="2436647" y="1133970"/>
                </a:lnTo>
                <a:lnTo>
                  <a:pt x="2468880" y="1133970"/>
                </a:lnTo>
                <a:lnTo>
                  <a:pt x="2468880" y="1101738"/>
                </a:lnTo>
                <a:lnTo>
                  <a:pt x="2436647" y="1101738"/>
                </a:lnTo>
                <a:lnTo>
                  <a:pt x="2436647" y="1069505"/>
                </a:lnTo>
                <a:lnTo>
                  <a:pt x="2404415" y="1069505"/>
                </a:lnTo>
                <a:close/>
                <a:moveTo>
                  <a:pt x="2541918" y="1070534"/>
                </a:moveTo>
                <a:lnTo>
                  <a:pt x="2541918" y="1102081"/>
                </a:lnTo>
                <a:lnTo>
                  <a:pt x="2510371" y="1102081"/>
                </a:lnTo>
                <a:lnTo>
                  <a:pt x="2510371" y="1133627"/>
                </a:lnTo>
                <a:lnTo>
                  <a:pt x="2541918" y="1133627"/>
                </a:lnTo>
                <a:lnTo>
                  <a:pt x="2541918" y="1165174"/>
                </a:lnTo>
                <a:lnTo>
                  <a:pt x="2573465" y="1165174"/>
                </a:lnTo>
                <a:lnTo>
                  <a:pt x="2573465" y="1133627"/>
                </a:lnTo>
                <a:lnTo>
                  <a:pt x="2605012" y="1133627"/>
                </a:lnTo>
                <a:lnTo>
                  <a:pt x="2605012" y="1102081"/>
                </a:lnTo>
                <a:lnTo>
                  <a:pt x="2573465" y="1102081"/>
                </a:lnTo>
                <a:lnTo>
                  <a:pt x="2573465" y="1070534"/>
                </a:lnTo>
                <a:lnTo>
                  <a:pt x="2541918" y="1070534"/>
                </a:lnTo>
                <a:close/>
                <a:moveTo>
                  <a:pt x="2954426" y="1347597"/>
                </a:moveTo>
                <a:lnTo>
                  <a:pt x="2954426" y="1377429"/>
                </a:lnTo>
                <a:lnTo>
                  <a:pt x="2924594" y="1377429"/>
                </a:lnTo>
                <a:lnTo>
                  <a:pt x="2924594" y="1406919"/>
                </a:lnTo>
                <a:lnTo>
                  <a:pt x="2954426" y="1406919"/>
                </a:lnTo>
                <a:lnTo>
                  <a:pt x="2954426" y="1436751"/>
                </a:lnTo>
                <a:lnTo>
                  <a:pt x="2983916" y="1436751"/>
                </a:lnTo>
                <a:lnTo>
                  <a:pt x="2983916" y="1406919"/>
                </a:lnTo>
                <a:lnTo>
                  <a:pt x="3013748" y="1406919"/>
                </a:lnTo>
                <a:lnTo>
                  <a:pt x="3013748" y="1377429"/>
                </a:lnTo>
                <a:lnTo>
                  <a:pt x="2983916" y="1377429"/>
                </a:lnTo>
                <a:lnTo>
                  <a:pt x="2983916" y="1347597"/>
                </a:lnTo>
                <a:lnTo>
                  <a:pt x="2954426" y="1347597"/>
                </a:lnTo>
                <a:close/>
                <a:moveTo>
                  <a:pt x="3023006" y="1485100"/>
                </a:moveTo>
                <a:lnTo>
                  <a:pt x="3023006" y="1514589"/>
                </a:lnTo>
                <a:lnTo>
                  <a:pt x="2993517" y="1514589"/>
                </a:lnTo>
                <a:lnTo>
                  <a:pt x="2993517" y="1544079"/>
                </a:lnTo>
                <a:lnTo>
                  <a:pt x="3023006" y="1544079"/>
                </a:lnTo>
                <a:lnTo>
                  <a:pt x="3023006" y="1573568"/>
                </a:lnTo>
                <a:lnTo>
                  <a:pt x="3052496" y="1573568"/>
                </a:lnTo>
                <a:lnTo>
                  <a:pt x="3052496" y="1544079"/>
                </a:lnTo>
                <a:lnTo>
                  <a:pt x="3081985" y="1544079"/>
                </a:lnTo>
                <a:lnTo>
                  <a:pt x="3081985" y="1514589"/>
                </a:lnTo>
                <a:lnTo>
                  <a:pt x="3052496" y="1514589"/>
                </a:lnTo>
                <a:lnTo>
                  <a:pt x="3052496" y="1485100"/>
                </a:lnTo>
                <a:lnTo>
                  <a:pt x="3023006" y="1485100"/>
                </a:lnTo>
                <a:close/>
                <a:moveTo>
                  <a:pt x="2817610" y="1074649"/>
                </a:moveTo>
                <a:lnTo>
                  <a:pt x="2817610" y="1103452"/>
                </a:lnTo>
                <a:lnTo>
                  <a:pt x="2788806" y="1103452"/>
                </a:lnTo>
                <a:lnTo>
                  <a:pt x="2788806" y="1132256"/>
                </a:lnTo>
                <a:lnTo>
                  <a:pt x="2817610" y="1132256"/>
                </a:lnTo>
                <a:lnTo>
                  <a:pt x="2817610" y="1161059"/>
                </a:lnTo>
                <a:lnTo>
                  <a:pt x="2846413" y="1161059"/>
                </a:lnTo>
                <a:lnTo>
                  <a:pt x="2846413" y="1132256"/>
                </a:lnTo>
                <a:lnTo>
                  <a:pt x="2875217" y="1132256"/>
                </a:lnTo>
                <a:lnTo>
                  <a:pt x="2875217" y="1103452"/>
                </a:lnTo>
                <a:lnTo>
                  <a:pt x="2846413" y="1103452"/>
                </a:lnTo>
                <a:lnTo>
                  <a:pt x="2846413" y="1074649"/>
                </a:lnTo>
                <a:lnTo>
                  <a:pt x="2817610" y="1074649"/>
                </a:lnTo>
                <a:close/>
                <a:moveTo>
                  <a:pt x="2885846" y="1211123"/>
                </a:moveTo>
                <a:lnTo>
                  <a:pt x="2885846" y="1240269"/>
                </a:lnTo>
                <a:lnTo>
                  <a:pt x="2856700" y="1240269"/>
                </a:lnTo>
                <a:lnTo>
                  <a:pt x="2856700" y="1269759"/>
                </a:lnTo>
                <a:lnTo>
                  <a:pt x="2885846" y="1269759"/>
                </a:lnTo>
                <a:lnTo>
                  <a:pt x="2885846" y="1298905"/>
                </a:lnTo>
                <a:lnTo>
                  <a:pt x="2915336" y="1298905"/>
                </a:lnTo>
                <a:lnTo>
                  <a:pt x="2915336" y="1269759"/>
                </a:lnTo>
                <a:lnTo>
                  <a:pt x="2944483" y="1269759"/>
                </a:lnTo>
                <a:lnTo>
                  <a:pt x="2944483" y="1240269"/>
                </a:lnTo>
                <a:lnTo>
                  <a:pt x="2915336" y="1240269"/>
                </a:lnTo>
                <a:lnTo>
                  <a:pt x="2915336" y="1211123"/>
                </a:lnTo>
                <a:lnTo>
                  <a:pt x="2885846" y="1211123"/>
                </a:lnTo>
                <a:close/>
                <a:moveTo>
                  <a:pt x="1856461" y="797585"/>
                </a:moveTo>
                <a:lnTo>
                  <a:pt x="1856461" y="828104"/>
                </a:lnTo>
                <a:lnTo>
                  <a:pt x="1825942" y="828104"/>
                </a:lnTo>
                <a:lnTo>
                  <a:pt x="1825942" y="858965"/>
                </a:lnTo>
                <a:lnTo>
                  <a:pt x="1856461" y="858965"/>
                </a:lnTo>
                <a:lnTo>
                  <a:pt x="1856461" y="889483"/>
                </a:lnTo>
                <a:lnTo>
                  <a:pt x="1887322" y="889483"/>
                </a:lnTo>
                <a:lnTo>
                  <a:pt x="1887322" y="858965"/>
                </a:lnTo>
                <a:lnTo>
                  <a:pt x="1917840" y="858965"/>
                </a:lnTo>
                <a:lnTo>
                  <a:pt x="1917840" y="828104"/>
                </a:lnTo>
                <a:lnTo>
                  <a:pt x="1887322" y="828104"/>
                </a:lnTo>
                <a:lnTo>
                  <a:pt x="1887322" y="797585"/>
                </a:lnTo>
                <a:lnTo>
                  <a:pt x="1856461" y="797585"/>
                </a:lnTo>
                <a:close/>
                <a:moveTo>
                  <a:pt x="1993621" y="797585"/>
                </a:moveTo>
                <a:lnTo>
                  <a:pt x="1993621" y="828104"/>
                </a:lnTo>
                <a:lnTo>
                  <a:pt x="1963102" y="828104"/>
                </a:lnTo>
                <a:lnTo>
                  <a:pt x="1963102" y="858965"/>
                </a:lnTo>
                <a:lnTo>
                  <a:pt x="1993621" y="858965"/>
                </a:lnTo>
                <a:lnTo>
                  <a:pt x="1993621" y="889483"/>
                </a:lnTo>
                <a:lnTo>
                  <a:pt x="2024482" y="889483"/>
                </a:lnTo>
                <a:lnTo>
                  <a:pt x="2024482" y="858965"/>
                </a:lnTo>
                <a:lnTo>
                  <a:pt x="2055000" y="858965"/>
                </a:lnTo>
                <a:lnTo>
                  <a:pt x="2055000" y="828104"/>
                </a:lnTo>
                <a:lnTo>
                  <a:pt x="2024482" y="828104"/>
                </a:lnTo>
                <a:lnTo>
                  <a:pt x="2024482" y="797585"/>
                </a:lnTo>
                <a:lnTo>
                  <a:pt x="1993621" y="797585"/>
                </a:lnTo>
                <a:close/>
                <a:moveTo>
                  <a:pt x="1924355" y="932345"/>
                </a:moveTo>
                <a:lnTo>
                  <a:pt x="1924355" y="964578"/>
                </a:lnTo>
                <a:lnTo>
                  <a:pt x="1892122" y="964578"/>
                </a:lnTo>
                <a:lnTo>
                  <a:pt x="1892122" y="996810"/>
                </a:lnTo>
                <a:lnTo>
                  <a:pt x="1924355" y="996810"/>
                </a:lnTo>
                <a:lnTo>
                  <a:pt x="1924355" y="1029043"/>
                </a:lnTo>
                <a:lnTo>
                  <a:pt x="1956587" y="1029043"/>
                </a:lnTo>
                <a:lnTo>
                  <a:pt x="1956587" y="996810"/>
                </a:lnTo>
                <a:lnTo>
                  <a:pt x="1988820" y="996810"/>
                </a:lnTo>
                <a:lnTo>
                  <a:pt x="1988820" y="964578"/>
                </a:lnTo>
                <a:lnTo>
                  <a:pt x="1956587" y="964578"/>
                </a:lnTo>
                <a:lnTo>
                  <a:pt x="1956587" y="932345"/>
                </a:lnTo>
                <a:lnTo>
                  <a:pt x="1924355" y="932345"/>
                </a:lnTo>
                <a:close/>
                <a:moveTo>
                  <a:pt x="2336178" y="933717"/>
                </a:moveTo>
                <a:lnTo>
                  <a:pt x="2336178" y="964921"/>
                </a:lnTo>
                <a:lnTo>
                  <a:pt x="2304974" y="964921"/>
                </a:lnTo>
                <a:lnTo>
                  <a:pt x="2304974" y="996467"/>
                </a:lnTo>
                <a:lnTo>
                  <a:pt x="2336178" y="996467"/>
                </a:lnTo>
                <a:lnTo>
                  <a:pt x="2336178" y="1027671"/>
                </a:lnTo>
                <a:lnTo>
                  <a:pt x="2367725" y="1027671"/>
                </a:lnTo>
                <a:lnTo>
                  <a:pt x="2367725" y="996467"/>
                </a:lnTo>
                <a:lnTo>
                  <a:pt x="2398928" y="996467"/>
                </a:lnTo>
                <a:lnTo>
                  <a:pt x="2398928" y="964921"/>
                </a:lnTo>
                <a:lnTo>
                  <a:pt x="2367725" y="964921"/>
                </a:lnTo>
                <a:lnTo>
                  <a:pt x="2367725" y="933717"/>
                </a:lnTo>
                <a:lnTo>
                  <a:pt x="2336178" y="933717"/>
                </a:lnTo>
                <a:close/>
                <a:moveTo>
                  <a:pt x="1787195" y="932345"/>
                </a:moveTo>
                <a:lnTo>
                  <a:pt x="1787195" y="964578"/>
                </a:lnTo>
                <a:lnTo>
                  <a:pt x="1754962" y="964578"/>
                </a:lnTo>
                <a:lnTo>
                  <a:pt x="1754962" y="996810"/>
                </a:lnTo>
                <a:lnTo>
                  <a:pt x="1787195" y="996810"/>
                </a:lnTo>
                <a:lnTo>
                  <a:pt x="1787195" y="1029043"/>
                </a:lnTo>
                <a:lnTo>
                  <a:pt x="1819427" y="1029043"/>
                </a:lnTo>
                <a:lnTo>
                  <a:pt x="1819427" y="996810"/>
                </a:lnTo>
                <a:lnTo>
                  <a:pt x="1851660" y="996810"/>
                </a:lnTo>
                <a:lnTo>
                  <a:pt x="1851660" y="964578"/>
                </a:lnTo>
                <a:lnTo>
                  <a:pt x="1819427" y="964578"/>
                </a:lnTo>
                <a:lnTo>
                  <a:pt x="1819427" y="932345"/>
                </a:lnTo>
                <a:lnTo>
                  <a:pt x="1787195" y="932345"/>
                </a:lnTo>
                <a:close/>
                <a:moveTo>
                  <a:pt x="3092615" y="1350683"/>
                </a:moveTo>
                <a:lnTo>
                  <a:pt x="3092615" y="1378458"/>
                </a:lnTo>
                <a:lnTo>
                  <a:pt x="3064840" y="1378458"/>
                </a:lnTo>
                <a:lnTo>
                  <a:pt x="3064840" y="1405890"/>
                </a:lnTo>
                <a:lnTo>
                  <a:pt x="3092615" y="1405890"/>
                </a:lnTo>
                <a:lnTo>
                  <a:pt x="3092615" y="1433665"/>
                </a:lnTo>
                <a:lnTo>
                  <a:pt x="3120047" y="1433665"/>
                </a:lnTo>
                <a:lnTo>
                  <a:pt x="3120047" y="1405890"/>
                </a:lnTo>
                <a:lnTo>
                  <a:pt x="3147822" y="1405890"/>
                </a:lnTo>
                <a:lnTo>
                  <a:pt x="3147822" y="1378458"/>
                </a:lnTo>
                <a:lnTo>
                  <a:pt x="3120047" y="1378458"/>
                </a:lnTo>
                <a:lnTo>
                  <a:pt x="3120047" y="1350683"/>
                </a:lnTo>
                <a:lnTo>
                  <a:pt x="3092615" y="1350683"/>
                </a:lnTo>
                <a:close/>
                <a:moveTo>
                  <a:pt x="2061515" y="932345"/>
                </a:moveTo>
                <a:lnTo>
                  <a:pt x="2061515" y="964578"/>
                </a:lnTo>
                <a:lnTo>
                  <a:pt x="2029282" y="964578"/>
                </a:lnTo>
                <a:lnTo>
                  <a:pt x="2029282" y="996810"/>
                </a:lnTo>
                <a:lnTo>
                  <a:pt x="2061515" y="996810"/>
                </a:lnTo>
                <a:lnTo>
                  <a:pt x="2061515" y="1029043"/>
                </a:lnTo>
                <a:lnTo>
                  <a:pt x="2093747" y="1029043"/>
                </a:lnTo>
                <a:lnTo>
                  <a:pt x="2093747" y="996810"/>
                </a:lnTo>
                <a:lnTo>
                  <a:pt x="2125980" y="996810"/>
                </a:lnTo>
                <a:lnTo>
                  <a:pt x="2125980" y="964578"/>
                </a:lnTo>
                <a:lnTo>
                  <a:pt x="2093747" y="964578"/>
                </a:lnTo>
                <a:lnTo>
                  <a:pt x="2093747" y="932345"/>
                </a:lnTo>
                <a:lnTo>
                  <a:pt x="2061515" y="932345"/>
                </a:lnTo>
                <a:close/>
                <a:moveTo>
                  <a:pt x="2268284" y="798614"/>
                </a:moveTo>
                <a:lnTo>
                  <a:pt x="2268284" y="828446"/>
                </a:lnTo>
                <a:lnTo>
                  <a:pt x="2238451" y="828446"/>
                </a:lnTo>
                <a:lnTo>
                  <a:pt x="2238451" y="858622"/>
                </a:lnTo>
                <a:lnTo>
                  <a:pt x="2268284" y="858622"/>
                </a:lnTo>
                <a:lnTo>
                  <a:pt x="2268284" y="888454"/>
                </a:lnTo>
                <a:lnTo>
                  <a:pt x="2298459" y="888454"/>
                </a:lnTo>
                <a:lnTo>
                  <a:pt x="2298459" y="858622"/>
                </a:lnTo>
                <a:lnTo>
                  <a:pt x="2328291" y="858622"/>
                </a:lnTo>
                <a:lnTo>
                  <a:pt x="2328291" y="828446"/>
                </a:lnTo>
                <a:lnTo>
                  <a:pt x="2298459" y="828446"/>
                </a:lnTo>
                <a:lnTo>
                  <a:pt x="2298459" y="798614"/>
                </a:lnTo>
                <a:lnTo>
                  <a:pt x="2268284" y="798614"/>
                </a:lnTo>
                <a:close/>
                <a:moveTo>
                  <a:pt x="2198675" y="932688"/>
                </a:moveTo>
                <a:lnTo>
                  <a:pt x="2198675" y="964578"/>
                </a:lnTo>
                <a:lnTo>
                  <a:pt x="2166785" y="964578"/>
                </a:lnTo>
                <a:lnTo>
                  <a:pt x="2166785" y="996810"/>
                </a:lnTo>
                <a:lnTo>
                  <a:pt x="2198675" y="996810"/>
                </a:lnTo>
                <a:lnTo>
                  <a:pt x="2198675" y="1028700"/>
                </a:lnTo>
                <a:lnTo>
                  <a:pt x="2230907" y="1028700"/>
                </a:lnTo>
                <a:lnTo>
                  <a:pt x="2230907" y="996810"/>
                </a:lnTo>
                <a:lnTo>
                  <a:pt x="2262797" y="996810"/>
                </a:lnTo>
                <a:lnTo>
                  <a:pt x="2262797" y="964578"/>
                </a:lnTo>
                <a:lnTo>
                  <a:pt x="2230907" y="964578"/>
                </a:lnTo>
                <a:lnTo>
                  <a:pt x="2230907" y="932688"/>
                </a:lnTo>
                <a:lnTo>
                  <a:pt x="2198675" y="932688"/>
                </a:lnTo>
                <a:close/>
                <a:moveTo>
                  <a:pt x="2131124" y="797928"/>
                </a:moveTo>
                <a:lnTo>
                  <a:pt x="2131124" y="828446"/>
                </a:lnTo>
                <a:lnTo>
                  <a:pt x="2100605" y="828446"/>
                </a:lnTo>
                <a:lnTo>
                  <a:pt x="2100605" y="858622"/>
                </a:lnTo>
                <a:lnTo>
                  <a:pt x="2131124" y="858622"/>
                </a:lnTo>
                <a:lnTo>
                  <a:pt x="2131124" y="889140"/>
                </a:lnTo>
                <a:lnTo>
                  <a:pt x="2161299" y="889140"/>
                </a:lnTo>
                <a:lnTo>
                  <a:pt x="2161299" y="858622"/>
                </a:lnTo>
                <a:lnTo>
                  <a:pt x="2191817" y="858622"/>
                </a:lnTo>
                <a:lnTo>
                  <a:pt x="2191817" y="828446"/>
                </a:lnTo>
                <a:lnTo>
                  <a:pt x="2161299" y="828446"/>
                </a:lnTo>
                <a:lnTo>
                  <a:pt x="2161299" y="797928"/>
                </a:lnTo>
                <a:lnTo>
                  <a:pt x="2131124" y="797928"/>
                </a:lnTo>
                <a:close/>
                <a:moveTo>
                  <a:pt x="2847785" y="2536431"/>
                </a:moveTo>
                <a:lnTo>
                  <a:pt x="2847785" y="2505227"/>
                </a:lnTo>
                <a:lnTo>
                  <a:pt x="2878988" y="2505227"/>
                </a:lnTo>
                <a:lnTo>
                  <a:pt x="2878988" y="2473681"/>
                </a:lnTo>
                <a:lnTo>
                  <a:pt x="2847785" y="2473681"/>
                </a:lnTo>
                <a:lnTo>
                  <a:pt x="2847785" y="2442477"/>
                </a:lnTo>
                <a:lnTo>
                  <a:pt x="2816238" y="2442477"/>
                </a:lnTo>
                <a:lnTo>
                  <a:pt x="2816238" y="2473681"/>
                </a:lnTo>
                <a:lnTo>
                  <a:pt x="2785034" y="2473681"/>
                </a:lnTo>
                <a:lnTo>
                  <a:pt x="2785034" y="2505227"/>
                </a:lnTo>
                <a:lnTo>
                  <a:pt x="2816238" y="2505227"/>
                </a:lnTo>
                <a:lnTo>
                  <a:pt x="2816238" y="2536431"/>
                </a:lnTo>
                <a:lnTo>
                  <a:pt x="2847785" y="2536431"/>
                </a:lnTo>
                <a:close/>
                <a:moveTo>
                  <a:pt x="2710967" y="2537803"/>
                </a:moveTo>
                <a:lnTo>
                  <a:pt x="2710967" y="2505570"/>
                </a:lnTo>
                <a:lnTo>
                  <a:pt x="2743200" y="2505570"/>
                </a:lnTo>
                <a:lnTo>
                  <a:pt x="2743200" y="2473338"/>
                </a:lnTo>
                <a:lnTo>
                  <a:pt x="2710967" y="2473338"/>
                </a:lnTo>
                <a:lnTo>
                  <a:pt x="2710967" y="2441105"/>
                </a:lnTo>
                <a:lnTo>
                  <a:pt x="2678735" y="2441105"/>
                </a:lnTo>
                <a:lnTo>
                  <a:pt x="2678735" y="2473338"/>
                </a:lnTo>
                <a:lnTo>
                  <a:pt x="2646502" y="2473338"/>
                </a:lnTo>
                <a:lnTo>
                  <a:pt x="2646502" y="2505570"/>
                </a:lnTo>
                <a:lnTo>
                  <a:pt x="2678735" y="2505570"/>
                </a:lnTo>
                <a:lnTo>
                  <a:pt x="2678735" y="2537803"/>
                </a:lnTo>
                <a:lnTo>
                  <a:pt x="2710967" y="2537803"/>
                </a:lnTo>
                <a:close/>
                <a:moveTo>
                  <a:pt x="2368067" y="2674963"/>
                </a:moveTo>
                <a:lnTo>
                  <a:pt x="2368067" y="2642730"/>
                </a:lnTo>
                <a:lnTo>
                  <a:pt x="2400300" y="2642730"/>
                </a:lnTo>
                <a:lnTo>
                  <a:pt x="2400300" y="2610498"/>
                </a:lnTo>
                <a:lnTo>
                  <a:pt x="2368067" y="2610498"/>
                </a:lnTo>
                <a:lnTo>
                  <a:pt x="2368067" y="2578265"/>
                </a:lnTo>
                <a:lnTo>
                  <a:pt x="2335835" y="2578265"/>
                </a:lnTo>
                <a:lnTo>
                  <a:pt x="2335835" y="2610498"/>
                </a:lnTo>
                <a:lnTo>
                  <a:pt x="2303602" y="2610498"/>
                </a:lnTo>
                <a:lnTo>
                  <a:pt x="2303602" y="2642730"/>
                </a:lnTo>
                <a:lnTo>
                  <a:pt x="2335835" y="2642730"/>
                </a:lnTo>
                <a:lnTo>
                  <a:pt x="2335835" y="2674963"/>
                </a:lnTo>
                <a:lnTo>
                  <a:pt x="2368067" y="2674963"/>
                </a:lnTo>
                <a:close/>
                <a:moveTo>
                  <a:pt x="2505227" y="2674963"/>
                </a:moveTo>
                <a:lnTo>
                  <a:pt x="2505227" y="2642730"/>
                </a:lnTo>
                <a:lnTo>
                  <a:pt x="2537460" y="2642730"/>
                </a:lnTo>
                <a:lnTo>
                  <a:pt x="2537460" y="2610498"/>
                </a:lnTo>
                <a:lnTo>
                  <a:pt x="2505227" y="2610498"/>
                </a:lnTo>
                <a:lnTo>
                  <a:pt x="2505227" y="2578265"/>
                </a:lnTo>
                <a:lnTo>
                  <a:pt x="2472995" y="2578265"/>
                </a:lnTo>
                <a:lnTo>
                  <a:pt x="2472995" y="2610498"/>
                </a:lnTo>
                <a:lnTo>
                  <a:pt x="2440762" y="2610498"/>
                </a:lnTo>
                <a:lnTo>
                  <a:pt x="2440762" y="2642730"/>
                </a:lnTo>
                <a:lnTo>
                  <a:pt x="2472995" y="2642730"/>
                </a:lnTo>
                <a:lnTo>
                  <a:pt x="2472995" y="2674963"/>
                </a:lnTo>
                <a:lnTo>
                  <a:pt x="2505227" y="2674963"/>
                </a:lnTo>
                <a:close/>
                <a:moveTo>
                  <a:pt x="2642387" y="2674963"/>
                </a:moveTo>
                <a:lnTo>
                  <a:pt x="2642387" y="2642730"/>
                </a:lnTo>
                <a:lnTo>
                  <a:pt x="2674620" y="2642730"/>
                </a:lnTo>
                <a:lnTo>
                  <a:pt x="2674620" y="2610498"/>
                </a:lnTo>
                <a:lnTo>
                  <a:pt x="2642387" y="2610498"/>
                </a:lnTo>
                <a:lnTo>
                  <a:pt x="2642387" y="2578265"/>
                </a:lnTo>
                <a:lnTo>
                  <a:pt x="2610155" y="2578265"/>
                </a:lnTo>
                <a:lnTo>
                  <a:pt x="2610155" y="2610498"/>
                </a:lnTo>
                <a:lnTo>
                  <a:pt x="2577922" y="2610498"/>
                </a:lnTo>
                <a:lnTo>
                  <a:pt x="2577922" y="2642730"/>
                </a:lnTo>
                <a:lnTo>
                  <a:pt x="2610155" y="2642730"/>
                </a:lnTo>
                <a:lnTo>
                  <a:pt x="2610155" y="2674963"/>
                </a:lnTo>
                <a:lnTo>
                  <a:pt x="2642387" y="2674963"/>
                </a:lnTo>
                <a:close/>
                <a:moveTo>
                  <a:pt x="2573807" y="2537803"/>
                </a:moveTo>
                <a:lnTo>
                  <a:pt x="2573807" y="2505570"/>
                </a:lnTo>
                <a:lnTo>
                  <a:pt x="2606040" y="2505570"/>
                </a:lnTo>
                <a:lnTo>
                  <a:pt x="2606040" y="2473338"/>
                </a:lnTo>
                <a:lnTo>
                  <a:pt x="2573807" y="2473338"/>
                </a:lnTo>
                <a:lnTo>
                  <a:pt x="2573807" y="2441105"/>
                </a:lnTo>
                <a:lnTo>
                  <a:pt x="2541575" y="2441105"/>
                </a:lnTo>
                <a:lnTo>
                  <a:pt x="2541575" y="2473338"/>
                </a:lnTo>
                <a:lnTo>
                  <a:pt x="2509342" y="2473338"/>
                </a:lnTo>
                <a:lnTo>
                  <a:pt x="2509342" y="2505570"/>
                </a:lnTo>
                <a:lnTo>
                  <a:pt x="2541575" y="2505570"/>
                </a:lnTo>
                <a:lnTo>
                  <a:pt x="2541575" y="2537803"/>
                </a:lnTo>
                <a:lnTo>
                  <a:pt x="2573807" y="2537803"/>
                </a:lnTo>
                <a:close/>
                <a:moveTo>
                  <a:pt x="2436647" y="2812123"/>
                </a:moveTo>
                <a:lnTo>
                  <a:pt x="2436647" y="2779890"/>
                </a:lnTo>
                <a:lnTo>
                  <a:pt x="2468880" y="2779890"/>
                </a:lnTo>
                <a:lnTo>
                  <a:pt x="2468880" y="2747658"/>
                </a:lnTo>
                <a:lnTo>
                  <a:pt x="2436647" y="2747658"/>
                </a:lnTo>
                <a:lnTo>
                  <a:pt x="2436647" y="2715425"/>
                </a:lnTo>
                <a:lnTo>
                  <a:pt x="2404415" y="2715425"/>
                </a:lnTo>
                <a:lnTo>
                  <a:pt x="2404415" y="2747658"/>
                </a:lnTo>
                <a:lnTo>
                  <a:pt x="2372182" y="2747658"/>
                </a:lnTo>
                <a:lnTo>
                  <a:pt x="2372182" y="2779890"/>
                </a:lnTo>
                <a:lnTo>
                  <a:pt x="2404415" y="2779890"/>
                </a:lnTo>
                <a:lnTo>
                  <a:pt x="2404415" y="2812123"/>
                </a:lnTo>
                <a:lnTo>
                  <a:pt x="2436647" y="2812123"/>
                </a:lnTo>
                <a:close/>
                <a:moveTo>
                  <a:pt x="2162327" y="2812123"/>
                </a:moveTo>
                <a:lnTo>
                  <a:pt x="2162327" y="2779890"/>
                </a:lnTo>
                <a:lnTo>
                  <a:pt x="2194560" y="2779890"/>
                </a:lnTo>
                <a:lnTo>
                  <a:pt x="2194560" y="2747658"/>
                </a:lnTo>
                <a:lnTo>
                  <a:pt x="2162327" y="2747658"/>
                </a:lnTo>
                <a:lnTo>
                  <a:pt x="2162327" y="2715425"/>
                </a:lnTo>
                <a:lnTo>
                  <a:pt x="2130095" y="2715425"/>
                </a:lnTo>
                <a:lnTo>
                  <a:pt x="2130095" y="2747658"/>
                </a:lnTo>
                <a:lnTo>
                  <a:pt x="2097862" y="2747658"/>
                </a:lnTo>
                <a:lnTo>
                  <a:pt x="2097862" y="2779890"/>
                </a:lnTo>
                <a:lnTo>
                  <a:pt x="2130095" y="2779890"/>
                </a:lnTo>
                <a:lnTo>
                  <a:pt x="2130095" y="2812123"/>
                </a:lnTo>
                <a:lnTo>
                  <a:pt x="2162327" y="2812123"/>
                </a:lnTo>
                <a:close/>
                <a:moveTo>
                  <a:pt x="3161195" y="1488186"/>
                </a:moveTo>
                <a:lnTo>
                  <a:pt x="3161195" y="1515618"/>
                </a:lnTo>
                <a:lnTo>
                  <a:pt x="3133763" y="1515618"/>
                </a:lnTo>
                <a:lnTo>
                  <a:pt x="3133763" y="1543050"/>
                </a:lnTo>
                <a:lnTo>
                  <a:pt x="3161195" y="1543050"/>
                </a:lnTo>
                <a:lnTo>
                  <a:pt x="3161195" y="1570482"/>
                </a:lnTo>
                <a:lnTo>
                  <a:pt x="3188627" y="1570482"/>
                </a:lnTo>
                <a:lnTo>
                  <a:pt x="3188627" y="1543050"/>
                </a:lnTo>
                <a:lnTo>
                  <a:pt x="3216059" y="1543050"/>
                </a:lnTo>
                <a:lnTo>
                  <a:pt x="3216059" y="1515618"/>
                </a:lnTo>
                <a:lnTo>
                  <a:pt x="3188627" y="1515618"/>
                </a:lnTo>
                <a:lnTo>
                  <a:pt x="3188627" y="1488186"/>
                </a:lnTo>
                <a:lnTo>
                  <a:pt x="3161195" y="1488186"/>
                </a:lnTo>
                <a:close/>
                <a:moveTo>
                  <a:pt x="2093747" y="2674963"/>
                </a:moveTo>
                <a:lnTo>
                  <a:pt x="2093747" y="2642730"/>
                </a:lnTo>
                <a:lnTo>
                  <a:pt x="2125980" y="2642730"/>
                </a:lnTo>
                <a:lnTo>
                  <a:pt x="2125980" y="2610498"/>
                </a:lnTo>
                <a:lnTo>
                  <a:pt x="2093747" y="2610498"/>
                </a:lnTo>
                <a:lnTo>
                  <a:pt x="2093747" y="2578265"/>
                </a:lnTo>
                <a:lnTo>
                  <a:pt x="2061515" y="2578265"/>
                </a:lnTo>
                <a:lnTo>
                  <a:pt x="2061515" y="2610498"/>
                </a:lnTo>
                <a:lnTo>
                  <a:pt x="2029282" y="2610498"/>
                </a:lnTo>
                <a:lnTo>
                  <a:pt x="2029282" y="2642730"/>
                </a:lnTo>
                <a:lnTo>
                  <a:pt x="2061515" y="2642730"/>
                </a:lnTo>
                <a:lnTo>
                  <a:pt x="2061515" y="2674963"/>
                </a:lnTo>
                <a:lnTo>
                  <a:pt x="2093747" y="2674963"/>
                </a:lnTo>
                <a:close/>
                <a:moveTo>
                  <a:pt x="2230907" y="2674963"/>
                </a:moveTo>
                <a:lnTo>
                  <a:pt x="2230907" y="2642730"/>
                </a:lnTo>
                <a:lnTo>
                  <a:pt x="2263140" y="2642730"/>
                </a:lnTo>
                <a:lnTo>
                  <a:pt x="2263140" y="2610498"/>
                </a:lnTo>
                <a:lnTo>
                  <a:pt x="2230907" y="2610498"/>
                </a:lnTo>
                <a:lnTo>
                  <a:pt x="2230907" y="2578265"/>
                </a:lnTo>
                <a:lnTo>
                  <a:pt x="2198675" y="2578265"/>
                </a:lnTo>
                <a:lnTo>
                  <a:pt x="2198675" y="2610498"/>
                </a:lnTo>
                <a:lnTo>
                  <a:pt x="2166442" y="2610498"/>
                </a:lnTo>
                <a:lnTo>
                  <a:pt x="2166442" y="2642730"/>
                </a:lnTo>
                <a:lnTo>
                  <a:pt x="2198675" y="2642730"/>
                </a:lnTo>
                <a:lnTo>
                  <a:pt x="2198675" y="2674963"/>
                </a:lnTo>
                <a:lnTo>
                  <a:pt x="2230907" y="2674963"/>
                </a:lnTo>
                <a:close/>
                <a:moveTo>
                  <a:pt x="2299487" y="2812123"/>
                </a:moveTo>
                <a:lnTo>
                  <a:pt x="2299487" y="2779890"/>
                </a:lnTo>
                <a:lnTo>
                  <a:pt x="2331720" y="2779890"/>
                </a:lnTo>
                <a:lnTo>
                  <a:pt x="2331720" y="2747658"/>
                </a:lnTo>
                <a:lnTo>
                  <a:pt x="2299487" y="2747658"/>
                </a:lnTo>
                <a:lnTo>
                  <a:pt x="2299487" y="2715425"/>
                </a:lnTo>
                <a:lnTo>
                  <a:pt x="2267255" y="2715425"/>
                </a:lnTo>
                <a:lnTo>
                  <a:pt x="2267255" y="2747658"/>
                </a:lnTo>
                <a:lnTo>
                  <a:pt x="2235022" y="2747658"/>
                </a:lnTo>
                <a:lnTo>
                  <a:pt x="2235022" y="2779890"/>
                </a:lnTo>
                <a:lnTo>
                  <a:pt x="2267255" y="2779890"/>
                </a:lnTo>
                <a:lnTo>
                  <a:pt x="2267255" y="2812123"/>
                </a:lnTo>
                <a:lnTo>
                  <a:pt x="2299487" y="2812123"/>
                </a:lnTo>
                <a:close/>
                <a:moveTo>
                  <a:pt x="3189313" y="2120837"/>
                </a:moveTo>
                <a:lnTo>
                  <a:pt x="3189313" y="2092376"/>
                </a:lnTo>
                <a:lnTo>
                  <a:pt x="3217774" y="2092376"/>
                </a:lnTo>
                <a:lnTo>
                  <a:pt x="3217774" y="2063572"/>
                </a:lnTo>
                <a:lnTo>
                  <a:pt x="3189313" y="2063572"/>
                </a:lnTo>
                <a:lnTo>
                  <a:pt x="3189313" y="2035112"/>
                </a:lnTo>
                <a:lnTo>
                  <a:pt x="3160510" y="2035112"/>
                </a:lnTo>
                <a:lnTo>
                  <a:pt x="3160510" y="2063572"/>
                </a:lnTo>
                <a:lnTo>
                  <a:pt x="3132049" y="2063572"/>
                </a:lnTo>
                <a:lnTo>
                  <a:pt x="3132049" y="2092376"/>
                </a:lnTo>
                <a:lnTo>
                  <a:pt x="3160510" y="2092376"/>
                </a:lnTo>
                <a:lnTo>
                  <a:pt x="3160510" y="2120837"/>
                </a:lnTo>
                <a:lnTo>
                  <a:pt x="3189313" y="2120837"/>
                </a:lnTo>
                <a:close/>
                <a:moveTo>
                  <a:pt x="3229775" y="1899666"/>
                </a:moveTo>
                <a:lnTo>
                  <a:pt x="3229775" y="1927098"/>
                </a:lnTo>
                <a:lnTo>
                  <a:pt x="3202343" y="1927098"/>
                </a:lnTo>
                <a:lnTo>
                  <a:pt x="3202343" y="1954530"/>
                </a:lnTo>
                <a:lnTo>
                  <a:pt x="3229775" y="1954530"/>
                </a:lnTo>
                <a:lnTo>
                  <a:pt x="3229775" y="1981962"/>
                </a:lnTo>
                <a:lnTo>
                  <a:pt x="3257207" y="1981962"/>
                </a:lnTo>
                <a:lnTo>
                  <a:pt x="3257207" y="1954530"/>
                </a:lnTo>
                <a:lnTo>
                  <a:pt x="3284639" y="1954530"/>
                </a:lnTo>
                <a:lnTo>
                  <a:pt x="3284639" y="1927098"/>
                </a:lnTo>
                <a:lnTo>
                  <a:pt x="3257207" y="1927098"/>
                </a:lnTo>
                <a:lnTo>
                  <a:pt x="3257207" y="1899666"/>
                </a:lnTo>
                <a:lnTo>
                  <a:pt x="3229775" y="1899666"/>
                </a:lnTo>
                <a:close/>
                <a:moveTo>
                  <a:pt x="3120733" y="2258682"/>
                </a:moveTo>
                <a:lnTo>
                  <a:pt x="3120733" y="2229536"/>
                </a:lnTo>
                <a:lnTo>
                  <a:pt x="3149879" y="2229536"/>
                </a:lnTo>
                <a:lnTo>
                  <a:pt x="3149879" y="2200732"/>
                </a:lnTo>
                <a:lnTo>
                  <a:pt x="3120733" y="2200732"/>
                </a:lnTo>
                <a:lnTo>
                  <a:pt x="3120733" y="2171586"/>
                </a:lnTo>
                <a:lnTo>
                  <a:pt x="3091930" y="2171586"/>
                </a:lnTo>
                <a:lnTo>
                  <a:pt x="3091930" y="2200732"/>
                </a:lnTo>
                <a:lnTo>
                  <a:pt x="3062783" y="2200732"/>
                </a:lnTo>
                <a:lnTo>
                  <a:pt x="3062783" y="2229536"/>
                </a:lnTo>
                <a:lnTo>
                  <a:pt x="3091930" y="2229536"/>
                </a:lnTo>
                <a:lnTo>
                  <a:pt x="3091930" y="2258682"/>
                </a:lnTo>
                <a:lnTo>
                  <a:pt x="3120733" y="2258682"/>
                </a:lnTo>
                <a:close/>
                <a:moveTo>
                  <a:pt x="3230118" y="1626375"/>
                </a:moveTo>
                <a:lnTo>
                  <a:pt x="3230118" y="1653121"/>
                </a:lnTo>
                <a:lnTo>
                  <a:pt x="3203372" y="1653121"/>
                </a:lnTo>
                <a:lnTo>
                  <a:pt x="3203372" y="1679867"/>
                </a:lnTo>
                <a:lnTo>
                  <a:pt x="3230118" y="1679867"/>
                </a:lnTo>
                <a:lnTo>
                  <a:pt x="3230118" y="1706613"/>
                </a:lnTo>
                <a:lnTo>
                  <a:pt x="3256864" y="1706613"/>
                </a:lnTo>
                <a:lnTo>
                  <a:pt x="3256864" y="1679867"/>
                </a:lnTo>
                <a:lnTo>
                  <a:pt x="3283610" y="1679867"/>
                </a:lnTo>
                <a:lnTo>
                  <a:pt x="3283610" y="1653121"/>
                </a:lnTo>
                <a:lnTo>
                  <a:pt x="3256864" y="1653121"/>
                </a:lnTo>
                <a:lnTo>
                  <a:pt x="3256864" y="1626375"/>
                </a:lnTo>
                <a:lnTo>
                  <a:pt x="3230118" y="1626375"/>
                </a:lnTo>
                <a:close/>
                <a:moveTo>
                  <a:pt x="2025167" y="2812123"/>
                </a:moveTo>
                <a:lnTo>
                  <a:pt x="2025167" y="2779890"/>
                </a:lnTo>
                <a:lnTo>
                  <a:pt x="2057400" y="2779890"/>
                </a:lnTo>
                <a:lnTo>
                  <a:pt x="2057400" y="2747658"/>
                </a:lnTo>
                <a:lnTo>
                  <a:pt x="2025167" y="2747658"/>
                </a:lnTo>
                <a:lnTo>
                  <a:pt x="2025167" y="2715425"/>
                </a:lnTo>
                <a:lnTo>
                  <a:pt x="1992935" y="2715425"/>
                </a:lnTo>
                <a:lnTo>
                  <a:pt x="1992935" y="2747658"/>
                </a:lnTo>
                <a:lnTo>
                  <a:pt x="1960702" y="2747658"/>
                </a:lnTo>
                <a:lnTo>
                  <a:pt x="1960702" y="2779890"/>
                </a:lnTo>
                <a:lnTo>
                  <a:pt x="1992935" y="2779890"/>
                </a:lnTo>
                <a:lnTo>
                  <a:pt x="1992935" y="2812123"/>
                </a:lnTo>
                <a:lnTo>
                  <a:pt x="2025167" y="2812123"/>
                </a:lnTo>
                <a:close/>
                <a:moveTo>
                  <a:pt x="2779547" y="2400643"/>
                </a:moveTo>
                <a:lnTo>
                  <a:pt x="2779547" y="2368410"/>
                </a:lnTo>
                <a:lnTo>
                  <a:pt x="2811780" y="2368410"/>
                </a:lnTo>
                <a:lnTo>
                  <a:pt x="2811780" y="2336178"/>
                </a:lnTo>
                <a:lnTo>
                  <a:pt x="2779547" y="2336178"/>
                </a:lnTo>
                <a:lnTo>
                  <a:pt x="2779547" y="2303945"/>
                </a:lnTo>
                <a:lnTo>
                  <a:pt x="2747315" y="2303945"/>
                </a:lnTo>
                <a:lnTo>
                  <a:pt x="2747315" y="2336178"/>
                </a:lnTo>
                <a:lnTo>
                  <a:pt x="2715082" y="2336178"/>
                </a:lnTo>
                <a:lnTo>
                  <a:pt x="2715082" y="2368410"/>
                </a:lnTo>
                <a:lnTo>
                  <a:pt x="2747315" y="2368410"/>
                </a:lnTo>
                <a:lnTo>
                  <a:pt x="2747315" y="2400643"/>
                </a:lnTo>
                <a:lnTo>
                  <a:pt x="2779547" y="2400643"/>
                </a:lnTo>
                <a:close/>
                <a:moveTo>
                  <a:pt x="2916365" y="2399271"/>
                </a:moveTo>
                <a:lnTo>
                  <a:pt x="2916365" y="2368067"/>
                </a:lnTo>
                <a:lnTo>
                  <a:pt x="2947568" y="2368067"/>
                </a:lnTo>
                <a:lnTo>
                  <a:pt x="2947568" y="2336521"/>
                </a:lnTo>
                <a:lnTo>
                  <a:pt x="2916365" y="2336521"/>
                </a:lnTo>
                <a:lnTo>
                  <a:pt x="2916365" y="2305317"/>
                </a:lnTo>
                <a:lnTo>
                  <a:pt x="2884818" y="2305317"/>
                </a:lnTo>
                <a:lnTo>
                  <a:pt x="2884818" y="2336521"/>
                </a:lnTo>
                <a:lnTo>
                  <a:pt x="2853614" y="2336521"/>
                </a:lnTo>
                <a:lnTo>
                  <a:pt x="2853614" y="2368067"/>
                </a:lnTo>
                <a:lnTo>
                  <a:pt x="2884818" y="2368067"/>
                </a:lnTo>
                <a:lnTo>
                  <a:pt x="2884818" y="2399271"/>
                </a:lnTo>
                <a:lnTo>
                  <a:pt x="2916365" y="2399271"/>
                </a:lnTo>
                <a:close/>
                <a:moveTo>
                  <a:pt x="2984602" y="2261768"/>
                </a:moveTo>
                <a:lnTo>
                  <a:pt x="2984602" y="2230565"/>
                </a:lnTo>
                <a:lnTo>
                  <a:pt x="3015806" y="2230565"/>
                </a:lnTo>
                <a:lnTo>
                  <a:pt x="3015806" y="2199704"/>
                </a:lnTo>
                <a:lnTo>
                  <a:pt x="2984602" y="2199704"/>
                </a:lnTo>
                <a:lnTo>
                  <a:pt x="2984602" y="2168500"/>
                </a:lnTo>
                <a:lnTo>
                  <a:pt x="2953741" y="2168500"/>
                </a:lnTo>
                <a:lnTo>
                  <a:pt x="2953741" y="2199704"/>
                </a:lnTo>
                <a:lnTo>
                  <a:pt x="2922537" y="2199704"/>
                </a:lnTo>
                <a:lnTo>
                  <a:pt x="2922537" y="2230565"/>
                </a:lnTo>
                <a:lnTo>
                  <a:pt x="2953741" y="2230565"/>
                </a:lnTo>
                <a:lnTo>
                  <a:pt x="2953741" y="2261768"/>
                </a:lnTo>
                <a:lnTo>
                  <a:pt x="2984602" y="2261768"/>
                </a:lnTo>
                <a:close/>
                <a:moveTo>
                  <a:pt x="3052496" y="2396871"/>
                </a:moveTo>
                <a:lnTo>
                  <a:pt x="3052496" y="2367039"/>
                </a:lnTo>
                <a:lnTo>
                  <a:pt x="3082328" y="2367039"/>
                </a:lnTo>
                <a:lnTo>
                  <a:pt x="3082328" y="2337549"/>
                </a:lnTo>
                <a:lnTo>
                  <a:pt x="3052496" y="2337549"/>
                </a:lnTo>
                <a:lnTo>
                  <a:pt x="3052496" y="2307717"/>
                </a:lnTo>
                <a:lnTo>
                  <a:pt x="3023006" y="2307717"/>
                </a:lnTo>
                <a:lnTo>
                  <a:pt x="3023006" y="2337549"/>
                </a:lnTo>
                <a:lnTo>
                  <a:pt x="2993174" y="2337549"/>
                </a:lnTo>
                <a:lnTo>
                  <a:pt x="2993174" y="2367039"/>
                </a:lnTo>
                <a:lnTo>
                  <a:pt x="3023006" y="2367039"/>
                </a:lnTo>
                <a:lnTo>
                  <a:pt x="3023006" y="2396871"/>
                </a:lnTo>
                <a:lnTo>
                  <a:pt x="3052496" y="2396871"/>
                </a:lnTo>
                <a:close/>
                <a:moveTo>
                  <a:pt x="1855775" y="1343825"/>
                </a:moveTo>
                <a:lnTo>
                  <a:pt x="1855775" y="1376058"/>
                </a:lnTo>
                <a:lnTo>
                  <a:pt x="1823542" y="1376058"/>
                </a:lnTo>
                <a:lnTo>
                  <a:pt x="1823542" y="1408290"/>
                </a:lnTo>
                <a:lnTo>
                  <a:pt x="1855775" y="1408290"/>
                </a:lnTo>
                <a:lnTo>
                  <a:pt x="1855775" y="1440523"/>
                </a:lnTo>
                <a:lnTo>
                  <a:pt x="1888007" y="1440523"/>
                </a:lnTo>
                <a:lnTo>
                  <a:pt x="1888007" y="1408290"/>
                </a:lnTo>
                <a:lnTo>
                  <a:pt x="1920240" y="1408290"/>
                </a:lnTo>
                <a:lnTo>
                  <a:pt x="1920240" y="1376058"/>
                </a:lnTo>
                <a:lnTo>
                  <a:pt x="1888007" y="1376058"/>
                </a:lnTo>
                <a:lnTo>
                  <a:pt x="1888007" y="1343825"/>
                </a:lnTo>
                <a:lnTo>
                  <a:pt x="1855775" y="1343825"/>
                </a:lnTo>
                <a:close/>
                <a:moveTo>
                  <a:pt x="1238555" y="1480985"/>
                </a:moveTo>
                <a:lnTo>
                  <a:pt x="1238555" y="1513218"/>
                </a:lnTo>
                <a:lnTo>
                  <a:pt x="1206322" y="1513218"/>
                </a:lnTo>
                <a:lnTo>
                  <a:pt x="1206322" y="1545450"/>
                </a:lnTo>
                <a:lnTo>
                  <a:pt x="1238555" y="1545450"/>
                </a:lnTo>
                <a:lnTo>
                  <a:pt x="1238555" y="1577683"/>
                </a:lnTo>
                <a:lnTo>
                  <a:pt x="1270787" y="1577683"/>
                </a:lnTo>
                <a:lnTo>
                  <a:pt x="1270787" y="1545450"/>
                </a:lnTo>
                <a:lnTo>
                  <a:pt x="1303020" y="1545450"/>
                </a:lnTo>
                <a:lnTo>
                  <a:pt x="1303020" y="1513218"/>
                </a:lnTo>
                <a:lnTo>
                  <a:pt x="1270787" y="1513218"/>
                </a:lnTo>
                <a:lnTo>
                  <a:pt x="1270787" y="1480985"/>
                </a:lnTo>
                <a:lnTo>
                  <a:pt x="1238555" y="1480985"/>
                </a:lnTo>
                <a:close/>
                <a:moveTo>
                  <a:pt x="1307135" y="1618145"/>
                </a:moveTo>
                <a:lnTo>
                  <a:pt x="1307135" y="1650378"/>
                </a:lnTo>
                <a:lnTo>
                  <a:pt x="1274902" y="1650378"/>
                </a:lnTo>
                <a:lnTo>
                  <a:pt x="1274902" y="1682610"/>
                </a:lnTo>
                <a:lnTo>
                  <a:pt x="1307135" y="1682610"/>
                </a:lnTo>
                <a:lnTo>
                  <a:pt x="1307135" y="1714843"/>
                </a:lnTo>
                <a:lnTo>
                  <a:pt x="1339367" y="1714843"/>
                </a:lnTo>
                <a:lnTo>
                  <a:pt x="1339367" y="1682610"/>
                </a:lnTo>
                <a:lnTo>
                  <a:pt x="1371600" y="1682610"/>
                </a:lnTo>
                <a:lnTo>
                  <a:pt x="1371600" y="1650378"/>
                </a:lnTo>
                <a:lnTo>
                  <a:pt x="1339367" y="1650378"/>
                </a:lnTo>
                <a:lnTo>
                  <a:pt x="1339367" y="1618145"/>
                </a:lnTo>
                <a:lnTo>
                  <a:pt x="1307135" y="1618145"/>
                </a:lnTo>
                <a:close/>
                <a:moveTo>
                  <a:pt x="1032815" y="1618145"/>
                </a:moveTo>
                <a:lnTo>
                  <a:pt x="1032815" y="1650378"/>
                </a:lnTo>
                <a:lnTo>
                  <a:pt x="1000582" y="1650378"/>
                </a:lnTo>
                <a:lnTo>
                  <a:pt x="1000582" y="1682610"/>
                </a:lnTo>
                <a:lnTo>
                  <a:pt x="1032815" y="1682610"/>
                </a:lnTo>
                <a:lnTo>
                  <a:pt x="1032815" y="1714843"/>
                </a:lnTo>
                <a:lnTo>
                  <a:pt x="1065047" y="1714843"/>
                </a:lnTo>
                <a:lnTo>
                  <a:pt x="1065047" y="1682610"/>
                </a:lnTo>
                <a:lnTo>
                  <a:pt x="1097280" y="1682610"/>
                </a:lnTo>
                <a:lnTo>
                  <a:pt x="1097280" y="1650378"/>
                </a:lnTo>
                <a:lnTo>
                  <a:pt x="1065047" y="1650378"/>
                </a:lnTo>
                <a:lnTo>
                  <a:pt x="1065047" y="1618145"/>
                </a:lnTo>
                <a:lnTo>
                  <a:pt x="1032815" y="1618145"/>
                </a:lnTo>
                <a:close/>
                <a:moveTo>
                  <a:pt x="1169975" y="1618145"/>
                </a:moveTo>
                <a:lnTo>
                  <a:pt x="1169975" y="1650378"/>
                </a:lnTo>
                <a:lnTo>
                  <a:pt x="1137742" y="1650378"/>
                </a:lnTo>
                <a:lnTo>
                  <a:pt x="1137742" y="1682610"/>
                </a:lnTo>
                <a:lnTo>
                  <a:pt x="1169975" y="1682610"/>
                </a:lnTo>
                <a:lnTo>
                  <a:pt x="1169975" y="1714843"/>
                </a:lnTo>
                <a:lnTo>
                  <a:pt x="1202207" y="1714843"/>
                </a:lnTo>
                <a:lnTo>
                  <a:pt x="1202207" y="1682610"/>
                </a:lnTo>
                <a:lnTo>
                  <a:pt x="1234440" y="1682610"/>
                </a:lnTo>
                <a:lnTo>
                  <a:pt x="1234440" y="1650378"/>
                </a:lnTo>
                <a:lnTo>
                  <a:pt x="1202207" y="1650378"/>
                </a:lnTo>
                <a:lnTo>
                  <a:pt x="1202207" y="1618145"/>
                </a:lnTo>
                <a:lnTo>
                  <a:pt x="1169975" y="1618145"/>
                </a:lnTo>
                <a:close/>
                <a:moveTo>
                  <a:pt x="1375715" y="1480985"/>
                </a:moveTo>
                <a:lnTo>
                  <a:pt x="1375715" y="1513218"/>
                </a:lnTo>
                <a:lnTo>
                  <a:pt x="1343482" y="1513218"/>
                </a:lnTo>
                <a:lnTo>
                  <a:pt x="1343482" y="1545450"/>
                </a:lnTo>
                <a:lnTo>
                  <a:pt x="1375715" y="1545450"/>
                </a:lnTo>
                <a:lnTo>
                  <a:pt x="1375715" y="1577683"/>
                </a:lnTo>
                <a:lnTo>
                  <a:pt x="1407947" y="1577683"/>
                </a:lnTo>
                <a:lnTo>
                  <a:pt x="1407947" y="1545450"/>
                </a:lnTo>
                <a:lnTo>
                  <a:pt x="1440180" y="1545450"/>
                </a:lnTo>
                <a:lnTo>
                  <a:pt x="1440180" y="1513218"/>
                </a:lnTo>
                <a:lnTo>
                  <a:pt x="1407947" y="1513218"/>
                </a:lnTo>
                <a:lnTo>
                  <a:pt x="1407947" y="1480985"/>
                </a:lnTo>
                <a:lnTo>
                  <a:pt x="1375715" y="1480985"/>
                </a:lnTo>
                <a:close/>
                <a:moveTo>
                  <a:pt x="1101395" y="1755305"/>
                </a:moveTo>
                <a:lnTo>
                  <a:pt x="1101395" y="1787538"/>
                </a:lnTo>
                <a:lnTo>
                  <a:pt x="1069162" y="1787538"/>
                </a:lnTo>
                <a:lnTo>
                  <a:pt x="1069162" y="1819770"/>
                </a:lnTo>
                <a:lnTo>
                  <a:pt x="1101395" y="1819770"/>
                </a:lnTo>
                <a:lnTo>
                  <a:pt x="1101395" y="1852003"/>
                </a:lnTo>
                <a:lnTo>
                  <a:pt x="1133627" y="1852003"/>
                </a:lnTo>
                <a:lnTo>
                  <a:pt x="1133627" y="1819770"/>
                </a:lnTo>
                <a:lnTo>
                  <a:pt x="1165860" y="1819770"/>
                </a:lnTo>
                <a:lnTo>
                  <a:pt x="1165860" y="1787538"/>
                </a:lnTo>
                <a:lnTo>
                  <a:pt x="1133627" y="1787538"/>
                </a:lnTo>
                <a:lnTo>
                  <a:pt x="1133627" y="1755305"/>
                </a:lnTo>
                <a:lnTo>
                  <a:pt x="1101395" y="1755305"/>
                </a:lnTo>
                <a:close/>
                <a:moveTo>
                  <a:pt x="1444295" y="1343825"/>
                </a:moveTo>
                <a:lnTo>
                  <a:pt x="1444295" y="1376058"/>
                </a:lnTo>
                <a:lnTo>
                  <a:pt x="1412062" y="1376058"/>
                </a:lnTo>
                <a:lnTo>
                  <a:pt x="1412062" y="1408290"/>
                </a:lnTo>
                <a:lnTo>
                  <a:pt x="1444295" y="1408290"/>
                </a:lnTo>
                <a:lnTo>
                  <a:pt x="1444295" y="1440523"/>
                </a:lnTo>
                <a:lnTo>
                  <a:pt x="1476527" y="1440523"/>
                </a:lnTo>
                <a:lnTo>
                  <a:pt x="1476527" y="1408290"/>
                </a:lnTo>
                <a:lnTo>
                  <a:pt x="1508760" y="1408290"/>
                </a:lnTo>
                <a:lnTo>
                  <a:pt x="1508760" y="1376058"/>
                </a:lnTo>
                <a:lnTo>
                  <a:pt x="1476527" y="1376058"/>
                </a:lnTo>
                <a:lnTo>
                  <a:pt x="1476527" y="1343825"/>
                </a:lnTo>
                <a:lnTo>
                  <a:pt x="1444295" y="1343825"/>
                </a:lnTo>
                <a:close/>
                <a:moveTo>
                  <a:pt x="1650035" y="1480985"/>
                </a:moveTo>
                <a:lnTo>
                  <a:pt x="1650035" y="1513218"/>
                </a:lnTo>
                <a:lnTo>
                  <a:pt x="1617802" y="1513218"/>
                </a:lnTo>
                <a:lnTo>
                  <a:pt x="1617802" y="1545450"/>
                </a:lnTo>
                <a:lnTo>
                  <a:pt x="1650035" y="1545450"/>
                </a:lnTo>
                <a:lnTo>
                  <a:pt x="1650035" y="1577683"/>
                </a:lnTo>
                <a:lnTo>
                  <a:pt x="1682267" y="1577683"/>
                </a:lnTo>
                <a:lnTo>
                  <a:pt x="1682267" y="1545450"/>
                </a:lnTo>
                <a:lnTo>
                  <a:pt x="1714500" y="1545450"/>
                </a:lnTo>
                <a:lnTo>
                  <a:pt x="1714500" y="1513218"/>
                </a:lnTo>
                <a:lnTo>
                  <a:pt x="1682267" y="1513218"/>
                </a:lnTo>
                <a:lnTo>
                  <a:pt x="1682267" y="1480985"/>
                </a:lnTo>
                <a:lnTo>
                  <a:pt x="1650035" y="1480985"/>
                </a:lnTo>
                <a:close/>
                <a:moveTo>
                  <a:pt x="1581455" y="1343825"/>
                </a:moveTo>
                <a:lnTo>
                  <a:pt x="1581455" y="1376058"/>
                </a:lnTo>
                <a:lnTo>
                  <a:pt x="1549222" y="1376058"/>
                </a:lnTo>
                <a:lnTo>
                  <a:pt x="1549222" y="1408290"/>
                </a:lnTo>
                <a:lnTo>
                  <a:pt x="1581455" y="1408290"/>
                </a:lnTo>
                <a:lnTo>
                  <a:pt x="1581455" y="1440523"/>
                </a:lnTo>
                <a:lnTo>
                  <a:pt x="1613687" y="1440523"/>
                </a:lnTo>
                <a:lnTo>
                  <a:pt x="1613687" y="1408290"/>
                </a:lnTo>
                <a:lnTo>
                  <a:pt x="1645920" y="1408290"/>
                </a:lnTo>
                <a:lnTo>
                  <a:pt x="1645920" y="1376058"/>
                </a:lnTo>
                <a:lnTo>
                  <a:pt x="1613687" y="1376058"/>
                </a:lnTo>
                <a:lnTo>
                  <a:pt x="1613687" y="1343825"/>
                </a:lnTo>
                <a:lnTo>
                  <a:pt x="1581455" y="1343825"/>
                </a:lnTo>
                <a:close/>
                <a:moveTo>
                  <a:pt x="1512875" y="1480985"/>
                </a:moveTo>
                <a:lnTo>
                  <a:pt x="1512875" y="1513218"/>
                </a:lnTo>
                <a:lnTo>
                  <a:pt x="1480642" y="1513218"/>
                </a:lnTo>
                <a:lnTo>
                  <a:pt x="1480642" y="1545450"/>
                </a:lnTo>
                <a:lnTo>
                  <a:pt x="1512875" y="1545450"/>
                </a:lnTo>
                <a:lnTo>
                  <a:pt x="1512875" y="1577683"/>
                </a:lnTo>
                <a:lnTo>
                  <a:pt x="1545107" y="1577683"/>
                </a:lnTo>
                <a:lnTo>
                  <a:pt x="1545107" y="1545450"/>
                </a:lnTo>
                <a:lnTo>
                  <a:pt x="1577340" y="1545450"/>
                </a:lnTo>
                <a:lnTo>
                  <a:pt x="1577340" y="1513218"/>
                </a:lnTo>
                <a:lnTo>
                  <a:pt x="1545107" y="1513218"/>
                </a:lnTo>
                <a:lnTo>
                  <a:pt x="1545107" y="1480985"/>
                </a:lnTo>
                <a:lnTo>
                  <a:pt x="1512875" y="1480985"/>
                </a:lnTo>
                <a:close/>
                <a:moveTo>
                  <a:pt x="1133627" y="2126323"/>
                </a:moveTo>
                <a:lnTo>
                  <a:pt x="1133627" y="2094090"/>
                </a:lnTo>
                <a:lnTo>
                  <a:pt x="1165860" y="2094090"/>
                </a:lnTo>
                <a:lnTo>
                  <a:pt x="1165860" y="2061858"/>
                </a:lnTo>
                <a:lnTo>
                  <a:pt x="1133627" y="2061858"/>
                </a:lnTo>
                <a:lnTo>
                  <a:pt x="1133627" y="2029625"/>
                </a:lnTo>
                <a:lnTo>
                  <a:pt x="1101395" y="2029625"/>
                </a:lnTo>
                <a:lnTo>
                  <a:pt x="1101395" y="2061858"/>
                </a:lnTo>
                <a:lnTo>
                  <a:pt x="1069162" y="2061858"/>
                </a:lnTo>
                <a:lnTo>
                  <a:pt x="1069162" y="2094090"/>
                </a:lnTo>
                <a:lnTo>
                  <a:pt x="1101395" y="2094090"/>
                </a:lnTo>
                <a:lnTo>
                  <a:pt x="1101395" y="2126323"/>
                </a:lnTo>
                <a:lnTo>
                  <a:pt x="1133627" y="2126323"/>
                </a:lnTo>
                <a:close/>
                <a:moveTo>
                  <a:pt x="1202207" y="2263483"/>
                </a:moveTo>
                <a:lnTo>
                  <a:pt x="1202207" y="2231250"/>
                </a:lnTo>
                <a:lnTo>
                  <a:pt x="1234440" y="2231250"/>
                </a:lnTo>
                <a:lnTo>
                  <a:pt x="1234440" y="2199018"/>
                </a:lnTo>
                <a:lnTo>
                  <a:pt x="1202207" y="2199018"/>
                </a:lnTo>
                <a:lnTo>
                  <a:pt x="1202207" y="2166785"/>
                </a:lnTo>
                <a:lnTo>
                  <a:pt x="1169975" y="2166785"/>
                </a:lnTo>
                <a:lnTo>
                  <a:pt x="1169975" y="2199018"/>
                </a:lnTo>
                <a:lnTo>
                  <a:pt x="1137742" y="2199018"/>
                </a:lnTo>
                <a:lnTo>
                  <a:pt x="1137742" y="2231250"/>
                </a:lnTo>
                <a:lnTo>
                  <a:pt x="1169975" y="2231250"/>
                </a:lnTo>
                <a:lnTo>
                  <a:pt x="1169975" y="2263483"/>
                </a:lnTo>
                <a:lnTo>
                  <a:pt x="1202207" y="2263483"/>
                </a:lnTo>
                <a:close/>
                <a:moveTo>
                  <a:pt x="1718615" y="1343825"/>
                </a:moveTo>
                <a:lnTo>
                  <a:pt x="1718615" y="1376058"/>
                </a:lnTo>
                <a:lnTo>
                  <a:pt x="1686382" y="1376058"/>
                </a:lnTo>
                <a:lnTo>
                  <a:pt x="1686382" y="1408290"/>
                </a:lnTo>
                <a:lnTo>
                  <a:pt x="1718615" y="1408290"/>
                </a:lnTo>
                <a:lnTo>
                  <a:pt x="1718615" y="1440523"/>
                </a:lnTo>
                <a:lnTo>
                  <a:pt x="1750847" y="1440523"/>
                </a:lnTo>
                <a:lnTo>
                  <a:pt x="1750847" y="1408290"/>
                </a:lnTo>
                <a:lnTo>
                  <a:pt x="1783080" y="1408290"/>
                </a:lnTo>
                <a:lnTo>
                  <a:pt x="1783080" y="1376058"/>
                </a:lnTo>
                <a:lnTo>
                  <a:pt x="1750847" y="1376058"/>
                </a:lnTo>
                <a:lnTo>
                  <a:pt x="1750847" y="1343825"/>
                </a:lnTo>
                <a:lnTo>
                  <a:pt x="1718615" y="1343825"/>
                </a:lnTo>
                <a:close/>
                <a:moveTo>
                  <a:pt x="1270787" y="2400643"/>
                </a:moveTo>
                <a:lnTo>
                  <a:pt x="1270787" y="2368410"/>
                </a:lnTo>
                <a:lnTo>
                  <a:pt x="1303020" y="2368410"/>
                </a:lnTo>
                <a:lnTo>
                  <a:pt x="1303020" y="2336178"/>
                </a:lnTo>
                <a:lnTo>
                  <a:pt x="1270787" y="2336178"/>
                </a:lnTo>
                <a:lnTo>
                  <a:pt x="1270787" y="2303945"/>
                </a:lnTo>
                <a:lnTo>
                  <a:pt x="1238555" y="2303945"/>
                </a:lnTo>
                <a:lnTo>
                  <a:pt x="1238555" y="2336178"/>
                </a:lnTo>
                <a:lnTo>
                  <a:pt x="1206322" y="2336178"/>
                </a:lnTo>
                <a:lnTo>
                  <a:pt x="1206322" y="2368410"/>
                </a:lnTo>
                <a:lnTo>
                  <a:pt x="1238555" y="2368410"/>
                </a:lnTo>
                <a:lnTo>
                  <a:pt x="1238555" y="2400643"/>
                </a:lnTo>
                <a:lnTo>
                  <a:pt x="1270787" y="2400643"/>
                </a:lnTo>
                <a:close/>
                <a:moveTo>
                  <a:pt x="1065047" y="2263483"/>
                </a:moveTo>
                <a:lnTo>
                  <a:pt x="1065047" y="2231250"/>
                </a:lnTo>
                <a:lnTo>
                  <a:pt x="1097280" y="2231250"/>
                </a:lnTo>
                <a:lnTo>
                  <a:pt x="1097280" y="2199018"/>
                </a:lnTo>
                <a:lnTo>
                  <a:pt x="1065047" y="2199018"/>
                </a:lnTo>
                <a:lnTo>
                  <a:pt x="1065047" y="2166785"/>
                </a:lnTo>
                <a:lnTo>
                  <a:pt x="1032815" y="2166785"/>
                </a:lnTo>
                <a:lnTo>
                  <a:pt x="1032815" y="2199018"/>
                </a:lnTo>
                <a:lnTo>
                  <a:pt x="1000582" y="2199018"/>
                </a:lnTo>
                <a:lnTo>
                  <a:pt x="1000582" y="2231250"/>
                </a:lnTo>
                <a:lnTo>
                  <a:pt x="1032815" y="2231250"/>
                </a:lnTo>
                <a:lnTo>
                  <a:pt x="1032815" y="2263483"/>
                </a:lnTo>
                <a:lnTo>
                  <a:pt x="1065047" y="2263483"/>
                </a:lnTo>
                <a:close/>
                <a:moveTo>
                  <a:pt x="1339367" y="2263483"/>
                </a:moveTo>
                <a:lnTo>
                  <a:pt x="1339367" y="2231250"/>
                </a:lnTo>
                <a:lnTo>
                  <a:pt x="1371600" y="2231250"/>
                </a:lnTo>
                <a:lnTo>
                  <a:pt x="1371600" y="2199018"/>
                </a:lnTo>
                <a:lnTo>
                  <a:pt x="1339367" y="2199018"/>
                </a:lnTo>
                <a:lnTo>
                  <a:pt x="1339367" y="2166785"/>
                </a:lnTo>
                <a:lnTo>
                  <a:pt x="1307135" y="2166785"/>
                </a:lnTo>
                <a:lnTo>
                  <a:pt x="1307135" y="2199018"/>
                </a:lnTo>
                <a:lnTo>
                  <a:pt x="1274902" y="2199018"/>
                </a:lnTo>
                <a:lnTo>
                  <a:pt x="1274902" y="2231250"/>
                </a:lnTo>
                <a:lnTo>
                  <a:pt x="1307135" y="2231250"/>
                </a:lnTo>
                <a:lnTo>
                  <a:pt x="1307135" y="2263483"/>
                </a:lnTo>
                <a:lnTo>
                  <a:pt x="1339367" y="2263483"/>
                </a:lnTo>
                <a:close/>
                <a:moveTo>
                  <a:pt x="858622" y="1849603"/>
                </a:moveTo>
                <a:lnTo>
                  <a:pt x="858622" y="1819085"/>
                </a:lnTo>
                <a:lnTo>
                  <a:pt x="889140" y="1819085"/>
                </a:lnTo>
                <a:lnTo>
                  <a:pt x="889140" y="1788224"/>
                </a:lnTo>
                <a:lnTo>
                  <a:pt x="858622" y="1788224"/>
                </a:lnTo>
                <a:lnTo>
                  <a:pt x="858622" y="1757705"/>
                </a:lnTo>
                <a:lnTo>
                  <a:pt x="827761" y="1757705"/>
                </a:lnTo>
                <a:lnTo>
                  <a:pt x="827761" y="1788224"/>
                </a:lnTo>
                <a:lnTo>
                  <a:pt x="797242" y="1788224"/>
                </a:lnTo>
                <a:lnTo>
                  <a:pt x="797242" y="1819085"/>
                </a:lnTo>
                <a:lnTo>
                  <a:pt x="827761" y="1819085"/>
                </a:lnTo>
                <a:lnTo>
                  <a:pt x="827761" y="1849603"/>
                </a:lnTo>
                <a:lnTo>
                  <a:pt x="858622" y="1849603"/>
                </a:lnTo>
                <a:close/>
                <a:moveTo>
                  <a:pt x="996467" y="2126323"/>
                </a:moveTo>
                <a:lnTo>
                  <a:pt x="996467" y="2094090"/>
                </a:lnTo>
                <a:lnTo>
                  <a:pt x="1028700" y="2094090"/>
                </a:lnTo>
                <a:lnTo>
                  <a:pt x="1028700" y="2061858"/>
                </a:lnTo>
                <a:lnTo>
                  <a:pt x="996467" y="2061858"/>
                </a:lnTo>
                <a:lnTo>
                  <a:pt x="996467" y="2029625"/>
                </a:lnTo>
                <a:lnTo>
                  <a:pt x="964235" y="2029625"/>
                </a:lnTo>
                <a:lnTo>
                  <a:pt x="964235" y="2061858"/>
                </a:lnTo>
                <a:lnTo>
                  <a:pt x="932002" y="2061858"/>
                </a:lnTo>
                <a:lnTo>
                  <a:pt x="932002" y="2094090"/>
                </a:lnTo>
                <a:lnTo>
                  <a:pt x="964235" y="2094090"/>
                </a:lnTo>
                <a:lnTo>
                  <a:pt x="964235" y="2126323"/>
                </a:lnTo>
                <a:lnTo>
                  <a:pt x="996467" y="2126323"/>
                </a:lnTo>
                <a:close/>
                <a:moveTo>
                  <a:pt x="964235" y="1755648"/>
                </a:moveTo>
                <a:lnTo>
                  <a:pt x="964235" y="1787538"/>
                </a:lnTo>
                <a:lnTo>
                  <a:pt x="932345" y="1787538"/>
                </a:lnTo>
                <a:lnTo>
                  <a:pt x="932345" y="1819770"/>
                </a:lnTo>
                <a:lnTo>
                  <a:pt x="964235" y="1819770"/>
                </a:lnTo>
                <a:lnTo>
                  <a:pt x="964235" y="1851660"/>
                </a:lnTo>
                <a:lnTo>
                  <a:pt x="996467" y="1851660"/>
                </a:lnTo>
                <a:lnTo>
                  <a:pt x="996467" y="1819770"/>
                </a:lnTo>
                <a:lnTo>
                  <a:pt x="1028357" y="1819770"/>
                </a:lnTo>
                <a:lnTo>
                  <a:pt x="1028357" y="1787538"/>
                </a:lnTo>
                <a:lnTo>
                  <a:pt x="996467" y="1787538"/>
                </a:lnTo>
                <a:lnTo>
                  <a:pt x="996467" y="1755648"/>
                </a:lnTo>
                <a:lnTo>
                  <a:pt x="964235" y="1755648"/>
                </a:lnTo>
                <a:close/>
                <a:moveTo>
                  <a:pt x="927544" y="1988134"/>
                </a:moveTo>
                <a:lnTo>
                  <a:pt x="927544" y="1956587"/>
                </a:lnTo>
                <a:lnTo>
                  <a:pt x="959091" y="1956587"/>
                </a:lnTo>
                <a:lnTo>
                  <a:pt x="959091" y="1925041"/>
                </a:lnTo>
                <a:lnTo>
                  <a:pt x="927544" y="1925041"/>
                </a:lnTo>
                <a:lnTo>
                  <a:pt x="927544" y="1893494"/>
                </a:lnTo>
                <a:lnTo>
                  <a:pt x="895998" y="1893494"/>
                </a:lnTo>
                <a:lnTo>
                  <a:pt x="895998" y="1925041"/>
                </a:lnTo>
                <a:lnTo>
                  <a:pt x="864451" y="1925041"/>
                </a:lnTo>
                <a:lnTo>
                  <a:pt x="864451" y="1956587"/>
                </a:lnTo>
                <a:lnTo>
                  <a:pt x="895998" y="1956587"/>
                </a:lnTo>
                <a:lnTo>
                  <a:pt x="895998" y="1988134"/>
                </a:lnTo>
                <a:lnTo>
                  <a:pt x="927544" y="1988134"/>
                </a:lnTo>
                <a:close/>
                <a:moveTo>
                  <a:pt x="789356" y="1985391"/>
                </a:moveTo>
                <a:lnTo>
                  <a:pt x="789356" y="1955559"/>
                </a:lnTo>
                <a:lnTo>
                  <a:pt x="819188" y="1955559"/>
                </a:lnTo>
                <a:lnTo>
                  <a:pt x="819188" y="1926069"/>
                </a:lnTo>
                <a:lnTo>
                  <a:pt x="789356" y="1926069"/>
                </a:lnTo>
                <a:lnTo>
                  <a:pt x="789356" y="1896237"/>
                </a:lnTo>
                <a:lnTo>
                  <a:pt x="759866" y="1896237"/>
                </a:lnTo>
                <a:lnTo>
                  <a:pt x="759866" y="1926069"/>
                </a:lnTo>
                <a:lnTo>
                  <a:pt x="730034" y="1926069"/>
                </a:lnTo>
                <a:lnTo>
                  <a:pt x="730034" y="1955559"/>
                </a:lnTo>
                <a:lnTo>
                  <a:pt x="759866" y="1955559"/>
                </a:lnTo>
                <a:lnTo>
                  <a:pt x="759866" y="1985391"/>
                </a:lnTo>
                <a:lnTo>
                  <a:pt x="789356" y="1985391"/>
                </a:lnTo>
                <a:close/>
                <a:moveTo>
                  <a:pt x="2747315" y="1755305"/>
                </a:moveTo>
                <a:lnTo>
                  <a:pt x="2747315" y="1787538"/>
                </a:lnTo>
                <a:lnTo>
                  <a:pt x="2715082" y="1787538"/>
                </a:lnTo>
                <a:lnTo>
                  <a:pt x="2715082" y="1819770"/>
                </a:lnTo>
                <a:lnTo>
                  <a:pt x="2747315" y="1819770"/>
                </a:lnTo>
                <a:lnTo>
                  <a:pt x="2747315" y="1852003"/>
                </a:lnTo>
                <a:lnTo>
                  <a:pt x="2779547" y="1852003"/>
                </a:lnTo>
                <a:lnTo>
                  <a:pt x="2779547" y="1819770"/>
                </a:lnTo>
                <a:lnTo>
                  <a:pt x="2811780" y="1819770"/>
                </a:lnTo>
                <a:lnTo>
                  <a:pt x="2811780" y="1787538"/>
                </a:lnTo>
                <a:lnTo>
                  <a:pt x="2779547" y="1787538"/>
                </a:lnTo>
                <a:lnTo>
                  <a:pt x="2779547" y="1755305"/>
                </a:lnTo>
                <a:lnTo>
                  <a:pt x="2747315" y="1755305"/>
                </a:lnTo>
                <a:close/>
                <a:moveTo>
                  <a:pt x="2815895" y="1618145"/>
                </a:moveTo>
                <a:lnTo>
                  <a:pt x="2815895" y="1650378"/>
                </a:lnTo>
                <a:lnTo>
                  <a:pt x="2783662" y="1650378"/>
                </a:lnTo>
                <a:lnTo>
                  <a:pt x="2783662" y="1682610"/>
                </a:lnTo>
                <a:lnTo>
                  <a:pt x="2815895" y="1682610"/>
                </a:lnTo>
                <a:lnTo>
                  <a:pt x="2815895" y="1714843"/>
                </a:lnTo>
                <a:lnTo>
                  <a:pt x="2848127" y="1714843"/>
                </a:lnTo>
                <a:lnTo>
                  <a:pt x="2848127" y="1682610"/>
                </a:lnTo>
                <a:lnTo>
                  <a:pt x="2880360" y="1682610"/>
                </a:lnTo>
                <a:lnTo>
                  <a:pt x="2880360" y="1650378"/>
                </a:lnTo>
                <a:lnTo>
                  <a:pt x="2848127" y="1650378"/>
                </a:lnTo>
                <a:lnTo>
                  <a:pt x="2848127" y="1618145"/>
                </a:lnTo>
                <a:lnTo>
                  <a:pt x="2815895" y="1618145"/>
                </a:lnTo>
                <a:close/>
                <a:moveTo>
                  <a:pt x="2472995" y="1480985"/>
                </a:moveTo>
                <a:lnTo>
                  <a:pt x="2472995" y="1513218"/>
                </a:lnTo>
                <a:lnTo>
                  <a:pt x="2440762" y="1513218"/>
                </a:lnTo>
                <a:lnTo>
                  <a:pt x="2440762" y="1545450"/>
                </a:lnTo>
                <a:lnTo>
                  <a:pt x="2472995" y="1545450"/>
                </a:lnTo>
                <a:lnTo>
                  <a:pt x="2472995" y="1577683"/>
                </a:lnTo>
                <a:lnTo>
                  <a:pt x="2505227" y="1577683"/>
                </a:lnTo>
                <a:lnTo>
                  <a:pt x="2505227" y="1545450"/>
                </a:lnTo>
                <a:lnTo>
                  <a:pt x="2537460" y="1545450"/>
                </a:lnTo>
                <a:lnTo>
                  <a:pt x="2537460" y="1513218"/>
                </a:lnTo>
                <a:lnTo>
                  <a:pt x="2505227" y="1513218"/>
                </a:lnTo>
                <a:lnTo>
                  <a:pt x="2505227" y="1480985"/>
                </a:lnTo>
                <a:lnTo>
                  <a:pt x="2472995" y="1480985"/>
                </a:lnTo>
                <a:close/>
                <a:moveTo>
                  <a:pt x="2610155" y="1480985"/>
                </a:moveTo>
                <a:lnTo>
                  <a:pt x="2610155" y="1513218"/>
                </a:lnTo>
                <a:lnTo>
                  <a:pt x="2577922" y="1513218"/>
                </a:lnTo>
                <a:lnTo>
                  <a:pt x="2577922" y="1545450"/>
                </a:lnTo>
                <a:lnTo>
                  <a:pt x="2610155" y="1545450"/>
                </a:lnTo>
                <a:lnTo>
                  <a:pt x="2610155" y="1577683"/>
                </a:lnTo>
                <a:lnTo>
                  <a:pt x="2642387" y="1577683"/>
                </a:lnTo>
                <a:lnTo>
                  <a:pt x="2642387" y="1545450"/>
                </a:lnTo>
                <a:lnTo>
                  <a:pt x="2674620" y="1545450"/>
                </a:lnTo>
                <a:lnTo>
                  <a:pt x="2674620" y="1513218"/>
                </a:lnTo>
                <a:lnTo>
                  <a:pt x="2642387" y="1513218"/>
                </a:lnTo>
                <a:lnTo>
                  <a:pt x="2642387" y="1480985"/>
                </a:lnTo>
                <a:lnTo>
                  <a:pt x="2610155" y="1480985"/>
                </a:lnTo>
                <a:close/>
                <a:moveTo>
                  <a:pt x="1787195" y="1480985"/>
                </a:moveTo>
                <a:lnTo>
                  <a:pt x="1787195" y="1513218"/>
                </a:lnTo>
                <a:lnTo>
                  <a:pt x="1754962" y="1513218"/>
                </a:lnTo>
                <a:lnTo>
                  <a:pt x="1754962" y="1545450"/>
                </a:lnTo>
                <a:lnTo>
                  <a:pt x="1787195" y="1545450"/>
                </a:lnTo>
                <a:lnTo>
                  <a:pt x="1787195" y="1577683"/>
                </a:lnTo>
                <a:lnTo>
                  <a:pt x="1819427" y="1577683"/>
                </a:lnTo>
                <a:lnTo>
                  <a:pt x="1819427" y="1545450"/>
                </a:lnTo>
                <a:lnTo>
                  <a:pt x="1851660" y="1545450"/>
                </a:lnTo>
                <a:lnTo>
                  <a:pt x="1851660" y="1513218"/>
                </a:lnTo>
                <a:lnTo>
                  <a:pt x="1819427" y="1513218"/>
                </a:lnTo>
                <a:lnTo>
                  <a:pt x="1819427" y="1480985"/>
                </a:lnTo>
                <a:lnTo>
                  <a:pt x="1787195" y="1480985"/>
                </a:lnTo>
                <a:close/>
                <a:moveTo>
                  <a:pt x="2198675" y="1206665"/>
                </a:moveTo>
                <a:lnTo>
                  <a:pt x="2198675" y="1238898"/>
                </a:lnTo>
                <a:lnTo>
                  <a:pt x="2166442" y="1238898"/>
                </a:lnTo>
                <a:lnTo>
                  <a:pt x="2166442" y="1271130"/>
                </a:lnTo>
                <a:lnTo>
                  <a:pt x="2198675" y="1271130"/>
                </a:lnTo>
                <a:lnTo>
                  <a:pt x="2198675" y="1303363"/>
                </a:lnTo>
                <a:lnTo>
                  <a:pt x="2230907" y="1303363"/>
                </a:lnTo>
                <a:lnTo>
                  <a:pt x="2230907" y="1271130"/>
                </a:lnTo>
                <a:lnTo>
                  <a:pt x="2263140" y="1271130"/>
                </a:lnTo>
                <a:lnTo>
                  <a:pt x="2263140" y="1238898"/>
                </a:lnTo>
                <a:lnTo>
                  <a:pt x="2230907" y="1238898"/>
                </a:lnTo>
                <a:lnTo>
                  <a:pt x="2230907" y="1206665"/>
                </a:lnTo>
                <a:lnTo>
                  <a:pt x="2198675" y="1206665"/>
                </a:lnTo>
                <a:close/>
                <a:moveTo>
                  <a:pt x="2884475" y="1755305"/>
                </a:moveTo>
                <a:lnTo>
                  <a:pt x="2884475" y="1787538"/>
                </a:lnTo>
                <a:lnTo>
                  <a:pt x="2852242" y="1787538"/>
                </a:lnTo>
                <a:lnTo>
                  <a:pt x="2852242" y="1819770"/>
                </a:lnTo>
                <a:lnTo>
                  <a:pt x="2884475" y="1819770"/>
                </a:lnTo>
                <a:lnTo>
                  <a:pt x="2884475" y="1852003"/>
                </a:lnTo>
                <a:lnTo>
                  <a:pt x="2916707" y="1852003"/>
                </a:lnTo>
                <a:lnTo>
                  <a:pt x="2916707" y="1819770"/>
                </a:lnTo>
                <a:lnTo>
                  <a:pt x="2948940" y="1819770"/>
                </a:lnTo>
                <a:lnTo>
                  <a:pt x="2948940" y="1787538"/>
                </a:lnTo>
                <a:lnTo>
                  <a:pt x="2916707" y="1787538"/>
                </a:lnTo>
                <a:lnTo>
                  <a:pt x="2916707" y="1755305"/>
                </a:lnTo>
                <a:lnTo>
                  <a:pt x="2884475" y="1755305"/>
                </a:lnTo>
                <a:close/>
                <a:moveTo>
                  <a:pt x="2642387" y="2126323"/>
                </a:moveTo>
                <a:lnTo>
                  <a:pt x="2642387" y="2094090"/>
                </a:lnTo>
                <a:lnTo>
                  <a:pt x="2674620" y="2094090"/>
                </a:lnTo>
                <a:lnTo>
                  <a:pt x="2674620" y="2061858"/>
                </a:lnTo>
                <a:lnTo>
                  <a:pt x="2642387" y="2061858"/>
                </a:lnTo>
                <a:lnTo>
                  <a:pt x="2642387" y="2029625"/>
                </a:lnTo>
                <a:lnTo>
                  <a:pt x="2610155" y="2029625"/>
                </a:lnTo>
                <a:lnTo>
                  <a:pt x="2610155" y="2061858"/>
                </a:lnTo>
                <a:lnTo>
                  <a:pt x="2577922" y="2061858"/>
                </a:lnTo>
                <a:lnTo>
                  <a:pt x="2577922" y="2094090"/>
                </a:lnTo>
                <a:lnTo>
                  <a:pt x="2610155" y="2094090"/>
                </a:lnTo>
                <a:lnTo>
                  <a:pt x="2610155" y="2126323"/>
                </a:lnTo>
                <a:lnTo>
                  <a:pt x="2642387" y="2126323"/>
                </a:lnTo>
                <a:close/>
                <a:moveTo>
                  <a:pt x="2710967" y="1989163"/>
                </a:moveTo>
                <a:lnTo>
                  <a:pt x="2710967" y="1956930"/>
                </a:lnTo>
                <a:lnTo>
                  <a:pt x="2743200" y="1956930"/>
                </a:lnTo>
                <a:lnTo>
                  <a:pt x="2743200" y="1924698"/>
                </a:lnTo>
                <a:lnTo>
                  <a:pt x="2710967" y="1924698"/>
                </a:lnTo>
                <a:lnTo>
                  <a:pt x="2710967" y="1892465"/>
                </a:lnTo>
                <a:lnTo>
                  <a:pt x="2678735" y="1892465"/>
                </a:lnTo>
                <a:lnTo>
                  <a:pt x="2678735" y="1924698"/>
                </a:lnTo>
                <a:lnTo>
                  <a:pt x="2646502" y="1924698"/>
                </a:lnTo>
                <a:lnTo>
                  <a:pt x="2646502" y="1956930"/>
                </a:lnTo>
                <a:lnTo>
                  <a:pt x="2678735" y="1956930"/>
                </a:lnTo>
                <a:lnTo>
                  <a:pt x="2678735" y="1989163"/>
                </a:lnTo>
                <a:lnTo>
                  <a:pt x="2710967" y="1989163"/>
                </a:lnTo>
                <a:close/>
                <a:moveTo>
                  <a:pt x="2848127" y="1989163"/>
                </a:moveTo>
                <a:lnTo>
                  <a:pt x="2848127" y="1956930"/>
                </a:lnTo>
                <a:lnTo>
                  <a:pt x="2880360" y="1956930"/>
                </a:lnTo>
                <a:lnTo>
                  <a:pt x="2880360" y="1924698"/>
                </a:lnTo>
                <a:lnTo>
                  <a:pt x="2848127" y="1924698"/>
                </a:lnTo>
                <a:lnTo>
                  <a:pt x="2848127" y="1892465"/>
                </a:lnTo>
                <a:lnTo>
                  <a:pt x="2815895" y="1892465"/>
                </a:lnTo>
                <a:lnTo>
                  <a:pt x="2815895" y="1924698"/>
                </a:lnTo>
                <a:lnTo>
                  <a:pt x="2783662" y="1924698"/>
                </a:lnTo>
                <a:lnTo>
                  <a:pt x="2783662" y="1956930"/>
                </a:lnTo>
                <a:lnTo>
                  <a:pt x="2815895" y="1956930"/>
                </a:lnTo>
                <a:lnTo>
                  <a:pt x="2815895" y="1989163"/>
                </a:lnTo>
                <a:lnTo>
                  <a:pt x="2848127" y="1989163"/>
                </a:lnTo>
                <a:close/>
                <a:moveTo>
                  <a:pt x="2541575" y="1618145"/>
                </a:moveTo>
                <a:lnTo>
                  <a:pt x="2541575" y="1650378"/>
                </a:lnTo>
                <a:lnTo>
                  <a:pt x="2509342" y="1650378"/>
                </a:lnTo>
                <a:lnTo>
                  <a:pt x="2509342" y="1682610"/>
                </a:lnTo>
                <a:lnTo>
                  <a:pt x="2541575" y="1682610"/>
                </a:lnTo>
                <a:lnTo>
                  <a:pt x="2541575" y="1714843"/>
                </a:lnTo>
                <a:lnTo>
                  <a:pt x="2573807" y="1714843"/>
                </a:lnTo>
                <a:lnTo>
                  <a:pt x="2573807" y="1682610"/>
                </a:lnTo>
                <a:lnTo>
                  <a:pt x="2606040" y="1682610"/>
                </a:lnTo>
                <a:lnTo>
                  <a:pt x="2606040" y="1650378"/>
                </a:lnTo>
                <a:lnTo>
                  <a:pt x="2573807" y="1650378"/>
                </a:lnTo>
                <a:lnTo>
                  <a:pt x="2573807" y="1618145"/>
                </a:lnTo>
                <a:lnTo>
                  <a:pt x="2541575" y="1618145"/>
                </a:lnTo>
                <a:close/>
                <a:moveTo>
                  <a:pt x="1924355" y="1480985"/>
                </a:moveTo>
                <a:lnTo>
                  <a:pt x="1924355" y="1513218"/>
                </a:lnTo>
                <a:lnTo>
                  <a:pt x="1892122" y="1513218"/>
                </a:lnTo>
                <a:lnTo>
                  <a:pt x="1892122" y="1545450"/>
                </a:lnTo>
                <a:lnTo>
                  <a:pt x="1924355" y="1545450"/>
                </a:lnTo>
                <a:lnTo>
                  <a:pt x="1924355" y="1577683"/>
                </a:lnTo>
                <a:lnTo>
                  <a:pt x="1956587" y="1577683"/>
                </a:lnTo>
                <a:lnTo>
                  <a:pt x="1956587" y="1545450"/>
                </a:lnTo>
                <a:lnTo>
                  <a:pt x="1988820" y="1545450"/>
                </a:lnTo>
                <a:lnTo>
                  <a:pt x="1988820" y="1513218"/>
                </a:lnTo>
                <a:lnTo>
                  <a:pt x="1956587" y="1513218"/>
                </a:lnTo>
                <a:lnTo>
                  <a:pt x="1956587" y="1480985"/>
                </a:lnTo>
                <a:lnTo>
                  <a:pt x="1924355" y="1480985"/>
                </a:lnTo>
                <a:close/>
                <a:moveTo>
                  <a:pt x="1992935" y="1343825"/>
                </a:moveTo>
                <a:lnTo>
                  <a:pt x="1992935" y="1376058"/>
                </a:lnTo>
                <a:lnTo>
                  <a:pt x="1960702" y="1376058"/>
                </a:lnTo>
                <a:lnTo>
                  <a:pt x="1960702" y="1408290"/>
                </a:lnTo>
                <a:lnTo>
                  <a:pt x="1992935" y="1408290"/>
                </a:lnTo>
                <a:lnTo>
                  <a:pt x="1992935" y="1440523"/>
                </a:lnTo>
                <a:lnTo>
                  <a:pt x="2025167" y="1440523"/>
                </a:lnTo>
                <a:lnTo>
                  <a:pt x="2025167" y="1408290"/>
                </a:lnTo>
                <a:lnTo>
                  <a:pt x="2057400" y="1408290"/>
                </a:lnTo>
                <a:lnTo>
                  <a:pt x="2057400" y="1376058"/>
                </a:lnTo>
                <a:lnTo>
                  <a:pt x="2025167" y="1376058"/>
                </a:lnTo>
                <a:lnTo>
                  <a:pt x="2025167" y="1343825"/>
                </a:lnTo>
                <a:lnTo>
                  <a:pt x="1992935" y="1343825"/>
                </a:lnTo>
                <a:close/>
                <a:moveTo>
                  <a:pt x="2061515" y="1480985"/>
                </a:moveTo>
                <a:lnTo>
                  <a:pt x="2061515" y="1513218"/>
                </a:lnTo>
                <a:lnTo>
                  <a:pt x="2029282" y="1513218"/>
                </a:lnTo>
                <a:lnTo>
                  <a:pt x="2029282" y="1545450"/>
                </a:lnTo>
                <a:lnTo>
                  <a:pt x="2061515" y="1545450"/>
                </a:lnTo>
                <a:lnTo>
                  <a:pt x="2061515" y="1577683"/>
                </a:lnTo>
                <a:lnTo>
                  <a:pt x="2093747" y="1577683"/>
                </a:lnTo>
                <a:lnTo>
                  <a:pt x="2093747" y="1545450"/>
                </a:lnTo>
                <a:lnTo>
                  <a:pt x="2125980" y="1545450"/>
                </a:lnTo>
                <a:lnTo>
                  <a:pt x="2125980" y="1513218"/>
                </a:lnTo>
                <a:lnTo>
                  <a:pt x="2093747" y="1513218"/>
                </a:lnTo>
                <a:lnTo>
                  <a:pt x="2093747" y="1480985"/>
                </a:lnTo>
                <a:lnTo>
                  <a:pt x="2061515" y="1480985"/>
                </a:lnTo>
                <a:close/>
                <a:moveTo>
                  <a:pt x="1719643" y="797928"/>
                </a:moveTo>
                <a:lnTo>
                  <a:pt x="1719643" y="828446"/>
                </a:lnTo>
                <a:lnTo>
                  <a:pt x="1689125" y="828446"/>
                </a:lnTo>
                <a:lnTo>
                  <a:pt x="1689125" y="858622"/>
                </a:lnTo>
                <a:lnTo>
                  <a:pt x="1719643" y="858622"/>
                </a:lnTo>
                <a:lnTo>
                  <a:pt x="1719643" y="889140"/>
                </a:lnTo>
                <a:lnTo>
                  <a:pt x="1749819" y="889140"/>
                </a:lnTo>
                <a:lnTo>
                  <a:pt x="1749819" y="858622"/>
                </a:lnTo>
                <a:lnTo>
                  <a:pt x="1780337" y="858622"/>
                </a:lnTo>
                <a:lnTo>
                  <a:pt x="1780337" y="828446"/>
                </a:lnTo>
                <a:lnTo>
                  <a:pt x="1749819" y="828446"/>
                </a:lnTo>
                <a:lnTo>
                  <a:pt x="1749819" y="797928"/>
                </a:lnTo>
                <a:lnTo>
                  <a:pt x="1719643" y="797928"/>
                </a:lnTo>
                <a:close/>
                <a:moveTo>
                  <a:pt x="2404415" y="1618145"/>
                </a:moveTo>
                <a:lnTo>
                  <a:pt x="2404415" y="1650378"/>
                </a:lnTo>
                <a:lnTo>
                  <a:pt x="2372182" y="1650378"/>
                </a:lnTo>
                <a:lnTo>
                  <a:pt x="2372182" y="1682610"/>
                </a:lnTo>
                <a:lnTo>
                  <a:pt x="2404415" y="1682610"/>
                </a:lnTo>
                <a:lnTo>
                  <a:pt x="2404415" y="1714843"/>
                </a:lnTo>
                <a:lnTo>
                  <a:pt x="2436647" y="1714843"/>
                </a:lnTo>
                <a:lnTo>
                  <a:pt x="2436647" y="1682610"/>
                </a:lnTo>
                <a:lnTo>
                  <a:pt x="2468880" y="1682610"/>
                </a:lnTo>
                <a:lnTo>
                  <a:pt x="2468880" y="1650378"/>
                </a:lnTo>
                <a:lnTo>
                  <a:pt x="2436647" y="1650378"/>
                </a:lnTo>
                <a:lnTo>
                  <a:pt x="2436647" y="1618145"/>
                </a:lnTo>
                <a:lnTo>
                  <a:pt x="2404415" y="1618145"/>
                </a:lnTo>
                <a:close/>
                <a:moveTo>
                  <a:pt x="2130095" y="1343825"/>
                </a:moveTo>
                <a:lnTo>
                  <a:pt x="2130095" y="1376058"/>
                </a:lnTo>
                <a:lnTo>
                  <a:pt x="2097862" y="1376058"/>
                </a:lnTo>
                <a:lnTo>
                  <a:pt x="2097862" y="1408290"/>
                </a:lnTo>
                <a:lnTo>
                  <a:pt x="2130095" y="1408290"/>
                </a:lnTo>
                <a:lnTo>
                  <a:pt x="2130095" y="1440523"/>
                </a:lnTo>
                <a:lnTo>
                  <a:pt x="2162327" y="1440523"/>
                </a:lnTo>
                <a:lnTo>
                  <a:pt x="2162327" y="1408290"/>
                </a:lnTo>
                <a:lnTo>
                  <a:pt x="2194560" y="1408290"/>
                </a:lnTo>
                <a:lnTo>
                  <a:pt x="2194560" y="1376058"/>
                </a:lnTo>
                <a:lnTo>
                  <a:pt x="2162327" y="1376058"/>
                </a:lnTo>
                <a:lnTo>
                  <a:pt x="2162327" y="1343825"/>
                </a:lnTo>
                <a:lnTo>
                  <a:pt x="2130095" y="1343825"/>
                </a:lnTo>
                <a:close/>
                <a:moveTo>
                  <a:pt x="2335835" y="1480985"/>
                </a:moveTo>
                <a:lnTo>
                  <a:pt x="2335835" y="1513218"/>
                </a:lnTo>
                <a:lnTo>
                  <a:pt x="2303602" y="1513218"/>
                </a:lnTo>
                <a:lnTo>
                  <a:pt x="2303602" y="1545450"/>
                </a:lnTo>
                <a:lnTo>
                  <a:pt x="2335835" y="1545450"/>
                </a:lnTo>
                <a:lnTo>
                  <a:pt x="2335835" y="1577683"/>
                </a:lnTo>
                <a:lnTo>
                  <a:pt x="2368067" y="1577683"/>
                </a:lnTo>
                <a:lnTo>
                  <a:pt x="2368067" y="1545450"/>
                </a:lnTo>
                <a:lnTo>
                  <a:pt x="2400300" y="1545450"/>
                </a:lnTo>
                <a:lnTo>
                  <a:pt x="2400300" y="1513218"/>
                </a:lnTo>
                <a:lnTo>
                  <a:pt x="2368067" y="1513218"/>
                </a:lnTo>
                <a:lnTo>
                  <a:pt x="2368067" y="1480985"/>
                </a:lnTo>
                <a:lnTo>
                  <a:pt x="2335835" y="1480985"/>
                </a:lnTo>
                <a:close/>
                <a:moveTo>
                  <a:pt x="2267255" y="1343825"/>
                </a:moveTo>
                <a:lnTo>
                  <a:pt x="2267255" y="1376058"/>
                </a:lnTo>
                <a:lnTo>
                  <a:pt x="2235022" y="1376058"/>
                </a:lnTo>
                <a:lnTo>
                  <a:pt x="2235022" y="1408290"/>
                </a:lnTo>
                <a:lnTo>
                  <a:pt x="2267255" y="1408290"/>
                </a:lnTo>
                <a:lnTo>
                  <a:pt x="2267255" y="1440523"/>
                </a:lnTo>
                <a:lnTo>
                  <a:pt x="2299487" y="1440523"/>
                </a:lnTo>
                <a:lnTo>
                  <a:pt x="2299487" y="1408290"/>
                </a:lnTo>
                <a:lnTo>
                  <a:pt x="2331720" y="1408290"/>
                </a:lnTo>
                <a:lnTo>
                  <a:pt x="2331720" y="1376058"/>
                </a:lnTo>
                <a:lnTo>
                  <a:pt x="2299487" y="1376058"/>
                </a:lnTo>
                <a:lnTo>
                  <a:pt x="2299487" y="1343825"/>
                </a:lnTo>
                <a:lnTo>
                  <a:pt x="2267255" y="1343825"/>
                </a:lnTo>
                <a:close/>
                <a:moveTo>
                  <a:pt x="2198675" y="1480985"/>
                </a:moveTo>
                <a:lnTo>
                  <a:pt x="2198675" y="1513218"/>
                </a:lnTo>
                <a:lnTo>
                  <a:pt x="2166442" y="1513218"/>
                </a:lnTo>
                <a:lnTo>
                  <a:pt x="2166442" y="1545450"/>
                </a:lnTo>
                <a:lnTo>
                  <a:pt x="2198675" y="1545450"/>
                </a:lnTo>
                <a:lnTo>
                  <a:pt x="2198675" y="1577683"/>
                </a:lnTo>
                <a:lnTo>
                  <a:pt x="2230907" y="1577683"/>
                </a:lnTo>
                <a:lnTo>
                  <a:pt x="2230907" y="1545450"/>
                </a:lnTo>
                <a:lnTo>
                  <a:pt x="2263140" y="1545450"/>
                </a:lnTo>
                <a:lnTo>
                  <a:pt x="2263140" y="1513218"/>
                </a:lnTo>
                <a:lnTo>
                  <a:pt x="2230907" y="1513218"/>
                </a:lnTo>
                <a:lnTo>
                  <a:pt x="2230907" y="1480985"/>
                </a:lnTo>
                <a:lnTo>
                  <a:pt x="2198675" y="1480985"/>
                </a:lnTo>
                <a:close/>
                <a:moveTo>
                  <a:pt x="2678735" y="1618145"/>
                </a:moveTo>
                <a:lnTo>
                  <a:pt x="2678735" y="1650378"/>
                </a:lnTo>
                <a:lnTo>
                  <a:pt x="2646502" y="1650378"/>
                </a:lnTo>
                <a:lnTo>
                  <a:pt x="2646502" y="1682610"/>
                </a:lnTo>
                <a:lnTo>
                  <a:pt x="2678735" y="1682610"/>
                </a:lnTo>
                <a:lnTo>
                  <a:pt x="2678735" y="1714843"/>
                </a:lnTo>
                <a:lnTo>
                  <a:pt x="2710967" y="1714843"/>
                </a:lnTo>
                <a:lnTo>
                  <a:pt x="2710967" y="1682610"/>
                </a:lnTo>
                <a:lnTo>
                  <a:pt x="2743200" y="1682610"/>
                </a:lnTo>
                <a:lnTo>
                  <a:pt x="2743200" y="1650378"/>
                </a:lnTo>
                <a:lnTo>
                  <a:pt x="2710967" y="1650378"/>
                </a:lnTo>
                <a:lnTo>
                  <a:pt x="2710967" y="1618145"/>
                </a:lnTo>
                <a:lnTo>
                  <a:pt x="2678735" y="1618145"/>
                </a:lnTo>
                <a:close/>
                <a:moveTo>
                  <a:pt x="3121076" y="1985391"/>
                </a:moveTo>
                <a:lnTo>
                  <a:pt x="3121076" y="1955559"/>
                </a:lnTo>
                <a:lnTo>
                  <a:pt x="3150908" y="1955559"/>
                </a:lnTo>
                <a:lnTo>
                  <a:pt x="3150908" y="1926069"/>
                </a:lnTo>
                <a:lnTo>
                  <a:pt x="3121076" y="1926069"/>
                </a:lnTo>
                <a:lnTo>
                  <a:pt x="3121076" y="1896237"/>
                </a:lnTo>
                <a:lnTo>
                  <a:pt x="3091586" y="1896237"/>
                </a:lnTo>
                <a:lnTo>
                  <a:pt x="3091586" y="1926069"/>
                </a:lnTo>
                <a:lnTo>
                  <a:pt x="3061754" y="1926069"/>
                </a:lnTo>
                <a:lnTo>
                  <a:pt x="3061754" y="1955559"/>
                </a:lnTo>
                <a:lnTo>
                  <a:pt x="3091586" y="1955559"/>
                </a:lnTo>
                <a:lnTo>
                  <a:pt x="3091586" y="1985391"/>
                </a:lnTo>
                <a:lnTo>
                  <a:pt x="3121076" y="1985391"/>
                </a:lnTo>
                <a:close/>
                <a:moveTo>
                  <a:pt x="3160852" y="1761134"/>
                </a:moveTo>
                <a:lnTo>
                  <a:pt x="3160852" y="1789595"/>
                </a:lnTo>
                <a:lnTo>
                  <a:pt x="3132392" y="1789595"/>
                </a:lnTo>
                <a:lnTo>
                  <a:pt x="3132392" y="1817713"/>
                </a:lnTo>
                <a:lnTo>
                  <a:pt x="3160852" y="1817713"/>
                </a:lnTo>
                <a:lnTo>
                  <a:pt x="3160852" y="1846174"/>
                </a:lnTo>
                <a:lnTo>
                  <a:pt x="3188970" y="1846174"/>
                </a:lnTo>
                <a:lnTo>
                  <a:pt x="3188970" y="1817713"/>
                </a:lnTo>
                <a:lnTo>
                  <a:pt x="3217431" y="1817713"/>
                </a:lnTo>
                <a:lnTo>
                  <a:pt x="3217431" y="1789595"/>
                </a:lnTo>
                <a:lnTo>
                  <a:pt x="3188970" y="1789595"/>
                </a:lnTo>
                <a:lnTo>
                  <a:pt x="3188970" y="1761134"/>
                </a:lnTo>
                <a:lnTo>
                  <a:pt x="3160852" y="1761134"/>
                </a:lnTo>
                <a:close/>
                <a:moveTo>
                  <a:pt x="3091586" y="1622603"/>
                </a:moveTo>
                <a:lnTo>
                  <a:pt x="3091586" y="1651749"/>
                </a:lnTo>
                <a:lnTo>
                  <a:pt x="3062440" y="1651749"/>
                </a:lnTo>
                <a:lnTo>
                  <a:pt x="3062440" y="1681239"/>
                </a:lnTo>
                <a:lnTo>
                  <a:pt x="3091586" y="1681239"/>
                </a:lnTo>
                <a:lnTo>
                  <a:pt x="3091586" y="1710385"/>
                </a:lnTo>
                <a:lnTo>
                  <a:pt x="3121076" y="1710385"/>
                </a:lnTo>
                <a:lnTo>
                  <a:pt x="3121076" y="1681239"/>
                </a:lnTo>
                <a:lnTo>
                  <a:pt x="3150223" y="1681239"/>
                </a:lnTo>
                <a:lnTo>
                  <a:pt x="3150223" y="1651749"/>
                </a:lnTo>
                <a:lnTo>
                  <a:pt x="3121076" y="1651749"/>
                </a:lnTo>
                <a:lnTo>
                  <a:pt x="3121076" y="1622603"/>
                </a:lnTo>
                <a:lnTo>
                  <a:pt x="3091586" y="1622603"/>
                </a:lnTo>
                <a:close/>
                <a:moveTo>
                  <a:pt x="3022321" y="1757705"/>
                </a:moveTo>
                <a:lnTo>
                  <a:pt x="3022321" y="1788224"/>
                </a:lnTo>
                <a:lnTo>
                  <a:pt x="2991803" y="1788224"/>
                </a:lnTo>
                <a:lnTo>
                  <a:pt x="2991803" y="1819085"/>
                </a:lnTo>
                <a:lnTo>
                  <a:pt x="3022321" y="1819085"/>
                </a:lnTo>
                <a:lnTo>
                  <a:pt x="3022321" y="1849603"/>
                </a:lnTo>
                <a:lnTo>
                  <a:pt x="3053182" y="1849603"/>
                </a:lnTo>
                <a:lnTo>
                  <a:pt x="3053182" y="1819085"/>
                </a:lnTo>
                <a:lnTo>
                  <a:pt x="3083700" y="1819085"/>
                </a:lnTo>
                <a:lnTo>
                  <a:pt x="3083700" y="1788224"/>
                </a:lnTo>
                <a:lnTo>
                  <a:pt x="3053182" y="1788224"/>
                </a:lnTo>
                <a:lnTo>
                  <a:pt x="3053182" y="1757705"/>
                </a:lnTo>
                <a:lnTo>
                  <a:pt x="3022321" y="1757705"/>
                </a:lnTo>
                <a:close/>
                <a:moveTo>
                  <a:pt x="2953741" y="1619860"/>
                </a:moveTo>
                <a:lnTo>
                  <a:pt x="2953741" y="1651064"/>
                </a:lnTo>
                <a:lnTo>
                  <a:pt x="2922537" y="1651064"/>
                </a:lnTo>
                <a:lnTo>
                  <a:pt x="2922537" y="1681925"/>
                </a:lnTo>
                <a:lnTo>
                  <a:pt x="2953741" y="1681925"/>
                </a:lnTo>
                <a:lnTo>
                  <a:pt x="2953741" y="1713128"/>
                </a:lnTo>
                <a:lnTo>
                  <a:pt x="2984602" y="1713128"/>
                </a:lnTo>
                <a:lnTo>
                  <a:pt x="2984602" y="1681925"/>
                </a:lnTo>
                <a:lnTo>
                  <a:pt x="3015806" y="1681925"/>
                </a:lnTo>
                <a:lnTo>
                  <a:pt x="3015806" y="1651064"/>
                </a:lnTo>
                <a:lnTo>
                  <a:pt x="2984602" y="1651064"/>
                </a:lnTo>
                <a:lnTo>
                  <a:pt x="2984602" y="1619860"/>
                </a:lnTo>
                <a:lnTo>
                  <a:pt x="2953741" y="1619860"/>
                </a:lnTo>
                <a:close/>
                <a:moveTo>
                  <a:pt x="2884818" y="1482357"/>
                </a:moveTo>
                <a:lnTo>
                  <a:pt x="2884818" y="1513561"/>
                </a:lnTo>
                <a:lnTo>
                  <a:pt x="2853614" y="1513561"/>
                </a:lnTo>
                <a:lnTo>
                  <a:pt x="2853614" y="1545107"/>
                </a:lnTo>
                <a:lnTo>
                  <a:pt x="2884818" y="1545107"/>
                </a:lnTo>
                <a:lnTo>
                  <a:pt x="2884818" y="1576311"/>
                </a:lnTo>
                <a:lnTo>
                  <a:pt x="2916365" y="1576311"/>
                </a:lnTo>
                <a:lnTo>
                  <a:pt x="2916365" y="1545107"/>
                </a:lnTo>
                <a:lnTo>
                  <a:pt x="2947568" y="1545107"/>
                </a:lnTo>
                <a:lnTo>
                  <a:pt x="2947568" y="1513561"/>
                </a:lnTo>
                <a:lnTo>
                  <a:pt x="2916365" y="1513561"/>
                </a:lnTo>
                <a:lnTo>
                  <a:pt x="2916365" y="1482357"/>
                </a:lnTo>
                <a:lnTo>
                  <a:pt x="2884818" y="1482357"/>
                </a:lnTo>
                <a:close/>
                <a:moveTo>
                  <a:pt x="2848127" y="2263483"/>
                </a:moveTo>
                <a:lnTo>
                  <a:pt x="2848127" y="2231250"/>
                </a:lnTo>
                <a:lnTo>
                  <a:pt x="2880360" y="2231250"/>
                </a:lnTo>
                <a:lnTo>
                  <a:pt x="2880360" y="2199018"/>
                </a:lnTo>
                <a:lnTo>
                  <a:pt x="2848127" y="2199018"/>
                </a:lnTo>
                <a:lnTo>
                  <a:pt x="2848127" y="2166785"/>
                </a:lnTo>
                <a:lnTo>
                  <a:pt x="2815895" y="2166785"/>
                </a:lnTo>
                <a:lnTo>
                  <a:pt x="2815895" y="2199018"/>
                </a:lnTo>
                <a:lnTo>
                  <a:pt x="2783662" y="2199018"/>
                </a:lnTo>
                <a:lnTo>
                  <a:pt x="2783662" y="2231250"/>
                </a:lnTo>
                <a:lnTo>
                  <a:pt x="2815895" y="2231250"/>
                </a:lnTo>
                <a:lnTo>
                  <a:pt x="2815895" y="2263483"/>
                </a:lnTo>
                <a:lnTo>
                  <a:pt x="2848127" y="2263483"/>
                </a:lnTo>
                <a:close/>
                <a:moveTo>
                  <a:pt x="2779547" y="2126323"/>
                </a:moveTo>
                <a:lnTo>
                  <a:pt x="2779547" y="2094090"/>
                </a:lnTo>
                <a:lnTo>
                  <a:pt x="2811780" y="2094090"/>
                </a:lnTo>
                <a:lnTo>
                  <a:pt x="2811780" y="2061858"/>
                </a:lnTo>
                <a:lnTo>
                  <a:pt x="2779547" y="2061858"/>
                </a:lnTo>
                <a:lnTo>
                  <a:pt x="2779547" y="2029625"/>
                </a:lnTo>
                <a:lnTo>
                  <a:pt x="2747315" y="2029625"/>
                </a:lnTo>
                <a:lnTo>
                  <a:pt x="2747315" y="2061858"/>
                </a:lnTo>
                <a:lnTo>
                  <a:pt x="2715082" y="2061858"/>
                </a:lnTo>
                <a:lnTo>
                  <a:pt x="2715082" y="2094090"/>
                </a:lnTo>
                <a:lnTo>
                  <a:pt x="2747315" y="2094090"/>
                </a:lnTo>
                <a:lnTo>
                  <a:pt x="2747315" y="2126323"/>
                </a:lnTo>
                <a:lnTo>
                  <a:pt x="2779547" y="2126323"/>
                </a:lnTo>
                <a:close/>
                <a:moveTo>
                  <a:pt x="2984945" y="1988134"/>
                </a:moveTo>
                <a:lnTo>
                  <a:pt x="2984945" y="1956587"/>
                </a:lnTo>
                <a:lnTo>
                  <a:pt x="3016492" y="1956587"/>
                </a:lnTo>
                <a:lnTo>
                  <a:pt x="3016492" y="1925041"/>
                </a:lnTo>
                <a:lnTo>
                  <a:pt x="2984945" y="1925041"/>
                </a:lnTo>
                <a:lnTo>
                  <a:pt x="2984945" y="1893494"/>
                </a:lnTo>
                <a:lnTo>
                  <a:pt x="2953398" y="1893494"/>
                </a:lnTo>
                <a:lnTo>
                  <a:pt x="2953398" y="1925041"/>
                </a:lnTo>
                <a:lnTo>
                  <a:pt x="2921851" y="1925041"/>
                </a:lnTo>
                <a:lnTo>
                  <a:pt x="2921851" y="1956587"/>
                </a:lnTo>
                <a:lnTo>
                  <a:pt x="2953398" y="1956587"/>
                </a:lnTo>
                <a:lnTo>
                  <a:pt x="2953398" y="1988134"/>
                </a:lnTo>
                <a:lnTo>
                  <a:pt x="2984945" y="1988134"/>
                </a:lnTo>
                <a:close/>
                <a:moveTo>
                  <a:pt x="3053182" y="2123923"/>
                </a:moveTo>
                <a:lnTo>
                  <a:pt x="3053182" y="2093405"/>
                </a:lnTo>
                <a:lnTo>
                  <a:pt x="3083700" y="2093405"/>
                </a:lnTo>
                <a:lnTo>
                  <a:pt x="3083700" y="2062544"/>
                </a:lnTo>
                <a:lnTo>
                  <a:pt x="3053182" y="2062544"/>
                </a:lnTo>
                <a:lnTo>
                  <a:pt x="3053182" y="2032025"/>
                </a:lnTo>
                <a:lnTo>
                  <a:pt x="3022321" y="2032025"/>
                </a:lnTo>
                <a:lnTo>
                  <a:pt x="3022321" y="2062544"/>
                </a:lnTo>
                <a:lnTo>
                  <a:pt x="2991803" y="2062544"/>
                </a:lnTo>
                <a:lnTo>
                  <a:pt x="2991803" y="2093405"/>
                </a:lnTo>
                <a:lnTo>
                  <a:pt x="3022321" y="2093405"/>
                </a:lnTo>
                <a:lnTo>
                  <a:pt x="3022321" y="2123923"/>
                </a:lnTo>
                <a:lnTo>
                  <a:pt x="3053182" y="2123923"/>
                </a:lnTo>
                <a:close/>
                <a:moveTo>
                  <a:pt x="2916707" y="2126323"/>
                </a:moveTo>
                <a:lnTo>
                  <a:pt x="2916707" y="2094090"/>
                </a:lnTo>
                <a:lnTo>
                  <a:pt x="2948940" y="2094090"/>
                </a:lnTo>
                <a:lnTo>
                  <a:pt x="2948940" y="2061858"/>
                </a:lnTo>
                <a:lnTo>
                  <a:pt x="2916707" y="2061858"/>
                </a:lnTo>
                <a:lnTo>
                  <a:pt x="2916707" y="2029625"/>
                </a:lnTo>
                <a:lnTo>
                  <a:pt x="2884475" y="2029625"/>
                </a:lnTo>
                <a:lnTo>
                  <a:pt x="2884475" y="2061858"/>
                </a:lnTo>
                <a:lnTo>
                  <a:pt x="2852242" y="2061858"/>
                </a:lnTo>
                <a:lnTo>
                  <a:pt x="2852242" y="2094090"/>
                </a:lnTo>
                <a:lnTo>
                  <a:pt x="2884475" y="2094090"/>
                </a:lnTo>
                <a:lnTo>
                  <a:pt x="2884475" y="2126323"/>
                </a:lnTo>
                <a:lnTo>
                  <a:pt x="2916707" y="2126323"/>
                </a:lnTo>
                <a:close/>
                <a:moveTo>
                  <a:pt x="2404415" y="1343825"/>
                </a:moveTo>
                <a:lnTo>
                  <a:pt x="2404415" y="1376058"/>
                </a:lnTo>
                <a:lnTo>
                  <a:pt x="2372182" y="1376058"/>
                </a:lnTo>
                <a:lnTo>
                  <a:pt x="2372182" y="1408290"/>
                </a:lnTo>
                <a:lnTo>
                  <a:pt x="2404415" y="1408290"/>
                </a:lnTo>
                <a:lnTo>
                  <a:pt x="2404415" y="1440523"/>
                </a:lnTo>
                <a:lnTo>
                  <a:pt x="2436647" y="1440523"/>
                </a:lnTo>
                <a:lnTo>
                  <a:pt x="2436647" y="1408290"/>
                </a:lnTo>
                <a:lnTo>
                  <a:pt x="2468880" y="1408290"/>
                </a:lnTo>
                <a:lnTo>
                  <a:pt x="2468880" y="1376058"/>
                </a:lnTo>
                <a:lnTo>
                  <a:pt x="2436647" y="1376058"/>
                </a:lnTo>
                <a:lnTo>
                  <a:pt x="2436647" y="1343825"/>
                </a:lnTo>
                <a:lnTo>
                  <a:pt x="2404415" y="1343825"/>
                </a:lnTo>
                <a:close/>
                <a:moveTo>
                  <a:pt x="2335835" y="1206665"/>
                </a:moveTo>
                <a:lnTo>
                  <a:pt x="2335835" y="1238898"/>
                </a:lnTo>
                <a:lnTo>
                  <a:pt x="2303602" y="1238898"/>
                </a:lnTo>
                <a:lnTo>
                  <a:pt x="2303602" y="1271130"/>
                </a:lnTo>
                <a:lnTo>
                  <a:pt x="2335835" y="1271130"/>
                </a:lnTo>
                <a:lnTo>
                  <a:pt x="2335835" y="1303363"/>
                </a:lnTo>
                <a:lnTo>
                  <a:pt x="2368067" y="1303363"/>
                </a:lnTo>
                <a:lnTo>
                  <a:pt x="2368067" y="1271130"/>
                </a:lnTo>
                <a:lnTo>
                  <a:pt x="2400300" y="1271130"/>
                </a:lnTo>
                <a:lnTo>
                  <a:pt x="2400300" y="1238898"/>
                </a:lnTo>
                <a:lnTo>
                  <a:pt x="2368067" y="1238898"/>
                </a:lnTo>
                <a:lnTo>
                  <a:pt x="2368067" y="1206665"/>
                </a:lnTo>
                <a:lnTo>
                  <a:pt x="2335835" y="1206665"/>
                </a:lnTo>
                <a:close/>
                <a:moveTo>
                  <a:pt x="2472995" y="1206665"/>
                </a:moveTo>
                <a:lnTo>
                  <a:pt x="2472995" y="1238898"/>
                </a:lnTo>
                <a:lnTo>
                  <a:pt x="2440762" y="1238898"/>
                </a:lnTo>
                <a:lnTo>
                  <a:pt x="2440762" y="1271130"/>
                </a:lnTo>
                <a:lnTo>
                  <a:pt x="2472995" y="1271130"/>
                </a:lnTo>
                <a:lnTo>
                  <a:pt x="2472995" y="1303363"/>
                </a:lnTo>
                <a:lnTo>
                  <a:pt x="2505227" y="1303363"/>
                </a:lnTo>
                <a:lnTo>
                  <a:pt x="2505227" y="1271130"/>
                </a:lnTo>
                <a:lnTo>
                  <a:pt x="2537460" y="1271130"/>
                </a:lnTo>
                <a:lnTo>
                  <a:pt x="2537460" y="1238898"/>
                </a:lnTo>
                <a:lnTo>
                  <a:pt x="2505227" y="1238898"/>
                </a:lnTo>
                <a:lnTo>
                  <a:pt x="2505227" y="1206665"/>
                </a:lnTo>
                <a:lnTo>
                  <a:pt x="2472995" y="1206665"/>
                </a:lnTo>
                <a:close/>
                <a:moveTo>
                  <a:pt x="2816238" y="1345197"/>
                </a:moveTo>
                <a:lnTo>
                  <a:pt x="2816238" y="1376401"/>
                </a:lnTo>
                <a:lnTo>
                  <a:pt x="2785034" y="1376401"/>
                </a:lnTo>
                <a:lnTo>
                  <a:pt x="2785034" y="1407947"/>
                </a:lnTo>
                <a:lnTo>
                  <a:pt x="2816238" y="1407947"/>
                </a:lnTo>
                <a:lnTo>
                  <a:pt x="2816238" y="1439151"/>
                </a:lnTo>
                <a:lnTo>
                  <a:pt x="2847785" y="1439151"/>
                </a:lnTo>
                <a:lnTo>
                  <a:pt x="2847785" y="1407947"/>
                </a:lnTo>
                <a:lnTo>
                  <a:pt x="2878988" y="1407947"/>
                </a:lnTo>
                <a:lnTo>
                  <a:pt x="2878988" y="1376401"/>
                </a:lnTo>
                <a:lnTo>
                  <a:pt x="2847785" y="1376401"/>
                </a:lnTo>
                <a:lnTo>
                  <a:pt x="2847785" y="1345197"/>
                </a:lnTo>
                <a:lnTo>
                  <a:pt x="2816238" y="1345197"/>
                </a:lnTo>
                <a:close/>
                <a:moveTo>
                  <a:pt x="2267255" y="1069505"/>
                </a:moveTo>
                <a:lnTo>
                  <a:pt x="2267255" y="1101738"/>
                </a:lnTo>
                <a:lnTo>
                  <a:pt x="2235022" y="1101738"/>
                </a:lnTo>
                <a:lnTo>
                  <a:pt x="2235022" y="1133970"/>
                </a:lnTo>
                <a:lnTo>
                  <a:pt x="2267255" y="1133970"/>
                </a:lnTo>
                <a:lnTo>
                  <a:pt x="2267255" y="1166203"/>
                </a:lnTo>
                <a:lnTo>
                  <a:pt x="2299487" y="1166203"/>
                </a:lnTo>
                <a:lnTo>
                  <a:pt x="2299487" y="1133970"/>
                </a:lnTo>
                <a:lnTo>
                  <a:pt x="2331720" y="1133970"/>
                </a:lnTo>
                <a:lnTo>
                  <a:pt x="2331720" y="1101738"/>
                </a:lnTo>
                <a:lnTo>
                  <a:pt x="2299487" y="1101738"/>
                </a:lnTo>
                <a:lnTo>
                  <a:pt x="2299487" y="1069505"/>
                </a:lnTo>
                <a:lnTo>
                  <a:pt x="2267255" y="1069505"/>
                </a:lnTo>
                <a:close/>
                <a:moveTo>
                  <a:pt x="2541575" y="1343825"/>
                </a:moveTo>
                <a:lnTo>
                  <a:pt x="2541575" y="1376058"/>
                </a:lnTo>
                <a:lnTo>
                  <a:pt x="2509342" y="1376058"/>
                </a:lnTo>
                <a:lnTo>
                  <a:pt x="2509342" y="1408290"/>
                </a:lnTo>
                <a:lnTo>
                  <a:pt x="2541575" y="1408290"/>
                </a:lnTo>
                <a:lnTo>
                  <a:pt x="2541575" y="1440523"/>
                </a:lnTo>
                <a:lnTo>
                  <a:pt x="2573807" y="1440523"/>
                </a:lnTo>
                <a:lnTo>
                  <a:pt x="2573807" y="1408290"/>
                </a:lnTo>
                <a:lnTo>
                  <a:pt x="2606040" y="1408290"/>
                </a:lnTo>
                <a:lnTo>
                  <a:pt x="2606040" y="1376058"/>
                </a:lnTo>
                <a:lnTo>
                  <a:pt x="2573807" y="1376058"/>
                </a:lnTo>
                <a:lnTo>
                  <a:pt x="2573807" y="1343825"/>
                </a:lnTo>
                <a:lnTo>
                  <a:pt x="2541575" y="1343825"/>
                </a:lnTo>
                <a:close/>
                <a:moveTo>
                  <a:pt x="2678735" y="1343825"/>
                </a:moveTo>
                <a:lnTo>
                  <a:pt x="2678735" y="1376058"/>
                </a:lnTo>
                <a:lnTo>
                  <a:pt x="2646502" y="1376058"/>
                </a:lnTo>
                <a:lnTo>
                  <a:pt x="2646502" y="1408290"/>
                </a:lnTo>
                <a:lnTo>
                  <a:pt x="2678735" y="1408290"/>
                </a:lnTo>
                <a:lnTo>
                  <a:pt x="2678735" y="1440523"/>
                </a:lnTo>
                <a:lnTo>
                  <a:pt x="2710967" y="1440523"/>
                </a:lnTo>
                <a:lnTo>
                  <a:pt x="2710967" y="1408290"/>
                </a:lnTo>
                <a:lnTo>
                  <a:pt x="2743200" y="1408290"/>
                </a:lnTo>
                <a:lnTo>
                  <a:pt x="2743200" y="1376058"/>
                </a:lnTo>
                <a:lnTo>
                  <a:pt x="2710967" y="1376058"/>
                </a:lnTo>
                <a:lnTo>
                  <a:pt x="2710967" y="1343825"/>
                </a:lnTo>
                <a:lnTo>
                  <a:pt x="2678735" y="1343825"/>
                </a:lnTo>
                <a:close/>
                <a:moveTo>
                  <a:pt x="2747315" y="1480985"/>
                </a:moveTo>
                <a:lnTo>
                  <a:pt x="2747315" y="1513218"/>
                </a:lnTo>
                <a:lnTo>
                  <a:pt x="2715082" y="1513218"/>
                </a:lnTo>
                <a:lnTo>
                  <a:pt x="2715082" y="1545450"/>
                </a:lnTo>
                <a:lnTo>
                  <a:pt x="2747315" y="1545450"/>
                </a:lnTo>
                <a:lnTo>
                  <a:pt x="2747315" y="1577683"/>
                </a:lnTo>
                <a:lnTo>
                  <a:pt x="2779547" y="1577683"/>
                </a:lnTo>
                <a:lnTo>
                  <a:pt x="2779547" y="1545450"/>
                </a:lnTo>
                <a:lnTo>
                  <a:pt x="2811780" y="1545450"/>
                </a:lnTo>
                <a:lnTo>
                  <a:pt x="2811780" y="1513218"/>
                </a:lnTo>
                <a:lnTo>
                  <a:pt x="2779547" y="1513218"/>
                </a:lnTo>
                <a:lnTo>
                  <a:pt x="2779547" y="1480985"/>
                </a:lnTo>
                <a:lnTo>
                  <a:pt x="2747315" y="1480985"/>
                </a:lnTo>
                <a:close/>
                <a:moveTo>
                  <a:pt x="2610155" y="1206665"/>
                </a:moveTo>
                <a:lnTo>
                  <a:pt x="2610155" y="1238898"/>
                </a:lnTo>
                <a:lnTo>
                  <a:pt x="2577922" y="1238898"/>
                </a:lnTo>
                <a:lnTo>
                  <a:pt x="2577922" y="1271130"/>
                </a:lnTo>
                <a:lnTo>
                  <a:pt x="2610155" y="1271130"/>
                </a:lnTo>
                <a:lnTo>
                  <a:pt x="2610155" y="1303363"/>
                </a:lnTo>
                <a:lnTo>
                  <a:pt x="2642387" y="1303363"/>
                </a:lnTo>
                <a:lnTo>
                  <a:pt x="2642387" y="1271130"/>
                </a:lnTo>
                <a:lnTo>
                  <a:pt x="2674620" y="1271130"/>
                </a:lnTo>
                <a:lnTo>
                  <a:pt x="2674620" y="1238898"/>
                </a:lnTo>
                <a:lnTo>
                  <a:pt x="2642387" y="1238898"/>
                </a:lnTo>
                <a:lnTo>
                  <a:pt x="2642387" y="1206665"/>
                </a:lnTo>
                <a:lnTo>
                  <a:pt x="2610155" y="1206665"/>
                </a:lnTo>
                <a:close/>
                <a:moveTo>
                  <a:pt x="2025167" y="2537803"/>
                </a:moveTo>
                <a:lnTo>
                  <a:pt x="2025167" y="2505570"/>
                </a:lnTo>
                <a:lnTo>
                  <a:pt x="2057400" y="2505570"/>
                </a:lnTo>
                <a:lnTo>
                  <a:pt x="2057400" y="2473338"/>
                </a:lnTo>
                <a:lnTo>
                  <a:pt x="2025167" y="2473338"/>
                </a:lnTo>
                <a:lnTo>
                  <a:pt x="2025167" y="2441105"/>
                </a:lnTo>
                <a:lnTo>
                  <a:pt x="1992935" y="2441105"/>
                </a:lnTo>
                <a:lnTo>
                  <a:pt x="1992935" y="2473338"/>
                </a:lnTo>
                <a:lnTo>
                  <a:pt x="1960702" y="2473338"/>
                </a:lnTo>
                <a:lnTo>
                  <a:pt x="1960702" y="2505570"/>
                </a:lnTo>
                <a:lnTo>
                  <a:pt x="1992935" y="2505570"/>
                </a:lnTo>
                <a:lnTo>
                  <a:pt x="1992935" y="2537803"/>
                </a:lnTo>
                <a:lnTo>
                  <a:pt x="2025167" y="2537803"/>
                </a:lnTo>
                <a:close/>
                <a:moveTo>
                  <a:pt x="1819427" y="2400643"/>
                </a:moveTo>
                <a:lnTo>
                  <a:pt x="1819427" y="2368410"/>
                </a:lnTo>
                <a:lnTo>
                  <a:pt x="1851660" y="2368410"/>
                </a:lnTo>
                <a:lnTo>
                  <a:pt x="1851660" y="2336178"/>
                </a:lnTo>
                <a:lnTo>
                  <a:pt x="1819427" y="2336178"/>
                </a:lnTo>
                <a:lnTo>
                  <a:pt x="1819427" y="2303945"/>
                </a:lnTo>
                <a:lnTo>
                  <a:pt x="1787195" y="2303945"/>
                </a:lnTo>
                <a:lnTo>
                  <a:pt x="1787195" y="2336178"/>
                </a:lnTo>
                <a:lnTo>
                  <a:pt x="1754962" y="2336178"/>
                </a:lnTo>
                <a:lnTo>
                  <a:pt x="1754962" y="2368410"/>
                </a:lnTo>
                <a:lnTo>
                  <a:pt x="1787195" y="2368410"/>
                </a:lnTo>
                <a:lnTo>
                  <a:pt x="1787195" y="2400643"/>
                </a:lnTo>
                <a:lnTo>
                  <a:pt x="1819427" y="2400643"/>
                </a:lnTo>
                <a:close/>
                <a:moveTo>
                  <a:pt x="2710967" y="2263483"/>
                </a:moveTo>
                <a:lnTo>
                  <a:pt x="2710967" y="2231250"/>
                </a:lnTo>
                <a:lnTo>
                  <a:pt x="2743200" y="2231250"/>
                </a:lnTo>
                <a:lnTo>
                  <a:pt x="2743200" y="2199018"/>
                </a:lnTo>
                <a:lnTo>
                  <a:pt x="2710967" y="2199018"/>
                </a:lnTo>
                <a:lnTo>
                  <a:pt x="2710967" y="2166785"/>
                </a:lnTo>
                <a:lnTo>
                  <a:pt x="2678735" y="2166785"/>
                </a:lnTo>
                <a:lnTo>
                  <a:pt x="2678735" y="2199018"/>
                </a:lnTo>
                <a:lnTo>
                  <a:pt x="2646502" y="2199018"/>
                </a:lnTo>
                <a:lnTo>
                  <a:pt x="2646502" y="2231250"/>
                </a:lnTo>
                <a:lnTo>
                  <a:pt x="2678735" y="2231250"/>
                </a:lnTo>
                <a:lnTo>
                  <a:pt x="2678735" y="2263483"/>
                </a:lnTo>
                <a:lnTo>
                  <a:pt x="2710967" y="2263483"/>
                </a:lnTo>
                <a:close/>
                <a:moveTo>
                  <a:pt x="1956587" y="2400643"/>
                </a:moveTo>
                <a:lnTo>
                  <a:pt x="1956587" y="2368410"/>
                </a:lnTo>
                <a:lnTo>
                  <a:pt x="1988820" y="2368410"/>
                </a:lnTo>
                <a:lnTo>
                  <a:pt x="1988820" y="2336178"/>
                </a:lnTo>
                <a:lnTo>
                  <a:pt x="1956587" y="2336178"/>
                </a:lnTo>
                <a:lnTo>
                  <a:pt x="1956587" y="2303945"/>
                </a:lnTo>
                <a:lnTo>
                  <a:pt x="1924355" y="2303945"/>
                </a:lnTo>
                <a:lnTo>
                  <a:pt x="1924355" y="2336178"/>
                </a:lnTo>
                <a:lnTo>
                  <a:pt x="1892122" y="2336178"/>
                </a:lnTo>
                <a:lnTo>
                  <a:pt x="1892122" y="2368410"/>
                </a:lnTo>
                <a:lnTo>
                  <a:pt x="1924355" y="2368410"/>
                </a:lnTo>
                <a:lnTo>
                  <a:pt x="1924355" y="2400643"/>
                </a:lnTo>
                <a:lnTo>
                  <a:pt x="1956587" y="2400643"/>
                </a:lnTo>
                <a:close/>
                <a:moveTo>
                  <a:pt x="1750847" y="2537803"/>
                </a:moveTo>
                <a:lnTo>
                  <a:pt x="1750847" y="2505570"/>
                </a:lnTo>
                <a:lnTo>
                  <a:pt x="1783080" y="2505570"/>
                </a:lnTo>
                <a:lnTo>
                  <a:pt x="1783080" y="2473338"/>
                </a:lnTo>
                <a:lnTo>
                  <a:pt x="1750847" y="2473338"/>
                </a:lnTo>
                <a:lnTo>
                  <a:pt x="1750847" y="2441105"/>
                </a:lnTo>
                <a:lnTo>
                  <a:pt x="1718615" y="2441105"/>
                </a:lnTo>
                <a:lnTo>
                  <a:pt x="1718615" y="2473338"/>
                </a:lnTo>
                <a:lnTo>
                  <a:pt x="1686382" y="2473338"/>
                </a:lnTo>
                <a:lnTo>
                  <a:pt x="1686382" y="2505570"/>
                </a:lnTo>
                <a:lnTo>
                  <a:pt x="1718615" y="2505570"/>
                </a:lnTo>
                <a:lnTo>
                  <a:pt x="1718615" y="2537803"/>
                </a:lnTo>
                <a:lnTo>
                  <a:pt x="1750847" y="2537803"/>
                </a:lnTo>
                <a:close/>
                <a:moveTo>
                  <a:pt x="1476527" y="2263483"/>
                </a:moveTo>
                <a:lnTo>
                  <a:pt x="1476527" y="2231250"/>
                </a:lnTo>
                <a:lnTo>
                  <a:pt x="1508760" y="2231250"/>
                </a:lnTo>
                <a:lnTo>
                  <a:pt x="1508760" y="2199018"/>
                </a:lnTo>
                <a:lnTo>
                  <a:pt x="1476527" y="2199018"/>
                </a:lnTo>
                <a:lnTo>
                  <a:pt x="1476527" y="2166785"/>
                </a:lnTo>
                <a:lnTo>
                  <a:pt x="1444295" y="2166785"/>
                </a:lnTo>
                <a:lnTo>
                  <a:pt x="1444295" y="2199018"/>
                </a:lnTo>
                <a:lnTo>
                  <a:pt x="1412062" y="2199018"/>
                </a:lnTo>
                <a:lnTo>
                  <a:pt x="1412062" y="2231250"/>
                </a:lnTo>
                <a:lnTo>
                  <a:pt x="1444295" y="2231250"/>
                </a:lnTo>
                <a:lnTo>
                  <a:pt x="1444295" y="2263483"/>
                </a:lnTo>
                <a:lnTo>
                  <a:pt x="1476527" y="2263483"/>
                </a:lnTo>
                <a:close/>
                <a:moveTo>
                  <a:pt x="1545107" y="2400643"/>
                </a:moveTo>
                <a:lnTo>
                  <a:pt x="1545107" y="2368410"/>
                </a:lnTo>
                <a:lnTo>
                  <a:pt x="1577340" y="2368410"/>
                </a:lnTo>
                <a:lnTo>
                  <a:pt x="1577340" y="2336178"/>
                </a:lnTo>
                <a:lnTo>
                  <a:pt x="1545107" y="2336178"/>
                </a:lnTo>
                <a:lnTo>
                  <a:pt x="1545107" y="2303945"/>
                </a:lnTo>
                <a:lnTo>
                  <a:pt x="1512875" y="2303945"/>
                </a:lnTo>
                <a:lnTo>
                  <a:pt x="1512875" y="2336178"/>
                </a:lnTo>
                <a:lnTo>
                  <a:pt x="1480642" y="2336178"/>
                </a:lnTo>
                <a:lnTo>
                  <a:pt x="1480642" y="2368410"/>
                </a:lnTo>
                <a:lnTo>
                  <a:pt x="1512875" y="2368410"/>
                </a:lnTo>
                <a:lnTo>
                  <a:pt x="1512875" y="2400643"/>
                </a:lnTo>
                <a:lnTo>
                  <a:pt x="1545107" y="2400643"/>
                </a:lnTo>
                <a:close/>
                <a:moveTo>
                  <a:pt x="1407947" y="2400643"/>
                </a:moveTo>
                <a:lnTo>
                  <a:pt x="1407947" y="2368410"/>
                </a:lnTo>
                <a:lnTo>
                  <a:pt x="1440180" y="2368410"/>
                </a:lnTo>
                <a:lnTo>
                  <a:pt x="1440180" y="2336178"/>
                </a:lnTo>
                <a:lnTo>
                  <a:pt x="1407947" y="2336178"/>
                </a:lnTo>
                <a:lnTo>
                  <a:pt x="1407947" y="2303945"/>
                </a:lnTo>
                <a:lnTo>
                  <a:pt x="1375715" y="2303945"/>
                </a:lnTo>
                <a:lnTo>
                  <a:pt x="1375715" y="2336178"/>
                </a:lnTo>
                <a:lnTo>
                  <a:pt x="1343482" y="2336178"/>
                </a:lnTo>
                <a:lnTo>
                  <a:pt x="1343482" y="2368410"/>
                </a:lnTo>
                <a:lnTo>
                  <a:pt x="1375715" y="2368410"/>
                </a:lnTo>
                <a:lnTo>
                  <a:pt x="1375715" y="2400643"/>
                </a:lnTo>
                <a:lnTo>
                  <a:pt x="1407947" y="2400643"/>
                </a:lnTo>
                <a:close/>
                <a:moveTo>
                  <a:pt x="1613687" y="2537803"/>
                </a:moveTo>
                <a:lnTo>
                  <a:pt x="1613687" y="2505570"/>
                </a:lnTo>
                <a:lnTo>
                  <a:pt x="1645920" y="2505570"/>
                </a:lnTo>
                <a:lnTo>
                  <a:pt x="1645920" y="2473338"/>
                </a:lnTo>
                <a:lnTo>
                  <a:pt x="1613687" y="2473338"/>
                </a:lnTo>
                <a:lnTo>
                  <a:pt x="1613687" y="2441105"/>
                </a:lnTo>
                <a:lnTo>
                  <a:pt x="1581455" y="2441105"/>
                </a:lnTo>
                <a:lnTo>
                  <a:pt x="1581455" y="2473338"/>
                </a:lnTo>
                <a:lnTo>
                  <a:pt x="1549222" y="2473338"/>
                </a:lnTo>
                <a:lnTo>
                  <a:pt x="1549222" y="2505570"/>
                </a:lnTo>
                <a:lnTo>
                  <a:pt x="1581455" y="2505570"/>
                </a:lnTo>
                <a:lnTo>
                  <a:pt x="1581455" y="2537803"/>
                </a:lnTo>
                <a:lnTo>
                  <a:pt x="1613687" y="2537803"/>
                </a:lnTo>
                <a:close/>
                <a:moveTo>
                  <a:pt x="1682267" y="2400643"/>
                </a:moveTo>
                <a:lnTo>
                  <a:pt x="1682267" y="2368410"/>
                </a:lnTo>
                <a:lnTo>
                  <a:pt x="1714500" y="2368410"/>
                </a:lnTo>
                <a:lnTo>
                  <a:pt x="1714500" y="2336178"/>
                </a:lnTo>
                <a:lnTo>
                  <a:pt x="1682267" y="2336178"/>
                </a:lnTo>
                <a:lnTo>
                  <a:pt x="1682267" y="2303945"/>
                </a:lnTo>
                <a:lnTo>
                  <a:pt x="1650035" y="2303945"/>
                </a:lnTo>
                <a:lnTo>
                  <a:pt x="1650035" y="2336178"/>
                </a:lnTo>
                <a:lnTo>
                  <a:pt x="1617802" y="2336178"/>
                </a:lnTo>
                <a:lnTo>
                  <a:pt x="1617802" y="2368410"/>
                </a:lnTo>
                <a:lnTo>
                  <a:pt x="1650035" y="2368410"/>
                </a:lnTo>
                <a:lnTo>
                  <a:pt x="1650035" y="2400643"/>
                </a:lnTo>
                <a:lnTo>
                  <a:pt x="1682267" y="2400643"/>
                </a:lnTo>
                <a:close/>
                <a:moveTo>
                  <a:pt x="1888007" y="2537803"/>
                </a:moveTo>
                <a:lnTo>
                  <a:pt x="1888007" y="2505570"/>
                </a:lnTo>
                <a:lnTo>
                  <a:pt x="1920240" y="2505570"/>
                </a:lnTo>
                <a:lnTo>
                  <a:pt x="1920240" y="2473338"/>
                </a:lnTo>
                <a:lnTo>
                  <a:pt x="1888007" y="2473338"/>
                </a:lnTo>
                <a:lnTo>
                  <a:pt x="1888007" y="2441105"/>
                </a:lnTo>
                <a:lnTo>
                  <a:pt x="1855775" y="2441105"/>
                </a:lnTo>
                <a:lnTo>
                  <a:pt x="1855775" y="2473338"/>
                </a:lnTo>
                <a:lnTo>
                  <a:pt x="1823542" y="2473338"/>
                </a:lnTo>
                <a:lnTo>
                  <a:pt x="1823542" y="2505570"/>
                </a:lnTo>
                <a:lnTo>
                  <a:pt x="1855775" y="2505570"/>
                </a:lnTo>
                <a:lnTo>
                  <a:pt x="1855775" y="2537803"/>
                </a:lnTo>
                <a:lnTo>
                  <a:pt x="1888007" y="2537803"/>
                </a:lnTo>
                <a:close/>
                <a:moveTo>
                  <a:pt x="2505227" y="2400643"/>
                </a:moveTo>
                <a:lnTo>
                  <a:pt x="2505227" y="2368410"/>
                </a:lnTo>
                <a:lnTo>
                  <a:pt x="2537460" y="2368410"/>
                </a:lnTo>
                <a:lnTo>
                  <a:pt x="2537460" y="2336178"/>
                </a:lnTo>
                <a:lnTo>
                  <a:pt x="2505227" y="2336178"/>
                </a:lnTo>
                <a:lnTo>
                  <a:pt x="2505227" y="2303945"/>
                </a:lnTo>
                <a:lnTo>
                  <a:pt x="2472995" y="2303945"/>
                </a:lnTo>
                <a:lnTo>
                  <a:pt x="2472995" y="2336178"/>
                </a:lnTo>
                <a:lnTo>
                  <a:pt x="2440762" y="2336178"/>
                </a:lnTo>
                <a:lnTo>
                  <a:pt x="2440762" y="2368410"/>
                </a:lnTo>
                <a:lnTo>
                  <a:pt x="2472995" y="2368410"/>
                </a:lnTo>
                <a:lnTo>
                  <a:pt x="2472995" y="2400643"/>
                </a:lnTo>
                <a:lnTo>
                  <a:pt x="2505227" y="2400643"/>
                </a:lnTo>
                <a:close/>
                <a:moveTo>
                  <a:pt x="2573807" y="2263483"/>
                </a:moveTo>
                <a:lnTo>
                  <a:pt x="2573807" y="2231250"/>
                </a:lnTo>
                <a:lnTo>
                  <a:pt x="2606040" y="2231250"/>
                </a:lnTo>
                <a:lnTo>
                  <a:pt x="2606040" y="2199018"/>
                </a:lnTo>
                <a:lnTo>
                  <a:pt x="2573807" y="2199018"/>
                </a:lnTo>
                <a:lnTo>
                  <a:pt x="2573807" y="2166785"/>
                </a:lnTo>
                <a:lnTo>
                  <a:pt x="2541575" y="2166785"/>
                </a:lnTo>
                <a:lnTo>
                  <a:pt x="2541575" y="2199018"/>
                </a:lnTo>
                <a:lnTo>
                  <a:pt x="2509342" y="2199018"/>
                </a:lnTo>
                <a:lnTo>
                  <a:pt x="2509342" y="2231250"/>
                </a:lnTo>
                <a:lnTo>
                  <a:pt x="2541575" y="2231250"/>
                </a:lnTo>
                <a:lnTo>
                  <a:pt x="2541575" y="2263483"/>
                </a:lnTo>
                <a:lnTo>
                  <a:pt x="2573807" y="2263483"/>
                </a:lnTo>
                <a:close/>
                <a:moveTo>
                  <a:pt x="2642387" y="2400643"/>
                </a:moveTo>
                <a:lnTo>
                  <a:pt x="2642387" y="2368410"/>
                </a:lnTo>
                <a:lnTo>
                  <a:pt x="2674620" y="2368410"/>
                </a:lnTo>
                <a:lnTo>
                  <a:pt x="2674620" y="2336178"/>
                </a:lnTo>
                <a:lnTo>
                  <a:pt x="2642387" y="2336178"/>
                </a:lnTo>
                <a:lnTo>
                  <a:pt x="2642387" y="2303945"/>
                </a:lnTo>
                <a:lnTo>
                  <a:pt x="2610155" y="2303945"/>
                </a:lnTo>
                <a:lnTo>
                  <a:pt x="2610155" y="2336178"/>
                </a:lnTo>
                <a:lnTo>
                  <a:pt x="2577922" y="2336178"/>
                </a:lnTo>
                <a:lnTo>
                  <a:pt x="2577922" y="2368410"/>
                </a:lnTo>
                <a:lnTo>
                  <a:pt x="2610155" y="2368410"/>
                </a:lnTo>
                <a:lnTo>
                  <a:pt x="2610155" y="2400643"/>
                </a:lnTo>
                <a:lnTo>
                  <a:pt x="2642387" y="2400643"/>
                </a:lnTo>
                <a:close/>
                <a:moveTo>
                  <a:pt x="2436647" y="2537803"/>
                </a:moveTo>
                <a:lnTo>
                  <a:pt x="2436647" y="2505570"/>
                </a:lnTo>
                <a:lnTo>
                  <a:pt x="2468880" y="2505570"/>
                </a:lnTo>
                <a:lnTo>
                  <a:pt x="2468880" y="2473338"/>
                </a:lnTo>
                <a:lnTo>
                  <a:pt x="2436647" y="2473338"/>
                </a:lnTo>
                <a:lnTo>
                  <a:pt x="2436647" y="2441105"/>
                </a:lnTo>
                <a:lnTo>
                  <a:pt x="2404415" y="2441105"/>
                </a:lnTo>
                <a:lnTo>
                  <a:pt x="2404415" y="2473338"/>
                </a:lnTo>
                <a:lnTo>
                  <a:pt x="2372182" y="2473338"/>
                </a:lnTo>
                <a:lnTo>
                  <a:pt x="2372182" y="2505570"/>
                </a:lnTo>
                <a:lnTo>
                  <a:pt x="2404415" y="2505570"/>
                </a:lnTo>
                <a:lnTo>
                  <a:pt x="2404415" y="2537803"/>
                </a:lnTo>
                <a:lnTo>
                  <a:pt x="2436647" y="2537803"/>
                </a:lnTo>
                <a:close/>
                <a:moveTo>
                  <a:pt x="2299487" y="2537803"/>
                </a:moveTo>
                <a:lnTo>
                  <a:pt x="2299487" y="2505570"/>
                </a:lnTo>
                <a:lnTo>
                  <a:pt x="2331720" y="2505570"/>
                </a:lnTo>
                <a:lnTo>
                  <a:pt x="2331720" y="2473338"/>
                </a:lnTo>
                <a:lnTo>
                  <a:pt x="2299487" y="2473338"/>
                </a:lnTo>
                <a:lnTo>
                  <a:pt x="2299487" y="2441105"/>
                </a:lnTo>
                <a:lnTo>
                  <a:pt x="2267255" y="2441105"/>
                </a:lnTo>
                <a:lnTo>
                  <a:pt x="2267255" y="2473338"/>
                </a:lnTo>
                <a:lnTo>
                  <a:pt x="2235022" y="2473338"/>
                </a:lnTo>
                <a:lnTo>
                  <a:pt x="2235022" y="2505570"/>
                </a:lnTo>
                <a:lnTo>
                  <a:pt x="2267255" y="2505570"/>
                </a:lnTo>
                <a:lnTo>
                  <a:pt x="2267255" y="2537803"/>
                </a:lnTo>
                <a:lnTo>
                  <a:pt x="2299487" y="2537803"/>
                </a:lnTo>
                <a:close/>
                <a:moveTo>
                  <a:pt x="2230907" y="2400643"/>
                </a:moveTo>
                <a:lnTo>
                  <a:pt x="2230907" y="2368410"/>
                </a:lnTo>
                <a:lnTo>
                  <a:pt x="2263140" y="2368410"/>
                </a:lnTo>
                <a:lnTo>
                  <a:pt x="2263140" y="2336178"/>
                </a:lnTo>
                <a:lnTo>
                  <a:pt x="2230907" y="2336178"/>
                </a:lnTo>
                <a:lnTo>
                  <a:pt x="2230907" y="2303945"/>
                </a:lnTo>
                <a:lnTo>
                  <a:pt x="2198675" y="2303945"/>
                </a:lnTo>
                <a:lnTo>
                  <a:pt x="2198675" y="2336178"/>
                </a:lnTo>
                <a:lnTo>
                  <a:pt x="2166442" y="2336178"/>
                </a:lnTo>
                <a:lnTo>
                  <a:pt x="2166442" y="2368410"/>
                </a:lnTo>
                <a:lnTo>
                  <a:pt x="2198675" y="2368410"/>
                </a:lnTo>
                <a:lnTo>
                  <a:pt x="2198675" y="2400643"/>
                </a:lnTo>
                <a:lnTo>
                  <a:pt x="2230907" y="2400643"/>
                </a:lnTo>
                <a:close/>
                <a:moveTo>
                  <a:pt x="2162327" y="2537803"/>
                </a:moveTo>
                <a:lnTo>
                  <a:pt x="2162327" y="2505570"/>
                </a:lnTo>
                <a:lnTo>
                  <a:pt x="2194560" y="2505570"/>
                </a:lnTo>
                <a:lnTo>
                  <a:pt x="2194560" y="2473338"/>
                </a:lnTo>
                <a:lnTo>
                  <a:pt x="2162327" y="2473338"/>
                </a:lnTo>
                <a:lnTo>
                  <a:pt x="2162327" y="2441105"/>
                </a:lnTo>
                <a:lnTo>
                  <a:pt x="2130095" y="2441105"/>
                </a:lnTo>
                <a:lnTo>
                  <a:pt x="2130095" y="2473338"/>
                </a:lnTo>
                <a:lnTo>
                  <a:pt x="2097862" y="2473338"/>
                </a:lnTo>
                <a:lnTo>
                  <a:pt x="2097862" y="2505570"/>
                </a:lnTo>
                <a:lnTo>
                  <a:pt x="2130095" y="2505570"/>
                </a:lnTo>
                <a:lnTo>
                  <a:pt x="2130095" y="2537803"/>
                </a:lnTo>
                <a:lnTo>
                  <a:pt x="2162327" y="2537803"/>
                </a:lnTo>
                <a:close/>
                <a:moveTo>
                  <a:pt x="2368067" y="2400643"/>
                </a:moveTo>
                <a:lnTo>
                  <a:pt x="2368067" y="2368410"/>
                </a:lnTo>
                <a:lnTo>
                  <a:pt x="2400300" y="2368410"/>
                </a:lnTo>
                <a:lnTo>
                  <a:pt x="2400300" y="2336178"/>
                </a:lnTo>
                <a:lnTo>
                  <a:pt x="2368067" y="2336178"/>
                </a:lnTo>
                <a:lnTo>
                  <a:pt x="2368067" y="2303945"/>
                </a:lnTo>
                <a:lnTo>
                  <a:pt x="2335835" y="2303945"/>
                </a:lnTo>
                <a:lnTo>
                  <a:pt x="2335835" y="2336178"/>
                </a:lnTo>
                <a:lnTo>
                  <a:pt x="2303602" y="2336178"/>
                </a:lnTo>
                <a:lnTo>
                  <a:pt x="2303602" y="2368410"/>
                </a:lnTo>
                <a:lnTo>
                  <a:pt x="2335835" y="2368410"/>
                </a:lnTo>
                <a:lnTo>
                  <a:pt x="2335835" y="2400643"/>
                </a:lnTo>
                <a:lnTo>
                  <a:pt x="2368067" y="2400643"/>
                </a:lnTo>
                <a:close/>
                <a:moveTo>
                  <a:pt x="2093747" y="2400643"/>
                </a:moveTo>
                <a:lnTo>
                  <a:pt x="2093747" y="2368410"/>
                </a:lnTo>
                <a:lnTo>
                  <a:pt x="2125980" y="2368410"/>
                </a:lnTo>
                <a:lnTo>
                  <a:pt x="2125980" y="2336178"/>
                </a:lnTo>
                <a:lnTo>
                  <a:pt x="2093747" y="2336178"/>
                </a:lnTo>
                <a:lnTo>
                  <a:pt x="2093747" y="2303945"/>
                </a:lnTo>
                <a:lnTo>
                  <a:pt x="2061515" y="2303945"/>
                </a:lnTo>
                <a:lnTo>
                  <a:pt x="2061515" y="2336178"/>
                </a:lnTo>
                <a:lnTo>
                  <a:pt x="2029282" y="2336178"/>
                </a:lnTo>
                <a:lnTo>
                  <a:pt x="2029282" y="2368410"/>
                </a:lnTo>
                <a:lnTo>
                  <a:pt x="2061515" y="2368410"/>
                </a:lnTo>
                <a:lnTo>
                  <a:pt x="2061515" y="2400643"/>
                </a:lnTo>
                <a:lnTo>
                  <a:pt x="2093747" y="2400643"/>
                </a:lnTo>
                <a:close/>
                <a:moveTo>
                  <a:pt x="897026" y="1347597"/>
                </a:moveTo>
                <a:lnTo>
                  <a:pt x="897026" y="1377429"/>
                </a:lnTo>
                <a:lnTo>
                  <a:pt x="867194" y="1377429"/>
                </a:lnTo>
                <a:lnTo>
                  <a:pt x="867194" y="1406919"/>
                </a:lnTo>
                <a:lnTo>
                  <a:pt x="897026" y="1406919"/>
                </a:lnTo>
                <a:lnTo>
                  <a:pt x="897026" y="1436751"/>
                </a:lnTo>
                <a:lnTo>
                  <a:pt x="926516" y="1436751"/>
                </a:lnTo>
                <a:lnTo>
                  <a:pt x="926516" y="1406919"/>
                </a:lnTo>
                <a:lnTo>
                  <a:pt x="956348" y="1406919"/>
                </a:lnTo>
                <a:lnTo>
                  <a:pt x="956348" y="1377429"/>
                </a:lnTo>
                <a:lnTo>
                  <a:pt x="926516" y="1377429"/>
                </a:lnTo>
                <a:lnTo>
                  <a:pt x="926516" y="1347597"/>
                </a:lnTo>
                <a:lnTo>
                  <a:pt x="897026" y="1347597"/>
                </a:lnTo>
                <a:close/>
                <a:moveTo>
                  <a:pt x="1131570" y="2943111"/>
                </a:moveTo>
                <a:lnTo>
                  <a:pt x="1131570" y="2914993"/>
                </a:lnTo>
                <a:lnTo>
                  <a:pt x="1159688" y="2914993"/>
                </a:lnTo>
                <a:lnTo>
                  <a:pt x="1159688" y="2886875"/>
                </a:lnTo>
                <a:lnTo>
                  <a:pt x="1131570" y="2886875"/>
                </a:lnTo>
                <a:lnTo>
                  <a:pt x="1131570" y="2858757"/>
                </a:lnTo>
                <a:lnTo>
                  <a:pt x="1103452" y="2858757"/>
                </a:lnTo>
                <a:lnTo>
                  <a:pt x="1103452" y="2886875"/>
                </a:lnTo>
                <a:lnTo>
                  <a:pt x="1075334" y="2886875"/>
                </a:lnTo>
                <a:lnTo>
                  <a:pt x="1075334" y="2914993"/>
                </a:lnTo>
                <a:lnTo>
                  <a:pt x="1103452" y="2914993"/>
                </a:lnTo>
                <a:lnTo>
                  <a:pt x="1103452" y="2943111"/>
                </a:lnTo>
                <a:lnTo>
                  <a:pt x="1131570" y="2943111"/>
                </a:lnTo>
                <a:close/>
                <a:moveTo>
                  <a:pt x="1061618" y="3076156"/>
                </a:moveTo>
                <a:lnTo>
                  <a:pt x="1061618" y="3050781"/>
                </a:lnTo>
                <a:lnTo>
                  <a:pt x="1086993" y="3050781"/>
                </a:lnTo>
                <a:lnTo>
                  <a:pt x="1086993" y="3025407"/>
                </a:lnTo>
                <a:lnTo>
                  <a:pt x="1061618" y="3025407"/>
                </a:lnTo>
                <a:lnTo>
                  <a:pt x="1061618" y="3000032"/>
                </a:lnTo>
                <a:lnTo>
                  <a:pt x="1036244" y="3000032"/>
                </a:lnTo>
                <a:lnTo>
                  <a:pt x="1036244" y="3025407"/>
                </a:lnTo>
                <a:lnTo>
                  <a:pt x="1010869" y="3025407"/>
                </a:lnTo>
                <a:lnTo>
                  <a:pt x="1010869" y="3050781"/>
                </a:lnTo>
                <a:lnTo>
                  <a:pt x="1036244" y="3050781"/>
                </a:lnTo>
                <a:lnTo>
                  <a:pt x="1036244" y="3076156"/>
                </a:lnTo>
                <a:lnTo>
                  <a:pt x="1061618" y="3076156"/>
                </a:lnTo>
                <a:close/>
                <a:moveTo>
                  <a:pt x="650138" y="2527516"/>
                </a:moveTo>
                <a:lnTo>
                  <a:pt x="650138" y="2502141"/>
                </a:lnTo>
                <a:lnTo>
                  <a:pt x="675513" y="2502141"/>
                </a:lnTo>
                <a:lnTo>
                  <a:pt x="675513" y="2476767"/>
                </a:lnTo>
                <a:lnTo>
                  <a:pt x="650138" y="2476767"/>
                </a:lnTo>
                <a:lnTo>
                  <a:pt x="650138" y="2451392"/>
                </a:lnTo>
                <a:lnTo>
                  <a:pt x="624764" y="2451392"/>
                </a:lnTo>
                <a:lnTo>
                  <a:pt x="624764" y="2476767"/>
                </a:lnTo>
                <a:lnTo>
                  <a:pt x="599389" y="2476767"/>
                </a:lnTo>
                <a:lnTo>
                  <a:pt x="599389" y="2502141"/>
                </a:lnTo>
                <a:lnTo>
                  <a:pt x="624764" y="2502141"/>
                </a:lnTo>
                <a:lnTo>
                  <a:pt x="624764" y="2527516"/>
                </a:lnTo>
                <a:lnTo>
                  <a:pt x="650138" y="2527516"/>
                </a:lnTo>
                <a:close/>
                <a:moveTo>
                  <a:pt x="1267358" y="3213316"/>
                </a:moveTo>
                <a:lnTo>
                  <a:pt x="1267358" y="3187941"/>
                </a:lnTo>
                <a:lnTo>
                  <a:pt x="1292733" y="3187941"/>
                </a:lnTo>
                <a:lnTo>
                  <a:pt x="1292733" y="3162567"/>
                </a:lnTo>
                <a:lnTo>
                  <a:pt x="1267358" y="3162567"/>
                </a:lnTo>
                <a:lnTo>
                  <a:pt x="1267358" y="3137192"/>
                </a:lnTo>
                <a:lnTo>
                  <a:pt x="1241984" y="3137192"/>
                </a:lnTo>
                <a:lnTo>
                  <a:pt x="1241984" y="3162567"/>
                </a:lnTo>
                <a:lnTo>
                  <a:pt x="1216609" y="3162567"/>
                </a:lnTo>
                <a:lnTo>
                  <a:pt x="1216609" y="3187941"/>
                </a:lnTo>
                <a:lnTo>
                  <a:pt x="1241984" y="3187941"/>
                </a:lnTo>
                <a:lnTo>
                  <a:pt x="1241984" y="3213316"/>
                </a:lnTo>
                <a:lnTo>
                  <a:pt x="1267358" y="3213316"/>
                </a:lnTo>
                <a:close/>
                <a:moveTo>
                  <a:pt x="1337310" y="3080271"/>
                </a:moveTo>
                <a:lnTo>
                  <a:pt x="1337310" y="3052153"/>
                </a:lnTo>
                <a:lnTo>
                  <a:pt x="1365428" y="3052153"/>
                </a:lnTo>
                <a:lnTo>
                  <a:pt x="1365428" y="3024035"/>
                </a:lnTo>
                <a:lnTo>
                  <a:pt x="1337310" y="3024035"/>
                </a:lnTo>
                <a:lnTo>
                  <a:pt x="1337310" y="2995917"/>
                </a:lnTo>
                <a:lnTo>
                  <a:pt x="1309192" y="2995917"/>
                </a:lnTo>
                <a:lnTo>
                  <a:pt x="1309192" y="3024035"/>
                </a:lnTo>
                <a:lnTo>
                  <a:pt x="1281074" y="3024035"/>
                </a:lnTo>
                <a:lnTo>
                  <a:pt x="1281074" y="3052153"/>
                </a:lnTo>
                <a:lnTo>
                  <a:pt x="1309192" y="3052153"/>
                </a:lnTo>
                <a:lnTo>
                  <a:pt x="1309192" y="3080271"/>
                </a:lnTo>
                <a:lnTo>
                  <a:pt x="1337310" y="3080271"/>
                </a:lnTo>
                <a:close/>
                <a:moveTo>
                  <a:pt x="993381" y="2940368"/>
                </a:moveTo>
                <a:lnTo>
                  <a:pt x="993381" y="2913964"/>
                </a:lnTo>
                <a:lnTo>
                  <a:pt x="1019785" y="2913964"/>
                </a:lnTo>
                <a:lnTo>
                  <a:pt x="1019785" y="2887904"/>
                </a:lnTo>
                <a:lnTo>
                  <a:pt x="993381" y="2887904"/>
                </a:lnTo>
                <a:lnTo>
                  <a:pt x="993381" y="2861501"/>
                </a:lnTo>
                <a:lnTo>
                  <a:pt x="967321" y="2861501"/>
                </a:lnTo>
                <a:lnTo>
                  <a:pt x="967321" y="2887904"/>
                </a:lnTo>
                <a:lnTo>
                  <a:pt x="940918" y="2887904"/>
                </a:lnTo>
                <a:lnTo>
                  <a:pt x="940918" y="2913964"/>
                </a:lnTo>
                <a:lnTo>
                  <a:pt x="967321" y="2913964"/>
                </a:lnTo>
                <a:lnTo>
                  <a:pt x="967321" y="2940368"/>
                </a:lnTo>
                <a:lnTo>
                  <a:pt x="993381" y="2940368"/>
                </a:lnTo>
                <a:close/>
                <a:moveTo>
                  <a:pt x="786955" y="2801150"/>
                </a:moveTo>
                <a:lnTo>
                  <a:pt x="786955" y="2776118"/>
                </a:lnTo>
                <a:lnTo>
                  <a:pt x="811987" y="2776118"/>
                </a:lnTo>
                <a:lnTo>
                  <a:pt x="811987" y="2751430"/>
                </a:lnTo>
                <a:lnTo>
                  <a:pt x="786955" y="2751430"/>
                </a:lnTo>
                <a:lnTo>
                  <a:pt x="786955" y="2726398"/>
                </a:lnTo>
                <a:lnTo>
                  <a:pt x="762267" y="2726398"/>
                </a:lnTo>
                <a:lnTo>
                  <a:pt x="762267" y="2751430"/>
                </a:lnTo>
                <a:lnTo>
                  <a:pt x="737235" y="2751430"/>
                </a:lnTo>
                <a:lnTo>
                  <a:pt x="737235" y="2776118"/>
                </a:lnTo>
                <a:lnTo>
                  <a:pt x="762267" y="2776118"/>
                </a:lnTo>
                <a:lnTo>
                  <a:pt x="762267" y="2801150"/>
                </a:lnTo>
                <a:lnTo>
                  <a:pt x="786955" y="2801150"/>
                </a:lnTo>
                <a:close/>
                <a:moveTo>
                  <a:pt x="925487" y="2804579"/>
                </a:moveTo>
                <a:lnTo>
                  <a:pt x="925487" y="2777490"/>
                </a:lnTo>
                <a:lnTo>
                  <a:pt x="952576" y="2777490"/>
                </a:lnTo>
                <a:lnTo>
                  <a:pt x="952576" y="2750058"/>
                </a:lnTo>
                <a:lnTo>
                  <a:pt x="925487" y="2750058"/>
                </a:lnTo>
                <a:lnTo>
                  <a:pt x="925487" y="2722969"/>
                </a:lnTo>
                <a:lnTo>
                  <a:pt x="898055" y="2722969"/>
                </a:lnTo>
                <a:lnTo>
                  <a:pt x="898055" y="2750058"/>
                </a:lnTo>
                <a:lnTo>
                  <a:pt x="870966" y="2750058"/>
                </a:lnTo>
                <a:lnTo>
                  <a:pt x="870966" y="2777490"/>
                </a:lnTo>
                <a:lnTo>
                  <a:pt x="898055" y="2777490"/>
                </a:lnTo>
                <a:lnTo>
                  <a:pt x="898055" y="2804579"/>
                </a:lnTo>
                <a:lnTo>
                  <a:pt x="925487" y="2804579"/>
                </a:lnTo>
                <a:close/>
                <a:moveTo>
                  <a:pt x="718718" y="2664676"/>
                </a:moveTo>
                <a:lnTo>
                  <a:pt x="718718" y="2639301"/>
                </a:lnTo>
                <a:lnTo>
                  <a:pt x="744093" y="2639301"/>
                </a:lnTo>
                <a:lnTo>
                  <a:pt x="744093" y="2613927"/>
                </a:lnTo>
                <a:lnTo>
                  <a:pt x="718718" y="2613927"/>
                </a:lnTo>
                <a:lnTo>
                  <a:pt x="718718" y="2588552"/>
                </a:lnTo>
                <a:lnTo>
                  <a:pt x="693344" y="2588552"/>
                </a:lnTo>
                <a:lnTo>
                  <a:pt x="693344" y="2613927"/>
                </a:lnTo>
                <a:lnTo>
                  <a:pt x="667969" y="2613927"/>
                </a:lnTo>
                <a:lnTo>
                  <a:pt x="667969" y="2639301"/>
                </a:lnTo>
                <a:lnTo>
                  <a:pt x="693344" y="2639301"/>
                </a:lnTo>
                <a:lnTo>
                  <a:pt x="693344" y="2664676"/>
                </a:lnTo>
                <a:lnTo>
                  <a:pt x="718718" y="2664676"/>
                </a:lnTo>
                <a:close/>
                <a:moveTo>
                  <a:pt x="856907" y="2668105"/>
                </a:moveTo>
                <a:lnTo>
                  <a:pt x="856907" y="2640330"/>
                </a:lnTo>
                <a:lnTo>
                  <a:pt x="884682" y="2640330"/>
                </a:lnTo>
                <a:lnTo>
                  <a:pt x="884682" y="2612898"/>
                </a:lnTo>
                <a:lnTo>
                  <a:pt x="856907" y="2612898"/>
                </a:lnTo>
                <a:lnTo>
                  <a:pt x="856907" y="2585123"/>
                </a:lnTo>
                <a:lnTo>
                  <a:pt x="829475" y="2585123"/>
                </a:lnTo>
                <a:lnTo>
                  <a:pt x="829475" y="2612898"/>
                </a:lnTo>
                <a:lnTo>
                  <a:pt x="801700" y="2612898"/>
                </a:lnTo>
                <a:lnTo>
                  <a:pt x="801700" y="2640330"/>
                </a:lnTo>
                <a:lnTo>
                  <a:pt x="829475" y="2640330"/>
                </a:lnTo>
                <a:lnTo>
                  <a:pt x="829475" y="2668105"/>
                </a:lnTo>
                <a:lnTo>
                  <a:pt x="856907" y="2668105"/>
                </a:lnTo>
                <a:close/>
                <a:moveTo>
                  <a:pt x="1199464" y="3078213"/>
                </a:moveTo>
                <a:lnTo>
                  <a:pt x="1199464" y="3051467"/>
                </a:lnTo>
                <a:lnTo>
                  <a:pt x="1226210" y="3051467"/>
                </a:lnTo>
                <a:lnTo>
                  <a:pt x="1226210" y="3024721"/>
                </a:lnTo>
                <a:lnTo>
                  <a:pt x="1199464" y="3024721"/>
                </a:lnTo>
                <a:lnTo>
                  <a:pt x="1199464" y="2997975"/>
                </a:lnTo>
                <a:lnTo>
                  <a:pt x="1172718" y="2997975"/>
                </a:lnTo>
                <a:lnTo>
                  <a:pt x="1172718" y="3024721"/>
                </a:lnTo>
                <a:lnTo>
                  <a:pt x="1145972" y="3024721"/>
                </a:lnTo>
                <a:lnTo>
                  <a:pt x="1145972" y="3051467"/>
                </a:lnTo>
                <a:lnTo>
                  <a:pt x="1172718" y="3051467"/>
                </a:lnTo>
                <a:lnTo>
                  <a:pt x="1172718" y="3078213"/>
                </a:lnTo>
                <a:lnTo>
                  <a:pt x="1199464" y="3078213"/>
                </a:lnTo>
                <a:close/>
                <a:moveTo>
                  <a:pt x="1884921" y="3351505"/>
                </a:moveTo>
                <a:lnTo>
                  <a:pt x="1884921" y="3325444"/>
                </a:lnTo>
                <a:lnTo>
                  <a:pt x="1910982" y="3325444"/>
                </a:lnTo>
                <a:lnTo>
                  <a:pt x="1910982" y="3299384"/>
                </a:lnTo>
                <a:lnTo>
                  <a:pt x="1884921" y="3299384"/>
                </a:lnTo>
                <a:lnTo>
                  <a:pt x="1884921" y="3273323"/>
                </a:lnTo>
                <a:lnTo>
                  <a:pt x="1858861" y="3273323"/>
                </a:lnTo>
                <a:lnTo>
                  <a:pt x="1858861" y="3299384"/>
                </a:lnTo>
                <a:lnTo>
                  <a:pt x="1832800" y="3299384"/>
                </a:lnTo>
                <a:lnTo>
                  <a:pt x="1832800" y="3325444"/>
                </a:lnTo>
                <a:lnTo>
                  <a:pt x="1858861" y="3325444"/>
                </a:lnTo>
                <a:lnTo>
                  <a:pt x="1858861" y="3351505"/>
                </a:lnTo>
                <a:lnTo>
                  <a:pt x="1884921" y="3351505"/>
                </a:lnTo>
                <a:close/>
                <a:moveTo>
                  <a:pt x="2022081" y="3351505"/>
                </a:moveTo>
                <a:lnTo>
                  <a:pt x="2022081" y="3325444"/>
                </a:lnTo>
                <a:lnTo>
                  <a:pt x="2048142" y="3325444"/>
                </a:lnTo>
                <a:lnTo>
                  <a:pt x="2048142" y="3299384"/>
                </a:lnTo>
                <a:lnTo>
                  <a:pt x="2022081" y="3299384"/>
                </a:lnTo>
                <a:lnTo>
                  <a:pt x="2022081" y="3273323"/>
                </a:lnTo>
                <a:lnTo>
                  <a:pt x="1996021" y="3273323"/>
                </a:lnTo>
                <a:lnTo>
                  <a:pt x="1996021" y="3299384"/>
                </a:lnTo>
                <a:lnTo>
                  <a:pt x="1969960" y="3299384"/>
                </a:lnTo>
                <a:lnTo>
                  <a:pt x="1969960" y="3325444"/>
                </a:lnTo>
                <a:lnTo>
                  <a:pt x="1996021" y="3325444"/>
                </a:lnTo>
                <a:lnTo>
                  <a:pt x="1996021" y="3351505"/>
                </a:lnTo>
                <a:lnTo>
                  <a:pt x="2022081" y="3351505"/>
                </a:lnTo>
                <a:close/>
                <a:moveTo>
                  <a:pt x="1954873" y="3218117"/>
                </a:moveTo>
                <a:lnTo>
                  <a:pt x="1954873" y="3189656"/>
                </a:lnTo>
                <a:lnTo>
                  <a:pt x="1983334" y="3189656"/>
                </a:lnTo>
                <a:lnTo>
                  <a:pt x="1983334" y="3160852"/>
                </a:lnTo>
                <a:lnTo>
                  <a:pt x="1954873" y="3160852"/>
                </a:lnTo>
                <a:lnTo>
                  <a:pt x="1954873" y="3132392"/>
                </a:lnTo>
                <a:lnTo>
                  <a:pt x="1926069" y="3132392"/>
                </a:lnTo>
                <a:lnTo>
                  <a:pt x="1926069" y="3160852"/>
                </a:lnTo>
                <a:lnTo>
                  <a:pt x="1897609" y="3160852"/>
                </a:lnTo>
                <a:lnTo>
                  <a:pt x="1897609" y="3189656"/>
                </a:lnTo>
                <a:lnTo>
                  <a:pt x="1926069" y="3189656"/>
                </a:lnTo>
                <a:lnTo>
                  <a:pt x="1926069" y="3218117"/>
                </a:lnTo>
                <a:lnTo>
                  <a:pt x="1954873" y="3218117"/>
                </a:lnTo>
                <a:close/>
                <a:moveTo>
                  <a:pt x="1747761" y="3351162"/>
                </a:moveTo>
                <a:lnTo>
                  <a:pt x="1747761" y="3325444"/>
                </a:lnTo>
                <a:lnTo>
                  <a:pt x="1773479" y="3325444"/>
                </a:lnTo>
                <a:lnTo>
                  <a:pt x="1773479" y="3299384"/>
                </a:lnTo>
                <a:lnTo>
                  <a:pt x="1747761" y="3299384"/>
                </a:lnTo>
                <a:lnTo>
                  <a:pt x="1747761" y="3273666"/>
                </a:lnTo>
                <a:lnTo>
                  <a:pt x="1721701" y="3273666"/>
                </a:lnTo>
                <a:lnTo>
                  <a:pt x="1721701" y="3299384"/>
                </a:lnTo>
                <a:lnTo>
                  <a:pt x="1695983" y="3299384"/>
                </a:lnTo>
                <a:lnTo>
                  <a:pt x="1695983" y="3325444"/>
                </a:lnTo>
                <a:lnTo>
                  <a:pt x="1721701" y="3325444"/>
                </a:lnTo>
                <a:lnTo>
                  <a:pt x="1721701" y="3351162"/>
                </a:lnTo>
                <a:lnTo>
                  <a:pt x="1747761" y="3351162"/>
                </a:lnTo>
                <a:close/>
                <a:moveTo>
                  <a:pt x="1817370" y="3217774"/>
                </a:moveTo>
                <a:lnTo>
                  <a:pt x="1817370" y="3189313"/>
                </a:lnTo>
                <a:lnTo>
                  <a:pt x="1845831" y="3189313"/>
                </a:lnTo>
                <a:lnTo>
                  <a:pt x="1845831" y="3161195"/>
                </a:lnTo>
                <a:lnTo>
                  <a:pt x="1817370" y="3161195"/>
                </a:lnTo>
                <a:lnTo>
                  <a:pt x="1817370" y="3132734"/>
                </a:lnTo>
                <a:lnTo>
                  <a:pt x="1789252" y="3132734"/>
                </a:lnTo>
                <a:lnTo>
                  <a:pt x="1789252" y="3161195"/>
                </a:lnTo>
                <a:lnTo>
                  <a:pt x="1760791" y="3161195"/>
                </a:lnTo>
                <a:lnTo>
                  <a:pt x="1760791" y="3189313"/>
                </a:lnTo>
                <a:lnTo>
                  <a:pt x="1789252" y="3189313"/>
                </a:lnTo>
                <a:lnTo>
                  <a:pt x="1789252" y="3217774"/>
                </a:lnTo>
                <a:lnTo>
                  <a:pt x="1817370" y="3217774"/>
                </a:lnTo>
                <a:close/>
                <a:moveTo>
                  <a:pt x="1475156" y="3081985"/>
                </a:moveTo>
                <a:lnTo>
                  <a:pt x="1475156" y="3052839"/>
                </a:lnTo>
                <a:lnTo>
                  <a:pt x="1504302" y="3052839"/>
                </a:lnTo>
                <a:lnTo>
                  <a:pt x="1504302" y="3023349"/>
                </a:lnTo>
                <a:lnTo>
                  <a:pt x="1475156" y="3023349"/>
                </a:lnTo>
                <a:lnTo>
                  <a:pt x="1475156" y="2994203"/>
                </a:lnTo>
                <a:lnTo>
                  <a:pt x="1445666" y="2994203"/>
                </a:lnTo>
                <a:lnTo>
                  <a:pt x="1445666" y="3023349"/>
                </a:lnTo>
                <a:lnTo>
                  <a:pt x="1416520" y="3023349"/>
                </a:lnTo>
                <a:lnTo>
                  <a:pt x="1416520" y="3052839"/>
                </a:lnTo>
                <a:lnTo>
                  <a:pt x="1445666" y="3052839"/>
                </a:lnTo>
                <a:lnTo>
                  <a:pt x="1445666" y="3081985"/>
                </a:lnTo>
                <a:lnTo>
                  <a:pt x="1475156" y="3081985"/>
                </a:lnTo>
                <a:close/>
                <a:moveTo>
                  <a:pt x="1680210" y="3217431"/>
                </a:moveTo>
                <a:lnTo>
                  <a:pt x="1680210" y="3189313"/>
                </a:lnTo>
                <a:lnTo>
                  <a:pt x="1708328" y="3189313"/>
                </a:lnTo>
                <a:lnTo>
                  <a:pt x="1708328" y="3161195"/>
                </a:lnTo>
                <a:lnTo>
                  <a:pt x="1680210" y="3161195"/>
                </a:lnTo>
                <a:lnTo>
                  <a:pt x="1680210" y="3133077"/>
                </a:lnTo>
                <a:lnTo>
                  <a:pt x="1652092" y="3133077"/>
                </a:lnTo>
                <a:lnTo>
                  <a:pt x="1652092" y="3161195"/>
                </a:lnTo>
                <a:lnTo>
                  <a:pt x="1623974" y="3161195"/>
                </a:lnTo>
                <a:lnTo>
                  <a:pt x="1623974" y="3189313"/>
                </a:lnTo>
                <a:lnTo>
                  <a:pt x="1652092" y="3189313"/>
                </a:lnTo>
                <a:lnTo>
                  <a:pt x="1652092" y="3217431"/>
                </a:lnTo>
                <a:lnTo>
                  <a:pt x="1680210" y="3217431"/>
                </a:lnTo>
                <a:close/>
                <a:moveTo>
                  <a:pt x="1542707" y="3216402"/>
                </a:moveTo>
                <a:lnTo>
                  <a:pt x="1542707" y="3188970"/>
                </a:lnTo>
                <a:lnTo>
                  <a:pt x="1570139" y="3188970"/>
                </a:lnTo>
                <a:lnTo>
                  <a:pt x="1570139" y="3161538"/>
                </a:lnTo>
                <a:lnTo>
                  <a:pt x="1542707" y="3161538"/>
                </a:lnTo>
                <a:lnTo>
                  <a:pt x="1542707" y="3134106"/>
                </a:lnTo>
                <a:lnTo>
                  <a:pt x="1515275" y="3134106"/>
                </a:lnTo>
                <a:lnTo>
                  <a:pt x="1515275" y="3161538"/>
                </a:lnTo>
                <a:lnTo>
                  <a:pt x="1487843" y="3161538"/>
                </a:lnTo>
                <a:lnTo>
                  <a:pt x="1487843" y="3188970"/>
                </a:lnTo>
                <a:lnTo>
                  <a:pt x="1515275" y="3188970"/>
                </a:lnTo>
                <a:lnTo>
                  <a:pt x="1515275" y="3216402"/>
                </a:lnTo>
                <a:lnTo>
                  <a:pt x="1542707" y="3216402"/>
                </a:lnTo>
                <a:close/>
                <a:moveTo>
                  <a:pt x="1610258" y="3350476"/>
                </a:moveTo>
                <a:lnTo>
                  <a:pt x="1610258" y="3325101"/>
                </a:lnTo>
                <a:lnTo>
                  <a:pt x="1635633" y="3325101"/>
                </a:lnTo>
                <a:lnTo>
                  <a:pt x="1635633" y="3299727"/>
                </a:lnTo>
                <a:lnTo>
                  <a:pt x="1610258" y="3299727"/>
                </a:lnTo>
                <a:lnTo>
                  <a:pt x="1610258" y="3274352"/>
                </a:lnTo>
                <a:lnTo>
                  <a:pt x="1584884" y="3274352"/>
                </a:lnTo>
                <a:lnTo>
                  <a:pt x="1584884" y="3299727"/>
                </a:lnTo>
                <a:lnTo>
                  <a:pt x="1559509" y="3299727"/>
                </a:lnTo>
                <a:lnTo>
                  <a:pt x="1559509" y="3325101"/>
                </a:lnTo>
                <a:lnTo>
                  <a:pt x="1584884" y="3325101"/>
                </a:lnTo>
                <a:lnTo>
                  <a:pt x="1584884" y="3350476"/>
                </a:lnTo>
                <a:lnTo>
                  <a:pt x="1610258" y="3350476"/>
                </a:lnTo>
                <a:close/>
                <a:moveTo>
                  <a:pt x="1405204" y="3215030"/>
                </a:moveTo>
                <a:lnTo>
                  <a:pt x="1405204" y="3188627"/>
                </a:lnTo>
                <a:lnTo>
                  <a:pt x="1431607" y="3188627"/>
                </a:lnTo>
                <a:lnTo>
                  <a:pt x="1431607" y="3161881"/>
                </a:lnTo>
                <a:lnTo>
                  <a:pt x="1405204" y="3161881"/>
                </a:lnTo>
                <a:lnTo>
                  <a:pt x="1405204" y="3135478"/>
                </a:lnTo>
                <a:lnTo>
                  <a:pt x="1378458" y="3135478"/>
                </a:lnTo>
                <a:lnTo>
                  <a:pt x="1378458" y="3161881"/>
                </a:lnTo>
                <a:lnTo>
                  <a:pt x="1352055" y="3161881"/>
                </a:lnTo>
                <a:lnTo>
                  <a:pt x="1352055" y="3188627"/>
                </a:lnTo>
                <a:lnTo>
                  <a:pt x="1378458" y="3188627"/>
                </a:lnTo>
                <a:lnTo>
                  <a:pt x="1378458" y="3215030"/>
                </a:lnTo>
                <a:lnTo>
                  <a:pt x="1405204" y="3215030"/>
                </a:lnTo>
                <a:close/>
                <a:moveTo>
                  <a:pt x="1172718" y="803415"/>
                </a:moveTo>
                <a:lnTo>
                  <a:pt x="1172718" y="830161"/>
                </a:lnTo>
                <a:lnTo>
                  <a:pt x="1145972" y="830161"/>
                </a:lnTo>
                <a:lnTo>
                  <a:pt x="1145972" y="856907"/>
                </a:lnTo>
                <a:lnTo>
                  <a:pt x="1172718" y="856907"/>
                </a:lnTo>
                <a:lnTo>
                  <a:pt x="1172718" y="883653"/>
                </a:lnTo>
                <a:lnTo>
                  <a:pt x="1199464" y="883653"/>
                </a:lnTo>
                <a:lnTo>
                  <a:pt x="1199464" y="856907"/>
                </a:lnTo>
                <a:lnTo>
                  <a:pt x="1226210" y="856907"/>
                </a:lnTo>
                <a:lnTo>
                  <a:pt x="1226210" y="830161"/>
                </a:lnTo>
                <a:lnTo>
                  <a:pt x="1199464" y="830161"/>
                </a:lnTo>
                <a:lnTo>
                  <a:pt x="1199464" y="803415"/>
                </a:lnTo>
                <a:lnTo>
                  <a:pt x="1172718" y="803415"/>
                </a:lnTo>
                <a:close/>
                <a:moveTo>
                  <a:pt x="1241984" y="668312"/>
                </a:moveTo>
                <a:lnTo>
                  <a:pt x="1241984" y="693687"/>
                </a:lnTo>
                <a:lnTo>
                  <a:pt x="1216609" y="693687"/>
                </a:lnTo>
                <a:lnTo>
                  <a:pt x="1216609" y="719061"/>
                </a:lnTo>
                <a:lnTo>
                  <a:pt x="1241984" y="719061"/>
                </a:lnTo>
                <a:lnTo>
                  <a:pt x="1241984" y="744436"/>
                </a:lnTo>
                <a:lnTo>
                  <a:pt x="1267358" y="744436"/>
                </a:lnTo>
                <a:lnTo>
                  <a:pt x="1267358" y="719061"/>
                </a:lnTo>
                <a:lnTo>
                  <a:pt x="1292733" y="719061"/>
                </a:lnTo>
                <a:lnTo>
                  <a:pt x="1292733" y="693687"/>
                </a:lnTo>
                <a:lnTo>
                  <a:pt x="1267358" y="693687"/>
                </a:lnTo>
                <a:lnTo>
                  <a:pt x="1267358" y="668312"/>
                </a:lnTo>
                <a:lnTo>
                  <a:pt x="1241984" y="668312"/>
                </a:lnTo>
                <a:close/>
                <a:moveTo>
                  <a:pt x="1309192" y="801357"/>
                </a:moveTo>
                <a:lnTo>
                  <a:pt x="1309192" y="829475"/>
                </a:lnTo>
                <a:lnTo>
                  <a:pt x="1281074" y="829475"/>
                </a:lnTo>
                <a:lnTo>
                  <a:pt x="1281074" y="857593"/>
                </a:lnTo>
                <a:lnTo>
                  <a:pt x="1309192" y="857593"/>
                </a:lnTo>
                <a:lnTo>
                  <a:pt x="1309192" y="885711"/>
                </a:lnTo>
                <a:lnTo>
                  <a:pt x="1337310" y="885711"/>
                </a:lnTo>
                <a:lnTo>
                  <a:pt x="1337310" y="857593"/>
                </a:lnTo>
                <a:lnTo>
                  <a:pt x="1365428" y="857593"/>
                </a:lnTo>
                <a:lnTo>
                  <a:pt x="1365428" y="829475"/>
                </a:lnTo>
                <a:lnTo>
                  <a:pt x="1337310" y="829475"/>
                </a:lnTo>
                <a:lnTo>
                  <a:pt x="1337310" y="801357"/>
                </a:lnTo>
                <a:lnTo>
                  <a:pt x="1309192" y="801357"/>
                </a:lnTo>
                <a:close/>
                <a:moveTo>
                  <a:pt x="1103452" y="938517"/>
                </a:moveTo>
                <a:lnTo>
                  <a:pt x="1103452" y="966635"/>
                </a:lnTo>
                <a:lnTo>
                  <a:pt x="1075334" y="966635"/>
                </a:lnTo>
                <a:lnTo>
                  <a:pt x="1075334" y="994753"/>
                </a:lnTo>
                <a:lnTo>
                  <a:pt x="1103452" y="994753"/>
                </a:lnTo>
                <a:lnTo>
                  <a:pt x="1103452" y="1022871"/>
                </a:lnTo>
                <a:lnTo>
                  <a:pt x="1131570" y="1022871"/>
                </a:lnTo>
                <a:lnTo>
                  <a:pt x="1131570" y="994753"/>
                </a:lnTo>
                <a:lnTo>
                  <a:pt x="1159688" y="994753"/>
                </a:lnTo>
                <a:lnTo>
                  <a:pt x="1159688" y="966635"/>
                </a:lnTo>
                <a:lnTo>
                  <a:pt x="1131570" y="966635"/>
                </a:lnTo>
                <a:lnTo>
                  <a:pt x="1131570" y="938517"/>
                </a:lnTo>
                <a:lnTo>
                  <a:pt x="1103452" y="938517"/>
                </a:lnTo>
                <a:close/>
                <a:moveTo>
                  <a:pt x="581215" y="2389670"/>
                </a:moveTo>
                <a:lnTo>
                  <a:pt x="581215" y="2364638"/>
                </a:lnTo>
                <a:lnTo>
                  <a:pt x="606247" y="2364638"/>
                </a:lnTo>
                <a:lnTo>
                  <a:pt x="606247" y="2339950"/>
                </a:lnTo>
                <a:lnTo>
                  <a:pt x="581215" y="2339950"/>
                </a:lnTo>
                <a:lnTo>
                  <a:pt x="581215" y="2314918"/>
                </a:lnTo>
                <a:lnTo>
                  <a:pt x="556527" y="2314918"/>
                </a:lnTo>
                <a:lnTo>
                  <a:pt x="556527" y="2339950"/>
                </a:lnTo>
                <a:lnTo>
                  <a:pt x="531495" y="2339950"/>
                </a:lnTo>
                <a:lnTo>
                  <a:pt x="531495" y="2364638"/>
                </a:lnTo>
                <a:lnTo>
                  <a:pt x="556527" y="2364638"/>
                </a:lnTo>
                <a:lnTo>
                  <a:pt x="556527" y="2389670"/>
                </a:lnTo>
                <a:lnTo>
                  <a:pt x="581215" y="2389670"/>
                </a:lnTo>
                <a:close/>
                <a:moveTo>
                  <a:pt x="1036244" y="805472"/>
                </a:moveTo>
                <a:lnTo>
                  <a:pt x="1036244" y="830847"/>
                </a:lnTo>
                <a:lnTo>
                  <a:pt x="1010869" y="830847"/>
                </a:lnTo>
                <a:lnTo>
                  <a:pt x="1010869" y="856221"/>
                </a:lnTo>
                <a:lnTo>
                  <a:pt x="1036244" y="856221"/>
                </a:lnTo>
                <a:lnTo>
                  <a:pt x="1036244" y="881596"/>
                </a:lnTo>
                <a:lnTo>
                  <a:pt x="1061618" y="881596"/>
                </a:lnTo>
                <a:lnTo>
                  <a:pt x="1061618" y="856221"/>
                </a:lnTo>
                <a:lnTo>
                  <a:pt x="1086993" y="856221"/>
                </a:lnTo>
                <a:lnTo>
                  <a:pt x="1086993" y="830847"/>
                </a:lnTo>
                <a:lnTo>
                  <a:pt x="1061618" y="830847"/>
                </a:lnTo>
                <a:lnTo>
                  <a:pt x="1061618" y="805472"/>
                </a:lnTo>
                <a:lnTo>
                  <a:pt x="1036244" y="805472"/>
                </a:lnTo>
                <a:close/>
                <a:moveTo>
                  <a:pt x="1515275" y="665226"/>
                </a:moveTo>
                <a:lnTo>
                  <a:pt x="1515275" y="692658"/>
                </a:lnTo>
                <a:lnTo>
                  <a:pt x="1487843" y="692658"/>
                </a:lnTo>
                <a:lnTo>
                  <a:pt x="1487843" y="720090"/>
                </a:lnTo>
                <a:lnTo>
                  <a:pt x="1515275" y="720090"/>
                </a:lnTo>
                <a:lnTo>
                  <a:pt x="1515275" y="747522"/>
                </a:lnTo>
                <a:lnTo>
                  <a:pt x="1542707" y="747522"/>
                </a:lnTo>
                <a:lnTo>
                  <a:pt x="1542707" y="720090"/>
                </a:lnTo>
                <a:lnTo>
                  <a:pt x="1570139" y="720090"/>
                </a:lnTo>
                <a:lnTo>
                  <a:pt x="1570139" y="692658"/>
                </a:lnTo>
                <a:lnTo>
                  <a:pt x="1542707" y="692658"/>
                </a:lnTo>
                <a:lnTo>
                  <a:pt x="1542707" y="665226"/>
                </a:lnTo>
                <a:lnTo>
                  <a:pt x="1515275" y="665226"/>
                </a:lnTo>
                <a:close/>
                <a:moveTo>
                  <a:pt x="1650035" y="932688"/>
                </a:moveTo>
                <a:lnTo>
                  <a:pt x="1650035" y="964578"/>
                </a:lnTo>
                <a:lnTo>
                  <a:pt x="1618145" y="964578"/>
                </a:lnTo>
                <a:lnTo>
                  <a:pt x="1618145" y="996810"/>
                </a:lnTo>
                <a:lnTo>
                  <a:pt x="1650035" y="996810"/>
                </a:lnTo>
                <a:lnTo>
                  <a:pt x="1650035" y="1028700"/>
                </a:lnTo>
                <a:lnTo>
                  <a:pt x="1682267" y="1028700"/>
                </a:lnTo>
                <a:lnTo>
                  <a:pt x="1682267" y="996810"/>
                </a:lnTo>
                <a:lnTo>
                  <a:pt x="1714157" y="996810"/>
                </a:lnTo>
                <a:lnTo>
                  <a:pt x="1714157" y="964578"/>
                </a:lnTo>
                <a:lnTo>
                  <a:pt x="1682267" y="964578"/>
                </a:lnTo>
                <a:lnTo>
                  <a:pt x="1682267" y="932688"/>
                </a:lnTo>
                <a:lnTo>
                  <a:pt x="1650035" y="932688"/>
                </a:lnTo>
                <a:close/>
                <a:moveTo>
                  <a:pt x="1448067" y="532524"/>
                </a:moveTo>
                <a:lnTo>
                  <a:pt x="1448067" y="556870"/>
                </a:lnTo>
                <a:lnTo>
                  <a:pt x="1423721" y="556870"/>
                </a:lnTo>
                <a:lnTo>
                  <a:pt x="1423721" y="581558"/>
                </a:lnTo>
                <a:lnTo>
                  <a:pt x="1448067" y="581558"/>
                </a:lnTo>
                <a:lnTo>
                  <a:pt x="1448067" y="605904"/>
                </a:lnTo>
                <a:lnTo>
                  <a:pt x="1472755" y="605904"/>
                </a:lnTo>
                <a:lnTo>
                  <a:pt x="1472755" y="581558"/>
                </a:lnTo>
                <a:lnTo>
                  <a:pt x="1497101" y="581558"/>
                </a:lnTo>
                <a:lnTo>
                  <a:pt x="1497101" y="556870"/>
                </a:lnTo>
                <a:lnTo>
                  <a:pt x="1472755" y="556870"/>
                </a:lnTo>
                <a:lnTo>
                  <a:pt x="1472755" y="532524"/>
                </a:lnTo>
                <a:lnTo>
                  <a:pt x="1448067" y="532524"/>
                </a:lnTo>
                <a:close/>
                <a:moveTo>
                  <a:pt x="1378458" y="666598"/>
                </a:moveTo>
                <a:lnTo>
                  <a:pt x="1378458" y="693001"/>
                </a:lnTo>
                <a:lnTo>
                  <a:pt x="1352055" y="693001"/>
                </a:lnTo>
                <a:lnTo>
                  <a:pt x="1352055" y="719747"/>
                </a:lnTo>
                <a:lnTo>
                  <a:pt x="1378458" y="719747"/>
                </a:lnTo>
                <a:lnTo>
                  <a:pt x="1378458" y="746150"/>
                </a:lnTo>
                <a:lnTo>
                  <a:pt x="1405204" y="746150"/>
                </a:lnTo>
                <a:lnTo>
                  <a:pt x="1405204" y="719747"/>
                </a:lnTo>
                <a:lnTo>
                  <a:pt x="1431607" y="719747"/>
                </a:lnTo>
                <a:lnTo>
                  <a:pt x="1431607" y="693001"/>
                </a:lnTo>
                <a:lnTo>
                  <a:pt x="1405204" y="693001"/>
                </a:lnTo>
                <a:lnTo>
                  <a:pt x="1405204" y="666598"/>
                </a:lnTo>
                <a:lnTo>
                  <a:pt x="1378458" y="666598"/>
                </a:lnTo>
                <a:close/>
                <a:moveTo>
                  <a:pt x="967321" y="941261"/>
                </a:moveTo>
                <a:lnTo>
                  <a:pt x="967321" y="967664"/>
                </a:lnTo>
                <a:lnTo>
                  <a:pt x="940918" y="967664"/>
                </a:lnTo>
                <a:lnTo>
                  <a:pt x="940918" y="993724"/>
                </a:lnTo>
                <a:lnTo>
                  <a:pt x="967321" y="993724"/>
                </a:lnTo>
                <a:lnTo>
                  <a:pt x="967321" y="1020128"/>
                </a:lnTo>
                <a:lnTo>
                  <a:pt x="993381" y="1020128"/>
                </a:lnTo>
                <a:lnTo>
                  <a:pt x="993381" y="993724"/>
                </a:lnTo>
                <a:lnTo>
                  <a:pt x="1019785" y="993724"/>
                </a:lnTo>
                <a:lnTo>
                  <a:pt x="1019785" y="967664"/>
                </a:lnTo>
                <a:lnTo>
                  <a:pt x="993381" y="967664"/>
                </a:lnTo>
                <a:lnTo>
                  <a:pt x="993381" y="941261"/>
                </a:lnTo>
                <a:lnTo>
                  <a:pt x="967321" y="941261"/>
                </a:lnTo>
                <a:close/>
                <a:moveTo>
                  <a:pt x="556527" y="1491958"/>
                </a:moveTo>
                <a:lnTo>
                  <a:pt x="556527" y="1516990"/>
                </a:lnTo>
                <a:lnTo>
                  <a:pt x="531495" y="1516990"/>
                </a:lnTo>
                <a:lnTo>
                  <a:pt x="531495" y="1541678"/>
                </a:lnTo>
                <a:lnTo>
                  <a:pt x="556527" y="1541678"/>
                </a:lnTo>
                <a:lnTo>
                  <a:pt x="556527" y="1566710"/>
                </a:lnTo>
                <a:lnTo>
                  <a:pt x="581215" y="1566710"/>
                </a:lnTo>
                <a:lnTo>
                  <a:pt x="581215" y="1541678"/>
                </a:lnTo>
                <a:lnTo>
                  <a:pt x="606247" y="1541678"/>
                </a:lnTo>
                <a:lnTo>
                  <a:pt x="606247" y="1516990"/>
                </a:lnTo>
                <a:lnTo>
                  <a:pt x="581215" y="1516990"/>
                </a:lnTo>
                <a:lnTo>
                  <a:pt x="581215" y="1491958"/>
                </a:lnTo>
                <a:lnTo>
                  <a:pt x="556527" y="1491958"/>
                </a:lnTo>
                <a:close/>
                <a:moveTo>
                  <a:pt x="512635" y="1977847"/>
                </a:moveTo>
                <a:lnTo>
                  <a:pt x="512635" y="1953158"/>
                </a:lnTo>
                <a:lnTo>
                  <a:pt x="537324" y="1953158"/>
                </a:lnTo>
                <a:lnTo>
                  <a:pt x="537324" y="1928470"/>
                </a:lnTo>
                <a:lnTo>
                  <a:pt x="512635" y="1928470"/>
                </a:lnTo>
                <a:lnTo>
                  <a:pt x="512635" y="1903781"/>
                </a:lnTo>
                <a:lnTo>
                  <a:pt x="487947" y="1903781"/>
                </a:lnTo>
                <a:lnTo>
                  <a:pt x="487947" y="1928470"/>
                </a:lnTo>
                <a:lnTo>
                  <a:pt x="463258" y="1928470"/>
                </a:lnTo>
                <a:lnTo>
                  <a:pt x="463258" y="1953158"/>
                </a:lnTo>
                <a:lnTo>
                  <a:pt x="487947" y="1953158"/>
                </a:lnTo>
                <a:lnTo>
                  <a:pt x="487947" y="1977847"/>
                </a:lnTo>
                <a:lnTo>
                  <a:pt x="512635" y="1977847"/>
                </a:lnTo>
                <a:close/>
                <a:moveTo>
                  <a:pt x="898055" y="1077049"/>
                </a:moveTo>
                <a:lnTo>
                  <a:pt x="898055" y="1104138"/>
                </a:lnTo>
                <a:lnTo>
                  <a:pt x="870966" y="1104138"/>
                </a:lnTo>
                <a:lnTo>
                  <a:pt x="870966" y="1131570"/>
                </a:lnTo>
                <a:lnTo>
                  <a:pt x="898055" y="1131570"/>
                </a:lnTo>
                <a:lnTo>
                  <a:pt x="898055" y="1158659"/>
                </a:lnTo>
                <a:lnTo>
                  <a:pt x="925487" y="1158659"/>
                </a:lnTo>
                <a:lnTo>
                  <a:pt x="925487" y="1131570"/>
                </a:lnTo>
                <a:lnTo>
                  <a:pt x="952576" y="1131570"/>
                </a:lnTo>
                <a:lnTo>
                  <a:pt x="952576" y="1104138"/>
                </a:lnTo>
                <a:lnTo>
                  <a:pt x="925487" y="1104138"/>
                </a:lnTo>
                <a:lnTo>
                  <a:pt x="925487" y="1077049"/>
                </a:lnTo>
                <a:lnTo>
                  <a:pt x="898055" y="1077049"/>
                </a:lnTo>
                <a:close/>
                <a:moveTo>
                  <a:pt x="512293" y="2251481"/>
                </a:moveTo>
                <a:lnTo>
                  <a:pt x="512293" y="2227136"/>
                </a:lnTo>
                <a:lnTo>
                  <a:pt x="536638" y="2227136"/>
                </a:lnTo>
                <a:lnTo>
                  <a:pt x="536638" y="2203133"/>
                </a:lnTo>
                <a:lnTo>
                  <a:pt x="512293" y="2203133"/>
                </a:lnTo>
                <a:lnTo>
                  <a:pt x="512293" y="2178787"/>
                </a:lnTo>
                <a:lnTo>
                  <a:pt x="488290" y="2178787"/>
                </a:lnTo>
                <a:lnTo>
                  <a:pt x="488290" y="2203133"/>
                </a:lnTo>
                <a:lnTo>
                  <a:pt x="463944" y="2203133"/>
                </a:lnTo>
                <a:lnTo>
                  <a:pt x="463944" y="2227136"/>
                </a:lnTo>
                <a:lnTo>
                  <a:pt x="488290" y="2227136"/>
                </a:lnTo>
                <a:lnTo>
                  <a:pt x="488290" y="2251481"/>
                </a:lnTo>
                <a:lnTo>
                  <a:pt x="512293" y="2251481"/>
                </a:lnTo>
                <a:close/>
                <a:moveTo>
                  <a:pt x="488290" y="1630147"/>
                </a:moveTo>
                <a:lnTo>
                  <a:pt x="488290" y="1654493"/>
                </a:lnTo>
                <a:lnTo>
                  <a:pt x="463944" y="1654493"/>
                </a:lnTo>
                <a:lnTo>
                  <a:pt x="463944" y="1678496"/>
                </a:lnTo>
                <a:lnTo>
                  <a:pt x="488290" y="1678496"/>
                </a:lnTo>
                <a:lnTo>
                  <a:pt x="488290" y="1702841"/>
                </a:lnTo>
                <a:lnTo>
                  <a:pt x="512293" y="1702841"/>
                </a:lnTo>
                <a:lnTo>
                  <a:pt x="512293" y="1678496"/>
                </a:lnTo>
                <a:lnTo>
                  <a:pt x="536638" y="1678496"/>
                </a:lnTo>
                <a:lnTo>
                  <a:pt x="536638" y="1654493"/>
                </a:lnTo>
                <a:lnTo>
                  <a:pt x="512293" y="1654493"/>
                </a:lnTo>
                <a:lnTo>
                  <a:pt x="512293" y="1630147"/>
                </a:lnTo>
                <a:lnTo>
                  <a:pt x="488290" y="1630147"/>
                </a:lnTo>
                <a:close/>
                <a:moveTo>
                  <a:pt x="830847" y="944004"/>
                </a:moveTo>
                <a:lnTo>
                  <a:pt x="830847" y="968350"/>
                </a:lnTo>
                <a:lnTo>
                  <a:pt x="806501" y="968350"/>
                </a:lnTo>
                <a:lnTo>
                  <a:pt x="806501" y="993038"/>
                </a:lnTo>
                <a:lnTo>
                  <a:pt x="830847" y="993038"/>
                </a:lnTo>
                <a:lnTo>
                  <a:pt x="830847" y="1017384"/>
                </a:lnTo>
                <a:lnTo>
                  <a:pt x="855535" y="1017384"/>
                </a:lnTo>
                <a:lnTo>
                  <a:pt x="855535" y="993038"/>
                </a:lnTo>
                <a:lnTo>
                  <a:pt x="879881" y="993038"/>
                </a:lnTo>
                <a:lnTo>
                  <a:pt x="879881" y="968350"/>
                </a:lnTo>
                <a:lnTo>
                  <a:pt x="855535" y="968350"/>
                </a:lnTo>
                <a:lnTo>
                  <a:pt x="855535" y="944004"/>
                </a:lnTo>
                <a:lnTo>
                  <a:pt x="830847" y="944004"/>
                </a:lnTo>
                <a:close/>
                <a:moveTo>
                  <a:pt x="761924" y="1080135"/>
                </a:moveTo>
                <a:lnTo>
                  <a:pt x="761924" y="1105167"/>
                </a:lnTo>
                <a:lnTo>
                  <a:pt x="736892" y="1105167"/>
                </a:lnTo>
                <a:lnTo>
                  <a:pt x="736892" y="1130541"/>
                </a:lnTo>
                <a:lnTo>
                  <a:pt x="761924" y="1130541"/>
                </a:lnTo>
                <a:lnTo>
                  <a:pt x="761924" y="1155573"/>
                </a:lnTo>
                <a:lnTo>
                  <a:pt x="787298" y="1155573"/>
                </a:lnTo>
                <a:lnTo>
                  <a:pt x="787298" y="1130541"/>
                </a:lnTo>
                <a:lnTo>
                  <a:pt x="812330" y="1130541"/>
                </a:lnTo>
                <a:lnTo>
                  <a:pt x="812330" y="1105167"/>
                </a:lnTo>
                <a:lnTo>
                  <a:pt x="787298" y="1105167"/>
                </a:lnTo>
                <a:lnTo>
                  <a:pt x="787298" y="1080135"/>
                </a:lnTo>
                <a:lnTo>
                  <a:pt x="761924" y="1080135"/>
                </a:lnTo>
                <a:close/>
                <a:moveTo>
                  <a:pt x="624764" y="1354112"/>
                </a:moveTo>
                <a:lnTo>
                  <a:pt x="624764" y="1379487"/>
                </a:lnTo>
                <a:lnTo>
                  <a:pt x="599389" y="1379487"/>
                </a:lnTo>
                <a:lnTo>
                  <a:pt x="599389" y="1404861"/>
                </a:lnTo>
                <a:lnTo>
                  <a:pt x="624764" y="1404861"/>
                </a:lnTo>
                <a:lnTo>
                  <a:pt x="624764" y="1430236"/>
                </a:lnTo>
                <a:lnTo>
                  <a:pt x="650138" y="1430236"/>
                </a:lnTo>
                <a:lnTo>
                  <a:pt x="650138" y="1404861"/>
                </a:lnTo>
                <a:lnTo>
                  <a:pt x="675513" y="1404861"/>
                </a:lnTo>
                <a:lnTo>
                  <a:pt x="675513" y="1379487"/>
                </a:lnTo>
                <a:lnTo>
                  <a:pt x="650138" y="1379487"/>
                </a:lnTo>
                <a:lnTo>
                  <a:pt x="650138" y="1354112"/>
                </a:lnTo>
                <a:lnTo>
                  <a:pt x="624764" y="1354112"/>
                </a:lnTo>
                <a:close/>
                <a:moveTo>
                  <a:pt x="693344" y="1216952"/>
                </a:moveTo>
                <a:lnTo>
                  <a:pt x="693344" y="1242327"/>
                </a:lnTo>
                <a:lnTo>
                  <a:pt x="667969" y="1242327"/>
                </a:lnTo>
                <a:lnTo>
                  <a:pt x="667969" y="1267701"/>
                </a:lnTo>
                <a:lnTo>
                  <a:pt x="693344" y="1267701"/>
                </a:lnTo>
                <a:lnTo>
                  <a:pt x="693344" y="1293076"/>
                </a:lnTo>
                <a:lnTo>
                  <a:pt x="718718" y="1293076"/>
                </a:lnTo>
                <a:lnTo>
                  <a:pt x="718718" y="1267701"/>
                </a:lnTo>
                <a:lnTo>
                  <a:pt x="744093" y="1267701"/>
                </a:lnTo>
                <a:lnTo>
                  <a:pt x="744093" y="1242327"/>
                </a:lnTo>
                <a:lnTo>
                  <a:pt x="718718" y="1242327"/>
                </a:lnTo>
                <a:lnTo>
                  <a:pt x="718718" y="1216952"/>
                </a:lnTo>
                <a:lnTo>
                  <a:pt x="693344" y="1216952"/>
                </a:lnTo>
                <a:close/>
                <a:moveTo>
                  <a:pt x="3577819" y="1280732"/>
                </a:moveTo>
                <a:lnTo>
                  <a:pt x="3594964" y="1280732"/>
                </a:lnTo>
                <a:lnTo>
                  <a:pt x="3594964" y="1263587"/>
                </a:lnTo>
                <a:lnTo>
                  <a:pt x="3612109" y="1263587"/>
                </a:lnTo>
                <a:lnTo>
                  <a:pt x="3612109" y="1246442"/>
                </a:lnTo>
                <a:lnTo>
                  <a:pt x="3594964" y="1246442"/>
                </a:lnTo>
                <a:lnTo>
                  <a:pt x="3594964" y="1229297"/>
                </a:lnTo>
                <a:lnTo>
                  <a:pt x="3577819" y="1229297"/>
                </a:lnTo>
                <a:lnTo>
                  <a:pt x="3577819" y="1246442"/>
                </a:lnTo>
                <a:lnTo>
                  <a:pt x="3560674" y="1246442"/>
                </a:lnTo>
                <a:lnTo>
                  <a:pt x="3560674" y="1263587"/>
                </a:lnTo>
                <a:lnTo>
                  <a:pt x="3577819" y="1263587"/>
                </a:lnTo>
                <a:lnTo>
                  <a:pt x="3577819" y="1280732"/>
                </a:lnTo>
                <a:close/>
                <a:moveTo>
                  <a:pt x="3507867" y="1421663"/>
                </a:moveTo>
                <a:lnTo>
                  <a:pt x="3527755" y="1421663"/>
                </a:lnTo>
                <a:lnTo>
                  <a:pt x="3527755" y="1402118"/>
                </a:lnTo>
                <a:lnTo>
                  <a:pt x="3547301" y="1402118"/>
                </a:lnTo>
                <a:lnTo>
                  <a:pt x="3547301" y="1382230"/>
                </a:lnTo>
                <a:lnTo>
                  <a:pt x="3527755" y="1382230"/>
                </a:lnTo>
                <a:lnTo>
                  <a:pt x="3527755" y="1362685"/>
                </a:lnTo>
                <a:lnTo>
                  <a:pt x="3507867" y="1362685"/>
                </a:lnTo>
                <a:lnTo>
                  <a:pt x="3507867" y="1382230"/>
                </a:lnTo>
                <a:lnTo>
                  <a:pt x="3488322" y="1382230"/>
                </a:lnTo>
                <a:lnTo>
                  <a:pt x="3488322" y="1402118"/>
                </a:lnTo>
                <a:lnTo>
                  <a:pt x="3507867" y="1402118"/>
                </a:lnTo>
                <a:lnTo>
                  <a:pt x="3507867" y="1421663"/>
                </a:lnTo>
                <a:close/>
                <a:moveTo>
                  <a:pt x="3509239" y="1143572"/>
                </a:moveTo>
                <a:lnTo>
                  <a:pt x="3526384" y="1143572"/>
                </a:lnTo>
                <a:lnTo>
                  <a:pt x="3526384" y="1126427"/>
                </a:lnTo>
                <a:lnTo>
                  <a:pt x="3543529" y="1126427"/>
                </a:lnTo>
                <a:lnTo>
                  <a:pt x="3543529" y="1109282"/>
                </a:lnTo>
                <a:lnTo>
                  <a:pt x="3526384" y="1109282"/>
                </a:lnTo>
                <a:lnTo>
                  <a:pt x="3526384" y="1092137"/>
                </a:lnTo>
                <a:lnTo>
                  <a:pt x="3509239" y="1092137"/>
                </a:lnTo>
                <a:lnTo>
                  <a:pt x="3509239" y="1109282"/>
                </a:lnTo>
                <a:lnTo>
                  <a:pt x="3492094" y="1109282"/>
                </a:lnTo>
                <a:lnTo>
                  <a:pt x="3492094" y="1126427"/>
                </a:lnTo>
                <a:lnTo>
                  <a:pt x="3509239" y="1126427"/>
                </a:lnTo>
                <a:lnTo>
                  <a:pt x="3509239" y="1143572"/>
                </a:lnTo>
                <a:close/>
                <a:moveTo>
                  <a:pt x="3510953" y="864108"/>
                </a:moveTo>
                <a:lnTo>
                  <a:pt x="3524669" y="864108"/>
                </a:lnTo>
                <a:lnTo>
                  <a:pt x="3524669" y="850392"/>
                </a:lnTo>
                <a:lnTo>
                  <a:pt x="3538385" y="850392"/>
                </a:lnTo>
                <a:lnTo>
                  <a:pt x="3538385" y="836676"/>
                </a:lnTo>
                <a:lnTo>
                  <a:pt x="3524669" y="836676"/>
                </a:lnTo>
                <a:lnTo>
                  <a:pt x="3524669" y="822960"/>
                </a:lnTo>
                <a:lnTo>
                  <a:pt x="3510953" y="822960"/>
                </a:lnTo>
                <a:lnTo>
                  <a:pt x="3510953" y="836676"/>
                </a:lnTo>
                <a:lnTo>
                  <a:pt x="3497237" y="836676"/>
                </a:lnTo>
                <a:lnTo>
                  <a:pt x="3497237" y="850392"/>
                </a:lnTo>
                <a:lnTo>
                  <a:pt x="3510953" y="850392"/>
                </a:lnTo>
                <a:lnTo>
                  <a:pt x="3510953" y="864108"/>
                </a:lnTo>
                <a:close/>
                <a:moveTo>
                  <a:pt x="3507181" y="1698384"/>
                </a:moveTo>
                <a:lnTo>
                  <a:pt x="3528441" y="1698384"/>
                </a:lnTo>
                <a:lnTo>
                  <a:pt x="3528441" y="1677124"/>
                </a:lnTo>
                <a:lnTo>
                  <a:pt x="3549701" y="1677124"/>
                </a:lnTo>
                <a:lnTo>
                  <a:pt x="3549701" y="1655864"/>
                </a:lnTo>
                <a:lnTo>
                  <a:pt x="3528441" y="1655864"/>
                </a:lnTo>
                <a:lnTo>
                  <a:pt x="3528441" y="1634604"/>
                </a:lnTo>
                <a:lnTo>
                  <a:pt x="3507181" y="1634604"/>
                </a:lnTo>
                <a:lnTo>
                  <a:pt x="3507181" y="1655864"/>
                </a:lnTo>
                <a:lnTo>
                  <a:pt x="3485921" y="1655864"/>
                </a:lnTo>
                <a:lnTo>
                  <a:pt x="3485921" y="1677124"/>
                </a:lnTo>
                <a:lnTo>
                  <a:pt x="3507181" y="1677124"/>
                </a:lnTo>
                <a:lnTo>
                  <a:pt x="3507181" y="1698384"/>
                </a:lnTo>
                <a:close/>
                <a:moveTo>
                  <a:pt x="1652092" y="664540"/>
                </a:moveTo>
                <a:lnTo>
                  <a:pt x="1652092" y="692315"/>
                </a:lnTo>
                <a:lnTo>
                  <a:pt x="1624317" y="692315"/>
                </a:lnTo>
                <a:lnTo>
                  <a:pt x="1624317" y="720433"/>
                </a:lnTo>
                <a:lnTo>
                  <a:pt x="1652092" y="720433"/>
                </a:lnTo>
                <a:lnTo>
                  <a:pt x="1652092" y="748208"/>
                </a:lnTo>
                <a:lnTo>
                  <a:pt x="1680210" y="748208"/>
                </a:lnTo>
                <a:lnTo>
                  <a:pt x="1680210" y="720433"/>
                </a:lnTo>
                <a:lnTo>
                  <a:pt x="1707985" y="720433"/>
                </a:lnTo>
                <a:lnTo>
                  <a:pt x="1707985" y="692315"/>
                </a:lnTo>
                <a:lnTo>
                  <a:pt x="1680210" y="692315"/>
                </a:lnTo>
                <a:lnTo>
                  <a:pt x="1680210" y="664540"/>
                </a:lnTo>
                <a:lnTo>
                  <a:pt x="1652092" y="664540"/>
                </a:lnTo>
                <a:close/>
                <a:moveTo>
                  <a:pt x="3576790" y="1557795"/>
                </a:moveTo>
                <a:lnTo>
                  <a:pt x="3595993" y="1557795"/>
                </a:lnTo>
                <a:lnTo>
                  <a:pt x="3595993" y="1538935"/>
                </a:lnTo>
                <a:lnTo>
                  <a:pt x="3614852" y="1538935"/>
                </a:lnTo>
                <a:lnTo>
                  <a:pt x="3614852" y="1519733"/>
                </a:lnTo>
                <a:lnTo>
                  <a:pt x="3595993" y="1519733"/>
                </a:lnTo>
                <a:lnTo>
                  <a:pt x="3595993" y="1500873"/>
                </a:lnTo>
                <a:lnTo>
                  <a:pt x="3576790" y="1500873"/>
                </a:lnTo>
                <a:lnTo>
                  <a:pt x="3576790" y="1519733"/>
                </a:lnTo>
                <a:lnTo>
                  <a:pt x="3557930" y="1519733"/>
                </a:lnTo>
                <a:lnTo>
                  <a:pt x="3557930" y="1538935"/>
                </a:lnTo>
                <a:lnTo>
                  <a:pt x="3576790" y="1538935"/>
                </a:lnTo>
                <a:lnTo>
                  <a:pt x="3576790" y="1557795"/>
                </a:lnTo>
                <a:close/>
                <a:moveTo>
                  <a:pt x="3439287" y="1284846"/>
                </a:moveTo>
                <a:lnTo>
                  <a:pt x="3459175" y="1284846"/>
                </a:lnTo>
                <a:lnTo>
                  <a:pt x="3459175" y="1264958"/>
                </a:lnTo>
                <a:lnTo>
                  <a:pt x="3479063" y="1264958"/>
                </a:lnTo>
                <a:lnTo>
                  <a:pt x="3479063" y="1245070"/>
                </a:lnTo>
                <a:lnTo>
                  <a:pt x="3459175" y="1245070"/>
                </a:lnTo>
                <a:lnTo>
                  <a:pt x="3459175" y="1225182"/>
                </a:lnTo>
                <a:lnTo>
                  <a:pt x="3439287" y="1225182"/>
                </a:lnTo>
                <a:lnTo>
                  <a:pt x="3439287" y="1245070"/>
                </a:lnTo>
                <a:lnTo>
                  <a:pt x="3419399" y="1245070"/>
                </a:lnTo>
                <a:lnTo>
                  <a:pt x="3419399" y="1264958"/>
                </a:lnTo>
                <a:lnTo>
                  <a:pt x="3439287" y="1264958"/>
                </a:lnTo>
                <a:lnTo>
                  <a:pt x="3439287" y="1284846"/>
                </a:lnTo>
                <a:close/>
                <a:moveTo>
                  <a:pt x="3438259" y="1562595"/>
                </a:moveTo>
                <a:lnTo>
                  <a:pt x="3460204" y="1562595"/>
                </a:lnTo>
                <a:lnTo>
                  <a:pt x="3460204" y="1540307"/>
                </a:lnTo>
                <a:lnTo>
                  <a:pt x="3482492" y="1540307"/>
                </a:lnTo>
                <a:lnTo>
                  <a:pt x="3482492" y="1518361"/>
                </a:lnTo>
                <a:lnTo>
                  <a:pt x="3460204" y="1518361"/>
                </a:lnTo>
                <a:lnTo>
                  <a:pt x="3460204" y="1496073"/>
                </a:lnTo>
                <a:lnTo>
                  <a:pt x="3438259" y="1496073"/>
                </a:lnTo>
                <a:lnTo>
                  <a:pt x="3438259" y="1518361"/>
                </a:lnTo>
                <a:lnTo>
                  <a:pt x="3415970" y="1518361"/>
                </a:lnTo>
                <a:lnTo>
                  <a:pt x="3415970" y="1540307"/>
                </a:lnTo>
                <a:lnTo>
                  <a:pt x="3438259" y="1540307"/>
                </a:lnTo>
                <a:lnTo>
                  <a:pt x="3438259" y="1562595"/>
                </a:lnTo>
                <a:close/>
                <a:moveTo>
                  <a:pt x="3442716" y="725576"/>
                </a:moveTo>
                <a:lnTo>
                  <a:pt x="3455746" y="725576"/>
                </a:lnTo>
                <a:lnTo>
                  <a:pt x="3455746" y="712889"/>
                </a:lnTo>
                <a:lnTo>
                  <a:pt x="3468434" y="712889"/>
                </a:lnTo>
                <a:lnTo>
                  <a:pt x="3468434" y="699859"/>
                </a:lnTo>
                <a:lnTo>
                  <a:pt x="3455746" y="699859"/>
                </a:lnTo>
                <a:lnTo>
                  <a:pt x="3455746" y="687172"/>
                </a:lnTo>
                <a:lnTo>
                  <a:pt x="3442716" y="687172"/>
                </a:lnTo>
                <a:lnTo>
                  <a:pt x="3442716" y="699859"/>
                </a:lnTo>
                <a:lnTo>
                  <a:pt x="3430029" y="699859"/>
                </a:lnTo>
                <a:lnTo>
                  <a:pt x="3430029" y="712889"/>
                </a:lnTo>
                <a:lnTo>
                  <a:pt x="3442716" y="712889"/>
                </a:lnTo>
                <a:lnTo>
                  <a:pt x="3442716" y="725576"/>
                </a:lnTo>
                <a:close/>
                <a:moveTo>
                  <a:pt x="3440659" y="1006069"/>
                </a:moveTo>
                <a:lnTo>
                  <a:pt x="3457804" y="1006069"/>
                </a:lnTo>
                <a:lnTo>
                  <a:pt x="3457804" y="989267"/>
                </a:lnTo>
                <a:lnTo>
                  <a:pt x="3474606" y="989267"/>
                </a:lnTo>
                <a:lnTo>
                  <a:pt x="3474606" y="972122"/>
                </a:lnTo>
                <a:lnTo>
                  <a:pt x="3457804" y="972122"/>
                </a:lnTo>
                <a:lnTo>
                  <a:pt x="3457804" y="955319"/>
                </a:lnTo>
                <a:lnTo>
                  <a:pt x="3440659" y="955319"/>
                </a:lnTo>
                <a:lnTo>
                  <a:pt x="3440659" y="972122"/>
                </a:lnTo>
                <a:lnTo>
                  <a:pt x="3423857" y="972122"/>
                </a:lnTo>
                <a:lnTo>
                  <a:pt x="3423857" y="989267"/>
                </a:lnTo>
                <a:lnTo>
                  <a:pt x="3440659" y="989267"/>
                </a:lnTo>
                <a:lnTo>
                  <a:pt x="3440659" y="1006069"/>
                </a:lnTo>
                <a:close/>
                <a:moveTo>
                  <a:pt x="3579533" y="1001611"/>
                </a:moveTo>
                <a:lnTo>
                  <a:pt x="3593249" y="1001611"/>
                </a:lnTo>
                <a:lnTo>
                  <a:pt x="3593249" y="987552"/>
                </a:lnTo>
                <a:lnTo>
                  <a:pt x="3607308" y="987552"/>
                </a:lnTo>
                <a:lnTo>
                  <a:pt x="3607308" y="973836"/>
                </a:lnTo>
                <a:lnTo>
                  <a:pt x="3593249" y="973836"/>
                </a:lnTo>
                <a:lnTo>
                  <a:pt x="3593249" y="959777"/>
                </a:lnTo>
                <a:lnTo>
                  <a:pt x="3579533" y="959777"/>
                </a:lnTo>
                <a:lnTo>
                  <a:pt x="3579533" y="973836"/>
                </a:lnTo>
                <a:lnTo>
                  <a:pt x="3565474" y="973836"/>
                </a:lnTo>
                <a:lnTo>
                  <a:pt x="3565474" y="987552"/>
                </a:lnTo>
                <a:lnTo>
                  <a:pt x="3579533" y="987552"/>
                </a:lnTo>
                <a:lnTo>
                  <a:pt x="3579533" y="1001611"/>
                </a:lnTo>
                <a:close/>
                <a:moveTo>
                  <a:pt x="3368307" y="1903781"/>
                </a:moveTo>
                <a:lnTo>
                  <a:pt x="3368307" y="1928470"/>
                </a:lnTo>
                <a:lnTo>
                  <a:pt x="3343618" y="1928470"/>
                </a:lnTo>
                <a:lnTo>
                  <a:pt x="3343618" y="1953158"/>
                </a:lnTo>
                <a:lnTo>
                  <a:pt x="3368307" y="1953158"/>
                </a:lnTo>
                <a:lnTo>
                  <a:pt x="3368307" y="1977847"/>
                </a:lnTo>
                <a:lnTo>
                  <a:pt x="3392996" y="1977847"/>
                </a:lnTo>
                <a:lnTo>
                  <a:pt x="3392996" y="1953158"/>
                </a:lnTo>
                <a:lnTo>
                  <a:pt x="3417685" y="1953158"/>
                </a:lnTo>
                <a:lnTo>
                  <a:pt x="3417685" y="1928470"/>
                </a:lnTo>
                <a:lnTo>
                  <a:pt x="3392996" y="1928470"/>
                </a:lnTo>
                <a:lnTo>
                  <a:pt x="3392996" y="1903781"/>
                </a:lnTo>
                <a:lnTo>
                  <a:pt x="3368307" y="1903781"/>
                </a:lnTo>
                <a:close/>
                <a:moveTo>
                  <a:pt x="3716693" y="1275931"/>
                </a:moveTo>
                <a:lnTo>
                  <a:pt x="3730409" y="1275931"/>
                </a:lnTo>
                <a:lnTo>
                  <a:pt x="3730409" y="1261872"/>
                </a:lnTo>
                <a:lnTo>
                  <a:pt x="3744468" y="1261872"/>
                </a:lnTo>
                <a:lnTo>
                  <a:pt x="3744468" y="1248156"/>
                </a:lnTo>
                <a:lnTo>
                  <a:pt x="3730409" y="1248156"/>
                </a:lnTo>
                <a:lnTo>
                  <a:pt x="3730409" y="1234097"/>
                </a:lnTo>
                <a:lnTo>
                  <a:pt x="3716693" y="1234097"/>
                </a:lnTo>
                <a:lnTo>
                  <a:pt x="3716693" y="1248156"/>
                </a:lnTo>
                <a:lnTo>
                  <a:pt x="3702634" y="1248156"/>
                </a:lnTo>
                <a:lnTo>
                  <a:pt x="3702634" y="1261872"/>
                </a:lnTo>
                <a:lnTo>
                  <a:pt x="3716693" y="1261872"/>
                </a:lnTo>
                <a:lnTo>
                  <a:pt x="3716693" y="1275931"/>
                </a:lnTo>
                <a:close/>
                <a:moveTo>
                  <a:pt x="3784588" y="1688783"/>
                </a:moveTo>
                <a:lnTo>
                  <a:pt x="3799675" y="1688783"/>
                </a:lnTo>
                <a:lnTo>
                  <a:pt x="3799675" y="1674038"/>
                </a:lnTo>
                <a:lnTo>
                  <a:pt x="3814420" y="1674038"/>
                </a:lnTo>
                <a:lnTo>
                  <a:pt x="3814420" y="1658950"/>
                </a:lnTo>
                <a:lnTo>
                  <a:pt x="3799675" y="1658950"/>
                </a:lnTo>
                <a:lnTo>
                  <a:pt x="3799675" y="1644206"/>
                </a:lnTo>
                <a:lnTo>
                  <a:pt x="3784588" y="1644206"/>
                </a:lnTo>
                <a:lnTo>
                  <a:pt x="3784588" y="1658950"/>
                </a:lnTo>
                <a:lnTo>
                  <a:pt x="3769843" y="1658950"/>
                </a:lnTo>
                <a:lnTo>
                  <a:pt x="3769843" y="1674038"/>
                </a:lnTo>
                <a:lnTo>
                  <a:pt x="3784588" y="1674038"/>
                </a:lnTo>
                <a:lnTo>
                  <a:pt x="3784588" y="1688783"/>
                </a:lnTo>
                <a:close/>
                <a:moveTo>
                  <a:pt x="3854539" y="1548194"/>
                </a:moveTo>
                <a:lnTo>
                  <a:pt x="3866884" y="1548194"/>
                </a:lnTo>
                <a:lnTo>
                  <a:pt x="3866884" y="1535506"/>
                </a:lnTo>
                <a:lnTo>
                  <a:pt x="3879571" y="1535506"/>
                </a:lnTo>
                <a:lnTo>
                  <a:pt x="3879571" y="1523162"/>
                </a:lnTo>
                <a:lnTo>
                  <a:pt x="3866884" y="1523162"/>
                </a:lnTo>
                <a:lnTo>
                  <a:pt x="3866884" y="1510475"/>
                </a:lnTo>
                <a:lnTo>
                  <a:pt x="3854539" y="1510475"/>
                </a:lnTo>
                <a:lnTo>
                  <a:pt x="3854539" y="1523162"/>
                </a:lnTo>
                <a:lnTo>
                  <a:pt x="3841852" y="1523162"/>
                </a:lnTo>
                <a:lnTo>
                  <a:pt x="3841852" y="1535506"/>
                </a:lnTo>
                <a:lnTo>
                  <a:pt x="3854539" y="1535506"/>
                </a:lnTo>
                <a:lnTo>
                  <a:pt x="3854539" y="1548194"/>
                </a:lnTo>
                <a:close/>
                <a:moveTo>
                  <a:pt x="2091690" y="3217774"/>
                </a:moveTo>
                <a:lnTo>
                  <a:pt x="2091690" y="3189313"/>
                </a:lnTo>
                <a:lnTo>
                  <a:pt x="2120151" y="3189313"/>
                </a:lnTo>
                <a:lnTo>
                  <a:pt x="2120151" y="3161195"/>
                </a:lnTo>
                <a:lnTo>
                  <a:pt x="2091690" y="3161195"/>
                </a:lnTo>
                <a:lnTo>
                  <a:pt x="2091690" y="3132734"/>
                </a:lnTo>
                <a:lnTo>
                  <a:pt x="2063572" y="3132734"/>
                </a:lnTo>
                <a:lnTo>
                  <a:pt x="2063572" y="3161195"/>
                </a:lnTo>
                <a:lnTo>
                  <a:pt x="2035111" y="3161195"/>
                </a:lnTo>
                <a:lnTo>
                  <a:pt x="2035111" y="3189313"/>
                </a:lnTo>
                <a:lnTo>
                  <a:pt x="2063572" y="3189313"/>
                </a:lnTo>
                <a:lnTo>
                  <a:pt x="2063572" y="3217774"/>
                </a:lnTo>
                <a:lnTo>
                  <a:pt x="2091690" y="3217774"/>
                </a:lnTo>
                <a:close/>
                <a:moveTo>
                  <a:pt x="3645713" y="1693926"/>
                </a:moveTo>
                <a:lnTo>
                  <a:pt x="3664229" y="1693926"/>
                </a:lnTo>
                <a:lnTo>
                  <a:pt x="3664229" y="1675752"/>
                </a:lnTo>
                <a:lnTo>
                  <a:pt x="3682403" y="1675752"/>
                </a:lnTo>
                <a:lnTo>
                  <a:pt x="3682403" y="1657236"/>
                </a:lnTo>
                <a:lnTo>
                  <a:pt x="3664229" y="1657236"/>
                </a:lnTo>
                <a:lnTo>
                  <a:pt x="3664229" y="1639062"/>
                </a:lnTo>
                <a:lnTo>
                  <a:pt x="3645713" y="1639062"/>
                </a:lnTo>
                <a:lnTo>
                  <a:pt x="3645713" y="1657236"/>
                </a:lnTo>
                <a:lnTo>
                  <a:pt x="3627539" y="1657236"/>
                </a:lnTo>
                <a:lnTo>
                  <a:pt x="3627539" y="1675752"/>
                </a:lnTo>
                <a:lnTo>
                  <a:pt x="3645713" y="1675752"/>
                </a:lnTo>
                <a:lnTo>
                  <a:pt x="3645713" y="1693926"/>
                </a:lnTo>
                <a:close/>
                <a:moveTo>
                  <a:pt x="3646742" y="1417206"/>
                </a:moveTo>
                <a:lnTo>
                  <a:pt x="3663201" y="1417206"/>
                </a:lnTo>
                <a:lnTo>
                  <a:pt x="3663201" y="1400404"/>
                </a:lnTo>
                <a:lnTo>
                  <a:pt x="3680003" y="1400404"/>
                </a:lnTo>
                <a:lnTo>
                  <a:pt x="3680003" y="1383944"/>
                </a:lnTo>
                <a:lnTo>
                  <a:pt x="3663201" y="1383944"/>
                </a:lnTo>
                <a:lnTo>
                  <a:pt x="3663201" y="1367142"/>
                </a:lnTo>
                <a:lnTo>
                  <a:pt x="3646742" y="1367142"/>
                </a:lnTo>
                <a:lnTo>
                  <a:pt x="3646742" y="1383944"/>
                </a:lnTo>
                <a:lnTo>
                  <a:pt x="3629939" y="1383944"/>
                </a:lnTo>
                <a:lnTo>
                  <a:pt x="3629939" y="1400404"/>
                </a:lnTo>
                <a:lnTo>
                  <a:pt x="3646742" y="1400404"/>
                </a:lnTo>
                <a:lnTo>
                  <a:pt x="3646742" y="1417206"/>
                </a:lnTo>
                <a:close/>
                <a:moveTo>
                  <a:pt x="3715664" y="1552994"/>
                </a:moveTo>
                <a:lnTo>
                  <a:pt x="3731438" y="1552994"/>
                </a:lnTo>
                <a:lnTo>
                  <a:pt x="3731438" y="1537221"/>
                </a:lnTo>
                <a:lnTo>
                  <a:pt x="3747211" y="1537221"/>
                </a:lnTo>
                <a:lnTo>
                  <a:pt x="3747211" y="1521447"/>
                </a:lnTo>
                <a:lnTo>
                  <a:pt x="3731438" y="1521447"/>
                </a:lnTo>
                <a:lnTo>
                  <a:pt x="3731438" y="1505674"/>
                </a:lnTo>
                <a:lnTo>
                  <a:pt x="3715664" y="1505674"/>
                </a:lnTo>
                <a:lnTo>
                  <a:pt x="3715664" y="1521447"/>
                </a:lnTo>
                <a:lnTo>
                  <a:pt x="3699891" y="1521447"/>
                </a:lnTo>
                <a:lnTo>
                  <a:pt x="3699891" y="1537221"/>
                </a:lnTo>
                <a:lnTo>
                  <a:pt x="3715664" y="1537221"/>
                </a:lnTo>
                <a:lnTo>
                  <a:pt x="3715664" y="1552994"/>
                </a:lnTo>
                <a:close/>
                <a:moveTo>
                  <a:pt x="3647770" y="1139114"/>
                </a:moveTo>
                <a:lnTo>
                  <a:pt x="3662172" y="1139114"/>
                </a:lnTo>
                <a:lnTo>
                  <a:pt x="3662172" y="1125055"/>
                </a:lnTo>
                <a:lnTo>
                  <a:pt x="3676231" y="1125055"/>
                </a:lnTo>
                <a:lnTo>
                  <a:pt x="3676231" y="1110653"/>
                </a:lnTo>
                <a:lnTo>
                  <a:pt x="3662172" y="1110653"/>
                </a:lnTo>
                <a:lnTo>
                  <a:pt x="3662172" y="1096594"/>
                </a:lnTo>
                <a:lnTo>
                  <a:pt x="3647770" y="1096594"/>
                </a:lnTo>
                <a:lnTo>
                  <a:pt x="3647770" y="1110653"/>
                </a:lnTo>
                <a:lnTo>
                  <a:pt x="3633712" y="1110653"/>
                </a:lnTo>
                <a:lnTo>
                  <a:pt x="3633712" y="1125055"/>
                </a:lnTo>
                <a:lnTo>
                  <a:pt x="3647770" y="1125055"/>
                </a:lnTo>
                <a:lnTo>
                  <a:pt x="3647770" y="1139114"/>
                </a:lnTo>
                <a:close/>
                <a:moveTo>
                  <a:pt x="3785273" y="1412405"/>
                </a:moveTo>
                <a:lnTo>
                  <a:pt x="3798989" y="1412405"/>
                </a:lnTo>
                <a:lnTo>
                  <a:pt x="3798989" y="1399032"/>
                </a:lnTo>
                <a:lnTo>
                  <a:pt x="3812362" y="1399032"/>
                </a:lnTo>
                <a:lnTo>
                  <a:pt x="3812362" y="1385316"/>
                </a:lnTo>
                <a:lnTo>
                  <a:pt x="3798989" y="1385316"/>
                </a:lnTo>
                <a:lnTo>
                  <a:pt x="3798989" y="1371943"/>
                </a:lnTo>
                <a:lnTo>
                  <a:pt x="3785273" y="1371943"/>
                </a:lnTo>
                <a:lnTo>
                  <a:pt x="3785273" y="1385316"/>
                </a:lnTo>
                <a:lnTo>
                  <a:pt x="3771900" y="1385316"/>
                </a:lnTo>
                <a:lnTo>
                  <a:pt x="3771900" y="1399032"/>
                </a:lnTo>
                <a:lnTo>
                  <a:pt x="3785273" y="1399032"/>
                </a:lnTo>
                <a:lnTo>
                  <a:pt x="3785273" y="1412405"/>
                </a:lnTo>
                <a:close/>
                <a:moveTo>
                  <a:pt x="2571750" y="3080271"/>
                </a:moveTo>
                <a:lnTo>
                  <a:pt x="2571750" y="3052153"/>
                </a:lnTo>
                <a:lnTo>
                  <a:pt x="2599868" y="3052153"/>
                </a:lnTo>
                <a:lnTo>
                  <a:pt x="2599868" y="3024035"/>
                </a:lnTo>
                <a:lnTo>
                  <a:pt x="2571750" y="3024035"/>
                </a:lnTo>
                <a:lnTo>
                  <a:pt x="2571750" y="2995917"/>
                </a:lnTo>
                <a:lnTo>
                  <a:pt x="2543632" y="2995917"/>
                </a:lnTo>
                <a:lnTo>
                  <a:pt x="2543632" y="3024035"/>
                </a:lnTo>
                <a:lnTo>
                  <a:pt x="2515514" y="3024035"/>
                </a:lnTo>
                <a:lnTo>
                  <a:pt x="2515514" y="3052153"/>
                </a:lnTo>
                <a:lnTo>
                  <a:pt x="2543632" y="3052153"/>
                </a:lnTo>
                <a:lnTo>
                  <a:pt x="2543632" y="3080271"/>
                </a:lnTo>
                <a:lnTo>
                  <a:pt x="2571750" y="3080271"/>
                </a:lnTo>
                <a:close/>
                <a:moveTo>
                  <a:pt x="2502142" y="3214688"/>
                </a:moveTo>
                <a:lnTo>
                  <a:pt x="2502142" y="3188284"/>
                </a:lnTo>
                <a:lnTo>
                  <a:pt x="2528545" y="3188284"/>
                </a:lnTo>
                <a:lnTo>
                  <a:pt x="2528545" y="3162224"/>
                </a:lnTo>
                <a:lnTo>
                  <a:pt x="2502142" y="3162224"/>
                </a:lnTo>
                <a:lnTo>
                  <a:pt x="2502142" y="3135821"/>
                </a:lnTo>
                <a:lnTo>
                  <a:pt x="2476081" y="3135821"/>
                </a:lnTo>
                <a:lnTo>
                  <a:pt x="2476081" y="3162224"/>
                </a:lnTo>
                <a:lnTo>
                  <a:pt x="2449678" y="3162224"/>
                </a:lnTo>
                <a:lnTo>
                  <a:pt x="2449678" y="3188284"/>
                </a:lnTo>
                <a:lnTo>
                  <a:pt x="2476081" y="3188284"/>
                </a:lnTo>
                <a:lnTo>
                  <a:pt x="2476081" y="3214688"/>
                </a:lnTo>
                <a:lnTo>
                  <a:pt x="2502142" y="3214688"/>
                </a:lnTo>
                <a:close/>
                <a:moveTo>
                  <a:pt x="2638958" y="3213316"/>
                </a:moveTo>
                <a:lnTo>
                  <a:pt x="2638958" y="3187941"/>
                </a:lnTo>
                <a:lnTo>
                  <a:pt x="2664333" y="3187941"/>
                </a:lnTo>
                <a:lnTo>
                  <a:pt x="2664333" y="3162567"/>
                </a:lnTo>
                <a:lnTo>
                  <a:pt x="2638958" y="3162567"/>
                </a:lnTo>
                <a:lnTo>
                  <a:pt x="2638958" y="3137192"/>
                </a:lnTo>
                <a:lnTo>
                  <a:pt x="2613584" y="3137192"/>
                </a:lnTo>
                <a:lnTo>
                  <a:pt x="2613584" y="3162567"/>
                </a:lnTo>
                <a:lnTo>
                  <a:pt x="2588209" y="3162567"/>
                </a:lnTo>
                <a:lnTo>
                  <a:pt x="2588209" y="3187941"/>
                </a:lnTo>
                <a:lnTo>
                  <a:pt x="2613584" y="3187941"/>
                </a:lnTo>
                <a:lnTo>
                  <a:pt x="2613584" y="3213316"/>
                </a:lnTo>
                <a:lnTo>
                  <a:pt x="2638958" y="3213316"/>
                </a:lnTo>
                <a:close/>
                <a:moveTo>
                  <a:pt x="2432876" y="3349104"/>
                </a:moveTo>
                <a:lnTo>
                  <a:pt x="2432876" y="3324758"/>
                </a:lnTo>
                <a:lnTo>
                  <a:pt x="2457221" y="3324758"/>
                </a:lnTo>
                <a:lnTo>
                  <a:pt x="2457221" y="3300070"/>
                </a:lnTo>
                <a:lnTo>
                  <a:pt x="2432876" y="3300070"/>
                </a:lnTo>
                <a:lnTo>
                  <a:pt x="2432876" y="3275724"/>
                </a:lnTo>
                <a:lnTo>
                  <a:pt x="2408187" y="3275724"/>
                </a:lnTo>
                <a:lnTo>
                  <a:pt x="2408187" y="3300070"/>
                </a:lnTo>
                <a:lnTo>
                  <a:pt x="2383841" y="3300070"/>
                </a:lnTo>
                <a:lnTo>
                  <a:pt x="2383841" y="3324758"/>
                </a:lnTo>
                <a:lnTo>
                  <a:pt x="2408187" y="3324758"/>
                </a:lnTo>
                <a:lnTo>
                  <a:pt x="2408187" y="3349104"/>
                </a:lnTo>
                <a:lnTo>
                  <a:pt x="2432876" y="3349104"/>
                </a:lnTo>
                <a:close/>
                <a:moveTo>
                  <a:pt x="2708224" y="3078213"/>
                </a:moveTo>
                <a:lnTo>
                  <a:pt x="2708224" y="3051467"/>
                </a:lnTo>
                <a:lnTo>
                  <a:pt x="2734970" y="3051467"/>
                </a:lnTo>
                <a:lnTo>
                  <a:pt x="2734970" y="3024721"/>
                </a:lnTo>
                <a:lnTo>
                  <a:pt x="2708224" y="3024721"/>
                </a:lnTo>
                <a:lnTo>
                  <a:pt x="2708224" y="2997975"/>
                </a:lnTo>
                <a:lnTo>
                  <a:pt x="2681478" y="2997975"/>
                </a:lnTo>
                <a:lnTo>
                  <a:pt x="2681478" y="3024721"/>
                </a:lnTo>
                <a:lnTo>
                  <a:pt x="2654732" y="3024721"/>
                </a:lnTo>
                <a:lnTo>
                  <a:pt x="2654732" y="3051467"/>
                </a:lnTo>
                <a:lnTo>
                  <a:pt x="2681478" y="3051467"/>
                </a:lnTo>
                <a:lnTo>
                  <a:pt x="2681478" y="3078213"/>
                </a:lnTo>
                <a:lnTo>
                  <a:pt x="2708224" y="3078213"/>
                </a:lnTo>
                <a:close/>
                <a:moveTo>
                  <a:pt x="2365667" y="3216402"/>
                </a:moveTo>
                <a:lnTo>
                  <a:pt x="2365667" y="3188970"/>
                </a:lnTo>
                <a:lnTo>
                  <a:pt x="2393099" y="3188970"/>
                </a:lnTo>
                <a:lnTo>
                  <a:pt x="2393099" y="3161538"/>
                </a:lnTo>
                <a:lnTo>
                  <a:pt x="2365667" y="3161538"/>
                </a:lnTo>
                <a:lnTo>
                  <a:pt x="2365667" y="3134106"/>
                </a:lnTo>
                <a:lnTo>
                  <a:pt x="2338235" y="3134106"/>
                </a:lnTo>
                <a:lnTo>
                  <a:pt x="2338235" y="3161538"/>
                </a:lnTo>
                <a:lnTo>
                  <a:pt x="2310803" y="3161538"/>
                </a:lnTo>
                <a:lnTo>
                  <a:pt x="2310803" y="3188970"/>
                </a:lnTo>
                <a:lnTo>
                  <a:pt x="2338235" y="3188970"/>
                </a:lnTo>
                <a:lnTo>
                  <a:pt x="2338235" y="3216402"/>
                </a:lnTo>
                <a:lnTo>
                  <a:pt x="2365667" y="3216402"/>
                </a:lnTo>
                <a:close/>
                <a:moveTo>
                  <a:pt x="2159242" y="3351162"/>
                </a:moveTo>
                <a:lnTo>
                  <a:pt x="2159242" y="3325444"/>
                </a:lnTo>
                <a:lnTo>
                  <a:pt x="2184959" y="3325444"/>
                </a:lnTo>
                <a:lnTo>
                  <a:pt x="2184959" y="3299384"/>
                </a:lnTo>
                <a:lnTo>
                  <a:pt x="2159242" y="3299384"/>
                </a:lnTo>
                <a:lnTo>
                  <a:pt x="2159242" y="3273666"/>
                </a:lnTo>
                <a:lnTo>
                  <a:pt x="2133181" y="3273666"/>
                </a:lnTo>
                <a:lnTo>
                  <a:pt x="2133181" y="3299384"/>
                </a:lnTo>
                <a:lnTo>
                  <a:pt x="2107463" y="3299384"/>
                </a:lnTo>
                <a:lnTo>
                  <a:pt x="2107463" y="3325444"/>
                </a:lnTo>
                <a:lnTo>
                  <a:pt x="2133181" y="3325444"/>
                </a:lnTo>
                <a:lnTo>
                  <a:pt x="2133181" y="3351162"/>
                </a:lnTo>
                <a:lnTo>
                  <a:pt x="2159242" y="3351162"/>
                </a:lnTo>
                <a:close/>
                <a:moveTo>
                  <a:pt x="2228850" y="3217088"/>
                </a:moveTo>
                <a:lnTo>
                  <a:pt x="2228850" y="3189313"/>
                </a:lnTo>
                <a:lnTo>
                  <a:pt x="2256625" y="3189313"/>
                </a:lnTo>
                <a:lnTo>
                  <a:pt x="2256625" y="3161195"/>
                </a:lnTo>
                <a:lnTo>
                  <a:pt x="2228850" y="3161195"/>
                </a:lnTo>
                <a:lnTo>
                  <a:pt x="2228850" y="3133420"/>
                </a:lnTo>
                <a:lnTo>
                  <a:pt x="2200732" y="3133420"/>
                </a:lnTo>
                <a:lnTo>
                  <a:pt x="2200732" y="3161195"/>
                </a:lnTo>
                <a:lnTo>
                  <a:pt x="2172958" y="3161195"/>
                </a:lnTo>
                <a:lnTo>
                  <a:pt x="2172958" y="3189313"/>
                </a:lnTo>
                <a:lnTo>
                  <a:pt x="2200732" y="3189313"/>
                </a:lnTo>
                <a:lnTo>
                  <a:pt x="2200732" y="3217088"/>
                </a:lnTo>
                <a:lnTo>
                  <a:pt x="2228850" y="3217088"/>
                </a:lnTo>
                <a:close/>
                <a:moveTo>
                  <a:pt x="2296058" y="3350476"/>
                </a:moveTo>
                <a:lnTo>
                  <a:pt x="2296058" y="3325101"/>
                </a:lnTo>
                <a:lnTo>
                  <a:pt x="2321433" y="3325101"/>
                </a:lnTo>
                <a:lnTo>
                  <a:pt x="2321433" y="3299727"/>
                </a:lnTo>
                <a:lnTo>
                  <a:pt x="2296058" y="3299727"/>
                </a:lnTo>
                <a:lnTo>
                  <a:pt x="2296058" y="3274352"/>
                </a:lnTo>
                <a:lnTo>
                  <a:pt x="2270684" y="3274352"/>
                </a:lnTo>
                <a:lnTo>
                  <a:pt x="2270684" y="3299727"/>
                </a:lnTo>
                <a:lnTo>
                  <a:pt x="2245309" y="3299727"/>
                </a:lnTo>
                <a:lnTo>
                  <a:pt x="2245309" y="3325101"/>
                </a:lnTo>
                <a:lnTo>
                  <a:pt x="2270684" y="3325101"/>
                </a:lnTo>
                <a:lnTo>
                  <a:pt x="2270684" y="3350476"/>
                </a:lnTo>
                <a:lnTo>
                  <a:pt x="2296058" y="3350476"/>
                </a:lnTo>
                <a:close/>
                <a:moveTo>
                  <a:pt x="2844698" y="3076156"/>
                </a:moveTo>
                <a:lnTo>
                  <a:pt x="2844698" y="3050781"/>
                </a:lnTo>
                <a:lnTo>
                  <a:pt x="2870073" y="3050781"/>
                </a:lnTo>
                <a:lnTo>
                  <a:pt x="2870073" y="3025407"/>
                </a:lnTo>
                <a:lnTo>
                  <a:pt x="2844698" y="3025407"/>
                </a:lnTo>
                <a:lnTo>
                  <a:pt x="2844698" y="3000032"/>
                </a:lnTo>
                <a:lnTo>
                  <a:pt x="2819324" y="3000032"/>
                </a:lnTo>
                <a:lnTo>
                  <a:pt x="2819324" y="3025407"/>
                </a:lnTo>
                <a:lnTo>
                  <a:pt x="2793949" y="3025407"/>
                </a:lnTo>
                <a:lnTo>
                  <a:pt x="2793949" y="3050781"/>
                </a:lnTo>
                <a:lnTo>
                  <a:pt x="2819324" y="3050781"/>
                </a:lnTo>
                <a:lnTo>
                  <a:pt x="2819324" y="3076156"/>
                </a:lnTo>
                <a:lnTo>
                  <a:pt x="2844698" y="3076156"/>
                </a:lnTo>
                <a:close/>
                <a:moveTo>
                  <a:pt x="3256178" y="2527516"/>
                </a:moveTo>
                <a:lnTo>
                  <a:pt x="3256178" y="2502141"/>
                </a:lnTo>
                <a:lnTo>
                  <a:pt x="3281553" y="2502141"/>
                </a:lnTo>
                <a:lnTo>
                  <a:pt x="3281553" y="2476767"/>
                </a:lnTo>
                <a:lnTo>
                  <a:pt x="3256178" y="2476767"/>
                </a:lnTo>
                <a:lnTo>
                  <a:pt x="3256178" y="2451392"/>
                </a:lnTo>
                <a:lnTo>
                  <a:pt x="3230804" y="2451392"/>
                </a:lnTo>
                <a:lnTo>
                  <a:pt x="3230804" y="2476767"/>
                </a:lnTo>
                <a:lnTo>
                  <a:pt x="3205429" y="2476767"/>
                </a:lnTo>
                <a:lnTo>
                  <a:pt x="3205429" y="2502141"/>
                </a:lnTo>
                <a:lnTo>
                  <a:pt x="3230804" y="2502141"/>
                </a:lnTo>
                <a:lnTo>
                  <a:pt x="3230804" y="2527516"/>
                </a:lnTo>
                <a:lnTo>
                  <a:pt x="3256178" y="2527516"/>
                </a:lnTo>
                <a:close/>
                <a:moveTo>
                  <a:pt x="3187598" y="2664676"/>
                </a:moveTo>
                <a:lnTo>
                  <a:pt x="3187598" y="2639301"/>
                </a:lnTo>
                <a:lnTo>
                  <a:pt x="3212973" y="2639301"/>
                </a:lnTo>
                <a:lnTo>
                  <a:pt x="3212973" y="2613927"/>
                </a:lnTo>
                <a:lnTo>
                  <a:pt x="3187598" y="2613927"/>
                </a:lnTo>
                <a:lnTo>
                  <a:pt x="3187598" y="2588552"/>
                </a:lnTo>
                <a:lnTo>
                  <a:pt x="3162224" y="2588552"/>
                </a:lnTo>
                <a:lnTo>
                  <a:pt x="3162224" y="2613927"/>
                </a:lnTo>
                <a:lnTo>
                  <a:pt x="3136849" y="2613927"/>
                </a:lnTo>
                <a:lnTo>
                  <a:pt x="3136849" y="2639301"/>
                </a:lnTo>
                <a:lnTo>
                  <a:pt x="3162224" y="2639301"/>
                </a:lnTo>
                <a:lnTo>
                  <a:pt x="3162224" y="2664676"/>
                </a:lnTo>
                <a:lnTo>
                  <a:pt x="3187598" y="2664676"/>
                </a:lnTo>
                <a:close/>
                <a:moveTo>
                  <a:pt x="3324416" y="2389670"/>
                </a:moveTo>
                <a:lnTo>
                  <a:pt x="3324416" y="2364638"/>
                </a:lnTo>
                <a:lnTo>
                  <a:pt x="3349447" y="2364638"/>
                </a:lnTo>
                <a:lnTo>
                  <a:pt x="3349447" y="2339950"/>
                </a:lnTo>
                <a:lnTo>
                  <a:pt x="3324416" y="2339950"/>
                </a:lnTo>
                <a:lnTo>
                  <a:pt x="3324416" y="2314918"/>
                </a:lnTo>
                <a:lnTo>
                  <a:pt x="3299727" y="2314918"/>
                </a:lnTo>
                <a:lnTo>
                  <a:pt x="3299727" y="2339950"/>
                </a:lnTo>
                <a:lnTo>
                  <a:pt x="3274695" y="2339950"/>
                </a:lnTo>
                <a:lnTo>
                  <a:pt x="3274695" y="2364638"/>
                </a:lnTo>
                <a:lnTo>
                  <a:pt x="3299727" y="2364638"/>
                </a:lnTo>
                <a:lnTo>
                  <a:pt x="3299727" y="2389670"/>
                </a:lnTo>
                <a:lnTo>
                  <a:pt x="3324416" y="2389670"/>
                </a:lnTo>
                <a:close/>
                <a:moveTo>
                  <a:pt x="3118676" y="2801150"/>
                </a:moveTo>
                <a:lnTo>
                  <a:pt x="3118676" y="2776118"/>
                </a:lnTo>
                <a:lnTo>
                  <a:pt x="3143707" y="2776118"/>
                </a:lnTo>
                <a:lnTo>
                  <a:pt x="3143707" y="2751430"/>
                </a:lnTo>
                <a:lnTo>
                  <a:pt x="3118676" y="2751430"/>
                </a:lnTo>
                <a:lnTo>
                  <a:pt x="3118676" y="2726398"/>
                </a:lnTo>
                <a:lnTo>
                  <a:pt x="3093987" y="2726398"/>
                </a:lnTo>
                <a:lnTo>
                  <a:pt x="3093987" y="2751430"/>
                </a:lnTo>
                <a:lnTo>
                  <a:pt x="3068955" y="2751430"/>
                </a:lnTo>
                <a:lnTo>
                  <a:pt x="3068955" y="2776118"/>
                </a:lnTo>
                <a:lnTo>
                  <a:pt x="3093987" y="2776118"/>
                </a:lnTo>
                <a:lnTo>
                  <a:pt x="3093987" y="2801150"/>
                </a:lnTo>
                <a:lnTo>
                  <a:pt x="3118676" y="2801150"/>
                </a:lnTo>
                <a:close/>
                <a:moveTo>
                  <a:pt x="2913622" y="2940368"/>
                </a:moveTo>
                <a:lnTo>
                  <a:pt x="2913622" y="2913964"/>
                </a:lnTo>
                <a:lnTo>
                  <a:pt x="2940025" y="2913964"/>
                </a:lnTo>
                <a:lnTo>
                  <a:pt x="2940025" y="2887904"/>
                </a:lnTo>
                <a:lnTo>
                  <a:pt x="2913622" y="2887904"/>
                </a:lnTo>
                <a:lnTo>
                  <a:pt x="2913622" y="2861501"/>
                </a:lnTo>
                <a:lnTo>
                  <a:pt x="2887561" y="2861501"/>
                </a:lnTo>
                <a:lnTo>
                  <a:pt x="2887561" y="2887904"/>
                </a:lnTo>
                <a:lnTo>
                  <a:pt x="2861158" y="2887904"/>
                </a:lnTo>
                <a:lnTo>
                  <a:pt x="2861158" y="2913964"/>
                </a:lnTo>
                <a:lnTo>
                  <a:pt x="2887561" y="2913964"/>
                </a:lnTo>
                <a:lnTo>
                  <a:pt x="2887561" y="2940368"/>
                </a:lnTo>
                <a:lnTo>
                  <a:pt x="2913622" y="2940368"/>
                </a:lnTo>
                <a:close/>
                <a:moveTo>
                  <a:pt x="3050096" y="2937624"/>
                </a:moveTo>
                <a:lnTo>
                  <a:pt x="3050096" y="2913278"/>
                </a:lnTo>
                <a:lnTo>
                  <a:pt x="3074441" y="2913278"/>
                </a:lnTo>
                <a:lnTo>
                  <a:pt x="3074441" y="2888590"/>
                </a:lnTo>
                <a:lnTo>
                  <a:pt x="3050096" y="2888590"/>
                </a:lnTo>
                <a:lnTo>
                  <a:pt x="3050096" y="2864244"/>
                </a:lnTo>
                <a:lnTo>
                  <a:pt x="3025407" y="2864244"/>
                </a:lnTo>
                <a:lnTo>
                  <a:pt x="3025407" y="2888590"/>
                </a:lnTo>
                <a:lnTo>
                  <a:pt x="3001061" y="2888590"/>
                </a:lnTo>
                <a:lnTo>
                  <a:pt x="3001061" y="2913278"/>
                </a:lnTo>
                <a:lnTo>
                  <a:pt x="3025407" y="2913278"/>
                </a:lnTo>
                <a:lnTo>
                  <a:pt x="3025407" y="2937624"/>
                </a:lnTo>
                <a:lnTo>
                  <a:pt x="3050096" y="2937624"/>
                </a:lnTo>
                <a:close/>
                <a:moveTo>
                  <a:pt x="3392653" y="2251481"/>
                </a:moveTo>
                <a:lnTo>
                  <a:pt x="3392653" y="2227136"/>
                </a:lnTo>
                <a:lnTo>
                  <a:pt x="3416999" y="2227136"/>
                </a:lnTo>
                <a:lnTo>
                  <a:pt x="3416999" y="2203133"/>
                </a:lnTo>
                <a:lnTo>
                  <a:pt x="3392653" y="2203133"/>
                </a:lnTo>
                <a:lnTo>
                  <a:pt x="3392653" y="2178787"/>
                </a:lnTo>
                <a:lnTo>
                  <a:pt x="3368650" y="2178787"/>
                </a:lnTo>
                <a:lnTo>
                  <a:pt x="3368650" y="2203133"/>
                </a:lnTo>
                <a:lnTo>
                  <a:pt x="3344304" y="2203133"/>
                </a:lnTo>
                <a:lnTo>
                  <a:pt x="3344304" y="2227136"/>
                </a:lnTo>
                <a:lnTo>
                  <a:pt x="3368650" y="2227136"/>
                </a:lnTo>
                <a:lnTo>
                  <a:pt x="3368650" y="2251481"/>
                </a:lnTo>
                <a:lnTo>
                  <a:pt x="3392653" y="2251481"/>
                </a:lnTo>
                <a:close/>
                <a:moveTo>
                  <a:pt x="2777490" y="2943111"/>
                </a:moveTo>
                <a:lnTo>
                  <a:pt x="2777490" y="2914993"/>
                </a:lnTo>
                <a:lnTo>
                  <a:pt x="2805608" y="2914993"/>
                </a:lnTo>
                <a:lnTo>
                  <a:pt x="2805608" y="2886875"/>
                </a:lnTo>
                <a:lnTo>
                  <a:pt x="2777490" y="2886875"/>
                </a:lnTo>
                <a:lnTo>
                  <a:pt x="2777490" y="2858757"/>
                </a:lnTo>
                <a:lnTo>
                  <a:pt x="2749372" y="2858757"/>
                </a:lnTo>
                <a:lnTo>
                  <a:pt x="2749372" y="2886875"/>
                </a:lnTo>
                <a:lnTo>
                  <a:pt x="2721254" y="2886875"/>
                </a:lnTo>
                <a:lnTo>
                  <a:pt x="2721254" y="2914993"/>
                </a:lnTo>
                <a:lnTo>
                  <a:pt x="2749372" y="2914993"/>
                </a:lnTo>
                <a:lnTo>
                  <a:pt x="2749372" y="2943111"/>
                </a:lnTo>
                <a:lnTo>
                  <a:pt x="2777490" y="2943111"/>
                </a:lnTo>
                <a:close/>
                <a:moveTo>
                  <a:pt x="2982544" y="2804236"/>
                </a:moveTo>
                <a:lnTo>
                  <a:pt x="2982544" y="2777147"/>
                </a:lnTo>
                <a:lnTo>
                  <a:pt x="3009634" y="2777147"/>
                </a:lnTo>
                <a:lnTo>
                  <a:pt x="3009634" y="2750401"/>
                </a:lnTo>
                <a:lnTo>
                  <a:pt x="2982544" y="2750401"/>
                </a:lnTo>
                <a:lnTo>
                  <a:pt x="2982544" y="2723312"/>
                </a:lnTo>
                <a:lnTo>
                  <a:pt x="2955798" y="2723312"/>
                </a:lnTo>
                <a:lnTo>
                  <a:pt x="2955798" y="2750401"/>
                </a:lnTo>
                <a:lnTo>
                  <a:pt x="2928709" y="2750401"/>
                </a:lnTo>
                <a:lnTo>
                  <a:pt x="2928709" y="2777147"/>
                </a:lnTo>
                <a:lnTo>
                  <a:pt x="2955798" y="2777147"/>
                </a:lnTo>
                <a:lnTo>
                  <a:pt x="2955798" y="2804236"/>
                </a:lnTo>
                <a:lnTo>
                  <a:pt x="2982544" y="2804236"/>
                </a:lnTo>
                <a:close/>
                <a:moveTo>
                  <a:pt x="1584884" y="531152"/>
                </a:moveTo>
                <a:lnTo>
                  <a:pt x="1584884" y="556527"/>
                </a:lnTo>
                <a:lnTo>
                  <a:pt x="1559509" y="556527"/>
                </a:lnTo>
                <a:lnTo>
                  <a:pt x="1559509" y="581901"/>
                </a:lnTo>
                <a:lnTo>
                  <a:pt x="1584884" y="581901"/>
                </a:lnTo>
                <a:lnTo>
                  <a:pt x="1584884" y="607276"/>
                </a:lnTo>
                <a:lnTo>
                  <a:pt x="1610258" y="607276"/>
                </a:lnTo>
                <a:lnTo>
                  <a:pt x="1610258" y="581901"/>
                </a:lnTo>
                <a:lnTo>
                  <a:pt x="1635633" y="581901"/>
                </a:lnTo>
                <a:lnTo>
                  <a:pt x="1635633" y="556527"/>
                </a:lnTo>
                <a:lnTo>
                  <a:pt x="1610258" y="556527"/>
                </a:lnTo>
                <a:lnTo>
                  <a:pt x="1610258" y="531152"/>
                </a:lnTo>
                <a:lnTo>
                  <a:pt x="1584884" y="531152"/>
                </a:lnTo>
                <a:close/>
                <a:moveTo>
                  <a:pt x="1544764" y="2947911"/>
                </a:moveTo>
                <a:lnTo>
                  <a:pt x="1544764" y="2916707"/>
                </a:lnTo>
                <a:lnTo>
                  <a:pt x="1575968" y="2916707"/>
                </a:lnTo>
                <a:lnTo>
                  <a:pt x="1575968" y="2885161"/>
                </a:lnTo>
                <a:lnTo>
                  <a:pt x="1544764" y="2885161"/>
                </a:lnTo>
                <a:lnTo>
                  <a:pt x="1544764" y="2853957"/>
                </a:lnTo>
                <a:lnTo>
                  <a:pt x="1513218" y="2853957"/>
                </a:lnTo>
                <a:lnTo>
                  <a:pt x="1513218" y="2885161"/>
                </a:lnTo>
                <a:lnTo>
                  <a:pt x="1482014" y="2885161"/>
                </a:lnTo>
                <a:lnTo>
                  <a:pt x="1482014" y="2916707"/>
                </a:lnTo>
                <a:lnTo>
                  <a:pt x="1513218" y="2916707"/>
                </a:lnTo>
                <a:lnTo>
                  <a:pt x="1513218" y="2947911"/>
                </a:lnTo>
                <a:lnTo>
                  <a:pt x="1544764" y="2947911"/>
                </a:lnTo>
                <a:close/>
                <a:moveTo>
                  <a:pt x="1339024" y="2811094"/>
                </a:moveTo>
                <a:lnTo>
                  <a:pt x="1339024" y="2779547"/>
                </a:lnTo>
                <a:lnTo>
                  <a:pt x="1370571" y="2779547"/>
                </a:lnTo>
                <a:lnTo>
                  <a:pt x="1370571" y="2748001"/>
                </a:lnTo>
                <a:lnTo>
                  <a:pt x="1339024" y="2748001"/>
                </a:lnTo>
                <a:lnTo>
                  <a:pt x="1339024" y="2716454"/>
                </a:lnTo>
                <a:lnTo>
                  <a:pt x="1307478" y="2716454"/>
                </a:lnTo>
                <a:lnTo>
                  <a:pt x="1307478" y="2748001"/>
                </a:lnTo>
                <a:lnTo>
                  <a:pt x="1275931" y="2748001"/>
                </a:lnTo>
                <a:lnTo>
                  <a:pt x="1275931" y="2779547"/>
                </a:lnTo>
                <a:lnTo>
                  <a:pt x="1307478" y="2779547"/>
                </a:lnTo>
                <a:lnTo>
                  <a:pt x="1307478" y="2811094"/>
                </a:lnTo>
                <a:lnTo>
                  <a:pt x="1339024" y="2811094"/>
                </a:lnTo>
                <a:close/>
                <a:moveTo>
                  <a:pt x="1201179" y="2809380"/>
                </a:moveTo>
                <a:lnTo>
                  <a:pt x="1201179" y="2778862"/>
                </a:lnTo>
                <a:lnTo>
                  <a:pt x="1231697" y="2778862"/>
                </a:lnTo>
                <a:lnTo>
                  <a:pt x="1231697" y="2748686"/>
                </a:lnTo>
                <a:lnTo>
                  <a:pt x="1201179" y="2748686"/>
                </a:lnTo>
                <a:lnTo>
                  <a:pt x="1201179" y="2718168"/>
                </a:lnTo>
                <a:lnTo>
                  <a:pt x="1171003" y="2718168"/>
                </a:lnTo>
                <a:lnTo>
                  <a:pt x="1171003" y="2748686"/>
                </a:lnTo>
                <a:lnTo>
                  <a:pt x="1140485" y="2748686"/>
                </a:lnTo>
                <a:lnTo>
                  <a:pt x="1140485" y="2778862"/>
                </a:lnTo>
                <a:lnTo>
                  <a:pt x="1171003" y="2778862"/>
                </a:lnTo>
                <a:lnTo>
                  <a:pt x="1171003" y="2809380"/>
                </a:lnTo>
                <a:lnTo>
                  <a:pt x="1201179" y="2809380"/>
                </a:lnTo>
                <a:close/>
                <a:moveTo>
                  <a:pt x="1476527" y="2812123"/>
                </a:moveTo>
                <a:lnTo>
                  <a:pt x="1476527" y="2779890"/>
                </a:lnTo>
                <a:lnTo>
                  <a:pt x="1508760" y="2779890"/>
                </a:lnTo>
                <a:lnTo>
                  <a:pt x="1508760" y="2747658"/>
                </a:lnTo>
                <a:lnTo>
                  <a:pt x="1476527" y="2747658"/>
                </a:lnTo>
                <a:lnTo>
                  <a:pt x="1476527" y="2715425"/>
                </a:lnTo>
                <a:lnTo>
                  <a:pt x="1444295" y="2715425"/>
                </a:lnTo>
                <a:lnTo>
                  <a:pt x="1444295" y="2747658"/>
                </a:lnTo>
                <a:lnTo>
                  <a:pt x="1412062" y="2747658"/>
                </a:lnTo>
                <a:lnTo>
                  <a:pt x="1412062" y="2779890"/>
                </a:lnTo>
                <a:lnTo>
                  <a:pt x="1444295" y="2779890"/>
                </a:lnTo>
                <a:lnTo>
                  <a:pt x="1444295" y="2812123"/>
                </a:lnTo>
                <a:lnTo>
                  <a:pt x="1476527" y="2812123"/>
                </a:lnTo>
                <a:close/>
                <a:moveTo>
                  <a:pt x="1406919" y="2946540"/>
                </a:moveTo>
                <a:lnTo>
                  <a:pt x="1406919" y="2916022"/>
                </a:lnTo>
                <a:lnTo>
                  <a:pt x="1437437" y="2916022"/>
                </a:lnTo>
                <a:lnTo>
                  <a:pt x="1437437" y="2885846"/>
                </a:lnTo>
                <a:lnTo>
                  <a:pt x="1406919" y="2885846"/>
                </a:lnTo>
                <a:lnTo>
                  <a:pt x="1406919" y="2855328"/>
                </a:lnTo>
                <a:lnTo>
                  <a:pt x="1376743" y="2855328"/>
                </a:lnTo>
                <a:lnTo>
                  <a:pt x="1376743" y="2885846"/>
                </a:lnTo>
                <a:lnTo>
                  <a:pt x="1346225" y="2885846"/>
                </a:lnTo>
                <a:lnTo>
                  <a:pt x="1346225" y="2916022"/>
                </a:lnTo>
                <a:lnTo>
                  <a:pt x="1376743" y="2916022"/>
                </a:lnTo>
                <a:lnTo>
                  <a:pt x="1376743" y="2946540"/>
                </a:lnTo>
                <a:lnTo>
                  <a:pt x="1406919" y="2946540"/>
                </a:lnTo>
                <a:close/>
                <a:moveTo>
                  <a:pt x="1269416" y="2945168"/>
                </a:moveTo>
                <a:lnTo>
                  <a:pt x="1269416" y="2915679"/>
                </a:lnTo>
                <a:lnTo>
                  <a:pt x="1298905" y="2915679"/>
                </a:lnTo>
                <a:lnTo>
                  <a:pt x="1298905" y="2886189"/>
                </a:lnTo>
                <a:lnTo>
                  <a:pt x="1269416" y="2886189"/>
                </a:lnTo>
                <a:lnTo>
                  <a:pt x="1269416" y="2856700"/>
                </a:lnTo>
                <a:lnTo>
                  <a:pt x="1239926" y="2856700"/>
                </a:lnTo>
                <a:lnTo>
                  <a:pt x="1239926" y="2886189"/>
                </a:lnTo>
                <a:lnTo>
                  <a:pt x="1210437" y="2886189"/>
                </a:lnTo>
                <a:lnTo>
                  <a:pt x="1210437" y="2915679"/>
                </a:lnTo>
                <a:lnTo>
                  <a:pt x="1239926" y="2915679"/>
                </a:lnTo>
                <a:lnTo>
                  <a:pt x="1239926" y="2945168"/>
                </a:lnTo>
                <a:lnTo>
                  <a:pt x="1269416" y="2945168"/>
                </a:lnTo>
                <a:close/>
                <a:moveTo>
                  <a:pt x="926516" y="2534031"/>
                </a:moveTo>
                <a:lnTo>
                  <a:pt x="926516" y="2504199"/>
                </a:lnTo>
                <a:lnTo>
                  <a:pt x="956348" y="2504199"/>
                </a:lnTo>
                <a:lnTo>
                  <a:pt x="956348" y="2474709"/>
                </a:lnTo>
                <a:lnTo>
                  <a:pt x="926516" y="2474709"/>
                </a:lnTo>
                <a:lnTo>
                  <a:pt x="926516" y="2444877"/>
                </a:lnTo>
                <a:lnTo>
                  <a:pt x="897026" y="2444877"/>
                </a:lnTo>
                <a:lnTo>
                  <a:pt x="897026" y="2474709"/>
                </a:lnTo>
                <a:lnTo>
                  <a:pt x="867194" y="2474709"/>
                </a:lnTo>
                <a:lnTo>
                  <a:pt x="867194" y="2504199"/>
                </a:lnTo>
                <a:lnTo>
                  <a:pt x="897026" y="2504199"/>
                </a:lnTo>
                <a:lnTo>
                  <a:pt x="897026" y="2534031"/>
                </a:lnTo>
                <a:lnTo>
                  <a:pt x="926516" y="2534031"/>
                </a:lnTo>
                <a:close/>
                <a:moveTo>
                  <a:pt x="995096" y="2670848"/>
                </a:moveTo>
                <a:lnTo>
                  <a:pt x="995096" y="2641359"/>
                </a:lnTo>
                <a:lnTo>
                  <a:pt x="1024585" y="2641359"/>
                </a:lnTo>
                <a:lnTo>
                  <a:pt x="1024585" y="2611869"/>
                </a:lnTo>
                <a:lnTo>
                  <a:pt x="995096" y="2611869"/>
                </a:lnTo>
                <a:lnTo>
                  <a:pt x="995096" y="2582380"/>
                </a:lnTo>
                <a:lnTo>
                  <a:pt x="965606" y="2582380"/>
                </a:lnTo>
                <a:lnTo>
                  <a:pt x="965606" y="2611869"/>
                </a:lnTo>
                <a:lnTo>
                  <a:pt x="936117" y="2611869"/>
                </a:lnTo>
                <a:lnTo>
                  <a:pt x="936117" y="2641359"/>
                </a:lnTo>
                <a:lnTo>
                  <a:pt x="965606" y="2641359"/>
                </a:lnTo>
                <a:lnTo>
                  <a:pt x="965606" y="2670848"/>
                </a:lnTo>
                <a:lnTo>
                  <a:pt x="995096" y="2670848"/>
                </a:lnTo>
                <a:close/>
                <a:moveTo>
                  <a:pt x="1132942" y="2673248"/>
                </a:moveTo>
                <a:lnTo>
                  <a:pt x="1132942" y="2642045"/>
                </a:lnTo>
                <a:lnTo>
                  <a:pt x="1164145" y="2642045"/>
                </a:lnTo>
                <a:lnTo>
                  <a:pt x="1164145" y="2611184"/>
                </a:lnTo>
                <a:lnTo>
                  <a:pt x="1132942" y="2611184"/>
                </a:lnTo>
                <a:lnTo>
                  <a:pt x="1132942" y="2579980"/>
                </a:lnTo>
                <a:lnTo>
                  <a:pt x="1102081" y="2579980"/>
                </a:lnTo>
                <a:lnTo>
                  <a:pt x="1102081" y="2611184"/>
                </a:lnTo>
                <a:lnTo>
                  <a:pt x="1070877" y="2611184"/>
                </a:lnTo>
                <a:lnTo>
                  <a:pt x="1070877" y="2642045"/>
                </a:lnTo>
                <a:lnTo>
                  <a:pt x="1102081" y="2642045"/>
                </a:lnTo>
                <a:lnTo>
                  <a:pt x="1102081" y="2673248"/>
                </a:lnTo>
                <a:lnTo>
                  <a:pt x="1132942" y="2673248"/>
                </a:lnTo>
                <a:close/>
                <a:moveTo>
                  <a:pt x="1063333" y="2807322"/>
                </a:moveTo>
                <a:lnTo>
                  <a:pt x="1063333" y="2778176"/>
                </a:lnTo>
                <a:lnTo>
                  <a:pt x="1092479" y="2778176"/>
                </a:lnTo>
                <a:lnTo>
                  <a:pt x="1092479" y="2749372"/>
                </a:lnTo>
                <a:lnTo>
                  <a:pt x="1063333" y="2749372"/>
                </a:lnTo>
                <a:lnTo>
                  <a:pt x="1063333" y="2720226"/>
                </a:lnTo>
                <a:lnTo>
                  <a:pt x="1034529" y="2720226"/>
                </a:lnTo>
                <a:lnTo>
                  <a:pt x="1034529" y="2749372"/>
                </a:lnTo>
                <a:lnTo>
                  <a:pt x="1005383" y="2749372"/>
                </a:lnTo>
                <a:lnTo>
                  <a:pt x="1005383" y="2778176"/>
                </a:lnTo>
                <a:lnTo>
                  <a:pt x="1034529" y="2778176"/>
                </a:lnTo>
                <a:lnTo>
                  <a:pt x="1034529" y="2807322"/>
                </a:lnTo>
                <a:lnTo>
                  <a:pt x="1063333" y="2807322"/>
                </a:lnTo>
                <a:close/>
                <a:moveTo>
                  <a:pt x="2161299" y="3083700"/>
                </a:moveTo>
                <a:lnTo>
                  <a:pt x="2161299" y="3053182"/>
                </a:lnTo>
                <a:lnTo>
                  <a:pt x="2191817" y="3053182"/>
                </a:lnTo>
                <a:lnTo>
                  <a:pt x="2191817" y="3023006"/>
                </a:lnTo>
                <a:lnTo>
                  <a:pt x="2161299" y="3023006"/>
                </a:lnTo>
                <a:lnTo>
                  <a:pt x="2161299" y="2992488"/>
                </a:lnTo>
                <a:lnTo>
                  <a:pt x="2131124" y="2992488"/>
                </a:lnTo>
                <a:lnTo>
                  <a:pt x="2131124" y="3023006"/>
                </a:lnTo>
                <a:lnTo>
                  <a:pt x="2100605" y="3023006"/>
                </a:lnTo>
                <a:lnTo>
                  <a:pt x="2100605" y="3053182"/>
                </a:lnTo>
                <a:lnTo>
                  <a:pt x="2131124" y="3053182"/>
                </a:lnTo>
                <a:lnTo>
                  <a:pt x="2131124" y="3083700"/>
                </a:lnTo>
                <a:lnTo>
                  <a:pt x="2161299" y="3083700"/>
                </a:lnTo>
                <a:close/>
                <a:moveTo>
                  <a:pt x="2093747" y="2949283"/>
                </a:moveTo>
                <a:lnTo>
                  <a:pt x="2093747" y="2917050"/>
                </a:lnTo>
                <a:lnTo>
                  <a:pt x="2125980" y="2917050"/>
                </a:lnTo>
                <a:lnTo>
                  <a:pt x="2125980" y="2884818"/>
                </a:lnTo>
                <a:lnTo>
                  <a:pt x="2093747" y="2884818"/>
                </a:lnTo>
                <a:lnTo>
                  <a:pt x="2093747" y="2852585"/>
                </a:lnTo>
                <a:lnTo>
                  <a:pt x="2061515" y="2852585"/>
                </a:lnTo>
                <a:lnTo>
                  <a:pt x="2061515" y="2884818"/>
                </a:lnTo>
                <a:lnTo>
                  <a:pt x="2029282" y="2884818"/>
                </a:lnTo>
                <a:lnTo>
                  <a:pt x="2029282" y="2917050"/>
                </a:lnTo>
                <a:lnTo>
                  <a:pt x="2061515" y="2917050"/>
                </a:lnTo>
                <a:lnTo>
                  <a:pt x="2061515" y="2949283"/>
                </a:lnTo>
                <a:lnTo>
                  <a:pt x="2093747" y="2949283"/>
                </a:lnTo>
                <a:close/>
                <a:moveTo>
                  <a:pt x="2230565" y="2948597"/>
                </a:moveTo>
                <a:lnTo>
                  <a:pt x="2230565" y="2916707"/>
                </a:lnTo>
                <a:lnTo>
                  <a:pt x="2262454" y="2916707"/>
                </a:lnTo>
                <a:lnTo>
                  <a:pt x="2262454" y="2885161"/>
                </a:lnTo>
                <a:lnTo>
                  <a:pt x="2230565" y="2885161"/>
                </a:lnTo>
                <a:lnTo>
                  <a:pt x="2230565" y="2853271"/>
                </a:lnTo>
                <a:lnTo>
                  <a:pt x="2199018" y="2853271"/>
                </a:lnTo>
                <a:lnTo>
                  <a:pt x="2199018" y="2885161"/>
                </a:lnTo>
                <a:lnTo>
                  <a:pt x="2167128" y="2885161"/>
                </a:lnTo>
                <a:lnTo>
                  <a:pt x="2167128" y="2916707"/>
                </a:lnTo>
                <a:lnTo>
                  <a:pt x="2199018" y="2916707"/>
                </a:lnTo>
                <a:lnTo>
                  <a:pt x="2199018" y="2948597"/>
                </a:lnTo>
                <a:lnTo>
                  <a:pt x="2230565" y="2948597"/>
                </a:lnTo>
                <a:close/>
                <a:moveTo>
                  <a:pt x="857936" y="2396871"/>
                </a:moveTo>
                <a:lnTo>
                  <a:pt x="857936" y="2367039"/>
                </a:lnTo>
                <a:lnTo>
                  <a:pt x="887768" y="2367039"/>
                </a:lnTo>
                <a:lnTo>
                  <a:pt x="887768" y="2337549"/>
                </a:lnTo>
                <a:lnTo>
                  <a:pt x="857936" y="2337549"/>
                </a:lnTo>
                <a:lnTo>
                  <a:pt x="857936" y="2307717"/>
                </a:lnTo>
                <a:lnTo>
                  <a:pt x="828446" y="2307717"/>
                </a:lnTo>
                <a:lnTo>
                  <a:pt x="828446" y="2337549"/>
                </a:lnTo>
                <a:lnTo>
                  <a:pt x="798614" y="2337549"/>
                </a:lnTo>
                <a:lnTo>
                  <a:pt x="798614" y="2367039"/>
                </a:lnTo>
                <a:lnTo>
                  <a:pt x="828446" y="2367039"/>
                </a:lnTo>
                <a:lnTo>
                  <a:pt x="828446" y="2396871"/>
                </a:lnTo>
                <a:lnTo>
                  <a:pt x="857936" y="2396871"/>
                </a:lnTo>
                <a:close/>
                <a:moveTo>
                  <a:pt x="1956587" y="2949283"/>
                </a:moveTo>
                <a:lnTo>
                  <a:pt x="1956587" y="2917050"/>
                </a:lnTo>
                <a:lnTo>
                  <a:pt x="1988820" y="2917050"/>
                </a:lnTo>
                <a:lnTo>
                  <a:pt x="1988820" y="2884818"/>
                </a:lnTo>
                <a:lnTo>
                  <a:pt x="1956587" y="2884818"/>
                </a:lnTo>
                <a:lnTo>
                  <a:pt x="1956587" y="2852585"/>
                </a:lnTo>
                <a:lnTo>
                  <a:pt x="1924355" y="2852585"/>
                </a:lnTo>
                <a:lnTo>
                  <a:pt x="1924355" y="2884818"/>
                </a:lnTo>
                <a:lnTo>
                  <a:pt x="1892122" y="2884818"/>
                </a:lnTo>
                <a:lnTo>
                  <a:pt x="1892122" y="2917050"/>
                </a:lnTo>
                <a:lnTo>
                  <a:pt x="1924355" y="2917050"/>
                </a:lnTo>
                <a:lnTo>
                  <a:pt x="1924355" y="2949283"/>
                </a:lnTo>
                <a:lnTo>
                  <a:pt x="1956587" y="2949283"/>
                </a:lnTo>
                <a:close/>
                <a:moveTo>
                  <a:pt x="1681924" y="2948597"/>
                </a:moveTo>
                <a:lnTo>
                  <a:pt x="1681924" y="2916707"/>
                </a:lnTo>
                <a:lnTo>
                  <a:pt x="1713814" y="2916707"/>
                </a:lnTo>
                <a:lnTo>
                  <a:pt x="1713814" y="2885161"/>
                </a:lnTo>
                <a:lnTo>
                  <a:pt x="1681924" y="2885161"/>
                </a:lnTo>
                <a:lnTo>
                  <a:pt x="1681924" y="2853271"/>
                </a:lnTo>
                <a:lnTo>
                  <a:pt x="1650378" y="2853271"/>
                </a:lnTo>
                <a:lnTo>
                  <a:pt x="1650378" y="2885161"/>
                </a:lnTo>
                <a:lnTo>
                  <a:pt x="1618488" y="2885161"/>
                </a:lnTo>
                <a:lnTo>
                  <a:pt x="1618488" y="2916707"/>
                </a:lnTo>
                <a:lnTo>
                  <a:pt x="1650378" y="2916707"/>
                </a:lnTo>
                <a:lnTo>
                  <a:pt x="1650378" y="2948597"/>
                </a:lnTo>
                <a:lnTo>
                  <a:pt x="1681924" y="2948597"/>
                </a:lnTo>
                <a:close/>
                <a:moveTo>
                  <a:pt x="1612659" y="3083014"/>
                </a:moveTo>
                <a:lnTo>
                  <a:pt x="1612659" y="3053182"/>
                </a:lnTo>
                <a:lnTo>
                  <a:pt x="1642491" y="3053182"/>
                </a:lnTo>
                <a:lnTo>
                  <a:pt x="1642491" y="3023006"/>
                </a:lnTo>
                <a:lnTo>
                  <a:pt x="1612659" y="3023006"/>
                </a:lnTo>
                <a:lnTo>
                  <a:pt x="1612659" y="2993174"/>
                </a:lnTo>
                <a:lnTo>
                  <a:pt x="1582483" y="2993174"/>
                </a:lnTo>
                <a:lnTo>
                  <a:pt x="1582483" y="3023006"/>
                </a:lnTo>
                <a:lnTo>
                  <a:pt x="1552651" y="3023006"/>
                </a:lnTo>
                <a:lnTo>
                  <a:pt x="1552651" y="3053182"/>
                </a:lnTo>
                <a:lnTo>
                  <a:pt x="1582483" y="3053182"/>
                </a:lnTo>
                <a:lnTo>
                  <a:pt x="1582483" y="3083014"/>
                </a:lnTo>
                <a:lnTo>
                  <a:pt x="1612659" y="3083014"/>
                </a:lnTo>
                <a:close/>
                <a:moveTo>
                  <a:pt x="1887322" y="3084043"/>
                </a:moveTo>
                <a:lnTo>
                  <a:pt x="1887322" y="3053525"/>
                </a:lnTo>
                <a:lnTo>
                  <a:pt x="1917840" y="3053525"/>
                </a:lnTo>
                <a:lnTo>
                  <a:pt x="1917840" y="3022664"/>
                </a:lnTo>
                <a:lnTo>
                  <a:pt x="1887322" y="3022664"/>
                </a:lnTo>
                <a:lnTo>
                  <a:pt x="1887322" y="2992145"/>
                </a:lnTo>
                <a:lnTo>
                  <a:pt x="1856461" y="2992145"/>
                </a:lnTo>
                <a:lnTo>
                  <a:pt x="1856461" y="3022664"/>
                </a:lnTo>
                <a:lnTo>
                  <a:pt x="1825942" y="3022664"/>
                </a:lnTo>
                <a:lnTo>
                  <a:pt x="1825942" y="3053525"/>
                </a:lnTo>
                <a:lnTo>
                  <a:pt x="1856461" y="3053525"/>
                </a:lnTo>
                <a:lnTo>
                  <a:pt x="1856461" y="3084043"/>
                </a:lnTo>
                <a:lnTo>
                  <a:pt x="1887322" y="3084043"/>
                </a:lnTo>
                <a:close/>
                <a:moveTo>
                  <a:pt x="1749819" y="3083700"/>
                </a:moveTo>
                <a:lnTo>
                  <a:pt x="1749819" y="3053182"/>
                </a:lnTo>
                <a:lnTo>
                  <a:pt x="1780337" y="3053182"/>
                </a:lnTo>
                <a:lnTo>
                  <a:pt x="1780337" y="3023006"/>
                </a:lnTo>
                <a:lnTo>
                  <a:pt x="1749819" y="3023006"/>
                </a:lnTo>
                <a:lnTo>
                  <a:pt x="1749819" y="2992488"/>
                </a:lnTo>
                <a:lnTo>
                  <a:pt x="1719643" y="2992488"/>
                </a:lnTo>
                <a:lnTo>
                  <a:pt x="1719643" y="3023006"/>
                </a:lnTo>
                <a:lnTo>
                  <a:pt x="1689125" y="3023006"/>
                </a:lnTo>
                <a:lnTo>
                  <a:pt x="1689125" y="3053182"/>
                </a:lnTo>
                <a:lnTo>
                  <a:pt x="1719643" y="3053182"/>
                </a:lnTo>
                <a:lnTo>
                  <a:pt x="1719643" y="3083700"/>
                </a:lnTo>
                <a:lnTo>
                  <a:pt x="1749819" y="3083700"/>
                </a:lnTo>
                <a:close/>
                <a:moveTo>
                  <a:pt x="1819427" y="2949283"/>
                </a:moveTo>
                <a:lnTo>
                  <a:pt x="1819427" y="2917050"/>
                </a:lnTo>
                <a:lnTo>
                  <a:pt x="1851660" y="2917050"/>
                </a:lnTo>
                <a:lnTo>
                  <a:pt x="1851660" y="2884818"/>
                </a:lnTo>
                <a:lnTo>
                  <a:pt x="1819427" y="2884818"/>
                </a:lnTo>
                <a:lnTo>
                  <a:pt x="1819427" y="2852585"/>
                </a:lnTo>
                <a:lnTo>
                  <a:pt x="1787195" y="2852585"/>
                </a:lnTo>
                <a:lnTo>
                  <a:pt x="1787195" y="2884818"/>
                </a:lnTo>
                <a:lnTo>
                  <a:pt x="1754962" y="2884818"/>
                </a:lnTo>
                <a:lnTo>
                  <a:pt x="1754962" y="2917050"/>
                </a:lnTo>
                <a:lnTo>
                  <a:pt x="1787195" y="2917050"/>
                </a:lnTo>
                <a:lnTo>
                  <a:pt x="1787195" y="2949283"/>
                </a:lnTo>
                <a:lnTo>
                  <a:pt x="1819427" y="2949283"/>
                </a:lnTo>
                <a:close/>
                <a:moveTo>
                  <a:pt x="2024482" y="3084043"/>
                </a:moveTo>
                <a:lnTo>
                  <a:pt x="2024482" y="3053525"/>
                </a:lnTo>
                <a:lnTo>
                  <a:pt x="2055000" y="3053525"/>
                </a:lnTo>
                <a:lnTo>
                  <a:pt x="2055000" y="3022664"/>
                </a:lnTo>
                <a:lnTo>
                  <a:pt x="2024482" y="3022664"/>
                </a:lnTo>
                <a:lnTo>
                  <a:pt x="2024482" y="2992145"/>
                </a:lnTo>
                <a:lnTo>
                  <a:pt x="1993621" y="2992145"/>
                </a:lnTo>
                <a:lnTo>
                  <a:pt x="1993621" y="3022664"/>
                </a:lnTo>
                <a:lnTo>
                  <a:pt x="1963102" y="3022664"/>
                </a:lnTo>
                <a:lnTo>
                  <a:pt x="1963102" y="3053525"/>
                </a:lnTo>
                <a:lnTo>
                  <a:pt x="1993621" y="3053525"/>
                </a:lnTo>
                <a:lnTo>
                  <a:pt x="1993621" y="3084043"/>
                </a:lnTo>
                <a:lnTo>
                  <a:pt x="2024482" y="3084043"/>
                </a:lnTo>
                <a:close/>
                <a:moveTo>
                  <a:pt x="1171003" y="1072248"/>
                </a:moveTo>
                <a:lnTo>
                  <a:pt x="1171003" y="1102766"/>
                </a:lnTo>
                <a:lnTo>
                  <a:pt x="1140485" y="1102766"/>
                </a:lnTo>
                <a:lnTo>
                  <a:pt x="1140485" y="1132942"/>
                </a:lnTo>
                <a:lnTo>
                  <a:pt x="1171003" y="1132942"/>
                </a:lnTo>
                <a:lnTo>
                  <a:pt x="1171003" y="1163460"/>
                </a:lnTo>
                <a:lnTo>
                  <a:pt x="1201179" y="1163460"/>
                </a:lnTo>
                <a:lnTo>
                  <a:pt x="1201179" y="1132942"/>
                </a:lnTo>
                <a:lnTo>
                  <a:pt x="1231697" y="1132942"/>
                </a:lnTo>
                <a:lnTo>
                  <a:pt x="1231697" y="1102766"/>
                </a:lnTo>
                <a:lnTo>
                  <a:pt x="1201179" y="1102766"/>
                </a:lnTo>
                <a:lnTo>
                  <a:pt x="1201179" y="1072248"/>
                </a:lnTo>
                <a:lnTo>
                  <a:pt x="1171003" y="1072248"/>
                </a:lnTo>
                <a:close/>
                <a:moveTo>
                  <a:pt x="965606" y="1210780"/>
                </a:moveTo>
                <a:lnTo>
                  <a:pt x="965606" y="1240269"/>
                </a:lnTo>
                <a:lnTo>
                  <a:pt x="936117" y="1240269"/>
                </a:lnTo>
                <a:lnTo>
                  <a:pt x="936117" y="1269759"/>
                </a:lnTo>
                <a:lnTo>
                  <a:pt x="965606" y="1269759"/>
                </a:lnTo>
                <a:lnTo>
                  <a:pt x="965606" y="1299248"/>
                </a:lnTo>
                <a:lnTo>
                  <a:pt x="995096" y="1299248"/>
                </a:lnTo>
                <a:lnTo>
                  <a:pt x="995096" y="1269759"/>
                </a:lnTo>
                <a:lnTo>
                  <a:pt x="1024585" y="1269759"/>
                </a:lnTo>
                <a:lnTo>
                  <a:pt x="1024585" y="1240269"/>
                </a:lnTo>
                <a:lnTo>
                  <a:pt x="995096" y="1240269"/>
                </a:lnTo>
                <a:lnTo>
                  <a:pt x="995096" y="1210780"/>
                </a:lnTo>
                <a:lnTo>
                  <a:pt x="965606" y="1210780"/>
                </a:lnTo>
                <a:close/>
                <a:moveTo>
                  <a:pt x="1034529" y="1074306"/>
                </a:moveTo>
                <a:lnTo>
                  <a:pt x="1034529" y="1103452"/>
                </a:lnTo>
                <a:lnTo>
                  <a:pt x="1005383" y="1103452"/>
                </a:lnTo>
                <a:lnTo>
                  <a:pt x="1005383" y="1132256"/>
                </a:lnTo>
                <a:lnTo>
                  <a:pt x="1034529" y="1132256"/>
                </a:lnTo>
                <a:lnTo>
                  <a:pt x="1034529" y="1161402"/>
                </a:lnTo>
                <a:lnTo>
                  <a:pt x="1063333" y="1161402"/>
                </a:lnTo>
                <a:lnTo>
                  <a:pt x="1063333" y="1132256"/>
                </a:lnTo>
                <a:lnTo>
                  <a:pt x="1092479" y="1132256"/>
                </a:lnTo>
                <a:lnTo>
                  <a:pt x="1092479" y="1103452"/>
                </a:lnTo>
                <a:lnTo>
                  <a:pt x="1063333" y="1103452"/>
                </a:lnTo>
                <a:lnTo>
                  <a:pt x="1063333" y="1074306"/>
                </a:lnTo>
                <a:lnTo>
                  <a:pt x="1034529" y="1074306"/>
                </a:lnTo>
                <a:close/>
                <a:moveTo>
                  <a:pt x="1307478" y="1070534"/>
                </a:moveTo>
                <a:lnTo>
                  <a:pt x="1307478" y="1102081"/>
                </a:lnTo>
                <a:lnTo>
                  <a:pt x="1275931" y="1102081"/>
                </a:lnTo>
                <a:lnTo>
                  <a:pt x="1275931" y="1133627"/>
                </a:lnTo>
                <a:lnTo>
                  <a:pt x="1307478" y="1133627"/>
                </a:lnTo>
                <a:lnTo>
                  <a:pt x="1307478" y="1165174"/>
                </a:lnTo>
                <a:lnTo>
                  <a:pt x="1339024" y="1165174"/>
                </a:lnTo>
                <a:lnTo>
                  <a:pt x="1339024" y="1133627"/>
                </a:lnTo>
                <a:lnTo>
                  <a:pt x="1370571" y="1133627"/>
                </a:lnTo>
                <a:lnTo>
                  <a:pt x="1370571" y="1102081"/>
                </a:lnTo>
                <a:lnTo>
                  <a:pt x="1339024" y="1102081"/>
                </a:lnTo>
                <a:lnTo>
                  <a:pt x="1339024" y="1070534"/>
                </a:lnTo>
                <a:lnTo>
                  <a:pt x="1307478" y="1070534"/>
                </a:lnTo>
                <a:close/>
                <a:moveTo>
                  <a:pt x="1102081" y="1208380"/>
                </a:moveTo>
                <a:lnTo>
                  <a:pt x="1102081" y="1239584"/>
                </a:lnTo>
                <a:lnTo>
                  <a:pt x="1070877" y="1239584"/>
                </a:lnTo>
                <a:lnTo>
                  <a:pt x="1070877" y="1270445"/>
                </a:lnTo>
                <a:lnTo>
                  <a:pt x="1102081" y="1270445"/>
                </a:lnTo>
                <a:lnTo>
                  <a:pt x="1102081" y="1301648"/>
                </a:lnTo>
                <a:lnTo>
                  <a:pt x="1132942" y="1301648"/>
                </a:lnTo>
                <a:lnTo>
                  <a:pt x="1132942" y="1270445"/>
                </a:lnTo>
                <a:lnTo>
                  <a:pt x="1164145" y="1270445"/>
                </a:lnTo>
                <a:lnTo>
                  <a:pt x="1164145" y="1239584"/>
                </a:lnTo>
                <a:lnTo>
                  <a:pt x="1132942" y="1239584"/>
                </a:lnTo>
                <a:lnTo>
                  <a:pt x="1132942" y="1208380"/>
                </a:lnTo>
                <a:lnTo>
                  <a:pt x="1102081" y="1208380"/>
                </a:lnTo>
                <a:close/>
                <a:moveTo>
                  <a:pt x="1239926" y="936460"/>
                </a:moveTo>
                <a:lnTo>
                  <a:pt x="1239926" y="965949"/>
                </a:lnTo>
                <a:lnTo>
                  <a:pt x="1210437" y="965949"/>
                </a:lnTo>
                <a:lnTo>
                  <a:pt x="1210437" y="995439"/>
                </a:lnTo>
                <a:lnTo>
                  <a:pt x="1239926" y="995439"/>
                </a:lnTo>
                <a:lnTo>
                  <a:pt x="1239926" y="1024928"/>
                </a:lnTo>
                <a:lnTo>
                  <a:pt x="1269416" y="1024928"/>
                </a:lnTo>
                <a:lnTo>
                  <a:pt x="1269416" y="995439"/>
                </a:lnTo>
                <a:lnTo>
                  <a:pt x="1298905" y="995439"/>
                </a:lnTo>
                <a:lnTo>
                  <a:pt x="1298905" y="965949"/>
                </a:lnTo>
                <a:lnTo>
                  <a:pt x="1269416" y="965949"/>
                </a:lnTo>
                <a:lnTo>
                  <a:pt x="1269416" y="936460"/>
                </a:lnTo>
                <a:lnTo>
                  <a:pt x="1239926" y="936460"/>
                </a:lnTo>
                <a:close/>
                <a:moveTo>
                  <a:pt x="1376743" y="935088"/>
                </a:moveTo>
                <a:lnTo>
                  <a:pt x="1376743" y="965606"/>
                </a:lnTo>
                <a:lnTo>
                  <a:pt x="1346225" y="965606"/>
                </a:lnTo>
                <a:lnTo>
                  <a:pt x="1346225" y="995782"/>
                </a:lnTo>
                <a:lnTo>
                  <a:pt x="1376743" y="995782"/>
                </a:lnTo>
                <a:lnTo>
                  <a:pt x="1376743" y="1026300"/>
                </a:lnTo>
                <a:lnTo>
                  <a:pt x="1406919" y="1026300"/>
                </a:lnTo>
                <a:lnTo>
                  <a:pt x="1406919" y="995782"/>
                </a:lnTo>
                <a:lnTo>
                  <a:pt x="1437437" y="995782"/>
                </a:lnTo>
                <a:lnTo>
                  <a:pt x="1437437" y="965606"/>
                </a:lnTo>
                <a:lnTo>
                  <a:pt x="1406919" y="965606"/>
                </a:lnTo>
                <a:lnTo>
                  <a:pt x="1406919" y="935088"/>
                </a:lnTo>
                <a:lnTo>
                  <a:pt x="1376743" y="935088"/>
                </a:lnTo>
                <a:close/>
                <a:moveTo>
                  <a:pt x="1513218" y="933717"/>
                </a:moveTo>
                <a:lnTo>
                  <a:pt x="1513218" y="964921"/>
                </a:lnTo>
                <a:lnTo>
                  <a:pt x="1482014" y="964921"/>
                </a:lnTo>
                <a:lnTo>
                  <a:pt x="1482014" y="996467"/>
                </a:lnTo>
                <a:lnTo>
                  <a:pt x="1513218" y="996467"/>
                </a:lnTo>
                <a:lnTo>
                  <a:pt x="1513218" y="1027671"/>
                </a:lnTo>
                <a:lnTo>
                  <a:pt x="1544764" y="1027671"/>
                </a:lnTo>
                <a:lnTo>
                  <a:pt x="1544764" y="996467"/>
                </a:lnTo>
                <a:lnTo>
                  <a:pt x="1575968" y="996467"/>
                </a:lnTo>
                <a:lnTo>
                  <a:pt x="1575968" y="964921"/>
                </a:lnTo>
                <a:lnTo>
                  <a:pt x="1544764" y="964921"/>
                </a:lnTo>
                <a:lnTo>
                  <a:pt x="1544764" y="933717"/>
                </a:lnTo>
                <a:lnTo>
                  <a:pt x="1513218" y="933717"/>
                </a:lnTo>
                <a:close/>
                <a:moveTo>
                  <a:pt x="1582483" y="798614"/>
                </a:moveTo>
                <a:lnTo>
                  <a:pt x="1582483" y="828446"/>
                </a:lnTo>
                <a:lnTo>
                  <a:pt x="1552651" y="828446"/>
                </a:lnTo>
                <a:lnTo>
                  <a:pt x="1552651" y="858622"/>
                </a:lnTo>
                <a:lnTo>
                  <a:pt x="1582483" y="858622"/>
                </a:lnTo>
                <a:lnTo>
                  <a:pt x="1582483" y="888454"/>
                </a:lnTo>
                <a:lnTo>
                  <a:pt x="1612659" y="888454"/>
                </a:lnTo>
                <a:lnTo>
                  <a:pt x="1612659" y="858622"/>
                </a:lnTo>
                <a:lnTo>
                  <a:pt x="1642491" y="858622"/>
                </a:lnTo>
                <a:lnTo>
                  <a:pt x="1642491" y="828446"/>
                </a:lnTo>
                <a:lnTo>
                  <a:pt x="1612659" y="828446"/>
                </a:lnTo>
                <a:lnTo>
                  <a:pt x="1612659" y="798614"/>
                </a:lnTo>
                <a:lnTo>
                  <a:pt x="1582483" y="798614"/>
                </a:lnTo>
                <a:close/>
                <a:moveTo>
                  <a:pt x="1445666" y="799643"/>
                </a:moveTo>
                <a:lnTo>
                  <a:pt x="1445666" y="828789"/>
                </a:lnTo>
                <a:lnTo>
                  <a:pt x="1416520" y="828789"/>
                </a:lnTo>
                <a:lnTo>
                  <a:pt x="1416520" y="858279"/>
                </a:lnTo>
                <a:lnTo>
                  <a:pt x="1445666" y="858279"/>
                </a:lnTo>
                <a:lnTo>
                  <a:pt x="1445666" y="887425"/>
                </a:lnTo>
                <a:lnTo>
                  <a:pt x="1475156" y="887425"/>
                </a:lnTo>
                <a:lnTo>
                  <a:pt x="1475156" y="858279"/>
                </a:lnTo>
                <a:lnTo>
                  <a:pt x="1504302" y="858279"/>
                </a:lnTo>
                <a:lnTo>
                  <a:pt x="1504302" y="828789"/>
                </a:lnTo>
                <a:lnTo>
                  <a:pt x="1475156" y="828789"/>
                </a:lnTo>
                <a:lnTo>
                  <a:pt x="1475156" y="799643"/>
                </a:lnTo>
                <a:lnTo>
                  <a:pt x="1445666" y="799643"/>
                </a:lnTo>
                <a:close/>
                <a:moveTo>
                  <a:pt x="555841" y="1764563"/>
                </a:moveTo>
                <a:lnTo>
                  <a:pt x="555841" y="1790624"/>
                </a:lnTo>
                <a:lnTo>
                  <a:pt x="529780" y="1790624"/>
                </a:lnTo>
                <a:lnTo>
                  <a:pt x="529780" y="1816684"/>
                </a:lnTo>
                <a:lnTo>
                  <a:pt x="555841" y="1816684"/>
                </a:lnTo>
                <a:lnTo>
                  <a:pt x="555841" y="1842745"/>
                </a:lnTo>
                <a:lnTo>
                  <a:pt x="581901" y="1842745"/>
                </a:lnTo>
                <a:lnTo>
                  <a:pt x="581901" y="1816684"/>
                </a:lnTo>
                <a:lnTo>
                  <a:pt x="607962" y="1816684"/>
                </a:lnTo>
                <a:lnTo>
                  <a:pt x="607962" y="1790624"/>
                </a:lnTo>
                <a:lnTo>
                  <a:pt x="581901" y="1790624"/>
                </a:lnTo>
                <a:lnTo>
                  <a:pt x="581901" y="1764563"/>
                </a:lnTo>
                <a:lnTo>
                  <a:pt x="555841" y="1764563"/>
                </a:lnTo>
                <a:close/>
                <a:moveTo>
                  <a:pt x="650824" y="2255596"/>
                </a:moveTo>
                <a:lnTo>
                  <a:pt x="650824" y="2228507"/>
                </a:lnTo>
                <a:lnTo>
                  <a:pt x="677913" y="2228507"/>
                </a:lnTo>
                <a:lnTo>
                  <a:pt x="677913" y="2201761"/>
                </a:lnTo>
                <a:lnTo>
                  <a:pt x="650824" y="2201761"/>
                </a:lnTo>
                <a:lnTo>
                  <a:pt x="650824" y="2174672"/>
                </a:lnTo>
                <a:lnTo>
                  <a:pt x="624078" y="2174672"/>
                </a:lnTo>
                <a:lnTo>
                  <a:pt x="624078" y="2201761"/>
                </a:lnTo>
                <a:lnTo>
                  <a:pt x="596989" y="2201761"/>
                </a:lnTo>
                <a:lnTo>
                  <a:pt x="596989" y="2228507"/>
                </a:lnTo>
                <a:lnTo>
                  <a:pt x="624078" y="2228507"/>
                </a:lnTo>
                <a:lnTo>
                  <a:pt x="624078" y="2255596"/>
                </a:lnTo>
                <a:lnTo>
                  <a:pt x="650824" y="2255596"/>
                </a:lnTo>
                <a:close/>
                <a:moveTo>
                  <a:pt x="2573807" y="1989163"/>
                </a:moveTo>
                <a:lnTo>
                  <a:pt x="2573807" y="1956930"/>
                </a:lnTo>
                <a:lnTo>
                  <a:pt x="2606040" y="1956930"/>
                </a:lnTo>
                <a:lnTo>
                  <a:pt x="2606040" y="1924698"/>
                </a:lnTo>
                <a:lnTo>
                  <a:pt x="2573807" y="1924698"/>
                </a:lnTo>
                <a:lnTo>
                  <a:pt x="2573807" y="1892465"/>
                </a:lnTo>
                <a:lnTo>
                  <a:pt x="2541575" y="1892465"/>
                </a:lnTo>
                <a:lnTo>
                  <a:pt x="2541575" y="1924698"/>
                </a:lnTo>
                <a:lnTo>
                  <a:pt x="2509342" y="1924698"/>
                </a:lnTo>
                <a:lnTo>
                  <a:pt x="2509342" y="1956930"/>
                </a:lnTo>
                <a:lnTo>
                  <a:pt x="2541575" y="1956930"/>
                </a:lnTo>
                <a:lnTo>
                  <a:pt x="2541575" y="1989163"/>
                </a:lnTo>
                <a:lnTo>
                  <a:pt x="2573807" y="1989163"/>
                </a:lnTo>
                <a:close/>
                <a:moveTo>
                  <a:pt x="788327" y="2530945"/>
                </a:moveTo>
                <a:lnTo>
                  <a:pt x="788327" y="2503170"/>
                </a:lnTo>
                <a:lnTo>
                  <a:pt x="816102" y="2503170"/>
                </a:lnTo>
                <a:lnTo>
                  <a:pt x="816102" y="2475738"/>
                </a:lnTo>
                <a:lnTo>
                  <a:pt x="788327" y="2475738"/>
                </a:lnTo>
                <a:lnTo>
                  <a:pt x="788327" y="2447963"/>
                </a:lnTo>
                <a:lnTo>
                  <a:pt x="760895" y="2447963"/>
                </a:lnTo>
                <a:lnTo>
                  <a:pt x="760895" y="2475738"/>
                </a:lnTo>
                <a:lnTo>
                  <a:pt x="733120" y="2475738"/>
                </a:lnTo>
                <a:lnTo>
                  <a:pt x="733120" y="2503170"/>
                </a:lnTo>
                <a:lnTo>
                  <a:pt x="760895" y="2503170"/>
                </a:lnTo>
                <a:lnTo>
                  <a:pt x="760895" y="2530945"/>
                </a:lnTo>
                <a:lnTo>
                  <a:pt x="788327" y="2530945"/>
                </a:lnTo>
                <a:close/>
                <a:moveTo>
                  <a:pt x="719747" y="2393442"/>
                </a:moveTo>
                <a:lnTo>
                  <a:pt x="719747" y="2366010"/>
                </a:lnTo>
                <a:lnTo>
                  <a:pt x="747179" y="2366010"/>
                </a:lnTo>
                <a:lnTo>
                  <a:pt x="747179" y="2338578"/>
                </a:lnTo>
                <a:lnTo>
                  <a:pt x="719747" y="2338578"/>
                </a:lnTo>
                <a:lnTo>
                  <a:pt x="719747" y="2311146"/>
                </a:lnTo>
                <a:lnTo>
                  <a:pt x="692315" y="2311146"/>
                </a:lnTo>
                <a:lnTo>
                  <a:pt x="692315" y="2338578"/>
                </a:lnTo>
                <a:lnTo>
                  <a:pt x="664883" y="2338578"/>
                </a:lnTo>
                <a:lnTo>
                  <a:pt x="664883" y="2366010"/>
                </a:lnTo>
                <a:lnTo>
                  <a:pt x="692315" y="2366010"/>
                </a:lnTo>
                <a:lnTo>
                  <a:pt x="692315" y="2393442"/>
                </a:lnTo>
                <a:lnTo>
                  <a:pt x="719747" y="2393442"/>
                </a:lnTo>
                <a:close/>
                <a:moveTo>
                  <a:pt x="581901" y="2117065"/>
                </a:moveTo>
                <a:lnTo>
                  <a:pt x="581901" y="2091004"/>
                </a:lnTo>
                <a:lnTo>
                  <a:pt x="607962" y="2091004"/>
                </a:lnTo>
                <a:lnTo>
                  <a:pt x="607962" y="2064944"/>
                </a:lnTo>
                <a:lnTo>
                  <a:pt x="581901" y="2064944"/>
                </a:lnTo>
                <a:lnTo>
                  <a:pt x="581901" y="2038883"/>
                </a:lnTo>
                <a:lnTo>
                  <a:pt x="555841" y="2038883"/>
                </a:lnTo>
                <a:lnTo>
                  <a:pt x="555841" y="2064944"/>
                </a:lnTo>
                <a:lnTo>
                  <a:pt x="529780" y="2064944"/>
                </a:lnTo>
                <a:lnTo>
                  <a:pt x="529780" y="2091004"/>
                </a:lnTo>
                <a:lnTo>
                  <a:pt x="555841" y="2091004"/>
                </a:lnTo>
                <a:lnTo>
                  <a:pt x="555841" y="2117065"/>
                </a:lnTo>
                <a:lnTo>
                  <a:pt x="581901" y="2117065"/>
                </a:lnTo>
                <a:close/>
                <a:moveTo>
                  <a:pt x="829475" y="1213866"/>
                </a:moveTo>
                <a:lnTo>
                  <a:pt x="829475" y="1241298"/>
                </a:lnTo>
                <a:lnTo>
                  <a:pt x="802043" y="1241298"/>
                </a:lnTo>
                <a:lnTo>
                  <a:pt x="802043" y="1268730"/>
                </a:lnTo>
                <a:lnTo>
                  <a:pt x="829475" y="1268730"/>
                </a:lnTo>
                <a:lnTo>
                  <a:pt x="829475" y="1296162"/>
                </a:lnTo>
                <a:lnTo>
                  <a:pt x="856907" y="1296162"/>
                </a:lnTo>
                <a:lnTo>
                  <a:pt x="856907" y="1268730"/>
                </a:lnTo>
                <a:lnTo>
                  <a:pt x="884339" y="1268730"/>
                </a:lnTo>
                <a:lnTo>
                  <a:pt x="884339" y="1241298"/>
                </a:lnTo>
                <a:lnTo>
                  <a:pt x="856907" y="1241298"/>
                </a:lnTo>
                <a:lnTo>
                  <a:pt x="856907" y="1213866"/>
                </a:lnTo>
                <a:lnTo>
                  <a:pt x="829475" y="1213866"/>
                </a:lnTo>
                <a:close/>
                <a:moveTo>
                  <a:pt x="624078" y="1626375"/>
                </a:moveTo>
                <a:lnTo>
                  <a:pt x="624078" y="1653121"/>
                </a:lnTo>
                <a:lnTo>
                  <a:pt x="597332" y="1653121"/>
                </a:lnTo>
                <a:lnTo>
                  <a:pt x="597332" y="1679867"/>
                </a:lnTo>
                <a:lnTo>
                  <a:pt x="624078" y="1679867"/>
                </a:lnTo>
                <a:lnTo>
                  <a:pt x="624078" y="1706613"/>
                </a:lnTo>
                <a:lnTo>
                  <a:pt x="650824" y="1706613"/>
                </a:lnTo>
                <a:lnTo>
                  <a:pt x="650824" y="1679867"/>
                </a:lnTo>
                <a:lnTo>
                  <a:pt x="677570" y="1679867"/>
                </a:lnTo>
                <a:lnTo>
                  <a:pt x="677570" y="1653121"/>
                </a:lnTo>
                <a:lnTo>
                  <a:pt x="650824" y="1653121"/>
                </a:lnTo>
                <a:lnTo>
                  <a:pt x="650824" y="1626375"/>
                </a:lnTo>
                <a:lnTo>
                  <a:pt x="624078" y="1626375"/>
                </a:lnTo>
                <a:close/>
                <a:moveTo>
                  <a:pt x="760895" y="1350683"/>
                </a:moveTo>
                <a:lnTo>
                  <a:pt x="760895" y="1378458"/>
                </a:lnTo>
                <a:lnTo>
                  <a:pt x="733120" y="1378458"/>
                </a:lnTo>
                <a:lnTo>
                  <a:pt x="733120" y="1405890"/>
                </a:lnTo>
                <a:lnTo>
                  <a:pt x="760895" y="1405890"/>
                </a:lnTo>
                <a:lnTo>
                  <a:pt x="760895" y="1433665"/>
                </a:lnTo>
                <a:lnTo>
                  <a:pt x="788327" y="1433665"/>
                </a:lnTo>
                <a:lnTo>
                  <a:pt x="788327" y="1405890"/>
                </a:lnTo>
                <a:lnTo>
                  <a:pt x="816102" y="1405890"/>
                </a:lnTo>
                <a:lnTo>
                  <a:pt x="816102" y="1378458"/>
                </a:lnTo>
                <a:lnTo>
                  <a:pt x="788327" y="1378458"/>
                </a:lnTo>
                <a:lnTo>
                  <a:pt x="788327" y="1350683"/>
                </a:lnTo>
                <a:lnTo>
                  <a:pt x="760895" y="1350683"/>
                </a:lnTo>
                <a:close/>
                <a:moveTo>
                  <a:pt x="692315" y="1488186"/>
                </a:moveTo>
                <a:lnTo>
                  <a:pt x="692315" y="1515618"/>
                </a:lnTo>
                <a:lnTo>
                  <a:pt x="664883" y="1515618"/>
                </a:lnTo>
                <a:lnTo>
                  <a:pt x="664883" y="1543050"/>
                </a:lnTo>
                <a:lnTo>
                  <a:pt x="692315" y="1543050"/>
                </a:lnTo>
                <a:lnTo>
                  <a:pt x="692315" y="1570482"/>
                </a:lnTo>
                <a:lnTo>
                  <a:pt x="719747" y="1570482"/>
                </a:lnTo>
                <a:lnTo>
                  <a:pt x="719747" y="1543050"/>
                </a:lnTo>
                <a:lnTo>
                  <a:pt x="747179" y="1543050"/>
                </a:lnTo>
                <a:lnTo>
                  <a:pt x="747179" y="1515618"/>
                </a:lnTo>
                <a:lnTo>
                  <a:pt x="719747" y="1515618"/>
                </a:lnTo>
                <a:lnTo>
                  <a:pt x="719747" y="1488186"/>
                </a:lnTo>
                <a:lnTo>
                  <a:pt x="692315" y="1488186"/>
                </a:lnTo>
                <a:close/>
                <a:moveTo>
                  <a:pt x="1789252" y="663854"/>
                </a:moveTo>
                <a:lnTo>
                  <a:pt x="1789252" y="692315"/>
                </a:lnTo>
                <a:lnTo>
                  <a:pt x="1760791" y="692315"/>
                </a:lnTo>
                <a:lnTo>
                  <a:pt x="1760791" y="720433"/>
                </a:lnTo>
                <a:lnTo>
                  <a:pt x="1789252" y="720433"/>
                </a:lnTo>
                <a:lnTo>
                  <a:pt x="1789252" y="748894"/>
                </a:lnTo>
                <a:lnTo>
                  <a:pt x="1817370" y="748894"/>
                </a:lnTo>
                <a:lnTo>
                  <a:pt x="1817370" y="720433"/>
                </a:lnTo>
                <a:lnTo>
                  <a:pt x="1845831" y="720433"/>
                </a:lnTo>
                <a:lnTo>
                  <a:pt x="1845831" y="692315"/>
                </a:lnTo>
                <a:lnTo>
                  <a:pt x="1817370" y="692315"/>
                </a:lnTo>
                <a:lnTo>
                  <a:pt x="1817370" y="663854"/>
                </a:lnTo>
                <a:lnTo>
                  <a:pt x="1789252" y="663854"/>
                </a:lnTo>
                <a:close/>
                <a:moveTo>
                  <a:pt x="2749372" y="938517"/>
                </a:moveTo>
                <a:lnTo>
                  <a:pt x="2749372" y="966635"/>
                </a:lnTo>
                <a:lnTo>
                  <a:pt x="2721254" y="966635"/>
                </a:lnTo>
                <a:lnTo>
                  <a:pt x="2721254" y="994753"/>
                </a:lnTo>
                <a:lnTo>
                  <a:pt x="2749372" y="994753"/>
                </a:lnTo>
                <a:lnTo>
                  <a:pt x="2749372" y="1022871"/>
                </a:lnTo>
                <a:lnTo>
                  <a:pt x="2777490" y="1022871"/>
                </a:lnTo>
                <a:lnTo>
                  <a:pt x="2777490" y="994753"/>
                </a:lnTo>
                <a:lnTo>
                  <a:pt x="2805608" y="994753"/>
                </a:lnTo>
                <a:lnTo>
                  <a:pt x="2805608" y="966635"/>
                </a:lnTo>
                <a:lnTo>
                  <a:pt x="2777490" y="966635"/>
                </a:lnTo>
                <a:lnTo>
                  <a:pt x="2777490" y="938517"/>
                </a:lnTo>
                <a:lnTo>
                  <a:pt x="2749372" y="938517"/>
                </a:lnTo>
                <a:close/>
                <a:moveTo>
                  <a:pt x="2613584" y="668312"/>
                </a:moveTo>
                <a:lnTo>
                  <a:pt x="2613584" y="693687"/>
                </a:lnTo>
                <a:lnTo>
                  <a:pt x="2588209" y="693687"/>
                </a:lnTo>
                <a:lnTo>
                  <a:pt x="2588209" y="719061"/>
                </a:lnTo>
                <a:lnTo>
                  <a:pt x="2613584" y="719061"/>
                </a:lnTo>
                <a:lnTo>
                  <a:pt x="2613584" y="744436"/>
                </a:lnTo>
                <a:lnTo>
                  <a:pt x="2638958" y="744436"/>
                </a:lnTo>
                <a:lnTo>
                  <a:pt x="2638958" y="719061"/>
                </a:lnTo>
                <a:lnTo>
                  <a:pt x="2664333" y="719061"/>
                </a:lnTo>
                <a:lnTo>
                  <a:pt x="2664333" y="693687"/>
                </a:lnTo>
                <a:lnTo>
                  <a:pt x="2638958" y="693687"/>
                </a:lnTo>
                <a:lnTo>
                  <a:pt x="2638958" y="668312"/>
                </a:lnTo>
                <a:lnTo>
                  <a:pt x="2613584" y="668312"/>
                </a:lnTo>
                <a:close/>
                <a:moveTo>
                  <a:pt x="2681478" y="803415"/>
                </a:moveTo>
                <a:lnTo>
                  <a:pt x="2681478" y="830161"/>
                </a:lnTo>
                <a:lnTo>
                  <a:pt x="2654732" y="830161"/>
                </a:lnTo>
                <a:lnTo>
                  <a:pt x="2654732" y="856907"/>
                </a:lnTo>
                <a:lnTo>
                  <a:pt x="2681478" y="856907"/>
                </a:lnTo>
                <a:lnTo>
                  <a:pt x="2681478" y="883653"/>
                </a:lnTo>
                <a:lnTo>
                  <a:pt x="2708224" y="883653"/>
                </a:lnTo>
                <a:lnTo>
                  <a:pt x="2708224" y="856907"/>
                </a:lnTo>
                <a:lnTo>
                  <a:pt x="2734970" y="856907"/>
                </a:lnTo>
                <a:lnTo>
                  <a:pt x="2734970" y="830161"/>
                </a:lnTo>
                <a:lnTo>
                  <a:pt x="2708224" y="830161"/>
                </a:lnTo>
                <a:lnTo>
                  <a:pt x="2708224" y="803415"/>
                </a:lnTo>
                <a:lnTo>
                  <a:pt x="2681478" y="803415"/>
                </a:lnTo>
                <a:close/>
                <a:moveTo>
                  <a:pt x="2543632" y="801357"/>
                </a:moveTo>
                <a:lnTo>
                  <a:pt x="2543632" y="829475"/>
                </a:lnTo>
                <a:lnTo>
                  <a:pt x="2515514" y="829475"/>
                </a:lnTo>
                <a:lnTo>
                  <a:pt x="2515514" y="857593"/>
                </a:lnTo>
                <a:lnTo>
                  <a:pt x="2543632" y="857593"/>
                </a:lnTo>
                <a:lnTo>
                  <a:pt x="2543632" y="885711"/>
                </a:lnTo>
                <a:lnTo>
                  <a:pt x="2571750" y="885711"/>
                </a:lnTo>
                <a:lnTo>
                  <a:pt x="2571750" y="857593"/>
                </a:lnTo>
                <a:lnTo>
                  <a:pt x="2599868" y="857593"/>
                </a:lnTo>
                <a:lnTo>
                  <a:pt x="2599868" y="829475"/>
                </a:lnTo>
                <a:lnTo>
                  <a:pt x="2571750" y="829475"/>
                </a:lnTo>
                <a:lnTo>
                  <a:pt x="2571750" y="801357"/>
                </a:lnTo>
                <a:lnTo>
                  <a:pt x="2543632" y="801357"/>
                </a:lnTo>
                <a:close/>
                <a:moveTo>
                  <a:pt x="2475738" y="666598"/>
                </a:moveTo>
                <a:lnTo>
                  <a:pt x="2475738" y="693001"/>
                </a:lnTo>
                <a:lnTo>
                  <a:pt x="2449335" y="693001"/>
                </a:lnTo>
                <a:lnTo>
                  <a:pt x="2449335" y="719747"/>
                </a:lnTo>
                <a:lnTo>
                  <a:pt x="2475738" y="719747"/>
                </a:lnTo>
                <a:lnTo>
                  <a:pt x="2475738" y="746150"/>
                </a:lnTo>
                <a:lnTo>
                  <a:pt x="2502484" y="746150"/>
                </a:lnTo>
                <a:lnTo>
                  <a:pt x="2502484" y="719747"/>
                </a:lnTo>
                <a:lnTo>
                  <a:pt x="2528888" y="719747"/>
                </a:lnTo>
                <a:lnTo>
                  <a:pt x="2528888" y="693001"/>
                </a:lnTo>
                <a:lnTo>
                  <a:pt x="2502484" y="693001"/>
                </a:lnTo>
                <a:lnTo>
                  <a:pt x="2502484" y="666598"/>
                </a:lnTo>
                <a:lnTo>
                  <a:pt x="2475738" y="666598"/>
                </a:lnTo>
                <a:close/>
                <a:moveTo>
                  <a:pt x="2819324" y="805472"/>
                </a:moveTo>
                <a:lnTo>
                  <a:pt x="2819324" y="830847"/>
                </a:lnTo>
                <a:lnTo>
                  <a:pt x="2793949" y="830847"/>
                </a:lnTo>
                <a:lnTo>
                  <a:pt x="2793949" y="856221"/>
                </a:lnTo>
                <a:lnTo>
                  <a:pt x="2819324" y="856221"/>
                </a:lnTo>
                <a:lnTo>
                  <a:pt x="2819324" y="881596"/>
                </a:lnTo>
                <a:lnTo>
                  <a:pt x="2844698" y="881596"/>
                </a:lnTo>
                <a:lnTo>
                  <a:pt x="2844698" y="856221"/>
                </a:lnTo>
                <a:lnTo>
                  <a:pt x="2870073" y="856221"/>
                </a:lnTo>
                <a:lnTo>
                  <a:pt x="2870073" y="830847"/>
                </a:lnTo>
                <a:lnTo>
                  <a:pt x="2844698" y="830847"/>
                </a:lnTo>
                <a:lnTo>
                  <a:pt x="2844698" y="805472"/>
                </a:lnTo>
                <a:lnTo>
                  <a:pt x="2819324" y="805472"/>
                </a:lnTo>
                <a:close/>
                <a:moveTo>
                  <a:pt x="3024035" y="1213866"/>
                </a:moveTo>
                <a:lnTo>
                  <a:pt x="3024035" y="1241298"/>
                </a:lnTo>
                <a:lnTo>
                  <a:pt x="2996603" y="1241298"/>
                </a:lnTo>
                <a:lnTo>
                  <a:pt x="2996603" y="1268730"/>
                </a:lnTo>
                <a:lnTo>
                  <a:pt x="3024035" y="1268730"/>
                </a:lnTo>
                <a:lnTo>
                  <a:pt x="3024035" y="1296162"/>
                </a:lnTo>
                <a:lnTo>
                  <a:pt x="3051467" y="1296162"/>
                </a:lnTo>
                <a:lnTo>
                  <a:pt x="3051467" y="1268730"/>
                </a:lnTo>
                <a:lnTo>
                  <a:pt x="3078899" y="1268730"/>
                </a:lnTo>
                <a:lnTo>
                  <a:pt x="3078899" y="1241298"/>
                </a:lnTo>
                <a:lnTo>
                  <a:pt x="3051467" y="1241298"/>
                </a:lnTo>
                <a:lnTo>
                  <a:pt x="3051467" y="1213866"/>
                </a:lnTo>
                <a:lnTo>
                  <a:pt x="3024035" y="1213866"/>
                </a:lnTo>
                <a:close/>
                <a:moveTo>
                  <a:pt x="2405786" y="799643"/>
                </a:moveTo>
                <a:lnTo>
                  <a:pt x="2405786" y="828789"/>
                </a:lnTo>
                <a:lnTo>
                  <a:pt x="2376640" y="828789"/>
                </a:lnTo>
                <a:lnTo>
                  <a:pt x="2376640" y="858279"/>
                </a:lnTo>
                <a:lnTo>
                  <a:pt x="2405786" y="858279"/>
                </a:lnTo>
                <a:lnTo>
                  <a:pt x="2405786" y="887425"/>
                </a:lnTo>
                <a:lnTo>
                  <a:pt x="2435276" y="887425"/>
                </a:lnTo>
                <a:lnTo>
                  <a:pt x="2435276" y="858279"/>
                </a:lnTo>
                <a:lnTo>
                  <a:pt x="2464423" y="858279"/>
                </a:lnTo>
                <a:lnTo>
                  <a:pt x="2464423" y="828789"/>
                </a:lnTo>
                <a:lnTo>
                  <a:pt x="2435276" y="828789"/>
                </a:lnTo>
                <a:lnTo>
                  <a:pt x="2435276" y="799643"/>
                </a:lnTo>
                <a:lnTo>
                  <a:pt x="2405786" y="799643"/>
                </a:lnTo>
                <a:close/>
                <a:moveTo>
                  <a:pt x="2955455" y="1077049"/>
                </a:moveTo>
                <a:lnTo>
                  <a:pt x="2955455" y="1104138"/>
                </a:lnTo>
                <a:lnTo>
                  <a:pt x="2928366" y="1104138"/>
                </a:lnTo>
                <a:lnTo>
                  <a:pt x="2928366" y="1131570"/>
                </a:lnTo>
                <a:lnTo>
                  <a:pt x="2955455" y="1131570"/>
                </a:lnTo>
                <a:lnTo>
                  <a:pt x="2955455" y="1158659"/>
                </a:lnTo>
                <a:lnTo>
                  <a:pt x="2982887" y="1158659"/>
                </a:lnTo>
                <a:lnTo>
                  <a:pt x="2982887" y="1131570"/>
                </a:lnTo>
                <a:lnTo>
                  <a:pt x="3009976" y="1131570"/>
                </a:lnTo>
                <a:lnTo>
                  <a:pt x="3009976" y="1104138"/>
                </a:lnTo>
                <a:lnTo>
                  <a:pt x="2982887" y="1104138"/>
                </a:lnTo>
                <a:lnTo>
                  <a:pt x="2982887" y="1077049"/>
                </a:lnTo>
                <a:lnTo>
                  <a:pt x="2955455" y="1077049"/>
                </a:lnTo>
                <a:close/>
                <a:moveTo>
                  <a:pt x="2887561" y="941261"/>
                </a:moveTo>
                <a:lnTo>
                  <a:pt x="2887561" y="967664"/>
                </a:lnTo>
                <a:lnTo>
                  <a:pt x="2861158" y="967664"/>
                </a:lnTo>
                <a:lnTo>
                  <a:pt x="2861158" y="993724"/>
                </a:lnTo>
                <a:lnTo>
                  <a:pt x="2887561" y="993724"/>
                </a:lnTo>
                <a:lnTo>
                  <a:pt x="2887561" y="1020128"/>
                </a:lnTo>
                <a:lnTo>
                  <a:pt x="2913622" y="1020128"/>
                </a:lnTo>
                <a:lnTo>
                  <a:pt x="2913622" y="993724"/>
                </a:lnTo>
                <a:lnTo>
                  <a:pt x="2940025" y="993724"/>
                </a:lnTo>
                <a:lnTo>
                  <a:pt x="2940025" y="967664"/>
                </a:lnTo>
                <a:lnTo>
                  <a:pt x="2913622" y="967664"/>
                </a:lnTo>
                <a:lnTo>
                  <a:pt x="2913622" y="941261"/>
                </a:lnTo>
                <a:lnTo>
                  <a:pt x="2887561" y="941261"/>
                </a:lnTo>
                <a:close/>
                <a:moveTo>
                  <a:pt x="2200732" y="664197"/>
                </a:moveTo>
                <a:lnTo>
                  <a:pt x="2200732" y="692315"/>
                </a:lnTo>
                <a:lnTo>
                  <a:pt x="2172614" y="692315"/>
                </a:lnTo>
                <a:lnTo>
                  <a:pt x="2172614" y="720433"/>
                </a:lnTo>
                <a:lnTo>
                  <a:pt x="2200732" y="720433"/>
                </a:lnTo>
                <a:lnTo>
                  <a:pt x="2200732" y="748551"/>
                </a:lnTo>
                <a:lnTo>
                  <a:pt x="2228850" y="748551"/>
                </a:lnTo>
                <a:lnTo>
                  <a:pt x="2228850" y="720433"/>
                </a:lnTo>
                <a:lnTo>
                  <a:pt x="2256968" y="720433"/>
                </a:lnTo>
                <a:lnTo>
                  <a:pt x="2256968" y="692315"/>
                </a:lnTo>
                <a:lnTo>
                  <a:pt x="2228850" y="692315"/>
                </a:lnTo>
                <a:lnTo>
                  <a:pt x="2228850" y="664197"/>
                </a:lnTo>
                <a:lnTo>
                  <a:pt x="2200732" y="664197"/>
                </a:lnTo>
                <a:close/>
                <a:moveTo>
                  <a:pt x="1858861" y="530123"/>
                </a:moveTo>
                <a:lnTo>
                  <a:pt x="1858861" y="556184"/>
                </a:lnTo>
                <a:lnTo>
                  <a:pt x="1832800" y="556184"/>
                </a:lnTo>
                <a:lnTo>
                  <a:pt x="1832800" y="582244"/>
                </a:lnTo>
                <a:lnTo>
                  <a:pt x="1858861" y="582244"/>
                </a:lnTo>
                <a:lnTo>
                  <a:pt x="1858861" y="608305"/>
                </a:lnTo>
                <a:lnTo>
                  <a:pt x="1884921" y="608305"/>
                </a:lnTo>
                <a:lnTo>
                  <a:pt x="1884921" y="582244"/>
                </a:lnTo>
                <a:lnTo>
                  <a:pt x="1910982" y="582244"/>
                </a:lnTo>
                <a:lnTo>
                  <a:pt x="1910982" y="556184"/>
                </a:lnTo>
                <a:lnTo>
                  <a:pt x="1884921" y="556184"/>
                </a:lnTo>
                <a:lnTo>
                  <a:pt x="1884921" y="530123"/>
                </a:lnTo>
                <a:lnTo>
                  <a:pt x="1858861" y="530123"/>
                </a:lnTo>
                <a:close/>
                <a:moveTo>
                  <a:pt x="2338235" y="665226"/>
                </a:moveTo>
                <a:lnTo>
                  <a:pt x="2338235" y="692658"/>
                </a:lnTo>
                <a:lnTo>
                  <a:pt x="2310803" y="692658"/>
                </a:lnTo>
                <a:lnTo>
                  <a:pt x="2310803" y="720090"/>
                </a:lnTo>
                <a:lnTo>
                  <a:pt x="2338235" y="720090"/>
                </a:lnTo>
                <a:lnTo>
                  <a:pt x="2338235" y="747522"/>
                </a:lnTo>
                <a:lnTo>
                  <a:pt x="2365667" y="747522"/>
                </a:lnTo>
                <a:lnTo>
                  <a:pt x="2365667" y="720090"/>
                </a:lnTo>
                <a:lnTo>
                  <a:pt x="2393099" y="720090"/>
                </a:lnTo>
                <a:lnTo>
                  <a:pt x="2393099" y="692658"/>
                </a:lnTo>
                <a:lnTo>
                  <a:pt x="2365667" y="692658"/>
                </a:lnTo>
                <a:lnTo>
                  <a:pt x="2365667" y="665226"/>
                </a:lnTo>
                <a:lnTo>
                  <a:pt x="2338235" y="665226"/>
                </a:lnTo>
                <a:close/>
                <a:moveTo>
                  <a:pt x="1721701" y="530466"/>
                </a:moveTo>
                <a:lnTo>
                  <a:pt x="1721701" y="556184"/>
                </a:lnTo>
                <a:lnTo>
                  <a:pt x="1695983" y="556184"/>
                </a:lnTo>
                <a:lnTo>
                  <a:pt x="1695983" y="582244"/>
                </a:lnTo>
                <a:lnTo>
                  <a:pt x="1721701" y="582244"/>
                </a:lnTo>
                <a:lnTo>
                  <a:pt x="1721701" y="607962"/>
                </a:lnTo>
                <a:lnTo>
                  <a:pt x="1747761" y="607962"/>
                </a:lnTo>
                <a:lnTo>
                  <a:pt x="1747761" y="582244"/>
                </a:lnTo>
                <a:lnTo>
                  <a:pt x="1773479" y="582244"/>
                </a:lnTo>
                <a:lnTo>
                  <a:pt x="1773479" y="556184"/>
                </a:lnTo>
                <a:lnTo>
                  <a:pt x="1747761" y="556184"/>
                </a:lnTo>
                <a:lnTo>
                  <a:pt x="1747761" y="530466"/>
                </a:lnTo>
                <a:lnTo>
                  <a:pt x="1721701" y="530466"/>
                </a:lnTo>
                <a:close/>
                <a:moveTo>
                  <a:pt x="1996021" y="530123"/>
                </a:moveTo>
                <a:lnTo>
                  <a:pt x="1996021" y="556184"/>
                </a:lnTo>
                <a:lnTo>
                  <a:pt x="1969960" y="556184"/>
                </a:lnTo>
                <a:lnTo>
                  <a:pt x="1969960" y="582244"/>
                </a:lnTo>
                <a:lnTo>
                  <a:pt x="1996021" y="582244"/>
                </a:lnTo>
                <a:lnTo>
                  <a:pt x="1996021" y="608305"/>
                </a:lnTo>
                <a:lnTo>
                  <a:pt x="2022081" y="608305"/>
                </a:lnTo>
                <a:lnTo>
                  <a:pt x="2022081" y="582244"/>
                </a:lnTo>
                <a:lnTo>
                  <a:pt x="2048142" y="582244"/>
                </a:lnTo>
                <a:lnTo>
                  <a:pt x="2048142" y="556184"/>
                </a:lnTo>
                <a:lnTo>
                  <a:pt x="2022081" y="556184"/>
                </a:lnTo>
                <a:lnTo>
                  <a:pt x="2022081" y="530123"/>
                </a:lnTo>
                <a:lnTo>
                  <a:pt x="1996021" y="530123"/>
                </a:lnTo>
                <a:close/>
                <a:moveTo>
                  <a:pt x="1926069" y="663512"/>
                </a:moveTo>
                <a:lnTo>
                  <a:pt x="1926069" y="691972"/>
                </a:lnTo>
                <a:lnTo>
                  <a:pt x="1897609" y="691972"/>
                </a:lnTo>
                <a:lnTo>
                  <a:pt x="1897609" y="720776"/>
                </a:lnTo>
                <a:lnTo>
                  <a:pt x="1926069" y="720776"/>
                </a:lnTo>
                <a:lnTo>
                  <a:pt x="1926069" y="749237"/>
                </a:lnTo>
                <a:lnTo>
                  <a:pt x="1954873" y="749237"/>
                </a:lnTo>
                <a:lnTo>
                  <a:pt x="1954873" y="720776"/>
                </a:lnTo>
                <a:lnTo>
                  <a:pt x="1983334" y="720776"/>
                </a:lnTo>
                <a:lnTo>
                  <a:pt x="1983334" y="691972"/>
                </a:lnTo>
                <a:lnTo>
                  <a:pt x="1954873" y="691972"/>
                </a:lnTo>
                <a:lnTo>
                  <a:pt x="1954873" y="663512"/>
                </a:lnTo>
                <a:lnTo>
                  <a:pt x="1926069" y="663512"/>
                </a:lnTo>
                <a:close/>
                <a:moveTo>
                  <a:pt x="3093987" y="1080478"/>
                </a:moveTo>
                <a:lnTo>
                  <a:pt x="3093987" y="1105510"/>
                </a:lnTo>
                <a:lnTo>
                  <a:pt x="3068955" y="1105510"/>
                </a:lnTo>
                <a:lnTo>
                  <a:pt x="3068955" y="1130198"/>
                </a:lnTo>
                <a:lnTo>
                  <a:pt x="3093987" y="1130198"/>
                </a:lnTo>
                <a:lnTo>
                  <a:pt x="3093987" y="1155230"/>
                </a:lnTo>
                <a:lnTo>
                  <a:pt x="3118676" y="1155230"/>
                </a:lnTo>
                <a:lnTo>
                  <a:pt x="3118676" y="1130198"/>
                </a:lnTo>
                <a:lnTo>
                  <a:pt x="3143707" y="1130198"/>
                </a:lnTo>
                <a:lnTo>
                  <a:pt x="3143707" y="1105510"/>
                </a:lnTo>
                <a:lnTo>
                  <a:pt x="3118676" y="1105510"/>
                </a:lnTo>
                <a:lnTo>
                  <a:pt x="3118676" y="1080478"/>
                </a:lnTo>
                <a:lnTo>
                  <a:pt x="3093987" y="1080478"/>
                </a:lnTo>
                <a:close/>
                <a:moveTo>
                  <a:pt x="2270684" y="531152"/>
                </a:moveTo>
                <a:lnTo>
                  <a:pt x="2270684" y="556527"/>
                </a:lnTo>
                <a:lnTo>
                  <a:pt x="2245309" y="556527"/>
                </a:lnTo>
                <a:lnTo>
                  <a:pt x="2245309" y="581901"/>
                </a:lnTo>
                <a:lnTo>
                  <a:pt x="2270684" y="581901"/>
                </a:lnTo>
                <a:lnTo>
                  <a:pt x="2270684" y="607276"/>
                </a:lnTo>
                <a:lnTo>
                  <a:pt x="2296058" y="607276"/>
                </a:lnTo>
                <a:lnTo>
                  <a:pt x="2296058" y="581901"/>
                </a:lnTo>
                <a:lnTo>
                  <a:pt x="2321433" y="581901"/>
                </a:lnTo>
                <a:lnTo>
                  <a:pt x="2321433" y="556527"/>
                </a:lnTo>
                <a:lnTo>
                  <a:pt x="2296058" y="556527"/>
                </a:lnTo>
                <a:lnTo>
                  <a:pt x="2296058" y="531152"/>
                </a:lnTo>
                <a:lnTo>
                  <a:pt x="2270684" y="531152"/>
                </a:lnTo>
                <a:close/>
                <a:moveTo>
                  <a:pt x="2133181" y="530466"/>
                </a:moveTo>
                <a:lnTo>
                  <a:pt x="2133181" y="556184"/>
                </a:lnTo>
                <a:lnTo>
                  <a:pt x="2107463" y="556184"/>
                </a:lnTo>
                <a:lnTo>
                  <a:pt x="2107463" y="582244"/>
                </a:lnTo>
                <a:lnTo>
                  <a:pt x="2133181" y="582244"/>
                </a:lnTo>
                <a:lnTo>
                  <a:pt x="2133181" y="607962"/>
                </a:lnTo>
                <a:lnTo>
                  <a:pt x="2159242" y="607962"/>
                </a:lnTo>
                <a:lnTo>
                  <a:pt x="2159242" y="582244"/>
                </a:lnTo>
                <a:lnTo>
                  <a:pt x="2184959" y="582244"/>
                </a:lnTo>
                <a:lnTo>
                  <a:pt x="2184959" y="556184"/>
                </a:lnTo>
                <a:lnTo>
                  <a:pt x="2159242" y="556184"/>
                </a:lnTo>
                <a:lnTo>
                  <a:pt x="2159242" y="530466"/>
                </a:lnTo>
                <a:lnTo>
                  <a:pt x="2133181" y="530466"/>
                </a:lnTo>
                <a:close/>
                <a:moveTo>
                  <a:pt x="2063572" y="663854"/>
                </a:moveTo>
                <a:lnTo>
                  <a:pt x="2063572" y="692315"/>
                </a:lnTo>
                <a:lnTo>
                  <a:pt x="2035111" y="692315"/>
                </a:lnTo>
                <a:lnTo>
                  <a:pt x="2035111" y="720433"/>
                </a:lnTo>
                <a:lnTo>
                  <a:pt x="2063572" y="720433"/>
                </a:lnTo>
                <a:lnTo>
                  <a:pt x="2063572" y="748894"/>
                </a:lnTo>
                <a:lnTo>
                  <a:pt x="2091690" y="748894"/>
                </a:lnTo>
                <a:lnTo>
                  <a:pt x="2091690" y="720433"/>
                </a:lnTo>
                <a:lnTo>
                  <a:pt x="2120151" y="720433"/>
                </a:lnTo>
                <a:lnTo>
                  <a:pt x="2120151" y="692315"/>
                </a:lnTo>
                <a:lnTo>
                  <a:pt x="2091690" y="692315"/>
                </a:lnTo>
                <a:lnTo>
                  <a:pt x="2091690" y="663854"/>
                </a:lnTo>
                <a:lnTo>
                  <a:pt x="2063572" y="663854"/>
                </a:lnTo>
                <a:close/>
                <a:moveTo>
                  <a:pt x="2778862" y="2673248"/>
                </a:moveTo>
                <a:lnTo>
                  <a:pt x="2778862" y="2642045"/>
                </a:lnTo>
                <a:lnTo>
                  <a:pt x="2810066" y="2642045"/>
                </a:lnTo>
                <a:lnTo>
                  <a:pt x="2810066" y="2611184"/>
                </a:lnTo>
                <a:lnTo>
                  <a:pt x="2778862" y="2611184"/>
                </a:lnTo>
                <a:lnTo>
                  <a:pt x="2778862" y="2579980"/>
                </a:lnTo>
                <a:lnTo>
                  <a:pt x="2748001" y="2579980"/>
                </a:lnTo>
                <a:lnTo>
                  <a:pt x="2748001" y="2611184"/>
                </a:lnTo>
                <a:lnTo>
                  <a:pt x="2716797" y="2611184"/>
                </a:lnTo>
                <a:lnTo>
                  <a:pt x="2716797" y="2642045"/>
                </a:lnTo>
                <a:lnTo>
                  <a:pt x="2748001" y="2642045"/>
                </a:lnTo>
                <a:lnTo>
                  <a:pt x="2748001" y="2673248"/>
                </a:lnTo>
                <a:lnTo>
                  <a:pt x="2778862" y="2673248"/>
                </a:lnTo>
                <a:close/>
                <a:moveTo>
                  <a:pt x="2298459" y="3083014"/>
                </a:moveTo>
                <a:lnTo>
                  <a:pt x="2298459" y="3053182"/>
                </a:lnTo>
                <a:lnTo>
                  <a:pt x="2328291" y="3053182"/>
                </a:lnTo>
                <a:lnTo>
                  <a:pt x="2328291" y="3023006"/>
                </a:lnTo>
                <a:lnTo>
                  <a:pt x="2298459" y="3023006"/>
                </a:lnTo>
                <a:lnTo>
                  <a:pt x="2298459" y="2993174"/>
                </a:lnTo>
                <a:lnTo>
                  <a:pt x="2268284" y="2993174"/>
                </a:lnTo>
                <a:lnTo>
                  <a:pt x="2268284" y="3023006"/>
                </a:lnTo>
                <a:lnTo>
                  <a:pt x="2238451" y="3023006"/>
                </a:lnTo>
                <a:lnTo>
                  <a:pt x="2238451" y="3053182"/>
                </a:lnTo>
                <a:lnTo>
                  <a:pt x="2268284" y="3053182"/>
                </a:lnTo>
                <a:lnTo>
                  <a:pt x="2268284" y="3083014"/>
                </a:lnTo>
                <a:lnTo>
                  <a:pt x="2298459" y="3083014"/>
                </a:lnTo>
                <a:close/>
                <a:moveTo>
                  <a:pt x="2641016" y="2945168"/>
                </a:moveTo>
                <a:lnTo>
                  <a:pt x="2641016" y="2915679"/>
                </a:lnTo>
                <a:lnTo>
                  <a:pt x="2670505" y="2915679"/>
                </a:lnTo>
                <a:lnTo>
                  <a:pt x="2670505" y="2886189"/>
                </a:lnTo>
                <a:lnTo>
                  <a:pt x="2641016" y="2886189"/>
                </a:lnTo>
                <a:lnTo>
                  <a:pt x="2641016" y="2856700"/>
                </a:lnTo>
                <a:lnTo>
                  <a:pt x="2611526" y="2856700"/>
                </a:lnTo>
                <a:lnTo>
                  <a:pt x="2611526" y="2886189"/>
                </a:lnTo>
                <a:lnTo>
                  <a:pt x="2582037" y="2886189"/>
                </a:lnTo>
                <a:lnTo>
                  <a:pt x="2582037" y="2915679"/>
                </a:lnTo>
                <a:lnTo>
                  <a:pt x="2611526" y="2915679"/>
                </a:lnTo>
                <a:lnTo>
                  <a:pt x="2611526" y="2945168"/>
                </a:lnTo>
                <a:lnTo>
                  <a:pt x="2641016" y="2945168"/>
                </a:lnTo>
                <a:close/>
                <a:moveTo>
                  <a:pt x="2709939" y="2809380"/>
                </a:moveTo>
                <a:lnTo>
                  <a:pt x="2709939" y="2778862"/>
                </a:lnTo>
                <a:lnTo>
                  <a:pt x="2740457" y="2778862"/>
                </a:lnTo>
                <a:lnTo>
                  <a:pt x="2740457" y="2748686"/>
                </a:lnTo>
                <a:lnTo>
                  <a:pt x="2709939" y="2748686"/>
                </a:lnTo>
                <a:lnTo>
                  <a:pt x="2709939" y="2718168"/>
                </a:lnTo>
                <a:lnTo>
                  <a:pt x="2679764" y="2718168"/>
                </a:lnTo>
                <a:lnTo>
                  <a:pt x="2679764" y="2748686"/>
                </a:lnTo>
                <a:lnTo>
                  <a:pt x="2649245" y="2748686"/>
                </a:lnTo>
                <a:lnTo>
                  <a:pt x="2649245" y="2778862"/>
                </a:lnTo>
                <a:lnTo>
                  <a:pt x="2679764" y="2778862"/>
                </a:lnTo>
                <a:lnTo>
                  <a:pt x="2679764" y="2809380"/>
                </a:lnTo>
                <a:lnTo>
                  <a:pt x="2709939" y="2809380"/>
                </a:lnTo>
                <a:close/>
                <a:moveTo>
                  <a:pt x="2846413" y="2807322"/>
                </a:moveTo>
                <a:lnTo>
                  <a:pt x="2846413" y="2778176"/>
                </a:lnTo>
                <a:lnTo>
                  <a:pt x="2875559" y="2778176"/>
                </a:lnTo>
                <a:lnTo>
                  <a:pt x="2875559" y="2749372"/>
                </a:lnTo>
                <a:lnTo>
                  <a:pt x="2846413" y="2749372"/>
                </a:lnTo>
                <a:lnTo>
                  <a:pt x="2846413" y="2720226"/>
                </a:lnTo>
                <a:lnTo>
                  <a:pt x="2817610" y="2720226"/>
                </a:lnTo>
                <a:lnTo>
                  <a:pt x="2817610" y="2749372"/>
                </a:lnTo>
                <a:lnTo>
                  <a:pt x="2788463" y="2749372"/>
                </a:lnTo>
                <a:lnTo>
                  <a:pt x="2788463" y="2778176"/>
                </a:lnTo>
                <a:lnTo>
                  <a:pt x="2817610" y="2778176"/>
                </a:lnTo>
                <a:lnTo>
                  <a:pt x="2817610" y="2807322"/>
                </a:lnTo>
                <a:lnTo>
                  <a:pt x="2846413" y="2807322"/>
                </a:lnTo>
                <a:close/>
                <a:moveTo>
                  <a:pt x="2573465" y="2811094"/>
                </a:moveTo>
                <a:lnTo>
                  <a:pt x="2573465" y="2779547"/>
                </a:lnTo>
                <a:lnTo>
                  <a:pt x="2605012" y="2779547"/>
                </a:lnTo>
                <a:lnTo>
                  <a:pt x="2605012" y="2748001"/>
                </a:lnTo>
                <a:lnTo>
                  <a:pt x="2573465" y="2748001"/>
                </a:lnTo>
                <a:lnTo>
                  <a:pt x="2573465" y="2716454"/>
                </a:lnTo>
                <a:lnTo>
                  <a:pt x="2541918" y="2716454"/>
                </a:lnTo>
                <a:lnTo>
                  <a:pt x="2541918" y="2748001"/>
                </a:lnTo>
                <a:lnTo>
                  <a:pt x="2510371" y="2748001"/>
                </a:lnTo>
                <a:lnTo>
                  <a:pt x="2510371" y="2779547"/>
                </a:lnTo>
                <a:lnTo>
                  <a:pt x="2541918" y="2779547"/>
                </a:lnTo>
                <a:lnTo>
                  <a:pt x="2541918" y="2811094"/>
                </a:lnTo>
                <a:lnTo>
                  <a:pt x="2573465" y="2811094"/>
                </a:lnTo>
                <a:close/>
                <a:moveTo>
                  <a:pt x="2435276" y="3081985"/>
                </a:moveTo>
                <a:lnTo>
                  <a:pt x="2435276" y="3052839"/>
                </a:lnTo>
                <a:lnTo>
                  <a:pt x="2464423" y="3052839"/>
                </a:lnTo>
                <a:lnTo>
                  <a:pt x="2464423" y="3023349"/>
                </a:lnTo>
                <a:lnTo>
                  <a:pt x="2435276" y="3023349"/>
                </a:lnTo>
                <a:lnTo>
                  <a:pt x="2435276" y="2994203"/>
                </a:lnTo>
                <a:lnTo>
                  <a:pt x="2405786" y="2994203"/>
                </a:lnTo>
                <a:lnTo>
                  <a:pt x="2405786" y="3023349"/>
                </a:lnTo>
                <a:lnTo>
                  <a:pt x="2376640" y="3023349"/>
                </a:lnTo>
                <a:lnTo>
                  <a:pt x="2376640" y="3052839"/>
                </a:lnTo>
                <a:lnTo>
                  <a:pt x="2405786" y="3052839"/>
                </a:lnTo>
                <a:lnTo>
                  <a:pt x="2405786" y="3081985"/>
                </a:lnTo>
                <a:lnTo>
                  <a:pt x="2435276" y="3081985"/>
                </a:lnTo>
                <a:close/>
                <a:moveTo>
                  <a:pt x="2915336" y="2670505"/>
                </a:moveTo>
                <a:lnTo>
                  <a:pt x="2915336" y="2641359"/>
                </a:lnTo>
                <a:lnTo>
                  <a:pt x="2944483" y="2641359"/>
                </a:lnTo>
                <a:lnTo>
                  <a:pt x="2944483" y="2611869"/>
                </a:lnTo>
                <a:lnTo>
                  <a:pt x="2915336" y="2611869"/>
                </a:lnTo>
                <a:lnTo>
                  <a:pt x="2915336" y="2582723"/>
                </a:lnTo>
                <a:lnTo>
                  <a:pt x="2885846" y="2582723"/>
                </a:lnTo>
                <a:lnTo>
                  <a:pt x="2885846" y="2611869"/>
                </a:lnTo>
                <a:lnTo>
                  <a:pt x="2856700" y="2611869"/>
                </a:lnTo>
                <a:lnTo>
                  <a:pt x="2856700" y="2641359"/>
                </a:lnTo>
                <a:lnTo>
                  <a:pt x="2885846" y="2641359"/>
                </a:lnTo>
                <a:lnTo>
                  <a:pt x="2885846" y="2670505"/>
                </a:lnTo>
                <a:lnTo>
                  <a:pt x="2915336" y="2670505"/>
                </a:lnTo>
                <a:close/>
                <a:moveTo>
                  <a:pt x="2367725" y="2947911"/>
                </a:moveTo>
                <a:lnTo>
                  <a:pt x="2367725" y="2916707"/>
                </a:lnTo>
                <a:lnTo>
                  <a:pt x="2398928" y="2916707"/>
                </a:lnTo>
                <a:lnTo>
                  <a:pt x="2398928" y="2885161"/>
                </a:lnTo>
                <a:lnTo>
                  <a:pt x="2367725" y="2885161"/>
                </a:lnTo>
                <a:lnTo>
                  <a:pt x="2367725" y="2853957"/>
                </a:lnTo>
                <a:lnTo>
                  <a:pt x="2336178" y="2853957"/>
                </a:lnTo>
                <a:lnTo>
                  <a:pt x="2336178" y="2885161"/>
                </a:lnTo>
                <a:lnTo>
                  <a:pt x="2304974" y="2885161"/>
                </a:lnTo>
                <a:lnTo>
                  <a:pt x="2304974" y="2916707"/>
                </a:lnTo>
                <a:lnTo>
                  <a:pt x="2336178" y="2916707"/>
                </a:lnTo>
                <a:lnTo>
                  <a:pt x="2336178" y="2947911"/>
                </a:lnTo>
                <a:lnTo>
                  <a:pt x="2367725" y="2947911"/>
                </a:lnTo>
                <a:close/>
                <a:moveTo>
                  <a:pt x="2504542" y="2946883"/>
                </a:moveTo>
                <a:lnTo>
                  <a:pt x="2504542" y="2916365"/>
                </a:lnTo>
                <a:lnTo>
                  <a:pt x="2535060" y="2916365"/>
                </a:lnTo>
                <a:lnTo>
                  <a:pt x="2535060" y="2885504"/>
                </a:lnTo>
                <a:lnTo>
                  <a:pt x="2504542" y="2885504"/>
                </a:lnTo>
                <a:lnTo>
                  <a:pt x="2504542" y="2854985"/>
                </a:lnTo>
                <a:lnTo>
                  <a:pt x="2473681" y="2854985"/>
                </a:lnTo>
                <a:lnTo>
                  <a:pt x="2473681" y="2885504"/>
                </a:lnTo>
                <a:lnTo>
                  <a:pt x="2443163" y="2885504"/>
                </a:lnTo>
                <a:lnTo>
                  <a:pt x="2443163" y="2916365"/>
                </a:lnTo>
                <a:lnTo>
                  <a:pt x="2473681" y="2916365"/>
                </a:lnTo>
                <a:lnTo>
                  <a:pt x="2473681" y="2946883"/>
                </a:lnTo>
                <a:lnTo>
                  <a:pt x="2504542" y="2946883"/>
                </a:lnTo>
                <a:close/>
                <a:moveTo>
                  <a:pt x="3299727" y="1491958"/>
                </a:moveTo>
                <a:lnTo>
                  <a:pt x="3299727" y="1516990"/>
                </a:lnTo>
                <a:lnTo>
                  <a:pt x="3274695" y="1516990"/>
                </a:lnTo>
                <a:lnTo>
                  <a:pt x="3274695" y="1541678"/>
                </a:lnTo>
                <a:lnTo>
                  <a:pt x="3299727" y="1541678"/>
                </a:lnTo>
                <a:lnTo>
                  <a:pt x="3299727" y="1566710"/>
                </a:lnTo>
                <a:lnTo>
                  <a:pt x="3324416" y="1566710"/>
                </a:lnTo>
                <a:lnTo>
                  <a:pt x="3324416" y="1541678"/>
                </a:lnTo>
                <a:lnTo>
                  <a:pt x="3349447" y="1541678"/>
                </a:lnTo>
                <a:lnTo>
                  <a:pt x="3349447" y="1516990"/>
                </a:lnTo>
                <a:lnTo>
                  <a:pt x="3324416" y="1516990"/>
                </a:lnTo>
                <a:lnTo>
                  <a:pt x="3324416" y="1491958"/>
                </a:lnTo>
                <a:lnTo>
                  <a:pt x="3299727" y="1491958"/>
                </a:lnTo>
                <a:close/>
                <a:moveTo>
                  <a:pt x="3299041" y="1764563"/>
                </a:moveTo>
                <a:lnTo>
                  <a:pt x="3299041" y="1790624"/>
                </a:lnTo>
                <a:lnTo>
                  <a:pt x="3272981" y="1790624"/>
                </a:lnTo>
                <a:lnTo>
                  <a:pt x="3272981" y="1816684"/>
                </a:lnTo>
                <a:lnTo>
                  <a:pt x="3299041" y="1816684"/>
                </a:lnTo>
                <a:lnTo>
                  <a:pt x="3299041" y="1842745"/>
                </a:lnTo>
                <a:lnTo>
                  <a:pt x="3325102" y="1842745"/>
                </a:lnTo>
                <a:lnTo>
                  <a:pt x="3325102" y="1816684"/>
                </a:lnTo>
                <a:lnTo>
                  <a:pt x="3351162" y="1816684"/>
                </a:lnTo>
                <a:lnTo>
                  <a:pt x="3351162" y="1790624"/>
                </a:lnTo>
                <a:lnTo>
                  <a:pt x="3325102" y="1790624"/>
                </a:lnTo>
                <a:lnTo>
                  <a:pt x="3325102" y="1764563"/>
                </a:lnTo>
                <a:lnTo>
                  <a:pt x="3299041" y="1764563"/>
                </a:lnTo>
                <a:close/>
                <a:moveTo>
                  <a:pt x="3162224" y="1216952"/>
                </a:moveTo>
                <a:lnTo>
                  <a:pt x="3162224" y="1242327"/>
                </a:lnTo>
                <a:lnTo>
                  <a:pt x="3136849" y="1242327"/>
                </a:lnTo>
                <a:lnTo>
                  <a:pt x="3136849" y="1267701"/>
                </a:lnTo>
                <a:lnTo>
                  <a:pt x="3162224" y="1267701"/>
                </a:lnTo>
                <a:lnTo>
                  <a:pt x="3162224" y="1293076"/>
                </a:lnTo>
                <a:lnTo>
                  <a:pt x="3187598" y="1293076"/>
                </a:lnTo>
                <a:lnTo>
                  <a:pt x="3187598" y="1267701"/>
                </a:lnTo>
                <a:lnTo>
                  <a:pt x="3212973" y="1267701"/>
                </a:lnTo>
                <a:lnTo>
                  <a:pt x="3212973" y="1242327"/>
                </a:lnTo>
                <a:lnTo>
                  <a:pt x="3187598" y="1242327"/>
                </a:lnTo>
                <a:lnTo>
                  <a:pt x="3187598" y="1216952"/>
                </a:lnTo>
                <a:lnTo>
                  <a:pt x="3162224" y="1216952"/>
                </a:lnTo>
                <a:close/>
                <a:moveTo>
                  <a:pt x="2983916" y="2533688"/>
                </a:moveTo>
                <a:lnTo>
                  <a:pt x="2983916" y="2504199"/>
                </a:lnTo>
                <a:lnTo>
                  <a:pt x="3013405" y="2504199"/>
                </a:lnTo>
                <a:lnTo>
                  <a:pt x="3013405" y="2474709"/>
                </a:lnTo>
                <a:lnTo>
                  <a:pt x="2983916" y="2474709"/>
                </a:lnTo>
                <a:lnTo>
                  <a:pt x="2983916" y="2445220"/>
                </a:lnTo>
                <a:lnTo>
                  <a:pt x="2954426" y="2445220"/>
                </a:lnTo>
                <a:lnTo>
                  <a:pt x="2954426" y="2474709"/>
                </a:lnTo>
                <a:lnTo>
                  <a:pt x="2924937" y="2474709"/>
                </a:lnTo>
                <a:lnTo>
                  <a:pt x="2924937" y="2504199"/>
                </a:lnTo>
                <a:lnTo>
                  <a:pt x="2954426" y="2504199"/>
                </a:lnTo>
                <a:lnTo>
                  <a:pt x="2954426" y="2533688"/>
                </a:lnTo>
                <a:lnTo>
                  <a:pt x="2983916" y="2533688"/>
                </a:lnTo>
                <a:close/>
                <a:moveTo>
                  <a:pt x="3325102" y="2117065"/>
                </a:moveTo>
                <a:lnTo>
                  <a:pt x="3325102" y="2091004"/>
                </a:lnTo>
                <a:lnTo>
                  <a:pt x="3351162" y="2091004"/>
                </a:lnTo>
                <a:lnTo>
                  <a:pt x="3351162" y="2064944"/>
                </a:lnTo>
                <a:lnTo>
                  <a:pt x="3325102" y="2064944"/>
                </a:lnTo>
                <a:lnTo>
                  <a:pt x="3325102" y="2038883"/>
                </a:lnTo>
                <a:lnTo>
                  <a:pt x="3299041" y="2038883"/>
                </a:lnTo>
                <a:lnTo>
                  <a:pt x="3299041" y="2064944"/>
                </a:lnTo>
                <a:lnTo>
                  <a:pt x="3272981" y="2064944"/>
                </a:lnTo>
                <a:lnTo>
                  <a:pt x="3272981" y="2091004"/>
                </a:lnTo>
                <a:lnTo>
                  <a:pt x="3299041" y="2091004"/>
                </a:lnTo>
                <a:lnTo>
                  <a:pt x="3299041" y="2117065"/>
                </a:lnTo>
                <a:lnTo>
                  <a:pt x="3325102" y="2117065"/>
                </a:lnTo>
                <a:close/>
                <a:moveTo>
                  <a:pt x="3230804" y="1354112"/>
                </a:moveTo>
                <a:lnTo>
                  <a:pt x="3230804" y="1379487"/>
                </a:lnTo>
                <a:lnTo>
                  <a:pt x="3205429" y="1379487"/>
                </a:lnTo>
                <a:lnTo>
                  <a:pt x="3205429" y="1404861"/>
                </a:lnTo>
                <a:lnTo>
                  <a:pt x="3230804" y="1404861"/>
                </a:lnTo>
                <a:lnTo>
                  <a:pt x="3230804" y="1430236"/>
                </a:lnTo>
                <a:lnTo>
                  <a:pt x="3256178" y="1430236"/>
                </a:lnTo>
                <a:lnTo>
                  <a:pt x="3256178" y="1404861"/>
                </a:lnTo>
                <a:lnTo>
                  <a:pt x="3281553" y="1404861"/>
                </a:lnTo>
                <a:lnTo>
                  <a:pt x="3281553" y="1379487"/>
                </a:lnTo>
                <a:lnTo>
                  <a:pt x="3256178" y="1379487"/>
                </a:lnTo>
                <a:lnTo>
                  <a:pt x="3256178" y="1354112"/>
                </a:lnTo>
                <a:lnTo>
                  <a:pt x="3230804" y="1354112"/>
                </a:lnTo>
                <a:close/>
                <a:moveTo>
                  <a:pt x="3051467" y="2668105"/>
                </a:moveTo>
                <a:lnTo>
                  <a:pt x="3051467" y="2640330"/>
                </a:lnTo>
                <a:lnTo>
                  <a:pt x="3079242" y="2640330"/>
                </a:lnTo>
                <a:lnTo>
                  <a:pt x="3079242" y="2612898"/>
                </a:lnTo>
                <a:lnTo>
                  <a:pt x="3051467" y="2612898"/>
                </a:lnTo>
                <a:lnTo>
                  <a:pt x="3051467" y="2585123"/>
                </a:lnTo>
                <a:lnTo>
                  <a:pt x="3024035" y="2585123"/>
                </a:lnTo>
                <a:lnTo>
                  <a:pt x="3024035" y="2612898"/>
                </a:lnTo>
                <a:lnTo>
                  <a:pt x="2996260" y="2612898"/>
                </a:lnTo>
                <a:lnTo>
                  <a:pt x="2996260" y="2640330"/>
                </a:lnTo>
                <a:lnTo>
                  <a:pt x="3024035" y="2640330"/>
                </a:lnTo>
                <a:lnTo>
                  <a:pt x="3024035" y="2668105"/>
                </a:lnTo>
                <a:lnTo>
                  <a:pt x="3051467" y="2668105"/>
                </a:lnTo>
                <a:close/>
                <a:moveTo>
                  <a:pt x="3256864" y="2255596"/>
                </a:moveTo>
                <a:lnTo>
                  <a:pt x="3256864" y="2228507"/>
                </a:lnTo>
                <a:lnTo>
                  <a:pt x="3283954" y="2228507"/>
                </a:lnTo>
                <a:lnTo>
                  <a:pt x="3283954" y="2201761"/>
                </a:lnTo>
                <a:lnTo>
                  <a:pt x="3256864" y="2201761"/>
                </a:lnTo>
                <a:lnTo>
                  <a:pt x="3256864" y="2174672"/>
                </a:lnTo>
                <a:lnTo>
                  <a:pt x="3230118" y="2174672"/>
                </a:lnTo>
                <a:lnTo>
                  <a:pt x="3230118" y="2201761"/>
                </a:lnTo>
                <a:lnTo>
                  <a:pt x="3203029" y="2201761"/>
                </a:lnTo>
                <a:lnTo>
                  <a:pt x="3203029" y="2228507"/>
                </a:lnTo>
                <a:lnTo>
                  <a:pt x="3230118" y="2228507"/>
                </a:lnTo>
                <a:lnTo>
                  <a:pt x="3230118" y="2255596"/>
                </a:lnTo>
                <a:lnTo>
                  <a:pt x="3256864" y="2255596"/>
                </a:lnTo>
                <a:close/>
                <a:moveTo>
                  <a:pt x="3120047" y="2530945"/>
                </a:moveTo>
                <a:lnTo>
                  <a:pt x="3120047" y="2503170"/>
                </a:lnTo>
                <a:lnTo>
                  <a:pt x="3147822" y="2503170"/>
                </a:lnTo>
                <a:lnTo>
                  <a:pt x="3147822" y="2475738"/>
                </a:lnTo>
                <a:lnTo>
                  <a:pt x="3120047" y="2475738"/>
                </a:lnTo>
                <a:lnTo>
                  <a:pt x="3120047" y="2447963"/>
                </a:lnTo>
                <a:lnTo>
                  <a:pt x="3092615" y="2447963"/>
                </a:lnTo>
                <a:lnTo>
                  <a:pt x="3092615" y="2475738"/>
                </a:lnTo>
                <a:lnTo>
                  <a:pt x="3064840" y="2475738"/>
                </a:lnTo>
                <a:lnTo>
                  <a:pt x="3064840" y="2503170"/>
                </a:lnTo>
                <a:lnTo>
                  <a:pt x="3092615" y="2503170"/>
                </a:lnTo>
                <a:lnTo>
                  <a:pt x="3092615" y="2530945"/>
                </a:lnTo>
                <a:lnTo>
                  <a:pt x="3120047" y="2530945"/>
                </a:lnTo>
                <a:close/>
                <a:moveTo>
                  <a:pt x="3188627" y="2393442"/>
                </a:moveTo>
                <a:lnTo>
                  <a:pt x="3188627" y="2366010"/>
                </a:lnTo>
                <a:lnTo>
                  <a:pt x="3216059" y="2366010"/>
                </a:lnTo>
                <a:lnTo>
                  <a:pt x="3216059" y="2338578"/>
                </a:lnTo>
                <a:lnTo>
                  <a:pt x="3188627" y="2338578"/>
                </a:lnTo>
                <a:lnTo>
                  <a:pt x="3188627" y="2311146"/>
                </a:lnTo>
                <a:lnTo>
                  <a:pt x="3161195" y="2311146"/>
                </a:lnTo>
                <a:lnTo>
                  <a:pt x="3161195" y="2338578"/>
                </a:lnTo>
                <a:lnTo>
                  <a:pt x="3133763" y="2338578"/>
                </a:lnTo>
                <a:lnTo>
                  <a:pt x="3133763" y="2366010"/>
                </a:lnTo>
                <a:lnTo>
                  <a:pt x="3161195" y="2366010"/>
                </a:lnTo>
                <a:lnTo>
                  <a:pt x="3161195" y="2393442"/>
                </a:lnTo>
                <a:lnTo>
                  <a:pt x="3188627" y="2393442"/>
                </a:lnTo>
                <a:close/>
                <a:moveTo>
                  <a:pt x="1581455" y="1069505"/>
                </a:moveTo>
                <a:lnTo>
                  <a:pt x="1581455" y="1101738"/>
                </a:lnTo>
                <a:lnTo>
                  <a:pt x="1549222" y="1101738"/>
                </a:lnTo>
                <a:lnTo>
                  <a:pt x="1549222" y="1133970"/>
                </a:lnTo>
                <a:lnTo>
                  <a:pt x="1581455" y="1133970"/>
                </a:lnTo>
                <a:lnTo>
                  <a:pt x="1581455" y="1166203"/>
                </a:lnTo>
                <a:lnTo>
                  <a:pt x="1613687" y="1166203"/>
                </a:lnTo>
                <a:lnTo>
                  <a:pt x="1613687" y="1133970"/>
                </a:lnTo>
                <a:lnTo>
                  <a:pt x="1645920" y="1133970"/>
                </a:lnTo>
                <a:lnTo>
                  <a:pt x="1645920" y="1101738"/>
                </a:lnTo>
                <a:lnTo>
                  <a:pt x="1613687" y="1101738"/>
                </a:lnTo>
                <a:lnTo>
                  <a:pt x="1613687" y="1069505"/>
                </a:lnTo>
                <a:lnTo>
                  <a:pt x="1581455" y="1069505"/>
                </a:lnTo>
                <a:close/>
                <a:moveTo>
                  <a:pt x="991324" y="3141993"/>
                </a:moveTo>
                <a:lnTo>
                  <a:pt x="969378" y="3141993"/>
                </a:lnTo>
                <a:lnTo>
                  <a:pt x="969378" y="3164281"/>
                </a:lnTo>
                <a:lnTo>
                  <a:pt x="947090" y="3164281"/>
                </a:lnTo>
                <a:lnTo>
                  <a:pt x="947090" y="3186227"/>
                </a:lnTo>
                <a:lnTo>
                  <a:pt x="969378" y="3186227"/>
                </a:lnTo>
                <a:lnTo>
                  <a:pt x="969378" y="3208515"/>
                </a:lnTo>
                <a:lnTo>
                  <a:pt x="991324" y="3208515"/>
                </a:lnTo>
                <a:lnTo>
                  <a:pt x="991324" y="3186227"/>
                </a:lnTo>
                <a:lnTo>
                  <a:pt x="1013612" y="3186227"/>
                </a:lnTo>
                <a:lnTo>
                  <a:pt x="1013612" y="3164281"/>
                </a:lnTo>
                <a:lnTo>
                  <a:pt x="991324" y="3164281"/>
                </a:lnTo>
                <a:lnTo>
                  <a:pt x="991324" y="3141993"/>
                </a:lnTo>
                <a:close/>
                <a:moveTo>
                  <a:pt x="1056475" y="3564446"/>
                </a:moveTo>
                <a:lnTo>
                  <a:pt x="1041387" y="3564446"/>
                </a:lnTo>
                <a:lnTo>
                  <a:pt x="1041387" y="3579190"/>
                </a:lnTo>
                <a:lnTo>
                  <a:pt x="1026643" y="3579190"/>
                </a:lnTo>
                <a:lnTo>
                  <a:pt x="1026643" y="3594278"/>
                </a:lnTo>
                <a:lnTo>
                  <a:pt x="1041387" y="3594278"/>
                </a:lnTo>
                <a:lnTo>
                  <a:pt x="1041387" y="3609023"/>
                </a:lnTo>
                <a:lnTo>
                  <a:pt x="1056475" y="3609023"/>
                </a:lnTo>
                <a:lnTo>
                  <a:pt x="1056475" y="3594278"/>
                </a:lnTo>
                <a:lnTo>
                  <a:pt x="1071220" y="3594278"/>
                </a:lnTo>
                <a:lnTo>
                  <a:pt x="1071220" y="3579190"/>
                </a:lnTo>
                <a:lnTo>
                  <a:pt x="1056475" y="3579190"/>
                </a:lnTo>
                <a:lnTo>
                  <a:pt x="1056475" y="3564446"/>
                </a:lnTo>
                <a:close/>
                <a:moveTo>
                  <a:pt x="1059218" y="3281553"/>
                </a:moveTo>
                <a:lnTo>
                  <a:pt x="1038644" y="3281553"/>
                </a:lnTo>
                <a:lnTo>
                  <a:pt x="1038644" y="3302127"/>
                </a:lnTo>
                <a:lnTo>
                  <a:pt x="1018070" y="3302127"/>
                </a:lnTo>
                <a:lnTo>
                  <a:pt x="1018070" y="3322701"/>
                </a:lnTo>
                <a:lnTo>
                  <a:pt x="1038644" y="3322701"/>
                </a:lnTo>
                <a:lnTo>
                  <a:pt x="1038644" y="3343275"/>
                </a:lnTo>
                <a:lnTo>
                  <a:pt x="1059218" y="3343275"/>
                </a:lnTo>
                <a:lnTo>
                  <a:pt x="1059218" y="3322701"/>
                </a:lnTo>
                <a:lnTo>
                  <a:pt x="1079792" y="3322701"/>
                </a:lnTo>
                <a:lnTo>
                  <a:pt x="1079792" y="3302127"/>
                </a:lnTo>
                <a:lnTo>
                  <a:pt x="1059218" y="3302127"/>
                </a:lnTo>
                <a:lnTo>
                  <a:pt x="1059218" y="3281553"/>
                </a:lnTo>
                <a:close/>
                <a:moveTo>
                  <a:pt x="988924" y="3424199"/>
                </a:moveTo>
                <a:lnTo>
                  <a:pt x="971779" y="3424199"/>
                </a:lnTo>
                <a:lnTo>
                  <a:pt x="971779" y="3441002"/>
                </a:lnTo>
                <a:lnTo>
                  <a:pt x="954976" y="3441002"/>
                </a:lnTo>
                <a:lnTo>
                  <a:pt x="954976" y="3458147"/>
                </a:lnTo>
                <a:lnTo>
                  <a:pt x="971779" y="3458147"/>
                </a:lnTo>
                <a:lnTo>
                  <a:pt x="971779" y="3474949"/>
                </a:lnTo>
                <a:lnTo>
                  <a:pt x="988924" y="3474949"/>
                </a:lnTo>
                <a:lnTo>
                  <a:pt x="988924" y="3458147"/>
                </a:lnTo>
                <a:lnTo>
                  <a:pt x="1005726" y="3458147"/>
                </a:lnTo>
                <a:lnTo>
                  <a:pt x="1005726" y="3441002"/>
                </a:lnTo>
                <a:lnTo>
                  <a:pt x="988924" y="3441002"/>
                </a:lnTo>
                <a:lnTo>
                  <a:pt x="988924" y="3424199"/>
                </a:lnTo>
                <a:close/>
                <a:moveTo>
                  <a:pt x="923430" y="3003118"/>
                </a:moveTo>
                <a:lnTo>
                  <a:pt x="900112" y="3003118"/>
                </a:lnTo>
                <a:lnTo>
                  <a:pt x="900112" y="3026435"/>
                </a:lnTo>
                <a:lnTo>
                  <a:pt x="876795" y="3026435"/>
                </a:lnTo>
                <a:lnTo>
                  <a:pt x="876795" y="3049753"/>
                </a:lnTo>
                <a:lnTo>
                  <a:pt x="900112" y="3049753"/>
                </a:lnTo>
                <a:lnTo>
                  <a:pt x="900112" y="3073070"/>
                </a:lnTo>
                <a:lnTo>
                  <a:pt x="923430" y="3073070"/>
                </a:lnTo>
                <a:lnTo>
                  <a:pt x="923430" y="3049753"/>
                </a:lnTo>
                <a:lnTo>
                  <a:pt x="946747" y="3049753"/>
                </a:lnTo>
                <a:lnTo>
                  <a:pt x="946747" y="3026435"/>
                </a:lnTo>
                <a:lnTo>
                  <a:pt x="923430" y="3026435"/>
                </a:lnTo>
                <a:lnTo>
                  <a:pt x="923430" y="3003118"/>
                </a:lnTo>
                <a:close/>
                <a:moveTo>
                  <a:pt x="1105510" y="3210916"/>
                </a:moveTo>
                <a:lnTo>
                  <a:pt x="1129513" y="3210916"/>
                </a:lnTo>
                <a:lnTo>
                  <a:pt x="1129513" y="3187256"/>
                </a:lnTo>
                <a:lnTo>
                  <a:pt x="1153173" y="3187256"/>
                </a:lnTo>
                <a:lnTo>
                  <a:pt x="1153173" y="3163253"/>
                </a:lnTo>
                <a:lnTo>
                  <a:pt x="1129513" y="3163253"/>
                </a:lnTo>
                <a:lnTo>
                  <a:pt x="1129513" y="3139592"/>
                </a:lnTo>
                <a:lnTo>
                  <a:pt x="1105510" y="3139592"/>
                </a:lnTo>
                <a:lnTo>
                  <a:pt x="1105510" y="3163253"/>
                </a:lnTo>
                <a:lnTo>
                  <a:pt x="1081849" y="3163253"/>
                </a:lnTo>
                <a:lnTo>
                  <a:pt x="1081849" y="3187256"/>
                </a:lnTo>
                <a:lnTo>
                  <a:pt x="1105510" y="3187256"/>
                </a:lnTo>
                <a:lnTo>
                  <a:pt x="1105510" y="3210916"/>
                </a:lnTo>
                <a:close/>
                <a:moveTo>
                  <a:pt x="1197064" y="3279153"/>
                </a:moveTo>
                <a:lnTo>
                  <a:pt x="1175118" y="3279153"/>
                </a:lnTo>
                <a:lnTo>
                  <a:pt x="1175118" y="3301441"/>
                </a:lnTo>
                <a:lnTo>
                  <a:pt x="1152830" y="3301441"/>
                </a:lnTo>
                <a:lnTo>
                  <a:pt x="1152830" y="3323387"/>
                </a:lnTo>
                <a:lnTo>
                  <a:pt x="1175118" y="3323387"/>
                </a:lnTo>
                <a:lnTo>
                  <a:pt x="1175118" y="3345675"/>
                </a:lnTo>
                <a:lnTo>
                  <a:pt x="1197064" y="3345675"/>
                </a:lnTo>
                <a:lnTo>
                  <a:pt x="1197064" y="3323387"/>
                </a:lnTo>
                <a:lnTo>
                  <a:pt x="1219352" y="3323387"/>
                </a:lnTo>
                <a:lnTo>
                  <a:pt x="1219352" y="3301441"/>
                </a:lnTo>
                <a:lnTo>
                  <a:pt x="1197064" y="3301441"/>
                </a:lnTo>
                <a:lnTo>
                  <a:pt x="1197064" y="3279153"/>
                </a:lnTo>
                <a:close/>
                <a:moveTo>
                  <a:pt x="1194321" y="3562045"/>
                </a:moveTo>
                <a:lnTo>
                  <a:pt x="1177861" y="3562045"/>
                </a:lnTo>
                <a:lnTo>
                  <a:pt x="1177861" y="3578504"/>
                </a:lnTo>
                <a:lnTo>
                  <a:pt x="1161402" y="3578504"/>
                </a:lnTo>
                <a:lnTo>
                  <a:pt x="1161402" y="3594964"/>
                </a:lnTo>
                <a:lnTo>
                  <a:pt x="1177861" y="3594964"/>
                </a:lnTo>
                <a:lnTo>
                  <a:pt x="1177861" y="3611423"/>
                </a:lnTo>
                <a:lnTo>
                  <a:pt x="1194321" y="3611423"/>
                </a:lnTo>
                <a:lnTo>
                  <a:pt x="1194321" y="3594964"/>
                </a:lnTo>
                <a:lnTo>
                  <a:pt x="1210780" y="3594964"/>
                </a:lnTo>
                <a:lnTo>
                  <a:pt x="1210780" y="3578504"/>
                </a:lnTo>
                <a:lnTo>
                  <a:pt x="1194321" y="3578504"/>
                </a:lnTo>
                <a:lnTo>
                  <a:pt x="1194321" y="3562045"/>
                </a:lnTo>
                <a:close/>
                <a:moveTo>
                  <a:pt x="921029" y="3284296"/>
                </a:moveTo>
                <a:lnTo>
                  <a:pt x="902513" y="3284296"/>
                </a:lnTo>
                <a:lnTo>
                  <a:pt x="902513" y="3303156"/>
                </a:lnTo>
                <a:lnTo>
                  <a:pt x="883653" y="3303156"/>
                </a:lnTo>
                <a:lnTo>
                  <a:pt x="883653" y="3321672"/>
                </a:lnTo>
                <a:lnTo>
                  <a:pt x="902513" y="3321672"/>
                </a:lnTo>
                <a:lnTo>
                  <a:pt x="902513" y="3340532"/>
                </a:lnTo>
                <a:lnTo>
                  <a:pt x="921029" y="3340532"/>
                </a:lnTo>
                <a:lnTo>
                  <a:pt x="921029" y="3321672"/>
                </a:lnTo>
                <a:lnTo>
                  <a:pt x="939889" y="3321672"/>
                </a:lnTo>
                <a:lnTo>
                  <a:pt x="939889" y="3303156"/>
                </a:lnTo>
                <a:lnTo>
                  <a:pt x="921029" y="3303156"/>
                </a:lnTo>
                <a:lnTo>
                  <a:pt x="921029" y="3284296"/>
                </a:lnTo>
                <a:close/>
                <a:moveTo>
                  <a:pt x="1123683" y="3705035"/>
                </a:moveTo>
                <a:lnTo>
                  <a:pt x="1111339" y="3705035"/>
                </a:lnTo>
                <a:lnTo>
                  <a:pt x="1111339" y="3717722"/>
                </a:lnTo>
                <a:lnTo>
                  <a:pt x="1098652" y="3717722"/>
                </a:lnTo>
                <a:lnTo>
                  <a:pt x="1098652" y="3730066"/>
                </a:lnTo>
                <a:lnTo>
                  <a:pt x="1111339" y="3730066"/>
                </a:lnTo>
                <a:lnTo>
                  <a:pt x="1111339" y="3742754"/>
                </a:lnTo>
                <a:lnTo>
                  <a:pt x="1123683" y="3742754"/>
                </a:lnTo>
                <a:lnTo>
                  <a:pt x="1123683" y="3730066"/>
                </a:lnTo>
                <a:lnTo>
                  <a:pt x="1136371" y="3730066"/>
                </a:lnTo>
                <a:lnTo>
                  <a:pt x="1136371" y="3717722"/>
                </a:lnTo>
                <a:lnTo>
                  <a:pt x="1123683" y="3717722"/>
                </a:lnTo>
                <a:lnTo>
                  <a:pt x="1123683" y="3705035"/>
                </a:lnTo>
                <a:close/>
                <a:moveTo>
                  <a:pt x="1126769" y="3421799"/>
                </a:moveTo>
                <a:lnTo>
                  <a:pt x="1108253" y="3421799"/>
                </a:lnTo>
                <a:lnTo>
                  <a:pt x="1108253" y="3440316"/>
                </a:lnTo>
                <a:lnTo>
                  <a:pt x="1089736" y="3440316"/>
                </a:lnTo>
                <a:lnTo>
                  <a:pt x="1089736" y="3458832"/>
                </a:lnTo>
                <a:lnTo>
                  <a:pt x="1108253" y="3458832"/>
                </a:lnTo>
                <a:lnTo>
                  <a:pt x="1108253" y="3477349"/>
                </a:lnTo>
                <a:lnTo>
                  <a:pt x="1126769" y="3477349"/>
                </a:lnTo>
                <a:lnTo>
                  <a:pt x="1126769" y="3458832"/>
                </a:lnTo>
                <a:lnTo>
                  <a:pt x="1145286" y="3458832"/>
                </a:lnTo>
                <a:lnTo>
                  <a:pt x="1145286" y="3440316"/>
                </a:lnTo>
                <a:lnTo>
                  <a:pt x="1126769" y="3440316"/>
                </a:lnTo>
                <a:lnTo>
                  <a:pt x="1126769" y="3421799"/>
                </a:lnTo>
                <a:close/>
                <a:moveTo>
                  <a:pt x="717004" y="2867673"/>
                </a:moveTo>
                <a:lnTo>
                  <a:pt x="695058" y="2867673"/>
                </a:lnTo>
                <a:lnTo>
                  <a:pt x="695058" y="2889961"/>
                </a:lnTo>
                <a:lnTo>
                  <a:pt x="672770" y="2889961"/>
                </a:lnTo>
                <a:lnTo>
                  <a:pt x="672770" y="2911907"/>
                </a:lnTo>
                <a:lnTo>
                  <a:pt x="695058" y="2911907"/>
                </a:lnTo>
                <a:lnTo>
                  <a:pt x="695058" y="2934195"/>
                </a:lnTo>
                <a:lnTo>
                  <a:pt x="717004" y="2934195"/>
                </a:lnTo>
                <a:lnTo>
                  <a:pt x="717004" y="2911907"/>
                </a:lnTo>
                <a:lnTo>
                  <a:pt x="739292" y="2911907"/>
                </a:lnTo>
                <a:lnTo>
                  <a:pt x="739292" y="2889961"/>
                </a:lnTo>
                <a:lnTo>
                  <a:pt x="717004" y="2889961"/>
                </a:lnTo>
                <a:lnTo>
                  <a:pt x="717004" y="2867673"/>
                </a:lnTo>
                <a:close/>
                <a:moveTo>
                  <a:pt x="714946" y="3148508"/>
                </a:moveTo>
                <a:lnTo>
                  <a:pt x="697116" y="3148508"/>
                </a:lnTo>
                <a:lnTo>
                  <a:pt x="697116" y="3166339"/>
                </a:lnTo>
                <a:lnTo>
                  <a:pt x="679285" y="3166339"/>
                </a:lnTo>
                <a:lnTo>
                  <a:pt x="679285" y="3184169"/>
                </a:lnTo>
                <a:lnTo>
                  <a:pt x="697116" y="3184169"/>
                </a:lnTo>
                <a:lnTo>
                  <a:pt x="697116" y="3202000"/>
                </a:lnTo>
                <a:lnTo>
                  <a:pt x="714946" y="3202000"/>
                </a:lnTo>
                <a:lnTo>
                  <a:pt x="714946" y="3184169"/>
                </a:lnTo>
                <a:lnTo>
                  <a:pt x="732777" y="3184169"/>
                </a:lnTo>
                <a:lnTo>
                  <a:pt x="732777" y="3166339"/>
                </a:lnTo>
                <a:lnTo>
                  <a:pt x="714946" y="3166339"/>
                </a:lnTo>
                <a:lnTo>
                  <a:pt x="714946" y="3148508"/>
                </a:lnTo>
                <a:close/>
                <a:moveTo>
                  <a:pt x="782841" y="3287382"/>
                </a:moveTo>
                <a:lnTo>
                  <a:pt x="766381" y="3287382"/>
                </a:lnTo>
                <a:lnTo>
                  <a:pt x="766381" y="3304184"/>
                </a:lnTo>
                <a:lnTo>
                  <a:pt x="749579" y="3304184"/>
                </a:lnTo>
                <a:lnTo>
                  <a:pt x="749579" y="3320644"/>
                </a:lnTo>
                <a:lnTo>
                  <a:pt x="766381" y="3320644"/>
                </a:lnTo>
                <a:lnTo>
                  <a:pt x="766381" y="3337446"/>
                </a:lnTo>
                <a:lnTo>
                  <a:pt x="782841" y="3337446"/>
                </a:lnTo>
                <a:lnTo>
                  <a:pt x="782841" y="3320644"/>
                </a:lnTo>
                <a:lnTo>
                  <a:pt x="799643" y="3320644"/>
                </a:lnTo>
                <a:lnTo>
                  <a:pt x="799643" y="3304184"/>
                </a:lnTo>
                <a:lnTo>
                  <a:pt x="782841" y="3304184"/>
                </a:lnTo>
                <a:lnTo>
                  <a:pt x="782841" y="3287382"/>
                </a:lnTo>
                <a:close/>
                <a:moveTo>
                  <a:pt x="648767" y="2729827"/>
                </a:moveTo>
                <a:lnTo>
                  <a:pt x="626135" y="2729827"/>
                </a:lnTo>
                <a:lnTo>
                  <a:pt x="626135" y="2752458"/>
                </a:lnTo>
                <a:lnTo>
                  <a:pt x="603504" y="2752458"/>
                </a:lnTo>
                <a:lnTo>
                  <a:pt x="603504" y="2775090"/>
                </a:lnTo>
                <a:lnTo>
                  <a:pt x="626135" y="2775090"/>
                </a:lnTo>
                <a:lnTo>
                  <a:pt x="626135" y="2797721"/>
                </a:lnTo>
                <a:lnTo>
                  <a:pt x="648767" y="2797721"/>
                </a:lnTo>
                <a:lnTo>
                  <a:pt x="648767" y="2775090"/>
                </a:lnTo>
                <a:lnTo>
                  <a:pt x="671398" y="2775090"/>
                </a:lnTo>
                <a:lnTo>
                  <a:pt x="671398" y="2752458"/>
                </a:lnTo>
                <a:lnTo>
                  <a:pt x="648767" y="2752458"/>
                </a:lnTo>
                <a:lnTo>
                  <a:pt x="648767" y="2729827"/>
                </a:lnTo>
                <a:close/>
                <a:moveTo>
                  <a:pt x="785241" y="3006204"/>
                </a:moveTo>
                <a:lnTo>
                  <a:pt x="763981" y="3006204"/>
                </a:lnTo>
                <a:lnTo>
                  <a:pt x="763981" y="3027464"/>
                </a:lnTo>
                <a:lnTo>
                  <a:pt x="742721" y="3027464"/>
                </a:lnTo>
                <a:lnTo>
                  <a:pt x="742721" y="3048724"/>
                </a:lnTo>
                <a:lnTo>
                  <a:pt x="763981" y="3048724"/>
                </a:lnTo>
                <a:lnTo>
                  <a:pt x="763981" y="3069984"/>
                </a:lnTo>
                <a:lnTo>
                  <a:pt x="785241" y="3069984"/>
                </a:lnTo>
                <a:lnTo>
                  <a:pt x="785241" y="3048724"/>
                </a:lnTo>
                <a:lnTo>
                  <a:pt x="806501" y="3048724"/>
                </a:lnTo>
                <a:lnTo>
                  <a:pt x="806501" y="3027464"/>
                </a:lnTo>
                <a:lnTo>
                  <a:pt x="785241" y="3027464"/>
                </a:lnTo>
                <a:lnTo>
                  <a:pt x="785241" y="3006204"/>
                </a:lnTo>
                <a:close/>
                <a:moveTo>
                  <a:pt x="850735" y="3427286"/>
                </a:moveTo>
                <a:lnTo>
                  <a:pt x="835647" y="3427286"/>
                </a:lnTo>
                <a:lnTo>
                  <a:pt x="835647" y="3442030"/>
                </a:lnTo>
                <a:lnTo>
                  <a:pt x="820903" y="3442030"/>
                </a:lnTo>
                <a:lnTo>
                  <a:pt x="820903" y="3457118"/>
                </a:lnTo>
                <a:lnTo>
                  <a:pt x="835647" y="3457118"/>
                </a:lnTo>
                <a:lnTo>
                  <a:pt x="835647" y="3471863"/>
                </a:lnTo>
                <a:lnTo>
                  <a:pt x="850735" y="3471863"/>
                </a:lnTo>
                <a:lnTo>
                  <a:pt x="850735" y="3457118"/>
                </a:lnTo>
                <a:lnTo>
                  <a:pt x="865480" y="3457118"/>
                </a:lnTo>
                <a:lnTo>
                  <a:pt x="865480" y="3442030"/>
                </a:lnTo>
                <a:lnTo>
                  <a:pt x="850735" y="3442030"/>
                </a:lnTo>
                <a:lnTo>
                  <a:pt x="850735" y="3427286"/>
                </a:lnTo>
                <a:close/>
                <a:moveTo>
                  <a:pt x="918286" y="3567189"/>
                </a:moveTo>
                <a:lnTo>
                  <a:pt x="905256" y="3567189"/>
                </a:lnTo>
                <a:lnTo>
                  <a:pt x="905256" y="3580219"/>
                </a:lnTo>
                <a:lnTo>
                  <a:pt x="892226" y="3580219"/>
                </a:lnTo>
                <a:lnTo>
                  <a:pt x="892226" y="3593249"/>
                </a:lnTo>
                <a:lnTo>
                  <a:pt x="905256" y="3593249"/>
                </a:lnTo>
                <a:lnTo>
                  <a:pt x="905256" y="3606279"/>
                </a:lnTo>
                <a:lnTo>
                  <a:pt x="918286" y="3606279"/>
                </a:lnTo>
                <a:lnTo>
                  <a:pt x="918286" y="3593249"/>
                </a:lnTo>
                <a:lnTo>
                  <a:pt x="931316" y="3593249"/>
                </a:lnTo>
                <a:lnTo>
                  <a:pt x="931316" y="3580219"/>
                </a:lnTo>
                <a:lnTo>
                  <a:pt x="918286" y="3580219"/>
                </a:lnTo>
                <a:lnTo>
                  <a:pt x="918286" y="3567189"/>
                </a:lnTo>
                <a:close/>
                <a:moveTo>
                  <a:pt x="1882178" y="3556216"/>
                </a:moveTo>
                <a:lnTo>
                  <a:pt x="1861604" y="3556216"/>
                </a:lnTo>
                <a:lnTo>
                  <a:pt x="1861604" y="3576447"/>
                </a:lnTo>
                <a:lnTo>
                  <a:pt x="1841373" y="3576447"/>
                </a:lnTo>
                <a:lnTo>
                  <a:pt x="1841373" y="3597021"/>
                </a:lnTo>
                <a:lnTo>
                  <a:pt x="1861604" y="3597021"/>
                </a:lnTo>
                <a:lnTo>
                  <a:pt x="1861604" y="3617252"/>
                </a:lnTo>
                <a:lnTo>
                  <a:pt x="1882178" y="3617252"/>
                </a:lnTo>
                <a:lnTo>
                  <a:pt x="1882178" y="3597021"/>
                </a:lnTo>
                <a:lnTo>
                  <a:pt x="1902409" y="3597021"/>
                </a:lnTo>
                <a:lnTo>
                  <a:pt x="1902409" y="3576447"/>
                </a:lnTo>
                <a:lnTo>
                  <a:pt x="1882178" y="3576447"/>
                </a:lnTo>
                <a:lnTo>
                  <a:pt x="1882178" y="3556216"/>
                </a:lnTo>
                <a:close/>
                <a:moveTo>
                  <a:pt x="830847" y="2937624"/>
                </a:moveTo>
                <a:lnTo>
                  <a:pt x="855535" y="2937624"/>
                </a:lnTo>
                <a:lnTo>
                  <a:pt x="855535" y="2913278"/>
                </a:lnTo>
                <a:lnTo>
                  <a:pt x="879881" y="2913278"/>
                </a:lnTo>
                <a:lnTo>
                  <a:pt x="879881" y="2888590"/>
                </a:lnTo>
                <a:lnTo>
                  <a:pt x="855535" y="2888590"/>
                </a:lnTo>
                <a:lnTo>
                  <a:pt x="855535" y="2864244"/>
                </a:lnTo>
                <a:lnTo>
                  <a:pt x="830847" y="2864244"/>
                </a:lnTo>
                <a:lnTo>
                  <a:pt x="830847" y="2888590"/>
                </a:lnTo>
                <a:lnTo>
                  <a:pt x="806501" y="2888590"/>
                </a:lnTo>
                <a:lnTo>
                  <a:pt x="806501" y="2913278"/>
                </a:lnTo>
                <a:lnTo>
                  <a:pt x="830847" y="2913278"/>
                </a:lnTo>
                <a:lnTo>
                  <a:pt x="830847" y="2937624"/>
                </a:lnTo>
                <a:close/>
                <a:moveTo>
                  <a:pt x="712546" y="3430029"/>
                </a:moveTo>
                <a:lnTo>
                  <a:pt x="699516" y="3430029"/>
                </a:lnTo>
                <a:lnTo>
                  <a:pt x="699516" y="3443059"/>
                </a:lnTo>
                <a:lnTo>
                  <a:pt x="686486" y="3443059"/>
                </a:lnTo>
                <a:lnTo>
                  <a:pt x="686486" y="3456089"/>
                </a:lnTo>
                <a:lnTo>
                  <a:pt x="699516" y="3456089"/>
                </a:lnTo>
                <a:lnTo>
                  <a:pt x="699516" y="3469119"/>
                </a:lnTo>
                <a:lnTo>
                  <a:pt x="712546" y="3469119"/>
                </a:lnTo>
                <a:lnTo>
                  <a:pt x="712546" y="3456089"/>
                </a:lnTo>
                <a:lnTo>
                  <a:pt x="725576" y="3456089"/>
                </a:lnTo>
                <a:lnTo>
                  <a:pt x="725576" y="3443059"/>
                </a:lnTo>
                <a:lnTo>
                  <a:pt x="712546" y="3443059"/>
                </a:lnTo>
                <a:lnTo>
                  <a:pt x="712546" y="3430029"/>
                </a:lnTo>
                <a:close/>
                <a:moveTo>
                  <a:pt x="1741246" y="3841166"/>
                </a:moveTo>
                <a:lnTo>
                  <a:pt x="1728216" y="3841166"/>
                </a:lnTo>
                <a:lnTo>
                  <a:pt x="1728216" y="3854539"/>
                </a:lnTo>
                <a:lnTo>
                  <a:pt x="1714843" y="3854539"/>
                </a:lnTo>
                <a:lnTo>
                  <a:pt x="1714843" y="3867569"/>
                </a:lnTo>
                <a:lnTo>
                  <a:pt x="1728216" y="3867569"/>
                </a:lnTo>
                <a:lnTo>
                  <a:pt x="1728216" y="3880942"/>
                </a:lnTo>
                <a:lnTo>
                  <a:pt x="1741246" y="3880942"/>
                </a:lnTo>
                <a:lnTo>
                  <a:pt x="1741246" y="3867569"/>
                </a:lnTo>
                <a:lnTo>
                  <a:pt x="1754619" y="3867569"/>
                </a:lnTo>
                <a:lnTo>
                  <a:pt x="1754619" y="3854539"/>
                </a:lnTo>
                <a:lnTo>
                  <a:pt x="1741246" y="3854539"/>
                </a:lnTo>
                <a:lnTo>
                  <a:pt x="1741246" y="3841166"/>
                </a:lnTo>
                <a:close/>
                <a:moveTo>
                  <a:pt x="1674381" y="3699205"/>
                </a:moveTo>
                <a:lnTo>
                  <a:pt x="1657921" y="3699205"/>
                </a:lnTo>
                <a:lnTo>
                  <a:pt x="1657921" y="3715664"/>
                </a:lnTo>
                <a:lnTo>
                  <a:pt x="1641462" y="3715664"/>
                </a:lnTo>
                <a:lnTo>
                  <a:pt x="1641462" y="3732124"/>
                </a:lnTo>
                <a:lnTo>
                  <a:pt x="1657921" y="3732124"/>
                </a:lnTo>
                <a:lnTo>
                  <a:pt x="1657921" y="3748583"/>
                </a:lnTo>
                <a:lnTo>
                  <a:pt x="1674381" y="3748583"/>
                </a:lnTo>
                <a:lnTo>
                  <a:pt x="1674381" y="3732124"/>
                </a:lnTo>
                <a:lnTo>
                  <a:pt x="1690840" y="3732124"/>
                </a:lnTo>
                <a:lnTo>
                  <a:pt x="1690840" y="3715664"/>
                </a:lnTo>
                <a:lnTo>
                  <a:pt x="1674381" y="3715664"/>
                </a:lnTo>
                <a:lnTo>
                  <a:pt x="1674381" y="3699205"/>
                </a:lnTo>
                <a:close/>
                <a:moveTo>
                  <a:pt x="1677467" y="3415627"/>
                </a:moveTo>
                <a:lnTo>
                  <a:pt x="1654835" y="3415627"/>
                </a:lnTo>
                <a:lnTo>
                  <a:pt x="1654835" y="3438258"/>
                </a:lnTo>
                <a:lnTo>
                  <a:pt x="1632204" y="3438258"/>
                </a:lnTo>
                <a:lnTo>
                  <a:pt x="1632204" y="3460890"/>
                </a:lnTo>
                <a:lnTo>
                  <a:pt x="1654835" y="3460890"/>
                </a:lnTo>
                <a:lnTo>
                  <a:pt x="1654835" y="3483521"/>
                </a:lnTo>
                <a:lnTo>
                  <a:pt x="1677467" y="3483521"/>
                </a:lnTo>
                <a:lnTo>
                  <a:pt x="1677467" y="3460890"/>
                </a:lnTo>
                <a:lnTo>
                  <a:pt x="1700098" y="3460890"/>
                </a:lnTo>
                <a:lnTo>
                  <a:pt x="1700098" y="3438258"/>
                </a:lnTo>
                <a:lnTo>
                  <a:pt x="1677467" y="3438258"/>
                </a:lnTo>
                <a:lnTo>
                  <a:pt x="1677467" y="3415627"/>
                </a:lnTo>
                <a:close/>
                <a:moveTo>
                  <a:pt x="1604086" y="3841852"/>
                </a:moveTo>
                <a:lnTo>
                  <a:pt x="1591056" y="3841852"/>
                </a:lnTo>
                <a:lnTo>
                  <a:pt x="1591056" y="3854539"/>
                </a:lnTo>
                <a:lnTo>
                  <a:pt x="1578369" y="3854539"/>
                </a:lnTo>
                <a:lnTo>
                  <a:pt x="1578369" y="3867569"/>
                </a:lnTo>
                <a:lnTo>
                  <a:pt x="1591056" y="3867569"/>
                </a:lnTo>
                <a:lnTo>
                  <a:pt x="1591056" y="3880256"/>
                </a:lnTo>
                <a:lnTo>
                  <a:pt x="1604086" y="3880256"/>
                </a:lnTo>
                <a:lnTo>
                  <a:pt x="1604086" y="3867569"/>
                </a:lnTo>
                <a:lnTo>
                  <a:pt x="1616773" y="3867569"/>
                </a:lnTo>
                <a:lnTo>
                  <a:pt x="1616773" y="3854539"/>
                </a:lnTo>
                <a:lnTo>
                  <a:pt x="1604086" y="3854539"/>
                </a:lnTo>
                <a:lnTo>
                  <a:pt x="1604086" y="3841852"/>
                </a:lnTo>
                <a:close/>
                <a:moveTo>
                  <a:pt x="1607172" y="3557588"/>
                </a:moveTo>
                <a:lnTo>
                  <a:pt x="1587970" y="3557588"/>
                </a:lnTo>
                <a:lnTo>
                  <a:pt x="1587970" y="3577133"/>
                </a:lnTo>
                <a:lnTo>
                  <a:pt x="1568425" y="3577133"/>
                </a:lnTo>
                <a:lnTo>
                  <a:pt x="1568425" y="3596335"/>
                </a:lnTo>
                <a:lnTo>
                  <a:pt x="1587970" y="3596335"/>
                </a:lnTo>
                <a:lnTo>
                  <a:pt x="1587970" y="3615881"/>
                </a:lnTo>
                <a:lnTo>
                  <a:pt x="1607172" y="3615881"/>
                </a:lnTo>
                <a:lnTo>
                  <a:pt x="1607172" y="3596335"/>
                </a:lnTo>
                <a:lnTo>
                  <a:pt x="1626718" y="3596335"/>
                </a:lnTo>
                <a:lnTo>
                  <a:pt x="1626718" y="3577133"/>
                </a:lnTo>
                <a:lnTo>
                  <a:pt x="1607172" y="3577133"/>
                </a:lnTo>
                <a:lnTo>
                  <a:pt x="1607172" y="3557588"/>
                </a:lnTo>
                <a:close/>
                <a:moveTo>
                  <a:pt x="1539964" y="3416313"/>
                </a:moveTo>
                <a:lnTo>
                  <a:pt x="1518018" y="3416313"/>
                </a:lnTo>
                <a:lnTo>
                  <a:pt x="1518018" y="3438601"/>
                </a:lnTo>
                <a:lnTo>
                  <a:pt x="1495730" y="3438601"/>
                </a:lnTo>
                <a:lnTo>
                  <a:pt x="1495730" y="3460547"/>
                </a:lnTo>
                <a:lnTo>
                  <a:pt x="1518018" y="3460547"/>
                </a:lnTo>
                <a:lnTo>
                  <a:pt x="1518018" y="3482835"/>
                </a:lnTo>
                <a:lnTo>
                  <a:pt x="1539964" y="3482835"/>
                </a:lnTo>
                <a:lnTo>
                  <a:pt x="1539964" y="3460547"/>
                </a:lnTo>
                <a:lnTo>
                  <a:pt x="1562252" y="3460547"/>
                </a:lnTo>
                <a:lnTo>
                  <a:pt x="1562252" y="3438601"/>
                </a:lnTo>
                <a:lnTo>
                  <a:pt x="1539964" y="3438601"/>
                </a:lnTo>
                <a:lnTo>
                  <a:pt x="1539964" y="3416313"/>
                </a:lnTo>
                <a:close/>
                <a:moveTo>
                  <a:pt x="1878749" y="3840480"/>
                </a:moveTo>
                <a:lnTo>
                  <a:pt x="1865033" y="3840480"/>
                </a:lnTo>
                <a:lnTo>
                  <a:pt x="1865033" y="3854196"/>
                </a:lnTo>
                <a:lnTo>
                  <a:pt x="1851317" y="3854196"/>
                </a:lnTo>
                <a:lnTo>
                  <a:pt x="1851317" y="3867912"/>
                </a:lnTo>
                <a:lnTo>
                  <a:pt x="1865033" y="3867912"/>
                </a:lnTo>
                <a:lnTo>
                  <a:pt x="1865033" y="3881628"/>
                </a:lnTo>
                <a:lnTo>
                  <a:pt x="1878749" y="3881628"/>
                </a:lnTo>
                <a:lnTo>
                  <a:pt x="1878749" y="3867912"/>
                </a:lnTo>
                <a:lnTo>
                  <a:pt x="1892465" y="3867912"/>
                </a:lnTo>
                <a:lnTo>
                  <a:pt x="1892465" y="3854196"/>
                </a:lnTo>
                <a:lnTo>
                  <a:pt x="1878749" y="3854196"/>
                </a:lnTo>
                <a:lnTo>
                  <a:pt x="1878749" y="3840480"/>
                </a:lnTo>
                <a:close/>
                <a:moveTo>
                  <a:pt x="1744675" y="3556902"/>
                </a:moveTo>
                <a:lnTo>
                  <a:pt x="1724787" y="3556902"/>
                </a:lnTo>
                <a:lnTo>
                  <a:pt x="1724787" y="3576790"/>
                </a:lnTo>
                <a:lnTo>
                  <a:pt x="1704899" y="3576790"/>
                </a:lnTo>
                <a:lnTo>
                  <a:pt x="1704899" y="3596678"/>
                </a:lnTo>
                <a:lnTo>
                  <a:pt x="1724787" y="3596678"/>
                </a:lnTo>
                <a:lnTo>
                  <a:pt x="1724787" y="3616566"/>
                </a:lnTo>
                <a:lnTo>
                  <a:pt x="1744675" y="3616566"/>
                </a:lnTo>
                <a:lnTo>
                  <a:pt x="1744675" y="3596678"/>
                </a:lnTo>
                <a:lnTo>
                  <a:pt x="1764563" y="3596678"/>
                </a:lnTo>
                <a:lnTo>
                  <a:pt x="1764563" y="3576790"/>
                </a:lnTo>
                <a:lnTo>
                  <a:pt x="1744675" y="3576790"/>
                </a:lnTo>
                <a:lnTo>
                  <a:pt x="1744675" y="3556902"/>
                </a:lnTo>
                <a:close/>
                <a:moveTo>
                  <a:pt x="1814970" y="3414598"/>
                </a:moveTo>
                <a:lnTo>
                  <a:pt x="1791652" y="3414598"/>
                </a:lnTo>
                <a:lnTo>
                  <a:pt x="1791652" y="3437915"/>
                </a:lnTo>
                <a:lnTo>
                  <a:pt x="1768335" y="3437915"/>
                </a:lnTo>
                <a:lnTo>
                  <a:pt x="1768335" y="3461233"/>
                </a:lnTo>
                <a:lnTo>
                  <a:pt x="1791652" y="3461233"/>
                </a:lnTo>
                <a:lnTo>
                  <a:pt x="1791652" y="3484550"/>
                </a:lnTo>
                <a:lnTo>
                  <a:pt x="1814970" y="3484550"/>
                </a:lnTo>
                <a:lnTo>
                  <a:pt x="1814970" y="3461233"/>
                </a:lnTo>
                <a:lnTo>
                  <a:pt x="1838287" y="3461233"/>
                </a:lnTo>
                <a:lnTo>
                  <a:pt x="1838287" y="3437915"/>
                </a:lnTo>
                <a:lnTo>
                  <a:pt x="1814970" y="3437915"/>
                </a:lnTo>
                <a:lnTo>
                  <a:pt x="1814970" y="3414598"/>
                </a:lnTo>
                <a:close/>
                <a:moveTo>
                  <a:pt x="1811884" y="3698519"/>
                </a:moveTo>
                <a:lnTo>
                  <a:pt x="1794739" y="3698519"/>
                </a:lnTo>
                <a:lnTo>
                  <a:pt x="1794739" y="3715322"/>
                </a:lnTo>
                <a:lnTo>
                  <a:pt x="1777936" y="3715322"/>
                </a:lnTo>
                <a:lnTo>
                  <a:pt x="1777936" y="3732467"/>
                </a:lnTo>
                <a:lnTo>
                  <a:pt x="1794739" y="3732467"/>
                </a:lnTo>
                <a:lnTo>
                  <a:pt x="1794739" y="3749269"/>
                </a:lnTo>
                <a:lnTo>
                  <a:pt x="1811884" y="3749269"/>
                </a:lnTo>
                <a:lnTo>
                  <a:pt x="1811884" y="3732467"/>
                </a:lnTo>
                <a:lnTo>
                  <a:pt x="1828686" y="3732467"/>
                </a:lnTo>
                <a:lnTo>
                  <a:pt x="1828686" y="3715322"/>
                </a:lnTo>
                <a:lnTo>
                  <a:pt x="1811884" y="3715322"/>
                </a:lnTo>
                <a:lnTo>
                  <a:pt x="1811884" y="3698519"/>
                </a:lnTo>
                <a:close/>
                <a:moveTo>
                  <a:pt x="1402461" y="3417684"/>
                </a:moveTo>
                <a:lnTo>
                  <a:pt x="1381201" y="3417684"/>
                </a:lnTo>
                <a:lnTo>
                  <a:pt x="1381201" y="3438944"/>
                </a:lnTo>
                <a:lnTo>
                  <a:pt x="1359941" y="3438944"/>
                </a:lnTo>
                <a:lnTo>
                  <a:pt x="1359941" y="3460204"/>
                </a:lnTo>
                <a:lnTo>
                  <a:pt x="1381201" y="3460204"/>
                </a:lnTo>
                <a:lnTo>
                  <a:pt x="1381201" y="3481464"/>
                </a:lnTo>
                <a:lnTo>
                  <a:pt x="1402461" y="3481464"/>
                </a:lnTo>
                <a:lnTo>
                  <a:pt x="1402461" y="3460204"/>
                </a:lnTo>
                <a:lnTo>
                  <a:pt x="1423721" y="3460204"/>
                </a:lnTo>
                <a:lnTo>
                  <a:pt x="1423721" y="3438944"/>
                </a:lnTo>
                <a:lnTo>
                  <a:pt x="1402461" y="3438944"/>
                </a:lnTo>
                <a:lnTo>
                  <a:pt x="1402461" y="3417684"/>
                </a:lnTo>
                <a:close/>
                <a:moveTo>
                  <a:pt x="1334910" y="3277438"/>
                </a:moveTo>
                <a:lnTo>
                  <a:pt x="1311592" y="3277438"/>
                </a:lnTo>
                <a:lnTo>
                  <a:pt x="1311592" y="3300755"/>
                </a:lnTo>
                <a:lnTo>
                  <a:pt x="1288275" y="3300755"/>
                </a:lnTo>
                <a:lnTo>
                  <a:pt x="1288275" y="3324073"/>
                </a:lnTo>
                <a:lnTo>
                  <a:pt x="1311592" y="3324073"/>
                </a:lnTo>
                <a:lnTo>
                  <a:pt x="1311592" y="3347390"/>
                </a:lnTo>
                <a:lnTo>
                  <a:pt x="1334910" y="3347390"/>
                </a:lnTo>
                <a:lnTo>
                  <a:pt x="1334910" y="3324073"/>
                </a:lnTo>
                <a:lnTo>
                  <a:pt x="1358227" y="3324073"/>
                </a:lnTo>
                <a:lnTo>
                  <a:pt x="1358227" y="3300755"/>
                </a:lnTo>
                <a:lnTo>
                  <a:pt x="1334910" y="3300755"/>
                </a:lnTo>
                <a:lnTo>
                  <a:pt x="1334910" y="3277438"/>
                </a:lnTo>
                <a:close/>
                <a:moveTo>
                  <a:pt x="1399375" y="3701263"/>
                </a:moveTo>
                <a:lnTo>
                  <a:pt x="1384287" y="3701263"/>
                </a:lnTo>
                <a:lnTo>
                  <a:pt x="1384287" y="3716350"/>
                </a:lnTo>
                <a:lnTo>
                  <a:pt x="1369200" y="3716350"/>
                </a:lnTo>
                <a:lnTo>
                  <a:pt x="1369200" y="3731438"/>
                </a:lnTo>
                <a:lnTo>
                  <a:pt x="1384287" y="3731438"/>
                </a:lnTo>
                <a:lnTo>
                  <a:pt x="1384287" y="3746525"/>
                </a:lnTo>
                <a:lnTo>
                  <a:pt x="1399375" y="3746525"/>
                </a:lnTo>
                <a:lnTo>
                  <a:pt x="1399375" y="3731438"/>
                </a:lnTo>
                <a:lnTo>
                  <a:pt x="1414462" y="3731438"/>
                </a:lnTo>
                <a:lnTo>
                  <a:pt x="1414462" y="3716350"/>
                </a:lnTo>
                <a:lnTo>
                  <a:pt x="1399375" y="3716350"/>
                </a:lnTo>
                <a:lnTo>
                  <a:pt x="1399375" y="3701263"/>
                </a:lnTo>
                <a:close/>
                <a:moveTo>
                  <a:pt x="1332166" y="3560331"/>
                </a:moveTo>
                <a:lnTo>
                  <a:pt x="1314336" y="3560331"/>
                </a:lnTo>
                <a:lnTo>
                  <a:pt x="1314336" y="3577819"/>
                </a:lnTo>
                <a:lnTo>
                  <a:pt x="1296848" y="3577819"/>
                </a:lnTo>
                <a:lnTo>
                  <a:pt x="1296848" y="3595649"/>
                </a:lnTo>
                <a:lnTo>
                  <a:pt x="1314336" y="3595649"/>
                </a:lnTo>
                <a:lnTo>
                  <a:pt x="1314336" y="3613137"/>
                </a:lnTo>
                <a:lnTo>
                  <a:pt x="1332166" y="3613137"/>
                </a:lnTo>
                <a:lnTo>
                  <a:pt x="1332166" y="3595649"/>
                </a:lnTo>
                <a:lnTo>
                  <a:pt x="1349654" y="3595649"/>
                </a:lnTo>
                <a:lnTo>
                  <a:pt x="1349654" y="3577819"/>
                </a:lnTo>
                <a:lnTo>
                  <a:pt x="1332166" y="3577819"/>
                </a:lnTo>
                <a:lnTo>
                  <a:pt x="1332166" y="3560331"/>
                </a:lnTo>
                <a:close/>
                <a:moveTo>
                  <a:pt x="1264615" y="3419399"/>
                </a:moveTo>
                <a:lnTo>
                  <a:pt x="1244727" y="3419399"/>
                </a:lnTo>
                <a:lnTo>
                  <a:pt x="1244727" y="3439630"/>
                </a:lnTo>
                <a:lnTo>
                  <a:pt x="1224496" y="3439630"/>
                </a:lnTo>
                <a:lnTo>
                  <a:pt x="1224496" y="3459518"/>
                </a:lnTo>
                <a:lnTo>
                  <a:pt x="1244727" y="3459518"/>
                </a:lnTo>
                <a:lnTo>
                  <a:pt x="1244727" y="3479749"/>
                </a:lnTo>
                <a:lnTo>
                  <a:pt x="1264615" y="3479749"/>
                </a:lnTo>
                <a:lnTo>
                  <a:pt x="1264615" y="3459518"/>
                </a:lnTo>
                <a:lnTo>
                  <a:pt x="1284846" y="3459518"/>
                </a:lnTo>
                <a:lnTo>
                  <a:pt x="1284846" y="3439630"/>
                </a:lnTo>
                <a:lnTo>
                  <a:pt x="1264615" y="3439630"/>
                </a:lnTo>
                <a:lnTo>
                  <a:pt x="1264615" y="3419399"/>
                </a:lnTo>
                <a:close/>
                <a:moveTo>
                  <a:pt x="1536878" y="3699891"/>
                </a:moveTo>
                <a:lnTo>
                  <a:pt x="1521104" y="3699891"/>
                </a:lnTo>
                <a:lnTo>
                  <a:pt x="1521104" y="3716007"/>
                </a:lnTo>
                <a:lnTo>
                  <a:pt x="1504988" y="3716007"/>
                </a:lnTo>
                <a:lnTo>
                  <a:pt x="1504988" y="3731781"/>
                </a:lnTo>
                <a:lnTo>
                  <a:pt x="1521104" y="3731781"/>
                </a:lnTo>
                <a:lnTo>
                  <a:pt x="1521104" y="3747897"/>
                </a:lnTo>
                <a:lnTo>
                  <a:pt x="1536878" y="3747897"/>
                </a:lnTo>
                <a:lnTo>
                  <a:pt x="1536878" y="3731781"/>
                </a:lnTo>
                <a:lnTo>
                  <a:pt x="1552994" y="3731781"/>
                </a:lnTo>
                <a:lnTo>
                  <a:pt x="1552994" y="3716007"/>
                </a:lnTo>
                <a:lnTo>
                  <a:pt x="1536878" y="3716007"/>
                </a:lnTo>
                <a:lnTo>
                  <a:pt x="1536878" y="3699891"/>
                </a:lnTo>
                <a:close/>
                <a:moveTo>
                  <a:pt x="1466583" y="3842880"/>
                </a:moveTo>
                <a:lnTo>
                  <a:pt x="1454239" y="3842880"/>
                </a:lnTo>
                <a:lnTo>
                  <a:pt x="1454239" y="3854882"/>
                </a:lnTo>
                <a:lnTo>
                  <a:pt x="1442237" y="3854882"/>
                </a:lnTo>
                <a:lnTo>
                  <a:pt x="1442237" y="3867226"/>
                </a:lnTo>
                <a:lnTo>
                  <a:pt x="1454239" y="3867226"/>
                </a:lnTo>
                <a:lnTo>
                  <a:pt x="1454239" y="3879228"/>
                </a:lnTo>
                <a:lnTo>
                  <a:pt x="1466583" y="3879228"/>
                </a:lnTo>
                <a:lnTo>
                  <a:pt x="1466583" y="3867226"/>
                </a:lnTo>
                <a:lnTo>
                  <a:pt x="1478585" y="3867226"/>
                </a:lnTo>
                <a:lnTo>
                  <a:pt x="1478585" y="3854882"/>
                </a:lnTo>
                <a:lnTo>
                  <a:pt x="1466583" y="3854882"/>
                </a:lnTo>
                <a:lnTo>
                  <a:pt x="1466583" y="3842880"/>
                </a:lnTo>
                <a:close/>
                <a:moveTo>
                  <a:pt x="1261529" y="3703320"/>
                </a:moveTo>
                <a:lnTo>
                  <a:pt x="1247813" y="3703320"/>
                </a:lnTo>
                <a:lnTo>
                  <a:pt x="1247813" y="3717036"/>
                </a:lnTo>
                <a:lnTo>
                  <a:pt x="1234097" y="3717036"/>
                </a:lnTo>
                <a:lnTo>
                  <a:pt x="1234097" y="3730752"/>
                </a:lnTo>
                <a:lnTo>
                  <a:pt x="1247813" y="3730752"/>
                </a:lnTo>
                <a:lnTo>
                  <a:pt x="1247813" y="3744468"/>
                </a:lnTo>
                <a:lnTo>
                  <a:pt x="1261529" y="3744468"/>
                </a:lnTo>
                <a:lnTo>
                  <a:pt x="1261529" y="3730752"/>
                </a:lnTo>
                <a:lnTo>
                  <a:pt x="1275245" y="3730752"/>
                </a:lnTo>
                <a:lnTo>
                  <a:pt x="1275245" y="3717036"/>
                </a:lnTo>
                <a:lnTo>
                  <a:pt x="1261529" y="3717036"/>
                </a:lnTo>
                <a:lnTo>
                  <a:pt x="1261529" y="3703320"/>
                </a:lnTo>
                <a:close/>
                <a:moveTo>
                  <a:pt x="1469669" y="3558616"/>
                </a:moveTo>
                <a:lnTo>
                  <a:pt x="1451153" y="3558616"/>
                </a:lnTo>
                <a:lnTo>
                  <a:pt x="1451153" y="3577476"/>
                </a:lnTo>
                <a:lnTo>
                  <a:pt x="1432293" y="3577476"/>
                </a:lnTo>
                <a:lnTo>
                  <a:pt x="1432293" y="3595992"/>
                </a:lnTo>
                <a:lnTo>
                  <a:pt x="1451153" y="3595992"/>
                </a:lnTo>
                <a:lnTo>
                  <a:pt x="1451153" y="3614852"/>
                </a:lnTo>
                <a:lnTo>
                  <a:pt x="1469669" y="3614852"/>
                </a:lnTo>
                <a:lnTo>
                  <a:pt x="1469669" y="3595992"/>
                </a:lnTo>
                <a:lnTo>
                  <a:pt x="1488529" y="3595992"/>
                </a:lnTo>
                <a:lnTo>
                  <a:pt x="1488529" y="3577476"/>
                </a:lnTo>
                <a:lnTo>
                  <a:pt x="1469669" y="3577476"/>
                </a:lnTo>
                <a:lnTo>
                  <a:pt x="1469669" y="3558616"/>
                </a:lnTo>
                <a:close/>
                <a:moveTo>
                  <a:pt x="1448067" y="3349104"/>
                </a:moveTo>
                <a:lnTo>
                  <a:pt x="1472755" y="3349104"/>
                </a:lnTo>
                <a:lnTo>
                  <a:pt x="1472755" y="3324758"/>
                </a:lnTo>
                <a:lnTo>
                  <a:pt x="1497101" y="3324758"/>
                </a:lnTo>
                <a:lnTo>
                  <a:pt x="1497101" y="3300070"/>
                </a:lnTo>
                <a:lnTo>
                  <a:pt x="1472755" y="3300070"/>
                </a:lnTo>
                <a:lnTo>
                  <a:pt x="1472755" y="3275724"/>
                </a:lnTo>
                <a:lnTo>
                  <a:pt x="1448067" y="3275724"/>
                </a:lnTo>
                <a:lnTo>
                  <a:pt x="1448067" y="3300070"/>
                </a:lnTo>
                <a:lnTo>
                  <a:pt x="1423721" y="3300070"/>
                </a:lnTo>
                <a:lnTo>
                  <a:pt x="1423721" y="3324758"/>
                </a:lnTo>
                <a:lnTo>
                  <a:pt x="1448067" y="3324758"/>
                </a:lnTo>
                <a:lnTo>
                  <a:pt x="1448067" y="3349104"/>
                </a:lnTo>
                <a:close/>
                <a:moveTo>
                  <a:pt x="853135" y="3145079"/>
                </a:moveTo>
                <a:lnTo>
                  <a:pt x="833247" y="3145079"/>
                </a:lnTo>
                <a:lnTo>
                  <a:pt x="833247" y="3165310"/>
                </a:lnTo>
                <a:lnTo>
                  <a:pt x="813016" y="3165310"/>
                </a:lnTo>
                <a:lnTo>
                  <a:pt x="813016" y="3185198"/>
                </a:lnTo>
                <a:lnTo>
                  <a:pt x="833247" y="3185198"/>
                </a:lnTo>
                <a:lnTo>
                  <a:pt x="833247" y="3205429"/>
                </a:lnTo>
                <a:lnTo>
                  <a:pt x="853135" y="3205429"/>
                </a:lnTo>
                <a:lnTo>
                  <a:pt x="853135" y="3185198"/>
                </a:lnTo>
                <a:lnTo>
                  <a:pt x="873366" y="3185198"/>
                </a:lnTo>
                <a:lnTo>
                  <a:pt x="873366" y="3165310"/>
                </a:lnTo>
                <a:lnTo>
                  <a:pt x="853135" y="3165310"/>
                </a:lnTo>
                <a:lnTo>
                  <a:pt x="853135" y="3145079"/>
                </a:lnTo>
                <a:close/>
                <a:moveTo>
                  <a:pt x="233172" y="2742514"/>
                </a:moveTo>
                <a:lnTo>
                  <a:pt x="218770" y="2742514"/>
                </a:lnTo>
                <a:lnTo>
                  <a:pt x="218770" y="2756573"/>
                </a:lnTo>
                <a:lnTo>
                  <a:pt x="204711" y="2756573"/>
                </a:lnTo>
                <a:lnTo>
                  <a:pt x="204711" y="2770975"/>
                </a:lnTo>
                <a:lnTo>
                  <a:pt x="218770" y="2770975"/>
                </a:lnTo>
                <a:lnTo>
                  <a:pt x="218770" y="2785034"/>
                </a:lnTo>
                <a:lnTo>
                  <a:pt x="233172" y="2785034"/>
                </a:lnTo>
                <a:lnTo>
                  <a:pt x="233172" y="2770975"/>
                </a:lnTo>
                <a:lnTo>
                  <a:pt x="247231" y="2770975"/>
                </a:lnTo>
                <a:lnTo>
                  <a:pt x="247231" y="2756573"/>
                </a:lnTo>
                <a:lnTo>
                  <a:pt x="233172" y="2756573"/>
                </a:lnTo>
                <a:lnTo>
                  <a:pt x="233172" y="2742514"/>
                </a:lnTo>
                <a:close/>
                <a:moveTo>
                  <a:pt x="234201" y="2464422"/>
                </a:moveTo>
                <a:lnTo>
                  <a:pt x="217742" y="2464422"/>
                </a:lnTo>
                <a:lnTo>
                  <a:pt x="217742" y="2481224"/>
                </a:lnTo>
                <a:lnTo>
                  <a:pt x="200939" y="2481224"/>
                </a:lnTo>
                <a:lnTo>
                  <a:pt x="200939" y="2497684"/>
                </a:lnTo>
                <a:lnTo>
                  <a:pt x="217742" y="2497684"/>
                </a:lnTo>
                <a:lnTo>
                  <a:pt x="217742" y="2514486"/>
                </a:lnTo>
                <a:lnTo>
                  <a:pt x="234201" y="2514486"/>
                </a:lnTo>
                <a:lnTo>
                  <a:pt x="234201" y="2497684"/>
                </a:lnTo>
                <a:lnTo>
                  <a:pt x="251003" y="2497684"/>
                </a:lnTo>
                <a:lnTo>
                  <a:pt x="251003" y="2481224"/>
                </a:lnTo>
                <a:lnTo>
                  <a:pt x="234201" y="2481224"/>
                </a:lnTo>
                <a:lnTo>
                  <a:pt x="234201" y="2464422"/>
                </a:lnTo>
                <a:close/>
                <a:moveTo>
                  <a:pt x="165278" y="2328634"/>
                </a:moveTo>
                <a:lnTo>
                  <a:pt x="149504" y="2328634"/>
                </a:lnTo>
                <a:lnTo>
                  <a:pt x="149504" y="2344407"/>
                </a:lnTo>
                <a:lnTo>
                  <a:pt x="133731" y="2344407"/>
                </a:lnTo>
                <a:lnTo>
                  <a:pt x="133731" y="2360181"/>
                </a:lnTo>
                <a:lnTo>
                  <a:pt x="149504" y="2360181"/>
                </a:lnTo>
                <a:lnTo>
                  <a:pt x="149504" y="2375954"/>
                </a:lnTo>
                <a:lnTo>
                  <a:pt x="165278" y="2375954"/>
                </a:lnTo>
                <a:lnTo>
                  <a:pt x="165278" y="2360181"/>
                </a:lnTo>
                <a:lnTo>
                  <a:pt x="181051" y="2360181"/>
                </a:lnTo>
                <a:lnTo>
                  <a:pt x="181051" y="2344407"/>
                </a:lnTo>
                <a:lnTo>
                  <a:pt x="165278" y="2344407"/>
                </a:lnTo>
                <a:lnTo>
                  <a:pt x="165278" y="2328634"/>
                </a:lnTo>
                <a:close/>
                <a:moveTo>
                  <a:pt x="165964" y="2052599"/>
                </a:moveTo>
                <a:lnTo>
                  <a:pt x="148819" y="2052599"/>
                </a:lnTo>
                <a:lnTo>
                  <a:pt x="148819" y="2069402"/>
                </a:lnTo>
                <a:lnTo>
                  <a:pt x="132017" y="2069402"/>
                </a:lnTo>
                <a:lnTo>
                  <a:pt x="132017" y="2086547"/>
                </a:lnTo>
                <a:lnTo>
                  <a:pt x="148819" y="2086547"/>
                </a:lnTo>
                <a:lnTo>
                  <a:pt x="148819" y="2103349"/>
                </a:lnTo>
                <a:lnTo>
                  <a:pt x="165964" y="2103349"/>
                </a:lnTo>
                <a:lnTo>
                  <a:pt x="165964" y="2086547"/>
                </a:lnTo>
                <a:lnTo>
                  <a:pt x="182766" y="2086547"/>
                </a:lnTo>
                <a:lnTo>
                  <a:pt x="182766" y="2069402"/>
                </a:lnTo>
                <a:lnTo>
                  <a:pt x="165964" y="2069402"/>
                </a:lnTo>
                <a:lnTo>
                  <a:pt x="165964" y="2052599"/>
                </a:lnTo>
                <a:close/>
                <a:moveTo>
                  <a:pt x="165964" y="1778279"/>
                </a:moveTo>
                <a:lnTo>
                  <a:pt x="148819" y="1778279"/>
                </a:lnTo>
                <a:lnTo>
                  <a:pt x="148819" y="1795082"/>
                </a:lnTo>
                <a:lnTo>
                  <a:pt x="132017" y="1795082"/>
                </a:lnTo>
                <a:lnTo>
                  <a:pt x="132017" y="1812227"/>
                </a:lnTo>
                <a:lnTo>
                  <a:pt x="148819" y="1812227"/>
                </a:lnTo>
                <a:lnTo>
                  <a:pt x="148819" y="1829029"/>
                </a:lnTo>
                <a:lnTo>
                  <a:pt x="165964" y="1829029"/>
                </a:lnTo>
                <a:lnTo>
                  <a:pt x="165964" y="1812227"/>
                </a:lnTo>
                <a:lnTo>
                  <a:pt x="182766" y="1812227"/>
                </a:lnTo>
                <a:lnTo>
                  <a:pt x="182766" y="1795082"/>
                </a:lnTo>
                <a:lnTo>
                  <a:pt x="165964" y="1795082"/>
                </a:lnTo>
                <a:lnTo>
                  <a:pt x="165964" y="1778279"/>
                </a:lnTo>
                <a:close/>
                <a:moveTo>
                  <a:pt x="304495" y="2047799"/>
                </a:moveTo>
                <a:lnTo>
                  <a:pt x="284607" y="2047799"/>
                </a:lnTo>
                <a:lnTo>
                  <a:pt x="284607" y="2068030"/>
                </a:lnTo>
                <a:lnTo>
                  <a:pt x="264376" y="2068030"/>
                </a:lnTo>
                <a:lnTo>
                  <a:pt x="264376" y="2087918"/>
                </a:lnTo>
                <a:lnTo>
                  <a:pt x="284607" y="2087918"/>
                </a:lnTo>
                <a:lnTo>
                  <a:pt x="284607" y="2108149"/>
                </a:lnTo>
                <a:lnTo>
                  <a:pt x="304495" y="2108149"/>
                </a:lnTo>
                <a:lnTo>
                  <a:pt x="304495" y="2087918"/>
                </a:lnTo>
                <a:lnTo>
                  <a:pt x="324726" y="2087918"/>
                </a:lnTo>
                <a:lnTo>
                  <a:pt x="324726" y="2068030"/>
                </a:lnTo>
                <a:lnTo>
                  <a:pt x="304495" y="2068030"/>
                </a:lnTo>
                <a:lnTo>
                  <a:pt x="304495" y="2047799"/>
                </a:lnTo>
                <a:close/>
                <a:moveTo>
                  <a:pt x="304152" y="2323833"/>
                </a:moveTo>
                <a:lnTo>
                  <a:pt x="284950" y="2323833"/>
                </a:lnTo>
                <a:lnTo>
                  <a:pt x="284950" y="2342693"/>
                </a:lnTo>
                <a:lnTo>
                  <a:pt x="266090" y="2342693"/>
                </a:lnTo>
                <a:lnTo>
                  <a:pt x="266090" y="2361895"/>
                </a:lnTo>
                <a:lnTo>
                  <a:pt x="284950" y="2361895"/>
                </a:lnTo>
                <a:lnTo>
                  <a:pt x="284950" y="2380755"/>
                </a:lnTo>
                <a:lnTo>
                  <a:pt x="304152" y="2380755"/>
                </a:lnTo>
                <a:lnTo>
                  <a:pt x="304152" y="2361895"/>
                </a:lnTo>
                <a:lnTo>
                  <a:pt x="323012" y="2361895"/>
                </a:lnTo>
                <a:lnTo>
                  <a:pt x="323012" y="2342693"/>
                </a:lnTo>
                <a:lnTo>
                  <a:pt x="304152" y="2342693"/>
                </a:lnTo>
                <a:lnTo>
                  <a:pt x="304152" y="2323833"/>
                </a:lnTo>
                <a:close/>
                <a:moveTo>
                  <a:pt x="303124" y="2600897"/>
                </a:moveTo>
                <a:lnTo>
                  <a:pt x="285979" y="2600897"/>
                </a:lnTo>
                <a:lnTo>
                  <a:pt x="285979" y="2618042"/>
                </a:lnTo>
                <a:lnTo>
                  <a:pt x="268834" y="2618042"/>
                </a:lnTo>
                <a:lnTo>
                  <a:pt x="268834" y="2635187"/>
                </a:lnTo>
                <a:lnTo>
                  <a:pt x="285979" y="2635187"/>
                </a:lnTo>
                <a:lnTo>
                  <a:pt x="285979" y="2652332"/>
                </a:lnTo>
                <a:lnTo>
                  <a:pt x="303124" y="2652332"/>
                </a:lnTo>
                <a:lnTo>
                  <a:pt x="303124" y="2635187"/>
                </a:lnTo>
                <a:lnTo>
                  <a:pt x="320269" y="2635187"/>
                </a:lnTo>
                <a:lnTo>
                  <a:pt x="320269" y="2618042"/>
                </a:lnTo>
                <a:lnTo>
                  <a:pt x="303124" y="2618042"/>
                </a:lnTo>
                <a:lnTo>
                  <a:pt x="303124" y="2600897"/>
                </a:lnTo>
                <a:close/>
                <a:moveTo>
                  <a:pt x="235229" y="1912696"/>
                </a:moveTo>
                <a:lnTo>
                  <a:pt x="216713" y="1912696"/>
                </a:lnTo>
                <a:lnTo>
                  <a:pt x="216713" y="1931556"/>
                </a:lnTo>
                <a:lnTo>
                  <a:pt x="197853" y="1931556"/>
                </a:lnTo>
                <a:lnTo>
                  <a:pt x="197853" y="1950072"/>
                </a:lnTo>
                <a:lnTo>
                  <a:pt x="216713" y="1950072"/>
                </a:lnTo>
                <a:lnTo>
                  <a:pt x="216713" y="1968932"/>
                </a:lnTo>
                <a:lnTo>
                  <a:pt x="235229" y="1968932"/>
                </a:lnTo>
                <a:lnTo>
                  <a:pt x="235229" y="1950072"/>
                </a:lnTo>
                <a:lnTo>
                  <a:pt x="254089" y="1950072"/>
                </a:lnTo>
                <a:lnTo>
                  <a:pt x="254089" y="1931556"/>
                </a:lnTo>
                <a:lnTo>
                  <a:pt x="235229" y="1931556"/>
                </a:lnTo>
                <a:lnTo>
                  <a:pt x="235229" y="1912696"/>
                </a:lnTo>
                <a:close/>
                <a:moveTo>
                  <a:pt x="301409" y="2880017"/>
                </a:moveTo>
                <a:lnTo>
                  <a:pt x="287693" y="2880017"/>
                </a:lnTo>
                <a:lnTo>
                  <a:pt x="287693" y="2894076"/>
                </a:lnTo>
                <a:lnTo>
                  <a:pt x="273634" y="2894076"/>
                </a:lnTo>
                <a:lnTo>
                  <a:pt x="273634" y="2907792"/>
                </a:lnTo>
                <a:lnTo>
                  <a:pt x="287693" y="2907792"/>
                </a:lnTo>
                <a:lnTo>
                  <a:pt x="287693" y="2921851"/>
                </a:lnTo>
                <a:lnTo>
                  <a:pt x="301409" y="2921851"/>
                </a:lnTo>
                <a:lnTo>
                  <a:pt x="301409" y="2907792"/>
                </a:lnTo>
                <a:lnTo>
                  <a:pt x="315468" y="2907792"/>
                </a:lnTo>
                <a:lnTo>
                  <a:pt x="315468" y="2894076"/>
                </a:lnTo>
                <a:lnTo>
                  <a:pt x="301409" y="2894076"/>
                </a:lnTo>
                <a:lnTo>
                  <a:pt x="301409" y="2880017"/>
                </a:lnTo>
                <a:close/>
                <a:moveTo>
                  <a:pt x="235229" y="2187702"/>
                </a:moveTo>
                <a:lnTo>
                  <a:pt x="216713" y="2187702"/>
                </a:lnTo>
                <a:lnTo>
                  <a:pt x="216713" y="2205876"/>
                </a:lnTo>
                <a:lnTo>
                  <a:pt x="198539" y="2205876"/>
                </a:lnTo>
                <a:lnTo>
                  <a:pt x="198539" y="2224392"/>
                </a:lnTo>
                <a:lnTo>
                  <a:pt x="216713" y="2224392"/>
                </a:lnTo>
                <a:lnTo>
                  <a:pt x="216713" y="2242566"/>
                </a:lnTo>
                <a:lnTo>
                  <a:pt x="235229" y="2242566"/>
                </a:lnTo>
                <a:lnTo>
                  <a:pt x="235229" y="2224392"/>
                </a:lnTo>
                <a:lnTo>
                  <a:pt x="253403" y="2224392"/>
                </a:lnTo>
                <a:lnTo>
                  <a:pt x="253403" y="2205876"/>
                </a:lnTo>
                <a:lnTo>
                  <a:pt x="235229" y="2205876"/>
                </a:lnTo>
                <a:lnTo>
                  <a:pt x="235229" y="2187702"/>
                </a:lnTo>
                <a:close/>
                <a:moveTo>
                  <a:pt x="27089" y="2057743"/>
                </a:moveTo>
                <a:lnTo>
                  <a:pt x="13373" y="2057743"/>
                </a:lnTo>
                <a:lnTo>
                  <a:pt x="13373" y="2071116"/>
                </a:lnTo>
                <a:lnTo>
                  <a:pt x="0" y="2071116"/>
                </a:lnTo>
                <a:lnTo>
                  <a:pt x="0" y="2084832"/>
                </a:lnTo>
                <a:lnTo>
                  <a:pt x="13373" y="2084832"/>
                </a:lnTo>
                <a:lnTo>
                  <a:pt x="13373" y="2098205"/>
                </a:lnTo>
                <a:lnTo>
                  <a:pt x="27089" y="2098205"/>
                </a:lnTo>
                <a:lnTo>
                  <a:pt x="27089" y="2084832"/>
                </a:lnTo>
                <a:lnTo>
                  <a:pt x="40462" y="2084832"/>
                </a:lnTo>
                <a:lnTo>
                  <a:pt x="40462" y="2071116"/>
                </a:lnTo>
                <a:lnTo>
                  <a:pt x="27089" y="2071116"/>
                </a:lnTo>
                <a:lnTo>
                  <a:pt x="27089" y="2057743"/>
                </a:lnTo>
                <a:close/>
                <a:moveTo>
                  <a:pt x="164249" y="2605697"/>
                </a:moveTo>
                <a:lnTo>
                  <a:pt x="150533" y="2605697"/>
                </a:lnTo>
                <a:lnTo>
                  <a:pt x="150533" y="2619756"/>
                </a:lnTo>
                <a:lnTo>
                  <a:pt x="136474" y="2619756"/>
                </a:lnTo>
                <a:lnTo>
                  <a:pt x="136474" y="2633472"/>
                </a:lnTo>
                <a:lnTo>
                  <a:pt x="150533" y="2633472"/>
                </a:lnTo>
                <a:lnTo>
                  <a:pt x="150533" y="2647531"/>
                </a:lnTo>
                <a:lnTo>
                  <a:pt x="164249" y="2647531"/>
                </a:lnTo>
                <a:lnTo>
                  <a:pt x="164249" y="2633472"/>
                </a:lnTo>
                <a:lnTo>
                  <a:pt x="178308" y="2633472"/>
                </a:lnTo>
                <a:lnTo>
                  <a:pt x="178308" y="2619756"/>
                </a:lnTo>
                <a:lnTo>
                  <a:pt x="164249" y="2619756"/>
                </a:lnTo>
                <a:lnTo>
                  <a:pt x="164249" y="2605697"/>
                </a:lnTo>
                <a:close/>
                <a:moveTo>
                  <a:pt x="26403" y="2333435"/>
                </a:moveTo>
                <a:lnTo>
                  <a:pt x="14059" y="2333435"/>
                </a:lnTo>
                <a:lnTo>
                  <a:pt x="14059" y="2346122"/>
                </a:lnTo>
                <a:lnTo>
                  <a:pt x="1372" y="2346122"/>
                </a:lnTo>
                <a:lnTo>
                  <a:pt x="1372" y="2358466"/>
                </a:lnTo>
                <a:lnTo>
                  <a:pt x="14059" y="2358466"/>
                </a:lnTo>
                <a:lnTo>
                  <a:pt x="14059" y="2371154"/>
                </a:lnTo>
                <a:lnTo>
                  <a:pt x="26403" y="2371154"/>
                </a:lnTo>
                <a:lnTo>
                  <a:pt x="26403" y="2358466"/>
                </a:lnTo>
                <a:lnTo>
                  <a:pt x="39091" y="2358466"/>
                </a:lnTo>
                <a:lnTo>
                  <a:pt x="39091" y="2346122"/>
                </a:lnTo>
                <a:lnTo>
                  <a:pt x="26403" y="2346122"/>
                </a:lnTo>
                <a:lnTo>
                  <a:pt x="26403" y="2333435"/>
                </a:lnTo>
                <a:close/>
                <a:moveTo>
                  <a:pt x="81267" y="1688783"/>
                </a:moveTo>
                <a:lnTo>
                  <a:pt x="96355" y="1688783"/>
                </a:lnTo>
                <a:lnTo>
                  <a:pt x="96355" y="1674038"/>
                </a:lnTo>
                <a:lnTo>
                  <a:pt x="111100" y="1674038"/>
                </a:lnTo>
                <a:lnTo>
                  <a:pt x="111100" y="1658950"/>
                </a:lnTo>
                <a:lnTo>
                  <a:pt x="96355" y="1658950"/>
                </a:lnTo>
                <a:lnTo>
                  <a:pt x="96355" y="1644206"/>
                </a:lnTo>
                <a:lnTo>
                  <a:pt x="81267" y="1644206"/>
                </a:lnTo>
                <a:lnTo>
                  <a:pt x="81267" y="1658950"/>
                </a:lnTo>
                <a:lnTo>
                  <a:pt x="66523" y="1658950"/>
                </a:lnTo>
                <a:lnTo>
                  <a:pt x="66523" y="1674038"/>
                </a:lnTo>
                <a:lnTo>
                  <a:pt x="81267" y="1674038"/>
                </a:lnTo>
                <a:lnTo>
                  <a:pt x="81267" y="1688783"/>
                </a:lnTo>
                <a:close/>
                <a:moveTo>
                  <a:pt x="81953" y="1412405"/>
                </a:moveTo>
                <a:lnTo>
                  <a:pt x="95669" y="1412405"/>
                </a:lnTo>
                <a:lnTo>
                  <a:pt x="95669" y="1399032"/>
                </a:lnTo>
                <a:lnTo>
                  <a:pt x="109042" y="1399032"/>
                </a:lnTo>
                <a:lnTo>
                  <a:pt x="109042" y="1385316"/>
                </a:lnTo>
                <a:lnTo>
                  <a:pt x="95669" y="1385316"/>
                </a:lnTo>
                <a:lnTo>
                  <a:pt x="95669" y="1371943"/>
                </a:lnTo>
                <a:lnTo>
                  <a:pt x="81953" y="1371943"/>
                </a:lnTo>
                <a:lnTo>
                  <a:pt x="81953" y="1385316"/>
                </a:lnTo>
                <a:lnTo>
                  <a:pt x="68580" y="1385316"/>
                </a:lnTo>
                <a:lnTo>
                  <a:pt x="68580" y="1399032"/>
                </a:lnTo>
                <a:lnTo>
                  <a:pt x="81953" y="1399032"/>
                </a:lnTo>
                <a:lnTo>
                  <a:pt x="81953" y="1412405"/>
                </a:lnTo>
                <a:close/>
                <a:moveTo>
                  <a:pt x="27089" y="1783423"/>
                </a:moveTo>
                <a:lnTo>
                  <a:pt x="13373" y="1783423"/>
                </a:lnTo>
                <a:lnTo>
                  <a:pt x="13373" y="1796796"/>
                </a:lnTo>
                <a:lnTo>
                  <a:pt x="0" y="1796796"/>
                </a:lnTo>
                <a:lnTo>
                  <a:pt x="0" y="1810512"/>
                </a:lnTo>
                <a:lnTo>
                  <a:pt x="13373" y="1810512"/>
                </a:lnTo>
                <a:lnTo>
                  <a:pt x="13373" y="1823885"/>
                </a:lnTo>
                <a:lnTo>
                  <a:pt x="27089" y="1823885"/>
                </a:lnTo>
                <a:lnTo>
                  <a:pt x="27089" y="1810512"/>
                </a:lnTo>
                <a:lnTo>
                  <a:pt x="40462" y="1810512"/>
                </a:lnTo>
                <a:lnTo>
                  <a:pt x="40462" y="1796796"/>
                </a:lnTo>
                <a:lnTo>
                  <a:pt x="27089" y="1796796"/>
                </a:lnTo>
                <a:lnTo>
                  <a:pt x="27089" y="1783423"/>
                </a:lnTo>
                <a:close/>
                <a:moveTo>
                  <a:pt x="96355" y="1917840"/>
                </a:moveTo>
                <a:lnTo>
                  <a:pt x="81267" y="1917840"/>
                </a:lnTo>
                <a:lnTo>
                  <a:pt x="81267" y="1933270"/>
                </a:lnTo>
                <a:lnTo>
                  <a:pt x="65837" y="1933270"/>
                </a:lnTo>
                <a:lnTo>
                  <a:pt x="65837" y="1948358"/>
                </a:lnTo>
                <a:lnTo>
                  <a:pt x="81267" y="1948358"/>
                </a:lnTo>
                <a:lnTo>
                  <a:pt x="81267" y="1963788"/>
                </a:lnTo>
                <a:lnTo>
                  <a:pt x="96355" y="1963788"/>
                </a:lnTo>
                <a:lnTo>
                  <a:pt x="96355" y="1948358"/>
                </a:lnTo>
                <a:lnTo>
                  <a:pt x="111785" y="1948358"/>
                </a:lnTo>
                <a:lnTo>
                  <a:pt x="111785" y="1933270"/>
                </a:lnTo>
                <a:lnTo>
                  <a:pt x="96355" y="1933270"/>
                </a:lnTo>
                <a:lnTo>
                  <a:pt x="96355" y="1917840"/>
                </a:lnTo>
                <a:close/>
                <a:moveTo>
                  <a:pt x="96012" y="2193188"/>
                </a:moveTo>
                <a:lnTo>
                  <a:pt x="81610" y="2193188"/>
                </a:lnTo>
                <a:lnTo>
                  <a:pt x="81610" y="2207933"/>
                </a:lnTo>
                <a:lnTo>
                  <a:pt x="66866" y="2207933"/>
                </a:lnTo>
                <a:lnTo>
                  <a:pt x="66866" y="2222335"/>
                </a:lnTo>
                <a:lnTo>
                  <a:pt x="81610" y="2222335"/>
                </a:lnTo>
                <a:lnTo>
                  <a:pt x="81610" y="2237080"/>
                </a:lnTo>
                <a:lnTo>
                  <a:pt x="96012" y="2237080"/>
                </a:lnTo>
                <a:lnTo>
                  <a:pt x="96012" y="2222335"/>
                </a:lnTo>
                <a:lnTo>
                  <a:pt x="110757" y="2222335"/>
                </a:lnTo>
                <a:lnTo>
                  <a:pt x="110757" y="2207933"/>
                </a:lnTo>
                <a:lnTo>
                  <a:pt x="96012" y="2207933"/>
                </a:lnTo>
                <a:lnTo>
                  <a:pt x="96012" y="2193188"/>
                </a:lnTo>
                <a:close/>
                <a:moveTo>
                  <a:pt x="95326" y="2469566"/>
                </a:moveTo>
                <a:lnTo>
                  <a:pt x="82296" y="2469566"/>
                </a:lnTo>
                <a:lnTo>
                  <a:pt x="82296" y="2482939"/>
                </a:lnTo>
                <a:lnTo>
                  <a:pt x="68923" y="2482939"/>
                </a:lnTo>
                <a:lnTo>
                  <a:pt x="68923" y="2495969"/>
                </a:lnTo>
                <a:lnTo>
                  <a:pt x="82296" y="2495969"/>
                </a:lnTo>
                <a:lnTo>
                  <a:pt x="82296" y="2509342"/>
                </a:lnTo>
                <a:lnTo>
                  <a:pt x="95326" y="2509342"/>
                </a:lnTo>
                <a:lnTo>
                  <a:pt x="95326" y="2495969"/>
                </a:lnTo>
                <a:lnTo>
                  <a:pt x="108699" y="2495969"/>
                </a:lnTo>
                <a:lnTo>
                  <a:pt x="108699" y="2482939"/>
                </a:lnTo>
                <a:lnTo>
                  <a:pt x="95326" y="2482939"/>
                </a:lnTo>
                <a:lnTo>
                  <a:pt x="95326" y="2469566"/>
                </a:lnTo>
                <a:close/>
                <a:moveTo>
                  <a:pt x="440284" y="2875559"/>
                </a:moveTo>
                <a:lnTo>
                  <a:pt x="423139" y="2875559"/>
                </a:lnTo>
                <a:lnTo>
                  <a:pt x="423139" y="2892362"/>
                </a:lnTo>
                <a:lnTo>
                  <a:pt x="406336" y="2892362"/>
                </a:lnTo>
                <a:lnTo>
                  <a:pt x="406336" y="2909507"/>
                </a:lnTo>
                <a:lnTo>
                  <a:pt x="423139" y="2909507"/>
                </a:lnTo>
                <a:lnTo>
                  <a:pt x="423139" y="2926309"/>
                </a:lnTo>
                <a:lnTo>
                  <a:pt x="440284" y="2926309"/>
                </a:lnTo>
                <a:lnTo>
                  <a:pt x="440284" y="2909507"/>
                </a:lnTo>
                <a:lnTo>
                  <a:pt x="457086" y="2909507"/>
                </a:lnTo>
                <a:lnTo>
                  <a:pt x="457086" y="2892362"/>
                </a:lnTo>
                <a:lnTo>
                  <a:pt x="440284" y="2892362"/>
                </a:lnTo>
                <a:lnTo>
                  <a:pt x="440284" y="2875559"/>
                </a:lnTo>
                <a:close/>
                <a:moveTo>
                  <a:pt x="510235" y="2733599"/>
                </a:moveTo>
                <a:lnTo>
                  <a:pt x="490347" y="2733599"/>
                </a:lnTo>
                <a:lnTo>
                  <a:pt x="490347" y="2753830"/>
                </a:lnTo>
                <a:lnTo>
                  <a:pt x="470116" y="2753830"/>
                </a:lnTo>
                <a:lnTo>
                  <a:pt x="470116" y="2773718"/>
                </a:lnTo>
                <a:lnTo>
                  <a:pt x="490347" y="2773718"/>
                </a:lnTo>
                <a:lnTo>
                  <a:pt x="490347" y="2793949"/>
                </a:lnTo>
                <a:lnTo>
                  <a:pt x="510235" y="2793949"/>
                </a:lnTo>
                <a:lnTo>
                  <a:pt x="510235" y="2773718"/>
                </a:lnTo>
                <a:lnTo>
                  <a:pt x="530466" y="2773718"/>
                </a:lnTo>
                <a:lnTo>
                  <a:pt x="530466" y="2753830"/>
                </a:lnTo>
                <a:lnTo>
                  <a:pt x="510235" y="2753830"/>
                </a:lnTo>
                <a:lnTo>
                  <a:pt x="510235" y="2733599"/>
                </a:lnTo>
                <a:close/>
                <a:moveTo>
                  <a:pt x="508521" y="3013748"/>
                </a:moveTo>
                <a:lnTo>
                  <a:pt x="492061" y="3013748"/>
                </a:lnTo>
                <a:lnTo>
                  <a:pt x="492061" y="3029864"/>
                </a:lnTo>
                <a:lnTo>
                  <a:pt x="475945" y="3029864"/>
                </a:lnTo>
                <a:lnTo>
                  <a:pt x="475945" y="3046324"/>
                </a:lnTo>
                <a:lnTo>
                  <a:pt x="492061" y="3046324"/>
                </a:lnTo>
                <a:lnTo>
                  <a:pt x="492061" y="3062440"/>
                </a:lnTo>
                <a:lnTo>
                  <a:pt x="508521" y="3062440"/>
                </a:lnTo>
                <a:lnTo>
                  <a:pt x="508521" y="3046324"/>
                </a:lnTo>
                <a:lnTo>
                  <a:pt x="524637" y="3046324"/>
                </a:lnTo>
                <a:lnTo>
                  <a:pt x="524637" y="3029864"/>
                </a:lnTo>
                <a:lnTo>
                  <a:pt x="508521" y="3029864"/>
                </a:lnTo>
                <a:lnTo>
                  <a:pt x="508521" y="3013748"/>
                </a:lnTo>
                <a:close/>
                <a:moveTo>
                  <a:pt x="511607" y="2455507"/>
                </a:moveTo>
                <a:lnTo>
                  <a:pt x="488975" y="2455507"/>
                </a:lnTo>
                <a:lnTo>
                  <a:pt x="488975" y="2478138"/>
                </a:lnTo>
                <a:lnTo>
                  <a:pt x="466344" y="2478138"/>
                </a:lnTo>
                <a:lnTo>
                  <a:pt x="466344" y="2500770"/>
                </a:lnTo>
                <a:lnTo>
                  <a:pt x="488975" y="2500770"/>
                </a:lnTo>
                <a:lnTo>
                  <a:pt x="488975" y="2523401"/>
                </a:lnTo>
                <a:lnTo>
                  <a:pt x="511607" y="2523401"/>
                </a:lnTo>
                <a:lnTo>
                  <a:pt x="511607" y="2500770"/>
                </a:lnTo>
                <a:lnTo>
                  <a:pt x="534238" y="2500770"/>
                </a:lnTo>
                <a:lnTo>
                  <a:pt x="534238" y="2478138"/>
                </a:lnTo>
                <a:lnTo>
                  <a:pt x="511607" y="2478138"/>
                </a:lnTo>
                <a:lnTo>
                  <a:pt x="511607" y="2455507"/>
                </a:lnTo>
                <a:close/>
                <a:moveTo>
                  <a:pt x="506120" y="3294583"/>
                </a:moveTo>
                <a:lnTo>
                  <a:pt x="494462" y="3294583"/>
                </a:lnTo>
                <a:lnTo>
                  <a:pt x="494462" y="3306585"/>
                </a:lnTo>
                <a:lnTo>
                  <a:pt x="482460" y="3306585"/>
                </a:lnTo>
                <a:lnTo>
                  <a:pt x="482460" y="3318243"/>
                </a:lnTo>
                <a:lnTo>
                  <a:pt x="494462" y="3318243"/>
                </a:lnTo>
                <a:lnTo>
                  <a:pt x="494462" y="3330245"/>
                </a:lnTo>
                <a:lnTo>
                  <a:pt x="506120" y="3330245"/>
                </a:lnTo>
                <a:lnTo>
                  <a:pt x="506120" y="3318243"/>
                </a:lnTo>
                <a:lnTo>
                  <a:pt x="518122" y="3318243"/>
                </a:lnTo>
                <a:lnTo>
                  <a:pt x="518122" y="3306585"/>
                </a:lnTo>
                <a:lnTo>
                  <a:pt x="506120" y="3306585"/>
                </a:lnTo>
                <a:lnTo>
                  <a:pt x="506120" y="3294583"/>
                </a:lnTo>
                <a:close/>
                <a:moveTo>
                  <a:pt x="442684" y="2319376"/>
                </a:moveTo>
                <a:lnTo>
                  <a:pt x="420738" y="2319376"/>
                </a:lnTo>
                <a:lnTo>
                  <a:pt x="420738" y="2341321"/>
                </a:lnTo>
                <a:lnTo>
                  <a:pt x="398793" y="2341321"/>
                </a:lnTo>
                <a:lnTo>
                  <a:pt x="398793" y="2363267"/>
                </a:lnTo>
                <a:lnTo>
                  <a:pt x="420738" y="2363267"/>
                </a:lnTo>
                <a:lnTo>
                  <a:pt x="420738" y="2385212"/>
                </a:lnTo>
                <a:lnTo>
                  <a:pt x="442684" y="2385212"/>
                </a:lnTo>
                <a:lnTo>
                  <a:pt x="442684" y="2363267"/>
                </a:lnTo>
                <a:lnTo>
                  <a:pt x="464629" y="2363267"/>
                </a:lnTo>
                <a:lnTo>
                  <a:pt x="464629" y="2341321"/>
                </a:lnTo>
                <a:lnTo>
                  <a:pt x="442684" y="2341321"/>
                </a:lnTo>
                <a:lnTo>
                  <a:pt x="442684" y="2319376"/>
                </a:lnTo>
                <a:close/>
                <a:moveTo>
                  <a:pt x="580187" y="2592324"/>
                </a:moveTo>
                <a:lnTo>
                  <a:pt x="557555" y="2592324"/>
                </a:lnTo>
                <a:lnTo>
                  <a:pt x="557555" y="2615298"/>
                </a:lnTo>
                <a:lnTo>
                  <a:pt x="534581" y="2615298"/>
                </a:lnTo>
                <a:lnTo>
                  <a:pt x="534581" y="2637930"/>
                </a:lnTo>
                <a:lnTo>
                  <a:pt x="557555" y="2637930"/>
                </a:lnTo>
                <a:lnTo>
                  <a:pt x="557555" y="2660904"/>
                </a:lnTo>
                <a:lnTo>
                  <a:pt x="580187" y="2660904"/>
                </a:lnTo>
                <a:lnTo>
                  <a:pt x="580187" y="2637930"/>
                </a:lnTo>
                <a:lnTo>
                  <a:pt x="603161" y="2637930"/>
                </a:lnTo>
                <a:lnTo>
                  <a:pt x="603161" y="2615298"/>
                </a:lnTo>
                <a:lnTo>
                  <a:pt x="580187" y="2615298"/>
                </a:lnTo>
                <a:lnTo>
                  <a:pt x="580187" y="2592324"/>
                </a:lnTo>
                <a:close/>
                <a:moveTo>
                  <a:pt x="644652" y="3290811"/>
                </a:moveTo>
                <a:lnTo>
                  <a:pt x="630250" y="3290811"/>
                </a:lnTo>
                <a:lnTo>
                  <a:pt x="630250" y="3305213"/>
                </a:lnTo>
                <a:lnTo>
                  <a:pt x="615848" y="3305213"/>
                </a:lnTo>
                <a:lnTo>
                  <a:pt x="615848" y="3319615"/>
                </a:lnTo>
                <a:lnTo>
                  <a:pt x="630250" y="3319615"/>
                </a:lnTo>
                <a:lnTo>
                  <a:pt x="630250" y="3334017"/>
                </a:lnTo>
                <a:lnTo>
                  <a:pt x="644652" y="3334017"/>
                </a:lnTo>
                <a:lnTo>
                  <a:pt x="644652" y="3319615"/>
                </a:lnTo>
                <a:lnTo>
                  <a:pt x="659054" y="3319615"/>
                </a:lnTo>
                <a:lnTo>
                  <a:pt x="659054" y="3305213"/>
                </a:lnTo>
                <a:lnTo>
                  <a:pt x="644652" y="3305213"/>
                </a:lnTo>
                <a:lnTo>
                  <a:pt x="644652" y="3290811"/>
                </a:lnTo>
                <a:close/>
                <a:moveTo>
                  <a:pt x="576758" y="3151937"/>
                </a:moveTo>
                <a:lnTo>
                  <a:pt x="560984" y="3151937"/>
                </a:lnTo>
                <a:lnTo>
                  <a:pt x="560984" y="3167367"/>
                </a:lnTo>
                <a:lnTo>
                  <a:pt x="545554" y="3167367"/>
                </a:lnTo>
                <a:lnTo>
                  <a:pt x="545554" y="3183141"/>
                </a:lnTo>
                <a:lnTo>
                  <a:pt x="560984" y="3183141"/>
                </a:lnTo>
                <a:lnTo>
                  <a:pt x="560984" y="3198571"/>
                </a:lnTo>
                <a:lnTo>
                  <a:pt x="576758" y="3198571"/>
                </a:lnTo>
                <a:lnTo>
                  <a:pt x="576758" y="3183141"/>
                </a:lnTo>
                <a:lnTo>
                  <a:pt x="592188" y="3183141"/>
                </a:lnTo>
                <a:lnTo>
                  <a:pt x="592188" y="3167367"/>
                </a:lnTo>
                <a:lnTo>
                  <a:pt x="576758" y="3167367"/>
                </a:lnTo>
                <a:lnTo>
                  <a:pt x="576758" y="3151937"/>
                </a:lnTo>
                <a:close/>
                <a:moveTo>
                  <a:pt x="578815" y="2871445"/>
                </a:moveTo>
                <a:lnTo>
                  <a:pt x="558927" y="2871445"/>
                </a:lnTo>
                <a:lnTo>
                  <a:pt x="558927" y="2890990"/>
                </a:lnTo>
                <a:lnTo>
                  <a:pt x="539382" y="2890990"/>
                </a:lnTo>
                <a:lnTo>
                  <a:pt x="539382" y="2910878"/>
                </a:lnTo>
                <a:lnTo>
                  <a:pt x="558927" y="2910878"/>
                </a:lnTo>
                <a:lnTo>
                  <a:pt x="558927" y="2930423"/>
                </a:lnTo>
                <a:lnTo>
                  <a:pt x="578815" y="2930423"/>
                </a:lnTo>
                <a:lnTo>
                  <a:pt x="578815" y="2910878"/>
                </a:lnTo>
                <a:lnTo>
                  <a:pt x="598360" y="2910878"/>
                </a:lnTo>
                <a:lnTo>
                  <a:pt x="598360" y="2890990"/>
                </a:lnTo>
                <a:lnTo>
                  <a:pt x="578815" y="2890990"/>
                </a:lnTo>
                <a:lnTo>
                  <a:pt x="578815" y="2871445"/>
                </a:lnTo>
                <a:close/>
                <a:moveTo>
                  <a:pt x="373761" y="2183244"/>
                </a:moveTo>
                <a:lnTo>
                  <a:pt x="352501" y="2183244"/>
                </a:lnTo>
                <a:lnTo>
                  <a:pt x="352501" y="2204504"/>
                </a:lnTo>
                <a:lnTo>
                  <a:pt x="331241" y="2204504"/>
                </a:lnTo>
                <a:lnTo>
                  <a:pt x="331241" y="2225764"/>
                </a:lnTo>
                <a:lnTo>
                  <a:pt x="352501" y="2225764"/>
                </a:lnTo>
                <a:lnTo>
                  <a:pt x="352501" y="2247024"/>
                </a:lnTo>
                <a:lnTo>
                  <a:pt x="373761" y="2247024"/>
                </a:lnTo>
                <a:lnTo>
                  <a:pt x="373761" y="2225764"/>
                </a:lnTo>
                <a:lnTo>
                  <a:pt x="395021" y="2225764"/>
                </a:lnTo>
                <a:lnTo>
                  <a:pt x="395021" y="2204504"/>
                </a:lnTo>
                <a:lnTo>
                  <a:pt x="373761" y="2204504"/>
                </a:lnTo>
                <a:lnTo>
                  <a:pt x="373761" y="2183244"/>
                </a:lnTo>
                <a:close/>
                <a:moveTo>
                  <a:pt x="371704" y="2738057"/>
                </a:moveTo>
                <a:lnTo>
                  <a:pt x="354559" y="2738057"/>
                </a:lnTo>
                <a:lnTo>
                  <a:pt x="354559" y="2755202"/>
                </a:lnTo>
                <a:lnTo>
                  <a:pt x="337414" y="2755202"/>
                </a:lnTo>
                <a:lnTo>
                  <a:pt x="337414" y="2772347"/>
                </a:lnTo>
                <a:lnTo>
                  <a:pt x="354559" y="2772347"/>
                </a:lnTo>
                <a:lnTo>
                  <a:pt x="354559" y="2789492"/>
                </a:lnTo>
                <a:lnTo>
                  <a:pt x="371704" y="2789492"/>
                </a:lnTo>
                <a:lnTo>
                  <a:pt x="371704" y="2772347"/>
                </a:lnTo>
                <a:lnTo>
                  <a:pt x="388849" y="2772347"/>
                </a:lnTo>
                <a:lnTo>
                  <a:pt x="388849" y="2755202"/>
                </a:lnTo>
                <a:lnTo>
                  <a:pt x="371704" y="2755202"/>
                </a:lnTo>
                <a:lnTo>
                  <a:pt x="371704" y="2738057"/>
                </a:lnTo>
                <a:close/>
                <a:moveTo>
                  <a:pt x="373075" y="2459965"/>
                </a:moveTo>
                <a:lnTo>
                  <a:pt x="353187" y="2459965"/>
                </a:lnTo>
                <a:lnTo>
                  <a:pt x="353187" y="2479510"/>
                </a:lnTo>
                <a:lnTo>
                  <a:pt x="333642" y="2479510"/>
                </a:lnTo>
                <a:lnTo>
                  <a:pt x="333642" y="2499398"/>
                </a:lnTo>
                <a:lnTo>
                  <a:pt x="353187" y="2499398"/>
                </a:lnTo>
                <a:lnTo>
                  <a:pt x="353187" y="2518943"/>
                </a:lnTo>
                <a:lnTo>
                  <a:pt x="373075" y="2518943"/>
                </a:lnTo>
                <a:lnTo>
                  <a:pt x="373075" y="2499398"/>
                </a:lnTo>
                <a:lnTo>
                  <a:pt x="392620" y="2499398"/>
                </a:lnTo>
                <a:lnTo>
                  <a:pt x="392620" y="2479510"/>
                </a:lnTo>
                <a:lnTo>
                  <a:pt x="373075" y="2479510"/>
                </a:lnTo>
                <a:lnTo>
                  <a:pt x="373075" y="2459965"/>
                </a:lnTo>
                <a:close/>
                <a:moveTo>
                  <a:pt x="304495" y="1773479"/>
                </a:moveTo>
                <a:lnTo>
                  <a:pt x="284607" y="1773479"/>
                </a:lnTo>
                <a:lnTo>
                  <a:pt x="284607" y="1793710"/>
                </a:lnTo>
                <a:lnTo>
                  <a:pt x="264376" y="1793710"/>
                </a:lnTo>
                <a:lnTo>
                  <a:pt x="264376" y="1813598"/>
                </a:lnTo>
                <a:lnTo>
                  <a:pt x="284607" y="1813598"/>
                </a:lnTo>
                <a:lnTo>
                  <a:pt x="284607" y="1833829"/>
                </a:lnTo>
                <a:lnTo>
                  <a:pt x="304495" y="1833829"/>
                </a:lnTo>
                <a:lnTo>
                  <a:pt x="304495" y="1813598"/>
                </a:lnTo>
                <a:lnTo>
                  <a:pt x="324726" y="1813598"/>
                </a:lnTo>
                <a:lnTo>
                  <a:pt x="324726" y="1793710"/>
                </a:lnTo>
                <a:lnTo>
                  <a:pt x="304495" y="1793710"/>
                </a:lnTo>
                <a:lnTo>
                  <a:pt x="304495" y="1773479"/>
                </a:lnTo>
                <a:close/>
                <a:moveTo>
                  <a:pt x="369989" y="3017520"/>
                </a:moveTo>
                <a:lnTo>
                  <a:pt x="356273" y="3017520"/>
                </a:lnTo>
                <a:lnTo>
                  <a:pt x="356273" y="3031236"/>
                </a:lnTo>
                <a:lnTo>
                  <a:pt x="342557" y="3031236"/>
                </a:lnTo>
                <a:lnTo>
                  <a:pt x="342557" y="3044952"/>
                </a:lnTo>
                <a:lnTo>
                  <a:pt x="356273" y="3044952"/>
                </a:lnTo>
                <a:lnTo>
                  <a:pt x="356273" y="3058668"/>
                </a:lnTo>
                <a:lnTo>
                  <a:pt x="369989" y="3058668"/>
                </a:lnTo>
                <a:lnTo>
                  <a:pt x="369989" y="3044952"/>
                </a:lnTo>
                <a:lnTo>
                  <a:pt x="383705" y="3044952"/>
                </a:lnTo>
                <a:lnTo>
                  <a:pt x="383705" y="3031236"/>
                </a:lnTo>
                <a:lnTo>
                  <a:pt x="369989" y="3031236"/>
                </a:lnTo>
                <a:lnTo>
                  <a:pt x="369989" y="3017520"/>
                </a:lnTo>
                <a:close/>
                <a:moveTo>
                  <a:pt x="441655" y="2596439"/>
                </a:moveTo>
                <a:lnTo>
                  <a:pt x="421767" y="2596439"/>
                </a:lnTo>
                <a:lnTo>
                  <a:pt x="421767" y="2616670"/>
                </a:lnTo>
                <a:lnTo>
                  <a:pt x="401536" y="2616670"/>
                </a:lnTo>
                <a:lnTo>
                  <a:pt x="401536" y="2636558"/>
                </a:lnTo>
                <a:lnTo>
                  <a:pt x="421767" y="2636558"/>
                </a:lnTo>
                <a:lnTo>
                  <a:pt x="421767" y="2656789"/>
                </a:lnTo>
                <a:lnTo>
                  <a:pt x="441655" y="2656789"/>
                </a:lnTo>
                <a:lnTo>
                  <a:pt x="441655" y="2636558"/>
                </a:lnTo>
                <a:lnTo>
                  <a:pt x="461886" y="2636558"/>
                </a:lnTo>
                <a:lnTo>
                  <a:pt x="461886" y="2616670"/>
                </a:lnTo>
                <a:lnTo>
                  <a:pt x="441655" y="2616670"/>
                </a:lnTo>
                <a:lnTo>
                  <a:pt x="441655" y="2596439"/>
                </a:lnTo>
                <a:close/>
                <a:moveTo>
                  <a:pt x="438226" y="3156052"/>
                </a:moveTo>
                <a:lnTo>
                  <a:pt x="425196" y="3156052"/>
                </a:lnTo>
                <a:lnTo>
                  <a:pt x="425196" y="3168739"/>
                </a:lnTo>
                <a:lnTo>
                  <a:pt x="412509" y="3168739"/>
                </a:lnTo>
                <a:lnTo>
                  <a:pt x="412509" y="3181769"/>
                </a:lnTo>
                <a:lnTo>
                  <a:pt x="425196" y="3181769"/>
                </a:lnTo>
                <a:lnTo>
                  <a:pt x="425196" y="3194456"/>
                </a:lnTo>
                <a:lnTo>
                  <a:pt x="438226" y="3194456"/>
                </a:lnTo>
                <a:lnTo>
                  <a:pt x="438226" y="3181769"/>
                </a:lnTo>
                <a:lnTo>
                  <a:pt x="450913" y="3181769"/>
                </a:lnTo>
                <a:lnTo>
                  <a:pt x="450913" y="3168739"/>
                </a:lnTo>
                <a:lnTo>
                  <a:pt x="438226" y="3168739"/>
                </a:lnTo>
                <a:lnTo>
                  <a:pt x="438226" y="3156052"/>
                </a:lnTo>
                <a:close/>
                <a:moveTo>
                  <a:pt x="647052" y="3009633"/>
                </a:moveTo>
                <a:lnTo>
                  <a:pt x="627850" y="3009633"/>
                </a:lnTo>
                <a:lnTo>
                  <a:pt x="627850" y="3028493"/>
                </a:lnTo>
                <a:lnTo>
                  <a:pt x="608990" y="3028493"/>
                </a:lnTo>
                <a:lnTo>
                  <a:pt x="608990" y="3047695"/>
                </a:lnTo>
                <a:lnTo>
                  <a:pt x="627850" y="3047695"/>
                </a:lnTo>
                <a:lnTo>
                  <a:pt x="627850" y="3066555"/>
                </a:lnTo>
                <a:lnTo>
                  <a:pt x="647052" y="3066555"/>
                </a:lnTo>
                <a:lnTo>
                  <a:pt x="647052" y="3047695"/>
                </a:lnTo>
                <a:lnTo>
                  <a:pt x="665912" y="3047695"/>
                </a:lnTo>
                <a:lnTo>
                  <a:pt x="665912" y="3028493"/>
                </a:lnTo>
                <a:lnTo>
                  <a:pt x="647052" y="3028493"/>
                </a:lnTo>
                <a:lnTo>
                  <a:pt x="647052" y="3009633"/>
                </a:lnTo>
                <a:close/>
                <a:moveTo>
                  <a:pt x="420052" y="2112607"/>
                </a:moveTo>
                <a:lnTo>
                  <a:pt x="443370" y="2112607"/>
                </a:lnTo>
                <a:lnTo>
                  <a:pt x="443370" y="2089633"/>
                </a:lnTo>
                <a:lnTo>
                  <a:pt x="466344" y="2089633"/>
                </a:lnTo>
                <a:lnTo>
                  <a:pt x="466344" y="2066315"/>
                </a:lnTo>
                <a:lnTo>
                  <a:pt x="443370" y="2066315"/>
                </a:lnTo>
                <a:lnTo>
                  <a:pt x="443370" y="2043341"/>
                </a:lnTo>
                <a:lnTo>
                  <a:pt x="420052" y="2043341"/>
                </a:lnTo>
                <a:lnTo>
                  <a:pt x="420052" y="2066315"/>
                </a:lnTo>
                <a:lnTo>
                  <a:pt x="397078" y="2066315"/>
                </a:lnTo>
                <a:lnTo>
                  <a:pt x="397078" y="2089633"/>
                </a:lnTo>
                <a:lnTo>
                  <a:pt x="420052" y="2089633"/>
                </a:lnTo>
                <a:lnTo>
                  <a:pt x="420052" y="2112607"/>
                </a:lnTo>
                <a:close/>
                <a:moveTo>
                  <a:pt x="374104" y="1907896"/>
                </a:moveTo>
                <a:lnTo>
                  <a:pt x="352158" y="1907896"/>
                </a:lnTo>
                <a:lnTo>
                  <a:pt x="352158" y="1929841"/>
                </a:lnTo>
                <a:lnTo>
                  <a:pt x="330213" y="1929841"/>
                </a:lnTo>
                <a:lnTo>
                  <a:pt x="330213" y="1951787"/>
                </a:lnTo>
                <a:lnTo>
                  <a:pt x="352158" y="1951787"/>
                </a:lnTo>
                <a:lnTo>
                  <a:pt x="352158" y="1973732"/>
                </a:lnTo>
                <a:lnTo>
                  <a:pt x="374104" y="1973732"/>
                </a:lnTo>
                <a:lnTo>
                  <a:pt x="374104" y="1951787"/>
                </a:lnTo>
                <a:lnTo>
                  <a:pt x="396049" y="1951787"/>
                </a:lnTo>
                <a:lnTo>
                  <a:pt x="396049" y="1929841"/>
                </a:lnTo>
                <a:lnTo>
                  <a:pt x="374104" y="1929841"/>
                </a:lnTo>
                <a:lnTo>
                  <a:pt x="374104" y="1907896"/>
                </a:lnTo>
                <a:close/>
                <a:moveTo>
                  <a:pt x="14059" y="1547851"/>
                </a:moveTo>
                <a:lnTo>
                  <a:pt x="26403" y="1547851"/>
                </a:lnTo>
                <a:lnTo>
                  <a:pt x="26403" y="1535506"/>
                </a:lnTo>
                <a:lnTo>
                  <a:pt x="38748" y="1535506"/>
                </a:lnTo>
                <a:lnTo>
                  <a:pt x="38748" y="1523162"/>
                </a:lnTo>
                <a:lnTo>
                  <a:pt x="26403" y="1523162"/>
                </a:lnTo>
                <a:lnTo>
                  <a:pt x="26403" y="1510817"/>
                </a:lnTo>
                <a:lnTo>
                  <a:pt x="14059" y="1510817"/>
                </a:lnTo>
                <a:lnTo>
                  <a:pt x="14059" y="1523162"/>
                </a:lnTo>
                <a:lnTo>
                  <a:pt x="1715" y="1523162"/>
                </a:lnTo>
                <a:lnTo>
                  <a:pt x="1715" y="1535506"/>
                </a:lnTo>
                <a:lnTo>
                  <a:pt x="14059" y="1535506"/>
                </a:lnTo>
                <a:lnTo>
                  <a:pt x="14059" y="1547851"/>
                </a:lnTo>
                <a:close/>
                <a:moveTo>
                  <a:pt x="1949044" y="3698177"/>
                </a:moveTo>
                <a:lnTo>
                  <a:pt x="1931899" y="3698177"/>
                </a:lnTo>
                <a:lnTo>
                  <a:pt x="1931899" y="3715322"/>
                </a:lnTo>
                <a:lnTo>
                  <a:pt x="1914754" y="3715322"/>
                </a:lnTo>
                <a:lnTo>
                  <a:pt x="1914754" y="3732467"/>
                </a:lnTo>
                <a:lnTo>
                  <a:pt x="1931899" y="3732467"/>
                </a:lnTo>
                <a:lnTo>
                  <a:pt x="1931899" y="3749612"/>
                </a:lnTo>
                <a:lnTo>
                  <a:pt x="1949044" y="3749612"/>
                </a:lnTo>
                <a:lnTo>
                  <a:pt x="1949044" y="3732467"/>
                </a:lnTo>
                <a:lnTo>
                  <a:pt x="1966189" y="3732467"/>
                </a:lnTo>
                <a:lnTo>
                  <a:pt x="1966189" y="3715322"/>
                </a:lnTo>
                <a:lnTo>
                  <a:pt x="1949044" y="3715322"/>
                </a:lnTo>
                <a:lnTo>
                  <a:pt x="1949044" y="3698177"/>
                </a:lnTo>
                <a:close/>
                <a:moveTo>
                  <a:pt x="3460890" y="1769021"/>
                </a:moveTo>
                <a:lnTo>
                  <a:pt x="3437573" y="1769021"/>
                </a:lnTo>
                <a:lnTo>
                  <a:pt x="3437573" y="1791995"/>
                </a:lnTo>
                <a:lnTo>
                  <a:pt x="3414598" y="1791995"/>
                </a:lnTo>
                <a:lnTo>
                  <a:pt x="3414598" y="1815313"/>
                </a:lnTo>
                <a:lnTo>
                  <a:pt x="3437573" y="1815313"/>
                </a:lnTo>
                <a:lnTo>
                  <a:pt x="3437573" y="1838287"/>
                </a:lnTo>
                <a:lnTo>
                  <a:pt x="3460890" y="1838287"/>
                </a:lnTo>
                <a:lnTo>
                  <a:pt x="3460890" y="1815313"/>
                </a:lnTo>
                <a:lnTo>
                  <a:pt x="3483864" y="1815313"/>
                </a:lnTo>
                <a:lnTo>
                  <a:pt x="3483864" y="1791995"/>
                </a:lnTo>
                <a:lnTo>
                  <a:pt x="3460890" y="1791995"/>
                </a:lnTo>
                <a:lnTo>
                  <a:pt x="3460890" y="1769021"/>
                </a:lnTo>
                <a:close/>
                <a:moveTo>
                  <a:pt x="3455746" y="3156052"/>
                </a:moveTo>
                <a:lnTo>
                  <a:pt x="3442716" y="3156052"/>
                </a:lnTo>
                <a:lnTo>
                  <a:pt x="3442716" y="3168739"/>
                </a:lnTo>
                <a:lnTo>
                  <a:pt x="3430029" y="3168739"/>
                </a:lnTo>
                <a:lnTo>
                  <a:pt x="3430029" y="3181769"/>
                </a:lnTo>
                <a:lnTo>
                  <a:pt x="3442716" y="3181769"/>
                </a:lnTo>
                <a:lnTo>
                  <a:pt x="3442716" y="3194456"/>
                </a:lnTo>
                <a:lnTo>
                  <a:pt x="3455746" y="3194456"/>
                </a:lnTo>
                <a:lnTo>
                  <a:pt x="3455746" y="3181769"/>
                </a:lnTo>
                <a:lnTo>
                  <a:pt x="3468434" y="3181769"/>
                </a:lnTo>
                <a:lnTo>
                  <a:pt x="3468434" y="3168739"/>
                </a:lnTo>
                <a:lnTo>
                  <a:pt x="3455746" y="3168739"/>
                </a:lnTo>
                <a:lnTo>
                  <a:pt x="3455746" y="3156052"/>
                </a:lnTo>
                <a:close/>
                <a:moveTo>
                  <a:pt x="3459175" y="2596439"/>
                </a:moveTo>
                <a:lnTo>
                  <a:pt x="3439287" y="2596439"/>
                </a:lnTo>
                <a:lnTo>
                  <a:pt x="3439287" y="2616670"/>
                </a:lnTo>
                <a:lnTo>
                  <a:pt x="3419056" y="2616670"/>
                </a:lnTo>
                <a:lnTo>
                  <a:pt x="3419056" y="2636558"/>
                </a:lnTo>
                <a:lnTo>
                  <a:pt x="3439287" y="2636558"/>
                </a:lnTo>
                <a:lnTo>
                  <a:pt x="3439287" y="2656789"/>
                </a:lnTo>
                <a:lnTo>
                  <a:pt x="3459175" y="2656789"/>
                </a:lnTo>
                <a:lnTo>
                  <a:pt x="3459175" y="2636558"/>
                </a:lnTo>
                <a:lnTo>
                  <a:pt x="3479407" y="2636558"/>
                </a:lnTo>
                <a:lnTo>
                  <a:pt x="3479407" y="2616670"/>
                </a:lnTo>
                <a:lnTo>
                  <a:pt x="3459175" y="2616670"/>
                </a:lnTo>
                <a:lnTo>
                  <a:pt x="3459175" y="2596439"/>
                </a:lnTo>
                <a:close/>
                <a:moveTo>
                  <a:pt x="3457804" y="2875559"/>
                </a:moveTo>
                <a:lnTo>
                  <a:pt x="3440659" y="2875559"/>
                </a:lnTo>
                <a:lnTo>
                  <a:pt x="3440659" y="2892362"/>
                </a:lnTo>
                <a:lnTo>
                  <a:pt x="3423857" y="2892362"/>
                </a:lnTo>
                <a:lnTo>
                  <a:pt x="3423857" y="2909507"/>
                </a:lnTo>
                <a:lnTo>
                  <a:pt x="3440659" y="2909507"/>
                </a:lnTo>
                <a:lnTo>
                  <a:pt x="3440659" y="2926309"/>
                </a:lnTo>
                <a:lnTo>
                  <a:pt x="3457804" y="2926309"/>
                </a:lnTo>
                <a:lnTo>
                  <a:pt x="3457804" y="2909507"/>
                </a:lnTo>
                <a:lnTo>
                  <a:pt x="3474606" y="2909507"/>
                </a:lnTo>
                <a:lnTo>
                  <a:pt x="3474606" y="2892362"/>
                </a:lnTo>
                <a:lnTo>
                  <a:pt x="3457804" y="2892362"/>
                </a:lnTo>
                <a:lnTo>
                  <a:pt x="3457804" y="2875559"/>
                </a:lnTo>
                <a:close/>
                <a:moveTo>
                  <a:pt x="3460204" y="2319033"/>
                </a:moveTo>
                <a:lnTo>
                  <a:pt x="3438259" y="2319033"/>
                </a:lnTo>
                <a:lnTo>
                  <a:pt x="3438259" y="2341321"/>
                </a:lnTo>
                <a:lnTo>
                  <a:pt x="3415970" y="2341321"/>
                </a:lnTo>
                <a:lnTo>
                  <a:pt x="3415970" y="2363267"/>
                </a:lnTo>
                <a:lnTo>
                  <a:pt x="3438259" y="2363267"/>
                </a:lnTo>
                <a:lnTo>
                  <a:pt x="3438259" y="2385555"/>
                </a:lnTo>
                <a:lnTo>
                  <a:pt x="3460204" y="2385555"/>
                </a:lnTo>
                <a:lnTo>
                  <a:pt x="3460204" y="2363267"/>
                </a:lnTo>
                <a:lnTo>
                  <a:pt x="3482492" y="2363267"/>
                </a:lnTo>
                <a:lnTo>
                  <a:pt x="3482492" y="2341321"/>
                </a:lnTo>
                <a:lnTo>
                  <a:pt x="3460204" y="2341321"/>
                </a:lnTo>
                <a:lnTo>
                  <a:pt x="3460204" y="2319033"/>
                </a:lnTo>
                <a:close/>
                <a:moveTo>
                  <a:pt x="3528441" y="2183244"/>
                </a:moveTo>
                <a:lnTo>
                  <a:pt x="3507181" y="2183244"/>
                </a:lnTo>
                <a:lnTo>
                  <a:pt x="3507181" y="2204504"/>
                </a:lnTo>
                <a:lnTo>
                  <a:pt x="3485921" y="2204504"/>
                </a:lnTo>
                <a:lnTo>
                  <a:pt x="3485921" y="2225764"/>
                </a:lnTo>
                <a:lnTo>
                  <a:pt x="3507181" y="2225764"/>
                </a:lnTo>
                <a:lnTo>
                  <a:pt x="3507181" y="2247024"/>
                </a:lnTo>
                <a:lnTo>
                  <a:pt x="3528441" y="2247024"/>
                </a:lnTo>
                <a:lnTo>
                  <a:pt x="3528441" y="2225764"/>
                </a:lnTo>
                <a:lnTo>
                  <a:pt x="3549701" y="2225764"/>
                </a:lnTo>
                <a:lnTo>
                  <a:pt x="3549701" y="2204504"/>
                </a:lnTo>
                <a:lnTo>
                  <a:pt x="3528441" y="2204504"/>
                </a:lnTo>
                <a:lnTo>
                  <a:pt x="3528441" y="2183244"/>
                </a:lnTo>
                <a:close/>
                <a:moveTo>
                  <a:pt x="3250692" y="3290811"/>
                </a:moveTo>
                <a:lnTo>
                  <a:pt x="3236290" y="3290811"/>
                </a:lnTo>
                <a:lnTo>
                  <a:pt x="3236290" y="3305213"/>
                </a:lnTo>
                <a:lnTo>
                  <a:pt x="3221888" y="3305213"/>
                </a:lnTo>
                <a:lnTo>
                  <a:pt x="3221888" y="3319615"/>
                </a:lnTo>
                <a:lnTo>
                  <a:pt x="3236290" y="3319615"/>
                </a:lnTo>
                <a:lnTo>
                  <a:pt x="3236290" y="3334017"/>
                </a:lnTo>
                <a:lnTo>
                  <a:pt x="3250692" y="3334017"/>
                </a:lnTo>
                <a:lnTo>
                  <a:pt x="3250692" y="3319615"/>
                </a:lnTo>
                <a:lnTo>
                  <a:pt x="3265094" y="3319615"/>
                </a:lnTo>
                <a:lnTo>
                  <a:pt x="3265094" y="3305213"/>
                </a:lnTo>
                <a:lnTo>
                  <a:pt x="3250692" y="3305213"/>
                </a:lnTo>
                <a:lnTo>
                  <a:pt x="3250692" y="3290811"/>
                </a:lnTo>
                <a:close/>
                <a:moveTo>
                  <a:pt x="3524669" y="3017863"/>
                </a:moveTo>
                <a:lnTo>
                  <a:pt x="3510953" y="3017863"/>
                </a:lnTo>
                <a:lnTo>
                  <a:pt x="3510953" y="3031236"/>
                </a:lnTo>
                <a:lnTo>
                  <a:pt x="3497580" y="3031236"/>
                </a:lnTo>
                <a:lnTo>
                  <a:pt x="3497580" y="3044952"/>
                </a:lnTo>
                <a:lnTo>
                  <a:pt x="3510953" y="3044952"/>
                </a:lnTo>
                <a:lnTo>
                  <a:pt x="3510953" y="3058325"/>
                </a:lnTo>
                <a:lnTo>
                  <a:pt x="3524669" y="3058325"/>
                </a:lnTo>
                <a:lnTo>
                  <a:pt x="3524669" y="3044952"/>
                </a:lnTo>
                <a:lnTo>
                  <a:pt x="3538042" y="3044952"/>
                </a:lnTo>
                <a:lnTo>
                  <a:pt x="3538042" y="3031236"/>
                </a:lnTo>
                <a:lnTo>
                  <a:pt x="3524669" y="3031236"/>
                </a:lnTo>
                <a:lnTo>
                  <a:pt x="3524669" y="3017863"/>
                </a:lnTo>
                <a:close/>
                <a:moveTo>
                  <a:pt x="3526384" y="2738057"/>
                </a:moveTo>
                <a:lnTo>
                  <a:pt x="3509239" y="2738057"/>
                </a:lnTo>
                <a:lnTo>
                  <a:pt x="3509239" y="2755202"/>
                </a:lnTo>
                <a:lnTo>
                  <a:pt x="3492094" y="2755202"/>
                </a:lnTo>
                <a:lnTo>
                  <a:pt x="3492094" y="2772347"/>
                </a:lnTo>
                <a:lnTo>
                  <a:pt x="3509239" y="2772347"/>
                </a:lnTo>
                <a:lnTo>
                  <a:pt x="3509239" y="2789492"/>
                </a:lnTo>
                <a:lnTo>
                  <a:pt x="3526384" y="2789492"/>
                </a:lnTo>
                <a:lnTo>
                  <a:pt x="3526384" y="2772347"/>
                </a:lnTo>
                <a:lnTo>
                  <a:pt x="3543529" y="2772347"/>
                </a:lnTo>
                <a:lnTo>
                  <a:pt x="3543529" y="2755202"/>
                </a:lnTo>
                <a:lnTo>
                  <a:pt x="3526384" y="2755202"/>
                </a:lnTo>
                <a:lnTo>
                  <a:pt x="3526384" y="2738057"/>
                </a:lnTo>
                <a:close/>
                <a:moveTo>
                  <a:pt x="3460890" y="2043341"/>
                </a:moveTo>
                <a:lnTo>
                  <a:pt x="3437573" y="2043341"/>
                </a:lnTo>
                <a:lnTo>
                  <a:pt x="3437573" y="2066315"/>
                </a:lnTo>
                <a:lnTo>
                  <a:pt x="3414598" y="2066315"/>
                </a:lnTo>
                <a:lnTo>
                  <a:pt x="3414598" y="2089633"/>
                </a:lnTo>
                <a:lnTo>
                  <a:pt x="3437573" y="2089633"/>
                </a:lnTo>
                <a:lnTo>
                  <a:pt x="3437573" y="2112607"/>
                </a:lnTo>
                <a:lnTo>
                  <a:pt x="3460890" y="2112607"/>
                </a:lnTo>
                <a:lnTo>
                  <a:pt x="3460890" y="2089633"/>
                </a:lnTo>
                <a:lnTo>
                  <a:pt x="3483864" y="2089633"/>
                </a:lnTo>
                <a:lnTo>
                  <a:pt x="3483864" y="2066315"/>
                </a:lnTo>
                <a:lnTo>
                  <a:pt x="3460890" y="2066315"/>
                </a:lnTo>
                <a:lnTo>
                  <a:pt x="3460890" y="2043341"/>
                </a:lnTo>
                <a:close/>
                <a:moveTo>
                  <a:pt x="3254807" y="2729827"/>
                </a:moveTo>
                <a:lnTo>
                  <a:pt x="3232175" y="2729827"/>
                </a:lnTo>
                <a:lnTo>
                  <a:pt x="3232175" y="2752458"/>
                </a:lnTo>
                <a:lnTo>
                  <a:pt x="3209544" y="2752458"/>
                </a:lnTo>
                <a:lnTo>
                  <a:pt x="3209544" y="2775090"/>
                </a:lnTo>
                <a:lnTo>
                  <a:pt x="3232175" y="2775090"/>
                </a:lnTo>
                <a:lnTo>
                  <a:pt x="3232175" y="2797721"/>
                </a:lnTo>
                <a:lnTo>
                  <a:pt x="3254807" y="2797721"/>
                </a:lnTo>
                <a:lnTo>
                  <a:pt x="3254807" y="2775090"/>
                </a:lnTo>
                <a:lnTo>
                  <a:pt x="3277438" y="2775090"/>
                </a:lnTo>
                <a:lnTo>
                  <a:pt x="3277438" y="2752458"/>
                </a:lnTo>
                <a:lnTo>
                  <a:pt x="3254807" y="2752458"/>
                </a:lnTo>
                <a:lnTo>
                  <a:pt x="3254807" y="2729827"/>
                </a:lnTo>
                <a:close/>
                <a:moveTo>
                  <a:pt x="3319958" y="3151937"/>
                </a:moveTo>
                <a:lnTo>
                  <a:pt x="3304184" y="3151937"/>
                </a:lnTo>
                <a:lnTo>
                  <a:pt x="3304184" y="3167367"/>
                </a:lnTo>
                <a:lnTo>
                  <a:pt x="3288754" y="3167367"/>
                </a:lnTo>
                <a:lnTo>
                  <a:pt x="3288754" y="3183141"/>
                </a:lnTo>
                <a:lnTo>
                  <a:pt x="3304184" y="3183141"/>
                </a:lnTo>
                <a:lnTo>
                  <a:pt x="3304184" y="3198571"/>
                </a:lnTo>
                <a:lnTo>
                  <a:pt x="3319958" y="3198571"/>
                </a:lnTo>
                <a:lnTo>
                  <a:pt x="3319958" y="3183141"/>
                </a:lnTo>
                <a:lnTo>
                  <a:pt x="3335389" y="3183141"/>
                </a:lnTo>
                <a:lnTo>
                  <a:pt x="3335389" y="3167367"/>
                </a:lnTo>
                <a:lnTo>
                  <a:pt x="3319958" y="3167367"/>
                </a:lnTo>
                <a:lnTo>
                  <a:pt x="3319958" y="3151937"/>
                </a:lnTo>
                <a:close/>
                <a:moveTo>
                  <a:pt x="3322015" y="2871445"/>
                </a:moveTo>
                <a:lnTo>
                  <a:pt x="3302127" y="2871445"/>
                </a:lnTo>
                <a:lnTo>
                  <a:pt x="3302127" y="2890990"/>
                </a:lnTo>
                <a:lnTo>
                  <a:pt x="3282582" y="2890990"/>
                </a:lnTo>
                <a:lnTo>
                  <a:pt x="3282582" y="2910878"/>
                </a:lnTo>
                <a:lnTo>
                  <a:pt x="3302127" y="2910878"/>
                </a:lnTo>
                <a:lnTo>
                  <a:pt x="3302127" y="2930423"/>
                </a:lnTo>
                <a:lnTo>
                  <a:pt x="3322015" y="2930423"/>
                </a:lnTo>
                <a:lnTo>
                  <a:pt x="3322015" y="2910878"/>
                </a:lnTo>
                <a:lnTo>
                  <a:pt x="3341561" y="2910878"/>
                </a:lnTo>
                <a:lnTo>
                  <a:pt x="3341561" y="2890990"/>
                </a:lnTo>
                <a:lnTo>
                  <a:pt x="3322015" y="2890990"/>
                </a:lnTo>
                <a:lnTo>
                  <a:pt x="3322015" y="2871445"/>
                </a:lnTo>
                <a:close/>
                <a:moveTo>
                  <a:pt x="3253093" y="3009633"/>
                </a:moveTo>
                <a:lnTo>
                  <a:pt x="3233890" y="3009633"/>
                </a:lnTo>
                <a:lnTo>
                  <a:pt x="3233890" y="3028493"/>
                </a:lnTo>
                <a:lnTo>
                  <a:pt x="3215030" y="3028493"/>
                </a:lnTo>
                <a:lnTo>
                  <a:pt x="3215030" y="3047695"/>
                </a:lnTo>
                <a:lnTo>
                  <a:pt x="3233890" y="3047695"/>
                </a:lnTo>
                <a:lnTo>
                  <a:pt x="3233890" y="3066555"/>
                </a:lnTo>
                <a:lnTo>
                  <a:pt x="3253093" y="3066555"/>
                </a:lnTo>
                <a:lnTo>
                  <a:pt x="3253093" y="3047695"/>
                </a:lnTo>
                <a:lnTo>
                  <a:pt x="3271952" y="3047695"/>
                </a:lnTo>
                <a:lnTo>
                  <a:pt x="3271952" y="3028493"/>
                </a:lnTo>
                <a:lnTo>
                  <a:pt x="3253093" y="3028493"/>
                </a:lnTo>
                <a:lnTo>
                  <a:pt x="3253093" y="3009633"/>
                </a:lnTo>
                <a:close/>
                <a:moveTo>
                  <a:pt x="3323387" y="2592667"/>
                </a:moveTo>
                <a:lnTo>
                  <a:pt x="3300755" y="2592667"/>
                </a:lnTo>
                <a:lnTo>
                  <a:pt x="3300755" y="2615298"/>
                </a:lnTo>
                <a:lnTo>
                  <a:pt x="3278124" y="2615298"/>
                </a:lnTo>
                <a:lnTo>
                  <a:pt x="3278124" y="2637930"/>
                </a:lnTo>
                <a:lnTo>
                  <a:pt x="3300755" y="2637930"/>
                </a:lnTo>
                <a:lnTo>
                  <a:pt x="3300755" y="2660561"/>
                </a:lnTo>
                <a:lnTo>
                  <a:pt x="3323387" y="2660561"/>
                </a:lnTo>
                <a:lnTo>
                  <a:pt x="3323387" y="2637930"/>
                </a:lnTo>
                <a:lnTo>
                  <a:pt x="3346018" y="2637930"/>
                </a:lnTo>
                <a:lnTo>
                  <a:pt x="3346018" y="2615298"/>
                </a:lnTo>
                <a:lnTo>
                  <a:pt x="3323387" y="2615298"/>
                </a:lnTo>
                <a:lnTo>
                  <a:pt x="3323387" y="2592667"/>
                </a:lnTo>
                <a:close/>
                <a:moveTo>
                  <a:pt x="3388881" y="3013405"/>
                </a:moveTo>
                <a:lnTo>
                  <a:pt x="3372422" y="3013405"/>
                </a:lnTo>
                <a:lnTo>
                  <a:pt x="3372422" y="3029864"/>
                </a:lnTo>
                <a:lnTo>
                  <a:pt x="3355963" y="3029864"/>
                </a:lnTo>
                <a:lnTo>
                  <a:pt x="3355963" y="3046324"/>
                </a:lnTo>
                <a:lnTo>
                  <a:pt x="3372422" y="3046324"/>
                </a:lnTo>
                <a:lnTo>
                  <a:pt x="3372422" y="3062783"/>
                </a:lnTo>
                <a:lnTo>
                  <a:pt x="3388881" y="3062783"/>
                </a:lnTo>
                <a:lnTo>
                  <a:pt x="3388881" y="3046324"/>
                </a:lnTo>
                <a:lnTo>
                  <a:pt x="3405340" y="3046324"/>
                </a:lnTo>
                <a:lnTo>
                  <a:pt x="3405340" y="3029864"/>
                </a:lnTo>
                <a:lnTo>
                  <a:pt x="3388881" y="3029864"/>
                </a:lnTo>
                <a:lnTo>
                  <a:pt x="3388881" y="3013405"/>
                </a:lnTo>
                <a:close/>
                <a:moveTo>
                  <a:pt x="3391967" y="2455507"/>
                </a:moveTo>
                <a:lnTo>
                  <a:pt x="3369335" y="2455507"/>
                </a:lnTo>
                <a:lnTo>
                  <a:pt x="3369335" y="2478138"/>
                </a:lnTo>
                <a:lnTo>
                  <a:pt x="3346704" y="2478138"/>
                </a:lnTo>
                <a:lnTo>
                  <a:pt x="3346704" y="2500770"/>
                </a:lnTo>
                <a:lnTo>
                  <a:pt x="3369335" y="2500770"/>
                </a:lnTo>
                <a:lnTo>
                  <a:pt x="3369335" y="2523401"/>
                </a:lnTo>
                <a:lnTo>
                  <a:pt x="3391967" y="2523401"/>
                </a:lnTo>
                <a:lnTo>
                  <a:pt x="3391967" y="2500770"/>
                </a:lnTo>
                <a:lnTo>
                  <a:pt x="3414598" y="2500770"/>
                </a:lnTo>
                <a:lnTo>
                  <a:pt x="3414598" y="2478138"/>
                </a:lnTo>
                <a:lnTo>
                  <a:pt x="3391967" y="2478138"/>
                </a:lnTo>
                <a:lnTo>
                  <a:pt x="3391967" y="2455507"/>
                </a:lnTo>
                <a:close/>
                <a:moveTo>
                  <a:pt x="3390595" y="2733599"/>
                </a:moveTo>
                <a:lnTo>
                  <a:pt x="3370707" y="2733599"/>
                </a:lnTo>
                <a:lnTo>
                  <a:pt x="3370707" y="2753830"/>
                </a:lnTo>
                <a:lnTo>
                  <a:pt x="3350476" y="2753830"/>
                </a:lnTo>
                <a:lnTo>
                  <a:pt x="3350476" y="2773718"/>
                </a:lnTo>
                <a:lnTo>
                  <a:pt x="3370707" y="2773718"/>
                </a:lnTo>
                <a:lnTo>
                  <a:pt x="3370707" y="2793949"/>
                </a:lnTo>
                <a:lnTo>
                  <a:pt x="3390595" y="2793949"/>
                </a:lnTo>
                <a:lnTo>
                  <a:pt x="3390595" y="2773718"/>
                </a:lnTo>
                <a:lnTo>
                  <a:pt x="3410827" y="2773718"/>
                </a:lnTo>
                <a:lnTo>
                  <a:pt x="3410827" y="2753830"/>
                </a:lnTo>
                <a:lnTo>
                  <a:pt x="3390595" y="2753830"/>
                </a:lnTo>
                <a:lnTo>
                  <a:pt x="3390595" y="2733599"/>
                </a:lnTo>
                <a:close/>
                <a:moveTo>
                  <a:pt x="3386480" y="3294583"/>
                </a:moveTo>
                <a:lnTo>
                  <a:pt x="3374822" y="3294583"/>
                </a:lnTo>
                <a:lnTo>
                  <a:pt x="3374822" y="3306585"/>
                </a:lnTo>
                <a:lnTo>
                  <a:pt x="3362821" y="3306585"/>
                </a:lnTo>
                <a:lnTo>
                  <a:pt x="3362821" y="3318243"/>
                </a:lnTo>
                <a:lnTo>
                  <a:pt x="3374822" y="3318243"/>
                </a:lnTo>
                <a:lnTo>
                  <a:pt x="3374822" y="3330245"/>
                </a:lnTo>
                <a:lnTo>
                  <a:pt x="3386480" y="3330245"/>
                </a:lnTo>
                <a:lnTo>
                  <a:pt x="3386480" y="3318243"/>
                </a:lnTo>
                <a:lnTo>
                  <a:pt x="3398482" y="3318243"/>
                </a:lnTo>
                <a:lnTo>
                  <a:pt x="3398482" y="3306585"/>
                </a:lnTo>
                <a:lnTo>
                  <a:pt x="3386480" y="3306585"/>
                </a:lnTo>
                <a:lnTo>
                  <a:pt x="3386480" y="3294583"/>
                </a:lnTo>
                <a:close/>
                <a:moveTo>
                  <a:pt x="3527755" y="2459965"/>
                </a:moveTo>
                <a:lnTo>
                  <a:pt x="3507867" y="2459965"/>
                </a:lnTo>
                <a:lnTo>
                  <a:pt x="3507867" y="2479510"/>
                </a:lnTo>
                <a:lnTo>
                  <a:pt x="3488322" y="2479510"/>
                </a:lnTo>
                <a:lnTo>
                  <a:pt x="3488322" y="2499398"/>
                </a:lnTo>
                <a:lnTo>
                  <a:pt x="3507867" y="2499398"/>
                </a:lnTo>
                <a:lnTo>
                  <a:pt x="3507867" y="2518943"/>
                </a:lnTo>
                <a:lnTo>
                  <a:pt x="3527755" y="2518943"/>
                </a:lnTo>
                <a:lnTo>
                  <a:pt x="3527755" y="2499398"/>
                </a:lnTo>
                <a:lnTo>
                  <a:pt x="3547301" y="2499398"/>
                </a:lnTo>
                <a:lnTo>
                  <a:pt x="3547301" y="2479510"/>
                </a:lnTo>
                <a:lnTo>
                  <a:pt x="3527755" y="2479510"/>
                </a:lnTo>
                <a:lnTo>
                  <a:pt x="3527755" y="2459965"/>
                </a:lnTo>
                <a:close/>
                <a:moveTo>
                  <a:pt x="3799675" y="2192846"/>
                </a:moveTo>
                <a:lnTo>
                  <a:pt x="3784588" y="2192846"/>
                </a:lnTo>
                <a:lnTo>
                  <a:pt x="3784588" y="2207590"/>
                </a:lnTo>
                <a:lnTo>
                  <a:pt x="3769843" y="2207590"/>
                </a:lnTo>
                <a:lnTo>
                  <a:pt x="3769843" y="2222678"/>
                </a:lnTo>
                <a:lnTo>
                  <a:pt x="3784588" y="2222678"/>
                </a:lnTo>
                <a:lnTo>
                  <a:pt x="3784588" y="2237423"/>
                </a:lnTo>
                <a:lnTo>
                  <a:pt x="3799675" y="2237423"/>
                </a:lnTo>
                <a:lnTo>
                  <a:pt x="3799675" y="2222678"/>
                </a:lnTo>
                <a:lnTo>
                  <a:pt x="3814420" y="2222678"/>
                </a:lnTo>
                <a:lnTo>
                  <a:pt x="3814420" y="2207590"/>
                </a:lnTo>
                <a:lnTo>
                  <a:pt x="3799675" y="2207590"/>
                </a:lnTo>
                <a:lnTo>
                  <a:pt x="3799675" y="2192846"/>
                </a:lnTo>
                <a:close/>
                <a:moveTo>
                  <a:pt x="3798646" y="2469566"/>
                </a:moveTo>
                <a:lnTo>
                  <a:pt x="3785616" y="2469566"/>
                </a:lnTo>
                <a:lnTo>
                  <a:pt x="3785616" y="2482939"/>
                </a:lnTo>
                <a:lnTo>
                  <a:pt x="3772243" y="2482939"/>
                </a:lnTo>
                <a:lnTo>
                  <a:pt x="3772243" y="2495969"/>
                </a:lnTo>
                <a:lnTo>
                  <a:pt x="3785616" y="2495969"/>
                </a:lnTo>
                <a:lnTo>
                  <a:pt x="3785616" y="2509342"/>
                </a:lnTo>
                <a:lnTo>
                  <a:pt x="3798646" y="2509342"/>
                </a:lnTo>
                <a:lnTo>
                  <a:pt x="3798646" y="2495969"/>
                </a:lnTo>
                <a:lnTo>
                  <a:pt x="3812020" y="2495969"/>
                </a:lnTo>
                <a:lnTo>
                  <a:pt x="3812020" y="2482939"/>
                </a:lnTo>
                <a:lnTo>
                  <a:pt x="3798646" y="2482939"/>
                </a:lnTo>
                <a:lnTo>
                  <a:pt x="3798646" y="2469566"/>
                </a:lnTo>
                <a:close/>
                <a:moveTo>
                  <a:pt x="3799675" y="1917840"/>
                </a:moveTo>
                <a:lnTo>
                  <a:pt x="3784588" y="1917840"/>
                </a:lnTo>
                <a:lnTo>
                  <a:pt x="3784588" y="1933270"/>
                </a:lnTo>
                <a:lnTo>
                  <a:pt x="3769157" y="1933270"/>
                </a:lnTo>
                <a:lnTo>
                  <a:pt x="3769157" y="1948358"/>
                </a:lnTo>
                <a:lnTo>
                  <a:pt x="3784588" y="1948358"/>
                </a:lnTo>
                <a:lnTo>
                  <a:pt x="3784588" y="1963788"/>
                </a:lnTo>
                <a:lnTo>
                  <a:pt x="3799675" y="1963788"/>
                </a:lnTo>
                <a:lnTo>
                  <a:pt x="3799675" y="1948358"/>
                </a:lnTo>
                <a:lnTo>
                  <a:pt x="3815105" y="1948358"/>
                </a:lnTo>
                <a:lnTo>
                  <a:pt x="3815105" y="1933270"/>
                </a:lnTo>
                <a:lnTo>
                  <a:pt x="3799675" y="1933270"/>
                </a:lnTo>
                <a:lnTo>
                  <a:pt x="3799675" y="1917840"/>
                </a:lnTo>
                <a:close/>
                <a:moveTo>
                  <a:pt x="3732124" y="2052599"/>
                </a:moveTo>
                <a:lnTo>
                  <a:pt x="3714979" y="2052599"/>
                </a:lnTo>
                <a:lnTo>
                  <a:pt x="3714979" y="2069402"/>
                </a:lnTo>
                <a:lnTo>
                  <a:pt x="3698177" y="2069402"/>
                </a:lnTo>
                <a:lnTo>
                  <a:pt x="3698177" y="2086547"/>
                </a:lnTo>
                <a:lnTo>
                  <a:pt x="3714979" y="2086547"/>
                </a:lnTo>
                <a:lnTo>
                  <a:pt x="3714979" y="2103349"/>
                </a:lnTo>
                <a:lnTo>
                  <a:pt x="3732124" y="2103349"/>
                </a:lnTo>
                <a:lnTo>
                  <a:pt x="3732124" y="2086547"/>
                </a:lnTo>
                <a:lnTo>
                  <a:pt x="3748926" y="2086547"/>
                </a:lnTo>
                <a:lnTo>
                  <a:pt x="3748926" y="2069402"/>
                </a:lnTo>
                <a:lnTo>
                  <a:pt x="3732124" y="2069402"/>
                </a:lnTo>
                <a:lnTo>
                  <a:pt x="3732124" y="2052599"/>
                </a:lnTo>
                <a:close/>
                <a:moveTo>
                  <a:pt x="3593249" y="2880017"/>
                </a:moveTo>
                <a:lnTo>
                  <a:pt x="3579533" y="2880017"/>
                </a:lnTo>
                <a:lnTo>
                  <a:pt x="3579533" y="2894076"/>
                </a:lnTo>
                <a:lnTo>
                  <a:pt x="3565474" y="2894076"/>
                </a:lnTo>
                <a:lnTo>
                  <a:pt x="3565474" y="2907792"/>
                </a:lnTo>
                <a:lnTo>
                  <a:pt x="3579533" y="2907792"/>
                </a:lnTo>
                <a:lnTo>
                  <a:pt x="3579533" y="2921851"/>
                </a:lnTo>
                <a:lnTo>
                  <a:pt x="3593249" y="2921851"/>
                </a:lnTo>
                <a:lnTo>
                  <a:pt x="3593249" y="2907792"/>
                </a:lnTo>
                <a:lnTo>
                  <a:pt x="3607308" y="2907792"/>
                </a:lnTo>
                <a:lnTo>
                  <a:pt x="3607308" y="2894076"/>
                </a:lnTo>
                <a:lnTo>
                  <a:pt x="3593249" y="2894076"/>
                </a:lnTo>
                <a:lnTo>
                  <a:pt x="3593249" y="2880017"/>
                </a:lnTo>
                <a:close/>
                <a:moveTo>
                  <a:pt x="3732124" y="1778279"/>
                </a:moveTo>
                <a:lnTo>
                  <a:pt x="3714979" y="1778279"/>
                </a:lnTo>
                <a:lnTo>
                  <a:pt x="3714979" y="1795082"/>
                </a:lnTo>
                <a:lnTo>
                  <a:pt x="3698177" y="1795082"/>
                </a:lnTo>
                <a:lnTo>
                  <a:pt x="3698177" y="1812227"/>
                </a:lnTo>
                <a:lnTo>
                  <a:pt x="3714979" y="1812227"/>
                </a:lnTo>
                <a:lnTo>
                  <a:pt x="3714979" y="1829029"/>
                </a:lnTo>
                <a:lnTo>
                  <a:pt x="3732124" y="1829029"/>
                </a:lnTo>
                <a:lnTo>
                  <a:pt x="3732124" y="1812227"/>
                </a:lnTo>
                <a:lnTo>
                  <a:pt x="3748926" y="1812227"/>
                </a:lnTo>
                <a:lnTo>
                  <a:pt x="3748926" y="1795082"/>
                </a:lnTo>
                <a:lnTo>
                  <a:pt x="3732124" y="1795082"/>
                </a:lnTo>
                <a:lnTo>
                  <a:pt x="3732124" y="1778279"/>
                </a:lnTo>
                <a:close/>
                <a:moveTo>
                  <a:pt x="3866884" y="2333435"/>
                </a:moveTo>
                <a:lnTo>
                  <a:pt x="3854539" y="2333435"/>
                </a:lnTo>
                <a:lnTo>
                  <a:pt x="3854539" y="2346122"/>
                </a:lnTo>
                <a:lnTo>
                  <a:pt x="3841852" y="2346122"/>
                </a:lnTo>
                <a:lnTo>
                  <a:pt x="3841852" y="2358466"/>
                </a:lnTo>
                <a:lnTo>
                  <a:pt x="3854539" y="2358466"/>
                </a:lnTo>
                <a:lnTo>
                  <a:pt x="3854539" y="2371154"/>
                </a:lnTo>
                <a:lnTo>
                  <a:pt x="3866884" y="2371154"/>
                </a:lnTo>
                <a:lnTo>
                  <a:pt x="3866884" y="2358466"/>
                </a:lnTo>
                <a:lnTo>
                  <a:pt x="3879571" y="2358466"/>
                </a:lnTo>
                <a:lnTo>
                  <a:pt x="3879571" y="2346122"/>
                </a:lnTo>
                <a:lnTo>
                  <a:pt x="3866884" y="2346122"/>
                </a:lnTo>
                <a:lnTo>
                  <a:pt x="3866884" y="2333435"/>
                </a:lnTo>
                <a:close/>
                <a:moveTo>
                  <a:pt x="3947122" y="1934985"/>
                </a:moveTo>
                <a:lnTo>
                  <a:pt x="3935120" y="1934985"/>
                </a:lnTo>
                <a:lnTo>
                  <a:pt x="3935120" y="1922983"/>
                </a:lnTo>
                <a:lnTo>
                  <a:pt x="3923462" y="1922983"/>
                </a:lnTo>
                <a:lnTo>
                  <a:pt x="3923462" y="1934985"/>
                </a:lnTo>
                <a:lnTo>
                  <a:pt x="3911461" y="1934985"/>
                </a:lnTo>
                <a:lnTo>
                  <a:pt x="3911461" y="1946643"/>
                </a:lnTo>
                <a:lnTo>
                  <a:pt x="3923462" y="1946643"/>
                </a:lnTo>
                <a:lnTo>
                  <a:pt x="3923462" y="1958645"/>
                </a:lnTo>
                <a:lnTo>
                  <a:pt x="3935120" y="1958645"/>
                </a:lnTo>
                <a:lnTo>
                  <a:pt x="3935120" y="1946643"/>
                </a:lnTo>
                <a:lnTo>
                  <a:pt x="3947122" y="1946643"/>
                </a:lnTo>
                <a:cubicBezTo>
                  <a:pt x="3947122" y="1944586"/>
                  <a:pt x="3947122" y="1942871"/>
                  <a:pt x="3947122" y="1940814"/>
                </a:cubicBezTo>
                <a:cubicBezTo>
                  <a:pt x="3947122" y="1938757"/>
                  <a:pt x="3947122" y="1937042"/>
                  <a:pt x="3947122" y="1934985"/>
                </a:cubicBezTo>
                <a:close/>
                <a:moveTo>
                  <a:pt x="3867569" y="1783423"/>
                </a:moveTo>
                <a:lnTo>
                  <a:pt x="3853853" y="1783423"/>
                </a:lnTo>
                <a:lnTo>
                  <a:pt x="3853853" y="1796796"/>
                </a:lnTo>
                <a:lnTo>
                  <a:pt x="3840480" y="1796796"/>
                </a:lnTo>
                <a:lnTo>
                  <a:pt x="3840480" y="1810512"/>
                </a:lnTo>
                <a:lnTo>
                  <a:pt x="3853853" y="1810512"/>
                </a:lnTo>
                <a:lnTo>
                  <a:pt x="3853853" y="1823885"/>
                </a:lnTo>
                <a:lnTo>
                  <a:pt x="3867569" y="1823885"/>
                </a:lnTo>
                <a:lnTo>
                  <a:pt x="3867569" y="1810512"/>
                </a:lnTo>
                <a:lnTo>
                  <a:pt x="3880942" y="1810512"/>
                </a:lnTo>
                <a:lnTo>
                  <a:pt x="3880942" y="1796796"/>
                </a:lnTo>
                <a:lnTo>
                  <a:pt x="3867569" y="1796796"/>
                </a:lnTo>
                <a:lnTo>
                  <a:pt x="3867569" y="1783423"/>
                </a:lnTo>
                <a:close/>
                <a:moveTo>
                  <a:pt x="3867569" y="2057743"/>
                </a:moveTo>
                <a:lnTo>
                  <a:pt x="3853853" y="2057743"/>
                </a:lnTo>
                <a:lnTo>
                  <a:pt x="3853853" y="2071116"/>
                </a:lnTo>
                <a:lnTo>
                  <a:pt x="3840480" y="2071116"/>
                </a:lnTo>
                <a:lnTo>
                  <a:pt x="3840480" y="2084832"/>
                </a:lnTo>
                <a:lnTo>
                  <a:pt x="3853853" y="2084832"/>
                </a:lnTo>
                <a:lnTo>
                  <a:pt x="3853853" y="2098205"/>
                </a:lnTo>
                <a:lnTo>
                  <a:pt x="3867569" y="2098205"/>
                </a:lnTo>
                <a:lnTo>
                  <a:pt x="3867569" y="2084832"/>
                </a:lnTo>
                <a:lnTo>
                  <a:pt x="3880942" y="2084832"/>
                </a:lnTo>
                <a:lnTo>
                  <a:pt x="3880942" y="2071116"/>
                </a:lnTo>
                <a:lnTo>
                  <a:pt x="3867569" y="2071116"/>
                </a:lnTo>
                <a:lnTo>
                  <a:pt x="3867569" y="2057743"/>
                </a:lnTo>
                <a:close/>
                <a:moveTo>
                  <a:pt x="3731438" y="2328634"/>
                </a:moveTo>
                <a:lnTo>
                  <a:pt x="3715664" y="2328634"/>
                </a:lnTo>
                <a:lnTo>
                  <a:pt x="3715664" y="2344407"/>
                </a:lnTo>
                <a:lnTo>
                  <a:pt x="3699891" y="2344407"/>
                </a:lnTo>
                <a:lnTo>
                  <a:pt x="3699891" y="2360181"/>
                </a:lnTo>
                <a:lnTo>
                  <a:pt x="3715664" y="2360181"/>
                </a:lnTo>
                <a:lnTo>
                  <a:pt x="3715664" y="2375954"/>
                </a:lnTo>
                <a:lnTo>
                  <a:pt x="3731438" y="2375954"/>
                </a:lnTo>
                <a:lnTo>
                  <a:pt x="3731438" y="2360181"/>
                </a:lnTo>
                <a:lnTo>
                  <a:pt x="3747211" y="2360181"/>
                </a:lnTo>
                <a:lnTo>
                  <a:pt x="3747211" y="2344407"/>
                </a:lnTo>
                <a:lnTo>
                  <a:pt x="3731438" y="2344407"/>
                </a:lnTo>
                <a:lnTo>
                  <a:pt x="3731438" y="2328634"/>
                </a:lnTo>
                <a:close/>
                <a:moveTo>
                  <a:pt x="3596335" y="1773479"/>
                </a:moveTo>
                <a:lnTo>
                  <a:pt x="3576447" y="1773479"/>
                </a:lnTo>
                <a:lnTo>
                  <a:pt x="3576447" y="1793710"/>
                </a:lnTo>
                <a:lnTo>
                  <a:pt x="3556216" y="1793710"/>
                </a:lnTo>
                <a:lnTo>
                  <a:pt x="3556216" y="1813598"/>
                </a:lnTo>
                <a:lnTo>
                  <a:pt x="3576447" y="1813598"/>
                </a:lnTo>
                <a:lnTo>
                  <a:pt x="3576447" y="1833829"/>
                </a:lnTo>
                <a:lnTo>
                  <a:pt x="3596335" y="1833829"/>
                </a:lnTo>
                <a:lnTo>
                  <a:pt x="3596335" y="1813598"/>
                </a:lnTo>
                <a:lnTo>
                  <a:pt x="3616567" y="1813598"/>
                </a:lnTo>
                <a:lnTo>
                  <a:pt x="3616567" y="1793710"/>
                </a:lnTo>
                <a:lnTo>
                  <a:pt x="3596335" y="1793710"/>
                </a:lnTo>
                <a:lnTo>
                  <a:pt x="3596335" y="1773479"/>
                </a:lnTo>
                <a:close/>
                <a:moveTo>
                  <a:pt x="3595993" y="2323833"/>
                </a:moveTo>
                <a:lnTo>
                  <a:pt x="3576790" y="2323833"/>
                </a:lnTo>
                <a:lnTo>
                  <a:pt x="3576790" y="2342693"/>
                </a:lnTo>
                <a:lnTo>
                  <a:pt x="3557930" y="2342693"/>
                </a:lnTo>
                <a:lnTo>
                  <a:pt x="3557930" y="2361895"/>
                </a:lnTo>
                <a:lnTo>
                  <a:pt x="3576790" y="2361895"/>
                </a:lnTo>
                <a:lnTo>
                  <a:pt x="3576790" y="2380755"/>
                </a:lnTo>
                <a:lnTo>
                  <a:pt x="3595993" y="2380755"/>
                </a:lnTo>
                <a:lnTo>
                  <a:pt x="3595993" y="2361895"/>
                </a:lnTo>
                <a:lnTo>
                  <a:pt x="3614852" y="2361895"/>
                </a:lnTo>
                <a:lnTo>
                  <a:pt x="3614852" y="2342693"/>
                </a:lnTo>
                <a:lnTo>
                  <a:pt x="3595993" y="2342693"/>
                </a:lnTo>
                <a:lnTo>
                  <a:pt x="3595993" y="2323833"/>
                </a:lnTo>
                <a:close/>
                <a:moveTo>
                  <a:pt x="3596335" y="2047799"/>
                </a:moveTo>
                <a:lnTo>
                  <a:pt x="3576447" y="2047799"/>
                </a:lnTo>
                <a:lnTo>
                  <a:pt x="3576447" y="2068030"/>
                </a:lnTo>
                <a:lnTo>
                  <a:pt x="3556216" y="2068030"/>
                </a:lnTo>
                <a:lnTo>
                  <a:pt x="3556216" y="2087918"/>
                </a:lnTo>
                <a:lnTo>
                  <a:pt x="3576447" y="2087918"/>
                </a:lnTo>
                <a:lnTo>
                  <a:pt x="3576447" y="2108149"/>
                </a:lnTo>
                <a:lnTo>
                  <a:pt x="3596335" y="2108149"/>
                </a:lnTo>
                <a:lnTo>
                  <a:pt x="3596335" y="2087918"/>
                </a:lnTo>
                <a:lnTo>
                  <a:pt x="3616567" y="2087918"/>
                </a:lnTo>
                <a:lnTo>
                  <a:pt x="3616567" y="2068030"/>
                </a:lnTo>
                <a:lnTo>
                  <a:pt x="3596335" y="2068030"/>
                </a:lnTo>
                <a:lnTo>
                  <a:pt x="3596335" y="2047799"/>
                </a:lnTo>
                <a:close/>
                <a:moveTo>
                  <a:pt x="3730409" y="2606040"/>
                </a:moveTo>
                <a:lnTo>
                  <a:pt x="3716693" y="2606040"/>
                </a:lnTo>
                <a:lnTo>
                  <a:pt x="3716693" y="2619756"/>
                </a:lnTo>
                <a:lnTo>
                  <a:pt x="3702977" y="2619756"/>
                </a:lnTo>
                <a:lnTo>
                  <a:pt x="3702977" y="2633472"/>
                </a:lnTo>
                <a:lnTo>
                  <a:pt x="3716693" y="2633472"/>
                </a:lnTo>
                <a:lnTo>
                  <a:pt x="3716693" y="2647188"/>
                </a:lnTo>
                <a:lnTo>
                  <a:pt x="3730409" y="2647188"/>
                </a:lnTo>
                <a:lnTo>
                  <a:pt x="3730409" y="2633472"/>
                </a:lnTo>
                <a:lnTo>
                  <a:pt x="3744125" y="2633472"/>
                </a:lnTo>
                <a:lnTo>
                  <a:pt x="3744125" y="2619756"/>
                </a:lnTo>
                <a:lnTo>
                  <a:pt x="3730409" y="2619756"/>
                </a:lnTo>
                <a:lnTo>
                  <a:pt x="3730409" y="2606040"/>
                </a:lnTo>
                <a:close/>
                <a:moveTo>
                  <a:pt x="3594964" y="2600897"/>
                </a:moveTo>
                <a:lnTo>
                  <a:pt x="3577819" y="2600897"/>
                </a:lnTo>
                <a:lnTo>
                  <a:pt x="3577819" y="2618042"/>
                </a:lnTo>
                <a:lnTo>
                  <a:pt x="3560674" y="2618042"/>
                </a:lnTo>
                <a:lnTo>
                  <a:pt x="3560674" y="2635187"/>
                </a:lnTo>
                <a:lnTo>
                  <a:pt x="3577819" y="2635187"/>
                </a:lnTo>
                <a:lnTo>
                  <a:pt x="3577819" y="2652332"/>
                </a:lnTo>
                <a:lnTo>
                  <a:pt x="3594964" y="2652332"/>
                </a:lnTo>
                <a:lnTo>
                  <a:pt x="3594964" y="2635187"/>
                </a:lnTo>
                <a:lnTo>
                  <a:pt x="3612109" y="2635187"/>
                </a:lnTo>
                <a:lnTo>
                  <a:pt x="3612109" y="2618042"/>
                </a:lnTo>
                <a:lnTo>
                  <a:pt x="3594964" y="2618042"/>
                </a:lnTo>
                <a:lnTo>
                  <a:pt x="3594964" y="2600897"/>
                </a:lnTo>
                <a:close/>
                <a:moveTo>
                  <a:pt x="3664229" y="1913039"/>
                </a:moveTo>
                <a:lnTo>
                  <a:pt x="3645713" y="1913039"/>
                </a:lnTo>
                <a:lnTo>
                  <a:pt x="3645713" y="1931556"/>
                </a:lnTo>
                <a:lnTo>
                  <a:pt x="3627196" y="1931556"/>
                </a:lnTo>
                <a:lnTo>
                  <a:pt x="3627196" y="1950072"/>
                </a:lnTo>
                <a:lnTo>
                  <a:pt x="3645713" y="1950072"/>
                </a:lnTo>
                <a:lnTo>
                  <a:pt x="3645713" y="1968589"/>
                </a:lnTo>
                <a:lnTo>
                  <a:pt x="3664229" y="1968589"/>
                </a:lnTo>
                <a:lnTo>
                  <a:pt x="3664229" y="1950072"/>
                </a:lnTo>
                <a:lnTo>
                  <a:pt x="3682746" y="1950072"/>
                </a:lnTo>
                <a:lnTo>
                  <a:pt x="3682746" y="1931556"/>
                </a:lnTo>
                <a:lnTo>
                  <a:pt x="3664229" y="1931556"/>
                </a:lnTo>
                <a:lnTo>
                  <a:pt x="3664229" y="1913039"/>
                </a:lnTo>
                <a:close/>
                <a:moveTo>
                  <a:pt x="3663887" y="2188045"/>
                </a:moveTo>
                <a:lnTo>
                  <a:pt x="3646056" y="2188045"/>
                </a:lnTo>
                <a:lnTo>
                  <a:pt x="3646056" y="2206219"/>
                </a:lnTo>
                <a:lnTo>
                  <a:pt x="3627882" y="2206219"/>
                </a:lnTo>
                <a:lnTo>
                  <a:pt x="3627882" y="2224049"/>
                </a:lnTo>
                <a:lnTo>
                  <a:pt x="3646056" y="2224049"/>
                </a:lnTo>
                <a:lnTo>
                  <a:pt x="3646056" y="2242223"/>
                </a:lnTo>
                <a:lnTo>
                  <a:pt x="3663887" y="2242223"/>
                </a:lnTo>
                <a:lnTo>
                  <a:pt x="3663887" y="2224049"/>
                </a:lnTo>
                <a:lnTo>
                  <a:pt x="3682060" y="2224049"/>
                </a:lnTo>
                <a:lnTo>
                  <a:pt x="3682060" y="2206219"/>
                </a:lnTo>
                <a:lnTo>
                  <a:pt x="3663887" y="2206219"/>
                </a:lnTo>
                <a:lnTo>
                  <a:pt x="3663887" y="2188045"/>
                </a:lnTo>
                <a:close/>
                <a:moveTo>
                  <a:pt x="3661829" y="2742857"/>
                </a:moveTo>
                <a:lnTo>
                  <a:pt x="3648113" y="2742857"/>
                </a:lnTo>
                <a:lnTo>
                  <a:pt x="3648113" y="2756916"/>
                </a:lnTo>
                <a:lnTo>
                  <a:pt x="3634054" y="2756916"/>
                </a:lnTo>
                <a:lnTo>
                  <a:pt x="3634054" y="2770632"/>
                </a:lnTo>
                <a:lnTo>
                  <a:pt x="3648113" y="2770632"/>
                </a:lnTo>
                <a:lnTo>
                  <a:pt x="3648113" y="2784691"/>
                </a:lnTo>
                <a:lnTo>
                  <a:pt x="3661829" y="2784691"/>
                </a:lnTo>
                <a:lnTo>
                  <a:pt x="3661829" y="2770632"/>
                </a:lnTo>
                <a:lnTo>
                  <a:pt x="3675888" y="2770632"/>
                </a:lnTo>
                <a:lnTo>
                  <a:pt x="3675888" y="2756916"/>
                </a:lnTo>
                <a:lnTo>
                  <a:pt x="3661829" y="2756916"/>
                </a:lnTo>
                <a:lnTo>
                  <a:pt x="3661829" y="2742857"/>
                </a:lnTo>
                <a:close/>
                <a:moveTo>
                  <a:pt x="3663201" y="2464422"/>
                </a:moveTo>
                <a:lnTo>
                  <a:pt x="3646742" y="2464422"/>
                </a:lnTo>
                <a:lnTo>
                  <a:pt x="3646742" y="2481224"/>
                </a:lnTo>
                <a:lnTo>
                  <a:pt x="3629939" y="2481224"/>
                </a:lnTo>
                <a:lnTo>
                  <a:pt x="3629939" y="2497684"/>
                </a:lnTo>
                <a:lnTo>
                  <a:pt x="3646742" y="2497684"/>
                </a:lnTo>
                <a:lnTo>
                  <a:pt x="3646742" y="2514486"/>
                </a:lnTo>
                <a:lnTo>
                  <a:pt x="3663201" y="2514486"/>
                </a:lnTo>
                <a:lnTo>
                  <a:pt x="3663201" y="2497684"/>
                </a:lnTo>
                <a:lnTo>
                  <a:pt x="3680003" y="2497684"/>
                </a:lnTo>
                <a:lnTo>
                  <a:pt x="3680003" y="2481224"/>
                </a:lnTo>
                <a:lnTo>
                  <a:pt x="3663201" y="2481224"/>
                </a:lnTo>
                <a:lnTo>
                  <a:pt x="3663201" y="2464422"/>
                </a:lnTo>
                <a:close/>
                <a:moveTo>
                  <a:pt x="3528784" y="1907896"/>
                </a:moveTo>
                <a:lnTo>
                  <a:pt x="3506839" y="1907896"/>
                </a:lnTo>
                <a:lnTo>
                  <a:pt x="3506839" y="1929841"/>
                </a:lnTo>
                <a:lnTo>
                  <a:pt x="3484893" y="1929841"/>
                </a:lnTo>
                <a:lnTo>
                  <a:pt x="3484893" y="1951787"/>
                </a:lnTo>
                <a:lnTo>
                  <a:pt x="3506839" y="1951787"/>
                </a:lnTo>
                <a:lnTo>
                  <a:pt x="3506839" y="1973732"/>
                </a:lnTo>
                <a:lnTo>
                  <a:pt x="3528784" y="1973732"/>
                </a:lnTo>
                <a:lnTo>
                  <a:pt x="3528784" y="1951787"/>
                </a:lnTo>
                <a:lnTo>
                  <a:pt x="3550730" y="1951787"/>
                </a:lnTo>
                <a:lnTo>
                  <a:pt x="3550730" y="1929841"/>
                </a:lnTo>
                <a:lnTo>
                  <a:pt x="3528784" y="1929841"/>
                </a:lnTo>
                <a:lnTo>
                  <a:pt x="3528784" y="1907896"/>
                </a:lnTo>
                <a:close/>
                <a:moveTo>
                  <a:pt x="2362924" y="3416313"/>
                </a:moveTo>
                <a:lnTo>
                  <a:pt x="2340979" y="3416313"/>
                </a:lnTo>
                <a:lnTo>
                  <a:pt x="2340979" y="3438601"/>
                </a:lnTo>
                <a:lnTo>
                  <a:pt x="2318690" y="3438601"/>
                </a:lnTo>
                <a:lnTo>
                  <a:pt x="2318690" y="3460547"/>
                </a:lnTo>
                <a:lnTo>
                  <a:pt x="2340979" y="3460547"/>
                </a:lnTo>
                <a:lnTo>
                  <a:pt x="2340979" y="3482835"/>
                </a:lnTo>
                <a:lnTo>
                  <a:pt x="2362924" y="3482835"/>
                </a:lnTo>
                <a:lnTo>
                  <a:pt x="2362924" y="3460547"/>
                </a:lnTo>
                <a:lnTo>
                  <a:pt x="2385212" y="3460547"/>
                </a:lnTo>
                <a:lnTo>
                  <a:pt x="2385212" y="3438601"/>
                </a:lnTo>
                <a:lnTo>
                  <a:pt x="2362924" y="3438601"/>
                </a:lnTo>
                <a:lnTo>
                  <a:pt x="2362924" y="3416313"/>
                </a:lnTo>
                <a:close/>
                <a:moveTo>
                  <a:pt x="2426704" y="3842880"/>
                </a:moveTo>
                <a:lnTo>
                  <a:pt x="2414359" y="3842880"/>
                </a:lnTo>
                <a:lnTo>
                  <a:pt x="2414359" y="3854882"/>
                </a:lnTo>
                <a:lnTo>
                  <a:pt x="2402357" y="3854882"/>
                </a:lnTo>
                <a:lnTo>
                  <a:pt x="2402357" y="3867226"/>
                </a:lnTo>
                <a:lnTo>
                  <a:pt x="2414359" y="3867226"/>
                </a:lnTo>
                <a:lnTo>
                  <a:pt x="2414359" y="3879228"/>
                </a:lnTo>
                <a:lnTo>
                  <a:pt x="2426704" y="3879228"/>
                </a:lnTo>
                <a:lnTo>
                  <a:pt x="2426704" y="3867226"/>
                </a:lnTo>
                <a:lnTo>
                  <a:pt x="2438705" y="3867226"/>
                </a:lnTo>
                <a:lnTo>
                  <a:pt x="2438705" y="3854882"/>
                </a:lnTo>
                <a:lnTo>
                  <a:pt x="2426704" y="3854882"/>
                </a:lnTo>
                <a:lnTo>
                  <a:pt x="2426704" y="3842880"/>
                </a:lnTo>
                <a:close/>
                <a:moveTo>
                  <a:pt x="2289886" y="3841852"/>
                </a:moveTo>
                <a:lnTo>
                  <a:pt x="2276856" y="3841852"/>
                </a:lnTo>
                <a:lnTo>
                  <a:pt x="2276856" y="3854539"/>
                </a:lnTo>
                <a:lnTo>
                  <a:pt x="2264169" y="3854539"/>
                </a:lnTo>
                <a:lnTo>
                  <a:pt x="2264169" y="3867569"/>
                </a:lnTo>
                <a:lnTo>
                  <a:pt x="2276856" y="3867569"/>
                </a:lnTo>
                <a:lnTo>
                  <a:pt x="2276856" y="3880256"/>
                </a:lnTo>
                <a:lnTo>
                  <a:pt x="2289886" y="3880256"/>
                </a:lnTo>
                <a:lnTo>
                  <a:pt x="2289886" y="3867569"/>
                </a:lnTo>
                <a:lnTo>
                  <a:pt x="2302574" y="3867569"/>
                </a:lnTo>
                <a:lnTo>
                  <a:pt x="2302574" y="3854539"/>
                </a:lnTo>
                <a:lnTo>
                  <a:pt x="2289886" y="3854539"/>
                </a:lnTo>
                <a:lnTo>
                  <a:pt x="2289886" y="3841852"/>
                </a:lnTo>
                <a:close/>
                <a:moveTo>
                  <a:pt x="3185884" y="2867673"/>
                </a:moveTo>
                <a:lnTo>
                  <a:pt x="3163939" y="2867673"/>
                </a:lnTo>
                <a:lnTo>
                  <a:pt x="3163939" y="2889961"/>
                </a:lnTo>
                <a:lnTo>
                  <a:pt x="3141650" y="2889961"/>
                </a:lnTo>
                <a:lnTo>
                  <a:pt x="3141650" y="2911907"/>
                </a:lnTo>
                <a:lnTo>
                  <a:pt x="3163939" y="2911907"/>
                </a:lnTo>
                <a:lnTo>
                  <a:pt x="3163939" y="2934195"/>
                </a:lnTo>
                <a:lnTo>
                  <a:pt x="3185884" y="2934195"/>
                </a:lnTo>
                <a:lnTo>
                  <a:pt x="3185884" y="2911907"/>
                </a:lnTo>
                <a:lnTo>
                  <a:pt x="3208172" y="2911907"/>
                </a:lnTo>
                <a:lnTo>
                  <a:pt x="3208172" y="2889961"/>
                </a:lnTo>
                <a:lnTo>
                  <a:pt x="3185884" y="2889961"/>
                </a:lnTo>
                <a:lnTo>
                  <a:pt x="3185884" y="2867673"/>
                </a:lnTo>
                <a:close/>
                <a:moveTo>
                  <a:pt x="2359838" y="3700234"/>
                </a:moveTo>
                <a:lnTo>
                  <a:pt x="2344064" y="3700234"/>
                </a:lnTo>
                <a:lnTo>
                  <a:pt x="2344064" y="3716007"/>
                </a:lnTo>
                <a:lnTo>
                  <a:pt x="2328291" y="3716007"/>
                </a:lnTo>
                <a:lnTo>
                  <a:pt x="2328291" y="3731781"/>
                </a:lnTo>
                <a:lnTo>
                  <a:pt x="2344064" y="3731781"/>
                </a:lnTo>
                <a:lnTo>
                  <a:pt x="2344064" y="3747554"/>
                </a:lnTo>
                <a:lnTo>
                  <a:pt x="2359838" y="3747554"/>
                </a:lnTo>
                <a:lnTo>
                  <a:pt x="2359838" y="3731781"/>
                </a:lnTo>
                <a:lnTo>
                  <a:pt x="2375611" y="3731781"/>
                </a:lnTo>
                <a:lnTo>
                  <a:pt x="2375611" y="3716007"/>
                </a:lnTo>
                <a:lnTo>
                  <a:pt x="2359838" y="3716007"/>
                </a:lnTo>
                <a:lnTo>
                  <a:pt x="2359838" y="3700234"/>
                </a:lnTo>
                <a:close/>
                <a:moveTo>
                  <a:pt x="2292973" y="3557588"/>
                </a:moveTo>
                <a:lnTo>
                  <a:pt x="2273770" y="3557588"/>
                </a:lnTo>
                <a:lnTo>
                  <a:pt x="2273770" y="3577133"/>
                </a:lnTo>
                <a:lnTo>
                  <a:pt x="2254225" y="3577133"/>
                </a:lnTo>
                <a:lnTo>
                  <a:pt x="2254225" y="3596335"/>
                </a:lnTo>
                <a:lnTo>
                  <a:pt x="2273770" y="3596335"/>
                </a:lnTo>
                <a:lnTo>
                  <a:pt x="2273770" y="3615881"/>
                </a:lnTo>
                <a:lnTo>
                  <a:pt x="2292973" y="3615881"/>
                </a:lnTo>
                <a:lnTo>
                  <a:pt x="2292973" y="3596335"/>
                </a:lnTo>
                <a:lnTo>
                  <a:pt x="2312518" y="3596335"/>
                </a:lnTo>
                <a:lnTo>
                  <a:pt x="2312518" y="3577133"/>
                </a:lnTo>
                <a:lnTo>
                  <a:pt x="2292973" y="3577133"/>
                </a:lnTo>
                <a:lnTo>
                  <a:pt x="2292973" y="3557588"/>
                </a:lnTo>
                <a:close/>
                <a:moveTo>
                  <a:pt x="2566607" y="3560331"/>
                </a:moveTo>
                <a:lnTo>
                  <a:pt x="2548776" y="3560331"/>
                </a:lnTo>
                <a:lnTo>
                  <a:pt x="2548776" y="3577819"/>
                </a:lnTo>
                <a:lnTo>
                  <a:pt x="2531288" y="3577819"/>
                </a:lnTo>
                <a:lnTo>
                  <a:pt x="2531288" y="3595649"/>
                </a:lnTo>
                <a:lnTo>
                  <a:pt x="2548776" y="3595649"/>
                </a:lnTo>
                <a:lnTo>
                  <a:pt x="2548776" y="3613137"/>
                </a:lnTo>
                <a:lnTo>
                  <a:pt x="2566607" y="3613137"/>
                </a:lnTo>
                <a:lnTo>
                  <a:pt x="2566607" y="3595649"/>
                </a:lnTo>
                <a:lnTo>
                  <a:pt x="2584094" y="3595649"/>
                </a:lnTo>
                <a:lnTo>
                  <a:pt x="2584094" y="3577819"/>
                </a:lnTo>
                <a:lnTo>
                  <a:pt x="2566607" y="3577819"/>
                </a:lnTo>
                <a:lnTo>
                  <a:pt x="2566607" y="3560331"/>
                </a:lnTo>
                <a:close/>
                <a:moveTo>
                  <a:pt x="2569350" y="3277438"/>
                </a:moveTo>
                <a:lnTo>
                  <a:pt x="2546033" y="3277438"/>
                </a:lnTo>
                <a:lnTo>
                  <a:pt x="2546033" y="3300755"/>
                </a:lnTo>
                <a:lnTo>
                  <a:pt x="2522716" y="3300755"/>
                </a:lnTo>
                <a:lnTo>
                  <a:pt x="2522716" y="3324073"/>
                </a:lnTo>
                <a:lnTo>
                  <a:pt x="2546033" y="3324073"/>
                </a:lnTo>
                <a:lnTo>
                  <a:pt x="2546033" y="3347390"/>
                </a:lnTo>
                <a:lnTo>
                  <a:pt x="2569350" y="3347390"/>
                </a:lnTo>
                <a:lnTo>
                  <a:pt x="2569350" y="3324073"/>
                </a:lnTo>
                <a:lnTo>
                  <a:pt x="2592667" y="3324073"/>
                </a:lnTo>
                <a:lnTo>
                  <a:pt x="2592667" y="3300755"/>
                </a:lnTo>
                <a:lnTo>
                  <a:pt x="2569350" y="3300755"/>
                </a:lnTo>
                <a:lnTo>
                  <a:pt x="2569350" y="3277438"/>
                </a:lnTo>
                <a:close/>
                <a:moveTo>
                  <a:pt x="2496655" y="3701263"/>
                </a:moveTo>
                <a:lnTo>
                  <a:pt x="2481568" y="3701263"/>
                </a:lnTo>
                <a:lnTo>
                  <a:pt x="2481568" y="3716350"/>
                </a:lnTo>
                <a:lnTo>
                  <a:pt x="2466480" y="3716350"/>
                </a:lnTo>
                <a:lnTo>
                  <a:pt x="2466480" y="3731438"/>
                </a:lnTo>
                <a:lnTo>
                  <a:pt x="2481568" y="3731438"/>
                </a:lnTo>
                <a:lnTo>
                  <a:pt x="2481568" y="3746525"/>
                </a:lnTo>
                <a:lnTo>
                  <a:pt x="2496655" y="3746525"/>
                </a:lnTo>
                <a:lnTo>
                  <a:pt x="2496655" y="3731438"/>
                </a:lnTo>
                <a:lnTo>
                  <a:pt x="2511743" y="3731438"/>
                </a:lnTo>
                <a:lnTo>
                  <a:pt x="2511743" y="3716350"/>
                </a:lnTo>
                <a:lnTo>
                  <a:pt x="2496655" y="3716350"/>
                </a:lnTo>
                <a:lnTo>
                  <a:pt x="2496655" y="3701263"/>
                </a:lnTo>
                <a:close/>
                <a:moveTo>
                  <a:pt x="2499741" y="3417684"/>
                </a:moveTo>
                <a:lnTo>
                  <a:pt x="2478481" y="3417684"/>
                </a:lnTo>
                <a:lnTo>
                  <a:pt x="2478481" y="3438944"/>
                </a:lnTo>
                <a:lnTo>
                  <a:pt x="2457221" y="3438944"/>
                </a:lnTo>
                <a:lnTo>
                  <a:pt x="2457221" y="3460204"/>
                </a:lnTo>
                <a:lnTo>
                  <a:pt x="2478481" y="3460204"/>
                </a:lnTo>
                <a:lnTo>
                  <a:pt x="2478481" y="3481464"/>
                </a:lnTo>
                <a:lnTo>
                  <a:pt x="2499741" y="3481464"/>
                </a:lnTo>
                <a:lnTo>
                  <a:pt x="2499741" y="3460204"/>
                </a:lnTo>
                <a:lnTo>
                  <a:pt x="2521001" y="3460204"/>
                </a:lnTo>
                <a:lnTo>
                  <a:pt x="2521001" y="3438944"/>
                </a:lnTo>
                <a:lnTo>
                  <a:pt x="2499741" y="3438944"/>
                </a:lnTo>
                <a:lnTo>
                  <a:pt x="2499741" y="3417684"/>
                </a:lnTo>
                <a:close/>
                <a:moveTo>
                  <a:pt x="1952130" y="3414598"/>
                </a:moveTo>
                <a:lnTo>
                  <a:pt x="1928812" y="3414598"/>
                </a:lnTo>
                <a:lnTo>
                  <a:pt x="1928812" y="3437915"/>
                </a:lnTo>
                <a:lnTo>
                  <a:pt x="1905495" y="3437915"/>
                </a:lnTo>
                <a:lnTo>
                  <a:pt x="1905495" y="3461233"/>
                </a:lnTo>
                <a:lnTo>
                  <a:pt x="1928812" y="3461233"/>
                </a:lnTo>
                <a:lnTo>
                  <a:pt x="1928812" y="3484550"/>
                </a:lnTo>
                <a:lnTo>
                  <a:pt x="1952130" y="3484550"/>
                </a:lnTo>
                <a:lnTo>
                  <a:pt x="1952130" y="3461233"/>
                </a:lnTo>
                <a:lnTo>
                  <a:pt x="1975447" y="3461233"/>
                </a:lnTo>
                <a:lnTo>
                  <a:pt x="1975447" y="3437915"/>
                </a:lnTo>
                <a:lnTo>
                  <a:pt x="1952130" y="3437915"/>
                </a:lnTo>
                <a:lnTo>
                  <a:pt x="1952130" y="3414598"/>
                </a:lnTo>
                <a:close/>
                <a:moveTo>
                  <a:pt x="2019338" y="3556216"/>
                </a:moveTo>
                <a:lnTo>
                  <a:pt x="1998764" y="3556216"/>
                </a:lnTo>
                <a:lnTo>
                  <a:pt x="1998764" y="3576447"/>
                </a:lnTo>
                <a:lnTo>
                  <a:pt x="1978533" y="3576447"/>
                </a:lnTo>
                <a:lnTo>
                  <a:pt x="1978533" y="3597021"/>
                </a:lnTo>
                <a:lnTo>
                  <a:pt x="1998764" y="3597021"/>
                </a:lnTo>
                <a:lnTo>
                  <a:pt x="1998764" y="3617252"/>
                </a:lnTo>
                <a:lnTo>
                  <a:pt x="2019338" y="3617252"/>
                </a:lnTo>
                <a:lnTo>
                  <a:pt x="2019338" y="3597021"/>
                </a:lnTo>
                <a:lnTo>
                  <a:pt x="2039569" y="3597021"/>
                </a:lnTo>
                <a:lnTo>
                  <a:pt x="2039569" y="3576447"/>
                </a:lnTo>
                <a:lnTo>
                  <a:pt x="2019338" y="3576447"/>
                </a:lnTo>
                <a:lnTo>
                  <a:pt x="2019338" y="3556216"/>
                </a:lnTo>
                <a:close/>
                <a:moveTo>
                  <a:pt x="2015909" y="3840823"/>
                </a:moveTo>
                <a:lnTo>
                  <a:pt x="2002193" y="3840823"/>
                </a:lnTo>
                <a:lnTo>
                  <a:pt x="2002193" y="3854196"/>
                </a:lnTo>
                <a:lnTo>
                  <a:pt x="1988820" y="3854196"/>
                </a:lnTo>
                <a:lnTo>
                  <a:pt x="1988820" y="3867912"/>
                </a:lnTo>
                <a:lnTo>
                  <a:pt x="2002193" y="3867912"/>
                </a:lnTo>
                <a:lnTo>
                  <a:pt x="2002193" y="3881285"/>
                </a:lnTo>
                <a:lnTo>
                  <a:pt x="2015909" y="3881285"/>
                </a:lnTo>
                <a:lnTo>
                  <a:pt x="2015909" y="3867912"/>
                </a:lnTo>
                <a:lnTo>
                  <a:pt x="2029282" y="3867912"/>
                </a:lnTo>
                <a:lnTo>
                  <a:pt x="2029282" y="3854196"/>
                </a:lnTo>
                <a:lnTo>
                  <a:pt x="2015909" y="3854196"/>
                </a:lnTo>
                <a:lnTo>
                  <a:pt x="2015909" y="3840823"/>
                </a:lnTo>
                <a:close/>
                <a:moveTo>
                  <a:pt x="2086204" y="3698519"/>
                </a:moveTo>
                <a:lnTo>
                  <a:pt x="2069059" y="3698519"/>
                </a:lnTo>
                <a:lnTo>
                  <a:pt x="2069059" y="3715322"/>
                </a:lnTo>
                <a:lnTo>
                  <a:pt x="2052256" y="3715322"/>
                </a:lnTo>
                <a:lnTo>
                  <a:pt x="2052256" y="3732467"/>
                </a:lnTo>
                <a:lnTo>
                  <a:pt x="2069059" y="3732467"/>
                </a:lnTo>
                <a:lnTo>
                  <a:pt x="2069059" y="3749269"/>
                </a:lnTo>
                <a:lnTo>
                  <a:pt x="2086204" y="3749269"/>
                </a:lnTo>
                <a:lnTo>
                  <a:pt x="2086204" y="3732467"/>
                </a:lnTo>
                <a:lnTo>
                  <a:pt x="2103006" y="3732467"/>
                </a:lnTo>
                <a:lnTo>
                  <a:pt x="2103006" y="3715322"/>
                </a:lnTo>
                <a:lnTo>
                  <a:pt x="2086204" y="3715322"/>
                </a:lnTo>
                <a:lnTo>
                  <a:pt x="2086204" y="3698519"/>
                </a:lnTo>
                <a:close/>
                <a:moveTo>
                  <a:pt x="2633129" y="3703320"/>
                </a:moveTo>
                <a:lnTo>
                  <a:pt x="2619413" y="3703320"/>
                </a:lnTo>
                <a:lnTo>
                  <a:pt x="2619413" y="3717036"/>
                </a:lnTo>
                <a:lnTo>
                  <a:pt x="2605697" y="3717036"/>
                </a:lnTo>
                <a:lnTo>
                  <a:pt x="2605697" y="3730752"/>
                </a:lnTo>
                <a:lnTo>
                  <a:pt x="2619413" y="3730752"/>
                </a:lnTo>
                <a:lnTo>
                  <a:pt x="2619413" y="3744468"/>
                </a:lnTo>
                <a:lnTo>
                  <a:pt x="2633129" y="3744468"/>
                </a:lnTo>
                <a:lnTo>
                  <a:pt x="2633129" y="3730752"/>
                </a:lnTo>
                <a:lnTo>
                  <a:pt x="2646845" y="3730752"/>
                </a:lnTo>
                <a:lnTo>
                  <a:pt x="2646845" y="3717036"/>
                </a:lnTo>
                <a:lnTo>
                  <a:pt x="2633129" y="3717036"/>
                </a:lnTo>
                <a:lnTo>
                  <a:pt x="2633129" y="3703320"/>
                </a:lnTo>
                <a:close/>
                <a:moveTo>
                  <a:pt x="2156155" y="3556559"/>
                </a:moveTo>
                <a:lnTo>
                  <a:pt x="2136267" y="3556559"/>
                </a:lnTo>
                <a:lnTo>
                  <a:pt x="2136267" y="3576790"/>
                </a:lnTo>
                <a:lnTo>
                  <a:pt x="2116036" y="3576790"/>
                </a:lnTo>
                <a:lnTo>
                  <a:pt x="2116036" y="3596678"/>
                </a:lnTo>
                <a:lnTo>
                  <a:pt x="2136267" y="3596678"/>
                </a:lnTo>
                <a:lnTo>
                  <a:pt x="2136267" y="3616909"/>
                </a:lnTo>
                <a:lnTo>
                  <a:pt x="2156155" y="3616909"/>
                </a:lnTo>
                <a:lnTo>
                  <a:pt x="2156155" y="3596678"/>
                </a:lnTo>
                <a:lnTo>
                  <a:pt x="2176387" y="3596678"/>
                </a:lnTo>
                <a:lnTo>
                  <a:pt x="2176387" y="3576790"/>
                </a:lnTo>
                <a:lnTo>
                  <a:pt x="2156155" y="3576790"/>
                </a:lnTo>
                <a:lnTo>
                  <a:pt x="2156155" y="3556559"/>
                </a:lnTo>
                <a:close/>
                <a:moveTo>
                  <a:pt x="2223021" y="3699205"/>
                </a:moveTo>
                <a:lnTo>
                  <a:pt x="2206562" y="3699205"/>
                </a:lnTo>
                <a:lnTo>
                  <a:pt x="2206562" y="3715664"/>
                </a:lnTo>
                <a:lnTo>
                  <a:pt x="2190103" y="3715664"/>
                </a:lnTo>
                <a:lnTo>
                  <a:pt x="2190103" y="3732124"/>
                </a:lnTo>
                <a:lnTo>
                  <a:pt x="2206562" y="3732124"/>
                </a:lnTo>
                <a:lnTo>
                  <a:pt x="2206562" y="3748583"/>
                </a:lnTo>
                <a:lnTo>
                  <a:pt x="2223021" y="3748583"/>
                </a:lnTo>
                <a:lnTo>
                  <a:pt x="2223021" y="3732124"/>
                </a:lnTo>
                <a:lnTo>
                  <a:pt x="2239480" y="3732124"/>
                </a:lnTo>
                <a:lnTo>
                  <a:pt x="2239480" y="3715664"/>
                </a:lnTo>
                <a:lnTo>
                  <a:pt x="2223021" y="3715664"/>
                </a:lnTo>
                <a:lnTo>
                  <a:pt x="2223021" y="3699205"/>
                </a:lnTo>
                <a:close/>
                <a:moveTo>
                  <a:pt x="2089290" y="3414598"/>
                </a:moveTo>
                <a:lnTo>
                  <a:pt x="2065972" y="3414598"/>
                </a:lnTo>
                <a:lnTo>
                  <a:pt x="2065972" y="3437915"/>
                </a:lnTo>
                <a:lnTo>
                  <a:pt x="2042656" y="3437915"/>
                </a:lnTo>
                <a:lnTo>
                  <a:pt x="2042656" y="3461233"/>
                </a:lnTo>
                <a:lnTo>
                  <a:pt x="2065972" y="3461233"/>
                </a:lnTo>
                <a:lnTo>
                  <a:pt x="2065972" y="3484550"/>
                </a:lnTo>
                <a:lnTo>
                  <a:pt x="2089290" y="3484550"/>
                </a:lnTo>
                <a:lnTo>
                  <a:pt x="2089290" y="3461233"/>
                </a:lnTo>
                <a:lnTo>
                  <a:pt x="2112607" y="3461233"/>
                </a:lnTo>
                <a:lnTo>
                  <a:pt x="2112607" y="3437915"/>
                </a:lnTo>
                <a:lnTo>
                  <a:pt x="2089290" y="3437915"/>
                </a:lnTo>
                <a:lnTo>
                  <a:pt x="2089290" y="3414598"/>
                </a:lnTo>
                <a:close/>
                <a:moveTo>
                  <a:pt x="2226107" y="3415627"/>
                </a:moveTo>
                <a:lnTo>
                  <a:pt x="2203475" y="3415627"/>
                </a:lnTo>
                <a:lnTo>
                  <a:pt x="2203475" y="3438258"/>
                </a:lnTo>
                <a:lnTo>
                  <a:pt x="2180844" y="3438258"/>
                </a:lnTo>
                <a:lnTo>
                  <a:pt x="2180844" y="3460890"/>
                </a:lnTo>
                <a:lnTo>
                  <a:pt x="2203475" y="3460890"/>
                </a:lnTo>
                <a:lnTo>
                  <a:pt x="2203475" y="3483521"/>
                </a:lnTo>
                <a:lnTo>
                  <a:pt x="2226107" y="3483521"/>
                </a:lnTo>
                <a:lnTo>
                  <a:pt x="2226107" y="3460890"/>
                </a:lnTo>
                <a:lnTo>
                  <a:pt x="2248738" y="3460890"/>
                </a:lnTo>
                <a:lnTo>
                  <a:pt x="2248738" y="3438258"/>
                </a:lnTo>
                <a:lnTo>
                  <a:pt x="2226107" y="3438258"/>
                </a:lnTo>
                <a:lnTo>
                  <a:pt x="2226107" y="3415627"/>
                </a:lnTo>
                <a:close/>
                <a:moveTo>
                  <a:pt x="2153069" y="3840823"/>
                </a:moveTo>
                <a:lnTo>
                  <a:pt x="2139353" y="3840823"/>
                </a:lnTo>
                <a:lnTo>
                  <a:pt x="2139353" y="3854196"/>
                </a:lnTo>
                <a:lnTo>
                  <a:pt x="2125980" y="3854196"/>
                </a:lnTo>
                <a:lnTo>
                  <a:pt x="2125980" y="3867912"/>
                </a:lnTo>
                <a:lnTo>
                  <a:pt x="2139353" y="3867912"/>
                </a:lnTo>
                <a:lnTo>
                  <a:pt x="2139353" y="3881285"/>
                </a:lnTo>
                <a:lnTo>
                  <a:pt x="2153069" y="3881285"/>
                </a:lnTo>
                <a:lnTo>
                  <a:pt x="2153069" y="3867912"/>
                </a:lnTo>
                <a:lnTo>
                  <a:pt x="2166442" y="3867912"/>
                </a:lnTo>
                <a:lnTo>
                  <a:pt x="2166442" y="3854196"/>
                </a:lnTo>
                <a:lnTo>
                  <a:pt x="2153069" y="3854196"/>
                </a:lnTo>
                <a:lnTo>
                  <a:pt x="2153069" y="3840823"/>
                </a:lnTo>
                <a:close/>
                <a:moveTo>
                  <a:pt x="2429789" y="3558616"/>
                </a:moveTo>
                <a:lnTo>
                  <a:pt x="2411273" y="3558616"/>
                </a:lnTo>
                <a:lnTo>
                  <a:pt x="2411273" y="3577476"/>
                </a:lnTo>
                <a:lnTo>
                  <a:pt x="2392414" y="3577476"/>
                </a:lnTo>
                <a:lnTo>
                  <a:pt x="2392414" y="3595992"/>
                </a:lnTo>
                <a:lnTo>
                  <a:pt x="2411273" y="3595992"/>
                </a:lnTo>
                <a:lnTo>
                  <a:pt x="2411273" y="3614852"/>
                </a:lnTo>
                <a:lnTo>
                  <a:pt x="2429789" y="3614852"/>
                </a:lnTo>
                <a:lnTo>
                  <a:pt x="2429789" y="3595992"/>
                </a:lnTo>
                <a:lnTo>
                  <a:pt x="2448649" y="3595992"/>
                </a:lnTo>
                <a:lnTo>
                  <a:pt x="2448649" y="3577476"/>
                </a:lnTo>
                <a:lnTo>
                  <a:pt x="2429789" y="3577476"/>
                </a:lnTo>
                <a:lnTo>
                  <a:pt x="2429789" y="3558616"/>
                </a:lnTo>
                <a:close/>
                <a:moveTo>
                  <a:pt x="3048038" y="3144736"/>
                </a:moveTo>
                <a:lnTo>
                  <a:pt x="3027464" y="3144736"/>
                </a:lnTo>
                <a:lnTo>
                  <a:pt x="3027464" y="3164967"/>
                </a:lnTo>
                <a:lnTo>
                  <a:pt x="3007233" y="3164967"/>
                </a:lnTo>
                <a:lnTo>
                  <a:pt x="3007233" y="3185541"/>
                </a:lnTo>
                <a:lnTo>
                  <a:pt x="3027464" y="3185541"/>
                </a:lnTo>
                <a:lnTo>
                  <a:pt x="3027464" y="3205772"/>
                </a:lnTo>
                <a:lnTo>
                  <a:pt x="3048038" y="3205772"/>
                </a:lnTo>
                <a:lnTo>
                  <a:pt x="3048038" y="3185541"/>
                </a:lnTo>
                <a:lnTo>
                  <a:pt x="3068269" y="3185541"/>
                </a:lnTo>
                <a:lnTo>
                  <a:pt x="3068269" y="3164967"/>
                </a:lnTo>
                <a:lnTo>
                  <a:pt x="3048038" y="3164967"/>
                </a:lnTo>
                <a:lnTo>
                  <a:pt x="3048038" y="3144736"/>
                </a:lnTo>
                <a:close/>
                <a:moveTo>
                  <a:pt x="2980830" y="3003118"/>
                </a:moveTo>
                <a:lnTo>
                  <a:pt x="2957513" y="3003118"/>
                </a:lnTo>
                <a:lnTo>
                  <a:pt x="2957513" y="3026435"/>
                </a:lnTo>
                <a:lnTo>
                  <a:pt x="2934196" y="3026435"/>
                </a:lnTo>
                <a:lnTo>
                  <a:pt x="2934196" y="3049753"/>
                </a:lnTo>
                <a:lnTo>
                  <a:pt x="2957513" y="3049753"/>
                </a:lnTo>
                <a:lnTo>
                  <a:pt x="2957513" y="3073070"/>
                </a:lnTo>
                <a:lnTo>
                  <a:pt x="2980830" y="3073070"/>
                </a:lnTo>
                <a:lnTo>
                  <a:pt x="2980830" y="3049753"/>
                </a:lnTo>
                <a:lnTo>
                  <a:pt x="3004147" y="3049753"/>
                </a:lnTo>
                <a:lnTo>
                  <a:pt x="3004147" y="3026435"/>
                </a:lnTo>
                <a:lnTo>
                  <a:pt x="2980830" y="3026435"/>
                </a:lnTo>
                <a:lnTo>
                  <a:pt x="2980830" y="3003118"/>
                </a:lnTo>
                <a:close/>
                <a:moveTo>
                  <a:pt x="3045295" y="3426943"/>
                </a:moveTo>
                <a:lnTo>
                  <a:pt x="3030208" y="3426943"/>
                </a:lnTo>
                <a:lnTo>
                  <a:pt x="3030208" y="3442030"/>
                </a:lnTo>
                <a:lnTo>
                  <a:pt x="3015120" y="3442030"/>
                </a:lnTo>
                <a:lnTo>
                  <a:pt x="3015120" y="3457118"/>
                </a:lnTo>
                <a:lnTo>
                  <a:pt x="3030208" y="3457118"/>
                </a:lnTo>
                <a:lnTo>
                  <a:pt x="3030208" y="3472205"/>
                </a:lnTo>
                <a:lnTo>
                  <a:pt x="3045295" y="3472205"/>
                </a:lnTo>
                <a:lnTo>
                  <a:pt x="3045295" y="3457118"/>
                </a:lnTo>
                <a:lnTo>
                  <a:pt x="3060383" y="3457118"/>
                </a:lnTo>
                <a:lnTo>
                  <a:pt x="3060383" y="3442030"/>
                </a:lnTo>
                <a:lnTo>
                  <a:pt x="3045295" y="3442030"/>
                </a:lnTo>
                <a:lnTo>
                  <a:pt x="3045295" y="3426943"/>
                </a:lnTo>
                <a:close/>
                <a:moveTo>
                  <a:pt x="2636215" y="3419399"/>
                </a:moveTo>
                <a:lnTo>
                  <a:pt x="2616327" y="3419399"/>
                </a:lnTo>
                <a:lnTo>
                  <a:pt x="2616327" y="3439630"/>
                </a:lnTo>
                <a:lnTo>
                  <a:pt x="2596096" y="3439630"/>
                </a:lnTo>
                <a:lnTo>
                  <a:pt x="2596096" y="3459518"/>
                </a:lnTo>
                <a:lnTo>
                  <a:pt x="2616327" y="3459518"/>
                </a:lnTo>
                <a:lnTo>
                  <a:pt x="2616327" y="3479749"/>
                </a:lnTo>
                <a:lnTo>
                  <a:pt x="2636215" y="3479749"/>
                </a:lnTo>
                <a:lnTo>
                  <a:pt x="2636215" y="3459518"/>
                </a:lnTo>
                <a:lnTo>
                  <a:pt x="2656447" y="3459518"/>
                </a:lnTo>
                <a:lnTo>
                  <a:pt x="2656447" y="3439630"/>
                </a:lnTo>
                <a:lnTo>
                  <a:pt x="2636215" y="3439630"/>
                </a:lnTo>
                <a:lnTo>
                  <a:pt x="2636215" y="3419399"/>
                </a:lnTo>
                <a:close/>
                <a:moveTo>
                  <a:pt x="3114561" y="3287382"/>
                </a:moveTo>
                <a:lnTo>
                  <a:pt x="3098102" y="3287382"/>
                </a:lnTo>
                <a:lnTo>
                  <a:pt x="3098102" y="3304184"/>
                </a:lnTo>
                <a:lnTo>
                  <a:pt x="3081299" y="3304184"/>
                </a:lnTo>
                <a:lnTo>
                  <a:pt x="3081299" y="3320644"/>
                </a:lnTo>
                <a:lnTo>
                  <a:pt x="3098102" y="3320644"/>
                </a:lnTo>
                <a:lnTo>
                  <a:pt x="3098102" y="3337446"/>
                </a:lnTo>
                <a:lnTo>
                  <a:pt x="3114561" y="3337446"/>
                </a:lnTo>
                <a:lnTo>
                  <a:pt x="3114561" y="3320644"/>
                </a:lnTo>
                <a:lnTo>
                  <a:pt x="3131363" y="3320644"/>
                </a:lnTo>
                <a:lnTo>
                  <a:pt x="3131363" y="3304184"/>
                </a:lnTo>
                <a:lnTo>
                  <a:pt x="3114561" y="3304184"/>
                </a:lnTo>
                <a:lnTo>
                  <a:pt x="3114561" y="3287382"/>
                </a:lnTo>
                <a:close/>
                <a:moveTo>
                  <a:pt x="2975686" y="3567189"/>
                </a:moveTo>
                <a:lnTo>
                  <a:pt x="2962656" y="3567189"/>
                </a:lnTo>
                <a:lnTo>
                  <a:pt x="2962656" y="3580219"/>
                </a:lnTo>
                <a:lnTo>
                  <a:pt x="2949626" y="3580219"/>
                </a:lnTo>
                <a:lnTo>
                  <a:pt x="2949626" y="3593249"/>
                </a:lnTo>
                <a:lnTo>
                  <a:pt x="2962656" y="3593249"/>
                </a:lnTo>
                <a:lnTo>
                  <a:pt x="2962656" y="3606279"/>
                </a:lnTo>
                <a:lnTo>
                  <a:pt x="2975686" y="3606279"/>
                </a:lnTo>
                <a:lnTo>
                  <a:pt x="2975686" y="3593249"/>
                </a:lnTo>
                <a:lnTo>
                  <a:pt x="2988716" y="3593249"/>
                </a:lnTo>
                <a:lnTo>
                  <a:pt x="2988716" y="3580219"/>
                </a:lnTo>
                <a:lnTo>
                  <a:pt x="2975686" y="3580219"/>
                </a:lnTo>
                <a:lnTo>
                  <a:pt x="2975686" y="3567189"/>
                </a:lnTo>
                <a:close/>
                <a:moveTo>
                  <a:pt x="3183827" y="3148508"/>
                </a:moveTo>
                <a:lnTo>
                  <a:pt x="3165996" y="3148508"/>
                </a:lnTo>
                <a:lnTo>
                  <a:pt x="3165996" y="3166339"/>
                </a:lnTo>
                <a:lnTo>
                  <a:pt x="3148165" y="3166339"/>
                </a:lnTo>
                <a:lnTo>
                  <a:pt x="3148165" y="3184169"/>
                </a:lnTo>
                <a:lnTo>
                  <a:pt x="3165996" y="3184169"/>
                </a:lnTo>
                <a:lnTo>
                  <a:pt x="3165996" y="3202000"/>
                </a:lnTo>
                <a:lnTo>
                  <a:pt x="3183827" y="3202000"/>
                </a:lnTo>
                <a:lnTo>
                  <a:pt x="3183827" y="3184169"/>
                </a:lnTo>
                <a:lnTo>
                  <a:pt x="3201658" y="3184169"/>
                </a:lnTo>
                <a:lnTo>
                  <a:pt x="3201658" y="3166339"/>
                </a:lnTo>
                <a:lnTo>
                  <a:pt x="3183827" y="3166339"/>
                </a:lnTo>
                <a:lnTo>
                  <a:pt x="3183827" y="3148508"/>
                </a:lnTo>
                <a:close/>
                <a:moveTo>
                  <a:pt x="3181426" y="3430029"/>
                </a:moveTo>
                <a:lnTo>
                  <a:pt x="3168396" y="3430029"/>
                </a:lnTo>
                <a:lnTo>
                  <a:pt x="3168396" y="3443059"/>
                </a:lnTo>
                <a:lnTo>
                  <a:pt x="3155366" y="3443059"/>
                </a:lnTo>
                <a:lnTo>
                  <a:pt x="3155366" y="3456089"/>
                </a:lnTo>
                <a:lnTo>
                  <a:pt x="3168396" y="3456089"/>
                </a:lnTo>
                <a:lnTo>
                  <a:pt x="3168396" y="3469119"/>
                </a:lnTo>
                <a:lnTo>
                  <a:pt x="3181426" y="3469119"/>
                </a:lnTo>
                <a:lnTo>
                  <a:pt x="3181426" y="3456089"/>
                </a:lnTo>
                <a:lnTo>
                  <a:pt x="3194456" y="3456089"/>
                </a:lnTo>
                <a:lnTo>
                  <a:pt x="3194456" y="3443059"/>
                </a:lnTo>
                <a:lnTo>
                  <a:pt x="3181426" y="3443059"/>
                </a:lnTo>
                <a:lnTo>
                  <a:pt x="3181426" y="3430029"/>
                </a:lnTo>
                <a:close/>
                <a:moveTo>
                  <a:pt x="3116961" y="3006204"/>
                </a:moveTo>
                <a:lnTo>
                  <a:pt x="3095701" y="3006204"/>
                </a:lnTo>
                <a:lnTo>
                  <a:pt x="3095701" y="3027464"/>
                </a:lnTo>
                <a:lnTo>
                  <a:pt x="3074441" y="3027464"/>
                </a:lnTo>
                <a:lnTo>
                  <a:pt x="3074441" y="3048724"/>
                </a:lnTo>
                <a:lnTo>
                  <a:pt x="3095701" y="3048724"/>
                </a:lnTo>
                <a:lnTo>
                  <a:pt x="3095701" y="3069984"/>
                </a:lnTo>
                <a:lnTo>
                  <a:pt x="3116961" y="3069984"/>
                </a:lnTo>
                <a:lnTo>
                  <a:pt x="3116961" y="3048724"/>
                </a:lnTo>
                <a:lnTo>
                  <a:pt x="3138221" y="3048724"/>
                </a:lnTo>
                <a:lnTo>
                  <a:pt x="3138221" y="3027464"/>
                </a:lnTo>
                <a:lnTo>
                  <a:pt x="3116961" y="3027464"/>
                </a:lnTo>
                <a:lnTo>
                  <a:pt x="3116961" y="3006204"/>
                </a:lnTo>
                <a:close/>
                <a:moveTo>
                  <a:pt x="2978429" y="3284296"/>
                </a:moveTo>
                <a:lnTo>
                  <a:pt x="2959913" y="3284296"/>
                </a:lnTo>
                <a:lnTo>
                  <a:pt x="2959913" y="3303156"/>
                </a:lnTo>
                <a:lnTo>
                  <a:pt x="2941054" y="3303156"/>
                </a:lnTo>
                <a:lnTo>
                  <a:pt x="2941054" y="3321672"/>
                </a:lnTo>
                <a:lnTo>
                  <a:pt x="2959913" y="3321672"/>
                </a:lnTo>
                <a:lnTo>
                  <a:pt x="2959913" y="3340532"/>
                </a:lnTo>
                <a:lnTo>
                  <a:pt x="2978429" y="3340532"/>
                </a:lnTo>
                <a:lnTo>
                  <a:pt x="2978429" y="3321672"/>
                </a:lnTo>
                <a:lnTo>
                  <a:pt x="2997289" y="3321672"/>
                </a:lnTo>
                <a:lnTo>
                  <a:pt x="2997289" y="3303156"/>
                </a:lnTo>
                <a:lnTo>
                  <a:pt x="2978429" y="3303156"/>
                </a:lnTo>
                <a:lnTo>
                  <a:pt x="2978429" y="3284296"/>
                </a:lnTo>
                <a:close/>
                <a:moveTo>
                  <a:pt x="2772689" y="3421799"/>
                </a:moveTo>
                <a:lnTo>
                  <a:pt x="2754173" y="3421799"/>
                </a:lnTo>
                <a:lnTo>
                  <a:pt x="2754173" y="3440316"/>
                </a:lnTo>
                <a:lnTo>
                  <a:pt x="2735656" y="3440316"/>
                </a:lnTo>
                <a:lnTo>
                  <a:pt x="2735656" y="3458832"/>
                </a:lnTo>
                <a:lnTo>
                  <a:pt x="2754173" y="3458832"/>
                </a:lnTo>
                <a:lnTo>
                  <a:pt x="2754173" y="3477349"/>
                </a:lnTo>
                <a:lnTo>
                  <a:pt x="2772689" y="3477349"/>
                </a:lnTo>
                <a:lnTo>
                  <a:pt x="2772689" y="3458832"/>
                </a:lnTo>
                <a:lnTo>
                  <a:pt x="2791206" y="3458832"/>
                </a:lnTo>
                <a:lnTo>
                  <a:pt x="2791206" y="3440316"/>
                </a:lnTo>
                <a:lnTo>
                  <a:pt x="2772689" y="3440316"/>
                </a:lnTo>
                <a:lnTo>
                  <a:pt x="2772689" y="3421799"/>
                </a:lnTo>
                <a:close/>
                <a:moveTo>
                  <a:pt x="2705824" y="3279153"/>
                </a:moveTo>
                <a:lnTo>
                  <a:pt x="2683879" y="3279153"/>
                </a:lnTo>
                <a:lnTo>
                  <a:pt x="2683879" y="3301441"/>
                </a:lnTo>
                <a:lnTo>
                  <a:pt x="2661590" y="3301441"/>
                </a:lnTo>
                <a:lnTo>
                  <a:pt x="2661590" y="3323387"/>
                </a:lnTo>
                <a:lnTo>
                  <a:pt x="2683879" y="3323387"/>
                </a:lnTo>
                <a:lnTo>
                  <a:pt x="2683879" y="3345675"/>
                </a:lnTo>
                <a:lnTo>
                  <a:pt x="2705824" y="3345675"/>
                </a:lnTo>
                <a:lnTo>
                  <a:pt x="2705824" y="3323387"/>
                </a:lnTo>
                <a:lnTo>
                  <a:pt x="2728112" y="3323387"/>
                </a:lnTo>
                <a:lnTo>
                  <a:pt x="2728112" y="3301441"/>
                </a:lnTo>
                <a:lnTo>
                  <a:pt x="2705824" y="3301441"/>
                </a:lnTo>
                <a:lnTo>
                  <a:pt x="2705824" y="3279153"/>
                </a:lnTo>
                <a:close/>
                <a:moveTo>
                  <a:pt x="2769604" y="3705035"/>
                </a:moveTo>
                <a:lnTo>
                  <a:pt x="2757259" y="3705035"/>
                </a:lnTo>
                <a:lnTo>
                  <a:pt x="2757259" y="3717722"/>
                </a:lnTo>
                <a:lnTo>
                  <a:pt x="2744572" y="3717722"/>
                </a:lnTo>
                <a:lnTo>
                  <a:pt x="2744572" y="3730066"/>
                </a:lnTo>
                <a:lnTo>
                  <a:pt x="2757259" y="3730066"/>
                </a:lnTo>
                <a:lnTo>
                  <a:pt x="2757259" y="3742754"/>
                </a:lnTo>
                <a:lnTo>
                  <a:pt x="2769604" y="3742754"/>
                </a:lnTo>
                <a:lnTo>
                  <a:pt x="2769604" y="3730066"/>
                </a:lnTo>
                <a:lnTo>
                  <a:pt x="2782291" y="3730066"/>
                </a:lnTo>
                <a:lnTo>
                  <a:pt x="2782291" y="3717722"/>
                </a:lnTo>
                <a:lnTo>
                  <a:pt x="2769604" y="3717722"/>
                </a:lnTo>
                <a:lnTo>
                  <a:pt x="2769604" y="3705035"/>
                </a:lnTo>
                <a:close/>
                <a:moveTo>
                  <a:pt x="2911564" y="3141993"/>
                </a:moveTo>
                <a:lnTo>
                  <a:pt x="2889619" y="3141993"/>
                </a:lnTo>
                <a:lnTo>
                  <a:pt x="2889619" y="3164281"/>
                </a:lnTo>
                <a:lnTo>
                  <a:pt x="2867330" y="3164281"/>
                </a:lnTo>
                <a:lnTo>
                  <a:pt x="2867330" y="3186227"/>
                </a:lnTo>
                <a:lnTo>
                  <a:pt x="2889619" y="3186227"/>
                </a:lnTo>
                <a:lnTo>
                  <a:pt x="2889619" y="3208515"/>
                </a:lnTo>
                <a:lnTo>
                  <a:pt x="2911564" y="3208515"/>
                </a:lnTo>
                <a:lnTo>
                  <a:pt x="2911564" y="3186227"/>
                </a:lnTo>
                <a:lnTo>
                  <a:pt x="2933852" y="3186227"/>
                </a:lnTo>
                <a:lnTo>
                  <a:pt x="2933852" y="3164281"/>
                </a:lnTo>
                <a:lnTo>
                  <a:pt x="2911564" y="3164281"/>
                </a:lnTo>
                <a:lnTo>
                  <a:pt x="2911564" y="3141993"/>
                </a:lnTo>
                <a:close/>
                <a:moveTo>
                  <a:pt x="2703081" y="3562045"/>
                </a:moveTo>
                <a:lnTo>
                  <a:pt x="2686622" y="3562045"/>
                </a:lnTo>
                <a:lnTo>
                  <a:pt x="2686622" y="3578504"/>
                </a:lnTo>
                <a:lnTo>
                  <a:pt x="2670163" y="3578504"/>
                </a:lnTo>
                <a:lnTo>
                  <a:pt x="2670163" y="3594964"/>
                </a:lnTo>
                <a:lnTo>
                  <a:pt x="2686622" y="3594964"/>
                </a:lnTo>
                <a:lnTo>
                  <a:pt x="2686622" y="3611423"/>
                </a:lnTo>
                <a:lnTo>
                  <a:pt x="2703081" y="3611423"/>
                </a:lnTo>
                <a:lnTo>
                  <a:pt x="2703081" y="3594964"/>
                </a:lnTo>
                <a:lnTo>
                  <a:pt x="2719540" y="3594964"/>
                </a:lnTo>
                <a:lnTo>
                  <a:pt x="2719540" y="3578504"/>
                </a:lnTo>
                <a:lnTo>
                  <a:pt x="2703081" y="3578504"/>
                </a:lnTo>
                <a:lnTo>
                  <a:pt x="2703081" y="3562045"/>
                </a:lnTo>
                <a:close/>
                <a:moveTo>
                  <a:pt x="2909164" y="3424199"/>
                </a:moveTo>
                <a:lnTo>
                  <a:pt x="2892019" y="3424199"/>
                </a:lnTo>
                <a:lnTo>
                  <a:pt x="2892019" y="3441002"/>
                </a:lnTo>
                <a:lnTo>
                  <a:pt x="2875217" y="3441002"/>
                </a:lnTo>
                <a:lnTo>
                  <a:pt x="2875217" y="3458147"/>
                </a:lnTo>
                <a:lnTo>
                  <a:pt x="2892019" y="3458147"/>
                </a:lnTo>
                <a:lnTo>
                  <a:pt x="2892019" y="3474949"/>
                </a:lnTo>
                <a:lnTo>
                  <a:pt x="2909164" y="3474949"/>
                </a:lnTo>
                <a:lnTo>
                  <a:pt x="2909164" y="3458147"/>
                </a:lnTo>
                <a:lnTo>
                  <a:pt x="2925966" y="3458147"/>
                </a:lnTo>
                <a:lnTo>
                  <a:pt x="2925966" y="3441002"/>
                </a:lnTo>
                <a:lnTo>
                  <a:pt x="2909164" y="3441002"/>
                </a:lnTo>
                <a:lnTo>
                  <a:pt x="2909164" y="3424199"/>
                </a:lnTo>
                <a:close/>
                <a:moveTo>
                  <a:pt x="2842298" y="3281553"/>
                </a:moveTo>
                <a:lnTo>
                  <a:pt x="2821724" y="3281553"/>
                </a:lnTo>
                <a:lnTo>
                  <a:pt x="2821724" y="3302127"/>
                </a:lnTo>
                <a:lnTo>
                  <a:pt x="2801150" y="3302127"/>
                </a:lnTo>
                <a:lnTo>
                  <a:pt x="2801150" y="3322701"/>
                </a:lnTo>
                <a:lnTo>
                  <a:pt x="2821724" y="3322701"/>
                </a:lnTo>
                <a:lnTo>
                  <a:pt x="2821724" y="3343275"/>
                </a:lnTo>
                <a:lnTo>
                  <a:pt x="2842298" y="3343275"/>
                </a:lnTo>
                <a:lnTo>
                  <a:pt x="2842298" y="3322701"/>
                </a:lnTo>
                <a:lnTo>
                  <a:pt x="2862872" y="3322701"/>
                </a:lnTo>
                <a:lnTo>
                  <a:pt x="2862872" y="3302127"/>
                </a:lnTo>
                <a:lnTo>
                  <a:pt x="2842298" y="3302127"/>
                </a:lnTo>
                <a:lnTo>
                  <a:pt x="2842298" y="3281553"/>
                </a:lnTo>
                <a:close/>
                <a:moveTo>
                  <a:pt x="2839555" y="3564446"/>
                </a:moveTo>
                <a:lnTo>
                  <a:pt x="2824468" y="3564446"/>
                </a:lnTo>
                <a:lnTo>
                  <a:pt x="2824468" y="3579190"/>
                </a:lnTo>
                <a:lnTo>
                  <a:pt x="2809723" y="3579190"/>
                </a:lnTo>
                <a:lnTo>
                  <a:pt x="2809723" y="3594278"/>
                </a:lnTo>
                <a:lnTo>
                  <a:pt x="2824468" y="3594278"/>
                </a:lnTo>
                <a:lnTo>
                  <a:pt x="2824468" y="3609023"/>
                </a:lnTo>
                <a:lnTo>
                  <a:pt x="2839555" y="3609023"/>
                </a:lnTo>
                <a:lnTo>
                  <a:pt x="2839555" y="3594278"/>
                </a:lnTo>
                <a:lnTo>
                  <a:pt x="2854300" y="3594278"/>
                </a:lnTo>
                <a:lnTo>
                  <a:pt x="2854300" y="3579190"/>
                </a:lnTo>
                <a:lnTo>
                  <a:pt x="2839555" y="3579190"/>
                </a:lnTo>
                <a:lnTo>
                  <a:pt x="2839555" y="3564446"/>
                </a:lnTo>
                <a:close/>
                <a:moveTo>
                  <a:pt x="2775433" y="3139592"/>
                </a:moveTo>
                <a:lnTo>
                  <a:pt x="2751430" y="3139592"/>
                </a:lnTo>
                <a:lnTo>
                  <a:pt x="2751430" y="3163253"/>
                </a:lnTo>
                <a:lnTo>
                  <a:pt x="2727770" y="3163253"/>
                </a:lnTo>
                <a:lnTo>
                  <a:pt x="2727770" y="3187256"/>
                </a:lnTo>
                <a:lnTo>
                  <a:pt x="2751430" y="3187256"/>
                </a:lnTo>
                <a:lnTo>
                  <a:pt x="2751430" y="3210916"/>
                </a:lnTo>
                <a:lnTo>
                  <a:pt x="2775433" y="3210916"/>
                </a:lnTo>
                <a:lnTo>
                  <a:pt x="2775433" y="3187256"/>
                </a:lnTo>
                <a:lnTo>
                  <a:pt x="2799093" y="3187256"/>
                </a:lnTo>
                <a:lnTo>
                  <a:pt x="2799093" y="3163253"/>
                </a:lnTo>
                <a:lnTo>
                  <a:pt x="2775433" y="3163253"/>
                </a:lnTo>
                <a:lnTo>
                  <a:pt x="2775433" y="3139592"/>
                </a:lnTo>
                <a:close/>
                <a:moveTo>
                  <a:pt x="1038644" y="600075"/>
                </a:moveTo>
                <a:lnTo>
                  <a:pt x="1059218" y="600075"/>
                </a:lnTo>
                <a:lnTo>
                  <a:pt x="1059218" y="579501"/>
                </a:lnTo>
                <a:lnTo>
                  <a:pt x="1079792" y="579501"/>
                </a:lnTo>
                <a:lnTo>
                  <a:pt x="1079792" y="558927"/>
                </a:lnTo>
                <a:lnTo>
                  <a:pt x="1059218" y="558927"/>
                </a:lnTo>
                <a:lnTo>
                  <a:pt x="1059218" y="538353"/>
                </a:lnTo>
                <a:lnTo>
                  <a:pt x="1038644" y="538353"/>
                </a:lnTo>
                <a:lnTo>
                  <a:pt x="1038644" y="558927"/>
                </a:lnTo>
                <a:lnTo>
                  <a:pt x="1018070" y="558927"/>
                </a:lnTo>
                <a:lnTo>
                  <a:pt x="1018070" y="579501"/>
                </a:lnTo>
                <a:lnTo>
                  <a:pt x="1038644" y="579501"/>
                </a:lnTo>
                <a:lnTo>
                  <a:pt x="1038644" y="600075"/>
                </a:lnTo>
                <a:close/>
                <a:moveTo>
                  <a:pt x="3236290" y="590817"/>
                </a:moveTo>
                <a:lnTo>
                  <a:pt x="3250692" y="590817"/>
                </a:lnTo>
                <a:lnTo>
                  <a:pt x="3250692" y="576415"/>
                </a:lnTo>
                <a:lnTo>
                  <a:pt x="3265094" y="576415"/>
                </a:lnTo>
                <a:lnTo>
                  <a:pt x="3265094" y="562013"/>
                </a:lnTo>
                <a:lnTo>
                  <a:pt x="3250692" y="562013"/>
                </a:lnTo>
                <a:lnTo>
                  <a:pt x="3250692" y="547611"/>
                </a:lnTo>
                <a:lnTo>
                  <a:pt x="3236290" y="547611"/>
                </a:lnTo>
                <a:lnTo>
                  <a:pt x="3236290" y="562013"/>
                </a:lnTo>
                <a:lnTo>
                  <a:pt x="3221888" y="562013"/>
                </a:lnTo>
                <a:lnTo>
                  <a:pt x="3221888" y="576415"/>
                </a:lnTo>
                <a:lnTo>
                  <a:pt x="3236290" y="576415"/>
                </a:lnTo>
                <a:lnTo>
                  <a:pt x="3236290" y="590817"/>
                </a:lnTo>
                <a:close/>
                <a:moveTo>
                  <a:pt x="3233890" y="871995"/>
                </a:moveTo>
                <a:lnTo>
                  <a:pt x="3253093" y="871995"/>
                </a:lnTo>
                <a:lnTo>
                  <a:pt x="3253093" y="853135"/>
                </a:lnTo>
                <a:lnTo>
                  <a:pt x="3271952" y="853135"/>
                </a:lnTo>
                <a:lnTo>
                  <a:pt x="3271952" y="833933"/>
                </a:lnTo>
                <a:lnTo>
                  <a:pt x="3253093" y="833933"/>
                </a:lnTo>
                <a:lnTo>
                  <a:pt x="3253093" y="815073"/>
                </a:lnTo>
                <a:lnTo>
                  <a:pt x="3233890" y="815073"/>
                </a:lnTo>
                <a:lnTo>
                  <a:pt x="3233890" y="833933"/>
                </a:lnTo>
                <a:lnTo>
                  <a:pt x="3215030" y="833933"/>
                </a:lnTo>
                <a:lnTo>
                  <a:pt x="3215030" y="853135"/>
                </a:lnTo>
                <a:lnTo>
                  <a:pt x="3233890" y="853135"/>
                </a:lnTo>
                <a:lnTo>
                  <a:pt x="3233890" y="871995"/>
                </a:lnTo>
                <a:close/>
                <a:moveTo>
                  <a:pt x="3300755" y="1288961"/>
                </a:moveTo>
                <a:lnTo>
                  <a:pt x="3323387" y="1288961"/>
                </a:lnTo>
                <a:lnTo>
                  <a:pt x="3323387" y="1266330"/>
                </a:lnTo>
                <a:lnTo>
                  <a:pt x="3346018" y="1266330"/>
                </a:lnTo>
                <a:lnTo>
                  <a:pt x="3346018" y="1243698"/>
                </a:lnTo>
                <a:lnTo>
                  <a:pt x="3323387" y="1243698"/>
                </a:lnTo>
                <a:lnTo>
                  <a:pt x="3323387" y="1221067"/>
                </a:lnTo>
                <a:lnTo>
                  <a:pt x="3300755" y="1221067"/>
                </a:lnTo>
                <a:lnTo>
                  <a:pt x="3300755" y="1243698"/>
                </a:lnTo>
                <a:lnTo>
                  <a:pt x="3278124" y="1243698"/>
                </a:lnTo>
                <a:lnTo>
                  <a:pt x="3278124" y="1266330"/>
                </a:lnTo>
                <a:lnTo>
                  <a:pt x="3300755" y="1266330"/>
                </a:lnTo>
                <a:lnTo>
                  <a:pt x="3300755" y="1288961"/>
                </a:lnTo>
                <a:close/>
                <a:moveTo>
                  <a:pt x="3304184" y="729691"/>
                </a:moveTo>
                <a:lnTo>
                  <a:pt x="3319958" y="729691"/>
                </a:lnTo>
                <a:lnTo>
                  <a:pt x="3319958" y="714261"/>
                </a:lnTo>
                <a:lnTo>
                  <a:pt x="3335389" y="714261"/>
                </a:lnTo>
                <a:lnTo>
                  <a:pt x="3335389" y="698487"/>
                </a:lnTo>
                <a:lnTo>
                  <a:pt x="3319958" y="698487"/>
                </a:lnTo>
                <a:lnTo>
                  <a:pt x="3319958" y="683057"/>
                </a:lnTo>
                <a:lnTo>
                  <a:pt x="3304184" y="683057"/>
                </a:lnTo>
                <a:lnTo>
                  <a:pt x="3304184" y="698487"/>
                </a:lnTo>
                <a:lnTo>
                  <a:pt x="3288754" y="698487"/>
                </a:lnTo>
                <a:lnTo>
                  <a:pt x="3288754" y="714261"/>
                </a:lnTo>
                <a:lnTo>
                  <a:pt x="3304184" y="714261"/>
                </a:lnTo>
                <a:lnTo>
                  <a:pt x="3304184" y="729691"/>
                </a:lnTo>
                <a:close/>
                <a:moveTo>
                  <a:pt x="3232175" y="1151801"/>
                </a:moveTo>
                <a:lnTo>
                  <a:pt x="3254807" y="1151801"/>
                </a:lnTo>
                <a:lnTo>
                  <a:pt x="3254807" y="1129170"/>
                </a:lnTo>
                <a:lnTo>
                  <a:pt x="3277438" y="1129170"/>
                </a:lnTo>
                <a:lnTo>
                  <a:pt x="3277438" y="1106538"/>
                </a:lnTo>
                <a:lnTo>
                  <a:pt x="3254807" y="1106538"/>
                </a:lnTo>
                <a:lnTo>
                  <a:pt x="3254807" y="1083907"/>
                </a:lnTo>
                <a:lnTo>
                  <a:pt x="3232175" y="1083907"/>
                </a:lnTo>
                <a:lnTo>
                  <a:pt x="3232175" y="1106538"/>
                </a:lnTo>
                <a:lnTo>
                  <a:pt x="3209544" y="1106538"/>
                </a:lnTo>
                <a:lnTo>
                  <a:pt x="3209544" y="1129170"/>
                </a:lnTo>
                <a:lnTo>
                  <a:pt x="3232175" y="1129170"/>
                </a:lnTo>
                <a:lnTo>
                  <a:pt x="3232175" y="1151801"/>
                </a:lnTo>
                <a:close/>
                <a:moveTo>
                  <a:pt x="3302127" y="1010183"/>
                </a:moveTo>
                <a:lnTo>
                  <a:pt x="3322015" y="1010183"/>
                </a:lnTo>
                <a:lnTo>
                  <a:pt x="3322015" y="990638"/>
                </a:lnTo>
                <a:lnTo>
                  <a:pt x="3341561" y="990638"/>
                </a:lnTo>
                <a:lnTo>
                  <a:pt x="3341561" y="970750"/>
                </a:lnTo>
                <a:lnTo>
                  <a:pt x="3322015" y="970750"/>
                </a:lnTo>
                <a:lnTo>
                  <a:pt x="3322015" y="951205"/>
                </a:lnTo>
                <a:lnTo>
                  <a:pt x="3302127" y="951205"/>
                </a:lnTo>
                <a:lnTo>
                  <a:pt x="3302127" y="970750"/>
                </a:lnTo>
                <a:lnTo>
                  <a:pt x="3282582" y="970750"/>
                </a:lnTo>
                <a:lnTo>
                  <a:pt x="3282582" y="990638"/>
                </a:lnTo>
                <a:lnTo>
                  <a:pt x="3302127" y="990638"/>
                </a:lnTo>
                <a:lnTo>
                  <a:pt x="3302127" y="1010183"/>
                </a:lnTo>
                <a:close/>
                <a:moveTo>
                  <a:pt x="3098102" y="594246"/>
                </a:moveTo>
                <a:lnTo>
                  <a:pt x="3114561" y="594246"/>
                </a:lnTo>
                <a:lnTo>
                  <a:pt x="3114561" y="577444"/>
                </a:lnTo>
                <a:lnTo>
                  <a:pt x="3131363" y="577444"/>
                </a:lnTo>
                <a:lnTo>
                  <a:pt x="3131363" y="560984"/>
                </a:lnTo>
                <a:lnTo>
                  <a:pt x="3114561" y="560984"/>
                </a:lnTo>
                <a:lnTo>
                  <a:pt x="3114561" y="544182"/>
                </a:lnTo>
                <a:lnTo>
                  <a:pt x="3098102" y="544182"/>
                </a:lnTo>
                <a:lnTo>
                  <a:pt x="3098102" y="560984"/>
                </a:lnTo>
                <a:lnTo>
                  <a:pt x="3081299" y="560984"/>
                </a:lnTo>
                <a:lnTo>
                  <a:pt x="3081299" y="577444"/>
                </a:lnTo>
                <a:lnTo>
                  <a:pt x="3098102" y="577444"/>
                </a:lnTo>
                <a:lnTo>
                  <a:pt x="3098102" y="594246"/>
                </a:lnTo>
                <a:close/>
                <a:moveTo>
                  <a:pt x="3163939" y="1013955"/>
                </a:moveTo>
                <a:lnTo>
                  <a:pt x="3185884" y="1013955"/>
                </a:lnTo>
                <a:lnTo>
                  <a:pt x="3185884" y="991667"/>
                </a:lnTo>
                <a:lnTo>
                  <a:pt x="3208172" y="991667"/>
                </a:lnTo>
                <a:lnTo>
                  <a:pt x="3208172" y="969721"/>
                </a:lnTo>
                <a:lnTo>
                  <a:pt x="3185884" y="969721"/>
                </a:lnTo>
                <a:lnTo>
                  <a:pt x="3185884" y="947433"/>
                </a:lnTo>
                <a:lnTo>
                  <a:pt x="3163939" y="947433"/>
                </a:lnTo>
                <a:lnTo>
                  <a:pt x="3163939" y="969721"/>
                </a:lnTo>
                <a:lnTo>
                  <a:pt x="3141650" y="969721"/>
                </a:lnTo>
                <a:lnTo>
                  <a:pt x="3141650" y="991667"/>
                </a:lnTo>
                <a:lnTo>
                  <a:pt x="3163939" y="991667"/>
                </a:lnTo>
                <a:lnTo>
                  <a:pt x="3163939" y="1013955"/>
                </a:lnTo>
                <a:close/>
                <a:moveTo>
                  <a:pt x="3165996" y="733463"/>
                </a:moveTo>
                <a:lnTo>
                  <a:pt x="3183827" y="733463"/>
                </a:lnTo>
                <a:lnTo>
                  <a:pt x="3183827" y="715289"/>
                </a:lnTo>
                <a:lnTo>
                  <a:pt x="3202000" y="715289"/>
                </a:lnTo>
                <a:lnTo>
                  <a:pt x="3202000" y="697459"/>
                </a:lnTo>
                <a:lnTo>
                  <a:pt x="3183827" y="697459"/>
                </a:lnTo>
                <a:lnTo>
                  <a:pt x="3183827" y="679285"/>
                </a:lnTo>
                <a:lnTo>
                  <a:pt x="3165996" y="679285"/>
                </a:lnTo>
                <a:lnTo>
                  <a:pt x="3165996" y="697459"/>
                </a:lnTo>
                <a:lnTo>
                  <a:pt x="3147822" y="697459"/>
                </a:lnTo>
                <a:lnTo>
                  <a:pt x="3147822" y="715289"/>
                </a:lnTo>
                <a:lnTo>
                  <a:pt x="3165996" y="715289"/>
                </a:lnTo>
                <a:lnTo>
                  <a:pt x="3165996" y="733463"/>
                </a:lnTo>
                <a:close/>
                <a:moveTo>
                  <a:pt x="3168396" y="451599"/>
                </a:moveTo>
                <a:lnTo>
                  <a:pt x="3181426" y="451599"/>
                </a:lnTo>
                <a:lnTo>
                  <a:pt x="3181426" y="438569"/>
                </a:lnTo>
                <a:lnTo>
                  <a:pt x="3194456" y="438569"/>
                </a:lnTo>
                <a:lnTo>
                  <a:pt x="3194456" y="425539"/>
                </a:lnTo>
                <a:lnTo>
                  <a:pt x="3181426" y="425539"/>
                </a:lnTo>
                <a:lnTo>
                  <a:pt x="3181426" y="412509"/>
                </a:lnTo>
                <a:lnTo>
                  <a:pt x="3168396" y="412509"/>
                </a:lnTo>
                <a:lnTo>
                  <a:pt x="3168396" y="425539"/>
                </a:lnTo>
                <a:lnTo>
                  <a:pt x="3155366" y="425539"/>
                </a:lnTo>
                <a:lnTo>
                  <a:pt x="3155366" y="438569"/>
                </a:lnTo>
                <a:lnTo>
                  <a:pt x="3168396" y="438569"/>
                </a:lnTo>
                <a:lnTo>
                  <a:pt x="3168396" y="451599"/>
                </a:lnTo>
                <a:close/>
                <a:moveTo>
                  <a:pt x="3374822" y="587045"/>
                </a:moveTo>
                <a:lnTo>
                  <a:pt x="3386480" y="587045"/>
                </a:lnTo>
                <a:lnTo>
                  <a:pt x="3386480" y="575043"/>
                </a:lnTo>
                <a:lnTo>
                  <a:pt x="3398482" y="575043"/>
                </a:lnTo>
                <a:lnTo>
                  <a:pt x="3398482" y="563385"/>
                </a:lnTo>
                <a:lnTo>
                  <a:pt x="3386480" y="563385"/>
                </a:lnTo>
                <a:lnTo>
                  <a:pt x="3386480" y="551383"/>
                </a:lnTo>
                <a:lnTo>
                  <a:pt x="3374822" y="551383"/>
                </a:lnTo>
                <a:lnTo>
                  <a:pt x="3374822" y="563385"/>
                </a:lnTo>
                <a:lnTo>
                  <a:pt x="3362821" y="563385"/>
                </a:lnTo>
                <a:lnTo>
                  <a:pt x="3362821" y="575043"/>
                </a:lnTo>
                <a:lnTo>
                  <a:pt x="3374822" y="575043"/>
                </a:lnTo>
                <a:lnTo>
                  <a:pt x="3374822" y="587045"/>
                </a:lnTo>
                <a:close/>
                <a:moveTo>
                  <a:pt x="1065047" y="1989163"/>
                </a:moveTo>
                <a:lnTo>
                  <a:pt x="1065047" y="1956930"/>
                </a:lnTo>
                <a:lnTo>
                  <a:pt x="1097280" y="1956930"/>
                </a:lnTo>
                <a:lnTo>
                  <a:pt x="1097280" y="1924698"/>
                </a:lnTo>
                <a:lnTo>
                  <a:pt x="1065047" y="1924698"/>
                </a:lnTo>
                <a:lnTo>
                  <a:pt x="1065047" y="1892465"/>
                </a:lnTo>
                <a:lnTo>
                  <a:pt x="1032815" y="1892465"/>
                </a:lnTo>
                <a:lnTo>
                  <a:pt x="1032815" y="1924698"/>
                </a:lnTo>
                <a:lnTo>
                  <a:pt x="1000582" y="1924698"/>
                </a:lnTo>
                <a:lnTo>
                  <a:pt x="1000582" y="1956930"/>
                </a:lnTo>
                <a:lnTo>
                  <a:pt x="1032815" y="1956930"/>
                </a:lnTo>
                <a:lnTo>
                  <a:pt x="1032815" y="1989163"/>
                </a:lnTo>
                <a:lnTo>
                  <a:pt x="1065047" y="1989163"/>
                </a:lnTo>
                <a:close/>
                <a:moveTo>
                  <a:pt x="2610155" y="1755305"/>
                </a:moveTo>
                <a:lnTo>
                  <a:pt x="2610155" y="1787538"/>
                </a:lnTo>
                <a:lnTo>
                  <a:pt x="2577922" y="1787538"/>
                </a:lnTo>
                <a:lnTo>
                  <a:pt x="2577922" y="1819770"/>
                </a:lnTo>
                <a:lnTo>
                  <a:pt x="2610155" y="1819770"/>
                </a:lnTo>
                <a:lnTo>
                  <a:pt x="2610155" y="1852003"/>
                </a:lnTo>
                <a:lnTo>
                  <a:pt x="2642387" y="1852003"/>
                </a:lnTo>
                <a:lnTo>
                  <a:pt x="2642387" y="1819770"/>
                </a:lnTo>
                <a:lnTo>
                  <a:pt x="2674620" y="1819770"/>
                </a:lnTo>
                <a:lnTo>
                  <a:pt x="2674620" y="1787538"/>
                </a:lnTo>
                <a:lnTo>
                  <a:pt x="2642387" y="1787538"/>
                </a:lnTo>
                <a:lnTo>
                  <a:pt x="2642387" y="1755305"/>
                </a:lnTo>
                <a:lnTo>
                  <a:pt x="2610155" y="1755305"/>
                </a:lnTo>
                <a:close/>
                <a:moveTo>
                  <a:pt x="1613687" y="1989163"/>
                </a:moveTo>
                <a:lnTo>
                  <a:pt x="1613687" y="1956930"/>
                </a:lnTo>
                <a:lnTo>
                  <a:pt x="1645920" y="1956930"/>
                </a:lnTo>
                <a:lnTo>
                  <a:pt x="1645920" y="1924698"/>
                </a:lnTo>
                <a:lnTo>
                  <a:pt x="1613687" y="1924698"/>
                </a:lnTo>
                <a:lnTo>
                  <a:pt x="1613687" y="1892465"/>
                </a:lnTo>
                <a:lnTo>
                  <a:pt x="1581455" y="1892465"/>
                </a:lnTo>
                <a:lnTo>
                  <a:pt x="1581455" y="1924698"/>
                </a:lnTo>
                <a:lnTo>
                  <a:pt x="1549222" y="1924698"/>
                </a:lnTo>
                <a:lnTo>
                  <a:pt x="1549222" y="1956930"/>
                </a:lnTo>
                <a:lnTo>
                  <a:pt x="1581455" y="1956930"/>
                </a:lnTo>
                <a:lnTo>
                  <a:pt x="1581455" y="1989163"/>
                </a:lnTo>
                <a:lnTo>
                  <a:pt x="1613687" y="1989163"/>
                </a:lnTo>
                <a:close/>
                <a:moveTo>
                  <a:pt x="1750847" y="1989163"/>
                </a:moveTo>
                <a:lnTo>
                  <a:pt x="1750847" y="1956930"/>
                </a:lnTo>
                <a:lnTo>
                  <a:pt x="1783080" y="1956930"/>
                </a:lnTo>
                <a:lnTo>
                  <a:pt x="1783080" y="1924698"/>
                </a:lnTo>
                <a:lnTo>
                  <a:pt x="1750847" y="1924698"/>
                </a:lnTo>
                <a:lnTo>
                  <a:pt x="1750847" y="1892465"/>
                </a:lnTo>
                <a:lnTo>
                  <a:pt x="1718615" y="1892465"/>
                </a:lnTo>
                <a:lnTo>
                  <a:pt x="1718615" y="1924698"/>
                </a:lnTo>
                <a:lnTo>
                  <a:pt x="1686382" y="1924698"/>
                </a:lnTo>
                <a:lnTo>
                  <a:pt x="1686382" y="1956930"/>
                </a:lnTo>
                <a:lnTo>
                  <a:pt x="1718615" y="1956930"/>
                </a:lnTo>
                <a:lnTo>
                  <a:pt x="1718615" y="1989163"/>
                </a:lnTo>
                <a:lnTo>
                  <a:pt x="1750847" y="1989163"/>
                </a:lnTo>
                <a:close/>
                <a:moveTo>
                  <a:pt x="3372422" y="868223"/>
                </a:moveTo>
                <a:lnTo>
                  <a:pt x="3388881" y="868223"/>
                </a:lnTo>
                <a:lnTo>
                  <a:pt x="3388881" y="851764"/>
                </a:lnTo>
                <a:lnTo>
                  <a:pt x="3405340" y="851764"/>
                </a:lnTo>
                <a:lnTo>
                  <a:pt x="3405340" y="835304"/>
                </a:lnTo>
                <a:lnTo>
                  <a:pt x="3388881" y="835304"/>
                </a:lnTo>
                <a:lnTo>
                  <a:pt x="3388881" y="818845"/>
                </a:lnTo>
                <a:lnTo>
                  <a:pt x="3372422" y="818845"/>
                </a:lnTo>
                <a:lnTo>
                  <a:pt x="3372422" y="835304"/>
                </a:lnTo>
                <a:lnTo>
                  <a:pt x="3355963" y="835304"/>
                </a:lnTo>
                <a:lnTo>
                  <a:pt x="3355963" y="851764"/>
                </a:lnTo>
                <a:lnTo>
                  <a:pt x="3372422" y="851764"/>
                </a:lnTo>
                <a:lnTo>
                  <a:pt x="3372422" y="868223"/>
                </a:lnTo>
                <a:close/>
                <a:moveTo>
                  <a:pt x="3369335" y="1426121"/>
                </a:moveTo>
                <a:lnTo>
                  <a:pt x="3391967" y="1426121"/>
                </a:lnTo>
                <a:lnTo>
                  <a:pt x="3391967" y="1403490"/>
                </a:lnTo>
                <a:lnTo>
                  <a:pt x="3414598" y="1403490"/>
                </a:lnTo>
                <a:lnTo>
                  <a:pt x="3414598" y="1380858"/>
                </a:lnTo>
                <a:lnTo>
                  <a:pt x="3391967" y="1380858"/>
                </a:lnTo>
                <a:lnTo>
                  <a:pt x="3391967" y="1358227"/>
                </a:lnTo>
                <a:lnTo>
                  <a:pt x="3369335" y="1358227"/>
                </a:lnTo>
                <a:lnTo>
                  <a:pt x="3369335" y="1380858"/>
                </a:lnTo>
                <a:lnTo>
                  <a:pt x="3346704" y="1380858"/>
                </a:lnTo>
                <a:lnTo>
                  <a:pt x="3346704" y="1403490"/>
                </a:lnTo>
                <a:lnTo>
                  <a:pt x="3369335" y="1403490"/>
                </a:lnTo>
                <a:lnTo>
                  <a:pt x="3369335" y="1426121"/>
                </a:lnTo>
                <a:close/>
                <a:moveTo>
                  <a:pt x="3370707" y="1148029"/>
                </a:moveTo>
                <a:lnTo>
                  <a:pt x="3390595" y="1148029"/>
                </a:lnTo>
                <a:lnTo>
                  <a:pt x="3390595" y="1127798"/>
                </a:lnTo>
                <a:lnTo>
                  <a:pt x="3410827" y="1127798"/>
                </a:lnTo>
                <a:lnTo>
                  <a:pt x="3410827" y="1107910"/>
                </a:lnTo>
                <a:lnTo>
                  <a:pt x="3390595" y="1107910"/>
                </a:lnTo>
                <a:lnTo>
                  <a:pt x="3390595" y="1087679"/>
                </a:lnTo>
                <a:lnTo>
                  <a:pt x="3370707" y="1087679"/>
                </a:lnTo>
                <a:lnTo>
                  <a:pt x="3370707" y="1107910"/>
                </a:lnTo>
                <a:lnTo>
                  <a:pt x="3350476" y="1107910"/>
                </a:lnTo>
                <a:lnTo>
                  <a:pt x="3350476" y="1127798"/>
                </a:lnTo>
                <a:lnTo>
                  <a:pt x="3370707" y="1127798"/>
                </a:lnTo>
                <a:lnTo>
                  <a:pt x="3370707" y="1148029"/>
                </a:lnTo>
                <a:close/>
                <a:moveTo>
                  <a:pt x="3095701" y="875424"/>
                </a:moveTo>
                <a:lnTo>
                  <a:pt x="3116961" y="875424"/>
                </a:lnTo>
                <a:lnTo>
                  <a:pt x="3116961" y="854164"/>
                </a:lnTo>
                <a:lnTo>
                  <a:pt x="3138221" y="854164"/>
                </a:lnTo>
                <a:lnTo>
                  <a:pt x="3138221" y="832904"/>
                </a:lnTo>
                <a:lnTo>
                  <a:pt x="3116961" y="832904"/>
                </a:lnTo>
                <a:lnTo>
                  <a:pt x="3116961" y="811644"/>
                </a:lnTo>
                <a:lnTo>
                  <a:pt x="3095701" y="811644"/>
                </a:lnTo>
                <a:lnTo>
                  <a:pt x="3095701" y="832904"/>
                </a:lnTo>
                <a:lnTo>
                  <a:pt x="3074441" y="832904"/>
                </a:lnTo>
                <a:lnTo>
                  <a:pt x="3074441" y="854164"/>
                </a:lnTo>
                <a:lnTo>
                  <a:pt x="3095701" y="854164"/>
                </a:lnTo>
                <a:lnTo>
                  <a:pt x="3095701" y="875424"/>
                </a:lnTo>
                <a:close/>
                <a:moveTo>
                  <a:pt x="3416999" y="1654493"/>
                </a:moveTo>
                <a:lnTo>
                  <a:pt x="3392653" y="1654493"/>
                </a:lnTo>
                <a:lnTo>
                  <a:pt x="3392653" y="1630147"/>
                </a:lnTo>
                <a:lnTo>
                  <a:pt x="3368650" y="1630147"/>
                </a:lnTo>
                <a:lnTo>
                  <a:pt x="3368650" y="1654493"/>
                </a:lnTo>
                <a:lnTo>
                  <a:pt x="3344304" y="1654493"/>
                </a:lnTo>
                <a:lnTo>
                  <a:pt x="3344304" y="1678496"/>
                </a:lnTo>
                <a:lnTo>
                  <a:pt x="3368650" y="1678496"/>
                </a:lnTo>
                <a:lnTo>
                  <a:pt x="3368650" y="1702841"/>
                </a:lnTo>
                <a:lnTo>
                  <a:pt x="3392653" y="1702841"/>
                </a:lnTo>
                <a:lnTo>
                  <a:pt x="3392653" y="1678496"/>
                </a:lnTo>
                <a:lnTo>
                  <a:pt x="3416999" y="1678496"/>
                </a:lnTo>
                <a:lnTo>
                  <a:pt x="3416999" y="1654493"/>
                </a:lnTo>
                <a:close/>
                <a:moveTo>
                  <a:pt x="1888007" y="1989163"/>
                </a:moveTo>
                <a:lnTo>
                  <a:pt x="1888007" y="1956930"/>
                </a:lnTo>
                <a:lnTo>
                  <a:pt x="1920240" y="1956930"/>
                </a:lnTo>
                <a:lnTo>
                  <a:pt x="1920240" y="1924698"/>
                </a:lnTo>
                <a:lnTo>
                  <a:pt x="1888007" y="1924698"/>
                </a:lnTo>
                <a:lnTo>
                  <a:pt x="1888007" y="1892465"/>
                </a:lnTo>
                <a:lnTo>
                  <a:pt x="1855775" y="1892465"/>
                </a:lnTo>
                <a:lnTo>
                  <a:pt x="1855775" y="1924698"/>
                </a:lnTo>
                <a:lnTo>
                  <a:pt x="1823542" y="1924698"/>
                </a:lnTo>
                <a:lnTo>
                  <a:pt x="1823542" y="1956930"/>
                </a:lnTo>
                <a:lnTo>
                  <a:pt x="1855775" y="1956930"/>
                </a:lnTo>
                <a:lnTo>
                  <a:pt x="1855775" y="1989163"/>
                </a:lnTo>
                <a:lnTo>
                  <a:pt x="1888007" y="1989163"/>
                </a:lnTo>
                <a:close/>
                <a:moveTo>
                  <a:pt x="2686622" y="319583"/>
                </a:moveTo>
                <a:lnTo>
                  <a:pt x="2703081" y="319583"/>
                </a:lnTo>
                <a:lnTo>
                  <a:pt x="2703081" y="303124"/>
                </a:lnTo>
                <a:lnTo>
                  <a:pt x="2719540" y="303124"/>
                </a:lnTo>
                <a:lnTo>
                  <a:pt x="2719540" y="286664"/>
                </a:lnTo>
                <a:lnTo>
                  <a:pt x="2703081" y="286664"/>
                </a:lnTo>
                <a:lnTo>
                  <a:pt x="2703081" y="270205"/>
                </a:lnTo>
                <a:lnTo>
                  <a:pt x="2686622" y="270205"/>
                </a:lnTo>
                <a:lnTo>
                  <a:pt x="2686622" y="286664"/>
                </a:lnTo>
                <a:lnTo>
                  <a:pt x="2670163" y="286664"/>
                </a:lnTo>
                <a:lnTo>
                  <a:pt x="2670163" y="303124"/>
                </a:lnTo>
                <a:lnTo>
                  <a:pt x="2686622" y="303124"/>
                </a:lnTo>
                <a:lnTo>
                  <a:pt x="2686622" y="319583"/>
                </a:lnTo>
                <a:close/>
                <a:moveTo>
                  <a:pt x="2683879" y="602132"/>
                </a:moveTo>
                <a:lnTo>
                  <a:pt x="2705824" y="602132"/>
                </a:lnTo>
                <a:lnTo>
                  <a:pt x="2705824" y="580187"/>
                </a:lnTo>
                <a:lnTo>
                  <a:pt x="2727770" y="580187"/>
                </a:lnTo>
                <a:lnTo>
                  <a:pt x="2727770" y="558241"/>
                </a:lnTo>
                <a:lnTo>
                  <a:pt x="2705824" y="558241"/>
                </a:lnTo>
                <a:lnTo>
                  <a:pt x="2705824" y="536296"/>
                </a:lnTo>
                <a:lnTo>
                  <a:pt x="2683879" y="536296"/>
                </a:lnTo>
                <a:lnTo>
                  <a:pt x="2683879" y="558241"/>
                </a:lnTo>
                <a:lnTo>
                  <a:pt x="2661933" y="558241"/>
                </a:lnTo>
                <a:lnTo>
                  <a:pt x="2661933" y="580187"/>
                </a:lnTo>
                <a:lnTo>
                  <a:pt x="2683879" y="580187"/>
                </a:lnTo>
                <a:lnTo>
                  <a:pt x="2683879" y="602132"/>
                </a:lnTo>
                <a:close/>
                <a:moveTo>
                  <a:pt x="2619413" y="178651"/>
                </a:moveTo>
                <a:lnTo>
                  <a:pt x="2633129" y="178651"/>
                </a:lnTo>
                <a:lnTo>
                  <a:pt x="2633129" y="164592"/>
                </a:lnTo>
                <a:lnTo>
                  <a:pt x="2647188" y="164592"/>
                </a:lnTo>
                <a:lnTo>
                  <a:pt x="2647188" y="150876"/>
                </a:lnTo>
                <a:lnTo>
                  <a:pt x="2633129" y="150876"/>
                </a:lnTo>
                <a:lnTo>
                  <a:pt x="2633129" y="136817"/>
                </a:lnTo>
                <a:lnTo>
                  <a:pt x="2619413" y="136817"/>
                </a:lnTo>
                <a:lnTo>
                  <a:pt x="2619413" y="150876"/>
                </a:lnTo>
                <a:lnTo>
                  <a:pt x="2605354" y="150876"/>
                </a:lnTo>
                <a:lnTo>
                  <a:pt x="2605354" y="164592"/>
                </a:lnTo>
                <a:lnTo>
                  <a:pt x="2619413" y="164592"/>
                </a:lnTo>
                <a:lnTo>
                  <a:pt x="2619413" y="178651"/>
                </a:lnTo>
                <a:close/>
                <a:moveTo>
                  <a:pt x="2754173" y="459829"/>
                </a:moveTo>
                <a:lnTo>
                  <a:pt x="2772689" y="459829"/>
                </a:lnTo>
                <a:lnTo>
                  <a:pt x="2772689" y="441312"/>
                </a:lnTo>
                <a:lnTo>
                  <a:pt x="2791206" y="441312"/>
                </a:lnTo>
                <a:lnTo>
                  <a:pt x="2791206" y="422796"/>
                </a:lnTo>
                <a:lnTo>
                  <a:pt x="2772689" y="422796"/>
                </a:lnTo>
                <a:lnTo>
                  <a:pt x="2772689" y="404279"/>
                </a:lnTo>
                <a:lnTo>
                  <a:pt x="2754173" y="404279"/>
                </a:lnTo>
                <a:lnTo>
                  <a:pt x="2754173" y="422796"/>
                </a:lnTo>
                <a:lnTo>
                  <a:pt x="2735656" y="422796"/>
                </a:lnTo>
                <a:lnTo>
                  <a:pt x="2735656" y="441312"/>
                </a:lnTo>
                <a:lnTo>
                  <a:pt x="2754173" y="441312"/>
                </a:lnTo>
                <a:lnTo>
                  <a:pt x="2754173" y="459829"/>
                </a:lnTo>
                <a:close/>
                <a:moveTo>
                  <a:pt x="3049753" y="944347"/>
                </a:moveTo>
                <a:lnTo>
                  <a:pt x="3025750" y="944347"/>
                </a:lnTo>
                <a:lnTo>
                  <a:pt x="3025750" y="968693"/>
                </a:lnTo>
                <a:lnTo>
                  <a:pt x="3001404" y="968693"/>
                </a:lnTo>
                <a:lnTo>
                  <a:pt x="3001404" y="992696"/>
                </a:lnTo>
                <a:lnTo>
                  <a:pt x="3025750" y="992696"/>
                </a:lnTo>
                <a:lnTo>
                  <a:pt x="3025750" y="1017041"/>
                </a:lnTo>
                <a:lnTo>
                  <a:pt x="3049753" y="1017041"/>
                </a:lnTo>
                <a:lnTo>
                  <a:pt x="3049753" y="992696"/>
                </a:lnTo>
                <a:lnTo>
                  <a:pt x="3074099" y="992696"/>
                </a:lnTo>
                <a:lnTo>
                  <a:pt x="3074099" y="968693"/>
                </a:lnTo>
                <a:lnTo>
                  <a:pt x="3049753" y="968693"/>
                </a:lnTo>
                <a:lnTo>
                  <a:pt x="3049753" y="944347"/>
                </a:lnTo>
                <a:close/>
                <a:moveTo>
                  <a:pt x="2616327" y="462229"/>
                </a:moveTo>
                <a:lnTo>
                  <a:pt x="2636215" y="462229"/>
                </a:lnTo>
                <a:lnTo>
                  <a:pt x="2636215" y="441998"/>
                </a:lnTo>
                <a:lnTo>
                  <a:pt x="2656447" y="441998"/>
                </a:lnTo>
                <a:lnTo>
                  <a:pt x="2656447" y="422110"/>
                </a:lnTo>
                <a:lnTo>
                  <a:pt x="2636215" y="422110"/>
                </a:lnTo>
                <a:lnTo>
                  <a:pt x="2636215" y="401879"/>
                </a:lnTo>
                <a:lnTo>
                  <a:pt x="2616327" y="401879"/>
                </a:lnTo>
                <a:lnTo>
                  <a:pt x="2616327" y="422110"/>
                </a:lnTo>
                <a:lnTo>
                  <a:pt x="2596096" y="422110"/>
                </a:lnTo>
                <a:lnTo>
                  <a:pt x="2596096" y="441998"/>
                </a:lnTo>
                <a:lnTo>
                  <a:pt x="2616327" y="441998"/>
                </a:lnTo>
                <a:lnTo>
                  <a:pt x="2616327" y="462229"/>
                </a:lnTo>
                <a:close/>
                <a:moveTo>
                  <a:pt x="2546033" y="604190"/>
                </a:moveTo>
                <a:lnTo>
                  <a:pt x="2569350" y="604190"/>
                </a:lnTo>
                <a:lnTo>
                  <a:pt x="2569350" y="580873"/>
                </a:lnTo>
                <a:lnTo>
                  <a:pt x="2592667" y="580873"/>
                </a:lnTo>
                <a:lnTo>
                  <a:pt x="2592667" y="557555"/>
                </a:lnTo>
                <a:lnTo>
                  <a:pt x="2569350" y="557555"/>
                </a:lnTo>
                <a:lnTo>
                  <a:pt x="2569350" y="534238"/>
                </a:lnTo>
                <a:lnTo>
                  <a:pt x="2546033" y="534238"/>
                </a:lnTo>
                <a:lnTo>
                  <a:pt x="2546033" y="557555"/>
                </a:lnTo>
                <a:lnTo>
                  <a:pt x="2522716" y="557555"/>
                </a:lnTo>
                <a:lnTo>
                  <a:pt x="2522716" y="580873"/>
                </a:lnTo>
                <a:lnTo>
                  <a:pt x="2546033" y="580873"/>
                </a:lnTo>
                <a:lnTo>
                  <a:pt x="2546033" y="604190"/>
                </a:lnTo>
                <a:close/>
                <a:moveTo>
                  <a:pt x="2775433" y="670712"/>
                </a:moveTo>
                <a:lnTo>
                  <a:pt x="2751430" y="670712"/>
                </a:lnTo>
                <a:lnTo>
                  <a:pt x="2751430" y="694373"/>
                </a:lnTo>
                <a:lnTo>
                  <a:pt x="2727770" y="694373"/>
                </a:lnTo>
                <a:lnTo>
                  <a:pt x="2727770" y="718376"/>
                </a:lnTo>
                <a:lnTo>
                  <a:pt x="2751430" y="718376"/>
                </a:lnTo>
                <a:lnTo>
                  <a:pt x="2751430" y="742036"/>
                </a:lnTo>
                <a:lnTo>
                  <a:pt x="2775433" y="742036"/>
                </a:lnTo>
                <a:lnTo>
                  <a:pt x="2775433" y="718376"/>
                </a:lnTo>
                <a:lnTo>
                  <a:pt x="2799093" y="718376"/>
                </a:lnTo>
                <a:lnTo>
                  <a:pt x="2799093" y="694373"/>
                </a:lnTo>
                <a:lnTo>
                  <a:pt x="2775433" y="694373"/>
                </a:lnTo>
                <a:lnTo>
                  <a:pt x="2775433" y="670712"/>
                </a:lnTo>
                <a:close/>
                <a:moveTo>
                  <a:pt x="2481568" y="180365"/>
                </a:moveTo>
                <a:lnTo>
                  <a:pt x="2496655" y="180365"/>
                </a:lnTo>
                <a:lnTo>
                  <a:pt x="2496655" y="165278"/>
                </a:lnTo>
                <a:lnTo>
                  <a:pt x="2511743" y="165278"/>
                </a:lnTo>
                <a:lnTo>
                  <a:pt x="2511743" y="150190"/>
                </a:lnTo>
                <a:lnTo>
                  <a:pt x="2496655" y="150190"/>
                </a:lnTo>
                <a:lnTo>
                  <a:pt x="2496655" y="135103"/>
                </a:lnTo>
                <a:lnTo>
                  <a:pt x="2481568" y="135103"/>
                </a:lnTo>
                <a:lnTo>
                  <a:pt x="2481568" y="150190"/>
                </a:lnTo>
                <a:lnTo>
                  <a:pt x="2466480" y="150190"/>
                </a:lnTo>
                <a:lnTo>
                  <a:pt x="2466480" y="165278"/>
                </a:lnTo>
                <a:lnTo>
                  <a:pt x="2481568" y="165278"/>
                </a:lnTo>
                <a:lnTo>
                  <a:pt x="2481568" y="180365"/>
                </a:lnTo>
                <a:close/>
                <a:moveTo>
                  <a:pt x="2548776" y="321297"/>
                </a:moveTo>
                <a:lnTo>
                  <a:pt x="2566607" y="321297"/>
                </a:lnTo>
                <a:lnTo>
                  <a:pt x="2566607" y="303809"/>
                </a:lnTo>
                <a:lnTo>
                  <a:pt x="2584094" y="303809"/>
                </a:lnTo>
                <a:lnTo>
                  <a:pt x="2584094" y="285979"/>
                </a:lnTo>
                <a:lnTo>
                  <a:pt x="2566607" y="285979"/>
                </a:lnTo>
                <a:lnTo>
                  <a:pt x="2566607" y="268491"/>
                </a:lnTo>
                <a:lnTo>
                  <a:pt x="2548776" y="268491"/>
                </a:lnTo>
                <a:lnTo>
                  <a:pt x="2548776" y="285979"/>
                </a:lnTo>
                <a:lnTo>
                  <a:pt x="2531288" y="285979"/>
                </a:lnTo>
                <a:lnTo>
                  <a:pt x="2531288" y="303809"/>
                </a:lnTo>
                <a:lnTo>
                  <a:pt x="2548776" y="303809"/>
                </a:lnTo>
                <a:lnTo>
                  <a:pt x="2548776" y="321297"/>
                </a:lnTo>
                <a:close/>
                <a:moveTo>
                  <a:pt x="2757259" y="176594"/>
                </a:moveTo>
                <a:lnTo>
                  <a:pt x="2769604" y="176594"/>
                </a:lnTo>
                <a:lnTo>
                  <a:pt x="2769604" y="163906"/>
                </a:lnTo>
                <a:lnTo>
                  <a:pt x="2782291" y="163906"/>
                </a:lnTo>
                <a:lnTo>
                  <a:pt x="2782291" y="151562"/>
                </a:lnTo>
                <a:lnTo>
                  <a:pt x="2769604" y="151562"/>
                </a:lnTo>
                <a:lnTo>
                  <a:pt x="2769604" y="138875"/>
                </a:lnTo>
                <a:lnTo>
                  <a:pt x="2757259" y="138875"/>
                </a:lnTo>
                <a:lnTo>
                  <a:pt x="2757259" y="151562"/>
                </a:lnTo>
                <a:lnTo>
                  <a:pt x="2744572" y="151562"/>
                </a:lnTo>
                <a:lnTo>
                  <a:pt x="2744572" y="163906"/>
                </a:lnTo>
                <a:lnTo>
                  <a:pt x="2757259" y="163906"/>
                </a:lnTo>
                <a:lnTo>
                  <a:pt x="2757259" y="176594"/>
                </a:lnTo>
                <a:close/>
                <a:moveTo>
                  <a:pt x="2821724" y="600075"/>
                </a:moveTo>
                <a:lnTo>
                  <a:pt x="2842298" y="600075"/>
                </a:lnTo>
                <a:lnTo>
                  <a:pt x="2842298" y="579501"/>
                </a:lnTo>
                <a:lnTo>
                  <a:pt x="2862872" y="579501"/>
                </a:lnTo>
                <a:lnTo>
                  <a:pt x="2862872" y="558927"/>
                </a:lnTo>
                <a:lnTo>
                  <a:pt x="2842298" y="558927"/>
                </a:lnTo>
                <a:lnTo>
                  <a:pt x="2842298" y="538353"/>
                </a:lnTo>
                <a:lnTo>
                  <a:pt x="2821724" y="538353"/>
                </a:lnTo>
                <a:lnTo>
                  <a:pt x="2821724" y="558927"/>
                </a:lnTo>
                <a:lnTo>
                  <a:pt x="2801150" y="558927"/>
                </a:lnTo>
                <a:lnTo>
                  <a:pt x="2801150" y="579501"/>
                </a:lnTo>
                <a:lnTo>
                  <a:pt x="2821724" y="579501"/>
                </a:lnTo>
                <a:lnTo>
                  <a:pt x="2821724" y="600075"/>
                </a:lnTo>
                <a:close/>
                <a:moveTo>
                  <a:pt x="2980830" y="808215"/>
                </a:moveTo>
                <a:lnTo>
                  <a:pt x="2957513" y="808215"/>
                </a:lnTo>
                <a:lnTo>
                  <a:pt x="2957513" y="831875"/>
                </a:lnTo>
                <a:lnTo>
                  <a:pt x="2933852" y="831875"/>
                </a:lnTo>
                <a:lnTo>
                  <a:pt x="2933852" y="855193"/>
                </a:lnTo>
                <a:lnTo>
                  <a:pt x="2957513" y="855193"/>
                </a:lnTo>
                <a:lnTo>
                  <a:pt x="2957513" y="878853"/>
                </a:lnTo>
                <a:lnTo>
                  <a:pt x="2980830" y="878853"/>
                </a:lnTo>
                <a:lnTo>
                  <a:pt x="2980830" y="855193"/>
                </a:lnTo>
                <a:lnTo>
                  <a:pt x="3004490" y="855193"/>
                </a:lnTo>
                <a:lnTo>
                  <a:pt x="3004490" y="831875"/>
                </a:lnTo>
                <a:lnTo>
                  <a:pt x="2980830" y="831875"/>
                </a:lnTo>
                <a:lnTo>
                  <a:pt x="2980830" y="808215"/>
                </a:lnTo>
                <a:close/>
                <a:moveTo>
                  <a:pt x="2962656" y="314439"/>
                </a:moveTo>
                <a:lnTo>
                  <a:pt x="2975686" y="314439"/>
                </a:lnTo>
                <a:lnTo>
                  <a:pt x="2975686" y="301409"/>
                </a:lnTo>
                <a:lnTo>
                  <a:pt x="2988716" y="301409"/>
                </a:lnTo>
                <a:lnTo>
                  <a:pt x="2988716" y="288379"/>
                </a:lnTo>
                <a:lnTo>
                  <a:pt x="2975686" y="288379"/>
                </a:lnTo>
                <a:lnTo>
                  <a:pt x="2975686" y="275349"/>
                </a:lnTo>
                <a:lnTo>
                  <a:pt x="2962656" y="275349"/>
                </a:lnTo>
                <a:lnTo>
                  <a:pt x="2962656" y="288379"/>
                </a:lnTo>
                <a:lnTo>
                  <a:pt x="2949626" y="288379"/>
                </a:lnTo>
                <a:lnTo>
                  <a:pt x="2949626" y="301409"/>
                </a:lnTo>
                <a:lnTo>
                  <a:pt x="2962656" y="301409"/>
                </a:lnTo>
                <a:lnTo>
                  <a:pt x="2962656" y="314439"/>
                </a:lnTo>
                <a:close/>
                <a:moveTo>
                  <a:pt x="3030208" y="454685"/>
                </a:moveTo>
                <a:lnTo>
                  <a:pt x="3045295" y="454685"/>
                </a:lnTo>
                <a:lnTo>
                  <a:pt x="3045295" y="439598"/>
                </a:lnTo>
                <a:lnTo>
                  <a:pt x="3060383" y="439598"/>
                </a:lnTo>
                <a:lnTo>
                  <a:pt x="3060383" y="424510"/>
                </a:lnTo>
                <a:lnTo>
                  <a:pt x="3045295" y="424510"/>
                </a:lnTo>
                <a:lnTo>
                  <a:pt x="3045295" y="409423"/>
                </a:lnTo>
                <a:lnTo>
                  <a:pt x="3030208" y="409423"/>
                </a:lnTo>
                <a:lnTo>
                  <a:pt x="3030208" y="424510"/>
                </a:lnTo>
                <a:lnTo>
                  <a:pt x="3015120" y="424510"/>
                </a:lnTo>
                <a:lnTo>
                  <a:pt x="3015120" y="439598"/>
                </a:lnTo>
                <a:lnTo>
                  <a:pt x="3030208" y="439598"/>
                </a:lnTo>
                <a:lnTo>
                  <a:pt x="3030208" y="454685"/>
                </a:lnTo>
                <a:close/>
                <a:moveTo>
                  <a:pt x="3027807" y="736549"/>
                </a:moveTo>
                <a:lnTo>
                  <a:pt x="3047695" y="736549"/>
                </a:lnTo>
                <a:lnTo>
                  <a:pt x="3047695" y="716318"/>
                </a:lnTo>
                <a:lnTo>
                  <a:pt x="3067927" y="716318"/>
                </a:lnTo>
                <a:lnTo>
                  <a:pt x="3067927" y="696430"/>
                </a:lnTo>
                <a:lnTo>
                  <a:pt x="3047695" y="696430"/>
                </a:lnTo>
                <a:lnTo>
                  <a:pt x="3047695" y="676199"/>
                </a:lnTo>
                <a:lnTo>
                  <a:pt x="3027807" y="676199"/>
                </a:lnTo>
                <a:lnTo>
                  <a:pt x="3027807" y="696430"/>
                </a:lnTo>
                <a:lnTo>
                  <a:pt x="3007576" y="696430"/>
                </a:lnTo>
                <a:lnTo>
                  <a:pt x="3007576" y="716318"/>
                </a:lnTo>
                <a:lnTo>
                  <a:pt x="3027807" y="716318"/>
                </a:lnTo>
                <a:lnTo>
                  <a:pt x="3027807" y="736549"/>
                </a:lnTo>
                <a:close/>
                <a:moveTo>
                  <a:pt x="2889619" y="739635"/>
                </a:moveTo>
                <a:lnTo>
                  <a:pt x="2911564" y="739635"/>
                </a:lnTo>
                <a:lnTo>
                  <a:pt x="2911564" y="717347"/>
                </a:lnTo>
                <a:lnTo>
                  <a:pt x="2933852" y="717347"/>
                </a:lnTo>
                <a:lnTo>
                  <a:pt x="2933852" y="695401"/>
                </a:lnTo>
                <a:lnTo>
                  <a:pt x="2911564" y="695401"/>
                </a:lnTo>
                <a:lnTo>
                  <a:pt x="2911564" y="673113"/>
                </a:lnTo>
                <a:lnTo>
                  <a:pt x="2889619" y="673113"/>
                </a:lnTo>
                <a:lnTo>
                  <a:pt x="2889619" y="695401"/>
                </a:lnTo>
                <a:lnTo>
                  <a:pt x="2867330" y="695401"/>
                </a:lnTo>
                <a:lnTo>
                  <a:pt x="2867330" y="717347"/>
                </a:lnTo>
                <a:lnTo>
                  <a:pt x="2889619" y="717347"/>
                </a:lnTo>
                <a:lnTo>
                  <a:pt x="2889619" y="739635"/>
                </a:lnTo>
                <a:close/>
                <a:moveTo>
                  <a:pt x="2824468" y="317183"/>
                </a:moveTo>
                <a:lnTo>
                  <a:pt x="2839555" y="317183"/>
                </a:lnTo>
                <a:lnTo>
                  <a:pt x="2839555" y="302438"/>
                </a:lnTo>
                <a:lnTo>
                  <a:pt x="2854300" y="302438"/>
                </a:lnTo>
                <a:lnTo>
                  <a:pt x="2854300" y="287350"/>
                </a:lnTo>
                <a:lnTo>
                  <a:pt x="2839555" y="287350"/>
                </a:lnTo>
                <a:lnTo>
                  <a:pt x="2839555" y="272606"/>
                </a:lnTo>
                <a:lnTo>
                  <a:pt x="2824468" y="272606"/>
                </a:lnTo>
                <a:lnTo>
                  <a:pt x="2824468" y="287350"/>
                </a:lnTo>
                <a:lnTo>
                  <a:pt x="2809723" y="287350"/>
                </a:lnTo>
                <a:lnTo>
                  <a:pt x="2809723" y="302438"/>
                </a:lnTo>
                <a:lnTo>
                  <a:pt x="2824468" y="302438"/>
                </a:lnTo>
                <a:lnTo>
                  <a:pt x="2824468" y="317183"/>
                </a:lnTo>
                <a:close/>
                <a:moveTo>
                  <a:pt x="2892019" y="457429"/>
                </a:moveTo>
                <a:lnTo>
                  <a:pt x="2909164" y="457429"/>
                </a:lnTo>
                <a:lnTo>
                  <a:pt x="2909164" y="440627"/>
                </a:lnTo>
                <a:lnTo>
                  <a:pt x="2925966" y="440627"/>
                </a:lnTo>
                <a:lnTo>
                  <a:pt x="2925966" y="423482"/>
                </a:lnTo>
                <a:lnTo>
                  <a:pt x="2909164" y="423482"/>
                </a:lnTo>
                <a:lnTo>
                  <a:pt x="2909164" y="406679"/>
                </a:lnTo>
                <a:lnTo>
                  <a:pt x="2892019" y="406679"/>
                </a:lnTo>
                <a:lnTo>
                  <a:pt x="2892019" y="423482"/>
                </a:lnTo>
                <a:lnTo>
                  <a:pt x="2875217" y="423482"/>
                </a:lnTo>
                <a:lnTo>
                  <a:pt x="2875217" y="440627"/>
                </a:lnTo>
                <a:lnTo>
                  <a:pt x="2892019" y="440627"/>
                </a:lnTo>
                <a:lnTo>
                  <a:pt x="2892019" y="457429"/>
                </a:lnTo>
                <a:close/>
                <a:moveTo>
                  <a:pt x="2959913" y="597332"/>
                </a:moveTo>
                <a:lnTo>
                  <a:pt x="2978429" y="597332"/>
                </a:lnTo>
                <a:lnTo>
                  <a:pt x="2978429" y="578472"/>
                </a:lnTo>
                <a:lnTo>
                  <a:pt x="2997289" y="578472"/>
                </a:lnTo>
                <a:lnTo>
                  <a:pt x="2997289" y="559956"/>
                </a:lnTo>
                <a:lnTo>
                  <a:pt x="2978429" y="559956"/>
                </a:lnTo>
                <a:lnTo>
                  <a:pt x="2978429" y="541096"/>
                </a:lnTo>
                <a:lnTo>
                  <a:pt x="2959913" y="541096"/>
                </a:lnTo>
                <a:lnTo>
                  <a:pt x="2959913" y="559956"/>
                </a:lnTo>
                <a:lnTo>
                  <a:pt x="2941054" y="559956"/>
                </a:lnTo>
                <a:lnTo>
                  <a:pt x="2941054" y="578472"/>
                </a:lnTo>
                <a:lnTo>
                  <a:pt x="2959913" y="578472"/>
                </a:lnTo>
                <a:lnTo>
                  <a:pt x="2959913" y="597332"/>
                </a:lnTo>
                <a:close/>
                <a:moveTo>
                  <a:pt x="2230907" y="2126323"/>
                </a:moveTo>
                <a:lnTo>
                  <a:pt x="2230907" y="2094090"/>
                </a:lnTo>
                <a:lnTo>
                  <a:pt x="2263140" y="2094090"/>
                </a:lnTo>
                <a:lnTo>
                  <a:pt x="2263140" y="2061858"/>
                </a:lnTo>
                <a:lnTo>
                  <a:pt x="2230907" y="2061858"/>
                </a:lnTo>
                <a:lnTo>
                  <a:pt x="2230907" y="2029625"/>
                </a:lnTo>
                <a:lnTo>
                  <a:pt x="2198675" y="2029625"/>
                </a:lnTo>
                <a:lnTo>
                  <a:pt x="2198675" y="2061858"/>
                </a:lnTo>
                <a:lnTo>
                  <a:pt x="2166442" y="2061858"/>
                </a:lnTo>
                <a:lnTo>
                  <a:pt x="2166442" y="2094090"/>
                </a:lnTo>
                <a:lnTo>
                  <a:pt x="2198675" y="2094090"/>
                </a:lnTo>
                <a:lnTo>
                  <a:pt x="2198675" y="2126323"/>
                </a:lnTo>
                <a:lnTo>
                  <a:pt x="2230907" y="2126323"/>
                </a:lnTo>
                <a:close/>
                <a:moveTo>
                  <a:pt x="1476527" y="1989163"/>
                </a:moveTo>
                <a:lnTo>
                  <a:pt x="1476527" y="1956930"/>
                </a:lnTo>
                <a:lnTo>
                  <a:pt x="1508760" y="1956930"/>
                </a:lnTo>
                <a:lnTo>
                  <a:pt x="1508760" y="1924698"/>
                </a:lnTo>
                <a:lnTo>
                  <a:pt x="1476527" y="1924698"/>
                </a:lnTo>
                <a:lnTo>
                  <a:pt x="1476527" y="1892465"/>
                </a:lnTo>
                <a:lnTo>
                  <a:pt x="1444295" y="1892465"/>
                </a:lnTo>
                <a:lnTo>
                  <a:pt x="1444295" y="1924698"/>
                </a:lnTo>
                <a:lnTo>
                  <a:pt x="1412062" y="1924698"/>
                </a:lnTo>
                <a:lnTo>
                  <a:pt x="1412062" y="1956930"/>
                </a:lnTo>
                <a:lnTo>
                  <a:pt x="1444295" y="1956930"/>
                </a:lnTo>
                <a:lnTo>
                  <a:pt x="1444295" y="1989163"/>
                </a:lnTo>
                <a:lnTo>
                  <a:pt x="1476527" y="1989163"/>
                </a:lnTo>
                <a:close/>
                <a:moveTo>
                  <a:pt x="1545107" y="2126323"/>
                </a:moveTo>
                <a:lnTo>
                  <a:pt x="1545107" y="2094090"/>
                </a:lnTo>
                <a:lnTo>
                  <a:pt x="1577340" y="2094090"/>
                </a:lnTo>
                <a:lnTo>
                  <a:pt x="1577340" y="2061858"/>
                </a:lnTo>
                <a:lnTo>
                  <a:pt x="1545107" y="2061858"/>
                </a:lnTo>
                <a:lnTo>
                  <a:pt x="1545107" y="2029625"/>
                </a:lnTo>
                <a:lnTo>
                  <a:pt x="1512875" y="2029625"/>
                </a:lnTo>
                <a:lnTo>
                  <a:pt x="1512875" y="2061858"/>
                </a:lnTo>
                <a:lnTo>
                  <a:pt x="1480642" y="2061858"/>
                </a:lnTo>
                <a:lnTo>
                  <a:pt x="1480642" y="2094090"/>
                </a:lnTo>
                <a:lnTo>
                  <a:pt x="1512875" y="2094090"/>
                </a:lnTo>
                <a:lnTo>
                  <a:pt x="1512875" y="2126323"/>
                </a:lnTo>
                <a:lnTo>
                  <a:pt x="1545107" y="2126323"/>
                </a:lnTo>
                <a:close/>
                <a:moveTo>
                  <a:pt x="1613687" y="2263483"/>
                </a:moveTo>
                <a:lnTo>
                  <a:pt x="1613687" y="2231250"/>
                </a:lnTo>
                <a:lnTo>
                  <a:pt x="1645920" y="2231250"/>
                </a:lnTo>
                <a:lnTo>
                  <a:pt x="1645920" y="2199018"/>
                </a:lnTo>
                <a:lnTo>
                  <a:pt x="1613687" y="2199018"/>
                </a:lnTo>
                <a:lnTo>
                  <a:pt x="1613687" y="2166785"/>
                </a:lnTo>
                <a:lnTo>
                  <a:pt x="1581455" y="2166785"/>
                </a:lnTo>
                <a:lnTo>
                  <a:pt x="1581455" y="2199018"/>
                </a:lnTo>
                <a:lnTo>
                  <a:pt x="1549222" y="2199018"/>
                </a:lnTo>
                <a:lnTo>
                  <a:pt x="1549222" y="2231250"/>
                </a:lnTo>
                <a:lnTo>
                  <a:pt x="1581455" y="2231250"/>
                </a:lnTo>
                <a:lnTo>
                  <a:pt x="1581455" y="2263483"/>
                </a:lnTo>
                <a:lnTo>
                  <a:pt x="1613687" y="2263483"/>
                </a:lnTo>
                <a:close/>
                <a:moveTo>
                  <a:pt x="1819427" y="2126323"/>
                </a:moveTo>
                <a:lnTo>
                  <a:pt x="1819427" y="2094090"/>
                </a:lnTo>
                <a:lnTo>
                  <a:pt x="1851660" y="2094090"/>
                </a:lnTo>
                <a:lnTo>
                  <a:pt x="1851660" y="2061858"/>
                </a:lnTo>
                <a:lnTo>
                  <a:pt x="1819427" y="2061858"/>
                </a:lnTo>
                <a:lnTo>
                  <a:pt x="1819427" y="2029625"/>
                </a:lnTo>
                <a:lnTo>
                  <a:pt x="1787195" y="2029625"/>
                </a:lnTo>
                <a:lnTo>
                  <a:pt x="1787195" y="2061858"/>
                </a:lnTo>
                <a:lnTo>
                  <a:pt x="1754962" y="2061858"/>
                </a:lnTo>
                <a:lnTo>
                  <a:pt x="1754962" y="2094090"/>
                </a:lnTo>
                <a:lnTo>
                  <a:pt x="1787195" y="2094090"/>
                </a:lnTo>
                <a:lnTo>
                  <a:pt x="1787195" y="2126323"/>
                </a:lnTo>
                <a:lnTo>
                  <a:pt x="1819427" y="2126323"/>
                </a:lnTo>
                <a:close/>
                <a:moveTo>
                  <a:pt x="1682267" y="2126323"/>
                </a:moveTo>
                <a:lnTo>
                  <a:pt x="1682267" y="2094090"/>
                </a:lnTo>
                <a:lnTo>
                  <a:pt x="1714500" y="2094090"/>
                </a:lnTo>
                <a:lnTo>
                  <a:pt x="1714500" y="2061858"/>
                </a:lnTo>
                <a:lnTo>
                  <a:pt x="1682267" y="2061858"/>
                </a:lnTo>
                <a:lnTo>
                  <a:pt x="1682267" y="2029625"/>
                </a:lnTo>
                <a:lnTo>
                  <a:pt x="1650035" y="2029625"/>
                </a:lnTo>
                <a:lnTo>
                  <a:pt x="1650035" y="2061858"/>
                </a:lnTo>
                <a:lnTo>
                  <a:pt x="1617802" y="2061858"/>
                </a:lnTo>
                <a:lnTo>
                  <a:pt x="1617802" y="2094090"/>
                </a:lnTo>
                <a:lnTo>
                  <a:pt x="1650035" y="2094090"/>
                </a:lnTo>
                <a:lnTo>
                  <a:pt x="1650035" y="2126323"/>
                </a:lnTo>
                <a:lnTo>
                  <a:pt x="1682267" y="2126323"/>
                </a:lnTo>
                <a:close/>
                <a:moveTo>
                  <a:pt x="1750847" y="2263483"/>
                </a:moveTo>
                <a:lnTo>
                  <a:pt x="1750847" y="2231250"/>
                </a:lnTo>
                <a:lnTo>
                  <a:pt x="1783080" y="2231250"/>
                </a:lnTo>
                <a:lnTo>
                  <a:pt x="1783080" y="2199018"/>
                </a:lnTo>
                <a:lnTo>
                  <a:pt x="1750847" y="2199018"/>
                </a:lnTo>
                <a:lnTo>
                  <a:pt x="1750847" y="2166785"/>
                </a:lnTo>
                <a:lnTo>
                  <a:pt x="1718615" y="2166785"/>
                </a:lnTo>
                <a:lnTo>
                  <a:pt x="1718615" y="2199018"/>
                </a:lnTo>
                <a:lnTo>
                  <a:pt x="1686382" y="2199018"/>
                </a:lnTo>
                <a:lnTo>
                  <a:pt x="1686382" y="2231250"/>
                </a:lnTo>
                <a:lnTo>
                  <a:pt x="1718615" y="2231250"/>
                </a:lnTo>
                <a:lnTo>
                  <a:pt x="1718615" y="2263483"/>
                </a:lnTo>
                <a:lnTo>
                  <a:pt x="1750847" y="2263483"/>
                </a:lnTo>
                <a:close/>
                <a:moveTo>
                  <a:pt x="1407947" y="2126323"/>
                </a:moveTo>
                <a:lnTo>
                  <a:pt x="1407947" y="2094090"/>
                </a:lnTo>
                <a:lnTo>
                  <a:pt x="1440180" y="2094090"/>
                </a:lnTo>
                <a:lnTo>
                  <a:pt x="1440180" y="2061858"/>
                </a:lnTo>
                <a:lnTo>
                  <a:pt x="1407947" y="2061858"/>
                </a:lnTo>
                <a:lnTo>
                  <a:pt x="1407947" y="2029625"/>
                </a:lnTo>
                <a:lnTo>
                  <a:pt x="1375715" y="2029625"/>
                </a:lnTo>
                <a:lnTo>
                  <a:pt x="1375715" y="2061858"/>
                </a:lnTo>
                <a:lnTo>
                  <a:pt x="1343482" y="2061858"/>
                </a:lnTo>
                <a:lnTo>
                  <a:pt x="1343482" y="2094090"/>
                </a:lnTo>
                <a:lnTo>
                  <a:pt x="1375715" y="2094090"/>
                </a:lnTo>
                <a:lnTo>
                  <a:pt x="1375715" y="2126323"/>
                </a:lnTo>
                <a:lnTo>
                  <a:pt x="1407947" y="2126323"/>
                </a:lnTo>
                <a:close/>
                <a:moveTo>
                  <a:pt x="1202207" y="1989163"/>
                </a:moveTo>
                <a:lnTo>
                  <a:pt x="1202207" y="1956930"/>
                </a:lnTo>
                <a:lnTo>
                  <a:pt x="1234440" y="1956930"/>
                </a:lnTo>
                <a:lnTo>
                  <a:pt x="1234440" y="1924698"/>
                </a:lnTo>
                <a:lnTo>
                  <a:pt x="1202207" y="1924698"/>
                </a:lnTo>
                <a:lnTo>
                  <a:pt x="1202207" y="1892465"/>
                </a:lnTo>
                <a:lnTo>
                  <a:pt x="1169975" y="1892465"/>
                </a:lnTo>
                <a:lnTo>
                  <a:pt x="1169975" y="1924698"/>
                </a:lnTo>
                <a:lnTo>
                  <a:pt x="1137742" y="1924698"/>
                </a:lnTo>
                <a:lnTo>
                  <a:pt x="1137742" y="1956930"/>
                </a:lnTo>
                <a:lnTo>
                  <a:pt x="1169975" y="1956930"/>
                </a:lnTo>
                <a:lnTo>
                  <a:pt x="1169975" y="1989163"/>
                </a:lnTo>
                <a:lnTo>
                  <a:pt x="1202207" y="1989163"/>
                </a:lnTo>
                <a:close/>
                <a:moveTo>
                  <a:pt x="1270787" y="2126323"/>
                </a:moveTo>
                <a:lnTo>
                  <a:pt x="1270787" y="2094090"/>
                </a:lnTo>
                <a:lnTo>
                  <a:pt x="1303020" y="2094090"/>
                </a:lnTo>
                <a:lnTo>
                  <a:pt x="1303020" y="2061858"/>
                </a:lnTo>
                <a:lnTo>
                  <a:pt x="1270787" y="2061858"/>
                </a:lnTo>
                <a:lnTo>
                  <a:pt x="1270787" y="2029625"/>
                </a:lnTo>
                <a:lnTo>
                  <a:pt x="1238555" y="2029625"/>
                </a:lnTo>
                <a:lnTo>
                  <a:pt x="1238555" y="2061858"/>
                </a:lnTo>
                <a:lnTo>
                  <a:pt x="1206322" y="2061858"/>
                </a:lnTo>
                <a:lnTo>
                  <a:pt x="1206322" y="2094090"/>
                </a:lnTo>
                <a:lnTo>
                  <a:pt x="1238555" y="2094090"/>
                </a:lnTo>
                <a:lnTo>
                  <a:pt x="1238555" y="2126323"/>
                </a:lnTo>
                <a:lnTo>
                  <a:pt x="1270787" y="2126323"/>
                </a:lnTo>
                <a:close/>
                <a:moveTo>
                  <a:pt x="1339367" y="1989163"/>
                </a:moveTo>
                <a:lnTo>
                  <a:pt x="1339367" y="1956930"/>
                </a:lnTo>
                <a:lnTo>
                  <a:pt x="1371600" y="1956930"/>
                </a:lnTo>
                <a:lnTo>
                  <a:pt x="1371600" y="1924698"/>
                </a:lnTo>
                <a:lnTo>
                  <a:pt x="1339367" y="1924698"/>
                </a:lnTo>
                <a:lnTo>
                  <a:pt x="1339367" y="1892465"/>
                </a:lnTo>
                <a:lnTo>
                  <a:pt x="1307135" y="1892465"/>
                </a:lnTo>
                <a:lnTo>
                  <a:pt x="1307135" y="1924698"/>
                </a:lnTo>
                <a:lnTo>
                  <a:pt x="1274902" y="1924698"/>
                </a:lnTo>
                <a:lnTo>
                  <a:pt x="1274902" y="1956930"/>
                </a:lnTo>
                <a:lnTo>
                  <a:pt x="1307135" y="1956930"/>
                </a:lnTo>
                <a:lnTo>
                  <a:pt x="1307135" y="1989163"/>
                </a:lnTo>
                <a:lnTo>
                  <a:pt x="1339367" y="1989163"/>
                </a:lnTo>
                <a:close/>
                <a:moveTo>
                  <a:pt x="2299487" y="2263483"/>
                </a:moveTo>
                <a:lnTo>
                  <a:pt x="2299487" y="2231250"/>
                </a:lnTo>
                <a:lnTo>
                  <a:pt x="2331720" y="2231250"/>
                </a:lnTo>
                <a:lnTo>
                  <a:pt x="2331720" y="2199018"/>
                </a:lnTo>
                <a:lnTo>
                  <a:pt x="2299487" y="2199018"/>
                </a:lnTo>
                <a:lnTo>
                  <a:pt x="2299487" y="2166785"/>
                </a:lnTo>
                <a:lnTo>
                  <a:pt x="2267255" y="2166785"/>
                </a:lnTo>
                <a:lnTo>
                  <a:pt x="2267255" y="2199018"/>
                </a:lnTo>
                <a:lnTo>
                  <a:pt x="2235022" y="2199018"/>
                </a:lnTo>
                <a:lnTo>
                  <a:pt x="2235022" y="2231250"/>
                </a:lnTo>
                <a:lnTo>
                  <a:pt x="2267255" y="2231250"/>
                </a:lnTo>
                <a:lnTo>
                  <a:pt x="2267255" y="2263483"/>
                </a:lnTo>
                <a:lnTo>
                  <a:pt x="2299487" y="2263483"/>
                </a:lnTo>
                <a:close/>
                <a:moveTo>
                  <a:pt x="2368067" y="2126323"/>
                </a:moveTo>
                <a:lnTo>
                  <a:pt x="2368067" y="2094090"/>
                </a:lnTo>
                <a:lnTo>
                  <a:pt x="2400300" y="2094090"/>
                </a:lnTo>
                <a:lnTo>
                  <a:pt x="2400300" y="2061858"/>
                </a:lnTo>
                <a:lnTo>
                  <a:pt x="2368067" y="2061858"/>
                </a:lnTo>
                <a:lnTo>
                  <a:pt x="2368067" y="2029625"/>
                </a:lnTo>
                <a:lnTo>
                  <a:pt x="2335835" y="2029625"/>
                </a:lnTo>
                <a:lnTo>
                  <a:pt x="2335835" y="2061858"/>
                </a:lnTo>
                <a:lnTo>
                  <a:pt x="2303602" y="2061858"/>
                </a:lnTo>
                <a:lnTo>
                  <a:pt x="2303602" y="2094090"/>
                </a:lnTo>
                <a:lnTo>
                  <a:pt x="2335835" y="2094090"/>
                </a:lnTo>
                <a:lnTo>
                  <a:pt x="2335835" y="2126323"/>
                </a:lnTo>
                <a:lnTo>
                  <a:pt x="2368067" y="2126323"/>
                </a:lnTo>
                <a:close/>
                <a:moveTo>
                  <a:pt x="1888007" y="2263483"/>
                </a:moveTo>
                <a:lnTo>
                  <a:pt x="1888007" y="2231250"/>
                </a:lnTo>
                <a:lnTo>
                  <a:pt x="1920240" y="2231250"/>
                </a:lnTo>
                <a:lnTo>
                  <a:pt x="1920240" y="2199018"/>
                </a:lnTo>
                <a:lnTo>
                  <a:pt x="1888007" y="2199018"/>
                </a:lnTo>
                <a:lnTo>
                  <a:pt x="1888007" y="2166785"/>
                </a:lnTo>
                <a:lnTo>
                  <a:pt x="1855775" y="2166785"/>
                </a:lnTo>
                <a:lnTo>
                  <a:pt x="1855775" y="2199018"/>
                </a:lnTo>
                <a:lnTo>
                  <a:pt x="1823542" y="2199018"/>
                </a:lnTo>
                <a:lnTo>
                  <a:pt x="1823542" y="2231250"/>
                </a:lnTo>
                <a:lnTo>
                  <a:pt x="1855775" y="2231250"/>
                </a:lnTo>
                <a:lnTo>
                  <a:pt x="1855775" y="2263483"/>
                </a:lnTo>
                <a:lnTo>
                  <a:pt x="1888007" y="2263483"/>
                </a:lnTo>
                <a:close/>
                <a:moveTo>
                  <a:pt x="2436647" y="2263483"/>
                </a:moveTo>
                <a:lnTo>
                  <a:pt x="2436647" y="2231250"/>
                </a:lnTo>
                <a:lnTo>
                  <a:pt x="2468880" y="2231250"/>
                </a:lnTo>
                <a:lnTo>
                  <a:pt x="2468880" y="2199018"/>
                </a:lnTo>
                <a:lnTo>
                  <a:pt x="2436647" y="2199018"/>
                </a:lnTo>
                <a:lnTo>
                  <a:pt x="2436647" y="2166785"/>
                </a:lnTo>
                <a:lnTo>
                  <a:pt x="2404415" y="2166785"/>
                </a:lnTo>
                <a:lnTo>
                  <a:pt x="2404415" y="2199018"/>
                </a:lnTo>
                <a:lnTo>
                  <a:pt x="2372182" y="2199018"/>
                </a:lnTo>
                <a:lnTo>
                  <a:pt x="2372182" y="2231250"/>
                </a:lnTo>
                <a:lnTo>
                  <a:pt x="2404415" y="2231250"/>
                </a:lnTo>
                <a:lnTo>
                  <a:pt x="2404415" y="2263483"/>
                </a:lnTo>
                <a:lnTo>
                  <a:pt x="2436647" y="2263483"/>
                </a:lnTo>
                <a:close/>
                <a:moveTo>
                  <a:pt x="2478481" y="463944"/>
                </a:moveTo>
                <a:lnTo>
                  <a:pt x="2499741" y="463944"/>
                </a:lnTo>
                <a:lnTo>
                  <a:pt x="2499741" y="442684"/>
                </a:lnTo>
                <a:lnTo>
                  <a:pt x="2521001" y="442684"/>
                </a:lnTo>
                <a:lnTo>
                  <a:pt x="2521001" y="421424"/>
                </a:lnTo>
                <a:lnTo>
                  <a:pt x="2499741" y="421424"/>
                </a:lnTo>
                <a:lnTo>
                  <a:pt x="2499741" y="400164"/>
                </a:lnTo>
                <a:lnTo>
                  <a:pt x="2478481" y="400164"/>
                </a:lnTo>
                <a:lnTo>
                  <a:pt x="2478481" y="421424"/>
                </a:lnTo>
                <a:lnTo>
                  <a:pt x="2457221" y="421424"/>
                </a:lnTo>
                <a:lnTo>
                  <a:pt x="2457221" y="442684"/>
                </a:lnTo>
                <a:lnTo>
                  <a:pt x="2478481" y="442684"/>
                </a:lnTo>
                <a:lnTo>
                  <a:pt x="2478481" y="463944"/>
                </a:lnTo>
                <a:close/>
                <a:moveTo>
                  <a:pt x="1238555" y="1755305"/>
                </a:moveTo>
                <a:lnTo>
                  <a:pt x="1238555" y="1787538"/>
                </a:lnTo>
                <a:lnTo>
                  <a:pt x="1206322" y="1787538"/>
                </a:lnTo>
                <a:lnTo>
                  <a:pt x="1206322" y="1819770"/>
                </a:lnTo>
                <a:lnTo>
                  <a:pt x="1238555" y="1819770"/>
                </a:lnTo>
                <a:lnTo>
                  <a:pt x="1238555" y="1852003"/>
                </a:lnTo>
                <a:lnTo>
                  <a:pt x="1270787" y="1852003"/>
                </a:lnTo>
                <a:lnTo>
                  <a:pt x="1270787" y="1819770"/>
                </a:lnTo>
                <a:lnTo>
                  <a:pt x="1303020" y="1819770"/>
                </a:lnTo>
                <a:lnTo>
                  <a:pt x="1303020" y="1787538"/>
                </a:lnTo>
                <a:lnTo>
                  <a:pt x="1270787" y="1787538"/>
                </a:lnTo>
                <a:lnTo>
                  <a:pt x="1270787" y="1755305"/>
                </a:lnTo>
                <a:lnTo>
                  <a:pt x="1238555" y="1755305"/>
                </a:lnTo>
                <a:close/>
                <a:moveTo>
                  <a:pt x="2025167" y="2263483"/>
                </a:moveTo>
                <a:lnTo>
                  <a:pt x="2025167" y="2231250"/>
                </a:lnTo>
                <a:lnTo>
                  <a:pt x="2057400" y="2231250"/>
                </a:lnTo>
                <a:lnTo>
                  <a:pt x="2057400" y="2199018"/>
                </a:lnTo>
                <a:lnTo>
                  <a:pt x="2025167" y="2199018"/>
                </a:lnTo>
                <a:lnTo>
                  <a:pt x="2025167" y="2166785"/>
                </a:lnTo>
                <a:lnTo>
                  <a:pt x="1992935" y="2166785"/>
                </a:lnTo>
                <a:lnTo>
                  <a:pt x="1992935" y="2199018"/>
                </a:lnTo>
                <a:lnTo>
                  <a:pt x="1960702" y="2199018"/>
                </a:lnTo>
                <a:lnTo>
                  <a:pt x="1960702" y="2231250"/>
                </a:lnTo>
                <a:lnTo>
                  <a:pt x="1992935" y="2231250"/>
                </a:lnTo>
                <a:lnTo>
                  <a:pt x="1992935" y="2263483"/>
                </a:lnTo>
                <a:lnTo>
                  <a:pt x="2025167" y="2263483"/>
                </a:lnTo>
                <a:close/>
                <a:moveTo>
                  <a:pt x="1956587" y="2126323"/>
                </a:moveTo>
                <a:lnTo>
                  <a:pt x="1956587" y="2094090"/>
                </a:lnTo>
                <a:lnTo>
                  <a:pt x="1988820" y="2094090"/>
                </a:lnTo>
                <a:lnTo>
                  <a:pt x="1988820" y="2061858"/>
                </a:lnTo>
                <a:lnTo>
                  <a:pt x="1956587" y="2061858"/>
                </a:lnTo>
                <a:lnTo>
                  <a:pt x="1956587" y="2029625"/>
                </a:lnTo>
                <a:lnTo>
                  <a:pt x="1924355" y="2029625"/>
                </a:lnTo>
                <a:lnTo>
                  <a:pt x="1924355" y="2061858"/>
                </a:lnTo>
                <a:lnTo>
                  <a:pt x="1892122" y="2061858"/>
                </a:lnTo>
                <a:lnTo>
                  <a:pt x="1892122" y="2094090"/>
                </a:lnTo>
                <a:lnTo>
                  <a:pt x="1924355" y="2094090"/>
                </a:lnTo>
                <a:lnTo>
                  <a:pt x="1924355" y="2126323"/>
                </a:lnTo>
                <a:lnTo>
                  <a:pt x="1956587" y="2126323"/>
                </a:lnTo>
                <a:close/>
                <a:moveTo>
                  <a:pt x="2093747" y="2126323"/>
                </a:moveTo>
                <a:lnTo>
                  <a:pt x="2093747" y="2094090"/>
                </a:lnTo>
                <a:lnTo>
                  <a:pt x="2125980" y="2094090"/>
                </a:lnTo>
                <a:lnTo>
                  <a:pt x="2125980" y="2061858"/>
                </a:lnTo>
                <a:lnTo>
                  <a:pt x="2093747" y="2061858"/>
                </a:lnTo>
                <a:lnTo>
                  <a:pt x="2093747" y="2029625"/>
                </a:lnTo>
                <a:lnTo>
                  <a:pt x="2061515" y="2029625"/>
                </a:lnTo>
                <a:lnTo>
                  <a:pt x="2061515" y="2061858"/>
                </a:lnTo>
                <a:lnTo>
                  <a:pt x="2029282" y="2061858"/>
                </a:lnTo>
                <a:lnTo>
                  <a:pt x="2029282" y="2094090"/>
                </a:lnTo>
                <a:lnTo>
                  <a:pt x="2061515" y="2094090"/>
                </a:lnTo>
                <a:lnTo>
                  <a:pt x="2061515" y="2126323"/>
                </a:lnTo>
                <a:lnTo>
                  <a:pt x="2093747" y="2126323"/>
                </a:lnTo>
                <a:close/>
                <a:moveTo>
                  <a:pt x="2162327" y="2263483"/>
                </a:moveTo>
                <a:lnTo>
                  <a:pt x="2162327" y="2231250"/>
                </a:lnTo>
                <a:lnTo>
                  <a:pt x="2194560" y="2231250"/>
                </a:lnTo>
                <a:lnTo>
                  <a:pt x="2194560" y="2199018"/>
                </a:lnTo>
                <a:lnTo>
                  <a:pt x="2162327" y="2199018"/>
                </a:lnTo>
                <a:lnTo>
                  <a:pt x="2162327" y="2166785"/>
                </a:lnTo>
                <a:lnTo>
                  <a:pt x="2130095" y="2166785"/>
                </a:lnTo>
                <a:lnTo>
                  <a:pt x="2130095" y="2199018"/>
                </a:lnTo>
                <a:lnTo>
                  <a:pt x="2097862" y="2199018"/>
                </a:lnTo>
                <a:lnTo>
                  <a:pt x="2097862" y="2231250"/>
                </a:lnTo>
                <a:lnTo>
                  <a:pt x="2130095" y="2231250"/>
                </a:lnTo>
                <a:lnTo>
                  <a:pt x="2130095" y="2263483"/>
                </a:lnTo>
                <a:lnTo>
                  <a:pt x="2162327" y="2263483"/>
                </a:lnTo>
                <a:close/>
                <a:moveTo>
                  <a:pt x="1581455" y="1618145"/>
                </a:moveTo>
                <a:lnTo>
                  <a:pt x="1581455" y="1650378"/>
                </a:lnTo>
                <a:lnTo>
                  <a:pt x="1549222" y="1650378"/>
                </a:lnTo>
                <a:lnTo>
                  <a:pt x="1549222" y="1682610"/>
                </a:lnTo>
                <a:lnTo>
                  <a:pt x="1581455" y="1682610"/>
                </a:lnTo>
                <a:lnTo>
                  <a:pt x="1581455" y="1714843"/>
                </a:lnTo>
                <a:lnTo>
                  <a:pt x="1613687" y="1714843"/>
                </a:lnTo>
                <a:lnTo>
                  <a:pt x="1613687" y="1682610"/>
                </a:lnTo>
                <a:lnTo>
                  <a:pt x="1645920" y="1682610"/>
                </a:lnTo>
                <a:lnTo>
                  <a:pt x="1645920" y="1650378"/>
                </a:lnTo>
                <a:lnTo>
                  <a:pt x="1613687" y="1650378"/>
                </a:lnTo>
                <a:lnTo>
                  <a:pt x="1613687" y="1618145"/>
                </a:lnTo>
                <a:lnTo>
                  <a:pt x="1581455" y="1618145"/>
                </a:lnTo>
                <a:close/>
                <a:moveTo>
                  <a:pt x="2198675" y="1755305"/>
                </a:moveTo>
                <a:lnTo>
                  <a:pt x="2198675" y="1787538"/>
                </a:lnTo>
                <a:lnTo>
                  <a:pt x="2166442" y="1787538"/>
                </a:lnTo>
                <a:lnTo>
                  <a:pt x="2166442" y="1819770"/>
                </a:lnTo>
                <a:lnTo>
                  <a:pt x="2198675" y="1819770"/>
                </a:lnTo>
                <a:lnTo>
                  <a:pt x="2198675" y="1852003"/>
                </a:lnTo>
                <a:lnTo>
                  <a:pt x="2230907" y="1852003"/>
                </a:lnTo>
                <a:lnTo>
                  <a:pt x="2230907" y="1819770"/>
                </a:lnTo>
                <a:lnTo>
                  <a:pt x="2263140" y="1819770"/>
                </a:lnTo>
                <a:lnTo>
                  <a:pt x="2263140" y="1787538"/>
                </a:lnTo>
                <a:lnTo>
                  <a:pt x="2230907" y="1787538"/>
                </a:lnTo>
                <a:lnTo>
                  <a:pt x="2230907" y="1755305"/>
                </a:lnTo>
                <a:lnTo>
                  <a:pt x="2198675" y="1755305"/>
                </a:lnTo>
                <a:close/>
                <a:moveTo>
                  <a:pt x="2267255" y="1618145"/>
                </a:moveTo>
                <a:lnTo>
                  <a:pt x="2267255" y="1650378"/>
                </a:lnTo>
                <a:lnTo>
                  <a:pt x="2235022" y="1650378"/>
                </a:lnTo>
                <a:lnTo>
                  <a:pt x="2235022" y="1682610"/>
                </a:lnTo>
                <a:lnTo>
                  <a:pt x="2267255" y="1682610"/>
                </a:lnTo>
                <a:lnTo>
                  <a:pt x="2267255" y="1714843"/>
                </a:lnTo>
                <a:lnTo>
                  <a:pt x="2299487" y="1714843"/>
                </a:lnTo>
                <a:lnTo>
                  <a:pt x="2299487" y="1682610"/>
                </a:lnTo>
                <a:lnTo>
                  <a:pt x="2331720" y="1682610"/>
                </a:lnTo>
                <a:lnTo>
                  <a:pt x="2331720" y="1650378"/>
                </a:lnTo>
                <a:lnTo>
                  <a:pt x="2299487" y="1650378"/>
                </a:lnTo>
                <a:lnTo>
                  <a:pt x="2299487" y="1618145"/>
                </a:lnTo>
                <a:lnTo>
                  <a:pt x="2267255" y="1618145"/>
                </a:lnTo>
                <a:close/>
                <a:moveTo>
                  <a:pt x="2061515" y="1755305"/>
                </a:moveTo>
                <a:lnTo>
                  <a:pt x="2061515" y="1787538"/>
                </a:lnTo>
                <a:lnTo>
                  <a:pt x="2029282" y="1787538"/>
                </a:lnTo>
                <a:lnTo>
                  <a:pt x="2029282" y="1819770"/>
                </a:lnTo>
                <a:lnTo>
                  <a:pt x="2061515" y="1819770"/>
                </a:lnTo>
                <a:lnTo>
                  <a:pt x="2061515" y="1852003"/>
                </a:lnTo>
                <a:lnTo>
                  <a:pt x="2093747" y="1852003"/>
                </a:lnTo>
                <a:lnTo>
                  <a:pt x="2093747" y="1819770"/>
                </a:lnTo>
                <a:lnTo>
                  <a:pt x="2125980" y="1819770"/>
                </a:lnTo>
                <a:lnTo>
                  <a:pt x="2125980" y="1787538"/>
                </a:lnTo>
                <a:lnTo>
                  <a:pt x="2093747" y="1787538"/>
                </a:lnTo>
                <a:lnTo>
                  <a:pt x="2093747" y="1755305"/>
                </a:lnTo>
                <a:lnTo>
                  <a:pt x="2061515" y="1755305"/>
                </a:lnTo>
                <a:close/>
                <a:moveTo>
                  <a:pt x="2335835" y="1755305"/>
                </a:moveTo>
                <a:lnTo>
                  <a:pt x="2335835" y="1787538"/>
                </a:lnTo>
                <a:lnTo>
                  <a:pt x="2303602" y="1787538"/>
                </a:lnTo>
                <a:lnTo>
                  <a:pt x="2303602" y="1819770"/>
                </a:lnTo>
                <a:lnTo>
                  <a:pt x="2335835" y="1819770"/>
                </a:lnTo>
                <a:lnTo>
                  <a:pt x="2335835" y="1852003"/>
                </a:lnTo>
                <a:lnTo>
                  <a:pt x="2368067" y="1852003"/>
                </a:lnTo>
                <a:lnTo>
                  <a:pt x="2368067" y="1819770"/>
                </a:lnTo>
                <a:lnTo>
                  <a:pt x="2400300" y="1819770"/>
                </a:lnTo>
                <a:lnTo>
                  <a:pt x="2400300" y="1787538"/>
                </a:lnTo>
                <a:lnTo>
                  <a:pt x="2368067" y="1787538"/>
                </a:lnTo>
                <a:lnTo>
                  <a:pt x="2368067" y="1755305"/>
                </a:lnTo>
                <a:lnTo>
                  <a:pt x="2335835" y="1755305"/>
                </a:lnTo>
                <a:close/>
                <a:moveTo>
                  <a:pt x="2130095" y="1618145"/>
                </a:moveTo>
                <a:lnTo>
                  <a:pt x="2130095" y="1650378"/>
                </a:lnTo>
                <a:lnTo>
                  <a:pt x="2097862" y="1650378"/>
                </a:lnTo>
                <a:lnTo>
                  <a:pt x="2097862" y="1682610"/>
                </a:lnTo>
                <a:lnTo>
                  <a:pt x="2130095" y="1682610"/>
                </a:lnTo>
                <a:lnTo>
                  <a:pt x="2130095" y="1714843"/>
                </a:lnTo>
                <a:lnTo>
                  <a:pt x="2162327" y="1714843"/>
                </a:lnTo>
                <a:lnTo>
                  <a:pt x="2162327" y="1682610"/>
                </a:lnTo>
                <a:lnTo>
                  <a:pt x="2194560" y="1682610"/>
                </a:lnTo>
                <a:lnTo>
                  <a:pt x="2194560" y="1650378"/>
                </a:lnTo>
                <a:lnTo>
                  <a:pt x="2162327" y="1650378"/>
                </a:lnTo>
                <a:lnTo>
                  <a:pt x="2162327" y="1618145"/>
                </a:lnTo>
                <a:lnTo>
                  <a:pt x="2130095" y="1618145"/>
                </a:lnTo>
                <a:close/>
                <a:moveTo>
                  <a:pt x="2299487" y="1989163"/>
                </a:moveTo>
                <a:lnTo>
                  <a:pt x="2299487" y="1956930"/>
                </a:lnTo>
                <a:lnTo>
                  <a:pt x="2331720" y="1956930"/>
                </a:lnTo>
                <a:lnTo>
                  <a:pt x="2331720" y="1924698"/>
                </a:lnTo>
                <a:lnTo>
                  <a:pt x="2299487" y="1924698"/>
                </a:lnTo>
                <a:lnTo>
                  <a:pt x="2299487" y="1892465"/>
                </a:lnTo>
                <a:lnTo>
                  <a:pt x="2267255" y="1892465"/>
                </a:lnTo>
                <a:lnTo>
                  <a:pt x="2267255" y="1924698"/>
                </a:lnTo>
                <a:lnTo>
                  <a:pt x="2235022" y="1924698"/>
                </a:lnTo>
                <a:lnTo>
                  <a:pt x="2235022" y="1956930"/>
                </a:lnTo>
                <a:lnTo>
                  <a:pt x="2267255" y="1956930"/>
                </a:lnTo>
                <a:lnTo>
                  <a:pt x="2267255" y="1989163"/>
                </a:lnTo>
                <a:lnTo>
                  <a:pt x="2299487" y="1989163"/>
                </a:lnTo>
                <a:close/>
                <a:moveTo>
                  <a:pt x="2404415" y="1892465"/>
                </a:moveTo>
                <a:lnTo>
                  <a:pt x="2404415" y="1924698"/>
                </a:lnTo>
                <a:lnTo>
                  <a:pt x="2372182" y="1924698"/>
                </a:lnTo>
                <a:lnTo>
                  <a:pt x="2372182" y="1956930"/>
                </a:lnTo>
                <a:lnTo>
                  <a:pt x="2404415" y="1956930"/>
                </a:lnTo>
                <a:lnTo>
                  <a:pt x="2404415" y="1989163"/>
                </a:lnTo>
                <a:lnTo>
                  <a:pt x="2436647" y="1989163"/>
                </a:lnTo>
                <a:lnTo>
                  <a:pt x="2436647" y="1956930"/>
                </a:lnTo>
                <a:lnTo>
                  <a:pt x="2468880" y="1956930"/>
                </a:lnTo>
                <a:lnTo>
                  <a:pt x="2468880" y="1924698"/>
                </a:lnTo>
                <a:lnTo>
                  <a:pt x="2436647" y="1924698"/>
                </a:lnTo>
                <a:lnTo>
                  <a:pt x="2436647" y="1892465"/>
                </a:lnTo>
                <a:lnTo>
                  <a:pt x="2404415" y="1892465"/>
                </a:lnTo>
                <a:close/>
                <a:moveTo>
                  <a:pt x="2162327" y="1989163"/>
                </a:moveTo>
                <a:lnTo>
                  <a:pt x="2162327" y="1956930"/>
                </a:lnTo>
                <a:lnTo>
                  <a:pt x="2194560" y="1956930"/>
                </a:lnTo>
                <a:lnTo>
                  <a:pt x="2194560" y="1924698"/>
                </a:lnTo>
                <a:lnTo>
                  <a:pt x="2162327" y="1924698"/>
                </a:lnTo>
                <a:lnTo>
                  <a:pt x="2162327" y="1892465"/>
                </a:lnTo>
                <a:lnTo>
                  <a:pt x="2130095" y="1892465"/>
                </a:lnTo>
                <a:lnTo>
                  <a:pt x="2130095" y="1924698"/>
                </a:lnTo>
                <a:lnTo>
                  <a:pt x="2097862" y="1924698"/>
                </a:lnTo>
                <a:lnTo>
                  <a:pt x="2097862" y="1956930"/>
                </a:lnTo>
                <a:lnTo>
                  <a:pt x="2130095" y="1956930"/>
                </a:lnTo>
                <a:lnTo>
                  <a:pt x="2130095" y="1989163"/>
                </a:lnTo>
                <a:lnTo>
                  <a:pt x="2162327" y="1989163"/>
                </a:lnTo>
                <a:close/>
                <a:moveTo>
                  <a:pt x="2472995" y="1755305"/>
                </a:moveTo>
                <a:lnTo>
                  <a:pt x="2472995" y="1787538"/>
                </a:lnTo>
                <a:lnTo>
                  <a:pt x="2440762" y="1787538"/>
                </a:lnTo>
                <a:lnTo>
                  <a:pt x="2440762" y="1819770"/>
                </a:lnTo>
                <a:lnTo>
                  <a:pt x="2472995" y="1819770"/>
                </a:lnTo>
                <a:lnTo>
                  <a:pt x="2472995" y="1852003"/>
                </a:lnTo>
                <a:lnTo>
                  <a:pt x="2505227" y="1852003"/>
                </a:lnTo>
                <a:lnTo>
                  <a:pt x="2505227" y="1819770"/>
                </a:lnTo>
                <a:lnTo>
                  <a:pt x="2537460" y="1819770"/>
                </a:lnTo>
                <a:lnTo>
                  <a:pt x="2537460" y="1787538"/>
                </a:lnTo>
                <a:lnTo>
                  <a:pt x="2505227" y="1787538"/>
                </a:lnTo>
                <a:lnTo>
                  <a:pt x="2505227" y="1755305"/>
                </a:lnTo>
                <a:lnTo>
                  <a:pt x="2472995" y="1755305"/>
                </a:lnTo>
                <a:close/>
                <a:moveTo>
                  <a:pt x="1924355" y="1755305"/>
                </a:moveTo>
                <a:lnTo>
                  <a:pt x="1924355" y="1787538"/>
                </a:lnTo>
                <a:lnTo>
                  <a:pt x="1892122" y="1787538"/>
                </a:lnTo>
                <a:lnTo>
                  <a:pt x="1892122" y="1819770"/>
                </a:lnTo>
                <a:lnTo>
                  <a:pt x="1924355" y="1819770"/>
                </a:lnTo>
                <a:lnTo>
                  <a:pt x="1924355" y="1852003"/>
                </a:lnTo>
                <a:lnTo>
                  <a:pt x="1956587" y="1852003"/>
                </a:lnTo>
                <a:lnTo>
                  <a:pt x="1956587" y="1819770"/>
                </a:lnTo>
                <a:lnTo>
                  <a:pt x="1988820" y="1819770"/>
                </a:lnTo>
                <a:lnTo>
                  <a:pt x="1988820" y="1787538"/>
                </a:lnTo>
                <a:lnTo>
                  <a:pt x="1956587" y="1787538"/>
                </a:lnTo>
                <a:lnTo>
                  <a:pt x="1956587" y="1755305"/>
                </a:lnTo>
                <a:lnTo>
                  <a:pt x="1924355" y="1755305"/>
                </a:lnTo>
                <a:close/>
                <a:moveTo>
                  <a:pt x="1650035" y="1755305"/>
                </a:moveTo>
                <a:lnTo>
                  <a:pt x="1650035" y="1787538"/>
                </a:lnTo>
                <a:lnTo>
                  <a:pt x="1617802" y="1787538"/>
                </a:lnTo>
                <a:lnTo>
                  <a:pt x="1617802" y="1819770"/>
                </a:lnTo>
                <a:lnTo>
                  <a:pt x="1650035" y="1819770"/>
                </a:lnTo>
                <a:lnTo>
                  <a:pt x="1650035" y="1852003"/>
                </a:lnTo>
                <a:lnTo>
                  <a:pt x="1682267" y="1852003"/>
                </a:lnTo>
                <a:lnTo>
                  <a:pt x="1682267" y="1819770"/>
                </a:lnTo>
                <a:lnTo>
                  <a:pt x="1714500" y="1819770"/>
                </a:lnTo>
                <a:lnTo>
                  <a:pt x="1714500" y="1787538"/>
                </a:lnTo>
                <a:lnTo>
                  <a:pt x="1682267" y="1787538"/>
                </a:lnTo>
                <a:lnTo>
                  <a:pt x="1682267" y="1755305"/>
                </a:lnTo>
                <a:lnTo>
                  <a:pt x="1650035" y="1755305"/>
                </a:lnTo>
                <a:close/>
                <a:moveTo>
                  <a:pt x="2025167" y="1989163"/>
                </a:moveTo>
                <a:lnTo>
                  <a:pt x="2025167" y="1956930"/>
                </a:lnTo>
                <a:lnTo>
                  <a:pt x="2057400" y="1956930"/>
                </a:lnTo>
                <a:lnTo>
                  <a:pt x="2057400" y="1924698"/>
                </a:lnTo>
                <a:lnTo>
                  <a:pt x="2025167" y="1924698"/>
                </a:lnTo>
                <a:lnTo>
                  <a:pt x="2025167" y="1892465"/>
                </a:lnTo>
                <a:lnTo>
                  <a:pt x="1992935" y="1892465"/>
                </a:lnTo>
                <a:lnTo>
                  <a:pt x="1992935" y="1924698"/>
                </a:lnTo>
                <a:lnTo>
                  <a:pt x="1960702" y="1924698"/>
                </a:lnTo>
                <a:lnTo>
                  <a:pt x="1960702" y="1956930"/>
                </a:lnTo>
                <a:lnTo>
                  <a:pt x="1992935" y="1956930"/>
                </a:lnTo>
                <a:lnTo>
                  <a:pt x="1992935" y="1989163"/>
                </a:lnTo>
                <a:lnTo>
                  <a:pt x="2025167" y="1989163"/>
                </a:lnTo>
                <a:close/>
                <a:moveTo>
                  <a:pt x="1992935" y="1618145"/>
                </a:moveTo>
                <a:lnTo>
                  <a:pt x="1992935" y="1650378"/>
                </a:lnTo>
                <a:lnTo>
                  <a:pt x="1960702" y="1650378"/>
                </a:lnTo>
                <a:lnTo>
                  <a:pt x="1960702" y="1682610"/>
                </a:lnTo>
                <a:lnTo>
                  <a:pt x="1992935" y="1682610"/>
                </a:lnTo>
                <a:lnTo>
                  <a:pt x="1992935" y="1714843"/>
                </a:lnTo>
                <a:lnTo>
                  <a:pt x="2025167" y="1714843"/>
                </a:lnTo>
                <a:lnTo>
                  <a:pt x="2025167" y="1682610"/>
                </a:lnTo>
                <a:lnTo>
                  <a:pt x="2057400" y="1682610"/>
                </a:lnTo>
                <a:lnTo>
                  <a:pt x="2057400" y="1650378"/>
                </a:lnTo>
                <a:lnTo>
                  <a:pt x="2025167" y="1650378"/>
                </a:lnTo>
                <a:lnTo>
                  <a:pt x="2025167" y="1618145"/>
                </a:lnTo>
                <a:lnTo>
                  <a:pt x="1992935" y="1618145"/>
                </a:lnTo>
                <a:close/>
                <a:moveTo>
                  <a:pt x="1444295" y="1618145"/>
                </a:moveTo>
                <a:lnTo>
                  <a:pt x="1444295" y="1650378"/>
                </a:lnTo>
                <a:lnTo>
                  <a:pt x="1412062" y="1650378"/>
                </a:lnTo>
                <a:lnTo>
                  <a:pt x="1412062" y="1682610"/>
                </a:lnTo>
                <a:lnTo>
                  <a:pt x="1444295" y="1682610"/>
                </a:lnTo>
                <a:lnTo>
                  <a:pt x="1444295" y="1714843"/>
                </a:lnTo>
                <a:lnTo>
                  <a:pt x="1476527" y="1714843"/>
                </a:lnTo>
                <a:lnTo>
                  <a:pt x="1476527" y="1682610"/>
                </a:lnTo>
                <a:lnTo>
                  <a:pt x="1508760" y="1682610"/>
                </a:lnTo>
                <a:lnTo>
                  <a:pt x="1508760" y="1650378"/>
                </a:lnTo>
                <a:lnTo>
                  <a:pt x="1476527" y="1650378"/>
                </a:lnTo>
                <a:lnTo>
                  <a:pt x="1476527" y="1618145"/>
                </a:lnTo>
                <a:lnTo>
                  <a:pt x="1444295" y="1618145"/>
                </a:lnTo>
                <a:close/>
                <a:moveTo>
                  <a:pt x="1512875" y="1755305"/>
                </a:moveTo>
                <a:lnTo>
                  <a:pt x="1512875" y="1787538"/>
                </a:lnTo>
                <a:lnTo>
                  <a:pt x="1480642" y="1787538"/>
                </a:lnTo>
                <a:lnTo>
                  <a:pt x="1480642" y="1819770"/>
                </a:lnTo>
                <a:lnTo>
                  <a:pt x="1512875" y="1819770"/>
                </a:lnTo>
                <a:lnTo>
                  <a:pt x="1512875" y="1852003"/>
                </a:lnTo>
                <a:lnTo>
                  <a:pt x="1545107" y="1852003"/>
                </a:lnTo>
                <a:lnTo>
                  <a:pt x="1545107" y="1819770"/>
                </a:lnTo>
                <a:lnTo>
                  <a:pt x="1577340" y="1819770"/>
                </a:lnTo>
                <a:lnTo>
                  <a:pt x="1577340" y="1787538"/>
                </a:lnTo>
                <a:lnTo>
                  <a:pt x="1545107" y="1787538"/>
                </a:lnTo>
                <a:lnTo>
                  <a:pt x="1545107" y="1755305"/>
                </a:lnTo>
                <a:lnTo>
                  <a:pt x="1512875" y="1755305"/>
                </a:lnTo>
                <a:close/>
                <a:moveTo>
                  <a:pt x="1855775" y="1618145"/>
                </a:moveTo>
                <a:lnTo>
                  <a:pt x="1855775" y="1650378"/>
                </a:lnTo>
                <a:lnTo>
                  <a:pt x="1823542" y="1650378"/>
                </a:lnTo>
                <a:lnTo>
                  <a:pt x="1823542" y="1682610"/>
                </a:lnTo>
                <a:lnTo>
                  <a:pt x="1855775" y="1682610"/>
                </a:lnTo>
                <a:lnTo>
                  <a:pt x="1855775" y="1714843"/>
                </a:lnTo>
                <a:lnTo>
                  <a:pt x="1888007" y="1714843"/>
                </a:lnTo>
                <a:lnTo>
                  <a:pt x="1888007" y="1682610"/>
                </a:lnTo>
                <a:lnTo>
                  <a:pt x="1920240" y="1682610"/>
                </a:lnTo>
                <a:lnTo>
                  <a:pt x="1920240" y="1650378"/>
                </a:lnTo>
                <a:lnTo>
                  <a:pt x="1888007" y="1650378"/>
                </a:lnTo>
                <a:lnTo>
                  <a:pt x="1888007" y="1618145"/>
                </a:lnTo>
                <a:lnTo>
                  <a:pt x="1855775" y="1618145"/>
                </a:lnTo>
                <a:close/>
                <a:moveTo>
                  <a:pt x="1375715" y="1755305"/>
                </a:moveTo>
                <a:lnTo>
                  <a:pt x="1375715" y="1787538"/>
                </a:lnTo>
                <a:lnTo>
                  <a:pt x="1343482" y="1787538"/>
                </a:lnTo>
                <a:lnTo>
                  <a:pt x="1343482" y="1819770"/>
                </a:lnTo>
                <a:lnTo>
                  <a:pt x="1375715" y="1819770"/>
                </a:lnTo>
                <a:lnTo>
                  <a:pt x="1375715" y="1852003"/>
                </a:lnTo>
                <a:lnTo>
                  <a:pt x="1407947" y="1852003"/>
                </a:lnTo>
                <a:lnTo>
                  <a:pt x="1407947" y="1819770"/>
                </a:lnTo>
                <a:lnTo>
                  <a:pt x="1440180" y="1819770"/>
                </a:lnTo>
                <a:lnTo>
                  <a:pt x="1440180" y="1787538"/>
                </a:lnTo>
                <a:lnTo>
                  <a:pt x="1407947" y="1787538"/>
                </a:lnTo>
                <a:lnTo>
                  <a:pt x="1407947" y="1755305"/>
                </a:lnTo>
                <a:lnTo>
                  <a:pt x="1375715" y="1755305"/>
                </a:lnTo>
                <a:close/>
                <a:moveTo>
                  <a:pt x="1718615" y="1618145"/>
                </a:moveTo>
                <a:lnTo>
                  <a:pt x="1718615" y="1650378"/>
                </a:lnTo>
                <a:lnTo>
                  <a:pt x="1686382" y="1650378"/>
                </a:lnTo>
                <a:lnTo>
                  <a:pt x="1686382" y="1682610"/>
                </a:lnTo>
                <a:lnTo>
                  <a:pt x="1718615" y="1682610"/>
                </a:lnTo>
                <a:lnTo>
                  <a:pt x="1718615" y="1714843"/>
                </a:lnTo>
                <a:lnTo>
                  <a:pt x="1750847" y="1714843"/>
                </a:lnTo>
                <a:lnTo>
                  <a:pt x="1750847" y="1682610"/>
                </a:lnTo>
                <a:lnTo>
                  <a:pt x="1783080" y="1682610"/>
                </a:lnTo>
                <a:lnTo>
                  <a:pt x="1783080" y="1650378"/>
                </a:lnTo>
                <a:lnTo>
                  <a:pt x="1750847" y="1650378"/>
                </a:lnTo>
                <a:lnTo>
                  <a:pt x="1750847" y="1618145"/>
                </a:lnTo>
                <a:lnTo>
                  <a:pt x="1718615" y="1618145"/>
                </a:lnTo>
                <a:close/>
                <a:moveTo>
                  <a:pt x="1787195" y="1755305"/>
                </a:moveTo>
                <a:lnTo>
                  <a:pt x="1787195" y="1787538"/>
                </a:lnTo>
                <a:lnTo>
                  <a:pt x="1754962" y="1787538"/>
                </a:lnTo>
                <a:lnTo>
                  <a:pt x="1754962" y="1819770"/>
                </a:lnTo>
                <a:lnTo>
                  <a:pt x="1787195" y="1819770"/>
                </a:lnTo>
                <a:lnTo>
                  <a:pt x="1787195" y="1852003"/>
                </a:lnTo>
                <a:lnTo>
                  <a:pt x="1819427" y="1852003"/>
                </a:lnTo>
                <a:lnTo>
                  <a:pt x="1819427" y="1819770"/>
                </a:lnTo>
                <a:lnTo>
                  <a:pt x="1851660" y="1819770"/>
                </a:lnTo>
                <a:lnTo>
                  <a:pt x="1851660" y="1787538"/>
                </a:lnTo>
                <a:lnTo>
                  <a:pt x="1819427" y="1787538"/>
                </a:lnTo>
                <a:lnTo>
                  <a:pt x="1819427" y="1755305"/>
                </a:lnTo>
                <a:lnTo>
                  <a:pt x="1787195" y="1755305"/>
                </a:lnTo>
                <a:close/>
                <a:moveTo>
                  <a:pt x="626135" y="1151801"/>
                </a:moveTo>
                <a:lnTo>
                  <a:pt x="648767" y="1151801"/>
                </a:lnTo>
                <a:lnTo>
                  <a:pt x="648767" y="1129170"/>
                </a:lnTo>
                <a:lnTo>
                  <a:pt x="671398" y="1129170"/>
                </a:lnTo>
                <a:lnTo>
                  <a:pt x="671398" y="1106538"/>
                </a:lnTo>
                <a:lnTo>
                  <a:pt x="648767" y="1106538"/>
                </a:lnTo>
                <a:lnTo>
                  <a:pt x="648767" y="1083907"/>
                </a:lnTo>
                <a:lnTo>
                  <a:pt x="626135" y="1083907"/>
                </a:lnTo>
                <a:lnTo>
                  <a:pt x="626135" y="1106538"/>
                </a:lnTo>
                <a:lnTo>
                  <a:pt x="603504" y="1106538"/>
                </a:lnTo>
                <a:lnTo>
                  <a:pt x="603504" y="1129170"/>
                </a:lnTo>
                <a:lnTo>
                  <a:pt x="626135" y="1129170"/>
                </a:lnTo>
                <a:lnTo>
                  <a:pt x="626135" y="1151801"/>
                </a:lnTo>
                <a:close/>
                <a:moveTo>
                  <a:pt x="697116" y="733463"/>
                </a:moveTo>
                <a:lnTo>
                  <a:pt x="714946" y="733463"/>
                </a:lnTo>
                <a:lnTo>
                  <a:pt x="714946" y="715289"/>
                </a:lnTo>
                <a:lnTo>
                  <a:pt x="733120" y="715289"/>
                </a:lnTo>
                <a:lnTo>
                  <a:pt x="733120" y="697459"/>
                </a:lnTo>
                <a:lnTo>
                  <a:pt x="714946" y="697459"/>
                </a:lnTo>
                <a:lnTo>
                  <a:pt x="714946" y="679285"/>
                </a:lnTo>
                <a:lnTo>
                  <a:pt x="697116" y="679285"/>
                </a:lnTo>
                <a:lnTo>
                  <a:pt x="697116" y="697459"/>
                </a:lnTo>
                <a:lnTo>
                  <a:pt x="678942" y="697459"/>
                </a:lnTo>
                <a:lnTo>
                  <a:pt x="678942" y="715289"/>
                </a:lnTo>
                <a:lnTo>
                  <a:pt x="697116" y="715289"/>
                </a:lnTo>
                <a:lnTo>
                  <a:pt x="697116" y="733463"/>
                </a:lnTo>
                <a:close/>
                <a:moveTo>
                  <a:pt x="695058" y="1013955"/>
                </a:moveTo>
                <a:lnTo>
                  <a:pt x="717004" y="1013955"/>
                </a:lnTo>
                <a:lnTo>
                  <a:pt x="717004" y="991667"/>
                </a:lnTo>
                <a:lnTo>
                  <a:pt x="739292" y="991667"/>
                </a:lnTo>
                <a:lnTo>
                  <a:pt x="739292" y="969721"/>
                </a:lnTo>
                <a:lnTo>
                  <a:pt x="717004" y="969721"/>
                </a:lnTo>
                <a:lnTo>
                  <a:pt x="717004" y="947433"/>
                </a:lnTo>
                <a:lnTo>
                  <a:pt x="695058" y="947433"/>
                </a:lnTo>
                <a:lnTo>
                  <a:pt x="695058" y="969721"/>
                </a:lnTo>
                <a:lnTo>
                  <a:pt x="672770" y="969721"/>
                </a:lnTo>
                <a:lnTo>
                  <a:pt x="672770" y="991667"/>
                </a:lnTo>
                <a:lnTo>
                  <a:pt x="695058" y="991667"/>
                </a:lnTo>
                <a:lnTo>
                  <a:pt x="695058" y="1013955"/>
                </a:lnTo>
                <a:close/>
                <a:moveTo>
                  <a:pt x="766381" y="594246"/>
                </a:moveTo>
                <a:lnTo>
                  <a:pt x="782841" y="594246"/>
                </a:lnTo>
                <a:lnTo>
                  <a:pt x="782841" y="577444"/>
                </a:lnTo>
                <a:lnTo>
                  <a:pt x="799643" y="577444"/>
                </a:lnTo>
                <a:lnTo>
                  <a:pt x="799643" y="560984"/>
                </a:lnTo>
                <a:lnTo>
                  <a:pt x="782841" y="560984"/>
                </a:lnTo>
                <a:lnTo>
                  <a:pt x="782841" y="544182"/>
                </a:lnTo>
                <a:lnTo>
                  <a:pt x="766381" y="544182"/>
                </a:lnTo>
                <a:lnTo>
                  <a:pt x="766381" y="560984"/>
                </a:lnTo>
                <a:lnTo>
                  <a:pt x="749579" y="560984"/>
                </a:lnTo>
                <a:lnTo>
                  <a:pt x="749579" y="577444"/>
                </a:lnTo>
                <a:lnTo>
                  <a:pt x="766381" y="577444"/>
                </a:lnTo>
                <a:lnTo>
                  <a:pt x="766381" y="594246"/>
                </a:lnTo>
                <a:close/>
                <a:moveTo>
                  <a:pt x="763981" y="875424"/>
                </a:moveTo>
                <a:lnTo>
                  <a:pt x="785241" y="875424"/>
                </a:lnTo>
                <a:lnTo>
                  <a:pt x="785241" y="854164"/>
                </a:lnTo>
                <a:lnTo>
                  <a:pt x="806501" y="854164"/>
                </a:lnTo>
                <a:lnTo>
                  <a:pt x="806501" y="832904"/>
                </a:lnTo>
                <a:lnTo>
                  <a:pt x="785241" y="832904"/>
                </a:lnTo>
                <a:lnTo>
                  <a:pt x="785241" y="811644"/>
                </a:lnTo>
                <a:lnTo>
                  <a:pt x="763981" y="811644"/>
                </a:lnTo>
                <a:lnTo>
                  <a:pt x="763981" y="832904"/>
                </a:lnTo>
                <a:lnTo>
                  <a:pt x="742721" y="832904"/>
                </a:lnTo>
                <a:lnTo>
                  <a:pt x="742721" y="854164"/>
                </a:lnTo>
                <a:lnTo>
                  <a:pt x="763981" y="854164"/>
                </a:lnTo>
                <a:lnTo>
                  <a:pt x="763981" y="875424"/>
                </a:lnTo>
                <a:close/>
                <a:moveTo>
                  <a:pt x="630250" y="590817"/>
                </a:moveTo>
                <a:lnTo>
                  <a:pt x="644652" y="590817"/>
                </a:lnTo>
                <a:lnTo>
                  <a:pt x="644652" y="576415"/>
                </a:lnTo>
                <a:lnTo>
                  <a:pt x="659054" y="576415"/>
                </a:lnTo>
                <a:lnTo>
                  <a:pt x="659054" y="562013"/>
                </a:lnTo>
                <a:lnTo>
                  <a:pt x="644652" y="562013"/>
                </a:lnTo>
                <a:lnTo>
                  <a:pt x="644652" y="547611"/>
                </a:lnTo>
                <a:lnTo>
                  <a:pt x="630250" y="547611"/>
                </a:lnTo>
                <a:lnTo>
                  <a:pt x="630250" y="562013"/>
                </a:lnTo>
                <a:lnTo>
                  <a:pt x="615848" y="562013"/>
                </a:lnTo>
                <a:lnTo>
                  <a:pt x="615848" y="576415"/>
                </a:lnTo>
                <a:lnTo>
                  <a:pt x="630250" y="576415"/>
                </a:lnTo>
                <a:lnTo>
                  <a:pt x="630250" y="590817"/>
                </a:lnTo>
                <a:close/>
                <a:moveTo>
                  <a:pt x="699516" y="451256"/>
                </a:moveTo>
                <a:lnTo>
                  <a:pt x="712546" y="451256"/>
                </a:lnTo>
                <a:lnTo>
                  <a:pt x="712546" y="438569"/>
                </a:lnTo>
                <a:lnTo>
                  <a:pt x="725233" y="438569"/>
                </a:lnTo>
                <a:lnTo>
                  <a:pt x="725233" y="425539"/>
                </a:lnTo>
                <a:lnTo>
                  <a:pt x="712546" y="425539"/>
                </a:lnTo>
                <a:lnTo>
                  <a:pt x="712546" y="412852"/>
                </a:lnTo>
                <a:lnTo>
                  <a:pt x="699516" y="412852"/>
                </a:lnTo>
                <a:lnTo>
                  <a:pt x="699516" y="425539"/>
                </a:lnTo>
                <a:lnTo>
                  <a:pt x="686829" y="425539"/>
                </a:lnTo>
                <a:lnTo>
                  <a:pt x="686829" y="438569"/>
                </a:lnTo>
                <a:lnTo>
                  <a:pt x="699516" y="438569"/>
                </a:lnTo>
                <a:lnTo>
                  <a:pt x="699516" y="451256"/>
                </a:lnTo>
                <a:close/>
                <a:moveTo>
                  <a:pt x="627850" y="871995"/>
                </a:moveTo>
                <a:lnTo>
                  <a:pt x="647052" y="871995"/>
                </a:lnTo>
                <a:lnTo>
                  <a:pt x="647052" y="853135"/>
                </a:lnTo>
                <a:lnTo>
                  <a:pt x="665912" y="853135"/>
                </a:lnTo>
                <a:lnTo>
                  <a:pt x="665912" y="833933"/>
                </a:lnTo>
                <a:lnTo>
                  <a:pt x="647052" y="833933"/>
                </a:lnTo>
                <a:lnTo>
                  <a:pt x="647052" y="815073"/>
                </a:lnTo>
                <a:lnTo>
                  <a:pt x="627850" y="815073"/>
                </a:lnTo>
                <a:lnTo>
                  <a:pt x="627850" y="833933"/>
                </a:lnTo>
                <a:lnTo>
                  <a:pt x="608990" y="833933"/>
                </a:lnTo>
                <a:lnTo>
                  <a:pt x="608990" y="853135"/>
                </a:lnTo>
                <a:lnTo>
                  <a:pt x="627850" y="853135"/>
                </a:lnTo>
                <a:lnTo>
                  <a:pt x="627850" y="871995"/>
                </a:lnTo>
                <a:close/>
                <a:moveTo>
                  <a:pt x="557555" y="1289304"/>
                </a:moveTo>
                <a:lnTo>
                  <a:pt x="580187" y="1289304"/>
                </a:lnTo>
                <a:lnTo>
                  <a:pt x="580187" y="1266330"/>
                </a:lnTo>
                <a:lnTo>
                  <a:pt x="603161" y="1266330"/>
                </a:lnTo>
                <a:lnTo>
                  <a:pt x="603161" y="1243698"/>
                </a:lnTo>
                <a:lnTo>
                  <a:pt x="580187" y="1243698"/>
                </a:lnTo>
                <a:lnTo>
                  <a:pt x="580187" y="1220724"/>
                </a:lnTo>
                <a:lnTo>
                  <a:pt x="557555" y="1220724"/>
                </a:lnTo>
                <a:lnTo>
                  <a:pt x="557555" y="1243698"/>
                </a:lnTo>
                <a:lnTo>
                  <a:pt x="534581" y="1243698"/>
                </a:lnTo>
                <a:lnTo>
                  <a:pt x="534581" y="1266330"/>
                </a:lnTo>
                <a:lnTo>
                  <a:pt x="557555" y="1266330"/>
                </a:lnTo>
                <a:lnTo>
                  <a:pt x="557555" y="1289304"/>
                </a:lnTo>
                <a:close/>
                <a:moveTo>
                  <a:pt x="560984" y="729691"/>
                </a:moveTo>
                <a:lnTo>
                  <a:pt x="576758" y="729691"/>
                </a:lnTo>
                <a:lnTo>
                  <a:pt x="576758" y="714261"/>
                </a:lnTo>
                <a:lnTo>
                  <a:pt x="592188" y="714261"/>
                </a:lnTo>
                <a:lnTo>
                  <a:pt x="592188" y="698487"/>
                </a:lnTo>
                <a:lnTo>
                  <a:pt x="576758" y="698487"/>
                </a:lnTo>
                <a:lnTo>
                  <a:pt x="576758" y="683057"/>
                </a:lnTo>
                <a:lnTo>
                  <a:pt x="560984" y="683057"/>
                </a:lnTo>
                <a:lnTo>
                  <a:pt x="560984" y="698487"/>
                </a:lnTo>
                <a:lnTo>
                  <a:pt x="545554" y="698487"/>
                </a:lnTo>
                <a:lnTo>
                  <a:pt x="545554" y="714261"/>
                </a:lnTo>
                <a:lnTo>
                  <a:pt x="560984" y="714261"/>
                </a:lnTo>
                <a:lnTo>
                  <a:pt x="560984" y="729691"/>
                </a:lnTo>
                <a:close/>
                <a:moveTo>
                  <a:pt x="149504" y="1552994"/>
                </a:moveTo>
                <a:lnTo>
                  <a:pt x="165278" y="1552994"/>
                </a:lnTo>
                <a:lnTo>
                  <a:pt x="165278" y="1537221"/>
                </a:lnTo>
                <a:lnTo>
                  <a:pt x="181051" y="1537221"/>
                </a:lnTo>
                <a:lnTo>
                  <a:pt x="181051" y="1521447"/>
                </a:lnTo>
                <a:lnTo>
                  <a:pt x="165278" y="1521447"/>
                </a:lnTo>
                <a:lnTo>
                  <a:pt x="165278" y="1505674"/>
                </a:lnTo>
                <a:lnTo>
                  <a:pt x="149504" y="1505674"/>
                </a:lnTo>
                <a:lnTo>
                  <a:pt x="149504" y="1521447"/>
                </a:lnTo>
                <a:lnTo>
                  <a:pt x="133731" y="1521447"/>
                </a:lnTo>
                <a:lnTo>
                  <a:pt x="133731" y="1537221"/>
                </a:lnTo>
                <a:lnTo>
                  <a:pt x="149504" y="1537221"/>
                </a:lnTo>
                <a:lnTo>
                  <a:pt x="149504" y="1552994"/>
                </a:lnTo>
                <a:close/>
                <a:moveTo>
                  <a:pt x="558927" y="1010183"/>
                </a:moveTo>
                <a:lnTo>
                  <a:pt x="578815" y="1010183"/>
                </a:lnTo>
                <a:lnTo>
                  <a:pt x="578815" y="990638"/>
                </a:lnTo>
                <a:lnTo>
                  <a:pt x="598360" y="990638"/>
                </a:lnTo>
                <a:lnTo>
                  <a:pt x="598360" y="970750"/>
                </a:lnTo>
                <a:lnTo>
                  <a:pt x="578815" y="970750"/>
                </a:lnTo>
                <a:lnTo>
                  <a:pt x="578815" y="951205"/>
                </a:lnTo>
                <a:lnTo>
                  <a:pt x="558927" y="951205"/>
                </a:lnTo>
                <a:lnTo>
                  <a:pt x="558927" y="970750"/>
                </a:lnTo>
                <a:lnTo>
                  <a:pt x="539382" y="970750"/>
                </a:lnTo>
                <a:lnTo>
                  <a:pt x="539382" y="990638"/>
                </a:lnTo>
                <a:lnTo>
                  <a:pt x="558927" y="990638"/>
                </a:lnTo>
                <a:lnTo>
                  <a:pt x="558927" y="1010183"/>
                </a:lnTo>
                <a:close/>
                <a:moveTo>
                  <a:pt x="969378" y="739635"/>
                </a:moveTo>
                <a:lnTo>
                  <a:pt x="991324" y="739635"/>
                </a:lnTo>
                <a:lnTo>
                  <a:pt x="991324" y="717347"/>
                </a:lnTo>
                <a:lnTo>
                  <a:pt x="1013612" y="717347"/>
                </a:lnTo>
                <a:lnTo>
                  <a:pt x="1013612" y="695401"/>
                </a:lnTo>
                <a:lnTo>
                  <a:pt x="991324" y="695401"/>
                </a:lnTo>
                <a:lnTo>
                  <a:pt x="991324" y="673113"/>
                </a:lnTo>
                <a:lnTo>
                  <a:pt x="969378" y="673113"/>
                </a:lnTo>
                <a:lnTo>
                  <a:pt x="969378" y="695401"/>
                </a:lnTo>
                <a:lnTo>
                  <a:pt x="947090" y="695401"/>
                </a:lnTo>
                <a:lnTo>
                  <a:pt x="947090" y="717347"/>
                </a:lnTo>
                <a:lnTo>
                  <a:pt x="969378" y="717347"/>
                </a:lnTo>
                <a:lnTo>
                  <a:pt x="969378" y="739635"/>
                </a:lnTo>
                <a:close/>
                <a:moveTo>
                  <a:pt x="2505227" y="2126323"/>
                </a:moveTo>
                <a:lnTo>
                  <a:pt x="2505227" y="2094090"/>
                </a:lnTo>
                <a:lnTo>
                  <a:pt x="2537460" y="2094090"/>
                </a:lnTo>
                <a:lnTo>
                  <a:pt x="2537460" y="2061858"/>
                </a:lnTo>
                <a:lnTo>
                  <a:pt x="2505227" y="2061858"/>
                </a:lnTo>
                <a:lnTo>
                  <a:pt x="2505227" y="2029625"/>
                </a:lnTo>
                <a:lnTo>
                  <a:pt x="2472995" y="2029625"/>
                </a:lnTo>
                <a:lnTo>
                  <a:pt x="2472995" y="2061858"/>
                </a:lnTo>
                <a:lnTo>
                  <a:pt x="2440762" y="2061858"/>
                </a:lnTo>
                <a:lnTo>
                  <a:pt x="2440762" y="2094090"/>
                </a:lnTo>
                <a:lnTo>
                  <a:pt x="2472995" y="2094090"/>
                </a:lnTo>
                <a:lnTo>
                  <a:pt x="2472995" y="2126323"/>
                </a:lnTo>
                <a:lnTo>
                  <a:pt x="2505227" y="2126323"/>
                </a:lnTo>
                <a:close/>
                <a:moveTo>
                  <a:pt x="971779" y="457429"/>
                </a:moveTo>
                <a:lnTo>
                  <a:pt x="988924" y="457429"/>
                </a:lnTo>
                <a:lnTo>
                  <a:pt x="988924" y="440627"/>
                </a:lnTo>
                <a:lnTo>
                  <a:pt x="1005726" y="440627"/>
                </a:lnTo>
                <a:lnTo>
                  <a:pt x="1005726" y="423482"/>
                </a:lnTo>
                <a:lnTo>
                  <a:pt x="988924" y="423482"/>
                </a:lnTo>
                <a:lnTo>
                  <a:pt x="988924" y="406679"/>
                </a:lnTo>
                <a:lnTo>
                  <a:pt x="971779" y="406679"/>
                </a:lnTo>
                <a:lnTo>
                  <a:pt x="971779" y="423482"/>
                </a:lnTo>
                <a:lnTo>
                  <a:pt x="954976" y="423482"/>
                </a:lnTo>
                <a:lnTo>
                  <a:pt x="954976" y="440627"/>
                </a:lnTo>
                <a:lnTo>
                  <a:pt x="971779" y="440627"/>
                </a:lnTo>
                <a:lnTo>
                  <a:pt x="971779" y="457429"/>
                </a:lnTo>
                <a:close/>
                <a:moveTo>
                  <a:pt x="1041387" y="317183"/>
                </a:moveTo>
                <a:lnTo>
                  <a:pt x="1056475" y="317183"/>
                </a:lnTo>
                <a:lnTo>
                  <a:pt x="1056475" y="302438"/>
                </a:lnTo>
                <a:lnTo>
                  <a:pt x="1071220" y="302438"/>
                </a:lnTo>
                <a:lnTo>
                  <a:pt x="1071220" y="287350"/>
                </a:lnTo>
                <a:lnTo>
                  <a:pt x="1056475" y="287350"/>
                </a:lnTo>
                <a:lnTo>
                  <a:pt x="1056475" y="272606"/>
                </a:lnTo>
                <a:lnTo>
                  <a:pt x="1041387" y="272606"/>
                </a:lnTo>
                <a:lnTo>
                  <a:pt x="1041387" y="287350"/>
                </a:lnTo>
                <a:lnTo>
                  <a:pt x="1026643" y="287350"/>
                </a:lnTo>
                <a:lnTo>
                  <a:pt x="1026643" y="302438"/>
                </a:lnTo>
                <a:lnTo>
                  <a:pt x="1041387" y="302438"/>
                </a:lnTo>
                <a:lnTo>
                  <a:pt x="1041387" y="317183"/>
                </a:lnTo>
                <a:close/>
                <a:moveTo>
                  <a:pt x="835647" y="454685"/>
                </a:moveTo>
                <a:lnTo>
                  <a:pt x="850735" y="454685"/>
                </a:lnTo>
                <a:lnTo>
                  <a:pt x="850735" y="439598"/>
                </a:lnTo>
                <a:lnTo>
                  <a:pt x="865822" y="439598"/>
                </a:lnTo>
                <a:lnTo>
                  <a:pt x="865822" y="424510"/>
                </a:lnTo>
                <a:lnTo>
                  <a:pt x="850735" y="424510"/>
                </a:lnTo>
                <a:lnTo>
                  <a:pt x="850735" y="409423"/>
                </a:lnTo>
                <a:lnTo>
                  <a:pt x="835647" y="409423"/>
                </a:lnTo>
                <a:lnTo>
                  <a:pt x="835647" y="424510"/>
                </a:lnTo>
                <a:lnTo>
                  <a:pt x="820560" y="424510"/>
                </a:lnTo>
                <a:lnTo>
                  <a:pt x="820560" y="439598"/>
                </a:lnTo>
                <a:lnTo>
                  <a:pt x="835647" y="439598"/>
                </a:lnTo>
                <a:lnTo>
                  <a:pt x="835647" y="454685"/>
                </a:lnTo>
                <a:close/>
                <a:moveTo>
                  <a:pt x="900112" y="878510"/>
                </a:moveTo>
                <a:lnTo>
                  <a:pt x="923430" y="878510"/>
                </a:lnTo>
                <a:lnTo>
                  <a:pt x="923430" y="855193"/>
                </a:lnTo>
                <a:lnTo>
                  <a:pt x="946747" y="855193"/>
                </a:lnTo>
                <a:lnTo>
                  <a:pt x="946747" y="831875"/>
                </a:lnTo>
                <a:lnTo>
                  <a:pt x="923430" y="831875"/>
                </a:lnTo>
                <a:lnTo>
                  <a:pt x="923430" y="808558"/>
                </a:lnTo>
                <a:lnTo>
                  <a:pt x="900112" y="808558"/>
                </a:lnTo>
                <a:lnTo>
                  <a:pt x="900112" y="831875"/>
                </a:lnTo>
                <a:lnTo>
                  <a:pt x="876795" y="831875"/>
                </a:lnTo>
                <a:lnTo>
                  <a:pt x="876795" y="855193"/>
                </a:lnTo>
                <a:lnTo>
                  <a:pt x="900112" y="855193"/>
                </a:lnTo>
                <a:lnTo>
                  <a:pt x="900112" y="878510"/>
                </a:lnTo>
                <a:close/>
                <a:moveTo>
                  <a:pt x="905256" y="314439"/>
                </a:moveTo>
                <a:lnTo>
                  <a:pt x="918286" y="314439"/>
                </a:lnTo>
                <a:lnTo>
                  <a:pt x="918286" y="301409"/>
                </a:lnTo>
                <a:lnTo>
                  <a:pt x="931316" y="301409"/>
                </a:lnTo>
                <a:lnTo>
                  <a:pt x="931316" y="288379"/>
                </a:lnTo>
                <a:lnTo>
                  <a:pt x="918286" y="288379"/>
                </a:lnTo>
                <a:lnTo>
                  <a:pt x="918286" y="275349"/>
                </a:lnTo>
                <a:lnTo>
                  <a:pt x="905256" y="275349"/>
                </a:lnTo>
                <a:lnTo>
                  <a:pt x="905256" y="288379"/>
                </a:lnTo>
                <a:lnTo>
                  <a:pt x="892226" y="288379"/>
                </a:lnTo>
                <a:lnTo>
                  <a:pt x="892226" y="301409"/>
                </a:lnTo>
                <a:lnTo>
                  <a:pt x="905256" y="301409"/>
                </a:lnTo>
                <a:lnTo>
                  <a:pt x="905256" y="314439"/>
                </a:lnTo>
                <a:close/>
                <a:moveTo>
                  <a:pt x="833247" y="736549"/>
                </a:moveTo>
                <a:lnTo>
                  <a:pt x="853135" y="736549"/>
                </a:lnTo>
                <a:lnTo>
                  <a:pt x="853135" y="716318"/>
                </a:lnTo>
                <a:lnTo>
                  <a:pt x="873366" y="716318"/>
                </a:lnTo>
                <a:lnTo>
                  <a:pt x="873366" y="696430"/>
                </a:lnTo>
                <a:lnTo>
                  <a:pt x="853135" y="696430"/>
                </a:lnTo>
                <a:lnTo>
                  <a:pt x="853135" y="676199"/>
                </a:lnTo>
                <a:lnTo>
                  <a:pt x="833247" y="676199"/>
                </a:lnTo>
                <a:lnTo>
                  <a:pt x="833247" y="696430"/>
                </a:lnTo>
                <a:lnTo>
                  <a:pt x="813016" y="696430"/>
                </a:lnTo>
                <a:lnTo>
                  <a:pt x="813016" y="716318"/>
                </a:lnTo>
                <a:lnTo>
                  <a:pt x="833247" y="716318"/>
                </a:lnTo>
                <a:lnTo>
                  <a:pt x="833247" y="736549"/>
                </a:lnTo>
                <a:close/>
                <a:moveTo>
                  <a:pt x="902513" y="597332"/>
                </a:moveTo>
                <a:lnTo>
                  <a:pt x="921029" y="597332"/>
                </a:lnTo>
                <a:lnTo>
                  <a:pt x="921029" y="578472"/>
                </a:lnTo>
                <a:lnTo>
                  <a:pt x="939889" y="578472"/>
                </a:lnTo>
                <a:lnTo>
                  <a:pt x="939889" y="559956"/>
                </a:lnTo>
                <a:lnTo>
                  <a:pt x="921029" y="559956"/>
                </a:lnTo>
                <a:lnTo>
                  <a:pt x="921029" y="541096"/>
                </a:lnTo>
                <a:lnTo>
                  <a:pt x="902513" y="541096"/>
                </a:lnTo>
                <a:lnTo>
                  <a:pt x="902513" y="559956"/>
                </a:lnTo>
                <a:lnTo>
                  <a:pt x="883653" y="559956"/>
                </a:lnTo>
                <a:lnTo>
                  <a:pt x="883653" y="578472"/>
                </a:lnTo>
                <a:lnTo>
                  <a:pt x="902513" y="578472"/>
                </a:lnTo>
                <a:lnTo>
                  <a:pt x="902513" y="597332"/>
                </a:lnTo>
                <a:close/>
                <a:moveTo>
                  <a:pt x="490347" y="1147686"/>
                </a:moveTo>
                <a:lnTo>
                  <a:pt x="510235" y="1147686"/>
                </a:lnTo>
                <a:lnTo>
                  <a:pt x="510235" y="1127798"/>
                </a:lnTo>
                <a:lnTo>
                  <a:pt x="530123" y="1127798"/>
                </a:lnTo>
                <a:lnTo>
                  <a:pt x="530123" y="1107910"/>
                </a:lnTo>
                <a:lnTo>
                  <a:pt x="510235" y="1107910"/>
                </a:lnTo>
                <a:lnTo>
                  <a:pt x="510235" y="1088022"/>
                </a:lnTo>
                <a:lnTo>
                  <a:pt x="490347" y="1088022"/>
                </a:lnTo>
                <a:lnTo>
                  <a:pt x="490347" y="1107910"/>
                </a:lnTo>
                <a:lnTo>
                  <a:pt x="470459" y="1107910"/>
                </a:lnTo>
                <a:lnTo>
                  <a:pt x="470459" y="1127798"/>
                </a:lnTo>
                <a:lnTo>
                  <a:pt x="490347" y="1127798"/>
                </a:lnTo>
                <a:lnTo>
                  <a:pt x="490347" y="1147686"/>
                </a:lnTo>
                <a:close/>
                <a:moveTo>
                  <a:pt x="494462" y="587045"/>
                </a:moveTo>
                <a:lnTo>
                  <a:pt x="506120" y="587045"/>
                </a:lnTo>
                <a:lnTo>
                  <a:pt x="506120" y="575043"/>
                </a:lnTo>
                <a:lnTo>
                  <a:pt x="518122" y="575043"/>
                </a:lnTo>
                <a:lnTo>
                  <a:pt x="518122" y="563385"/>
                </a:lnTo>
                <a:lnTo>
                  <a:pt x="506120" y="563385"/>
                </a:lnTo>
                <a:lnTo>
                  <a:pt x="506120" y="551383"/>
                </a:lnTo>
                <a:lnTo>
                  <a:pt x="494462" y="551383"/>
                </a:lnTo>
                <a:lnTo>
                  <a:pt x="494462" y="563385"/>
                </a:lnTo>
                <a:lnTo>
                  <a:pt x="482460" y="563385"/>
                </a:lnTo>
                <a:lnTo>
                  <a:pt x="482460" y="575043"/>
                </a:lnTo>
                <a:lnTo>
                  <a:pt x="494462" y="575043"/>
                </a:lnTo>
                <a:lnTo>
                  <a:pt x="494462" y="587045"/>
                </a:lnTo>
                <a:close/>
                <a:moveTo>
                  <a:pt x="287693" y="1001611"/>
                </a:moveTo>
                <a:lnTo>
                  <a:pt x="301409" y="1001611"/>
                </a:lnTo>
                <a:lnTo>
                  <a:pt x="301409" y="987552"/>
                </a:lnTo>
                <a:lnTo>
                  <a:pt x="315468" y="987552"/>
                </a:lnTo>
                <a:lnTo>
                  <a:pt x="315468" y="973836"/>
                </a:lnTo>
                <a:lnTo>
                  <a:pt x="301409" y="973836"/>
                </a:lnTo>
                <a:lnTo>
                  <a:pt x="301409" y="959777"/>
                </a:lnTo>
                <a:lnTo>
                  <a:pt x="287693" y="959777"/>
                </a:lnTo>
                <a:lnTo>
                  <a:pt x="287693" y="973836"/>
                </a:lnTo>
                <a:lnTo>
                  <a:pt x="273634" y="973836"/>
                </a:lnTo>
                <a:lnTo>
                  <a:pt x="273634" y="987552"/>
                </a:lnTo>
                <a:lnTo>
                  <a:pt x="287693" y="987552"/>
                </a:lnTo>
                <a:lnTo>
                  <a:pt x="287693" y="1001611"/>
                </a:lnTo>
                <a:close/>
                <a:moveTo>
                  <a:pt x="285979" y="1280732"/>
                </a:moveTo>
                <a:lnTo>
                  <a:pt x="303124" y="1280732"/>
                </a:lnTo>
                <a:lnTo>
                  <a:pt x="303124" y="1263587"/>
                </a:lnTo>
                <a:lnTo>
                  <a:pt x="320269" y="1263587"/>
                </a:lnTo>
                <a:lnTo>
                  <a:pt x="320269" y="1246442"/>
                </a:lnTo>
                <a:lnTo>
                  <a:pt x="303124" y="1246442"/>
                </a:lnTo>
                <a:lnTo>
                  <a:pt x="303124" y="1229297"/>
                </a:lnTo>
                <a:lnTo>
                  <a:pt x="285979" y="1229297"/>
                </a:lnTo>
                <a:lnTo>
                  <a:pt x="285979" y="1246442"/>
                </a:lnTo>
                <a:lnTo>
                  <a:pt x="268834" y="1246442"/>
                </a:lnTo>
                <a:lnTo>
                  <a:pt x="268834" y="1263587"/>
                </a:lnTo>
                <a:lnTo>
                  <a:pt x="285979" y="1263587"/>
                </a:lnTo>
                <a:lnTo>
                  <a:pt x="285979" y="1280732"/>
                </a:lnTo>
                <a:close/>
                <a:moveTo>
                  <a:pt x="352501" y="1698384"/>
                </a:moveTo>
                <a:lnTo>
                  <a:pt x="373761" y="1698384"/>
                </a:lnTo>
                <a:lnTo>
                  <a:pt x="373761" y="1677124"/>
                </a:lnTo>
                <a:lnTo>
                  <a:pt x="395021" y="1677124"/>
                </a:lnTo>
                <a:lnTo>
                  <a:pt x="395021" y="1655864"/>
                </a:lnTo>
                <a:lnTo>
                  <a:pt x="373761" y="1655864"/>
                </a:lnTo>
                <a:lnTo>
                  <a:pt x="373761" y="1634604"/>
                </a:lnTo>
                <a:lnTo>
                  <a:pt x="352501" y="1634604"/>
                </a:lnTo>
                <a:lnTo>
                  <a:pt x="352501" y="1655864"/>
                </a:lnTo>
                <a:lnTo>
                  <a:pt x="331241" y="1655864"/>
                </a:lnTo>
                <a:lnTo>
                  <a:pt x="331241" y="1677124"/>
                </a:lnTo>
                <a:lnTo>
                  <a:pt x="352501" y="1677124"/>
                </a:lnTo>
                <a:lnTo>
                  <a:pt x="352501" y="1698384"/>
                </a:lnTo>
                <a:close/>
                <a:moveTo>
                  <a:pt x="353187" y="1421663"/>
                </a:moveTo>
                <a:lnTo>
                  <a:pt x="373075" y="1421663"/>
                </a:lnTo>
                <a:lnTo>
                  <a:pt x="373075" y="1402118"/>
                </a:lnTo>
                <a:lnTo>
                  <a:pt x="392620" y="1402118"/>
                </a:lnTo>
                <a:lnTo>
                  <a:pt x="392620" y="1382230"/>
                </a:lnTo>
                <a:lnTo>
                  <a:pt x="373075" y="1382230"/>
                </a:lnTo>
                <a:lnTo>
                  <a:pt x="373075" y="1362685"/>
                </a:lnTo>
                <a:lnTo>
                  <a:pt x="353187" y="1362685"/>
                </a:lnTo>
                <a:lnTo>
                  <a:pt x="353187" y="1382230"/>
                </a:lnTo>
                <a:lnTo>
                  <a:pt x="333642" y="1382230"/>
                </a:lnTo>
                <a:lnTo>
                  <a:pt x="333642" y="1402118"/>
                </a:lnTo>
                <a:lnTo>
                  <a:pt x="353187" y="1402118"/>
                </a:lnTo>
                <a:lnTo>
                  <a:pt x="353187" y="1421663"/>
                </a:lnTo>
                <a:close/>
                <a:moveTo>
                  <a:pt x="150533" y="1275931"/>
                </a:moveTo>
                <a:lnTo>
                  <a:pt x="164249" y="1275931"/>
                </a:lnTo>
                <a:lnTo>
                  <a:pt x="164249" y="1261872"/>
                </a:lnTo>
                <a:lnTo>
                  <a:pt x="178308" y="1261872"/>
                </a:lnTo>
                <a:lnTo>
                  <a:pt x="178308" y="1248156"/>
                </a:lnTo>
                <a:lnTo>
                  <a:pt x="164249" y="1248156"/>
                </a:lnTo>
                <a:lnTo>
                  <a:pt x="164249" y="1234097"/>
                </a:lnTo>
                <a:lnTo>
                  <a:pt x="150533" y="1234097"/>
                </a:lnTo>
                <a:lnTo>
                  <a:pt x="150533" y="1248156"/>
                </a:lnTo>
                <a:lnTo>
                  <a:pt x="136474" y="1248156"/>
                </a:lnTo>
                <a:lnTo>
                  <a:pt x="136474" y="1261872"/>
                </a:lnTo>
                <a:lnTo>
                  <a:pt x="150533" y="1261872"/>
                </a:lnTo>
                <a:lnTo>
                  <a:pt x="150533" y="1275931"/>
                </a:lnTo>
                <a:close/>
                <a:moveTo>
                  <a:pt x="219113" y="1138771"/>
                </a:moveTo>
                <a:lnTo>
                  <a:pt x="232829" y="1138771"/>
                </a:lnTo>
                <a:lnTo>
                  <a:pt x="232829" y="1124712"/>
                </a:lnTo>
                <a:lnTo>
                  <a:pt x="246888" y="1124712"/>
                </a:lnTo>
                <a:lnTo>
                  <a:pt x="246888" y="1110996"/>
                </a:lnTo>
                <a:lnTo>
                  <a:pt x="232829" y="1110996"/>
                </a:lnTo>
                <a:lnTo>
                  <a:pt x="232829" y="1096937"/>
                </a:lnTo>
                <a:lnTo>
                  <a:pt x="219113" y="1096937"/>
                </a:lnTo>
                <a:lnTo>
                  <a:pt x="219113" y="1110996"/>
                </a:lnTo>
                <a:lnTo>
                  <a:pt x="205054" y="1110996"/>
                </a:lnTo>
                <a:lnTo>
                  <a:pt x="205054" y="1124712"/>
                </a:lnTo>
                <a:lnTo>
                  <a:pt x="219113" y="1124712"/>
                </a:lnTo>
                <a:lnTo>
                  <a:pt x="219113" y="1138771"/>
                </a:lnTo>
                <a:close/>
                <a:moveTo>
                  <a:pt x="216713" y="1693926"/>
                </a:moveTo>
                <a:lnTo>
                  <a:pt x="235229" y="1693926"/>
                </a:lnTo>
                <a:lnTo>
                  <a:pt x="235229" y="1675752"/>
                </a:lnTo>
                <a:lnTo>
                  <a:pt x="253403" y="1675752"/>
                </a:lnTo>
                <a:lnTo>
                  <a:pt x="253403" y="1657236"/>
                </a:lnTo>
                <a:lnTo>
                  <a:pt x="235229" y="1657236"/>
                </a:lnTo>
                <a:lnTo>
                  <a:pt x="235229" y="1639062"/>
                </a:lnTo>
                <a:lnTo>
                  <a:pt x="216713" y="1639062"/>
                </a:lnTo>
                <a:lnTo>
                  <a:pt x="216713" y="1657236"/>
                </a:lnTo>
                <a:lnTo>
                  <a:pt x="198539" y="1657236"/>
                </a:lnTo>
                <a:lnTo>
                  <a:pt x="198539" y="1675752"/>
                </a:lnTo>
                <a:lnTo>
                  <a:pt x="216713" y="1675752"/>
                </a:lnTo>
                <a:lnTo>
                  <a:pt x="216713" y="1693926"/>
                </a:lnTo>
                <a:close/>
                <a:moveTo>
                  <a:pt x="354559" y="1143572"/>
                </a:moveTo>
                <a:lnTo>
                  <a:pt x="371704" y="1143572"/>
                </a:lnTo>
                <a:lnTo>
                  <a:pt x="371704" y="1126427"/>
                </a:lnTo>
                <a:lnTo>
                  <a:pt x="388849" y="1126427"/>
                </a:lnTo>
                <a:lnTo>
                  <a:pt x="388849" y="1109282"/>
                </a:lnTo>
                <a:lnTo>
                  <a:pt x="371704" y="1109282"/>
                </a:lnTo>
                <a:lnTo>
                  <a:pt x="371704" y="1092137"/>
                </a:lnTo>
                <a:lnTo>
                  <a:pt x="354559" y="1092137"/>
                </a:lnTo>
                <a:lnTo>
                  <a:pt x="354559" y="1109282"/>
                </a:lnTo>
                <a:lnTo>
                  <a:pt x="337414" y="1109282"/>
                </a:lnTo>
                <a:lnTo>
                  <a:pt x="337414" y="1126427"/>
                </a:lnTo>
                <a:lnTo>
                  <a:pt x="354559" y="1126427"/>
                </a:lnTo>
                <a:lnTo>
                  <a:pt x="354559" y="1143572"/>
                </a:lnTo>
                <a:close/>
                <a:moveTo>
                  <a:pt x="217742" y="1417206"/>
                </a:moveTo>
                <a:lnTo>
                  <a:pt x="234201" y="1417206"/>
                </a:lnTo>
                <a:lnTo>
                  <a:pt x="234201" y="1400404"/>
                </a:lnTo>
                <a:lnTo>
                  <a:pt x="251003" y="1400404"/>
                </a:lnTo>
                <a:lnTo>
                  <a:pt x="251003" y="1383944"/>
                </a:lnTo>
                <a:lnTo>
                  <a:pt x="234201" y="1383944"/>
                </a:lnTo>
                <a:lnTo>
                  <a:pt x="234201" y="1367142"/>
                </a:lnTo>
                <a:lnTo>
                  <a:pt x="217742" y="1367142"/>
                </a:lnTo>
                <a:lnTo>
                  <a:pt x="217742" y="1383944"/>
                </a:lnTo>
                <a:lnTo>
                  <a:pt x="200939" y="1383944"/>
                </a:lnTo>
                <a:lnTo>
                  <a:pt x="200939" y="1400404"/>
                </a:lnTo>
                <a:lnTo>
                  <a:pt x="217742" y="1400404"/>
                </a:lnTo>
                <a:lnTo>
                  <a:pt x="217742" y="1417206"/>
                </a:lnTo>
                <a:close/>
                <a:moveTo>
                  <a:pt x="284950" y="1558138"/>
                </a:moveTo>
                <a:lnTo>
                  <a:pt x="304152" y="1558138"/>
                </a:lnTo>
                <a:lnTo>
                  <a:pt x="304152" y="1538935"/>
                </a:lnTo>
                <a:lnTo>
                  <a:pt x="323355" y="1538935"/>
                </a:lnTo>
                <a:lnTo>
                  <a:pt x="323355" y="1519733"/>
                </a:lnTo>
                <a:lnTo>
                  <a:pt x="304152" y="1519733"/>
                </a:lnTo>
                <a:lnTo>
                  <a:pt x="304152" y="1500530"/>
                </a:lnTo>
                <a:lnTo>
                  <a:pt x="284950" y="1500530"/>
                </a:lnTo>
                <a:lnTo>
                  <a:pt x="284950" y="1519733"/>
                </a:lnTo>
                <a:lnTo>
                  <a:pt x="265748" y="1519733"/>
                </a:lnTo>
                <a:lnTo>
                  <a:pt x="265748" y="1538935"/>
                </a:lnTo>
                <a:lnTo>
                  <a:pt x="284950" y="1538935"/>
                </a:lnTo>
                <a:lnTo>
                  <a:pt x="284950" y="1558138"/>
                </a:lnTo>
                <a:close/>
                <a:moveTo>
                  <a:pt x="356273" y="863765"/>
                </a:moveTo>
                <a:lnTo>
                  <a:pt x="369989" y="863765"/>
                </a:lnTo>
                <a:lnTo>
                  <a:pt x="369989" y="850392"/>
                </a:lnTo>
                <a:lnTo>
                  <a:pt x="383362" y="850392"/>
                </a:lnTo>
                <a:lnTo>
                  <a:pt x="383362" y="836676"/>
                </a:lnTo>
                <a:lnTo>
                  <a:pt x="369989" y="836676"/>
                </a:lnTo>
                <a:lnTo>
                  <a:pt x="369989" y="823303"/>
                </a:lnTo>
                <a:lnTo>
                  <a:pt x="356273" y="823303"/>
                </a:lnTo>
                <a:lnTo>
                  <a:pt x="356273" y="836676"/>
                </a:lnTo>
                <a:lnTo>
                  <a:pt x="342900" y="836676"/>
                </a:lnTo>
                <a:lnTo>
                  <a:pt x="342900" y="850392"/>
                </a:lnTo>
                <a:lnTo>
                  <a:pt x="356273" y="850392"/>
                </a:lnTo>
                <a:lnTo>
                  <a:pt x="356273" y="863765"/>
                </a:lnTo>
                <a:close/>
                <a:moveTo>
                  <a:pt x="1105510" y="742036"/>
                </a:moveTo>
                <a:lnTo>
                  <a:pt x="1129513" y="742036"/>
                </a:lnTo>
                <a:lnTo>
                  <a:pt x="1129513" y="718376"/>
                </a:lnTo>
                <a:lnTo>
                  <a:pt x="1153173" y="718376"/>
                </a:lnTo>
                <a:lnTo>
                  <a:pt x="1153173" y="694373"/>
                </a:lnTo>
                <a:lnTo>
                  <a:pt x="1129513" y="694373"/>
                </a:lnTo>
                <a:lnTo>
                  <a:pt x="1129513" y="670712"/>
                </a:lnTo>
                <a:lnTo>
                  <a:pt x="1105510" y="670712"/>
                </a:lnTo>
                <a:lnTo>
                  <a:pt x="1105510" y="694373"/>
                </a:lnTo>
                <a:lnTo>
                  <a:pt x="1081849" y="694373"/>
                </a:lnTo>
                <a:lnTo>
                  <a:pt x="1081849" y="718376"/>
                </a:lnTo>
                <a:lnTo>
                  <a:pt x="1105510" y="718376"/>
                </a:lnTo>
                <a:lnTo>
                  <a:pt x="1105510" y="742036"/>
                </a:lnTo>
                <a:close/>
                <a:moveTo>
                  <a:pt x="2432876" y="532524"/>
                </a:moveTo>
                <a:lnTo>
                  <a:pt x="2408187" y="532524"/>
                </a:lnTo>
                <a:lnTo>
                  <a:pt x="2408187" y="556870"/>
                </a:lnTo>
                <a:lnTo>
                  <a:pt x="2383841" y="556870"/>
                </a:lnTo>
                <a:lnTo>
                  <a:pt x="2383841" y="581558"/>
                </a:lnTo>
                <a:lnTo>
                  <a:pt x="2408187" y="581558"/>
                </a:lnTo>
                <a:lnTo>
                  <a:pt x="2408187" y="605904"/>
                </a:lnTo>
                <a:lnTo>
                  <a:pt x="2432876" y="605904"/>
                </a:lnTo>
                <a:lnTo>
                  <a:pt x="2432876" y="581558"/>
                </a:lnTo>
                <a:lnTo>
                  <a:pt x="2457221" y="581558"/>
                </a:lnTo>
                <a:lnTo>
                  <a:pt x="2457221" y="556870"/>
                </a:lnTo>
                <a:lnTo>
                  <a:pt x="2432876" y="556870"/>
                </a:lnTo>
                <a:lnTo>
                  <a:pt x="2432876" y="532524"/>
                </a:lnTo>
                <a:close/>
                <a:moveTo>
                  <a:pt x="425196" y="725919"/>
                </a:moveTo>
                <a:lnTo>
                  <a:pt x="438226" y="725919"/>
                </a:lnTo>
                <a:lnTo>
                  <a:pt x="438226" y="712889"/>
                </a:lnTo>
                <a:lnTo>
                  <a:pt x="451256" y="712889"/>
                </a:lnTo>
                <a:lnTo>
                  <a:pt x="451256" y="699859"/>
                </a:lnTo>
                <a:lnTo>
                  <a:pt x="438226" y="699859"/>
                </a:lnTo>
                <a:lnTo>
                  <a:pt x="438226" y="686829"/>
                </a:lnTo>
                <a:lnTo>
                  <a:pt x="425196" y="686829"/>
                </a:lnTo>
                <a:lnTo>
                  <a:pt x="425196" y="699859"/>
                </a:lnTo>
                <a:lnTo>
                  <a:pt x="412166" y="699859"/>
                </a:lnTo>
                <a:lnTo>
                  <a:pt x="412166" y="712889"/>
                </a:lnTo>
                <a:lnTo>
                  <a:pt x="425196" y="712889"/>
                </a:lnTo>
                <a:lnTo>
                  <a:pt x="425196" y="725919"/>
                </a:lnTo>
                <a:close/>
                <a:moveTo>
                  <a:pt x="488975" y="1426121"/>
                </a:moveTo>
                <a:lnTo>
                  <a:pt x="511607" y="1426121"/>
                </a:lnTo>
                <a:lnTo>
                  <a:pt x="511607" y="1403490"/>
                </a:lnTo>
                <a:lnTo>
                  <a:pt x="534238" y="1403490"/>
                </a:lnTo>
                <a:lnTo>
                  <a:pt x="534238" y="1380858"/>
                </a:lnTo>
                <a:lnTo>
                  <a:pt x="511607" y="1380858"/>
                </a:lnTo>
                <a:lnTo>
                  <a:pt x="511607" y="1358227"/>
                </a:lnTo>
                <a:lnTo>
                  <a:pt x="488975" y="1358227"/>
                </a:lnTo>
                <a:lnTo>
                  <a:pt x="488975" y="1380858"/>
                </a:lnTo>
                <a:lnTo>
                  <a:pt x="466344" y="1380858"/>
                </a:lnTo>
                <a:lnTo>
                  <a:pt x="466344" y="1403490"/>
                </a:lnTo>
                <a:lnTo>
                  <a:pt x="488975" y="1403490"/>
                </a:lnTo>
                <a:lnTo>
                  <a:pt x="488975" y="1426121"/>
                </a:lnTo>
                <a:close/>
                <a:moveTo>
                  <a:pt x="420052" y="1838287"/>
                </a:moveTo>
                <a:lnTo>
                  <a:pt x="443370" y="1838287"/>
                </a:lnTo>
                <a:lnTo>
                  <a:pt x="443370" y="1815313"/>
                </a:lnTo>
                <a:lnTo>
                  <a:pt x="466344" y="1815313"/>
                </a:lnTo>
                <a:lnTo>
                  <a:pt x="466344" y="1791995"/>
                </a:lnTo>
                <a:lnTo>
                  <a:pt x="443370" y="1791995"/>
                </a:lnTo>
                <a:lnTo>
                  <a:pt x="443370" y="1769021"/>
                </a:lnTo>
                <a:lnTo>
                  <a:pt x="420052" y="1769021"/>
                </a:lnTo>
                <a:lnTo>
                  <a:pt x="420052" y="1791995"/>
                </a:lnTo>
                <a:lnTo>
                  <a:pt x="397078" y="1791995"/>
                </a:lnTo>
                <a:lnTo>
                  <a:pt x="397078" y="1815313"/>
                </a:lnTo>
                <a:lnTo>
                  <a:pt x="420052" y="1815313"/>
                </a:lnTo>
                <a:lnTo>
                  <a:pt x="420052" y="1838287"/>
                </a:lnTo>
                <a:close/>
                <a:moveTo>
                  <a:pt x="423139" y="1006069"/>
                </a:moveTo>
                <a:lnTo>
                  <a:pt x="440284" y="1006069"/>
                </a:lnTo>
                <a:lnTo>
                  <a:pt x="440284" y="989267"/>
                </a:lnTo>
                <a:lnTo>
                  <a:pt x="457086" y="989267"/>
                </a:lnTo>
                <a:lnTo>
                  <a:pt x="457086" y="972122"/>
                </a:lnTo>
                <a:lnTo>
                  <a:pt x="440284" y="972122"/>
                </a:lnTo>
                <a:lnTo>
                  <a:pt x="440284" y="955319"/>
                </a:lnTo>
                <a:lnTo>
                  <a:pt x="423139" y="955319"/>
                </a:lnTo>
                <a:lnTo>
                  <a:pt x="423139" y="972122"/>
                </a:lnTo>
                <a:lnTo>
                  <a:pt x="406336" y="972122"/>
                </a:lnTo>
                <a:lnTo>
                  <a:pt x="406336" y="989267"/>
                </a:lnTo>
                <a:lnTo>
                  <a:pt x="423139" y="989267"/>
                </a:lnTo>
                <a:lnTo>
                  <a:pt x="423139" y="1006069"/>
                </a:lnTo>
                <a:close/>
                <a:moveTo>
                  <a:pt x="420738" y="1562595"/>
                </a:moveTo>
                <a:lnTo>
                  <a:pt x="442684" y="1562595"/>
                </a:lnTo>
                <a:lnTo>
                  <a:pt x="442684" y="1540307"/>
                </a:lnTo>
                <a:lnTo>
                  <a:pt x="464972" y="1540307"/>
                </a:lnTo>
                <a:lnTo>
                  <a:pt x="464972" y="1518361"/>
                </a:lnTo>
                <a:lnTo>
                  <a:pt x="442684" y="1518361"/>
                </a:lnTo>
                <a:lnTo>
                  <a:pt x="442684" y="1496073"/>
                </a:lnTo>
                <a:lnTo>
                  <a:pt x="420738" y="1496073"/>
                </a:lnTo>
                <a:lnTo>
                  <a:pt x="420738" y="1518361"/>
                </a:lnTo>
                <a:lnTo>
                  <a:pt x="398450" y="1518361"/>
                </a:lnTo>
                <a:lnTo>
                  <a:pt x="398450" y="1540307"/>
                </a:lnTo>
                <a:lnTo>
                  <a:pt x="420738" y="1540307"/>
                </a:lnTo>
                <a:lnTo>
                  <a:pt x="420738" y="1562595"/>
                </a:lnTo>
                <a:close/>
                <a:moveTo>
                  <a:pt x="421767" y="1284846"/>
                </a:moveTo>
                <a:lnTo>
                  <a:pt x="441655" y="1284846"/>
                </a:lnTo>
                <a:lnTo>
                  <a:pt x="441655" y="1264958"/>
                </a:lnTo>
                <a:lnTo>
                  <a:pt x="461543" y="1264958"/>
                </a:lnTo>
                <a:lnTo>
                  <a:pt x="461543" y="1245070"/>
                </a:lnTo>
                <a:lnTo>
                  <a:pt x="441655" y="1245070"/>
                </a:lnTo>
                <a:lnTo>
                  <a:pt x="441655" y="1225182"/>
                </a:lnTo>
                <a:lnTo>
                  <a:pt x="421767" y="1225182"/>
                </a:lnTo>
                <a:lnTo>
                  <a:pt x="421767" y="1245070"/>
                </a:lnTo>
                <a:lnTo>
                  <a:pt x="401879" y="1245070"/>
                </a:lnTo>
                <a:lnTo>
                  <a:pt x="401879" y="1264958"/>
                </a:lnTo>
                <a:lnTo>
                  <a:pt x="421767" y="1264958"/>
                </a:lnTo>
                <a:lnTo>
                  <a:pt x="421767" y="1284846"/>
                </a:lnTo>
                <a:close/>
                <a:moveTo>
                  <a:pt x="492061" y="868223"/>
                </a:moveTo>
                <a:lnTo>
                  <a:pt x="508521" y="868223"/>
                </a:lnTo>
                <a:lnTo>
                  <a:pt x="508521" y="851764"/>
                </a:lnTo>
                <a:lnTo>
                  <a:pt x="524980" y="851764"/>
                </a:lnTo>
                <a:lnTo>
                  <a:pt x="524980" y="835304"/>
                </a:lnTo>
                <a:lnTo>
                  <a:pt x="508521" y="835304"/>
                </a:lnTo>
                <a:lnTo>
                  <a:pt x="508521" y="818845"/>
                </a:lnTo>
                <a:lnTo>
                  <a:pt x="492061" y="818845"/>
                </a:lnTo>
                <a:lnTo>
                  <a:pt x="492061" y="835304"/>
                </a:lnTo>
                <a:lnTo>
                  <a:pt x="475602" y="835304"/>
                </a:lnTo>
                <a:lnTo>
                  <a:pt x="475602" y="851764"/>
                </a:lnTo>
                <a:lnTo>
                  <a:pt x="492061" y="851764"/>
                </a:lnTo>
                <a:lnTo>
                  <a:pt x="492061" y="868223"/>
                </a:lnTo>
                <a:close/>
                <a:moveTo>
                  <a:pt x="1931899" y="183109"/>
                </a:moveTo>
                <a:lnTo>
                  <a:pt x="1949044" y="183109"/>
                </a:lnTo>
                <a:lnTo>
                  <a:pt x="1949044" y="166307"/>
                </a:lnTo>
                <a:lnTo>
                  <a:pt x="1965846" y="166307"/>
                </a:lnTo>
                <a:lnTo>
                  <a:pt x="1965846" y="149162"/>
                </a:lnTo>
                <a:lnTo>
                  <a:pt x="1949044" y="149162"/>
                </a:lnTo>
                <a:lnTo>
                  <a:pt x="1949044" y="132359"/>
                </a:lnTo>
                <a:lnTo>
                  <a:pt x="1931899" y="132359"/>
                </a:lnTo>
                <a:lnTo>
                  <a:pt x="1931899" y="149162"/>
                </a:lnTo>
                <a:lnTo>
                  <a:pt x="1915096" y="149162"/>
                </a:lnTo>
                <a:lnTo>
                  <a:pt x="1915096" y="166307"/>
                </a:lnTo>
                <a:lnTo>
                  <a:pt x="1931899" y="166307"/>
                </a:lnTo>
                <a:lnTo>
                  <a:pt x="1931899" y="183109"/>
                </a:lnTo>
                <a:close/>
                <a:moveTo>
                  <a:pt x="1999107" y="325069"/>
                </a:moveTo>
                <a:lnTo>
                  <a:pt x="2018995" y="325069"/>
                </a:lnTo>
                <a:lnTo>
                  <a:pt x="2018995" y="304838"/>
                </a:lnTo>
                <a:lnTo>
                  <a:pt x="2039227" y="304838"/>
                </a:lnTo>
                <a:lnTo>
                  <a:pt x="2039227" y="284950"/>
                </a:lnTo>
                <a:lnTo>
                  <a:pt x="2018995" y="284950"/>
                </a:lnTo>
                <a:lnTo>
                  <a:pt x="2018995" y="264719"/>
                </a:lnTo>
                <a:lnTo>
                  <a:pt x="1999107" y="264719"/>
                </a:lnTo>
                <a:lnTo>
                  <a:pt x="1999107" y="284950"/>
                </a:lnTo>
                <a:lnTo>
                  <a:pt x="1978876" y="284950"/>
                </a:lnTo>
                <a:lnTo>
                  <a:pt x="1978876" y="304838"/>
                </a:lnTo>
                <a:lnTo>
                  <a:pt x="1999107" y="304838"/>
                </a:lnTo>
                <a:lnTo>
                  <a:pt x="1999107" y="325069"/>
                </a:lnTo>
                <a:close/>
                <a:moveTo>
                  <a:pt x="2136267" y="324726"/>
                </a:moveTo>
                <a:lnTo>
                  <a:pt x="2156155" y="324726"/>
                </a:lnTo>
                <a:lnTo>
                  <a:pt x="2156155" y="304838"/>
                </a:lnTo>
                <a:lnTo>
                  <a:pt x="2176043" y="304838"/>
                </a:lnTo>
                <a:lnTo>
                  <a:pt x="2176043" y="284950"/>
                </a:lnTo>
                <a:lnTo>
                  <a:pt x="2156155" y="284950"/>
                </a:lnTo>
                <a:lnTo>
                  <a:pt x="2156155" y="265062"/>
                </a:lnTo>
                <a:lnTo>
                  <a:pt x="2136267" y="265062"/>
                </a:lnTo>
                <a:lnTo>
                  <a:pt x="2136267" y="284950"/>
                </a:lnTo>
                <a:lnTo>
                  <a:pt x="2116379" y="284950"/>
                </a:lnTo>
                <a:lnTo>
                  <a:pt x="2116379" y="304838"/>
                </a:lnTo>
                <a:lnTo>
                  <a:pt x="2136267" y="304838"/>
                </a:lnTo>
                <a:lnTo>
                  <a:pt x="2136267" y="324726"/>
                </a:lnTo>
                <a:close/>
                <a:moveTo>
                  <a:pt x="2065972" y="466687"/>
                </a:moveTo>
                <a:lnTo>
                  <a:pt x="2089290" y="466687"/>
                </a:lnTo>
                <a:lnTo>
                  <a:pt x="2089290" y="443713"/>
                </a:lnTo>
                <a:lnTo>
                  <a:pt x="2112264" y="443713"/>
                </a:lnTo>
                <a:lnTo>
                  <a:pt x="2112264" y="420395"/>
                </a:lnTo>
                <a:lnTo>
                  <a:pt x="2089290" y="420395"/>
                </a:lnTo>
                <a:lnTo>
                  <a:pt x="2089290" y="397421"/>
                </a:lnTo>
                <a:lnTo>
                  <a:pt x="2065972" y="397421"/>
                </a:lnTo>
                <a:lnTo>
                  <a:pt x="2065972" y="420395"/>
                </a:lnTo>
                <a:lnTo>
                  <a:pt x="2042998" y="420395"/>
                </a:lnTo>
                <a:lnTo>
                  <a:pt x="2042998" y="443713"/>
                </a:lnTo>
                <a:lnTo>
                  <a:pt x="2065972" y="443713"/>
                </a:lnTo>
                <a:lnTo>
                  <a:pt x="2065972" y="466687"/>
                </a:lnTo>
                <a:close/>
                <a:moveTo>
                  <a:pt x="2069059" y="183109"/>
                </a:moveTo>
                <a:lnTo>
                  <a:pt x="2086204" y="183109"/>
                </a:lnTo>
                <a:lnTo>
                  <a:pt x="2086204" y="166307"/>
                </a:lnTo>
                <a:lnTo>
                  <a:pt x="2103006" y="166307"/>
                </a:lnTo>
                <a:lnTo>
                  <a:pt x="2103006" y="149162"/>
                </a:lnTo>
                <a:lnTo>
                  <a:pt x="2086204" y="149162"/>
                </a:lnTo>
                <a:lnTo>
                  <a:pt x="2086204" y="132359"/>
                </a:lnTo>
                <a:lnTo>
                  <a:pt x="2069059" y="132359"/>
                </a:lnTo>
                <a:lnTo>
                  <a:pt x="2069059" y="149162"/>
                </a:lnTo>
                <a:lnTo>
                  <a:pt x="2052256" y="149162"/>
                </a:lnTo>
                <a:lnTo>
                  <a:pt x="2052256" y="166307"/>
                </a:lnTo>
                <a:lnTo>
                  <a:pt x="2069059" y="166307"/>
                </a:lnTo>
                <a:lnTo>
                  <a:pt x="2069059" y="183109"/>
                </a:lnTo>
                <a:close/>
                <a:moveTo>
                  <a:pt x="1791652" y="467030"/>
                </a:moveTo>
                <a:lnTo>
                  <a:pt x="1814970" y="467030"/>
                </a:lnTo>
                <a:lnTo>
                  <a:pt x="1814970" y="443713"/>
                </a:lnTo>
                <a:lnTo>
                  <a:pt x="1838287" y="443713"/>
                </a:lnTo>
                <a:lnTo>
                  <a:pt x="1838287" y="420395"/>
                </a:lnTo>
                <a:lnTo>
                  <a:pt x="1814970" y="420395"/>
                </a:lnTo>
                <a:lnTo>
                  <a:pt x="1814970" y="397078"/>
                </a:lnTo>
                <a:lnTo>
                  <a:pt x="1791652" y="397078"/>
                </a:lnTo>
                <a:lnTo>
                  <a:pt x="1791652" y="420395"/>
                </a:lnTo>
                <a:lnTo>
                  <a:pt x="1768335" y="420395"/>
                </a:lnTo>
                <a:lnTo>
                  <a:pt x="1768335" y="443713"/>
                </a:lnTo>
                <a:lnTo>
                  <a:pt x="1791652" y="443713"/>
                </a:lnTo>
                <a:lnTo>
                  <a:pt x="1791652" y="467030"/>
                </a:lnTo>
                <a:close/>
                <a:moveTo>
                  <a:pt x="1794739" y="183109"/>
                </a:moveTo>
                <a:lnTo>
                  <a:pt x="1811884" y="183109"/>
                </a:lnTo>
                <a:lnTo>
                  <a:pt x="1811884" y="166307"/>
                </a:lnTo>
                <a:lnTo>
                  <a:pt x="1828686" y="166307"/>
                </a:lnTo>
                <a:lnTo>
                  <a:pt x="1828686" y="149162"/>
                </a:lnTo>
                <a:lnTo>
                  <a:pt x="1811884" y="149162"/>
                </a:lnTo>
                <a:lnTo>
                  <a:pt x="1811884" y="132359"/>
                </a:lnTo>
                <a:lnTo>
                  <a:pt x="1794739" y="132359"/>
                </a:lnTo>
                <a:lnTo>
                  <a:pt x="1794739" y="149162"/>
                </a:lnTo>
                <a:lnTo>
                  <a:pt x="1777936" y="149162"/>
                </a:lnTo>
                <a:lnTo>
                  <a:pt x="1777936" y="166307"/>
                </a:lnTo>
                <a:lnTo>
                  <a:pt x="1794739" y="166307"/>
                </a:lnTo>
                <a:lnTo>
                  <a:pt x="1794739" y="183109"/>
                </a:lnTo>
                <a:close/>
                <a:moveTo>
                  <a:pt x="1928812" y="467030"/>
                </a:moveTo>
                <a:lnTo>
                  <a:pt x="1952130" y="467030"/>
                </a:lnTo>
                <a:lnTo>
                  <a:pt x="1952130" y="443713"/>
                </a:lnTo>
                <a:lnTo>
                  <a:pt x="1975447" y="443713"/>
                </a:lnTo>
                <a:lnTo>
                  <a:pt x="1975447" y="420395"/>
                </a:lnTo>
                <a:lnTo>
                  <a:pt x="1952130" y="420395"/>
                </a:lnTo>
                <a:lnTo>
                  <a:pt x="1952130" y="397078"/>
                </a:lnTo>
                <a:lnTo>
                  <a:pt x="1928812" y="397078"/>
                </a:lnTo>
                <a:lnTo>
                  <a:pt x="1928812" y="420395"/>
                </a:lnTo>
                <a:lnTo>
                  <a:pt x="1905495" y="420395"/>
                </a:lnTo>
                <a:lnTo>
                  <a:pt x="1905495" y="443713"/>
                </a:lnTo>
                <a:lnTo>
                  <a:pt x="1928812" y="443713"/>
                </a:lnTo>
                <a:lnTo>
                  <a:pt x="1928812" y="467030"/>
                </a:lnTo>
                <a:close/>
                <a:moveTo>
                  <a:pt x="1861604" y="325412"/>
                </a:moveTo>
                <a:lnTo>
                  <a:pt x="1882178" y="325412"/>
                </a:lnTo>
                <a:lnTo>
                  <a:pt x="1882178" y="305181"/>
                </a:lnTo>
                <a:lnTo>
                  <a:pt x="1902409" y="305181"/>
                </a:lnTo>
                <a:lnTo>
                  <a:pt x="1902409" y="284607"/>
                </a:lnTo>
                <a:lnTo>
                  <a:pt x="1882178" y="284607"/>
                </a:lnTo>
                <a:lnTo>
                  <a:pt x="1882178" y="264376"/>
                </a:lnTo>
                <a:lnTo>
                  <a:pt x="1861604" y="264376"/>
                </a:lnTo>
                <a:lnTo>
                  <a:pt x="1861604" y="284607"/>
                </a:lnTo>
                <a:lnTo>
                  <a:pt x="1841373" y="284607"/>
                </a:lnTo>
                <a:lnTo>
                  <a:pt x="1841373" y="305181"/>
                </a:lnTo>
                <a:lnTo>
                  <a:pt x="1861604" y="305181"/>
                </a:lnTo>
                <a:lnTo>
                  <a:pt x="1861604" y="325412"/>
                </a:lnTo>
                <a:close/>
                <a:moveTo>
                  <a:pt x="1865033" y="40805"/>
                </a:moveTo>
                <a:lnTo>
                  <a:pt x="1878749" y="40805"/>
                </a:lnTo>
                <a:lnTo>
                  <a:pt x="1878749" y="27432"/>
                </a:lnTo>
                <a:lnTo>
                  <a:pt x="1892122" y="27432"/>
                </a:lnTo>
                <a:lnTo>
                  <a:pt x="1892122" y="13716"/>
                </a:lnTo>
                <a:lnTo>
                  <a:pt x="1878749" y="13716"/>
                </a:lnTo>
                <a:lnTo>
                  <a:pt x="1878749" y="343"/>
                </a:lnTo>
                <a:lnTo>
                  <a:pt x="1865033" y="343"/>
                </a:lnTo>
                <a:lnTo>
                  <a:pt x="1865033" y="13716"/>
                </a:lnTo>
                <a:lnTo>
                  <a:pt x="1851660" y="13716"/>
                </a:lnTo>
                <a:lnTo>
                  <a:pt x="1851660" y="27432"/>
                </a:lnTo>
                <a:lnTo>
                  <a:pt x="1865033" y="27432"/>
                </a:lnTo>
                <a:lnTo>
                  <a:pt x="1865033" y="40805"/>
                </a:lnTo>
                <a:close/>
                <a:moveTo>
                  <a:pt x="2002193" y="41148"/>
                </a:moveTo>
                <a:lnTo>
                  <a:pt x="2015909" y="41148"/>
                </a:lnTo>
                <a:lnTo>
                  <a:pt x="2015909" y="27432"/>
                </a:lnTo>
                <a:lnTo>
                  <a:pt x="2029625" y="27432"/>
                </a:lnTo>
                <a:lnTo>
                  <a:pt x="2029625" y="13716"/>
                </a:lnTo>
                <a:lnTo>
                  <a:pt x="2015909" y="13716"/>
                </a:lnTo>
                <a:lnTo>
                  <a:pt x="2015909" y="0"/>
                </a:lnTo>
                <a:lnTo>
                  <a:pt x="2002193" y="0"/>
                </a:lnTo>
                <a:lnTo>
                  <a:pt x="2002193" y="13716"/>
                </a:lnTo>
                <a:lnTo>
                  <a:pt x="1988477" y="13716"/>
                </a:lnTo>
                <a:lnTo>
                  <a:pt x="1988477" y="27432"/>
                </a:lnTo>
                <a:lnTo>
                  <a:pt x="2002193" y="27432"/>
                </a:lnTo>
                <a:lnTo>
                  <a:pt x="2002193" y="41148"/>
                </a:lnTo>
                <a:close/>
                <a:moveTo>
                  <a:pt x="2344064" y="181394"/>
                </a:moveTo>
                <a:lnTo>
                  <a:pt x="2359838" y="181394"/>
                </a:lnTo>
                <a:lnTo>
                  <a:pt x="2359838" y="165621"/>
                </a:lnTo>
                <a:lnTo>
                  <a:pt x="2375611" y="165621"/>
                </a:lnTo>
                <a:lnTo>
                  <a:pt x="2375611" y="149847"/>
                </a:lnTo>
                <a:lnTo>
                  <a:pt x="2359838" y="149847"/>
                </a:lnTo>
                <a:lnTo>
                  <a:pt x="2359838" y="134074"/>
                </a:lnTo>
                <a:lnTo>
                  <a:pt x="2344064" y="134074"/>
                </a:lnTo>
                <a:lnTo>
                  <a:pt x="2344064" y="149847"/>
                </a:lnTo>
                <a:lnTo>
                  <a:pt x="2328291" y="149847"/>
                </a:lnTo>
                <a:lnTo>
                  <a:pt x="2328291" y="165621"/>
                </a:lnTo>
                <a:lnTo>
                  <a:pt x="2344064" y="165621"/>
                </a:lnTo>
                <a:lnTo>
                  <a:pt x="2344064" y="181394"/>
                </a:lnTo>
                <a:close/>
                <a:moveTo>
                  <a:pt x="1108253" y="459829"/>
                </a:moveTo>
                <a:lnTo>
                  <a:pt x="1126769" y="459829"/>
                </a:lnTo>
                <a:lnTo>
                  <a:pt x="1126769" y="441312"/>
                </a:lnTo>
                <a:lnTo>
                  <a:pt x="1145286" y="441312"/>
                </a:lnTo>
                <a:lnTo>
                  <a:pt x="1145286" y="422796"/>
                </a:lnTo>
                <a:lnTo>
                  <a:pt x="1126769" y="422796"/>
                </a:lnTo>
                <a:lnTo>
                  <a:pt x="1126769" y="404279"/>
                </a:lnTo>
                <a:lnTo>
                  <a:pt x="1108253" y="404279"/>
                </a:lnTo>
                <a:lnTo>
                  <a:pt x="1108253" y="422796"/>
                </a:lnTo>
                <a:lnTo>
                  <a:pt x="1089736" y="422796"/>
                </a:lnTo>
                <a:lnTo>
                  <a:pt x="1089736" y="441312"/>
                </a:lnTo>
                <a:lnTo>
                  <a:pt x="1108253" y="441312"/>
                </a:lnTo>
                <a:lnTo>
                  <a:pt x="1108253" y="459829"/>
                </a:lnTo>
                <a:close/>
                <a:moveTo>
                  <a:pt x="2414359" y="38748"/>
                </a:moveTo>
                <a:lnTo>
                  <a:pt x="2426704" y="38748"/>
                </a:lnTo>
                <a:lnTo>
                  <a:pt x="2426704" y="26746"/>
                </a:lnTo>
                <a:lnTo>
                  <a:pt x="2438705" y="26746"/>
                </a:lnTo>
                <a:lnTo>
                  <a:pt x="2438705" y="14402"/>
                </a:lnTo>
                <a:lnTo>
                  <a:pt x="2426704" y="14402"/>
                </a:lnTo>
                <a:lnTo>
                  <a:pt x="2426704" y="2400"/>
                </a:lnTo>
                <a:lnTo>
                  <a:pt x="2414359" y="2400"/>
                </a:lnTo>
                <a:lnTo>
                  <a:pt x="2414359" y="14402"/>
                </a:lnTo>
                <a:lnTo>
                  <a:pt x="2402357" y="14402"/>
                </a:lnTo>
                <a:lnTo>
                  <a:pt x="2402357" y="26746"/>
                </a:lnTo>
                <a:lnTo>
                  <a:pt x="2414359" y="26746"/>
                </a:lnTo>
                <a:lnTo>
                  <a:pt x="2414359" y="38748"/>
                </a:lnTo>
                <a:close/>
                <a:moveTo>
                  <a:pt x="2340979" y="465315"/>
                </a:moveTo>
                <a:lnTo>
                  <a:pt x="2362924" y="465315"/>
                </a:lnTo>
                <a:lnTo>
                  <a:pt x="2362924" y="443027"/>
                </a:lnTo>
                <a:lnTo>
                  <a:pt x="2385212" y="443027"/>
                </a:lnTo>
                <a:lnTo>
                  <a:pt x="2385212" y="421081"/>
                </a:lnTo>
                <a:lnTo>
                  <a:pt x="2362924" y="421081"/>
                </a:lnTo>
                <a:lnTo>
                  <a:pt x="2362924" y="398793"/>
                </a:lnTo>
                <a:lnTo>
                  <a:pt x="2340979" y="398793"/>
                </a:lnTo>
                <a:lnTo>
                  <a:pt x="2340979" y="421081"/>
                </a:lnTo>
                <a:lnTo>
                  <a:pt x="2318690" y="421081"/>
                </a:lnTo>
                <a:lnTo>
                  <a:pt x="2318690" y="443027"/>
                </a:lnTo>
                <a:lnTo>
                  <a:pt x="2340979" y="443027"/>
                </a:lnTo>
                <a:lnTo>
                  <a:pt x="2340979" y="465315"/>
                </a:lnTo>
                <a:close/>
                <a:moveTo>
                  <a:pt x="2203475" y="466344"/>
                </a:moveTo>
                <a:lnTo>
                  <a:pt x="2226107" y="466344"/>
                </a:lnTo>
                <a:lnTo>
                  <a:pt x="2226107" y="443370"/>
                </a:lnTo>
                <a:lnTo>
                  <a:pt x="2249081" y="443370"/>
                </a:lnTo>
                <a:lnTo>
                  <a:pt x="2249081" y="420738"/>
                </a:lnTo>
                <a:lnTo>
                  <a:pt x="2226107" y="420738"/>
                </a:lnTo>
                <a:lnTo>
                  <a:pt x="2226107" y="397764"/>
                </a:lnTo>
                <a:lnTo>
                  <a:pt x="2203475" y="397764"/>
                </a:lnTo>
                <a:lnTo>
                  <a:pt x="2203475" y="420738"/>
                </a:lnTo>
                <a:lnTo>
                  <a:pt x="2180501" y="420738"/>
                </a:lnTo>
                <a:lnTo>
                  <a:pt x="2180501" y="443370"/>
                </a:lnTo>
                <a:lnTo>
                  <a:pt x="2203475" y="443370"/>
                </a:lnTo>
                <a:lnTo>
                  <a:pt x="2203475" y="466344"/>
                </a:lnTo>
                <a:close/>
                <a:moveTo>
                  <a:pt x="2139353" y="40805"/>
                </a:moveTo>
                <a:lnTo>
                  <a:pt x="2153069" y="40805"/>
                </a:lnTo>
                <a:lnTo>
                  <a:pt x="2153069" y="27432"/>
                </a:lnTo>
                <a:lnTo>
                  <a:pt x="2166442" y="27432"/>
                </a:lnTo>
                <a:lnTo>
                  <a:pt x="2166442" y="13716"/>
                </a:lnTo>
                <a:lnTo>
                  <a:pt x="2153069" y="13716"/>
                </a:lnTo>
                <a:lnTo>
                  <a:pt x="2153069" y="343"/>
                </a:lnTo>
                <a:lnTo>
                  <a:pt x="2139353" y="343"/>
                </a:lnTo>
                <a:lnTo>
                  <a:pt x="2139353" y="13716"/>
                </a:lnTo>
                <a:lnTo>
                  <a:pt x="2125980" y="13716"/>
                </a:lnTo>
                <a:lnTo>
                  <a:pt x="2125980" y="27432"/>
                </a:lnTo>
                <a:lnTo>
                  <a:pt x="2139353" y="27432"/>
                </a:lnTo>
                <a:lnTo>
                  <a:pt x="2139353" y="40805"/>
                </a:lnTo>
                <a:close/>
                <a:moveTo>
                  <a:pt x="2206562" y="182423"/>
                </a:moveTo>
                <a:lnTo>
                  <a:pt x="2223021" y="182423"/>
                </a:lnTo>
                <a:lnTo>
                  <a:pt x="2223021" y="165964"/>
                </a:lnTo>
                <a:lnTo>
                  <a:pt x="2239480" y="165964"/>
                </a:lnTo>
                <a:lnTo>
                  <a:pt x="2239480" y="149504"/>
                </a:lnTo>
                <a:lnTo>
                  <a:pt x="2223021" y="149504"/>
                </a:lnTo>
                <a:lnTo>
                  <a:pt x="2223021" y="133045"/>
                </a:lnTo>
                <a:lnTo>
                  <a:pt x="2206562" y="133045"/>
                </a:lnTo>
                <a:lnTo>
                  <a:pt x="2206562" y="149504"/>
                </a:lnTo>
                <a:lnTo>
                  <a:pt x="2190103" y="149504"/>
                </a:lnTo>
                <a:lnTo>
                  <a:pt x="2190103" y="165964"/>
                </a:lnTo>
                <a:lnTo>
                  <a:pt x="2206562" y="165964"/>
                </a:lnTo>
                <a:lnTo>
                  <a:pt x="2206562" y="182423"/>
                </a:lnTo>
                <a:close/>
                <a:moveTo>
                  <a:pt x="2273770" y="324041"/>
                </a:moveTo>
                <a:lnTo>
                  <a:pt x="2292973" y="324041"/>
                </a:lnTo>
                <a:lnTo>
                  <a:pt x="2292973" y="304495"/>
                </a:lnTo>
                <a:lnTo>
                  <a:pt x="2312518" y="304495"/>
                </a:lnTo>
                <a:lnTo>
                  <a:pt x="2312518" y="285293"/>
                </a:lnTo>
                <a:lnTo>
                  <a:pt x="2292973" y="285293"/>
                </a:lnTo>
                <a:lnTo>
                  <a:pt x="2292973" y="265748"/>
                </a:lnTo>
                <a:lnTo>
                  <a:pt x="2273770" y="265748"/>
                </a:lnTo>
                <a:lnTo>
                  <a:pt x="2273770" y="285293"/>
                </a:lnTo>
                <a:lnTo>
                  <a:pt x="2254225" y="285293"/>
                </a:lnTo>
                <a:lnTo>
                  <a:pt x="2254225" y="304495"/>
                </a:lnTo>
                <a:lnTo>
                  <a:pt x="2273770" y="304495"/>
                </a:lnTo>
                <a:lnTo>
                  <a:pt x="2273770" y="324041"/>
                </a:lnTo>
                <a:close/>
                <a:moveTo>
                  <a:pt x="2276856" y="39776"/>
                </a:moveTo>
                <a:lnTo>
                  <a:pt x="2289886" y="39776"/>
                </a:lnTo>
                <a:lnTo>
                  <a:pt x="2289886" y="27089"/>
                </a:lnTo>
                <a:lnTo>
                  <a:pt x="2302574" y="27089"/>
                </a:lnTo>
                <a:lnTo>
                  <a:pt x="2302574" y="14059"/>
                </a:lnTo>
                <a:lnTo>
                  <a:pt x="2289886" y="14059"/>
                </a:lnTo>
                <a:lnTo>
                  <a:pt x="2289886" y="1372"/>
                </a:lnTo>
                <a:lnTo>
                  <a:pt x="2276856" y="1372"/>
                </a:lnTo>
                <a:lnTo>
                  <a:pt x="2276856" y="14059"/>
                </a:lnTo>
                <a:lnTo>
                  <a:pt x="2264169" y="14059"/>
                </a:lnTo>
                <a:lnTo>
                  <a:pt x="2264169" y="27089"/>
                </a:lnTo>
                <a:lnTo>
                  <a:pt x="2276856" y="27089"/>
                </a:lnTo>
                <a:lnTo>
                  <a:pt x="2276856" y="39776"/>
                </a:lnTo>
                <a:close/>
                <a:moveTo>
                  <a:pt x="2411273" y="323012"/>
                </a:moveTo>
                <a:lnTo>
                  <a:pt x="2429789" y="323012"/>
                </a:lnTo>
                <a:lnTo>
                  <a:pt x="2429789" y="304152"/>
                </a:lnTo>
                <a:lnTo>
                  <a:pt x="2448649" y="304152"/>
                </a:lnTo>
                <a:lnTo>
                  <a:pt x="2448649" y="285636"/>
                </a:lnTo>
                <a:lnTo>
                  <a:pt x="2429789" y="285636"/>
                </a:lnTo>
                <a:lnTo>
                  <a:pt x="2429789" y="266776"/>
                </a:lnTo>
                <a:lnTo>
                  <a:pt x="2411273" y="266776"/>
                </a:lnTo>
                <a:lnTo>
                  <a:pt x="2411273" y="285636"/>
                </a:lnTo>
                <a:lnTo>
                  <a:pt x="2392414" y="285636"/>
                </a:lnTo>
                <a:lnTo>
                  <a:pt x="2392414" y="304152"/>
                </a:lnTo>
                <a:lnTo>
                  <a:pt x="2411273" y="304152"/>
                </a:lnTo>
                <a:lnTo>
                  <a:pt x="2411273" y="323012"/>
                </a:lnTo>
                <a:close/>
                <a:moveTo>
                  <a:pt x="1314336" y="321297"/>
                </a:moveTo>
                <a:lnTo>
                  <a:pt x="1332166" y="321297"/>
                </a:lnTo>
                <a:lnTo>
                  <a:pt x="1332166" y="303809"/>
                </a:lnTo>
                <a:lnTo>
                  <a:pt x="1349654" y="303809"/>
                </a:lnTo>
                <a:lnTo>
                  <a:pt x="1349654" y="285979"/>
                </a:lnTo>
                <a:lnTo>
                  <a:pt x="1332166" y="285979"/>
                </a:lnTo>
                <a:lnTo>
                  <a:pt x="1332166" y="268491"/>
                </a:lnTo>
                <a:lnTo>
                  <a:pt x="1314336" y="268491"/>
                </a:lnTo>
                <a:lnTo>
                  <a:pt x="1314336" y="285979"/>
                </a:lnTo>
                <a:lnTo>
                  <a:pt x="1296848" y="285979"/>
                </a:lnTo>
                <a:lnTo>
                  <a:pt x="1296848" y="303809"/>
                </a:lnTo>
                <a:lnTo>
                  <a:pt x="1314336" y="303809"/>
                </a:lnTo>
                <a:lnTo>
                  <a:pt x="1314336" y="321297"/>
                </a:lnTo>
                <a:close/>
                <a:moveTo>
                  <a:pt x="1247813" y="178651"/>
                </a:moveTo>
                <a:lnTo>
                  <a:pt x="1261529" y="178651"/>
                </a:lnTo>
                <a:lnTo>
                  <a:pt x="1261529" y="164592"/>
                </a:lnTo>
                <a:lnTo>
                  <a:pt x="1275588" y="164592"/>
                </a:lnTo>
                <a:lnTo>
                  <a:pt x="1275588" y="150876"/>
                </a:lnTo>
                <a:lnTo>
                  <a:pt x="1261529" y="150876"/>
                </a:lnTo>
                <a:lnTo>
                  <a:pt x="1261529" y="136817"/>
                </a:lnTo>
                <a:lnTo>
                  <a:pt x="1247813" y="136817"/>
                </a:lnTo>
                <a:lnTo>
                  <a:pt x="1247813" y="150876"/>
                </a:lnTo>
                <a:lnTo>
                  <a:pt x="1233754" y="150876"/>
                </a:lnTo>
                <a:lnTo>
                  <a:pt x="1233754" y="164592"/>
                </a:lnTo>
                <a:lnTo>
                  <a:pt x="1247813" y="164592"/>
                </a:lnTo>
                <a:lnTo>
                  <a:pt x="1247813" y="178651"/>
                </a:lnTo>
                <a:close/>
                <a:moveTo>
                  <a:pt x="1311592" y="604190"/>
                </a:moveTo>
                <a:lnTo>
                  <a:pt x="1334910" y="604190"/>
                </a:lnTo>
                <a:lnTo>
                  <a:pt x="1334910" y="580873"/>
                </a:lnTo>
                <a:lnTo>
                  <a:pt x="1358227" y="580873"/>
                </a:lnTo>
                <a:lnTo>
                  <a:pt x="1358227" y="557555"/>
                </a:lnTo>
                <a:lnTo>
                  <a:pt x="1334910" y="557555"/>
                </a:lnTo>
                <a:lnTo>
                  <a:pt x="1334910" y="534238"/>
                </a:lnTo>
                <a:lnTo>
                  <a:pt x="1311592" y="534238"/>
                </a:lnTo>
                <a:lnTo>
                  <a:pt x="1311592" y="557555"/>
                </a:lnTo>
                <a:lnTo>
                  <a:pt x="1288275" y="557555"/>
                </a:lnTo>
                <a:lnTo>
                  <a:pt x="1288275" y="580873"/>
                </a:lnTo>
                <a:lnTo>
                  <a:pt x="1311592" y="580873"/>
                </a:lnTo>
                <a:lnTo>
                  <a:pt x="1311592" y="604190"/>
                </a:lnTo>
                <a:close/>
                <a:moveTo>
                  <a:pt x="1381201" y="463944"/>
                </a:moveTo>
                <a:lnTo>
                  <a:pt x="1402461" y="463944"/>
                </a:lnTo>
                <a:lnTo>
                  <a:pt x="1402461" y="442684"/>
                </a:lnTo>
                <a:lnTo>
                  <a:pt x="1423721" y="442684"/>
                </a:lnTo>
                <a:lnTo>
                  <a:pt x="1423721" y="421424"/>
                </a:lnTo>
                <a:lnTo>
                  <a:pt x="1402461" y="421424"/>
                </a:lnTo>
                <a:lnTo>
                  <a:pt x="1402461" y="400164"/>
                </a:lnTo>
                <a:lnTo>
                  <a:pt x="1381201" y="400164"/>
                </a:lnTo>
                <a:lnTo>
                  <a:pt x="1381201" y="421424"/>
                </a:lnTo>
                <a:lnTo>
                  <a:pt x="1359941" y="421424"/>
                </a:lnTo>
                <a:lnTo>
                  <a:pt x="1359941" y="442684"/>
                </a:lnTo>
                <a:lnTo>
                  <a:pt x="1381201" y="442684"/>
                </a:lnTo>
                <a:lnTo>
                  <a:pt x="1381201" y="463944"/>
                </a:lnTo>
                <a:close/>
                <a:moveTo>
                  <a:pt x="1244727" y="461886"/>
                </a:moveTo>
                <a:lnTo>
                  <a:pt x="1264615" y="461886"/>
                </a:lnTo>
                <a:lnTo>
                  <a:pt x="1264615" y="441998"/>
                </a:lnTo>
                <a:lnTo>
                  <a:pt x="1284503" y="441998"/>
                </a:lnTo>
                <a:lnTo>
                  <a:pt x="1284503" y="422110"/>
                </a:lnTo>
                <a:lnTo>
                  <a:pt x="1264615" y="422110"/>
                </a:lnTo>
                <a:lnTo>
                  <a:pt x="1264615" y="402222"/>
                </a:lnTo>
                <a:lnTo>
                  <a:pt x="1244727" y="402222"/>
                </a:lnTo>
                <a:lnTo>
                  <a:pt x="1244727" y="422110"/>
                </a:lnTo>
                <a:lnTo>
                  <a:pt x="1224839" y="422110"/>
                </a:lnTo>
                <a:lnTo>
                  <a:pt x="1224839" y="441998"/>
                </a:lnTo>
                <a:lnTo>
                  <a:pt x="1244727" y="441998"/>
                </a:lnTo>
                <a:lnTo>
                  <a:pt x="1244727" y="461886"/>
                </a:lnTo>
                <a:close/>
                <a:moveTo>
                  <a:pt x="1384287" y="180365"/>
                </a:moveTo>
                <a:lnTo>
                  <a:pt x="1399375" y="180365"/>
                </a:lnTo>
                <a:lnTo>
                  <a:pt x="1399375" y="165278"/>
                </a:lnTo>
                <a:lnTo>
                  <a:pt x="1414462" y="165278"/>
                </a:lnTo>
                <a:lnTo>
                  <a:pt x="1414462" y="150190"/>
                </a:lnTo>
                <a:lnTo>
                  <a:pt x="1399375" y="150190"/>
                </a:lnTo>
                <a:lnTo>
                  <a:pt x="1399375" y="135103"/>
                </a:lnTo>
                <a:lnTo>
                  <a:pt x="1384287" y="135103"/>
                </a:lnTo>
                <a:lnTo>
                  <a:pt x="1384287" y="150190"/>
                </a:lnTo>
                <a:lnTo>
                  <a:pt x="1369200" y="150190"/>
                </a:lnTo>
                <a:lnTo>
                  <a:pt x="1369200" y="165278"/>
                </a:lnTo>
                <a:lnTo>
                  <a:pt x="1384287" y="165278"/>
                </a:lnTo>
                <a:lnTo>
                  <a:pt x="1384287" y="180365"/>
                </a:lnTo>
                <a:close/>
                <a:moveTo>
                  <a:pt x="1111339" y="176594"/>
                </a:moveTo>
                <a:lnTo>
                  <a:pt x="1123683" y="176594"/>
                </a:lnTo>
                <a:lnTo>
                  <a:pt x="1123683" y="163906"/>
                </a:lnTo>
                <a:lnTo>
                  <a:pt x="1136371" y="163906"/>
                </a:lnTo>
                <a:lnTo>
                  <a:pt x="1136371" y="151562"/>
                </a:lnTo>
                <a:lnTo>
                  <a:pt x="1123683" y="151562"/>
                </a:lnTo>
                <a:lnTo>
                  <a:pt x="1123683" y="138875"/>
                </a:lnTo>
                <a:lnTo>
                  <a:pt x="1111339" y="138875"/>
                </a:lnTo>
                <a:lnTo>
                  <a:pt x="1111339" y="151562"/>
                </a:lnTo>
                <a:lnTo>
                  <a:pt x="1098652" y="151562"/>
                </a:lnTo>
                <a:lnTo>
                  <a:pt x="1098652" y="163906"/>
                </a:lnTo>
                <a:lnTo>
                  <a:pt x="1111339" y="163906"/>
                </a:lnTo>
                <a:lnTo>
                  <a:pt x="1111339" y="176594"/>
                </a:lnTo>
                <a:close/>
                <a:moveTo>
                  <a:pt x="1175118" y="602475"/>
                </a:moveTo>
                <a:lnTo>
                  <a:pt x="1197064" y="602475"/>
                </a:lnTo>
                <a:lnTo>
                  <a:pt x="1197064" y="580187"/>
                </a:lnTo>
                <a:lnTo>
                  <a:pt x="1219352" y="580187"/>
                </a:lnTo>
                <a:lnTo>
                  <a:pt x="1219352" y="558241"/>
                </a:lnTo>
                <a:lnTo>
                  <a:pt x="1197064" y="558241"/>
                </a:lnTo>
                <a:lnTo>
                  <a:pt x="1197064" y="535953"/>
                </a:lnTo>
                <a:lnTo>
                  <a:pt x="1175118" y="535953"/>
                </a:lnTo>
                <a:lnTo>
                  <a:pt x="1175118" y="558241"/>
                </a:lnTo>
                <a:lnTo>
                  <a:pt x="1152830" y="558241"/>
                </a:lnTo>
                <a:lnTo>
                  <a:pt x="1152830" y="580187"/>
                </a:lnTo>
                <a:lnTo>
                  <a:pt x="1175118" y="580187"/>
                </a:lnTo>
                <a:lnTo>
                  <a:pt x="1175118" y="602475"/>
                </a:lnTo>
                <a:close/>
                <a:moveTo>
                  <a:pt x="1177861" y="319240"/>
                </a:moveTo>
                <a:lnTo>
                  <a:pt x="1194321" y="319240"/>
                </a:lnTo>
                <a:lnTo>
                  <a:pt x="1194321" y="303124"/>
                </a:lnTo>
                <a:lnTo>
                  <a:pt x="1210437" y="303124"/>
                </a:lnTo>
                <a:lnTo>
                  <a:pt x="1210437" y="286664"/>
                </a:lnTo>
                <a:lnTo>
                  <a:pt x="1194321" y="286664"/>
                </a:lnTo>
                <a:lnTo>
                  <a:pt x="1194321" y="270548"/>
                </a:lnTo>
                <a:lnTo>
                  <a:pt x="1177861" y="270548"/>
                </a:lnTo>
                <a:lnTo>
                  <a:pt x="1177861" y="286664"/>
                </a:lnTo>
                <a:lnTo>
                  <a:pt x="1161745" y="286664"/>
                </a:lnTo>
                <a:lnTo>
                  <a:pt x="1161745" y="303124"/>
                </a:lnTo>
                <a:lnTo>
                  <a:pt x="1177861" y="303124"/>
                </a:lnTo>
                <a:lnTo>
                  <a:pt x="1177861" y="319240"/>
                </a:lnTo>
                <a:close/>
                <a:moveTo>
                  <a:pt x="1657921" y="182423"/>
                </a:moveTo>
                <a:lnTo>
                  <a:pt x="1674381" y="182423"/>
                </a:lnTo>
                <a:lnTo>
                  <a:pt x="1674381" y="165964"/>
                </a:lnTo>
                <a:lnTo>
                  <a:pt x="1690840" y="165964"/>
                </a:lnTo>
                <a:lnTo>
                  <a:pt x="1690840" y="149504"/>
                </a:lnTo>
                <a:lnTo>
                  <a:pt x="1674381" y="149504"/>
                </a:lnTo>
                <a:lnTo>
                  <a:pt x="1674381" y="133045"/>
                </a:lnTo>
                <a:lnTo>
                  <a:pt x="1657921" y="133045"/>
                </a:lnTo>
                <a:lnTo>
                  <a:pt x="1657921" y="149504"/>
                </a:lnTo>
                <a:lnTo>
                  <a:pt x="1641462" y="149504"/>
                </a:lnTo>
                <a:lnTo>
                  <a:pt x="1641462" y="165964"/>
                </a:lnTo>
                <a:lnTo>
                  <a:pt x="1657921" y="165964"/>
                </a:lnTo>
                <a:lnTo>
                  <a:pt x="1657921" y="182423"/>
                </a:lnTo>
                <a:close/>
                <a:moveTo>
                  <a:pt x="1727873" y="40805"/>
                </a:moveTo>
                <a:lnTo>
                  <a:pt x="1741589" y="40805"/>
                </a:lnTo>
                <a:lnTo>
                  <a:pt x="1741589" y="27432"/>
                </a:lnTo>
                <a:lnTo>
                  <a:pt x="1754962" y="27432"/>
                </a:lnTo>
                <a:lnTo>
                  <a:pt x="1754962" y="13716"/>
                </a:lnTo>
                <a:lnTo>
                  <a:pt x="1741589" y="13716"/>
                </a:lnTo>
                <a:lnTo>
                  <a:pt x="1741589" y="343"/>
                </a:lnTo>
                <a:lnTo>
                  <a:pt x="1727873" y="343"/>
                </a:lnTo>
                <a:lnTo>
                  <a:pt x="1727873" y="13716"/>
                </a:lnTo>
                <a:lnTo>
                  <a:pt x="1714500" y="13716"/>
                </a:lnTo>
                <a:lnTo>
                  <a:pt x="1714500" y="27432"/>
                </a:lnTo>
                <a:lnTo>
                  <a:pt x="1727873" y="27432"/>
                </a:lnTo>
                <a:lnTo>
                  <a:pt x="1727873" y="40805"/>
                </a:lnTo>
                <a:close/>
                <a:moveTo>
                  <a:pt x="1654835" y="466001"/>
                </a:moveTo>
                <a:lnTo>
                  <a:pt x="1677467" y="466001"/>
                </a:lnTo>
                <a:lnTo>
                  <a:pt x="1677467" y="443370"/>
                </a:lnTo>
                <a:lnTo>
                  <a:pt x="1700098" y="443370"/>
                </a:lnTo>
                <a:lnTo>
                  <a:pt x="1700098" y="420738"/>
                </a:lnTo>
                <a:lnTo>
                  <a:pt x="1677467" y="420738"/>
                </a:lnTo>
                <a:lnTo>
                  <a:pt x="1677467" y="398107"/>
                </a:lnTo>
                <a:lnTo>
                  <a:pt x="1654835" y="398107"/>
                </a:lnTo>
                <a:lnTo>
                  <a:pt x="1654835" y="420738"/>
                </a:lnTo>
                <a:lnTo>
                  <a:pt x="1632204" y="420738"/>
                </a:lnTo>
                <a:lnTo>
                  <a:pt x="1632204" y="443370"/>
                </a:lnTo>
                <a:lnTo>
                  <a:pt x="1654835" y="443370"/>
                </a:lnTo>
                <a:lnTo>
                  <a:pt x="1654835" y="466001"/>
                </a:lnTo>
                <a:close/>
                <a:moveTo>
                  <a:pt x="1724787" y="325069"/>
                </a:moveTo>
                <a:lnTo>
                  <a:pt x="1744675" y="325069"/>
                </a:lnTo>
                <a:lnTo>
                  <a:pt x="1744675" y="304838"/>
                </a:lnTo>
                <a:lnTo>
                  <a:pt x="1764906" y="304838"/>
                </a:lnTo>
                <a:lnTo>
                  <a:pt x="1764906" y="284950"/>
                </a:lnTo>
                <a:lnTo>
                  <a:pt x="1744675" y="284950"/>
                </a:lnTo>
                <a:lnTo>
                  <a:pt x="1744675" y="264719"/>
                </a:lnTo>
                <a:lnTo>
                  <a:pt x="1724787" y="264719"/>
                </a:lnTo>
                <a:lnTo>
                  <a:pt x="1724787" y="284950"/>
                </a:lnTo>
                <a:lnTo>
                  <a:pt x="1704556" y="284950"/>
                </a:lnTo>
                <a:lnTo>
                  <a:pt x="1704556" y="304838"/>
                </a:lnTo>
                <a:lnTo>
                  <a:pt x="1724787" y="304838"/>
                </a:lnTo>
                <a:lnTo>
                  <a:pt x="1724787" y="325069"/>
                </a:lnTo>
                <a:close/>
                <a:moveTo>
                  <a:pt x="1591056" y="39776"/>
                </a:moveTo>
                <a:lnTo>
                  <a:pt x="1604086" y="39776"/>
                </a:lnTo>
                <a:lnTo>
                  <a:pt x="1604086" y="27089"/>
                </a:lnTo>
                <a:lnTo>
                  <a:pt x="1616773" y="27089"/>
                </a:lnTo>
                <a:lnTo>
                  <a:pt x="1616773" y="14059"/>
                </a:lnTo>
                <a:lnTo>
                  <a:pt x="1604086" y="14059"/>
                </a:lnTo>
                <a:lnTo>
                  <a:pt x="1604086" y="1372"/>
                </a:lnTo>
                <a:lnTo>
                  <a:pt x="1591056" y="1372"/>
                </a:lnTo>
                <a:lnTo>
                  <a:pt x="1591056" y="14059"/>
                </a:lnTo>
                <a:lnTo>
                  <a:pt x="1578369" y="14059"/>
                </a:lnTo>
                <a:lnTo>
                  <a:pt x="1578369" y="27089"/>
                </a:lnTo>
                <a:lnTo>
                  <a:pt x="1591056" y="27089"/>
                </a:lnTo>
                <a:lnTo>
                  <a:pt x="1591056" y="39776"/>
                </a:lnTo>
                <a:close/>
                <a:moveTo>
                  <a:pt x="1454239" y="39091"/>
                </a:moveTo>
                <a:lnTo>
                  <a:pt x="1466583" y="39091"/>
                </a:lnTo>
                <a:lnTo>
                  <a:pt x="1466583" y="26746"/>
                </a:lnTo>
                <a:lnTo>
                  <a:pt x="1478928" y="26746"/>
                </a:lnTo>
                <a:lnTo>
                  <a:pt x="1478928" y="14402"/>
                </a:lnTo>
                <a:lnTo>
                  <a:pt x="1466583" y="14402"/>
                </a:lnTo>
                <a:lnTo>
                  <a:pt x="1466583" y="2057"/>
                </a:lnTo>
                <a:lnTo>
                  <a:pt x="1454239" y="2057"/>
                </a:lnTo>
                <a:lnTo>
                  <a:pt x="1454239" y="14402"/>
                </a:lnTo>
                <a:lnTo>
                  <a:pt x="1441894" y="14402"/>
                </a:lnTo>
                <a:lnTo>
                  <a:pt x="1441894" y="26746"/>
                </a:lnTo>
                <a:lnTo>
                  <a:pt x="1454239" y="26746"/>
                </a:lnTo>
                <a:lnTo>
                  <a:pt x="1454239" y="39091"/>
                </a:lnTo>
                <a:close/>
                <a:moveTo>
                  <a:pt x="1518018" y="464972"/>
                </a:moveTo>
                <a:lnTo>
                  <a:pt x="1539964" y="464972"/>
                </a:lnTo>
                <a:lnTo>
                  <a:pt x="1539964" y="443027"/>
                </a:lnTo>
                <a:lnTo>
                  <a:pt x="1561909" y="443027"/>
                </a:lnTo>
                <a:lnTo>
                  <a:pt x="1561909" y="421081"/>
                </a:lnTo>
                <a:lnTo>
                  <a:pt x="1539964" y="421081"/>
                </a:lnTo>
                <a:lnTo>
                  <a:pt x="1539964" y="399136"/>
                </a:lnTo>
                <a:lnTo>
                  <a:pt x="1518018" y="399136"/>
                </a:lnTo>
                <a:lnTo>
                  <a:pt x="1518018" y="421081"/>
                </a:lnTo>
                <a:lnTo>
                  <a:pt x="1496073" y="421081"/>
                </a:lnTo>
                <a:lnTo>
                  <a:pt x="1496073" y="443027"/>
                </a:lnTo>
                <a:lnTo>
                  <a:pt x="1518018" y="443027"/>
                </a:lnTo>
                <a:lnTo>
                  <a:pt x="1518018" y="464972"/>
                </a:lnTo>
                <a:close/>
                <a:moveTo>
                  <a:pt x="1451153" y="323012"/>
                </a:moveTo>
                <a:lnTo>
                  <a:pt x="1469669" y="323012"/>
                </a:lnTo>
                <a:lnTo>
                  <a:pt x="1469669" y="304152"/>
                </a:lnTo>
                <a:lnTo>
                  <a:pt x="1488529" y="304152"/>
                </a:lnTo>
                <a:lnTo>
                  <a:pt x="1488529" y="285636"/>
                </a:lnTo>
                <a:lnTo>
                  <a:pt x="1469669" y="285636"/>
                </a:lnTo>
                <a:lnTo>
                  <a:pt x="1469669" y="266776"/>
                </a:lnTo>
                <a:lnTo>
                  <a:pt x="1451153" y="266776"/>
                </a:lnTo>
                <a:lnTo>
                  <a:pt x="1451153" y="285636"/>
                </a:lnTo>
                <a:lnTo>
                  <a:pt x="1432293" y="285636"/>
                </a:lnTo>
                <a:lnTo>
                  <a:pt x="1432293" y="304152"/>
                </a:lnTo>
                <a:lnTo>
                  <a:pt x="1451153" y="304152"/>
                </a:lnTo>
                <a:lnTo>
                  <a:pt x="1451153" y="323012"/>
                </a:lnTo>
                <a:close/>
                <a:moveTo>
                  <a:pt x="1587970" y="324041"/>
                </a:moveTo>
                <a:lnTo>
                  <a:pt x="1607172" y="324041"/>
                </a:lnTo>
                <a:lnTo>
                  <a:pt x="1607172" y="304495"/>
                </a:lnTo>
                <a:lnTo>
                  <a:pt x="1626718" y="304495"/>
                </a:lnTo>
                <a:lnTo>
                  <a:pt x="1626718" y="285293"/>
                </a:lnTo>
                <a:lnTo>
                  <a:pt x="1607172" y="285293"/>
                </a:lnTo>
                <a:lnTo>
                  <a:pt x="1607172" y="265748"/>
                </a:lnTo>
                <a:lnTo>
                  <a:pt x="1587970" y="265748"/>
                </a:lnTo>
                <a:lnTo>
                  <a:pt x="1587970" y="285293"/>
                </a:lnTo>
                <a:lnTo>
                  <a:pt x="1568425" y="285293"/>
                </a:lnTo>
                <a:lnTo>
                  <a:pt x="1568425" y="304495"/>
                </a:lnTo>
                <a:lnTo>
                  <a:pt x="1587970" y="304495"/>
                </a:lnTo>
                <a:lnTo>
                  <a:pt x="1587970" y="324041"/>
                </a:lnTo>
                <a:close/>
                <a:moveTo>
                  <a:pt x="1521104" y="181394"/>
                </a:moveTo>
                <a:lnTo>
                  <a:pt x="1536878" y="181394"/>
                </a:lnTo>
                <a:lnTo>
                  <a:pt x="1536878" y="165621"/>
                </a:lnTo>
                <a:lnTo>
                  <a:pt x="1552651" y="165621"/>
                </a:lnTo>
                <a:lnTo>
                  <a:pt x="1552651" y="149847"/>
                </a:lnTo>
                <a:lnTo>
                  <a:pt x="1536878" y="149847"/>
                </a:lnTo>
                <a:lnTo>
                  <a:pt x="1536878" y="134074"/>
                </a:lnTo>
                <a:lnTo>
                  <a:pt x="1521104" y="134074"/>
                </a:lnTo>
                <a:lnTo>
                  <a:pt x="1521104" y="149847"/>
                </a:lnTo>
                <a:lnTo>
                  <a:pt x="1505331" y="149847"/>
                </a:lnTo>
                <a:lnTo>
                  <a:pt x="1505331" y="165621"/>
                </a:lnTo>
                <a:lnTo>
                  <a:pt x="1521104" y="165621"/>
                </a:lnTo>
                <a:lnTo>
                  <a:pt x="1521104" y="181394"/>
                </a:lnTo>
                <a:close/>
              </a:path>
            </a:pathLst>
          </a:custGeom>
          <a:gradFill>
            <a:gsLst>
              <a:gs pos="0">
                <a:srgbClr val="198D8C">
                  <a:alpha val="14901"/>
                </a:srgbClr>
              </a:gs>
              <a:gs pos="100000">
                <a:srgbClr val="08303F">
                  <a:alpha val="14901"/>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cxnSp>
        <p:nvCxnSpPr>
          <p:cNvPr id="30" name="Google Shape;30;p4"/>
          <p:cNvCxnSpPr/>
          <p:nvPr/>
        </p:nvCxnSpPr>
        <p:spPr>
          <a:xfrm>
            <a:off x="-6" y="1260950"/>
            <a:ext cx="840900" cy="0"/>
          </a:xfrm>
          <a:prstGeom prst="straightConnector1">
            <a:avLst/>
          </a:prstGeom>
          <a:noFill/>
          <a:ln cap="flat" cmpd="sng" w="9525">
            <a:solidFill>
              <a:schemeClr val="lt2"/>
            </a:solidFill>
            <a:prstDash val="solid"/>
            <a:round/>
            <a:headEnd len="sm" w="sm" type="none"/>
            <a:tailEnd len="med" w="med" type="diamon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31" name="Shape 31"/>
        <p:cNvGrpSpPr/>
        <p:nvPr/>
      </p:nvGrpSpPr>
      <p:grpSpPr>
        <a:xfrm>
          <a:off x="0" y="0"/>
          <a:ext cx="0" cy="0"/>
          <a:chOff x="0" y="0"/>
          <a:chExt cx="0" cy="0"/>
        </a:xfrm>
      </p:grpSpPr>
      <p:sp>
        <p:nvSpPr>
          <p:cNvPr id="32" name="Google Shape;32;p5"/>
          <p:cNvSpPr/>
          <p:nvPr/>
        </p:nvSpPr>
        <p:spPr>
          <a:xfrm>
            <a:off x="0" y="0"/>
            <a:ext cx="9146436" cy="5144872"/>
          </a:xfrm>
          <a:custGeom>
            <a:rect b="b" l="l" r="r" t="t"/>
            <a:pathLst>
              <a:path extrusionOk="0" h="1948815" w="3464559">
                <a:moveTo>
                  <a:pt x="1162685" y="742315"/>
                </a:moveTo>
                <a:cubicBezTo>
                  <a:pt x="1426846" y="572135"/>
                  <a:pt x="1547496" y="304800"/>
                  <a:pt x="1484630" y="635"/>
                </a:cubicBezTo>
                <a:lnTo>
                  <a:pt x="1482090" y="635"/>
                </a:lnTo>
                <a:cubicBezTo>
                  <a:pt x="1486535" y="20320"/>
                  <a:pt x="1490346" y="44450"/>
                  <a:pt x="1493521" y="70485"/>
                </a:cubicBezTo>
                <a:cubicBezTo>
                  <a:pt x="1530350" y="407035"/>
                  <a:pt x="1348105" y="641985"/>
                  <a:pt x="1092835" y="781050"/>
                </a:cubicBezTo>
                <a:cubicBezTo>
                  <a:pt x="1033145" y="814705"/>
                  <a:pt x="960120" y="843280"/>
                  <a:pt x="897255" y="874395"/>
                </a:cubicBezTo>
                <a:cubicBezTo>
                  <a:pt x="698500" y="972185"/>
                  <a:pt x="528955" y="1082675"/>
                  <a:pt x="391795" y="1240155"/>
                </a:cubicBezTo>
                <a:cubicBezTo>
                  <a:pt x="236220" y="1420495"/>
                  <a:pt x="145415" y="1656715"/>
                  <a:pt x="123825" y="1948180"/>
                </a:cubicBezTo>
                <a:lnTo>
                  <a:pt x="123825" y="1948180"/>
                </a:lnTo>
                <a:cubicBezTo>
                  <a:pt x="152400" y="1689100"/>
                  <a:pt x="210185" y="1506855"/>
                  <a:pt x="313055" y="1349375"/>
                </a:cubicBezTo>
                <a:cubicBezTo>
                  <a:pt x="575945" y="954405"/>
                  <a:pt x="1013460" y="850265"/>
                  <a:pt x="1162685" y="742315"/>
                </a:cubicBezTo>
                <a:close/>
                <a:moveTo>
                  <a:pt x="1208405" y="768350"/>
                </a:moveTo>
                <a:cubicBezTo>
                  <a:pt x="1482090" y="605155"/>
                  <a:pt x="1635760" y="338455"/>
                  <a:pt x="1587500" y="10795"/>
                </a:cubicBezTo>
                <a:cubicBezTo>
                  <a:pt x="1586865" y="7620"/>
                  <a:pt x="1586230" y="3810"/>
                  <a:pt x="1586230" y="635"/>
                </a:cubicBezTo>
                <a:lnTo>
                  <a:pt x="1583055" y="635"/>
                </a:lnTo>
                <a:cubicBezTo>
                  <a:pt x="1583055" y="635"/>
                  <a:pt x="1583055" y="635"/>
                  <a:pt x="1583055" y="1270"/>
                </a:cubicBezTo>
                <a:cubicBezTo>
                  <a:pt x="1588771" y="36195"/>
                  <a:pt x="1593850" y="81280"/>
                  <a:pt x="1593850" y="134620"/>
                </a:cubicBezTo>
                <a:cubicBezTo>
                  <a:pt x="1588771" y="465455"/>
                  <a:pt x="1385571" y="676275"/>
                  <a:pt x="1143000" y="802640"/>
                </a:cubicBezTo>
                <a:cubicBezTo>
                  <a:pt x="1069340" y="842010"/>
                  <a:pt x="980440" y="873125"/>
                  <a:pt x="904875" y="909955"/>
                </a:cubicBezTo>
                <a:cubicBezTo>
                  <a:pt x="687070" y="1014730"/>
                  <a:pt x="492760" y="1145540"/>
                  <a:pt x="355600" y="1339215"/>
                </a:cubicBezTo>
                <a:cubicBezTo>
                  <a:pt x="234950" y="1508760"/>
                  <a:pt x="179705" y="1708785"/>
                  <a:pt x="155575" y="1924685"/>
                </a:cubicBezTo>
                <a:cubicBezTo>
                  <a:pt x="154940" y="1932940"/>
                  <a:pt x="153035" y="1941195"/>
                  <a:pt x="153035" y="1948815"/>
                </a:cubicBezTo>
                <a:lnTo>
                  <a:pt x="156210" y="1948815"/>
                </a:lnTo>
                <a:cubicBezTo>
                  <a:pt x="167005" y="1845310"/>
                  <a:pt x="181610" y="1763395"/>
                  <a:pt x="201930" y="1685290"/>
                </a:cubicBezTo>
                <a:cubicBezTo>
                  <a:pt x="370840" y="1021080"/>
                  <a:pt x="1032510" y="889635"/>
                  <a:pt x="1208405" y="768350"/>
                </a:cubicBezTo>
                <a:close/>
                <a:moveTo>
                  <a:pt x="1312546" y="758190"/>
                </a:moveTo>
                <a:cubicBezTo>
                  <a:pt x="1579880" y="587375"/>
                  <a:pt x="1724660" y="316865"/>
                  <a:pt x="1685925" y="635"/>
                </a:cubicBezTo>
                <a:lnTo>
                  <a:pt x="1683385" y="635"/>
                </a:lnTo>
                <a:cubicBezTo>
                  <a:pt x="1687830" y="34925"/>
                  <a:pt x="1691005" y="81280"/>
                  <a:pt x="1689100" y="133985"/>
                </a:cubicBezTo>
                <a:cubicBezTo>
                  <a:pt x="1671955" y="469265"/>
                  <a:pt x="1462405" y="680720"/>
                  <a:pt x="1223646" y="807085"/>
                </a:cubicBezTo>
                <a:cubicBezTo>
                  <a:pt x="1179196" y="830580"/>
                  <a:pt x="1132840" y="852170"/>
                  <a:pt x="1082675" y="871855"/>
                </a:cubicBezTo>
                <a:cubicBezTo>
                  <a:pt x="732790" y="1004570"/>
                  <a:pt x="488315" y="1180465"/>
                  <a:pt x="348615" y="1404620"/>
                </a:cubicBezTo>
                <a:cubicBezTo>
                  <a:pt x="238760" y="1581785"/>
                  <a:pt x="196215" y="1781810"/>
                  <a:pt x="184785" y="1948180"/>
                </a:cubicBezTo>
                <a:lnTo>
                  <a:pt x="185420" y="1948180"/>
                </a:lnTo>
                <a:cubicBezTo>
                  <a:pt x="207010" y="1772920"/>
                  <a:pt x="234315" y="1593850"/>
                  <a:pt x="348615" y="1409700"/>
                </a:cubicBezTo>
                <a:cubicBezTo>
                  <a:pt x="636905" y="963930"/>
                  <a:pt x="1096646" y="910590"/>
                  <a:pt x="1312546" y="758190"/>
                </a:cubicBezTo>
                <a:close/>
                <a:moveTo>
                  <a:pt x="1169035" y="676910"/>
                </a:moveTo>
                <a:cubicBezTo>
                  <a:pt x="1337946" y="538480"/>
                  <a:pt x="1438275" y="332105"/>
                  <a:pt x="1400810" y="78740"/>
                </a:cubicBezTo>
                <a:cubicBezTo>
                  <a:pt x="1395730" y="50165"/>
                  <a:pt x="1391921" y="21590"/>
                  <a:pt x="1384935" y="635"/>
                </a:cubicBezTo>
                <a:lnTo>
                  <a:pt x="1379221" y="635"/>
                </a:lnTo>
                <a:cubicBezTo>
                  <a:pt x="1456055" y="304165"/>
                  <a:pt x="1341755" y="559435"/>
                  <a:pt x="1098550" y="722630"/>
                </a:cubicBezTo>
                <a:cubicBezTo>
                  <a:pt x="1061085" y="748030"/>
                  <a:pt x="1019810" y="772160"/>
                  <a:pt x="975360" y="794385"/>
                </a:cubicBezTo>
                <a:cubicBezTo>
                  <a:pt x="622935" y="960755"/>
                  <a:pt x="400685" y="1129030"/>
                  <a:pt x="257810" y="1369695"/>
                </a:cubicBezTo>
                <a:cubicBezTo>
                  <a:pt x="156845" y="1543050"/>
                  <a:pt x="114935" y="1722120"/>
                  <a:pt x="89535" y="1929765"/>
                </a:cubicBezTo>
                <a:cubicBezTo>
                  <a:pt x="88265" y="1936750"/>
                  <a:pt x="87630" y="1943100"/>
                  <a:pt x="87630" y="1948815"/>
                </a:cubicBezTo>
                <a:lnTo>
                  <a:pt x="92075" y="1948815"/>
                </a:lnTo>
                <a:cubicBezTo>
                  <a:pt x="109220" y="1834515"/>
                  <a:pt x="123190" y="1727200"/>
                  <a:pt x="151130" y="1637665"/>
                </a:cubicBezTo>
                <a:cubicBezTo>
                  <a:pt x="342900" y="966470"/>
                  <a:pt x="972185" y="860425"/>
                  <a:pt x="1169035" y="676910"/>
                </a:cubicBezTo>
                <a:close/>
                <a:moveTo>
                  <a:pt x="1030605" y="650875"/>
                </a:moveTo>
                <a:cubicBezTo>
                  <a:pt x="1231265" y="472440"/>
                  <a:pt x="1261110" y="227965"/>
                  <a:pt x="1178560" y="635"/>
                </a:cubicBezTo>
                <a:lnTo>
                  <a:pt x="1175385" y="635"/>
                </a:lnTo>
                <a:cubicBezTo>
                  <a:pt x="1190625" y="41910"/>
                  <a:pt x="1201421" y="85090"/>
                  <a:pt x="1207771" y="118110"/>
                </a:cubicBezTo>
                <a:cubicBezTo>
                  <a:pt x="1252855" y="367665"/>
                  <a:pt x="1154430" y="569595"/>
                  <a:pt x="951865" y="709295"/>
                </a:cubicBezTo>
                <a:cubicBezTo>
                  <a:pt x="926465" y="727075"/>
                  <a:pt x="899795" y="743585"/>
                  <a:pt x="870585" y="759460"/>
                </a:cubicBezTo>
                <a:cubicBezTo>
                  <a:pt x="557530" y="932180"/>
                  <a:pt x="371475" y="1082040"/>
                  <a:pt x="243840" y="1265555"/>
                </a:cubicBezTo>
                <a:cubicBezTo>
                  <a:pt x="123825" y="1440180"/>
                  <a:pt x="47625" y="1658620"/>
                  <a:pt x="21590" y="1948180"/>
                </a:cubicBezTo>
                <a:lnTo>
                  <a:pt x="21590" y="1948180"/>
                </a:lnTo>
                <a:cubicBezTo>
                  <a:pt x="59690" y="1642745"/>
                  <a:pt x="123190" y="1440815"/>
                  <a:pt x="251460" y="1259205"/>
                </a:cubicBezTo>
                <a:cubicBezTo>
                  <a:pt x="514985" y="897890"/>
                  <a:pt x="885825" y="791210"/>
                  <a:pt x="1030605" y="650875"/>
                </a:cubicBezTo>
                <a:close/>
                <a:moveTo>
                  <a:pt x="955675" y="1035050"/>
                </a:moveTo>
                <a:cubicBezTo>
                  <a:pt x="1100455" y="967740"/>
                  <a:pt x="1285875" y="924560"/>
                  <a:pt x="1424305" y="849630"/>
                </a:cubicBezTo>
                <a:cubicBezTo>
                  <a:pt x="1666875" y="726440"/>
                  <a:pt x="1883410" y="528320"/>
                  <a:pt x="1959610" y="223520"/>
                </a:cubicBezTo>
                <a:cubicBezTo>
                  <a:pt x="1980565" y="133350"/>
                  <a:pt x="1985646" y="80010"/>
                  <a:pt x="1984375" y="635"/>
                </a:cubicBezTo>
                <a:lnTo>
                  <a:pt x="1981835" y="635"/>
                </a:lnTo>
                <a:cubicBezTo>
                  <a:pt x="1988185" y="438785"/>
                  <a:pt x="1694180" y="748030"/>
                  <a:pt x="1297305" y="904240"/>
                </a:cubicBezTo>
                <a:cubicBezTo>
                  <a:pt x="1157605" y="956945"/>
                  <a:pt x="1005840" y="1001395"/>
                  <a:pt x="887095" y="1064260"/>
                </a:cubicBezTo>
                <a:cubicBezTo>
                  <a:pt x="495300" y="1257935"/>
                  <a:pt x="285750" y="1552575"/>
                  <a:pt x="273685" y="1948180"/>
                </a:cubicBezTo>
                <a:lnTo>
                  <a:pt x="273685" y="1948180"/>
                </a:lnTo>
                <a:cubicBezTo>
                  <a:pt x="300355" y="1496695"/>
                  <a:pt x="537845" y="1223645"/>
                  <a:pt x="955675" y="1035050"/>
                </a:cubicBezTo>
                <a:close/>
                <a:moveTo>
                  <a:pt x="1320165" y="807085"/>
                </a:moveTo>
                <a:cubicBezTo>
                  <a:pt x="1630046" y="637540"/>
                  <a:pt x="1815465" y="351155"/>
                  <a:pt x="1785621" y="635"/>
                </a:cubicBezTo>
                <a:lnTo>
                  <a:pt x="1783080" y="635"/>
                </a:lnTo>
                <a:cubicBezTo>
                  <a:pt x="1784985" y="20320"/>
                  <a:pt x="1786255" y="43815"/>
                  <a:pt x="1786255" y="70485"/>
                </a:cubicBezTo>
                <a:cubicBezTo>
                  <a:pt x="1784985" y="448310"/>
                  <a:pt x="1544955" y="697230"/>
                  <a:pt x="1259840" y="835660"/>
                </a:cubicBezTo>
                <a:cubicBezTo>
                  <a:pt x="1178560" y="876935"/>
                  <a:pt x="1080135" y="908050"/>
                  <a:pt x="993140" y="944880"/>
                </a:cubicBezTo>
                <a:cubicBezTo>
                  <a:pt x="774700" y="1038225"/>
                  <a:pt x="589280" y="1151890"/>
                  <a:pt x="445135" y="1323340"/>
                </a:cubicBezTo>
                <a:cubicBezTo>
                  <a:pt x="328295" y="1461135"/>
                  <a:pt x="256540" y="1637030"/>
                  <a:pt x="227965" y="1830070"/>
                </a:cubicBezTo>
                <a:cubicBezTo>
                  <a:pt x="221615" y="1870075"/>
                  <a:pt x="217170" y="1908810"/>
                  <a:pt x="213360" y="1948180"/>
                </a:cubicBezTo>
                <a:lnTo>
                  <a:pt x="215900" y="1948180"/>
                </a:lnTo>
                <a:cubicBezTo>
                  <a:pt x="230505" y="1801495"/>
                  <a:pt x="257175" y="1619250"/>
                  <a:pt x="365760" y="1439545"/>
                </a:cubicBezTo>
                <a:cubicBezTo>
                  <a:pt x="636905" y="1000125"/>
                  <a:pt x="1139825" y="920750"/>
                  <a:pt x="1320165" y="807085"/>
                </a:cubicBezTo>
                <a:close/>
                <a:moveTo>
                  <a:pt x="1230630" y="967740"/>
                </a:moveTo>
                <a:cubicBezTo>
                  <a:pt x="1319530" y="939800"/>
                  <a:pt x="1398905" y="908050"/>
                  <a:pt x="1474471" y="871220"/>
                </a:cubicBezTo>
                <a:cubicBezTo>
                  <a:pt x="1827530" y="702310"/>
                  <a:pt x="2080896" y="388620"/>
                  <a:pt x="2082165" y="0"/>
                </a:cubicBezTo>
                <a:lnTo>
                  <a:pt x="2081530" y="0"/>
                </a:lnTo>
                <a:cubicBezTo>
                  <a:pt x="2064385" y="457835"/>
                  <a:pt x="1764665" y="763270"/>
                  <a:pt x="1343660" y="925195"/>
                </a:cubicBezTo>
                <a:cubicBezTo>
                  <a:pt x="1207771" y="975360"/>
                  <a:pt x="1030605" y="1023620"/>
                  <a:pt x="901700" y="1091565"/>
                </a:cubicBezTo>
                <a:cubicBezTo>
                  <a:pt x="525780" y="1273810"/>
                  <a:pt x="302895" y="1569085"/>
                  <a:pt x="300355" y="1948180"/>
                </a:cubicBezTo>
                <a:lnTo>
                  <a:pt x="300355" y="1948180"/>
                </a:lnTo>
                <a:cubicBezTo>
                  <a:pt x="322580" y="1429385"/>
                  <a:pt x="676275" y="1136650"/>
                  <a:pt x="1230630" y="967740"/>
                </a:cubicBezTo>
                <a:close/>
                <a:moveTo>
                  <a:pt x="1195071" y="1046480"/>
                </a:moveTo>
                <a:cubicBezTo>
                  <a:pt x="1330325" y="1007110"/>
                  <a:pt x="1464310" y="968375"/>
                  <a:pt x="1579246" y="914400"/>
                </a:cubicBezTo>
                <a:cubicBezTo>
                  <a:pt x="1960880" y="743585"/>
                  <a:pt x="2251710" y="423545"/>
                  <a:pt x="2280921" y="635"/>
                </a:cubicBezTo>
                <a:lnTo>
                  <a:pt x="2277746" y="635"/>
                </a:lnTo>
                <a:cubicBezTo>
                  <a:pt x="2277110" y="14605"/>
                  <a:pt x="2275840" y="30480"/>
                  <a:pt x="2273300" y="48895"/>
                </a:cubicBezTo>
                <a:cubicBezTo>
                  <a:pt x="2211705" y="528320"/>
                  <a:pt x="1842771" y="831215"/>
                  <a:pt x="1410335" y="978535"/>
                </a:cubicBezTo>
                <a:cubicBezTo>
                  <a:pt x="1279525" y="1021715"/>
                  <a:pt x="1112521" y="1062355"/>
                  <a:pt x="986155" y="1122045"/>
                </a:cubicBezTo>
                <a:cubicBezTo>
                  <a:pt x="692150" y="1250315"/>
                  <a:pt x="403225" y="1477645"/>
                  <a:pt x="356870" y="1850390"/>
                </a:cubicBezTo>
                <a:cubicBezTo>
                  <a:pt x="351790" y="1891665"/>
                  <a:pt x="351155" y="1925320"/>
                  <a:pt x="351155" y="1948815"/>
                </a:cubicBezTo>
                <a:lnTo>
                  <a:pt x="353695" y="1948815"/>
                </a:lnTo>
                <a:cubicBezTo>
                  <a:pt x="353695" y="1877060"/>
                  <a:pt x="358775" y="1717675"/>
                  <a:pt x="467360" y="1541145"/>
                </a:cubicBezTo>
                <a:cubicBezTo>
                  <a:pt x="627380" y="1284605"/>
                  <a:pt x="903605" y="1139190"/>
                  <a:pt x="1195071" y="1046480"/>
                </a:cubicBezTo>
                <a:close/>
                <a:moveTo>
                  <a:pt x="1263015" y="992505"/>
                </a:moveTo>
                <a:cubicBezTo>
                  <a:pt x="1346835" y="967740"/>
                  <a:pt x="1422400" y="939800"/>
                  <a:pt x="1495425" y="906780"/>
                </a:cubicBezTo>
                <a:cubicBezTo>
                  <a:pt x="1878965" y="739775"/>
                  <a:pt x="2167255" y="415290"/>
                  <a:pt x="2181225" y="0"/>
                </a:cubicBezTo>
                <a:lnTo>
                  <a:pt x="2180590" y="0"/>
                </a:lnTo>
                <a:cubicBezTo>
                  <a:pt x="2143125" y="546735"/>
                  <a:pt x="1732915" y="866775"/>
                  <a:pt x="1177925" y="1015365"/>
                </a:cubicBezTo>
                <a:cubicBezTo>
                  <a:pt x="638810" y="1185545"/>
                  <a:pt x="323850" y="1515110"/>
                  <a:pt x="328295" y="1947545"/>
                </a:cubicBezTo>
                <a:lnTo>
                  <a:pt x="328295" y="1947545"/>
                </a:lnTo>
                <a:cubicBezTo>
                  <a:pt x="337820" y="1456690"/>
                  <a:pt x="701675" y="1151255"/>
                  <a:pt x="1263015" y="992505"/>
                </a:cubicBezTo>
                <a:close/>
                <a:moveTo>
                  <a:pt x="482600" y="971550"/>
                </a:moveTo>
                <a:cubicBezTo>
                  <a:pt x="714375" y="788035"/>
                  <a:pt x="902970" y="720725"/>
                  <a:pt x="1006475" y="592455"/>
                </a:cubicBezTo>
                <a:cubicBezTo>
                  <a:pt x="1160780" y="415290"/>
                  <a:pt x="1156335" y="191135"/>
                  <a:pt x="1075690" y="635"/>
                </a:cubicBezTo>
                <a:lnTo>
                  <a:pt x="1072515" y="635"/>
                </a:lnTo>
                <a:cubicBezTo>
                  <a:pt x="1089025" y="40005"/>
                  <a:pt x="1102360" y="80645"/>
                  <a:pt x="1109980" y="113030"/>
                </a:cubicBezTo>
                <a:cubicBezTo>
                  <a:pt x="1169035" y="358775"/>
                  <a:pt x="1082040" y="561975"/>
                  <a:pt x="875665" y="705485"/>
                </a:cubicBezTo>
                <a:cubicBezTo>
                  <a:pt x="489585" y="941705"/>
                  <a:pt x="247650" y="1111250"/>
                  <a:pt x="104775" y="1447165"/>
                </a:cubicBezTo>
                <a:cubicBezTo>
                  <a:pt x="58420" y="1558290"/>
                  <a:pt x="22860" y="1685290"/>
                  <a:pt x="635" y="1831975"/>
                </a:cubicBezTo>
                <a:lnTo>
                  <a:pt x="635" y="1849755"/>
                </a:lnTo>
                <a:cubicBezTo>
                  <a:pt x="63500" y="1457325"/>
                  <a:pt x="182245" y="1210945"/>
                  <a:pt x="482600" y="971550"/>
                </a:cubicBezTo>
                <a:close/>
                <a:moveTo>
                  <a:pt x="1353821" y="839470"/>
                </a:moveTo>
                <a:cubicBezTo>
                  <a:pt x="1670050" y="679450"/>
                  <a:pt x="1882775" y="408305"/>
                  <a:pt x="1887855" y="52705"/>
                </a:cubicBezTo>
                <a:cubicBezTo>
                  <a:pt x="1887221" y="38100"/>
                  <a:pt x="1888490" y="15875"/>
                  <a:pt x="1886585" y="635"/>
                </a:cubicBezTo>
                <a:lnTo>
                  <a:pt x="1880871" y="635"/>
                </a:lnTo>
                <a:cubicBezTo>
                  <a:pt x="1880871" y="635"/>
                  <a:pt x="1880871" y="1270"/>
                  <a:pt x="1880871" y="1270"/>
                </a:cubicBezTo>
                <a:cubicBezTo>
                  <a:pt x="1898015" y="332740"/>
                  <a:pt x="1724660" y="602615"/>
                  <a:pt x="1467485" y="767715"/>
                </a:cubicBezTo>
                <a:cubicBezTo>
                  <a:pt x="1337946" y="856615"/>
                  <a:pt x="1172210" y="911225"/>
                  <a:pt x="1020445" y="967740"/>
                </a:cubicBezTo>
                <a:cubicBezTo>
                  <a:pt x="803910" y="1056005"/>
                  <a:pt x="619760" y="1165860"/>
                  <a:pt x="474980" y="1332230"/>
                </a:cubicBezTo>
                <a:cubicBezTo>
                  <a:pt x="329565" y="1499870"/>
                  <a:pt x="271145" y="1687195"/>
                  <a:pt x="248920" y="1869440"/>
                </a:cubicBezTo>
                <a:cubicBezTo>
                  <a:pt x="245745" y="1896745"/>
                  <a:pt x="242570" y="1923415"/>
                  <a:pt x="240665" y="1948180"/>
                </a:cubicBezTo>
                <a:lnTo>
                  <a:pt x="245745" y="1948180"/>
                </a:lnTo>
                <a:cubicBezTo>
                  <a:pt x="260985" y="1810385"/>
                  <a:pt x="280035" y="1636395"/>
                  <a:pt x="391160" y="1455420"/>
                </a:cubicBezTo>
                <a:cubicBezTo>
                  <a:pt x="663575" y="1021080"/>
                  <a:pt x="1175385" y="942975"/>
                  <a:pt x="1353821" y="839470"/>
                </a:cubicBezTo>
                <a:close/>
                <a:moveTo>
                  <a:pt x="847725" y="561340"/>
                </a:moveTo>
                <a:cubicBezTo>
                  <a:pt x="1028065" y="394335"/>
                  <a:pt x="1018540" y="168910"/>
                  <a:pt x="935355" y="0"/>
                </a:cubicBezTo>
                <a:lnTo>
                  <a:pt x="929640" y="0"/>
                </a:lnTo>
                <a:cubicBezTo>
                  <a:pt x="1019810" y="184785"/>
                  <a:pt x="1021080" y="412750"/>
                  <a:pt x="817880" y="580390"/>
                </a:cubicBezTo>
                <a:cubicBezTo>
                  <a:pt x="760730" y="628650"/>
                  <a:pt x="685800" y="666750"/>
                  <a:pt x="632460" y="700405"/>
                </a:cubicBezTo>
                <a:cubicBezTo>
                  <a:pt x="505460" y="777875"/>
                  <a:pt x="403225" y="847090"/>
                  <a:pt x="317500" y="922655"/>
                </a:cubicBezTo>
                <a:cubicBezTo>
                  <a:pt x="161290" y="1059180"/>
                  <a:pt x="53975" y="1224915"/>
                  <a:pt x="635" y="1468120"/>
                </a:cubicBezTo>
                <a:lnTo>
                  <a:pt x="635" y="1495425"/>
                </a:lnTo>
                <a:cubicBezTo>
                  <a:pt x="36195" y="1318895"/>
                  <a:pt x="97790" y="1179830"/>
                  <a:pt x="192405" y="1061085"/>
                </a:cubicBezTo>
                <a:cubicBezTo>
                  <a:pt x="417830" y="784225"/>
                  <a:pt x="725170" y="681355"/>
                  <a:pt x="847725" y="561340"/>
                </a:cubicBezTo>
                <a:close/>
                <a:moveTo>
                  <a:pt x="407035" y="220345"/>
                </a:moveTo>
                <a:cubicBezTo>
                  <a:pt x="454660" y="158115"/>
                  <a:pt x="434340" y="57150"/>
                  <a:pt x="375285" y="0"/>
                </a:cubicBezTo>
                <a:lnTo>
                  <a:pt x="371475" y="0"/>
                </a:lnTo>
                <a:cubicBezTo>
                  <a:pt x="386080" y="14605"/>
                  <a:pt x="399415" y="32385"/>
                  <a:pt x="409575" y="52705"/>
                </a:cubicBezTo>
                <a:cubicBezTo>
                  <a:pt x="467995" y="172085"/>
                  <a:pt x="401955" y="253365"/>
                  <a:pt x="299720" y="292100"/>
                </a:cubicBezTo>
                <a:cubicBezTo>
                  <a:pt x="228600" y="322580"/>
                  <a:pt x="161925" y="342900"/>
                  <a:pt x="105410" y="360680"/>
                </a:cubicBezTo>
                <a:cubicBezTo>
                  <a:pt x="69850" y="373380"/>
                  <a:pt x="27940" y="382270"/>
                  <a:pt x="635" y="395605"/>
                </a:cubicBezTo>
                <a:lnTo>
                  <a:pt x="635" y="398780"/>
                </a:lnTo>
                <a:cubicBezTo>
                  <a:pt x="115570" y="354965"/>
                  <a:pt x="356870" y="301625"/>
                  <a:pt x="407035" y="220345"/>
                </a:cubicBezTo>
                <a:close/>
                <a:moveTo>
                  <a:pt x="1019810" y="442595"/>
                </a:moveTo>
                <a:cubicBezTo>
                  <a:pt x="1108075" y="255270"/>
                  <a:pt x="1031240" y="52070"/>
                  <a:pt x="1005205" y="0"/>
                </a:cubicBezTo>
                <a:lnTo>
                  <a:pt x="1002030" y="0"/>
                </a:lnTo>
                <a:cubicBezTo>
                  <a:pt x="1002665" y="1905"/>
                  <a:pt x="1003935" y="3810"/>
                  <a:pt x="1005205" y="6350"/>
                </a:cubicBezTo>
                <a:cubicBezTo>
                  <a:pt x="1104265" y="233045"/>
                  <a:pt x="1065530" y="450215"/>
                  <a:pt x="896620" y="603250"/>
                </a:cubicBezTo>
                <a:cubicBezTo>
                  <a:pt x="841375" y="655955"/>
                  <a:pt x="762000" y="699135"/>
                  <a:pt x="684530" y="746760"/>
                </a:cubicBezTo>
                <a:cubicBezTo>
                  <a:pt x="299085" y="981710"/>
                  <a:pt x="74295" y="1210310"/>
                  <a:pt x="1270" y="1652270"/>
                </a:cubicBezTo>
                <a:lnTo>
                  <a:pt x="1270" y="1664335"/>
                </a:lnTo>
                <a:cubicBezTo>
                  <a:pt x="38735" y="1448435"/>
                  <a:pt x="106045" y="1283335"/>
                  <a:pt x="211455" y="1143635"/>
                </a:cubicBezTo>
                <a:cubicBezTo>
                  <a:pt x="512445" y="758190"/>
                  <a:pt x="909320" y="711835"/>
                  <a:pt x="1019810" y="442595"/>
                </a:cubicBezTo>
                <a:close/>
                <a:moveTo>
                  <a:pt x="466725" y="258445"/>
                </a:moveTo>
                <a:cubicBezTo>
                  <a:pt x="527050" y="182880"/>
                  <a:pt x="506730" y="67945"/>
                  <a:pt x="443230" y="635"/>
                </a:cubicBezTo>
                <a:lnTo>
                  <a:pt x="440055" y="635"/>
                </a:lnTo>
                <a:cubicBezTo>
                  <a:pt x="454025" y="15875"/>
                  <a:pt x="466725" y="34925"/>
                  <a:pt x="477520" y="57150"/>
                </a:cubicBezTo>
                <a:cubicBezTo>
                  <a:pt x="528320" y="163830"/>
                  <a:pt x="488950" y="246380"/>
                  <a:pt x="422910" y="297180"/>
                </a:cubicBezTo>
                <a:cubicBezTo>
                  <a:pt x="360045" y="342900"/>
                  <a:pt x="262255" y="375920"/>
                  <a:pt x="194945" y="405130"/>
                </a:cubicBezTo>
                <a:cubicBezTo>
                  <a:pt x="116840" y="437515"/>
                  <a:pt x="50800" y="462915"/>
                  <a:pt x="635" y="498475"/>
                </a:cubicBezTo>
                <a:lnTo>
                  <a:pt x="635" y="501650"/>
                </a:lnTo>
                <a:cubicBezTo>
                  <a:pt x="120015" y="415925"/>
                  <a:pt x="402590" y="353060"/>
                  <a:pt x="466725" y="258445"/>
                </a:cubicBezTo>
                <a:close/>
                <a:moveTo>
                  <a:pt x="266065" y="0"/>
                </a:moveTo>
                <a:lnTo>
                  <a:pt x="258445" y="0"/>
                </a:lnTo>
                <a:cubicBezTo>
                  <a:pt x="394335" y="180975"/>
                  <a:pt x="101600" y="205740"/>
                  <a:pt x="635" y="194310"/>
                </a:cubicBezTo>
                <a:lnTo>
                  <a:pt x="635" y="200025"/>
                </a:lnTo>
                <a:cubicBezTo>
                  <a:pt x="18415" y="201930"/>
                  <a:pt x="30480" y="202565"/>
                  <a:pt x="51435" y="202565"/>
                </a:cubicBezTo>
                <a:cubicBezTo>
                  <a:pt x="368935" y="193675"/>
                  <a:pt x="304800" y="46355"/>
                  <a:pt x="266065" y="0"/>
                </a:cubicBezTo>
                <a:close/>
                <a:moveTo>
                  <a:pt x="226060" y="0"/>
                </a:moveTo>
                <a:lnTo>
                  <a:pt x="224790" y="0"/>
                </a:lnTo>
                <a:cubicBezTo>
                  <a:pt x="243205" y="86360"/>
                  <a:pt x="132715" y="92075"/>
                  <a:pt x="64135" y="88265"/>
                </a:cubicBezTo>
                <a:cubicBezTo>
                  <a:pt x="42545" y="86360"/>
                  <a:pt x="20955" y="81915"/>
                  <a:pt x="635" y="76200"/>
                </a:cubicBezTo>
                <a:lnTo>
                  <a:pt x="635" y="79375"/>
                </a:lnTo>
                <a:cubicBezTo>
                  <a:pt x="80645" y="104775"/>
                  <a:pt x="257175" y="99695"/>
                  <a:pt x="226060" y="0"/>
                </a:cubicBezTo>
                <a:close/>
                <a:moveTo>
                  <a:pt x="283210" y="443230"/>
                </a:moveTo>
                <a:cubicBezTo>
                  <a:pt x="358775" y="404495"/>
                  <a:pt x="460375" y="369570"/>
                  <a:pt x="516890" y="306705"/>
                </a:cubicBezTo>
                <a:cubicBezTo>
                  <a:pt x="626745" y="179705"/>
                  <a:pt x="544830" y="41910"/>
                  <a:pt x="511810" y="0"/>
                </a:cubicBezTo>
                <a:lnTo>
                  <a:pt x="508000" y="0"/>
                </a:lnTo>
                <a:cubicBezTo>
                  <a:pt x="509270" y="1270"/>
                  <a:pt x="510540" y="3175"/>
                  <a:pt x="511810" y="5080"/>
                </a:cubicBezTo>
                <a:cubicBezTo>
                  <a:pt x="584835" y="101600"/>
                  <a:pt x="596265" y="231775"/>
                  <a:pt x="495935" y="323215"/>
                </a:cubicBezTo>
                <a:cubicBezTo>
                  <a:pt x="455930" y="360680"/>
                  <a:pt x="397510" y="384810"/>
                  <a:pt x="361315" y="403225"/>
                </a:cubicBezTo>
                <a:cubicBezTo>
                  <a:pt x="234950" y="467360"/>
                  <a:pt x="86995" y="519430"/>
                  <a:pt x="0" y="610870"/>
                </a:cubicBezTo>
                <a:lnTo>
                  <a:pt x="0" y="614045"/>
                </a:lnTo>
                <a:cubicBezTo>
                  <a:pt x="60960" y="548005"/>
                  <a:pt x="159385" y="502285"/>
                  <a:pt x="283210" y="443230"/>
                </a:cubicBezTo>
                <a:close/>
                <a:moveTo>
                  <a:pt x="5715" y="304165"/>
                </a:moveTo>
                <a:cubicBezTo>
                  <a:pt x="74930" y="295275"/>
                  <a:pt x="172720" y="281305"/>
                  <a:pt x="273685" y="239395"/>
                </a:cubicBezTo>
                <a:cubicBezTo>
                  <a:pt x="400685" y="186690"/>
                  <a:pt x="379095" y="69850"/>
                  <a:pt x="309245" y="635"/>
                </a:cubicBezTo>
                <a:cubicBezTo>
                  <a:pt x="309245" y="635"/>
                  <a:pt x="308610" y="635"/>
                  <a:pt x="308610" y="0"/>
                </a:cubicBezTo>
                <a:lnTo>
                  <a:pt x="304800" y="0"/>
                </a:lnTo>
                <a:cubicBezTo>
                  <a:pt x="355600" y="46355"/>
                  <a:pt x="382905" y="127000"/>
                  <a:pt x="343535" y="182880"/>
                </a:cubicBezTo>
                <a:cubicBezTo>
                  <a:pt x="287655" y="264795"/>
                  <a:pt x="70485" y="290830"/>
                  <a:pt x="635" y="301625"/>
                </a:cubicBezTo>
                <a:lnTo>
                  <a:pt x="635" y="304165"/>
                </a:lnTo>
                <a:cubicBezTo>
                  <a:pt x="3175" y="304165"/>
                  <a:pt x="5080" y="303530"/>
                  <a:pt x="5715" y="304165"/>
                </a:cubicBezTo>
                <a:close/>
                <a:moveTo>
                  <a:pt x="808355" y="501650"/>
                </a:moveTo>
                <a:cubicBezTo>
                  <a:pt x="921385" y="385445"/>
                  <a:pt x="951230" y="225425"/>
                  <a:pt x="890270" y="60325"/>
                </a:cubicBezTo>
                <a:cubicBezTo>
                  <a:pt x="889000" y="52705"/>
                  <a:pt x="873125" y="19050"/>
                  <a:pt x="862965" y="635"/>
                </a:cubicBezTo>
                <a:lnTo>
                  <a:pt x="860425" y="635"/>
                </a:lnTo>
                <a:cubicBezTo>
                  <a:pt x="949960" y="170180"/>
                  <a:pt x="946150" y="379730"/>
                  <a:pt x="779780" y="526415"/>
                </a:cubicBezTo>
                <a:cubicBezTo>
                  <a:pt x="715010" y="586105"/>
                  <a:pt x="618490" y="631190"/>
                  <a:pt x="539115" y="681355"/>
                </a:cubicBezTo>
                <a:cubicBezTo>
                  <a:pt x="278130" y="838835"/>
                  <a:pt x="71755" y="1010285"/>
                  <a:pt x="635" y="1310640"/>
                </a:cubicBezTo>
                <a:lnTo>
                  <a:pt x="635" y="1320165"/>
                </a:lnTo>
                <a:cubicBezTo>
                  <a:pt x="34290" y="1183640"/>
                  <a:pt x="90170" y="1073150"/>
                  <a:pt x="171450" y="975995"/>
                </a:cubicBezTo>
                <a:cubicBezTo>
                  <a:pt x="400050" y="713105"/>
                  <a:pt x="690880" y="630555"/>
                  <a:pt x="808355" y="501650"/>
                </a:cubicBezTo>
                <a:close/>
                <a:moveTo>
                  <a:pt x="1220471" y="1072515"/>
                </a:moveTo>
                <a:cubicBezTo>
                  <a:pt x="1384935" y="1027430"/>
                  <a:pt x="1541780" y="982345"/>
                  <a:pt x="1675765" y="916305"/>
                </a:cubicBezTo>
                <a:cubicBezTo>
                  <a:pt x="2052321" y="741045"/>
                  <a:pt x="2342515" y="417830"/>
                  <a:pt x="2381250" y="0"/>
                </a:cubicBezTo>
                <a:lnTo>
                  <a:pt x="2375535" y="0"/>
                </a:lnTo>
                <a:cubicBezTo>
                  <a:pt x="2373630" y="14605"/>
                  <a:pt x="2373630" y="35560"/>
                  <a:pt x="2371725" y="40005"/>
                </a:cubicBezTo>
                <a:cubicBezTo>
                  <a:pt x="2313305" y="455295"/>
                  <a:pt x="2019300" y="749300"/>
                  <a:pt x="1673225" y="911225"/>
                </a:cubicBezTo>
                <a:cubicBezTo>
                  <a:pt x="1526540" y="985520"/>
                  <a:pt x="1343025" y="1029335"/>
                  <a:pt x="1166496" y="1083945"/>
                </a:cubicBezTo>
                <a:cubicBezTo>
                  <a:pt x="810260" y="1200150"/>
                  <a:pt x="405765" y="1449070"/>
                  <a:pt x="375920" y="1893570"/>
                </a:cubicBezTo>
                <a:cubicBezTo>
                  <a:pt x="375285" y="1914525"/>
                  <a:pt x="374650" y="1933575"/>
                  <a:pt x="375920" y="1947545"/>
                </a:cubicBezTo>
                <a:lnTo>
                  <a:pt x="381000" y="1947545"/>
                </a:lnTo>
                <a:cubicBezTo>
                  <a:pt x="381000" y="1946275"/>
                  <a:pt x="381000" y="1945640"/>
                  <a:pt x="381000" y="1945005"/>
                </a:cubicBezTo>
                <a:cubicBezTo>
                  <a:pt x="378460" y="1879600"/>
                  <a:pt x="385445" y="1746885"/>
                  <a:pt x="468630" y="1596390"/>
                </a:cubicBezTo>
                <a:cubicBezTo>
                  <a:pt x="621665" y="1321435"/>
                  <a:pt x="916305" y="1166495"/>
                  <a:pt x="1220471" y="1072515"/>
                </a:cubicBezTo>
                <a:close/>
                <a:moveTo>
                  <a:pt x="753110" y="459105"/>
                </a:moveTo>
                <a:cubicBezTo>
                  <a:pt x="854710" y="351155"/>
                  <a:pt x="876300" y="207010"/>
                  <a:pt x="822325" y="63500"/>
                </a:cubicBezTo>
                <a:cubicBezTo>
                  <a:pt x="822325" y="59055"/>
                  <a:pt x="803910" y="20955"/>
                  <a:pt x="792480" y="635"/>
                </a:cubicBezTo>
                <a:lnTo>
                  <a:pt x="789305" y="635"/>
                </a:lnTo>
                <a:cubicBezTo>
                  <a:pt x="875030" y="151130"/>
                  <a:pt x="877570" y="345440"/>
                  <a:pt x="728345" y="480695"/>
                </a:cubicBezTo>
                <a:cubicBezTo>
                  <a:pt x="671830" y="535305"/>
                  <a:pt x="578485" y="579755"/>
                  <a:pt x="503555" y="624840"/>
                </a:cubicBezTo>
                <a:cubicBezTo>
                  <a:pt x="273685" y="760095"/>
                  <a:pt x="73025" y="901700"/>
                  <a:pt x="0" y="1153160"/>
                </a:cubicBezTo>
                <a:lnTo>
                  <a:pt x="0" y="1160145"/>
                </a:lnTo>
                <a:cubicBezTo>
                  <a:pt x="31750" y="1056005"/>
                  <a:pt x="81280" y="969010"/>
                  <a:pt x="151130" y="891540"/>
                </a:cubicBezTo>
                <a:cubicBezTo>
                  <a:pt x="361315" y="664210"/>
                  <a:pt x="648970" y="579120"/>
                  <a:pt x="753110" y="459105"/>
                </a:cubicBezTo>
                <a:close/>
                <a:moveTo>
                  <a:pt x="375285" y="473710"/>
                </a:moveTo>
                <a:cubicBezTo>
                  <a:pt x="427990" y="445135"/>
                  <a:pt x="498475" y="416560"/>
                  <a:pt x="551180" y="371475"/>
                </a:cubicBezTo>
                <a:cubicBezTo>
                  <a:pt x="710565" y="232410"/>
                  <a:pt x="622300" y="50800"/>
                  <a:pt x="583565" y="635"/>
                </a:cubicBezTo>
                <a:lnTo>
                  <a:pt x="575945" y="635"/>
                </a:lnTo>
                <a:cubicBezTo>
                  <a:pt x="667385" y="123190"/>
                  <a:pt x="661670" y="290195"/>
                  <a:pt x="522605" y="386715"/>
                </a:cubicBezTo>
                <a:cubicBezTo>
                  <a:pt x="345440" y="495300"/>
                  <a:pt x="124460" y="572770"/>
                  <a:pt x="21590" y="701040"/>
                </a:cubicBezTo>
                <a:cubicBezTo>
                  <a:pt x="16510" y="708025"/>
                  <a:pt x="7620" y="718185"/>
                  <a:pt x="635" y="728345"/>
                </a:cubicBezTo>
                <a:lnTo>
                  <a:pt x="635" y="739140"/>
                </a:lnTo>
                <a:cubicBezTo>
                  <a:pt x="71755" y="629285"/>
                  <a:pt x="204470" y="561340"/>
                  <a:pt x="375285" y="473710"/>
                </a:cubicBezTo>
                <a:close/>
                <a:moveTo>
                  <a:pt x="636905" y="381635"/>
                </a:moveTo>
                <a:cubicBezTo>
                  <a:pt x="725805" y="285750"/>
                  <a:pt x="728345" y="156845"/>
                  <a:pt x="680720" y="51435"/>
                </a:cubicBezTo>
                <a:cubicBezTo>
                  <a:pt x="675640" y="41275"/>
                  <a:pt x="664845" y="17145"/>
                  <a:pt x="652145" y="0"/>
                </a:cubicBezTo>
                <a:lnTo>
                  <a:pt x="648335" y="0"/>
                </a:lnTo>
                <a:cubicBezTo>
                  <a:pt x="735330" y="128270"/>
                  <a:pt x="734695" y="299720"/>
                  <a:pt x="603885" y="409575"/>
                </a:cubicBezTo>
                <a:cubicBezTo>
                  <a:pt x="536575" y="465455"/>
                  <a:pt x="459740" y="495300"/>
                  <a:pt x="379095" y="542290"/>
                </a:cubicBezTo>
                <a:cubicBezTo>
                  <a:pt x="232410" y="622300"/>
                  <a:pt x="66040" y="721995"/>
                  <a:pt x="635" y="862965"/>
                </a:cubicBezTo>
                <a:lnTo>
                  <a:pt x="635" y="868680"/>
                </a:lnTo>
                <a:cubicBezTo>
                  <a:pt x="24130" y="821055"/>
                  <a:pt x="55245" y="778510"/>
                  <a:pt x="95250" y="738505"/>
                </a:cubicBezTo>
                <a:cubicBezTo>
                  <a:pt x="262255" y="573405"/>
                  <a:pt x="559435" y="478790"/>
                  <a:pt x="636905" y="381635"/>
                </a:cubicBezTo>
                <a:close/>
                <a:moveTo>
                  <a:pt x="690245" y="426085"/>
                </a:moveTo>
                <a:cubicBezTo>
                  <a:pt x="779145" y="335280"/>
                  <a:pt x="803910" y="208280"/>
                  <a:pt x="760095" y="80645"/>
                </a:cubicBezTo>
                <a:cubicBezTo>
                  <a:pt x="750570" y="53340"/>
                  <a:pt x="737235" y="24765"/>
                  <a:pt x="721995" y="635"/>
                </a:cubicBezTo>
                <a:lnTo>
                  <a:pt x="718185" y="635"/>
                </a:lnTo>
                <a:cubicBezTo>
                  <a:pt x="817245" y="160655"/>
                  <a:pt x="791210" y="343535"/>
                  <a:pt x="655955" y="454025"/>
                </a:cubicBezTo>
                <a:cubicBezTo>
                  <a:pt x="592455" y="507365"/>
                  <a:pt x="492125" y="552450"/>
                  <a:pt x="414020" y="600075"/>
                </a:cubicBezTo>
                <a:cubicBezTo>
                  <a:pt x="243840" y="698500"/>
                  <a:pt x="67310" y="817880"/>
                  <a:pt x="0" y="1003935"/>
                </a:cubicBezTo>
                <a:lnTo>
                  <a:pt x="0" y="1010285"/>
                </a:lnTo>
                <a:cubicBezTo>
                  <a:pt x="28575" y="935355"/>
                  <a:pt x="70485" y="869950"/>
                  <a:pt x="127635" y="810895"/>
                </a:cubicBezTo>
                <a:cubicBezTo>
                  <a:pt x="318770" y="617220"/>
                  <a:pt x="596265" y="530860"/>
                  <a:pt x="690245" y="426085"/>
                </a:cubicBezTo>
                <a:close/>
                <a:moveTo>
                  <a:pt x="1072515" y="685165"/>
                </a:moveTo>
                <a:cubicBezTo>
                  <a:pt x="1295400" y="511175"/>
                  <a:pt x="1360805" y="260350"/>
                  <a:pt x="1281430" y="0"/>
                </a:cubicBezTo>
                <a:lnTo>
                  <a:pt x="1278890" y="0"/>
                </a:lnTo>
                <a:cubicBezTo>
                  <a:pt x="1283335" y="14605"/>
                  <a:pt x="1287780" y="30480"/>
                  <a:pt x="1292225" y="48895"/>
                </a:cubicBezTo>
                <a:cubicBezTo>
                  <a:pt x="1360171" y="342265"/>
                  <a:pt x="1240790" y="568960"/>
                  <a:pt x="1026795" y="715010"/>
                </a:cubicBezTo>
                <a:cubicBezTo>
                  <a:pt x="996950" y="735330"/>
                  <a:pt x="965200" y="755015"/>
                  <a:pt x="930910" y="773430"/>
                </a:cubicBezTo>
                <a:cubicBezTo>
                  <a:pt x="633095" y="923290"/>
                  <a:pt x="427355" y="1076325"/>
                  <a:pt x="296545" y="1253490"/>
                </a:cubicBezTo>
                <a:cubicBezTo>
                  <a:pt x="169545" y="1423670"/>
                  <a:pt x="81915" y="1652270"/>
                  <a:pt x="58420" y="1947545"/>
                </a:cubicBezTo>
                <a:lnTo>
                  <a:pt x="58420" y="1947545"/>
                </a:lnTo>
                <a:cubicBezTo>
                  <a:pt x="89535" y="1664335"/>
                  <a:pt x="157480" y="1457960"/>
                  <a:pt x="274320" y="1288415"/>
                </a:cubicBezTo>
                <a:cubicBezTo>
                  <a:pt x="538480" y="915670"/>
                  <a:pt x="917575" y="815975"/>
                  <a:pt x="1072515" y="685165"/>
                </a:cubicBezTo>
                <a:close/>
                <a:moveTo>
                  <a:pt x="1261746" y="1100455"/>
                </a:moveTo>
                <a:cubicBezTo>
                  <a:pt x="1405890" y="1049655"/>
                  <a:pt x="1545590" y="1003935"/>
                  <a:pt x="1668146" y="941070"/>
                </a:cubicBezTo>
                <a:cubicBezTo>
                  <a:pt x="2029460" y="764540"/>
                  <a:pt x="2357121" y="463550"/>
                  <a:pt x="2454275" y="30480"/>
                </a:cubicBezTo>
                <a:cubicBezTo>
                  <a:pt x="2457450" y="17780"/>
                  <a:pt x="2459355" y="7620"/>
                  <a:pt x="2460625" y="0"/>
                </a:cubicBezTo>
                <a:lnTo>
                  <a:pt x="2457450" y="0"/>
                </a:lnTo>
                <a:cubicBezTo>
                  <a:pt x="2456180" y="6350"/>
                  <a:pt x="2454275" y="14605"/>
                  <a:pt x="2452371" y="24765"/>
                </a:cubicBezTo>
                <a:cubicBezTo>
                  <a:pt x="2357121" y="457835"/>
                  <a:pt x="2030730" y="758825"/>
                  <a:pt x="1672590" y="935355"/>
                </a:cubicBezTo>
                <a:cubicBezTo>
                  <a:pt x="1526540" y="1012190"/>
                  <a:pt x="1343025" y="1062355"/>
                  <a:pt x="1177290" y="1130300"/>
                </a:cubicBezTo>
                <a:cubicBezTo>
                  <a:pt x="861695" y="1260475"/>
                  <a:pt x="494665" y="1511300"/>
                  <a:pt x="490855" y="1904365"/>
                </a:cubicBezTo>
                <a:cubicBezTo>
                  <a:pt x="490855" y="1917700"/>
                  <a:pt x="491490" y="1936115"/>
                  <a:pt x="492760" y="1946910"/>
                </a:cubicBezTo>
                <a:lnTo>
                  <a:pt x="495300" y="1946910"/>
                </a:lnTo>
                <a:cubicBezTo>
                  <a:pt x="488315" y="1867535"/>
                  <a:pt x="495935" y="1724025"/>
                  <a:pt x="598805" y="1564005"/>
                </a:cubicBezTo>
                <a:cubicBezTo>
                  <a:pt x="752475" y="1337310"/>
                  <a:pt x="993775" y="1203325"/>
                  <a:pt x="1261746" y="1100455"/>
                </a:cubicBezTo>
                <a:close/>
                <a:moveTo>
                  <a:pt x="3233421" y="1169035"/>
                </a:moveTo>
                <a:cubicBezTo>
                  <a:pt x="3033396" y="1410335"/>
                  <a:pt x="2895600" y="1665605"/>
                  <a:pt x="2762885" y="1939925"/>
                </a:cubicBezTo>
                <a:cubicBezTo>
                  <a:pt x="2761615" y="1943100"/>
                  <a:pt x="2760346" y="1945640"/>
                  <a:pt x="2759075" y="1948180"/>
                </a:cubicBezTo>
                <a:lnTo>
                  <a:pt x="2764790" y="1948180"/>
                </a:lnTo>
                <a:cubicBezTo>
                  <a:pt x="2765425" y="1946910"/>
                  <a:pt x="2766060" y="1945005"/>
                  <a:pt x="2766696" y="1943735"/>
                </a:cubicBezTo>
                <a:cubicBezTo>
                  <a:pt x="2859405" y="1745615"/>
                  <a:pt x="2999105" y="1496695"/>
                  <a:pt x="3093085" y="1363345"/>
                </a:cubicBezTo>
                <a:cubicBezTo>
                  <a:pt x="3221990" y="1179830"/>
                  <a:pt x="3346450" y="1032510"/>
                  <a:pt x="3463290" y="963930"/>
                </a:cubicBezTo>
                <a:lnTo>
                  <a:pt x="3463290" y="956945"/>
                </a:lnTo>
                <a:cubicBezTo>
                  <a:pt x="3441700" y="969010"/>
                  <a:pt x="3416300" y="988060"/>
                  <a:pt x="3392805" y="1006475"/>
                </a:cubicBezTo>
                <a:cubicBezTo>
                  <a:pt x="3333115" y="1055370"/>
                  <a:pt x="3291840" y="1099185"/>
                  <a:pt x="3233421" y="1169035"/>
                </a:cubicBezTo>
                <a:close/>
                <a:moveTo>
                  <a:pt x="3232785" y="1331595"/>
                </a:moveTo>
                <a:cubicBezTo>
                  <a:pt x="3065780" y="1509395"/>
                  <a:pt x="2956560" y="1699260"/>
                  <a:pt x="2855596" y="1948180"/>
                </a:cubicBezTo>
                <a:lnTo>
                  <a:pt x="2858135" y="1948180"/>
                </a:lnTo>
                <a:cubicBezTo>
                  <a:pt x="2929255" y="1765935"/>
                  <a:pt x="3058160" y="1532890"/>
                  <a:pt x="3148330" y="1432560"/>
                </a:cubicBezTo>
                <a:cubicBezTo>
                  <a:pt x="3253740" y="1311275"/>
                  <a:pt x="3355975" y="1188085"/>
                  <a:pt x="3462655" y="1108710"/>
                </a:cubicBezTo>
                <a:lnTo>
                  <a:pt x="3462655" y="1106805"/>
                </a:lnTo>
                <a:cubicBezTo>
                  <a:pt x="3380105" y="1161415"/>
                  <a:pt x="3317240" y="1238885"/>
                  <a:pt x="3232785" y="1331595"/>
                </a:cubicBezTo>
                <a:close/>
                <a:moveTo>
                  <a:pt x="3216910" y="1617345"/>
                </a:moveTo>
                <a:cubicBezTo>
                  <a:pt x="3136265" y="1691640"/>
                  <a:pt x="3060700" y="1838325"/>
                  <a:pt x="3065146" y="1939925"/>
                </a:cubicBezTo>
                <a:cubicBezTo>
                  <a:pt x="3065780" y="1941830"/>
                  <a:pt x="3065146" y="1945005"/>
                  <a:pt x="3065146" y="1948180"/>
                </a:cubicBezTo>
                <a:lnTo>
                  <a:pt x="3068955" y="1948180"/>
                </a:lnTo>
                <a:cubicBezTo>
                  <a:pt x="3068321" y="1941195"/>
                  <a:pt x="3066415" y="1932305"/>
                  <a:pt x="3067685" y="1925320"/>
                </a:cubicBezTo>
                <a:cubicBezTo>
                  <a:pt x="3068955" y="1879600"/>
                  <a:pt x="3084196" y="1825625"/>
                  <a:pt x="3110865" y="1769110"/>
                </a:cubicBezTo>
                <a:cubicBezTo>
                  <a:pt x="3162935" y="1659890"/>
                  <a:pt x="3228975" y="1599565"/>
                  <a:pt x="3328035" y="1538605"/>
                </a:cubicBezTo>
                <a:cubicBezTo>
                  <a:pt x="3382646" y="1497965"/>
                  <a:pt x="3422015" y="1465580"/>
                  <a:pt x="3462655" y="1428115"/>
                </a:cubicBezTo>
                <a:lnTo>
                  <a:pt x="3462655" y="1424305"/>
                </a:lnTo>
                <a:cubicBezTo>
                  <a:pt x="3458210" y="1428115"/>
                  <a:pt x="3454400" y="1431925"/>
                  <a:pt x="3450590" y="1435100"/>
                </a:cubicBezTo>
                <a:cubicBezTo>
                  <a:pt x="3343910" y="1536065"/>
                  <a:pt x="3260090" y="1574165"/>
                  <a:pt x="3216910" y="1617345"/>
                </a:cubicBezTo>
                <a:close/>
                <a:moveTo>
                  <a:pt x="3391535" y="1827530"/>
                </a:moveTo>
                <a:cubicBezTo>
                  <a:pt x="3367405" y="1853565"/>
                  <a:pt x="3348990" y="1916430"/>
                  <a:pt x="3357246" y="1948180"/>
                </a:cubicBezTo>
                <a:lnTo>
                  <a:pt x="3359785" y="1948180"/>
                </a:lnTo>
                <a:cubicBezTo>
                  <a:pt x="3356610" y="1911985"/>
                  <a:pt x="3364230" y="1875790"/>
                  <a:pt x="3382010" y="1845945"/>
                </a:cubicBezTo>
                <a:cubicBezTo>
                  <a:pt x="3405505" y="1807845"/>
                  <a:pt x="3430905" y="1797050"/>
                  <a:pt x="3463290" y="1789430"/>
                </a:cubicBezTo>
                <a:lnTo>
                  <a:pt x="3463290" y="1785620"/>
                </a:lnTo>
                <a:cubicBezTo>
                  <a:pt x="3435350" y="1790065"/>
                  <a:pt x="3409315" y="1807210"/>
                  <a:pt x="3391535" y="1827530"/>
                </a:cubicBezTo>
                <a:close/>
                <a:moveTo>
                  <a:pt x="3284855" y="1677670"/>
                </a:moveTo>
                <a:cubicBezTo>
                  <a:pt x="3206750" y="1738630"/>
                  <a:pt x="3156585" y="1859915"/>
                  <a:pt x="3166110" y="1948180"/>
                </a:cubicBezTo>
                <a:lnTo>
                  <a:pt x="3168650" y="1948180"/>
                </a:lnTo>
                <a:cubicBezTo>
                  <a:pt x="3163571" y="1898015"/>
                  <a:pt x="3176905" y="1837055"/>
                  <a:pt x="3204846" y="1782445"/>
                </a:cubicBezTo>
                <a:cubicBezTo>
                  <a:pt x="3278505" y="1638300"/>
                  <a:pt x="3375025" y="1647190"/>
                  <a:pt x="3463290" y="1586230"/>
                </a:cubicBezTo>
                <a:lnTo>
                  <a:pt x="3463290" y="1582420"/>
                </a:lnTo>
                <a:cubicBezTo>
                  <a:pt x="3463290" y="1582420"/>
                  <a:pt x="3463290" y="1582420"/>
                  <a:pt x="3463290" y="1582420"/>
                </a:cubicBezTo>
                <a:cubicBezTo>
                  <a:pt x="3405505" y="1623695"/>
                  <a:pt x="3324860" y="1642745"/>
                  <a:pt x="3284855" y="1677670"/>
                </a:cubicBezTo>
                <a:close/>
                <a:moveTo>
                  <a:pt x="3277235" y="1837055"/>
                </a:moveTo>
                <a:cubicBezTo>
                  <a:pt x="3263900" y="1871345"/>
                  <a:pt x="3258185" y="1908810"/>
                  <a:pt x="3261360" y="1945005"/>
                </a:cubicBezTo>
                <a:cubicBezTo>
                  <a:pt x="3261360" y="1945640"/>
                  <a:pt x="3261360" y="1946910"/>
                  <a:pt x="3261996" y="1948180"/>
                </a:cubicBezTo>
                <a:lnTo>
                  <a:pt x="3267075" y="1948180"/>
                </a:lnTo>
                <a:cubicBezTo>
                  <a:pt x="3267075" y="1947545"/>
                  <a:pt x="3267075" y="1947545"/>
                  <a:pt x="3267075" y="1946910"/>
                </a:cubicBezTo>
                <a:cubicBezTo>
                  <a:pt x="3258821" y="1864995"/>
                  <a:pt x="3299460" y="1768475"/>
                  <a:pt x="3375660" y="1731010"/>
                </a:cubicBezTo>
                <a:cubicBezTo>
                  <a:pt x="3399790" y="1718310"/>
                  <a:pt x="3434715" y="1715135"/>
                  <a:pt x="3463290" y="1708785"/>
                </a:cubicBezTo>
                <a:lnTo>
                  <a:pt x="3463290" y="1703070"/>
                </a:lnTo>
                <a:cubicBezTo>
                  <a:pt x="3440430" y="1708150"/>
                  <a:pt x="3415030" y="1711325"/>
                  <a:pt x="3393440" y="1717675"/>
                </a:cubicBezTo>
                <a:cubicBezTo>
                  <a:pt x="3341371" y="1734185"/>
                  <a:pt x="3296921" y="1783715"/>
                  <a:pt x="3277235" y="1837055"/>
                </a:cubicBezTo>
                <a:close/>
                <a:moveTo>
                  <a:pt x="2953385" y="1438910"/>
                </a:moveTo>
                <a:cubicBezTo>
                  <a:pt x="2814321" y="1683385"/>
                  <a:pt x="2722246" y="1843405"/>
                  <a:pt x="2665096" y="1948180"/>
                </a:cubicBezTo>
                <a:lnTo>
                  <a:pt x="2665730" y="1948180"/>
                </a:lnTo>
                <a:cubicBezTo>
                  <a:pt x="2766696" y="1779905"/>
                  <a:pt x="2907030" y="1519555"/>
                  <a:pt x="3039746" y="1292860"/>
                </a:cubicBezTo>
                <a:cubicBezTo>
                  <a:pt x="3157221" y="1090930"/>
                  <a:pt x="3305175" y="905510"/>
                  <a:pt x="3462655" y="820420"/>
                </a:cubicBezTo>
                <a:lnTo>
                  <a:pt x="3462655" y="817245"/>
                </a:lnTo>
                <a:cubicBezTo>
                  <a:pt x="3453130" y="822325"/>
                  <a:pt x="3442335" y="829310"/>
                  <a:pt x="3433446" y="833755"/>
                </a:cubicBezTo>
                <a:cubicBezTo>
                  <a:pt x="3241040" y="955675"/>
                  <a:pt x="3099435" y="1175385"/>
                  <a:pt x="2953385" y="1438910"/>
                </a:cubicBezTo>
                <a:close/>
                <a:moveTo>
                  <a:pt x="2828290" y="846455"/>
                </a:moveTo>
                <a:cubicBezTo>
                  <a:pt x="2789555" y="960755"/>
                  <a:pt x="2766060" y="1068705"/>
                  <a:pt x="2713355" y="1180465"/>
                </a:cubicBezTo>
                <a:cubicBezTo>
                  <a:pt x="2584450" y="1471930"/>
                  <a:pt x="2338071" y="1789430"/>
                  <a:pt x="2098040" y="1948180"/>
                </a:cubicBezTo>
                <a:lnTo>
                  <a:pt x="2104390" y="1948180"/>
                </a:lnTo>
                <a:cubicBezTo>
                  <a:pt x="2118996" y="1939290"/>
                  <a:pt x="2133600" y="1925955"/>
                  <a:pt x="2149475" y="1915795"/>
                </a:cubicBezTo>
                <a:cubicBezTo>
                  <a:pt x="2368550" y="1748155"/>
                  <a:pt x="2565400" y="1492250"/>
                  <a:pt x="2693671" y="1228725"/>
                </a:cubicBezTo>
                <a:cubicBezTo>
                  <a:pt x="2781300" y="1054735"/>
                  <a:pt x="2800350" y="908685"/>
                  <a:pt x="2856865" y="780415"/>
                </a:cubicBezTo>
                <a:cubicBezTo>
                  <a:pt x="2975610" y="497205"/>
                  <a:pt x="3220085" y="230505"/>
                  <a:pt x="3462655" y="125730"/>
                </a:cubicBezTo>
                <a:lnTo>
                  <a:pt x="3462655" y="124460"/>
                </a:lnTo>
                <a:cubicBezTo>
                  <a:pt x="3194685" y="229235"/>
                  <a:pt x="2924810" y="564515"/>
                  <a:pt x="2828290" y="846455"/>
                </a:cubicBezTo>
                <a:close/>
                <a:moveTo>
                  <a:pt x="2940685" y="968375"/>
                </a:moveTo>
                <a:cubicBezTo>
                  <a:pt x="2904490" y="1043940"/>
                  <a:pt x="2884171" y="1115060"/>
                  <a:pt x="2855596" y="1181100"/>
                </a:cubicBezTo>
                <a:cubicBezTo>
                  <a:pt x="2752725" y="1428115"/>
                  <a:pt x="2547621" y="1745615"/>
                  <a:pt x="2354580" y="1946275"/>
                </a:cubicBezTo>
                <a:cubicBezTo>
                  <a:pt x="2353946" y="1946910"/>
                  <a:pt x="2353310" y="1947545"/>
                  <a:pt x="2352675" y="1948180"/>
                </a:cubicBezTo>
                <a:lnTo>
                  <a:pt x="2354580" y="1948180"/>
                </a:lnTo>
                <a:cubicBezTo>
                  <a:pt x="2411096" y="1895475"/>
                  <a:pt x="2468246" y="1821815"/>
                  <a:pt x="2530475" y="1741170"/>
                </a:cubicBezTo>
                <a:cubicBezTo>
                  <a:pt x="2860040" y="1287780"/>
                  <a:pt x="2863850" y="1127760"/>
                  <a:pt x="2952750" y="949325"/>
                </a:cubicBezTo>
                <a:cubicBezTo>
                  <a:pt x="3054985" y="734695"/>
                  <a:pt x="3258821" y="491490"/>
                  <a:pt x="3463290" y="404495"/>
                </a:cubicBezTo>
                <a:lnTo>
                  <a:pt x="3463290" y="401320"/>
                </a:lnTo>
                <a:cubicBezTo>
                  <a:pt x="3246121" y="494665"/>
                  <a:pt x="3044190" y="744220"/>
                  <a:pt x="2940685" y="968375"/>
                </a:cubicBezTo>
                <a:close/>
                <a:moveTo>
                  <a:pt x="2931796" y="800100"/>
                </a:moveTo>
                <a:cubicBezTo>
                  <a:pt x="2886710" y="881380"/>
                  <a:pt x="2845435" y="1006475"/>
                  <a:pt x="2824480" y="1073150"/>
                </a:cubicBezTo>
                <a:cubicBezTo>
                  <a:pt x="2800985" y="1139825"/>
                  <a:pt x="2772410" y="1207135"/>
                  <a:pt x="2738121" y="1276350"/>
                </a:cubicBezTo>
                <a:cubicBezTo>
                  <a:pt x="2648585" y="1453515"/>
                  <a:pt x="2555875" y="1593215"/>
                  <a:pt x="2427605" y="1746250"/>
                </a:cubicBezTo>
                <a:cubicBezTo>
                  <a:pt x="2358390" y="1828165"/>
                  <a:pt x="2289810" y="1896745"/>
                  <a:pt x="2228850" y="1947545"/>
                </a:cubicBezTo>
                <a:lnTo>
                  <a:pt x="2237740" y="1947545"/>
                </a:lnTo>
                <a:cubicBezTo>
                  <a:pt x="2239010" y="1946275"/>
                  <a:pt x="2240280" y="1945005"/>
                  <a:pt x="2242185" y="1943735"/>
                </a:cubicBezTo>
                <a:cubicBezTo>
                  <a:pt x="2452371" y="1760220"/>
                  <a:pt x="2644775" y="1490980"/>
                  <a:pt x="2770505" y="1220470"/>
                </a:cubicBezTo>
                <a:cubicBezTo>
                  <a:pt x="2823846" y="1114425"/>
                  <a:pt x="2855596" y="966470"/>
                  <a:pt x="2919730" y="836295"/>
                </a:cubicBezTo>
                <a:cubicBezTo>
                  <a:pt x="3041650" y="581660"/>
                  <a:pt x="3267075" y="346710"/>
                  <a:pt x="3463290" y="267335"/>
                </a:cubicBezTo>
                <a:lnTo>
                  <a:pt x="3463290" y="261620"/>
                </a:lnTo>
                <a:cubicBezTo>
                  <a:pt x="3247390" y="348615"/>
                  <a:pt x="3039110" y="591185"/>
                  <a:pt x="2931796" y="800100"/>
                </a:cubicBezTo>
                <a:close/>
                <a:moveTo>
                  <a:pt x="3079750" y="1060450"/>
                </a:moveTo>
                <a:cubicBezTo>
                  <a:pt x="3014346" y="1162050"/>
                  <a:pt x="2974975" y="1257300"/>
                  <a:pt x="2929255" y="1341755"/>
                </a:cubicBezTo>
                <a:cubicBezTo>
                  <a:pt x="2837180" y="1518920"/>
                  <a:pt x="2684146" y="1772285"/>
                  <a:pt x="2568575" y="1948180"/>
                </a:cubicBezTo>
                <a:lnTo>
                  <a:pt x="2571750" y="1948180"/>
                </a:lnTo>
                <a:cubicBezTo>
                  <a:pt x="2600960" y="1904365"/>
                  <a:pt x="2631440" y="1856740"/>
                  <a:pt x="2665096" y="1804035"/>
                </a:cubicBezTo>
                <a:cubicBezTo>
                  <a:pt x="2826385" y="1550035"/>
                  <a:pt x="2929890" y="1349375"/>
                  <a:pt x="3037840" y="1136650"/>
                </a:cubicBezTo>
                <a:cubicBezTo>
                  <a:pt x="3132455" y="966470"/>
                  <a:pt x="3296921" y="760730"/>
                  <a:pt x="3463925" y="681355"/>
                </a:cubicBezTo>
                <a:lnTo>
                  <a:pt x="3463925" y="678180"/>
                </a:lnTo>
                <a:cubicBezTo>
                  <a:pt x="3321050" y="742950"/>
                  <a:pt x="3167380" y="920115"/>
                  <a:pt x="3079750" y="1060450"/>
                </a:cubicBezTo>
                <a:close/>
                <a:moveTo>
                  <a:pt x="2969260" y="1089025"/>
                </a:moveTo>
                <a:cubicBezTo>
                  <a:pt x="2854325" y="1372235"/>
                  <a:pt x="2668271" y="1689735"/>
                  <a:pt x="2463800" y="1948180"/>
                </a:cubicBezTo>
                <a:lnTo>
                  <a:pt x="2467610" y="1948180"/>
                </a:lnTo>
                <a:cubicBezTo>
                  <a:pt x="2507615" y="1898015"/>
                  <a:pt x="2551430" y="1838960"/>
                  <a:pt x="2597150" y="1772285"/>
                </a:cubicBezTo>
                <a:cubicBezTo>
                  <a:pt x="2827021" y="1434465"/>
                  <a:pt x="2874010" y="1306195"/>
                  <a:pt x="2993390" y="1047115"/>
                </a:cubicBezTo>
                <a:cubicBezTo>
                  <a:pt x="3103880" y="831850"/>
                  <a:pt x="3278505" y="632460"/>
                  <a:pt x="3463290" y="541020"/>
                </a:cubicBezTo>
                <a:lnTo>
                  <a:pt x="3463290" y="539750"/>
                </a:lnTo>
                <a:cubicBezTo>
                  <a:pt x="3260090" y="629920"/>
                  <a:pt x="3067685" y="878840"/>
                  <a:pt x="2969260" y="1089025"/>
                </a:cubicBezTo>
                <a:close/>
                <a:moveTo>
                  <a:pt x="3280410" y="1435100"/>
                </a:moveTo>
                <a:cubicBezTo>
                  <a:pt x="3241675" y="1473200"/>
                  <a:pt x="3198496" y="1507490"/>
                  <a:pt x="3166110" y="1541780"/>
                </a:cubicBezTo>
                <a:cubicBezTo>
                  <a:pt x="3075940" y="1634490"/>
                  <a:pt x="2959735" y="1823720"/>
                  <a:pt x="2961640" y="1946275"/>
                </a:cubicBezTo>
                <a:cubicBezTo>
                  <a:pt x="2961640" y="1946910"/>
                  <a:pt x="2961640" y="1947545"/>
                  <a:pt x="2961640" y="1948180"/>
                </a:cubicBezTo>
                <a:lnTo>
                  <a:pt x="2964815" y="1948180"/>
                </a:lnTo>
                <a:cubicBezTo>
                  <a:pt x="2962275" y="1902460"/>
                  <a:pt x="2981960" y="1834515"/>
                  <a:pt x="3020696" y="1757045"/>
                </a:cubicBezTo>
                <a:cubicBezTo>
                  <a:pt x="3079115" y="1640840"/>
                  <a:pt x="3152775" y="1550670"/>
                  <a:pt x="3245485" y="1472565"/>
                </a:cubicBezTo>
                <a:cubicBezTo>
                  <a:pt x="3317875" y="1405890"/>
                  <a:pt x="3394710" y="1325245"/>
                  <a:pt x="3464560" y="1264285"/>
                </a:cubicBezTo>
                <a:lnTo>
                  <a:pt x="3464560" y="1261110"/>
                </a:lnTo>
                <a:cubicBezTo>
                  <a:pt x="3461385" y="1263650"/>
                  <a:pt x="3458210" y="1266190"/>
                  <a:pt x="3455035" y="1268730"/>
                </a:cubicBezTo>
                <a:cubicBezTo>
                  <a:pt x="3395980" y="1318260"/>
                  <a:pt x="3334385" y="1384300"/>
                  <a:pt x="3280410" y="1435100"/>
                </a:cubicBezTo>
                <a:close/>
                <a:moveTo>
                  <a:pt x="1610996" y="1073150"/>
                </a:moveTo>
                <a:cubicBezTo>
                  <a:pt x="1682115" y="1026795"/>
                  <a:pt x="1774190" y="989965"/>
                  <a:pt x="1901825" y="917575"/>
                </a:cubicBezTo>
                <a:cubicBezTo>
                  <a:pt x="2447290" y="601345"/>
                  <a:pt x="2646046" y="154305"/>
                  <a:pt x="2706371" y="635"/>
                </a:cubicBezTo>
                <a:lnTo>
                  <a:pt x="2706371" y="635"/>
                </a:lnTo>
                <a:cubicBezTo>
                  <a:pt x="2609850" y="215900"/>
                  <a:pt x="2390140" y="692150"/>
                  <a:pt x="1736090" y="1001395"/>
                </a:cubicBezTo>
                <a:cubicBezTo>
                  <a:pt x="1707515" y="1015365"/>
                  <a:pt x="1680210" y="1029970"/>
                  <a:pt x="1652271" y="1045845"/>
                </a:cubicBezTo>
                <a:cubicBezTo>
                  <a:pt x="1356996" y="1212215"/>
                  <a:pt x="1123950" y="1468120"/>
                  <a:pt x="958850" y="1791335"/>
                </a:cubicBezTo>
                <a:cubicBezTo>
                  <a:pt x="930910" y="1847850"/>
                  <a:pt x="901700" y="1903095"/>
                  <a:pt x="885190" y="1948180"/>
                </a:cubicBezTo>
                <a:lnTo>
                  <a:pt x="886460" y="1948180"/>
                </a:lnTo>
                <a:cubicBezTo>
                  <a:pt x="942340" y="1832610"/>
                  <a:pt x="1014095" y="1671955"/>
                  <a:pt x="1136015" y="1510665"/>
                </a:cubicBezTo>
                <a:cubicBezTo>
                  <a:pt x="1267460" y="1332230"/>
                  <a:pt x="1424305" y="1186815"/>
                  <a:pt x="1610996" y="1073150"/>
                </a:cubicBezTo>
                <a:close/>
                <a:moveTo>
                  <a:pt x="1993900" y="906145"/>
                </a:moveTo>
                <a:cubicBezTo>
                  <a:pt x="2491740" y="576580"/>
                  <a:pt x="2688590" y="190500"/>
                  <a:pt x="2791460" y="0"/>
                </a:cubicBezTo>
                <a:lnTo>
                  <a:pt x="2787015" y="0"/>
                </a:lnTo>
                <a:cubicBezTo>
                  <a:pt x="2724150" y="110490"/>
                  <a:pt x="2709546" y="142240"/>
                  <a:pt x="2641600" y="248285"/>
                </a:cubicBezTo>
                <a:cubicBezTo>
                  <a:pt x="2512060" y="447040"/>
                  <a:pt x="2298065" y="712470"/>
                  <a:pt x="1945640" y="930275"/>
                </a:cubicBezTo>
                <a:cubicBezTo>
                  <a:pt x="1729105" y="1054100"/>
                  <a:pt x="1616710" y="1134110"/>
                  <a:pt x="1475740" y="1275080"/>
                </a:cubicBezTo>
                <a:cubicBezTo>
                  <a:pt x="1257935" y="1492885"/>
                  <a:pt x="1117600" y="1745615"/>
                  <a:pt x="1018540" y="1939925"/>
                </a:cubicBezTo>
                <a:cubicBezTo>
                  <a:pt x="1017270" y="1942465"/>
                  <a:pt x="1016000" y="1945005"/>
                  <a:pt x="1014095" y="1947545"/>
                </a:cubicBezTo>
                <a:lnTo>
                  <a:pt x="1020445" y="1947545"/>
                </a:lnTo>
                <a:cubicBezTo>
                  <a:pt x="1020445" y="1946910"/>
                  <a:pt x="1021080" y="1946275"/>
                  <a:pt x="1021080" y="1945640"/>
                </a:cubicBezTo>
                <a:cubicBezTo>
                  <a:pt x="1361440" y="1257935"/>
                  <a:pt x="1713230" y="1073785"/>
                  <a:pt x="1993900" y="906145"/>
                </a:cubicBezTo>
                <a:close/>
                <a:moveTo>
                  <a:pt x="2329815" y="1649095"/>
                </a:moveTo>
                <a:cubicBezTo>
                  <a:pt x="2762885" y="1156970"/>
                  <a:pt x="2713355" y="883285"/>
                  <a:pt x="2832100" y="643890"/>
                </a:cubicBezTo>
                <a:cubicBezTo>
                  <a:pt x="2945130" y="386080"/>
                  <a:pt x="3192780" y="109220"/>
                  <a:pt x="3435985" y="0"/>
                </a:cubicBezTo>
                <a:lnTo>
                  <a:pt x="3429000" y="0"/>
                </a:lnTo>
                <a:cubicBezTo>
                  <a:pt x="3360421" y="28575"/>
                  <a:pt x="3284221" y="85090"/>
                  <a:pt x="3228975" y="128270"/>
                </a:cubicBezTo>
                <a:cubicBezTo>
                  <a:pt x="3028315" y="290195"/>
                  <a:pt x="2857500" y="525780"/>
                  <a:pt x="2775585" y="784860"/>
                </a:cubicBezTo>
                <a:cubicBezTo>
                  <a:pt x="2734310" y="935990"/>
                  <a:pt x="2700021" y="1075055"/>
                  <a:pt x="2625725" y="1216660"/>
                </a:cubicBezTo>
                <a:cubicBezTo>
                  <a:pt x="2484755" y="1506220"/>
                  <a:pt x="2204085" y="1824990"/>
                  <a:pt x="1950085" y="1947545"/>
                </a:cubicBezTo>
                <a:lnTo>
                  <a:pt x="1954530" y="1947545"/>
                </a:lnTo>
                <a:cubicBezTo>
                  <a:pt x="2065655" y="1899920"/>
                  <a:pt x="2219960" y="1768475"/>
                  <a:pt x="2329815" y="1649095"/>
                </a:cubicBezTo>
                <a:close/>
                <a:moveTo>
                  <a:pt x="2124075" y="863600"/>
                </a:moveTo>
                <a:cubicBezTo>
                  <a:pt x="2499996" y="572135"/>
                  <a:pt x="2682875" y="287655"/>
                  <a:pt x="2873375" y="0"/>
                </a:cubicBezTo>
                <a:lnTo>
                  <a:pt x="2869565" y="0"/>
                </a:lnTo>
                <a:cubicBezTo>
                  <a:pt x="2856230" y="19050"/>
                  <a:pt x="2840355" y="43180"/>
                  <a:pt x="2821305" y="73025"/>
                </a:cubicBezTo>
                <a:cubicBezTo>
                  <a:pt x="2560955" y="481965"/>
                  <a:pt x="2299971" y="756285"/>
                  <a:pt x="1915796" y="1007745"/>
                </a:cubicBezTo>
                <a:cubicBezTo>
                  <a:pt x="1550035" y="1270635"/>
                  <a:pt x="1331596" y="1624965"/>
                  <a:pt x="1144271" y="1947545"/>
                </a:cubicBezTo>
                <a:lnTo>
                  <a:pt x="1147446" y="1947545"/>
                </a:lnTo>
                <a:cubicBezTo>
                  <a:pt x="1159510" y="1927225"/>
                  <a:pt x="1172210" y="1906270"/>
                  <a:pt x="1185546" y="1883410"/>
                </a:cubicBezTo>
                <a:cubicBezTo>
                  <a:pt x="1607821" y="1151255"/>
                  <a:pt x="1903096" y="1035685"/>
                  <a:pt x="2124075" y="863600"/>
                </a:cubicBezTo>
                <a:close/>
                <a:moveTo>
                  <a:pt x="1897380" y="883285"/>
                </a:moveTo>
                <a:cubicBezTo>
                  <a:pt x="2282825" y="659130"/>
                  <a:pt x="2513330" y="342265"/>
                  <a:pt x="2626996" y="635"/>
                </a:cubicBezTo>
                <a:lnTo>
                  <a:pt x="2624455" y="635"/>
                </a:lnTo>
                <a:cubicBezTo>
                  <a:pt x="2618740" y="16510"/>
                  <a:pt x="2616835" y="22225"/>
                  <a:pt x="2611755" y="37465"/>
                </a:cubicBezTo>
                <a:cubicBezTo>
                  <a:pt x="2470785" y="432435"/>
                  <a:pt x="2189480" y="727075"/>
                  <a:pt x="1833246" y="916940"/>
                </a:cubicBezTo>
                <a:cubicBezTo>
                  <a:pt x="1715771" y="981710"/>
                  <a:pt x="1581785" y="1025525"/>
                  <a:pt x="1470660" y="1089660"/>
                </a:cubicBezTo>
                <a:cubicBezTo>
                  <a:pt x="1137285" y="1274445"/>
                  <a:pt x="910590" y="1557655"/>
                  <a:pt x="771525" y="1899920"/>
                </a:cubicBezTo>
                <a:cubicBezTo>
                  <a:pt x="764540" y="1917065"/>
                  <a:pt x="758190" y="1932940"/>
                  <a:pt x="751840" y="1948815"/>
                </a:cubicBezTo>
                <a:lnTo>
                  <a:pt x="754380" y="1948815"/>
                </a:lnTo>
                <a:cubicBezTo>
                  <a:pt x="798830" y="1838325"/>
                  <a:pt x="861060" y="1692275"/>
                  <a:pt x="965835" y="1544955"/>
                </a:cubicBezTo>
                <a:cubicBezTo>
                  <a:pt x="1308735" y="1069975"/>
                  <a:pt x="1666875" y="1028700"/>
                  <a:pt x="1897380" y="883285"/>
                </a:cubicBezTo>
                <a:close/>
                <a:moveTo>
                  <a:pt x="1822450" y="892810"/>
                </a:moveTo>
                <a:cubicBezTo>
                  <a:pt x="2157096" y="714375"/>
                  <a:pt x="2433321" y="420370"/>
                  <a:pt x="2538096" y="23495"/>
                </a:cubicBezTo>
                <a:cubicBezTo>
                  <a:pt x="2541271" y="13335"/>
                  <a:pt x="2543175" y="5715"/>
                  <a:pt x="2544446" y="0"/>
                </a:cubicBezTo>
                <a:lnTo>
                  <a:pt x="2541271" y="0"/>
                </a:lnTo>
                <a:cubicBezTo>
                  <a:pt x="2540000" y="3810"/>
                  <a:pt x="2538730" y="8255"/>
                  <a:pt x="2537460" y="13970"/>
                </a:cubicBezTo>
                <a:cubicBezTo>
                  <a:pt x="2429510" y="428625"/>
                  <a:pt x="2138680" y="735330"/>
                  <a:pt x="1762760" y="920115"/>
                </a:cubicBezTo>
                <a:cubicBezTo>
                  <a:pt x="1629410" y="989330"/>
                  <a:pt x="1470025" y="1031240"/>
                  <a:pt x="1341755" y="1097915"/>
                </a:cubicBezTo>
                <a:cubicBezTo>
                  <a:pt x="995680" y="1270635"/>
                  <a:pt x="756920" y="1551940"/>
                  <a:pt x="630555" y="1906905"/>
                </a:cubicBezTo>
                <a:cubicBezTo>
                  <a:pt x="625475" y="1920875"/>
                  <a:pt x="621030" y="1934210"/>
                  <a:pt x="616585" y="1947545"/>
                </a:cubicBezTo>
                <a:lnTo>
                  <a:pt x="619125" y="1947545"/>
                </a:lnTo>
                <a:cubicBezTo>
                  <a:pt x="655320" y="1844675"/>
                  <a:pt x="706755" y="1712595"/>
                  <a:pt x="796290" y="1579245"/>
                </a:cubicBezTo>
                <a:cubicBezTo>
                  <a:pt x="1151255" y="1065530"/>
                  <a:pt x="1550035" y="1052195"/>
                  <a:pt x="1822450" y="892810"/>
                </a:cubicBezTo>
                <a:close/>
                <a:moveTo>
                  <a:pt x="2179955" y="880745"/>
                </a:moveTo>
                <a:cubicBezTo>
                  <a:pt x="2495550" y="612140"/>
                  <a:pt x="2707640" y="328930"/>
                  <a:pt x="2842896" y="146685"/>
                </a:cubicBezTo>
                <a:cubicBezTo>
                  <a:pt x="2870200" y="109855"/>
                  <a:pt x="2926715" y="33020"/>
                  <a:pt x="2954655" y="0"/>
                </a:cubicBezTo>
                <a:lnTo>
                  <a:pt x="2951480" y="0"/>
                </a:lnTo>
                <a:cubicBezTo>
                  <a:pt x="2948305" y="3810"/>
                  <a:pt x="2944496" y="8255"/>
                  <a:pt x="2940685" y="12700"/>
                </a:cubicBezTo>
                <a:cubicBezTo>
                  <a:pt x="2723515" y="294005"/>
                  <a:pt x="2573021" y="532130"/>
                  <a:pt x="2193925" y="864870"/>
                </a:cubicBezTo>
                <a:cubicBezTo>
                  <a:pt x="1718946" y="1234440"/>
                  <a:pt x="1551940" y="1527810"/>
                  <a:pt x="1270635" y="1947545"/>
                </a:cubicBezTo>
                <a:lnTo>
                  <a:pt x="1273810" y="1947545"/>
                </a:lnTo>
                <a:cubicBezTo>
                  <a:pt x="1274446" y="1946910"/>
                  <a:pt x="1274446" y="1946275"/>
                  <a:pt x="1275080" y="1945640"/>
                </a:cubicBezTo>
                <a:cubicBezTo>
                  <a:pt x="1303021" y="1905635"/>
                  <a:pt x="1332865" y="1859280"/>
                  <a:pt x="1367155" y="1807210"/>
                </a:cubicBezTo>
                <a:cubicBezTo>
                  <a:pt x="1623696" y="1408430"/>
                  <a:pt x="1842135" y="1140460"/>
                  <a:pt x="2179955" y="880745"/>
                </a:cubicBezTo>
                <a:close/>
                <a:moveTo>
                  <a:pt x="2309496" y="835660"/>
                </a:moveTo>
                <a:cubicBezTo>
                  <a:pt x="2542540" y="599440"/>
                  <a:pt x="2703830" y="398145"/>
                  <a:pt x="2859405" y="206375"/>
                </a:cubicBezTo>
                <a:cubicBezTo>
                  <a:pt x="2934335" y="113665"/>
                  <a:pt x="2993390" y="42545"/>
                  <a:pt x="3035300" y="635"/>
                </a:cubicBezTo>
                <a:cubicBezTo>
                  <a:pt x="3035300" y="635"/>
                  <a:pt x="3035300" y="635"/>
                  <a:pt x="3035935" y="0"/>
                </a:cubicBezTo>
                <a:lnTo>
                  <a:pt x="3031490" y="0"/>
                </a:lnTo>
                <a:cubicBezTo>
                  <a:pt x="3029585" y="1905"/>
                  <a:pt x="3027680" y="3810"/>
                  <a:pt x="3026410" y="5080"/>
                </a:cubicBezTo>
                <a:cubicBezTo>
                  <a:pt x="2827021" y="226695"/>
                  <a:pt x="2674621" y="441960"/>
                  <a:pt x="2461260" y="671195"/>
                </a:cubicBezTo>
                <a:cubicBezTo>
                  <a:pt x="2364105" y="779780"/>
                  <a:pt x="2242185" y="897890"/>
                  <a:pt x="2135505" y="1002030"/>
                </a:cubicBezTo>
                <a:cubicBezTo>
                  <a:pt x="1800860" y="1341755"/>
                  <a:pt x="1630680" y="1646555"/>
                  <a:pt x="1395096" y="1948180"/>
                </a:cubicBezTo>
                <a:lnTo>
                  <a:pt x="1398905" y="1948180"/>
                </a:lnTo>
                <a:cubicBezTo>
                  <a:pt x="1400175" y="1946275"/>
                  <a:pt x="1401446" y="1945005"/>
                  <a:pt x="1402715" y="1943735"/>
                </a:cubicBezTo>
                <a:cubicBezTo>
                  <a:pt x="1454150" y="1879600"/>
                  <a:pt x="1512571" y="1797050"/>
                  <a:pt x="1579880" y="1701800"/>
                </a:cubicBezTo>
                <a:cubicBezTo>
                  <a:pt x="1831340" y="1341120"/>
                  <a:pt x="1998980" y="1128395"/>
                  <a:pt x="2309496" y="835660"/>
                </a:cubicBezTo>
                <a:close/>
                <a:moveTo>
                  <a:pt x="2512060" y="1176020"/>
                </a:moveTo>
                <a:cubicBezTo>
                  <a:pt x="2602230" y="1015365"/>
                  <a:pt x="2646046" y="855980"/>
                  <a:pt x="2721610" y="708025"/>
                </a:cubicBezTo>
                <a:cubicBezTo>
                  <a:pt x="2852421" y="443230"/>
                  <a:pt x="3121025" y="122555"/>
                  <a:pt x="3356610" y="635"/>
                </a:cubicBezTo>
                <a:lnTo>
                  <a:pt x="3349625" y="635"/>
                </a:lnTo>
                <a:cubicBezTo>
                  <a:pt x="3348355" y="1270"/>
                  <a:pt x="3347721" y="1905"/>
                  <a:pt x="3346450" y="1905"/>
                </a:cubicBezTo>
                <a:cubicBezTo>
                  <a:pt x="3253105" y="53975"/>
                  <a:pt x="3183255" y="112395"/>
                  <a:pt x="3094990" y="196215"/>
                </a:cubicBezTo>
                <a:cubicBezTo>
                  <a:pt x="2870200" y="415290"/>
                  <a:pt x="2714625" y="671195"/>
                  <a:pt x="2616200" y="946785"/>
                </a:cubicBezTo>
                <a:cubicBezTo>
                  <a:pt x="2475865" y="1302385"/>
                  <a:pt x="2155190" y="1760220"/>
                  <a:pt x="1850390" y="1948180"/>
                </a:cubicBezTo>
                <a:lnTo>
                  <a:pt x="1856740" y="1948180"/>
                </a:lnTo>
                <a:cubicBezTo>
                  <a:pt x="1878965" y="1936115"/>
                  <a:pt x="1900555" y="1917065"/>
                  <a:pt x="1924050" y="1901825"/>
                </a:cubicBezTo>
                <a:cubicBezTo>
                  <a:pt x="2155190" y="1724660"/>
                  <a:pt x="2364740" y="1448435"/>
                  <a:pt x="2512060" y="1176020"/>
                </a:cubicBezTo>
                <a:close/>
                <a:moveTo>
                  <a:pt x="2035175" y="1661160"/>
                </a:moveTo>
                <a:cubicBezTo>
                  <a:pt x="2426971" y="1179830"/>
                  <a:pt x="2525396" y="866775"/>
                  <a:pt x="2708275" y="607060"/>
                </a:cubicBezTo>
                <a:cubicBezTo>
                  <a:pt x="2860675" y="381635"/>
                  <a:pt x="3098165" y="108585"/>
                  <a:pt x="3277235" y="0"/>
                </a:cubicBezTo>
                <a:lnTo>
                  <a:pt x="3270250" y="0"/>
                </a:lnTo>
                <a:cubicBezTo>
                  <a:pt x="3259455" y="6985"/>
                  <a:pt x="3248660" y="15875"/>
                  <a:pt x="3235960" y="23495"/>
                </a:cubicBezTo>
                <a:cubicBezTo>
                  <a:pt x="3007360" y="191135"/>
                  <a:pt x="2766060" y="492125"/>
                  <a:pt x="2600325" y="772160"/>
                </a:cubicBezTo>
                <a:cubicBezTo>
                  <a:pt x="2499996" y="949325"/>
                  <a:pt x="2446021" y="1062990"/>
                  <a:pt x="2360296" y="1196975"/>
                </a:cubicBezTo>
                <a:cubicBezTo>
                  <a:pt x="2197735" y="1460500"/>
                  <a:pt x="1956435" y="1789430"/>
                  <a:pt x="1744346" y="1947545"/>
                </a:cubicBezTo>
                <a:lnTo>
                  <a:pt x="1747521" y="1947545"/>
                </a:lnTo>
                <a:cubicBezTo>
                  <a:pt x="1825625" y="1898650"/>
                  <a:pt x="1947546" y="1766570"/>
                  <a:pt x="2035175" y="1661160"/>
                </a:cubicBezTo>
                <a:close/>
                <a:moveTo>
                  <a:pt x="3199130" y="0"/>
                </a:moveTo>
                <a:lnTo>
                  <a:pt x="3189605" y="0"/>
                </a:lnTo>
                <a:cubicBezTo>
                  <a:pt x="3129915" y="40640"/>
                  <a:pt x="3012440" y="161925"/>
                  <a:pt x="2988946" y="186690"/>
                </a:cubicBezTo>
                <a:cubicBezTo>
                  <a:pt x="2603500" y="600075"/>
                  <a:pt x="2347596" y="1030605"/>
                  <a:pt x="2075180" y="1408430"/>
                </a:cubicBezTo>
                <a:cubicBezTo>
                  <a:pt x="1957071" y="1574800"/>
                  <a:pt x="1767205" y="1826260"/>
                  <a:pt x="1631315" y="1947545"/>
                </a:cubicBezTo>
                <a:lnTo>
                  <a:pt x="1639571" y="1947545"/>
                </a:lnTo>
                <a:cubicBezTo>
                  <a:pt x="1645285" y="1941830"/>
                  <a:pt x="1651000" y="1934845"/>
                  <a:pt x="1657350" y="1930400"/>
                </a:cubicBezTo>
                <a:cubicBezTo>
                  <a:pt x="2075180" y="1511300"/>
                  <a:pt x="2419985" y="848360"/>
                  <a:pt x="2837180" y="366395"/>
                </a:cubicBezTo>
                <a:cubicBezTo>
                  <a:pt x="2921000" y="264160"/>
                  <a:pt x="3103880" y="66040"/>
                  <a:pt x="3199130" y="0"/>
                </a:cubicBezTo>
                <a:close/>
                <a:moveTo>
                  <a:pt x="2517775" y="683895"/>
                </a:moveTo>
                <a:cubicBezTo>
                  <a:pt x="2735580" y="422275"/>
                  <a:pt x="2994660" y="103505"/>
                  <a:pt x="3115946" y="0"/>
                </a:cubicBezTo>
                <a:lnTo>
                  <a:pt x="3111500" y="0"/>
                </a:lnTo>
                <a:cubicBezTo>
                  <a:pt x="3103246" y="6985"/>
                  <a:pt x="3096260" y="15240"/>
                  <a:pt x="3086100" y="22860"/>
                </a:cubicBezTo>
                <a:cubicBezTo>
                  <a:pt x="2989580" y="107950"/>
                  <a:pt x="2732405" y="420370"/>
                  <a:pt x="2573655" y="612140"/>
                </a:cubicBezTo>
                <a:cubicBezTo>
                  <a:pt x="2506346" y="692785"/>
                  <a:pt x="2435225" y="777875"/>
                  <a:pt x="2361565" y="864870"/>
                </a:cubicBezTo>
                <a:cubicBezTo>
                  <a:pt x="1990725" y="1289685"/>
                  <a:pt x="1770380" y="1664335"/>
                  <a:pt x="1517015" y="1947545"/>
                </a:cubicBezTo>
                <a:lnTo>
                  <a:pt x="1518285" y="1947545"/>
                </a:lnTo>
                <a:cubicBezTo>
                  <a:pt x="1614805" y="1852295"/>
                  <a:pt x="1725296" y="1693545"/>
                  <a:pt x="1857375" y="1515110"/>
                </a:cubicBezTo>
                <a:cubicBezTo>
                  <a:pt x="2149475" y="1110615"/>
                  <a:pt x="2273300" y="975360"/>
                  <a:pt x="2517775" y="683895"/>
                </a:cubicBezTo>
                <a:close/>
              </a:path>
            </a:pathLst>
          </a:custGeom>
          <a:gradFill>
            <a:gsLst>
              <a:gs pos="0">
                <a:srgbClr val="08303F">
                  <a:alpha val="12549"/>
                </a:srgbClr>
              </a:gs>
              <a:gs pos="100000">
                <a:srgbClr val="000000">
                  <a:alpha val="30980"/>
                </a:srgbClr>
              </a:gs>
            </a:gsLst>
            <a:lin ang="2698631"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3" name="Google Shape;33;p5"/>
          <p:cNvSpPr/>
          <p:nvPr/>
        </p:nvSpPr>
        <p:spPr>
          <a:xfrm>
            <a:off x="-593651" y="3635535"/>
            <a:ext cx="4361569" cy="4289199"/>
          </a:xfrm>
          <a:custGeom>
            <a:rect b="b" l="l" r="r" t="t"/>
            <a:pathLst>
              <a:path extrusionOk="0" h="3881628" w="3947121">
                <a:moveTo>
                  <a:pt x="1064704" y="2536431"/>
                </a:moveTo>
                <a:lnTo>
                  <a:pt x="1064704" y="2505227"/>
                </a:lnTo>
                <a:lnTo>
                  <a:pt x="1095908" y="2505227"/>
                </a:lnTo>
                <a:lnTo>
                  <a:pt x="1095908" y="2473681"/>
                </a:lnTo>
                <a:lnTo>
                  <a:pt x="1064704" y="2473681"/>
                </a:lnTo>
                <a:lnTo>
                  <a:pt x="1064704" y="2442477"/>
                </a:lnTo>
                <a:lnTo>
                  <a:pt x="1033158" y="2442477"/>
                </a:lnTo>
                <a:lnTo>
                  <a:pt x="1033158" y="2473681"/>
                </a:lnTo>
                <a:lnTo>
                  <a:pt x="1001954" y="2473681"/>
                </a:lnTo>
                <a:lnTo>
                  <a:pt x="1001954" y="2505227"/>
                </a:lnTo>
                <a:lnTo>
                  <a:pt x="1033158" y="2505227"/>
                </a:lnTo>
                <a:lnTo>
                  <a:pt x="1033158" y="2536431"/>
                </a:lnTo>
                <a:lnTo>
                  <a:pt x="1064704" y="2536431"/>
                </a:lnTo>
                <a:close/>
                <a:moveTo>
                  <a:pt x="1202207" y="2537803"/>
                </a:moveTo>
                <a:lnTo>
                  <a:pt x="1202207" y="2505570"/>
                </a:lnTo>
                <a:lnTo>
                  <a:pt x="1234440" y="2505570"/>
                </a:lnTo>
                <a:lnTo>
                  <a:pt x="1234440" y="2473338"/>
                </a:lnTo>
                <a:lnTo>
                  <a:pt x="1202207" y="2473338"/>
                </a:lnTo>
                <a:lnTo>
                  <a:pt x="1202207" y="2441105"/>
                </a:lnTo>
                <a:lnTo>
                  <a:pt x="1169975" y="2441105"/>
                </a:lnTo>
                <a:lnTo>
                  <a:pt x="1169975" y="2473338"/>
                </a:lnTo>
                <a:lnTo>
                  <a:pt x="1137742" y="2473338"/>
                </a:lnTo>
                <a:lnTo>
                  <a:pt x="1137742" y="2505570"/>
                </a:lnTo>
                <a:lnTo>
                  <a:pt x="1169975" y="2505570"/>
                </a:lnTo>
                <a:lnTo>
                  <a:pt x="1169975" y="2537803"/>
                </a:lnTo>
                <a:lnTo>
                  <a:pt x="1202207" y="2537803"/>
                </a:lnTo>
                <a:close/>
                <a:moveTo>
                  <a:pt x="1270787" y="2674963"/>
                </a:moveTo>
                <a:lnTo>
                  <a:pt x="1270787" y="2642730"/>
                </a:lnTo>
                <a:lnTo>
                  <a:pt x="1303020" y="2642730"/>
                </a:lnTo>
                <a:lnTo>
                  <a:pt x="1303020" y="2610498"/>
                </a:lnTo>
                <a:lnTo>
                  <a:pt x="1270787" y="2610498"/>
                </a:lnTo>
                <a:lnTo>
                  <a:pt x="1270787" y="2578265"/>
                </a:lnTo>
                <a:lnTo>
                  <a:pt x="1238555" y="2578265"/>
                </a:lnTo>
                <a:lnTo>
                  <a:pt x="1238555" y="2610498"/>
                </a:lnTo>
                <a:lnTo>
                  <a:pt x="1206322" y="2610498"/>
                </a:lnTo>
                <a:lnTo>
                  <a:pt x="1206322" y="2642730"/>
                </a:lnTo>
                <a:lnTo>
                  <a:pt x="1238555" y="2642730"/>
                </a:lnTo>
                <a:lnTo>
                  <a:pt x="1238555" y="2674963"/>
                </a:lnTo>
                <a:lnTo>
                  <a:pt x="1270787" y="2674963"/>
                </a:lnTo>
                <a:close/>
                <a:moveTo>
                  <a:pt x="1133627" y="2400643"/>
                </a:moveTo>
                <a:lnTo>
                  <a:pt x="1133627" y="2368410"/>
                </a:lnTo>
                <a:lnTo>
                  <a:pt x="1165860" y="2368410"/>
                </a:lnTo>
                <a:lnTo>
                  <a:pt x="1165860" y="2336178"/>
                </a:lnTo>
                <a:lnTo>
                  <a:pt x="1133627" y="2336178"/>
                </a:lnTo>
                <a:lnTo>
                  <a:pt x="1133627" y="2303945"/>
                </a:lnTo>
                <a:lnTo>
                  <a:pt x="1101395" y="2303945"/>
                </a:lnTo>
                <a:lnTo>
                  <a:pt x="1101395" y="2336178"/>
                </a:lnTo>
                <a:lnTo>
                  <a:pt x="1069162" y="2336178"/>
                </a:lnTo>
                <a:lnTo>
                  <a:pt x="1069162" y="2368410"/>
                </a:lnTo>
                <a:lnTo>
                  <a:pt x="1101395" y="2368410"/>
                </a:lnTo>
                <a:lnTo>
                  <a:pt x="1101395" y="2400643"/>
                </a:lnTo>
                <a:lnTo>
                  <a:pt x="1133627" y="2400643"/>
                </a:lnTo>
                <a:close/>
                <a:moveTo>
                  <a:pt x="996124" y="2399271"/>
                </a:moveTo>
                <a:lnTo>
                  <a:pt x="996124" y="2368067"/>
                </a:lnTo>
                <a:lnTo>
                  <a:pt x="1027328" y="2368067"/>
                </a:lnTo>
                <a:lnTo>
                  <a:pt x="1027328" y="2336521"/>
                </a:lnTo>
                <a:lnTo>
                  <a:pt x="996124" y="2336521"/>
                </a:lnTo>
                <a:lnTo>
                  <a:pt x="996124" y="2305317"/>
                </a:lnTo>
                <a:lnTo>
                  <a:pt x="964578" y="2305317"/>
                </a:lnTo>
                <a:lnTo>
                  <a:pt x="964578" y="2336521"/>
                </a:lnTo>
                <a:lnTo>
                  <a:pt x="933374" y="2336521"/>
                </a:lnTo>
                <a:lnTo>
                  <a:pt x="933374" y="2368067"/>
                </a:lnTo>
                <a:lnTo>
                  <a:pt x="964578" y="2368067"/>
                </a:lnTo>
                <a:lnTo>
                  <a:pt x="964578" y="2399271"/>
                </a:lnTo>
                <a:lnTo>
                  <a:pt x="996124" y="2399271"/>
                </a:lnTo>
                <a:close/>
                <a:moveTo>
                  <a:pt x="651167" y="1981962"/>
                </a:moveTo>
                <a:lnTo>
                  <a:pt x="651167" y="1954530"/>
                </a:lnTo>
                <a:lnTo>
                  <a:pt x="678599" y="1954530"/>
                </a:lnTo>
                <a:lnTo>
                  <a:pt x="678599" y="1927098"/>
                </a:lnTo>
                <a:lnTo>
                  <a:pt x="651167" y="1927098"/>
                </a:lnTo>
                <a:lnTo>
                  <a:pt x="651167" y="1899666"/>
                </a:lnTo>
                <a:lnTo>
                  <a:pt x="623735" y="1899666"/>
                </a:lnTo>
                <a:lnTo>
                  <a:pt x="623735" y="1927098"/>
                </a:lnTo>
                <a:lnTo>
                  <a:pt x="596303" y="1927098"/>
                </a:lnTo>
                <a:lnTo>
                  <a:pt x="596303" y="1954530"/>
                </a:lnTo>
                <a:lnTo>
                  <a:pt x="623735" y="1954530"/>
                </a:lnTo>
                <a:lnTo>
                  <a:pt x="623735" y="1981962"/>
                </a:lnTo>
                <a:lnTo>
                  <a:pt x="651167" y="1981962"/>
                </a:lnTo>
                <a:close/>
                <a:moveTo>
                  <a:pt x="720090" y="2120494"/>
                </a:moveTo>
                <a:lnTo>
                  <a:pt x="720090" y="2092033"/>
                </a:lnTo>
                <a:lnTo>
                  <a:pt x="748551" y="2092033"/>
                </a:lnTo>
                <a:lnTo>
                  <a:pt x="748551" y="2063915"/>
                </a:lnTo>
                <a:lnTo>
                  <a:pt x="720090" y="2063915"/>
                </a:lnTo>
                <a:lnTo>
                  <a:pt x="720090" y="2035454"/>
                </a:lnTo>
                <a:lnTo>
                  <a:pt x="691972" y="2035454"/>
                </a:lnTo>
                <a:lnTo>
                  <a:pt x="691972" y="2063915"/>
                </a:lnTo>
                <a:lnTo>
                  <a:pt x="663511" y="2063915"/>
                </a:lnTo>
                <a:lnTo>
                  <a:pt x="663511" y="2092033"/>
                </a:lnTo>
                <a:lnTo>
                  <a:pt x="691972" y="2092033"/>
                </a:lnTo>
                <a:lnTo>
                  <a:pt x="691972" y="2120494"/>
                </a:lnTo>
                <a:lnTo>
                  <a:pt x="720090" y="2120494"/>
                </a:lnTo>
                <a:close/>
                <a:moveTo>
                  <a:pt x="858279" y="2123580"/>
                </a:moveTo>
                <a:lnTo>
                  <a:pt x="858279" y="2093062"/>
                </a:lnTo>
                <a:lnTo>
                  <a:pt x="888797" y="2093062"/>
                </a:lnTo>
                <a:lnTo>
                  <a:pt x="888797" y="2062886"/>
                </a:lnTo>
                <a:lnTo>
                  <a:pt x="858279" y="2062886"/>
                </a:lnTo>
                <a:lnTo>
                  <a:pt x="858279" y="2032368"/>
                </a:lnTo>
                <a:lnTo>
                  <a:pt x="828103" y="2032368"/>
                </a:lnTo>
                <a:lnTo>
                  <a:pt x="828103" y="2062886"/>
                </a:lnTo>
                <a:lnTo>
                  <a:pt x="797585" y="2062886"/>
                </a:lnTo>
                <a:lnTo>
                  <a:pt x="797585" y="2093062"/>
                </a:lnTo>
                <a:lnTo>
                  <a:pt x="828103" y="2093062"/>
                </a:lnTo>
                <a:lnTo>
                  <a:pt x="828103" y="2123580"/>
                </a:lnTo>
                <a:lnTo>
                  <a:pt x="858279" y="2123580"/>
                </a:lnTo>
                <a:close/>
                <a:moveTo>
                  <a:pt x="927202" y="2261768"/>
                </a:moveTo>
                <a:lnTo>
                  <a:pt x="927202" y="2230565"/>
                </a:lnTo>
                <a:lnTo>
                  <a:pt x="958405" y="2230565"/>
                </a:lnTo>
                <a:lnTo>
                  <a:pt x="958405" y="2199704"/>
                </a:lnTo>
                <a:lnTo>
                  <a:pt x="927202" y="2199704"/>
                </a:lnTo>
                <a:lnTo>
                  <a:pt x="927202" y="2168500"/>
                </a:lnTo>
                <a:lnTo>
                  <a:pt x="896341" y="2168500"/>
                </a:lnTo>
                <a:lnTo>
                  <a:pt x="896341" y="2199704"/>
                </a:lnTo>
                <a:lnTo>
                  <a:pt x="865137" y="2199704"/>
                </a:lnTo>
                <a:lnTo>
                  <a:pt x="865137" y="2230565"/>
                </a:lnTo>
                <a:lnTo>
                  <a:pt x="896341" y="2230565"/>
                </a:lnTo>
                <a:lnTo>
                  <a:pt x="896341" y="2261768"/>
                </a:lnTo>
                <a:lnTo>
                  <a:pt x="927202" y="2261768"/>
                </a:lnTo>
                <a:close/>
                <a:moveTo>
                  <a:pt x="789356" y="2259025"/>
                </a:moveTo>
                <a:lnTo>
                  <a:pt x="789356" y="2229879"/>
                </a:lnTo>
                <a:lnTo>
                  <a:pt x="818502" y="2229879"/>
                </a:lnTo>
                <a:lnTo>
                  <a:pt x="818502" y="2200389"/>
                </a:lnTo>
                <a:lnTo>
                  <a:pt x="789356" y="2200389"/>
                </a:lnTo>
                <a:lnTo>
                  <a:pt x="789356" y="2171243"/>
                </a:lnTo>
                <a:lnTo>
                  <a:pt x="759866" y="2171243"/>
                </a:lnTo>
                <a:lnTo>
                  <a:pt x="759866" y="2200389"/>
                </a:lnTo>
                <a:lnTo>
                  <a:pt x="730720" y="2200389"/>
                </a:lnTo>
                <a:lnTo>
                  <a:pt x="730720" y="2229879"/>
                </a:lnTo>
                <a:lnTo>
                  <a:pt x="759866" y="2229879"/>
                </a:lnTo>
                <a:lnTo>
                  <a:pt x="759866" y="2259025"/>
                </a:lnTo>
                <a:lnTo>
                  <a:pt x="789356" y="2259025"/>
                </a:lnTo>
                <a:close/>
                <a:moveTo>
                  <a:pt x="1888007" y="2812123"/>
                </a:moveTo>
                <a:lnTo>
                  <a:pt x="1888007" y="2779890"/>
                </a:lnTo>
                <a:lnTo>
                  <a:pt x="1920240" y="2779890"/>
                </a:lnTo>
                <a:lnTo>
                  <a:pt x="1920240" y="2747658"/>
                </a:lnTo>
                <a:lnTo>
                  <a:pt x="1888007" y="2747658"/>
                </a:lnTo>
                <a:lnTo>
                  <a:pt x="1888007" y="2715425"/>
                </a:lnTo>
                <a:lnTo>
                  <a:pt x="1855775" y="2715425"/>
                </a:lnTo>
                <a:lnTo>
                  <a:pt x="1855775" y="2747658"/>
                </a:lnTo>
                <a:lnTo>
                  <a:pt x="1823542" y="2747658"/>
                </a:lnTo>
                <a:lnTo>
                  <a:pt x="1823542" y="2779890"/>
                </a:lnTo>
                <a:lnTo>
                  <a:pt x="1855775" y="2779890"/>
                </a:lnTo>
                <a:lnTo>
                  <a:pt x="1855775" y="2812123"/>
                </a:lnTo>
                <a:lnTo>
                  <a:pt x="1888007" y="2812123"/>
                </a:lnTo>
                <a:close/>
                <a:moveTo>
                  <a:pt x="1750847" y="2812123"/>
                </a:moveTo>
                <a:lnTo>
                  <a:pt x="1750847" y="2779890"/>
                </a:lnTo>
                <a:lnTo>
                  <a:pt x="1783080" y="2779890"/>
                </a:lnTo>
                <a:lnTo>
                  <a:pt x="1783080" y="2747658"/>
                </a:lnTo>
                <a:lnTo>
                  <a:pt x="1750847" y="2747658"/>
                </a:lnTo>
                <a:lnTo>
                  <a:pt x="1750847" y="2715425"/>
                </a:lnTo>
                <a:lnTo>
                  <a:pt x="1718615" y="2715425"/>
                </a:lnTo>
                <a:lnTo>
                  <a:pt x="1718615" y="2747658"/>
                </a:lnTo>
                <a:lnTo>
                  <a:pt x="1686382" y="2747658"/>
                </a:lnTo>
                <a:lnTo>
                  <a:pt x="1686382" y="2779890"/>
                </a:lnTo>
                <a:lnTo>
                  <a:pt x="1718615" y="2779890"/>
                </a:lnTo>
                <a:lnTo>
                  <a:pt x="1718615" y="2812123"/>
                </a:lnTo>
                <a:lnTo>
                  <a:pt x="1750847" y="2812123"/>
                </a:lnTo>
                <a:close/>
                <a:moveTo>
                  <a:pt x="1819427" y="2674963"/>
                </a:moveTo>
                <a:lnTo>
                  <a:pt x="1819427" y="2642730"/>
                </a:lnTo>
                <a:lnTo>
                  <a:pt x="1851660" y="2642730"/>
                </a:lnTo>
                <a:lnTo>
                  <a:pt x="1851660" y="2610498"/>
                </a:lnTo>
                <a:lnTo>
                  <a:pt x="1819427" y="2610498"/>
                </a:lnTo>
                <a:lnTo>
                  <a:pt x="1819427" y="2578265"/>
                </a:lnTo>
                <a:lnTo>
                  <a:pt x="1787195" y="2578265"/>
                </a:lnTo>
                <a:lnTo>
                  <a:pt x="1787195" y="2610498"/>
                </a:lnTo>
                <a:lnTo>
                  <a:pt x="1754962" y="2610498"/>
                </a:lnTo>
                <a:lnTo>
                  <a:pt x="1754962" y="2642730"/>
                </a:lnTo>
                <a:lnTo>
                  <a:pt x="1787195" y="2642730"/>
                </a:lnTo>
                <a:lnTo>
                  <a:pt x="1787195" y="2674963"/>
                </a:lnTo>
                <a:lnTo>
                  <a:pt x="1819427" y="2674963"/>
                </a:lnTo>
                <a:close/>
                <a:moveTo>
                  <a:pt x="691972" y="1761134"/>
                </a:moveTo>
                <a:lnTo>
                  <a:pt x="691972" y="1789595"/>
                </a:lnTo>
                <a:lnTo>
                  <a:pt x="663511" y="1789595"/>
                </a:lnTo>
                <a:lnTo>
                  <a:pt x="663511" y="1817713"/>
                </a:lnTo>
                <a:lnTo>
                  <a:pt x="691972" y="1817713"/>
                </a:lnTo>
                <a:lnTo>
                  <a:pt x="691972" y="1846174"/>
                </a:lnTo>
                <a:lnTo>
                  <a:pt x="720090" y="1846174"/>
                </a:lnTo>
                <a:lnTo>
                  <a:pt x="720090" y="1817713"/>
                </a:lnTo>
                <a:lnTo>
                  <a:pt x="748551" y="1817713"/>
                </a:lnTo>
                <a:lnTo>
                  <a:pt x="748551" y="1789595"/>
                </a:lnTo>
                <a:lnTo>
                  <a:pt x="720090" y="1789595"/>
                </a:lnTo>
                <a:lnTo>
                  <a:pt x="720090" y="1761134"/>
                </a:lnTo>
                <a:lnTo>
                  <a:pt x="691972" y="1761134"/>
                </a:lnTo>
                <a:close/>
                <a:moveTo>
                  <a:pt x="1682267" y="2674963"/>
                </a:moveTo>
                <a:lnTo>
                  <a:pt x="1682267" y="2642730"/>
                </a:lnTo>
                <a:lnTo>
                  <a:pt x="1714500" y="2642730"/>
                </a:lnTo>
                <a:lnTo>
                  <a:pt x="1714500" y="2610498"/>
                </a:lnTo>
                <a:lnTo>
                  <a:pt x="1682267" y="2610498"/>
                </a:lnTo>
                <a:lnTo>
                  <a:pt x="1682267" y="2578265"/>
                </a:lnTo>
                <a:lnTo>
                  <a:pt x="1650035" y="2578265"/>
                </a:lnTo>
                <a:lnTo>
                  <a:pt x="1650035" y="2610498"/>
                </a:lnTo>
                <a:lnTo>
                  <a:pt x="1617802" y="2610498"/>
                </a:lnTo>
                <a:lnTo>
                  <a:pt x="1617802" y="2642730"/>
                </a:lnTo>
                <a:lnTo>
                  <a:pt x="1650035" y="2642730"/>
                </a:lnTo>
                <a:lnTo>
                  <a:pt x="1650035" y="2674963"/>
                </a:lnTo>
                <a:lnTo>
                  <a:pt x="1682267" y="2674963"/>
                </a:lnTo>
                <a:close/>
                <a:moveTo>
                  <a:pt x="1476527" y="2537803"/>
                </a:moveTo>
                <a:lnTo>
                  <a:pt x="1476527" y="2505570"/>
                </a:lnTo>
                <a:lnTo>
                  <a:pt x="1508760" y="2505570"/>
                </a:lnTo>
                <a:lnTo>
                  <a:pt x="1508760" y="2473338"/>
                </a:lnTo>
                <a:lnTo>
                  <a:pt x="1476527" y="2473338"/>
                </a:lnTo>
                <a:lnTo>
                  <a:pt x="1476527" y="2441105"/>
                </a:lnTo>
                <a:lnTo>
                  <a:pt x="1444295" y="2441105"/>
                </a:lnTo>
                <a:lnTo>
                  <a:pt x="1444295" y="2473338"/>
                </a:lnTo>
                <a:lnTo>
                  <a:pt x="1412062" y="2473338"/>
                </a:lnTo>
                <a:lnTo>
                  <a:pt x="1412062" y="2505570"/>
                </a:lnTo>
                <a:lnTo>
                  <a:pt x="1444295" y="2505570"/>
                </a:lnTo>
                <a:lnTo>
                  <a:pt x="1444295" y="2537803"/>
                </a:lnTo>
                <a:lnTo>
                  <a:pt x="1476527" y="2537803"/>
                </a:lnTo>
                <a:close/>
                <a:moveTo>
                  <a:pt x="1407947" y="2674963"/>
                </a:moveTo>
                <a:lnTo>
                  <a:pt x="1407947" y="2642730"/>
                </a:lnTo>
                <a:lnTo>
                  <a:pt x="1440180" y="2642730"/>
                </a:lnTo>
                <a:lnTo>
                  <a:pt x="1440180" y="2610498"/>
                </a:lnTo>
                <a:lnTo>
                  <a:pt x="1407947" y="2610498"/>
                </a:lnTo>
                <a:lnTo>
                  <a:pt x="1407947" y="2578265"/>
                </a:lnTo>
                <a:lnTo>
                  <a:pt x="1375715" y="2578265"/>
                </a:lnTo>
                <a:lnTo>
                  <a:pt x="1375715" y="2610498"/>
                </a:lnTo>
                <a:lnTo>
                  <a:pt x="1343482" y="2610498"/>
                </a:lnTo>
                <a:lnTo>
                  <a:pt x="1343482" y="2642730"/>
                </a:lnTo>
                <a:lnTo>
                  <a:pt x="1375715" y="2642730"/>
                </a:lnTo>
                <a:lnTo>
                  <a:pt x="1375715" y="2674963"/>
                </a:lnTo>
                <a:lnTo>
                  <a:pt x="1407947" y="2674963"/>
                </a:lnTo>
                <a:close/>
                <a:moveTo>
                  <a:pt x="1339367" y="2537803"/>
                </a:moveTo>
                <a:lnTo>
                  <a:pt x="1339367" y="2505570"/>
                </a:lnTo>
                <a:lnTo>
                  <a:pt x="1371600" y="2505570"/>
                </a:lnTo>
                <a:lnTo>
                  <a:pt x="1371600" y="2473338"/>
                </a:lnTo>
                <a:lnTo>
                  <a:pt x="1339367" y="2473338"/>
                </a:lnTo>
                <a:lnTo>
                  <a:pt x="1339367" y="2441105"/>
                </a:lnTo>
                <a:lnTo>
                  <a:pt x="1307135" y="2441105"/>
                </a:lnTo>
                <a:lnTo>
                  <a:pt x="1307135" y="2473338"/>
                </a:lnTo>
                <a:lnTo>
                  <a:pt x="1274902" y="2473338"/>
                </a:lnTo>
                <a:lnTo>
                  <a:pt x="1274902" y="2505570"/>
                </a:lnTo>
                <a:lnTo>
                  <a:pt x="1307135" y="2505570"/>
                </a:lnTo>
                <a:lnTo>
                  <a:pt x="1307135" y="2537803"/>
                </a:lnTo>
                <a:lnTo>
                  <a:pt x="1339367" y="2537803"/>
                </a:lnTo>
                <a:close/>
                <a:moveTo>
                  <a:pt x="1613687" y="2812123"/>
                </a:moveTo>
                <a:lnTo>
                  <a:pt x="1613687" y="2779890"/>
                </a:lnTo>
                <a:lnTo>
                  <a:pt x="1645920" y="2779890"/>
                </a:lnTo>
                <a:lnTo>
                  <a:pt x="1645920" y="2747658"/>
                </a:lnTo>
                <a:lnTo>
                  <a:pt x="1613687" y="2747658"/>
                </a:lnTo>
                <a:lnTo>
                  <a:pt x="1613687" y="2715425"/>
                </a:lnTo>
                <a:lnTo>
                  <a:pt x="1581455" y="2715425"/>
                </a:lnTo>
                <a:lnTo>
                  <a:pt x="1581455" y="2747658"/>
                </a:lnTo>
                <a:lnTo>
                  <a:pt x="1549222" y="2747658"/>
                </a:lnTo>
                <a:lnTo>
                  <a:pt x="1549222" y="2779890"/>
                </a:lnTo>
                <a:lnTo>
                  <a:pt x="1581455" y="2779890"/>
                </a:lnTo>
                <a:lnTo>
                  <a:pt x="1581455" y="2812123"/>
                </a:lnTo>
                <a:lnTo>
                  <a:pt x="1613687" y="2812123"/>
                </a:lnTo>
                <a:close/>
                <a:moveTo>
                  <a:pt x="1956587" y="2674963"/>
                </a:moveTo>
                <a:lnTo>
                  <a:pt x="1956587" y="2642730"/>
                </a:lnTo>
                <a:lnTo>
                  <a:pt x="1988820" y="2642730"/>
                </a:lnTo>
                <a:lnTo>
                  <a:pt x="1988820" y="2610498"/>
                </a:lnTo>
                <a:lnTo>
                  <a:pt x="1956587" y="2610498"/>
                </a:lnTo>
                <a:lnTo>
                  <a:pt x="1956587" y="2578265"/>
                </a:lnTo>
                <a:lnTo>
                  <a:pt x="1924355" y="2578265"/>
                </a:lnTo>
                <a:lnTo>
                  <a:pt x="1924355" y="2610498"/>
                </a:lnTo>
                <a:lnTo>
                  <a:pt x="1892122" y="2610498"/>
                </a:lnTo>
                <a:lnTo>
                  <a:pt x="1892122" y="2642730"/>
                </a:lnTo>
                <a:lnTo>
                  <a:pt x="1924355" y="2642730"/>
                </a:lnTo>
                <a:lnTo>
                  <a:pt x="1924355" y="2674963"/>
                </a:lnTo>
                <a:lnTo>
                  <a:pt x="1956587" y="2674963"/>
                </a:lnTo>
                <a:close/>
                <a:moveTo>
                  <a:pt x="2130095" y="1069505"/>
                </a:moveTo>
                <a:lnTo>
                  <a:pt x="2130095" y="1101738"/>
                </a:lnTo>
                <a:lnTo>
                  <a:pt x="2097862" y="1101738"/>
                </a:lnTo>
                <a:lnTo>
                  <a:pt x="2097862" y="1133970"/>
                </a:lnTo>
                <a:lnTo>
                  <a:pt x="2130095" y="1133970"/>
                </a:lnTo>
                <a:lnTo>
                  <a:pt x="2130095" y="1166203"/>
                </a:lnTo>
                <a:lnTo>
                  <a:pt x="2162327" y="1166203"/>
                </a:lnTo>
                <a:lnTo>
                  <a:pt x="2162327" y="1133970"/>
                </a:lnTo>
                <a:lnTo>
                  <a:pt x="2194560" y="1133970"/>
                </a:lnTo>
                <a:lnTo>
                  <a:pt x="2194560" y="1101738"/>
                </a:lnTo>
                <a:lnTo>
                  <a:pt x="2162327" y="1101738"/>
                </a:lnTo>
                <a:lnTo>
                  <a:pt x="2162327" y="1069505"/>
                </a:lnTo>
                <a:lnTo>
                  <a:pt x="2130095" y="1069505"/>
                </a:lnTo>
                <a:close/>
                <a:moveTo>
                  <a:pt x="1444295" y="1069505"/>
                </a:moveTo>
                <a:lnTo>
                  <a:pt x="1444295" y="1101738"/>
                </a:lnTo>
                <a:lnTo>
                  <a:pt x="1412062" y="1101738"/>
                </a:lnTo>
                <a:lnTo>
                  <a:pt x="1412062" y="1133970"/>
                </a:lnTo>
                <a:lnTo>
                  <a:pt x="1444295" y="1133970"/>
                </a:lnTo>
                <a:lnTo>
                  <a:pt x="1444295" y="1166203"/>
                </a:lnTo>
                <a:lnTo>
                  <a:pt x="1476527" y="1166203"/>
                </a:lnTo>
                <a:lnTo>
                  <a:pt x="1476527" y="1133970"/>
                </a:lnTo>
                <a:lnTo>
                  <a:pt x="1508760" y="1133970"/>
                </a:lnTo>
                <a:lnTo>
                  <a:pt x="1508760" y="1101738"/>
                </a:lnTo>
                <a:lnTo>
                  <a:pt x="1476527" y="1101738"/>
                </a:lnTo>
                <a:lnTo>
                  <a:pt x="1476527" y="1069505"/>
                </a:lnTo>
                <a:lnTo>
                  <a:pt x="1444295" y="1069505"/>
                </a:lnTo>
                <a:close/>
                <a:moveTo>
                  <a:pt x="1718615" y="1069505"/>
                </a:moveTo>
                <a:lnTo>
                  <a:pt x="1718615" y="1101738"/>
                </a:lnTo>
                <a:lnTo>
                  <a:pt x="1686382" y="1101738"/>
                </a:lnTo>
                <a:lnTo>
                  <a:pt x="1686382" y="1133970"/>
                </a:lnTo>
                <a:lnTo>
                  <a:pt x="1718615" y="1133970"/>
                </a:lnTo>
                <a:lnTo>
                  <a:pt x="1718615" y="1166203"/>
                </a:lnTo>
                <a:lnTo>
                  <a:pt x="1750847" y="1166203"/>
                </a:lnTo>
                <a:lnTo>
                  <a:pt x="1750847" y="1133970"/>
                </a:lnTo>
                <a:lnTo>
                  <a:pt x="1783080" y="1133970"/>
                </a:lnTo>
                <a:lnTo>
                  <a:pt x="1783080" y="1101738"/>
                </a:lnTo>
                <a:lnTo>
                  <a:pt x="1750847" y="1101738"/>
                </a:lnTo>
                <a:lnTo>
                  <a:pt x="1750847" y="1069505"/>
                </a:lnTo>
                <a:lnTo>
                  <a:pt x="1718615" y="1069505"/>
                </a:lnTo>
                <a:close/>
                <a:moveTo>
                  <a:pt x="1787195" y="1206665"/>
                </a:moveTo>
                <a:lnTo>
                  <a:pt x="1787195" y="1238898"/>
                </a:lnTo>
                <a:lnTo>
                  <a:pt x="1754962" y="1238898"/>
                </a:lnTo>
                <a:lnTo>
                  <a:pt x="1754962" y="1271130"/>
                </a:lnTo>
                <a:lnTo>
                  <a:pt x="1787195" y="1271130"/>
                </a:lnTo>
                <a:lnTo>
                  <a:pt x="1787195" y="1303363"/>
                </a:lnTo>
                <a:lnTo>
                  <a:pt x="1819427" y="1303363"/>
                </a:lnTo>
                <a:lnTo>
                  <a:pt x="1819427" y="1271130"/>
                </a:lnTo>
                <a:lnTo>
                  <a:pt x="1851660" y="1271130"/>
                </a:lnTo>
                <a:lnTo>
                  <a:pt x="1851660" y="1238898"/>
                </a:lnTo>
                <a:lnTo>
                  <a:pt x="1819427" y="1238898"/>
                </a:lnTo>
                <a:lnTo>
                  <a:pt x="1819427" y="1206665"/>
                </a:lnTo>
                <a:lnTo>
                  <a:pt x="1787195" y="1206665"/>
                </a:lnTo>
                <a:close/>
                <a:moveTo>
                  <a:pt x="1512875" y="1206665"/>
                </a:moveTo>
                <a:lnTo>
                  <a:pt x="1512875" y="1238898"/>
                </a:lnTo>
                <a:lnTo>
                  <a:pt x="1480642" y="1238898"/>
                </a:lnTo>
                <a:lnTo>
                  <a:pt x="1480642" y="1271130"/>
                </a:lnTo>
                <a:lnTo>
                  <a:pt x="1512875" y="1271130"/>
                </a:lnTo>
                <a:lnTo>
                  <a:pt x="1512875" y="1303363"/>
                </a:lnTo>
                <a:lnTo>
                  <a:pt x="1545107" y="1303363"/>
                </a:lnTo>
                <a:lnTo>
                  <a:pt x="1545107" y="1271130"/>
                </a:lnTo>
                <a:lnTo>
                  <a:pt x="1577340" y="1271130"/>
                </a:lnTo>
                <a:lnTo>
                  <a:pt x="1577340" y="1238898"/>
                </a:lnTo>
                <a:lnTo>
                  <a:pt x="1545107" y="1238898"/>
                </a:lnTo>
                <a:lnTo>
                  <a:pt x="1545107" y="1206665"/>
                </a:lnTo>
                <a:lnTo>
                  <a:pt x="1512875" y="1206665"/>
                </a:lnTo>
                <a:close/>
                <a:moveTo>
                  <a:pt x="1650035" y="1206665"/>
                </a:moveTo>
                <a:lnTo>
                  <a:pt x="1650035" y="1238898"/>
                </a:lnTo>
                <a:lnTo>
                  <a:pt x="1617802" y="1238898"/>
                </a:lnTo>
                <a:lnTo>
                  <a:pt x="1617802" y="1271130"/>
                </a:lnTo>
                <a:lnTo>
                  <a:pt x="1650035" y="1271130"/>
                </a:lnTo>
                <a:lnTo>
                  <a:pt x="1650035" y="1303363"/>
                </a:lnTo>
                <a:lnTo>
                  <a:pt x="1682267" y="1303363"/>
                </a:lnTo>
                <a:lnTo>
                  <a:pt x="1682267" y="1271130"/>
                </a:lnTo>
                <a:lnTo>
                  <a:pt x="1714500" y="1271130"/>
                </a:lnTo>
                <a:lnTo>
                  <a:pt x="1714500" y="1238898"/>
                </a:lnTo>
                <a:lnTo>
                  <a:pt x="1682267" y="1238898"/>
                </a:lnTo>
                <a:lnTo>
                  <a:pt x="1682267" y="1206665"/>
                </a:lnTo>
                <a:lnTo>
                  <a:pt x="1650035" y="1206665"/>
                </a:lnTo>
                <a:close/>
                <a:moveTo>
                  <a:pt x="2061515" y="1206665"/>
                </a:moveTo>
                <a:lnTo>
                  <a:pt x="2061515" y="1238898"/>
                </a:lnTo>
                <a:lnTo>
                  <a:pt x="2029282" y="1238898"/>
                </a:lnTo>
                <a:lnTo>
                  <a:pt x="2029282" y="1271130"/>
                </a:lnTo>
                <a:lnTo>
                  <a:pt x="2061515" y="1271130"/>
                </a:lnTo>
                <a:lnTo>
                  <a:pt x="2061515" y="1303363"/>
                </a:lnTo>
                <a:lnTo>
                  <a:pt x="2093747" y="1303363"/>
                </a:lnTo>
                <a:lnTo>
                  <a:pt x="2093747" y="1271130"/>
                </a:lnTo>
                <a:lnTo>
                  <a:pt x="2125980" y="1271130"/>
                </a:lnTo>
                <a:lnTo>
                  <a:pt x="2125980" y="1238898"/>
                </a:lnTo>
                <a:lnTo>
                  <a:pt x="2093747" y="1238898"/>
                </a:lnTo>
                <a:lnTo>
                  <a:pt x="2093747" y="1206665"/>
                </a:lnTo>
                <a:lnTo>
                  <a:pt x="2061515" y="1206665"/>
                </a:lnTo>
                <a:close/>
                <a:moveTo>
                  <a:pt x="1855775" y="1069505"/>
                </a:moveTo>
                <a:lnTo>
                  <a:pt x="1855775" y="1101738"/>
                </a:lnTo>
                <a:lnTo>
                  <a:pt x="1823542" y="1101738"/>
                </a:lnTo>
                <a:lnTo>
                  <a:pt x="1823542" y="1133970"/>
                </a:lnTo>
                <a:lnTo>
                  <a:pt x="1855775" y="1133970"/>
                </a:lnTo>
                <a:lnTo>
                  <a:pt x="1855775" y="1166203"/>
                </a:lnTo>
                <a:lnTo>
                  <a:pt x="1888007" y="1166203"/>
                </a:lnTo>
                <a:lnTo>
                  <a:pt x="1888007" y="1133970"/>
                </a:lnTo>
                <a:lnTo>
                  <a:pt x="1920240" y="1133970"/>
                </a:lnTo>
                <a:lnTo>
                  <a:pt x="1920240" y="1101738"/>
                </a:lnTo>
                <a:lnTo>
                  <a:pt x="1888007" y="1101738"/>
                </a:lnTo>
                <a:lnTo>
                  <a:pt x="1888007" y="1069505"/>
                </a:lnTo>
                <a:lnTo>
                  <a:pt x="1855775" y="1069505"/>
                </a:lnTo>
                <a:close/>
                <a:moveTo>
                  <a:pt x="1992935" y="1069505"/>
                </a:moveTo>
                <a:lnTo>
                  <a:pt x="1992935" y="1101738"/>
                </a:lnTo>
                <a:lnTo>
                  <a:pt x="1960702" y="1101738"/>
                </a:lnTo>
                <a:lnTo>
                  <a:pt x="1960702" y="1133970"/>
                </a:lnTo>
                <a:lnTo>
                  <a:pt x="1992935" y="1133970"/>
                </a:lnTo>
                <a:lnTo>
                  <a:pt x="1992935" y="1166203"/>
                </a:lnTo>
                <a:lnTo>
                  <a:pt x="2025167" y="1166203"/>
                </a:lnTo>
                <a:lnTo>
                  <a:pt x="2025167" y="1133970"/>
                </a:lnTo>
                <a:lnTo>
                  <a:pt x="2057400" y="1133970"/>
                </a:lnTo>
                <a:lnTo>
                  <a:pt x="2057400" y="1101738"/>
                </a:lnTo>
                <a:lnTo>
                  <a:pt x="2025167" y="1101738"/>
                </a:lnTo>
                <a:lnTo>
                  <a:pt x="2025167" y="1069505"/>
                </a:lnTo>
                <a:lnTo>
                  <a:pt x="1992935" y="1069505"/>
                </a:lnTo>
                <a:close/>
                <a:moveTo>
                  <a:pt x="1924355" y="1206665"/>
                </a:moveTo>
                <a:lnTo>
                  <a:pt x="1924355" y="1238898"/>
                </a:lnTo>
                <a:lnTo>
                  <a:pt x="1892122" y="1238898"/>
                </a:lnTo>
                <a:lnTo>
                  <a:pt x="1892122" y="1271130"/>
                </a:lnTo>
                <a:lnTo>
                  <a:pt x="1924355" y="1271130"/>
                </a:lnTo>
                <a:lnTo>
                  <a:pt x="1924355" y="1303363"/>
                </a:lnTo>
                <a:lnTo>
                  <a:pt x="1956587" y="1303363"/>
                </a:lnTo>
                <a:lnTo>
                  <a:pt x="1956587" y="1271130"/>
                </a:lnTo>
                <a:lnTo>
                  <a:pt x="1988820" y="1271130"/>
                </a:lnTo>
                <a:lnTo>
                  <a:pt x="1988820" y="1238898"/>
                </a:lnTo>
                <a:lnTo>
                  <a:pt x="1956587" y="1238898"/>
                </a:lnTo>
                <a:lnTo>
                  <a:pt x="1956587" y="1206665"/>
                </a:lnTo>
                <a:lnTo>
                  <a:pt x="1924355" y="1206665"/>
                </a:lnTo>
                <a:close/>
                <a:moveTo>
                  <a:pt x="1169975" y="1343825"/>
                </a:moveTo>
                <a:lnTo>
                  <a:pt x="1169975" y="1376058"/>
                </a:lnTo>
                <a:lnTo>
                  <a:pt x="1137742" y="1376058"/>
                </a:lnTo>
                <a:lnTo>
                  <a:pt x="1137742" y="1408290"/>
                </a:lnTo>
                <a:lnTo>
                  <a:pt x="1169975" y="1408290"/>
                </a:lnTo>
                <a:lnTo>
                  <a:pt x="1169975" y="1440523"/>
                </a:lnTo>
                <a:lnTo>
                  <a:pt x="1202207" y="1440523"/>
                </a:lnTo>
                <a:lnTo>
                  <a:pt x="1202207" y="1408290"/>
                </a:lnTo>
                <a:lnTo>
                  <a:pt x="1234440" y="1408290"/>
                </a:lnTo>
                <a:lnTo>
                  <a:pt x="1234440" y="1376058"/>
                </a:lnTo>
                <a:lnTo>
                  <a:pt x="1202207" y="1376058"/>
                </a:lnTo>
                <a:lnTo>
                  <a:pt x="1202207" y="1343825"/>
                </a:lnTo>
                <a:lnTo>
                  <a:pt x="1169975" y="1343825"/>
                </a:lnTo>
                <a:close/>
                <a:moveTo>
                  <a:pt x="964578" y="1482357"/>
                </a:moveTo>
                <a:lnTo>
                  <a:pt x="964578" y="1513561"/>
                </a:lnTo>
                <a:lnTo>
                  <a:pt x="933374" y="1513561"/>
                </a:lnTo>
                <a:lnTo>
                  <a:pt x="933374" y="1545107"/>
                </a:lnTo>
                <a:lnTo>
                  <a:pt x="964578" y="1545107"/>
                </a:lnTo>
                <a:lnTo>
                  <a:pt x="964578" y="1576311"/>
                </a:lnTo>
                <a:lnTo>
                  <a:pt x="996124" y="1576311"/>
                </a:lnTo>
                <a:lnTo>
                  <a:pt x="996124" y="1545107"/>
                </a:lnTo>
                <a:lnTo>
                  <a:pt x="1027328" y="1545107"/>
                </a:lnTo>
                <a:lnTo>
                  <a:pt x="1027328" y="1513561"/>
                </a:lnTo>
                <a:lnTo>
                  <a:pt x="996124" y="1513561"/>
                </a:lnTo>
                <a:lnTo>
                  <a:pt x="996124" y="1482357"/>
                </a:lnTo>
                <a:lnTo>
                  <a:pt x="964578" y="1482357"/>
                </a:lnTo>
                <a:close/>
                <a:moveTo>
                  <a:pt x="896341" y="1619860"/>
                </a:moveTo>
                <a:lnTo>
                  <a:pt x="896341" y="1651064"/>
                </a:lnTo>
                <a:lnTo>
                  <a:pt x="865137" y="1651064"/>
                </a:lnTo>
                <a:lnTo>
                  <a:pt x="865137" y="1681925"/>
                </a:lnTo>
                <a:lnTo>
                  <a:pt x="896341" y="1681925"/>
                </a:lnTo>
                <a:lnTo>
                  <a:pt x="896341" y="1713128"/>
                </a:lnTo>
                <a:lnTo>
                  <a:pt x="927202" y="1713128"/>
                </a:lnTo>
                <a:lnTo>
                  <a:pt x="927202" y="1681925"/>
                </a:lnTo>
                <a:lnTo>
                  <a:pt x="958405" y="1681925"/>
                </a:lnTo>
                <a:lnTo>
                  <a:pt x="958405" y="1651064"/>
                </a:lnTo>
                <a:lnTo>
                  <a:pt x="927202" y="1651064"/>
                </a:lnTo>
                <a:lnTo>
                  <a:pt x="927202" y="1619860"/>
                </a:lnTo>
                <a:lnTo>
                  <a:pt x="896341" y="1619860"/>
                </a:lnTo>
                <a:close/>
                <a:moveTo>
                  <a:pt x="1033158" y="1345197"/>
                </a:moveTo>
                <a:lnTo>
                  <a:pt x="1033158" y="1376401"/>
                </a:lnTo>
                <a:lnTo>
                  <a:pt x="1001954" y="1376401"/>
                </a:lnTo>
                <a:lnTo>
                  <a:pt x="1001954" y="1407947"/>
                </a:lnTo>
                <a:lnTo>
                  <a:pt x="1033158" y="1407947"/>
                </a:lnTo>
                <a:lnTo>
                  <a:pt x="1033158" y="1439151"/>
                </a:lnTo>
                <a:lnTo>
                  <a:pt x="1064704" y="1439151"/>
                </a:lnTo>
                <a:lnTo>
                  <a:pt x="1064704" y="1407947"/>
                </a:lnTo>
                <a:lnTo>
                  <a:pt x="1095908" y="1407947"/>
                </a:lnTo>
                <a:lnTo>
                  <a:pt x="1095908" y="1376401"/>
                </a:lnTo>
                <a:lnTo>
                  <a:pt x="1064704" y="1376401"/>
                </a:lnTo>
                <a:lnTo>
                  <a:pt x="1064704" y="1345197"/>
                </a:lnTo>
                <a:lnTo>
                  <a:pt x="1033158" y="1345197"/>
                </a:lnTo>
                <a:close/>
                <a:moveTo>
                  <a:pt x="1375715" y="1206665"/>
                </a:moveTo>
                <a:lnTo>
                  <a:pt x="1375715" y="1238898"/>
                </a:lnTo>
                <a:lnTo>
                  <a:pt x="1343482" y="1238898"/>
                </a:lnTo>
                <a:lnTo>
                  <a:pt x="1343482" y="1271130"/>
                </a:lnTo>
                <a:lnTo>
                  <a:pt x="1375715" y="1271130"/>
                </a:lnTo>
                <a:lnTo>
                  <a:pt x="1375715" y="1303363"/>
                </a:lnTo>
                <a:lnTo>
                  <a:pt x="1407947" y="1303363"/>
                </a:lnTo>
                <a:lnTo>
                  <a:pt x="1407947" y="1271130"/>
                </a:lnTo>
                <a:lnTo>
                  <a:pt x="1440180" y="1271130"/>
                </a:lnTo>
                <a:lnTo>
                  <a:pt x="1440180" y="1238898"/>
                </a:lnTo>
                <a:lnTo>
                  <a:pt x="1407947" y="1238898"/>
                </a:lnTo>
                <a:lnTo>
                  <a:pt x="1407947" y="1206665"/>
                </a:lnTo>
                <a:lnTo>
                  <a:pt x="1375715" y="1206665"/>
                </a:lnTo>
                <a:close/>
                <a:moveTo>
                  <a:pt x="828446" y="1485100"/>
                </a:moveTo>
                <a:lnTo>
                  <a:pt x="828446" y="1514589"/>
                </a:lnTo>
                <a:lnTo>
                  <a:pt x="798957" y="1514589"/>
                </a:lnTo>
                <a:lnTo>
                  <a:pt x="798957" y="1544079"/>
                </a:lnTo>
                <a:lnTo>
                  <a:pt x="828446" y="1544079"/>
                </a:lnTo>
                <a:lnTo>
                  <a:pt x="828446" y="1573568"/>
                </a:lnTo>
                <a:lnTo>
                  <a:pt x="857936" y="1573568"/>
                </a:lnTo>
                <a:lnTo>
                  <a:pt x="857936" y="1544079"/>
                </a:lnTo>
                <a:lnTo>
                  <a:pt x="887425" y="1544079"/>
                </a:lnTo>
                <a:lnTo>
                  <a:pt x="887425" y="1514589"/>
                </a:lnTo>
                <a:lnTo>
                  <a:pt x="857936" y="1514589"/>
                </a:lnTo>
                <a:lnTo>
                  <a:pt x="857936" y="1485100"/>
                </a:lnTo>
                <a:lnTo>
                  <a:pt x="828446" y="1485100"/>
                </a:lnTo>
                <a:close/>
                <a:moveTo>
                  <a:pt x="1238555" y="1206665"/>
                </a:moveTo>
                <a:lnTo>
                  <a:pt x="1238555" y="1238898"/>
                </a:lnTo>
                <a:lnTo>
                  <a:pt x="1206322" y="1238898"/>
                </a:lnTo>
                <a:lnTo>
                  <a:pt x="1206322" y="1271130"/>
                </a:lnTo>
                <a:lnTo>
                  <a:pt x="1238555" y="1271130"/>
                </a:lnTo>
                <a:lnTo>
                  <a:pt x="1238555" y="1303363"/>
                </a:lnTo>
                <a:lnTo>
                  <a:pt x="1270787" y="1303363"/>
                </a:lnTo>
                <a:lnTo>
                  <a:pt x="1270787" y="1271130"/>
                </a:lnTo>
                <a:lnTo>
                  <a:pt x="1303020" y="1271130"/>
                </a:lnTo>
                <a:lnTo>
                  <a:pt x="1303020" y="1238898"/>
                </a:lnTo>
                <a:lnTo>
                  <a:pt x="1270787" y="1238898"/>
                </a:lnTo>
                <a:lnTo>
                  <a:pt x="1270787" y="1206665"/>
                </a:lnTo>
                <a:lnTo>
                  <a:pt x="1238555" y="1206665"/>
                </a:lnTo>
                <a:close/>
                <a:moveTo>
                  <a:pt x="1307135" y="1343825"/>
                </a:moveTo>
                <a:lnTo>
                  <a:pt x="1307135" y="1376058"/>
                </a:lnTo>
                <a:lnTo>
                  <a:pt x="1274902" y="1376058"/>
                </a:lnTo>
                <a:lnTo>
                  <a:pt x="1274902" y="1408290"/>
                </a:lnTo>
                <a:lnTo>
                  <a:pt x="1307135" y="1408290"/>
                </a:lnTo>
                <a:lnTo>
                  <a:pt x="1307135" y="1440523"/>
                </a:lnTo>
                <a:lnTo>
                  <a:pt x="1339367" y="1440523"/>
                </a:lnTo>
                <a:lnTo>
                  <a:pt x="1339367" y="1408290"/>
                </a:lnTo>
                <a:lnTo>
                  <a:pt x="1371600" y="1408290"/>
                </a:lnTo>
                <a:lnTo>
                  <a:pt x="1371600" y="1376058"/>
                </a:lnTo>
                <a:lnTo>
                  <a:pt x="1339367" y="1376058"/>
                </a:lnTo>
                <a:lnTo>
                  <a:pt x="1339367" y="1343825"/>
                </a:lnTo>
                <a:lnTo>
                  <a:pt x="1307135" y="1343825"/>
                </a:lnTo>
                <a:close/>
                <a:moveTo>
                  <a:pt x="1101395" y="1480985"/>
                </a:moveTo>
                <a:lnTo>
                  <a:pt x="1101395" y="1513218"/>
                </a:lnTo>
                <a:lnTo>
                  <a:pt x="1069162" y="1513218"/>
                </a:lnTo>
                <a:lnTo>
                  <a:pt x="1069162" y="1545450"/>
                </a:lnTo>
                <a:lnTo>
                  <a:pt x="1101395" y="1545450"/>
                </a:lnTo>
                <a:lnTo>
                  <a:pt x="1101395" y="1577683"/>
                </a:lnTo>
                <a:lnTo>
                  <a:pt x="1133627" y="1577683"/>
                </a:lnTo>
                <a:lnTo>
                  <a:pt x="1133627" y="1545450"/>
                </a:lnTo>
                <a:lnTo>
                  <a:pt x="1165860" y="1545450"/>
                </a:lnTo>
                <a:lnTo>
                  <a:pt x="1165860" y="1513218"/>
                </a:lnTo>
                <a:lnTo>
                  <a:pt x="1133627" y="1513218"/>
                </a:lnTo>
                <a:lnTo>
                  <a:pt x="1133627" y="1480985"/>
                </a:lnTo>
                <a:lnTo>
                  <a:pt x="1101395" y="1480985"/>
                </a:lnTo>
                <a:close/>
                <a:moveTo>
                  <a:pt x="759866" y="1622603"/>
                </a:moveTo>
                <a:lnTo>
                  <a:pt x="759866" y="1651749"/>
                </a:lnTo>
                <a:lnTo>
                  <a:pt x="730720" y="1651749"/>
                </a:lnTo>
                <a:lnTo>
                  <a:pt x="730720" y="1681239"/>
                </a:lnTo>
                <a:lnTo>
                  <a:pt x="759866" y="1681239"/>
                </a:lnTo>
                <a:lnTo>
                  <a:pt x="759866" y="1710385"/>
                </a:lnTo>
                <a:lnTo>
                  <a:pt x="789356" y="1710385"/>
                </a:lnTo>
                <a:lnTo>
                  <a:pt x="789356" y="1681239"/>
                </a:lnTo>
                <a:lnTo>
                  <a:pt x="818502" y="1681239"/>
                </a:lnTo>
                <a:lnTo>
                  <a:pt x="818502" y="1651749"/>
                </a:lnTo>
                <a:lnTo>
                  <a:pt x="789356" y="1651749"/>
                </a:lnTo>
                <a:lnTo>
                  <a:pt x="789356" y="1622603"/>
                </a:lnTo>
                <a:lnTo>
                  <a:pt x="759866" y="1622603"/>
                </a:lnTo>
                <a:close/>
                <a:moveTo>
                  <a:pt x="1545107" y="2674963"/>
                </a:moveTo>
                <a:lnTo>
                  <a:pt x="1545107" y="2642730"/>
                </a:lnTo>
                <a:lnTo>
                  <a:pt x="1577340" y="2642730"/>
                </a:lnTo>
                <a:lnTo>
                  <a:pt x="1577340" y="2610498"/>
                </a:lnTo>
                <a:lnTo>
                  <a:pt x="1545107" y="2610498"/>
                </a:lnTo>
                <a:lnTo>
                  <a:pt x="1545107" y="2578265"/>
                </a:lnTo>
                <a:lnTo>
                  <a:pt x="1512875" y="2578265"/>
                </a:lnTo>
                <a:lnTo>
                  <a:pt x="1512875" y="2610498"/>
                </a:lnTo>
                <a:lnTo>
                  <a:pt x="1480642" y="2610498"/>
                </a:lnTo>
                <a:lnTo>
                  <a:pt x="1480642" y="2642730"/>
                </a:lnTo>
                <a:lnTo>
                  <a:pt x="1512875" y="2642730"/>
                </a:lnTo>
                <a:lnTo>
                  <a:pt x="1512875" y="2674963"/>
                </a:lnTo>
                <a:lnTo>
                  <a:pt x="1545107" y="2674963"/>
                </a:lnTo>
                <a:close/>
                <a:moveTo>
                  <a:pt x="2679764" y="1072248"/>
                </a:moveTo>
                <a:lnTo>
                  <a:pt x="2679764" y="1102766"/>
                </a:lnTo>
                <a:lnTo>
                  <a:pt x="2649245" y="1102766"/>
                </a:lnTo>
                <a:lnTo>
                  <a:pt x="2649245" y="1132942"/>
                </a:lnTo>
                <a:lnTo>
                  <a:pt x="2679764" y="1132942"/>
                </a:lnTo>
                <a:lnTo>
                  <a:pt x="2679764" y="1163460"/>
                </a:lnTo>
                <a:lnTo>
                  <a:pt x="2709939" y="1163460"/>
                </a:lnTo>
                <a:lnTo>
                  <a:pt x="2709939" y="1132942"/>
                </a:lnTo>
                <a:lnTo>
                  <a:pt x="2740457" y="1132942"/>
                </a:lnTo>
                <a:lnTo>
                  <a:pt x="2740457" y="1102766"/>
                </a:lnTo>
                <a:lnTo>
                  <a:pt x="2709939" y="1102766"/>
                </a:lnTo>
                <a:lnTo>
                  <a:pt x="2709939" y="1072248"/>
                </a:lnTo>
                <a:lnTo>
                  <a:pt x="2679764" y="1072248"/>
                </a:lnTo>
                <a:close/>
                <a:moveTo>
                  <a:pt x="2748001" y="1208380"/>
                </a:moveTo>
                <a:lnTo>
                  <a:pt x="2748001" y="1239584"/>
                </a:lnTo>
                <a:lnTo>
                  <a:pt x="2716797" y="1239584"/>
                </a:lnTo>
                <a:lnTo>
                  <a:pt x="2716797" y="1270445"/>
                </a:lnTo>
                <a:lnTo>
                  <a:pt x="2748001" y="1270445"/>
                </a:lnTo>
                <a:lnTo>
                  <a:pt x="2748001" y="1301648"/>
                </a:lnTo>
                <a:lnTo>
                  <a:pt x="2778862" y="1301648"/>
                </a:lnTo>
                <a:lnTo>
                  <a:pt x="2778862" y="1270445"/>
                </a:lnTo>
                <a:lnTo>
                  <a:pt x="2810066" y="1270445"/>
                </a:lnTo>
                <a:lnTo>
                  <a:pt x="2810066" y="1239584"/>
                </a:lnTo>
                <a:lnTo>
                  <a:pt x="2778862" y="1239584"/>
                </a:lnTo>
                <a:lnTo>
                  <a:pt x="2778862" y="1208380"/>
                </a:lnTo>
                <a:lnTo>
                  <a:pt x="2748001" y="1208380"/>
                </a:lnTo>
                <a:close/>
                <a:moveTo>
                  <a:pt x="2611526" y="936803"/>
                </a:moveTo>
                <a:lnTo>
                  <a:pt x="2611526" y="965949"/>
                </a:lnTo>
                <a:lnTo>
                  <a:pt x="2582380" y="965949"/>
                </a:lnTo>
                <a:lnTo>
                  <a:pt x="2582380" y="995439"/>
                </a:lnTo>
                <a:lnTo>
                  <a:pt x="2611526" y="995439"/>
                </a:lnTo>
                <a:lnTo>
                  <a:pt x="2611526" y="1024585"/>
                </a:lnTo>
                <a:lnTo>
                  <a:pt x="2641016" y="1024585"/>
                </a:lnTo>
                <a:lnTo>
                  <a:pt x="2641016" y="995439"/>
                </a:lnTo>
                <a:lnTo>
                  <a:pt x="2670163" y="995439"/>
                </a:lnTo>
                <a:lnTo>
                  <a:pt x="2670163" y="965949"/>
                </a:lnTo>
                <a:lnTo>
                  <a:pt x="2641016" y="965949"/>
                </a:lnTo>
                <a:lnTo>
                  <a:pt x="2641016" y="936803"/>
                </a:lnTo>
                <a:lnTo>
                  <a:pt x="2611526" y="936803"/>
                </a:lnTo>
                <a:close/>
                <a:moveTo>
                  <a:pt x="2473681" y="934745"/>
                </a:moveTo>
                <a:lnTo>
                  <a:pt x="2473681" y="965264"/>
                </a:lnTo>
                <a:lnTo>
                  <a:pt x="2443163" y="965264"/>
                </a:lnTo>
                <a:lnTo>
                  <a:pt x="2443163" y="996125"/>
                </a:lnTo>
                <a:lnTo>
                  <a:pt x="2473681" y="996125"/>
                </a:lnTo>
                <a:lnTo>
                  <a:pt x="2473681" y="1026643"/>
                </a:lnTo>
                <a:lnTo>
                  <a:pt x="2504542" y="1026643"/>
                </a:lnTo>
                <a:lnTo>
                  <a:pt x="2504542" y="996125"/>
                </a:lnTo>
                <a:lnTo>
                  <a:pt x="2535060" y="996125"/>
                </a:lnTo>
                <a:lnTo>
                  <a:pt x="2535060" y="965264"/>
                </a:lnTo>
                <a:lnTo>
                  <a:pt x="2504542" y="965264"/>
                </a:lnTo>
                <a:lnTo>
                  <a:pt x="2504542" y="934745"/>
                </a:lnTo>
                <a:lnTo>
                  <a:pt x="2473681" y="934745"/>
                </a:lnTo>
                <a:close/>
                <a:moveTo>
                  <a:pt x="2404415" y="1069505"/>
                </a:moveTo>
                <a:lnTo>
                  <a:pt x="2404415" y="1101738"/>
                </a:lnTo>
                <a:lnTo>
                  <a:pt x="2372182" y="1101738"/>
                </a:lnTo>
                <a:lnTo>
                  <a:pt x="2372182" y="1133970"/>
                </a:lnTo>
                <a:lnTo>
                  <a:pt x="2404415" y="1133970"/>
                </a:lnTo>
                <a:lnTo>
                  <a:pt x="2404415" y="1166203"/>
                </a:lnTo>
                <a:lnTo>
                  <a:pt x="2436647" y="1166203"/>
                </a:lnTo>
                <a:lnTo>
                  <a:pt x="2436647" y="1133970"/>
                </a:lnTo>
                <a:lnTo>
                  <a:pt x="2468880" y="1133970"/>
                </a:lnTo>
                <a:lnTo>
                  <a:pt x="2468880" y="1101738"/>
                </a:lnTo>
                <a:lnTo>
                  <a:pt x="2436647" y="1101738"/>
                </a:lnTo>
                <a:lnTo>
                  <a:pt x="2436647" y="1069505"/>
                </a:lnTo>
                <a:lnTo>
                  <a:pt x="2404415" y="1069505"/>
                </a:lnTo>
                <a:close/>
                <a:moveTo>
                  <a:pt x="2541918" y="1070534"/>
                </a:moveTo>
                <a:lnTo>
                  <a:pt x="2541918" y="1102081"/>
                </a:lnTo>
                <a:lnTo>
                  <a:pt x="2510371" y="1102081"/>
                </a:lnTo>
                <a:lnTo>
                  <a:pt x="2510371" y="1133627"/>
                </a:lnTo>
                <a:lnTo>
                  <a:pt x="2541918" y="1133627"/>
                </a:lnTo>
                <a:lnTo>
                  <a:pt x="2541918" y="1165174"/>
                </a:lnTo>
                <a:lnTo>
                  <a:pt x="2573465" y="1165174"/>
                </a:lnTo>
                <a:lnTo>
                  <a:pt x="2573465" y="1133627"/>
                </a:lnTo>
                <a:lnTo>
                  <a:pt x="2605012" y="1133627"/>
                </a:lnTo>
                <a:lnTo>
                  <a:pt x="2605012" y="1102081"/>
                </a:lnTo>
                <a:lnTo>
                  <a:pt x="2573465" y="1102081"/>
                </a:lnTo>
                <a:lnTo>
                  <a:pt x="2573465" y="1070534"/>
                </a:lnTo>
                <a:lnTo>
                  <a:pt x="2541918" y="1070534"/>
                </a:lnTo>
                <a:close/>
                <a:moveTo>
                  <a:pt x="2954426" y="1347597"/>
                </a:moveTo>
                <a:lnTo>
                  <a:pt x="2954426" y="1377429"/>
                </a:lnTo>
                <a:lnTo>
                  <a:pt x="2924594" y="1377429"/>
                </a:lnTo>
                <a:lnTo>
                  <a:pt x="2924594" y="1406919"/>
                </a:lnTo>
                <a:lnTo>
                  <a:pt x="2954426" y="1406919"/>
                </a:lnTo>
                <a:lnTo>
                  <a:pt x="2954426" y="1436751"/>
                </a:lnTo>
                <a:lnTo>
                  <a:pt x="2983916" y="1436751"/>
                </a:lnTo>
                <a:lnTo>
                  <a:pt x="2983916" y="1406919"/>
                </a:lnTo>
                <a:lnTo>
                  <a:pt x="3013748" y="1406919"/>
                </a:lnTo>
                <a:lnTo>
                  <a:pt x="3013748" y="1377429"/>
                </a:lnTo>
                <a:lnTo>
                  <a:pt x="2983916" y="1377429"/>
                </a:lnTo>
                <a:lnTo>
                  <a:pt x="2983916" y="1347597"/>
                </a:lnTo>
                <a:lnTo>
                  <a:pt x="2954426" y="1347597"/>
                </a:lnTo>
                <a:close/>
                <a:moveTo>
                  <a:pt x="3023006" y="1485100"/>
                </a:moveTo>
                <a:lnTo>
                  <a:pt x="3023006" y="1514589"/>
                </a:lnTo>
                <a:lnTo>
                  <a:pt x="2993517" y="1514589"/>
                </a:lnTo>
                <a:lnTo>
                  <a:pt x="2993517" y="1544079"/>
                </a:lnTo>
                <a:lnTo>
                  <a:pt x="3023006" y="1544079"/>
                </a:lnTo>
                <a:lnTo>
                  <a:pt x="3023006" y="1573568"/>
                </a:lnTo>
                <a:lnTo>
                  <a:pt x="3052496" y="1573568"/>
                </a:lnTo>
                <a:lnTo>
                  <a:pt x="3052496" y="1544079"/>
                </a:lnTo>
                <a:lnTo>
                  <a:pt x="3081985" y="1544079"/>
                </a:lnTo>
                <a:lnTo>
                  <a:pt x="3081985" y="1514589"/>
                </a:lnTo>
                <a:lnTo>
                  <a:pt x="3052496" y="1514589"/>
                </a:lnTo>
                <a:lnTo>
                  <a:pt x="3052496" y="1485100"/>
                </a:lnTo>
                <a:lnTo>
                  <a:pt x="3023006" y="1485100"/>
                </a:lnTo>
                <a:close/>
                <a:moveTo>
                  <a:pt x="2817610" y="1074649"/>
                </a:moveTo>
                <a:lnTo>
                  <a:pt x="2817610" y="1103452"/>
                </a:lnTo>
                <a:lnTo>
                  <a:pt x="2788806" y="1103452"/>
                </a:lnTo>
                <a:lnTo>
                  <a:pt x="2788806" y="1132256"/>
                </a:lnTo>
                <a:lnTo>
                  <a:pt x="2817610" y="1132256"/>
                </a:lnTo>
                <a:lnTo>
                  <a:pt x="2817610" y="1161059"/>
                </a:lnTo>
                <a:lnTo>
                  <a:pt x="2846413" y="1161059"/>
                </a:lnTo>
                <a:lnTo>
                  <a:pt x="2846413" y="1132256"/>
                </a:lnTo>
                <a:lnTo>
                  <a:pt x="2875217" y="1132256"/>
                </a:lnTo>
                <a:lnTo>
                  <a:pt x="2875217" y="1103452"/>
                </a:lnTo>
                <a:lnTo>
                  <a:pt x="2846413" y="1103452"/>
                </a:lnTo>
                <a:lnTo>
                  <a:pt x="2846413" y="1074649"/>
                </a:lnTo>
                <a:lnTo>
                  <a:pt x="2817610" y="1074649"/>
                </a:lnTo>
                <a:close/>
                <a:moveTo>
                  <a:pt x="2885846" y="1211123"/>
                </a:moveTo>
                <a:lnTo>
                  <a:pt x="2885846" y="1240269"/>
                </a:lnTo>
                <a:lnTo>
                  <a:pt x="2856700" y="1240269"/>
                </a:lnTo>
                <a:lnTo>
                  <a:pt x="2856700" y="1269759"/>
                </a:lnTo>
                <a:lnTo>
                  <a:pt x="2885846" y="1269759"/>
                </a:lnTo>
                <a:lnTo>
                  <a:pt x="2885846" y="1298905"/>
                </a:lnTo>
                <a:lnTo>
                  <a:pt x="2915336" y="1298905"/>
                </a:lnTo>
                <a:lnTo>
                  <a:pt x="2915336" y="1269759"/>
                </a:lnTo>
                <a:lnTo>
                  <a:pt x="2944483" y="1269759"/>
                </a:lnTo>
                <a:lnTo>
                  <a:pt x="2944483" y="1240269"/>
                </a:lnTo>
                <a:lnTo>
                  <a:pt x="2915336" y="1240269"/>
                </a:lnTo>
                <a:lnTo>
                  <a:pt x="2915336" y="1211123"/>
                </a:lnTo>
                <a:lnTo>
                  <a:pt x="2885846" y="1211123"/>
                </a:lnTo>
                <a:close/>
                <a:moveTo>
                  <a:pt x="1856461" y="797585"/>
                </a:moveTo>
                <a:lnTo>
                  <a:pt x="1856461" y="828104"/>
                </a:lnTo>
                <a:lnTo>
                  <a:pt x="1825942" y="828104"/>
                </a:lnTo>
                <a:lnTo>
                  <a:pt x="1825942" y="858965"/>
                </a:lnTo>
                <a:lnTo>
                  <a:pt x="1856461" y="858965"/>
                </a:lnTo>
                <a:lnTo>
                  <a:pt x="1856461" y="889483"/>
                </a:lnTo>
                <a:lnTo>
                  <a:pt x="1887322" y="889483"/>
                </a:lnTo>
                <a:lnTo>
                  <a:pt x="1887322" y="858965"/>
                </a:lnTo>
                <a:lnTo>
                  <a:pt x="1917840" y="858965"/>
                </a:lnTo>
                <a:lnTo>
                  <a:pt x="1917840" y="828104"/>
                </a:lnTo>
                <a:lnTo>
                  <a:pt x="1887322" y="828104"/>
                </a:lnTo>
                <a:lnTo>
                  <a:pt x="1887322" y="797585"/>
                </a:lnTo>
                <a:lnTo>
                  <a:pt x="1856461" y="797585"/>
                </a:lnTo>
                <a:close/>
                <a:moveTo>
                  <a:pt x="1993621" y="797585"/>
                </a:moveTo>
                <a:lnTo>
                  <a:pt x="1993621" y="828104"/>
                </a:lnTo>
                <a:lnTo>
                  <a:pt x="1963102" y="828104"/>
                </a:lnTo>
                <a:lnTo>
                  <a:pt x="1963102" y="858965"/>
                </a:lnTo>
                <a:lnTo>
                  <a:pt x="1993621" y="858965"/>
                </a:lnTo>
                <a:lnTo>
                  <a:pt x="1993621" y="889483"/>
                </a:lnTo>
                <a:lnTo>
                  <a:pt x="2024482" y="889483"/>
                </a:lnTo>
                <a:lnTo>
                  <a:pt x="2024482" y="858965"/>
                </a:lnTo>
                <a:lnTo>
                  <a:pt x="2055000" y="858965"/>
                </a:lnTo>
                <a:lnTo>
                  <a:pt x="2055000" y="828104"/>
                </a:lnTo>
                <a:lnTo>
                  <a:pt x="2024482" y="828104"/>
                </a:lnTo>
                <a:lnTo>
                  <a:pt x="2024482" y="797585"/>
                </a:lnTo>
                <a:lnTo>
                  <a:pt x="1993621" y="797585"/>
                </a:lnTo>
                <a:close/>
                <a:moveTo>
                  <a:pt x="1924355" y="932345"/>
                </a:moveTo>
                <a:lnTo>
                  <a:pt x="1924355" y="964578"/>
                </a:lnTo>
                <a:lnTo>
                  <a:pt x="1892122" y="964578"/>
                </a:lnTo>
                <a:lnTo>
                  <a:pt x="1892122" y="996810"/>
                </a:lnTo>
                <a:lnTo>
                  <a:pt x="1924355" y="996810"/>
                </a:lnTo>
                <a:lnTo>
                  <a:pt x="1924355" y="1029043"/>
                </a:lnTo>
                <a:lnTo>
                  <a:pt x="1956587" y="1029043"/>
                </a:lnTo>
                <a:lnTo>
                  <a:pt x="1956587" y="996810"/>
                </a:lnTo>
                <a:lnTo>
                  <a:pt x="1988820" y="996810"/>
                </a:lnTo>
                <a:lnTo>
                  <a:pt x="1988820" y="964578"/>
                </a:lnTo>
                <a:lnTo>
                  <a:pt x="1956587" y="964578"/>
                </a:lnTo>
                <a:lnTo>
                  <a:pt x="1956587" y="932345"/>
                </a:lnTo>
                <a:lnTo>
                  <a:pt x="1924355" y="932345"/>
                </a:lnTo>
                <a:close/>
                <a:moveTo>
                  <a:pt x="2336178" y="933717"/>
                </a:moveTo>
                <a:lnTo>
                  <a:pt x="2336178" y="964921"/>
                </a:lnTo>
                <a:lnTo>
                  <a:pt x="2304974" y="964921"/>
                </a:lnTo>
                <a:lnTo>
                  <a:pt x="2304974" y="996467"/>
                </a:lnTo>
                <a:lnTo>
                  <a:pt x="2336178" y="996467"/>
                </a:lnTo>
                <a:lnTo>
                  <a:pt x="2336178" y="1027671"/>
                </a:lnTo>
                <a:lnTo>
                  <a:pt x="2367725" y="1027671"/>
                </a:lnTo>
                <a:lnTo>
                  <a:pt x="2367725" y="996467"/>
                </a:lnTo>
                <a:lnTo>
                  <a:pt x="2398928" y="996467"/>
                </a:lnTo>
                <a:lnTo>
                  <a:pt x="2398928" y="964921"/>
                </a:lnTo>
                <a:lnTo>
                  <a:pt x="2367725" y="964921"/>
                </a:lnTo>
                <a:lnTo>
                  <a:pt x="2367725" y="933717"/>
                </a:lnTo>
                <a:lnTo>
                  <a:pt x="2336178" y="933717"/>
                </a:lnTo>
                <a:close/>
                <a:moveTo>
                  <a:pt x="1787195" y="932345"/>
                </a:moveTo>
                <a:lnTo>
                  <a:pt x="1787195" y="964578"/>
                </a:lnTo>
                <a:lnTo>
                  <a:pt x="1754962" y="964578"/>
                </a:lnTo>
                <a:lnTo>
                  <a:pt x="1754962" y="996810"/>
                </a:lnTo>
                <a:lnTo>
                  <a:pt x="1787195" y="996810"/>
                </a:lnTo>
                <a:lnTo>
                  <a:pt x="1787195" y="1029043"/>
                </a:lnTo>
                <a:lnTo>
                  <a:pt x="1819427" y="1029043"/>
                </a:lnTo>
                <a:lnTo>
                  <a:pt x="1819427" y="996810"/>
                </a:lnTo>
                <a:lnTo>
                  <a:pt x="1851660" y="996810"/>
                </a:lnTo>
                <a:lnTo>
                  <a:pt x="1851660" y="964578"/>
                </a:lnTo>
                <a:lnTo>
                  <a:pt x="1819427" y="964578"/>
                </a:lnTo>
                <a:lnTo>
                  <a:pt x="1819427" y="932345"/>
                </a:lnTo>
                <a:lnTo>
                  <a:pt x="1787195" y="932345"/>
                </a:lnTo>
                <a:close/>
                <a:moveTo>
                  <a:pt x="3092615" y="1350683"/>
                </a:moveTo>
                <a:lnTo>
                  <a:pt x="3092615" y="1378458"/>
                </a:lnTo>
                <a:lnTo>
                  <a:pt x="3064840" y="1378458"/>
                </a:lnTo>
                <a:lnTo>
                  <a:pt x="3064840" y="1405890"/>
                </a:lnTo>
                <a:lnTo>
                  <a:pt x="3092615" y="1405890"/>
                </a:lnTo>
                <a:lnTo>
                  <a:pt x="3092615" y="1433665"/>
                </a:lnTo>
                <a:lnTo>
                  <a:pt x="3120047" y="1433665"/>
                </a:lnTo>
                <a:lnTo>
                  <a:pt x="3120047" y="1405890"/>
                </a:lnTo>
                <a:lnTo>
                  <a:pt x="3147822" y="1405890"/>
                </a:lnTo>
                <a:lnTo>
                  <a:pt x="3147822" y="1378458"/>
                </a:lnTo>
                <a:lnTo>
                  <a:pt x="3120047" y="1378458"/>
                </a:lnTo>
                <a:lnTo>
                  <a:pt x="3120047" y="1350683"/>
                </a:lnTo>
                <a:lnTo>
                  <a:pt x="3092615" y="1350683"/>
                </a:lnTo>
                <a:close/>
                <a:moveTo>
                  <a:pt x="2061515" y="932345"/>
                </a:moveTo>
                <a:lnTo>
                  <a:pt x="2061515" y="964578"/>
                </a:lnTo>
                <a:lnTo>
                  <a:pt x="2029282" y="964578"/>
                </a:lnTo>
                <a:lnTo>
                  <a:pt x="2029282" y="996810"/>
                </a:lnTo>
                <a:lnTo>
                  <a:pt x="2061515" y="996810"/>
                </a:lnTo>
                <a:lnTo>
                  <a:pt x="2061515" y="1029043"/>
                </a:lnTo>
                <a:lnTo>
                  <a:pt x="2093747" y="1029043"/>
                </a:lnTo>
                <a:lnTo>
                  <a:pt x="2093747" y="996810"/>
                </a:lnTo>
                <a:lnTo>
                  <a:pt x="2125980" y="996810"/>
                </a:lnTo>
                <a:lnTo>
                  <a:pt x="2125980" y="964578"/>
                </a:lnTo>
                <a:lnTo>
                  <a:pt x="2093747" y="964578"/>
                </a:lnTo>
                <a:lnTo>
                  <a:pt x="2093747" y="932345"/>
                </a:lnTo>
                <a:lnTo>
                  <a:pt x="2061515" y="932345"/>
                </a:lnTo>
                <a:close/>
                <a:moveTo>
                  <a:pt x="2268284" y="798614"/>
                </a:moveTo>
                <a:lnTo>
                  <a:pt x="2268284" y="828446"/>
                </a:lnTo>
                <a:lnTo>
                  <a:pt x="2238451" y="828446"/>
                </a:lnTo>
                <a:lnTo>
                  <a:pt x="2238451" y="858622"/>
                </a:lnTo>
                <a:lnTo>
                  <a:pt x="2268284" y="858622"/>
                </a:lnTo>
                <a:lnTo>
                  <a:pt x="2268284" y="888454"/>
                </a:lnTo>
                <a:lnTo>
                  <a:pt x="2298459" y="888454"/>
                </a:lnTo>
                <a:lnTo>
                  <a:pt x="2298459" y="858622"/>
                </a:lnTo>
                <a:lnTo>
                  <a:pt x="2328291" y="858622"/>
                </a:lnTo>
                <a:lnTo>
                  <a:pt x="2328291" y="828446"/>
                </a:lnTo>
                <a:lnTo>
                  <a:pt x="2298459" y="828446"/>
                </a:lnTo>
                <a:lnTo>
                  <a:pt x="2298459" y="798614"/>
                </a:lnTo>
                <a:lnTo>
                  <a:pt x="2268284" y="798614"/>
                </a:lnTo>
                <a:close/>
                <a:moveTo>
                  <a:pt x="2198675" y="932688"/>
                </a:moveTo>
                <a:lnTo>
                  <a:pt x="2198675" y="964578"/>
                </a:lnTo>
                <a:lnTo>
                  <a:pt x="2166785" y="964578"/>
                </a:lnTo>
                <a:lnTo>
                  <a:pt x="2166785" y="996810"/>
                </a:lnTo>
                <a:lnTo>
                  <a:pt x="2198675" y="996810"/>
                </a:lnTo>
                <a:lnTo>
                  <a:pt x="2198675" y="1028700"/>
                </a:lnTo>
                <a:lnTo>
                  <a:pt x="2230907" y="1028700"/>
                </a:lnTo>
                <a:lnTo>
                  <a:pt x="2230907" y="996810"/>
                </a:lnTo>
                <a:lnTo>
                  <a:pt x="2262797" y="996810"/>
                </a:lnTo>
                <a:lnTo>
                  <a:pt x="2262797" y="964578"/>
                </a:lnTo>
                <a:lnTo>
                  <a:pt x="2230907" y="964578"/>
                </a:lnTo>
                <a:lnTo>
                  <a:pt x="2230907" y="932688"/>
                </a:lnTo>
                <a:lnTo>
                  <a:pt x="2198675" y="932688"/>
                </a:lnTo>
                <a:close/>
                <a:moveTo>
                  <a:pt x="2131124" y="797928"/>
                </a:moveTo>
                <a:lnTo>
                  <a:pt x="2131124" y="828446"/>
                </a:lnTo>
                <a:lnTo>
                  <a:pt x="2100605" y="828446"/>
                </a:lnTo>
                <a:lnTo>
                  <a:pt x="2100605" y="858622"/>
                </a:lnTo>
                <a:lnTo>
                  <a:pt x="2131124" y="858622"/>
                </a:lnTo>
                <a:lnTo>
                  <a:pt x="2131124" y="889140"/>
                </a:lnTo>
                <a:lnTo>
                  <a:pt x="2161299" y="889140"/>
                </a:lnTo>
                <a:lnTo>
                  <a:pt x="2161299" y="858622"/>
                </a:lnTo>
                <a:lnTo>
                  <a:pt x="2191817" y="858622"/>
                </a:lnTo>
                <a:lnTo>
                  <a:pt x="2191817" y="828446"/>
                </a:lnTo>
                <a:lnTo>
                  <a:pt x="2161299" y="828446"/>
                </a:lnTo>
                <a:lnTo>
                  <a:pt x="2161299" y="797928"/>
                </a:lnTo>
                <a:lnTo>
                  <a:pt x="2131124" y="797928"/>
                </a:lnTo>
                <a:close/>
                <a:moveTo>
                  <a:pt x="2847785" y="2536431"/>
                </a:moveTo>
                <a:lnTo>
                  <a:pt x="2847785" y="2505227"/>
                </a:lnTo>
                <a:lnTo>
                  <a:pt x="2878988" y="2505227"/>
                </a:lnTo>
                <a:lnTo>
                  <a:pt x="2878988" y="2473681"/>
                </a:lnTo>
                <a:lnTo>
                  <a:pt x="2847785" y="2473681"/>
                </a:lnTo>
                <a:lnTo>
                  <a:pt x="2847785" y="2442477"/>
                </a:lnTo>
                <a:lnTo>
                  <a:pt x="2816238" y="2442477"/>
                </a:lnTo>
                <a:lnTo>
                  <a:pt x="2816238" y="2473681"/>
                </a:lnTo>
                <a:lnTo>
                  <a:pt x="2785034" y="2473681"/>
                </a:lnTo>
                <a:lnTo>
                  <a:pt x="2785034" y="2505227"/>
                </a:lnTo>
                <a:lnTo>
                  <a:pt x="2816238" y="2505227"/>
                </a:lnTo>
                <a:lnTo>
                  <a:pt x="2816238" y="2536431"/>
                </a:lnTo>
                <a:lnTo>
                  <a:pt x="2847785" y="2536431"/>
                </a:lnTo>
                <a:close/>
                <a:moveTo>
                  <a:pt x="2710967" y="2537803"/>
                </a:moveTo>
                <a:lnTo>
                  <a:pt x="2710967" y="2505570"/>
                </a:lnTo>
                <a:lnTo>
                  <a:pt x="2743200" y="2505570"/>
                </a:lnTo>
                <a:lnTo>
                  <a:pt x="2743200" y="2473338"/>
                </a:lnTo>
                <a:lnTo>
                  <a:pt x="2710967" y="2473338"/>
                </a:lnTo>
                <a:lnTo>
                  <a:pt x="2710967" y="2441105"/>
                </a:lnTo>
                <a:lnTo>
                  <a:pt x="2678735" y="2441105"/>
                </a:lnTo>
                <a:lnTo>
                  <a:pt x="2678735" y="2473338"/>
                </a:lnTo>
                <a:lnTo>
                  <a:pt x="2646502" y="2473338"/>
                </a:lnTo>
                <a:lnTo>
                  <a:pt x="2646502" y="2505570"/>
                </a:lnTo>
                <a:lnTo>
                  <a:pt x="2678735" y="2505570"/>
                </a:lnTo>
                <a:lnTo>
                  <a:pt x="2678735" y="2537803"/>
                </a:lnTo>
                <a:lnTo>
                  <a:pt x="2710967" y="2537803"/>
                </a:lnTo>
                <a:close/>
                <a:moveTo>
                  <a:pt x="2368067" y="2674963"/>
                </a:moveTo>
                <a:lnTo>
                  <a:pt x="2368067" y="2642730"/>
                </a:lnTo>
                <a:lnTo>
                  <a:pt x="2400300" y="2642730"/>
                </a:lnTo>
                <a:lnTo>
                  <a:pt x="2400300" y="2610498"/>
                </a:lnTo>
                <a:lnTo>
                  <a:pt x="2368067" y="2610498"/>
                </a:lnTo>
                <a:lnTo>
                  <a:pt x="2368067" y="2578265"/>
                </a:lnTo>
                <a:lnTo>
                  <a:pt x="2335835" y="2578265"/>
                </a:lnTo>
                <a:lnTo>
                  <a:pt x="2335835" y="2610498"/>
                </a:lnTo>
                <a:lnTo>
                  <a:pt x="2303602" y="2610498"/>
                </a:lnTo>
                <a:lnTo>
                  <a:pt x="2303602" y="2642730"/>
                </a:lnTo>
                <a:lnTo>
                  <a:pt x="2335835" y="2642730"/>
                </a:lnTo>
                <a:lnTo>
                  <a:pt x="2335835" y="2674963"/>
                </a:lnTo>
                <a:lnTo>
                  <a:pt x="2368067" y="2674963"/>
                </a:lnTo>
                <a:close/>
                <a:moveTo>
                  <a:pt x="2505227" y="2674963"/>
                </a:moveTo>
                <a:lnTo>
                  <a:pt x="2505227" y="2642730"/>
                </a:lnTo>
                <a:lnTo>
                  <a:pt x="2537460" y="2642730"/>
                </a:lnTo>
                <a:lnTo>
                  <a:pt x="2537460" y="2610498"/>
                </a:lnTo>
                <a:lnTo>
                  <a:pt x="2505227" y="2610498"/>
                </a:lnTo>
                <a:lnTo>
                  <a:pt x="2505227" y="2578265"/>
                </a:lnTo>
                <a:lnTo>
                  <a:pt x="2472995" y="2578265"/>
                </a:lnTo>
                <a:lnTo>
                  <a:pt x="2472995" y="2610498"/>
                </a:lnTo>
                <a:lnTo>
                  <a:pt x="2440762" y="2610498"/>
                </a:lnTo>
                <a:lnTo>
                  <a:pt x="2440762" y="2642730"/>
                </a:lnTo>
                <a:lnTo>
                  <a:pt x="2472995" y="2642730"/>
                </a:lnTo>
                <a:lnTo>
                  <a:pt x="2472995" y="2674963"/>
                </a:lnTo>
                <a:lnTo>
                  <a:pt x="2505227" y="2674963"/>
                </a:lnTo>
                <a:close/>
                <a:moveTo>
                  <a:pt x="2642387" y="2674963"/>
                </a:moveTo>
                <a:lnTo>
                  <a:pt x="2642387" y="2642730"/>
                </a:lnTo>
                <a:lnTo>
                  <a:pt x="2674620" y="2642730"/>
                </a:lnTo>
                <a:lnTo>
                  <a:pt x="2674620" y="2610498"/>
                </a:lnTo>
                <a:lnTo>
                  <a:pt x="2642387" y="2610498"/>
                </a:lnTo>
                <a:lnTo>
                  <a:pt x="2642387" y="2578265"/>
                </a:lnTo>
                <a:lnTo>
                  <a:pt x="2610155" y="2578265"/>
                </a:lnTo>
                <a:lnTo>
                  <a:pt x="2610155" y="2610498"/>
                </a:lnTo>
                <a:lnTo>
                  <a:pt x="2577922" y="2610498"/>
                </a:lnTo>
                <a:lnTo>
                  <a:pt x="2577922" y="2642730"/>
                </a:lnTo>
                <a:lnTo>
                  <a:pt x="2610155" y="2642730"/>
                </a:lnTo>
                <a:lnTo>
                  <a:pt x="2610155" y="2674963"/>
                </a:lnTo>
                <a:lnTo>
                  <a:pt x="2642387" y="2674963"/>
                </a:lnTo>
                <a:close/>
                <a:moveTo>
                  <a:pt x="2573807" y="2537803"/>
                </a:moveTo>
                <a:lnTo>
                  <a:pt x="2573807" y="2505570"/>
                </a:lnTo>
                <a:lnTo>
                  <a:pt x="2606040" y="2505570"/>
                </a:lnTo>
                <a:lnTo>
                  <a:pt x="2606040" y="2473338"/>
                </a:lnTo>
                <a:lnTo>
                  <a:pt x="2573807" y="2473338"/>
                </a:lnTo>
                <a:lnTo>
                  <a:pt x="2573807" y="2441105"/>
                </a:lnTo>
                <a:lnTo>
                  <a:pt x="2541575" y="2441105"/>
                </a:lnTo>
                <a:lnTo>
                  <a:pt x="2541575" y="2473338"/>
                </a:lnTo>
                <a:lnTo>
                  <a:pt x="2509342" y="2473338"/>
                </a:lnTo>
                <a:lnTo>
                  <a:pt x="2509342" y="2505570"/>
                </a:lnTo>
                <a:lnTo>
                  <a:pt x="2541575" y="2505570"/>
                </a:lnTo>
                <a:lnTo>
                  <a:pt x="2541575" y="2537803"/>
                </a:lnTo>
                <a:lnTo>
                  <a:pt x="2573807" y="2537803"/>
                </a:lnTo>
                <a:close/>
                <a:moveTo>
                  <a:pt x="2436647" y="2812123"/>
                </a:moveTo>
                <a:lnTo>
                  <a:pt x="2436647" y="2779890"/>
                </a:lnTo>
                <a:lnTo>
                  <a:pt x="2468880" y="2779890"/>
                </a:lnTo>
                <a:lnTo>
                  <a:pt x="2468880" y="2747658"/>
                </a:lnTo>
                <a:lnTo>
                  <a:pt x="2436647" y="2747658"/>
                </a:lnTo>
                <a:lnTo>
                  <a:pt x="2436647" y="2715425"/>
                </a:lnTo>
                <a:lnTo>
                  <a:pt x="2404415" y="2715425"/>
                </a:lnTo>
                <a:lnTo>
                  <a:pt x="2404415" y="2747658"/>
                </a:lnTo>
                <a:lnTo>
                  <a:pt x="2372182" y="2747658"/>
                </a:lnTo>
                <a:lnTo>
                  <a:pt x="2372182" y="2779890"/>
                </a:lnTo>
                <a:lnTo>
                  <a:pt x="2404415" y="2779890"/>
                </a:lnTo>
                <a:lnTo>
                  <a:pt x="2404415" y="2812123"/>
                </a:lnTo>
                <a:lnTo>
                  <a:pt x="2436647" y="2812123"/>
                </a:lnTo>
                <a:close/>
                <a:moveTo>
                  <a:pt x="2162327" y="2812123"/>
                </a:moveTo>
                <a:lnTo>
                  <a:pt x="2162327" y="2779890"/>
                </a:lnTo>
                <a:lnTo>
                  <a:pt x="2194560" y="2779890"/>
                </a:lnTo>
                <a:lnTo>
                  <a:pt x="2194560" y="2747658"/>
                </a:lnTo>
                <a:lnTo>
                  <a:pt x="2162327" y="2747658"/>
                </a:lnTo>
                <a:lnTo>
                  <a:pt x="2162327" y="2715425"/>
                </a:lnTo>
                <a:lnTo>
                  <a:pt x="2130095" y="2715425"/>
                </a:lnTo>
                <a:lnTo>
                  <a:pt x="2130095" y="2747658"/>
                </a:lnTo>
                <a:lnTo>
                  <a:pt x="2097862" y="2747658"/>
                </a:lnTo>
                <a:lnTo>
                  <a:pt x="2097862" y="2779890"/>
                </a:lnTo>
                <a:lnTo>
                  <a:pt x="2130095" y="2779890"/>
                </a:lnTo>
                <a:lnTo>
                  <a:pt x="2130095" y="2812123"/>
                </a:lnTo>
                <a:lnTo>
                  <a:pt x="2162327" y="2812123"/>
                </a:lnTo>
                <a:close/>
                <a:moveTo>
                  <a:pt x="3161195" y="1488186"/>
                </a:moveTo>
                <a:lnTo>
                  <a:pt x="3161195" y="1515618"/>
                </a:lnTo>
                <a:lnTo>
                  <a:pt x="3133763" y="1515618"/>
                </a:lnTo>
                <a:lnTo>
                  <a:pt x="3133763" y="1543050"/>
                </a:lnTo>
                <a:lnTo>
                  <a:pt x="3161195" y="1543050"/>
                </a:lnTo>
                <a:lnTo>
                  <a:pt x="3161195" y="1570482"/>
                </a:lnTo>
                <a:lnTo>
                  <a:pt x="3188627" y="1570482"/>
                </a:lnTo>
                <a:lnTo>
                  <a:pt x="3188627" y="1543050"/>
                </a:lnTo>
                <a:lnTo>
                  <a:pt x="3216059" y="1543050"/>
                </a:lnTo>
                <a:lnTo>
                  <a:pt x="3216059" y="1515618"/>
                </a:lnTo>
                <a:lnTo>
                  <a:pt x="3188627" y="1515618"/>
                </a:lnTo>
                <a:lnTo>
                  <a:pt x="3188627" y="1488186"/>
                </a:lnTo>
                <a:lnTo>
                  <a:pt x="3161195" y="1488186"/>
                </a:lnTo>
                <a:close/>
                <a:moveTo>
                  <a:pt x="2093747" y="2674963"/>
                </a:moveTo>
                <a:lnTo>
                  <a:pt x="2093747" y="2642730"/>
                </a:lnTo>
                <a:lnTo>
                  <a:pt x="2125980" y="2642730"/>
                </a:lnTo>
                <a:lnTo>
                  <a:pt x="2125980" y="2610498"/>
                </a:lnTo>
                <a:lnTo>
                  <a:pt x="2093747" y="2610498"/>
                </a:lnTo>
                <a:lnTo>
                  <a:pt x="2093747" y="2578265"/>
                </a:lnTo>
                <a:lnTo>
                  <a:pt x="2061515" y="2578265"/>
                </a:lnTo>
                <a:lnTo>
                  <a:pt x="2061515" y="2610498"/>
                </a:lnTo>
                <a:lnTo>
                  <a:pt x="2029282" y="2610498"/>
                </a:lnTo>
                <a:lnTo>
                  <a:pt x="2029282" y="2642730"/>
                </a:lnTo>
                <a:lnTo>
                  <a:pt x="2061515" y="2642730"/>
                </a:lnTo>
                <a:lnTo>
                  <a:pt x="2061515" y="2674963"/>
                </a:lnTo>
                <a:lnTo>
                  <a:pt x="2093747" y="2674963"/>
                </a:lnTo>
                <a:close/>
                <a:moveTo>
                  <a:pt x="2230907" y="2674963"/>
                </a:moveTo>
                <a:lnTo>
                  <a:pt x="2230907" y="2642730"/>
                </a:lnTo>
                <a:lnTo>
                  <a:pt x="2263140" y="2642730"/>
                </a:lnTo>
                <a:lnTo>
                  <a:pt x="2263140" y="2610498"/>
                </a:lnTo>
                <a:lnTo>
                  <a:pt x="2230907" y="2610498"/>
                </a:lnTo>
                <a:lnTo>
                  <a:pt x="2230907" y="2578265"/>
                </a:lnTo>
                <a:lnTo>
                  <a:pt x="2198675" y="2578265"/>
                </a:lnTo>
                <a:lnTo>
                  <a:pt x="2198675" y="2610498"/>
                </a:lnTo>
                <a:lnTo>
                  <a:pt x="2166442" y="2610498"/>
                </a:lnTo>
                <a:lnTo>
                  <a:pt x="2166442" y="2642730"/>
                </a:lnTo>
                <a:lnTo>
                  <a:pt x="2198675" y="2642730"/>
                </a:lnTo>
                <a:lnTo>
                  <a:pt x="2198675" y="2674963"/>
                </a:lnTo>
                <a:lnTo>
                  <a:pt x="2230907" y="2674963"/>
                </a:lnTo>
                <a:close/>
                <a:moveTo>
                  <a:pt x="2299487" y="2812123"/>
                </a:moveTo>
                <a:lnTo>
                  <a:pt x="2299487" y="2779890"/>
                </a:lnTo>
                <a:lnTo>
                  <a:pt x="2331720" y="2779890"/>
                </a:lnTo>
                <a:lnTo>
                  <a:pt x="2331720" y="2747658"/>
                </a:lnTo>
                <a:lnTo>
                  <a:pt x="2299487" y="2747658"/>
                </a:lnTo>
                <a:lnTo>
                  <a:pt x="2299487" y="2715425"/>
                </a:lnTo>
                <a:lnTo>
                  <a:pt x="2267255" y="2715425"/>
                </a:lnTo>
                <a:lnTo>
                  <a:pt x="2267255" y="2747658"/>
                </a:lnTo>
                <a:lnTo>
                  <a:pt x="2235022" y="2747658"/>
                </a:lnTo>
                <a:lnTo>
                  <a:pt x="2235022" y="2779890"/>
                </a:lnTo>
                <a:lnTo>
                  <a:pt x="2267255" y="2779890"/>
                </a:lnTo>
                <a:lnTo>
                  <a:pt x="2267255" y="2812123"/>
                </a:lnTo>
                <a:lnTo>
                  <a:pt x="2299487" y="2812123"/>
                </a:lnTo>
                <a:close/>
                <a:moveTo>
                  <a:pt x="3189313" y="2120837"/>
                </a:moveTo>
                <a:lnTo>
                  <a:pt x="3189313" y="2092376"/>
                </a:lnTo>
                <a:lnTo>
                  <a:pt x="3217774" y="2092376"/>
                </a:lnTo>
                <a:lnTo>
                  <a:pt x="3217774" y="2063572"/>
                </a:lnTo>
                <a:lnTo>
                  <a:pt x="3189313" y="2063572"/>
                </a:lnTo>
                <a:lnTo>
                  <a:pt x="3189313" y="2035112"/>
                </a:lnTo>
                <a:lnTo>
                  <a:pt x="3160510" y="2035112"/>
                </a:lnTo>
                <a:lnTo>
                  <a:pt x="3160510" y="2063572"/>
                </a:lnTo>
                <a:lnTo>
                  <a:pt x="3132049" y="2063572"/>
                </a:lnTo>
                <a:lnTo>
                  <a:pt x="3132049" y="2092376"/>
                </a:lnTo>
                <a:lnTo>
                  <a:pt x="3160510" y="2092376"/>
                </a:lnTo>
                <a:lnTo>
                  <a:pt x="3160510" y="2120837"/>
                </a:lnTo>
                <a:lnTo>
                  <a:pt x="3189313" y="2120837"/>
                </a:lnTo>
                <a:close/>
                <a:moveTo>
                  <a:pt x="3229775" y="1899666"/>
                </a:moveTo>
                <a:lnTo>
                  <a:pt x="3229775" y="1927098"/>
                </a:lnTo>
                <a:lnTo>
                  <a:pt x="3202343" y="1927098"/>
                </a:lnTo>
                <a:lnTo>
                  <a:pt x="3202343" y="1954530"/>
                </a:lnTo>
                <a:lnTo>
                  <a:pt x="3229775" y="1954530"/>
                </a:lnTo>
                <a:lnTo>
                  <a:pt x="3229775" y="1981962"/>
                </a:lnTo>
                <a:lnTo>
                  <a:pt x="3257207" y="1981962"/>
                </a:lnTo>
                <a:lnTo>
                  <a:pt x="3257207" y="1954530"/>
                </a:lnTo>
                <a:lnTo>
                  <a:pt x="3284639" y="1954530"/>
                </a:lnTo>
                <a:lnTo>
                  <a:pt x="3284639" y="1927098"/>
                </a:lnTo>
                <a:lnTo>
                  <a:pt x="3257207" y="1927098"/>
                </a:lnTo>
                <a:lnTo>
                  <a:pt x="3257207" y="1899666"/>
                </a:lnTo>
                <a:lnTo>
                  <a:pt x="3229775" y="1899666"/>
                </a:lnTo>
                <a:close/>
                <a:moveTo>
                  <a:pt x="3120733" y="2258682"/>
                </a:moveTo>
                <a:lnTo>
                  <a:pt x="3120733" y="2229536"/>
                </a:lnTo>
                <a:lnTo>
                  <a:pt x="3149879" y="2229536"/>
                </a:lnTo>
                <a:lnTo>
                  <a:pt x="3149879" y="2200732"/>
                </a:lnTo>
                <a:lnTo>
                  <a:pt x="3120733" y="2200732"/>
                </a:lnTo>
                <a:lnTo>
                  <a:pt x="3120733" y="2171586"/>
                </a:lnTo>
                <a:lnTo>
                  <a:pt x="3091930" y="2171586"/>
                </a:lnTo>
                <a:lnTo>
                  <a:pt x="3091930" y="2200732"/>
                </a:lnTo>
                <a:lnTo>
                  <a:pt x="3062783" y="2200732"/>
                </a:lnTo>
                <a:lnTo>
                  <a:pt x="3062783" y="2229536"/>
                </a:lnTo>
                <a:lnTo>
                  <a:pt x="3091930" y="2229536"/>
                </a:lnTo>
                <a:lnTo>
                  <a:pt x="3091930" y="2258682"/>
                </a:lnTo>
                <a:lnTo>
                  <a:pt x="3120733" y="2258682"/>
                </a:lnTo>
                <a:close/>
                <a:moveTo>
                  <a:pt x="3230118" y="1626375"/>
                </a:moveTo>
                <a:lnTo>
                  <a:pt x="3230118" y="1653121"/>
                </a:lnTo>
                <a:lnTo>
                  <a:pt x="3203372" y="1653121"/>
                </a:lnTo>
                <a:lnTo>
                  <a:pt x="3203372" y="1679867"/>
                </a:lnTo>
                <a:lnTo>
                  <a:pt x="3230118" y="1679867"/>
                </a:lnTo>
                <a:lnTo>
                  <a:pt x="3230118" y="1706613"/>
                </a:lnTo>
                <a:lnTo>
                  <a:pt x="3256864" y="1706613"/>
                </a:lnTo>
                <a:lnTo>
                  <a:pt x="3256864" y="1679867"/>
                </a:lnTo>
                <a:lnTo>
                  <a:pt x="3283610" y="1679867"/>
                </a:lnTo>
                <a:lnTo>
                  <a:pt x="3283610" y="1653121"/>
                </a:lnTo>
                <a:lnTo>
                  <a:pt x="3256864" y="1653121"/>
                </a:lnTo>
                <a:lnTo>
                  <a:pt x="3256864" y="1626375"/>
                </a:lnTo>
                <a:lnTo>
                  <a:pt x="3230118" y="1626375"/>
                </a:lnTo>
                <a:close/>
                <a:moveTo>
                  <a:pt x="2025167" y="2812123"/>
                </a:moveTo>
                <a:lnTo>
                  <a:pt x="2025167" y="2779890"/>
                </a:lnTo>
                <a:lnTo>
                  <a:pt x="2057400" y="2779890"/>
                </a:lnTo>
                <a:lnTo>
                  <a:pt x="2057400" y="2747658"/>
                </a:lnTo>
                <a:lnTo>
                  <a:pt x="2025167" y="2747658"/>
                </a:lnTo>
                <a:lnTo>
                  <a:pt x="2025167" y="2715425"/>
                </a:lnTo>
                <a:lnTo>
                  <a:pt x="1992935" y="2715425"/>
                </a:lnTo>
                <a:lnTo>
                  <a:pt x="1992935" y="2747658"/>
                </a:lnTo>
                <a:lnTo>
                  <a:pt x="1960702" y="2747658"/>
                </a:lnTo>
                <a:lnTo>
                  <a:pt x="1960702" y="2779890"/>
                </a:lnTo>
                <a:lnTo>
                  <a:pt x="1992935" y="2779890"/>
                </a:lnTo>
                <a:lnTo>
                  <a:pt x="1992935" y="2812123"/>
                </a:lnTo>
                <a:lnTo>
                  <a:pt x="2025167" y="2812123"/>
                </a:lnTo>
                <a:close/>
                <a:moveTo>
                  <a:pt x="2779547" y="2400643"/>
                </a:moveTo>
                <a:lnTo>
                  <a:pt x="2779547" y="2368410"/>
                </a:lnTo>
                <a:lnTo>
                  <a:pt x="2811780" y="2368410"/>
                </a:lnTo>
                <a:lnTo>
                  <a:pt x="2811780" y="2336178"/>
                </a:lnTo>
                <a:lnTo>
                  <a:pt x="2779547" y="2336178"/>
                </a:lnTo>
                <a:lnTo>
                  <a:pt x="2779547" y="2303945"/>
                </a:lnTo>
                <a:lnTo>
                  <a:pt x="2747315" y="2303945"/>
                </a:lnTo>
                <a:lnTo>
                  <a:pt x="2747315" y="2336178"/>
                </a:lnTo>
                <a:lnTo>
                  <a:pt x="2715082" y="2336178"/>
                </a:lnTo>
                <a:lnTo>
                  <a:pt x="2715082" y="2368410"/>
                </a:lnTo>
                <a:lnTo>
                  <a:pt x="2747315" y="2368410"/>
                </a:lnTo>
                <a:lnTo>
                  <a:pt x="2747315" y="2400643"/>
                </a:lnTo>
                <a:lnTo>
                  <a:pt x="2779547" y="2400643"/>
                </a:lnTo>
                <a:close/>
                <a:moveTo>
                  <a:pt x="2916365" y="2399271"/>
                </a:moveTo>
                <a:lnTo>
                  <a:pt x="2916365" y="2368067"/>
                </a:lnTo>
                <a:lnTo>
                  <a:pt x="2947568" y="2368067"/>
                </a:lnTo>
                <a:lnTo>
                  <a:pt x="2947568" y="2336521"/>
                </a:lnTo>
                <a:lnTo>
                  <a:pt x="2916365" y="2336521"/>
                </a:lnTo>
                <a:lnTo>
                  <a:pt x="2916365" y="2305317"/>
                </a:lnTo>
                <a:lnTo>
                  <a:pt x="2884818" y="2305317"/>
                </a:lnTo>
                <a:lnTo>
                  <a:pt x="2884818" y="2336521"/>
                </a:lnTo>
                <a:lnTo>
                  <a:pt x="2853614" y="2336521"/>
                </a:lnTo>
                <a:lnTo>
                  <a:pt x="2853614" y="2368067"/>
                </a:lnTo>
                <a:lnTo>
                  <a:pt x="2884818" y="2368067"/>
                </a:lnTo>
                <a:lnTo>
                  <a:pt x="2884818" y="2399271"/>
                </a:lnTo>
                <a:lnTo>
                  <a:pt x="2916365" y="2399271"/>
                </a:lnTo>
                <a:close/>
                <a:moveTo>
                  <a:pt x="2984602" y="2261768"/>
                </a:moveTo>
                <a:lnTo>
                  <a:pt x="2984602" y="2230565"/>
                </a:lnTo>
                <a:lnTo>
                  <a:pt x="3015806" y="2230565"/>
                </a:lnTo>
                <a:lnTo>
                  <a:pt x="3015806" y="2199704"/>
                </a:lnTo>
                <a:lnTo>
                  <a:pt x="2984602" y="2199704"/>
                </a:lnTo>
                <a:lnTo>
                  <a:pt x="2984602" y="2168500"/>
                </a:lnTo>
                <a:lnTo>
                  <a:pt x="2953741" y="2168500"/>
                </a:lnTo>
                <a:lnTo>
                  <a:pt x="2953741" y="2199704"/>
                </a:lnTo>
                <a:lnTo>
                  <a:pt x="2922537" y="2199704"/>
                </a:lnTo>
                <a:lnTo>
                  <a:pt x="2922537" y="2230565"/>
                </a:lnTo>
                <a:lnTo>
                  <a:pt x="2953741" y="2230565"/>
                </a:lnTo>
                <a:lnTo>
                  <a:pt x="2953741" y="2261768"/>
                </a:lnTo>
                <a:lnTo>
                  <a:pt x="2984602" y="2261768"/>
                </a:lnTo>
                <a:close/>
                <a:moveTo>
                  <a:pt x="3052496" y="2396871"/>
                </a:moveTo>
                <a:lnTo>
                  <a:pt x="3052496" y="2367039"/>
                </a:lnTo>
                <a:lnTo>
                  <a:pt x="3082328" y="2367039"/>
                </a:lnTo>
                <a:lnTo>
                  <a:pt x="3082328" y="2337549"/>
                </a:lnTo>
                <a:lnTo>
                  <a:pt x="3052496" y="2337549"/>
                </a:lnTo>
                <a:lnTo>
                  <a:pt x="3052496" y="2307717"/>
                </a:lnTo>
                <a:lnTo>
                  <a:pt x="3023006" y="2307717"/>
                </a:lnTo>
                <a:lnTo>
                  <a:pt x="3023006" y="2337549"/>
                </a:lnTo>
                <a:lnTo>
                  <a:pt x="2993174" y="2337549"/>
                </a:lnTo>
                <a:lnTo>
                  <a:pt x="2993174" y="2367039"/>
                </a:lnTo>
                <a:lnTo>
                  <a:pt x="3023006" y="2367039"/>
                </a:lnTo>
                <a:lnTo>
                  <a:pt x="3023006" y="2396871"/>
                </a:lnTo>
                <a:lnTo>
                  <a:pt x="3052496" y="2396871"/>
                </a:lnTo>
                <a:close/>
                <a:moveTo>
                  <a:pt x="1855775" y="1343825"/>
                </a:moveTo>
                <a:lnTo>
                  <a:pt x="1855775" y="1376058"/>
                </a:lnTo>
                <a:lnTo>
                  <a:pt x="1823542" y="1376058"/>
                </a:lnTo>
                <a:lnTo>
                  <a:pt x="1823542" y="1408290"/>
                </a:lnTo>
                <a:lnTo>
                  <a:pt x="1855775" y="1408290"/>
                </a:lnTo>
                <a:lnTo>
                  <a:pt x="1855775" y="1440523"/>
                </a:lnTo>
                <a:lnTo>
                  <a:pt x="1888007" y="1440523"/>
                </a:lnTo>
                <a:lnTo>
                  <a:pt x="1888007" y="1408290"/>
                </a:lnTo>
                <a:lnTo>
                  <a:pt x="1920240" y="1408290"/>
                </a:lnTo>
                <a:lnTo>
                  <a:pt x="1920240" y="1376058"/>
                </a:lnTo>
                <a:lnTo>
                  <a:pt x="1888007" y="1376058"/>
                </a:lnTo>
                <a:lnTo>
                  <a:pt x="1888007" y="1343825"/>
                </a:lnTo>
                <a:lnTo>
                  <a:pt x="1855775" y="1343825"/>
                </a:lnTo>
                <a:close/>
                <a:moveTo>
                  <a:pt x="1238555" y="1480985"/>
                </a:moveTo>
                <a:lnTo>
                  <a:pt x="1238555" y="1513218"/>
                </a:lnTo>
                <a:lnTo>
                  <a:pt x="1206322" y="1513218"/>
                </a:lnTo>
                <a:lnTo>
                  <a:pt x="1206322" y="1545450"/>
                </a:lnTo>
                <a:lnTo>
                  <a:pt x="1238555" y="1545450"/>
                </a:lnTo>
                <a:lnTo>
                  <a:pt x="1238555" y="1577683"/>
                </a:lnTo>
                <a:lnTo>
                  <a:pt x="1270787" y="1577683"/>
                </a:lnTo>
                <a:lnTo>
                  <a:pt x="1270787" y="1545450"/>
                </a:lnTo>
                <a:lnTo>
                  <a:pt x="1303020" y="1545450"/>
                </a:lnTo>
                <a:lnTo>
                  <a:pt x="1303020" y="1513218"/>
                </a:lnTo>
                <a:lnTo>
                  <a:pt x="1270787" y="1513218"/>
                </a:lnTo>
                <a:lnTo>
                  <a:pt x="1270787" y="1480985"/>
                </a:lnTo>
                <a:lnTo>
                  <a:pt x="1238555" y="1480985"/>
                </a:lnTo>
                <a:close/>
                <a:moveTo>
                  <a:pt x="1307135" y="1618145"/>
                </a:moveTo>
                <a:lnTo>
                  <a:pt x="1307135" y="1650378"/>
                </a:lnTo>
                <a:lnTo>
                  <a:pt x="1274902" y="1650378"/>
                </a:lnTo>
                <a:lnTo>
                  <a:pt x="1274902" y="1682610"/>
                </a:lnTo>
                <a:lnTo>
                  <a:pt x="1307135" y="1682610"/>
                </a:lnTo>
                <a:lnTo>
                  <a:pt x="1307135" y="1714843"/>
                </a:lnTo>
                <a:lnTo>
                  <a:pt x="1339367" y="1714843"/>
                </a:lnTo>
                <a:lnTo>
                  <a:pt x="1339367" y="1682610"/>
                </a:lnTo>
                <a:lnTo>
                  <a:pt x="1371600" y="1682610"/>
                </a:lnTo>
                <a:lnTo>
                  <a:pt x="1371600" y="1650378"/>
                </a:lnTo>
                <a:lnTo>
                  <a:pt x="1339367" y="1650378"/>
                </a:lnTo>
                <a:lnTo>
                  <a:pt x="1339367" y="1618145"/>
                </a:lnTo>
                <a:lnTo>
                  <a:pt x="1307135" y="1618145"/>
                </a:lnTo>
                <a:close/>
                <a:moveTo>
                  <a:pt x="1032815" y="1618145"/>
                </a:moveTo>
                <a:lnTo>
                  <a:pt x="1032815" y="1650378"/>
                </a:lnTo>
                <a:lnTo>
                  <a:pt x="1000582" y="1650378"/>
                </a:lnTo>
                <a:lnTo>
                  <a:pt x="1000582" y="1682610"/>
                </a:lnTo>
                <a:lnTo>
                  <a:pt x="1032815" y="1682610"/>
                </a:lnTo>
                <a:lnTo>
                  <a:pt x="1032815" y="1714843"/>
                </a:lnTo>
                <a:lnTo>
                  <a:pt x="1065047" y="1714843"/>
                </a:lnTo>
                <a:lnTo>
                  <a:pt x="1065047" y="1682610"/>
                </a:lnTo>
                <a:lnTo>
                  <a:pt x="1097280" y="1682610"/>
                </a:lnTo>
                <a:lnTo>
                  <a:pt x="1097280" y="1650378"/>
                </a:lnTo>
                <a:lnTo>
                  <a:pt x="1065047" y="1650378"/>
                </a:lnTo>
                <a:lnTo>
                  <a:pt x="1065047" y="1618145"/>
                </a:lnTo>
                <a:lnTo>
                  <a:pt x="1032815" y="1618145"/>
                </a:lnTo>
                <a:close/>
                <a:moveTo>
                  <a:pt x="1169975" y="1618145"/>
                </a:moveTo>
                <a:lnTo>
                  <a:pt x="1169975" y="1650378"/>
                </a:lnTo>
                <a:lnTo>
                  <a:pt x="1137742" y="1650378"/>
                </a:lnTo>
                <a:lnTo>
                  <a:pt x="1137742" y="1682610"/>
                </a:lnTo>
                <a:lnTo>
                  <a:pt x="1169975" y="1682610"/>
                </a:lnTo>
                <a:lnTo>
                  <a:pt x="1169975" y="1714843"/>
                </a:lnTo>
                <a:lnTo>
                  <a:pt x="1202207" y="1714843"/>
                </a:lnTo>
                <a:lnTo>
                  <a:pt x="1202207" y="1682610"/>
                </a:lnTo>
                <a:lnTo>
                  <a:pt x="1234440" y="1682610"/>
                </a:lnTo>
                <a:lnTo>
                  <a:pt x="1234440" y="1650378"/>
                </a:lnTo>
                <a:lnTo>
                  <a:pt x="1202207" y="1650378"/>
                </a:lnTo>
                <a:lnTo>
                  <a:pt x="1202207" y="1618145"/>
                </a:lnTo>
                <a:lnTo>
                  <a:pt x="1169975" y="1618145"/>
                </a:lnTo>
                <a:close/>
                <a:moveTo>
                  <a:pt x="1375715" y="1480985"/>
                </a:moveTo>
                <a:lnTo>
                  <a:pt x="1375715" y="1513218"/>
                </a:lnTo>
                <a:lnTo>
                  <a:pt x="1343482" y="1513218"/>
                </a:lnTo>
                <a:lnTo>
                  <a:pt x="1343482" y="1545450"/>
                </a:lnTo>
                <a:lnTo>
                  <a:pt x="1375715" y="1545450"/>
                </a:lnTo>
                <a:lnTo>
                  <a:pt x="1375715" y="1577683"/>
                </a:lnTo>
                <a:lnTo>
                  <a:pt x="1407947" y="1577683"/>
                </a:lnTo>
                <a:lnTo>
                  <a:pt x="1407947" y="1545450"/>
                </a:lnTo>
                <a:lnTo>
                  <a:pt x="1440180" y="1545450"/>
                </a:lnTo>
                <a:lnTo>
                  <a:pt x="1440180" y="1513218"/>
                </a:lnTo>
                <a:lnTo>
                  <a:pt x="1407947" y="1513218"/>
                </a:lnTo>
                <a:lnTo>
                  <a:pt x="1407947" y="1480985"/>
                </a:lnTo>
                <a:lnTo>
                  <a:pt x="1375715" y="1480985"/>
                </a:lnTo>
                <a:close/>
                <a:moveTo>
                  <a:pt x="1101395" y="1755305"/>
                </a:moveTo>
                <a:lnTo>
                  <a:pt x="1101395" y="1787538"/>
                </a:lnTo>
                <a:lnTo>
                  <a:pt x="1069162" y="1787538"/>
                </a:lnTo>
                <a:lnTo>
                  <a:pt x="1069162" y="1819770"/>
                </a:lnTo>
                <a:lnTo>
                  <a:pt x="1101395" y="1819770"/>
                </a:lnTo>
                <a:lnTo>
                  <a:pt x="1101395" y="1852003"/>
                </a:lnTo>
                <a:lnTo>
                  <a:pt x="1133627" y="1852003"/>
                </a:lnTo>
                <a:lnTo>
                  <a:pt x="1133627" y="1819770"/>
                </a:lnTo>
                <a:lnTo>
                  <a:pt x="1165860" y="1819770"/>
                </a:lnTo>
                <a:lnTo>
                  <a:pt x="1165860" y="1787538"/>
                </a:lnTo>
                <a:lnTo>
                  <a:pt x="1133627" y="1787538"/>
                </a:lnTo>
                <a:lnTo>
                  <a:pt x="1133627" y="1755305"/>
                </a:lnTo>
                <a:lnTo>
                  <a:pt x="1101395" y="1755305"/>
                </a:lnTo>
                <a:close/>
                <a:moveTo>
                  <a:pt x="1444295" y="1343825"/>
                </a:moveTo>
                <a:lnTo>
                  <a:pt x="1444295" y="1376058"/>
                </a:lnTo>
                <a:lnTo>
                  <a:pt x="1412062" y="1376058"/>
                </a:lnTo>
                <a:lnTo>
                  <a:pt x="1412062" y="1408290"/>
                </a:lnTo>
                <a:lnTo>
                  <a:pt x="1444295" y="1408290"/>
                </a:lnTo>
                <a:lnTo>
                  <a:pt x="1444295" y="1440523"/>
                </a:lnTo>
                <a:lnTo>
                  <a:pt x="1476527" y="1440523"/>
                </a:lnTo>
                <a:lnTo>
                  <a:pt x="1476527" y="1408290"/>
                </a:lnTo>
                <a:lnTo>
                  <a:pt x="1508760" y="1408290"/>
                </a:lnTo>
                <a:lnTo>
                  <a:pt x="1508760" y="1376058"/>
                </a:lnTo>
                <a:lnTo>
                  <a:pt x="1476527" y="1376058"/>
                </a:lnTo>
                <a:lnTo>
                  <a:pt x="1476527" y="1343825"/>
                </a:lnTo>
                <a:lnTo>
                  <a:pt x="1444295" y="1343825"/>
                </a:lnTo>
                <a:close/>
                <a:moveTo>
                  <a:pt x="1650035" y="1480985"/>
                </a:moveTo>
                <a:lnTo>
                  <a:pt x="1650035" y="1513218"/>
                </a:lnTo>
                <a:lnTo>
                  <a:pt x="1617802" y="1513218"/>
                </a:lnTo>
                <a:lnTo>
                  <a:pt x="1617802" y="1545450"/>
                </a:lnTo>
                <a:lnTo>
                  <a:pt x="1650035" y="1545450"/>
                </a:lnTo>
                <a:lnTo>
                  <a:pt x="1650035" y="1577683"/>
                </a:lnTo>
                <a:lnTo>
                  <a:pt x="1682267" y="1577683"/>
                </a:lnTo>
                <a:lnTo>
                  <a:pt x="1682267" y="1545450"/>
                </a:lnTo>
                <a:lnTo>
                  <a:pt x="1714500" y="1545450"/>
                </a:lnTo>
                <a:lnTo>
                  <a:pt x="1714500" y="1513218"/>
                </a:lnTo>
                <a:lnTo>
                  <a:pt x="1682267" y="1513218"/>
                </a:lnTo>
                <a:lnTo>
                  <a:pt x="1682267" y="1480985"/>
                </a:lnTo>
                <a:lnTo>
                  <a:pt x="1650035" y="1480985"/>
                </a:lnTo>
                <a:close/>
                <a:moveTo>
                  <a:pt x="1581455" y="1343825"/>
                </a:moveTo>
                <a:lnTo>
                  <a:pt x="1581455" y="1376058"/>
                </a:lnTo>
                <a:lnTo>
                  <a:pt x="1549222" y="1376058"/>
                </a:lnTo>
                <a:lnTo>
                  <a:pt x="1549222" y="1408290"/>
                </a:lnTo>
                <a:lnTo>
                  <a:pt x="1581455" y="1408290"/>
                </a:lnTo>
                <a:lnTo>
                  <a:pt x="1581455" y="1440523"/>
                </a:lnTo>
                <a:lnTo>
                  <a:pt x="1613687" y="1440523"/>
                </a:lnTo>
                <a:lnTo>
                  <a:pt x="1613687" y="1408290"/>
                </a:lnTo>
                <a:lnTo>
                  <a:pt x="1645920" y="1408290"/>
                </a:lnTo>
                <a:lnTo>
                  <a:pt x="1645920" y="1376058"/>
                </a:lnTo>
                <a:lnTo>
                  <a:pt x="1613687" y="1376058"/>
                </a:lnTo>
                <a:lnTo>
                  <a:pt x="1613687" y="1343825"/>
                </a:lnTo>
                <a:lnTo>
                  <a:pt x="1581455" y="1343825"/>
                </a:lnTo>
                <a:close/>
                <a:moveTo>
                  <a:pt x="1512875" y="1480985"/>
                </a:moveTo>
                <a:lnTo>
                  <a:pt x="1512875" y="1513218"/>
                </a:lnTo>
                <a:lnTo>
                  <a:pt x="1480642" y="1513218"/>
                </a:lnTo>
                <a:lnTo>
                  <a:pt x="1480642" y="1545450"/>
                </a:lnTo>
                <a:lnTo>
                  <a:pt x="1512875" y="1545450"/>
                </a:lnTo>
                <a:lnTo>
                  <a:pt x="1512875" y="1577683"/>
                </a:lnTo>
                <a:lnTo>
                  <a:pt x="1545107" y="1577683"/>
                </a:lnTo>
                <a:lnTo>
                  <a:pt x="1545107" y="1545450"/>
                </a:lnTo>
                <a:lnTo>
                  <a:pt x="1577340" y="1545450"/>
                </a:lnTo>
                <a:lnTo>
                  <a:pt x="1577340" y="1513218"/>
                </a:lnTo>
                <a:lnTo>
                  <a:pt x="1545107" y="1513218"/>
                </a:lnTo>
                <a:lnTo>
                  <a:pt x="1545107" y="1480985"/>
                </a:lnTo>
                <a:lnTo>
                  <a:pt x="1512875" y="1480985"/>
                </a:lnTo>
                <a:close/>
                <a:moveTo>
                  <a:pt x="1133627" y="2126323"/>
                </a:moveTo>
                <a:lnTo>
                  <a:pt x="1133627" y="2094090"/>
                </a:lnTo>
                <a:lnTo>
                  <a:pt x="1165860" y="2094090"/>
                </a:lnTo>
                <a:lnTo>
                  <a:pt x="1165860" y="2061858"/>
                </a:lnTo>
                <a:lnTo>
                  <a:pt x="1133627" y="2061858"/>
                </a:lnTo>
                <a:lnTo>
                  <a:pt x="1133627" y="2029625"/>
                </a:lnTo>
                <a:lnTo>
                  <a:pt x="1101395" y="2029625"/>
                </a:lnTo>
                <a:lnTo>
                  <a:pt x="1101395" y="2061858"/>
                </a:lnTo>
                <a:lnTo>
                  <a:pt x="1069162" y="2061858"/>
                </a:lnTo>
                <a:lnTo>
                  <a:pt x="1069162" y="2094090"/>
                </a:lnTo>
                <a:lnTo>
                  <a:pt x="1101395" y="2094090"/>
                </a:lnTo>
                <a:lnTo>
                  <a:pt x="1101395" y="2126323"/>
                </a:lnTo>
                <a:lnTo>
                  <a:pt x="1133627" y="2126323"/>
                </a:lnTo>
                <a:close/>
                <a:moveTo>
                  <a:pt x="1202207" y="2263483"/>
                </a:moveTo>
                <a:lnTo>
                  <a:pt x="1202207" y="2231250"/>
                </a:lnTo>
                <a:lnTo>
                  <a:pt x="1234440" y="2231250"/>
                </a:lnTo>
                <a:lnTo>
                  <a:pt x="1234440" y="2199018"/>
                </a:lnTo>
                <a:lnTo>
                  <a:pt x="1202207" y="2199018"/>
                </a:lnTo>
                <a:lnTo>
                  <a:pt x="1202207" y="2166785"/>
                </a:lnTo>
                <a:lnTo>
                  <a:pt x="1169975" y="2166785"/>
                </a:lnTo>
                <a:lnTo>
                  <a:pt x="1169975" y="2199018"/>
                </a:lnTo>
                <a:lnTo>
                  <a:pt x="1137742" y="2199018"/>
                </a:lnTo>
                <a:lnTo>
                  <a:pt x="1137742" y="2231250"/>
                </a:lnTo>
                <a:lnTo>
                  <a:pt x="1169975" y="2231250"/>
                </a:lnTo>
                <a:lnTo>
                  <a:pt x="1169975" y="2263483"/>
                </a:lnTo>
                <a:lnTo>
                  <a:pt x="1202207" y="2263483"/>
                </a:lnTo>
                <a:close/>
                <a:moveTo>
                  <a:pt x="1718615" y="1343825"/>
                </a:moveTo>
                <a:lnTo>
                  <a:pt x="1718615" y="1376058"/>
                </a:lnTo>
                <a:lnTo>
                  <a:pt x="1686382" y="1376058"/>
                </a:lnTo>
                <a:lnTo>
                  <a:pt x="1686382" y="1408290"/>
                </a:lnTo>
                <a:lnTo>
                  <a:pt x="1718615" y="1408290"/>
                </a:lnTo>
                <a:lnTo>
                  <a:pt x="1718615" y="1440523"/>
                </a:lnTo>
                <a:lnTo>
                  <a:pt x="1750847" y="1440523"/>
                </a:lnTo>
                <a:lnTo>
                  <a:pt x="1750847" y="1408290"/>
                </a:lnTo>
                <a:lnTo>
                  <a:pt x="1783080" y="1408290"/>
                </a:lnTo>
                <a:lnTo>
                  <a:pt x="1783080" y="1376058"/>
                </a:lnTo>
                <a:lnTo>
                  <a:pt x="1750847" y="1376058"/>
                </a:lnTo>
                <a:lnTo>
                  <a:pt x="1750847" y="1343825"/>
                </a:lnTo>
                <a:lnTo>
                  <a:pt x="1718615" y="1343825"/>
                </a:lnTo>
                <a:close/>
                <a:moveTo>
                  <a:pt x="1270787" y="2400643"/>
                </a:moveTo>
                <a:lnTo>
                  <a:pt x="1270787" y="2368410"/>
                </a:lnTo>
                <a:lnTo>
                  <a:pt x="1303020" y="2368410"/>
                </a:lnTo>
                <a:lnTo>
                  <a:pt x="1303020" y="2336178"/>
                </a:lnTo>
                <a:lnTo>
                  <a:pt x="1270787" y="2336178"/>
                </a:lnTo>
                <a:lnTo>
                  <a:pt x="1270787" y="2303945"/>
                </a:lnTo>
                <a:lnTo>
                  <a:pt x="1238555" y="2303945"/>
                </a:lnTo>
                <a:lnTo>
                  <a:pt x="1238555" y="2336178"/>
                </a:lnTo>
                <a:lnTo>
                  <a:pt x="1206322" y="2336178"/>
                </a:lnTo>
                <a:lnTo>
                  <a:pt x="1206322" y="2368410"/>
                </a:lnTo>
                <a:lnTo>
                  <a:pt x="1238555" y="2368410"/>
                </a:lnTo>
                <a:lnTo>
                  <a:pt x="1238555" y="2400643"/>
                </a:lnTo>
                <a:lnTo>
                  <a:pt x="1270787" y="2400643"/>
                </a:lnTo>
                <a:close/>
                <a:moveTo>
                  <a:pt x="1065047" y="2263483"/>
                </a:moveTo>
                <a:lnTo>
                  <a:pt x="1065047" y="2231250"/>
                </a:lnTo>
                <a:lnTo>
                  <a:pt x="1097280" y="2231250"/>
                </a:lnTo>
                <a:lnTo>
                  <a:pt x="1097280" y="2199018"/>
                </a:lnTo>
                <a:lnTo>
                  <a:pt x="1065047" y="2199018"/>
                </a:lnTo>
                <a:lnTo>
                  <a:pt x="1065047" y="2166785"/>
                </a:lnTo>
                <a:lnTo>
                  <a:pt x="1032815" y="2166785"/>
                </a:lnTo>
                <a:lnTo>
                  <a:pt x="1032815" y="2199018"/>
                </a:lnTo>
                <a:lnTo>
                  <a:pt x="1000582" y="2199018"/>
                </a:lnTo>
                <a:lnTo>
                  <a:pt x="1000582" y="2231250"/>
                </a:lnTo>
                <a:lnTo>
                  <a:pt x="1032815" y="2231250"/>
                </a:lnTo>
                <a:lnTo>
                  <a:pt x="1032815" y="2263483"/>
                </a:lnTo>
                <a:lnTo>
                  <a:pt x="1065047" y="2263483"/>
                </a:lnTo>
                <a:close/>
                <a:moveTo>
                  <a:pt x="1339367" y="2263483"/>
                </a:moveTo>
                <a:lnTo>
                  <a:pt x="1339367" y="2231250"/>
                </a:lnTo>
                <a:lnTo>
                  <a:pt x="1371600" y="2231250"/>
                </a:lnTo>
                <a:lnTo>
                  <a:pt x="1371600" y="2199018"/>
                </a:lnTo>
                <a:lnTo>
                  <a:pt x="1339367" y="2199018"/>
                </a:lnTo>
                <a:lnTo>
                  <a:pt x="1339367" y="2166785"/>
                </a:lnTo>
                <a:lnTo>
                  <a:pt x="1307135" y="2166785"/>
                </a:lnTo>
                <a:lnTo>
                  <a:pt x="1307135" y="2199018"/>
                </a:lnTo>
                <a:lnTo>
                  <a:pt x="1274902" y="2199018"/>
                </a:lnTo>
                <a:lnTo>
                  <a:pt x="1274902" y="2231250"/>
                </a:lnTo>
                <a:lnTo>
                  <a:pt x="1307135" y="2231250"/>
                </a:lnTo>
                <a:lnTo>
                  <a:pt x="1307135" y="2263483"/>
                </a:lnTo>
                <a:lnTo>
                  <a:pt x="1339367" y="2263483"/>
                </a:lnTo>
                <a:close/>
                <a:moveTo>
                  <a:pt x="858622" y="1849603"/>
                </a:moveTo>
                <a:lnTo>
                  <a:pt x="858622" y="1819085"/>
                </a:lnTo>
                <a:lnTo>
                  <a:pt x="889140" y="1819085"/>
                </a:lnTo>
                <a:lnTo>
                  <a:pt x="889140" y="1788224"/>
                </a:lnTo>
                <a:lnTo>
                  <a:pt x="858622" y="1788224"/>
                </a:lnTo>
                <a:lnTo>
                  <a:pt x="858622" y="1757705"/>
                </a:lnTo>
                <a:lnTo>
                  <a:pt x="827761" y="1757705"/>
                </a:lnTo>
                <a:lnTo>
                  <a:pt x="827761" y="1788224"/>
                </a:lnTo>
                <a:lnTo>
                  <a:pt x="797242" y="1788224"/>
                </a:lnTo>
                <a:lnTo>
                  <a:pt x="797242" y="1819085"/>
                </a:lnTo>
                <a:lnTo>
                  <a:pt x="827761" y="1819085"/>
                </a:lnTo>
                <a:lnTo>
                  <a:pt x="827761" y="1849603"/>
                </a:lnTo>
                <a:lnTo>
                  <a:pt x="858622" y="1849603"/>
                </a:lnTo>
                <a:close/>
                <a:moveTo>
                  <a:pt x="996467" y="2126323"/>
                </a:moveTo>
                <a:lnTo>
                  <a:pt x="996467" y="2094090"/>
                </a:lnTo>
                <a:lnTo>
                  <a:pt x="1028700" y="2094090"/>
                </a:lnTo>
                <a:lnTo>
                  <a:pt x="1028700" y="2061858"/>
                </a:lnTo>
                <a:lnTo>
                  <a:pt x="996467" y="2061858"/>
                </a:lnTo>
                <a:lnTo>
                  <a:pt x="996467" y="2029625"/>
                </a:lnTo>
                <a:lnTo>
                  <a:pt x="964235" y="2029625"/>
                </a:lnTo>
                <a:lnTo>
                  <a:pt x="964235" y="2061858"/>
                </a:lnTo>
                <a:lnTo>
                  <a:pt x="932002" y="2061858"/>
                </a:lnTo>
                <a:lnTo>
                  <a:pt x="932002" y="2094090"/>
                </a:lnTo>
                <a:lnTo>
                  <a:pt x="964235" y="2094090"/>
                </a:lnTo>
                <a:lnTo>
                  <a:pt x="964235" y="2126323"/>
                </a:lnTo>
                <a:lnTo>
                  <a:pt x="996467" y="2126323"/>
                </a:lnTo>
                <a:close/>
                <a:moveTo>
                  <a:pt x="964235" y="1755648"/>
                </a:moveTo>
                <a:lnTo>
                  <a:pt x="964235" y="1787538"/>
                </a:lnTo>
                <a:lnTo>
                  <a:pt x="932345" y="1787538"/>
                </a:lnTo>
                <a:lnTo>
                  <a:pt x="932345" y="1819770"/>
                </a:lnTo>
                <a:lnTo>
                  <a:pt x="964235" y="1819770"/>
                </a:lnTo>
                <a:lnTo>
                  <a:pt x="964235" y="1851660"/>
                </a:lnTo>
                <a:lnTo>
                  <a:pt x="996467" y="1851660"/>
                </a:lnTo>
                <a:lnTo>
                  <a:pt x="996467" y="1819770"/>
                </a:lnTo>
                <a:lnTo>
                  <a:pt x="1028357" y="1819770"/>
                </a:lnTo>
                <a:lnTo>
                  <a:pt x="1028357" y="1787538"/>
                </a:lnTo>
                <a:lnTo>
                  <a:pt x="996467" y="1787538"/>
                </a:lnTo>
                <a:lnTo>
                  <a:pt x="996467" y="1755648"/>
                </a:lnTo>
                <a:lnTo>
                  <a:pt x="964235" y="1755648"/>
                </a:lnTo>
                <a:close/>
                <a:moveTo>
                  <a:pt x="927544" y="1988134"/>
                </a:moveTo>
                <a:lnTo>
                  <a:pt x="927544" y="1956587"/>
                </a:lnTo>
                <a:lnTo>
                  <a:pt x="959091" y="1956587"/>
                </a:lnTo>
                <a:lnTo>
                  <a:pt x="959091" y="1925041"/>
                </a:lnTo>
                <a:lnTo>
                  <a:pt x="927544" y="1925041"/>
                </a:lnTo>
                <a:lnTo>
                  <a:pt x="927544" y="1893494"/>
                </a:lnTo>
                <a:lnTo>
                  <a:pt x="895998" y="1893494"/>
                </a:lnTo>
                <a:lnTo>
                  <a:pt x="895998" y="1925041"/>
                </a:lnTo>
                <a:lnTo>
                  <a:pt x="864451" y="1925041"/>
                </a:lnTo>
                <a:lnTo>
                  <a:pt x="864451" y="1956587"/>
                </a:lnTo>
                <a:lnTo>
                  <a:pt x="895998" y="1956587"/>
                </a:lnTo>
                <a:lnTo>
                  <a:pt x="895998" y="1988134"/>
                </a:lnTo>
                <a:lnTo>
                  <a:pt x="927544" y="1988134"/>
                </a:lnTo>
                <a:close/>
                <a:moveTo>
                  <a:pt x="789356" y="1985391"/>
                </a:moveTo>
                <a:lnTo>
                  <a:pt x="789356" y="1955559"/>
                </a:lnTo>
                <a:lnTo>
                  <a:pt x="819188" y="1955559"/>
                </a:lnTo>
                <a:lnTo>
                  <a:pt x="819188" y="1926069"/>
                </a:lnTo>
                <a:lnTo>
                  <a:pt x="789356" y="1926069"/>
                </a:lnTo>
                <a:lnTo>
                  <a:pt x="789356" y="1896237"/>
                </a:lnTo>
                <a:lnTo>
                  <a:pt x="759866" y="1896237"/>
                </a:lnTo>
                <a:lnTo>
                  <a:pt x="759866" y="1926069"/>
                </a:lnTo>
                <a:lnTo>
                  <a:pt x="730034" y="1926069"/>
                </a:lnTo>
                <a:lnTo>
                  <a:pt x="730034" y="1955559"/>
                </a:lnTo>
                <a:lnTo>
                  <a:pt x="759866" y="1955559"/>
                </a:lnTo>
                <a:lnTo>
                  <a:pt x="759866" y="1985391"/>
                </a:lnTo>
                <a:lnTo>
                  <a:pt x="789356" y="1985391"/>
                </a:lnTo>
                <a:close/>
                <a:moveTo>
                  <a:pt x="2747315" y="1755305"/>
                </a:moveTo>
                <a:lnTo>
                  <a:pt x="2747315" y="1787538"/>
                </a:lnTo>
                <a:lnTo>
                  <a:pt x="2715082" y="1787538"/>
                </a:lnTo>
                <a:lnTo>
                  <a:pt x="2715082" y="1819770"/>
                </a:lnTo>
                <a:lnTo>
                  <a:pt x="2747315" y="1819770"/>
                </a:lnTo>
                <a:lnTo>
                  <a:pt x="2747315" y="1852003"/>
                </a:lnTo>
                <a:lnTo>
                  <a:pt x="2779547" y="1852003"/>
                </a:lnTo>
                <a:lnTo>
                  <a:pt x="2779547" y="1819770"/>
                </a:lnTo>
                <a:lnTo>
                  <a:pt x="2811780" y="1819770"/>
                </a:lnTo>
                <a:lnTo>
                  <a:pt x="2811780" y="1787538"/>
                </a:lnTo>
                <a:lnTo>
                  <a:pt x="2779547" y="1787538"/>
                </a:lnTo>
                <a:lnTo>
                  <a:pt x="2779547" y="1755305"/>
                </a:lnTo>
                <a:lnTo>
                  <a:pt x="2747315" y="1755305"/>
                </a:lnTo>
                <a:close/>
                <a:moveTo>
                  <a:pt x="2815895" y="1618145"/>
                </a:moveTo>
                <a:lnTo>
                  <a:pt x="2815895" y="1650378"/>
                </a:lnTo>
                <a:lnTo>
                  <a:pt x="2783662" y="1650378"/>
                </a:lnTo>
                <a:lnTo>
                  <a:pt x="2783662" y="1682610"/>
                </a:lnTo>
                <a:lnTo>
                  <a:pt x="2815895" y="1682610"/>
                </a:lnTo>
                <a:lnTo>
                  <a:pt x="2815895" y="1714843"/>
                </a:lnTo>
                <a:lnTo>
                  <a:pt x="2848127" y="1714843"/>
                </a:lnTo>
                <a:lnTo>
                  <a:pt x="2848127" y="1682610"/>
                </a:lnTo>
                <a:lnTo>
                  <a:pt x="2880360" y="1682610"/>
                </a:lnTo>
                <a:lnTo>
                  <a:pt x="2880360" y="1650378"/>
                </a:lnTo>
                <a:lnTo>
                  <a:pt x="2848127" y="1650378"/>
                </a:lnTo>
                <a:lnTo>
                  <a:pt x="2848127" y="1618145"/>
                </a:lnTo>
                <a:lnTo>
                  <a:pt x="2815895" y="1618145"/>
                </a:lnTo>
                <a:close/>
                <a:moveTo>
                  <a:pt x="2472995" y="1480985"/>
                </a:moveTo>
                <a:lnTo>
                  <a:pt x="2472995" y="1513218"/>
                </a:lnTo>
                <a:lnTo>
                  <a:pt x="2440762" y="1513218"/>
                </a:lnTo>
                <a:lnTo>
                  <a:pt x="2440762" y="1545450"/>
                </a:lnTo>
                <a:lnTo>
                  <a:pt x="2472995" y="1545450"/>
                </a:lnTo>
                <a:lnTo>
                  <a:pt x="2472995" y="1577683"/>
                </a:lnTo>
                <a:lnTo>
                  <a:pt x="2505227" y="1577683"/>
                </a:lnTo>
                <a:lnTo>
                  <a:pt x="2505227" y="1545450"/>
                </a:lnTo>
                <a:lnTo>
                  <a:pt x="2537460" y="1545450"/>
                </a:lnTo>
                <a:lnTo>
                  <a:pt x="2537460" y="1513218"/>
                </a:lnTo>
                <a:lnTo>
                  <a:pt x="2505227" y="1513218"/>
                </a:lnTo>
                <a:lnTo>
                  <a:pt x="2505227" y="1480985"/>
                </a:lnTo>
                <a:lnTo>
                  <a:pt x="2472995" y="1480985"/>
                </a:lnTo>
                <a:close/>
                <a:moveTo>
                  <a:pt x="2610155" y="1480985"/>
                </a:moveTo>
                <a:lnTo>
                  <a:pt x="2610155" y="1513218"/>
                </a:lnTo>
                <a:lnTo>
                  <a:pt x="2577922" y="1513218"/>
                </a:lnTo>
                <a:lnTo>
                  <a:pt x="2577922" y="1545450"/>
                </a:lnTo>
                <a:lnTo>
                  <a:pt x="2610155" y="1545450"/>
                </a:lnTo>
                <a:lnTo>
                  <a:pt x="2610155" y="1577683"/>
                </a:lnTo>
                <a:lnTo>
                  <a:pt x="2642387" y="1577683"/>
                </a:lnTo>
                <a:lnTo>
                  <a:pt x="2642387" y="1545450"/>
                </a:lnTo>
                <a:lnTo>
                  <a:pt x="2674620" y="1545450"/>
                </a:lnTo>
                <a:lnTo>
                  <a:pt x="2674620" y="1513218"/>
                </a:lnTo>
                <a:lnTo>
                  <a:pt x="2642387" y="1513218"/>
                </a:lnTo>
                <a:lnTo>
                  <a:pt x="2642387" y="1480985"/>
                </a:lnTo>
                <a:lnTo>
                  <a:pt x="2610155" y="1480985"/>
                </a:lnTo>
                <a:close/>
                <a:moveTo>
                  <a:pt x="1787195" y="1480985"/>
                </a:moveTo>
                <a:lnTo>
                  <a:pt x="1787195" y="1513218"/>
                </a:lnTo>
                <a:lnTo>
                  <a:pt x="1754962" y="1513218"/>
                </a:lnTo>
                <a:lnTo>
                  <a:pt x="1754962" y="1545450"/>
                </a:lnTo>
                <a:lnTo>
                  <a:pt x="1787195" y="1545450"/>
                </a:lnTo>
                <a:lnTo>
                  <a:pt x="1787195" y="1577683"/>
                </a:lnTo>
                <a:lnTo>
                  <a:pt x="1819427" y="1577683"/>
                </a:lnTo>
                <a:lnTo>
                  <a:pt x="1819427" y="1545450"/>
                </a:lnTo>
                <a:lnTo>
                  <a:pt x="1851660" y="1545450"/>
                </a:lnTo>
                <a:lnTo>
                  <a:pt x="1851660" y="1513218"/>
                </a:lnTo>
                <a:lnTo>
                  <a:pt x="1819427" y="1513218"/>
                </a:lnTo>
                <a:lnTo>
                  <a:pt x="1819427" y="1480985"/>
                </a:lnTo>
                <a:lnTo>
                  <a:pt x="1787195" y="1480985"/>
                </a:lnTo>
                <a:close/>
                <a:moveTo>
                  <a:pt x="2198675" y="1206665"/>
                </a:moveTo>
                <a:lnTo>
                  <a:pt x="2198675" y="1238898"/>
                </a:lnTo>
                <a:lnTo>
                  <a:pt x="2166442" y="1238898"/>
                </a:lnTo>
                <a:lnTo>
                  <a:pt x="2166442" y="1271130"/>
                </a:lnTo>
                <a:lnTo>
                  <a:pt x="2198675" y="1271130"/>
                </a:lnTo>
                <a:lnTo>
                  <a:pt x="2198675" y="1303363"/>
                </a:lnTo>
                <a:lnTo>
                  <a:pt x="2230907" y="1303363"/>
                </a:lnTo>
                <a:lnTo>
                  <a:pt x="2230907" y="1271130"/>
                </a:lnTo>
                <a:lnTo>
                  <a:pt x="2263140" y="1271130"/>
                </a:lnTo>
                <a:lnTo>
                  <a:pt x="2263140" y="1238898"/>
                </a:lnTo>
                <a:lnTo>
                  <a:pt x="2230907" y="1238898"/>
                </a:lnTo>
                <a:lnTo>
                  <a:pt x="2230907" y="1206665"/>
                </a:lnTo>
                <a:lnTo>
                  <a:pt x="2198675" y="1206665"/>
                </a:lnTo>
                <a:close/>
                <a:moveTo>
                  <a:pt x="2884475" y="1755305"/>
                </a:moveTo>
                <a:lnTo>
                  <a:pt x="2884475" y="1787538"/>
                </a:lnTo>
                <a:lnTo>
                  <a:pt x="2852242" y="1787538"/>
                </a:lnTo>
                <a:lnTo>
                  <a:pt x="2852242" y="1819770"/>
                </a:lnTo>
                <a:lnTo>
                  <a:pt x="2884475" y="1819770"/>
                </a:lnTo>
                <a:lnTo>
                  <a:pt x="2884475" y="1852003"/>
                </a:lnTo>
                <a:lnTo>
                  <a:pt x="2916707" y="1852003"/>
                </a:lnTo>
                <a:lnTo>
                  <a:pt x="2916707" y="1819770"/>
                </a:lnTo>
                <a:lnTo>
                  <a:pt x="2948940" y="1819770"/>
                </a:lnTo>
                <a:lnTo>
                  <a:pt x="2948940" y="1787538"/>
                </a:lnTo>
                <a:lnTo>
                  <a:pt x="2916707" y="1787538"/>
                </a:lnTo>
                <a:lnTo>
                  <a:pt x="2916707" y="1755305"/>
                </a:lnTo>
                <a:lnTo>
                  <a:pt x="2884475" y="1755305"/>
                </a:lnTo>
                <a:close/>
                <a:moveTo>
                  <a:pt x="2642387" y="2126323"/>
                </a:moveTo>
                <a:lnTo>
                  <a:pt x="2642387" y="2094090"/>
                </a:lnTo>
                <a:lnTo>
                  <a:pt x="2674620" y="2094090"/>
                </a:lnTo>
                <a:lnTo>
                  <a:pt x="2674620" y="2061858"/>
                </a:lnTo>
                <a:lnTo>
                  <a:pt x="2642387" y="2061858"/>
                </a:lnTo>
                <a:lnTo>
                  <a:pt x="2642387" y="2029625"/>
                </a:lnTo>
                <a:lnTo>
                  <a:pt x="2610155" y="2029625"/>
                </a:lnTo>
                <a:lnTo>
                  <a:pt x="2610155" y="2061858"/>
                </a:lnTo>
                <a:lnTo>
                  <a:pt x="2577922" y="2061858"/>
                </a:lnTo>
                <a:lnTo>
                  <a:pt x="2577922" y="2094090"/>
                </a:lnTo>
                <a:lnTo>
                  <a:pt x="2610155" y="2094090"/>
                </a:lnTo>
                <a:lnTo>
                  <a:pt x="2610155" y="2126323"/>
                </a:lnTo>
                <a:lnTo>
                  <a:pt x="2642387" y="2126323"/>
                </a:lnTo>
                <a:close/>
                <a:moveTo>
                  <a:pt x="2710967" y="1989163"/>
                </a:moveTo>
                <a:lnTo>
                  <a:pt x="2710967" y="1956930"/>
                </a:lnTo>
                <a:lnTo>
                  <a:pt x="2743200" y="1956930"/>
                </a:lnTo>
                <a:lnTo>
                  <a:pt x="2743200" y="1924698"/>
                </a:lnTo>
                <a:lnTo>
                  <a:pt x="2710967" y="1924698"/>
                </a:lnTo>
                <a:lnTo>
                  <a:pt x="2710967" y="1892465"/>
                </a:lnTo>
                <a:lnTo>
                  <a:pt x="2678735" y="1892465"/>
                </a:lnTo>
                <a:lnTo>
                  <a:pt x="2678735" y="1924698"/>
                </a:lnTo>
                <a:lnTo>
                  <a:pt x="2646502" y="1924698"/>
                </a:lnTo>
                <a:lnTo>
                  <a:pt x="2646502" y="1956930"/>
                </a:lnTo>
                <a:lnTo>
                  <a:pt x="2678735" y="1956930"/>
                </a:lnTo>
                <a:lnTo>
                  <a:pt x="2678735" y="1989163"/>
                </a:lnTo>
                <a:lnTo>
                  <a:pt x="2710967" y="1989163"/>
                </a:lnTo>
                <a:close/>
                <a:moveTo>
                  <a:pt x="2848127" y="1989163"/>
                </a:moveTo>
                <a:lnTo>
                  <a:pt x="2848127" y="1956930"/>
                </a:lnTo>
                <a:lnTo>
                  <a:pt x="2880360" y="1956930"/>
                </a:lnTo>
                <a:lnTo>
                  <a:pt x="2880360" y="1924698"/>
                </a:lnTo>
                <a:lnTo>
                  <a:pt x="2848127" y="1924698"/>
                </a:lnTo>
                <a:lnTo>
                  <a:pt x="2848127" y="1892465"/>
                </a:lnTo>
                <a:lnTo>
                  <a:pt x="2815895" y="1892465"/>
                </a:lnTo>
                <a:lnTo>
                  <a:pt x="2815895" y="1924698"/>
                </a:lnTo>
                <a:lnTo>
                  <a:pt x="2783662" y="1924698"/>
                </a:lnTo>
                <a:lnTo>
                  <a:pt x="2783662" y="1956930"/>
                </a:lnTo>
                <a:lnTo>
                  <a:pt x="2815895" y="1956930"/>
                </a:lnTo>
                <a:lnTo>
                  <a:pt x="2815895" y="1989163"/>
                </a:lnTo>
                <a:lnTo>
                  <a:pt x="2848127" y="1989163"/>
                </a:lnTo>
                <a:close/>
                <a:moveTo>
                  <a:pt x="2541575" y="1618145"/>
                </a:moveTo>
                <a:lnTo>
                  <a:pt x="2541575" y="1650378"/>
                </a:lnTo>
                <a:lnTo>
                  <a:pt x="2509342" y="1650378"/>
                </a:lnTo>
                <a:lnTo>
                  <a:pt x="2509342" y="1682610"/>
                </a:lnTo>
                <a:lnTo>
                  <a:pt x="2541575" y="1682610"/>
                </a:lnTo>
                <a:lnTo>
                  <a:pt x="2541575" y="1714843"/>
                </a:lnTo>
                <a:lnTo>
                  <a:pt x="2573807" y="1714843"/>
                </a:lnTo>
                <a:lnTo>
                  <a:pt x="2573807" y="1682610"/>
                </a:lnTo>
                <a:lnTo>
                  <a:pt x="2606040" y="1682610"/>
                </a:lnTo>
                <a:lnTo>
                  <a:pt x="2606040" y="1650378"/>
                </a:lnTo>
                <a:lnTo>
                  <a:pt x="2573807" y="1650378"/>
                </a:lnTo>
                <a:lnTo>
                  <a:pt x="2573807" y="1618145"/>
                </a:lnTo>
                <a:lnTo>
                  <a:pt x="2541575" y="1618145"/>
                </a:lnTo>
                <a:close/>
                <a:moveTo>
                  <a:pt x="1924355" y="1480985"/>
                </a:moveTo>
                <a:lnTo>
                  <a:pt x="1924355" y="1513218"/>
                </a:lnTo>
                <a:lnTo>
                  <a:pt x="1892122" y="1513218"/>
                </a:lnTo>
                <a:lnTo>
                  <a:pt x="1892122" y="1545450"/>
                </a:lnTo>
                <a:lnTo>
                  <a:pt x="1924355" y="1545450"/>
                </a:lnTo>
                <a:lnTo>
                  <a:pt x="1924355" y="1577683"/>
                </a:lnTo>
                <a:lnTo>
                  <a:pt x="1956587" y="1577683"/>
                </a:lnTo>
                <a:lnTo>
                  <a:pt x="1956587" y="1545450"/>
                </a:lnTo>
                <a:lnTo>
                  <a:pt x="1988820" y="1545450"/>
                </a:lnTo>
                <a:lnTo>
                  <a:pt x="1988820" y="1513218"/>
                </a:lnTo>
                <a:lnTo>
                  <a:pt x="1956587" y="1513218"/>
                </a:lnTo>
                <a:lnTo>
                  <a:pt x="1956587" y="1480985"/>
                </a:lnTo>
                <a:lnTo>
                  <a:pt x="1924355" y="1480985"/>
                </a:lnTo>
                <a:close/>
                <a:moveTo>
                  <a:pt x="1992935" y="1343825"/>
                </a:moveTo>
                <a:lnTo>
                  <a:pt x="1992935" y="1376058"/>
                </a:lnTo>
                <a:lnTo>
                  <a:pt x="1960702" y="1376058"/>
                </a:lnTo>
                <a:lnTo>
                  <a:pt x="1960702" y="1408290"/>
                </a:lnTo>
                <a:lnTo>
                  <a:pt x="1992935" y="1408290"/>
                </a:lnTo>
                <a:lnTo>
                  <a:pt x="1992935" y="1440523"/>
                </a:lnTo>
                <a:lnTo>
                  <a:pt x="2025167" y="1440523"/>
                </a:lnTo>
                <a:lnTo>
                  <a:pt x="2025167" y="1408290"/>
                </a:lnTo>
                <a:lnTo>
                  <a:pt x="2057400" y="1408290"/>
                </a:lnTo>
                <a:lnTo>
                  <a:pt x="2057400" y="1376058"/>
                </a:lnTo>
                <a:lnTo>
                  <a:pt x="2025167" y="1376058"/>
                </a:lnTo>
                <a:lnTo>
                  <a:pt x="2025167" y="1343825"/>
                </a:lnTo>
                <a:lnTo>
                  <a:pt x="1992935" y="1343825"/>
                </a:lnTo>
                <a:close/>
                <a:moveTo>
                  <a:pt x="2061515" y="1480985"/>
                </a:moveTo>
                <a:lnTo>
                  <a:pt x="2061515" y="1513218"/>
                </a:lnTo>
                <a:lnTo>
                  <a:pt x="2029282" y="1513218"/>
                </a:lnTo>
                <a:lnTo>
                  <a:pt x="2029282" y="1545450"/>
                </a:lnTo>
                <a:lnTo>
                  <a:pt x="2061515" y="1545450"/>
                </a:lnTo>
                <a:lnTo>
                  <a:pt x="2061515" y="1577683"/>
                </a:lnTo>
                <a:lnTo>
                  <a:pt x="2093747" y="1577683"/>
                </a:lnTo>
                <a:lnTo>
                  <a:pt x="2093747" y="1545450"/>
                </a:lnTo>
                <a:lnTo>
                  <a:pt x="2125980" y="1545450"/>
                </a:lnTo>
                <a:lnTo>
                  <a:pt x="2125980" y="1513218"/>
                </a:lnTo>
                <a:lnTo>
                  <a:pt x="2093747" y="1513218"/>
                </a:lnTo>
                <a:lnTo>
                  <a:pt x="2093747" y="1480985"/>
                </a:lnTo>
                <a:lnTo>
                  <a:pt x="2061515" y="1480985"/>
                </a:lnTo>
                <a:close/>
                <a:moveTo>
                  <a:pt x="1719643" y="797928"/>
                </a:moveTo>
                <a:lnTo>
                  <a:pt x="1719643" y="828446"/>
                </a:lnTo>
                <a:lnTo>
                  <a:pt x="1689125" y="828446"/>
                </a:lnTo>
                <a:lnTo>
                  <a:pt x="1689125" y="858622"/>
                </a:lnTo>
                <a:lnTo>
                  <a:pt x="1719643" y="858622"/>
                </a:lnTo>
                <a:lnTo>
                  <a:pt x="1719643" y="889140"/>
                </a:lnTo>
                <a:lnTo>
                  <a:pt x="1749819" y="889140"/>
                </a:lnTo>
                <a:lnTo>
                  <a:pt x="1749819" y="858622"/>
                </a:lnTo>
                <a:lnTo>
                  <a:pt x="1780337" y="858622"/>
                </a:lnTo>
                <a:lnTo>
                  <a:pt x="1780337" y="828446"/>
                </a:lnTo>
                <a:lnTo>
                  <a:pt x="1749819" y="828446"/>
                </a:lnTo>
                <a:lnTo>
                  <a:pt x="1749819" y="797928"/>
                </a:lnTo>
                <a:lnTo>
                  <a:pt x="1719643" y="797928"/>
                </a:lnTo>
                <a:close/>
                <a:moveTo>
                  <a:pt x="2404415" y="1618145"/>
                </a:moveTo>
                <a:lnTo>
                  <a:pt x="2404415" y="1650378"/>
                </a:lnTo>
                <a:lnTo>
                  <a:pt x="2372182" y="1650378"/>
                </a:lnTo>
                <a:lnTo>
                  <a:pt x="2372182" y="1682610"/>
                </a:lnTo>
                <a:lnTo>
                  <a:pt x="2404415" y="1682610"/>
                </a:lnTo>
                <a:lnTo>
                  <a:pt x="2404415" y="1714843"/>
                </a:lnTo>
                <a:lnTo>
                  <a:pt x="2436647" y="1714843"/>
                </a:lnTo>
                <a:lnTo>
                  <a:pt x="2436647" y="1682610"/>
                </a:lnTo>
                <a:lnTo>
                  <a:pt x="2468880" y="1682610"/>
                </a:lnTo>
                <a:lnTo>
                  <a:pt x="2468880" y="1650378"/>
                </a:lnTo>
                <a:lnTo>
                  <a:pt x="2436647" y="1650378"/>
                </a:lnTo>
                <a:lnTo>
                  <a:pt x="2436647" y="1618145"/>
                </a:lnTo>
                <a:lnTo>
                  <a:pt x="2404415" y="1618145"/>
                </a:lnTo>
                <a:close/>
                <a:moveTo>
                  <a:pt x="2130095" y="1343825"/>
                </a:moveTo>
                <a:lnTo>
                  <a:pt x="2130095" y="1376058"/>
                </a:lnTo>
                <a:lnTo>
                  <a:pt x="2097862" y="1376058"/>
                </a:lnTo>
                <a:lnTo>
                  <a:pt x="2097862" y="1408290"/>
                </a:lnTo>
                <a:lnTo>
                  <a:pt x="2130095" y="1408290"/>
                </a:lnTo>
                <a:lnTo>
                  <a:pt x="2130095" y="1440523"/>
                </a:lnTo>
                <a:lnTo>
                  <a:pt x="2162327" y="1440523"/>
                </a:lnTo>
                <a:lnTo>
                  <a:pt x="2162327" y="1408290"/>
                </a:lnTo>
                <a:lnTo>
                  <a:pt x="2194560" y="1408290"/>
                </a:lnTo>
                <a:lnTo>
                  <a:pt x="2194560" y="1376058"/>
                </a:lnTo>
                <a:lnTo>
                  <a:pt x="2162327" y="1376058"/>
                </a:lnTo>
                <a:lnTo>
                  <a:pt x="2162327" y="1343825"/>
                </a:lnTo>
                <a:lnTo>
                  <a:pt x="2130095" y="1343825"/>
                </a:lnTo>
                <a:close/>
                <a:moveTo>
                  <a:pt x="2335835" y="1480985"/>
                </a:moveTo>
                <a:lnTo>
                  <a:pt x="2335835" y="1513218"/>
                </a:lnTo>
                <a:lnTo>
                  <a:pt x="2303602" y="1513218"/>
                </a:lnTo>
                <a:lnTo>
                  <a:pt x="2303602" y="1545450"/>
                </a:lnTo>
                <a:lnTo>
                  <a:pt x="2335835" y="1545450"/>
                </a:lnTo>
                <a:lnTo>
                  <a:pt x="2335835" y="1577683"/>
                </a:lnTo>
                <a:lnTo>
                  <a:pt x="2368067" y="1577683"/>
                </a:lnTo>
                <a:lnTo>
                  <a:pt x="2368067" y="1545450"/>
                </a:lnTo>
                <a:lnTo>
                  <a:pt x="2400300" y="1545450"/>
                </a:lnTo>
                <a:lnTo>
                  <a:pt x="2400300" y="1513218"/>
                </a:lnTo>
                <a:lnTo>
                  <a:pt x="2368067" y="1513218"/>
                </a:lnTo>
                <a:lnTo>
                  <a:pt x="2368067" y="1480985"/>
                </a:lnTo>
                <a:lnTo>
                  <a:pt x="2335835" y="1480985"/>
                </a:lnTo>
                <a:close/>
                <a:moveTo>
                  <a:pt x="2267255" y="1343825"/>
                </a:moveTo>
                <a:lnTo>
                  <a:pt x="2267255" y="1376058"/>
                </a:lnTo>
                <a:lnTo>
                  <a:pt x="2235022" y="1376058"/>
                </a:lnTo>
                <a:lnTo>
                  <a:pt x="2235022" y="1408290"/>
                </a:lnTo>
                <a:lnTo>
                  <a:pt x="2267255" y="1408290"/>
                </a:lnTo>
                <a:lnTo>
                  <a:pt x="2267255" y="1440523"/>
                </a:lnTo>
                <a:lnTo>
                  <a:pt x="2299487" y="1440523"/>
                </a:lnTo>
                <a:lnTo>
                  <a:pt x="2299487" y="1408290"/>
                </a:lnTo>
                <a:lnTo>
                  <a:pt x="2331720" y="1408290"/>
                </a:lnTo>
                <a:lnTo>
                  <a:pt x="2331720" y="1376058"/>
                </a:lnTo>
                <a:lnTo>
                  <a:pt x="2299487" y="1376058"/>
                </a:lnTo>
                <a:lnTo>
                  <a:pt x="2299487" y="1343825"/>
                </a:lnTo>
                <a:lnTo>
                  <a:pt x="2267255" y="1343825"/>
                </a:lnTo>
                <a:close/>
                <a:moveTo>
                  <a:pt x="2198675" y="1480985"/>
                </a:moveTo>
                <a:lnTo>
                  <a:pt x="2198675" y="1513218"/>
                </a:lnTo>
                <a:lnTo>
                  <a:pt x="2166442" y="1513218"/>
                </a:lnTo>
                <a:lnTo>
                  <a:pt x="2166442" y="1545450"/>
                </a:lnTo>
                <a:lnTo>
                  <a:pt x="2198675" y="1545450"/>
                </a:lnTo>
                <a:lnTo>
                  <a:pt x="2198675" y="1577683"/>
                </a:lnTo>
                <a:lnTo>
                  <a:pt x="2230907" y="1577683"/>
                </a:lnTo>
                <a:lnTo>
                  <a:pt x="2230907" y="1545450"/>
                </a:lnTo>
                <a:lnTo>
                  <a:pt x="2263140" y="1545450"/>
                </a:lnTo>
                <a:lnTo>
                  <a:pt x="2263140" y="1513218"/>
                </a:lnTo>
                <a:lnTo>
                  <a:pt x="2230907" y="1513218"/>
                </a:lnTo>
                <a:lnTo>
                  <a:pt x="2230907" y="1480985"/>
                </a:lnTo>
                <a:lnTo>
                  <a:pt x="2198675" y="1480985"/>
                </a:lnTo>
                <a:close/>
                <a:moveTo>
                  <a:pt x="2678735" y="1618145"/>
                </a:moveTo>
                <a:lnTo>
                  <a:pt x="2678735" y="1650378"/>
                </a:lnTo>
                <a:lnTo>
                  <a:pt x="2646502" y="1650378"/>
                </a:lnTo>
                <a:lnTo>
                  <a:pt x="2646502" y="1682610"/>
                </a:lnTo>
                <a:lnTo>
                  <a:pt x="2678735" y="1682610"/>
                </a:lnTo>
                <a:lnTo>
                  <a:pt x="2678735" y="1714843"/>
                </a:lnTo>
                <a:lnTo>
                  <a:pt x="2710967" y="1714843"/>
                </a:lnTo>
                <a:lnTo>
                  <a:pt x="2710967" y="1682610"/>
                </a:lnTo>
                <a:lnTo>
                  <a:pt x="2743200" y="1682610"/>
                </a:lnTo>
                <a:lnTo>
                  <a:pt x="2743200" y="1650378"/>
                </a:lnTo>
                <a:lnTo>
                  <a:pt x="2710967" y="1650378"/>
                </a:lnTo>
                <a:lnTo>
                  <a:pt x="2710967" y="1618145"/>
                </a:lnTo>
                <a:lnTo>
                  <a:pt x="2678735" y="1618145"/>
                </a:lnTo>
                <a:close/>
                <a:moveTo>
                  <a:pt x="3121076" y="1985391"/>
                </a:moveTo>
                <a:lnTo>
                  <a:pt x="3121076" y="1955559"/>
                </a:lnTo>
                <a:lnTo>
                  <a:pt x="3150908" y="1955559"/>
                </a:lnTo>
                <a:lnTo>
                  <a:pt x="3150908" y="1926069"/>
                </a:lnTo>
                <a:lnTo>
                  <a:pt x="3121076" y="1926069"/>
                </a:lnTo>
                <a:lnTo>
                  <a:pt x="3121076" y="1896237"/>
                </a:lnTo>
                <a:lnTo>
                  <a:pt x="3091586" y="1896237"/>
                </a:lnTo>
                <a:lnTo>
                  <a:pt x="3091586" y="1926069"/>
                </a:lnTo>
                <a:lnTo>
                  <a:pt x="3061754" y="1926069"/>
                </a:lnTo>
                <a:lnTo>
                  <a:pt x="3061754" y="1955559"/>
                </a:lnTo>
                <a:lnTo>
                  <a:pt x="3091586" y="1955559"/>
                </a:lnTo>
                <a:lnTo>
                  <a:pt x="3091586" y="1985391"/>
                </a:lnTo>
                <a:lnTo>
                  <a:pt x="3121076" y="1985391"/>
                </a:lnTo>
                <a:close/>
                <a:moveTo>
                  <a:pt x="3160852" y="1761134"/>
                </a:moveTo>
                <a:lnTo>
                  <a:pt x="3160852" y="1789595"/>
                </a:lnTo>
                <a:lnTo>
                  <a:pt x="3132392" y="1789595"/>
                </a:lnTo>
                <a:lnTo>
                  <a:pt x="3132392" y="1817713"/>
                </a:lnTo>
                <a:lnTo>
                  <a:pt x="3160852" y="1817713"/>
                </a:lnTo>
                <a:lnTo>
                  <a:pt x="3160852" y="1846174"/>
                </a:lnTo>
                <a:lnTo>
                  <a:pt x="3188970" y="1846174"/>
                </a:lnTo>
                <a:lnTo>
                  <a:pt x="3188970" y="1817713"/>
                </a:lnTo>
                <a:lnTo>
                  <a:pt x="3217431" y="1817713"/>
                </a:lnTo>
                <a:lnTo>
                  <a:pt x="3217431" y="1789595"/>
                </a:lnTo>
                <a:lnTo>
                  <a:pt x="3188970" y="1789595"/>
                </a:lnTo>
                <a:lnTo>
                  <a:pt x="3188970" y="1761134"/>
                </a:lnTo>
                <a:lnTo>
                  <a:pt x="3160852" y="1761134"/>
                </a:lnTo>
                <a:close/>
                <a:moveTo>
                  <a:pt x="3091586" y="1622603"/>
                </a:moveTo>
                <a:lnTo>
                  <a:pt x="3091586" y="1651749"/>
                </a:lnTo>
                <a:lnTo>
                  <a:pt x="3062440" y="1651749"/>
                </a:lnTo>
                <a:lnTo>
                  <a:pt x="3062440" y="1681239"/>
                </a:lnTo>
                <a:lnTo>
                  <a:pt x="3091586" y="1681239"/>
                </a:lnTo>
                <a:lnTo>
                  <a:pt x="3091586" y="1710385"/>
                </a:lnTo>
                <a:lnTo>
                  <a:pt x="3121076" y="1710385"/>
                </a:lnTo>
                <a:lnTo>
                  <a:pt x="3121076" y="1681239"/>
                </a:lnTo>
                <a:lnTo>
                  <a:pt x="3150223" y="1681239"/>
                </a:lnTo>
                <a:lnTo>
                  <a:pt x="3150223" y="1651749"/>
                </a:lnTo>
                <a:lnTo>
                  <a:pt x="3121076" y="1651749"/>
                </a:lnTo>
                <a:lnTo>
                  <a:pt x="3121076" y="1622603"/>
                </a:lnTo>
                <a:lnTo>
                  <a:pt x="3091586" y="1622603"/>
                </a:lnTo>
                <a:close/>
                <a:moveTo>
                  <a:pt x="3022321" y="1757705"/>
                </a:moveTo>
                <a:lnTo>
                  <a:pt x="3022321" y="1788224"/>
                </a:lnTo>
                <a:lnTo>
                  <a:pt x="2991803" y="1788224"/>
                </a:lnTo>
                <a:lnTo>
                  <a:pt x="2991803" y="1819085"/>
                </a:lnTo>
                <a:lnTo>
                  <a:pt x="3022321" y="1819085"/>
                </a:lnTo>
                <a:lnTo>
                  <a:pt x="3022321" y="1849603"/>
                </a:lnTo>
                <a:lnTo>
                  <a:pt x="3053182" y="1849603"/>
                </a:lnTo>
                <a:lnTo>
                  <a:pt x="3053182" y="1819085"/>
                </a:lnTo>
                <a:lnTo>
                  <a:pt x="3083700" y="1819085"/>
                </a:lnTo>
                <a:lnTo>
                  <a:pt x="3083700" y="1788224"/>
                </a:lnTo>
                <a:lnTo>
                  <a:pt x="3053182" y="1788224"/>
                </a:lnTo>
                <a:lnTo>
                  <a:pt x="3053182" y="1757705"/>
                </a:lnTo>
                <a:lnTo>
                  <a:pt x="3022321" y="1757705"/>
                </a:lnTo>
                <a:close/>
                <a:moveTo>
                  <a:pt x="2953741" y="1619860"/>
                </a:moveTo>
                <a:lnTo>
                  <a:pt x="2953741" y="1651064"/>
                </a:lnTo>
                <a:lnTo>
                  <a:pt x="2922537" y="1651064"/>
                </a:lnTo>
                <a:lnTo>
                  <a:pt x="2922537" y="1681925"/>
                </a:lnTo>
                <a:lnTo>
                  <a:pt x="2953741" y="1681925"/>
                </a:lnTo>
                <a:lnTo>
                  <a:pt x="2953741" y="1713128"/>
                </a:lnTo>
                <a:lnTo>
                  <a:pt x="2984602" y="1713128"/>
                </a:lnTo>
                <a:lnTo>
                  <a:pt x="2984602" y="1681925"/>
                </a:lnTo>
                <a:lnTo>
                  <a:pt x="3015806" y="1681925"/>
                </a:lnTo>
                <a:lnTo>
                  <a:pt x="3015806" y="1651064"/>
                </a:lnTo>
                <a:lnTo>
                  <a:pt x="2984602" y="1651064"/>
                </a:lnTo>
                <a:lnTo>
                  <a:pt x="2984602" y="1619860"/>
                </a:lnTo>
                <a:lnTo>
                  <a:pt x="2953741" y="1619860"/>
                </a:lnTo>
                <a:close/>
                <a:moveTo>
                  <a:pt x="2884818" y="1482357"/>
                </a:moveTo>
                <a:lnTo>
                  <a:pt x="2884818" y="1513561"/>
                </a:lnTo>
                <a:lnTo>
                  <a:pt x="2853614" y="1513561"/>
                </a:lnTo>
                <a:lnTo>
                  <a:pt x="2853614" y="1545107"/>
                </a:lnTo>
                <a:lnTo>
                  <a:pt x="2884818" y="1545107"/>
                </a:lnTo>
                <a:lnTo>
                  <a:pt x="2884818" y="1576311"/>
                </a:lnTo>
                <a:lnTo>
                  <a:pt x="2916365" y="1576311"/>
                </a:lnTo>
                <a:lnTo>
                  <a:pt x="2916365" y="1545107"/>
                </a:lnTo>
                <a:lnTo>
                  <a:pt x="2947568" y="1545107"/>
                </a:lnTo>
                <a:lnTo>
                  <a:pt x="2947568" y="1513561"/>
                </a:lnTo>
                <a:lnTo>
                  <a:pt x="2916365" y="1513561"/>
                </a:lnTo>
                <a:lnTo>
                  <a:pt x="2916365" y="1482357"/>
                </a:lnTo>
                <a:lnTo>
                  <a:pt x="2884818" y="1482357"/>
                </a:lnTo>
                <a:close/>
                <a:moveTo>
                  <a:pt x="2848127" y="2263483"/>
                </a:moveTo>
                <a:lnTo>
                  <a:pt x="2848127" y="2231250"/>
                </a:lnTo>
                <a:lnTo>
                  <a:pt x="2880360" y="2231250"/>
                </a:lnTo>
                <a:lnTo>
                  <a:pt x="2880360" y="2199018"/>
                </a:lnTo>
                <a:lnTo>
                  <a:pt x="2848127" y="2199018"/>
                </a:lnTo>
                <a:lnTo>
                  <a:pt x="2848127" y="2166785"/>
                </a:lnTo>
                <a:lnTo>
                  <a:pt x="2815895" y="2166785"/>
                </a:lnTo>
                <a:lnTo>
                  <a:pt x="2815895" y="2199018"/>
                </a:lnTo>
                <a:lnTo>
                  <a:pt x="2783662" y="2199018"/>
                </a:lnTo>
                <a:lnTo>
                  <a:pt x="2783662" y="2231250"/>
                </a:lnTo>
                <a:lnTo>
                  <a:pt x="2815895" y="2231250"/>
                </a:lnTo>
                <a:lnTo>
                  <a:pt x="2815895" y="2263483"/>
                </a:lnTo>
                <a:lnTo>
                  <a:pt x="2848127" y="2263483"/>
                </a:lnTo>
                <a:close/>
                <a:moveTo>
                  <a:pt x="2779547" y="2126323"/>
                </a:moveTo>
                <a:lnTo>
                  <a:pt x="2779547" y="2094090"/>
                </a:lnTo>
                <a:lnTo>
                  <a:pt x="2811780" y="2094090"/>
                </a:lnTo>
                <a:lnTo>
                  <a:pt x="2811780" y="2061858"/>
                </a:lnTo>
                <a:lnTo>
                  <a:pt x="2779547" y="2061858"/>
                </a:lnTo>
                <a:lnTo>
                  <a:pt x="2779547" y="2029625"/>
                </a:lnTo>
                <a:lnTo>
                  <a:pt x="2747315" y="2029625"/>
                </a:lnTo>
                <a:lnTo>
                  <a:pt x="2747315" y="2061858"/>
                </a:lnTo>
                <a:lnTo>
                  <a:pt x="2715082" y="2061858"/>
                </a:lnTo>
                <a:lnTo>
                  <a:pt x="2715082" y="2094090"/>
                </a:lnTo>
                <a:lnTo>
                  <a:pt x="2747315" y="2094090"/>
                </a:lnTo>
                <a:lnTo>
                  <a:pt x="2747315" y="2126323"/>
                </a:lnTo>
                <a:lnTo>
                  <a:pt x="2779547" y="2126323"/>
                </a:lnTo>
                <a:close/>
                <a:moveTo>
                  <a:pt x="2984945" y="1988134"/>
                </a:moveTo>
                <a:lnTo>
                  <a:pt x="2984945" y="1956587"/>
                </a:lnTo>
                <a:lnTo>
                  <a:pt x="3016492" y="1956587"/>
                </a:lnTo>
                <a:lnTo>
                  <a:pt x="3016492" y="1925041"/>
                </a:lnTo>
                <a:lnTo>
                  <a:pt x="2984945" y="1925041"/>
                </a:lnTo>
                <a:lnTo>
                  <a:pt x="2984945" y="1893494"/>
                </a:lnTo>
                <a:lnTo>
                  <a:pt x="2953398" y="1893494"/>
                </a:lnTo>
                <a:lnTo>
                  <a:pt x="2953398" y="1925041"/>
                </a:lnTo>
                <a:lnTo>
                  <a:pt x="2921851" y="1925041"/>
                </a:lnTo>
                <a:lnTo>
                  <a:pt x="2921851" y="1956587"/>
                </a:lnTo>
                <a:lnTo>
                  <a:pt x="2953398" y="1956587"/>
                </a:lnTo>
                <a:lnTo>
                  <a:pt x="2953398" y="1988134"/>
                </a:lnTo>
                <a:lnTo>
                  <a:pt x="2984945" y="1988134"/>
                </a:lnTo>
                <a:close/>
                <a:moveTo>
                  <a:pt x="3053182" y="2123923"/>
                </a:moveTo>
                <a:lnTo>
                  <a:pt x="3053182" y="2093405"/>
                </a:lnTo>
                <a:lnTo>
                  <a:pt x="3083700" y="2093405"/>
                </a:lnTo>
                <a:lnTo>
                  <a:pt x="3083700" y="2062544"/>
                </a:lnTo>
                <a:lnTo>
                  <a:pt x="3053182" y="2062544"/>
                </a:lnTo>
                <a:lnTo>
                  <a:pt x="3053182" y="2032025"/>
                </a:lnTo>
                <a:lnTo>
                  <a:pt x="3022321" y="2032025"/>
                </a:lnTo>
                <a:lnTo>
                  <a:pt x="3022321" y="2062544"/>
                </a:lnTo>
                <a:lnTo>
                  <a:pt x="2991803" y="2062544"/>
                </a:lnTo>
                <a:lnTo>
                  <a:pt x="2991803" y="2093405"/>
                </a:lnTo>
                <a:lnTo>
                  <a:pt x="3022321" y="2093405"/>
                </a:lnTo>
                <a:lnTo>
                  <a:pt x="3022321" y="2123923"/>
                </a:lnTo>
                <a:lnTo>
                  <a:pt x="3053182" y="2123923"/>
                </a:lnTo>
                <a:close/>
                <a:moveTo>
                  <a:pt x="2916707" y="2126323"/>
                </a:moveTo>
                <a:lnTo>
                  <a:pt x="2916707" y="2094090"/>
                </a:lnTo>
                <a:lnTo>
                  <a:pt x="2948940" y="2094090"/>
                </a:lnTo>
                <a:lnTo>
                  <a:pt x="2948940" y="2061858"/>
                </a:lnTo>
                <a:lnTo>
                  <a:pt x="2916707" y="2061858"/>
                </a:lnTo>
                <a:lnTo>
                  <a:pt x="2916707" y="2029625"/>
                </a:lnTo>
                <a:lnTo>
                  <a:pt x="2884475" y="2029625"/>
                </a:lnTo>
                <a:lnTo>
                  <a:pt x="2884475" y="2061858"/>
                </a:lnTo>
                <a:lnTo>
                  <a:pt x="2852242" y="2061858"/>
                </a:lnTo>
                <a:lnTo>
                  <a:pt x="2852242" y="2094090"/>
                </a:lnTo>
                <a:lnTo>
                  <a:pt x="2884475" y="2094090"/>
                </a:lnTo>
                <a:lnTo>
                  <a:pt x="2884475" y="2126323"/>
                </a:lnTo>
                <a:lnTo>
                  <a:pt x="2916707" y="2126323"/>
                </a:lnTo>
                <a:close/>
                <a:moveTo>
                  <a:pt x="2404415" y="1343825"/>
                </a:moveTo>
                <a:lnTo>
                  <a:pt x="2404415" y="1376058"/>
                </a:lnTo>
                <a:lnTo>
                  <a:pt x="2372182" y="1376058"/>
                </a:lnTo>
                <a:lnTo>
                  <a:pt x="2372182" y="1408290"/>
                </a:lnTo>
                <a:lnTo>
                  <a:pt x="2404415" y="1408290"/>
                </a:lnTo>
                <a:lnTo>
                  <a:pt x="2404415" y="1440523"/>
                </a:lnTo>
                <a:lnTo>
                  <a:pt x="2436647" y="1440523"/>
                </a:lnTo>
                <a:lnTo>
                  <a:pt x="2436647" y="1408290"/>
                </a:lnTo>
                <a:lnTo>
                  <a:pt x="2468880" y="1408290"/>
                </a:lnTo>
                <a:lnTo>
                  <a:pt x="2468880" y="1376058"/>
                </a:lnTo>
                <a:lnTo>
                  <a:pt x="2436647" y="1376058"/>
                </a:lnTo>
                <a:lnTo>
                  <a:pt x="2436647" y="1343825"/>
                </a:lnTo>
                <a:lnTo>
                  <a:pt x="2404415" y="1343825"/>
                </a:lnTo>
                <a:close/>
                <a:moveTo>
                  <a:pt x="2335835" y="1206665"/>
                </a:moveTo>
                <a:lnTo>
                  <a:pt x="2335835" y="1238898"/>
                </a:lnTo>
                <a:lnTo>
                  <a:pt x="2303602" y="1238898"/>
                </a:lnTo>
                <a:lnTo>
                  <a:pt x="2303602" y="1271130"/>
                </a:lnTo>
                <a:lnTo>
                  <a:pt x="2335835" y="1271130"/>
                </a:lnTo>
                <a:lnTo>
                  <a:pt x="2335835" y="1303363"/>
                </a:lnTo>
                <a:lnTo>
                  <a:pt x="2368067" y="1303363"/>
                </a:lnTo>
                <a:lnTo>
                  <a:pt x="2368067" y="1271130"/>
                </a:lnTo>
                <a:lnTo>
                  <a:pt x="2400300" y="1271130"/>
                </a:lnTo>
                <a:lnTo>
                  <a:pt x="2400300" y="1238898"/>
                </a:lnTo>
                <a:lnTo>
                  <a:pt x="2368067" y="1238898"/>
                </a:lnTo>
                <a:lnTo>
                  <a:pt x="2368067" y="1206665"/>
                </a:lnTo>
                <a:lnTo>
                  <a:pt x="2335835" y="1206665"/>
                </a:lnTo>
                <a:close/>
                <a:moveTo>
                  <a:pt x="2472995" y="1206665"/>
                </a:moveTo>
                <a:lnTo>
                  <a:pt x="2472995" y="1238898"/>
                </a:lnTo>
                <a:lnTo>
                  <a:pt x="2440762" y="1238898"/>
                </a:lnTo>
                <a:lnTo>
                  <a:pt x="2440762" y="1271130"/>
                </a:lnTo>
                <a:lnTo>
                  <a:pt x="2472995" y="1271130"/>
                </a:lnTo>
                <a:lnTo>
                  <a:pt x="2472995" y="1303363"/>
                </a:lnTo>
                <a:lnTo>
                  <a:pt x="2505227" y="1303363"/>
                </a:lnTo>
                <a:lnTo>
                  <a:pt x="2505227" y="1271130"/>
                </a:lnTo>
                <a:lnTo>
                  <a:pt x="2537460" y="1271130"/>
                </a:lnTo>
                <a:lnTo>
                  <a:pt x="2537460" y="1238898"/>
                </a:lnTo>
                <a:lnTo>
                  <a:pt x="2505227" y="1238898"/>
                </a:lnTo>
                <a:lnTo>
                  <a:pt x="2505227" y="1206665"/>
                </a:lnTo>
                <a:lnTo>
                  <a:pt x="2472995" y="1206665"/>
                </a:lnTo>
                <a:close/>
                <a:moveTo>
                  <a:pt x="2816238" y="1345197"/>
                </a:moveTo>
                <a:lnTo>
                  <a:pt x="2816238" y="1376401"/>
                </a:lnTo>
                <a:lnTo>
                  <a:pt x="2785034" y="1376401"/>
                </a:lnTo>
                <a:lnTo>
                  <a:pt x="2785034" y="1407947"/>
                </a:lnTo>
                <a:lnTo>
                  <a:pt x="2816238" y="1407947"/>
                </a:lnTo>
                <a:lnTo>
                  <a:pt x="2816238" y="1439151"/>
                </a:lnTo>
                <a:lnTo>
                  <a:pt x="2847785" y="1439151"/>
                </a:lnTo>
                <a:lnTo>
                  <a:pt x="2847785" y="1407947"/>
                </a:lnTo>
                <a:lnTo>
                  <a:pt x="2878988" y="1407947"/>
                </a:lnTo>
                <a:lnTo>
                  <a:pt x="2878988" y="1376401"/>
                </a:lnTo>
                <a:lnTo>
                  <a:pt x="2847785" y="1376401"/>
                </a:lnTo>
                <a:lnTo>
                  <a:pt x="2847785" y="1345197"/>
                </a:lnTo>
                <a:lnTo>
                  <a:pt x="2816238" y="1345197"/>
                </a:lnTo>
                <a:close/>
                <a:moveTo>
                  <a:pt x="2267255" y="1069505"/>
                </a:moveTo>
                <a:lnTo>
                  <a:pt x="2267255" y="1101738"/>
                </a:lnTo>
                <a:lnTo>
                  <a:pt x="2235022" y="1101738"/>
                </a:lnTo>
                <a:lnTo>
                  <a:pt x="2235022" y="1133970"/>
                </a:lnTo>
                <a:lnTo>
                  <a:pt x="2267255" y="1133970"/>
                </a:lnTo>
                <a:lnTo>
                  <a:pt x="2267255" y="1166203"/>
                </a:lnTo>
                <a:lnTo>
                  <a:pt x="2299487" y="1166203"/>
                </a:lnTo>
                <a:lnTo>
                  <a:pt x="2299487" y="1133970"/>
                </a:lnTo>
                <a:lnTo>
                  <a:pt x="2331720" y="1133970"/>
                </a:lnTo>
                <a:lnTo>
                  <a:pt x="2331720" y="1101738"/>
                </a:lnTo>
                <a:lnTo>
                  <a:pt x="2299487" y="1101738"/>
                </a:lnTo>
                <a:lnTo>
                  <a:pt x="2299487" y="1069505"/>
                </a:lnTo>
                <a:lnTo>
                  <a:pt x="2267255" y="1069505"/>
                </a:lnTo>
                <a:close/>
                <a:moveTo>
                  <a:pt x="2541575" y="1343825"/>
                </a:moveTo>
                <a:lnTo>
                  <a:pt x="2541575" y="1376058"/>
                </a:lnTo>
                <a:lnTo>
                  <a:pt x="2509342" y="1376058"/>
                </a:lnTo>
                <a:lnTo>
                  <a:pt x="2509342" y="1408290"/>
                </a:lnTo>
                <a:lnTo>
                  <a:pt x="2541575" y="1408290"/>
                </a:lnTo>
                <a:lnTo>
                  <a:pt x="2541575" y="1440523"/>
                </a:lnTo>
                <a:lnTo>
                  <a:pt x="2573807" y="1440523"/>
                </a:lnTo>
                <a:lnTo>
                  <a:pt x="2573807" y="1408290"/>
                </a:lnTo>
                <a:lnTo>
                  <a:pt x="2606040" y="1408290"/>
                </a:lnTo>
                <a:lnTo>
                  <a:pt x="2606040" y="1376058"/>
                </a:lnTo>
                <a:lnTo>
                  <a:pt x="2573807" y="1376058"/>
                </a:lnTo>
                <a:lnTo>
                  <a:pt x="2573807" y="1343825"/>
                </a:lnTo>
                <a:lnTo>
                  <a:pt x="2541575" y="1343825"/>
                </a:lnTo>
                <a:close/>
                <a:moveTo>
                  <a:pt x="2678735" y="1343825"/>
                </a:moveTo>
                <a:lnTo>
                  <a:pt x="2678735" y="1376058"/>
                </a:lnTo>
                <a:lnTo>
                  <a:pt x="2646502" y="1376058"/>
                </a:lnTo>
                <a:lnTo>
                  <a:pt x="2646502" y="1408290"/>
                </a:lnTo>
                <a:lnTo>
                  <a:pt x="2678735" y="1408290"/>
                </a:lnTo>
                <a:lnTo>
                  <a:pt x="2678735" y="1440523"/>
                </a:lnTo>
                <a:lnTo>
                  <a:pt x="2710967" y="1440523"/>
                </a:lnTo>
                <a:lnTo>
                  <a:pt x="2710967" y="1408290"/>
                </a:lnTo>
                <a:lnTo>
                  <a:pt x="2743200" y="1408290"/>
                </a:lnTo>
                <a:lnTo>
                  <a:pt x="2743200" y="1376058"/>
                </a:lnTo>
                <a:lnTo>
                  <a:pt x="2710967" y="1376058"/>
                </a:lnTo>
                <a:lnTo>
                  <a:pt x="2710967" y="1343825"/>
                </a:lnTo>
                <a:lnTo>
                  <a:pt x="2678735" y="1343825"/>
                </a:lnTo>
                <a:close/>
                <a:moveTo>
                  <a:pt x="2747315" y="1480985"/>
                </a:moveTo>
                <a:lnTo>
                  <a:pt x="2747315" y="1513218"/>
                </a:lnTo>
                <a:lnTo>
                  <a:pt x="2715082" y="1513218"/>
                </a:lnTo>
                <a:lnTo>
                  <a:pt x="2715082" y="1545450"/>
                </a:lnTo>
                <a:lnTo>
                  <a:pt x="2747315" y="1545450"/>
                </a:lnTo>
                <a:lnTo>
                  <a:pt x="2747315" y="1577683"/>
                </a:lnTo>
                <a:lnTo>
                  <a:pt x="2779547" y="1577683"/>
                </a:lnTo>
                <a:lnTo>
                  <a:pt x="2779547" y="1545450"/>
                </a:lnTo>
                <a:lnTo>
                  <a:pt x="2811780" y="1545450"/>
                </a:lnTo>
                <a:lnTo>
                  <a:pt x="2811780" y="1513218"/>
                </a:lnTo>
                <a:lnTo>
                  <a:pt x="2779547" y="1513218"/>
                </a:lnTo>
                <a:lnTo>
                  <a:pt x="2779547" y="1480985"/>
                </a:lnTo>
                <a:lnTo>
                  <a:pt x="2747315" y="1480985"/>
                </a:lnTo>
                <a:close/>
                <a:moveTo>
                  <a:pt x="2610155" y="1206665"/>
                </a:moveTo>
                <a:lnTo>
                  <a:pt x="2610155" y="1238898"/>
                </a:lnTo>
                <a:lnTo>
                  <a:pt x="2577922" y="1238898"/>
                </a:lnTo>
                <a:lnTo>
                  <a:pt x="2577922" y="1271130"/>
                </a:lnTo>
                <a:lnTo>
                  <a:pt x="2610155" y="1271130"/>
                </a:lnTo>
                <a:lnTo>
                  <a:pt x="2610155" y="1303363"/>
                </a:lnTo>
                <a:lnTo>
                  <a:pt x="2642387" y="1303363"/>
                </a:lnTo>
                <a:lnTo>
                  <a:pt x="2642387" y="1271130"/>
                </a:lnTo>
                <a:lnTo>
                  <a:pt x="2674620" y="1271130"/>
                </a:lnTo>
                <a:lnTo>
                  <a:pt x="2674620" y="1238898"/>
                </a:lnTo>
                <a:lnTo>
                  <a:pt x="2642387" y="1238898"/>
                </a:lnTo>
                <a:lnTo>
                  <a:pt x="2642387" y="1206665"/>
                </a:lnTo>
                <a:lnTo>
                  <a:pt x="2610155" y="1206665"/>
                </a:lnTo>
                <a:close/>
                <a:moveTo>
                  <a:pt x="2025167" y="2537803"/>
                </a:moveTo>
                <a:lnTo>
                  <a:pt x="2025167" y="2505570"/>
                </a:lnTo>
                <a:lnTo>
                  <a:pt x="2057400" y="2505570"/>
                </a:lnTo>
                <a:lnTo>
                  <a:pt x="2057400" y="2473338"/>
                </a:lnTo>
                <a:lnTo>
                  <a:pt x="2025167" y="2473338"/>
                </a:lnTo>
                <a:lnTo>
                  <a:pt x="2025167" y="2441105"/>
                </a:lnTo>
                <a:lnTo>
                  <a:pt x="1992935" y="2441105"/>
                </a:lnTo>
                <a:lnTo>
                  <a:pt x="1992935" y="2473338"/>
                </a:lnTo>
                <a:lnTo>
                  <a:pt x="1960702" y="2473338"/>
                </a:lnTo>
                <a:lnTo>
                  <a:pt x="1960702" y="2505570"/>
                </a:lnTo>
                <a:lnTo>
                  <a:pt x="1992935" y="2505570"/>
                </a:lnTo>
                <a:lnTo>
                  <a:pt x="1992935" y="2537803"/>
                </a:lnTo>
                <a:lnTo>
                  <a:pt x="2025167" y="2537803"/>
                </a:lnTo>
                <a:close/>
                <a:moveTo>
                  <a:pt x="1819427" y="2400643"/>
                </a:moveTo>
                <a:lnTo>
                  <a:pt x="1819427" y="2368410"/>
                </a:lnTo>
                <a:lnTo>
                  <a:pt x="1851660" y="2368410"/>
                </a:lnTo>
                <a:lnTo>
                  <a:pt x="1851660" y="2336178"/>
                </a:lnTo>
                <a:lnTo>
                  <a:pt x="1819427" y="2336178"/>
                </a:lnTo>
                <a:lnTo>
                  <a:pt x="1819427" y="2303945"/>
                </a:lnTo>
                <a:lnTo>
                  <a:pt x="1787195" y="2303945"/>
                </a:lnTo>
                <a:lnTo>
                  <a:pt x="1787195" y="2336178"/>
                </a:lnTo>
                <a:lnTo>
                  <a:pt x="1754962" y="2336178"/>
                </a:lnTo>
                <a:lnTo>
                  <a:pt x="1754962" y="2368410"/>
                </a:lnTo>
                <a:lnTo>
                  <a:pt x="1787195" y="2368410"/>
                </a:lnTo>
                <a:lnTo>
                  <a:pt x="1787195" y="2400643"/>
                </a:lnTo>
                <a:lnTo>
                  <a:pt x="1819427" y="2400643"/>
                </a:lnTo>
                <a:close/>
                <a:moveTo>
                  <a:pt x="2710967" y="2263483"/>
                </a:moveTo>
                <a:lnTo>
                  <a:pt x="2710967" y="2231250"/>
                </a:lnTo>
                <a:lnTo>
                  <a:pt x="2743200" y="2231250"/>
                </a:lnTo>
                <a:lnTo>
                  <a:pt x="2743200" y="2199018"/>
                </a:lnTo>
                <a:lnTo>
                  <a:pt x="2710967" y="2199018"/>
                </a:lnTo>
                <a:lnTo>
                  <a:pt x="2710967" y="2166785"/>
                </a:lnTo>
                <a:lnTo>
                  <a:pt x="2678735" y="2166785"/>
                </a:lnTo>
                <a:lnTo>
                  <a:pt x="2678735" y="2199018"/>
                </a:lnTo>
                <a:lnTo>
                  <a:pt x="2646502" y="2199018"/>
                </a:lnTo>
                <a:lnTo>
                  <a:pt x="2646502" y="2231250"/>
                </a:lnTo>
                <a:lnTo>
                  <a:pt x="2678735" y="2231250"/>
                </a:lnTo>
                <a:lnTo>
                  <a:pt x="2678735" y="2263483"/>
                </a:lnTo>
                <a:lnTo>
                  <a:pt x="2710967" y="2263483"/>
                </a:lnTo>
                <a:close/>
                <a:moveTo>
                  <a:pt x="1956587" y="2400643"/>
                </a:moveTo>
                <a:lnTo>
                  <a:pt x="1956587" y="2368410"/>
                </a:lnTo>
                <a:lnTo>
                  <a:pt x="1988820" y="2368410"/>
                </a:lnTo>
                <a:lnTo>
                  <a:pt x="1988820" y="2336178"/>
                </a:lnTo>
                <a:lnTo>
                  <a:pt x="1956587" y="2336178"/>
                </a:lnTo>
                <a:lnTo>
                  <a:pt x="1956587" y="2303945"/>
                </a:lnTo>
                <a:lnTo>
                  <a:pt x="1924355" y="2303945"/>
                </a:lnTo>
                <a:lnTo>
                  <a:pt x="1924355" y="2336178"/>
                </a:lnTo>
                <a:lnTo>
                  <a:pt x="1892122" y="2336178"/>
                </a:lnTo>
                <a:lnTo>
                  <a:pt x="1892122" y="2368410"/>
                </a:lnTo>
                <a:lnTo>
                  <a:pt x="1924355" y="2368410"/>
                </a:lnTo>
                <a:lnTo>
                  <a:pt x="1924355" y="2400643"/>
                </a:lnTo>
                <a:lnTo>
                  <a:pt x="1956587" y="2400643"/>
                </a:lnTo>
                <a:close/>
                <a:moveTo>
                  <a:pt x="1750847" y="2537803"/>
                </a:moveTo>
                <a:lnTo>
                  <a:pt x="1750847" y="2505570"/>
                </a:lnTo>
                <a:lnTo>
                  <a:pt x="1783080" y="2505570"/>
                </a:lnTo>
                <a:lnTo>
                  <a:pt x="1783080" y="2473338"/>
                </a:lnTo>
                <a:lnTo>
                  <a:pt x="1750847" y="2473338"/>
                </a:lnTo>
                <a:lnTo>
                  <a:pt x="1750847" y="2441105"/>
                </a:lnTo>
                <a:lnTo>
                  <a:pt x="1718615" y="2441105"/>
                </a:lnTo>
                <a:lnTo>
                  <a:pt x="1718615" y="2473338"/>
                </a:lnTo>
                <a:lnTo>
                  <a:pt x="1686382" y="2473338"/>
                </a:lnTo>
                <a:lnTo>
                  <a:pt x="1686382" y="2505570"/>
                </a:lnTo>
                <a:lnTo>
                  <a:pt x="1718615" y="2505570"/>
                </a:lnTo>
                <a:lnTo>
                  <a:pt x="1718615" y="2537803"/>
                </a:lnTo>
                <a:lnTo>
                  <a:pt x="1750847" y="2537803"/>
                </a:lnTo>
                <a:close/>
                <a:moveTo>
                  <a:pt x="1476527" y="2263483"/>
                </a:moveTo>
                <a:lnTo>
                  <a:pt x="1476527" y="2231250"/>
                </a:lnTo>
                <a:lnTo>
                  <a:pt x="1508760" y="2231250"/>
                </a:lnTo>
                <a:lnTo>
                  <a:pt x="1508760" y="2199018"/>
                </a:lnTo>
                <a:lnTo>
                  <a:pt x="1476527" y="2199018"/>
                </a:lnTo>
                <a:lnTo>
                  <a:pt x="1476527" y="2166785"/>
                </a:lnTo>
                <a:lnTo>
                  <a:pt x="1444295" y="2166785"/>
                </a:lnTo>
                <a:lnTo>
                  <a:pt x="1444295" y="2199018"/>
                </a:lnTo>
                <a:lnTo>
                  <a:pt x="1412062" y="2199018"/>
                </a:lnTo>
                <a:lnTo>
                  <a:pt x="1412062" y="2231250"/>
                </a:lnTo>
                <a:lnTo>
                  <a:pt x="1444295" y="2231250"/>
                </a:lnTo>
                <a:lnTo>
                  <a:pt x="1444295" y="2263483"/>
                </a:lnTo>
                <a:lnTo>
                  <a:pt x="1476527" y="2263483"/>
                </a:lnTo>
                <a:close/>
                <a:moveTo>
                  <a:pt x="1545107" y="2400643"/>
                </a:moveTo>
                <a:lnTo>
                  <a:pt x="1545107" y="2368410"/>
                </a:lnTo>
                <a:lnTo>
                  <a:pt x="1577340" y="2368410"/>
                </a:lnTo>
                <a:lnTo>
                  <a:pt x="1577340" y="2336178"/>
                </a:lnTo>
                <a:lnTo>
                  <a:pt x="1545107" y="2336178"/>
                </a:lnTo>
                <a:lnTo>
                  <a:pt x="1545107" y="2303945"/>
                </a:lnTo>
                <a:lnTo>
                  <a:pt x="1512875" y="2303945"/>
                </a:lnTo>
                <a:lnTo>
                  <a:pt x="1512875" y="2336178"/>
                </a:lnTo>
                <a:lnTo>
                  <a:pt x="1480642" y="2336178"/>
                </a:lnTo>
                <a:lnTo>
                  <a:pt x="1480642" y="2368410"/>
                </a:lnTo>
                <a:lnTo>
                  <a:pt x="1512875" y="2368410"/>
                </a:lnTo>
                <a:lnTo>
                  <a:pt x="1512875" y="2400643"/>
                </a:lnTo>
                <a:lnTo>
                  <a:pt x="1545107" y="2400643"/>
                </a:lnTo>
                <a:close/>
                <a:moveTo>
                  <a:pt x="1407947" y="2400643"/>
                </a:moveTo>
                <a:lnTo>
                  <a:pt x="1407947" y="2368410"/>
                </a:lnTo>
                <a:lnTo>
                  <a:pt x="1440180" y="2368410"/>
                </a:lnTo>
                <a:lnTo>
                  <a:pt x="1440180" y="2336178"/>
                </a:lnTo>
                <a:lnTo>
                  <a:pt x="1407947" y="2336178"/>
                </a:lnTo>
                <a:lnTo>
                  <a:pt x="1407947" y="2303945"/>
                </a:lnTo>
                <a:lnTo>
                  <a:pt x="1375715" y="2303945"/>
                </a:lnTo>
                <a:lnTo>
                  <a:pt x="1375715" y="2336178"/>
                </a:lnTo>
                <a:lnTo>
                  <a:pt x="1343482" y="2336178"/>
                </a:lnTo>
                <a:lnTo>
                  <a:pt x="1343482" y="2368410"/>
                </a:lnTo>
                <a:lnTo>
                  <a:pt x="1375715" y="2368410"/>
                </a:lnTo>
                <a:lnTo>
                  <a:pt x="1375715" y="2400643"/>
                </a:lnTo>
                <a:lnTo>
                  <a:pt x="1407947" y="2400643"/>
                </a:lnTo>
                <a:close/>
                <a:moveTo>
                  <a:pt x="1613687" y="2537803"/>
                </a:moveTo>
                <a:lnTo>
                  <a:pt x="1613687" y="2505570"/>
                </a:lnTo>
                <a:lnTo>
                  <a:pt x="1645920" y="2505570"/>
                </a:lnTo>
                <a:lnTo>
                  <a:pt x="1645920" y="2473338"/>
                </a:lnTo>
                <a:lnTo>
                  <a:pt x="1613687" y="2473338"/>
                </a:lnTo>
                <a:lnTo>
                  <a:pt x="1613687" y="2441105"/>
                </a:lnTo>
                <a:lnTo>
                  <a:pt x="1581455" y="2441105"/>
                </a:lnTo>
                <a:lnTo>
                  <a:pt x="1581455" y="2473338"/>
                </a:lnTo>
                <a:lnTo>
                  <a:pt x="1549222" y="2473338"/>
                </a:lnTo>
                <a:lnTo>
                  <a:pt x="1549222" y="2505570"/>
                </a:lnTo>
                <a:lnTo>
                  <a:pt x="1581455" y="2505570"/>
                </a:lnTo>
                <a:lnTo>
                  <a:pt x="1581455" y="2537803"/>
                </a:lnTo>
                <a:lnTo>
                  <a:pt x="1613687" y="2537803"/>
                </a:lnTo>
                <a:close/>
                <a:moveTo>
                  <a:pt x="1682267" y="2400643"/>
                </a:moveTo>
                <a:lnTo>
                  <a:pt x="1682267" y="2368410"/>
                </a:lnTo>
                <a:lnTo>
                  <a:pt x="1714500" y="2368410"/>
                </a:lnTo>
                <a:lnTo>
                  <a:pt x="1714500" y="2336178"/>
                </a:lnTo>
                <a:lnTo>
                  <a:pt x="1682267" y="2336178"/>
                </a:lnTo>
                <a:lnTo>
                  <a:pt x="1682267" y="2303945"/>
                </a:lnTo>
                <a:lnTo>
                  <a:pt x="1650035" y="2303945"/>
                </a:lnTo>
                <a:lnTo>
                  <a:pt x="1650035" y="2336178"/>
                </a:lnTo>
                <a:lnTo>
                  <a:pt x="1617802" y="2336178"/>
                </a:lnTo>
                <a:lnTo>
                  <a:pt x="1617802" y="2368410"/>
                </a:lnTo>
                <a:lnTo>
                  <a:pt x="1650035" y="2368410"/>
                </a:lnTo>
                <a:lnTo>
                  <a:pt x="1650035" y="2400643"/>
                </a:lnTo>
                <a:lnTo>
                  <a:pt x="1682267" y="2400643"/>
                </a:lnTo>
                <a:close/>
                <a:moveTo>
                  <a:pt x="1888007" y="2537803"/>
                </a:moveTo>
                <a:lnTo>
                  <a:pt x="1888007" y="2505570"/>
                </a:lnTo>
                <a:lnTo>
                  <a:pt x="1920240" y="2505570"/>
                </a:lnTo>
                <a:lnTo>
                  <a:pt x="1920240" y="2473338"/>
                </a:lnTo>
                <a:lnTo>
                  <a:pt x="1888007" y="2473338"/>
                </a:lnTo>
                <a:lnTo>
                  <a:pt x="1888007" y="2441105"/>
                </a:lnTo>
                <a:lnTo>
                  <a:pt x="1855775" y="2441105"/>
                </a:lnTo>
                <a:lnTo>
                  <a:pt x="1855775" y="2473338"/>
                </a:lnTo>
                <a:lnTo>
                  <a:pt x="1823542" y="2473338"/>
                </a:lnTo>
                <a:lnTo>
                  <a:pt x="1823542" y="2505570"/>
                </a:lnTo>
                <a:lnTo>
                  <a:pt x="1855775" y="2505570"/>
                </a:lnTo>
                <a:lnTo>
                  <a:pt x="1855775" y="2537803"/>
                </a:lnTo>
                <a:lnTo>
                  <a:pt x="1888007" y="2537803"/>
                </a:lnTo>
                <a:close/>
                <a:moveTo>
                  <a:pt x="2505227" y="2400643"/>
                </a:moveTo>
                <a:lnTo>
                  <a:pt x="2505227" y="2368410"/>
                </a:lnTo>
                <a:lnTo>
                  <a:pt x="2537460" y="2368410"/>
                </a:lnTo>
                <a:lnTo>
                  <a:pt x="2537460" y="2336178"/>
                </a:lnTo>
                <a:lnTo>
                  <a:pt x="2505227" y="2336178"/>
                </a:lnTo>
                <a:lnTo>
                  <a:pt x="2505227" y="2303945"/>
                </a:lnTo>
                <a:lnTo>
                  <a:pt x="2472995" y="2303945"/>
                </a:lnTo>
                <a:lnTo>
                  <a:pt x="2472995" y="2336178"/>
                </a:lnTo>
                <a:lnTo>
                  <a:pt x="2440762" y="2336178"/>
                </a:lnTo>
                <a:lnTo>
                  <a:pt x="2440762" y="2368410"/>
                </a:lnTo>
                <a:lnTo>
                  <a:pt x="2472995" y="2368410"/>
                </a:lnTo>
                <a:lnTo>
                  <a:pt x="2472995" y="2400643"/>
                </a:lnTo>
                <a:lnTo>
                  <a:pt x="2505227" y="2400643"/>
                </a:lnTo>
                <a:close/>
                <a:moveTo>
                  <a:pt x="2573807" y="2263483"/>
                </a:moveTo>
                <a:lnTo>
                  <a:pt x="2573807" y="2231250"/>
                </a:lnTo>
                <a:lnTo>
                  <a:pt x="2606040" y="2231250"/>
                </a:lnTo>
                <a:lnTo>
                  <a:pt x="2606040" y="2199018"/>
                </a:lnTo>
                <a:lnTo>
                  <a:pt x="2573807" y="2199018"/>
                </a:lnTo>
                <a:lnTo>
                  <a:pt x="2573807" y="2166785"/>
                </a:lnTo>
                <a:lnTo>
                  <a:pt x="2541575" y="2166785"/>
                </a:lnTo>
                <a:lnTo>
                  <a:pt x="2541575" y="2199018"/>
                </a:lnTo>
                <a:lnTo>
                  <a:pt x="2509342" y="2199018"/>
                </a:lnTo>
                <a:lnTo>
                  <a:pt x="2509342" y="2231250"/>
                </a:lnTo>
                <a:lnTo>
                  <a:pt x="2541575" y="2231250"/>
                </a:lnTo>
                <a:lnTo>
                  <a:pt x="2541575" y="2263483"/>
                </a:lnTo>
                <a:lnTo>
                  <a:pt x="2573807" y="2263483"/>
                </a:lnTo>
                <a:close/>
                <a:moveTo>
                  <a:pt x="2642387" y="2400643"/>
                </a:moveTo>
                <a:lnTo>
                  <a:pt x="2642387" y="2368410"/>
                </a:lnTo>
                <a:lnTo>
                  <a:pt x="2674620" y="2368410"/>
                </a:lnTo>
                <a:lnTo>
                  <a:pt x="2674620" y="2336178"/>
                </a:lnTo>
                <a:lnTo>
                  <a:pt x="2642387" y="2336178"/>
                </a:lnTo>
                <a:lnTo>
                  <a:pt x="2642387" y="2303945"/>
                </a:lnTo>
                <a:lnTo>
                  <a:pt x="2610155" y="2303945"/>
                </a:lnTo>
                <a:lnTo>
                  <a:pt x="2610155" y="2336178"/>
                </a:lnTo>
                <a:lnTo>
                  <a:pt x="2577922" y="2336178"/>
                </a:lnTo>
                <a:lnTo>
                  <a:pt x="2577922" y="2368410"/>
                </a:lnTo>
                <a:lnTo>
                  <a:pt x="2610155" y="2368410"/>
                </a:lnTo>
                <a:lnTo>
                  <a:pt x="2610155" y="2400643"/>
                </a:lnTo>
                <a:lnTo>
                  <a:pt x="2642387" y="2400643"/>
                </a:lnTo>
                <a:close/>
                <a:moveTo>
                  <a:pt x="2436647" y="2537803"/>
                </a:moveTo>
                <a:lnTo>
                  <a:pt x="2436647" y="2505570"/>
                </a:lnTo>
                <a:lnTo>
                  <a:pt x="2468880" y="2505570"/>
                </a:lnTo>
                <a:lnTo>
                  <a:pt x="2468880" y="2473338"/>
                </a:lnTo>
                <a:lnTo>
                  <a:pt x="2436647" y="2473338"/>
                </a:lnTo>
                <a:lnTo>
                  <a:pt x="2436647" y="2441105"/>
                </a:lnTo>
                <a:lnTo>
                  <a:pt x="2404415" y="2441105"/>
                </a:lnTo>
                <a:lnTo>
                  <a:pt x="2404415" y="2473338"/>
                </a:lnTo>
                <a:lnTo>
                  <a:pt x="2372182" y="2473338"/>
                </a:lnTo>
                <a:lnTo>
                  <a:pt x="2372182" y="2505570"/>
                </a:lnTo>
                <a:lnTo>
                  <a:pt x="2404415" y="2505570"/>
                </a:lnTo>
                <a:lnTo>
                  <a:pt x="2404415" y="2537803"/>
                </a:lnTo>
                <a:lnTo>
                  <a:pt x="2436647" y="2537803"/>
                </a:lnTo>
                <a:close/>
                <a:moveTo>
                  <a:pt x="2299487" y="2537803"/>
                </a:moveTo>
                <a:lnTo>
                  <a:pt x="2299487" y="2505570"/>
                </a:lnTo>
                <a:lnTo>
                  <a:pt x="2331720" y="2505570"/>
                </a:lnTo>
                <a:lnTo>
                  <a:pt x="2331720" y="2473338"/>
                </a:lnTo>
                <a:lnTo>
                  <a:pt x="2299487" y="2473338"/>
                </a:lnTo>
                <a:lnTo>
                  <a:pt x="2299487" y="2441105"/>
                </a:lnTo>
                <a:lnTo>
                  <a:pt x="2267255" y="2441105"/>
                </a:lnTo>
                <a:lnTo>
                  <a:pt x="2267255" y="2473338"/>
                </a:lnTo>
                <a:lnTo>
                  <a:pt x="2235022" y="2473338"/>
                </a:lnTo>
                <a:lnTo>
                  <a:pt x="2235022" y="2505570"/>
                </a:lnTo>
                <a:lnTo>
                  <a:pt x="2267255" y="2505570"/>
                </a:lnTo>
                <a:lnTo>
                  <a:pt x="2267255" y="2537803"/>
                </a:lnTo>
                <a:lnTo>
                  <a:pt x="2299487" y="2537803"/>
                </a:lnTo>
                <a:close/>
                <a:moveTo>
                  <a:pt x="2230907" y="2400643"/>
                </a:moveTo>
                <a:lnTo>
                  <a:pt x="2230907" y="2368410"/>
                </a:lnTo>
                <a:lnTo>
                  <a:pt x="2263140" y="2368410"/>
                </a:lnTo>
                <a:lnTo>
                  <a:pt x="2263140" y="2336178"/>
                </a:lnTo>
                <a:lnTo>
                  <a:pt x="2230907" y="2336178"/>
                </a:lnTo>
                <a:lnTo>
                  <a:pt x="2230907" y="2303945"/>
                </a:lnTo>
                <a:lnTo>
                  <a:pt x="2198675" y="2303945"/>
                </a:lnTo>
                <a:lnTo>
                  <a:pt x="2198675" y="2336178"/>
                </a:lnTo>
                <a:lnTo>
                  <a:pt x="2166442" y="2336178"/>
                </a:lnTo>
                <a:lnTo>
                  <a:pt x="2166442" y="2368410"/>
                </a:lnTo>
                <a:lnTo>
                  <a:pt x="2198675" y="2368410"/>
                </a:lnTo>
                <a:lnTo>
                  <a:pt x="2198675" y="2400643"/>
                </a:lnTo>
                <a:lnTo>
                  <a:pt x="2230907" y="2400643"/>
                </a:lnTo>
                <a:close/>
                <a:moveTo>
                  <a:pt x="2162327" y="2537803"/>
                </a:moveTo>
                <a:lnTo>
                  <a:pt x="2162327" y="2505570"/>
                </a:lnTo>
                <a:lnTo>
                  <a:pt x="2194560" y="2505570"/>
                </a:lnTo>
                <a:lnTo>
                  <a:pt x="2194560" y="2473338"/>
                </a:lnTo>
                <a:lnTo>
                  <a:pt x="2162327" y="2473338"/>
                </a:lnTo>
                <a:lnTo>
                  <a:pt x="2162327" y="2441105"/>
                </a:lnTo>
                <a:lnTo>
                  <a:pt x="2130095" y="2441105"/>
                </a:lnTo>
                <a:lnTo>
                  <a:pt x="2130095" y="2473338"/>
                </a:lnTo>
                <a:lnTo>
                  <a:pt x="2097862" y="2473338"/>
                </a:lnTo>
                <a:lnTo>
                  <a:pt x="2097862" y="2505570"/>
                </a:lnTo>
                <a:lnTo>
                  <a:pt x="2130095" y="2505570"/>
                </a:lnTo>
                <a:lnTo>
                  <a:pt x="2130095" y="2537803"/>
                </a:lnTo>
                <a:lnTo>
                  <a:pt x="2162327" y="2537803"/>
                </a:lnTo>
                <a:close/>
                <a:moveTo>
                  <a:pt x="2368067" y="2400643"/>
                </a:moveTo>
                <a:lnTo>
                  <a:pt x="2368067" y="2368410"/>
                </a:lnTo>
                <a:lnTo>
                  <a:pt x="2400300" y="2368410"/>
                </a:lnTo>
                <a:lnTo>
                  <a:pt x="2400300" y="2336178"/>
                </a:lnTo>
                <a:lnTo>
                  <a:pt x="2368067" y="2336178"/>
                </a:lnTo>
                <a:lnTo>
                  <a:pt x="2368067" y="2303945"/>
                </a:lnTo>
                <a:lnTo>
                  <a:pt x="2335835" y="2303945"/>
                </a:lnTo>
                <a:lnTo>
                  <a:pt x="2335835" y="2336178"/>
                </a:lnTo>
                <a:lnTo>
                  <a:pt x="2303602" y="2336178"/>
                </a:lnTo>
                <a:lnTo>
                  <a:pt x="2303602" y="2368410"/>
                </a:lnTo>
                <a:lnTo>
                  <a:pt x="2335835" y="2368410"/>
                </a:lnTo>
                <a:lnTo>
                  <a:pt x="2335835" y="2400643"/>
                </a:lnTo>
                <a:lnTo>
                  <a:pt x="2368067" y="2400643"/>
                </a:lnTo>
                <a:close/>
                <a:moveTo>
                  <a:pt x="2093747" y="2400643"/>
                </a:moveTo>
                <a:lnTo>
                  <a:pt x="2093747" y="2368410"/>
                </a:lnTo>
                <a:lnTo>
                  <a:pt x="2125980" y="2368410"/>
                </a:lnTo>
                <a:lnTo>
                  <a:pt x="2125980" y="2336178"/>
                </a:lnTo>
                <a:lnTo>
                  <a:pt x="2093747" y="2336178"/>
                </a:lnTo>
                <a:lnTo>
                  <a:pt x="2093747" y="2303945"/>
                </a:lnTo>
                <a:lnTo>
                  <a:pt x="2061515" y="2303945"/>
                </a:lnTo>
                <a:lnTo>
                  <a:pt x="2061515" y="2336178"/>
                </a:lnTo>
                <a:lnTo>
                  <a:pt x="2029282" y="2336178"/>
                </a:lnTo>
                <a:lnTo>
                  <a:pt x="2029282" y="2368410"/>
                </a:lnTo>
                <a:lnTo>
                  <a:pt x="2061515" y="2368410"/>
                </a:lnTo>
                <a:lnTo>
                  <a:pt x="2061515" y="2400643"/>
                </a:lnTo>
                <a:lnTo>
                  <a:pt x="2093747" y="2400643"/>
                </a:lnTo>
                <a:close/>
                <a:moveTo>
                  <a:pt x="897026" y="1347597"/>
                </a:moveTo>
                <a:lnTo>
                  <a:pt x="897026" y="1377429"/>
                </a:lnTo>
                <a:lnTo>
                  <a:pt x="867194" y="1377429"/>
                </a:lnTo>
                <a:lnTo>
                  <a:pt x="867194" y="1406919"/>
                </a:lnTo>
                <a:lnTo>
                  <a:pt x="897026" y="1406919"/>
                </a:lnTo>
                <a:lnTo>
                  <a:pt x="897026" y="1436751"/>
                </a:lnTo>
                <a:lnTo>
                  <a:pt x="926516" y="1436751"/>
                </a:lnTo>
                <a:lnTo>
                  <a:pt x="926516" y="1406919"/>
                </a:lnTo>
                <a:lnTo>
                  <a:pt x="956348" y="1406919"/>
                </a:lnTo>
                <a:lnTo>
                  <a:pt x="956348" y="1377429"/>
                </a:lnTo>
                <a:lnTo>
                  <a:pt x="926516" y="1377429"/>
                </a:lnTo>
                <a:lnTo>
                  <a:pt x="926516" y="1347597"/>
                </a:lnTo>
                <a:lnTo>
                  <a:pt x="897026" y="1347597"/>
                </a:lnTo>
                <a:close/>
                <a:moveTo>
                  <a:pt x="1131570" y="2943111"/>
                </a:moveTo>
                <a:lnTo>
                  <a:pt x="1131570" y="2914993"/>
                </a:lnTo>
                <a:lnTo>
                  <a:pt x="1159688" y="2914993"/>
                </a:lnTo>
                <a:lnTo>
                  <a:pt x="1159688" y="2886875"/>
                </a:lnTo>
                <a:lnTo>
                  <a:pt x="1131570" y="2886875"/>
                </a:lnTo>
                <a:lnTo>
                  <a:pt x="1131570" y="2858757"/>
                </a:lnTo>
                <a:lnTo>
                  <a:pt x="1103452" y="2858757"/>
                </a:lnTo>
                <a:lnTo>
                  <a:pt x="1103452" y="2886875"/>
                </a:lnTo>
                <a:lnTo>
                  <a:pt x="1075334" y="2886875"/>
                </a:lnTo>
                <a:lnTo>
                  <a:pt x="1075334" y="2914993"/>
                </a:lnTo>
                <a:lnTo>
                  <a:pt x="1103452" y="2914993"/>
                </a:lnTo>
                <a:lnTo>
                  <a:pt x="1103452" y="2943111"/>
                </a:lnTo>
                <a:lnTo>
                  <a:pt x="1131570" y="2943111"/>
                </a:lnTo>
                <a:close/>
                <a:moveTo>
                  <a:pt x="1061618" y="3076156"/>
                </a:moveTo>
                <a:lnTo>
                  <a:pt x="1061618" y="3050781"/>
                </a:lnTo>
                <a:lnTo>
                  <a:pt x="1086993" y="3050781"/>
                </a:lnTo>
                <a:lnTo>
                  <a:pt x="1086993" y="3025407"/>
                </a:lnTo>
                <a:lnTo>
                  <a:pt x="1061618" y="3025407"/>
                </a:lnTo>
                <a:lnTo>
                  <a:pt x="1061618" y="3000032"/>
                </a:lnTo>
                <a:lnTo>
                  <a:pt x="1036244" y="3000032"/>
                </a:lnTo>
                <a:lnTo>
                  <a:pt x="1036244" y="3025407"/>
                </a:lnTo>
                <a:lnTo>
                  <a:pt x="1010869" y="3025407"/>
                </a:lnTo>
                <a:lnTo>
                  <a:pt x="1010869" y="3050781"/>
                </a:lnTo>
                <a:lnTo>
                  <a:pt x="1036244" y="3050781"/>
                </a:lnTo>
                <a:lnTo>
                  <a:pt x="1036244" y="3076156"/>
                </a:lnTo>
                <a:lnTo>
                  <a:pt x="1061618" y="3076156"/>
                </a:lnTo>
                <a:close/>
                <a:moveTo>
                  <a:pt x="650138" y="2527516"/>
                </a:moveTo>
                <a:lnTo>
                  <a:pt x="650138" y="2502141"/>
                </a:lnTo>
                <a:lnTo>
                  <a:pt x="675513" y="2502141"/>
                </a:lnTo>
                <a:lnTo>
                  <a:pt x="675513" y="2476767"/>
                </a:lnTo>
                <a:lnTo>
                  <a:pt x="650138" y="2476767"/>
                </a:lnTo>
                <a:lnTo>
                  <a:pt x="650138" y="2451392"/>
                </a:lnTo>
                <a:lnTo>
                  <a:pt x="624764" y="2451392"/>
                </a:lnTo>
                <a:lnTo>
                  <a:pt x="624764" y="2476767"/>
                </a:lnTo>
                <a:lnTo>
                  <a:pt x="599389" y="2476767"/>
                </a:lnTo>
                <a:lnTo>
                  <a:pt x="599389" y="2502141"/>
                </a:lnTo>
                <a:lnTo>
                  <a:pt x="624764" y="2502141"/>
                </a:lnTo>
                <a:lnTo>
                  <a:pt x="624764" y="2527516"/>
                </a:lnTo>
                <a:lnTo>
                  <a:pt x="650138" y="2527516"/>
                </a:lnTo>
                <a:close/>
                <a:moveTo>
                  <a:pt x="1267358" y="3213316"/>
                </a:moveTo>
                <a:lnTo>
                  <a:pt x="1267358" y="3187941"/>
                </a:lnTo>
                <a:lnTo>
                  <a:pt x="1292733" y="3187941"/>
                </a:lnTo>
                <a:lnTo>
                  <a:pt x="1292733" y="3162567"/>
                </a:lnTo>
                <a:lnTo>
                  <a:pt x="1267358" y="3162567"/>
                </a:lnTo>
                <a:lnTo>
                  <a:pt x="1267358" y="3137192"/>
                </a:lnTo>
                <a:lnTo>
                  <a:pt x="1241984" y="3137192"/>
                </a:lnTo>
                <a:lnTo>
                  <a:pt x="1241984" y="3162567"/>
                </a:lnTo>
                <a:lnTo>
                  <a:pt x="1216609" y="3162567"/>
                </a:lnTo>
                <a:lnTo>
                  <a:pt x="1216609" y="3187941"/>
                </a:lnTo>
                <a:lnTo>
                  <a:pt x="1241984" y="3187941"/>
                </a:lnTo>
                <a:lnTo>
                  <a:pt x="1241984" y="3213316"/>
                </a:lnTo>
                <a:lnTo>
                  <a:pt x="1267358" y="3213316"/>
                </a:lnTo>
                <a:close/>
                <a:moveTo>
                  <a:pt x="1337310" y="3080271"/>
                </a:moveTo>
                <a:lnTo>
                  <a:pt x="1337310" y="3052153"/>
                </a:lnTo>
                <a:lnTo>
                  <a:pt x="1365428" y="3052153"/>
                </a:lnTo>
                <a:lnTo>
                  <a:pt x="1365428" y="3024035"/>
                </a:lnTo>
                <a:lnTo>
                  <a:pt x="1337310" y="3024035"/>
                </a:lnTo>
                <a:lnTo>
                  <a:pt x="1337310" y="2995917"/>
                </a:lnTo>
                <a:lnTo>
                  <a:pt x="1309192" y="2995917"/>
                </a:lnTo>
                <a:lnTo>
                  <a:pt x="1309192" y="3024035"/>
                </a:lnTo>
                <a:lnTo>
                  <a:pt x="1281074" y="3024035"/>
                </a:lnTo>
                <a:lnTo>
                  <a:pt x="1281074" y="3052153"/>
                </a:lnTo>
                <a:lnTo>
                  <a:pt x="1309192" y="3052153"/>
                </a:lnTo>
                <a:lnTo>
                  <a:pt x="1309192" y="3080271"/>
                </a:lnTo>
                <a:lnTo>
                  <a:pt x="1337310" y="3080271"/>
                </a:lnTo>
                <a:close/>
                <a:moveTo>
                  <a:pt x="993381" y="2940368"/>
                </a:moveTo>
                <a:lnTo>
                  <a:pt x="993381" y="2913964"/>
                </a:lnTo>
                <a:lnTo>
                  <a:pt x="1019785" y="2913964"/>
                </a:lnTo>
                <a:lnTo>
                  <a:pt x="1019785" y="2887904"/>
                </a:lnTo>
                <a:lnTo>
                  <a:pt x="993381" y="2887904"/>
                </a:lnTo>
                <a:lnTo>
                  <a:pt x="993381" y="2861501"/>
                </a:lnTo>
                <a:lnTo>
                  <a:pt x="967321" y="2861501"/>
                </a:lnTo>
                <a:lnTo>
                  <a:pt x="967321" y="2887904"/>
                </a:lnTo>
                <a:lnTo>
                  <a:pt x="940918" y="2887904"/>
                </a:lnTo>
                <a:lnTo>
                  <a:pt x="940918" y="2913964"/>
                </a:lnTo>
                <a:lnTo>
                  <a:pt x="967321" y="2913964"/>
                </a:lnTo>
                <a:lnTo>
                  <a:pt x="967321" y="2940368"/>
                </a:lnTo>
                <a:lnTo>
                  <a:pt x="993381" y="2940368"/>
                </a:lnTo>
                <a:close/>
                <a:moveTo>
                  <a:pt x="786955" y="2801150"/>
                </a:moveTo>
                <a:lnTo>
                  <a:pt x="786955" y="2776118"/>
                </a:lnTo>
                <a:lnTo>
                  <a:pt x="811987" y="2776118"/>
                </a:lnTo>
                <a:lnTo>
                  <a:pt x="811987" y="2751430"/>
                </a:lnTo>
                <a:lnTo>
                  <a:pt x="786955" y="2751430"/>
                </a:lnTo>
                <a:lnTo>
                  <a:pt x="786955" y="2726398"/>
                </a:lnTo>
                <a:lnTo>
                  <a:pt x="762267" y="2726398"/>
                </a:lnTo>
                <a:lnTo>
                  <a:pt x="762267" y="2751430"/>
                </a:lnTo>
                <a:lnTo>
                  <a:pt x="737235" y="2751430"/>
                </a:lnTo>
                <a:lnTo>
                  <a:pt x="737235" y="2776118"/>
                </a:lnTo>
                <a:lnTo>
                  <a:pt x="762267" y="2776118"/>
                </a:lnTo>
                <a:lnTo>
                  <a:pt x="762267" y="2801150"/>
                </a:lnTo>
                <a:lnTo>
                  <a:pt x="786955" y="2801150"/>
                </a:lnTo>
                <a:close/>
                <a:moveTo>
                  <a:pt x="925487" y="2804579"/>
                </a:moveTo>
                <a:lnTo>
                  <a:pt x="925487" y="2777490"/>
                </a:lnTo>
                <a:lnTo>
                  <a:pt x="952576" y="2777490"/>
                </a:lnTo>
                <a:lnTo>
                  <a:pt x="952576" y="2750058"/>
                </a:lnTo>
                <a:lnTo>
                  <a:pt x="925487" y="2750058"/>
                </a:lnTo>
                <a:lnTo>
                  <a:pt x="925487" y="2722969"/>
                </a:lnTo>
                <a:lnTo>
                  <a:pt x="898055" y="2722969"/>
                </a:lnTo>
                <a:lnTo>
                  <a:pt x="898055" y="2750058"/>
                </a:lnTo>
                <a:lnTo>
                  <a:pt x="870966" y="2750058"/>
                </a:lnTo>
                <a:lnTo>
                  <a:pt x="870966" y="2777490"/>
                </a:lnTo>
                <a:lnTo>
                  <a:pt x="898055" y="2777490"/>
                </a:lnTo>
                <a:lnTo>
                  <a:pt x="898055" y="2804579"/>
                </a:lnTo>
                <a:lnTo>
                  <a:pt x="925487" y="2804579"/>
                </a:lnTo>
                <a:close/>
                <a:moveTo>
                  <a:pt x="718718" y="2664676"/>
                </a:moveTo>
                <a:lnTo>
                  <a:pt x="718718" y="2639301"/>
                </a:lnTo>
                <a:lnTo>
                  <a:pt x="744093" y="2639301"/>
                </a:lnTo>
                <a:lnTo>
                  <a:pt x="744093" y="2613927"/>
                </a:lnTo>
                <a:lnTo>
                  <a:pt x="718718" y="2613927"/>
                </a:lnTo>
                <a:lnTo>
                  <a:pt x="718718" y="2588552"/>
                </a:lnTo>
                <a:lnTo>
                  <a:pt x="693344" y="2588552"/>
                </a:lnTo>
                <a:lnTo>
                  <a:pt x="693344" y="2613927"/>
                </a:lnTo>
                <a:lnTo>
                  <a:pt x="667969" y="2613927"/>
                </a:lnTo>
                <a:lnTo>
                  <a:pt x="667969" y="2639301"/>
                </a:lnTo>
                <a:lnTo>
                  <a:pt x="693344" y="2639301"/>
                </a:lnTo>
                <a:lnTo>
                  <a:pt x="693344" y="2664676"/>
                </a:lnTo>
                <a:lnTo>
                  <a:pt x="718718" y="2664676"/>
                </a:lnTo>
                <a:close/>
                <a:moveTo>
                  <a:pt x="856907" y="2668105"/>
                </a:moveTo>
                <a:lnTo>
                  <a:pt x="856907" y="2640330"/>
                </a:lnTo>
                <a:lnTo>
                  <a:pt x="884682" y="2640330"/>
                </a:lnTo>
                <a:lnTo>
                  <a:pt x="884682" y="2612898"/>
                </a:lnTo>
                <a:lnTo>
                  <a:pt x="856907" y="2612898"/>
                </a:lnTo>
                <a:lnTo>
                  <a:pt x="856907" y="2585123"/>
                </a:lnTo>
                <a:lnTo>
                  <a:pt x="829475" y="2585123"/>
                </a:lnTo>
                <a:lnTo>
                  <a:pt x="829475" y="2612898"/>
                </a:lnTo>
                <a:lnTo>
                  <a:pt x="801700" y="2612898"/>
                </a:lnTo>
                <a:lnTo>
                  <a:pt x="801700" y="2640330"/>
                </a:lnTo>
                <a:lnTo>
                  <a:pt x="829475" y="2640330"/>
                </a:lnTo>
                <a:lnTo>
                  <a:pt x="829475" y="2668105"/>
                </a:lnTo>
                <a:lnTo>
                  <a:pt x="856907" y="2668105"/>
                </a:lnTo>
                <a:close/>
                <a:moveTo>
                  <a:pt x="1199464" y="3078213"/>
                </a:moveTo>
                <a:lnTo>
                  <a:pt x="1199464" y="3051467"/>
                </a:lnTo>
                <a:lnTo>
                  <a:pt x="1226210" y="3051467"/>
                </a:lnTo>
                <a:lnTo>
                  <a:pt x="1226210" y="3024721"/>
                </a:lnTo>
                <a:lnTo>
                  <a:pt x="1199464" y="3024721"/>
                </a:lnTo>
                <a:lnTo>
                  <a:pt x="1199464" y="2997975"/>
                </a:lnTo>
                <a:lnTo>
                  <a:pt x="1172718" y="2997975"/>
                </a:lnTo>
                <a:lnTo>
                  <a:pt x="1172718" y="3024721"/>
                </a:lnTo>
                <a:lnTo>
                  <a:pt x="1145972" y="3024721"/>
                </a:lnTo>
                <a:lnTo>
                  <a:pt x="1145972" y="3051467"/>
                </a:lnTo>
                <a:lnTo>
                  <a:pt x="1172718" y="3051467"/>
                </a:lnTo>
                <a:lnTo>
                  <a:pt x="1172718" y="3078213"/>
                </a:lnTo>
                <a:lnTo>
                  <a:pt x="1199464" y="3078213"/>
                </a:lnTo>
                <a:close/>
                <a:moveTo>
                  <a:pt x="1884921" y="3351505"/>
                </a:moveTo>
                <a:lnTo>
                  <a:pt x="1884921" y="3325444"/>
                </a:lnTo>
                <a:lnTo>
                  <a:pt x="1910982" y="3325444"/>
                </a:lnTo>
                <a:lnTo>
                  <a:pt x="1910982" y="3299384"/>
                </a:lnTo>
                <a:lnTo>
                  <a:pt x="1884921" y="3299384"/>
                </a:lnTo>
                <a:lnTo>
                  <a:pt x="1884921" y="3273323"/>
                </a:lnTo>
                <a:lnTo>
                  <a:pt x="1858861" y="3273323"/>
                </a:lnTo>
                <a:lnTo>
                  <a:pt x="1858861" y="3299384"/>
                </a:lnTo>
                <a:lnTo>
                  <a:pt x="1832800" y="3299384"/>
                </a:lnTo>
                <a:lnTo>
                  <a:pt x="1832800" y="3325444"/>
                </a:lnTo>
                <a:lnTo>
                  <a:pt x="1858861" y="3325444"/>
                </a:lnTo>
                <a:lnTo>
                  <a:pt x="1858861" y="3351505"/>
                </a:lnTo>
                <a:lnTo>
                  <a:pt x="1884921" y="3351505"/>
                </a:lnTo>
                <a:close/>
                <a:moveTo>
                  <a:pt x="2022081" y="3351505"/>
                </a:moveTo>
                <a:lnTo>
                  <a:pt x="2022081" y="3325444"/>
                </a:lnTo>
                <a:lnTo>
                  <a:pt x="2048142" y="3325444"/>
                </a:lnTo>
                <a:lnTo>
                  <a:pt x="2048142" y="3299384"/>
                </a:lnTo>
                <a:lnTo>
                  <a:pt x="2022081" y="3299384"/>
                </a:lnTo>
                <a:lnTo>
                  <a:pt x="2022081" y="3273323"/>
                </a:lnTo>
                <a:lnTo>
                  <a:pt x="1996021" y="3273323"/>
                </a:lnTo>
                <a:lnTo>
                  <a:pt x="1996021" y="3299384"/>
                </a:lnTo>
                <a:lnTo>
                  <a:pt x="1969960" y="3299384"/>
                </a:lnTo>
                <a:lnTo>
                  <a:pt x="1969960" y="3325444"/>
                </a:lnTo>
                <a:lnTo>
                  <a:pt x="1996021" y="3325444"/>
                </a:lnTo>
                <a:lnTo>
                  <a:pt x="1996021" y="3351505"/>
                </a:lnTo>
                <a:lnTo>
                  <a:pt x="2022081" y="3351505"/>
                </a:lnTo>
                <a:close/>
                <a:moveTo>
                  <a:pt x="1954873" y="3218117"/>
                </a:moveTo>
                <a:lnTo>
                  <a:pt x="1954873" y="3189656"/>
                </a:lnTo>
                <a:lnTo>
                  <a:pt x="1983334" y="3189656"/>
                </a:lnTo>
                <a:lnTo>
                  <a:pt x="1983334" y="3160852"/>
                </a:lnTo>
                <a:lnTo>
                  <a:pt x="1954873" y="3160852"/>
                </a:lnTo>
                <a:lnTo>
                  <a:pt x="1954873" y="3132392"/>
                </a:lnTo>
                <a:lnTo>
                  <a:pt x="1926069" y="3132392"/>
                </a:lnTo>
                <a:lnTo>
                  <a:pt x="1926069" y="3160852"/>
                </a:lnTo>
                <a:lnTo>
                  <a:pt x="1897609" y="3160852"/>
                </a:lnTo>
                <a:lnTo>
                  <a:pt x="1897609" y="3189656"/>
                </a:lnTo>
                <a:lnTo>
                  <a:pt x="1926069" y="3189656"/>
                </a:lnTo>
                <a:lnTo>
                  <a:pt x="1926069" y="3218117"/>
                </a:lnTo>
                <a:lnTo>
                  <a:pt x="1954873" y="3218117"/>
                </a:lnTo>
                <a:close/>
                <a:moveTo>
                  <a:pt x="1747761" y="3351162"/>
                </a:moveTo>
                <a:lnTo>
                  <a:pt x="1747761" y="3325444"/>
                </a:lnTo>
                <a:lnTo>
                  <a:pt x="1773479" y="3325444"/>
                </a:lnTo>
                <a:lnTo>
                  <a:pt x="1773479" y="3299384"/>
                </a:lnTo>
                <a:lnTo>
                  <a:pt x="1747761" y="3299384"/>
                </a:lnTo>
                <a:lnTo>
                  <a:pt x="1747761" y="3273666"/>
                </a:lnTo>
                <a:lnTo>
                  <a:pt x="1721701" y="3273666"/>
                </a:lnTo>
                <a:lnTo>
                  <a:pt x="1721701" y="3299384"/>
                </a:lnTo>
                <a:lnTo>
                  <a:pt x="1695983" y="3299384"/>
                </a:lnTo>
                <a:lnTo>
                  <a:pt x="1695983" y="3325444"/>
                </a:lnTo>
                <a:lnTo>
                  <a:pt x="1721701" y="3325444"/>
                </a:lnTo>
                <a:lnTo>
                  <a:pt x="1721701" y="3351162"/>
                </a:lnTo>
                <a:lnTo>
                  <a:pt x="1747761" y="3351162"/>
                </a:lnTo>
                <a:close/>
                <a:moveTo>
                  <a:pt x="1817370" y="3217774"/>
                </a:moveTo>
                <a:lnTo>
                  <a:pt x="1817370" y="3189313"/>
                </a:lnTo>
                <a:lnTo>
                  <a:pt x="1845831" y="3189313"/>
                </a:lnTo>
                <a:lnTo>
                  <a:pt x="1845831" y="3161195"/>
                </a:lnTo>
                <a:lnTo>
                  <a:pt x="1817370" y="3161195"/>
                </a:lnTo>
                <a:lnTo>
                  <a:pt x="1817370" y="3132734"/>
                </a:lnTo>
                <a:lnTo>
                  <a:pt x="1789252" y="3132734"/>
                </a:lnTo>
                <a:lnTo>
                  <a:pt x="1789252" y="3161195"/>
                </a:lnTo>
                <a:lnTo>
                  <a:pt x="1760791" y="3161195"/>
                </a:lnTo>
                <a:lnTo>
                  <a:pt x="1760791" y="3189313"/>
                </a:lnTo>
                <a:lnTo>
                  <a:pt x="1789252" y="3189313"/>
                </a:lnTo>
                <a:lnTo>
                  <a:pt x="1789252" y="3217774"/>
                </a:lnTo>
                <a:lnTo>
                  <a:pt x="1817370" y="3217774"/>
                </a:lnTo>
                <a:close/>
                <a:moveTo>
                  <a:pt x="1475156" y="3081985"/>
                </a:moveTo>
                <a:lnTo>
                  <a:pt x="1475156" y="3052839"/>
                </a:lnTo>
                <a:lnTo>
                  <a:pt x="1504302" y="3052839"/>
                </a:lnTo>
                <a:lnTo>
                  <a:pt x="1504302" y="3023349"/>
                </a:lnTo>
                <a:lnTo>
                  <a:pt x="1475156" y="3023349"/>
                </a:lnTo>
                <a:lnTo>
                  <a:pt x="1475156" y="2994203"/>
                </a:lnTo>
                <a:lnTo>
                  <a:pt x="1445666" y="2994203"/>
                </a:lnTo>
                <a:lnTo>
                  <a:pt x="1445666" y="3023349"/>
                </a:lnTo>
                <a:lnTo>
                  <a:pt x="1416520" y="3023349"/>
                </a:lnTo>
                <a:lnTo>
                  <a:pt x="1416520" y="3052839"/>
                </a:lnTo>
                <a:lnTo>
                  <a:pt x="1445666" y="3052839"/>
                </a:lnTo>
                <a:lnTo>
                  <a:pt x="1445666" y="3081985"/>
                </a:lnTo>
                <a:lnTo>
                  <a:pt x="1475156" y="3081985"/>
                </a:lnTo>
                <a:close/>
                <a:moveTo>
                  <a:pt x="1680210" y="3217431"/>
                </a:moveTo>
                <a:lnTo>
                  <a:pt x="1680210" y="3189313"/>
                </a:lnTo>
                <a:lnTo>
                  <a:pt x="1708328" y="3189313"/>
                </a:lnTo>
                <a:lnTo>
                  <a:pt x="1708328" y="3161195"/>
                </a:lnTo>
                <a:lnTo>
                  <a:pt x="1680210" y="3161195"/>
                </a:lnTo>
                <a:lnTo>
                  <a:pt x="1680210" y="3133077"/>
                </a:lnTo>
                <a:lnTo>
                  <a:pt x="1652092" y="3133077"/>
                </a:lnTo>
                <a:lnTo>
                  <a:pt x="1652092" y="3161195"/>
                </a:lnTo>
                <a:lnTo>
                  <a:pt x="1623974" y="3161195"/>
                </a:lnTo>
                <a:lnTo>
                  <a:pt x="1623974" y="3189313"/>
                </a:lnTo>
                <a:lnTo>
                  <a:pt x="1652092" y="3189313"/>
                </a:lnTo>
                <a:lnTo>
                  <a:pt x="1652092" y="3217431"/>
                </a:lnTo>
                <a:lnTo>
                  <a:pt x="1680210" y="3217431"/>
                </a:lnTo>
                <a:close/>
                <a:moveTo>
                  <a:pt x="1542707" y="3216402"/>
                </a:moveTo>
                <a:lnTo>
                  <a:pt x="1542707" y="3188970"/>
                </a:lnTo>
                <a:lnTo>
                  <a:pt x="1570139" y="3188970"/>
                </a:lnTo>
                <a:lnTo>
                  <a:pt x="1570139" y="3161538"/>
                </a:lnTo>
                <a:lnTo>
                  <a:pt x="1542707" y="3161538"/>
                </a:lnTo>
                <a:lnTo>
                  <a:pt x="1542707" y="3134106"/>
                </a:lnTo>
                <a:lnTo>
                  <a:pt x="1515275" y="3134106"/>
                </a:lnTo>
                <a:lnTo>
                  <a:pt x="1515275" y="3161538"/>
                </a:lnTo>
                <a:lnTo>
                  <a:pt x="1487843" y="3161538"/>
                </a:lnTo>
                <a:lnTo>
                  <a:pt x="1487843" y="3188970"/>
                </a:lnTo>
                <a:lnTo>
                  <a:pt x="1515275" y="3188970"/>
                </a:lnTo>
                <a:lnTo>
                  <a:pt x="1515275" y="3216402"/>
                </a:lnTo>
                <a:lnTo>
                  <a:pt x="1542707" y="3216402"/>
                </a:lnTo>
                <a:close/>
                <a:moveTo>
                  <a:pt x="1610258" y="3350476"/>
                </a:moveTo>
                <a:lnTo>
                  <a:pt x="1610258" y="3325101"/>
                </a:lnTo>
                <a:lnTo>
                  <a:pt x="1635633" y="3325101"/>
                </a:lnTo>
                <a:lnTo>
                  <a:pt x="1635633" y="3299727"/>
                </a:lnTo>
                <a:lnTo>
                  <a:pt x="1610258" y="3299727"/>
                </a:lnTo>
                <a:lnTo>
                  <a:pt x="1610258" y="3274352"/>
                </a:lnTo>
                <a:lnTo>
                  <a:pt x="1584884" y="3274352"/>
                </a:lnTo>
                <a:lnTo>
                  <a:pt x="1584884" y="3299727"/>
                </a:lnTo>
                <a:lnTo>
                  <a:pt x="1559509" y="3299727"/>
                </a:lnTo>
                <a:lnTo>
                  <a:pt x="1559509" y="3325101"/>
                </a:lnTo>
                <a:lnTo>
                  <a:pt x="1584884" y="3325101"/>
                </a:lnTo>
                <a:lnTo>
                  <a:pt x="1584884" y="3350476"/>
                </a:lnTo>
                <a:lnTo>
                  <a:pt x="1610258" y="3350476"/>
                </a:lnTo>
                <a:close/>
                <a:moveTo>
                  <a:pt x="1405204" y="3215030"/>
                </a:moveTo>
                <a:lnTo>
                  <a:pt x="1405204" y="3188627"/>
                </a:lnTo>
                <a:lnTo>
                  <a:pt x="1431607" y="3188627"/>
                </a:lnTo>
                <a:lnTo>
                  <a:pt x="1431607" y="3161881"/>
                </a:lnTo>
                <a:lnTo>
                  <a:pt x="1405204" y="3161881"/>
                </a:lnTo>
                <a:lnTo>
                  <a:pt x="1405204" y="3135478"/>
                </a:lnTo>
                <a:lnTo>
                  <a:pt x="1378458" y="3135478"/>
                </a:lnTo>
                <a:lnTo>
                  <a:pt x="1378458" y="3161881"/>
                </a:lnTo>
                <a:lnTo>
                  <a:pt x="1352055" y="3161881"/>
                </a:lnTo>
                <a:lnTo>
                  <a:pt x="1352055" y="3188627"/>
                </a:lnTo>
                <a:lnTo>
                  <a:pt x="1378458" y="3188627"/>
                </a:lnTo>
                <a:lnTo>
                  <a:pt x="1378458" y="3215030"/>
                </a:lnTo>
                <a:lnTo>
                  <a:pt x="1405204" y="3215030"/>
                </a:lnTo>
                <a:close/>
                <a:moveTo>
                  <a:pt x="1172718" y="803415"/>
                </a:moveTo>
                <a:lnTo>
                  <a:pt x="1172718" y="830161"/>
                </a:lnTo>
                <a:lnTo>
                  <a:pt x="1145972" y="830161"/>
                </a:lnTo>
                <a:lnTo>
                  <a:pt x="1145972" y="856907"/>
                </a:lnTo>
                <a:lnTo>
                  <a:pt x="1172718" y="856907"/>
                </a:lnTo>
                <a:lnTo>
                  <a:pt x="1172718" y="883653"/>
                </a:lnTo>
                <a:lnTo>
                  <a:pt x="1199464" y="883653"/>
                </a:lnTo>
                <a:lnTo>
                  <a:pt x="1199464" y="856907"/>
                </a:lnTo>
                <a:lnTo>
                  <a:pt x="1226210" y="856907"/>
                </a:lnTo>
                <a:lnTo>
                  <a:pt x="1226210" y="830161"/>
                </a:lnTo>
                <a:lnTo>
                  <a:pt x="1199464" y="830161"/>
                </a:lnTo>
                <a:lnTo>
                  <a:pt x="1199464" y="803415"/>
                </a:lnTo>
                <a:lnTo>
                  <a:pt x="1172718" y="803415"/>
                </a:lnTo>
                <a:close/>
                <a:moveTo>
                  <a:pt x="1241984" y="668312"/>
                </a:moveTo>
                <a:lnTo>
                  <a:pt x="1241984" y="693687"/>
                </a:lnTo>
                <a:lnTo>
                  <a:pt x="1216609" y="693687"/>
                </a:lnTo>
                <a:lnTo>
                  <a:pt x="1216609" y="719061"/>
                </a:lnTo>
                <a:lnTo>
                  <a:pt x="1241984" y="719061"/>
                </a:lnTo>
                <a:lnTo>
                  <a:pt x="1241984" y="744436"/>
                </a:lnTo>
                <a:lnTo>
                  <a:pt x="1267358" y="744436"/>
                </a:lnTo>
                <a:lnTo>
                  <a:pt x="1267358" y="719061"/>
                </a:lnTo>
                <a:lnTo>
                  <a:pt x="1292733" y="719061"/>
                </a:lnTo>
                <a:lnTo>
                  <a:pt x="1292733" y="693687"/>
                </a:lnTo>
                <a:lnTo>
                  <a:pt x="1267358" y="693687"/>
                </a:lnTo>
                <a:lnTo>
                  <a:pt x="1267358" y="668312"/>
                </a:lnTo>
                <a:lnTo>
                  <a:pt x="1241984" y="668312"/>
                </a:lnTo>
                <a:close/>
                <a:moveTo>
                  <a:pt x="1309192" y="801357"/>
                </a:moveTo>
                <a:lnTo>
                  <a:pt x="1309192" y="829475"/>
                </a:lnTo>
                <a:lnTo>
                  <a:pt x="1281074" y="829475"/>
                </a:lnTo>
                <a:lnTo>
                  <a:pt x="1281074" y="857593"/>
                </a:lnTo>
                <a:lnTo>
                  <a:pt x="1309192" y="857593"/>
                </a:lnTo>
                <a:lnTo>
                  <a:pt x="1309192" y="885711"/>
                </a:lnTo>
                <a:lnTo>
                  <a:pt x="1337310" y="885711"/>
                </a:lnTo>
                <a:lnTo>
                  <a:pt x="1337310" y="857593"/>
                </a:lnTo>
                <a:lnTo>
                  <a:pt x="1365428" y="857593"/>
                </a:lnTo>
                <a:lnTo>
                  <a:pt x="1365428" y="829475"/>
                </a:lnTo>
                <a:lnTo>
                  <a:pt x="1337310" y="829475"/>
                </a:lnTo>
                <a:lnTo>
                  <a:pt x="1337310" y="801357"/>
                </a:lnTo>
                <a:lnTo>
                  <a:pt x="1309192" y="801357"/>
                </a:lnTo>
                <a:close/>
                <a:moveTo>
                  <a:pt x="1103452" y="938517"/>
                </a:moveTo>
                <a:lnTo>
                  <a:pt x="1103452" y="966635"/>
                </a:lnTo>
                <a:lnTo>
                  <a:pt x="1075334" y="966635"/>
                </a:lnTo>
                <a:lnTo>
                  <a:pt x="1075334" y="994753"/>
                </a:lnTo>
                <a:lnTo>
                  <a:pt x="1103452" y="994753"/>
                </a:lnTo>
                <a:lnTo>
                  <a:pt x="1103452" y="1022871"/>
                </a:lnTo>
                <a:lnTo>
                  <a:pt x="1131570" y="1022871"/>
                </a:lnTo>
                <a:lnTo>
                  <a:pt x="1131570" y="994753"/>
                </a:lnTo>
                <a:lnTo>
                  <a:pt x="1159688" y="994753"/>
                </a:lnTo>
                <a:lnTo>
                  <a:pt x="1159688" y="966635"/>
                </a:lnTo>
                <a:lnTo>
                  <a:pt x="1131570" y="966635"/>
                </a:lnTo>
                <a:lnTo>
                  <a:pt x="1131570" y="938517"/>
                </a:lnTo>
                <a:lnTo>
                  <a:pt x="1103452" y="938517"/>
                </a:lnTo>
                <a:close/>
                <a:moveTo>
                  <a:pt x="581215" y="2389670"/>
                </a:moveTo>
                <a:lnTo>
                  <a:pt x="581215" y="2364638"/>
                </a:lnTo>
                <a:lnTo>
                  <a:pt x="606247" y="2364638"/>
                </a:lnTo>
                <a:lnTo>
                  <a:pt x="606247" y="2339950"/>
                </a:lnTo>
                <a:lnTo>
                  <a:pt x="581215" y="2339950"/>
                </a:lnTo>
                <a:lnTo>
                  <a:pt x="581215" y="2314918"/>
                </a:lnTo>
                <a:lnTo>
                  <a:pt x="556527" y="2314918"/>
                </a:lnTo>
                <a:lnTo>
                  <a:pt x="556527" y="2339950"/>
                </a:lnTo>
                <a:lnTo>
                  <a:pt x="531495" y="2339950"/>
                </a:lnTo>
                <a:lnTo>
                  <a:pt x="531495" y="2364638"/>
                </a:lnTo>
                <a:lnTo>
                  <a:pt x="556527" y="2364638"/>
                </a:lnTo>
                <a:lnTo>
                  <a:pt x="556527" y="2389670"/>
                </a:lnTo>
                <a:lnTo>
                  <a:pt x="581215" y="2389670"/>
                </a:lnTo>
                <a:close/>
                <a:moveTo>
                  <a:pt x="1036244" y="805472"/>
                </a:moveTo>
                <a:lnTo>
                  <a:pt x="1036244" y="830847"/>
                </a:lnTo>
                <a:lnTo>
                  <a:pt x="1010869" y="830847"/>
                </a:lnTo>
                <a:lnTo>
                  <a:pt x="1010869" y="856221"/>
                </a:lnTo>
                <a:lnTo>
                  <a:pt x="1036244" y="856221"/>
                </a:lnTo>
                <a:lnTo>
                  <a:pt x="1036244" y="881596"/>
                </a:lnTo>
                <a:lnTo>
                  <a:pt x="1061618" y="881596"/>
                </a:lnTo>
                <a:lnTo>
                  <a:pt x="1061618" y="856221"/>
                </a:lnTo>
                <a:lnTo>
                  <a:pt x="1086993" y="856221"/>
                </a:lnTo>
                <a:lnTo>
                  <a:pt x="1086993" y="830847"/>
                </a:lnTo>
                <a:lnTo>
                  <a:pt x="1061618" y="830847"/>
                </a:lnTo>
                <a:lnTo>
                  <a:pt x="1061618" y="805472"/>
                </a:lnTo>
                <a:lnTo>
                  <a:pt x="1036244" y="805472"/>
                </a:lnTo>
                <a:close/>
                <a:moveTo>
                  <a:pt x="1515275" y="665226"/>
                </a:moveTo>
                <a:lnTo>
                  <a:pt x="1515275" y="692658"/>
                </a:lnTo>
                <a:lnTo>
                  <a:pt x="1487843" y="692658"/>
                </a:lnTo>
                <a:lnTo>
                  <a:pt x="1487843" y="720090"/>
                </a:lnTo>
                <a:lnTo>
                  <a:pt x="1515275" y="720090"/>
                </a:lnTo>
                <a:lnTo>
                  <a:pt x="1515275" y="747522"/>
                </a:lnTo>
                <a:lnTo>
                  <a:pt x="1542707" y="747522"/>
                </a:lnTo>
                <a:lnTo>
                  <a:pt x="1542707" y="720090"/>
                </a:lnTo>
                <a:lnTo>
                  <a:pt x="1570139" y="720090"/>
                </a:lnTo>
                <a:lnTo>
                  <a:pt x="1570139" y="692658"/>
                </a:lnTo>
                <a:lnTo>
                  <a:pt x="1542707" y="692658"/>
                </a:lnTo>
                <a:lnTo>
                  <a:pt x="1542707" y="665226"/>
                </a:lnTo>
                <a:lnTo>
                  <a:pt x="1515275" y="665226"/>
                </a:lnTo>
                <a:close/>
                <a:moveTo>
                  <a:pt x="1650035" y="932688"/>
                </a:moveTo>
                <a:lnTo>
                  <a:pt x="1650035" y="964578"/>
                </a:lnTo>
                <a:lnTo>
                  <a:pt x="1618145" y="964578"/>
                </a:lnTo>
                <a:lnTo>
                  <a:pt x="1618145" y="996810"/>
                </a:lnTo>
                <a:lnTo>
                  <a:pt x="1650035" y="996810"/>
                </a:lnTo>
                <a:lnTo>
                  <a:pt x="1650035" y="1028700"/>
                </a:lnTo>
                <a:lnTo>
                  <a:pt x="1682267" y="1028700"/>
                </a:lnTo>
                <a:lnTo>
                  <a:pt x="1682267" y="996810"/>
                </a:lnTo>
                <a:lnTo>
                  <a:pt x="1714157" y="996810"/>
                </a:lnTo>
                <a:lnTo>
                  <a:pt x="1714157" y="964578"/>
                </a:lnTo>
                <a:lnTo>
                  <a:pt x="1682267" y="964578"/>
                </a:lnTo>
                <a:lnTo>
                  <a:pt x="1682267" y="932688"/>
                </a:lnTo>
                <a:lnTo>
                  <a:pt x="1650035" y="932688"/>
                </a:lnTo>
                <a:close/>
                <a:moveTo>
                  <a:pt x="1448067" y="532524"/>
                </a:moveTo>
                <a:lnTo>
                  <a:pt x="1448067" y="556870"/>
                </a:lnTo>
                <a:lnTo>
                  <a:pt x="1423721" y="556870"/>
                </a:lnTo>
                <a:lnTo>
                  <a:pt x="1423721" y="581558"/>
                </a:lnTo>
                <a:lnTo>
                  <a:pt x="1448067" y="581558"/>
                </a:lnTo>
                <a:lnTo>
                  <a:pt x="1448067" y="605904"/>
                </a:lnTo>
                <a:lnTo>
                  <a:pt x="1472755" y="605904"/>
                </a:lnTo>
                <a:lnTo>
                  <a:pt x="1472755" y="581558"/>
                </a:lnTo>
                <a:lnTo>
                  <a:pt x="1497101" y="581558"/>
                </a:lnTo>
                <a:lnTo>
                  <a:pt x="1497101" y="556870"/>
                </a:lnTo>
                <a:lnTo>
                  <a:pt x="1472755" y="556870"/>
                </a:lnTo>
                <a:lnTo>
                  <a:pt x="1472755" y="532524"/>
                </a:lnTo>
                <a:lnTo>
                  <a:pt x="1448067" y="532524"/>
                </a:lnTo>
                <a:close/>
                <a:moveTo>
                  <a:pt x="1378458" y="666598"/>
                </a:moveTo>
                <a:lnTo>
                  <a:pt x="1378458" y="693001"/>
                </a:lnTo>
                <a:lnTo>
                  <a:pt x="1352055" y="693001"/>
                </a:lnTo>
                <a:lnTo>
                  <a:pt x="1352055" y="719747"/>
                </a:lnTo>
                <a:lnTo>
                  <a:pt x="1378458" y="719747"/>
                </a:lnTo>
                <a:lnTo>
                  <a:pt x="1378458" y="746150"/>
                </a:lnTo>
                <a:lnTo>
                  <a:pt x="1405204" y="746150"/>
                </a:lnTo>
                <a:lnTo>
                  <a:pt x="1405204" y="719747"/>
                </a:lnTo>
                <a:lnTo>
                  <a:pt x="1431607" y="719747"/>
                </a:lnTo>
                <a:lnTo>
                  <a:pt x="1431607" y="693001"/>
                </a:lnTo>
                <a:lnTo>
                  <a:pt x="1405204" y="693001"/>
                </a:lnTo>
                <a:lnTo>
                  <a:pt x="1405204" y="666598"/>
                </a:lnTo>
                <a:lnTo>
                  <a:pt x="1378458" y="666598"/>
                </a:lnTo>
                <a:close/>
                <a:moveTo>
                  <a:pt x="967321" y="941261"/>
                </a:moveTo>
                <a:lnTo>
                  <a:pt x="967321" y="967664"/>
                </a:lnTo>
                <a:lnTo>
                  <a:pt x="940918" y="967664"/>
                </a:lnTo>
                <a:lnTo>
                  <a:pt x="940918" y="993724"/>
                </a:lnTo>
                <a:lnTo>
                  <a:pt x="967321" y="993724"/>
                </a:lnTo>
                <a:lnTo>
                  <a:pt x="967321" y="1020128"/>
                </a:lnTo>
                <a:lnTo>
                  <a:pt x="993381" y="1020128"/>
                </a:lnTo>
                <a:lnTo>
                  <a:pt x="993381" y="993724"/>
                </a:lnTo>
                <a:lnTo>
                  <a:pt x="1019785" y="993724"/>
                </a:lnTo>
                <a:lnTo>
                  <a:pt x="1019785" y="967664"/>
                </a:lnTo>
                <a:lnTo>
                  <a:pt x="993381" y="967664"/>
                </a:lnTo>
                <a:lnTo>
                  <a:pt x="993381" y="941261"/>
                </a:lnTo>
                <a:lnTo>
                  <a:pt x="967321" y="941261"/>
                </a:lnTo>
                <a:close/>
                <a:moveTo>
                  <a:pt x="556527" y="1491958"/>
                </a:moveTo>
                <a:lnTo>
                  <a:pt x="556527" y="1516990"/>
                </a:lnTo>
                <a:lnTo>
                  <a:pt x="531495" y="1516990"/>
                </a:lnTo>
                <a:lnTo>
                  <a:pt x="531495" y="1541678"/>
                </a:lnTo>
                <a:lnTo>
                  <a:pt x="556527" y="1541678"/>
                </a:lnTo>
                <a:lnTo>
                  <a:pt x="556527" y="1566710"/>
                </a:lnTo>
                <a:lnTo>
                  <a:pt x="581215" y="1566710"/>
                </a:lnTo>
                <a:lnTo>
                  <a:pt x="581215" y="1541678"/>
                </a:lnTo>
                <a:lnTo>
                  <a:pt x="606247" y="1541678"/>
                </a:lnTo>
                <a:lnTo>
                  <a:pt x="606247" y="1516990"/>
                </a:lnTo>
                <a:lnTo>
                  <a:pt x="581215" y="1516990"/>
                </a:lnTo>
                <a:lnTo>
                  <a:pt x="581215" y="1491958"/>
                </a:lnTo>
                <a:lnTo>
                  <a:pt x="556527" y="1491958"/>
                </a:lnTo>
                <a:close/>
                <a:moveTo>
                  <a:pt x="512635" y="1977847"/>
                </a:moveTo>
                <a:lnTo>
                  <a:pt x="512635" y="1953158"/>
                </a:lnTo>
                <a:lnTo>
                  <a:pt x="537324" y="1953158"/>
                </a:lnTo>
                <a:lnTo>
                  <a:pt x="537324" y="1928470"/>
                </a:lnTo>
                <a:lnTo>
                  <a:pt x="512635" y="1928470"/>
                </a:lnTo>
                <a:lnTo>
                  <a:pt x="512635" y="1903781"/>
                </a:lnTo>
                <a:lnTo>
                  <a:pt x="487947" y="1903781"/>
                </a:lnTo>
                <a:lnTo>
                  <a:pt x="487947" y="1928470"/>
                </a:lnTo>
                <a:lnTo>
                  <a:pt x="463258" y="1928470"/>
                </a:lnTo>
                <a:lnTo>
                  <a:pt x="463258" y="1953158"/>
                </a:lnTo>
                <a:lnTo>
                  <a:pt x="487947" y="1953158"/>
                </a:lnTo>
                <a:lnTo>
                  <a:pt x="487947" y="1977847"/>
                </a:lnTo>
                <a:lnTo>
                  <a:pt x="512635" y="1977847"/>
                </a:lnTo>
                <a:close/>
                <a:moveTo>
                  <a:pt x="898055" y="1077049"/>
                </a:moveTo>
                <a:lnTo>
                  <a:pt x="898055" y="1104138"/>
                </a:lnTo>
                <a:lnTo>
                  <a:pt x="870966" y="1104138"/>
                </a:lnTo>
                <a:lnTo>
                  <a:pt x="870966" y="1131570"/>
                </a:lnTo>
                <a:lnTo>
                  <a:pt x="898055" y="1131570"/>
                </a:lnTo>
                <a:lnTo>
                  <a:pt x="898055" y="1158659"/>
                </a:lnTo>
                <a:lnTo>
                  <a:pt x="925487" y="1158659"/>
                </a:lnTo>
                <a:lnTo>
                  <a:pt x="925487" y="1131570"/>
                </a:lnTo>
                <a:lnTo>
                  <a:pt x="952576" y="1131570"/>
                </a:lnTo>
                <a:lnTo>
                  <a:pt x="952576" y="1104138"/>
                </a:lnTo>
                <a:lnTo>
                  <a:pt x="925487" y="1104138"/>
                </a:lnTo>
                <a:lnTo>
                  <a:pt x="925487" y="1077049"/>
                </a:lnTo>
                <a:lnTo>
                  <a:pt x="898055" y="1077049"/>
                </a:lnTo>
                <a:close/>
                <a:moveTo>
                  <a:pt x="512293" y="2251481"/>
                </a:moveTo>
                <a:lnTo>
                  <a:pt x="512293" y="2227136"/>
                </a:lnTo>
                <a:lnTo>
                  <a:pt x="536638" y="2227136"/>
                </a:lnTo>
                <a:lnTo>
                  <a:pt x="536638" y="2203133"/>
                </a:lnTo>
                <a:lnTo>
                  <a:pt x="512293" y="2203133"/>
                </a:lnTo>
                <a:lnTo>
                  <a:pt x="512293" y="2178787"/>
                </a:lnTo>
                <a:lnTo>
                  <a:pt x="488290" y="2178787"/>
                </a:lnTo>
                <a:lnTo>
                  <a:pt x="488290" y="2203133"/>
                </a:lnTo>
                <a:lnTo>
                  <a:pt x="463944" y="2203133"/>
                </a:lnTo>
                <a:lnTo>
                  <a:pt x="463944" y="2227136"/>
                </a:lnTo>
                <a:lnTo>
                  <a:pt x="488290" y="2227136"/>
                </a:lnTo>
                <a:lnTo>
                  <a:pt x="488290" y="2251481"/>
                </a:lnTo>
                <a:lnTo>
                  <a:pt x="512293" y="2251481"/>
                </a:lnTo>
                <a:close/>
                <a:moveTo>
                  <a:pt x="488290" y="1630147"/>
                </a:moveTo>
                <a:lnTo>
                  <a:pt x="488290" y="1654493"/>
                </a:lnTo>
                <a:lnTo>
                  <a:pt x="463944" y="1654493"/>
                </a:lnTo>
                <a:lnTo>
                  <a:pt x="463944" y="1678496"/>
                </a:lnTo>
                <a:lnTo>
                  <a:pt x="488290" y="1678496"/>
                </a:lnTo>
                <a:lnTo>
                  <a:pt x="488290" y="1702841"/>
                </a:lnTo>
                <a:lnTo>
                  <a:pt x="512293" y="1702841"/>
                </a:lnTo>
                <a:lnTo>
                  <a:pt x="512293" y="1678496"/>
                </a:lnTo>
                <a:lnTo>
                  <a:pt x="536638" y="1678496"/>
                </a:lnTo>
                <a:lnTo>
                  <a:pt x="536638" y="1654493"/>
                </a:lnTo>
                <a:lnTo>
                  <a:pt x="512293" y="1654493"/>
                </a:lnTo>
                <a:lnTo>
                  <a:pt x="512293" y="1630147"/>
                </a:lnTo>
                <a:lnTo>
                  <a:pt x="488290" y="1630147"/>
                </a:lnTo>
                <a:close/>
                <a:moveTo>
                  <a:pt x="830847" y="944004"/>
                </a:moveTo>
                <a:lnTo>
                  <a:pt x="830847" y="968350"/>
                </a:lnTo>
                <a:lnTo>
                  <a:pt x="806501" y="968350"/>
                </a:lnTo>
                <a:lnTo>
                  <a:pt x="806501" y="993038"/>
                </a:lnTo>
                <a:lnTo>
                  <a:pt x="830847" y="993038"/>
                </a:lnTo>
                <a:lnTo>
                  <a:pt x="830847" y="1017384"/>
                </a:lnTo>
                <a:lnTo>
                  <a:pt x="855535" y="1017384"/>
                </a:lnTo>
                <a:lnTo>
                  <a:pt x="855535" y="993038"/>
                </a:lnTo>
                <a:lnTo>
                  <a:pt x="879881" y="993038"/>
                </a:lnTo>
                <a:lnTo>
                  <a:pt x="879881" y="968350"/>
                </a:lnTo>
                <a:lnTo>
                  <a:pt x="855535" y="968350"/>
                </a:lnTo>
                <a:lnTo>
                  <a:pt x="855535" y="944004"/>
                </a:lnTo>
                <a:lnTo>
                  <a:pt x="830847" y="944004"/>
                </a:lnTo>
                <a:close/>
                <a:moveTo>
                  <a:pt x="761924" y="1080135"/>
                </a:moveTo>
                <a:lnTo>
                  <a:pt x="761924" y="1105167"/>
                </a:lnTo>
                <a:lnTo>
                  <a:pt x="736892" y="1105167"/>
                </a:lnTo>
                <a:lnTo>
                  <a:pt x="736892" y="1130541"/>
                </a:lnTo>
                <a:lnTo>
                  <a:pt x="761924" y="1130541"/>
                </a:lnTo>
                <a:lnTo>
                  <a:pt x="761924" y="1155573"/>
                </a:lnTo>
                <a:lnTo>
                  <a:pt x="787298" y="1155573"/>
                </a:lnTo>
                <a:lnTo>
                  <a:pt x="787298" y="1130541"/>
                </a:lnTo>
                <a:lnTo>
                  <a:pt x="812330" y="1130541"/>
                </a:lnTo>
                <a:lnTo>
                  <a:pt x="812330" y="1105167"/>
                </a:lnTo>
                <a:lnTo>
                  <a:pt x="787298" y="1105167"/>
                </a:lnTo>
                <a:lnTo>
                  <a:pt x="787298" y="1080135"/>
                </a:lnTo>
                <a:lnTo>
                  <a:pt x="761924" y="1080135"/>
                </a:lnTo>
                <a:close/>
                <a:moveTo>
                  <a:pt x="624764" y="1354112"/>
                </a:moveTo>
                <a:lnTo>
                  <a:pt x="624764" y="1379487"/>
                </a:lnTo>
                <a:lnTo>
                  <a:pt x="599389" y="1379487"/>
                </a:lnTo>
                <a:lnTo>
                  <a:pt x="599389" y="1404861"/>
                </a:lnTo>
                <a:lnTo>
                  <a:pt x="624764" y="1404861"/>
                </a:lnTo>
                <a:lnTo>
                  <a:pt x="624764" y="1430236"/>
                </a:lnTo>
                <a:lnTo>
                  <a:pt x="650138" y="1430236"/>
                </a:lnTo>
                <a:lnTo>
                  <a:pt x="650138" y="1404861"/>
                </a:lnTo>
                <a:lnTo>
                  <a:pt x="675513" y="1404861"/>
                </a:lnTo>
                <a:lnTo>
                  <a:pt x="675513" y="1379487"/>
                </a:lnTo>
                <a:lnTo>
                  <a:pt x="650138" y="1379487"/>
                </a:lnTo>
                <a:lnTo>
                  <a:pt x="650138" y="1354112"/>
                </a:lnTo>
                <a:lnTo>
                  <a:pt x="624764" y="1354112"/>
                </a:lnTo>
                <a:close/>
                <a:moveTo>
                  <a:pt x="693344" y="1216952"/>
                </a:moveTo>
                <a:lnTo>
                  <a:pt x="693344" y="1242327"/>
                </a:lnTo>
                <a:lnTo>
                  <a:pt x="667969" y="1242327"/>
                </a:lnTo>
                <a:lnTo>
                  <a:pt x="667969" y="1267701"/>
                </a:lnTo>
                <a:lnTo>
                  <a:pt x="693344" y="1267701"/>
                </a:lnTo>
                <a:lnTo>
                  <a:pt x="693344" y="1293076"/>
                </a:lnTo>
                <a:lnTo>
                  <a:pt x="718718" y="1293076"/>
                </a:lnTo>
                <a:lnTo>
                  <a:pt x="718718" y="1267701"/>
                </a:lnTo>
                <a:lnTo>
                  <a:pt x="744093" y="1267701"/>
                </a:lnTo>
                <a:lnTo>
                  <a:pt x="744093" y="1242327"/>
                </a:lnTo>
                <a:lnTo>
                  <a:pt x="718718" y="1242327"/>
                </a:lnTo>
                <a:lnTo>
                  <a:pt x="718718" y="1216952"/>
                </a:lnTo>
                <a:lnTo>
                  <a:pt x="693344" y="1216952"/>
                </a:lnTo>
                <a:close/>
                <a:moveTo>
                  <a:pt x="3577819" y="1280732"/>
                </a:moveTo>
                <a:lnTo>
                  <a:pt x="3594964" y="1280732"/>
                </a:lnTo>
                <a:lnTo>
                  <a:pt x="3594964" y="1263587"/>
                </a:lnTo>
                <a:lnTo>
                  <a:pt x="3612109" y="1263587"/>
                </a:lnTo>
                <a:lnTo>
                  <a:pt x="3612109" y="1246442"/>
                </a:lnTo>
                <a:lnTo>
                  <a:pt x="3594964" y="1246442"/>
                </a:lnTo>
                <a:lnTo>
                  <a:pt x="3594964" y="1229297"/>
                </a:lnTo>
                <a:lnTo>
                  <a:pt x="3577819" y="1229297"/>
                </a:lnTo>
                <a:lnTo>
                  <a:pt x="3577819" y="1246442"/>
                </a:lnTo>
                <a:lnTo>
                  <a:pt x="3560674" y="1246442"/>
                </a:lnTo>
                <a:lnTo>
                  <a:pt x="3560674" y="1263587"/>
                </a:lnTo>
                <a:lnTo>
                  <a:pt x="3577819" y="1263587"/>
                </a:lnTo>
                <a:lnTo>
                  <a:pt x="3577819" y="1280732"/>
                </a:lnTo>
                <a:close/>
                <a:moveTo>
                  <a:pt x="3507867" y="1421663"/>
                </a:moveTo>
                <a:lnTo>
                  <a:pt x="3527755" y="1421663"/>
                </a:lnTo>
                <a:lnTo>
                  <a:pt x="3527755" y="1402118"/>
                </a:lnTo>
                <a:lnTo>
                  <a:pt x="3547301" y="1402118"/>
                </a:lnTo>
                <a:lnTo>
                  <a:pt x="3547301" y="1382230"/>
                </a:lnTo>
                <a:lnTo>
                  <a:pt x="3527755" y="1382230"/>
                </a:lnTo>
                <a:lnTo>
                  <a:pt x="3527755" y="1362685"/>
                </a:lnTo>
                <a:lnTo>
                  <a:pt x="3507867" y="1362685"/>
                </a:lnTo>
                <a:lnTo>
                  <a:pt x="3507867" y="1382230"/>
                </a:lnTo>
                <a:lnTo>
                  <a:pt x="3488322" y="1382230"/>
                </a:lnTo>
                <a:lnTo>
                  <a:pt x="3488322" y="1402118"/>
                </a:lnTo>
                <a:lnTo>
                  <a:pt x="3507867" y="1402118"/>
                </a:lnTo>
                <a:lnTo>
                  <a:pt x="3507867" y="1421663"/>
                </a:lnTo>
                <a:close/>
                <a:moveTo>
                  <a:pt x="3509239" y="1143572"/>
                </a:moveTo>
                <a:lnTo>
                  <a:pt x="3526384" y="1143572"/>
                </a:lnTo>
                <a:lnTo>
                  <a:pt x="3526384" y="1126427"/>
                </a:lnTo>
                <a:lnTo>
                  <a:pt x="3543529" y="1126427"/>
                </a:lnTo>
                <a:lnTo>
                  <a:pt x="3543529" y="1109282"/>
                </a:lnTo>
                <a:lnTo>
                  <a:pt x="3526384" y="1109282"/>
                </a:lnTo>
                <a:lnTo>
                  <a:pt x="3526384" y="1092137"/>
                </a:lnTo>
                <a:lnTo>
                  <a:pt x="3509239" y="1092137"/>
                </a:lnTo>
                <a:lnTo>
                  <a:pt x="3509239" y="1109282"/>
                </a:lnTo>
                <a:lnTo>
                  <a:pt x="3492094" y="1109282"/>
                </a:lnTo>
                <a:lnTo>
                  <a:pt x="3492094" y="1126427"/>
                </a:lnTo>
                <a:lnTo>
                  <a:pt x="3509239" y="1126427"/>
                </a:lnTo>
                <a:lnTo>
                  <a:pt x="3509239" y="1143572"/>
                </a:lnTo>
                <a:close/>
                <a:moveTo>
                  <a:pt x="3510953" y="864108"/>
                </a:moveTo>
                <a:lnTo>
                  <a:pt x="3524669" y="864108"/>
                </a:lnTo>
                <a:lnTo>
                  <a:pt x="3524669" y="850392"/>
                </a:lnTo>
                <a:lnTo>
                  <a:pt x="3538385" y="850392"/>
                </a:lnTo>
                <a:lnTo>
                  <a:pt x="3538385" y="836676"/>
                </a:lnTo>
                <a:lnTo>
                  <a:pt x="3524669" y="836676"/>
                </a:lnTo>
                <a:lnTo>
                  <a:pt x="3524669" y="822960"/>
                </a:lnTo>
                <a:lnTo>
                  <a:pt x="3510953" y="822960"/>
                </a:lnTo>
                <a:lnTo>
                  <a:pt x="3510953" y="836676"/>
                </a:lnTo>
                <a:lnTo>
                  <a:pt x="3497237" y="836676"/>
                </a:lnTo>
                <a:lnTo>
                  <a:pt x="3497237" y="850392"/>
                </a:lnTo>
                <a:lnTo>
                  <a:pt x="3510953" y="850392"/>
                </a:lnTo>
                <a:lnTo>
                  <a:pt x="3510953" y="864108"/>
                </a:lnTo>
                <a:close/>
                <a:moveTo>
                  <a:pt x="3507181" y="1698384"/>
                </a:moveTo>
                <a:lnTo>
                  <a:pt x="3528441" y="1698384"/>
                </a:lnTo>
                <a:lnTo>
                  <a:pt x="3528441" y="1677124"/>
                </a:lnTo>
                <a:lnTo>
                  <a:pt x="3549701" y="1677124"/>
                </a:lnTo>
                <a:lnTo>
                  <a:pt x="3549701" y="1655864"/>
                </a:lnTo>
                <a:lnTo>
                  <a:pt x="3528441" y="1655864"/>
                </a:lnTo>
                <a:lnTo>
                  <a:pt x="3528441" y="1634604"/>
                </a:lnTo>
                <a:lnTo>
                  <a:pt x="3507181" y="1634604"/>
                </a:lnTo>
                <a:lnTo>
                  <a:pt x="3507181" y="1655864"/>
                </a:lnTo>
                <a:lnTo>
                  <a:pt x="3485921" y="1655864"/>
                </a:lnTo>
                <a:lnTo>
                  <a:pt x="3485921" y="1677124"/>
                </a:lnTo>
                <a:lnTo>
                  <a:pt x="3507181" y="1677124"/>
                </a:lnTo>
                <a:lnTo>
                  <a:pt x="3507181" y="1698384"/>
                </a:lnTo>
                <a:close/>
                <a:moveTo>
                  <a:pt x="1652092" y="664540"/>
                </a:moveTo>
                <a:lnTo>
                  <a:pt x="1652092" y="692315"/>
                </a:lnTo>
                <a:lnTo>
                  <a:pt x="1624317" y="692315"/>
                </a:lnTo>
                <a:lnTo>
                  <a:pt x="1624317" y="720433"/>
                </a:lnTo>
                <a:lnTo>
                  <a:pt x="1652092" y="720433"/>
                </a:lnTo>
                <a:lnTo>
                  <a:pt x="1652092" y="748208"/>
                </a:lnTo>
                <a:lnTo>
                  <a:pt x="1680210" y="748208"/>
                </a:lnTo>
                <a:lnTo>
                  <a:pt x="1680210" y="720433"/>
                </a:lnTo>
                <a:lnTo>
                  <a:pt x="1707985" y="720433"/>
                </a:lnTo>
                <a:lnTo>
                  <a:pt x="1707985" y="692315"/>
                </a:lnTo>
                <a:lnTo>
                  <a:pt x="1680210" y="692315"/>
                </a:lnTo>
                <a:lnTo>
                  <a:pt x="1680210" y="664540"/>
                </a:lnTo>
                <a:lnTo>
                  <a:pt x="1652092" y="664540"/>
                </a:lnTo>
                <a:close/>
                <a:moveTo>
                  <a:pt x="3576790" y="1557795"/>
                </a:moveTo>
                <a:lnTo>
                  <a:pt x="3595993" y="1557795"/>
                </a:lnTo>
                <a:lnTo>
                  <a:pt x="3595993" y="1538935"/>
                </a:lnTo>
                <a:lnTo>
                  <a:pt x="3614852" y="1538935"/>
                </a:lnTo>
                <a:lnTo>
                  <a:pt x="3614852" y="1519733"/>
                </a:lnTo>
                <a:lnTo>
                  <a:pt x="3595993" y="1519733"/>
                </a:lnTo>
                <a:lnTo>
                  <a:pt x="3595993" y="1500873"/>
                </a:lnTo>
                <a:lnTo>
                  <a:pt x="3576790" y="1500873"/>
                </a:lnTo>
                <a:lnTo>
                  <a:pt x="3576790" y="1519733"/>
                </a:lnTo>
                <a:lnTo>
                  <a:pt x="3557930" y="1519733"/>
                </a:lnTo>
                <a:lnTo>
                  <a:pt x="3557930" y="1538935"/>
                </a:lnTo>
                <a:lnTo>
                  <a:pt x="3576790" y="1538935"/>
                </a:lnTo>
                <a:lnTo>
                  <a:pt x="3576790" y="1557795"/>
                </a:lnTo>
                <a:close/>
                <a:moveTo>
                  <a:pt x="3439287" y="1284846"/>
                </a:moveTo>
                <a:lnTo>
                  <a:pt x="3459175" y="1284846"/>
                </a:lnTo>
                <a:lnTo>
                  <a:pt x="3459175" y="1264958"/>
                </a:lnTo>
                <a:lnTo>
                  <a:pt x="3479063" y="1264958"/>
                </a:lnTo>
                <a:lnTo>
                  <a:pt x="3479063" y="1245070"/>
                </a:lnTo>
                <a:lnTo>
                  <a:pt x="3459175" y="1245070"/>
                </a:lnTo>
                <a:lnTo>
                  <a:pt x="3459175" y="1225182"/>
                </a:lnTo>
                <a:lnTo>
                  <a:pt x="3439287" y="1225182"/>
                </a:lnTo>
                <a:lnTo>
                  <a:pt x="3439287" y="1245070"/>
                </a:lnTo>
                <a:lnTo>
                  <a:pt x="3419399" y="1245070"/>
                </a:lnTo>
                <a:lnTo>
                  <a:pt x="3419399" y="1264958"/>
                </a:lnTo>
                <a:lnTo>
                  <a:pt x="3439287" y="1264958"/>
                </a:lnTo>
                <a:lnTo>
                  <a:pt x="3439287" y="1284846"/>
                </a:lnTo>
                <a:close/>
                <a:moveTo>
                  <a:pt x="3438259" y="1562595"/>
                </a:moveTo>
                <a:lnTo>
                  <a:pt x="3460204" y="1562595"/>
                </a:lnTo>
                <a:lnTo>
                  <a:pt x="3460204" y="1540307"/>
                </a:lnTo>
                <a:lnTo>
                  <a:pt x="3482492" y="1540307"/>
                </a:lnTo>
                <a:lnTo>
                  <a:pt x="3482492" y="1518361"/>
                </a:lnTo>
                <a:lnTo>
                  <a:pt x="3460204" y="1518361"/>
                </a:lnTo>
                <a:lnTo>
                  <a:pt x="3460204" y="1496073"/>
                </a:lnTo>
                <a:lnTo>
                  <a:pt x="3438259" y="1496073"/>
                </a:lnTo>
                <a:lnTo>
                  <a:pt x="3438259" y="1518361"/>
                </a:lnTo>
                <a:lnTo>
                  <a:pt x="3415970" y="1518361"/>
                </a:lnTo>
                <a:lnTo>
                  <a:pt x="3415970" y="1540307"/>
                </a:lnTo>
                <a:lnTo>
                  <a:pt x="3438259" y="1540307"/>
                </a:lnTo>
                <a:lnTo>
                  <a:pt x="3438259" y="1562595"/>
                </a:lnTo>
                <a:close/>
                <a:moveTo>
                  <a:pt x="3442716" y="725576"/>
                </a:moveTo>
                <a:lnTo>
                  <a:pt x="3455746" y="725576"/>
                </a:lnTo>
                <a:lnTo>
                  <a:pt x="3455746" y="712889"/>
                </a:lnTo>
                <a:lnTo>
                  <a:pt x="3468434" y="712889"/>
                </a:lnTo>
                <a:lnTo>
                  <a:pt x="3468434" y="699859"/>
                </a:lnTo>
                <a:lnTo>
                  <a:pt x="3455746" y="699859"/>
                </a:lnTo>
                <a:lnTo>
                  <a:pt x="3455746" y="687172"/>
                </a:lnTo>
                <a:lnTo>
                  <a:pt x="3442716" y="687172"/>
                </a:lnTo>
                <a:lnTo>
                  <a:pt x="3442716" y="699859"/>
                </a:lnTo>
                <a:lnTo>
                  <a:pt x="3430029" y="699859"/>
                </a:lnTo>
                <a:lnTo>
                  <a:pt x="3430029" y="712889"/>
                </a:lnTo>
                <a:lnTo>
                  <a:pt x="3442716" y="712889"/>
                </a:lnTo>
                <a:lnTo>
                  <a:pt x="3442716" y="725576"/>
                </a:lnTo>
                <a:close/>
                <a:moveTo>
                  <a:pt x="3440659" y="1006069"/>
                </a:moveTo>
                <a:lnTo>
                  <a:pt x="3457804" y="1006069"/>
                </a:lnTo>
                <a:lnTo>
                  <a:pt x="3457804" y="989267"/>
                </a:lnTo>
                <a:lnTo>
                  <a:pt x="3474606" y="989267"/>
                </a:lnTo>
                <a:lnTo>
                  <a:pt x="3474606" y="972122"/>
                </a:lnTo>
                <a:lnTo>
                  <a:pt x="3457804" y="972122"/>
                </a:lnTo>
                <a:lnTo>
                  <a:pt x="3457804" y="955319"/>
                </a:lnTo>
                <a:lnTo>
                  <a:pt x="3440659" y="955319"/>
                </a:lnTo>
                <a:lnTo>
                  <a:pt x="3440659" y="972122"/>
                </a:lnTo>
                <a:lnTo>
                  <a:pt x="3423857" y="972122"/>
                </a:lnTo>
                <a:lnTo>
                  <a:pt x="3423857" y="989267"/>
                </a:lnTo>
                <a:lnTo>
                  <a:pt x="3440659" y="989267"/>
                </a:lnTo>
                <a:lnTo>
                  <a:pt x="3440659" y="1006069"/>
                </a:lnTo>
                <a:close/>
                <a:moveTo>
                  <a:pt x="3579533" y="1001611"/>
                </a:moveTo>
                <a:lnTo>
                  <a:pt x="3593249" y="1001611"/>
                </a:lnTo>
                <a:lnTo>
                  <a:pt x="3593249" y="987552"/>
                </a:lnTo>
                <a:lnTo>
                  <a:pt x="3607308" y="987552"/>
                </a:lnTo>
                <a:lnTo>
                  <a:pt x="3607308" y="973836"/>
                </a:lnTo>
                <a:lnTo>
                  <a:pt x="3593249" y="973836"/>
                </a:lnTo>
                <a:lnTo>
                  <a:pt x="3593249" y="959777"/>
                </a:lnTo>
                <a:lnTo>
                  <a:pt x="3579533" y="959777"/>
                </a:lnTo>
                <a:lnTo>
                  <a:pt x="3579533" y="973836"/>
                </a:lnTo>
                <a:lnTo>
                  <a:pt x="3565474" y="973836"/>
                </a:lnTo>
                <a:lnTo>
                  <a:pt x="3565474" y="987552"/>
                </a:lnTo>
                <a:lnTo>
                  <a:pt x="3579533" y="987552"/>
                </a:lnTo>
                <a:lnTo>
                  <a:pt x="3579533" y="1001611"/>
                </a:lnTo>
                <a:close/>
                <a:moveTo>
                  <a:pt x="3368307" y="1903781"/>
                </a:moveTo>
                <a:lnTo>
                  <a:pt x="3368307" y="1928470"/>
                </a:lnTo>
                <a:lnTo>
                  <a:pt x="3343618" y="1928470"/>
                </a:lnTo>
                <a:lnTo>
                  <a:pt x="3343618" y="1953158"/>
                </a:lnTo>
                <a:lnTo>
                  <a:pt x="3368307" y="1953158"/>
                </a:lnTo>
                <a:lnTo>
                  <a:pt x="3368307" y="1977847"/>
                </a:lnTo>
                <a:lnTo>
                  <a:pt x="3392996" y="1977847"/>
                </a:lnTo>
                <a:lnTo>
                  <a:pt x="3392996" y="1953158"/>
                </a:lnTo>
                <a:lnTo>
                  <a:pt x="3417685" y="1953158"/>
                </a:lnTo>
                <a:lnTo>
                  <a:pt x="3417685" y="1928470"/>
                </a:lnTo>
                <a:lnTo>
                  <a:pt x="3392996" y="1928470"/>
                </a:lnTo>
                <a:lnTo>
                  <a:pt x="3392996" y="1903781"/>
                </a:lnTo>
                <a:lnTo>
                  <a:pt x="3368307" y="1903781"/>
                </a:lnTo>
                <a:close/>
                <a:moveTo>
                  <a:pt x="3716693" y="1275931"/>
                </a:moveTo>
                <a:lnTo>
                  <a:pt x="3730409" y="1275931"/>
                </a:lnTo>
                <a:lnTo>
                  <a:pt x="3730409" y="1261872"/>
                </a:lnTo>
                <a:lnTo>
                  <a:pt x="3744468" y="1261872"/>
                </a:lnTo>
                <a:lnTo>
                  <a:pt x="3744468" y="1248156"/>
                </a:lnTo>
                <a:lnTo>
                  <a:pt x="3730409" y="1248156"/>
                </a:lnTo>
                <a:lnTo>
                  <a:pt x="3730409" y="1234097"/>
                </a:lnTo>
                <a:lnTo>
                  <a:pt x="3716693" y="1234097"/>
                </a:lnTo>
                <a:lnTo>
                  <a:pt x="3716693" y="1248156"/>
                </a:lnTo>
                <a:lnTo>
                  <a:pt x="3702634" y="1248156"/>
                </a:lnTo>
                <a:lnTo>
                  <a:pt x="3702634" y="1261872"/>
                </a:lnTo>
                <a:lnTo>
                  <a:pt x="3716693" y="1261872"/>
                </a:lnTo>
                <a:lnTo>
                  <a:pt x="3716693" y="1275931"/>
                </a:lnTo>
                <a:close/>
                <a:moveTo>
                  <a:pt x="3784588" y="1688783"/>
                </a:moveTo>
                <a:lnTo>
                  <a:pt x="3799675" y="1688783"/>
                </a:lnTo>
                <a:lnTo>
                  <a:pt x="3799675" y="1674038"/>
                </a:lnTo>
                <a:lnTo>
                  <a:pt x="3814420" y="1674038"/>
                </a:lnTo>
                <a:lnTo>
                  <a:pt x="3814420" y="1658950"/>
                </a:lnTo>
                <a:lnTo>
                  <a:pt x="3799675" y="1658950"/>
                </a:lnTo>
                <a:lnTo>
                  <a:pt x="3799675" y="1644206"/>
                </a:lnTo>
                <a:lnTo>
                  <a:pt x="3784588" y="1644206"/>
                </a:lnTo>
                <a:lnTo>
                  <a:pt x="3784588" y="1658950"/>
                </a:lnTo>
                <a:lnTo>
                  <a:pt x="3769843" y="1658950"/>
                </a:lnTo>
                <a:lnTo>
                  <a:pt x="3769843" y="1674038"/>
                </a:lnTo>
                <a:lnTo>
                  <a:pt x="3784588" y="1674038"/>
                </a:lnTo>
                <a:lnTo>
                  <a:pt x="3784588" y="1688783"/>
                </a:lnTo>
                <a:close/>
                <a:moveTo>
                  <a:pt x="3854539" y="1548194"/>
                </a:moveTo>
                <a:lnTo>
                  <a:pt x="3866884" y="1548194"/>
                </a:lnTo>
                <a:lnTo>
                  <a:pt x="3866884" y="1535506"/>
                </a:lnTo>
                <a:lnTo>
                  <a:pt x="3879571" y="1535506"/>
                </a:lnTo>
                <a:lnTo>
                  <a:pt x="3879571" y="1523162"/>
                </a:lnTo>
                <a:lnTo>
                  <a:pt x="3866884" y="1523162"/>
                </a:lnTo>
                <a:lnTo>
                  <a:pt x="3866884" y="1510475"/>
                </a:lnTo>
                <a:lnTo>
                  <a:pt x="3854539" y="1510475"/>
                </a:lnTo>
                <a:lnTo>
                  <a:pt x="3854539" y="1523162"/>
                </a:lnTo>
                <a:lnTo>
                  <a:pt x="3841852" y="1523162"/>
                </a:lnTo>
                <a:lnTo>
                  <a:pt x="3841852" y="1535506"/>
                </a:lnTo>
                <a:lnTo>
                  <a:pt x="3854539" y="1535506"/>
                </a:lnTo>
                <a:lnTo>
                  <a:pt x="3854539" y="1548194"/>
                </a:lnTo>
                <a:close/>
                <a:moveTo>
                  <a:pt x="2091690" y="3217774"/>
                </a:moveTo>
                <a:lnTo>
                  <a:pt x="2091690" y="3189313"/>
                </a:lnTo>
                <a:lnTo>
                  <a:pt x="2120151" y="3189313"/>
                </a:lnTo>
                <a:lnTo>
                  <a:pt x="2120151" y="3161195"/>
                </a:lnTo>
                <a:lnTo>
                  <a:pt x="2091690" y="3161195"/>
                </a:lnTo>
                <a:lnTo>
                  <a:pt x="2091690" y="3132734"/>
                </a:lnTo>
                <a:lnTo>
                  <a:pt x="2063572" y="3132734"/>
                </a:lnTo>
                <a:lnTo>
                  <a:pt x="2063572" y="3161195"/>
                </a:lnTo>
                <a:lnTo>
                  <a:pt x="2035111" y="3161195"/>
                </a:lnTo>
                <a:lnTo>
                  <a:pt x="2035111" y="3189313"/>
                </a:lnTo>
                <a:lnTo>
                  <a:pt x="2063572" y="3189313"/>
                </a:lnTo>
                <a:lnTo>
                  <a:pt x="2063572" y="3217774"/>
                </a:lnTo>
                <a:lnTo>
                  <a:pt x="2091690" y="3217774"/>
                </a:lnTo>
                <a:close/>
                <a:moveTo>
                  <a:pt x="3645713" y="1693926"/>
                </a:moveTo>
                <a:lnTo>
                  <a:pt x="3664229" y="1693926"/>
                </a:lnTo>
                <a:lnTo>
                  <a:pt x="3664229" y="1675752"/>
                </a:lnTo>
                <a:lnTo>
                  <a:pt x="3682403" y="1675752"/>
                </a:lnTo>
                <a:lnTo>
                  <a:pt x="3682403" y="1657236"/>
                </a:lnTo>
                <a:lnTo>
                  <a:pt x="3664229" y="1657236"/>
                </a:lnTo>
                <a:lnTo>
                  <a:pt x="3664229" y="1639062"/>
                </a:lnTo>
                <a:lnTo>
                  <a:pt x="3645713" y="1639062"/>
                </a:lnTo>
                <a:lnTo>
                  <a:pt x="3645713" y="1657236"/>
                </a:lnTo>
                <a:lnTo>
                  <a:pt x="3627539" y="1657236"/>
                </a:lnTo>
                <a:lnTo>
                  <a:pt x="3627539" y="1675752"/>
                </a:lnTo>
                <a:lnTo>
                  <a:pt x="3645713" y="1675752"/>
                </a:lnTo>
                <a:lnTo>
                  <a:pt x="3645713" y="1693926"/>
                </a:lnTo>
                <a:close/>
                <a:moveTo>
                  <a:pt x="3646742" y="1417206"/>
                </a:moveTo>
                <a:lnTo>
                  <a:pt x="3663201" y="1417206"/>
                </a:lnTo>
                <a:lnTo>
                  <a:pt x="3663201" y="1400404"/>
                </a:lnTo>
                <a:lnTo>
                  <a:pt x="3680003" y="1400404"/>
                </a:lnTo>
                <a:lnTo>
                  <a:pt x="3680003" y="1383944"/>
                </a:lnTo>
                <a:lnTo>
                  <a:pt x="3663201" y="1383944"/>
                </a:lnTo>
                <a:lnTo>
                  <a:pt x="3663201" y="1367142"/>
                </a:lnTo>
                <a:lnTo>
                  <a:pt x="3646742" y="1367142"/>
                </a:lnTo>
                <a:lnTo>
                  <a:pt x="3646742" y="1383944"/>
                </a:lnTo>
                <a:lnTo>
                  <a:pt x="3629939" y="1383944"/>
                </a:lnTo>
                <a:lnTo>
                  <a:pt x="3629939" y="1400404"/>
                </a:lnTo>
                <a:lnTo>
                  <a:pt x="3646742" y="1400404"/>
                </a:lnTo>
                <a:lnTo>
                  <a:pt x="3646742" y="1417206"/>
                </a:lnTo>
                <a:close/>
                <a:moveTo>
                  <a:pt x="3715664" y="1552994"/>
                </a:moveTo>
                <a:lnTo>
                  <a:pt x="3731438" y="1552994"/>
                </a:lnTo>
                <a:lnTo>
                  <a:pt x="3731438" y="1537221"/>
                </a:lnTo>
                <a:lnTo>
                  <a:pt x="3747211" y="1537221"/>
                </a:lnTo>
                <a:lnTo>
                  <a:pt x="3747211" y="1521447"/>
                </a:lnTo>
                <a:lnTo>
                  <a:pt x="3731438" y="1521447"/>
                </a:lnTo>
                <a:lnTo>
                  <a:pt x="3731438" y="1505674"/>
                </a:lnTo>
                <a:lnTo>
                  <a:pt x="3715664" y="1505674"/>
                </a:lnTo>
                <a:lnTo>
                  <a:pt x="3715664" y="1521447"/>
                </a:lnTo>
                <a:lnTo>
                  <a:pt x="3699891" y="1521447"/>
                </a:lnTo>
                <a:lnTo>
                  <a:pt x="3699891" y="1537221"/>
                </a:lnTo>
                <a:lnTo>
                  <a:pt x="3715664" y="1537221"/>
                </a:lnTo>
                <a:lnTo>
                  <a:pt x="3715664" y="1552994"/>
                </a:lnTo>
                <a:close/>
                <a:moveTo>
                  <a:pt x="3647770" y="1139114"/>
                </a:moveTo>
                <a:lnTo>
                  <a:pt x="3662172" y="1139114"/>
                </a:lnTo>
                <a:lnTo>
                  <a:pt x="3662172" y="1125055"/>
                </a:lnTo>
                <a:lnTo>
                  <a:pt x="3676231" y="1125055"/>
                </a:lnTo>
                <a:lnTo>
                  <a:pt x="3676231" y="1110653"/>
                </a:lnTo>
                <a:lnTo>
                  <a:pt x="3662172" y="1110653"/>
                </a:lnTo>
                <a:lnTo>
                  <a:pt x="3662172" y="1096594"/>
                </a:lnTo>
                <a:lnTo>
                  <a:pt x="3647770" y="1096594"/>
                </a:lnTo>
                <a:lnTo>
                  <a:pt x="3647770" y="1110653"/>
                </a:lnTo>
                <a:lnTo>
                  <a:pt x="3633712" y="1110653"/>
                </a:lnTo>
                <a:lnTo>
                  <a:pt x="3633712" y="1125055"/>
                </a:lnTo>
                <a:lnTo>
                  <a:pt x="3647770" y="1125055"/>
                </a:lnTo>
                <a:lnTo>
                  <a:pt x="3647770" y="1139114"/>
                </a:lnTo>
                <a:close/>
                <a:moveTo>
                  <a:pt x="3785273" y="1412405"/>
                </a:moveTo>
                <a:lnTo>
                  <a:pt x="3798989" y="1412405"/>
                </a:lnTo>
                <a:lnTo>
                  <a:pt x="3798989" y="1399032"/>
                </a:lnTo>
                <a:lnTo>
                  <a:pt x="3812362" y="1399032"/>
                </a:lnTo>
                <a:lnTo>
                  <a:pt x="3812362" y="1385316"/>
                </a:lnTo>
                <a:lnTo>
                  <a:pt x="3798989" y="1385316"/>
                </a:lnTo>
                <a:lnTo>
                  <a:pt x="3798989" y="1371943"/>
                </a:lnTo>
                <a:lnTo>
                  <a:pt x="3785273" y="1371943"/>
                </a:lnTo>
                <a:lnTo>
                  <a:pt x="3785273" y="1385316"/>
                </a:lnTo>
                <a:lnTo>
                  <a:pt x="3771900" y="1385316"/>
                </a:lnTo>
                <a:lnTo>
                  <a:pt x="3771900" y="1399032"/>
                </a:lnTo>
                <a:lnTo>
                  <a:pt x="3785273" y="1399032"/>
                </a:lnTo>
                <a:lnTo>
                  <a:pt x="3785273" y="1412405"/>
                </a:lnTo>
                <a:close/>
                <a:moveTo>
                  <a:pt x="2571750" y="3080271"/>
                </a:moveTo>
                <a:lnTo>
                  <a:pt x="2571750" y="3052153"/>
                </a:lnTo>
                <a:lnTo>
                  <a:pt x="2599868" y="3052153"/>
                </a:lnTo>
                <a:lnTo>
                  <a:pt x="2599868" y="3024035"/>
                </a:lnTo>
                <a:lnTo>
                  <a:pt x="2571750" y="3024035"/>
                </a:lnTo>
                <a:lnTo>
                  <a:pt x="2571750" y="2995917"/>
                </a:lnTo>
                <a:lnTo>
                  <a:pt x="2543632" y="2995917"/>
                </a:lnTo>
                <a:lnTo>
                  <a:pt x="2543632" y="3024035"/>
                </a:lnTo>
                <a:lnTo>
                  <a:pt x="2515514" y="3024035"/>
                </a:lnTo>
                <a:lnTo>
                  <a:pt x="2515514" y="3052153"/>
                </a:lnTo>
                <a:lnTo>
                  <a:pt x="2543632" y="3052153"/>
                </a:lnTo>
                <a:lnTo>
                  <a:pt x="2543632" y="3080271"/>
                </a:lnTo>
                <a:lnTo>
                  <a:pt x="2571750" y="3080271"/>
                </a:lnTo>
                <a:close/>
                <a:moveTo>
                  <a:pt x="2502142" y="3214688"/>
                </a:moveTo>
                <a:lnTo>
                  <a:pt x="2502142" y="3188284"/>
                </a:lnTo>
                <a:lnTo>
                  <a:pt x="2528545" y="3188284"/>
                </a:lnTo>
                <a:lnTo>
                  <a:pt x="2528545" y="3162224"/>
                </a:lnTo>
                <a:lnTo>
                  <a:pt x="2502142" y="3162224"/>
                </a:lnTo>
                <a:lnTo>
                  <a:pt x="2502142" y="3135821"/>
                </a:lnTo>
                <a:lnTo>
                  <a:pt x="2476081" y="3135821"/>
                </a:lnTo>
                <a:lnTo>
                  <a:pt x="2476081" y="3162224"/>
                </a:lnTo>
                <a:lnTo>
                  <a:pt x="2449678" y="3162224"/>
                </a:lnTo>
                <a:lnTo>
                  <a:pt x="2449678" y="3188284"/>
                </a:lnTo>
                <a:lnTo>
                  <a:pt x="2476081" y="3188284"/>
                </a:lnTo>
                <a:lnTo>
                  <a:pt x="2476081" y="3214688"/>
                </a:lnTo>
                <a:lnTo>
                  <a:pt x="2502142" y="3214688"/>
                </a:lnTo>
                <a:close/>
                <a:moveTo>
                  <a:pt x="2638958" y="3213316"/>
                </a:moveTo>
                <a:lnTo>
                  <a:pt x="2638958" y="3187941"/>
                </a:lnTo>
                <a:lnTo>
                  <a:pt x="2664333" y="3187941"/>
                </a:lnTo>
                <a:lnTo>
                  <a:pt x="2664333" y="3162567"/>
                </a:lnTo>
                <a:lnTo>
                  <a:pt x="2638958" y="3162567"/>
                </a:lnTo>
                <a:lnTo>
                  <a:pt x="2638958" y="3137192"/>
                </a:lnTo>
                <a:lnTo>
                  <a:pt x="2613584" y="3137192"/>
                </a:lnTo>
                <a:lnTo>
                  <a:pt x="2613584" y="3162567"/>
                </a:lnTo>
                <a:lnTo>
                  <a:pt x="2588209" y="3162567"/>
                </a:lnTo>
                <a:lnTo>
                  <a:pt x="2588209" y="3187941"/>
                </a:lnTo>
                <a:lnTo>
                  <a:pt x="2613584" y="3187941"/>
                </a:lnTo>
                <a:lnTo>
                  <a:pt x="2613584" y="3213316"/>
                </a:lnTo>
                <a:lnTo>
                  <a:pt x="2638958" y="3213316"/>
                </a:lnTo>
                <a:close/>
                <a:moveTo>
                  <a:pt x="2432876" y="3349104"/>
                </a:moveTo>
                <a:lnTo>
                  <a:pt x="2432876" y="3324758"/>
                </a:lnTo>
                <a:lnTo>
                  <a:pt x="2457221" y="3324758"/>
                </a:lnTo>
                <a:lnTo>
                  <a:pt x="2457221" y="3300070"/>
                </a:lnTo>
                <a:lnTo>
                  <a:pt x="2432876" y="3300070"/>
                </a:lnTo>
                <a:lnTo>
                  <a:pt x="2432876" y="3275724"/>
                </a:lnTo>
                <a:lnTo>
                  <a:pt x="2408187" y="3275724"/>
                </a:lnTo>
                <a:lnTo>
                  <a:pt x="2408187" y="3300070"/>
                </a:lnTo>
                <a:lnTo>
                  <a:pt x="2383841" y="3300070"/>
                </a:lnTo>
                <a:lnTo>
                  <a:pt x="2383841" y="3324758"/>
                </a:lnTo>
                <a:lnTo>
                  <a:pt x="2408187" y="3324758"/>
                </a:lnTo>
                <a:lnTo>
                  <a:pt x="2408187" y="3349104"/>
                </a:lnTo>
                <a:lnTo>
                  <a:pt x="2432876" y="3349104"/>
                </a:lnTo>
                <a:close/>
                <a:moveTo>
                  <a:pt x="2708224" y="3078213"/>
                </a:moveTo>
                <a:lnTo>
                  <a:pt x="2708224" y="3051467"/>
                </a:lnTo>
                <a:lnTo>
                  <a:pt x="2734970" y="3051467"/>
                </a:lnTo>
                <a:lnTo>
                  <a:pt x="2734970" y="3024721"/>
                </a:lnTo>
                <a:lnTo>
                  <a:pt x="2708224" y="3024721"/>
                </a:lnTo>
                <a:lnTo>
                  <a:pt x="2708224" y="2997975"/>
                </a:lnTo>
                <a:lnTo>
                  <a:pt x="2681478" y="2997975"/>
                </a:lnTo>
                <a:lnTo>
                  <a:pt x="2681478" y="3024721"/>
                </a:lnTo>
                <a:lnTo>
                  <a:pt x="2654732" y="3024721"/>
                </a:lnTo>
                <a:lnTo>
                  <a:pt x="2654732" y="3051467"/>
                </a:lnTo>
                <a:lnTo>
                  <a:pt x="2681478" y="3051467"/>
                </a:lnTo>
                <a:lnTo>
                  <a:pt x="2681478" y="3078213"/>
                </a:lnTo>
                <a:lnTo>
                  <a:pt x="2708224" y="3078213"/>
                </a:lnTo>
                <a:close/>
                <a:moveTo>
                  <a:pt x="2365667" y="3216402"/>
                </a:moveTo>
                <a:lnTo>
                  <a:pt x="2365667" y="3188970"/>
                </a:lnTo>
                <a:lnTo>
                  <a:pt x="2393099" y="3188970"/>
                </a:lnTo>
                <a:lnTo>
                  <a:pt x="2393099" y="3161538"/>
                </a:lnTo>
                <a:lnTo>
                  <a:pt x="2365667" y="3161538"/>
                </a:lnTo>
                <a:lnTo>
                  <a:pt x="2365667" y="3134106"/>
                </a:lnTo>
                <a:lnTo>
                  <a:pt x="2338235" y="3134106"/>
                </a:lnTo>
                <a:lnTo>
                  <a:pt x="2338235" y="3161538"/>
                </a:lnTo>
                <a:lnTo>
                  <a:pt x="2310803" y="3161538"/>
                </a:lnTo>
                <a:lnTo>
                  <a:pt x="2310803" y="3188970"/>
                </a:lnTo>
                <a:lnTo>
                  <a:pt x="2338235" y="3188970"/>
                </a:lnTo>
                <a:lnTo>
                  <a:pt x="2338235" y="3216402"/>
                </a:lnTo>
                <a:lnTo>
                  <a:pt x="2365667" y="3216402"/>
                </a:lnTo>
                <a:close/>
                <a:moveTo>
                  <a:pt x="2159242" y="3351162"/>
                </a:moveTo>
                <a:lnTo>
                  <a:pt x="2159242" y="3325444"/>
                </a:lnTo>
                <a:lnTo>
                  <a:pt x="2184959" y="3325444"/>
                </a:lnTo>
                <a:lnTo>
                  <a:pt x="2184959" y="3299384"/>
                </a:lnTo>
                <a:lnTo>
                  <a:pt x="2159242" y="3299384"/>
                </a:lnTo>
                <a:lnTo>
                  <a:pt x="2159242" y="3273666"/>
                </a:lnTo>
                <a:lnTo>
                  <a:pt x="2133181" y="3273666"/>
                </a:lnTo>
                <a:lnTo>
                  <a:pt x="2133181" y="3299384"/>
                </a:lnTo>
                <a:lnTo>
                  <a:pt x="2107463" y="3299384"/>
                </a:lnTo>
                <a:lnTo>
                  <a:pt x="2107463" y="3325444"/>
                </a:lnTo>
                <a:lnTo>
                  <a:pt x="2133181" y="3325444"/>
                </a:lnTo>
                <a:lnTo>
                  <a:pt x="2133181" y="3351162"/>
                </a:lnTo>
                <a:lnTo>
                  <a:pt x="2159242" y="3351162"/>
                </a:lnTo>
                <a:close/>
                <a:moveTo>
                  <a:pt x="2228850" y="3217088"/>
                </a:moveTo>
                <a:lnTo>
                  <a:pt x="2228850" y="3189313"/>
                </a:lnTo>
                <a:lnTo>
                  <a:pt x="2256625" y="3189313"/>
                </a:lnTo>
                <a:lnTo>
                  <a:pt x="2256625" y="3161195"/>
                </a:lnTo>
                <a:lnTo>
                  <a:pt x="2228850" y="3161195"/>
                </a:lnTo>
                <a:lnTo>
                  <a:pt x="2228850" y="3133420"/>
                </a:lnTo>
                <a:lnTo>
                  <a:pt x="2200732" y="3133420"/>
                </a:lnTo>
                <a:lnTo>
                  <a:pt x="2200732" y="3161195"/>
                </a:lnTo>
                <a:lnTo>
                  <a:pt x="2172958" y="3161195"/>
                </a:lnTo>
                <a:lnTo>
                  <a:pt x="2172958" y="3189313"/>
                </a:lnTo>
                <a:lnTo>
                  <a:pt x="2200732" y="3189313"/>
                </a:lnTo>
                <a:lnTo>
                  <a:pt x="2200732" y="3217088"/>
                </a:lnTo>
                <a:lnTo>
                  <a:pt x="2228850" y="3217088"/>
                </a:lnTo>
                <a:close/>
                <a:moveTo>
                  <a:pt x="2296058" y="3350476"/>
                </a:moveTo>
                <a:lnTo>
                  <a:pt x="2296058" y="3325101"/>
                </a:lnTo>
                <a:lnTo>
                  <a:pt x="2321433" y="3325101"/>
                </a:lnTo>
                <a:lnTo>
                  <a:pt x="2321433" y="3299727"/>
                </a:lnTo>
                <a:lnTo>
                  <a:pt x="2296058" y="3299727"/>
                </a:lnTo>
                <a:lnTo>
                  <a:pt x="2296058" y="3274352"/>
                </a:lnTo>
                <a:lnTo>
                  <a:pt x="2270684" y="3274352"/>
                </a:lnTo>
                <a:lnTo>
                  <a:pt x="2270684" y="3299727"/>
                </a:lnTo>
                <a:lnTo>
                  <a:pt x="2245309" y="3299727"/>
                </a:lnTo>
                <a:lnTo>
                  <a:pt x="2245309" y="3325101"/>
                </a:lnTo>
                <a:lnTo>
                  <a:pt x="2270684" y="3325101"/>
                </a:lnTo>
                <a:lnTo>
                  <a:pt x="2270684" y="3350476"/>
                </a:lnTo>
                <a:lnTo>
                  <a:pt x="2296058" y="3350476"/>
                </a:lnTo>
                <a:close/>
                <a:moveTo>
                  <a:pt x="2844698" y="3076156"/>
                </a:moveTo>
                <a:lnTo>
                  <a:pt x="2844698" y="3050781"/>
                </a:lnTo>
                <a:lnTo>
                  <a:pt x="2870073" y="3050781"/>
                </a:lnTo>
                <a:lnTo>
                  <a:pt x="2870073" y="3025407"/>
                </a:lnTo>
                <a:lnTo>
                  <a:pt x="2844698" y="3025407"/>
                </a:lnTo>
                <a:lnTo>
                  <a:pt x="2844698" y="3000032"/>
                </a:lnTo>
                <a:lnTo>
                  <a:pt x="2819324" y="3000032"/>
                </a:lnTo>
                <a:lnTo>
                  <a:pt x="2819324" y="3025407"/>
                </a:lnTo>
                <a:lnTo>
                  <a:pt x="2793949" y="3025407"/>
                </a:lnTo>
                <a:lnTo>
                  <a:pt x="2793949" y="3050781"/>
                </a:lnTo>
                <a:lnTo>
                  <a:pt x="2819324" y="3050781"/>
                </a:lnTo>
                <a:lnTo>
                  <a:pt x="2819324" y="3076156"/>
                </a:lnTo>
                <a:lnTo>
                  <a:pt x="2844698" y="3076156"/>
                </a:lnTo>
                <a:close/>
                <a:moveTo>
                  <a:pt x="3256178" y="2527516"/>
                </a:moveTo>
                <a:lnTo>
                  <a:pt x="3256178" y="2502141"/>
                </a:lnTo>
                <a:lnTo>
                  <a:pt x="3281553" y="2502141"/>
                </a:lnTo>
                <a:lnTo>
                  <a:pt x="3281553" y="2476767"/>
                </a:lnTo>
                <a:lnTo>
                  <a:pt x="3256178" y="2476767"/>
                </a:lnTo>
                <a:lnTo>
                  <a:pt x="3256178" y="2451392"/>
                </a:lnTo>
                <a:lnTo>
                  <a:pt x="3230804" y="2451392"/>
                </a:lnTo>
                <a:lnTo>
                  <a:pt x="3230804" y="2476767"/>
                </a:lnTo>
                <a:lnTo>
                  <a:pt x="3205429" y="2476767"/>
                </a:lnTo>
                <a:lnTo>
                  <a:pt x="3205429" y="2502141"/>
                </a:lnTo>
                <a:lnTo>
                  <a:pt x="3230804" y="2502141"/>
                </a:lnTo>
                <a:lnTo>
                  <a:pt x="3230804" y="2527516"/>
                </a:lnTo>
                <a:lnTo>
                  <a:pt x="3256178" y="2527516"/>
                </a:lnTo>
                <a:close/>
                <a:moveTo>
                  <a:pt x="3187598" y="2664676"/>
                </a:moveTo>
                <a:lnTo>
                  <a:pt x="3187598" y="2639301"/>
                </a:lnTo>
                <a:lnTo>
                  <a:pt x="3212973" y="2639301"/>
                </a:lnTo>
                <a:lnTo>
                  <a:pt x="3212973" y="2613927"/>
                </a:lnTo>
                <a:lnTo>
                  <a:pt x="3187598" y="2613927"/>
                </a:lnTo>
                <a:lnTo>
                  <a:pt x="3187598" y="2588552"/>
                </a:lnTo>
                <a:lnTo>
                  <a:pt x="3162224" y="2588552"/>
                </a:lnTo>
                <a:lnTo>
                  <a:pt x="3162224" y="2613927"/>
                </a:lnTo>
                <a:lnTo>
                  <a:pt x="3136849" y="2613927"/>
                </a:lnTo>
                <a:lnTo>
                  <a:pt x="3136849" y="2639301"/>
                </a:lnTo>
                <a:lnTo>
                  <a:pt x="3162224" y="2639301"/>
                </a:lnTo>
                <a:lnTo>
                  <a:pt x="3162224" y="2664676"/>
                </a:lnTo>
                <a:lnTo>
                  <a:pt x="3187598" y="2664676"/>
                </a:lnTo>
                <a:close/>
                <a:moveTo>
                  <a:pt x="3324416" y="2389670"/>
                </a:moveTo>
                <a:lnTo>
                  <a:pt x="3324416" y="2364638"/>
                </a:lnTo>
                <a:lnTo>
                  <a:pt x="3349447" y="2364638"/>
                </a:lnTo>
                <a:lnTo>
                  <a:pt x="3349447" y="2339950"/>
                </a:lnTo>
                <a:lnTo>
                  <a:pt x="3324416" y="2339950"/>
                </a:lnTo>
                <a:lnTo>
                  <a:pt x="3324416" y="2314918"/>
                </a:lnTo>
                <a:lnTo>
                  <a:pt x="3299727" y="2314918"/>
                </a:lnTo>
                <a:lnTo>
                  <a:pt x="3299727" y="2339950"/>
                </a:lnTo>
                <a:lnTo>
                  <a:pt x="3274695" y="2339950"/>
                </a:lnTo>
                <a:lnTo>
                  <a:pt x="3274695" y="2364638"/>
                </a:lnTo>
                <a:lnTo>
                  <a:pt x="3299727" y="2364638"/>
                </a:lnTo>
                <a:lnTo>
                  <a:pt x="3299727" y="2389670"/>
                </a:lnTo>
                <a:lnTo>
                  <a:pt x="3324416" y="2389670"/>
                </a:lnTo>
                <a:close/>
                <a:moveTo>
                  <a:pt x="3118676" y="2801150"/>
                </a:moveTo>
                <a:lnTo>
                  <a:pt x="3118676" y="2776118"/>
                </a:lnTo>
                <a:lnTo>
                  <a:pt x="3143707" y="2776118"/>
                </a:lnTo>
                <a:lnTo>
                  <a:pt x="3143707" y="2751430"/>
                </a:lnTo>
                <a:lnTo>
                  <a:pt x="3118676" y="2751430"/>
                </a:lnTo>
                <a:lnTo>
                  <a:pt x="3118676" y="2726398"/>
                </a:lnTo>
                <a:lnTo>
                  <a:pt x="3093987" y="2726398"/>
                </a:lnTo>
                <a:lnTo>
                  <a:pt x="3093987" y="2751430"/>
                </a:lnTo>
                <a:lnTo>
                  <a:pt x="3068955" y="2751430"/>
                </a:lnTo>
                <a:lnTo>
                  <a:pt x="3068955" y="2776118"/>
                </a:lnTo>
                <a:lnTo>
                  <a:pt x="3093987" y="2776118"/>
                </a:lnTo>
                <a:lnTo>
                  <a:pt x="3093987" y="2801150"/>
                </a:lnTo>
                <a:lnTo>
                  <a:pt x="3118676" y="2801150"/>
                </a:lnTo>
                <a:close/>
                <a:moveTo>
                  <a:pt x="2913622" y="2940368"/>
                </a:moveTo>
                <a:lnTo>
                  <a:pt x="2913622" y="2913964"/>
                </a:lnTo>
                <a:lnTo>
                  <a:pt x="2940025" y="2913964"/>
                </a:lnTo>
                <a:lnTo>
                  <a:pt x="2940025" y="2887904"/>
                </a:lnTo>
                <a:lnTo>
                  <a:pt x="2913622" y="2887904"/>
                </a:lnTo>
                <a:lnTo>
                  <a:pt x="2913622" y="2861501"/>
                </a:lnTo>
                <a:lnTo>
                  <a:pt x="2887561" y="2861501"/>
                </a:lnTo>
                <a:lnTo>
                  <a:pt x="2887561" y="2887904"/>
                </a:lnTo>
                <a:lnTo>
                  <a:pt x="2861158" y="2887904"/>
                </a:lnTo>
                <a:lnTo>
                  <a:pt x="2861158" y="2913964"/>
                </a:lnTo>
                <a:lnTo>
                  <a:pt x="2887561" y="2913964"/>
                </a:lnTo>
                <a:lnTo>
                  <a:pt x="2887561" y="2940368"/>
                </a:lnTo>
                <a:lnTo>
                  <a:pt x="2913622" y="2940368"/>
                </a:lnTo>
                <a:close/>
                <a:moveTo>
                  <a:pt x="3050096" y="2937624"/>
                </a:moveTo>
                <a:lnTo>
                  <a:pt x="3050096" y="2913278"/>
                </a:lnTo>
                <a:lnTo>
                  <a:pt x="3074441" y="2913278"/>
                </a:lnTo>
                <a:lnTo>
                  <a:pt x="3074441" y="2888590"/>
                </a:lnTo>
                <a:lnTo>
                  <a:pt x="3050096" y="2888590"/>
                </a:lnTo>
                <a:lnTo>
                  <a:pt x="3050096" y="2864244"/>
                </a:lnTo>
                <a:lnTo>
                  <a:pt x="3025407" y="2864244"/>
                </a:lnTo>
                <a:lnTo>
                  <a:pt x="3025407" y="2888590"/>
                </a:lnTo>
                <a:lnTo>
                  <a:pt x="3001061" y="2888590"/>
                </a:lnTo>
                <a:lnTo>
                  <a:pt x="3001061" y="2913278"/>
                </a:lnTo>
                <a:lnTo>
                  <a:pt x="3025407" y="2913278"/>
                </a:lnTo>
                <a:lnTo>
                  <a:pt x="3025407" y="2937624"/>
                </a:lnTo>
                <a:lnTo>
                  <a:pt x="3050096" y="2937624"/>
                </a:lnTo>
                <a:close/>
                <a:moveTo>
                  <a:pt x="3392653" y="2251481"/>
                </a:moveTo>
                <a:lnTo>
                  <a:pt x="3392653" y="2227136"/>
                </a:lnTo>
                <a:lnTo>
                  <a:pt x="3416999" y="2227136"/>
                </a:lnTo>
                <a:lnTo>
                  <a:pt x="3416999" y="2203133"/>
                </a:lnTo>
                <a:lnTo>
                  <a:pt x="3392653" y="2203133"/>
                </a:lnTo>
                <a:lnTo>
                  <a:pt x="3392653" y="2178787"/>
                </a:lnTo>
                <a:lnTo>
                  <a:pt x="3368650" y="2178787"/>
                </a:lnTo>
                <a:lnTo>
                  <a:pt x="3368650" y="2203133"/>
                </a:lnTo>
                <a:lnTo>
                  <a:pt x="3344304" y="2203133"/>
                </a:lnTo>
                <a:lnTo>
                  <a:pt x="3344304" y="2227136"/>
                </a:lnTo>
                <a:lnTo>
                  <a:pt x="3368650" y="2227136"/>
                </a:lnTo>
                <a:lnTo>
                  <a:pt x="3368650" y="2251481"/>
                </a:lnTo>
                <a:lnTo>
                  <a:pt x="3392653" y="2251481"/>
                </a:lnTo>
                <a:close/>
                <a:moveTo>
                  <a:pt x="2777490" y="2943111"/>
                </a:moveTo>
                <a:lnTo>
                  <a:pt x="2777490" y="2914993"/>
                </a:lnTo>
                <a:lnTo>
                  <a:pt x="2805608" y="2914993"/>
                </a:lnTo>
                <a:lnTo>
                  <a:pt x="2805608" y="2886875"/>
                </a:lnTo>
                <a:lnTo>
                  <a:pt x="2777490" y="2886875"/>
                </a:lnTo>
                <a:lnTo>
                  <a:pt x="2777490" y="2858757"/>
                </a:lnTo>
                <a:lnTo>
                  <a:pt x="2749372" y="2858757"/>
                </a:lnTo>
                <a:lnTo>
                  <a:pt x="2749372" y="2886875"/>
                </a:lnTo>
                <a:lnTo>
                  <a:pt x="2721254" y="2886875"/>
                </a:lnTo>
                <a:lnTo>
                  <a:pt x="2721254" y="2914993"/>
                </a:lnTo>
                <a:lnTo>
                  <a:pt x="2749372" y="2914993"/>
                </a:lnTo>
                <a:lnTo>
                  <a:pt x="2749372" y="2943111"/>
                </a:lnTo>
                <a:lnTo>
                  <a:pt x="2777490" y="2943111"/>
                </a:lnTo>
                <a:close/>
                <a:moveTo>
                  <a:pt x="2982544" y="2804236"/>
                </a:moveTo>
                <a:lnTo>
                  <a:pt x="2982544" y="2777147"/>
                </a:lnTo>
                <a:lnTo>
                  <a:pt x="3009634" y="2777147"/>
                </a:lnTo>
                <a:lnTo>
                  <a:pt x="3009634" y="2750401"/>
                </a:lnTo>
                <a:lnTo>
                  <a:pt x="2982544" y="2750401"/>
                </a:lnTo>
                <a:lnTo>
                  <a:pt x="2982544" y="2723312"/>
                </a:lnTo>
                <a:lnTo>
                  <a:pt x="2955798" y="2723312"/>
                </a:lnTo>
                <a:lnTo>
                  <a:pt x="2955798" y="2750401"/>
                </a:lnTo>
                <a:lnTo>
                  <a:pt x="2928709" y="2750401"/>
                </a:lnTo>
                <a:lnTo>
                  <a:pt x="2928709" y="2777147"/>
                </a:lnTo>
                <a:lnTo>
                  <a:pt x="2955798" y="2777147"/>
                </a:lnTo>
                <a:lnTo>
                  <a:pt x="2955798" y="2804236"/>
                </a:lnTo>
                <a:lnTo>
                  <a:pt x="2982544" y="2804236"/>
                </a:lnTo>
                <a:close/>
                <a:moveTo>
                  <a:pt x="1584884" y="531152"/>
                </a:moveTo>
                <a:lnTo>
                  <a:pt x="1584884" y="556527"/>
                </a:lnTo>
                <a:lnTo>
                  <a:pt x="1559509" y="556527"/>
                </a:lnTo>
                <a:lnTo>
                  <a:pt x="1559509" y="581901"/>
                </a:lnTo>
                <a:lnTo>
                  <a:pt x="1584884" y="581901"/>
                </a:lnTo>
                <a:lnTo>
                  <a:pt x="1584884" y="607276"/>
                </a:lnTo>
                <a:lnTo>
                  <a:pt x="1610258" y="607276"/>
                </a:lnTo>
                <a:lnTo>
                  <a:pt x="1610258" y="581901"/>
                </a:lnTo>
                <a:lnTo>
                  <a:pt x="1635633" y="581901"/>
                </a:lnTo>
                <a:lnTo>
                  <a:pt x="1635633" y="556527"/>
                </a:lnTo>
                <a:lnTo>
                  <a:pt x="1610258" y="556527"/>
                </a:lnTo>
                <a:lnTo>
                  <a:pt x="1610258" y="531152"/>
                </a:lnTo>
                <a:lnTo>
                  <a:pt x="1584884" y="531152"/>
                </a:lnTo>
                <a:close/>
                <a:moveTo>
                  <a:pt x="1544764" y="2947911"/>
                </a:moveTo>
                <a:lnTo>
                  <a:pt x="1544764" y="2916707"/>
                </a:lnTo>
                <a:lnTo>
                  <a:pt x="1575968" y="2916707"/>
                </a:lnTo>
                <a:lnTo>
                  <a:pt x="1575968" y="2885161"/>
                </a:lnTo>
                <a:lnTo>
                  <a:pt x="1544764" y="2885161"/>
                </a:lnTo>
                <a:lnTo>
                  <a:pt x="1544764" y="2853957"/>
                </a:lnTo>
                <a:lnTo>
                  <a:pt x="1513218" y="2853957"/>
                </a:lnTo>
                <a:lnTo>
                  <a:pt x="1513218" y="2885161"/>
                </a:lnTo>
                <a:lnTo>
                  <a:pt x="1482014" y="2885161"/>
                </a:lnTo>
                <a:lnTo>
                  <a:pt x="1482014" y="2916707"/>
                </a:lnTo>
                <a:lnTo>
                  <a:pt x="1513218" y="2916707"/>
                </a:lnTo>
                <a:lnTo>
                  <a:pt x="1513218" y="2947911"/>
                </a:lnTo>
                <a:lnTo>
                  <a:pt x="1544764" y="2947911"/>
                </a:lnTo>
                <a:close/>
                <a:moveTo>
                  <a:pt x="1339024" y="2811094"/>
                </a:moveTo>
                <a:lnTo>
                  <a:pt x="1339024" y="2779547"/>
                </a:lnTo>
                <a:lnTo>
                  <a:pt x="1370571" y="2779547"/>
                </a:lnTo>
                <a:lnTo>
                  <a:pt x="1370571" y="2748001"/>
                </a:lnTo>
                <a:lnTo>
                  <a:pt x="1339024" y="2748001"/>
                </a:lnTo>
                <a:lnTo>
                  <a:pt x="1339024" y="2716454"/>
                </a:lnTo>
                <a:lnTo>
                  <a:pt x="1307478" y="2716454"/>
                </a:lnTo>
                <a:lnTo>
                  <a:pt x="1307478" y="2748001"/>
                </a:lnTo>
                <a:lnTo>
                  <a:pt x="1275931" y="2748001"/>
                </a:lnTo>
                <a:lnTo>
                  <a:pt x="1275931" y="2779547"/>
                </a:lnTo>
                <a:lnTo>
                  <a:pt x="1307478" y="2779547"/>
                </a:lnTo>
                <a:lnTo>
                  <a:pt x="1307478" y="2811094"/>
                </a:lnTo>
                <a:lnTo>
                  <a:pt x="1339024" y="2811094"/>
                </a:lnTo>
                <a:close/>
                <a:moveTo>
                  <a:pt x="1201179" y="2809380"/>
                </a:moveTo>
                <a:lnTo>
                  <a:pt x="1201179" y="2778862"/>
                </a:lnTo>
                <a:lnTo>
                  <a:pt x="1231697" y="2778862"/>
                </a:lnTo>
                <a:lnTo>
                  <a:pt x="1231697" y="2748686"/>
                </a:lnTo>
                <a:lnTo>
                  <a:pt x="1201179" y="2748686"/>
                </a:lnTo>
                <a:lnTo>
                  <a:pt x="1201179" y="2718168"/>
                </a:lnTo>
                <a:lnTo>
                  <a:pt x="1171003" y="2718168"/>
                </a:lnTo>
                <a:lnTo>
                  <a:pt x="1171003" y="2748686"/>
                </a:lnTo>
                <a:lnTo>
                  <a:pt x="1140485" y="2748686"/>
                </a:lnTo>
                <a:lnTo>
                  <a:pt x="1140485" y="2778862"/>
                </a:lnTo>
                <a:lnTo>
                  <a:pt x="1171003" y="2778862"/>
                </a:lnTo>
                <a:lnTo>
                  <a:pt x="1171003" y="2809380"/>
                </a:lnTo>
                <a:lnTo>
                  <a:pt x="1201179" y="2809380"/>
                </a:lnTo>
                <a:close/>
                <a:moveTo>
                  <a:pt x="1476527" y="2812123"/>
                </a:moveTo>
                <a:lnTo>
                  <a:pt x="1476527" y="2779890"/>
                </a:lnTo>
                <a:lnTo>
                  <a:pt x="1508760" y="2779890"/>
                </a:lnTo>
                <a:lnTo>
                  <a:pt x="1508760" y="2747658"/>
                </a:lnTo>
                <a:lnTo>
                  <a:pt x="1476527" y="2747658"/>
                </a:lnTo>
                <a:lnTo>
                  <a:pt x="1476527" y="2715425"/>
                </a:lnTo>
                <a:lnTo>
                  <a:pt x="1444295" y="2715425"/>
                </a:lnTo>
                <a:lnTo>
                  <a:pt x="1444295" y="2747658"/>
                </a:lnTo>
                <a:lnTo>
                  <a:pt x="1412062" y="2747658"/>
                </a:lnTo>
                <a:lnTo>
                  <a:pt x="1412062" y="2779890"/>
                </a:lnTo>
                <a:lnTo>
                  <a:pt x="1444295" y="2779890"/>
                </a:lnTo>
                <a:lnTo>
                  <a:pt x="1444295" y="2812123"/>
                </a:lnTo>
                <a:lnTo>
                  <a:pt x="1476527" y="2812123"/>
                </a:lnTo>
                <a:close/>
                <a:moveTo>
                  <a:pt x="1406919" y="2946540"/>
                </a:moveTo>
                <a:lnTo>
                  <a:pt x="1406919" y="2916022"/>
                </a:lnTo>
                <a:lnTo>
                  <a:pt x="1437437" y="2916022"/>
                </a:lnTo>
                <a:lnTo>
                  <a:pt x="1437437" y="2885846"/>
                </a:lnTo>
                <a:lnTo>
                  <a:pt x="1406919" y="2885846"/>
                </a:lnTo>
                <a:lnTo>
                  <a:pt x="1406919" y="2855328"/>
                </a:lnTo>
                <a:lnTo>
                  <a:pt x="1376743" y="2855328"/>
                </a:lnTo>
                <a:lnTo>
                  <a:pt x="1376743" y="2885846"/>
                </a:lnTo>
                <a:lnTo>
                  <a:pt x="1346225" y="2885846"/>
                </a:lnTo>
                <a:lnTo>
                  <a:pt x="1346225" y="2916022"/>
                </a:lnTo>
                <a:lnTo>
                  <a:pt x="1376743" y="2916022"/>
                </a:lnTo>
                <a:lnTo>
                  <a:pt x="1376743" y="2946540"/>
                </a:lnTo>
                <a:lnTo>
                  <a:pt x="1406919" y="2946540"/>
                </a:lnTo>
                <a:close/>
                <a:moveTo>
                  <a:pt x="1269416" y="2945168"/>
                </a:moveTo>
                <a:lnTo>
                  <a:pt x="1269416" y="2915679"/>
                </a:lnTo>
                <a:lnTo>
                  <a:pt x="1298905" y="2915679"/>
                </a:lnTo>
                <a:lnTo>
                  <a:pt x="1298905" y="2886189"/>
                </a:lnTo>
                <a:lnTo>
                  <a:pt x="1269416" y="2886189"/>
                </a:lnTo>
                <a:lnTo>
                  <a:pt x="1269416" y="2856700"/>
                </a:lnTo>
                <a:lnTo>
                  <a:pt x="1239926" y="2856700"/>
                </a:lnTo>
                <a:lnTo>
                  <a:pt x="1239926" y="2886189"/>
                </a:lnTo>
                <a:lnTo>
                  <a:pt x="1210437" y="2886189"/>
                </a:lnTo>
                <a:lnTo>
                  <a:pt x="1210437" y="2915679"/>
                </a:lnTo>
                <a:lnTo>
                  <a:pt x="1239926" y="2915679"/>
                </a:lnTo>
                <a:lnTo>
                  <a:pt x="1239926" y="2945168"/>
                </a:lnTo>
                <a:lnTo>
                  <a:pt x="1269416" y="2945168"/>
                </a:lnTo>
                <a:close/>
                <a:moveTo>
                  <a:pt x="926516" y="2534031"/>
                </a:moveTo>
                <a:lnTo>
                  <a:pt x="926516" y="2504199"/>
                </a:lnTo>
                <a:lnTo>
                  <a:pt x="956348" y="2504199"/>
                </a:lnTo>
                <a:lnTo>
                  <a:pt x="956348" y="2474709"/>
                </a:lnTo>
                <a:lnTo>
                  <a:pt x="926516" y="2474709"/>
                </a:lnTo>
                <a:lnTo>
                  <a:pt x="926516" y="2444877"/>
                </a:lnTo>
                <a:lnTo>
                  <a:pt x="897026" y="2444877"/>
                </a:lnTo>
                <a:lnTo>
                  <a:pt x="897026" y="2474709"/>
                </a:lnTo>
                <a:lnTo>
                  <a:pt x="867194" y="2474709"/>
                </a:lnTo>
                <a:lnTo>
                  <a:pt x="867194" y="2504199"/>
                </a:lnTo>
                <a:lnTo>
                  <a:pt x="897026" y="2504199"/>
                </a:lnTo>
                <a:lnTo>
                  <a:pt x="897026" y="2534031"/>
                </a:lnTo>
                <a:lnTo>
                  <a:pt x="926516" y="2534031"/>
                </a:lnTo>
                <a:close/>
                <a:moveTo>
                  <a:pt x="995096" y="2670848"/>
                </a:moveTo>
                <a:lnTo>
                  <a:pt x="995096" y="2641359"/>
                </a:lnTo>
                <a:lnTo>
                  <a:pt x="1024585" y="2641359"/>
                </a:lnTo>
                <a:lnTo>
                  <a:pt x="1024585" y="2611869"/>
                </a:lnTo>
                <a:lnTo>
                  <a:pt x="995096" y="2611869"/>
                </a:lnTo>
                <a:lnTo>
                  <a:pt x="995096" y="2582380"/>
                </a:lnTo>
                <a:lnTo>
                  <a:pt x="965606" y="2582380"/>
                </a:lnTo>
                <a:lnTo>
                  <a:pt x="965606" y="2611869"/>
                </a:lnTo>
                <a:lnTo>
                  <a:pt x="936117" y="2611869"/>
                </a:lnTo>
                <a:lnTo>
                  <a:pt x="936117" y="2641359"/>
                </a:lnTo>
                <a:lnTo>
                  <a:pt x="965606" y="2641359"/>
                </a:lnTo>
                <a:lnTo>
                  <a:pt x="965606" y="2670848"/>
                </a:lnTo>
                <a:lnTo>
                  <a:pt x="995096" y="2670848"/>
                </a:lnTo>
                <a:close/>
                <a:moveTo>
                  <a:pt x="1132942" y="2673248"/>
                </a:moveTo>
                <a:lnTo>
                  <a:pt x="1132942" y="2642045"/>
                </a:lnTo>
                <a:lnTo>
                  <a:pt x="1164145" y="2642045"/>
                </a:lnTo>
                <a:lnTo>
                  <a:pt x="1164145" y="2611184"/>
                </a:lnTo>
                <a:lnTo>
                  <a:pt x="1132942" y="2611184"/>
                </a:lnTo>
                <a:lnTo>
                  <a:pt x="1132942" y="2579980"/>
                </a:lnTo>
                <a:lnTo>
                  <a:pt x="1102081" y="2579980"/>
                </a:lnTo>
                <a:lnTo>
                  <a:pt x="1102081" y="2611184"/>
                </a:lnTo>
                <a:lnTo>
                  <a:pt x="1070877" y="2611184"/>
                </a:lnTo>
                <a:lnTo>
                  <a:pt x="1070877" y="2642045"/>
                </a:lnTo>
                <a:lnTo>
                  <a:pt x="1102081" y="2642045"/>
                </a:lnTo>
                <a:lnTo>
                  <a:pt x="1102081" y="2673248"/>
                </a:lnTo>
                <a:lnTo>
                  <a:pt x="1132942" y="2673248"/>
                </a:lnTo>
                <a:close/>
                <a:moveTo>
                  <a:pt x="1063333" y="2807322"/>
                </a:moveTo>
                <a:lnTo>
                  <a:pt x="1063333" y="2778176"/>
                </a:lnTo>
                <a:lnTo>
                  <a:pt x="1092479" y="2778176"/>
                </a:lnTo>
                <a:lnTo>
                  <a:pt x="1092479" y="2749372"/>
                </a:lnTo>
                <a:lnTo>
                  <a:pt x="1063333" y="2749372"/>
                </a:lnTo>
                <a:lnTo>
                  <a:pt x="1063333" y="2720226"/>
                </a:lnTo>
                <a:lnTo>
                  <a:pt x="1034529" y="2720226"/>
                </a:lnTo>
                <a:lnTo>
                  <a:pt x="1034529" y="2749372"/>
                </a:lnTo>
                <a:lnTo>
                  <a:pt x="1005383" y="2749372"/>
                </a:lnTo>
                <a:lnTo>
                  <a:pt x="1005383" y="2778176"/>
                </a:lnTo>
                <a:lnTo>
                  <a:pt x="1034529" y="2778176"/>
                </a:lnTo>
                <a:lnTo>
                  <a:pt x="1034529" y="2807322"/>
                </a:lnTo>
                <a:lnTo>
                  <a:pt x="1063333" y="2807322"/>
                </a:lnTo>
                <a:close/>
                <a:moveTo>
                  <a:pt x="2161299" y="3083700"/>
                </a:moveTo>
                <a:lnTo>
                  <a:pt x="2161299" y="3053182"/>
                </a:lnTo>
                <a:lnTo>
                  <a:pt x="2191817" y="3053182"/>
                </a:lnTo>
                <a:lnTo>
                  <a:pt x="2191817" y="3023006"/>
                </a:lnTo>
                <a:lnTo>
                  <a:pt x="2161299" y="3023006"/>
                </a:lnTo>
                <a:lnTo>
                  <a:pt x="2161299" y="2992488"/>
                </a:lnTo>
                <a:lnTo>
                  <a:pt x="2131124" y="2992488"/>
                </a:lnTo>
                <a:lnTo>
                  <a:pt x="2131124" y="3023006"/>
                </a:lnTo>
                <a:lnTo>
                  <a:pt x="2100605" y="3023006"/>
                </a:lnTo>
                <a:lnTo>
                  <a:pt x="2100605" y="3053182"/>
                </a:lnTo>
                <a:lnTo>
                  <a:pt x="2131124" y="3053182"/>
                </a:lnTo>
                <a:lnTo>
                  <a:pt x="2131124" y="3083700"/>
                </a:lnTo>
                <a:lnTo>
                  <a:pt x="2161299" y="3083700"/>
                </a:lnTo>
                <a:close/>
                <a:moveTo>
                  <a:pt x="2093747" y="2949283"/>
                </a:moveTo>
                <a:lnTo>
                  <a:pt x="2093747" y="2917050"/>
                </a:lnTo>
                <a:lnTo>
                  <a:pt x="2125980" y="2917050"/>
                </a:lnTo>
                <a:lnTo>
                  <a:pt x="2125980" y="2884818"/>
                </a:lnTo>
                <a:lnTo>
                  <a:pt x="2093747" y="2884818"/>
                </a:lnTo>
                <a:lnTo>
                  <a:pt x="2093747" y="2852585"/>
                </a:lnTo>
                <a:lnTo>
                  <a:pt x="2061515" y="2852585"/>
                </a:lnTo>
                <a:lnTo>
                  <a:pt x="2061515" y="2884818"/>
                </a:lnTo>
                <a:lnTo>
                  <a:pt x="2029282" y="2884818"/>
                </a:lnTo>
                <a:lnTo>
                  <a:pt x="2029282" y="2917050"/>
                </a:lnTo>
                <a:lnTo>
                  <a:pt x="2061515" y="2917050"/>
                </a:lnTo>
                <a:lnTo>
                  <a:pt x="2061515" y="2949283"/>
                </a:lnTo>
                <a:lnTo>
                  <a:pt x="2093747" y="2949283"/>
                </a:lnTo>
                <a:close/>
                <a:moveTo>
                  <a:pt x="2230565" y="2948597"/>
                </a:moveTo>
                <a:lnTo>
                  <a:pt x="2230565" y="2916707"/>
                </a:lnTo>
                <a:lnTo>
                  <a:pt x="2262454" y="2916707"/>
                </a:lnTo>
                <a:lnTo>
                  <a:pt x="2262454" y="2885161"/>
                </a:lnTo>
                <a:lnTo>
                  <a:pt x="2230565" y="2885161"/>
                </a:lnTo>
                <a:lnTo>
                  <a:pt x="2230565" y="2853271"/>
                </a:lnTo>
                <a:lnTo>
                  <a:pt x="2199018" y="2853271"/>
                </a:lnTo>
                <a:lnTo>
                  <a:pt x="2199018" y="2885161"/>
                </a:lnTo>
                <a:lnTo>
                  <a:pt x="2167128" y="2885161"/>
                </a:lnTo>
                <a:lnTo>
                  <a:pt x="2167128" y="2916707"/>
                </a:lnTo>
                <a:lnTo>
                  <a:pt x="2199018" y="2916707"/>
                </a:lnTo>
                <a:lnTo>
                  <a:pt x="2199018" y="2948597"/>
                </a:lnTo>
                <a:lnTo>
                  <a:pt x="2230565" y="2948597"/>
                </a:lnTo>
                <a:close/>
                <a:moveTo>
                  <a:pt x="857936" y="2396871"/>
                </a:moveTo>
                <a:lnTo>
                  <a:pt x="857936" y="2367039"/>
                </a:lnTo>
                <a:lnTo>
                  <a:pt x="887768" y="2367039"/>
                </a:lnTo>
                <a:lnTo>
                  <a:pt x="887768" y="2337549"/>
                </a:lnTo>
                <a:lnTo>
                  <a:pt x="857936" y="2337549"/>
                </a:lnTo>
                <a:lnTo>
                  <a:pt x="857936" y="2307717"/>
                </a:lnTo>
                <a:lnTo>
                  <a:pt x="828446" y="2307717"/>
                </a:lnTo>
                <a:lnTo>
                  <a:pt x="828446" y="2337549"/>
                </a:lnTo>
                <a:lnTo>
                  <a:pt x="798614" y="2337549"/>
                </a:lnTo>
                <a:lnTo>
                  <a:pt x="798614" y="2367039"/>
                </a:lnTo>
                <a:lnTo>
                  <a:pt x="828446" y="2367039"/>
                </a:lnTo>
                <a:lnTo>
                  <a:pt x="828446" y="2396871"/>
                </a:lnTo>
                <a:lnTo>
                  <a:pt x="857936" y="2396871"/>
                </a:lnTo>
                <a:close/>
                <a:moveTo>
                  <a:pt x="1956587" y="2949283"/>
                </a:moveTo>
                <a:lnTo>
                  <a:pt x="1956587" y="2917050"/>
                </a:lnTo>
                <a:lnTo>
                  <a:pt x="1988820" y="2917050"/>
                </a:lnTo>
                <a:lnTo>
                  <a:pt x="1988820" y="2884818"/>
                </a:lnTo>
                <a:lnTo>
                  <a:pt x="1956587" y="2884818"/>
                </a:lnTo>
                <a:lnTo>
                  <a:pt x="1956587" y="2852585"/>
                </a:lnTo>
                <a:lnTo>
                  <a:pt x="1924355" y="2852585"/>
                </a:lnTo>
                <a:lnTo>
                  <a:pt x="1924355" y="2884818"/>
                </a:lnTo>
                <a:lnTo>
                  <a:pt x="1892122" y="2884818"/>
                </a:lnTo>
                <a:lnTo>
                  <a:pt x="1892122" y="2917050"/>
                </a:lnTo>
                <a:lnTo>
                  <a:pt x="1924355" y="2917050"/>
                </a:lnTo>
                <a:lnTo>
                  <a:pt x="1924355" y="2949283"/>
                </a:lnTo>
                <a:lnTo>
                  <a:pt x="1956587" y="2949283"/>
                </a:lnTo>
                <a:close/>
                <a:moveTo>
                  <a:pt x="1681924" y="2948597"/>
                </a:moveTo>
                <a:lnTo>
                  <a:pt x="1681924" y="2916707"/>
                </a:lnTo>
                <a:lnTo>
                  <a:pt x="1713814" y="2916707"/>
                </a:lnTo>
                <a:lnTo>
                  <a:pt x="1713814" y="2885161"/>
                </a:lnTo>
                <a:lnTo>
                  <a:pt x="1681924" y="2885161"/>
                </a:lnTo>
                <a:lnTo>
                  <a:pt x="1681924" y="2853271"/>
                </a:lnTo>
                <a:lnTo>
                  <a:pt x="1650378" y="2853271"/>
                </a:lnTo>
                <a:lnTo>
                  <a:pt x="1650378" y="2885161"/>
                </a:lnTo>
                <a:lnTo>
                  <a:pt x="1618488" y="2885161"/>
                </a:lnTo>
                <a:lnTo>
                  <a:pt x="1618488" y="2916707"/>
                </a:lnTo>
                <a:lnTo>
                  <a:pt x="1650378" y="2916707"/>
                </a:lnTo>
                <a:lnTo>
                  <a:pt x="1650378" y="2948597"/>
                </a:lnTo>
                <a:lnTo>
                  <a:pt x="1681924" y="2948597"/>
                </a:lnTo>
                <a:close/>
                <a:moveTo>
                  <a:pt x="1612659" y="3083014"/>
                </a:moveTo>
                <a:lnTo>
                  <a:pt x="1612659" y="3053182"/>
                </a:lnTo>
                <a:lnTo>
                  <a:pt x="1642491" y="3053182"/>
                </a:lnTo>
                <a:lnTo>
                  <a:pt x="1642491" y="3023006"/>
                </a:lnTo>
                <a:lnTo>
                  <a:pt x="1612659" y="3023006"/>
                </a:lnTo>
                <a:lnTo>
                  <a:pt x="1612659" y="2993174"/>
                </a:lnTo>
                <a:lnTo>
                  <a:pt x="1582483" y="2993174"/>
                </a:lnTo>
                <a:lnTo>
                  <a:pt x="1582483" y="3023006"/>
                </a:lnTo>
                <a:lnTo>
                  <a:pt x="1552651" y="3023006"/>
                </a:lnTo>
                <a:lnTo>
                  <a:pt x="1552651" y="3053182"/>
                </a:lnTo>
                <a:lnTo>
                  <a:pt x="1582483" y="3053182"/>
                </a:lnTo>
                <a:lnTo>
                  <a:pt x="1582483" y="3083014"/>
                </a:lnTo>
                <a:lnTo>
                  <a:pt x="1612659" y="3083014"/>
                </a:lnTo>
                <a:close/>
                <a:moveTo>
                  <a:pt x="1887322" y="3084043"/>
                </a:moveTo>
                <a:lnTo>
                  <a:pt x="1887322" y="3053525"/>
                </a:lnTo>
                <a:lnTo>
                  <a:pt x="1917840" y="3053525"/>
                </a:lnTo>
                <a:lnTo>
                  <a:pt x="1917840" y="3022664"/>
                </a:lnTo>
                <a:lnTo>
                  <a:pt x="1887322" y="3022664"/>
                </a:lnTo>
                <a:lnTo>
                  <a:pt x="1887322" y="2992145"/>
                </a:lnTo>
                <a:lnTo>
                  <a:pt x="1856461" y="2992145"/>
                </a:lnTo>
                <a:lnTo>
                  <a:pt x="1856461" y="3022664"/>
                </a:lnTo>
                <a:lnTo>
                  <a:pt x="1825942" y="3022664"/>
                </a:lnTo>
                <a:lnTo>
                  <a:pt x="1825942" y="3053525"/>
                </a:lnTo>
                <a:lnTo>
                  <a:pt x="1856461" y="3053525"/>
                </a:lnTo>
                <a:lnTo>
                  <a:pt x="1856461" y="3084043"/>
                </a:lnTo>
                <a:lnTo>
                  <a:pt x="1887322" y="3084043"/>
                </a:lnTo>
                <a:close/>
                <a:moveTo>
                  <a:pt x="1749819" y="3083700"/>
                </a:moveTo>
                <a:lnTo>
                  <a:pt x="1749819" y="3053182"/>
                </a:lnTo>
                <a:lnTo>
                  <a:pt x="1780337" y="3053182"/>
                </a:lnTo>
                <a:lnTo>
                  <a:pt x="1780337" y="3023006"/>
                </a:lnTo>
                <a:lnTo>
                  <a:pt x="1749819" y="3023006"/>
                </a:lnTo>
                <a:lnTo>
                  <a:pt x="1749819" y="2992488"/>
                </a:lnTo>
                <a:lnTo>
                  <a:pt x="1719643" y="2992488"/>
                </a:lnTo>
                <a:lnTo>
                  <a:pt x="1719643" y="3023006"/>
                </a:lnTo>
                <a:lnTo>
                  <a:pt x="1689125" y="3023006"/>
                </a:lnTo>
                <a:lnTo>
                  <a:pt x="1689125" y="3053182"/>
                </a:lnTo>
                <a:lnTo>
                  <a:pt x="1719643" y="3053182"/>
                </a:lnTo>
                <a:lnTo>
                  <a:pt x="1719643" y="3083700"/>
                </a:lnTo>
                <a:lnTo>
                  <a:pt x="1749819" y="3083700"/>
                </a:lnTo>
                <a:close/>
                <a:moveTo>
                  <a:pt x="1819427" y="2949283"/>
                </a:moveTo>
                <a:lnTo>
                  <a:pt x="1819427" y="2917050"/>
                </a:lnTo>
                <a:lnTo>
                  <a:pt x="1851660" y="2917050"/>
                </a:lnTo>
                <a:lnTo>
                  <a:pt x="1851660" y="2884818"/>
                </a:lnTo>
                <a:lnTo>
                  <a:pt x="1819427" y="2884818"/>
                </a:lnTo>
                <a:lnTo>
                  <a:pt x="1819427" y="2852585"/>
                </a:lnTo>
                <a:lnTo>
                  <a:pt x="1787195" y="2852585"/>
                </a:lnTo>
                <a:lnTo>
                  <a:pt x="1787195" y="2884818"/>
                </a:lnTo>
                <a:lnTo>
                  <a:pt x="1754962" y="2884818"/>
                </a:lnTo>
                <a:lnTo>
                  <a:pt x="1754962" y="2917050"/>
                </a:lnTo>
                <a:lnTo>
                  <a:pt x="1787195" y="2917050"/>
                </a:lnTo>
                <a:lnTo>
                  <a:pt x="1787195" y="2949283"/>
                </a:lnTo>
                <a:lnTo>
                  <a:pt x="1819427" y="2949283"/>
                </a:lnTo>
                <a:close/>
                <a:moveTo>
                  <a:pt x="2024482" y="3084043"/>
                </a:moveTo>
                <a:lnTo>
                  <a:pt x="2024482" y="3053525"/>
                </a:lnTo>
                <a:lnTo>
                  <a:pt x="2055000" y="3053525"/>
                </a:lnTo>
                <a:lnTo>
                  <a:pt x="2055000" y="3022664"/>
                </a:lnTo>
                <a:lnTo>
                  <a:pt x="2024482" y="3022664"/>
                </a:lnTo>
                <a:lnTo>
                  <a:pt x="2024482" y="2992145"/>
                </a:lnTo>
                <a:lnTo>
                  <a:pt x="1993621" y="2992145"/>
                </a:lnTo>
                <a:lnTo>
                  <a:pt x="1993621" y="3022664"/>
                </a:lnTo>
                <a:lnTo>
                  <a:pt x="1963102" y="3022664"/>
                </a:lnTo>
                <a:lnTo>
                  <a:pt x="1963102" y="3053525"/>
                </a:lnTo>
                <a:lnTo>
                  <a:pt x="1993621" y="3053525"/>
                </a:lnTo>
                <a:lnTo>
                  <a:pt x="1993621" y="3084043"/>
                </a:lnTo>
                <a:lnTo>
                  <a:pt x="2024482" y="3084043"/>
                </a:lnTo>
                <a:close/>
                <a:moveTo>
                  <a:pt x="1171003" y="1072248"/>
                </a:moveTo>
                <a:lnTo>
                  <a:pt x="1171003" y="1102766"/>
                </a:lnTo>
                <a:lnTo>
                  <a:pt x="1140485" y="1102766"/>
                </a:lnTo>
                <a:lnTo>
                  <a:pt x="1140485" y="1132942"/>
                </a:lnTo>
                <a:lnTo>
                  <a:pt x="1171003" y="1132942"/>
                </a:lnTo>
                <a:lnTo>
                  <a:pt x="1171003" y="1163460"/>
                </a:lnTo>
                <a:lnTo>
                  <a:pt x="1201179" y="1163460"/>
                </a:lnTo>
                <a:lnTo>
                  <a:pt x="1201179" y="1132942"/>
                </a:lnTo>
                <a:lnTo>
                  <a:pt x="1231697" y="1132942"/>
                </a:lnTo>
                <a:lnTo>
                  <a:pt x="1231697" y="1102766"/>
                </a:lnTo>
                <a:lnTo>
                  <a:pt x="1201179" y="1102766"/>
                </a:lnTo>
                <a:lnTo>
                  <a:pt x="1201179" y="1072248"/>
                </a:lnTo>
                <a:lnTo>
                  <a:pt x="1171003" y="1072248"/>
                </a:lnTo>
                <a:close/>
                <a:moveTo>
                  <a:pt x="965606" y="1210780"/>
                </a:moveTo>
                <a:lnTo>
                  <a:pt x="965606" y="1240269"/>
                </a:lnTo>
                <a:lnTo>
                  <a:pt x="936117" y="1240269"/>
                </a:lnTo>
                <a:lnTo>
                  <a:pt x="936117" y="1269759"/>
                </a:lnTo>
                <a:lnTo>
                  <a:pt x="965606" y="1269759"/>
                </a:lnTo>
                <a:lnTo>
                  <a:pt x="965606" y="1299248"/>
                </a:lnTo>
                <a:lnTo>
                  <a:pt x="995096" y="1299248"/>
                </a:lnTo>
                <a:lnTo>
                  <a:pt x="995096" y="1269759"/>
                </a:lnTo>
                <a:lnTo>
                  <a:pt x="1024585" y="1269759"/>
                </a:lnTo>
                <a:lnTo>
                  <a:pt x="1024585" y="1240269"/>
                </a:lnTo>
                <a:lnTo>
                  <a:pt x="995096" y="1240269"/>
                </a:lnTo>
                <a:lnTo>
                  <a:pt x="995096" y="1210780"/>
                </a:lnTo>
                <a:lnTo>
                  <a:pt x="965606" y="1210780"/>
                </a:lnTo>
                <a:close/>
                <a:moveTo>
                  <a:pt x="1034529" y="1074306"/>
                </a:moveTo>
                <a:lnTo>
                  <a:pt x="1034529" y="1103452"/>
                </a:lnTo>
                <a:lnTo>
                  <a:pt x="1005383" y="1103452"/>
                </a:lnTo>
                <a:lnTo>
                  <a:pt x="1005383" y="1132256"/>
                </a:lnTo>
                <a:lnTo>
                  <a:pt x="1034529" y="1132256"/>
                </a:lnTo>
                <a:lnTo>
                  <a:pt x="1034529" y="1161402"/>
                </a:lnTo>
                <a:lnTo>
                  <a:pt x="1063333" y="1161402"/>
                </a:lnTo>
                <a:lnTo>
                  <a:pt x="1063333" y="1132256"/>
                </a:lnTo>
                <a:lnTo>
                  <a:pt x="1092479" y="1132256"/>
                </a:lnTo>
                <a:lnTo>
                  <a:pt x="1092479" y="1103452"/>
                </a:lnTo>
                <a:lnTo>
                  <a:pt x="1063333" y="1103452"/>
                </a:lnTo>
                <a:lnTo>
                  <a:pt x="1063333" y="1074306"/>
                </a:lnTo>
                <a:lnTo>
                  <a:pt x="1034529" y="1074306"/>
                </a:lnTo>
                <a:close/>
                <a:moveTo>
                  <a:pt x="1307478" y="1070534"/>
                </a:moveTo>
                <a:lnTo>
                  <a:pt x="1307478" y="1102081"/>
                </a:lnTo>
                <a:lnTo>
                  <a:pt x="1275931" y="1102081"/>
                </a:lnTo>
                <a:lnTo>
                  <a:pt x="1275931" y="1133627"/>
                </a:lnTo>
                <a:lnTo>
                  <a:pt x="1307478" y="1133627"/>
                </a:lnTo>
                <a:lnTo>
                  <a:pt x="1307478" y="1165174"/>
                </a:lnTo>
                <a:lnTo>
                  <a:pt x="1339024" y="1165174"/>
                </a:lnTo>
                <a:lnTo>
                  <a:pt x="1339024" y="1133627"/>
                </a:lnTo>
                <a:lnTo>
                  <a:pt x="1370571" y="1133627"/>
                </a:lnTo>
                <a:lnTo>
                  <a:pt x="1370571" y="1102081"/>
                </a:lnTo>
                <a:lnTo>
                  <a:pt x="1339024" y="1102081"/>
                </a:lnTo>
                <a:lnTo>
                  <a:pt x="1339024" y="1070534"/>
                </a:lnTo>
                <a:lnTo>
                  <a:pt x="1307478" y="1070534"/>
                </a:lnTo>
                <a:close/>
                <a:moveTo>
                  <a:pt x="1102081" y="1208380"/>
                </a:moveTo>
                <a:lnTo>
                  <a:pt x="1102081" y="1239584"/>
                </a:lnTo>
                <a:lnTo>
                  <a:pt x="1070877" y="1239584"/>
                </a:lnTo>
                <a:lnTo>
                  <a:pt x="1070877" y="1270445"/>
                </a:lnTo>
                <a:lnTo>
                  <a:pt x="1102081" y="1270445"/>
                </a:lnTo>
                <a:lnTo>
                  <a:pt x="1102081" y="1301648"/>
                </a:lnTo>
                <a:lnTo>
                  <a:pt x="1132942" y="1301648"/>
                </a:lnTo>
                <a:lnTo>
                  <a:pt x="1132942" y="1270445"/>
                </a:lnTo>
                <a:lnTo>
                  <a:pt x="1164145" y="1270445"/>
                </a:lnTo>
                <a:lnTo>
                  <a:pt x="1164145" y="1239584"/>
                </a:lnTo>
                <a:lnTo>
                  <a:pt x="1132942" y="1239584"/>
                </a:lnTo>
                <a:lnTo>
                  <a:pt x="1132942" y="1208380"/>
                </a:lnTo>
                <a:lnTo>
                  <a:pt x="1102081" y="1208380"/>
                </a:lnTo>
                <a:close/>
                <a:moveTo>
                  <a:pt x="1239926" y="936460"/>
                </a:moveTo>
                <a:lnTo>
                  <a:pt x="1239926" y="965949"/>
                </a:lnTo>
                <a:lnTo>
                  <a:pt x="1210437" y="965949"/>
                </a:lnTo>
                <a:lnTo>
                  <a:pt x="1210437" y="995439"/>
                </a:lnTo>
                <a:lnTo>
                  <a:pt x="1239926" y="995439"/>
                </a:lnTo>
                <a:lnTo>
                  <a:pt x="1239926" y="1024928"/>
                </a:lnTo>
                <a:lnTo>
                  <a:pt x="1269416" y="1024928"/>
                </a:lnTo>
                <a:lnTo>
                  <a:pt x="1269416" y="995439"/>
                </a:lnTo>
                <a:lnTo>
                  <a:pt x="1298905" y="995439"/>
                </a:lnTo>
                <a:lnTo>
                  <a:pt x="1298905" y="965949"/>
                </a:lnTo>
                <a:lnTo>
                  <a:pt x="1269416" y="965949"/>
                </a:lnTo>
                <a:lnTo>
                  <a:pt x="1269416" y="936460"/>
                </a:lnTo>
                <a:lnTo>
                  <a:pt x="1239926" y="936460"/>
                </a:lnTo>
                <a:close/>
                <a:moveTo>
                  <a:pt x="1376743" y="935088"/>
                </a:moveTo>
                <a:lnTo>
                  <a:pt x="1376743" y="965606"/>
                </a:lnTo>
                <a:lnTo>
                  <a:pt x="1346225" y="965606"/>
                </a:lnTo>
                <a:lnTo>
                  <a:pt x="1346225" y="995782"/>
                </a:lnTo>
                <a:lnTo>
                  <a:pt x="1376743" y="995782"/>
                </a:lnTo>
                <a:lnTo>
                  <a:pt x="1376743" y="1026300"/>
                </a:lnTo>
                <a:lnTo>
                  <a:pt x="1406919" y="1026300"/>
                </a:lnTo>
                <a:lnTo>
                  <a:pt x="1406919" y="995782"/>
                </a:lnTo>
                <a:lnTo>
                  <a:pt x="1437437" y="995782"/>
                </a:lnTo>
                <a:lnTo>
                  <a:pt x="1437437" y="965606"/>
                </a:lnTo>
                <a:lnTo>
                  <a:pt x="1406919" y="965606"/>
                </a:lnTo>
                <a:lnTo>
                  <a:pt x="1406919" y="935088"/>
                </a:lnTo>
                <a:lnTo>
                  <a:pt x="1376743" y="935088"/>
                </a:lnTo>
                <a:close/>
                <a:moveTo>
                  <a:pt x="1513218" y="933717"/>
                </a:moveTo>
                <a:lnTo>
                  <a:pt x="1513218" y="964921"/>
                </a:lnTo>
                <a:lnTo>
                  <a:pt x="1482014" y="964921"/>
                </a:lnTo>
                <a:lnTo>
                  <a:pt x="1482014" y="996467"/>
                </a:lnTo>
                <a:lnTo>
                  <a:pt x="1513218" y="996467"/>
                </a:lnTo>
                <a:lnTo>
                  <a:pt x="1513218" y="1027671"/>
                </a:lnTo>
                <a:lnTo>
                  <a:pt x="1544764" y="1027671"/>
                </a:lnTo>
                <a:lnTo>
                  <a:pt x="1544764" y="996467"/>
                </a:lnTo>
                <a:lnTo>
                  <a:pt x="1575968" y="996467"/>
                </a:lnTo>
                <a:lnTo>
                  <a:pt x="1575968" y="964921"/>
                </a:lnTo>
                <a:lnTo>
                  <a:pt x="1544764" y="964921"/>
                </a:lnTo>
                <a:lnTo>
                  <a:pt x="1544764" y="933717"/>
                </a:lnTo>
                <a:lnTo>
                  <a:pt x="1513218" y="933717"/>
                </a:lnTo>
                <a:close/>
                <a:moveTo>
                  <a:pt x="1582483" y="798614"/>
                </a:moveTo>
                <a:lnTo>
                  <a:pt x="1582483" y="828446"/>
                </a:lnTo>
                <a:lnTo>
                  <a:pt x="1552651" y="828446"/>
                </a:lnTo>
                <a:lnTo>
                  <a:pt x="1552651" y="858622"/>
                </a:lnTo>
                <a:lnTo>
                  <a:pt x="1582483" y="858622"/>
                </a:lnTo>
                <a:lnTo>
                  <a:pt x="1582483" y="888454"/>
                </a:lnTo>
                <a:lnTo>
                  <a:pt x="1612659" y="888454"/>
                </a:lnTo>
                <a:lnTo>
                  <a:pt x="1612659" y="858622"/>
                </a:lnTo>
                <a:lnTo>
                  <a:pt x="1642491" y="858622"/>
                </a:lnTo>
                <a:lnTo>
                  <a:pt x="1642491" y="828446"/>
                </a:lnTo>
                <a:lnTo>
                  <a:pt x="1612659" y="828446"/>
                </a:lnTo>
                <a:lnTo>
                  <a:pt x="1612659" y="798614"/>
                </a:lnTo>
                <a:lnTo>
                  <a:pt x="1582483" y="798614"/>
                </a:lnTo>
                <a:close/>
                <a:moveTo>
                  <a:pt x="1445666" y="799643"/>
                </a:moveTo>
                <a:lnTo>
                  <a:pt x="1445666" y="828789"/>
                </a:lnTo>
                <a:lnTo>
                  <a:pt x="1416520" y="828789"/>
                </a:lnTo>
                <a:lnTo>
                  <a:pt x="1416520" y="858279"/>
                </a:lnTo>
                <a:lnTo>
                  <a:pt x="1445666" y="858279"/>
                </a:lnTo>
                <a:lnTo>
                  <a:pt x="1445666" y="887425"/>
                </a:lnTo>
                <a:lnTo>
                  <a:pt x="1475156" y="887425"/>
                </a:lnTo>
                <a:lnTo>
                  <a:pt x="1475156" y="858279"/>
                </a:lnTo>
                <a:lnTo>
                  <a:pt x="1504302" y="858279"/>
                </a:lnTo>
                <a:lnTo>
                  <a:pt x="1504302" y="828789"/>
                </a:lnTo>
                <a:lnTo>
                  <a:pt x="1475156" y="828789"/>
                </a:lnTo>
                <a:lnTo>
                  <a:pt x="1475156" y="799643"/>
                </a:lnTo>
                <a:lnTo>
                  <a:pt x="1445666" y="799643"/>
                </a:lnTo>
                <a:close/>
                <a:moveTo>
                  <a:pt x="555841" y="1764563"/>
                </a:moveTo>
                <a:lnTo>
                  <a:pt x="555841" y="1790624"/>
                </a:lnTo>
                <a:lnTo>
                  <a:pt x="529780" y="1790624"/>
                </a:lnTo>
                <a:lnTo>
                  <a:pt x="529780" y="1816684"/>
                </a:lnTo>
                <a:lnTo>
                  <a:pt x="555841" y="1816684"/>
                </a:lnTo>
                <a:lnTo>
                  <a:pt x="555841" y="1842745"/>
                </a:lnTo>
                <a:lnTo>
                  <a:pt x="581901" y="1842745"/>
                </a:lnTo>
                <a:lnTo>
                  <a:pt x="581901" y="1816684"/>
                </a:lnTo>
                <a:lnTo>
                  <a:pt x="607962" y="1816684"/>
                </a:lnTo>
                <a:lnTo>
                  <a:pt x="607962" y="1790624"/>
                </a:lnTo>
                <a:lnTo>
                  <a:pt x="581901" y="1790624"/>
                </a:lnTo>
                <a:lnTo>
                  <a:pt x="581901" y="1764563"/>
                </a:lnTo>
                <a:lnTo>
                  <a:pt x="555841" y="1764563"/>
                </a:lnTo>
                <a:close/>
                <a:moveTo>
                  <a:pt x="650824" y="2255596"/>
                </a:moveTo>
                <a:lnTo>
                  <a:pt x="650824" y="2228507"/>
                </a:lnTo>
                <a:lnTo>
                  <a:pt x="677913" y="2228507"/>
                </a:lnTo>
                <a:lnTo>
                  <a:pt x="677913" y="2201761"/>
                </a:lnTo>
                <a:lnTo>
                  <a:pt x="650824" y="2201761"/>
                </a:lnTo>
                <a:lnTo>
                  <a:pt x="650824" y="2174672"/>
                </a:lnTo>
                <a:lnTo>
                  <a:pt x="624078" y="2174672"/>
                </a:lnTo>
                <a:lnTo>
                  <a:pt x="624078" y="2201761"/>
                </a:lnTo>
                <a:lnTo>
                  <a:pt x="596989" y="2201761"/>
                </a:lnTo>
                <a:lnTo>
                  <a:pt x="596989" y="2228507"/>
                </a:lnTo>
                <a:lnTo>
                  <a:pt x="624078" y="2228507"/>
                </a:lnTo>
                <a:lnTo>
                  <a:pt x="624078" y="2255596"/>
                </a:lnTo>
                <a:lnTo>
                  <a:pt x="650824" y="2255596"/>
                </a:lnTo>
                <a:close/>
                <a:moveTo>
                  <a:pt x="2573807" y="1989163"/>
                </a:moveTo>
                <a:lnTo>
                  <a:pt x="2573807" y="1956930"/>
                </a:lnTo>
                <a:lnTo>
                  <a:pt x="2606040" y="1956930"/>
                </a:lnTo>
                <a:lnTo>
                  <a:pt x="2606040" y="1924698"/>
                </a:lnTo>
                <a:lnTo>
                  <a:pt x="2573807" y="1924698"/>
                </a:lnTo>
                <a:lnTo>
                  <a:pt x="2573807" y="1892465"/>
                </a:lnTo>
                <a:lnTo>
                  <a:pt x="2541575" y="1892465"/>
                </a:lnTo>
                <a:lnTo>
                  <a:pt x="2541575" y="1924698"/>
                </a:lnTo>
                <a:lnTo>
                  <a:pt x="2509342" y="1924698"/>
                </a:lnTo>
                <a:lnTo>
                  <a:pt x="2509342" y="1956930"/>
                </a:lnTo>
                <a:lnTo>
                  <a:pt x="2541575" y="1956930"/>
                </a:lnTo>
                <a:lnTo>
                  <a:pt x="2541575" y="1989163"/>
                </a:lnTo>
                <a:lnTo>
                  <a:pt x="2573807" y="1989163"/>
                </a:lnTo>
                <a:close/>
                <a:moveTo>
                  <a:pt x="788327" y="2530945"/>
                </a:moveTo>
                <a:lnTo>
                  <a:pt x="788327" y="2503170"/>
                </a:lnTo>
                <a:lnTo>
                  <a:pt x="816102" y="2503170"/>
                </a:lnTo>
                <a:lnTo>
                  <a:pt x="816102" y="2475738"/>
                </a:lnTo>
                <a:lnTo>
                  <a:pt x="788327" y="2475738"/>
                </a:lnTo>
                <a:lnTo>
                  <a:pt x="788327" y="2447963"/>
                </a:lnTo>
                <a:lnTo>
                  <a:pt x="760895" y="2447963"/>
                </a:lnTo>
                <a:lnTo>
                  <a:pt x="760895" y="2475738"/>
                </a:lnTo>
                <a:lnTo>
                  <a:pt x="733120" y="2475738"/>
                </a:lnTo>
                <a:lnTo>
                  <a:pt x="733120" y="2503170"/>
                </a:lnTo>
                <a:lnTo>
                  <a:pt x="760895" y="2503170"/>
                </a:lnTo>
                <a:lnTo>
                  <a:pt x="760895" y="2530945"/>
                </a:lnTo>
                <a:lnTo>
                  <a:pt x="788327" y="2530945"/>
                </a:lnTo>
                <a:close/>
                <a:moveTo>
                  <a:pt x="719747" y="2393442"/>
                </a:moveTo>
                <a:lnTo>
                  <a:pt x="719747" y="2366010"/>
                </a:lnTo>
                <a:lnTo>
                  <a:pt x="747179" y="2366010"/>
                </a:lnTo>
                <a:lnTo>
                  <a:pt x="747179" y="2338578"/>
                </a:lnTo>
                <a:lnTo>
                  <a:pt x="719747" y="2338578"/>
                </a:lnTo>
                <a:lnTo>
                  <a:pt x="719747" y="2311146"/>
                </a:lnTo>
                <a:lnTo>
                  <a:pt x="692315" y="2311146"/>
                </a:lnTo>
                <a:lnTo>
                  <a:pt x="692315" y="2338578"/>
                </a:lnTo>
                <a:lnTo>
                  <a:pt x="664883" y="2338578"/>
                </a:lnTo>
                <a:lnTo>
                  <a:pt x="664883" y="2366010"/>
                </a:lnTo>
                <a:lnTo>
                  <a:pt x="692315" y="2366010"/>
                </a:lnTo>
                <a:lnTo>
                  <a:pt x="692315" y="2393442"/>
                </a:lnTo>
                <a:lnTo>
                  <a:pt x="719747" y="2393442"/>
                </a:lnTo>
                <a:close/>
                <a:moveTo>
                  <a:pt x="581901" y="2117065"/>
                </a:moveTo>
                <a:lnTo>
                  <a:pt x="581901" y="2091004"/>
                </a:lnTo>
                <a:lnTo>
                  <a:pt x="607962" y="2091004"/>
                </a:lnTo>
                <a:lnTo>
                  <a:pt x="607962" y="2064944"/>
                </a:lnTo>
                <a:lnTo>
                  <a:pt x="581901" y="2064944"/>
                </a:lnTo>
                <a:lnTo>
                  <a:pt x="581901" y="2038883"/>
                </a:lnTo>
                <a:lnTo>
                  <a:pt x="555841" y="2038883"/>
                </a:lnTo>
                <a:lnTo>
                  <a:pt x="555841" y="2064944"/>
                </a:lnTo>
                <a:lnTo>
                  <a:pt x="529780" y="2064944"/>
                </a:lnTo>
                <a:lnTo>
                  <a:pt x="529780" y="2091004"/>
                </a:lnTo>
                <a:lnTo>
                  <a:pt x="555841" y="2091004"/>
                </a:lnTo>
                <a:lnTo>
                  <a:pt x="555841" y="2117065"/>
                </a:lnTo>
                <a:lnTo>
                  <a:pt x="581901" y="2117065"/>
                </a:lnTo>
                <a:close/>
                <a:moveTo>
                  <a:pt x="829475" y="1213866"/>
                </a:moveTo>
                <a:lnTo>
                  <a:pt x="829475" y="1241298"/>
                </a:lnTo>
                <a:lnTo>
                  <a:pt x="802043" y="1241298"/>
                </a:lnTo>
                <a:lnTo>
                  <a:pt x="802043" y="1268730"/>
                </a:lnTo>
                <a:lnTo>
                  <a:pt x="829475" y="1268730"/>
                </a:lnTo>
                <a:lnTo>
                  <a:pt x="829475" y="1296162"/>
                </a:lnTo>
                <a:lnTo>
                  <a:pt x="856907" y="1296162"/>
                </a:lnTo>
                <a:lnTo>
                  <a:pt x="856907" y="1268730"/>
                </a:lnTo>
                <a:lnTo>
                  <a:pt x="884339" y="1268730"/>
                </a:lnTo>
                <a:lnTo>
                  <a:pt x="884339" y="1241298"/>
                </a:lnTo>
                <a:lnTo>
                  <a:pt x="856907" y="1241298"/>
                </a:lnTo>
                <a:lnTo>
                  <a:pt x="856907" y="1213866"/>
                </a:lnTo>
                <a:lnTo>
                  <a:pt x="829475" y="1213866"/>
                </a:lnTo>
                <a:close/>
                <a:moveTo>
                  <a:pt x="624078" y="1626375"/>
                </a:moveTo>
                <a:lnTo>
                  <a:pt x="624078" y="1653121"/>
                </a:lnTo>
                <a:lnTo>
                  <a:pt x="597332" y="1653121"/>
                </a:lnTo>
                <a:lnTo>
                  <a:pt x="597332" y="1679867"/>
                </a:lnTo>
                <a:lnTo>
                  <a:pt x="624078" y="1679867"/>
                </a:lnTo>
                <a:lnTo>
                  <a:pt x="624078" y="1706613"/>
                </a:lnTo>
                <a:lnTo>
                  <a:pt x="650824" y="1706613"/>
                </a:lnTo>
                <a:lnTo>
                  <a:pt x="650824" y="1679867"/>
                </a:lnTo>
                <a:lnTo>
                  <a:pt x="677570" y="1679867"/>
                </a:lnTo>
                <a:lnTo>
                  <a:pt x="677570" y="1653121"/>
                </a:lnTo>
                <a:lnTo>
                  <a:pt x="650824" y="1653121"/>
                </a:lnTo>
                <a:lnTo>
                  <a:pt x="650824" y="1626375"/>
                </a:lnTo>
                <a:lnTo>
                  <a:pt x="624078" y="1626375"/>
                </a:lnTo>
                <a:close/>
                <a:moveTo>
                  <a:pt x="760895" y="1350683"/>
                </a:moveTo>
                <a:lnTo>
                  <a:pt x="760895" y="1378458"/>
                </a:lnTo>
                <a:lnTo>
                  <a:pt x="733120" y="1378458"/>
                </a:lnTo>
                <a:lnTo>
                  <a:pt x="733120" y="1405890"/>
                </a:lnTo>
                <a:lnTo>
                  <a:pt x="760895" y="1405890"/>
                </a:lnTo>
                <a:lnTo>
                  <a:pt x="760895" y="1433665"/>
                </a:lnTo>
                <a:lnTo>
                  <a:pt x="788327" y="1433665"/>
                </a:lnTo>
                <a:lnTo>
                  <a:pt x="788327" y="1405890"/>
                </a:lnTo>
                <a:lnTo>
                  <a:pt x="816102" y="1405890"/>
                </a:lnTo>
                <a:lnTo>
                  <a:pt x="816102" y="1378458"/>
                </a:lnTo>
                <a:lnTo>
                  <a:pt x="788327" y="1378458"/>
                </a:lnTo>
                <a:lnTo>
                  <a:pt x="788327" y="1350683"/>
                </a:lnTo>
                <a:lnTo>
                  <a:pt x="760895" y="1350683"/>
                </a:lnTo>
                <a:close/>
                <a:moveTo>
                  <a:pt x="692315" y="1488186"/>
                </a:moveTo>
                <a:lnTo>
                  <a:pt x="692315" y="1515618"/>
                </a:lnTo>
                <a:lnTo>
                  <a:pt x="664883" y="1515618"/>
                </a:lnTo>
                <a:lnTo>
                  <a:pt x="664883" y="1543050"/>
                </a:lnTo>
                <a:lnTo>
                  <a:pt x="692315" y="1543050"/>
                </a:lnTo>
                <a:lnTo>
                  <a:pt x="692315" y="1570482"/>
                </a:lnTo>
                <a:lnTo>
                  <a:pt x="719747" y="1570482"/>
                </a:lnTo>
                <a:lnTo>
                  <a:pt x="719747" y="1543050"/>
                </a:lnTo>
                <a:lnTo>
                  <a:pt x="747179" y="1543050"/>
                </a:lnTo>
                <a:lnTo>
                  <a:pt x="747179" y="1515618"/>
                </a:lnTo>
                <a:lnTo>
                  <a:pt x="719747" y="1515618"/>
                </a:lnTo>
                <a:lnTo>
                  <a:pt x="719747" y="1488186"/>
                </a:lnTo>
                <a:lnTo>
                  <a:pt x="692315" y="1488186"/>
                </a:lnTo>
                <a:close/>
                <a:moveTo>
                  <a:pt x="1789252" y="663854"/>
                </a:moveTo>
                <a:lnTo>
                  <a:pt x="1789252" y="692315"/>
                </a:lnTo>
                <a:lnTo>
                  <a:pt x="1760791" y="692315"/>
                </a:lnTo>
                <a:lnTo>
                  <a:pt x="1760791" y="720433"/>
                </a:lnTo>
                <a:lnTo>
                  <a:pt x="1789252" y="720433"/>
                </a:lnTo>
                <a:lnTo>
                  <a:pt x="1789252" y="748894"/>
                </a:lnTo>
                <a:lnTo>
                  <a:pt x="1817370" y="748894"/>
                </a:lnTo>
                <a:lnTo>
                  <a:pt x="1817370" y="720433"/>
                </a:lnTo>
                <a:lnTo>
                  <a:pt x="1845831" y="720433"/>
                </a:lnTo>
                <a:lnTo>
                  <a:pt x="1845831" y="692315"/>
                </a:lnTo>
                <a:lnTo>
                  <a:pt x="1817370" y="692315"/>
                </a:lnTo>
                <a:lnTo>
                  <a:pt x="1817370" y="663854"/>
                </a:lnTo>
                <a:lnTo>
                  <a:pt x="1789252" y="663854"/>
                </a:lnTo>
                <a:close/>
                <a:moveTo>
                  <a:pt x="2749372" y="938517"/>
                </a:moveTo>
                <a:lnTo>
                  <a:pt x="2749372" y="966635"/>
                </a:lnTo>
                <a:lnTo>
                  <a:pt x="2721254" y="966635"/>
                </a:lnTo>
                <a:lnTo>
                  <a:pt x="2721254" y="994753"/>
                </a:lnTo>
                <a:lnTo>
                  <a:pt x="2749372" y="994753"/>
                </a:lnTo>
                <a:lnTo>
                  <a:pt x="2749372" y="1022871"/>
                </a:lnTo>
                <a:lnTo>
                  <a:pt x="2777490" y="1022871"/>
                </a:lnTo>
                <a:lnTo>
                  <a:pt x="2777490" y="994753"/>
                </a:lnTo>
                <a:lnTo>
                  <a:pt x="2805608" y="994753"/>
                </a:lnTo>
                <a:lnTo>
                  <a:pt x="2805608" y="966635"/>
                </a:lnTo>
                <a:lnTo>
                  <a:pt x="2777490" y="966635"/>
                </a:lnTo>
                <a:lnTo>
                  <a:pt x="2777490" y="938517"/>
                </a:lnTo>
                <a:lnTo>
                  <a:pt x="2749372" y="938517"/>
                </a:lnTo>
                <a:close/>
                <a:moveTo>
                  <a:pt x="2613584" y="668312"/>
                </a:moveTo>
                <a:lnTo>
                  <a:pt x="2613584" y="693687"/>
                </a:lnTo>
                <a:lnTo>
                  <a:pt x="2588209" y="693687"/>
                </a:lnTo>
                <a:lnTo>
                  <a:pt x="2588209" y="719061"/>
                </a:lnTo>
                <a:lnTo>
                  <a:pt x="2613584" y="719061"/>
                </a:lnTo>
                <a:lnTo>
                  <a:pt x="2613584" y="744436"/>
                </a:lnTo>
                <a:lnTo>
                  <a:pt x="2638958" y="744436"/>
                </a:lnTo>
                <a:lnTo>
                  <a:pt x="2638958" y="719061"/>
                </a:lnTo>
                <a:lnTo>
                  <a:pt x="2664333" y="719061"/>
                </a:lnTo>
                <a:lnTo>
                  <a:pt x="2664333" y="693687"/>
                </a:lnTo>
                <a:lnTo>
                  <a:pt x="2638958" y="693687"/>
                </a:lnTo>
                <a:lnTo>
                  <a:pt x="2638958" y="668312"/>
                </a:lnTo>
                <a:lnTo>
                  <a:pt x="2613584" y="668312"/>
                </a:lnTo>
                <a:close/>
                <a:moveTo>
                  <a:pt x="2681478" y="803415"/>
                </a:moveTo>
                <a:lnTo>
                  <a:pt x="2681478" y="830161"/>
                </a:lnTo>
                <a:lnTo>
                  <a:pt x="2654732" y="830161"/>
                </a:lnTo>
                <a:lnTo>
                  <a:pt x="2654732" y="856907"/>
                </a:lnTo>
                <a:lnTo>
                  <a:pt x="2681478" y="856907"/>
                </a:lnTo>
                <a:lnTo>
                  <a:pt x="2681478" y="883653"/>
                </a:lnTo>
                <a:lnTo>
                  <a:pt x="2708224" y="883653"/>
                </a:lnTo>
                <a:lnTo>
                  <a:pt x="2708224" y="856907"/>
                </a:lnTo>
                <a:lnTo>
                  <a:pt x="2734970" y="856907"/>
                </a:lnTo>
                <a:lnTo>
                  <a:pt x="2734970" y="830161"/>
                </a:lnTo>
                <a:lnTo>
                  <a:pt x="2708224" y="830161"/>
                </a:lnTo>
                <a:lnTo>
                  <a:pt x="2708224" y="803415"/>
                </a:lnTo>
                <a:lnTo>
                  <a:pt x="2681478" y="803415"/>
                </a:lnTo>
                <a:close/>
                <a:moveTo>
                  <a:pt x="2543632" y="801357"/>
                </a:moveTo>
                <a:lnTo>
                  <a:pt x="2543632" y="829475"/>
                </a:lnTo>
                <a:lnTo>
                  <a:pt x="2515514" y="829475"/>
                </a:lnTo>
                <a:lnTo>
                  <a:pt x="2515514" y="857593"/>
                </a:lnTo>
                <a:lnTo>
                  <a:pt x="2543632" y="857593"/>
                </a:lnTo>
                <a:lnTo>
                  <a:pt x="2543632" y="885711"/>
                </a:lnTo>
                <a:lnTo>
                  <a:pt x="2571750" y="885711"/>
                </a:lnTo>
                <a:lnTo>
                  <a:pt x="2571750" y="857593"/>
                </a:lnTo>
                <a:lnTo>
                  <a:pt x="2599868" y="857593"/>
                </a:lnTo>
                <a:lnTo>
                  <a:pt x="2599868" y="829475"/>
                </a:lnTo>
                <a:lnTo>
                  <a:pt x="2571750" y="829475"/>
                </a:lnTo>
                <a:lnTo>
                  <a:pt x="2571750" y="801357"/>
                </a:lnTo>
                <a:lnTo>
                  <a:pt x="2543632" y="801357"/>
                </a:lnTo>
                <a:close/>
                <a:moveTo>
                  <a:pt x="2475738" y="666598"/>
                </a:moveTo>
                <a:lnTo>
                  <a:pt x="2475738" y="693001"/>
                </a:lnTo>
                <a:lnTo>
                  <a:pt x="2449335" y="693001"/>
                </a:lnTo>
                <a:lnTo>
                  <a:pt x="2449335" y="719747"/>
                </a:lnTo>
                <a:lnTo>
                  <a:pt x="2475738" y="719747"/>
                </a:lnTo>
                <a:lnTo>
                  <a:pt x="2475738" y="746150"/>
                </a:lnTo>
                <a:lnTo>
                  <a:pt x="2502484" y="746150"/>
                </a:lnTo>
                <a:lnTo>
                  <a:pt x="2502484" y="719747"/>
                </a:lnTo>
                <a:lnTo>
                  <a:pt x="2528888" y="719747"/>
                </a:lnTo>
                <a:lnTo>
                  <a:pt x="2528888" y="693001"/>
                </a:lnTo>
                <a:lnTo>
                  <a:pt x="2502484" y="693001"/>
                </a:lnTo>
                <a:lnTo>
                  <a:pt x="2502484" y="666598"/>
                </a:lnTo>
                <a:lnTo>
                  <a:pt x="2475738" y="666598"/>
                </a:lnTo>
                <a:close/>
                <a:moveTo>
                  <a:pt x="2819324" y="805472"/>
                </a:moveTo>
                <a:lnTo>
                  <a:pt x="2819324" y="830847"/>
                </a:lnTo>
                <a:lnTo>
                  <a:pt x="2793949" y="830847"/>
                </a:lnTo>
                <a:lnTo>
                  <a:pt x="2793949" y="856221"/>
                </a:lnTo>
                <a:lnTo>
                  <a:pt x="2819324" y="856221"/>
                </a:lnTo>
                <a:lnTo>
                  <a:pt x="2819324" y="881596"/>
                </a:lnTo>
                <a:lnTo>
                  <a:pt x="2844698" y="881596"/>
                </a:lnTo>
                <a:lnTo>
                  <a:pt x="2844698" y="856221"/>
                </a:lnTo>
                <a:lnTo>
                  <a:pt x="2870073" y="856221"/>
                </a:lnTo>
                <a:lnTo>
                  <a:pt x="2870073" y="830847"/>
                </a:lnTo>
                <a:lnTo>
                  <a:pt x="2844698" y="830847"/>
                </a:lnTo>
                <a:lnTo>
                  <a:pt x="2844698" y="805472"/>
                </a:lnTo>
                <a:lnTo>
                  <a:pt x="2819324" y="805472"/>
                </a:lnTo>
                <a:close/>
                <a:moveTo>
                  <a:pt x="3024035" y="1213866"/>
                </a:moveTo>
                <a:lnTo>
                  <a:pt x="3024035" y="1241298"/>
                </a:lnTo>
                <a:lnTo>
                  <a:pt x="2996603" y="1241298"/>
                </a:lnTo>
                <a:lnTo>
                  <a:pt x="2996603" y="1268730"/>
                </a:lnTo>
                <a:lnTo>
                  <a:pt x="3024035" y="1268730"/>
                </a:lnTo>
                <a:lnTo>
                  <a:pt x="3024035" y="1296162"/>
                </a:lnTo>
                <a:lnTo>
                  <a:pt x="3051467" y="1296162"/>
                </a:lnTo>
                <a:lnTo>
                  <a:pt x="3051467" y="1268730"/>
                </a:lnTo>
                <a:lnTo>
                  <a:pt x="3078899" y="1268730"/>
                </a:lnTo>
                <a:lnTo>
                  <a:pt x="3078899" y="1241298"/>
                </a:lnTo>
                <a:lnTo>
                  <a:pt x="3051467" y="1241298"/>
                </a:lnTo>
                <a:lnTo>
                  <a:pt x="3051467" y="1213866"/>
                </a:lnTo>
                <a:lnTo>
                  <a:pt x="3024035" y="1213866"/>
                </a:lnTo>
                <a:close/>
                <a:moveTo>
                  <a:pt x="2405786" y="799643"/>
                </a:moveTo>
                <a:lnTo>
                  <a:pt x="2405786" y="828789"/>
                </a:lnTo>
                <a:lnTo>
                  <a:pt x="2376640" y="828789"/>
                </a:lnTo>
                <a:lnTo>
                  <a:pt x="2376640" y="858279"/>
                </a:lnTo>
                <a:lnTo>
                  <a:pt x="2405786" y="858279"/>
                </a:lnTo>
                <a:lnTo>
                  <a:pt x="2405786" y="887425"/>
                </a:lnTo>
                <a:lnTo>
                  <a:pt x="2435276" y="887425"/>
                </a:lnTo>
                <a:lnTo>
                  <a:pt x="2435276" y="858279"/>
                </a:lnTo>
                <a:lnTo>
                  <a:pt x="2464423" y="858279"/>
                </a:lnTo>
                <a:lnTo>
                  <a:pt x="2464423" y="828789"/>
                </a:lnTo>
                <a:lnTo>
                  <a:pt x="2435276" y="828789"/>
                </a:lnTo>
                <a:lnTo>
                  <a:pt x="2435276" y="799643"/>
                </a:lnTo>
                <a:lnTo>
                  <a:pt x="2405786" y="799643"/>
                </a:lnTo>
                <a:close/>
                <a:moveTo>
                  <a:pt x="2955455" y="1077049"/>
                </a:moveTo>
                <a:lnTo>
                  <a:pt x="2955455" y="1104138"/>
                </a:lnTo>
                <a:lnTo>
                  <a:pt x="2928366" y="1104138"/>
                </a:lnTo>
                <a:lnTo>
                  <a:pt x="2928366" y="1131570"/>
                </a:lnTo>
                <a:lnTo>
                  <a:pt x="2955455" y="1131570"/>
                </a:lnTo>
                <a:lnTo>
                  <a:pt x="2955455" y="1158659"/>
                </a:lnTo>
                <a:lnTo>
                  <a:pt x="2982887" y="1158659"/>
                </a:lnTo>
                <a:lnTo>
                  <a:pt x="2982887" y="1131570"/>
                </a:lnTo>
                <a:lnTo>
                  <a:pt x="3009976" y="1131570"/>
                </a:lnTo>
                <a:lnTo>
                  <a:pt x="3009976" y="1104138"/>
                </a:lnTo>
                <a:lnTo>
                  <a:pt x="2982887" y="1104138"/>
                </a:lnTo>
                <a:lnTo>
                  <a:pt x="2982887" y="1077049"/>
                </a:lnTo>
                <a:lnTo>
                  <a:pt x="2955455" y="1077049"/>
                </a:lnTo>
                <a:close/>
                <a:moveTo>
                  <a:pt x="2887561" y="941261"/>
                </a:moveTo>
                <a:lnTo>
                  <a:pt x="2887561" y="967664"/>
                </a:lnTo>
                <a:lnTo>
                  <a:pt x="2861158" y="967664"/>
                </a:lnTo>
                <a:lnTo>
                  <a:pt x="2861158" y="993724"/>
                </a:lnTo>
                <a:lnTo>
                  <a:pt x="2887561" y="993724"/>
                </a:lnTo>
                <a:lnTo>
                  <a:pt x="2887561" y="1020128"/>
                </a:lnTo>
                <a:lnTo>
                  <a:pt x="2913622" y="1020128"/>
                </a:lnTo>
                <a:lnTo>
                  <a:pt x="2913622" y="993724"/>
                </a:lnTo>
                <a:lnTo>
                  <a:pt x="2940025" y="993724"/>
                </a:lnTo>
                <a:lnTo>
                  <a:pt x="2940025" y="967664"/>
                </a:lnTo>
                <a:lnTo>
                  <a:pt x="2913622" y="967664"/>
                </a:lnTo>
                <a:lnTo>
                  <a:pt x="2913622" y="941261"/>
                </a:lnTo>
                <a:lnTo>
                  <a:pt x="2887561" y="941261"/>
                </a:lnTo>
                <a:close/>
                <a:moveTo>
                  <a:pt x="2200732" y="664197"/>
                </a:moveTo>
                <a:lnTo>
                  <a:pt x="2200732" y="692315"/>
                </a:lnTo>
                <a:lnTo>
                  <a:pt x="2172614" y="692315"/>
                </a:lnTo>
                <a:lnTo>
                  <a:pt x="2172614" y="720433"/>
                </a:lnTo>
                <a:lnTo>
                  <a:pt x="2200732" y="720433"/>
                </a:lnTo>
                <a:lnTo>
                  <a:pt x="2200732" y="748551"/>
                </a:lnTo>
                <a:lnTo>
                  <a:pt x="2228850" y="748551"/>
                </a:lnTo>
                <a:lnTo>
                  <a:pt x="2228850" y="720433"/>
                </a:lnTo>
                <a:lnTo>
                  <a:pt x="2256968" y="720433"/>
                </a:lnTo>
                <a:lnTo>
                  <a:pt x="2256968" y="692315"/>
                </a:lnTo>
                <a:lnTo>
                  <a:pt x="2228850" y="692315"/>
                </a:lnTo>
                <a:lnTo>
                  <a:pt x="2228850" y="664197"/>
                </a:lnTo>
                <a:lnTo>
                  <a:pt x="2200732" y="664197"/>
                </a:lnTo>
                <a:close/>
                <a:moveTo>
                  <a:pt x="1858861" y="530123"/>
                </a:moveTo>
                <a:lnTo>
                  <a:pt x="1858861" y="556184"/>
                </a:lnTo>
                <a:lnTo>
                  <a:pt x="1832800" y="556184"/>
                </a:lnTo>
                <a:lnTo>
                  <a:pt x="1832800" y="582244"/>
                </a:lnTo>
                <a:lnTo>
                  <a:pt x="1858861" y="582244"/>
                </a:lnTo>
                <a:lnTo>
                  <a:pt x="1858861" y="608305"/>
                </a:lnTo>
                <a:lnTo>
                  <a:pt x="1884921" y="608305"/>
                </a:lnTo>
                <a:lnTo>
                  <a:pt x="1884921" y="582244"/>
                </a:lnTo>
                <a:lnTo>
                  <a:pt x="1910982" y="582244"/>
                </a:lnTo>
                <a:lnTo>
                  <a:pt x="1910982" y="556184"/>
                </a:lnTo>
                <a:lnTo>
                  <a:pt x="1884921" y="556184"/>
                </a:lnTo>
                <a:lnTo>
                  <a:pt x="1884921" y="530123"/>
                </a:lnTo>
                <a:lnTo>
                  <a:pt x="1858861" y="530123"/>
                </a:lnTo>
                <a:close/>
                <a:moveTo>
                  <a:pt x="2338235" y="665226"/>
                </a:moveTo>
                <a:lnTo>
                  <a:pt x="2338235" y="692658"/>
                </a:lnTo>
                <a:lnTo>
                  <a:pt x="2310803" y="692658"/>
                </a:lnTo>
                <a:lnTo>
                  <a:pt x="2310803" y="720090"/>
                </a:lnTo>
                <a:lnTo>
                  <a:pt x="2338235" y="720090"/>
                </a:lnTo>
                <a:lnTo>
                  <a:pt x="2338235" y="747522"/>
                </a:lnTo>
                <a:lnTo>
                  <a:pt x="2365667" y="747522"/>
                </a:lnTo>
                <a:lnTo>
                  <a:pt x="2365667" y="720090"/>
                </a:lnTo>
                <a:lnTo>
                  <a:pt x="2393099" y="720090"/>
                </a:lnTo>
                <a:lnTo>
                  <a:pt x="2393099" y="692658"/>
                </a:lnTo>
                <a:lnTo>
                  <a:pt x="2365667" y="692658"/>
                </a:lnTo>
                <a:lnTo>
                  <a:pt x="2365667" y="665226"/>
                </a:lnTo>
                <a:lnTo>
                  <a:pt x="2338235" y="665226"/>
                </a:lnTo>
                <a:close/>
                <a:moveTo>
                  <a:pt x="1721701" y="530466"/>
                </a:moveTo>
                <a:lnTo>
                  <a:pt x="1721701" y="556184"/>
                </a:lnTo>
                <a:lnTo>
                  <a:pt x="1695983" y="556184"/>
                </a:lnTo>
                <a:lnTo>
                  <a:pt x="1695983" y="582244"/>
                </a:lnTo>
                <a:lnTo>
                  <a:pt x="1721701" y="582244"/>
                </a:lnTo>
                <a:lnTo>
                  <a:pt x="1721701" y="607962"/>
                </a:lnTo>
                <a:lnTo>
                  <a:pt x="1747761" y="607962"/>
                </a:lnTo>
                <a:lnTo>
                  <a:pt x="1747761" y="582244"/>
                </a:lnTo>
                <a:lnTo>
                  <a:pt x="1773479" y="582244"/>
                </a:lnTo>
                <a:lnTo>
                  <a:pt x="1773479" y="556184"/>
                </a:lnTo>
                <a:lnTo>
                  <a:pt x="1747761" y="556184"/>
                </a:lnTo>
                <a:lnTo>
                  <a:pt x="1747761" y="530466"/>
                </a:lnTo>
                <a:lnTo>
                  <a:pt x="1721701" y="530466"/>
                </a:lnTo>
                <a:close/>
                <a:moveTo>
                  <a:pt x="1996021" y="530123"/>
                </a:moveTo>
                <a:lnTo>
                  <a:pt x="1996021" y="556184"/>
                </a:lnTo>
                <a:lnTo>
                  <a:pt x="1969960" y="556184"/>
                </a:lnTo>
                <a:lnTo>
                  <a:pt x="1969960" y="582244"/>
                </a:lnTo>
                <a:lnTo>
                  <a:pt x="1996021" y="582244"/>
                </a:lnTo>
                <a:lnTo>
                  <a:pt x="1996021" y="608305"/>
                </a:lnTo>
                <a:lnTo>
                  <a:pt x="2022081" y="608305"/>
                </a:lnTo>
                <a:lnTo>
                  <a:pt x="2022081" y="582244"/>
                </a:lnTo>
                <a:lnTo>
                  <a:pt x="2048142" y="582244"/>
                </a:lnTo>
                <a:lnTo>
                  <a:pt x="2048142" y="556184"/>
                </a:lnTo>
                <a:lnTo>
                  <a:pt x="2022081" y="556184"/>
                </a:lnTo>
                <a:lnTo>
                  <a:pt x="2022081" y="530123"/>
                </a:lnTo>
                <a:lnTo>
                  <a:pt x="1996021" y="530123"/>
                </a:lnTo>
                <a:close/>
                <a:moveTo>
                  <a:pt x="1926069" y="663512"/>
                </a:moveTo>
                <a:lnTo>
                  <a:pt x="1926069" y="691972"/>
                </a:lnTo>
                <a:lnTo>
                  <a:pt x="1897609" y="691972"/>
                </a:lnTo>
                <a:lnTo>
                  <a:pt x="1897609" y="720776"/>
                </a:lnTo>
                <a:lnTo>
                  <a:pt x="1926069" y="720776"/>
                </a:lnTo>
                <a:lnTo>
                  <a:pt x="1926069" y="749237"/>
                </a:lnTo>
                <a:lnTo>
                  <a:pt x="1954873" y="749237"/>
                </a:lnTo>
                <a:lnTo>
                  <a:pt x="1954873" y="720776"/>
                </a:lnTo>
                <a:lnTo>
                  <a:pt x="1983334" y="720776"/>
                </a:lnTo>
                <a:lnTo>
                  <a:pt x="1983334" y="691972"/>
                </a:lnTo>
                <a:lnTo>
                  <a:pt x="1954873" y="691972"/>
                </a:lnTo>
                <a:lnTo>
                  <a:pt x="1954873" y="663512"/>
                </a:lnTo>
                <a:lnTo>
                  <a:pt x="1926069" y="663512"/>
                </a:lnTo>
                <a:close/>
                <a:moveTo>
                  <a:pt x="3093987" y="1080478"/>
                </a:moveTo>
                <a:lnTo>
                  <a:pt x="3093987" y="1105510"/>
                </a:lnTo>
                <a:lnTo>
                  <a:pt x="3068955" y="1105510"/>
                </a:lnTo>
                <a:lnTo>
                  <a:pt x="3068955" y="1130198"/>
                </a:lnTo>
                <a:lnTo>
                  <a:pt x="3093987" y="1130198"/>
                </a:lnTo>
                <a:lnTo>
                  <a:pt x="3093987" y="1155230"/>
                </a:lnTo>
                <a:lnTo>
                  <a:pt x="3118676" y="1155230"/>
                </a:lnTo>
                <a:lnTo>
                  <a:pt x="3118676" y="1130198"/>
                </a:lnTo>
                <a:lnTo>
                  <a:pt x="3143707" y="1130198"/>
                </a:lnTo>
                <a:lnTo>
                  <a:pt x="3143707" y="1105510"/>
                </a:lnTo>
                <a:lnTo>
                  <a:pt x="3118676" y="1105510"/>
                </a:lnTo>
                <a:lnTo>
                  <a:pt x="3118676" y="1080478"/>
                </a:lnTo>
                <a:lnTo>
                  <a:pt x="3093987" y="1080478"/>
                </a:lnTo>
                <a:close/>
                <a:moveTo>
                  <a:pt x="2270684" y="531152"/>
                </a:moveTo>
                <a:lnTo>
                  <a:pt x="2270684" y="556527"/>
                </a:lnTo>
                <a:lnTo>
                  <a:pt x="2245309" y="556527"/>
                </a:lnTo>
                <a:lnTo>
                  <a:pt x="2245309" y="581901"/>
                </a:lnTo>
                <a:lnTo>
                  <a:pt x="2270684" y="581901"/>
                </a:lnTo>
                <a:lnTo>
                  <a:pt x="2270684" y="607276"/>
                </a:lnTo>
                <a:lnTo>
                  <a:pt x="2296058" y="607276"/>
                </a:lnTo>
                <a:lnTo>
                  <a:pt x="2296058" y="581901"/>
                </a:lnTo>
                <a:lnTo>
                  <a:pt x="2321433" y="581901"/>
                </a:lnTo>
                <a:lnTo>
                  <a:pt x="2321433" y="556527"/>
                </a:lnTo>
                <a:lnTo>
                  <a:pt x="2296058" y="556527"/>
                </a:lnTo>
                <a:lnTo>
                  <a:pt x="2296058" y="531152"/>
                </a:lnTo>
                <a:lnTo>
                  <a:pt x="2270684" y="531152"/>
                </a:lnTo>
                <a:close/>
                <a:moveTo>
                  <a:pt x="2133181" y="530466"/>
                </a:moveTo>
                <a:lnTo>
                  <a:pt x="2133181" y="556184"/>
                </a:lnTo>
                <a:lnTo>
                  <a:pt x="2107463" y="556184"/>
                </a:lnTo>
                <a:lnTo>
                  <a:pt x="2107463" y="582244"/>
                </a:lnTo>
                <a:lnTo>
                  <a:pt x="2133181" y="582244"/>
                </a:lnTo>
                <a:lnTo>
                  <a:pt x="2133181" y="607962"/>
                </a:lnTo>
                <a:lnTo>
                  <a:pt x="2159242" y="607962"/>
                </a:lnTo>
                <a:lnTo>
                  <a:pt x="2159242" y="582244"/>
                </a:lnTo>
                <a:lnTo>
                  <a:pt x="2184959" y="582244"/>
                </a:lnTo>
                <a:lnTo>
                  <a:pt x="2184959" y="556184"/>
                </a:lnTo>
                <a:lnTo>
                  <a:pt x="2159242" y="556184"/>
                </a:lnTo>
                <a:lnTo>
                  <a:pt x="2159242" y="530466"/>
                </a:lnTo>
                <a:lnTo>
                  <a:pt x="2133181" y="530466"/>
                </a:lnTo>
                <a:close/>
                <a:moveTo>
                  <a:pt x="2063572" y="663854"/>
                </a:moveTo>
                <a:lnTo>
                  <a:pt x="2063572" y="692315"/>
                </a:lnTo>
                <a:lnTo>
                  <a:pt x="2035111" y="692315"/>
                </a:lnTo>
                <a:lnTo>
                  <a:pt x="2035111" y="720433"/>
                </a:lnTo>
                <a:lnTo>
                  <a:pt x="2063572" y="720433"/>
                </a:lnTo>
                <a:lnTo>
                  <a:pt x="2063572" y="748894"/>
                </a:lnTo>
                <a:lnTo>
                  <a:pt x="2091690" y="748894"/>
                </a:lnTo>
                <a:lnTo>
                  <a:pt x="2091690" y="720433"/>
                </a:lnTo>
                <a:lnTo>
                  <a:pt x="2120151" y="720433"/>
                </a:lnTo>
                <a:lnTo>
                  <a:pt x="2120151" y="692315"/>
                </a:lnTo>
                <a:lnTo>
                  <a:pt x="2091690" y="692315"/>
                </a:lnTo>
                <a:lnTo>
                  <a:pt x="2091690" y="663854"/>
                </a:lnTo>
                <a:lnTo>
                  <a:pt x="2063572" y="663854"/>
                </a:lnTo>
                <a:close/>
                <a:moveTo>
                  <a:pt x="2778862" y="2673248"/>
                </a:moveTo>
                <a:lnTo>
                  <a:pt x="2778862" y="2642045"/>
                </a:lnTo>
                <a:lnTo>
                  <a:pt x="2810066" y="2642045"/>
                </a:lnTo>
                <a:lnTo>
                  <a:pt x="2810066" y="2611184"/>
                </a:lnTo>
                <a:lnTo>
                  <a:pt x="2778862" y="2611184"/>
                </a:lnTo>
                <a:lnTo>
                  <a:pt x="2778862" y="2579980"/>
                </a:lnTo>
                <a:lnTo>
                  <a:pt x="2748001" y="2579980"/>
                </a:lnTo>
                <a:lnTo>
                  <a:pt x="2748001" y="2611184"/>
                </a:lnTo>
                <a:lnTo>
                  <a:pt x="2716797" y="2611184"/>
                </a:lnTo>
                <a:lnTo>
                  <a:pt x="2716797" y="2642045"/>
                </a:lnTo>
                <a:lnTo>
                  <a:pt x="2748001" y="2642045"/>
                </a:lnTo>
                <a:lnTo>
                  <a:pt x="2748001" y="2673248"/>
                </a:lnTo>
                <a:lnTo>
                  <a:pt x="2778862" y="2673248"/>
                </a:lnTo>
                <a:close/>
                <a:moveTo>
                  <a:pt x="2298459" y="3083014"/>
                </a:moveTo>
                <a:lnTo>
                  <a:pt x="2298459" y="3053182"/>
                </a:lnTo>
                <a:lnTo>
                  <a:pt x="2328291" y="3053182"/>
                </a:lnTo>
                <a:lnTo>
                  <a:pt x="2328291" y="3023006"/>
                </a:lnTo>
                <a:lnTo>
                  <a:pt x="2298459" y="3023006"/>
                </a:lnTo>
                <a:lnTo>
                  <a:pt x="2298459" y="2993174"/>
                </a:lnTo>
                <a:lnTo>
                  <a:pt x="2268284" y="2993174"/>
                </a:lnTo>
                <a:lnTo>
                  <a:pt x="2268284" y="3023006"/>
                </a:lnTo>
                <a:lnTo>
                  <a:pt x="2238451" y="3023006"/>
                </a:lnTo>
                <a:lnTo>
                  <a:pt x="2238451" y="3053182"/>
                </a:lnTo>
                <a:lnTo>
                  <a:pt x="2268284" y="3053182"/>
                </a:lnTo>
                <a:lnTo>
                  <a:pt x="2268284" y="3083014"/>
                </a:lnTo>
                <a:lnTo>
                  <a:pt x="2298459" y="3083014"/>
                </a:lnTo>
                <a:close/>
                <a:moveTo>
                  <a:pt x="2641016" y="2945168"/>
                </a:moveTo>
                <a:lnTo>
                  <a:pt x="2641016" y="2915679"/>
                </a:lnTo>
                <a:lnTo>
                  <a:pt x="2670505" y="2915679"/>
                </a:lnTo>
                <a:lnTo>
                  <a:pt x="2670505" y="2886189"/>
                </a:lnTo>
                <a:lnTo>
                  <a:pt x="2641016" y="2886189"/>
                </a:lnTo>
                <a:lnTo>
                  <a:pt x="2641016" y="2856700"/>
                </a:lnTo>
                <a:lnTo>
                  <a:pt x="2611526" y="2856700"/>
                </a:lnTo>
                <a:lnTo>
                  <a:pt x="2611526" y="2886189"/>
                </a:lnTo>
                <a:lnTo>
                  <a:pt x="2582037" y="2886189"/>
                </a:lnTo>
                <a:lnTo>
                  <a:pt x="2582037" y="2915679"/>
                </a:lnTo>
                <a:lnTo>
                  <a:pt x="2611526" y="2915679"/>
                </a:lnTo>
                <a:lnTo>
                  <a:pt x="2611526" y="2945168"/>
                </a:lnTo>
                <a:lnTo>
                  <a:pt x="2641016" y="2945168"/>
                </a:lnTo>
                <a:close/>
                <a:moveTo>
                  <a:pt x="2709939" y="2809380"/>
                </a:moveTo>
                <a:lnTo>
                  <a:pt x="2709939" y="2778862"/>
                </a:lnTo>
                <a:lnTo>
                  <a:pt x="2740457" y="2778862"/>
                </a:lnTo>
                <a:lnTo>
                  <a:pt x="2740457" y="2748686"/>
                </a:lnTo>
                <a:lnTo>
                  <a:pt x="2709939" y="2748686"/>
                </a:lnTo>
                <a:lnTo>
                  <a:pt x="2709939" y="2718168"/>
                </a:lnTo>
                <a:lnTo>
                  <a:pt x="2679764" y="2718168"/>
                </a:lnTo>
                <a:lnTo>
                  <a:pt x="2679764" y="2748686"/>
                </a:lnTo>
                <a:lnTo>
                  <a:pt x="2649245" y="2748686"/>
                </a:lnTo>
                <a:lnTo>
                  <a:pt x="2649245" y="2778862"/>
                </a:lnTo>
                <a:lnTo>
                  <a:pt x="2679764" y="2778862"/>
                </a:lnTo>
                <a:lnTo>
                  <a:pt x="2679764" y="2809380"/>
                </a:lnTo>
                <a:lnTo>
                  <a:pt x="2709939" y="2809380"/>
                </a:lnTo>
                <a:close/>
                <a:moveTo>
                  <a:pt x="2846413" y="2807322"/>
                </a:moveTo>
                <a:lnTo>
                  <a:pt x="2846413" y="2778176"/>
                </a:lnTo>
                <a:lnTo>
                  <a:pt x="2875559" y="2778176"/>
                </a:lnTo>
                <a:lnTo>
                  <a:pt x="2875559" y="2749372"/>
                </a:lnTo>
                <a:lnTo>
                  <a:pt x="2846413" y="2749372"/>
                </a:lnTo>
                <a:lnTo>
                  <a:pt x="2846413" y="2720226"/>
                </a:lnTo>
                <a:lnTo>
                  <a:pt x="2817610" y="2720226"/>
                </a:lnTo>
                <a:lnTo>
                  <a:pt x="2817610" y="2749372"/>
                </a:lnTo>
                <a:lnTo>
                  <a:pt x="2788463" y="2749372"/>
                </a:lnTo>
                <a:lnTo>
                  <a:pt x="2788463" y="2778176"/>
                </a:lnTo>
                <a:lnTo>
                  <a:pt x="2817610" y="2778176"/>
                </a:lnTo>
                <a:lnTo>
                  <a:pt x="2817610" y="2807322"/>
                </a:lnTo>
                <a:lnTo>
                  <a:pt x="2846413" y="2807322"/>
                </a:lnTo>
                <a:close/>
                <a:moveTo>
                  <a:pt x="2573465" y="2811094"/>
                </a:moveTo>
                <a:lnTo>
                  <a:pt x="2573465" y="2779547"/>
                </a:lnTo>
                <a:lnTo>
                  <a:pt x="2605012" y="2779547"/>
                </a:lnTo>
                <a:lnTo>
                  <a:pt x="2605012" y="2748001"/>
                </a:lnTo>
                <a:lnTo>
                  <a:pt x="2573465" y="2748001"/>
                </a:lnTo>
                <a:lnTo>
                  <a:pt x="2573465" y="2716454"/>
                </a:lnTo>
                <a:lnTo>
                  <a:pt x="2541918" y="2716454"/>
                </a:lnTo>
                <a:lnTo>
                  <a:pt x="2541918" y="2748001"/>
                </a:lnTo>
                <a:lnTo>
                  <a:pt x="2510371" y="2748001"/>
                </a:lnTo>
                <a:lnTo>
                  <a:pt x="2510371" y="2779547"/>
                </a:lnTo>
                <a:lnTo>
                  <a:pt x="2541918" y="2779547"/>
                </a:lnTo>
                <a:lnTo>
                  <a:pt x="2541918" y="2811094"/>
                </a:lnTo>
                <a:lnTo>
                  <a:pt x="2573465" y="2811094"/>
                </a:lnTo>
                <a:close/>
                <a:moveTo>
                  <a:pt x="2435276" y="3081985"/>
                </a:moveTo>
                <a:lnTo>
                  <a:pt x="2435276" y="3052839"/>
                </a:lnTo>
                <a:lnTo>
                  <a:pt x="2464423" y="3052839"/>
                </a:lnTo>
                <a:lnTo>
                  <a:pt x="2464423" y="3023349"/>
                </a:lnTo>
                <a:lnTo>
                  <a:pt x="2435276" y="3023349"/>
                </a:lnTo>
                <a:lnTo>
                  <a:pt x="2435276" y="2994203"/>
                </a:lnTo>
                <a:lnTo>
                  <a:pt x="2405786" y="2994203"/>
                </a:lnTo>
                <a:lnTo>
                  <a:pt x="2405786" y="3023349"/>
                </a:lnTo>
                <a:lnTo>
                  <a:pt x="2376640" y="3023349"/>
                </a:lnTo>
                <a:lnTo>
                  <a:pt x="2376640" y="3052839"/>
                </a:lnTo>
                <a:lnTo>
                  <a:pt x="2405786" y="3052839"/>
                </a:lnTo>
                <a:lnTo>
                  <a:pt x="2405786" y="3081985"/>
                </a:lnTo>
                <a:lnTo>
                  <a:pt x="2435276" y="3081985"/>
                </a:lnTo>
                <a:close/>
                <a:moveTo>
                  <a:pt x="2915336" y="2670505"/>
                </a:moveTo>
                <a:lnTo>
                  <a:pt x="2915336" y="2641359"/>
                </a:lnTo>
                <a:lnTo>
                  <a:pt x="2944483" y="2641359"/>
                </a:lnTo>
                <a:lnTo>
                  <a:pt x="2944483" y="2611869"/>
                </a:lnTo>
                <a:lnTo>
                  <a:pt x="2915336" y="2611869"/>
                </a:lnTo>
                <a:lnTo>
                  <a:pt x="2915336" y="2582723"/>
                </a:lnTo>
                <a:lnTo>
                  <a:pt x="2885846" y="2582723"/>
                </a:lnTo>
                <a:lnTo>
                  <a:pt x="2885846" y="2611869"/>
                </a:lnTo>
                <a:lnTo>
                  <a:pt x="2856700" y="2611869"/>
                </a:lnTo>
                <a:lnTo>
                  <a:pt x="2856700" y="2641359"/>
                </a:lnTo>
                <a:lnTo>
                  <a:pt x="2885846" y="2641359"/>
                </a:lnTo>
                <a:lnTo>
                  <a:pt x="2885846" y="2670505"/>
                </a:lnTo>
                <a:lnTo>
                  <a:pt x="2915336" y="2670505"/>
                </a:lnTo>
                <a:close/>
                <a:moveTo>
                  <a:pt x="2367725" y="2947911"/>
                </a:moveTo>
                <a:lnTo>
                  <a:pt x="2367725" y="2916707"/>
                </a:lnTo>
                <a:lnTo>
                  <a:pt x="2398928" y="2916707"/>
                </a:lnTo>
                <a:lnTo>
                  <a:pt x="2398928" y="2885161"/>
                </a:lnTo>
                <a:lnTo>
                  <a:pt x="2367725" y="2885161"/>
                </a:lnTo>
                <a:lnTo>
                  <a:pt x="2367725" y="2853957"/>
                </a:lnTo>
                <a:lnTo>
                  <a:pt x="2336178" y="2853957"/>
                </a:lnTo>
                <a:lnTo>
                  <a:pt x="2336178" y="2885161"/>
                </a:lnTo>
                <a:lnTo>
                  <a:pt x="2304974" y="2885161"/>
                </a:lnTo>
                <a:lnTo>
                  <a:pt x="2304974" y="2916707"/>
                </a:lnTo>
                <a:lnTo>
                  <a:pt x="2336178" y="2916707"/>
                </a:lnTo>
                <a:lnTo>
                  <a:pt x="2336178" y="2947911"/>
                </a:lnTo>
                <a:lnTo>
                  <a:pt x="2367725" y="2947911"/>
                </a:lnTo>
                <a:close/>
                <a:moveTo>
                  <a:pt x="2504542" y="2946883"/>
                </a:moveTo>
                <a:lnTo>
                  <a:pt x="2504542" y="2916365"/>
                </a:lnTo>
                <a:lnTo>
                  <a:pt x="2535060" y="2916365"/>
                </a:lnTo>
                <a:lnTo>
                  <a:pt x="2535060" y="2885504"/>
                </a:lnTo>
                <a:lnTo>
                  <a:pt x="2504542" y="2885504"/>
                </a:lnTo>
                <a:lnTo>
                  <a:pt x="2504542" y="2854985"/>
                </a:lnTo>
                <a:lnTo>
                  <a:pt x="2473681" y="2854985"/>
                </a:lnTo>
                <a:lnTo>
                  <a:pt x="2473681" y="2885504"/>
                </a:lnTo>
                <a:lnTo>
                  <a:pt x="2443163" y="2885504"/>
                </a:lnTo>
                <a:lnTo>
                  <a:pt x="2443163" y="2916365"/>
                </a:lnTo>
                <a:lnTo>
                  <a:pt x="2473681" y="2916365"/>
                </a:lnTo>
                <a:lnTo>
                  <a:pt x="2473681" y="2946883"/>
                </a:lnTo>
                <a:lnTo>
                  <a:pt x="2504542" y="2946883"/>
                </a:lnTo>
                <a:close/>
                <a:moveTo>
                  <a:pt x="3299727" y="1491958"/>
                </a:moveTo>
                <a:lnTo>
                  <a:pt x="3299727" y="1516990"/>
                </a:lnTo>
                <a:lnTo>
                  <a:pt x="3274695" y="1516990"/>
                </a:lnTo>
                <a:lnTo>
                  <a:pt x="3274695" y="1541678"/>
                </a:lnTo>
                <a:lnTo>
                  <a:pt x="3299727" y="1541678"/>
                </a:lnTo>
                <a:lnTo>
                  <a:pt x="3299727" y="1566710"/>
                </a:lnTo>
                <a:lnTo>
                  <a:pt x="3324416" y="1566710"/>
                </a:lnTo>
                <a:lnTo>
                  <a:pt x="3324416" y="1541678"/>
                </a:lnTo>
                <a:lnTo>
                  <a:pt x="3349447" y="1541678"/>
                </a:lnTo>
                <a:lnTo>
                  <a:pt x="3349447" y="1516990"/>
                </a:lnTo>
                <a:lnTo>
                  <a:pt x="3324416" y="1516990"/>
                </a:lnTo>
                <a:lnTo>
                  <a:pt x="3324416" y="1491958"/>
                </a:lnTo>
                <a:lnTo>
                  <a:pt x="3299727" y="1491958"/>
                </a:lnTo>
                <a:close/>
                <a:moveTo>
                  <a:pt x="3299041" y="1764563"/>
                </a:moveTo>
                <a:lnTo>
                  <a:pt x="3299041" y="1790624"/>
                </a:lnTo>
                <a:lnTo>
                  <a:pt x="3272981" y="1790624"/>
                </a:lnTo>
                <a:lnTo>
                  <a:pt x="3272981" y="1816684"/>
                </a:lnTo>
                <a:lnTo>
                  <a:pt x="3299041" y="1816684"/>
                </a:lnTo>
                <a:lnTo>
                  <a:pt x="3299041" y="1842745"/>
                </a:lnTo>
                <a:lnTo>
                  <a:pt x="3325102" y="1842745"/>
                </a:lnTo>
                <a:lnTo>
                  <a:pt x="3325102" y="1816684"/>
                </a:lnTo>
                <a:lnTo>
                  <a:pt x="3351162" y="1816684"/>
                </a:lnTo>
                <a:lnTo>
                  <a:pt x="3351162" y="1790624"/>
                </a:lnTo>
                <a:lnTo>
                  <a:pt x="3325102" y="1790624"/>
                </a:lnTo>
                <a:lnTo>
                  <a:pt x="3325102" y="1764563"/>
                </a:lnTo>
                <a:lnTo>
                  <a:pt x="3299041" y="1764563"/>
                </a:lnTo>
                <a:close/>
                <a:moveTo>
                  <a:pt x="3162224" y="1216952"/>
                </a:moveTo>
                <a:lnTo>
                  <a:pt x="3162224" y="1242327"/>
                </a:lnTo>
                <a:lnTo>
                  <a:pt x="3136849" y="1242327"/>
                </a:lnTo>
                <a:lnTo>
                  <a:pt x="3136849" y="1267701"/>
                </a:lnTo>
                <a:lnTo>
                  <a:pt x="3162224" y="1267701"/>
                </a:lnTo>
                <a:lnTo>
                  <a:pt x="3162224" y="1293076"/>
                </a:lnTo>
                <a:lnTo>
                  <a:pt x="3187598" y="1293076"/>
                </a:lnTo>
                <a:lnTo>
                  <a:pt x="3187598" y="1267701"/>
                </a:lnTo>
                <a:lnTo>
                  <a:pt x="3212973" y="1267701"/>
                </a:lnTo>
                <a:lnTo>
                  <a:pt x="3212973" y="1242327"/>
                </a:lnTo>
                <a:lnTo>
                  <a:pt x="3187598" y="1242327"/>
                </a:lnTo>
                <a:lnTo>
                  <a:pt x="3187598" y="1216952"/>
                </a:lnTo>
                <a:lnTo>
                  <a:pt x="3162224" y="1216952"/>
                </a:lnTo>
                <a:close/>
                <a:moveTo>
                  <a:pt x="2983916" y="2533688"/>
                </a:moveTo>
                <a:lnTo>
                  <a:pt x="2983916" y="2504199"/>
                </a:lnTo>
                <a:lnTo>
                  <a:pt x="3013405" y="2504199"/>
                </a:lnTo>
                <a:lnTo>
                  <a:pt x="3013405" y="2474709"/>
                </a:lnTo>
                <a:lnTo>
                  <a:pt x="2983916" y="2474709"/>
                </a:lnTo>
                <a:lnTo>
                  <a:pt x="2983916" y="2445220"/>
                </a:lnTo>
                <a:lnTo>
                  <a:pt x="2954426" y="2445220"/>
                </a:lnTo>
                <a:lnTo>
                  <a:pt x="2954426" y="2474709"/>
                </a:lnTo>
                <a:lnTo>
                  <a:pt x="2924937" y="2474709"/>
                </a:lnTo>
                <a:lnTo>
                  <a:pt x="2924937" y="2504199"/>
                </a:lnTo>
                <a:lnTo>
                  <a:pt x="2954426" y="2504199"/>
                </a:lnTo>
                <a:lnTo>
                  <a:pt x="2954426" y="2533688"/>
                </a:lnTo>
                <a:lnTo>
                  <a:pt x="2983916" y="2533688"/>
                </a:lnTo>
                <a:close/>
                <a:moveTo>
                  <a:pt x="3325102" y="2117065"/>
                </a:moveTo>
                <a:lnTo>
                  <a:pt x="3325102" y="2091004"/>
                </a:lnTo>
                <a:lnTo>
                  <a:pt x="3351162" y="2091004"/>
                </a:lnTo>
                <a:lnTo>
                  <a:pt x="3351162" y="2064944"/>
                </a:lnTo>
                <a:lnTo>
                  <a:pt x="3325102" y="2064944"/>
                </a:lnTo>
                <a:lnTo>
                  <a:pt x="3325102" y="2038883"/>
                </a:lnTo>
                <a:lnTo>
                  <a:pt x="3299041" y="2038883"/>
                </a:lnTo>
                <a:lnTo>
                  <a:pt x="3299041" y="2064944"/>
                </a:lnTo>
                <a:lnTo>
                  <a:pt x="3272981" y="2064944"/>
                </a:lnTo>
                <a:lnTo>
                  <a:pt x="3272981" y="2091004"/>
                </a:lnTo>
                <a:lnTo>
                  <a:pt x="3299041" y="2091004"/>
                </a:lnTo>
                <a:lnTo>
                  <a:pt x="3299041" y="2117065"/>
                </a:lnTo>
                <a:lnTo>
                  <a:pt x="3325102" y="2117065"/>
                </a:lnTo>
                <a:close/>
                <a:moveTo>
                  <a:pt x="3230804" y="1354112"/>
                </a:moveTo>
                <a:lnTo>
                  <a:pt x="3230804" y="1379487"/>
                </a:lnTo>
                <a:lnTo>
                  <a:pt x="3205429" y="1379487"/>
                </a:lnTo>
                <a:lnTo>
                  <a:pt x="3205429" y="1404861"/>
                </a:lnTo>
                <a:lnTo>
                  <a:pt x="3230804" y="1404861"/>
                </a:lnTo>
                <a:lnTo>
                  <a:pt x="3230804" y="1430236"/>
                </a:lnTo>
                <a:lnTo>
                  <a:pt x="3256178" y="1430236"/>
                </a:lnTo>
                <a:lnTo>
                  <a:pt x="3256178" y="1404861"/>
                </a:lnTo>
                <a:lnTo>
                  <a:pt x="3281553" y="1404861"/>
                </a:lnTo>
                <a:lnTo>
                  <a:pt x="3281553" y="1379487"/>
                </a:lnTo>
                <a:lnTo>
                  <a:pt x="3256178" y="1379487"/>
                </a:lnTo>
                <a:lnTo>
                  <a:pt x="3256178" y="1354112"/>
                </a:lnTo>
                <a:lnTo>
                  <a:pt x="3230804" y="1354112"/>
                </a:lnTo>
                <a:close/>
                <a:moveTo>
                  <a:pt x="3051467" y="2668105"/>
                </a:moveTo>
                <a:lnTo>
                  <a:pt x="3051467" y="2640330"/>
                </a:lnTo>
                <a:lnTo>
                  <a:pt x="3079242" y="2640330"/>
                </a:lnTo>
                <a:lnTo>
                  <a:pt x="3079242" y="2612898"/>
                </a:lnTo>
                <a:lnTo>
                  <a:pt x="3051467" y="2612898"/>
                </a:lnTo>
                <a:lnTo>
                  <a:pt x="3051467" y="2585123"/>
                </a:lnTo>
                <a:lnTo>
                  <a:pt x="3024035" y="2585123"/>
                </a:lnTo>
                <a:lnTo>
                  <a:pt x="3024035" y="2612898"/>
                </a:lnTo>
                <a:lnTo>
                  <a:pt x="2996260" y="2612898"/>
                </a:lnTo>
                <a:lnTo>
                  <a:pt x="2996260" y="2640330"/>
                </a:lnTo>
                <a:lnTo>
                  <a:pt x="3024035" y="2640330"/>
                </a:lnTo>
                <a:lnTo>
                  <a:pt x="3024035" y="2668105"/>
                </a:lnTo>
                <a:lnTo>
                  <a:pt x="3051467" y="2668105"/>
                </a:lnTo>
                <a:close/>
                <a:moveTo>
                  <a:pt x="3256864" y="2255596"/>
                </a:moveTo>
                <a:lnTo>
                  <a:pt x="3256864" y="2228507"/>
                </a:lnTo>
                <a:lnTo>
                  <a:pt x="3283954" y="2228507"/>
                </a:lnTo>
                <a:lnTo>
                  <a:pt x="3283954" y="2201761"/>
                </a:lnTo>
                <a:lnTo>
                  <a:pt x="3256864" y="2201761"/>
                </a:lnTo>
                <a:lnTo>
                  <a:pt x="3256864" y="2174672"/>
                </a:lnTo>
                <a:lnTo>
                  <a:pt x="3230118" y="2174672"/>
                </a:lnTo>
                <a:lnTo>
                  <a:pt x="3230118" y="2201761"/>
                </a:lnTo>
                <a:lnTo>
                  <a:pt x="3203029" y="2201761"/>
                </a:lnTo>
                <a:lnTo>
                  <a:pt x="3203029" y="2228507"/>
                </a:lnTo>
                <a:lnTo>
                  <a:pt x="3230118" y="2228507"/>
                </a:lnTo>
                <a:lnTo>
                  <a:pt x="3230118" y="2255596"/>
                </a:lnTo>
                <a:lnTo>
                  <a:pt x="3256864" y="2255596"/>
                </a:lnTo>
                <a:close/>
                <a:moveTo>
                  <a:pt x="3120047" y="2530945"/>
                </a:moveTo>
                <a:lnTo>
                  <a:pt x="3120047" y="2503170"/>
                </a:lnTo>
                <a:lnTo>
                  <a:pt x="3147822" y="2503170"/>
                </a:lnTo>
                <a:lnTo>
                  <a:pt x="3147822" y="2475738"/>
                </a:lnTo>
                <a:lnTo>
                  <a:pt x="3120047" y="2475738"/>
                </a:lnTo>
                <a:lnTo>
                  <a:pt x="3120047" y="2447963"/>
                </a:lnTo>
                <a:lnTo>
                  <a:pt x="3092615" y="2447963"/>
                </a:lnTo>
                <a:lnTo>
                  <a:pt x="3092615" y="2475738"/>
                </a:lnTo>
                <a:lnTo>
                  <a:pt x="3064840" y="2475738"/>
                </a:lnTo>
                <a:lnTo>
                  <a:pt x="3064840" y="2503170"/>
                </a:lnTo>
                <a:lnTo>
                  <a:pt x="3092615" y="2503170"/>
                </a:lnTo>
                <a:lnTo>
                  <a:pt x="3092615" y="2530945"/>
                </a:lnTo>
                <a:lnTo>
                  <a:pt x="3120047" y="2530945"/>
                </a:lnTo>
                <a:close/>
                <a:moveTo>
                  <a:pt x="3188627" y="2393442"/>
                </a:moveTo>
                <a:lnTo>
                  <a:pt x="3188627" y="2366010"/>
                </a:lnTo>
                <a:lnTo>
                  <a:pt x="3216059" y="2366010"/>
                </a:lnTo>
                <a:lnTo>
                  <a:pt x="3216059" y="2338578"/>
                </a:lnTo>
                <a:lnTo>
                  <a:pt x="3188627" y="2338578"/>
                </a:lnTo>
                <a:lnTo>
                  <a:pt x="3188627" y="2311146"/>
                </a:lnTo>
                <a:lnTo>
                  <a:pt x="3161195" y="2311146"/>
                </a:lnTo>
                <a:lnTo>
                  <a:pt x="3161195" y="2338578"/>
                </a:lnTo>
                <a:lnTo>
                  <a:pt x="3133763" y="2338578"/>
                </a:lnTo>
                <a:lnTo>
                  <a:pt x="3133763" y="2366010"/>
                </a:lnTo>
                <a:lnTo>
                  <a:pt x="3161195" y="2366010"/>
                </a:lnTo>
                <a:lnTo>
                  <a:pt x="3161195" y="2393442"/>
                </a:lnTo>
                <a:lnTo>
                  <a:pt x="3188627" y="2393442"/>
                </a:lnTo>
                <a:close/>
                <a:moveTo>
                  <a:pt x="1581455" y="1069505"/>
                </a:moveTo>
                <a:lnTo>
                  <a:pt x="1581455" y="1101738"/>
                </a:lnTo>
                <a:lnTo>
                  <a:pt x="1549222" y="1101738"/>
                </a:lnTo>
                <a:lnTo>
                  <a:pt x="1549222" y="1133970"/>
                </a:lnTo>
                <a:lnTo>
                  <a:pt x="1581455" y="1133970"/>
                </a:lnTo>
                <a:lnTo>
                  <a:pt x="1581455" y="1166203"/>
                </a:lnTo>
                <a:lnTo>
                  <a:pt x="1613687" y="1166203"/>
                </a:lnTo>
                <a:lnTo>
                  <a:pt x="1613687" y="1133970"/>
                </a:lnTo>
                <a:lnTo>
                  <a:pt x="1645920" y="1133970"/>
                </a:lnTo>
                <a:lnTo>
                  <a:pt x="1645920" y="1101738"/>
                </a:lnTo>
                <a:lnTo>
                  <a:pt x="1613687" y="1101738"/>
                </a:lnTo>
                <a:lnTo>
                  <a:pt x="1613687" y="1069505"/>
                </a:lnTo>
                <a:lnTo>
                  <a:pt x="1581455" y="1069505"/>
                </a:lnTo>
                <a:close/>
                <a:moveTo>
                  <a:pt x="991324" y="3141993"/>
                </a:moveTo>
                <a:lnTo>
                  <a:pt x="969378" y="3141993"/>
                </a:lnTo>
                <a:lnTo>
                  <a:pt x="969378" y="3164281"/>
                </a:lnTo>
                <a:lnTo>
                  <a:pt x="947090" y="3164281"/>
                </a:lnTo>
                <a:lnTo>
                  <a:pt x="947090" y="3186227"/>
                </a:lnTo>
                <a:lnTo>
                  <a:pt x="969378" y="3186227"/>
                </a:lnTo>
                <a:lnTo>
                  <a:pt x="969378" y="3208515"/>
                </a:lnTo>
                <a:lnTo>
                  <a:pt x="991324" y="3208515"/>
                </a:lnTo>
                <a:lnTo>
                  <a:pt x="991324" y="3186227"/>
                </a:lnTo>
                <a:lnTo>
                  <a:pt x="1013612" y="3186227"/>
                </a:lnTo>
                <a:lnTo>
                  <a:pt x="1013612" y="3164281"/>
                </a:lnTo>
                <a:lnTo>
                  <a:pt x="991324" y="3164281"/>
                </a:lnTo>
                <a:lnTo>
                  <a:pt x="991324" y="3141993"/>
                </a:lnTo>
                <a:close/>
                <a:moveTo>
                  <a:pt x="1056475" y="3564446"/>
                </a:moveTo>
                <a:lnTo>
                  <a:pt x="1041387" y="3564446"/>
                </a:lnTo>
                <a:lnTo>
                  <a:pt x="1041387" y="3579190"/>
                </a:lnTo>
                <a:lnTo>
                  <a:pt x="1026643" y="3579190"/>
                </a:lnTo>
                <a:lnTo>
                  <a:pt x="1026643" y="3594278"/>
                </a:lnTo>
                <a:lnTo>
                  <a:pt x="1041387" y="3594278"/>
                </a:lnTo>
                <a:lnTo>
                  <a:pt x="1041387" y="3609023"/>
                </a:lnTo>
                <a:lnTo>
                  <a:pt x="1056475" y="3609023"/>
                </a:lnTo>
                <a:lnTo>
                  <a:pt x="1056475" y="3594278"/>
                </a:lnTo>
                <a:lnTo>
                  <a:pt x="1071220" y="3594278"/>
                </a:lnTo>
                <a:lnTo>
                  <a:pt x="1071220" y="3579190"/>
                </a:lnTo>
                <a:lnTo>
                  <a:pt x="1056475" y="3579190"/>
                </a:lnTo>
                <a:lnTo>
                  <a:pt x="1056475" y="3564446"/>
                </a:lnTo>
                <a:close/>
                <a:moveTo>
                  <a:pt x="1059218" y="3281553"/>
                </a:moveTo>
                <a:lnTo>
                  <a:pt x="1038644" y="3281553"/>
                </a:lnTo>
                <a:lnTo>
                  <a:pt x="1038644" y="3302127"/>
                </a:lnTo>
                <a:lnTo>
                  <a:pt x="1018070" y="3302127"/>
                </a:lnTo>
                <a:lnTo>
                  <a:pt x="1018070" y="3322701"/>
                </a:lnTo>
                <a:lnTo>
                  <a:pt x="1038644" y="3322701"/>
                </a:lnTo>
                <a:lnTo>
                  <a:pt x="1038644" y="3343275"/>
                </a:lnTo>
                <a:lnTo>
                  <a:pt x="1059218" y="3343275"/>
                </a:lnTo>
                <a:lnTo>
                  <a:pt x="1059218" y="3322701"/>
                </a:lnTo>
                <a:lnTo>
                  <a:pt x="1079792" y="3322701"/>
                </a:lnTo>
                <a:lnTo>
                  <a:pt x="1079792" y="3302127"/>
                </a:lnTo>
                <a:lnTo>
                  <a:pt x="1059218" y="3302127"/>
                </a:lnTo>
                <a:lnTo>
                  <a:pt x="1059218" y="3281553"/>
                </a:lnTo>
                <a:close/>
                <a:moveTo>
                  <a:pt x="988924" y="3424199"/>
                </a:moveTo>
                <a:lnTo>
                  <a:pt x="971779" y="3424199"/>
                </a:lnTo>
                <a:lnTo>
                  <a:pt x="971779" y="3441002"/>
                </a:lnTo>
                <a:lnTo>
                  <a:pt x="954976" y="3441002"/>
                </a:lnTo>
                <a:lnTo>
                  <a:pt x="954976" y="3458147"/>
                </a:lnTo>
                <a:lnTo>
                  <a:pt x="971779" y="3458147"/>
                </a:lnTo>
                <a:lnTo>
                  <a:pt x="971779" y="3474949"/>
                </a:lnTo>
                <a:lnTo>
                  <a:pt x="988924" y="3474949"/>
                </a:lnTo>
                <a:lnTo>
                  <a:pt x="988924" y="3458147"/>
                </a:lnTo>
                <a:lnTo>
                  <a:pt x="1005726" y="3458147"/>
                </a:lnTo>
                <a:lnTo>
                  <a:pt x="1005726" y="3441002"/>
                </a:lnTo>
                <a:lnTo>
                  <a:pt x="988924" y="3441002"/>
                </a:lnTo>
                <a:lnTo>
                  <a:pt x="988924" y="3424199"/>
                </a:lnTo>
                <a:close/>
                <a:moveTo>
                  <a:pt x="923430" y="3003118"/>
                </a:moveTo>
                <a:lnTo>
                  <a:pt x="900112" y="3003118"/>
                </a:lnTo>
                <a:lnTo>
                  <a:pt x="900112" y="3026435"/>
                </a:lnTo>
                <a:lnTo>
                  <a:pt x="876795" y="3026435"/>
                </a:lnTo>
                <a:lnTo>
                  <a:pt x="876795" y="3049753"/>
                </a:lnTo>
                <a:lnTo>
                  <a:pt x="900112" y="3049753"/>
                </a:lnTo>
                <a:lnTo>
                  <a:pt x="900112" y="3073070"/>
                </a:lnTo>
                <a:lnTo>
                  <a:pt x="923430" y="3073070"/>
                </a:lnTo>
                <a:lnTo>
                  <a:pt x="923430" y="3049753"/>
                </a:lnTo>
                <a:lnTo>
                  <a:pt x="946747" y="3049753"/>
                </a:lnTo>
                <a:lnTo>
                  <a:pt x="946747" y="3026435"/>
                </a:lnTo>
                <a:lnTo>
                  <a:pt x="923430" y="3026435"/>
                </a:lnTo>
                <a:lnTo>
                  <a:pt x="923430" y="3003118"/>
                </a:lnTo>
                <a:close/>
                <a:moveTo>
                  <a:pt x="1105510" y="3210916"/>
                </a:moveTo>
                <a:lnTo>
                  <a:pt x="1129513" y="3210916"/>
                </a:lnTo>
                <a:lnTo>
                  <a:pt x="1129513" y="3187256"/>
                </a:lnTo>
                <a:lnTo>
                  <a:pt x="1153173" y="3187256"/>
                </a:lnTo>
                <a:lnTo>
                  <a:pt x="1153173" y="3163253"/>
                </a:lnTo>
                <a:lnTo>
                  <a:pt x="1129513" y="3163253"/>
                </a:lnTo>
                <a:lnTo>
                  <a:pt x="1129513" y="3139592"/>
                </a:lnTo>
                <a:lnTo>
                  <a:pt x="1105510" y="3139592"/>
                </a:lnTo>
                <a:lnTo>
                  <a:pt x="1105510" y="3163253"/>
                </a:lnTo>
                <a:lnTo>
                  <a:pt x="1081849" y="3163253"/>
                </a:lnTo>
                <a:lnTo>
                  <a:pt x="1081849" y="3187256"/>
                </a:lnTo>
                <a:lnTo>
                  <a:pt x="1105510" y="3187256"/>
                </a:lnTo>
                <a:lnTo>
                  <a:pt x="1105510" y="3210916"/>
                </a:lnTo>
                <a:close/>
                <a:moveTo>
                  <a:pt x="1197064" y="3279153"/>
                </a:moveTo>
                <a:lnTo>
                  <a:pt x="1175118" y="3279153"/>
                </a:lnTo>
                <a:lnTo>
                  <a:pt x="1175118" y="3301441"/>
                </a:lnTo>
                <a:lnTo>
                  <a:pt x="1152830" y="3301441"/>
                </a:lnTo>
                <a:lnTo>
                  <a:pt x="1152830" y="3323387"/>
                </a:lnTo>
                <a:lnTo>
                  <a:pt x="1175118" y="3323387"/>
                </a:lnTo>
                <a:lnTo>
                  <a:pt x="1175118" y="3345675"/>
                </a:lnTo>
                <a:lnTo>
                  <a:pt x="1197064" y="3345675"/>
                </a:lnTo>
                <a:lnTo>
                  <a:pt x="1197064" y="3323387"/>
                </a:lnTo>
                <a:lnTo>
                  <a:pt x="1219352" y="3323387"/>
                </a:lnTo>
                <a:lnTo>
                  <a:pt x="1219352" y="3301441"/>
                </a:lnTo>
                <a:lnTo>
                  <a:pt x="1197064" y="3301441"/>
                </a:lnTo>
                <a:lnTo>
                  <a:pt x="1197064" y="3279153"/>
                </a:lnTo>
                <a:close/>
                <a:moveTo>
                  <a:pt x="1194321" y="3562045"/>
                </a:moveTo>
                <a:lnTo>
                  <a:pt x="1177861" y="3562045"/>
                </a:lnTo>
                <a:lnTo>
                  <a:pt x="1177861" y="3578504"/>
                </a:lnTo>
                <a:lnTo>
                  <a:pt x="1161402" y="3578504"/>
                </a:lnTo>
                <a:lnTo>
                  <a:pt x="1161402" y="3594964"/>
                </a:lnTo>
                <a:lnTo>
                  <a:pt x="1177861" y="3594964"/>
                </a:lnTo>
                <a:lnTo>
                  <a:pt x="1177861" y="3611423"/>
                </a:lnTo>
                <a:lnTo>
                  <a:pt x="1194321" y="3611423"/>
                </a:lnTo>
                <a:lnTo>
                  <a:pt x="1194321" y="3594964"/>
                </a:lnTo>
                <a:lnTo>
                  <a:pt x="1210780" y="3594964"/>
                </a:lnTo>
                <a:lnTo>
                  <a:pt x="1210780" y="3578504"/>
                </a:lnTo>
                <a:lnTo>
                  <a:pt x="1194321" y="3578504"/>
                </a:lnTo>
                <a:lnTo>
                  <a:pt x="1194321" y="3562045"/>
                </a:lnTo>
                <a:close/>
                <a:moveTo>
                  <a:pt x="921029" y="3284296"/>
                </a:moveTo>
                <a:lnTo>
                  <a:pt x="902513" y="3284296"/>
                </a:lnTo>
                <a:lnTo>
                  <a:pt x="902513" y="3303156"/>
                </a:lnTo>
                <a:lnTo>
                  <a:pt x="883653" y="3303156"/>
                </a:lnTo>
                <a:lnTo>
                  <a:pt x="883653" y="3321672"/>
                </a:lnTo>
                <a:lnTo>
                  <a:pt x="902513" y="3321672"/>
                </a:lnTo>
                <a:lnTo>
                  <a:pt x="902513" y="3340532"/>
                </a:lnTo>
                <a:lnTo>
                  <a:pt x="921029" y="3340532"/>
                </a:lnTo>
                <a:lnTo>
                  <a:pt x="921029" y="3321672"/>
                </a:lnTo>
                <a:lnTo>
                  <a:pt x="939889" y="3321672"/>
                </a:lnTo>
                <a:lnTo>
                  <a:pt x="939889" y="3303156"/>
                </a:lnTo>
                <a:lnTo>
                  <a:pt x="921029" y="3303156"/>
                </a:lnTo>
                <a:lnTo>
                  <a:pt x="921029" y="3284296"/>
                </a:lnTo>
                <a:close/>
                <a:moveTo>
                  <a:pt x="1123683" y="3705035"/>
                </a:moveTo>
                <a:lnTo>
                  <a:pt x="1111339" y="3705035"/>
                </a:lnTo>
                <a:lnTo>
                  <a:pt x="1111339" y="3717722"/>
                </a:lnTo>
                <a:lnTo>
                  <a:pt x="1098652" y="3717722"/>
                </a:lnTo>
                <a:lnTo>
                  <a:pt x="1098652" y="3730066"/>
                </a:lnTo>
                <a:lnTo>
                  <a:pt x="1111339" y="3730066"/>
                </a:lnTo>
                <a:lnTo>
                  <a:pt x="1111339" y="3742754"/>
                </a:lnTo>
                <a:lnTo>
                  <a:pt x="1123683" y="3742754"/>
                </a:lnTo>
                <a:lnTo>
                  <a:pt x="1123683" y="3730066"/>
                </a:lnTo>
                <a:lnTo>
                  <a:pt x="1136371" y="3730066"/>
                </a:lnTo>
                <a:lnTo>
                  <a:pt x="1136371" y="3717722"/>
                </a:lnTo>
                <a:lnTo>
                  <a:pt x="1123683" y="3717722"/>
                </a:lnTo>
                <a:lnTo>
                  <a:pt x="1123683" y="3705035"/>
                </a:lnTo>
                <a:close/>
                <a:moveTo>
                  <a:pt x="1126769" y="3421799"/>
                </a:moveTo>
                <a:lnTo>
                  <a:pt x="1108253" y="3421799"/>
                </a:lnTo>
                <a:lnTo>
                  <a:pt x="1108253" y="3440316"/>
                </a:lnTo>
                <a:lnTo>
                  <a:pt x="1089736" y="3440316"/>
                </a:lnTo>
                <a:lnTo>
                  <a:pt x="1089736" y="3458832"/>
                </a:lnTo>
                <a:lnTo>
                  <a:pt x="1108253" y="3458832"/>
                </a:lnTo>
                <a:lnTo>
                  <a:pt x="1108253" y="3477349"/>
                </a:lnTo>
                <a:lnTo>
                  <a:pt x="1126769" y="3477349"/>
                </a:lnTo>
                <a:lnTo>
                  <a:pt x="1126769" y="3458832"/>
                </a:lnTo>
                <a:lnTo>
                  <a:pt x="1145286" y="3458832"/>
                </a:lnTo>
                <a:lnTo>
                  <a:pt x="1145286" y="3440316"/>
                </a:lnTo>
                <a:lnTo>
                  <a:pt x="1126769" y="3440316"/>
                </a:lnTo>
                <a:lnTo>
                  <a:pt x="1126769" y="3421799"/>
                </a:lnTo>
                <a:close/>
                <a:moveTo>
                  <a:pt x="717004" y="2867673"/>
                </a:moveTo>
                <a:lnTo>
                  <a:pt x="695058" y="2867673"/>
                </a:lnTo>
                <a:lnTo>
                  <a:pt x="695058" y="2889961"/>
                </a:lnTo>
                <a:lnTo>
                  <a:pt x="672770" y="2889961"/>
                </a:lnTo>
                <a:lnTo>
                  <a:pt x="672770" y="2911907"/>
                </a:lnTo>
                <a:lnTo>
                  <a:pt x="695058" y="2911907"/>
                </a:lnTo>
                <a:lnTo>
                  <a:pt x="695058" y="2934195"/>
                </a:lnTo>
                <a:lnTo>
                  <a:pt x="717004" y="2934195"/>
                </a:lnTo>
                <a:lnTo>
                  <a:pt x="717004" y="2911907"/>
                </a:lnTo>
                <a:lnTo>
                  <a:pt x="739292" y="2911907"/>
                </a:lnTo>
                <a:lnTo>
                  <a:pt x="739292" y="2889961"/>
                </a:lnTo>
                <a:lnTo>
                  <a:pt x="717004" y="2889961"/>
                </a:lnTo>
                <a:lnTo>
                  <a:pt x="717004" y="2867673"/>
                </a:lnTo>
                <a:close/>
                <a:moveTo>
                  <a:pt x="714946" y="3148508"/>
                </a:moveTo>
                <a:lnTo>
                  <a:pt x="697116" y="3148508"/>
                </a:lnTo>
                <a:lnTo>
                  <a:pt x="697116" y="3166339"/>
                </a:lnTo>
                <a:lnTo>
                  <a:pt x="679285" y="3166339"/>
                </a:lnTo>
                <a:lnTo>
                  <a:pt x="679285" y="3184169"/>
                </a:lnTo>
                <a:lnTo>
                  <a:pt x="697116" y="3184169"/>
                </a:lnTo>
                <a:lnTo>
                  <a:pt x="697116" y="3202000"/>
                </a:lnTo>
                <a:lnTo>
                  <a:pt x="714946" y="3202000"/>
                </a:lnTo>
                <a:lnTo>
                  <a:pt x="714946" y="3184169"/>
                </a:lnTo>
                <a:lnTo>
                  <a:pt x="732777" y="3184169"/>
                </a:lnTo>
                <a:lnTo>
                  <a:pt x="732777" y="3166339"/>
                </a:lnTo>
                <a:lnTo>
                  <a:pt x="714946" y="3166339"/>
                </a:lnTo>
                <a:lnTo>
                  <a:pt x="714946" y="3148508"/>
                </a:lnTo>
                <a:close/>
                <a:moveTo>
                  <a:pt x="782841" y="3287382"/>
                </a:moveTo>
                <a:lnTo>
                  <a:pt x="766381" y="3287382"/>
                </a:lnTo>
                <a:lnTo>
                  <a:pt x="766381" y="3304184"/>
                </a:lnTo>
                <a:lnTo>
                  <a:pt x="749579" y="3304184"/>
                </a:lnTo>
                <a:lnTo>
                  <a:pt x="749579" y="3320644"/>
                </a:lnTo>
                <a:lnTo>
                  <a:pt x="766381" y="3320644"/>
                </a:lnTo>
                <a:lnTo>
                  <a:pt x="766381" y="3337446"/>
                </a:lnTo>
                <a:lnTo>
                  <a:pt x="782841" y="3337446"/>
                </a:lnTo>
                <a:lnTo>
                  <a:pt x="782841" y="3320644"/>
                </a:lnTo>
                <a:lnTo>
                  <a:pt x="799643" y="3320644"/>
                </a:lnTo>
                <a:lnTo>
                  <a:pt x="799643" y="3304184"/>
                </a:lnTo>
                <a:lnTo>
                  <a:pt x="782841" y="3304184"/>
                </a:lnTo>
                <a:lnTo>
                  <a:pt x="782841" y="3287382"/>
                </a:lnTo>
                <a:close/>
                <a:moveTo>
                  <a:pt x="648767" y="2729827"/>
                </a:moveTo>
                <a:lnTo>
                  <a:pt x="626135" y="2729827"/>
                </a:lnTo>
                <a:lnTo>
                  <a:pt x="626135" y="2752458"/>
                </a:lnTo>
                <a:lnTo>
                  <a:pt x="603504" y="2752458"/>
                </a:lnTo>
                <a:lnTo>
                  <a:pt x="603504" y="2775090"/>
                </a:lnTo>
                <a:lnTo>
                  <a:pt x="626135" y="2775090"/>
                </a:lnTo>
                <a:lnTo>
                  <a:pt x="626135" y="2797721"/>
                </a:lnTo>
                <a:lnTo>
                  <a:pt x="648767" y="2797721"/>
                </a:lnTo>
                <a:lnTo>
                  <a:pt x="648767" y="2775090"/>
                </a:lnTo>
                <a:lnTo>
                  <a:pt x="671398" y="2775090"/>
                </a:lnTo>
                <a:lnTo>
                  <a:pt x="671398" y="2752458"/>
                </a:lnTo>
                <a:lnTo>
                  <a:pt x="648767" y="2752458"/>
                </a:lnTo>
                <a:lnTo>
                  <a:pt x="648767" y="2729827"/>
                </a:lnTo>
                <a:close/>
                <a:moveTo>
                  <a:pt x="785241" y="3006204"/>
                </a:moveTo>
                <a:lnTo>
                  <a:pt x="763981" y="3006204"/>
                </a:lnTo>
                <a:lnTo>
                  <a:pt x="763981" y="3027464"/>
                </a:lnTo>
                <a:lnTo>
                  <a:pt x="742721" y="3027464"/>
                </a:lnTo>
                <a:lnTo>
                  <a:pt x="742721" y="3048724"/>
                </a:lnTo>
                <a:lnTo>
                  <a:pt x="763981" y="3048724"/>
                </a:lnTo>
                <a:lnTo>
                  <a:pt x="763981" y="3069984"/>
                </a:lnTo>
                <a:lnTo>
                  <a:pt x="785241" y="3069984"/>
                </a:lnTo>
                <a:lnTo>
                  <a:pt x="785241" y="3048724"/>
                </a:lnTo>
                <a:lnTo>
                  <a:pt x="806501" y="3048724"/>
                </a:lnTo>
                <a:lnTo>
                  <a:pt x="806501" y="3027464"/>
                </a:lnTo>
                <a:lnTo>
                  <a:pt x="785241" y="3027464"/>
                </a:lnTo>
                <a:lnTo>
                  <a:pt x="785241" y="3006204"/>
                </a:lnTo>
                <a:close/>
                <a:moveTo>
                  <a:pt x="850735" y="3427286"/>
                </a:moveTo>
                <a:lnTo>
                  <a:pt x="835647" y="3427286"/>
                </a:lnTo>
                <a:lnTo>
                  <a:pt x="835647" y="3442030"/>
                </a:lnTo>
                <a:lnTo>
                  <a:pt x="820903" y="3442030"/>
                </a:lnTo>
                <a:lnTo>
                  <a:pt x="820903" y="3457118"/>
                </a:lnTo>
                <a:lnTo>
                  <a:pt x="835647" y="3457118"/>
                </a:lnTo>
                <a:lnTo>
                  <a:pt x="835647" y="3471863"/>
                </a:lnTo>
                <a:lnTo>
                  <a:pt x="850735" y="3471863"/>
                </a:lnTo>
                <a:lnTo>
                  <a:pt x="850735" y="3457118"/>
                </a:lnTo>
                <a:lnTo>
                  <a:pt x="865480" y="3457118"/>
                </a:lnTo>
                <a:lnTo>
                  <a:pt x="865480" y="3442030"/>
                </a:lnTo>
                <a:lnTo>
                  <a:pt x="850735" y="3442030"/>
                </a:lnTo>
                <a:lnTo>
                  <a:pt x="850735" y="3427286"/>
                </a:lnTo>
                <a:close/>
                <a:moveTo>
                  <a:pt x="918286" y="3567189"/>
                </a:moveTo>
                <a:lnTo>
                  <a:pt x="905256" y="3567189"/>
                </a:lnTo>
                <a:lnTo>
                  <a:pt x="905256" y="3580219"/>
                </a:lnTo>
                <a:lnTo>
                  <a:pt x="892226" y="3580219"/>
                </a:lnTo>
                <a:lnTo>
                  <a:pt x="892226" y="3593249"/>
                </a:lnTo>
                <a:lnTo>
                  <a:pt x="905256" y="3593249"/>
                </a:lnTo>
                <a:lnTo>
                  <a:pt x="905256" y="3606279"/>
                </a:lnTo>
                <a:lnTo>
                  <a:pt x="918286" y="3606279"/>
                </a:lnTo>
                <a:lnTo>
                  <a:pt x="918286" y="3593249"/>
                </a:lnTo>
                <a:lnTo>
                  <a:pt x="931316" y="3593249"/>
                </a:lnTo>
                <a:lnTo>
                  <a:pt x="931316" y="3580219"/>
                </a:lnTo>
                <a:lnTo>
                  <a:pt x="918286" y="3580219"/>
                </a:lnTo>
                <a:lnTo>
                  <a:pt x="918286" y="3567189"/>
                </a:lnTo>
                <a:close/>
                <a:moveTo>
                  <a:pt x="1882178" y="3556216"/>
                </a:moveTo>
                <a:lnTo>
                  <a:pt x="1861604" y="3556216"/>
                </a:lnTo>
                <a:lnTo>
                  <a:pt x="1861604" y="3576447"/>
                </a:lnTo>
                <a:lnTo>
                  <a:pt x="1841373" y="3576447"/>
                </a:lnTo>
                <a:lnTo>
                  <a:pt x="1841373" y="3597021"/>
                </a:lnTo>
                <a:lnTo>
                  <a:pt x="1861604" y="3597021"/>
                </a:lnTo>
                <a:lnTo>
                  <a:pt x="1861604" y="3617252"/>
                </a:lnTo>
                <a:lnTo>
                  <a:pt x="1882178" y="3617252"/>
                </a:lnTo>
                <a:lnTo>
                  <a:pt x="1882178" y="3597021"/>
                </a:lnTo>
                <a:lnTo>
                  <a:pt x="1902409" y="3597021"/>
                </a:lnTo>
                <a:lnTo>
                  <a:pt x="1902409" y="3576447"/>
                </a:lnTo>
                <a:lnTo>
                  <a:pt x="1882178" y="3576447"/>
                </a:lnTo>
                <a:lnTo>
                  <a:pt x="1882178" y="3556216"/>
                </a:lnTo>
                <a:close/>
                <a:moveTo>
                  <a:pt x="830847" y="2937624"/>
                </a:moveTo>
                <a:lnTo>
                  <a:pt x="855535" y="2937624"/>
                </a:lnTo>
                <a:lnTo>
                  <a:pt x="855535" y="2913278"/>
                </a:lnTo>
                <a:lnTo>
                  <a:pt x="879881" y="2913278"/>
                </a:lnTo>
                <a:lnTo>
                  <a:pt x="879881" y="2888590"/>
                </a:lnTo>
                <a:lnTo>
                  <a:pt x="855535" y="2888590"/>
                </a:lnTo>
                <a:lnTo>
                  <a:pt x="855535" y="2864244"/>
                </a:lnTo>
                <a:lnTo>
                  <a:pt x="830847" y="2864244"/>
                </a:lnTo>
                <a:lnTo>
                  <a:pt x="830847" y="2888590"/>
                </a:lnTo>
                <a:lnTo>
                  <a:pt x="806501" y="2888590"/>
                </a:lnTo>
                <a:lnTo>
                  <a:pt x="806501" y="2913278"/>
                </a:lnTo>
                <a:lnTo>
                  <a:pt x="830847" y="2913278"/>
                </a:lnTo>
                <a:lnTo>
                  <a:pt x="830847" y="2937624"/>
                </a:lnTo>
                <a:close/>
                <a:moveTo>
                  <a:pt x="712546" y="3430029"/>
                </a:moveTo>
                <a:lnTo>
                  <a:pt x="699516" y="3430029"/>
                </a:lnTo>
                <a:lnTo>
                  <a:pt x="699516" y="3443059"/>
                </a:lnTo>
                <a:lnTo>
                  <a:pt x="686486" y="3443059"/>
                </a:lnTo>
                <a:lnTo>
                  <a:pt x="686486" y="3456089"/>
                </a:lnTo>
                <a:lnTo>
                  <a:pt x="699516" y="3456089"/>
                </a:lnTo>
                <a:lnTo>
                  <a:pt x="699516" y="3469119"/>
                </a:lnTo>
                <a:lnTo>
                  <a:pt x="712546" y="3469119"/>
                </a:lnTo>
                <a:lnTo>
                  <a:pt x="712546" y="3456089"/>
                </a:lnTo>
                <a:lnTo>
                  <a:pt x="725576" y="3456089"/>
                </a:lnTo>
                <a:lnTo>
                  <a:pt x="725576" y="3443059"/>
                </a:lnTo>
                <a:lnTo>
                  <a:pt x="712546" y="3443059"/>
                </a:lnTo>
                <a:lnTo>
                  <a:pt x="712546" y="3430029"/>
                </a:lnTo>
                <a:close/>
                <a:moveTo>
                  <a:pt x="1741246" y="3841166"/>
                </a:moveTo>
                <a:lnTo>
                  <a:pt x="1728216" y="3841166"/>
                </a:lnTo>
                <a:lnTo>
                  <a:pt x="1728216" y="3854539"/>
                </a:lnTo>
                <a:lnTo>
                  <a:pt x="1714843" y="3854539"/>
                </a:lnTo>
                <a:lnTo>
                  <a:pt x="1714843" y="3867569"/>
                </a:lnTo>
                <a:lnTo>
                  <a:pt x="1728216" y="3867569"/>
                </a:lnTo>
                <a:lnTo>
                  <a:pt x="1728216" y="3880942"/>
                </a:lnTo>
                <a:lnTo>
                  <a:pt x="1741246" y="3880942"/>
                </a:lnTo>
                <a:lnTo>
                  <a:pt x="1741246" y="3867569"/>
                </a:lnTo>
                <a:lnTo>
                  <a:pt x="1754619" y="3867569"/>
                </a:lnTo>
                <a:lnTo>
                  <a:pt x="1754619" y="3854539"/>
                </a:lnTo>
                <a:lnTo>
                  <a:pt x="1741246" y="3854539"/>
                </a:lnTo>
                <a:lnTo>
                  <a:pt x="1741246" y="3841166"/>
                </a:lnTo>
                <a:close/>
                <a:moveTo>
                  <a:pt x="1674381" y="3699205"/>
                </a:moveTo>
                <a:lnTo>
                  <a:pt x="1657921" y="3699205"/>
                </a:lnTo>
                <a:lnTo>
                  <a:pt x="1657921" y="3715664"/>
                </a:lnTo>
                <a:lnTo>
                  <a:pt x="1641462" y="3715664"/>
                </a:lnTo>
                <a:lnTo>
                  <a:pt x="1641462" y="3732124"/>
                </a:lnTo>
                <a:lnTo>
                  <a:pt x="1657921" y="3732124"/>
                </a:lnTo>
                <a:lnTo>
                  <a:pt x="1657921" y="3748583"/>
                </a:lnTo>
                <a:lnTo>
                  <a:pt x="1674381" y="3748583"/>
                </a:lnTo>
                <a:lnTo>
                  <a:pt x="1674381" y="3732124"/>
                </a:lnTo>
                <a:lnTo>
                  <a:pt x="1690840" y="3732124"/>
                </a:lnTo>
                <a:lnTo>
                  <a:pt x="1690840" y="3715664"/>
                </a:lnTo>
                <a:lnTo>
                  <a:pt x="1674381" y="3715664"/>
                </a:lnTo>
                <a:lnTo>
                  <a:pt x="1674381" y="3699205"/>
                </a:lnTo>
                <a:close/>
                <a:moveTo>
                  <a:pt x="1677467" y="3415627"/>
                </a:moveTo>
                <a:lnTo>
                  <a:pt x="1654835" y="3415627"/>
                </a:lnTo>
                <a:lnTo>
                  <a:pt x="1654835" y="3438258"/>
                </a:lnTo>
                <a:lnTo>
                  <a:pt x="1632204" y="3438258"/>
                </a:lnTo>
                <a:lnTo>
                  <a:pt x="1632204" y="3460890"/>
                </a:lnTo>
                <a:lnTo>
                  <a:pt x="1654835" y="3460890"/>
                </a:lnTo>
                <a:lnTo>
                  <a:pt x="1654835" y="3483521"/>
                </a:lnTo>
                <a:lnTo>
                  <a:pt x="1677467" y="3483521"/>
                </a:lnTo>
                <a:lnTo>
                  <a:pt x="1677467" y="3460890"/>
                </a:lnTo>
                <a:lnTo>
                  <a:pt x="1700098" y="3460890"/>
                </a:lnTo>
                <a:lnTo>
                  <a:pt x="1700098" y="3438258"/>
                </a:lnTo>
                <a:lnTo>
                  <a:pt x="1677467" y="3438258"/>
                </a:lnTo>
                <a:lnTo>
                  <a:pt x="1677467" y="3415627"/>
                </a:lnTo>
                <a:close/>
                <a:moveTo>
                  <a:pt x="1604086" y="3841852"/>
                </a:moveTo>
                <a:lnTo>
                  <a:pt x="1591056" y="3841852"/>
                </a:lnTo>
                <a:lnTo>
                  <a:pt x="1591056" y="3854539"/>
                </a:lnTo>
                <a:lnTo>
                  <a:pt x="1578369" y="3854539"/>
                </a:lnTo>
                <a:lnTo>
                  <a:pt x="1578369" y="3867569"/>
                </a:lnTo>
                <a:lnTo>
                  <a:pt x="1591056" y="3867569"/>
                </a:lnTo>
                <a:lnTo>
                  <a:pt x="1591056" y="3880256"/>
                </a:lnTo>
                <a:lnTo>
                  <a:pt x="1604086" y="3880256"/>
                </a:lnTo>
                <a:lnTo>
                  <a:pt x="1604086" y="3867569"/>
                </a:lnTo>
                <a:lnTo>
                  <a:pt x="1616773" y="3867569"/>
                </a:lnTo>
                <a:lnTo>
                  <a:pt x="1616773" y="3854539"/>
                </a:lnTo>
                <a:lnTo>
                  <a:pt x="1604086" y="3854539"/>
                </a:lnTo>
                <a:lnTo>
                  <a:pt x="1604086" y="3841852"/>
                </a:lnTo>
                <a:close/>
                <a:moveTo>
                  <a:pt x="1607172" y="3557588"/>
                </a:moveTo>
                <a:lnTo>
                  <a:pt x="1587970" y="3557588"/>
                </a:lnTo>
                <a:lnTo>
                  <a:pt x="1587970" y="3577133"/>
                </a:lnTo>
                <a:lnTo>
                  <a:pt x="1568425" y="3577133"/>
                </a:lnTo>
                <a:lnTo>
                  <a:pt x="1568425" y="3596335"/>
                </a:lnTo>
                <a:lnTo>
                  <a:pt x="1587970" y="3596335"/>
                </a:lnTo>
                <a:lnTo>
                  <a:pt x="1587970" y="3615881"/>
                </a:lnTo>
                <a:lnTo>
                  <a:pt x="1607172" y="3615881"/>
                </a:lnTo>
                <a:lnTo>
                  <a:pt x="1607172" y="3596335"/>
                </a:lnTo>
                <a:lnTo>
                  <a:pt x="1626718" y="3596335"/>
                </a:lnTo>
                <a:lnTo>
                  <a:pt x="1626718" y="3577133"/>
                </a:lnTo>
                <a:lnTo>
                  <a:pt x="1607172" y="3577133"/>
                </a:lnTo>
                <a:lnTo>
                  <a:pt x="1607172" y="3557588"/>
                </a:lnTo>
                <a:close/>
                <a:moveTo>
                  <a:pt x="1539964" y="3416313"/>
                </a:moveTo>
                <a:lnTo>
                  <a:pt x="1518018" y="3416313"/>
                </a:lnTo>
                <a:lnTo>
                  <a:pt x="1518018" y="3438601"/>
                </a:lnTo>
                <a:lnTo>
                  <a:pt x="1495730" y="3438601"/>
                </a:lnTo>
                <a:lnTo>
                  <a:pt x="1495730" y="3460547"/>
                </a:lnTo>
                <a:lnTo>
                  <a:pt x="1518018" y="3460547"/>
                </a:lnTo>
                <a:lnTo>
                  <a:pt x="1518018" y="3482835"/>
                </a:lnTo>
                <a:lnTo>
                  <a:pt x="1539964" y="3482835"/>
                </a:lnTo>
                <a:lnTo>
                  <a:pt x="1539964" y="3460547"/>
                </a:lnTo>
                <a:lnTo>
                  <a:pt x="1562252" y="3460547"/>
                </a:lnTo>
                <a:lnTo>
                  <a:pt x="1562252" y="3438601"/>
                </a:lnTo>
                <a:lnTo>
                  <a:pt x="1539964" y="3438601"/>
                </a:lnTo>
                <a:lnTo>
                  <a:pt x="1539964" y="3416313"/>
                </a:lnTo>
                <a:close/>
                <a:moveTo>
                  <a:pt x="1878749" y="3840480"/>
                </a:moveTo>
                <a:lnTo>
                  <a:pt x="1865033" y="3840480"/>
                </a:lnTo>
                <a:lnTo>
                  <a:pt x="1865033" y="3854196"/>
                </a:lnTo>
                <a:lnTo>
                  <a:pt x="1851317" y="3854196"/>
                </a:lnTo>
                <a:lnTo>
                  <a:pt x="1851317" y="3867912"/>
                </a:lnTo>
                <a:lnTo>
                  <a:pt x="1865033" y="3867912"/>
                </a:lnTo>
                <a:lnTo>
                  <a:pt x="1865033" y="3881628"/>
                </a:lnTo>
                <a:lnTo>
                  <a:pt x="1878749" y="3881628"/>
                </a:lnTo>
                <a:lnTo>
                  <a:pt x="1878749" y="3867912"/>
                </a:lnTo>
                <a:lnTo>
                  <a:pt x="1892465" y="3867912"/>
                </a:lnTo>
                <a:lnTo>
                  <a:pt x="1892465" y="3854196"/>
                </a:lnTo>
                <a:lnTo>
                  <a:pt x="1878749" y="3854196"/>
                </a:lnTo>
                <a:lnTo>
                  <a:pt x="1878749" y="3840480"/>
                </a:lnTo>
                <a:close/>
                <a:moveTo>
                  <a:pt x="1744675" y="3556902"/>
                </a:moveTo>
                <a:lnTo>
                  <a:pt x="1724787" y="3556902"/>
                </a:lnTo>
                <a:lnTo>
                  <a:pt x="1724787" y="3576790"/>
                </a:lnTo>
                <a:lnTo>
                  <a:pt x="1704899" y="3576790"/>
                </a:lnTo>
                <a:lnTo>
                  <a:pt x="1704899" y="3596678"/>
                </a:lnTo>
                <a:lnTo>
                  <a:pt x="1724787" y="3596678"/>
                </a:lnTo>
                <a:lnTo>
                  <a:pt x="1724787" y="3616566"/>
                </a:lnTo>
                <a:lnTo>
                  <a:pt x="1744675" y="3616566"/>
                </a:lnTo>
                <a:lnTo>
                  <a:pt x="1744675" y="3596678"/>
                </a:lnTo>
                <a:lnTo>
                  <a:pt x="1764563" y="3596678"/>
                </a:lnTo>
                <a:lnTo>
                  <a:pt x="1764563" y="3576790"/>
                </a:lnTo>
                <a:lnTo>
                  <a:pt x="1744675" y="3576790"/>
                </a:lnTo>
                <a:lnTo>
                  <a:pt x="1744675" y="3556902"/>
                </a:lnTo>
                <a:close/>
                <a:moveTo>
                  <a:pt x="1814970" y="3414598"/>
                </a:moveTo>
                <a:lnTo>
                  <a:pt x="1791652" y="3414598"/>
                </a:lnTo>
                <a:lnTo>
                  <a:pt x="1791652" y="3437915"/>
                </a:lnTo>
                <a:lnTo>
                  <a:pt x="1768335" y="3437915"/>
                </a:lnTo>
                <a:lnTo>
                  <a:pt x="1768335" y="3461233"/>
                </a:lnTo>
                <a:lnTo>
                  <a:pt x="1791652" y="3461233"/>
                </a:lnTo>
                <a:lnTo>
                  <a:pt x="1791652" y="3484550"/>
                </a:lnTo>
                <a:lnTo>
                  <a:pt x="1814970" y="3484550"/>
                </a:lnTo>
                <a:lnTo>
                  <a:pt x="1814970" y="3461233"/>
                </a:lnTo>
                <a:lnTo>
                  <a:pt x="1838287" y="3461233"/>
                </a:lnTo>
                <a:lnTo>
                  <a:pt x="1838287" y="3437915"/>
                </a:lnTo>
                <a:lnTo>
                  <a:pt x="1814970" y="3437915"/>
                </a:lnTo>
                <a:lnTo>
                  <a:pt x="1814970" y="3414598"/>
                </a:lnTo>
                <a:close/>
                <a:moveTo>
                  <a:pt x="1811884" y="3698519"/>
                </a:moveTo>
                <a:lnTo>
                  <a:pt x="1794739" y="3698519"/>
                </a:lnTo>
                <a:lnTo>
                  <a:pt x="1794739" y="3715322"/>
                </a:lnTo>
                <a:lnTo>
                  <a:pt x="1777936" y="3715322"/>
                </a:lnTo>
                <a:lnTo>
                  <a:pt x="1777936" y="3732467"/>
                </a:lnTo>
                <a:lnTo>
                  <a:pt x="1794739" y="3732467"/>
                </a:lnTo>
                <a:lnTo>
                  <a:pt x="1794739" y="3749269"/>
                </a:lnTo>
                <a:lnTo>
                  <a:pt x="1811884" y="3749269"/>
                </a:lnTo>
                <a:lnTo>
                  <a:pt x="1811884" y="3732467"/>
                </a:lnTo>
                <a:lnTo>
                  <a:pt x="1828686" y="3732467"/>
                </a:lnTo>
                <a:lnTo>
                  <a:pt x="1828686" y="3715322"/>
                </a:lnTo>
                <a:lnTo>
                  <a:pt x="1811884" y="3715322"/>
                </a:lnTo>
                <a:lnTo>
                  <a:pt x="1811884" y="3698519"/>
                </a:lnTo>
                <a:close/>
                <a:moveTo>
                  <a:pt x="1402461" y="3417684"/>
                </a:moveTo>
                <a:lnTo>
                  <a:pt x="1381201" y="3417684"/>
                </a:lnTo>
                <a:lnTo>
                  <a:pt x="1381201" y="3438944"/>
                </a:lnTo>
                <a:lnTo>
                  <a:pt x="1359941" y="3438944"/>
                </a:lnTo>
                <a:lnTo>
                  <a:pt x="1359941" y="3460204"/>
                </a:lnTo>
                <a:lnTo>
                  <a:pt x="1381201" y="3460204"/>
                </a:lnTo>
                <a:lnTo>
                  <a:pt x="1381201" y="3481464"/>
                </a:lnTo>
                <a:lnTo>
                  <a:pt x="1402461" y="3481464"/>
                </a:lnTo>
                <a:lnTo>
                  <a:pt x="1402461" y="3460204"/>
                </a:lnTo>
                <a:lnTo>
                  <a:pt x="1423721" y="3460204"/>
                </a:lnTo>
                <a:lnTo>
                  <a:pt x="1423721" y="3438944"/>
                </a:lnTo>
                <a:lnTo>
                  <a:pt x="1402461" y="3438944"/>
                </a:lnTo>
                <a:lnTo>
                  <a:pt x="1402461" y="3417684"/>
                </a:lnTo>
                <a:close/>
                <a:moveTo>
                  <a:pt x="1334910" y="3277438"/>
                </a:moveTo>
                <a:lnTo>
                  <a:pt x="1311592" y="3277438"/>
                </a:lnTo>
                <a:lnTo>
                  <a:pt x="1311592" y="3300755"/>
                </a:lnTo>
                <a:lnTo>
                  <a:pt x="1288275" y="3300755"/>
                </a:lnTo>
                <a:lnTo>
                  <a:pt x="1288275" y="3324073"/>
                </a:lnTo>
                <a:lnTo>
                  <a:pt x="1311592" y="3324073"/>
                </a:lnTo>
                <a:lnTo>
                  <a:pt x="1311592" y="3347390"/>
                </a:lnTo>
                <a:lnTo>
                  <a:pt x="1334910" y="3347390"/>
                </a:lnTo>
                <a:lnTo>
                  <a:pt x="1334910" y="3324073"/>
                </a:lnTo>
                <a:lnTo>
                  <a:pt x="1358227" y="3324073"/>
                </a:lnTo>
                <a:lnTo>
                  <a:pt x="1358227" y="3300755"/>
                </a:lnTo>
                <a:lnTo>
                  <a:pt x="1334910" y="3300755"/>
                </a:lnTo>
                <a:lnTo>
                  <a:pt x="1334910" y="3277438"/>
                </a:lnTo>
                <a:close/>
                <a:moveTo>
                  <a:pt x="1399375" y="3701263"/>
                </a:moveTo>
                <a:lnTo>
                  <a:pt x="1384287" y="3701263"/>
                </a:lnTo>
                <a:lnTo>
                  <a:pt x="1384287" y="3716350"/>
                </a:lnTo>
                <a:lnTo>
                  <a:pt x="1369200" y="3716350"/>
                </a:lnTo>
                <a:lnTo>
                  <a:pt x="1369200" y="3731438"/>
                </a:lnTo>
                <a:lnTo>
                  <a:pt x="1384287" y="3731438"/>
                </a:lnTo>
                <a:lnTo>
                  <a:pt x="1384287" y="3746525"/>
                </a:lnTo>
                <a:lnTo>
                  <a:pt x="1399375" y="3746525"/>
                </a:lnTo>
                <a:lnTo>
                  <a:pt x="1399375" y="3731438"/>
                </a:lnTo>
                <a:lnTo>
                  <a:pt x="1414462" y="3731438"/>
                </a:lnTo>
                <a:lnTo>
                  <a:pt x="1414462" y="3716350"/>
                </a:lnTo>
                <a:lnTo>
                  <a:pt x="1399375" y="3716350"/>
                </a:lnTo>
                <a:lnTo>
                  <a:pt x="1399375" y="3701263"/>
                </a:lnTo>
                <a:close/>
                <a:moveTo>
                  <a:pt x="1332166" y="3560331"/>
                </a:moveTo>
                <a:lnTo>
                  <a:pt x="1314336" y="3560331"/>
                </a:lnTo>
                <a:lnTo>
                  <a:pt x="1314336" y="3577819"/>
                </a:lnTo>
                <a:lnTo>
                  <a:pt x="1296848" y="3577819"/>
                </a:lnTo>
                <a:lnTo>
                  <a:pt x="1296848" y="3595649"/>
                </a:lnTo>
                <a:lnTo>
                  <a:pt x="1314336" y="3595649"/>
                </a:lnTo>
                <a:lnTo>
                  <a:pt x="1314336" y="3613137"/>
                </a:lnTo>
                <a:lnTo>
                  <a:pt x="1332166" y="3613137"/>
                </a:lnTo>
                <a:lnTo>
                  <a:pt x="1332166" y="3595649"/>
                </a:lnTo>
                <a:lnTo>
                  <a:pt x="1349654" y="3595649"/>
                </a:lnTo>
                <a:lnTo>
                  <a:pt x="1349654" y="3577819"/>
                </a:lnTo>
                <a:lnTo>
                  <a:pt x="1332166" y="3577819"/>
                </a:lnTo>
                <a:lnTo>
                  <a:pt x="1332166" y="3560331"/>
                </a:lnTo>
                <a:close/>
                <a:moveTo>
                  <a:pt x="1264615" y="3419399"/>
                </a:moveTo>
                <a:lnTo>
                  <a:pt x="1244727" y="3419399"/>
                </a:lnTo>
                <a:lnTo>
                  <a:pt x="1244727" y="3439630"/>
                </a:lnTo>
                <a:lnTo>
                  <a:pt x="1224496" y="3439630"/>
                </a:lnTo>
                <a:lnTo>
                  <a:pt x="1224496" y="3459518"/>
                </a:lnTo>
                <a:lnTo>
                  <a:pt x="1244727" y="3459518"/>
                </a:lnTo>
                <a:lnTo>
                  <a:pt x="1244727" y="3479749"/>
                </a:lnTo>
                <a:lnTo>
                  <a:pt x="1264615" y="3479749"/>
                </a:lnTo>
                <a:lnTo>
                  <a:pt x="1264615" y="3459518"/>
                </a:lnTo>
                <a:lnTo>
                  <a:pt x="1284846" y="3459518"/>
                </a:lnTo>
                <a:lnTo>
                  <a:pt x="1284846" y="3439630"/>
                </a:lnTo>
                <a:lnTo>
                  <a:pt x="1264615" y="3439630"/>
                </a:lnTo>
                <a:lnTo>
                  <a:pt x="1264615" y="3419399"/>
                </a:lnTo>
                <a:close/>
                <a:moveTo>
                  <a:pt x="1536878" y="3699891"/>
                </a:moveTo>
                <a:lnTo>
                  <a:pt x="1521104" y="3699891"/>
                </a:lnTo>
                <a:lnTo>
                  <a:pt x="1521104" y="3716007"/>
                </a:lnTo>
                <a:lnTo>
                  <a:pt x="1504988" y="3716007"/>
                </a:lnTo>
                <a:lnTo>
                  <a:pt x="1504988" y="3731781"/>
                </a:lnTo>
                <a:lnTo>
                  <a:pt x="1521104" y="3731781"/>
                </a:lnTo>
                <a:lnTo>
                  <a:pt x="1521104" y="3747897"/>
                </a:lnTo>
                <a:lnTo>
                  <a:pt x="1536878" y="3747897"/>
                </a:lnTo>
                <a:lnTo>
                  <a:pt x="1536878" y="3731781"/>
                </a:lnTo>
                <a:lnTo>
                  <a:pt x="1552994" y="3731781"/>
                </a:lnTo>
                <a:lnTo>
                  <a:pt x="1552994" y="3716007"/>
                </a:lnTo>
                <a:lnTo>
                  <a:pt x="1536878" y="3716007"/>
                </a:lnTo>
                <a:lnTo>
                  <a:pt x="1536878" y="3699891"/>
                </a:lnTo>
                <a:close/>
                <a:moveTo>
                  <a:pt x="1466583" y="3842880"/>
                </a:moveTo>
                <a:lnTo>
                  <a:pt x="1454239" y="3842880"/>
                </a:lnTo>
                <a:lnTo>
                  <a:pt x="1454239" y="3854882"/>
                </a:lnTo>
                <a:lnTo>
                  <a:pt x="1442237" y="3854882"/>
                </a:lnTo>
                <a:lnTo>
                  <a:pt x="1442237" y="3867226"/>
                </a:lnTo>
                <a:lnTo>
                  <a:pt x="1454239" y="3867226"/>
                </a:lnTo>
                <a:lnTo>
                  <a:pt x="1454239" y="3879228"/>
                </a:lnTo>
                <a:lnTo>
                  <a:pt x="1466583" y="3879228"/>
                </a:lnTo>
                <a:lnTo>
                  <a:pt x="1466583" y="3867226"/>
                </a:lnTo>
                <a:lnTo>
                  <a:pt x="1478585" y="3867226"/>
                </a:lnTo>
                <a:lnTo>
                  <a:pt x="1478585" y="3854882"/>
                </a:lnTo>
                <a:lnTo>
                  <a:pt x="1466583" y="3854882"/>
                </a:lnTo>
                <a:lnTo>
                  <a:pt x="1466583" y="3842880"/>
                </a:lnTo>
                <a:close/>
                <a:moveTo>
                  <a:pt x="1261529" y="3703320"/>
                </a:moveTo>
                <a:lnTo>
                  <a:pt x="1247813" y="3703320"/>
                </a:lnTo>
                <a:lnTo>
                  <a:pt x="1247813" y="3717036"/>
                </a:lnTo>
                <a:lnTo>
                  <a:pt x="1234097" y="3717036"/>
                </a:lnTo>
                <a:lnTo>
                  <a:pt x="1234097" y="3730752"/>
                </a:lnTo>
                <a:lnTo>
                  <a:pt x="1247813" y="3730752"/>
                </a:lnTo>
                <a:lnTo>
                  <a:pt x="1247813" y="3744468"/>
                </a:lnTo>
                <a:lnTo>
                  <a:pt x="1261529" y="3744468"/>
                </a:lnTo>
                <a:lnTo>
                  <a:pt x="1261529" y="3730752"/>
                </a:lnTo>
                <a:lnTo>
                  <a:pt x="1275245" y="3730752"/>
                </a:lnTo>
                <a:lnTo>
                  <a:pt x="1275245" y="3717036"/>
                </a:lnTo>
                <a:lnTo>
                  <a:pt x="1261529" y="3717036"/>
                </a:lnTo>
                <a:lnTo>
                  <a:pt x="1261529" y="3703320"/>
                </a:lnTo>
                <a:close/>
                <a:moveTo>
                  <a:pt x="1469669" y="3558616"/>
                </a:moveTo>
                <a:lnTo>
                  <a:pt x="1451153" y="3558616"/>
                </a:lnTo>
                <a:lnTo>
                  <a:pt x="1451153" y="3577476"/>
                </a:lnTo>
                <a:lnTo>
                  <a:pt x="1432293" y="3577476"/>
                </a:lnTo>
                <a:lnTo>
                  <a:pt x="1432293" y="3595992"/>
                </a:lnTo>
                <a:lnTo>
                  <a:pt x="1451153" y="3595992"/>
                </a:lnTo>
                <a:lnTo>
                  <a:pt x="1451153" y="3614852"/>
                </a:lnTo>
                <a:lnTo>
                  <a:pt x="1469669" y="3614852"/>
                </a:lnTo>
                <a:lnTo>
                  <a:pt x="1469669" y="3595992"/>
                </a:lnTo>
                <a:lnTo>
                  <a:pt x="1488529" y="3595992"/>
                </a:lnTo>
                <a:lnTo>
                  <a:pt x="1488529" y="3577476"/>
                </a:lnTo>
                <a:lnTo>
                  <a:pt x="1469669" y="3577476"/>
                </a:lnTo>
                <a:lnTo>
                  <a:pt x="1469669" y="3558616"/>
                </a:lnTo>
                <a:close/>
                <a:moveTo>
                  <a:pt x="1448067" y="3349104"/>
                </a:moveTo>
                <a:lnTo>
                  <a:pt x="1472755" y="3349104"/>
                </a:lnTo>
                <a:lnTo>
                  <a:pt x="1472755" y="3324758"/>
                </a:lnTo>
                <a:lnTo>
                  <a:pt x="1497101" y="3324758"/>
                </a:lnTo>
                <a:lnTo>
                  <a:pt x="1497101" y="3300070"/>
                </a:lnTo>
                <a:lnTo>
                  <a:pt x="1472755" y="3300070"/>
                </a:lnTo>
                <a:lnTo>
                  <a:pt x="1472755" y="3275724"/>
                </a:lnTo>
                <a:lnTo>
                  <a:pt x="1448067" y="3275724"/>
                </a:lnTo>
                <a:lnTo>
                  <a:pt x="1448067" y="3300070"/>
                </a:lnTo>
                <a:lnTo>
                  <a:pt x="1423721" y="3300070"/>
                </a:lnTo>
                <a:lnTo>
                  <a:pt x="1423721" y="3324758"/>
                </a:lnTo>
                <a:lnTo>
                  <a:pt x="1448067" y="3324758"/>
                </a:lnTo>
                <a:lnTo>
                  <a:pt x="1448067" y="3349104"/>
                </a:lnTo>
                <a:close/>
                <a:moveTo>
                  <a:pt x="853135" y="3145079"/>
                </a:moveTo>
                <a:lnTo>
                  <a:pt x="833247" y="3145079"/>
                </a:lnTo>
                <a:lnTo>
                  <a:pt x="833247" y="3165310"/>
                </a:lnTo>
                <a:lnTo>
                  <a:pt x="813016" y="3165310"/>
                </a:lnTo>
                <a:lnTo>
                  <a:pt x="813016" y="3185198"/>
                </a:lnTo>
                <a:lnTo>
                  <a:pt x="833247" y="3185198"/>
                </a:lnTo>
                <a:lnTo>
                  <a:pt x="833247" y="3205429"/>
                </a:lnTo>
                <a:lnTo>
                  <a:pt x="853135" y="3205429"/>
                </a:lnTo>
                <a:lnTo>
                  <a:pt x="853135" y="3185198"/>
                </a:lnTo>
                <a:lnTo>
                  <a:pt x="873366" y="3185198"/>
                </a:lnTo>
                <a:lnTo>
                  <a:pt x="873366" y="3165310"/>
                </a:lnTo>
                <a:lnTo>
                  <a:pt x="853135" y="3165310"/>
                </a:lnTo>
                <a:lnTo>
                  <a:pt x="853135" y="3145079"/>
                </a:lnTo>
                <a:close/>
                <a:moveTo>
                  <a:pt x="233172" y="2742514"/>
                </a:moveTo>
                <a:lnTo>
                  <a:pt x="218770" y="2742514"/>
                </a:lnTo>
                <a:lnTo>
                  <a:pt x="218770" y="2756573"/>
                </a:lnTo>
                <a:lnTo>
                  <a:pt x="204711" y="2756573"/>
                </a:lnTo>
                <a:lnTo>
                  <a:pt x="204711" y="2770975"/>
                </a:lnTo>
                <a:lnTo>
                  <a:pt x="218770" y="2770975"/>
                </a:lnTo>
                <a:lnTo>
                  <a:pt x="218770" y="2785034"/>
                </a:lnTo>
                <a:lnTo>
                  <a:pt x="233172" y="2785034"/>
                </a:lnTo>
                <a:lnTo>
                  <a:pt x="233172" y="2770975"/>
                </a:lnTo>
                <a:lnTo>
                  <a:pt x="247231" y="2770975"/>
                </a:lnTo>
                <a:lnTo>
                  <a:pt x="247231" y="2756573"/>
                </a:lnTo>
                <a:lnTo>
                  <a:pt x="233172" y="2756573"/>
                </a:lnTo>
                <a:lnTo>
                  <a:pt x="233172" y="2742514"/>
                </a:lnTo>
                <a:close/>
                <a:moveTo>
                  <a:pt x="234201" y="2464422"/>
                </a:moveTo>
                <a:lnTo>
                  <a:pt x="217742" y="2464422"/>
                </a:lnTo>
                <a:lnTo>
                  <a:pt x="217742" y="2481224"/>
                </a:lnTo>
                <a:lnTo>
                  <a:pt x="200939" y="2481224"/>
                </a:lnTo>
                <a:lnTo>
                  <a:pt x="200939" y="2497684"/>
                </a:lnTo>
                <a:lnTo>
                  <a:pt x="217742" y="2497684"/>
                </a:lnTo>
                <a:lnTo>
                  <a:pt x="217742" y="2514486"/>
                </a:lnTo>
                <a:lnTo>
                  <a:pt x="234201" y="2514486"/>
                </a:lnTo>
                <a:lnTo>
                  <a:pt x="234201" y="2497684"/>
                </a:lnTo>
                <a:lnTo>
                  <a:pt x="251003" y="2497684"/>
                </a:lnTo>
                <a:lnTo>
                  <a:pt x="251003" y="2481224"/>
                </a:lnTo>
                <a:lnTo>
                  <a:pt x="234201" y="2481224"/>
                </a:lnTo>
                <a:lnTo>
                  <a:pt x="234201" y="2464422"/>
                </a:lnTo>
                <a:close/>
                <a:moveTo>
                  <a:pt x="165278" y="2328634"/>
                </a:moveTo>
                <a:lnTo>
                  <a:pt x="149504" y="2328634"/>
                </a:lnTo>
                <a:lnTo>
                  <a:pt x="149504" y="2344407"/>
                </a:lnTo>
                <a:lnTo>
                  <a:pt x="133731" y="2344407"/>
                </a:lnTo>
                <a:lnTo>
                  <a:pt x="133731" y="2360181"/>
                </a:lnTo>
                <a:lnTo>
                  <a:pt x="149504" y="2360181"/>
                </a:lnTo>
                <a:lnTo>
                  <a:pt x="149504" y="2375954"/>
                </a:lnTo>
                <a:lnTo>
                  <a:pt x="165278" y="2375954"/>
                </a:lnTo>
                <a:lnTo>
                  <a:pt x="165278" y="2360181"/>
                </a:lnTo>
                <a:lnTo>
                  <a:pt x="181051" y="2360181"/>
                </a:lnTo>
                <a:lnTo>
                  <a:pt x="181051" y="2344407"/>
                </a:lnTo>
                <a:lnTo>
                  <a:pt x="165278" y="2344407"/>
                </a:lnTo>
                <a:lnTo>
                  <a:pt x="165278" y="2328634"/>
                </a:lnTo>
                <a:close/>
                <a:moveTo>
                  <a:pt x="165964" y="2052599"/>
                </a:moveTo>
                <a:lnTo>
                  <a:pt x="148819" y="2052599"/>
                </a:lnTo>
                <a:lnTo>
                  <a:pt x="148819" y="2069402"/>
                </a:lnTo>
                <a:lnTo>
                  <a:pt x="132017" y="2069402"/>
                </a:lnTo>
                <a:lnTo>
                  <a:pt x="132017" y="2086547"/>
                </a:lnTo>
                <a:lnTo>
                  <a:pt x="148819" y="2086547"/>
                </a:lnTo>
                <a:lnTo>
                  <a:pt x="148819" y="2103349"/>
                </a:lnTo>
                <a:lnTo>
                  <a:pt x="165964" y="2103349"/>
                </a:lnTo>
                <a:lnTo>
                  <a:pt x="165964" y="2086547"/>
                </a:lnTo>
                <a:lnTo>
                  <a:pt x="182766" y="2086547"/>
                </a:lnTo>
                <a:lnTo>
                  <a:pt x="182766" y="2069402"/>
                </a:lnTo>
                <a:lnTo>
                  <a:pt x="165964" y="2069402"/>
                </a:lnTo>
                <a:lnTo>
                  <a:pt x="165964" y="2052599"/>
                </a:lnTo>
                <a:close/>
                <a:moveTo>
                  <a:pt x="165964" y="1778279"/>
                </a:moveTo>
                <a:lnTo>
                  <a:pt x="148819" y="1778279"/>
                </a:lnTo>
                <a:lnTo>
                  <a:pt x="148819" y="1795082"/>
                </a:lnTo>
                <a:lnTo>
                  <a:pt x="132017" y="1795082"/>
                </a:lnTo>
                <a:lnTo>
                  <a:pt x="132017" y="1812227"/>
                </a:lnTo>
                <a:lnTo>
                  <a:pt x="148819" y="1812227"/>
                </a:lnTo>
                <a:lnTo>
                  <a:pt x="148819" y="1829029"/>
                </a:lnTo>
                <a:lnTo>
                  <a:pt x="165964" y="1829029"/>
                </a:lnTo>
                <a:lnTo>
                  <a:pt x="165964" y="1812227"/>
                </a:lnTo>
                <a:lnTo>
                  <a:pt x="182766" y="1812227"/>
                </a:lnTo>
                <a:lnTo>
                  <a:pt x="182766" y="1795082"/>
                </a:lnTo>
                <a:lnTo>
                  <a:pt x="165964" y="1795082"/>
                </a:lnTo>
                <a:lnTo>
                  <a:pt x="165964" y="1778279"/>
                </a:lnTo>
                <a:close/>
                <a:moveTo>
                  <a:pt x="304495" y="2047799"/>
                </a:moveTo>
                <a:lnTo>
                  <a:pt x="284607" y="2047799"/>
                </a:lnTo>
                <a:lnTo>
                  <a:pt x="284607" y="2068030"/>
                </a:lnTo>
                <a:lnTo>
                  <a:pt x="264376" y="2068030"/>
                </a:lnTo>
                <a:lnTo>
                  <a:pt x="264376" y="2087918"/>
                </a:lnTo>
                <a:lnTo>
                  <a:pt x="284607" y="2087918"/>
                </a:lnTo>
                <a:lnTo>
                  <a:pt x="284607" y="2108149"/>
                </a:lnTo>
                <a:lnTo>
                  <a:pt x="304495" y="2108149"/>
                </a:lnTo>
                <a:lnTo>
                  <a:pt x="304495" y="2087918"/>
                </a:lnTo>
                <a:lnTo>
                  <a:pt x="324726" y="2087918"/>
                </a:lnTo>
                <a:lnTo>
                  <a:pt x="324726" y="2068030"/>
                </a:lnTo>
                <a:lnTo>
                  <a:pt x="304495" y="2068030"/>
                </a:lnTo>
                <a:lnTo>
                  <a:pt x="304495" y="2047799"/>
                </a:lnTo>
                <a:close/>
                <a:moveTo>
                  <a:pt x="304152" y="2323833"/>
                </a:moveTo>
                <a:lnTo>
                  <a:pt x="284950" y="2323833"/>
                </a:lnTo>
                <a:lnTo>
                  <a:pt x="284950" y="2342693"/>
                </a:lnTo>
                <a:lnTo>
                  <a:pt x="266090" y="2342693"/>
                </a:lnTo>
                <a:lnTo>
                  <a:pt x="266090" y="2361895"/>
                </a:lnTo>
                <a:lnTo>
                  <a:pt x="284950" y="2361895"/>
                </a:lnTo>
                <a:lnTo>
                  <a:pt x="284950" y="2380755"/>
                </a:lnTo>
                <a:lnTo>
                  <a:pt x="304152" y="2380755"/>
                </a:lnTo>
                <a:lnTo>
                  <a:pt x="304152" y="2361895"/>
                </a:lnTo>
                <a:lnTo>
                  <a:pt x="323012" y="2361895"/>
                </a:lnTo>
                <a:lnTo>
                  <a:pt x="323012" y="2342693"/>
                </a:lnTo>
                <a:lnTo>
                  <a:pt x="304152" y="2342693"/>
                </a:lnTo>
                <a:lnTo>
                  <a:pt x="304152" y="2323833"/>
                </a:lnTo>
                <a:close/>
                <a:moveTo>
                  <a:pt x="303124" y="2600897"/>
                </a:moveTo>
                <a:lnTo>
                  <a:pt x="285979" y="2600897"/>
                </a:lnTo>
                <a:lnTo>
                  <a:pt x="285979" y="2618042"/>
                </a:lnTo>
                <a:lnTo>
                  <a:pt x="268834" y="2618042"/>
                </a:lnTo>
                <a:lnTo>
                  <a:pt x="268834" y="2635187"/>
                </a:lnTo>
                <a:lnTo>
                  <a:pt x="285979" y="2635187"/>
                </a:lnTo>
                <a:lnTo>
                  <a:pt x="285979" y="2652332"/>
                </a:lnTo>
                <a:lnTo>
                  <a:pt x="303124" y="2652332"/>
                </a:lnTo>
                <a:lnTo>
                  <a:pt x="303124" y="2635187"/>
                </a:lnTo>
                <a:lnTo>
                  <a:pt x="320269" y="2635187"/>
                </a:lnTo>
                <a:lnTo>
                  <a:pt x="320269" y="2618042"/>
                </a:lnTo>
                <a:lnTo>
                  <a:pt x="303124" y="2618042"/>
                </a:lnTo>
                <a:lnTo>
                  <a:pt x="303124" y="2600897"/>
                </a:lnTo>
                <a:close/>
                <a:moveTo>
                  <a:pt x="235229" y="1912696"/>
                </a:moveTo>
                <a:lnTo>
                  <a:pt x="216713" y="1912696"/>
                </a:lnTo>
                <a:lnTo>
                  <a:pt x="216713" y="1931556"/>
                </a:lnTo>
                <a:lnTo>
                  <a:pt x="197853" y="1931556"/>
                </a:lnTo>
                <a:lnTo>
                  <a:pt x="197853" y="1950072"/>
                </a:lnTo>
                <a:lnTo>
                  <a:pt x="216713" y="1950072"/>
                </a:lnTo>
                <a:lnTo>
                  <a:pt x="216713" y="1968932"/>
                </a:lnTo>
                <a:lnTo>
                  <a:pt x="235229" y="1968932"/>
                </a:lnTo>
                <a:lnTo>
                  <a:pt x="235229" y="1950072"/>
                </a:lnTo>
                <a:lnTo>
                  <a:pt x="254089" y="1950072"/>
                </a:lnTo>
                <a:lnTo>
                  <a:pt x="254089" y="1931556"/>
                </a:lnTo>
                <a:lnTo>
                  <a:pt x="235229" y="1931556"/>
                </a:lnTo>
                <a:lnTo>
                  <a:pt x="235229" y="1912696"/>
                </a:lnTo>
                <a:close/>
                <a:moveTo>
                  <a:pt x="301409" y="2880017"/>
                </a:moveTo>
                <a:lnTo>
                  <a:pt x="287693" y="2880017"/>
                </a:lnTo>
                <a:lnTo>
                  <a:pt x="287693" y="2894076"/>
                </a:lnTo>
                <a:lnTo>
                  <a:pt x="273634" y="2894076"/>
                </a:lnTo>
                <a:lnTo>
                  <a:pt x="273634" y="2907792"/>
                </a:lnTo>
                <a:lnTo>
                  <a:pt x="287693" y="2907792"/>
                </a:lnTo>
                <a:lnTo>
                  <a:pt x="287693" y="2921851"/>
                </a:lnTo>
                <a:lnTo>
                  <a:pt x="301409" y="2921851"/>
                </a:lnTo>
                <a:lnTo>
                  <a:pt x="301409" y="2907792"/>
                </a:lnTo>
                <a:lnTo>
                  <a:pt x="315468" y="2907792"/>
                </a:lnTo>
                <a:lnTo>
                  <a:pt x="315468" y="2894076"/>
                </a:lnTo>
                <a:lnTo>
                  <a:pt x="301409" y="2894076"/>
                </a:lnTo>
                <a:lnTo>
                  <a:pt x="301409" y="2880017"/>
                </a:lnTo>
                <a:close/>
                <a:moveTo>
                  <a:pt x="235229" y="2187702"/>
                </a:moveTo>
                <a:lnTo>
                  <a:pt x="216713" y="2187702"/>
                </a:lnTo>
                <a:lnTo>
                  <a:pt x="216713" y="2205876"/>
                </a:lnTo>
                <a:lnTo>
                  <a:pt x="198539" y="2205876"/>
                </a:lnTo>
                <a:lnTo>
                  <a:pt x="198539" y="2224392"/>
                </a:lnTo>
                <a:lnTo>
                  <a:pt x="216713" y="2224392"/>
                </a:lnTo>
                <a:lnTo>
                  <a:pt x="216713" y="2242566"/>
                </a:lnTo>
                <a:lnTo>
                  <a:pt x="235229" y="2242566"/>
                </a:lnTo>
                <a:lnTo>
                  <a:pt x="235229" y="2224392"/>
                </a:lnTo>
                <a:lnTo>
                  <a:pt x="253403" y="2224392"/>
                </a:lnTo>
                <a:lnTo>
                  <a:pt x="253403" y="2205876"/>
                </a:lnTo>
                <a:lnTo>
                  <a:pt x="235229" y="2205876"/>
                </a:lnTo>
                <a:lnTo>
                  <a:pt x="235229" y="2187702"/>
                </a:lnTo>
                <a:close/>
                <a:moveTo>
                  <a:pt x="27089" y="2057743"/>
                </a:moveTo>
                <a:lnTo>
                  <a:pt x="13373" y="2057743"/>
                </a:lnTo>
                <a:lnTo>
                  <a:pt x="13373" y="2071116"/>
                </a:lnTo>
                <a:lnTo>
                  <a:pt x="0" y="2071116"/>
                </a:lnTo>
                <a:lnTo>
                  <a:pt x="0" y="2084832"/>
                </a:lnTo>
                <a:lnTo>
                  <a:pt x="13373" y="2084832"/>
                </a:lnTo>
                <a:lnTo>
                  <a:pt x="13373" y="2098205"/>
                </a:lnTo>
                <a:lnTo>
                  <a:pt x="27089" y="2098205"/>
                </a:lnTo>
                <a:lnTo>
                  <a:pt x="27089" y="2084832"/>
                </a:lnTo>
                <a:lnTo>
                  <a:pt x="40462" y="2084832"/>
                </a:lnTo>
                <a:lnTo>
                  <a:pt x="40462" y="2071116"/>
                </a:lnTo>
                <a:lnTo>
                  <a:pt x="27089" y="2071116"/>
                </a:lnTo>
                <a:lnTo>
                  <a:pt x="27089" y="2057743"/>
                </a:lnTo>
                <a:close/>
                <a:moveTo>
                  <a:pt x="164249" y="2605697"/>
                </a:moveTo>
                <a:lnTo>
                  <a:pt x="150533" y="2605697"/>
                </a:lnTo>
                <a:lnTo>
                  <a:pt x="150533" y="2619756"/>
                </a:lnTo>
                <a:lnTo>
                  <a:pt x="136474" y="2619756"/>
                </a:lnTo>
                <a:lnTo>
                  <a:pt x="136474" y="2633472"/>
                </a:lnTo>
                <a:lnTo>
                  <a:pt x="150533" y="2633472"/>
                </a:lnTo>
                <a:lnTo>
                  <a:pt x="150533" y="2647531"/>
                </a:lnTo>
                <a:lnTo>
                  <a:pt x="164249" y="2647531"/>
                </a:lnTo>
                <a:lnTo>
                  <a:pt x="164249" y="2633472"/>
                </a:lnTo>
                <a:lnTo>
                  <a:pt x="178308" y="2633472"/>
                </a:lnTo>
                <a:lnTo>
                  <a:pt x="178308" y="2619756"/>
                </a:lnTo>
                <a:lnTo>
                  <a:pt x="164249" y="2619756"/>
                </a:lnTo>
                <a:lnTo>
                  <a:pt x="164249" y="2605697"/>
                </a:lnTo>
                <a:close/>
                <a:moveTo>
                  <a:pt x="26403" y="2333435"/>
                </a:moveTo>
                <a:lnTo>
                  <a:pt x="14059" y="2333435"/>
                </a:lnTo>
                <a:lnTo>
                  <a:pt x="14059" y="2346122"/>
                </a:lnTo>
                <a:lnTo>
                  <a:pt x="1372" y="2346122"/>
                </a:lnTo>
                <a:lnTo>
                  <a:pt x="1372" y="2358466"/>
                </a:lnTo>
                <a:lnTo>
                  <a:pt x="14059" y="2358466"/>
                </a:lnTo>
                <a:lnTo>
                  <a:pt x="14059" y="2371154"/>
                </a:lnTo>
                <a:lnTo>
                  <a:pt x="26403" y="2371154"/>
                </a:lnTo>
                <a:lnTo>
                  <a:pt x="26403" y="2358466"/>
                </a:lnTo>
                <a:lnTo>
                  <a:pt x="39091" y="2358466"/>
                </a:lnTo>
                <a:lnTo>
                  <a:pt x="39091" y="2346122"/>
                </a:lnTo>
                <a:lnTo>
                  <a:pt x="26403" y="2346122"/>
                </a:lnTo>
                <a:lnTo>
                  <a:pt x="26403" y="2333435"/>
                </a:lnTo>
                <a:close/>
                <a:moveTo>
                  <a:pt x="81267" y="1688783"/>
                </a:moveTo>
                <a:lnTo>
                  <a:pt x="96355" y="1688783"/>
                </a:lnTo>
                <a:lnTo>
                  <a:pt x="96355" y="1674038"/>
                </a:lnTo>
                <a:lnTo>
                  <a:pt x="111100" y="1674038"/>
                </a:lnTo>
                <a:lnTo>
                  <a:pt x="111100" y="1658950"/>
                </a:lnTo>
                <a:lnTo>
                  <a:pt x="96355" y="1658950"/>
                </a:lnTo>
                <a:lnTo>
                  <a:pt x="96355" y="1644206"/>
                </a:lnTo>
                <a:lnTo>
                  <a:pt x="81267" y="1644206"/>
                </a:lnTo>
                <a:lnTo>
                  <a:pt x="81267" y="1658950"/>
                </a:lnTo>
                <a:lnTo>
                  <a:pt x="66523" y="1658950"/>
                </a:lnTo>
                <a:lnTo>
                  <a:pt x="66523" y="1674038"/>
                </a:lnTo>
                <a:lnTo>
                  <a:pt x="81267" y="1674038"/>
                </a:lnTo>
                <a:lnTo>
                  <a:pt x="81267" y="1688783"/>
                </a:lnTo>
                <a:close/>
                <a:moveTo>
                  <a:pt x="81953" y="1412405"/>
                </a:moveTo>
                <a:lnTo>
                  <a:pt x="95669" y="1412405"/>
                </a:lnTo>
                <a:lnTo>
                  <a:pt x="95669" y="1399032"/>
                </a:lnTo>
                <a:lnTo>
                  <a:pt x="109042" y="1399032"/>
                </a:lnTo>
                <a:lnTo>
                  <a:pt x="109042" y="1385316"/>
                </a:lnTo>
                <a:lnTo>
                  <a:pt x="95669" y="1385316"/>
                </a:lnTo>
                <a:lnTo>
                  <a:pt x="95669" y="1371943"/>
                </a:lnTo>
                <a:lnTo>
                  <a:pt x="81953" y="1371943"/>
                </a:lnTo>
                <a:lnTo>
                  <a:pt x="81953" y="1385316"/>
                </a:lnTo>
                <a:lnTo>
                  <a:pt x="68580" y="1385316"/>
                </a:lnTo>
                <a:lnTo>
                  <a:pt x="68580" y="1399032"/>
                </a:lnTo>
                <a:lnTo>
                  <a:pt x="81953" y="1399032"/>
                </a:lnTo>
                <a:lnTo>
                  <a:pt x="81953" y="1412405"/>
                </a:lnTo>
                <a:close/>
                <a:moveTo>
                  <a:pt x="27089" y="1783423"/>
                </a:moveTo>
                <a:lnTo>
                  <a:pt x="13373" y="1783423"/>
                </a:lnTo>
                <a:lnTo>
                  <a:pt x="13373" y="1796796"/>
                </a:lnTo>
                <a:lnTo>
                  <a:pt x="0" y="1796796"/>
                </a:lnTo>
                <a:lnTo>
                  <a:pt x="0" y="1810512"/>
                </a:lnTo>
                <a:lnTo>
                  <a:pt x="13373" y="1810512"/>
                </a:lnTo>
                <a:lnTo>
                  <a:pt x="13373" y="1823885"/>
                </a:lnTo>
                <a:lnTo>
                  <a:pt x="27089" y="1823885"/>
                </a:lnTo>
                <a:lnTo>
                  <a:pt x="27089" y="1810512"/>
                </a:lnTo>
                <a:lnTo>
                  <a:pt x="40462" y="1810512"/>
                </a:lnTo>
                <a:lnTo>
                  <a:pt x="40462" y="1796796"/>
                </a:lnTo>
                <a:lnTo>
                  <a:pt x="27089" y="1796796"/>
                </a:lnTo>
                <a:lnTo>
                  <a:pt x="27089" y="1783423"/>
                </a:lnTo>
                <a:close/>
                <a:moveTo>
                  <a:pt x="96355" y="1917840"/>
                </a:moveTo>
                <a:lnTo>
                  <a:pt x="81267" y="1917840"/>
                </a:lnTo>
                <a:lnTo>
                  <a:pt x="81267" y="1933270"/>
                </a:lnTo>
                <a:lnTo>
                  <a:pt x="65837" y="1933270"/>
                </a:lnTo>
                <a:lnTo>
                  <a:pt x="65837" y="1948358"/>
                </a:lnTo>
                <a:lnTo>
                  <a:pt x="81267" y="1948358"/>
                </a:lnTo>
                <a:lnTo>
                  <a:pt x="81267" y="1963788"/>
                </a:lnTo>
                <a:lnTo>
                  <a:pt x="96355" y="1963788"/>
                </a:lnTo>
                <a:lnTo>
                  <a:pt x="96355" y="1948358"/>
                </a:lnTo>
                <a:lnTo>
                  <a:pt x="111785" y="1948358"/>
                </a:lnTo>
                <a:lnTo>
                  <a:pt x="111785" y="1933270"/>
                </a:lnTo>
                <a:lnTo>
                  <a:pt x="96355" y="1933270"/>
                </a:lnTo>
                <a:lnTo>
                  <a:pt x="96355" y="1917840"/>
                </a:lnTo>
                <a:close/>
                <a:moveTo>
                  <a:pt x="96012" y="2193188"/>
                </a:moveTo>
                <a:lnTo>
                  <a:pt x="81610" y="2193188"/>
                </a:lnTo>
                <a:lnTo>
                  <a:pt x="81610" y="2207933"/>
                </a:lnTo>
                <a:lnTo>
                  <a:pt x="66866" y="2207933"/>
                </a:lnTo>
                <a:lnTo>
                  <a:pt x="66866" y="2222335"/>
                </a:lnTo>
                <a:lnTo>
                  <a:pt x="81610" y="2222335"/>
                </a:lnTo>
                <a:lnTo>
                  <a:pt x="81610" y="2237080"/>
                </a:lnTo>
                <a:lnTo>
                  <a:pt x="96012" y="2237080"/>
                </a:lnTo>
                <a:lnTo>
                  <a:pt x="96012" y="2222335"/>
                </a:lnTo>
                <a:lnTo>
                  <a:pt x="110757" y="2222335"/>
                </a:lnTo>
                <a:lnTo>
                  <a:pt x="110757" y="2207933"/>
                </a:lnTo>
                <a:lnTo>
                  <a:pt x="96012" y="2207933"/>
                </a:lnTo>
                <a:lnTo>
                  <a:pt x="96012" y="2193188"/>
                </a:lnTo>
                <a:close/>
                <a:moveTo>
                  <a:pt x="95326" y="2469566"/>
                </a:moveTo>
                <a:lnTo>
                  <a:pt x="82296" y="2469566"/>
                </a:lnTo>
                <a:lnTo>
                  <a:pt x="82296" y="2482939"/>
                </a:lnTo>
                <a:lnTo>
                  <a:pt x="68923" y="2482939"/>
                </a:lnTo>
                <a:lnTo>
                  <a:pt x="68923" y="2495969"/>
                </a:lnTo>
                <a:lnTo>
                  <a:pt x="82296" y="2495969"/>
                </a:lnTo>
                <a:lnTo>
                  <a:pt x="82296" y="2509342"/>
                </a:lnTo>
                <a:lnTo>
                  <a:pt x="95326" y="2509342"/>
                </a:lnTo>
                <a:lnTo>
                  <a:pt x="95326" y="2495969"/>
                </a:lnTo>
                <a:lnTo>
                  <a:pt x="108699" y="2495969"/>
                </a:lnTo>
                <a:lnTo>
                  <a:pt x="108699" y="2482939"/>
                </a:lnTo>
                <a:lnTo>
                  <a:pt x="95326" y="2482939"/>
                </a:lnTo>
                <a:lnTo>
                  <a:pt x="95326" y="2469566"/>
                </a:lnTo>
                <a:close/>
                <a:moveTo>
                  <a:pt x="440284" y="2875559"/>
                </a:moveTo>
                <a:lnTo>
                  <a:pt x="423139" y="2875559"/>
                </a:lnTo>
                <a:lnTo>
                  <a:pt x="423139" y="2892362"/>
                </a:lnTo>
                <a:lnTo>
                  <a:pt x="406336" y="2892362"/>
                </a:lnTo>
                <a:lnTo>
                  <a:pt x="406336" y="2909507"/>
                </a:lnTo>
                <a:lnTo>
                  <a:pt x="423139" y="2909507"/>
                </a:lnTo>
                <a:lnTo>
                  <a:pt x="423139" y="2926309"/>
                </a:lnTo>
                <a:lnTo>
                  <a:pt x="440284" y="2926309"/>
                </a:lnTo>
                <a:lnTo>
                  <a:pt x="440284" y="2909507"/>
                </a:lnTo>
                <a:lnTo>
                  <a:pt x="457086" y="2909507"/>
                </a:lnTo>
                <a:lnTo>
                  <a:pt x="457086" y="2892362"/>
                </a:lnTo>
                <a:lnTo>
                  <a:pt x="440284" y="2892362"/>
                </a:lnTo>
                <a:lnTo>
                  <a:pt x="440284" y="2875559"/>
                </a:lnTo>
                <a:close/>
                <a:moveTo>
                  <a:pt x="510235" y="2733599"/>
                </a:moveTo>
                <a:lnTo>
                  <a:pt x="490347" y="2733599"/>
                </a:lnTo>
                <a:lnTo>
                  <a:pt x="490347" y="2753830"/>
                </a:lnTo>
                <a:lnTo>
                  <a:pt x="470116" y="2753830"/>
                </a:lnTo>
                <a:lnTo>
                  <a:pt x="470116" y="2773718"/>
                </a:lnTo>
                <a:lnTo>
                  <a:pt x="490347" y="2773718"/>
                </a:lnTo>
                <a:lnTo>
                  <a:pt x="490347" y="2793949"/>
                </a:lnTo>
                <a:lnTo>
                  <a:pt x="510235" y="2793949"/>
                </a:lnTo>
                <a:lnTo>
                  <a:pt x="510235" y="2773718"/>
                </a:lnTo>
                <a:lnTo>
                  <a:pt x="530466" y="2773718"/>
                </a:lnTo>
                <a:lnTo>
                  <a:pt x="530466" y="2753830"/>
                </a:lnTo>
                <a:lnTo>
                  <a:pt x="510235" y="2753830"/>
                </a:lnTo>
                <a:lnTo>
                  <a:pt x="510235" y="2733599"/>
                </a:lnTo>
                <a:close/>
                <a:moveTo>
                  <a:pt x="508521" y="3013748"/>
                </a:moveTo>
                <a:lnTo>
                  <a:pt x="492061" y="3013748"/>
                </a:lnTo>
                <a:lnTo>
                  <a:pt x="492061" y="3029864"/>
                </a:lnTo>
                <a:lnTo>
                  <a:pt x="475945" y="3029864"/>
                </a:lnTo>
                <a:lnTo>
                  <a:pt x="475945" y="3046324"/>
                </a:lnTo>
                <a:lnTo>
                  <a:pt x="492061" y="3046324"/>
                </a:lnTo>
                <a:lnTo>
                  <a:pt x="492061" y="3062440"/>
                </a:lnTo>
                <a:lnTo>
                  <a:pt x="508521" y="3062440"/>
                </a:lnTo>
                <a:lnTo>
                  <a:pt x="508521" y="3046324"/>
                </a:lnTo>
                <a:lnTo>
                  <a:pt x="524637" y="3046324"/>
                </a:lnTo>
                <a:lnTo>
                  <a:pt x="524637" y="3029864"/>
                </a:lnTo>
                <a:lnTo>
                  <a:pt x="508521" y="3029864"/>
                </a:lnTo>
                <a:lnTo>
                  <a:pt x="508521" y="3013748"/>
                </a:lnTo>
                <a:close/>
                <a:moveTo>
                  <a:pt x="511607" y="2455507"/>
                </a:moveTo>
                <a:lnTo>
                  <a:pt x="488975" y="2455507"/>
                </a:lnTo>
                <a:lnTo>
                  <a:pt x="488975" y="2478138"/>
                </a:lnTo>
                <a:lnTo>
                  <a:pt x="466344" y="2478138"/>
                </a:lnTo>
                <a:lnTo>
                  <a:pt x="466344" y="2500770"/>
                </a:lnTo>
                <a:lnTo>
                  <a:pt x="488975" y="2500770"/>
                </a:lnTo>
                <a:lnTo>
                  <a:pt x="488975" y="2523401"/>
                </a:lnTo>
                <a:lnTo>
                  <a:pt x="511607" y="2523401"/>
                </a:lnTo>
                <a:lnTo>
                  <a:pt x="511607" y="2500770"/>
                </a:lnTo>
                <a:lnTo>
                  <a:pt x="534238" y="2500770"/>
                </a:lnTo>
                <a:lnTo>
                  <a:pt x="534238" y="2478138"/>
                </a:lnTo>
                <a:lnTo>
                  <a:pt x="511607" y="2478138"/>
                </a:lnTo>
                <a:lnTo>
                  <a:pt x="511607" y="2455507"/>
                </a:lnTo>
                <a:close/>
                <a:moveTo>
                  <a:pt x="506120" y="3294583"/>
                </a:moveTo>
                <a:lnTo>
                  <a:pt x="494462" y="3294583"/>
                </a:lnTo>
                <a:lnTo>
                  <a:pt x="494462" y="3306585"/>
                </a:lnTo>
                <a:lnTo>
                  <a:pt x="482460" y="3306585"/>
                </a:lnTo>
                <a:lnTo>
                  <a:pt x="482460" y="3318243"/>
                </a:lnTo>
                <a:lnTo>
                  <a:pt x="494462" y="3318243"/>
                </a:lnTo>
                <a:lnTo>
                  <a:pt x="494462" y="3330245"/>
                </a:lnTo>
                <a:lnTo>
                  <a:pt x="506120" y="3330245"/>
                </a:lnTo>
                <a:lnTo>
                  <a:pt x="506120" y="3318243"/>
                </a:lnTo>
                <a:lnTo>
                  <a:pt x="518122" y="3318243"/>
                </a:lnTo>
                <a:lnTo>
                  <a:pt x="518122" y="3306585"/>
                </a:lnTo>
                <a:lnTo>
                  <a:pt x="506120" y="3306585"/>
                </a:lnTo>
                <a:lnTo>
                  <a:pt x="506120" y="3294583"/>
                </a:lnTo>
                <a:close/>
                <a:moveTo>
                  <a:pt x="442684" y="2319376"/>
                </a:moveTo>
                <a:lnTo>
                  <a:pt x="420738" y="2319376"/>
                </a:lnTo>
                <a:lnTo>
                  <a:pt x="420738" y="2341321"/>
                </a:lnTo>
                <a:lnTo>
                  <a:pt x="398793" y="2341321"/>
                </a:lnTo>
                <a:lnTo>
                  <a:pt x="398793" y="2363267"/>
                </a:lnTo>
                <a:lnTo>
                  <a:pt x="420738" y="2363267"/>
                </a:lnTo>
                <a:lnTo>
                  <a:pt x="420738" y="2385212"/>
                </a:lnTo>
                <a:lnTo>
                  <a:pt x="442684" y="2385212"/>
                </a:lnTo>
                <a:lnTo>
                  <a:pt x="442684" y="2363267"/>
                </a:lnTo>
                <a:lnTo>
                  <a:pt x="464629" y="2363267"/>
                </a:lnTo>
                <a:lnTo>
                  <a:pt x="464629" y="2341321"/>
                </a:lnTo>
                <a:lnTo>
                  <a:pt x="442684" y="2341321"/>
                </a:lnTo>
                <a:lnTo>
                  <a:pt x="442684" y="2319376"/>
                </a:lnTo>
                <a:close/>
                <a:moveTo>
                  <a:pt x="580187" y="2592324"/>
                </a:moveTo>
                <a:lnTo>
                  <a:pt x="557555" y="2592324"/>
                </a:lnTo>
                <a:lnTo>
                  <a:pt x="557555" y="2615298"/>
                </a:lnTo>
                <a:lnTo>
                  <a:pt x="534581" y="2615298"/>
                </a:lnTo>
                <a:lnTo>
                  <a:pt x="534581" y="2637930"/>
                </a:lnTo>
                <a:lnTo>
                  <a:pt x="557555" y="2637930"/>
                </a:lnTo>
                <a:lnTo>
                  <a:pt x="557555" y="2660904"/>
                </a:lnTo>
                <a:lnTo>
                  <a:pt x="580187" y="2660904"/>
                </a:lnTo>
                <a:lnTo>
                  <a:pt x="580187" y="2637930"/>
                </a:lnTo>
                <a:lnTo>
                  <a:pt x="603161" y="2637930"/>
                </a:lnTo>
                <a:lnTo>
                  <a:pt x="603161" y="2615298"/>
                </a:lnTo>
                <a:lnTo>
                  <a:pt x="580187" y="2615298"/>
                </a:lnTo>
                <a:lnTo>
                  <a:pt x="580187" y="2592324"/>
                </a:lnTo>
                <a:close/>
                <a:moveTo>
                  <a:pt x="644652" y="3290811"/>
                </a:moveTo>
                <a:lnTo>
                  <a:pt x="630250" y="3290811"/>
                </a:lnTo>
                <a:lnTo>
                  <a:pt x="630250" y="3305213"/>
                </a:lnTo>
                <a:lnTo>
                  <a:pt x="615848" y="3305213"/>
                </a:lnTo>
                <a:lnTo>
                  <a:pt x="615848" y="3319615"/>
                </a:lnTo>
                <a:lnTo>
                  <a:pt x="630250" y="3319615"/>
                </a:lnTo>
                <a:lnTo>
                  <a:pt x="630250" y="3334017"/>
                </a:lnTo>
                <a:lnTo>
                  <a:pt x="644652" y="3334017"/>
                </a:lnTo>
                <a:lnTo>
                  <a:pt x="644652" y="3319615"/>
                </a:lnTo>
                <a:lnTo>
                  <a:pt x="659054" y="3319615"/>
                </a:lnTo>
                <a:lnTo>
                  <a:pt x="659054" y="3305213"/>
                </a:lnTo>
                <a:lnTo>
                  <a:pt x="644652" y="3305213"/>
                </a:lnTo>
                <a:lnTo>
                  <a:pt x="644652" y="3290811"/>
                </a:lnTo>
                <a:close/>
                <a:moveTo>
                  <a:pt x="576758" y="3151937"/>
                </a:moveTo>
                <a:lnTo>
                  <a:pt x="560984" y="3151937"/>
                </a:lnTo>
                <a:lnTo>
                  <a:pt x="560984" y="3167367"/>
                </a:lnTo>
                <a:lnTo>
                  <a:pt x="545554" y="3167367"/>
                </a:lnTo>
                <a:lnTo>
                  <a:pt x="545554" y="3183141"/>
                </a:lnTo>
                <a:lnTo>
                  <a:pt x="560984" y="3183141"/>
                </a:lnTo>
                <a:lnTo>
                  <a:pt x="560984" y="3198571"/>
                </a:lnTo>
                <a:lnTo>
                  <a:pt x="576758" y="3198571"/>
                </a:lnTo>
                <a:lnTo>
                  <a:pt x="576758" y="3183141"/>
                </a:lnTo>
                <a:lnTo>
                  <a:pt x="592188" y="3183141"/>
                </a:lnTo>
                <a:lnTo>
                  <a:pt x="592188" y="3167367"/>
                </a:lnTo>
                <a:lnTo>
                  <a:pt x="576758" y="3167367"/>
                </a:lnTo>
                <a:lnTo>
                  <a:pt x="576758" y="3151937"/>
                </a:lnTo>
                <a:close/>
                <a:moveTo>
                  <a:pt x="578815" y="2871445"/>
                </a:moveTo>
                <a:lnTo>
                  <a:pt x="558927" y="2871445"/>
                </a:lnTo>
                <a:lnTo>
                  <a:pt x="558927" y="2890990"/>
                </a:lnTo>
                <a:lnTo>
                  <a:pt x="539382" y="2890990"/>
                </a:lnTo>
                <a:lnTo>
                  <a:pt x="539382" y="2910878"/>
                </a:lnTo>
                <a:lnTo>
                  <a:pt x="558927" y="2910878"/>
                </a:lnTo>
                <a:lnTo>
                  <a:pt x="558927" y="2930423"/>
                </a:lnTo>
                <a:lnTo>
                  <a:pt x="578815" y="2930423"/>
                </a:lnTo>
                <a:lnTo>
                  <a:pt x="578815" y="2910878"/>
                </a:lnTo>
                <a:lnTo>
                  <a:pt x="598360" y="2910878"/>
                </a:lnTo>
                <a:lnTo>
                  <a:pt x="598360" y="2890990"/>
                </a:lnTo>
                <a:lnTo>
                  <a:pt x="578815" y="2890990"/>
                </a:lnTo>
                <a:lnTo>
                  <a:pt x="578815" y="2871445"/>
                </a:lnTo>
                <a:close/>
                <a:moveTo>
                  <a:pt x="373761" y="2183244"/>
                </a:moveTo>
                <a:lnTo>
                  <a:pt x="352501" y="2183244"/>
                </a:lnTo>
                <a:lnTo>
                  <a:pt x="352501" y="2204504"/>
                </a:lnTo>
                <a:lnTo>
                  <a:pt x="331241" y="2204504"/>
                </a:lnTo>
                <a:lnTo>
                  <a:pt x="331241" y="2225764"/>
                </a:lnTo>
                <a:lnTo>
                  <a:pt x="352501" y="2225764"/>
                </a:lnTo>
                <a:lnTo>
                  <a:pt x="352501" y="2247024"/>
                </a:lnTo>
                <a:lnTo>
                  <a:pt x="373761" y="2247024"/>
                </a:lnTo>
                <a:lnTo>
                  <a:pt x="373761" y="2225764"/>
                </a:lnTo>
                <a:lnTo>
                  <a:pt x="395021" y="2225764"/>
                </a:lnTo>
                <a:lnTo>
                  <a:pt x="395021" y="2204504"/>
                </a:lnTo>
                <a:lnTo>
                  <a:pt x="373761" y="2204504"/>
                </a:lnTo>
                <a:lnTo>
                  <a:pt x="373761" y="2183244"/>
                </a:lnTo>
                <a:close/>
                <a:moveTo>
                  <a:pt x="371704" y="2738057"/>
                </a:moveTo>
                <a:lnTo>
                  <a:pt x="354559" y="2738057"/>
                </a:lnTo>
                <a:lnTo>
                  <a:pt x="354559" y="2755202"/>
                </a:lnTo>
                <a:lnTo>
                  <a:pt x="337414" y="2755202"/>
                </a:lnTo>
                <a:lnTo>
                  <a:pt x="337414" y="2772347"/>
                </a:lnTo>
                <a:lnTo>
                  <a:pt x="354559" y="2772347"/>
                </a:lnTo>
                <a:lnTo>
                  <a:pt x="354559" y="2789492"/>
                </a:lnTo>
                <a:lnTo>
                  <a:pt x="371704" y="2789492"/>
                </a:lnTo>
                <a:lnTo>
                  <a:pt x="371704" y="2772347"/>
                </a:lnTo>
                <a:lnTo>
                  <a:pt x="388849" y="2772347"/>
                </a:lnTo>
                <a:lnTo>
                  <a:pt x="388849" y="2755202"/>
                </a:lnTo>
                <a:lnTo>
                  <a:pt x="371704" y="2755202"/>
                </a:lnTo>
                <a:lnTo>
                  <a:pt x="371704" y="2738057"/>
                </a:lnTo>
                <a:close/>
                <a:moveTo>
                  <a:pt x="373075" y="2459965"/>
                </a:moveTo>
                <a:lnTo>
                  <a:pt x="353187" y="2459965"/>
                </a:lnTo>
                <a:lnTo>
                  <a:pt x="353187" y="2479510"/>
                </a:lnTo>
                <a:lnTo>
                  <a:pt x="333642" y="2479510"/>
                </a:lnTo>
                <a:lnTo>
                  <a:pt x="333642" y="2499398"/>
                </a:lnTo>
                <a:lnTo>
                  <a:pt x="353187" y="2499398"/>
                </a:lnTo>
                <a:lnTo>
                  <a:pt x="353187" y="2518943"/>
                </a:lnTo>
                <a:lnTo>
                  <a:pt x="373075" y="2518943"/>
                </a:lnTo>
                <a:lnTo>
                  <a:pt x="373075" y="2499398"/>
                </a:lnTo>
                <a:lnTo>
                  <a:pt x="392620" y="2499398"/>
                </a:lnTo>
                <a:lnTo>
                  <a:pt x="392620" y="2479510"/>
                </a:lnTo>
                <a:lnTo>
                  <a:pt x="373075" y="2479510"/>
                </a:lnTo>
                <a:lnTo>
                  <a:pt x="373075" y="2459965"/>
                </a:lnTo>
                <a:close/>
                <a:moveTo>
                  <a:pt x="304495" y="1773479"/>
                </a:moveTo>
                <a:lnTo>
                  <a:pt x="284607" y="1773479"/>
                </a:lnTo>
                <a:lnTo>
                  <a:pt x="284607" y="1793710"/>
                </a:lnTo>
                <a:lnTo>
                  <a:pt x="264376" y="1793710"/>
                </a:lnTo>
                <a:lnTo>
                  <a:pt x="264376" y="1813598"/>
                </a:lnTo>
                <a:lnTo>
                  <a:pt x="284607" y="1813598"/>
                </a:lnTo>
                <a:lnTo>
                  <a:pt x="284607" y="1833829"/>
                </a:lnTo>
                <a:lnTo>
                  <a:pt x="304495" y="1833829"/>
                </a:lnTo>
                <a:lnTo>
                  <a:pt x="304495" y="1813598"/>
                </a:lnTo>
                <a:lnTo>
                  <a:pt x="324726" y="1813598"/>
                </a:lnTo>
                <a:lnTo>
                  <a:pt x="324726" y="1793710"/>
                </a:lnTo>
                <a:lnTo>
                  <a:pt x="304495" y="1793710"/>
                </a:lnTo>
                <a:lnTo>
                  <a:pt x="304495" y="1773479"/>
                </a:lnTo>
                <a:close/>
                <a:moveTo>
                  <a:pt x="369989" y="3017520"/>
                </a:moveTo>
                <a:lnTo>
                  <a:pt x="356273" y="3017520"/>
                </a:lnTo>
                <a:lnTo>
                  <a:pt x="356273" y="3031236"/>
                </a:lnTo>
                <a:lnTo>
                  <a:pt x="342557" y="3031236"/>
                </a:lnTo>
                <a:lnTo>
                  <a:pt x="342557" y="3044952"/>
                </a:lnTo>
                <a:lnTo>
                  <a:pt x="356273" y="3044952"/>
                </a:lnTo>
                <a:lnTo>
                  <a:pt x="356273" y="3058668"/>
                </a:lnTo>
                <a:lnTo>
                  <a:pt x="369989" y="3058668"/>
                </a:lnTo>
                <a:lnTo>
                  <a:pt x="369989" y="3044952"/>
                </a:lnTo>
                <a:lnTo>
                  <a:pt x="383705" y="3044952"/>
                </a:lnTo>
                <a:lnTo>
                  <a:pt x="383705" y="3031236"/>
                </a:lnTo>
                <a:lnTo>
                  <a:pt x="369989" y="3031236"/>
                </a:lnTo>
                <a:lnTo>
                  <a:pt x="369989" y="3017520"/>
                </a:lnTo>
                <a:close/>
                <a:moveTo>
                  <a:pt x="441655" y="2596439"/>
                </a:moveTo>
                <a:lnTo>
                  <a:pt x="421767" y="2596439"/>
                </a:lnTo>
                <a:lnTo>
                  <a:pt x="421767" y="2616670"/>
                </a:lnTo>
                <a:lnTo>
                  <a:pt x="401536" y="2616670"/>
                </a:lnTo>
                <a:lnTo>
                  <a:pt x="401536" y="2636558"/>
                </a:lnTo>
                <a:lnTo>
                  <a:pt x="421767" y="2636558"/>
                </a:lnTo>
                <a:lnTo>
                  <a:pt x="421767" y="2656789"/>
                </a:lnTo>
                <a:lnTo>
                  <a:pt x="441655" y="2656789"/>
                </a:lnTo>
                <a:lnTo>
                  <a:pt x="441655" y="2636558"/>
                </a:lnTo>
                <a:lnTo>
                  <a:pt x="461886" y="2636558"/>
                </a:lnTo>
                <a:lnTo>
                  <a:pt x="461886" y="2616670"/>
                </a:lnTo>
                <a:lnTo>
                  <a:pt x="441655" y="2616670"/>
                </a:lnTo>
                <a:lnTo>
                  <a:pt x="441655" y="2596439"/>
                </a:lnTo>
                <a:close/>
                <a:moveTo>
                  <a:pt x="438226" y="3156052"/>
                </a:moveTo>
                <a:lnTo>
                  <a:pt x="425196" y="3156052"/>
                </a:lnTo>
                <a:lnTo>
                  <a:pt x="425196" y="3168739"/>
                </a:lnTo>
                <a:lnTo>
                  <a:pt x="412509" y="3168739"/>
                </a:lnTo>
                <a:lnTo>
                  <a:pt x="412509" y="3181769"/>
                </a:lnTo>
                <a:lnTo>
                  <a:pt x="425196" y="3181769"/>
                </a:lnTo>
                <a:lnTo>
                  <a:pt x="425196" y="3194456"/>
                </a:lnTo>
                <a:lnTo>
                  <a:pt x="438226" y="3194456"/>
                </a:lnTo>
                <a:lnTo>
                  <a:pt x="438226" y="3181769"/>
                </a:lnTo>
                <a:lnTo>
                  <a:pt x="450913" y="3181769"/>
                </a:lnTo>
                <a:lnTo>
                  <a:pt x="450913" y="3168739"/>
                </a:lnTo>
                <a:lnTo>
                  <a:pt x="438226" y="3168739"/>
                </a:lnTo>
                <a:lnTo>
                  <a:pt x="438226" y="3156052"/>
                </a:lnTo>
                <a:close/>
                <a:moveTo>
                  <a:pt x="647052" y="3009633"/>
                </a:moveTo>
                <a:lnTo>
                  <a:pt x="627850" y="3009633"/>
                </a:lnTo>
                <a:lnTo>
                  <a:pt x="627850" y="3028493"/>
                </a:lnTo>
                <a:lnTo>
                  <a:pt x="608990" y="3028493"/>
                </a:lnTo>
                <a:lnTo>
                  <a:pt x="608990" y="3047695"/>
                </a:lnTo>
                <a:lnTo>
                  <a:pt x="627850" y="3047695"/>
                </a:lnTo>
                <a:lnTo>
                  <a:pt x="627850" y="3066555"/>
                </a:lnTo>
                <a:lnTo>
                  <a:pt x="647052" y="3066555"/>
                </a:lnTo>
                <a:lnTo>
                  <a:pt x="647052" y="3047695"/>
                </a:lnTo>
                <a:lnTo>
                  <a:pt x="665912" y="3047695"/>
                </a:lnTo>
                <a:lnTo>
                  <a:pt x="665912" y="3028493"/>
                </a:lnTo>
                <a:lnTo>
                  <a:pt x="647052" y="3028493"/>
                </a:lnTo>
                <a:lnTo>
                  <a:pt x="647052" y="3009633"/>
                </a:lnTo>
                <a:close/>
                <a:moveTo>
                  <a:pt x="420052" y="2112607"/>
                </a:moveTo>
                <a:lnTo>
                  <a:pt x="443370" y="2112607"/>
                </a:lnTo>
                <a:lnTo>
                  <a:pt x="443370" y="2089633"/>
                </a:lnTo>
                <a:lnTo>
                  <a:pt x="466344" y="2089633"/>
                </a:lnTo>
                <a:lnTo>
                  <a:pt x="466344" y="2066315"/>
                </a:lnTo>
                <a:lnTo>
                  <a:pt x="443370" y="2066315"/>
                </a:lnTo>
                <a:lnTo>
                  <a:pt x="443370" y="2043341"/>
                </a:lnTo>
                <a:lnTo>
                  <a:pt x="420052" y="2043341"/>
                </a:lnTo>
                <a:lnTo>
                  <a:pt x="420052" y="2066315"/>
                </a:lnTo>
                <a:lnTo>
                  <a:pt x="397078" y="2066315"/>
                </a:lnTo>
                <a:lnTo>
                  <a:pt x="397078" y="2089633"/>
                </a:lnTo>
                <a:lnTo>
                  <a:pt x="420052" y="2089633"/>
                </a:lnTo>
                <a:lnTo>
                  <a:pt x="420052" y="2112607"/>
                </a:lnTo>
                <a:close/>
                <a:moveTo>
                  <a:pt x="374104" y="1907896"/>
                </a:moveTo>
                <a:lnTo>
                  <a:pt x="352158" y="1907896"/>
                </a:lnTo>
                <a:lnTo>
                  <a:pt x="352158" y="1929841"/>
                </a:lnTo>
                <a:lnTo>
                  <a:pt x="330213" y="1929841"/>
                </a:lnTo>
                <a:lnTo>
                  <a:pt x="330213" y="1951787"/>
                </a:lnTo>
                <a:lnTo>
                  <a:pt x="352158" y="1951787"/>
                </a:lnTo>
                <a:lnTo>
                  <a:pt x="352158" y="1973732"/>
                </a:lnTo>
                <a:lnTo>
                  <a:pt x="374104" y="1973732"/>
                </a:lnTo>
                <a:lnTo>
                  <a:pt x="374104" y="1951787"/>
                </a:lnTo>
                <a:lnTo>
                  <a:pt x="396049" y="1951787"/>
                </a:lnTo>
                <a:lnTo>
                  <a:pt x="396049" y="1929841"/>
                </a:lnTo>
                <a:lnTo>
                  <a:pt x="374104" y="1929841"/>
                </a:lnTo>
                <a:lnTo>
                  <a:pt x="374104" y="1907896"/>
                </a:lnTo>
                <a:close/>
                <a:moveTo>
                  <a:pt x="14059" y="1547851"/>
                </a:moveTo>
                <a:lnTo>
                  <a:pt x="26403" y="1547851"/>
                </a:lnTo>
                <a:lnTo>
                  <a:pt x="26403" y="1535506"/>
                </a:lnTo>
                <a:lnTo>
                  <a:pt x="38748" y="1535506"/>
                </a:lnTo>
                <a:lnTo>
                  <a:pt x="38748" y="1523162"/>
                </a:lnTo>
                <a:lnTo>
                  <a:pt x="26403" y="1523162"/>
                </a:lnTo>
                <a:lnTo>
                  <a:pt x="26403" y="1510817"/>
                </a:lnTo>
                <a:lnTo>
                  <a:pt x="14059" y="1510817"/>
                </a:lnTo>
                <a:lnTo>
                  <a:pt x="14059" y="1523162"/>
                </a:lnTo>
                <a:lnTo>
                  <a:pt x="1715" y="1523162"/>
                </a:lnTo>
                <a:lnTo>
                  <a:pt x="1715" y="1535506"/>
                </a:lnTo>
                <a:lnTo>
                  <a:pt x="14059" y="1535506"/>
                </a:lnTo>
                <a:lnTo>
                  <a:pt x="14059" y="1547851"/>
                </a:lnTo>
                <a:close/>
                <a:moveTo>
                  <a:pt x="1949044" y="3698177"/>
                </a:moveTo>
                <a:lnTo>
                  <a:pt x="1931899" y="3698177"/>
                </a:lnTo>
                <a:lnTo>
                  <a:pt x="1931899" y="3715322"/>
                </a:lnTo>
                <a:lnTo>
                  <a:pt x="1914754" y="3715322"/>
                </a:lnTo>
                <a:lnTo>
                  <a:pt x="1914754" y="3732467"/>
                </a:lnTo>
                <a:lnTo>
                  <a:pt x="1931899" y="3732467"/>
                </a:lnTo>
                <a:lnTo>
                  <a:pt x="1931899" y="3749612"/>
                </a:lnTo>
                <a:lnTo>
                  <a:pt x="1949044" y="3749612"/>
                </a:lnTo>
                <a:lnTo>
                  <a:pt x="1949044" y="3732467"/>
                </a:lnTo>
                <a:lnTo>
                  <a:pt x="1966189" y="3732467"/>
                </a:lnTo>
                <a:lnTo>
                  <a:pt x="1966189" y="3715322"/>
                </a:lnTo>
                <a:lnTo>
                  <a:pt x="1949044" y="3715322"/>
                </a:lnTo>
                <a:lnTo>
                  <a:pt x="1949044" y="3698177"/>
                </a:lnTo>
                <a:close/>
                <a:moveTo>
                  <a:pt x="3460890" y="1769021"/>
                </a:moveTo>
                <a:lnTo>
                  <a:pt x="3437573" y="1769021"/>
                </a:lnTo>
                <a:lnTo>
                  <a:pt x="3437573" y="1791995"/>
                </a:lnTo>
                <a:lnTo>
                  <a:pt x="3414598" y="1791995"/>
                </a:lnTo>
                <a:lnTo>
                  <a:pt x="3414598" y="1815313"/>
                </a:lnTo>
                <a:lnTo>
                  <a:pt x="3437573" y="1815313"/>
                </a:lnTo>
                <a:lnTo>
                  <a:pt x="3437573" y="1838287"/>
                </a:lnTo>
                <a:lnTo>
                  <a:pt x="3460890" y="1838287"/>
                </a:lnTo>
                <a:lnTo>
                  <a:pt x="3460890" y="1815313"/>
                </a:lnTo>
                <a:lnTo>
                  <a:pt x="3483864" y="1815313"/>
                </a:lnTo>
                <a:lnTo>
                  <a:pt x="3483864" y="1791995"/>
                </a:lnTo>
                <a:lnTo>
                  <a:pt x="3460890" y="1791995"/>
                </a:lnTo>
                <a:lnTo>
                  <a:pt x="3460890" y="1769021"/>
                </a:lnTo>
                <a:close/>
                <a:moveTo>
                  <a:pt x="3455746" y="3156052"/>
                </a:moveTo>
                <a:lnTo>
                  <a:pt x="3442716" y="3156052"/>
                </a:lnTo>
                <a:lnTo>
                  <a:pt x="3442716" y="3168739"/>
                </a:lnTo>
                <a:lnTo>
                  <a:pt x="3430029" y="3168739"/>
                </a:lnTo>
                <a:lnTo>
                  <a:pt x="3430029" y="3181769"/>
                </a:lnTo>
                <a:lnTo>
                  <a:pt x="3442716" y="3181769"/>
                </a:lnTo>
                <a:lnTo>
                  <a:pt x="3442716" y="3194456"/>
                </a:lnTo>
                <a:lnTo>
                  <a:pt x="3455746" y="3194456"/>
                </a:lnTo>
                <a:lnTo>
                  <a:pt x="3455746" y="3181769"/>
                </a:lnTo>
                <a:lnTo>
                  <a:pt x="3468434" y="3181769"/>
                </a:lnTo>
                <a:lnTo>
                  <a:pt x="3468434" y="3168739"/>
                </a:lnTo>
                <a:lnTo>
                  <a:pt x="3455746" y="3168739"/>
                </a:lnTo>
                <a:lnTo>
                  <a:pt x="3455746" y="3156052"/>
                </a:lnTo>
                <a:close/>
                <a:moveTo>
                  <a:pt x="3459175" y="2596439"/>
                </a:moveTo>
                <a:lnTo>
                  <a:pt x="3439287" y="2596439"/>
                </a:lnTo>
                <a:lnTo>
                  <a:pt x="3439287" y="2616670"/>
                </a:lnTo>
                <a:lnTo>
                  <a:pt x="3419056" y="2616670"/>
                </a:lnTo>
                <a:lnTo>
                  <a:pt x="3419056" y="2636558"/>
                </a:lnTo>
                <a:lnTo>
                  <a:pt x="3439287" y="2636558"/>
                </a:lnTo>
                <a:lnTo>
                  <a:pt x="3439287" y="2656789"/>
                </a:lnTo>
                <a:lnTo>
                  <a:pt x="3459175" y="2656789"/>
                </a:lnTo>
                <a:lnTo>
                  <a:pt x="3459175" y="2636558"/>
                </a:lnTo>
                <a:lnTo>
                  <a:pt x="3479407" y="2636558"/>
                </a:lnTo>
                <a:lnTo>
                  <a:pt x="3479407" y="2616670"/>
                </a:lnTo>
                <a:lnTo>
                  <a:pt x="3459175" y="2616670"/>
                </a:lnTo>
                <a:lnTo>
                  <a:pt x="3459175" y="2596439"/>
                </a:lnTo>
                <a:close/>
                <a:moveTo>
                  <a:pt x="3457804" y="2875559"/>
                </a:moveTo>
                <a:lnTo>
                  <a:pt x="3440659" y="2875559"/>
                </a:lnTo>
                <a:lnTo>
                  <a:pt x="3440659" y="2892362"/>
                </a:lnTo>
                <a:lnTo>
                  <a:pt x="3423857" y="2892362"/>
                </a:lnTo>
                <a:lnTo>
                  <a:pt x="3423857" y="2909507"/>
                </a:lnTo>
                <a:lnTo>
                  <a:pt x="3440659" y="2909507"/>
                </a:lnTo>
                <a:lnTo>
                  <a:pt x="3440659" y="2926309"/>
                </a:lnTo>
                <a:lnTo>
                  <a:pt x="3457804" y="2926309"/>
                </a:lnTo>
                <a:lnTo>
                  <a:pt x="3457804" y="2909507"/>
                </a:lnTo>
                <a:lnTo>
                  <a:pt x="3474606" y="2909507"/>
                </a:lnTo>
                <a:lnTo>
                  <a:pt x="3474606" y="2892362"/>
                </a:lnTo>
                <a:lnTo>
                  <a:pt x="3457804" y="2892362"/>
                </a:lnTo>
                <a:lnTo>
                  <a:pt x="3457804" y="2875559"/>
                </a:lnTo>
                <a:close/>
                <a:moveTo>
                  <a:pt x="3460204" y="2319033"/>
                </a:moveTo>
                <a:lnTo>
                  <a:pt x="3438259" y="2319033"/>
                </a:lnTo>
                <a:lnTo>
                  <a:pt x="3438259" y="2341321"/>
                </a:lnTo>
                <a:lnTo>
                  <a:pt x="3415970" y="2341321"/>
                </a:lnTo>
                <a:lnTo>
                  <a:pt x="3415970" y="2363267"/>
                </a:lnTo>
                <a:lnTo>
                  <a:pt x="3438259" y="2363267"/>
                </a:lnTo>
                <a:lnTo>
                  <a:pt x="3438259" y="2385555"/>
                </a:lnTo>
                <a:lnTo>
                  <a:pt x="3460204" y="2385555"/>
                </a:lnTo>
                <a:lnTo>
                  <a:pt x="3460204" y="2363267"/>
                </a:lnTo>
                <a:lnTo>
                  <a:pt x="3482492" y="2363267"/>
                </a:lnTo>
                <a:lnTo>
                  <a:pt x="3482492" y="2341321"/>
                </a:lnTo>
                <a:lnTo>
                  <a:pt x="3460204" y="2341321"/>
                </a:lnTo>
                <a:lnTo>
                  <a:pt x="3460204" y="2319033"/>
                </a:lnTo>
                <a:close/>
                <a:moveTo>
                  <a:pt x="3528441" y="2183244"/>
                </a:moveTo>
                <a:lnTo>
                  <a:pt x="3507181" y="2183244"/>
                </a:lnTo>
                <a:lnTo>
                  <a:pt x="3507181" y="2204504"/>
                </a:lnTo>
                <a:lnTo>
                  <a:pt x="3485921" y="2204504"/>
                </a:lnTo>
                <a:lnTo>
                  <a:pt x="3485921" y="2225764"/>
                </a:lnTo>
                <a:lnTo>
                  <a:pt x="3507181" y="2225764"/>
                </a:lnTo>
                <a:lnTo>
                  <a:pt x="3507181" y="2247024"/>
                </a:lnTo>
                <a:lnTo>
                  <a:pt x="3528441" y="2247024"/>
                </a:lnTo>
                <a:lnTo>
                  <a:pt x="3528441" y="2225764"/>
                </a:lnTo>
                <a:lnTo>
                  <a:pt x="3549701" y="2225764"/>
                </a:lnTo>
                <a:lnTo>
                  <a:pt x="3549701" y="2204504"/>
                </a:lnTo>
                <a:lnTo>
                  <a:pt x="3528441" y="2204504"/>
                </a:lnTo>
                <a:lnTo>
                  <a:pt x="3528441" y="2183244"/>
                </a:lnTo>
                <a:close/>
                <a:moveTo>
                  <a:pt x="3250692" y="3290811"/>
                </a:moveTo>
                <a:lnTo>
                  <a:pt x="3236290" y="3290811"/>
                </a:lnTo>
                <a:lnTo>
                  <a:pt x="3236290" y="3305213"/>
                </a:lnTo>
                <a:lnTo>
                  <a:pt x="3221888" y="3305213"/>
                </a:lnTo>
                <a:lnTo>
                  <a:pt x="3221888" y="3319615"/>
                </a:lnTo>
                <a:lnTo>
                  <a:pt x="3236290" y="3319615"/>
                </a:lnTo>
                <a:lnTo>
                  <a:pt x="3236290" y="3334017"/>
                </a:lnTo>
                <a:lnTo>
                  <a:pt x="3250692" y="3334017"/>
                </a:lnTo>
                <a:lnTo>
                  <a:pt x="3250692" y="3319615"/>
                </a:lnTo>
                <a:lnTo>
                  <a:pt x="3265094" y="3319615"/>
                </a:lnTo>
                <a:lnTo>
                  <a:pt x="3265094" y="3305213"/>
                </a:lnTo>
                <a:lnTo>
                  <a:pt x="3250692" y="3305213"/>
                </a:lnTo>
                <a:lnTo>
                  <a:pt x="3250692" y="3290811"/>
                </a:lnTo>
                <a:close/>
                <a:moveTo>
                  <a:pt x="3524669" y="3017863"/>
                </a:moveTo>
                <a:lnTo>
                  <a:pt x="3510953" y="3017863"/>
                </a:lnTo>
                <a:lnTo>
                  <a:pt x="3510953" y="3031236"/>
                </a:lnTo>
                <a:lnTo>
                  <a:pt x="3497580" y="3031236"/>
                </a:lnTo>
                <a:lnTo>
                  <a:pt x="3497580" y="3044952"/>
                </a:lnTo>
                <a:lnTo>
                  <a:pt x="3510953" y="3044952"/>
                </a:lnTo>
                <a:lnTo>
                  <a:pt x="3510953" y="3058325"/>
                </a:lnTo>
                <a:lnTo>
                  <a:pt x="3524669" y="3058325"/>
                </a:lnTo>
                <a:lnTo>
                  <a:pt x="3524669" y="3044952"/>
                </a:lnTo>
                <a:lnTo>
                  <a:pt x="3538042" y="3044952"/>
                </a:lnTo>
                <a:lnTo>
                  <a:pt x="3538042" y="3031236"/>
                </a:lnTo>
                <a:lnTo>
                  <a:pt x="3524669" y="3031236"/>
                </a:lnTo>
                <a:lnTo>
                  <a:pt x="3524669" y="3017863"/>
                </a:lnTo>
                <a:close/>
                <a:moveTo>
                  <a:pt x="3526384" y="2738057"/>
                </a:moveTo>
                <a:lnTo>
                  <a:pt x="3509239" y="2738057"/>
                </a:lnTo>
                <a:lnTo>
                  <a:pt x="3509239" y="2755202"/>
                </a:lnTo>
                <a:lnTo>
                  <a:pt x="3492094" y="2755202"/>
                </a:lnTo>
                <a:lnTo>
                  <a:pt x="3492094" y="2772347"/>
                </a:lnTo>
                <a:lnTo>
                  <a:pt x="3509239" y="2772347"/>
                </a:lnTo>
                <a:lnTo>
                  <a:pt x="3509239" y="2789492"/>
                </a:lnTo>
                <a:lnTo>
                  <a:pt x="3526384" y="2789492"/>
                </a:lnTo>
                <a:lnTo>
                  <a:pt x="3526384" y="2772347"/>
                </a:lnTo>
                <a:lnTo>
                  <a:pt x="3543529" y="2772347"/>
                </a:lnTo>
                <a:lnTo>
                  <a:pt x="3543529" y="2755202"/>
                </a:lnTo>
                <a:lnTo>
                  <a:pt x="3526384" y="2755202"/>
                </a:lnTo>
                <a:lnTo>
                  <a:pt x="3526384" y="2738057"/>
                </a:lnTo>
                <a:close/>
                <a:moveTo>
                  <a:pt x="3460890" y="2043341"/>
                </a:moveTo>
                <a:lnTo>
                  <a:pt x="3437573" y="2043341"/>
                </a:lnTo>
                <a:lnTo>
                  <a:pt x="3437573" y="2066315"/>
                </a:lnTo>
                <a:lnTo>
                  <a:pt x="3414598" y="2066315"/>
                </a:lnTo>
                <a:lnTo>
                  <a:pt x="3414598" y="2089633"/>
                </a:lnTo>
                <a:lnTo>
                  <a:pt x="3437573" y="2089633"/>
                </a:lnTo>
                <a:lnTo>
                  <a:pt x="3437573" y="2112607"/>
                </a:lnTo>
                <a:lnTo>
                  <a:pt x="3460890" y="2112607"/>
                </a:lnTo>
                <a:lnTo>
                  <a:pt x="3460890" y="2089633"/>
                </a:lnTo>
                <a:lnTo>
                  <a:pt x="3483864" y="2089633"/>
                </a:lnTo>
                <a:lnTo>
                  <a:pt x="3483864" y="2066315"/>
                </a:lnTo>
                <a:lnTo>
                  <a:pt x="3460890" y="2066315"/>
                </a:lnTo>
                <a:lnTo>
                  <a:pt x="3460890" y="2043341"/>
                </a:lnTo>
                <a:close/>
                <a:moveTo>
                  <a:pt x="3254807" y="2729827"/>
                </a:moveTo>
                <a:lnTo>
                  <a:pt x="3232175" y="2729827"/>
                </a:lnTo>
                <a:lnTo>
                  <a:pt x="3232175" y="2752458"/>
                </a:lnTo>
                <a:lnTo>
                  <a:pt x="3209544" y="2752458"/>
                </a:lnTo>
                <a:lnTo>
                  <a:pt x="3209544" y="2775090"/>
                </a:lnTo>
                <a:lnTo>
                  <a:pt x="3232175" y="2775090"/>
                </a:lnTo>
                <a:lnTo>
                  <a:pt x="3232175" y="2797721"/>
                </a:lnTo>
                <a:lnTo>
                  <a:pt x="3254807" y="2797721"/>
                </a:lnTo>
                <a:lnTo>
                  <a:pt x="3254807" y="2775090"/>
                </a:lnTo>
                <a:lnTo>
                  <a:pt x="3277438" y="2775090"/>
                </a:lnTo>
                <a:lnTo>
                  <a:pt x="3277438" y="2752458"/>
                </a:lnTo>
                <a:lnTo>
                  <a:pt x="3254807" y="2752458"/>
                </a:lnTo>
                <a:lnTo>
                  <a:pt x="3254807" y="2729827"/>
                </a:lnTo>
                <a:close/>
                <a:moveTo>
                  <a:pt x="3319958" y="3151937"/>
                </a:moveTo>
                <a:lnTo>
                  <a:pt x="3304184" y="3151937"/>
                </a:lnTo>
                <a:lnTo>
                  <a:pt x="3304184" y="3167367"/>
                </a:lnTo>
                <a:lnTo>
                  <a:pt x="3288754" y="3167367"/>
                </a:lnTo>
                <a:lnTo>
                  <a:pt x="3288754" y="3183141"/>
                </a:lnTo>
                <a:lnTo>
                  <a:pt x="3304184" y="3183141"/>
                </a:lnTo>
                <a:lnTo>
                  <a:pt x="3304184" y="3198571"/>
                </a:lnTo>
                <a:lnTo>
                  <a:pt x="3319958" y="3198571"/>
                </a:lnTo>
                <a:lnTo>
                  <a:pt x="3319958" y="3183141"/>
                </a:lnTo>
                <a:lnTo>
                  <a:pt x="3335389" y="3183141"/>
                </a:lnTo>
                <a:lnTo>
                  <a:pt x="3335389" y="3167367"/>
                </a:lnTo>
                <a:lnTo>
                  <a:pt x="3319958" y="3167367"/>
                </a:lnTo>
                <a:lnTo>
                  <a:pt x="3319958" y="3151937"/>
                </a:lnTo>
                <a:close/>
                <a:moveTo>
                  <a:pt x="3322015" y="2871445"/>
                </a:moveTo>
                <a:lnTo>
                  <a:pt x="3302127" y="2871445"/>
                </a:lnTo>
                <a:lnTo>
                  <a:pt x="3302127" y="2890990"/>
                </a:lnTo>
                <a:lnTo>
                  <a:pt x="3282582" y="2890990"/>
                </a:lnTo>
                <a:lnTo>
                  <a:pt x="3282582" y="2910878"/>
                </a:lnTo>
                <a:lnTo>
                  <a:pt x="3302127" y="2910878"/>
                </a:lnTo>
                <a:lnTo>
                  <a:pt x="3302127" y="2930423"/>
                </a:lnTo>
                <a:lnTo>
                  <a:pt x="3322015" y="2930423"/>
                </a:lnTo>
                <a:lnTo>
                  <a:pt x="3322015" y="2910878"/>
                </a:lnTo>
                <a:lnTo>
                  <a:pt x="3341561" y="2910878"/>
                </a:lnTo>
                <a:lnTo>
                  <a:pt x="3341561" y="2890990"/>
                </a:lnTo>
                <a:lnTo>
                  <a:pt x="3322015" y="2890990"/>
                </a:lnTo>
                <a:lnTo>
                  <a:pt x="3322015" y="2871445"/>
                </a:lnTo>
                <a:close/>
                <a:moveTo>
                  <a:pt x="3253093" y="3009633"/>
                </a:moveTo>
                <a:lnTo>
                  <a:pt x="3233890" y="3009633"/>
                </a:lnTo>
                <a:lnTo>
                  <a:pt x="3233890" y="3028493"/>
                </a:lnTo>
                <a:lnTo>
                  <a:pt x="3215030" y="3028493"/>
                </a:lnTo>
                <a:lnTo>
                  <a:pt x="3215030" y="3047695"/>
                </a:lnTo>
                <a:lnTo>
                  <a:pt x="3233890" y="3047695"/>
                </a:lnTo>
                <a:lnTo>
                  <a:pt x="3233890" y="3066555"/>
                </a:lnTo>
                <a:lnTo>
                  <a:pt x="3253093" y="3066555"/>
                </a:lnTo>
                <a:lnTo>
                  <a:pt x="3253093" y="3047695"/>
                </a:lnTo>
                <a:lnTo>
                  <a:pt x="3271952" y="3047695"/>
                </a:lnTo>
                <a:lnTo>
                  <a:pt x="3271952" y="3028493"/>
                </a:lnTo>
                <a:lnTo>
                  <a:pt x="3253093" y="3028493"/>
                </a:lnTo>
                <a:lnTo>
                  <a:pt x="3253093" y="3009633"/>
                </a:lnTo>
                <a:close/>
                <a:moveTo>
                  <a:pt x="3323387" y="2592667"/>
                </a:moveTo>
                <a:lnTo>
                  <a:pt x="3300755" y="2592667"/>
                </a:lnTo>
                <a:lnTo>
                  <a:pt x="3300755" y="2615298"/>
                </a:lnTo>
                <a:lnTo>
                  <a:pt x="3278124" y="2615298"/>
                </a:lnTo>
                <a:lnTo>
                  <a:pt x="3278124" y="2637930"/>
                </a:lnTo>
                <a:lnTo>
                  <a:pt x="3300755" y="2637930"/>
                </a:lnTo>
                <a:lnTo>
                  <a:pt x="3300755" y="2660561"/>
                </a:lnTo>
                <a:lnTo>
                  <a:pt x="3323387" y="2660561"/>
                </a:lnTo>
                <a:lnTo>
                  <a:pt x="3323387" y="2637930"/>
                </a:lnTo>
                <a:lnTo>
                  <a:pt x="3346018" y="2637930"/>
                </a:lnTo>
                <a:lnTo>
                  <a:pt x="3346018" y="2615298"/>
                </a:lnTo>
                <a:lnTo>
                  <a:pt x="3323387" y="2615298"/>
                </a:lnTo>
                <a:lnTo>
                  <a:pt x="3323387" y="2592667"/>
                </a:lnTo>
                <a:close/>
                <a:moveTo>
                  <a:pt x="3388881" y="3013405"/>
                </a:moveTo>
                <a:lnTo>
                  <a:pt x="3372422" y="3013405"/>
                </a:lnTo>
                <a:lnTo>
                  <a:pt x="3372422" y="3029864"/>
                </a:lnTo>
                <a:lnTo>
                  <a:pt x="3355963" y="3029864"/>
                </a:lnTo>
                <a:lnTo>
                  <a:pt x="3355963" y="3046324"/>
                </a:lnTo>
                <a:lnTo>
                  <a:pt x="3372422" y="3046324"/>
                </a:lnTo>
                <a:lnTo>
                  <a:pt x="3372422" y="3062783"/>
                </a:lnTo>
                <a:lnTo>
                  <a:pt x="3388881" y="3062783"/>
                </a:lnTo>
                <a:lnTo>
                  <a:pt x="3388881" y="3046324"/>
                </a:lnTo>
                <a:lnTo>
                  <a:pt x="3405340" y="3046324"/>
                </a:lnTo>
                <a:lnTo>
                  <a:pt x="3405340" y="3029864"/>
                </a:lnTo>
                <a:lnTo>
                  <a:pt x="3388881" y="3029864"/>
                </a:lnTo>
                <a:lnTo>
                  <a:pt x="3388881" y="3013405"/>
                </a:lnTo>
                <a:close/>
                <a:moveTo>
                  <a:pt x="3391967" y="2455507"/>
                </a:moveTo>
                <a:lnTo>
                  <a:pt x="3369335" y="2455507"/>
                </a:lnTo>
                <a:lnTo>
                  <a:pt x="3369335" y="2478138"/>
                </a:lnTo>
                <a:lnTo>
                  <a:pt x="3346704" y="2478138"/>
                </a:lnTo>
                <a:lnTo>
                  <a:pt x="3346704" y="2500770"/>
                </a:lnTo>
                <a:lnTo>
                  <a:pt x="3369335" y="2500770"/>
                </a:lnTo>
                <a:lnTo>
                  <a:pt x="3369335" y="2523401"/>
                </a:lnTo>
                <a:lnTo>
                  <a:pt x="3391967" y="2523401"/>
                </a:lnTo>
                <a:lnTo>
                  <a:pt x="3391967" y="2500770"/>
                </a:lnTo>
                <a:lnTo>
                  <a:pt x="3414598" y="2500770"/>
                </a:lnTo>
                <a:lnTo>
                  <a:pt x="3414598" y="2478138"/>
                </a:lnTo>
                <a:lnTo>
                  <a:pt x="3391967" y="2478138"/>
                </a:lnTo>
                <a:lnTo>
                  <a:pt x="3391967" y="2455507"/>
                </a:lnTo>
                <a:close/>
                <a:moveTo>
                  <a:pt x="3390595" y="2733599"/>
                </a:moveTo>
                <a:lnTo>
                  <a:pt x="3370707" y="2733599"/>
                </a:lnTo>
                <a:lnTo>
                  <a:pt x="3370707" y="2753830"/>
                </a:lnTo>
                <a:lnTo>
                  <a:pt x="3350476" y="2753830"/>
                </a:lnTo>
                <a:lnTo>
                  <a:pt x="3350476" y="2773718"/>
                </a:lnTo>
                <a:lnTo>
                  <a:pt x="3370707" y="2773718"/>
                </a:lnTo>
                <a:lnTo>
                  <a:pt x="3370707" y="2793949"/>
                </a:lnTo>
                <a:lnTo>
                  <a:pt x="3390595" y="2793949"/>
                </a:lnTo>
                <a:lnTo>
                  <a:pt x="3390595" y="2773718"/>
                </a:lnTo>
                <a:lnTo>
                  <a:pt x="3410827" y="2773718"/>
                </a:lnTo>
                <a:lnTo>
                  <a:pt x="3410827" y="2753830"/>
                </a:lnTo>
                <a:lnTo>
                  <a:pt x="3390595" y="2753830"/>
                </a:lnTo>
                <a:lnTo>
                  <a:pt x="3390595" y="2733599"/>
                </a:lnTo>
                <a:close/>
                <a:moveTo>
                  <a:pt x="3386480" y="3294583"/>
                </a:moveTo>
                <a:lnTo>
                  <a:pt x="3374822" y="3294583"/>
                </a:lnTo>
                <a:lnTo>
                  <a:pt x="3374822" y="3306585"/>
                </a:lnTo>
                <a:lnTo>
                  <a:pt x="3362821" y="3306585"/>
                </a:lnTo>
                <a:lnTo>
                  <a:pt x="3362821" y="3318243"/>
                </a:lnTo>
                <a:lnTo>
                  <a:pt x="3374822" y="3318243"/>
                </a:lnTo>
                <a:lnTo>
                  <a:pt x="3374822" y="3330245"/>
                </a:lnTo>
                <a:lnTo>
                  <a:pt x="3386480" y="3330245"/>
                </a:lnTo>
                <a:lnTo>
                  <a:pt x="3386480" y="3318243"/>
                </a:lnTo>
                <a:lnTo>
                  <a:pt x="3398482" y="3318243"/>
                </a:lnTo>
                <a:lnTo>
                  <a:pt x="3398482" y="3306585"/>
                </a:lnTo>
                <a:lnTo>
                  <a:pt x="3386480" y="3306585"/>
                </a:lnTo>
                <a:lnTo>
                  <a:pt x="3386480" y="3294583"/>
                </a:lnTo>
                <a:close/>
                <a:moveTo>
                  <a:pt x="3527755" y="2459965"/>
                </a:moveTo>
                <a:lnTo>
                  <a:pt x="3507867" y="2459965"/>
                </a:lnTo>
                <a:lnTo>
                  <a:pt x="3507867" y="2479510"/>
                </a:lnTo>
                <a:lnTo>
                  <a:pt x="3488322" y="2479510"/>
                </a:lnTo>
                <a:lnTo>
                  <a:pt x="3488322" y="2499398"/>
                </a:lnTo>
                <a:lnTo>
                  <a:pt x="3507867" y="2499398"/>
                </a:lnTo>
                <a:lnTo>
                  <a:pt x="3507867" y="2518943"/>
                </a:lnTo>
                <a:lnTo>
                  <a:pt x="3527755" y="2518943"/>
                </a:lnTo>
                <a:lnTo>
                  <a:pt x="3527755" y="2499398"/>
                </a:lnTo>
                <a:lnTo>
                  <a:pt x="3547301" y="2499398"/>
                </a:lnTo>
                <a:lnTo>
                  <a:pt x="3547301" y="2479510"/>
                </a:lnTo>
                <a:lnTo>
                  <a:pt x="3527755" y="2479510"/>
                </a:lnTo>
                <a:lnTo>
                  <a:pt x="3527755" y="2459965"/>
                </a:lnTo>
                <a:close/>
                <a:moveTo>
                  <a:pt x="3799675" y="2192846"/>
                </a:moveTo>
                <a:lnTo>
                  <a:pt x="3784588" y="2192846"/>
                </a:lnTo>
                <a:lnTo>
                  <a:pt x="3784588" y="2207590"/>
                </a:lnTo>
                <a:lnTo>
                  <a:pt x="3769843" y="2207590"/>
                </a:lnTo>
                <a:lnTo>
                  <a:pt x="3769843" y="2222678"/>
                </a:lnTo>
                <a:lnTo>
                  <a:pt x="3784588" y="2222678"/>
                </a:lnTo>
                <a:lnTo>
                  <a:pt x="3784588" y="2237423"/>
                </a:lnTo>
                <a:lnTo>
                  <a:pt x="3799675" y="2237423"/>
                </a:lnTo>
                <a:lnTo>
                  <a:pt x="3799675" y="2222678"/>
                </a:lnTo>
                <a:lnTo>
                  <a:pt x="3814420" y="2222678"/>
                </a:lnTo>
                <a:lnTo>
                  <a:pt x="3814420" y="2207590"/>
                </a:lnTo>
                <a:lnTo>
                  <a:pt x="3799675" y="2207590"/>
                </a:lnTo>
                <a:lnTo>
                  <a:pt x="3799675" y="2192846"/>
                </a:lnTo>
                <a:close/>
                <a:moveTo>
                  <a:pt x="3798646" y="2469566"/>
                </a:moveTo>
                <a:lnTo>
                  <a:pt x="3785616" y="2469566"/>
                </a:lnTo>
                <a:lnTo>
                  <a:pt x="3785616" y="2482939"/>
                </a:lnTo>
                <a:lnTo>
                  <a:pt x="3772243" y="2482939"/>
                </a:lnTo>
                <a:lnTo>
                  <a:pt x="3772243" y="2495969"/>
                </a:lnTo>
                <a:lnTo>
                  <a:pt x="3785616" y="2495969"/>
                </a:lnTo>
                <a:lnTo>
                  <a:pt x="3785616" y="2509342"/>
                </a:lnTo>
                <a:lnTo>
                  <a:pt x="3798646" y="2509342"/>
                </a:lnTo>
                <a:lnTo>
                  <a:pt x="3798646" y="2495969"/>
                </a:lnTo>
                <a:lnTo>
                  <a:pt x="3812020" y="2495969"/>
                </a:lnTo>
                <a:lnTo>
                  <a:pt x="3812020" y="2482939"/>
                </a:lnTo>
                <a:lnTo>
                  <a:pt x="3798646" y="2482939"/>
                </a:lnTo>
                <a:lnTo>
                  <a:pt x="3798646" y="2469566"/>
                </a:lnTo>
                <a:close/>
                <a:moveTo>
                  <a:pt x="3799675" y="1917840"/>
                </a:moveTo>
                <a:lnTo>
                  <a:pt x="3784588" y="1917840"/>
                </a:lnTo>
                <a:lnTo>
                  <a:pt x="3784588" y="1933270"/>
                </a:lnTo>
                <a:lnTo>
                  <a:pt x="3769157" y="1933270"/>
                </a:lnTo>
                <a:lnTo>
                  <a:pt x="3769157" y="1948358"/>
                </a:lnTo>
                <a:lnTo>
                  <a:pt x="3784588" y="1948358"/>
                </a:lnTo>
                <a:lnTo>
                  <a:pt x="3784588" y="1963788"/>
                </a:lnTo>
                <a:lnTo>
                  <a:pt x="3799675" y="1963788"/>
                </a:lnTo>
                <a:lnTo>
                  <a:pt x="3799675" y="1948358"/>
                </a:lnTo>
                <a:lnTo>
                  <a:pt x="3815105" y="1948358"/>
                </a:lnTo>
                <a:lnTo>
                  <a:pt x="3815105" y="1933270"/>
                </a:lnTo>
                <a:lnTo>
                  <a:pt x="3799675" y="1933270"/>
                </a:lnTo>
                <a:lnTo>
                  <a:pt x="3799675" y="1917840"/>
                </a:lnTo>
                <a:close/>
                <a:moveTo>
                  <a:pt x="3732124" y="2052599"/>
                </a:moveTo>
                <a:lnTo>
                  <a:pt x="3714979" y="2052599"/>
                </a:lnTo>
                <a:lnTo>
                  <a:pt x="3714979" y="2069402"/>
                </a:lnTo>
                <a:lnTo>
                  <a:pt x="3698177" y="2069402"/>
                </a:lnTo>
                <a:lnTo>
                  <a:pt x="3698177" y="2086547"/>
                </a:lnTo>
                <a:lnTo>
                  <a:pt x="3714979" y="2086547"/>
                </a:lnTo>
                <a:lnTo>
                  <a:pt x="3714979" y="2103349"/>
                </a:lnTo>
                <a:lnTo>
                  <a:pt x="3732124" y="2103349"/>
                </a:lnTo>
                <a:lnTo>
                  <a:pt x="3732124" y="2086547"/>
                </a:lnTo>
                <a:lnTo>
                  <a:pt x="3748926" y="2086547"/>
                </a:lnTo>
                <a:lnTo>
                  <a:pt x="3748926" y="2069402"/>
                </a:lnTo>
                <a:lnTo>
                  <a:pt x="3732124" y="2069402"/>
                </a:lnTo>
                <a:lnTo>
                  <a:pt x="3732124" y="2052599"/>
                </a:lnTo>
                <a:close/>
                <a:moveTo>
                  <a:pt x="3593249" y="2880017"/>
                </a:moveTo>
                <a:lnTo>
                  <a:pt x="3579533" y="2880017"/>
                </a:lnTo>
                <a:lnTo>
                  <a:pt x="3579533" y="2894076"/>
                </a:lnTo>
                <a:lnTo>
                  <a:pt x="3565474" y="2894076"/>
                </a:lnTo>
                <a:lnTo>
                  <a:pt x="3565474" y="2907792"/>
                </a:lnTo>
                <a:lnTo>
                  <a:pt x="3579533" y="2907792"/>
                </a:lnTo>
                <a:lnTo>
                  <a:pt x="3579533" y="2921851"/>
                </a:lnTo>
                <a:lnTo>
                  <a:pt x="3593249" y="2921851"/>
                </a:lnTo>
                <a:lnTo>
                  <a:pt x="3593249" y="2907792"/>
                </a:lnTo>
                <a:lnTo>
                  <a:pt x="3607308" y="2907792"/>
                </a:lnTo>
                <a:lnTo>
                  <a:pt x="3607308" y="2894076"/>
                </a:lnTo>
                <a:lnTo>
                  <a:pt x="3593249" y="2894076"/>
                </a:lnTo>
                <a:lnTo>
                  <a:pt x="3593249" y="2880017"/>
                </a:lnTo>
                <a:close/>
                <a:moveTo>
                  <a:pt x="3732124" y="1778279"/>
                </a:moveTo>
                <a:lnTo>
                  <a:pt x="3714979" y="1778279"/>
                </a:lnTo>
                <a:lnTo>
                  <a:pt x="3714979" y="1795082"/>
                </a:lnTo>
                <a:lnTo>
                  <a:pt x="3698177" y="1795082"/>
                </a:lnTo>
                <a:lnTo>
                  <a:pt x="3698177" y="1812227"/>
                </a:lnTo>
                <a:lnTo>
                  <a:pt x="3714979" y="1812227"/>
                </a:lnTo>
                <a:lnTo>
                  <a:pt x="3714979" y="1829029"/>
                </a:lnTo>
                <a:lnTo>
                  <a:pt x="3732124" y="1829029"/>
                </a:lnTo>
                <a:lnTo>
                  <a:pt x="3732124" y="1812227"/>
                </a:lnTo>
                <a:lnTo>
                  <a:pt x="3748926" y="1812227"/>
                </a:lnTo>
                <a:lnTo>
                  <a:pt x="3748926" y="1795082"/>
                </a:lnTo>
                <a:lnTo>
                  <a:pt x="3732124" y="1795082"/>
                </a:lnTo>
                <a:lnTo>
                  <a:pt x="3732124" y="1778279"/>
                </a:lnTo>
                <a:close/>
                <a:moveTo>
                  <a:pt x="3866884" y="2333435"/>
                </a:moveTo>
                <a:lnTo>
                  <a:pt x="3854539" y="2333435"/>
                </a:lnTo>
                <a:lnTo>
                  <a:pt x="3854539" y="2346122"/>
                </a:lnTo>
                <a:lnTo>
                  <a:pt x="3841852" y="2346122"/>
                </a:lnTo>
                <a:lnTo>
                  <a:pt x="3841852" y="2358466"/>
                </a:lnTo>
                <a:lnTo>
                  <a:pt x="3854539" y="2358466"/>
                </a:lnTo>
                <a:lnTo>
                  <a:pt x="3854539" y="2371154"/>
                </a:lnTo>
                <a:lnTo>
                  <a:pt x="3866884" y="2371154"/>
                </a:lnTo>
                <a:lnTo>
                  <a:pt x="3866884" y="2358466"/>
                </a:lnTo>
                <a:lnTo>
                  <a:pt x="3879571" y="2358466"/>
                </a:lnTo>
                <a:lnTo>
                  <a:pt x="3879571" y="2346122"/>
                </a:lnTo>
                <a:lnTo>
                  <a:pt x="3866884" y="2346122"/>
                </a:lnTo>
                <a:lnTo>
                  <a:pt x="3866884" y="2333435"/>
                </a:lnTo>
                <a:close/>
                <a:moveTo>
                  <a:pt x="3947122" y="1934985"/>
                </a:moveTo>
                <a:lnTo>
                  <a:pt x="3935120" y="1934985"/>
                </a:lnTo>
                <a:lnTo>
                  <a:pt x="3935120" y="1922983"/>
                </a:lnTo>
                <a:lnTo>
                  <a:pt x="3923462" y="1922983"/>
                </a:lnTo>
                <a:lnTo>
                  <a:pt x="3923462" y="1934985"/>
                </a:lnTo>
                <a:lnTo>
                  <a:pt x="3911461" y="1934985"/>
                </a:lnTo>
                <a:lnTo>
                  <a:pt x="3911461" y="1946643"/>
                </a:lnTo>
                <a:lnTo>
                  <a:pt x="3923462" y="1946643"/>
                </a:lnTo>
                <a:lnTo>
                  <a:pt x="3923462" y="1958645"/>
                </a:lnTo>
                <a:lnTo>
                  <a:pt x="3935120" y="1958645"/>
                </a:lnTo>
                <a:lnTo>
                  <a:pt x="3935120" y="1946643"/>
                </a:lnTo>
                <a:lnTo>
                  <a:pt x="3947122" y="1946643"/>
                </a:lnTo>
                <a:cubicBezTo>
                  <a:pt x="3947122" y="1944586"/>
                  <a:pt x="3947122" y="1942871"/>
                  <a:pt x="3947122" y="1940814"/>
                </a:cubicBezTo>
                <a:cubicBezTo>
                  <a:pt x="3947122" y="1938757"/>
                  <a:pt x="3947122" y="1937042"/>
                  <a:pt x="3947122" y="1934985"/>
                </a:cubicBezTo>
                <a:close/>
                <a:moveTo>
                  <a:pt x="3867569" y="1783423"/>
                </a:moveTo>
                <a:lnTo>
                  <a:pt x="3853853" y="1783423"/>
                </a:lnTo>
                <a:lnTo>
                  <a:pt x="3853853" y="1796796"/>
                </a:lnTo>
                <a:lnTo>
                  <a:pt x="3840480" y="1796796"/>
                </a:lnTo>
                <a:lnTo>
                  <a:pt x="3840480" y="1810512"/>
                </a:lnTo>
                <a:lnTo>
                  <a:pt x="3853853" y="1810512"/>
                </a:lnTo>
                <a:lnTo>
                  <a:pt x="3853853" y="1823885"/>
                </a:lnTo>
                <a:lnTo>
                  <a:pt x="3867569" y="1823885"/>
                </a:lnTo>
                <a:lnTo>
                  <a:pt x="3867569" y="1810512"/>
                </a:lnTo>
                <a:lnTo>
                  <a:pt x="3880942" y="1810512"/>
                </a:lnTo>
                <a:lnTo>
                  <a:pt x="3880942" y="1796796"/>
                </a:lnTo>
                <a:lnTo>
                  <a:pt x="3867569" y="1796796"/>
                </a:lnTo>
                <a:lnTo>
                  <a:pt x="3867569" y="1783423"/>
                </a:lnTo>
                <a:close/>
                <a:moveTo>
                  <a:pt x="3867569" y="2057743"/>
                </a:moveTo>
                <a:lnTo>
                  <a:pt x="3853853" y="2057743"/>
                </a:lnTo>
                <a:lnTo>
                  <a:pt x="3853853" y="2071116"/>
                </a:lnTo>
                <a:lnTo>
                  <a:pt x="3840480" y="2071116"/>
                </a:lnTo>
                <a:lnTo>
                  <a:pt x="3840480" y="2084832"/>
                </a:lnTo>
                <a:lnTo>
                  <a:pt x="3853853" y="2084832"/>
                </a:lnTo>
                <a:lnTo>
                  <a:pt x="3853853" y="2098205"/>
                </a:lnTo>
                <a:lnTo>
                  <a:pt x="3867569" y="2098205"/>
                </a:lnTo>
                <a:lnTo>
                  <a:pt x="3867569" y="2084832"/>
                </a:lnTo>
                <a:lnTo>
                  <a:pt x="3880942" y="2084832"/>
                </a:lnTo>
                <a:lnTo>
                  <a:pt x="3880942" y="2071116"/>
                </a:lnTo>
                <a:lnTo>
                  <a:pt x="3867569" y="2071116"/>
                </a:lnTo>
                <a:lnTo>
                  <a:pt x="3867569" y="2057743"/>
                </a:lnTo>
                <a:close/>
                <a:moveTo>
                  <a:pt x="3731438" y="2328634"/>
                </a:moveTo>
                <a:lnTo>
                  <a:pt x="3715664" y="2328634"/>
                </a:lnTo>
                <a:lnTo>
                  <a:pt x="3715664" y="2344407"/>
                </a:lnTo>
                <a:lnTo>
                  <a:pt x="3699891" y="2344407"/>
                </a:lnTo>
                <a:lnTo>
                  <a:pt x="3699891" y="2360181"/>
                </a:lnTo>
                <a:lnTo>
                  <a:pt x="3715664" y="2360181"/>
                </a:lnTo>
                <a:lnTo>
                  <a:pt x="3715664" y="2375954"/>
                </a:lnTo>
                <a:lnTo>
                  <a:pt x="3731438" y="2375954"/>
                </a:lnTo>
                <a:lnTo>
                  <a:pt x="3731438" y="2360181"/>
                </a:lnTo>
                <a:lnTo>
                  <a:pt x="3747211" y="2360181"/>
                </a:lnTo>
                <a:lnTo>
                  <a:pt x="3747211" y="2344407"/>
                </a:lnTo>
                <a:lnTo>
                  <a:pt x="3731438" y="2344407"/>
                </a:lnTo>
                <a:lnTo>
                  <a:pt x="3731438" y="2328634"/>
                </a:lnTo>
                <a:close/>
                <a:moveTo>
                  <a:pt x="3596335" y="1773479"/>
                </a:moveTo>
                <a:lnTo>
                  <a:pt x="3576447" y="1773479"/>
                </a:lnTo>
                <a:lnTo>
                  <a:pt x="3576447" y="1793710"/>
                </a:lnTo>
                <a:lnTo>
                  <a:pt x="3556216" y="1793710"/>
                </a:lnTo>
                <a:lnTo>
                  <a:pt x="3556216" y="1813598"/>
                </a:lnTo>
                <a:lnTo>
                  <a:pt x="3576447" y="1813598"/>
                </a:lnTo>
                <a:lnTo>
                  <a:pt x="3576447" y="1833829"/>
                </a:lnTo>
                <a:lnTo>
                  <a:pt x="3596335" y="1833829"/>
                </a:lnTo>
                <a:lnTo>
                  <a:pt x="3596335" y="1813598"/>
                </a:lnTo>
                <a:lnTo>
                  <a:pt x="3616567" y="1813598"/>
                </a:lnTo>
                <a:lnTo>
                  <a:pt x="3616567" y="1793710"/>
                </a:lnTo>
                <a:lnTo>
                  <a:pt x="3596335" y="1793710"/>
                </a:lnTo>
                <a:lnTo>
                  <a:pt x="3596335" y="1773479"/>
                </a:lnTo>
                <a:close/>
                <a:moveTo>
                  <a:pt x="3595993" y="2323833"/>
                </a:moveTo>
                <a:lnTo>
                  <a:pt x="3576790" y="2323833"/>
                </a:lnTo>
                <a:lnTo>
                  <a:pt x="3576790" y="2342693"/>
                </a:lnTo>
                <a:lnTo>
                  <a:pt x="3557930" y="2342693"/>
                </a:lnTo>
                <a:lnTo>
                  <a:pt x="3557930" y="2361895"/>
                </a:lnTo>
                <a:lnTo>
                  <a:pt x="3576790" y="2361895"/>
                </a:lnTo>
                <a:lnTo>
                  <a:pt x="3576790" y="2380755"/>
                </a:lnTo>
                <a:lnTo>
                  <a:pt x="3595993" y="2380755"/>
                </a:lnTo>
                <a:lnTo>
                  <a:pt x="3595993" y="2361895"/>
                </a:lnTo>
                <a:lnTo>
                  <a:pt x="3614852" y="2361895"/>
                </a:lnTo>
                <a:lnTo>
                  <a:pt x="3614852" y="2342693"/>
                </a:lnTo>
                <a:lnTo>
                  <a:pt x="3595993" y="2342693"/>
                </a:lnTo>
                <a:lnTo>
                  <a:pt x="3595993" y="2323833"/>
                </a:lnTo>
                <a:close/>
                <a:moveTo>
                  <a:pt x="3596335" y="2047799"/>
                </a:moveTo>
                <a:lnTo>
                  <a:pt x="3576447" y="2047799"/>
                </a:lnTo>
                <a:lnTo>
                  <a:pt x="3576447" y="2068030"/>
                </a:lnTo>
                <a:lnTo>
                  <a:pt x="3556216" y="2068030"/>
                </a:lnTo>
                <a:lnTo>
                  <a:pt x="3556216" y="2087918"/>
                </a:lnTo>
                <a:lnTo>
                  <a:pt x="3576447" y="2087918"/>
                </a:lnTo>
                <a:lnTo>
                  <a:pt x="3576447" y="2108149"/>
                </a:lnTo>
                <a:lnTo>
                  <a:pt x="3596335" y="2108149"/>
                </a:lnTo>
                <a:lnTo>
                  <a:pt x="3596335" y="2087918"/>
                </a:lnTo>
                <a:lnTo>
                  <a:pt x="3616567" y="2087918"/>
                </a:lnTo>
                <a:lnTo>
                  <a:pt x="3616567" y="2068030"/>
                </a:lnTo>
                <a:lnTo>
                  <a:pt x="3596335" y="2068030"/>
                </a:lnTo>
                <a:lnTo>
                  <a:pt x="3596335" y="2047799"/>
                </a:lnTo>
                <a:close/>
                <a:moveTo>
                  <a:pt x="3730409" y="2606040"/>
                </a:moveTo>
                <a:lnTo>
                  <a:pt x="3716693" y="2606040"/>
                </a:lnTo>
                <a:lnTo>
                  <a:pt x="3716693" y="2619756"/>
                </a:lnTo>
                <a:lnTo>
                  <a:pt x="3702977" y="2619756"/>
                </a:lnTo>
                <a:lnTo>
                  <a:pt x="3702977" y="2633472"/>
                </a:lnTo>
                <a:lnTo>
                  <a:pt x="3716693" y="2633472"/>
                </a:lnTo>
                <a:lnTo>
                  <a:pt x="3716693" y="2647188"/>
                </a:lnTo>
                <a:lnTo>
                  <a:pt x="3730409" y="2647188"/>
                </a:lnTo>
                <a:lnTo>
                  <a:pt x="3730409" y="2633472"/>
                </a:lnTo>
                <a:lnTo>
                  <a:pt x="3744125" y="2633472"/>
                </a:lnTo>
                <a:lnTo>
                  <a:pt x="3744125" y="2619756"/>
                </a:lnTo>
                <a:lnTo>
                  <a:pt x="3730409" y="2619756"/>
                </a:lnTo>
                <a:lnTo>
                  <a:pt x="3730409" y="2606040"/>
                </a:lnTo>
                <a:close/>
                <a:moveTo>
                  <a:pt x="3594964" y="2600897"/>
                </a:moveTo>
                <a:lnTo>
                  <a:pt x="3577819" y="2600897"/>
                </a:lnTo>
                <a:lnTo>
                  <a:pt x="3577819" y="2618042"/>
                </a:lnTo>
                <a:lnTo>
                  <a:pt x="3560674" y="2618042"/>
                </a:lnTo>
                <a:lnTo>
                  <a:pt x="3560674" y="2635187"/>
                </a:lnTo>
                <a:lnTo>
                  <a:pt x="3577819" y="2635187"/>
                </a:lnTo>
                <a:lnTo>
                  <a:pt x="3577819" y="2652332"/>
                </a:lnTo>
                <a:lnTo>
                  <a:pt x="3594964" y="2652332"/>
                </a:lnTo>
                <a:lnTo>
                  <a:pt x="3594964" y="2635187"/>
                </a:lnTo>
                <a:lnTo>
                  <a:pt x="3612109" y="2635187"/>
                </a:lnTo>
                <a:lnTo>
                  <a:pt x="3612109" y="2618042"/>
                </a:lnTo>
                <a:lnTo>
                  <a:pt x="3594964" y="2618042"/>
                </a:lnTo>
                <a:lnTo>
                  <a:pt x="3594964" y="2600897"/>
                </a:lnTo>
                <a:close/>
                <a:moveTo>
                  <a:pt x="3664229" y="1913039"/>
                </a:moveTo>
                <a:lnTo>
                  <a:pt x="3645713" y="1913039"/>
                </a:lnTo>
                <a:lnTo>
                  <a:pt x="3645713" y="1931556"/>
                </a:lnTo>
                <a:lnTo>
                  <a:pt x="3627196" y="1931556"/>
                </a:lnTo>
                <a:lnTo>
                  <a:pt x="3627196" y="1950072"/>
                </a:lnTo>
                <a:lnTo>
                  <a:pt x="3645713" y="1950072"/>
                </a:lnTo>
                <a:lnTo>
                  <a:pt x="3645713" y="1968589"/>
                </a:lnTo>
                <a:lnTo>
                  <a:pt x="3664229" y="1968589"/>
                </a:lnTo>
                <a:lnTo>
                  <a:pt x="3664229" y="1950072"/>
                </a:lnTo>
                <a:lnTo>
                  <a:pt x="3682746" y="1950072"/>
                </a:lnTo>
                <a:lnTo>
                  <a:pt x="3682746" y="1931556"/>
                </a:lnTo>
                <a:lnTo>
                  <a:pt x="3664229" y="1931556"/>
                </a:lnTo>
                <a:lnTo>
                  <a:pt x="3664229" y="1913039"/>
                </a:lnTo>
                <a:close/>
                <a:moveTo>
                  <a:pt x="3663887" y="2188045"/>
                </a:moveTo>
                <a:lnTo>
                  <a:pt x="3646056" y="2188045"/>
                </a:lnTo>
                <a:lnTo>
                  <a:pt x="3646056" y="2206219"/>
                </a:lnTo>
                <a:lnTo>
                  <a:pt x="3627882" y="2206219"/>
                </a:lnTo>
                <a:lnTo>
                  <a:pt x="3627882" y="2224049"/>
                </a:lnTo>
                <a:lnTo>
                  <a:pt x="3646056" y="2224049"/>
                </a:lnTo>
                <a:lnTo>
                  <a:pt x="3646056" y="2242223"/>
                </a:lnTo>
                <a:lnTo>
                  <a:pt x="3663887" y="2242223"/>
                </a:lnTo>
                <a:lnTo>
                  <a:pt x="3663887" y="2224049"/>
                </a:lnTo>
                <a:lnTo>
                  <a:pt x="3682060" y="2224049"/>
                </a:lnTo>
                <a:lnTo>
                  <a:pt x="3682060" y="2206219"/>
                </a:lnTo>
                <a:lnTo>
                  <a:pt x="3663887" y="2206219"/>
                </a:lnTo>
                <a:lnTo>
                  <a:pt x="3663887" y="2188045"/>
                </a:lnTo>
                <a:close/>
                <a:moveTo>
                  <a:pt x="3661829" y="2742857"/>
                </a:moveTo>
                <a:lnTo>
                  <a:pt x="3648113" y="2742857"/>
                </a:lnTo>
                <a:lnTo>
                  <a:pt x="3648113" y="2756916"/>
                </a:lnTo>
                <a:lnTo>
                  <a:pt x="3634054" y="2756916"/>
                </a:lnTo>
                <a:lnTo>
                  <a:pt x="3634054" y="2770632"/>
                </a:lnTo>
                <a:lnTo>
                  <a:pt x="3648113" y="2770632"/>
                </a:lnTo>
                <a:lnTo>
                  <a:pt x="3648113" y="2784691"/>
                </a:lnTo>
                <a:lnTo>
                  <a:pt x="3661829" y="2784691"/>
                </a:lnTo>
                <a:lnTo>
                  <a:pt x="3661829" y="2770632"/>
                </a:lnTo>
                <a:lnTo>
                  <a:pt x="3675888" y="2770632"/>
                </a:lnTo>
                <a:lnTo>
                  <a:pt x="3675888" y="2756916"/>
                </a:lnTo>
                <a:lnTo>
                  <a:pt x="3661829" y="2756916"/>
                </a:lnTo>
                <a:lnTo>
                  <a:pt x="3661829" y="2742857"/>
                </a:lnTo>
                <a:close/>
                <a:moveTo>
                  <a:pt x="3663201" y="2464422"/>
                </a:moveTo>
                <a:lnTo>
                  <a:pt x="3646742" y="2464422"/>
                </a:lnTo>
                <a:lnTo>
                  <a:pt x="3646742" y="2481224"/>
                </a:lnTo>
                <a:lnTo>
                  <a:pt x="3629939" y="2481224"/>
                </a:lnTo>
                <a:lnTo>
                  <a:pt x="3629939" y="2497684"/>
                </a:lnTo>
                <a:lnTo>
                  <a:pt x="3646742" y="2497684"/>
                </a:lnTo>
                <a:lnTo>
                  <a:pt x="3646742" y="2514486"/>
                </a:lnTo>
                <a:lnTo>
                  <a:pt x="3663201" y="2514486"/>
                </a:lnTo>
                <a:lnTo>
                  <a:pt x="3663201" y="2497684"/>
                </a:lnTo>
                <a:lnTo>
                  <a:pt x="3680003" y="2497684"/>
                </a:lnTo>
                <a:lnTo>
                  <a:pt x="3680003" y="2481224"/>
                </a:lnTo>
                <a:lnTo>
                  <a:pt x="3663201" y="2481224"/>
                </a:lnTo>
                <a:lnTo>
                  <a:pt x="3663201" y="2464422"/>
                </a:lnTo>
                <a:close/>
                <a:moveTo>
                  <a:pt x="3528784" y="1907896"/>
                </a:moveTo>
                <a:lnTo>
                  <a:pt x="3506839" y="1907896"/>
                </a:lnTo>
                <a:lnTo>
                  <a:pt x="3506839" y="1929841"/>
                </a:lnTo>
                <a:lnTo>
                  <a:pt x="3484893" y="1929841"/>
                </a:lnTo>
                <a:lnTo>
                  <a:pt x="3484893" y="1951787"/>
                </a:lnTo>
                <a:lnTo>
                  <a:pt x="3506839" y="1951787"/>
                </a:lnTo>
                <a:lnTo>
                  <a:pt x="3506839" y="1973732"/>
                </a:lnTo>
                <a:lnTo>
                  <a:pt x="3528784" y="1973732"/>
                </a:lnTo>
                <a:lnTo>
                  <a:pt x="3528784" y="1951787"/>
                </a:lnTo>
                <a:lnTo>
                  <a:pt x="3550730" y="1951787"/>
                </a:lnTo>
                <a:lnTo>
                  <a:pt x="3550730" y="1929841"/>
                </a:lnTo>
                <a:lnTo>
                  <a:pt x="3528784" y="1929841"/>
                </a:lnTo>
                <a:lnTo>
                  <a:pt x="3528784" y="1907896"/>
                </a:lnTo>
                <a:close/>
                <a:moveTo>
                  <a:pt x="2362924" y="3416313"/>
                </a:moveTo>
                <a:lnTo>
                  <a:pt x="2340979" y="3416313"/>
                </a:lnTo>
                <a:lnTo>
                  <a:pt x="2340979" y="3438601"/>
                </a:lnTo>
                <a:lnTo>
                  <a:pt x="2318690" y="3438601"/>
                </a:lnTo>
                <a:lnTo>
                  <a:pt x="2318690" y="3460547"/>
                </a:lnTo>
                <a:lnTo>
                  <a:pt x="2340979" y="3460547"/>
                </a:lnTo>
                <a:lnTo>
                  <a:pt x="2340979" y="3482835"/>
                </a:lnTo>
                <a:lnTo>
                  <a:pt x="2362924" y="3482835"/>
                </a:lnTo>
                <a:lnTo>
                  <a:pt x="2362924" y="3460547"/>
                </a:lnTo>
                <a:lnTo>
                  <a:pt x="2385212" y="3460547"/>
                </a:lnTo>
                <a:lnTo>
                  <a:pt x="2385212" y="3438601"/>
                </a:lnTo>
                <a:lnTo>
                  <a:pt x="2362924" y="3438601"/>
                </a:lnTo>
                <a:lnTo>
                  <a:pt x="2362924" y="3416313"/>
                </a:lnTo>
                <a:close/>
                <a:moveTo>
                  <a:pt x="2426704" y="3842880"/>
                </a:moveTo>
                <a:lnTo>
                  <a:pt x="2414359" y="3842880"/>
                </a:lnTo>
                <a:lnTo>
                  <a:pt x="2414359" y="3854882"/>
                </a:lnTo>
                <a:lnTo>
                  <a:pt x="2402357" y="3854882"/>
                </a:lnTo>
                <a:lnTo>
                  <a:pt x="2402357" y="3867226"/>
                </a:lnTo>
                <a:lnTo>
                  <a:pt x="2414359" y="3867226"/>
                </a:lnTo>
                <a:lnTo>
                  <a:pt x="2414359" y="3879228"/>
                </a:lnTo>
                <a:lnTo>
                  <a:pt x="2426704" y="3879228"/>
                </a:lnTo>
                <a:lnTo>
                  <a:pt x="2426704" y="3867226"/>
                </a:lnTo>
                <a:lnTo>
                  <a:pt x="2438705" y="3867226"/>
                </a:lnTo>
                <a:lnTo>
                  <a:pt x="2438705" y="3854882"/>
                </a:lnTo>
                <a:lnTo>
                  <a:pt x="2426704" y="3854882"/>
                </a:lnTo>
                <a:lnTo>
                  <a:pt x="2426704" y="3842880"/>
                </a:lnTo>
                <a:close/>
                <a:moveTo>
                  <a:pt x="2289886" y="3841852"/>
                </a:moveTo>
                <a:lnTo>
                  <a:pt x="2276856" y="3841852"/>
                </a:lnTo>
                <a:lnTo>
                  <a:pt x="2276856" y="3854539"/>
                </a:lnTo>
                <a:lnTo>
                  <a:pt x="2264169" y="3854539"/>
                </a:lnTo>
                <a:lnTo>
                  <a:pt x="2264169" y="3867569"/>
                </a:lnTo>
                <a:lnTo>
                  <a:pt x="2276856" y="3867569"/>
                </a:lnTo>
                <a:lnTo>
                  <a:pt x="2276856" y="3880256"/>
                </a:lnTo>
                <a:lnTo>
                  <a:pt x="2289886" y="3880256"/>
                </a:lnTo>
                <a:lnTo>
                  <a:pt x="2289886" y="3867569"/>
                </a:lnTo>
                <a:lnTo>
                  <a:pt x="2302574" y="3867569"/>
                </a:lnTo>
                <a:lnTo>
                  <a:pt x="2302574" y="3854539"/>
                </a:lnTo>
                <a:lnTo>
                  <a:pt x="2289886" y="3854539"/>
                </a:lnTo>
                <a:lnTo>
                  <a:pt x="2289886" y="3841852"/>
                </a:lnTo>
                <a:close/>
                <a:moveTo>
                  <a:pt x="3185884" y="2867673"/>
                </a:moveTo>
                <a:lnTo>
                  <a:pt x="3163939" y="2867673"/>
                </a:lnTo>
                <a:lnTo>
                  <a:pt x="3163939" y="2889961"/>
                </a:lnTo>
                <a:lnTo>
                  <a:pt x="3141650" y="2889961"/>
                </a:lnTo>
                <a:lnTo>
                  <a:pt x="3141650" y="2911907"/>
                </a:lnTo>
                <a:lnTo>
                  <a:pt x="3163939" y="2911907"/>
                </a:lnTo>
                <a:lnTo>
                  <a:pt x="3163939" y="2934195"/>
                </a:lnTo>
                <a:lnTo>
                  <a:pt x="3185884" y="2934195"/>
                </a:lnTo>
                <a:lnTo>
                  <a:pt x="3185884" y="2911907"/>
                </a:lnTo>
                <a:lnTo>
                  <a:pt x="3208172" y="2911907"/>
                </a:lnTo>
                <a:lnTo>
                  <a:pt x="3208172" y="2889961"/>
                </a:lnTo>
                <a:lnTo>
                  <a:pt x="3185884" y="2889961"/>
                </a:lnTo>
                <a:lnTo>
                  <a:pt x="3185884" y="2867673"/>
                </a:lnTo>
                <a:close/>
                <a:moveTo>
                  <a:pt x="2359838" y="3700234"/>
                </a:moveTo>
                <a:lnTo>
                  <a:pt x="2344064" y="3700234"/>
                </a:lnTo>
                <a:lnTo>
                  <a:pt x="2344064" y="3716007"/>
                </a:lnTo>
                <a:lnTo>
                  <a:pt x="2328291" y="3716007"/>
                </a:lnTo>
                <a:lnTo>
                  <a:pt x="2328291" y="3731781"/>
                </a:lnTo>
                <a:lnTo>
                  <a:pt x="2344064" y="3731781"/>
                </a:lnTo>
                <a:lnTo>
                  <a:pt x="2344064" y="3747554"/>
                </a:lnTo>
                <a:lnTo>
                  <a:pt x="2359838" y="3747554"/>
                </a:lnTo>
                <a:lnTo>
                  <a:pt x="2359838" y="3731781"/>
                </a:lnTo>
                <a:lnTo>
                  <a:pt x="2375611" y="3731781"/>
                </a:lnTo>
                <a:lnTo>
                  <a:pt x="2375611" y="3716007"/>
                </a:lnTo>
                <a:lnTo>
                  <a:pt x="2359838" y="3716007"/>
                </a:lnTo>
                <a:lnTo>
                  <a:pt x="2359838" y="3700234"/>
                </a:lnTo>
                <a:close/>
                <a:moveTo>
                  <a:pt x="2292973" y="3557588"/>
                </a:moveTo>
                <a:lnTo>
                  <a:pt x="2273770" y="3557588"/>
                </a:lnTo>
                <a:lnTo>
                  <a:pt x="2273770" y="3577133"/>
                </a:lnTo>
                <a:lnTo>
                  <a:pt x="2254225" y="3577133"/>
                </a:lnTo>
                <a:lnTo>
                  <a:pt x="2254225" y="3596335"/>
                </a:lnTo>
                <a:lnTo>
                  <a:pt x="2273770" y="3596335"/>
                </a:lnTo>
                <a:lnTo>
                  <a:pt x="2273770" y="3615881"/>
                </a:lnTo>
                <a:lnTo>
                  <a:pt x="2292973" y="3615881"/>
                </a:lnTo>
                <a:lnTo>
                  <a:pt x="2292973" y="3596335"/>
                </a:lnTo>
                <a:lnTo>
                  <a:pt x="2312518" y="3596335"/>
                </a:lnTo>
                <a:lnTo>
                  <a:pt x="2312518" y="3577133"/>
                </a:lnTo>
                <a:lnTo>
                  <a:pt x="2292973" y="3577133"/>
                </a:lnTo>
                <a:lnTo>
                  <a:pt x="2292973" y="3557588"/>
                </a:lnTo>
                <a:close/>
                <a:moveTo>
                  <a:pt x="2566607" y="3560331"/>
                </a:moveTo>
                <a:lnTo>
                  <a:pt x="2548776" y="3560331"/>
                </a:lnTo>
                <a:lnTo>
                  <a:pt x="2548776" y="3577819"/>
                </a:lnTo>
                <a:lnTo>
                  <a:pt x="2531288" y="3577819"/>
                </a:lnTo>
                <a:lnTo>
                  <a:pt x="2531288" y="3595649"/>
                </a:lnTo>
                <a:lnTo>
                  <a:pt x="2548776" y="3595649"/>
                </a:lnTo>
                <a:lnTo>
                  <a:pt x="2548776" y="3613137"/>
                </a:lnTo>
                <a:lnTo>
                  <a:pt x="2566607" y="3613137"/>
                </a:lnTo>
                <a:lnTo>
                  <a:pt x="2566607" y="3595649"/>
                </a:lnTo>
                <a:lnTo>
                  <a:pt x="2584094" y="3595649"/>
                </a:lnTo>
                <a:lnTo>
                  <a:pt x="2584094" y="3577819"/>
                </a:lnTo>
                <a:lnTo>
                  <a:pt x="2566607" y="3577819"/>
                </a:lnTo>
                <a:lnTo>
                  <a:pt x="2566607" y="3560331"/>
                </a:lnTo>
                <a:close/>
                <a:moveTo>
                  <a:pt x="2569350" y="3277438"/>
                </a:moveTo>
                <a:lnTo>
                  <a:pt x="2546033" y="3277438"/>
                </a:lnTo>
                <a:lnTo>
                  <a:pt x="2546033" y="3300755"/>
                </a:lnTo>
                <a:lnTo>
                  <a:pt x="2522716" y="3300755"/>
                </a:lnTo>
                <a:lnTo>
                  <a:pt x="2522716" y="3324073"/>
                </a:lnTo>
                <a:lnTo>
                  <a:pt x="2546033" y="3324073"/>
                </a:lnTo>
                <a:lnTo>
                  <a:pt x="2546033" y="3347390"/>
                </a:lnTo>
                <a:lnTo>
                  <a:pt x="2569350" y="3347390"/>
                </a:lnTo>
                <a:lnTo>
                  <a:pt x="2569350" y="3324073"/>
                </a:lnTo>
                <a:lnTo>
                  <a:pt x="2592667" y="3324073"/>
                </a:lnTo>
                <a:lnTo>
                  <a:pt x="2592667" y="3300755"/>
                </a:lnTo>
                <a:lnTo>
                  <a:pt x="2569350" y="3300755"/>
                </a:lnTo>
                <a:lnTo>
                  <a:pt x="2569350" y="3277438"/>
                </a:lnTo>
                <a:close/>
                <a:moveTo>
                  <a:pt x="2496655" y="3701263"/>
                </a:moveTo>
                <a:lnTo>
                  <a:pt x="2481568" y="3701263"/>
                </a:lnTo>
                <a:lnTo>
                  <a:pt x="2481568" y="3716350"/>
                </a:lnTo>
                <a:lnTo>
                  <a:pt x="2466480" y="3716350"/>
                </a:lnTo>
                <a:lnTo>
                  <a:pt x="2466480" y="3731438"/>
                </a:lnTo>
                <a:lnTo>
                  <a:pt x="2481568" y="3731438"/>
                </a:lnTo>
                <a:lnTo>
                  <a:pt x="2481568" y="3746525"/>
                </a:lnTo>
                <a:lnTo>
                  <a:pt x="2496655" y="3746525"/>
                </a:lnTo>
                <a:lnTo>
                  <a:pt x="2496655" y="3731438"/>
                </a:lnTo>
                <a:lnTo>
                  <a:pt x="2511743" y="3731438"/>
                </a:lnTo>
                <a:lnTo>
                  <a:pt x="2511743" y="3716350"/>
                </a:lnTo>
                <a:lnTo>
                  <a:pt x="2496655" y="3716350"/>
                </a:lnTo>
                <a:lnTo>
                  <a:pt x="2496655" y="3701263"/>
                </a:lnTo>
                <a:close/>
                <a:moveTo>
                  <a:pt x="2499741" y="3417684"/>
                </a:moveTo>
                <a:lnTo>
                  <a:pt x="2478481" y="3417684"/>
                </a:lnTo>
                <a:lnTo>
                  <a:pt x="2478481" y="3438944"/>
                </a:lnTo>
                <a:lnTo>
                  <a:pt x="2457221" y="3438944"/>
                </a:lnTo>
                <a:lnTo>
                  <a:pt x="2457221" y="3460204"/>
                </a:lnTo>
                <a:lnTo>
                  <a:pt x="2478481" y="3460204"/>
                </a:lnTo>
                <a:lnTo>
                  <a:pt x="2478481" y="3481464"/>
                </a:lnTo>
                <a:lnTo>
                  <a:pt x="2499741" y="3481464"/>
                </a:lnTo>
                <a:lnTo>
                  <a:pt x="2499741" y="3460204"/>
                </a:lnTo>
                <a:lnTo>
                  <a:pt x="2521001" y="3460204"/>
                </a:lnTo>
                <a:lnTo>
                  <a:pt x="2521001" y="3438944"/>
                </a:lnTo>
                <a:lnTo>
                  <a:pt x="2499741" y="3438944"/>
                </a:lnTo>
                <a:lnTo>
                  <a:pt x="2499741" y="3417684"/>
                </a:lnTo>
                <a:close/>
                <a:moveTo>
                  <a:pt x="1952130" y="3414598"/>
                </a:moveTo>
                <a:lnTo>
                  <a:pt x="1928812" y="3414598"/>
                </a:lnTo>
                <a:lnTo>
                  <a:pt x="1928812" y="3437915"/>
                </a:lnTo>
                <a:lnTo>
                  <a:pt x="1905495" y="3437915"/>
                </a:lnTo>
                <a:lnTo>
                  <a:pt x="1905495" y="3461233"/>
                </a:lnTo>
                <a:lnTo>
                  <a:pt x="1928812" y="3461233"/>
                </a:lnTo>
                <a:lnTo>
                  <a:pt x="1928812" y="3484550"/>
                </a:lnTo>
                <a:lnTo>
                  <a:pt x="1952130" y="3484550"/>
                </a:lnTo>
                <a:lnTo>
                  <a:pt x="1952130" y="3461233"/>
                </a:lnTo>
                <a:lnTo>
                  <a:pt x="1975447" y="3461233"/>
                </a:lnTo>
                <a:lnTo>
                  <a:pt x="1975447" y="3437915"/>
                </a:lnTo>
                <a:lnTo>
                  <a:pt x="1952130" y="3437915"/>
                </a:lnTo>
                <a:lnTo>
                  <a:pt x="1952130" y="3414598"/>
                </a:lnTo>
                <a:close/>
                <a:moveTo>
                  <a:pt x="2019338" y="3556216"/>
                </a:moveTo>
                <a:lnTo>
                  <a:pt x="1998764" y="3556216"/>
                </a:lnTo>
                <a:lnTo>
                  <a:pt x="1998764" y="3576447"/>
                </a:lnTo>
                <a:lnTo>
                  <a:pt x="1978533" y="3576447"/>
                </a:lnTo>
                <a:lnTo>
                  <a:pt x="1978533" y="3597021"/>
                </a:lnTo>
                <a:lnTo>
                  <a:pt x="1998764" y="3597021"/>
                </a:lnTo>
                <a:lnTo>
                  <a:pt x="1998764" y="3617252"/>
                </a:lnTo>
                <a:lnTo>
                  <a:pt x="2019338" y="3617252"/>
                </a:lnTo>
                <a:lnTo>
                  <a:pt x="2019338" y="3597021"/>
                </a:lnTo>
                <a:lnTo>
                  <a:pt x="2039569" y="3597021"/>
                </a:lnTo>
                <a:lnTo>
                  <a:pt x="2039569" y="3576447"/>
                </a:lnTo>
                <a:lnTo>
                  <a:pt x="2019338" y="3576447"/>
                </a:lnTo>
                <a:lnTo>
                  <a:pt x="2019338" y="3556216"/>
                </a:lnTo>
                <a:close/>
                <a:moveTo>
                  <a:pt x="2015909" y="3840823"/>
                </a:moveTo>
                <a:lnTo>
                  <a:pt x="2002193" y="3840823"/>
                </a:lnTo>
                <a:lnTo>
                  <a:pt x="2002193" y="3854196"/>
                </a:lnTo>
                <a:lnTo>
                  <a:pt x="1988820" y="3854196"/>
                </a:lnTo>
                <a:lnTo>
                  <a:pt x="1988820" y="3867912"/>
                </a:lnTo>
                <a:lnTo>
                  <a:pt x="2002193" y="3867912"/>
                </a:lnTo>
                <a:lnTo>
                  <a:pt x="2002193" y="3881285"/>
                </a:lnTo>
                <a:lnTo>
                  <a:pt x="2015909" y="3881285"/>
                </a:lnTo>
                <a:lnTo>
                  <a:pt x="2015909" y="3867912"/>
                </a:lnTo>
                <a:lnTo>
                  <a:pt x="2029282" y="3867912"/>
                </a:lnTo>
                <a:lnTo>
                  <a:pt x="2029282" y="3854196"/>
                </a:lnTo>
                <a:lnTo>
                  <a:pt x="2015909" y="3854196"/>
                </a:lnTo>
                <a:lnTo>
                  <a:pt x="2015909" y="3840823"/>
                </a:lnTo>
                <a:close/>
                <a:moveTo>
                  <a:pt x="2086204" y="3698519"/>
                </a:moveTo>
                <a:lnTo>
                  <a:pt x="2069059" y="3698519"/>
                </a:lnTo>
                <a:lnTo>
                  <a:pt x="2069059" y="3715322"/>
                </a:lnTo>
                <a:lnTo>
                  <a:pt x="2052256" y="3715322"/>
                </a:lnTo>
                <a:lnTo>
                  <a:pt x="2052256" y="3732467"/>
                </a:lnTo>
                <a:lnTo>
                  <a:pt x="2069059" y="3732467"/>
                </a:lnTo>
                <a:lnTo>
                  <a:pt x="2069059" y="3749269"/>
                </a:lnTo>
                <a:lnTo>
                  <a:pt x="2086204" y="3749269"/>
                </a:lnTo>
                <a:lnTo>
                  <a:pt x="2086204" y="3732467"/>
                </a:lnTo>
                <a:lnTo>
                  <a:pt x="2103006" y="3732467"/>
                </a:lnTo>
                <a:lnTo>
                  <a:pt x="2103006" y="3715322"/>
                </a:lnTo>
                <a:lnTo>
                  <a:pt x="2086204" y="3715322"/>
                </a:lnTo>
                <a:lnTo>
                  <a:pt x="2086204" y="3698519"/>
                </a:lnTo>
                <a:close/>
                <a:moveTo>
                  <a:pt x="2633129" y="3703320"/>
                </a:moveTo>
                <a:lnTo>
                  <a:pt x="2619413" y="3703320"/>
                </a:lnTo>
                <a:lnTo>
                  <a:pt x="2619413" y="3717036"/>
                </a:lnTo>
                <a:lnTo>
                  <a:pt x="2605697" y="3717036"/>
                </a:lnTo>
                <a:lnTo>
                  <a:pt x="2605697" y="3730752"/>
                </a:lnTo>
                <a:lnTo>
                  <a:pt x="2619413" y="3730752"/>
                </a:lnTo>
                <a:lnTo>
                  <a:pt x="2619413" y="3744468"/>
                </a:lnTo>
                <a:lnTo>
                  <a:pt x="2633129" y="3744468"/>
                </a:lnTo>
                <a:lnTo>
                  <a:pt x="2633129" y="3730752"/>
                </a:lnTo>
                <a:lnTo>
                  <a:pt x="2646845" y="3730752"/>
                </a:lnTo>
                <a:lnTo>
                  <a:pt x="2646845" y="3717036"/>
                </a:lnTo>
                <a:lnTo>
                  <a:pt x="2633129" y="3717036"/>
                </a:lnTo>
                <a:lnTo>
                  <a:pt x="2633129" y="3703320"/>
                </a:lnTo>
                <a:close/>
                <a:moveTo>
                  <a:pt x="2156155" y="3556559"/>
                </a:moveTo>
                <a:lnTo>
                  <a:pt x="2136267" y="3556559"/>
                </a:lnTo>
                <a:lnTo>
                  <a:pt x="2136267" y="3576790"/>
                </a:lnTo>
                <a:lnTo>
                  <a:pt x="2116036" y="3576790"/>
                </a:lnTo>
                <a:lnTo>
                  <a:pt x="2116036" y="3596678"/>
                </a:lnTo>
                <a:lnTo>
                  <a:pt x="2136267" y="3596678"/>
                </a:lnTo>
                <a:lnTo>
                  <a:pt x="2136267" y="3616909"/>
                </a:lnTo>
                <a:lnTo>
                  <a:pt x="2156155" y="3616909"/>
                </a:lnTo>
                <a:lnTo>
                  <a:pt x="2156155" y="3596678"/>
                </a:lnTo>
                <a:lnTo>
                  <a:pt x="2176387" y="3596678"/>
                </a:lnTo>
                <a:lnTo>
                  <a:pt x="2176387" y="3576790"/>
                </a:lnTo>
                <a:lnTo>
                  <a:pt x="2156155" y="3576790"/>
                </a:lnTo>
                <a:lnTo>
                  <a:pt x="2156155" y="3556559"/>
                </a:lnTo>
                <a:close/>
                <a:moveTo>
                  <a:pt x="2223021" y="3699205"/>
                </a:moveTo>
                <a:lnTo>
                  <a:pt x="2206562" y="3699205"/>
                </a:lnTo>
                <a:lnTo>
                  <a:pt x="2206562" y="3715664"/>
                </a:lnTo>
                <a:lnTo>
                  <a:pt x="2190103" y="3715664"/>
                </a:lnTo>
                <a:lnTo>
                  <a:pt x="2190103" y="3732124"/>
                </a:lnTo>
                <a:lnTo>
                  <a:pt x="2206562" y="3732124"/>
                </a:lnTo>
                <a:lnTo>
                  <a:pt x="2206562" y="3748583"/>
                </a:lnTo>
                <a:lnTo>
                  <a:pt x="2223021" y="3748583"/>
                </a:lnTo>
                <a:lnTo>
                  <a:pt x="2223021" y="3732124"/>
                </a:lnTo>
                <a:lnTo>
                  <a:pt x="2239480" y="3732124"/>
                </a:lnTo>
                <a:lnTo>
                  <a:pt x="2239480" y="3715664"/>
                </a:lnTo>
                <a:lnTo>
                  <a:pt x="2223021" y="3715664"/>
                </a:lnTo>
                <a:lnTo>
                  <a:pt x="2223021" y="3699205"/>
                </a:lnTo>
                <a:close/>
                <a:moveTo>
                  <a:pt x="2089290" y="3414598"/>
                </a:moveTo>
                <a:lnTo>
                  <a:pt x="2065972" y="3414598"/>
                </a:lnTo>
                <a:lnTo>
                  <a:pt x="2065972" y="3437915"/>
                </a:lnTo>
                <a:lnTo>
                  <a:pt x="2042656" y="3437915"/>
                </a:lnTo>
                <a:lnTo>
                  <a:pt x="2042656" y="3461233"/>
                </a:lnTo>
                <a:lnTo>
                  <a:pt x="2065972" y="3461233"/>
                </a:lnTo>
                <a:lnTo>
                  <a:pt x="2065972" y="3484550"/>
                </a:lnTo>
                <a:lnTo>
                  <a:pt x="2089290" y="3484550"/>
                </a:lnTo>
                <a:lnTo>
                  <a:pt x="2089290" y="3461233"/>
                </a:lnTo>
                <a:lnTo>
                  <a:pt x="2112607" y="3461233"/>
                </a:lnTo>
                <a:lnTo>
                  <a:pt x="2112607" y="3437915"/>
                </a:lnTo>
                <a:lnTo>
                  <a:pt x="2089290" y="3437915"/>
                </a:lnTo>
                <a:lnTo>
                  <a:pt x="2089290" y="3414598"/>
                </a:lnTo>
                <a:close/>
                <a:moveTo>
                  <a:pt x="2226107" y="3415627"/>
                </a:moveTo>
                <a:lnTo>
                  <a:pt x="2203475" y="3415627"/>
                </a:lnTo>
                <a:lnTo>
                  <a:pt x="2203475" y="3438258"/>
                </a:lnTo>
                <a:lnTo>
                  <a:pt x="2180844" y="3438258"/>
                </a:lnTo>
                <a:lnTo>
                  <a:pt x="2180844" y="3460890"/>
                </a:lnTo>
                <a:lnTo>
                  <a:pt x="2203475" y="3460890"/>
                </a:lnTo>
                <a:lnTo>
                  <a:pt x="2203475" y="3483521"/>
                </a:lnTo>
                <a:lnTo>
                  <a:pt x="2226107" y="3483521"/>
                </a:lnTo>
                <a:lnTo>
                  <a:pt x="2226107" y="3460890"/>
                </a:lnTo>
                <a:lnTo>
                  <a:pt x="2248738" y="3460890"/>
                </a:lnTo>
                <a:lnTo>
                  <a:pt x="2248738" y="3438258"/>
                </a:lnTo>
                <a:lnTo>
                  <a:pt x="2226107" y="3438258"/>
                </a:lnTo>
                <a:lnTo>
                  <a:pt x="2226107" y="3415627"/>
                </a:lnTo>
                <a:close/>
                <a:moveTo>
                  <a:pt x="2153069" y="3840823"/>
                </a:moveTo>
                <a:lnTo>
                  <a:pt x="2139353" y="3840823"/>
                </a:lnTo>
                <a:lnTo>
                  <a:pt x="2139353" y="3854196"/>
                </a:lnTo>
                <a:lnTo>
                  <a:pt x="2125980" y="3854196"/>
                </a:lnTo>
                <a:lnTo>
                  <a:pt x="2125980" y="3867912"/>
                </a:lnTo>
                <a:lnTo>
                  <a:pt x="2139353" y="3867912"/>
                </a:lnTo>
                <a:lnTo>
                  <a:pt x="2139353" y="3881285"/>
                </a:lnTo>
                <a:lnTo>
                  <a:pt x="2153069" y="3881285"/>
                </a:lnTo>
                <a:lnTo>
                  <a:pt x="2153069" y="3867912"/>
                </a:lnTo>
                <a:lnTo>
                  <a:pt x="2166442" y="3867912"/>
                </a:lnTo>
                <a:lnTo>
                  <a:pt x="2166442" y="3854196"/>
                </a:lnTo>
                <a:lnTo>
                  <a:pt x="2153069" y="3854196"/>
                </a:lnTo>
                <a:lnTo>
                  <a:pt x="2153069" y="3840823"/>
                </a:lnTo>
                <a:close/>
                <a:moveTo>
                  <a:pt x="2429789" y="3558616"/>
                </a:moveTo>
                <a:lnTo>
                  <a:pt x="2411273" y="3558616"/>
                </a:lnTo>
                <a:lnTo>
                  <a:pt x="2411273" y="3577476"/>
                </a:lnTo>
                <a:lnTo>
                  <a:pt x="2392414" y="3577476"/>
                </a:lnTo>
                <a:lnTo>
                  <a:pt x="2392414" y="3595992"/>
                </a:lnTo>
                <a:lnTo>
                  <a:pt x="2411273" y="3595992"/>
                </a:lnTo>
                <a:lnTo>
                  <a:pt x="2411273" y="3614852"/>
                </a:lnTo>
                <a:lnTo>
                  <a:pt x="2429789" y="3614852"/>
                </a:lnTo>
                <a:lnTo>
                  <a:pt x="2429789" y="3595992"/>
                </a:lnTo>
                <a:lnTo>
                  <a:pt x="2448649" y="3595992"/>
                </a:lnTo>
                <a:lnTo>
                  <a:pt x="2448649" y="3577476"/>
                </a:lnTo>
                <a:lnTo>
                  <a:pt x="2429789" y="3577476"/>
                </a:lnTo>
                <a:lnTo>
                  <a:pt x="2429789" y="3558616"/>
                </a:lnTo>
                <a:close/>
                <a:moveTo>
                  <a:pt x="3048038" y="3144736"/>
                </a:moveTo>
                <a:lnTo>
                  <a:pt x="3027464" y="3144736"/>
                </a:lnTo>
                <a:lnTo>
                  <a:pt x="3027464" y="3164967"/>
                </a:lnTo>
                <a:lnTo>
                  <a:pt x="3007233" y="3164967"/>
                </a:lnTo>
                <a:lnTo>
                  <a:pt x="3007233" y="3185541"/>
                </a:lnTo>
                <a:lnTo>
                  <a:pt x="3027464" y="3185541"/>
                </a:lnTo>
                <a:lnTo>
                  <a:pt x="3027464" y="3205772"/>
                </a:lnTo>
                <a:lnTo>
                  <a:pt x="3048038" y="3205772"/>
                </a:lnTo>
                <a:lnTo>
                  <a:pt x="3048038" y="3185541"/>
                </a:lnTo>
                <a:lnTo>
                  <a:pt x="3068269" y="3185541"/>
                </a:lnTo>
                <a:lnTo>
                  <a:pt x="3068269" y="3164967"/>
                </a:lnTo>
                <a:lnTo>
                  <a:pt x="3048038" y="3164967"/>
                </a:lnTo>
                <a:lnTo>
                  <a:pt x="3048038" y="3144736"/>
                </a:lnTo>
                <a:close/>
                <a:moveTo>
                  <a:pt x="2980830" y="3003118"/>
                </a:moveTo>
                <a:lnTo>
                  <a:pt x="2957513" y="3003118"/>
                </a:lnTo>
                <a:lnTo>
                  <a:pt x="2957513" y="3026435"/>
                </a:lnTo>
                <a:lnTo>
                  <a:pt x="2934196" y="3026435"/>
                </a:lnTo>
                <a:lnTo>
                  <a:pt x="2934196" y="3049753"/>
                </a:lnTo>
                <a:lnTo>
                  <a:pt x="2957513" y="3049753"/>
                </a:lnTo>
                <a:lnTo>
                  <a:pt x="2957513" y="3073070"/>
                </a:lnTo>
                <a:lnTo>
                  <a:pt x="2980830" y="3073070"/>
                </a:lnTo>
                <a:lnTo>
                  <a:pt x="2980830" y="3049753"/>
                </a:lnTo>
                <a:lnTo>
                  <a:pt x="3004147" y="3049753"/>
                </a:lnTo>
                <a:lnTo>
                  <a:pt x="3004147" y="3026435"/>
                </a:lnTo>
                <a:lnTo>
                  <a:pt x="2980830" y="3026435"/>
                </a:lnTo>
                <a:lnTo>
                  <a:pt x="2980830" y="3003118"/>
                </a:lnTo>
                <a:close/>
                <a:moveTo>
                  <a:pt x="3045295" y="3426943"/>
                </a:moveTo>
                <a:lnTo>
                  <a:pt x="3030208" y="3426943"/>
                </a:lnTo>
                <a:lnTo>
                  <a:pt x="3030208" y="3442030"/>
                </a:lnTo>
                <a:lnTo>
                  <a:pt x="3015120" y="3442030"/>
                </a:lnTo>
                <a:lnTo>
                  <a:pt x="3015120" y="3457118"/>
                </a:lnTo>
                <a:lnTo>
                  <a:pt x="3030208" y="3457118"/>
                </a:lnTo>
                <a:lnTo>
                  <a:pt x="3030208" y="3472205"/>
                </a:lnTo>
                <a:lnTo>
                  <a:pt x="3045295" y="3472205"/>
                </a:lnTo>
                <a:lnTo>
                  <a:pt x="3045295" y="3457118"/>
                </a:lnTo>
                <a:lnTo>
                  <a:pt x="3060383" y="3457118"/>
                </a:lnTo>
                <a:lnTo>
                  <a:pt x="3060383" y="3442030"/>
                </a:lnTo>
                <a:lnTo>
                  <a:pt x="3045295" y="3442030"/>
                </a:lnTo>
                <a:lnTo>
                  <a:pt x="3045295" y="3426943"/>
                </a:lnTo>
                <a:close/>
                <a:moveTo>
                  <a:pt x="2636215" y="3419399"/>
                </a:moveTo>
                <a:lnTo>
                  <a:pt x="2616327" y="3419399"/>
                </a:lnTo>
                <a:lnTo>
                  <a:pt x="2616327" y="3439630"/>
                </a:lnTo>
                <a:lnTo>
                  <a:pt x="2596096" y="3439630"/>
                </a:lnTo>
                <a:lnTo>
                  <a:pt x="2596096" y="3459518"/>
                </a:lnTo>
                <a:lnTo>
                  <a:pt x="2616327" y="3459518"/>
                </a:lnTo>
                <a:lnTo>
                  <a:pt x="2616327" y="3479749"/>
                </a:lnTo>
                <a:lnTo>
                  <a:pt x="2636215" y="3479749"/>
                </a:lnTo>
                <a:lnTo>
                  <a:pt x="2636215" y="3459518"/>
                </a:lnTo>
                <a:lnTo>
                  <a:pt x="2656447" y="3459518"/>
                </a:lnTo>
                <a:lnTo>
                  <a:pt x="2656447" y="3439630"/>
                </a:lnTo>
                <a:lnTo>
                  <a:pt x="2636215" y="3439630"/>
                </a:lnTo>
                <a:lnTo>
                  <a:pt x="2636215" y="3419399"/>
                </a:lnTo>
                <a:close/>
                <a:moveTo>
                  <a:pt x="3114561" y="3287382"/>
                </a:moveTo>
                <a:lnTo>
                  <a:pt x="3098102" y="3287382"/>
                </a:lnTo>
                <a:lnTo>
                  <a:pt x="3098102" y="3304184"/>
                </a:lnTo>
                <a:lnTo>
                  <a:pt x="3081299" y="3304184"/>
                </a:lnTo>
                <a:lnTo>
                  <a:pt x="3081299" y="3320644"/>
                </a:lnTo>
                <a:lnTo>
                  <a:pt x="3098102" y="3320644"/>
                </a:lnTo>
                <a:lnTo>
                  <a:pt x="3098102" y="3337446"/>
                </a:lnTo>
                <a:lnTo>
                  <a:pt x="3114561" y="3337446"/>
                </a:lnTo>
                <a:lnTo>
                  <a:pt x="3114561" y="3320644"/>
                </a:lnTo>
                <a:lnTo>
                  <a:pt x="3131363" y="3320644"/>
                </a:lnTo>
                <a:lnTo>
                  <a:pt x="3131363" y="3304184"/>
                </a:lnTo>
                <a:lnTo>
                  <a:pt x="3114561" y="3304184"/>
                </a:lnTo>
                <a:lnTo>
                  <a:pt x="3114561" y="3287382"/>
                </a:lnTo>
                <a:close/>
                <a:moveTo>
                  <a:pt x="2975686" y="3567189"/>
                </a:moveTo>
                <a:lnTo>
                  <a:pt x="2962656" y="3567189"/>
                </a:lnTo>
                <a:lnTo>
                  <a:pt x="2962656" y="3580219"/>
                </a:lnTo>
                <a:lnTo>
                  <a:pt x="2949626" y="3580219"/>
                </a:lnTo>
                <a:lnTo>
                  <a:pt x="2949626" y="3593249"/>
                </a:lnTo>
                <a:lnTo>
                  <a:pt x="2962656" y="3593249"/>
                </a:lnTo>
                <a:lnTo>
                  <a:pt x="2962656" y="3606279"/>
                </a:lnTo>
                <a:lnTo>
                  <a:pt x="2975686" y="3606279"/>
                </a:lnTo>
                <a:lnTo>
                  <a:pt x="2975686" y="3593249"/>
                </a:lnTo>
                <a:lnTo>
                  <a:pt x="2988716" y="3593249"/>
                </a:lnTo>
                <a:lnTo>
                  <a:pt x="2988716" y="3580219"/>
                </a:lnTo>
                <a:lnTo>
                  <a:pt x="2975686" y="3580219"/>
                </a:lnTo>
                <a:lnTo>
                  <a:pt x="2975686" y="3567189"/>
                </a:lnTo>
                <a:close/>
                <a:moveTo>
                  <a:pt x="3183827" y="3148508"/>
                </a:moveTo>
                <a:lnTo>
                  <a:pt x="3165996" y="3148508"/>
                </a:lnTo>
                <a:lnTo>
                  <a:pt x="3165996" y="3166339"/>
                </a:lnTo>
                <a:lnTo>
                  <a:pt x="3148165" y="3166339"/>
                </a:lnTo>
                <a:lnTo>
                  <a:pt x="3148165" y="3184169"/>
                </a:lnTo>
                <a:lnTo>
                  <a:pt x="3165996" y="3184169"/>
                </a:lnTo>
                <a:lnTo>
                  <a:pt x="3165996" y="3202000"/>
                </a:lnTo>
                <a:lnTo>
                  <a:pt x="3183827" y="3202000"/>
                </a:lnTo>
                <a:lnTo>
                  <a:pt x="3183827" y="3184169"/>
                </a:lnTo>
                <a:lnTo>
                  <a:pt x="3201658" y="3184169"/>
                </a:lnTo>
                <a:lnTo>
                  <a:pt x="3201658" y="3166339"/>
                </a:lnTo>
                <a:lnTo>
                  <a:pt x="3183827" y="3166339"/>
                </a:lnTo>
                <a:lnTo>
                  <a:pt x="3183827" y="3148508"/>
                </a:lnTo>
                <a:close/>
                <a:moveTo>
                  <a:pt x="3181426" y="3430029"/>
                </a:moveTo>
                <a:lnTo>
                  <a:pt x="3168396" y="3430029"/>
                </a:lnTo>
                <a:lnTo>
                  <a:pt x="3168396" y="3443059"/>
                </a:lnTo>
                <a:lnTo>
                  <a:pt x="3155366" y="3443059"/>
                </a:lnTo>
                <a:lnTo>
                  <a:pt x="3155366" y="3456089"/>
                </a:lnTo>
                <a:lnTo>
                  <a:pt x="3168396" y="3456089"/>
                </a:lnTo>
                <a:lnTo>
                  <a:pt x="3168396" y="3469119"/>
                </a:lnTo>
                <a:lnTo>
                  <a:pt x="3181426" y="3469119"/>
                </a:lnTo>
                <a:lnTo>
                  <a:pt x="3181426" y="3456089"/>
                </a:lnTo>
                <a:lnTo>
                  <a:pt x="3194456" y="3456089"/>
                </a:lnTo>
                <a:lnTo>
                  <a:pt x="3194456" y="3443059"/>
                </a:lnTo>
                <a:lnTo>
                  <a:pt x="3181426" y="3443059"/>
                </a:lnTo>
                <a:lnTo>
                  <a:pt x="3181426" y="3430029"/>
                </a:lnTo>
                <a:close/>
                <a:moveTo>
                  <a:pt x="3116961" y="3006204"/>
                </a:moveTo>
                <a:lnTo>
                  <a:pt x="3095701" y="3006204"/>
                </a:lnTo>
                <a:lnTo>
                  <a:pt x="3095701" y="3027464"/>
                </a:lnTo>
                <a:lnTo>
                  <a:pt x="3074441" y="3027464"/>
                </a:lnTo>
                <a:lnTo>
                  <a:pt x="3074441" y="3048724"/>
                </a:lnTo>
                <a:lnTo>
                  <a:pt x="3095701" y="3048724"/>
                </a:lnTo>
                <a:lnTo>
                  <a:pt x="3095701" y="3069984"/>
                </a:lnTo>
                <a:lnTo>
                  <a:pt x="3116961" y="3069984"/>
                </a:lnTo>
                <a:lnTo>
                  <a:pt x="3116961" y="3048724"/>
                </a:lnTo>
                <a:lnTo>
                  <a:pt x="3138221" y="3048724"/>
                </a:lnTo>
                <a:lnTo>
                  <a:pt x="3138221" y="3027464"/>
                </a:lnTo>
                <a:lnTo>
                  <a:pt x="3116961" y="3027464"/>
                </a:lnTo>
                <a:lnTo>
                  <a:pt x="3116961" y="3006204"/>
                </a:lnTo>
                <a:close/>
                <a:moveTo>
                  <a:pt x="2978429" y="3284296"/>
                </a:moveTo>
                <a:lnTo>
                  <a:pt x="2959913" y="3284296"/>
                </a:lnTo>
                <a:lnTo>
                  <a:pt x="2959913" y="3303156"/>
                </a:lnTo>
                <a:lnTo>
                  <a:pt x="2941054" y="3303156"/>
                </a:lnTo>
                <a:lnTo>
                  <a:pt x="2941054" y="3321672"/>
                </a:lnTo>
                <a:lnTo>
                  <a:pt x="2959913" y="3321672"/>
                </a:lnTo>
                <a:lnTo>
                  <a:pt x="2959913" y="3340532"/>
                </a:lnTo>
                <a:lnTo>
                  <a:pt x="2978429" y="3340532"/>
                </a:lnTo>
                <a:lnTo>
                  <a:pt x="2978429" y="3321672"/>
                </a:lnTo>
                <a:lnTo>
                  <a:pt x="2997289" y="3321672"/>
                </a:lnTo>
                <a:lnTo>
                  <a:pt x="2997289" y="3303156"/>
                </a:lnTo>
                <a:lnTo>
                  <a:pt x="2978429" y="3303156"/>
                </a:lnTo>
                <a:lnTo>
                  <a:pt x="2978429" y="3284296"/>
                </a:lnTo>
                <a:close/>
                <a:moveTo>
                  <a:pt x="2772689" y="3421799"/>
                </a:moveTo>
                <a:lnTo>
                  <a:pt x="2754173" y="3421799"/>
                </a:lnTo>
                <a:lnTo>
                  <a:pt x="2754173" y="3440316"/>
                </a:lnTo>
                <a:lnTo>
                  <a:pt x="2735656" y="3440316"/>
                </a:lnTo>
                <a:lnTo>
                  <a:pt x="2735656" y="3458832"/>
                </a:lnTo>
                <a:lnTo>
                  <a:pt x="2754173" y="3458832"/>
                </a:lnTo>
                <a:lnTo>
                  <a:pt x="2754173" y="3477349"/>
                </a:lnTo>
                <a:lnTo>
                  <a:pt x="2772689" y="3477349"/>
                </a:lnTo>
                <a:lnTo>
                  <a:pt x="2772689" y="3458832"/>
                </a:lnTo>
                <a:lnTo>
                  <a:pt x="2791206" y="3458832"/>
                </a:lnTo>
                <a:lnTo>
                  <a:pt x="2791206" y="3440316"/>
                </a:lnTo>
                <a:lnTo>
                  <a:pt x="2772689" y="3440316"/>
                </a:lnTo>
                <a:lnTo>
                  <a:pt x="2772689" y="3421799"/>
                </a:lnTo>
                <a:close/>
                <a:moveTo>
                  <a:pt x="2705824" y="3279153"/>
                </a:moveTo>
                <a:lnTo>
                  <a:pt x="2683879" y="3279153"/>
                </a:lnTo>
                <a:lnTo>
                  <a:pt x="2683879" y="3301441"/>
                </a:lnTo>
                <a:lnTo>
                  <a:pt x="2661590" y="3301441"/>
                </a:lnTo>
                <a:lnTo>
                  <a:pt x="2661590" y="3323387"/>
                </a:lnTo>
                <a:lnTo>
                  <a:pt x="2683879" y="3323387"/>
                </a:lnTo>
                <a:lnTo>
                  <a:pt x="2683879" y="3345675"/>
                </a:lnTo>
                <a:lnTo>
                  <a:pt x="2705824" y="3345675"/>
                </a:lnTo>
                <a:lnTo>
                  <a:pt x="2705824" y="3323387"/>
                </a:lnTo>
                <a:lnTo>
                  <a:pt x="2728112" y="3323387"/>
                </a:lnTo>
                <a:lnTo>
                  <a:pt x="2728112" y="3301441"/>
                </a:lnTo>
                <a:lnTo>
                  <a:pt x="2705824" y="3301441"/>
                </a:lnTo>
                <a:lnTo>
                  <a:pt x="2705824" y="3279153"/>
                </a:lnTo>
                <a:close/>
                <a:moveTo>
                  <a:pt x="2769604" y="3705035"/>
                </a:moveTo>
                <a:lnTo>
                  <a:pt x="2757259" y="3705035"/>
                </a:lnTo>
                <a:lnTo>
                  <a:pt x="2757259" y="3717722"/>
                </a:lnTo>
                <a:lnTo>
                  <a:pt x="2744572" y="3717722"/>
                </a:lnTo>
                <a:lnTo>
                  <a:pt x="2744572" y="3730066"/>
                </a:lnTo>
                <a:lnTo>
                  <a:pt x="2757259" y="3730066"/>
                </a:lnTo>
                <a:lnTo>
                  <a:pt x="2757259" y="3742754"/>
                </a:lnTo>
                <a:lnTo>
                  <a:pt x="2769604" y="3742754"/>
                </a:lnTo>
                <a:lnTo>
                  <a:pt x="2769604" y="3730066"/>
                </a:lnTo>
                <a:lnTo>
                  <a:pt x="2782291" y="3730066"/>
                </a:lnTo>
                <a:lnTo>
                  <a:pt x="2782291" y="3717722"/>
                </a:lnTo>
                <a:lnTo>
                  <a:pt x="2769604" y="3717722"/>
                </a:lnTo>
                <a:lnTo>
                  <a:pt x="2769604" y="3705035"/>
                </a:lnTo>
                <a:close/>
                <a:moveTo>
                  <a:pt x="2911564" y="3141993"/>
                </a:moveTo>
                <a:lnTo>
                  <a:pt x="2889619" y="3141993"/>
                </a:lnTo>
                <a:lnTo>
                  <a:pt x="2889619" y="3164281"/>
                </a:lnTo>
                <a:lnTo>
                  <a:pt x="2867330" y="3164281"/>
                </a:lnTo>
                <a:lnTo>
                  <a:pt x="2867330" y="3186227"/>
                </a:lnTo>
                <a:lnTo>
                  <a:pt x="2889619" y="3186227"/>
                </a:lnTo>
                <a:lnTo>
                  <a:pt x="2889619" y="3208515"/>
                </a:lnTo>
                <a:lnTo>
                  <a:pt x="2911564" y="3208515"/>
                </a:lnTo>
                <a:lnTo>
                  <a:pt x="2911564" y="3186227"/>
                </a:lnTo>
                <a:lnTo>
                  <a:pt x="2933852" y="3186227"/>
                </a:lnTo>
                <a:lnTo>
                  <a:pt x="2933852" y="3164281"/>
                </a:lnTo>
                <a:lnTo>
                  <a:pt x="2911564" y="3164281"/>
                </a:lnTo>
                <a:lnTo>
                  <a:pt x="2911564" y="3141993"/>
                </a:lnTo>
                <a:close/>
                <a:moveTo>
                  <a:pt x="2703081" y="3562045"/>
                </a:moveTo>
                <a:lnTo>
                  <a:pt x="2686622" y="3562045"/>
                </a:lnTo>
                <a:lnTo>
                  <a:pt x="2686622" y="3578504"/>
                </a:lnTo>
                <a:lnTo>
                  <a:pt x="2670163" y="3578504"/>
                </a:lnTo>
                <a:lnTo>
                  <a:pt x="2670163" y="3594964"/>
                </a:lnTo>
                <a:lnTo>
                  <a:pt x="2686622" y="3594964"/>
                </a:lnTo>
                <a:lnTo>
                  <a:pt x="2686622" y="3611423"/>
                </a:lnTo>
                <a:lnTo>
                  <a:pt x="2703081" y="3611423"/>
                </a:lnTo>
                <a:lnTo>
                  <a:pt x="2703081" y="3594964"/>
                </a:lnTo>
                <a:lnTo>
                  <a:pt x="2719540" y="3594964"/>
                </a:lnTo>
                <a:lnTo>
                  <a:pt x="2719540" y="3578504"/>
                </a:lnTo>
                <a:lnTo>
                  <a:pt x="2703081" y="3578504"/>
                </a:lnTo>
                <a:lnTo>
                  <a:pt x="2703081" y="3562045"/>
                </a:lnTo>
                <a:close/>
                <a:moveTo>
                  <a:pt x="2909164" y="3424199"/>
                </a:moveTo>
                <a:lnTo>
                  <a:pt x="2892019" y="3424199"/>
                </a:lnTo>
                <a:lnTo>
                  <a:pt x="2892019" y="3441002"/>
                </a:lnTo>
                <a:lnTo>
                  <a:pt x="2875217" y="3441002"/>
                </a:lnTo>
                <a:lnTo>
                  <a:pt x="2875217" y="3458147"/>
                </a:lnTo>
                <a:lnTo>
                  <a:pt x="2892019" y="3458147"/>
                </a:lnTo>
                <a:lnTo>
                  <a:pt x="2892019" y="3474949"/>
                </a:lnTo>
                <a:lnTo>
                  <a:pt x="2909164" y="3474949"/>
                </a:lnTo>
                <a:lnTo>
                  <a:pt x="2909164" y="3458147"/>
                </a:lnTo>
                <a:lnTo>
                  <a:pt x="2925966" y="3458147"/>
                </a:lnTo>
                <a:lnTo>
                  <a:pt x="2925966" y="3441002"/>
                </a:lnTo>
                <a:lnTo>
                  <a:pt x="2909164" y="3441002"/>
                </a:lnTo>
                <a:lnTo>
                  <a:pt x="2909164" y="3424199"/>
                </a:lnTo>
                <a:close/>
                <a:moveTo>
                  <a:pt x="2842298" y="3281553"/>
                </a:moveTo>
                <a:lnTo>
                  <a:pt x="2821724" y="3281553"/>
                </a:lnTo>
                <a:lnTo>
                  <a:pt x="2821724" y="3302127"/>
                </a:lnTo>
                <a:lnTo>
                  <a:pt x="2801150" y="3302127"/>
                </a:lnTo>
                <a:lnTo>
                  <a:pt x="2801150" y="3322701"/>
                </a:lnTo>
                <a:lnTo>
                  <a:pt x="2821724" y="3322701"/>
                </a:lnTo>
                <a:lnTo>
                  <a:pt x="2821724" y="3343275"/>
                </a:lnTo>
                <a:lnTo>
                  <a:pt x="2842298" y="3343275"/>
                </a:lnTo>
                <a:lnTo>
                  <a:pt x="2842298" y="3322701"/>
                </a:lnTo>
                <a:lnTo>
                  <a:pt x="2862872" y="3322701"/>
                </a:lnTo>
                <a:lnTo>
                  <a:pt x="2862872" y="3302127"/>
                </a:lnTo>
                <a:lnTo>
                  <a:pt x="2842298" y="3302127"/>
                </a:lnTo>
                <a:lnTo>
                  <a:pt x="2842298" y="3281553"/>
                </a:lnTo>
                <a:close/>
                <a:moveTo>
                  <a:pt x="2839555" y="3564446"/>
                </a:moveTo>
                <a:lnTo>
                  <a:pt x="2824468" y="3564446"/>
                </a:lnTo>
                <a:lnTo>
                  <a:pt x="2824468" y="3579190"/>
                </a:lnTo>
                <a:lnTo>
                  <a:pt x="2809723" y="3579190"/>
                </a:lnTo>
                <a:lnTo>
                  <a:pt x="2809723" y="3594278"/>
                </a:lnTo>
                <a:lnTo>
                  <a:pt x="2824468" y="3594278"/>
                </a:lnTo>
                <a:lnTo>
                  <a:pt x="2824468" y="3609023"/>
                </a:lnTo>
                <a:lnTo>
                  <a:pt x="2839555" y="3609023"/>
                </a:lnTo>
                <a:lnTo>
                  <a:pt x="2839555" y="3594278"/>
                </a:lnTo>
                <a:lnTo>
                  <a:pt x="2854300" y="3594278"/>
                </a:lnTo>
                <a:lnTo>
                  <a:pt x="2854300" y="3579190"/>
                </a:lnTo>
                <a:lnTo>
                  <a:pt x="2839555" y="3579190"/>
                </a:lnTo>
                <a:lnTo>
                  <a:pt x="2839555" y="3564446"/>
                </a:lnTo>
                <a:close/>
                <a:moveTo>
                  <a:pt x="2775433" y="3139592"/>
                </a:moveTo>
                <a:lnTo>
                  <a:pt x="2751430" y="3139592"/>
                </a:lnTo>
                <a:lnTo>
                  <a:pt x="2751430" y="3163253"/>
                </a:lnTo>
                <a:lnTo>
                  <a:pt x="2727770" y="3163253"/>
                </a:lnTo>
                <a:lnTo>
                  <a:pt x="2727770" y="3187256"/>
                </a:lnTo>
                <a:lnTo>
                  <a:pt x="2751430" y="3187256"/>
                </a:lnTo>
                <a:lnTo>
                  <a:pt x="2751430" y="3210916"/>
                </a:lnTo>
                <a:lnTo>
                  <a:pt x="2775433" y="3210916"/>
                </a:lnTo>
                <a:lnTo>
                  <a:pt x="2775433" y="3187256"/>
                </a:lnTo>
                <a:lnTo>
                  <a:pt x="2799093" y="3187256"/>
                </a:lnTo>
                <a:lnTo>
                  <a:pt x="2799093" y="3163253"/>
                </a:lnTo>
                <a:lnTo>
                  <a:pt x="2775433" y="3163253"/>
                </a:lnTo>
                <a:lnTo>
                  <a:pt x="2775433" y="3139592"/>
                </a:lnTo>
                <a:close/>
                <a:moveTo>
                  <a:pt x="1038644" y="600075"/>
                </a:moveTo>
                <a:lnTo>
                  <a:pt x="1059218" y="600075"/>
                </a:lnTo>
                <a:lnTo>
                  <a:pt x="1059218" y="579501"/>
                </a:lnTo>
                <a:lnTo>
                  <a:pt x="1079792" y="579501"/>
                </a:lnTo>
                <a:lnTo>
                  <a:pt x="1079792" y="558927"/>
                </a:lnTo>
                <a:lnTo>
                  <a:pt x="1059218" y="558927"/>
                </a:lnTo>
                <a:lnTo>
                  <a:pt x="1059218" y="538353"/>
                </a:lnTo>
                <a:lnTo>
                  <a:pt x="1038644" y="538353"/>
                </a:lnTo>
                <a:lnTo>
                  <a:pt x="1038644" y="558927"/>
                </a:lnTo>
                <a:lnTo>
                  <a:pt x="1018070" y="558927"/>
                </a:lnTo>
                <a:lnTo>
                  <a:pt x="1018070" y="579501"/>
                </a:lnTo>
                <a:lnTo>
                  <a:pt x="1038644" y="579501"/>
                </a:lnTo>
                <a:lnTo>
                  <a:pt x="1038644" y="600075"/>
                </a:lnTo>
                <a:close/>
                <a:moveTo>
                  <a:pt x="3236290" y="590817"/>
                </a:moveTo>
                <a:lnTo>
                  <a:pt x="3250692" y="590817"/>
                </a:lnTo>
                <a:lnTo>
                  <a:pt x="3250692" y="576415"/>
                </a:lnTo>
                <a:lnTo>
                  <a:pt x="3265094" y="576415"/>
                </a:lnTo>
                <a:lnTo>
                  <a:pt x="3265094" y="562013"/>
                </a:lnTo>
                <a:lnTo>
                  <a:pt x="3250692" y="562013"/>
                </a:lnTo>
                <a:lnTo>
                  <a:pt x="3250692" y="547611"/>
                </a:lnTo>
                <a:lnTo>
                  <a:pt x="3236290" y="547611"/>
                </a:lnTo>
                <a:lnTo>
                  <a:pt x="3236290" y="562013"/>
                </a:lnTo>
                <a:lnTo>
                  <a:pt x="3221888" y="562013"/>
                </a:lnTo>
                <a:lnTo>
                  <a:pt x="3221888" y="576415"/>
                </a:lnTo>
                <a:lnTo>
                  <a:pt x="3236290" y="576415"/>
                </a:lnTo>
                <a:lnTo>
                  <a:pt x="3236290" y="590817"/>
                </a:lnTo>
                <a:close/>
                <a:moveTo>
                  <a:pt x="3233890" y="871995"/>
                </a:moveTo>
                <a:lnTo>
                  <a:pt x="3253093" y="871995"/>
                </a:lnTo>
                <a:lnTo>
                  <a:pt x="3253093" y="853135"/>
                </a:lnTo>
                <a:lnTo>
                  <a:pt x="3271952" y="853135"/>
                </a:lnTo>
                <a:lnTo>
                  <a:pt x="3271952" y="833933"/>
                </a:lnTo>
                <a:lnTo>
                  <a:pt x="3253093" y="833933"/>
                </a:lnTo>
                <a:lnTo>
                  <a:pt x="3253093" y="815073"/>
                </a:lnTo>
                <a:lnTo>
                  <a:pt x="3233890" y="815073"/>
                </a:lnTo>
                <a:lnTo>
                  <a:pt x="3233890" y="833933"/>
                </a:lnTo>
                <a:lnTo>
                  <a:pt x="3215030" y="833933"/>
                </a:lnTo>
                <a:lnTo>
                  <a:pt x="3215030" y="853135"/>
                </a:lnTo>
                <a:lnTo>
                  <a:pt x="3233890" y="853135"/>
                </a:lnTo>
                <a:lnTo>
                  <a:pt x="3233890" y="871995"/>
                </a:lnTo>
                <a:close/>
                <a:moveTo>
                  <a:pt x="3300755" y="1288961"/>
                </a:moveTo>
                <a:lnTo>
                  <a:pt x="3323387" y="1288961"/>
                </a:lnTo>
                <a:lnTo>
                  <a:pt x="3323387" y="1266330"/>
                </a:lnTo>
                <a:lnTo>
                  <a:pt x="3346018" y="1266330"/>
                </a:lnTo>
                <a:lnTo>
                  <a:pt x="3346018" y="1243698"/>
                </a:lnTo>
                <a:lnTo>
                  <a:pt x="3323387" y="1243698"/>
                </a:lnTo>
                <a:lnTo>
                  <a:pt x="3323387" y="1221067"/>
                </a:lnTo>
                <a:lnTo>
                  <a:pt x="3300755" y="1221067"/>
                </a:lnTo>
                <a:lnTo>
                  <a:pt x="3300755" y="1243698"/>
                </a:lnTo>
                <a:lnTo>
                  <a:pt x="3278124" y="1243698"/>
                </a:lnTo>
                <a:lnTo>
                  <a:pt x="3278124" y="1266330"/>
                </a:lnTo>
                <a:lnTo>
                  <a:pt x="3300755" y="1266330"/>
                </a:lnTo>
                <a:lnTo>
                  <a:pt x="3300755" y="1288961"/>
                </a:lnTo>
                <a:close/>
                <a:moveTo>
                  <a:pt x="3304184" y="729691"/>
                </a:moveTo>
                <a:lnTo>
                  <a:pt x="3319958" y="729691"/>
                </a:lnTo>
                <a:lnTo>
                  <a:pt x="3319958" y="714261"/>
                </a:lnTo>
                <a:lnTo>
                  <a:pt x="3335389" y="714261"/>
                </a:lnTo>
                <a:lnTo>
                  <a:pt x="3335389" y="698487"/>
                </a:lnTo>
                <a:lnTo>
                  <a:pt x="3319958" y="698487"/>
                </a:lnTo>
                <a:lnTo>
                  <a:pt x="3319958" y="683057"/>
                </a:lnTo>
                <a:lnTo>
                  <a:pt x="3304184" y="683057"/>
                </a:lnTo>
                <a:lnTo>
                  <a:pt x="3304184" y="698487"/>
                </a:lnTo>
                <a:lnTo>
                  <a:pt x="3288754" y="698487"/>
                </a:lnTo>
                <a:lnTo>
                  <a:pt x="3288754" y="714261"/>
                </a:lnTo>
                <a:lnTo>
                  <a:pt x="3304184" y="714261"/>
                </a:lnTo>
                <a:lnTo>
                  <a:pt x="3304184" y="729691"/>
                </a:lnTo>
                <a:close/>
                <a:moveTo>
                  <a:pt x="3232175" y="1151801"/>
                </a:moveTo>
                <a:lnTo>
                  <a:pt x="3254807" y="1151801"/>
                </a:lnTo>
                <a:lnTo>
                  <a:pt x="3254807" y="1129170"/>
                </a:lnTo>
                <a:lnTo>
                  <a:pt x="3277438" y="1129170"/>
                </a:lnTo>
                <a:lnTo>
                  <a:pt x="3277438" y="1106538"/>
                </a:lnTo>
                <a:lnTo>
                  <a:pt x="3254807" y="1106538"/>
                </a:lnTo>
                <a:lnTo>
                  <a:pt x="3254807" y="1083907"/>
                </a:lnTo>
                <a:lnTo>
                  <a:pt x="3232175" y="1083907"/>
                </a:lnTo>
                <a:lnTo>
                  <a:pt x="3232175" y="1106538"/>
                </a:lnTo>
                <a:lnTo>
                  <a:pt x="3209544" y="1106538"/>
                </a:lnTo>
                <a:lnTo>
                  <a:pt x="3209544" y="1129170"/>
                </a:lnTo>
                <a:lnTo>
                  <a:pt x="3232175" y="1129170"/>
                </a:lnTo>
                <a:lnTo>
                  <a:pt x="3232175" y="1151801"/>
                </a:lnTo>
                <a:close/>
                <a:moveTo>
                  <a:pt x="3302127" y="1010183"/>
                </a:moveTo>
                <a:lnTo>
                  <a:pt x="3322015" y="1010183"/>
                </a:lnTo>
                <a:lnTo>
                  <a:pt x="3322015" y="990638"/>
                </a:lnTo>
                <a:lnTo>
                  <a:pt x="3341561" y="990638"/>
                </a:lnTo>
                <a:lnTo>
                  <a:pt x="3341561" y="970750"/>
                </a:lnTo>
                <a:lnTo>
                  <a:pt x="3322015" y="970750"/>
                </a:lnTo>
                <a:lnTo>
                  <a:pt x="3322015" y="951205"/>
                </a:lnTo>
                <a:lnTo>
                  <a:pt x="3302127" y="951205"/>
                </a:lnTo>
                <a:lnTo>
                  <a:pt x="3302127" y="970750"/>
                </a:lnTo>
                <a:lnTo>
                  <a:pt x="3282582" y="970750"/>
                </a:lnTo>
                <a:lnTo>
                  <a:pt x="3282582" y="990638"/>
                </a:lnTo>
                <a:lnTo>
                  <a:pt x="3302127" y="990638"/>
                </a:lnTo>
                <a:lnTo>
                  <a:pt x="3302127" y="1010183"/>
                </a:lnTo>
                <a:close/>
                <a:moveTo>
                  <a:pt x="3098102" y="594246"/>
                </a:moveTo>
                <a:lnTo>
                  <a:pt x="3114561" y="594246"/>
                </a:lnTo>
                <a:lnTo>
                  <a:pt x="3114561" y="577444"/>
                </a:lnTo>
                <a:lnTo>
                  <a:pt x="3131363" y="577444"/>
                </a:lnTo>
                <a:lnTo>
                  <a:pt x="3131363" y="560984"/>
                </a:lnTo>
                <a:lnTo>
                  <a:pt x="3114561" y="560984"/>
                </a:lnTo>
                <a:lnTo>
                  <a:pt x="3114561" y="544182"/>
                </a:lnTo>
                <a:lnTo>
                  <a:pt x="3098102" y="544182"/>
                </a:lnTo>
                <a:lnTo>
                  <a:pt x="3098102" y="560984"/>
                </a:lnTo>
                <a:lnTo>
                  <a:pt x="3081299" y="560984"/>
                </a:lnTo>
                <a:lnTo>
                  <a:pt x="3081299" y="577444"/>
                </a:lnTo>
                <a:lnTo>
                  <a:pt x="3098102" y="577444"/>
                </a:lnTo>
                <a:lnTo>
                  <a:pt x="3098102" y="594246"/>
                </a:lnTo>
                <a:close/>
                <a:moveTo>
                  <a:pt x="3163939" y="1013955"/>
                </a:moveTo>
                <a:lnTo>
                  <a:pt x="3185884" y="1013955"/>
                </a:lnTo>
                <a:lnTo>
                  <a:pt x="3185884" y="991667"/>
                </a:lnTo>
                <a:lnTo>
                  <a:pt x="3208172" y="991667"/>
                </a:lnTo>
                <a:lnTo>
                  <a:pt x="3208172" y="969721"/>
                </a:lnTo>
                <a:lnTo>
                  <a:pt x="3185884" y="969721"/>
                </a:lnTo>
                <a:lnTo>
                  <a:pt x="3185884" y="947433"/>
                </a:lnTo>
                <a:lnTo>
                  <a:pt x="3163939" y="947433"/>
                </a:lnTo>
                <a:lnTo>
                  <a:pt x="3163939" y="969721"/>
                </a:lnTo>
                <a:lnTo>
                  <a:pt x="3141650" y="969721"/>
                </a:lnTo>
                <a:lnTo>
                  <a:pt x="3141650" y="991667"/>
                </a:lnTo>
                <a:lnTo>
                  <a:pt x="3163939" y="991667"/>
                </a:lnTo>
                <a:lnTo>
                  <a:pt x="3163939" y="1013955"/>
                </a:lnTo>
                <a:close/>
                <a:moveTo>
                  <a:pt x="3165996" y="733463"/>
                </a:moveTo>
                <a:lnTo>
                  <a:pt x="3183827" y="733463"/>
                </a:lnTo>
                <a:lnTo>
                  <a:pt x="3183827" y="715289"/>
                </a:lnTo>
                <a:lnTo>
                  <a:pt x="3202000" y="715289"/>
                </a:lnTo>
                <a:lnTo>
                  <a:pt x="3202000" y="697459"/>
                </a:lnTo>
                <a:lnTo>
                  <a:pt x="3183827" y="697459"/>
                </a:lnTo>
                <a:lnTo>
                  <a:pt x="3183827" y="679285"/>
                </a:lnTo>
                <a:lnTo>
                  <a:pt x="3165996" y="679285"/>
                </a:lnTo>
                <a:lnTo>
                  <a:pt x="3165996" y="697459"/>
                </a:lnTo>
                <a:lnTo>
                  <a:pt x="3147822" y="697459"/>
                </a:lnTo>
                <a:lnTo>
                  <a:pt x="3147822" y="715289"/>
                </a:lnTo>
                <a:lnTo>
                  <a:pt x="3165996" y="715289"/>
                </a:lnTo>
                <a:lnTo>
                  <a:pt x="3165996" y="733463"/>
                </a:lnTo>
                <a:close/>
                <a:moveTo>
                  <a:pt x="3168396" y="451599"/>
                </a:moveTo>
                <a:lnTo>
                  <a:pt x="3181426" y="451599"/>
                </a:lnTo>
                <a:lnTo>
                  <a:pt x="3181426" y="438569"/>
                </a:lnTo>
                <a:lnTo>
                  <a:pt x="3194456" y="438569"/>
                </a:lnTo>
                <a:lnTo>
                  <a:pt x="3194456" y="425539"/>
                </a:lnTo>
                <a:lnTo>
                  <a:pt x="3181426" y="425539"/>
                </a:lnTo>
                <a:lnTo>
                  <a:pt x="3181426" y="412509"/>
                </a:lnTo>
                <a:lnTo>
                  <a:pt x="3168396" y="412509"/>
                </a:lnTo>
                <a:lnTo>
                  <a:pt x="3168396" y="425539"/>
                </a:lnTo>
                <a:lnTo>
                  <a:pt x="3155366" y="425539"/>
                </a:lnTo>
                <a:lnTo>
                  <a:pt x="3155366" y="438569"/>
                </a:lnTo>
                <a:lnTo>
                  <a:pt x="3168396" y="438569"/>
                </a:lnTo>
                <a:lnTo>
                  <a:pt x="3168396" y="451599"/>
                </a:lnTo>
                <a:close/>
                <a:moveTo>
                  <a:pt x="3374822" y="587045"/>
                </a:moveTo>
                <a:lnTo>
                  <a:pt x="3386480" y="587045"/>
                </a:lnTo>
                <a:lnTo>
                  <a:pt x="3386480" y="575043"/>
                </a:lnTo>
                <a:lnTo>
                  <a:pt x="3398482" y="575043"/>
                </a:lnTo>
                <a:lnTo>
                  <a:pt x="3398482" y="563385"/>
                </a:lnTo>
                <a:lnTo>
                  <a:pt x="3386480" y="563385"/>
                </a:lnTo>
                <a:lnTo>
                  <a:pt x="3386480" y="551383"/>
                </a:lnTo>
                <a:lnTo>
                  <a:pt x="3374822" y="551383"/>
                </a:lnTo>
                <a:lnTo>
                  <a:pt x="3374822" y="563385"/>
                </a:lnTo>
                <a:lnTo>
                  <a:pt x="3362821" y="563385"/>
                </a:lnTo>
                <a:lnTo>
                  <a:pt x="3362821" y="575043"/>
                </a:lnTo>
                <a:lnTo>
                  <a:pt x="3374822" y="575043"/>
                </a:lnTo>
                <a:lnTo>
                  <a:pt x="3374822" y="587045"/>
                </a:lnTo>
                <a:close/>
                <a:moveTo>
                  <a:pt x="1065047" y="1989163"/>
                </a:moveTo>
                <a:lnTo>
                  <a:pt x="1065047" y="1956930"/>
                </a:lnTo>
                <a:lnTo>
                  <a:pt x="1097280" y="1956930"/>
                </a:lnTo>
                <a:lnTo>
                  <a:pt x="1097280" y="1924698"/>
                </a:lnTo>
                <a:lnTo>
                  <a:pt x="1065047" y="1924698"/>
                </a:lnTo>
                <a:lnTo>
                  <a:pt x="1065047" y="1892465"/>
                </a:lnTo>
                <a:lnTo>
                  <a:pt x="1032815" y="1892465"/>
                </a:lnTo>
                <a:lnTo>
                  <a:pt x="1032815" y="1924698"/>
                </a:lnTo>
                <a:lnTo>
                  <a:pt x="1000582" y="1924698"/>
                </a:lnTo>
                <a:lnTo>
                  <a:pt x="1000582" y="1956930"/>
                </a:lnTo>
                <a:lnTo>
                  <a:pt x="1032815" y="1956930"/>
                </a:lnTo>
                <a:lnTo>
                  <a:pt x="1032815" y="1989163"/>
                </a:lnTo>
                <a:lnTo>
                  <a:pt x="1065047" y="1989163"/>
                </a:lnTo>
                <a:close/>
                <a:moveTo>
                  <a:pt x="2610155" y="1755305"/>
                </a:moveTo>
                <a:lnTo>
                  <a:pt x="2610155" y="1787538"/>
                </a:lnTo>
                <a:lnTo>
                  <a:pt x="2577922" y="1787538"/>
                </a:lnTo>
                <a:lnTo>
                  <a:pt x="2577922" y="1819770"/>
                </a:lnTo>
                <a:lnTo>
                  <a:pt x="2610155" y="1819770"/>
                </a:lnTo>
                <a:lnTo>
                  <a:pt x="2610155" y="1852003"/>
                </a:lnTo>
                <a:lnTo>
                  <a:pt x="2642387" y="1852003"/>
                </a:lnTo>
                <a:lnTo>
                  <a:pt x="2642387" y="1819770"/>
                </a:lnTo>
                <a:lnTo>
                  <a:pt x="2674620" y="1819770"/>
                </a:lnTo>
                <a:lnTo>
                  <a:pt x="2674620" y="1787538"/>
                </a:lnTo>
                <a:lnTo>
                  <a:pt x="2642387" y="1787538"/>
                </a:lnTo>
                <a:lnTo>
                  <a:pt x="2642387" y="1755305"/>
                </a:lnTo>
                <a:lnTo>
                  <a:pt x="2610155" y="1755305"/>
                </a:lnTo>
                <a:close/>
                <a:moveTo>
                  <a:pt x="1613687" y="1989163"/>
                </a:moveTo>
                <a:lnTo>
                  <a:pt x="1613687" y="1956930"/>
                </a:lnTo>
                <a:lnTo>
                  <a:pt x="1645920" y="1956930"/>
                </a:lnTo>
                <a:lnTo>
                  <a:pt x="1645920" y="1924698"/>
                </a:lnTo>
                <a:lnTo>
                  <a:pt x="1613687" y="1924698"/>
                </a:lnTo>
                <a:lnTo>
                  <a:pt x="1613687" y="1892465"/>
                </a:lnTo>
                <a:lnTo>
                  <a:pt x="1581455" y="1892465"/>
                </a:lnTo>
                <a:lnTo>
                  <a:pt x="1581455" y="1924698"/>
                </a:lnTo>
                <a:lnTo>
                  <a:pt x="1549222" y="1924698"/>
                </a:lnTo>
                <a:lnTo>
                  <a:pt x="1549222" y="1956930"/>
                </a:lnTo>
                <a:lnTo>
                  <a:pt x="1581455" y="1956930"/>
                </a:lnTo>
                <a:lnTo>
                  <a:pt x="1581455" y="1989163"/>
                </a:lnTo>
                <a:lnTo>
                  <a:pt x="1613687" y="1989163"/>
                </a:lnTo>
                <a:close/>
                <a:moveTo>
                  <a:pt x="1750847" y="1989163"/>
                </a:moveTo>
                <a:lnTo>
                  <a:pt x="1750847" y="1956930"/>
                </a:lnTo>
                <a:lnTo>
                  <a:pt x="1783080" y="1956930"/>
                </a:lnTo>
                <a:lnTo>
                  <a:pt x="1783080" y="1924698"/>
                </a:lnTo>
                <a:lnTo>
                  <a:pt x="1750847" y="1924698"/>
                </a:lnTo>
                <a:lnTo>
                  <a:pt x="1750847" y="1892465"/>
                </a:lnTo>
                <a:lnTo>
                  <a:pt x="1718615" y="1892465"/>
                </a:lnTo>
                <a:lnTo>
                  <a:pt x="1718615" y="1924698"/>
                </a:lnTo>
                <a:lnTo>
                  <a:pt x="1686382" y="1924698"/>
                </a:lnTo>
                <a:lnTo>
                  <a:pt x="1686382" y="1956930"/>
                </a:lnTo>
                <a:lnTo>
                  <a:pt x="1718615" y="1956930"/>
                </a:lnTo>
                <a:lnTo>
                  <a:pt x="1718615" y="1989163"/>
                </a:lnTo>
                <a:lnTo>
                  <a:pt x="1750847" y="1989163"/>
                </a:lnTo>
                <a:close/>
                <a:moveTo>
                  <a:pt x="3372422" y="868223"/>
                </a:moveTo>
                <a:lnTo>
                  <a:pt x="3388881" y="868223"/>
                </a:lnTo>
                <a:lnTo>
                  <a:pt x="3388881" y="851764"/>
                </a:lnTo>
                <a:lnTo>
                  <a:pt x="3405340" y="851764"/>
                </a:lnTo>
                <a:lnTo>
                  <a:pt x="3405340" y="835304"/>
                </a:lnTo>
                <a:lnTo>
                  <a:pt x="3388881" y="835304"/>
                </a:lnTo>
                <a:lnTo>
                  <a:pt x="3388881" y="818845"/>
                </a:lnTo>
                <a:lnTo>
                  <a:pt x="3372422" y="818845"/>
                </a:lnTo>
                <a:lnTo>
                  <a:pt x="3372422" y="835304"/>
                </a:lnTo>
                <a:lnTo>
                  <a:pt x="3355963" y="835304"/>
                </a:lnTo>
                <a:lnTo>
                  <a:pt x="3355963" y="851764"/>
                </a:lnTo>
                <a:lnTo>
                  <a:pt x="3372422" y="851764"/>
                </a:lnTo>
                <a:lnTo>
                  <a:pt x="3372422" y="868223"/>
                </a:lnTo>
                <a:close/>
                <a:moveTo>
                  <a:pt x="3369335" y="1426121"/>
                </a:moveTo>
                <a:lnTo>
                  <a:pt x="3391967" y="1426121"/>
                </a:lnTo>
                <a:lnTo>
                  <a:pt x="3391967" y="1403490"/>
                </a:lnTo>
                <a:lnTo>
                  <a:pt x="3414598" y="1403490"/>
                </a:lnTo>
                <a:lnTo>
                  <a:pt x="3414598" y="1380858"/>
                </a:lnTo>
                <a:lnTo>
                  <a:pt x="3391967" y="1380858"/>
                </a:lnTo>
                <a:lnTo>
                  <a:pt x="3391967" y="1358227"/>
                </a:lnTo>
                <a:lnTo>
                  <a:pt x="3369335" y="1358227"/>
                </a:lnTo>
                <a:lnTo>
                  <a:pt x="3369335" y="1380858"/>
                </a:lnTo>
                <a:lnTo>
                  <a:pt x="3346704" y="1380858"/>
                </a:lnTo>
                <a:lnTo>
                  <a:pt x="3346704" y="1403490"/>
                </a:lnTo>
                <a:lnTo>
                  <a:pt x="3369335" y="1403490"/>
                </a:lnTo>
                <a:lnTo>
                  <a:pt x="3369335" y="1426121"/>
                </a:lnTo>
                <a:close/>
                <a:moveTo>
                  <a:pt x="3370707" y="1148029"/>
                </a:moveTo>
                <a:lnTo>
                  <a:pt x="3390595" y="1148029"/>
                </a:lnTo>
                <a:lnTo>
                  <a:pt x="3390595" y="1127798"/>
                </a:lnTo>
                <a:lnTo>
                  <a:pt x="3410827" y="1127798"/>
                </a:lnTo>
                <a:lnTo>
                  <a:pt x="3410827" y="1107910"/>
                </a:lnTo>
                <a:lnTo>
                  <a:pt x="3390595" y="1107910"/>
                </a:lnTo>
                <a:lnTo>
                  <a:pt x="3390595" y="1087679"/>
                </a:lnTo>
                <a:lnTo>
                  <a:pt x="3370707" y="1087679"/>
                </a:lnTo>
                <a:lnTo>
                  <a:pt x="3370707" y="1107910"/>
                </a:lnTo>
                <a:lnTo>
                  <a:pt x="3350476" y="1107910"/>
                </a:lnTo>
                <a:lnTo>
                  <a:pt x="3350476" y="1127798"/>
                </a:lnTo>
                <a:lnTo>
                  <a:pt x="3370707" y="1127798"/>
                </a:lnTo>
                <a:lnTo>
                  <a:pt x="3370707" y="1148029"/>
                </a:lnTo>
                <a:close/>
                <a:moveTo>
                  <a:pt x="3095701" y="875424"/>
                </a:moveTo>
                <a:lnTo>
                  <a:pt x="3116961" y="875424"/>
                </a:lnTo>
                <a:lnTo>
                  <a:pt x="3116961" y="854164"/>
                </a:lnTo>
                <a:lnTo>
                  <a:pt x="3138221" y="854164"/>
                </a:lnTo>
                <a:lnTo>
                  <a:pt x="3138221" y="832904"/>
                </a:lnTo>
                <a:lnTo>
                  <a:pt x="3116961" y="832904"/>
                </a:lnTo>
                <a:lnTo>
                  <a:pt x="3116961" y="811644"/>
                </a:lnTo>
                <a:lnTo>
                  <a:pt x="3095701" y="811644"/>
                </a:lnTo>
                <a:lnTo>
                  <a:pt x="3095701" y="832904"/>
                </a:lnTo>
                <a:lnTo>
                  <a:pt x="3074441" y="832904"/>
                </a:lnTo>
                <a:lnTo>
                  <a:pt x="3074441" y="854164"/>
                </a:lnTo>
                <a:lnTo>
                  <a:pt x="3095701" y="854164"/>
                </a:lnTo>
                <a:lnTo>
                  <a:pt x="3095701" y="875424"/>
                </a:lnTo>
                <a:close/>
                <a:moveTo>
                  <a:pt x="3416999" y="1654493"/>
                </a:moveTo>
                <a:lnTo>
                  <a:pt x="3392653" y="1654493"/>
                </a:lnTo>
                <a:lnTo>
                  <a:pt x="3392653" y="1630147"/>
                </a:lnTo>
                <a:lnTo>
                  <a:pt x="3368650" y="1630147"/>
                </a:lnTo>
                <a:lnTo>
                  <a:pt x="3368650" y="1654493"/>
                </a:lnTo>
                <a:lnTo>
                  <a:pt x="3344304" y="1654493"/>
                </a:lnTo>
                <a:lnTo>
                  <a:pt x="3344304" y="1678496"/>
                </a:lnTo>
                <a:lnTo>
                  <a:pt x="3368650" y="1678496"/>
                </a:lnTo>
                <a:lnTo>
                  <a:pt x="3368650" y="1702841"/>
                </a:lnTo>
                <a:lnTo>
                  <a:pt x="3392653" y="1702841"/>
                </a:lnTo>
                <a:lnTo>
                  <a:pt x="3392653" y="1678496"/>
                </a:lnTo>
                <a:lnTo>
                  <a:pt x="3416999" y="1678496"/>
                </a:lnTo>
                <a:lnTo>
                  <a:pt x="3416999" y="1654493"/>
                </a:lnTo>
                <a:close/>
                <a:moveTo>
                  <a:pt x="1888007" y="1989163"/>
                </a:moveTo>
                <a:lnTo>
                  <a:pt x="1888007" y="1956930"/>
                </a:lnTo>
                <a:lnTo>
                  <a:pt x="1920240" y="1956930"/>
                </a:lnTo>
                <a:lnTo>
                  <a:pt x="1920240" y="1924698"/>
                </a:lnTo>
                <a:lnTo>
                  <a:pt x="1888007" y="1924698"/>
                </a:lnTo>
                <a:lnTo>
                  <a:pt x="1888007" y="1892465"/>
                </a:lnTo>
                <a:lnTo>
                  <a:pt x="1855775" y="1892465"/>
                </a:lnTo>
                <a:lnTo>
                  <a:pt x="1855775" y="1924698"/>
                </a:lnTo>
                <a:lnTo>
                  <a:pt x="1823542" y="1924698"/>
                </a:lnTo>
                <a:lnTo>
                  <a:pt x="1823542" y="1956930"/>
                </a:lnTo>
                <a:lnTo>
                  <a:pt x="1855775" y="1956930"/>
                </a:lnTo>
                <a:lnTo>
                  <a:pt x="1855775" y="1989163"/>
                </a:lnTo>
                <a:lnTo>
                  <a:pt x="1888007" y="1989163"/>
                </a:lnTo>
                <a:close/>
                <a:moveTo>
                  <a:pt x="2686622" y="319583"/>
                </a:moveTo>
                <a:lnTo>
                  <a:pt x="2703081" y="319583"/>
                </a:lnTo>
                <a:lnTo>
                  <a:pt x="2703081" y="303124"/>
                </a:lnTo>
                <a:lnTo>
                  <a:pt x="2719540" y="303124"/>
                </a:lnTo>
                <a:lnTo>
                  <a:pt x="2719540" y="286664"/>
                </a:lnTo>
                <a:lnTo>
                  <a:pt x="2703081" y="286664"/>
                </a:lnTo>
                <a:lnTo>
                  <a:pt x="2703081" y="270205"/>
                </a:lnTo>
                <a:lnTo>
                  <a:pt x="2686622" y="270205"/>
                </a:lnTo>
                <a:lnTo>
                  <a:pt x="2686622" y="286664"/>
                </a:lnTo>
                <a:lnTo>
                  <a:pt x="2670163" y="286664"/>
                </a:lnTo>
                <a:lnTo>
                  <a:pt x="2670163" y="303124"/>
                </a:lnTo>
                <a:lnTo>
                  <a:pt x="2686622" y="303124"/>
                </a:lnTo>
                <a:lnTo>
                  <a:pt x="2686622" y="319583"/>
                </a:lnTo>
                <a:close/>
                <a:moveTo>
                  <a:pt x="2683879" y="602132"/>
                </a:moveTo>
                <a:lnTo>
                  <a:pt x="2705824" y="602132"/>
                </a:lnTo>
                <a:lnTo>
                  <a:pt x="2705824" y="580187"/>
                </a:lnTo>
                <a:lnTo>
                  <a:pt x="2727770" y="580187"/>
                </a:lnTo>
                <a:lnTo>
                  <a:pt x="2727770" y="558241"/>
                </a:lnTo>
                <a:lnTo>
                  <a:pt x="2705824" y="558241"/>
                </a:lnTo>
                <a:lnTo>
                  <a:pt x="2705824" y="536296"/>
                </a:lnTo>
                <a:lnTo>
                  <a:pt x="2683879" y="536296"/>
                </a:lnTo>
                <a:lnTo>
                  <a:pt x="2683879" y="558241"/>
                </a:lnTo>
                <a:lnTo>
                  <a:pt x="2661933" y="558241"/>
                </a:lnTo>
                <a:lnTo>
                  <a:pt x="2661933" y="580187"/>
                </a:lnTo>
                <a:lnTo>
                  <a:pt x="2683879" y="580187"/>
                </a:lnTo>
                <a:lnTo>
                  <a:pt x="2683879" y="602132"/>
                </a:lnTo>
                <a:close/>
                <a:moveTo>
                  <a:pt x="2619413" y="178651"/>
                </a:moveTo>
                <a:lnTo>
                  <a:pt x="2633129" y="178651"/>
                </a:lnTo>
                <a:lnTo>
                  <a:pt x="2633129" y="164592"/>
                </a:lnTo>
                <a:lnTo>
                  <a:pt x="2647188" y="164592"/>
                </a:lnTo>
                <a:lnTo>
                  <a:pt x="2647188" y="150876"/>
                </a:lnTo>
                <a:lnTo>
                  <a:pt x="2633129" y="150876"/>
                </a:lnTo>
                <a:lnTo>
                  <a:pt x="2633129" y="136817"/>
                </a:lnTo>
                <a:lnTo>
                  <a:pt x="2619413" y="136817"/>
                </a:lnTo>
                <a:lnTo>
                  <a:pt x="2619413" y="150876"/>
                </a:lnTo>
                <a:lnTo>
                  <a:pt x="2605354" y="150876"/>
                </a:lnTo>
                <a:lnTo>
                  <a:pt x="2605354" y="164592"/>
                </a:lnTo>
                <a:lnTo>
                  <a:pt x="2619413" y="164592"/>
                </a:lnTo>
                <a:lnTo>
                  <a:pt x="2619413" y="178651"/>
                </a:lnTo>
                <a:close/>
                <a:moveTo>
                  <a:pt x="2754173" y="459829"/>
                </a:moveTo>
                <a:lnTo>
                  <a:pt x="2772689" y="459829"/>
                </a:lnTo>
                <a:lnTo>
                  <a:pt x="2772689" y="441312"/>
                </a:lnTo>
                <a:lnTo>
                  <a:pt x="2791206" y="441312"/>
                </a:lnTo>
                <a:lnTo>
                  <a:pt x="2791206" y="422796"/>
                </a:lnTo>
                <a:lnTo>
                  <a:pt x="2772689" y="422796"/>
                </a:lnTo>
                <a:lnTo>
                  <a:pt x="2772689" y="404279"/>
                </a:lnTo>
                <a:lnTo>
                  <a:pt x="2754173" y="404279"/>
                </a:lnTo>
                <a:lnTo>
                  <a:pt x="2754173" y="422796"/>
                </a:lnTo>
                <a:lnTo>
                  <a:pt x="2735656" y="422796"/>
                </a:lnTo>
                <a:lnTo>
                  <a:pt x="2735656" y="441312"/>
                </a:lnTo>
                <a:lnTo>
                  <a:pt x="2754173" y="441312"/>
                </a:lnTo>
                <a:lnTo>
                  <a:pt x="2754173" y="459829"/>
                </a:lnTo>
                <a:close/>
                <a:moveTo>
                  <a:pt x="3049753" y="944347"/>
                </a:moveTo>
                <a:lnTo>
                  <a:pt x="3025750" y="944347"/>
                </a:lnTo>
                <a:lnTo>
                  <a:pt x="3025750" y="968693"/>
                </a:lnTo>
                <a:lnTo>
                  <a:pt x="3001404" y="968693"/>
                </a:lnTo>
                <a:lnTo>
                  <a:pt x="3001404" y="992696"/>
                </a:lnTo>
                <a:lnTo>
                  <a:pt x="3025750" y="992696"/>
                </a:lnTo>
                <a:lnTo>
                  <a:pt x="3025750" y="1017041"/>
                </a:lnTo>
                <a:lnTo>
                  <a:pt x="3049753" y="1017041"/>
                </a:lnTo>
                <a:lnTo>
                  <a:pt x="3049753" y="992696"/>
                </a:lnTo>
                <a:lnTo>
                  <a:pt x="3074099" y="992696"/>
                </a:lnTo>
                <a:lnTo>
                  <a:pt x="3074099" y="968693"/>
                </a:lnTo>
                <a:lnTo>
                  <a:pt x="3049753" y="968693"/>
                </a:lnTo>
                <a:lnTo>
                  <a:pt x="3049753" y="944347"/>
                </a:lnTo>
                <a:close/>
                <a:moveTo>
                  <a:pt x="2616327" y="462229"/>
                </a:moveTo>
                <a:lnTo>
                  <a:pt x="2636215" y="462229"/>
                </a:lnTo>
                <a:lnTo>
                  <a:pt x="2636215" y="441998"/>
                </a:lnTo>
                <a:lnTo>
                  <a:pt x="2656447" y="441998"/>
                </a:lnTo>
                <a:lnTo>
                  <a:pt x="2656447" y="422110"/>
                </a:lnTo>
                <a:lnTo>
                  <a:pt x="2636215" y="422110"/>
                </a:lnTo>
                <a:lnTo>
                  <a:pt x="2636215" y="401879"/>
                </a:lnTo>
                <a:lnTo>
                  <a:pt x="2616327" y="401879"/>
                </a:lnTo>
                <a:lnTo>
                  <a:pt x="2616327" y="422110"/>
                </a:lnTo>
                <a:lnTo>
                  <a:pt x="2596096" y="422110"/>
                </a:lnTo>
                <a:lnTo>
                  <a:pt x="2596096" y="441998"/>
                </a:lnTo>
                <a:lnTo>
                  <a:pt x="2616327" y="441998"/>
                </a:lnTo>
                <a:lnTo>
                  <a:pt x="2616327" y="462229"/>
                </a:lnTo>
                <a:close/>
                <a:moveTo>
                  <a:pt x="2546033" y="604190"/>
                </a:moveTo>
                <a:lnTo>
                  <a:pt x="2569350" y="604190"/>
                </a:lnTo>
                <a:lnTo>
                  <a:pt x="2569350" y="580873"/>
                </a:lnTo>
                <a:lnTo>
                  <a:pt x="2592667" y="580873"/>
                </a:lnTo>
                <a:lnTo>
                  <a:pt x="2592667" y="557555"/>
                </a:lnTo>
                <a:lnTo>
                  <a:pt x="2569350" y="557555"/>
                </a:lnTo>
                <a:lnTo>
                  <a:pt x="2569350" y="534238"/>
                </a:lnTo>
                <a:lnTo>
                  <a:pt x="2546033" y="534238"/>
                </a:lnTo>
                <a:lnTo>
                  <a:pt x="2546033" y="557555"/>
                </a:lnTo>
                <a:lnTo>
                  <a:pt x="2522716" y="557555"/>
                </a:lnTo>
                <a:lnTo>
                  <a:pt x="2522716" y="580873"/>
                </a:lnTo>
                <a:lnTo>
                  <a:pt x="2546033" y="580873"/>
                </a:lnTo>
                <a:lnTo>
                  <a:pt x="2546033" y="604190"/>
                </a:lnTo>
                <a:close/>
                <a:moveTo>
                  <a:pt x="2775433" y="670712"/>
                </a:moveTo>
                <a:lnTo>
                  <a:pt x="2751430" y="670712"/>
                </a:lnTo>
                <a:lnTo>
                  <a:pt x="2751430" y="694373"/>
                </a:lnTo>
                <a:lnTo>
                  <a:pt x="2727770" y="694373"/>
                </a:lnTo>
                <a:lnTo>
                  <a:pt x="2727770" y="718376"/>
                </a:lnTo>
                <a:lnTo>
                  <a:pt x="2751430" y="718376"/>
                </a:lnTo>
                <a:lnTo>
                  <a:pt x="2751430" y="742036"/>
                </a:lnTo>
                <a:lnTo>
                  <a:pt x="2775433" y="742036"/>
                </a:lnTo>
                <a:lnTo>
                  <a:pt x="2775433" y="718376"/>
                </a:lnTo>
                <a:lnTo>
                  <a:pt x="2799093" y="718376"/>
                </a:lnTo>
                <a:lnTo>
                  <a:pt x="2799093" y="694373"/>
                </a:lnTo>
                <a:lnTo>
                  <a:pt x="2775433" y="694373"/>
                </a:lnTo>
                <a:lnTo>
                  <a:pt x="2775433" y="670712"/>
                </a:lnTo>
                <a:close/>
                <a:moveTo>
                  <a:pt x="2481568" y="180365"/>
                </a:moveTo>
                <a:lnTo>
                  <a:pt x="2496655" y="180365"/>
                </a:lnTo>
                <a:lnTo>
                  <a:pt x="2496655" y="165278"/>
                </a:lnTo>
                <a:lnTo>
                  <a:pt x="2511743" y="165278"/>
                </a:lnTo>
                <a:lnTo>
                  <a:pt x="2511743" y="150190"/>
                </a:lnTo>
                <a:lnTo>
                  <a:pt x="2496655" y="150190"/>
                </a:lnTo>
                <a:lnTo>
                  <a:pt x="2496655" y="135103"/>
                </a:lnTo>
                <a:lnTo>
                  <a:pt x="2481568" y="135103"/>
                </a:lnTo>
                <a:lnTo>
                  <a:pt x="2481568" y="150190"/>
                </a:lnTo>
                <a:lnTo>
                  <a:pt x="2466480" y="150190"/>
                </a:lnTo>
                <a:lnTo>
                  <a:pt x="2466480" y="165278"/>
                </a:lnTo>
                <a:lnTo>
                  <a:pt x="2481568" y="165278"/>
                </a:lnTo>
                <a:lnTo>
                  <a:pt x="2481568" y="180365"/>
                </a:lnTo>
                <a:close/>
                <a:moveTo>
                  <a:pt x="2548776" y="321297"/>
                </a:moveTo>
                <a:lnTo>
                  <a:pt x="2566607" y="321297"/>
                </a:lnTo>
                <a:lnTo>
                  <a:pt x="2566607" y="303809"/>
                </a:lnTo>
                <a:lnTo>
                  <a:pt x="2584094" y="303809"/>
                </a:lnTo>
                <a:lnTo>
                  <a:pt x="2584094" y="285979"/>
                </a:lnTo>
                <a:lnTo>
                  <a:pt x="2566607" y="285979"/>
                </a:lnTo>
                <a:lnTo>
                  <a:pt x="2566607" y="268491"/>
                </a:lnTo>
                <a:lnTo>
                  <a:pt x="2548776" y="268491"/>
                </a:lnTo>
                <a:lnTo>
                  <a:pt x="2548776" y="285979"/>
                </a:lnTo>
                <a:lnTo>
                  <a:pt x="2531288" y="285979"/>
                </a:lnTo>
                <a:lnTo>
                  <a:pt x="2531288" y="303809"/>
                </a:lnTo>
                <a:lnTo>
                  <a:pt x="2548776" y="303809"/>
                </a:lnTo>
                <a:lnTo>
                  <a:pt x="2548776" y="321297"/>
                </a:lnTo>
                <a:close/>
                <a:moveTo>
                  <a:pt x="2757259" y="176594"/>
                </a:moveTo>
                <a:lnTo>
                  <a:pt x="2769604" y="176594"/>
                </a:lnTo>
                <a:lnTo>
                  <a:pt x="2769604" y="163906"/>
                </a:lnTo>
                <a:lnTo>
                  <a:pt x="2782291" y="163906"/>
                </a:lnTo>
                <a:lnTo>
                  <a:pt x="2782291" y="151562"/>
                </a:lnTo>
                <a:lnTo>
                  <a:pt x="2769604" y="151562"/>
                </a:lnTo>
                <a:lnTo>
                  <a:pt x="2769604" y="138875"/>
                </a:lnTo>
                <a:lnTo>
                  <a:pt x="2757259" y="138875"/>
                </a:lnTo>
                <a:lnTo>
                  <a:pt x="2757259" y="151562"/>
                </a:lnTo>
                <a:lnTo>
                  <a:pt x="2744572" y="151562"/>
                </a:lnTo>
                <a:lnTo>
                  <a:pt x="2744572" y="163906"/>
                </a:lnTo>
                <a:lnTo>
                  <a:pt x="2757259" y="163906"/>
                </a:lnTo>
                <a:lnTo>
                  <a:pt x="2757259" y="176594"/>
                </a:lnTo>
                <a:close/>
                <a:moveTo>
                  <a:pt x="2821724" y="600075"/>
                </a:moveTo>
                <a:lnTo>
                  <a:pt x="2842298" y="600075"/>
                </a:lnTo>
                <a:lnTo>
                  <a:pt x="2842298" y="579501"/>
                </a:lnTo>
                <a:lnTo>
                  <a:pt x="2862872" y="579501"/>
                </a:lnTo>
                <a:lnTo>
                  <a:pt x="2862872" y="558927"/>
                </a:lnTo>
                <a:lnTo>
                  <a:pt x="2842298" y="558927"/>
                </a:lnTo>
                <a:lnTo>
                  <a:pt x="2842298" y="538353"/>
                </a:lnTo>
                <a:lnTo>
                  <a:pt x="2821724" y="538353"/>
                </a:lnTo>
                <a:lnTo>
                  <a:pt x="2821724" y="558927"/>
                </a:lnTo>
                <a:lnTo>
                  <a:pt x="2801150" y="558927"/>
                </a:lnTo>
                <a:lnTo>
                  <a:pt x="2801150" y="579501"/>
                </a:lnTo>
                <a:lnTo>
                  <a:pt x="2821724" y="579501"/>
                </a:lnTo>
                <a:lnTo>
                  <a:pt x="2821724" y="600075"/>
                </a:lnTo>
                <a:close/>
                <a:moveTo>
                  <a:pt x="2980830" y="808215"/>
                </a:moveTo>
                <a:lnTo>
                  <a:pt x="2957513" y="808215"/>
                </a:lnTo>
                <a:lnTo>
                  <a:pt x="2957513" y="831875"/>
                </a:lnTo>
                <a:lnTo>
                  <a:pt x="2933852" y="831875"/>
                </a:lnTo>
                <a:lnTo>
                  <a:pt x="2933852" y="855193"/>
                </a:lnTo>
                <a:lnTo>
                  <a:pt x="2957513" y="855193"/>
                </a:lnTo>
                <a:lnTo>
                  <a:pt x="2957513" y="878853"/>
                </a:lnTo>
                <a:lnTo>
                  <a:pt x="2980830" y="878853"/>
                </a:lnTo>
                <a:lnTo>
                  <a:pt x="2980830" y="855193"/>
                </a:lnTo>
                <a:lnTo>
                  <a:pt x="3004490" y="855193"/>
                </a:lnTo>
                <a:lnTo>
                  <a:pt x="3004490" y="831875"/>
                </a:lnTo>
                <a:lnTo>
                  <a:pt x="2980830" y="831875"/>
                </a:lnTo>
                <a:lnTo>
                  <a:pt x="2980830" y="808215"/>
                </a:lnTo>
                <a:close/>
                <a:moveTo>
                  <a:pt x="2962656" y="314439"/>
                </a:moveTo>
                <a:lnTo>
                  <a:pt x="2975686" y="314439"/>
                </a:lnTo>
                <a:lnTo>
                  <a:pt x="2975686" y="301409"/>
                </a:lnTo>
                <a:lnTo>
                  <a:pt x="2988716" y="301409"/>
                </a:lnTo>
                <a:lnTo>
                  <a:pt x="2988716" y="288379"/>
                </a:lnTo>
                <a:lnTo>
                  <a:pt x="2975686" y="288379"/>
                </a:lnTo>
                <a:lnTo>
                  <a:pt x="2975686" y="275349"/>
                </a:lnTo>
                <a:lnTo>
                  <a:pt x="2962656" y="275349"/>
                </a:lnTo>
                <a:lnTo>
                  <a:pt x="2962656" y="288379"/>
                </a:lnTo>
                <a:lnTo>
                  <a:pt x="2949626" y="288379"/>
                </a:lnTo>
                <a:lnTo>
                  <a:pt x="2949626" y="301409"/>
                </a:lnTo>
                <a:lnTo>
                  <a:pt x="2962656" y="301409"/>
                </a:lnTo>
                <a:lnTo>
                  <a:pt x="2962656" y="314439"/>
                </a:lnTo>
                <a:close/>
                <a:moveTo>
                  <a:pt x="3030208" y="454685"/>
                </a:moveTo>
                <a:lnTo>
                  <a:pt x="3045295" y="454685"/>
                </a:lnTo>
                <a:lnTo>
                  <a:pt x="3045295" y="439598"/>
                </a:lnTo>
                <a:lnTo>
                  <a:pt x="3060383" y="439598"/>
                </a:lnTo>
                <a:lnTo>
                  <a:pt x="3060383" y="424510"/>
                </a:lnTo>
                <a:lnTo>
                  <a:pt x="3045295" y="424510"/>
                </a:lnTo>
                <a:lnTo>
                  <a:pt x="3045295" y="409423"/>
                </a:lnTo>
                <a:lnTo>
                  <a:pt x="3030208" y="409423"/>
                </a:lnTo>
                <a:lnTo>
                  <a:pt x="3030208" y="424510"/>
                </a:lnTo>
                <a:lnTo>
                  <a:pt x="3015120" y="424510"/>
                </a:lnTo>
                <a:lnTo>
                  <a:pt x="3015120" y="439598"/>
                </a:lnTo>
                <a:lnTo>
                  <a:pt x="3030208" y="439598"/>
                </a:lnTo>
                <a:lnTo>
                  <a:pt x="3030208" y="454685"/>
                </a:lnTo>
                <a:close/>
                <a:moveTo>
                  <a:pt x="3027807" y="736549"/>
                </a:moveTo>
                <a:lnTo>
                  <a:pt x="3047695" y="736549"/>
                </a:lnTo>
                <a:lnTo>
                  <a:pt x="3047695" y="716318"/>
                </a:lnTo>
                <a:lnTo>
                  <a:pt x="3067927" y="716318"/>
                </a:lnTo>
                <a:lnTo>
                  <a:pt x="3067927" y="696430"/>
                </a:lnTo>
                <a:lnTo>
                  <a:pt x="3047695" y="696430"/>
                </a:lnTo>
                <a:lnTo>
                  <a:pt x="3047695" y="676199"/>
                </a:lnTo>
                <a:lnTo>
                  <a:pt x="3027807" y="676199"/>
                </a:lnTo>
                <a:lnTo>
                  <a:pt x="3027807" y="696430"/>
                </a:lnTo>
                <a:lnTo>
                  <a:pt x="3007576" y="696430"/>
                </a:lnTo>
                <a:lnTo>
                  <a:pt x="3007576" y="716318"/>
                </a:lnTo>
                <a:lnTo>
                  <a:pt x="3027807" y="716318"/>
                </a:lnTo>
                <a:lnTo>
                  <a:pt x="3027807" y="736549"/>
                </a:lnTo>
                <a:close/>
                <a:moveTo>
                  <a:pt x="2889619" y="739635"/>
                </a:moveTo>
                <a:lnTo>
                  <a:pt x="2911564" y="739635"/>
                </a:lnTo>
                <a:lnTo>
                  <a:pt x="2911564" y="717347"/>
                </a:lnTo>
                <a:lnTo>
                  <a:pt x="2933852" y="717347"/>
                </a:lnTo>
                <a:lnTo>
                  <a:pt x="2933852" y="695401"/>
                </a:lnTo>
                <a:lnTo>
                  <a:pt x="2911564" y="695401"/>
                </a:lnTo>
                <a:lnTo>
                  <a:pt x="2911564" y="673113"/>
                </a:lnTo>
                <a:lnTo>
                  <a:pt x="2889619" y="673113"/>
                </a:lnTo>
                <a:lnTo>
                  <a:pt x="2889619" y="695401"/>
                </a:lnTo>
                <a:lnTo>
                  <a:pt x="2867330" y="695401"/>
                </a:lnTo>
                <a:lnTo>
                  <a:pt x="2867330" y="717347"/>
                </a:lnTo>
                <a:lnTo>
                  <a:pt x="2889619" y="717347"/>
                </a:lnTo>
                <a:lnTo>
                  <a:pt x="2889619" y="739635"/>
                </a:lnTo>
                <a:close/>
                <a:moveTo>
                  <a:pt x="2824468" y="317183"/>
                </a:moveTo>
                <a:lnTo>
                  <a:pt x="2839555" y="317183"/>
                </a:lnTo>
                <a:lnTo>
                  <a:pt x="2839555" y="302438"/>
                </a:lnTo>
                <a:lnTo>
                  <a:pt x="2854300" y="302438"/>
                </a:lnTo>
                <a:lnTo>
                  <a:pt x="2854300" y="287350"/>
                </a:lnTo>
                <a:lnTo>
                  <a:pt x="2839555" y="287350"/>
                </a:lnTo>
                <a:lnTo>
                  <a:pt x="2839555" y="272606"/>
                </a:lnTo>
                <a:lnTo>
                  <a:pt x="2824468" y="272606"/>
                </a:lnTo>
                <a:lnTo>
                  <a:pt x="2824468" y="287350"/>
                </a:lnTo>
                <a:lnTo>
                  <a:pt x="2809723" y="287350"/>
                </a:lnTo>
                <a:lnTo>
                  <a:pt x="2809723" y="302438"/>
                </a:lnTo>
                <a:lnTo>
                  <a:pt x="2824468" y="302438"/>
                </a:lnTo>
                <a:lnTo>
                  <a:pt x="2824468" y="317183"/>
                </a:lnTo>
                <a:close/>
                <a:moveTo>
                  <a:pt x="2892019" y="457429"/>
                </a:moveTo>
                <a:lnTo>
                  <a:pt x="2909164" y="457429"/>
                </a:lnTo>
                <a:lnTo>
                  <a:pt x="2909164" y="440627"/>
                </a:lnTo>
                <a:lnTo>
                  <a:pt x="2925966" y="440627"/>
                </a:lnTo>
                <a:lnTo>
                  <a:pt x="2925966" y="423482"/>
                </a:lnTo>
                <a:lnTo>
                  <a:pt x="2909164" y="423482"/>
                </a:lnTo>
                <a:lnTo>
                  <a:pt x="2909164" y="406679"/>
                </a:lnTo>
                <a:lnTo>
                  <a:pt x="2892019" y="406679"/>
                </a:lnTo>
                <a:lnTo>
                  <a:pt x="2892019" y="423482"/>
                </a:lnTo>
                <a:lnTo>
                  <a:pt x="2875217" y="423482"/>
                </a:lnTo>
                <a:lnTo>
                  <a:pt x="2875217" y="440627"/>
                </a:lnTo>
                <a:lnTo>
                  <a:pt x="2892019" y="440627"/>
                </a:lnTo>
                <a:lnTo>
                  <a:pt x="2892019" y="457429"/>
                </a:lnTo>
                <a:close/>
                <a:moveTo>
                  <a:pt x="2959913" y="597332"/>
                </a:moveTo>
                <a:lnTo>
                  <a:pt x="2978429" y="597332"/>
                </a:lnTo>
                <a:lnTo>
                  <a:pt x="2978429" y="578472"/>
                </a:lnTo>
                <a:lnTo>
                  <a:pt x="2997289" y="578472"/>
                </a:lnTo>
                <a:lnTo>
                  <a:pt x="2997289" y="559956"/>
                </a:lnTo>
                <a:lnTo>
                  <a:pt x="2978429" y="559956"/>
                </a:lnTo>
                <a:lnTo>
                  <a:pt x="2978429" y="541096"/>
                </a:lnTo>
                <a:lnTo>
                  <a:pt x="2959913" y="541096"/>
                </a:lnTo>
                <a:lnTo>
                  <a:pt x="2959913" y="559956"/>
                </a:lnTo>
                <a:lnTo>
                  <a:pt x="2941054" y="559956"/>
                </a:lnTo>
                <a:lnTo>
                  <a:pt x="2941054" y="578472"/>
                </a:lnTo>
                <a:lnTo>
                  <a:pt x="2959913" y="578472"/>
                </a:lnTo>
                <a:lnTo>
                  <a:pt x="2959913" y="597332"/>
                </a:lnTo>
                <a:close/>
                <a:moveTo>
                  <a:pt x="2230907" y="2126323"/>
                </a:moveTo>
                <a:lnTo>
                  <a:pt x="2230907" y="2094090"/>
                </a:lnTo>
                <a:lnTo>
                  <a:pt x="2263140" y="2094090"/>
                </a:lnTo>
                <a:lnTo>
                  <a:pt x="2263140" y="2061858"/>
                </a:lnTo>
                <a:lnTo>
                  <a:pt x="2230907" y="2061858"/>
                </a:lnTo>
                <a:lnTo>
                  <a:pt x="2230907" y="2029625"/>
                </a:lnTo>
                <a:lnTo>
                  <a:pt x="2198675" y="2029625"/>
                </a:lnTo>
                <a:lnTo>
                  <a:pt x="2198675" y="2061858"/>
                </a:lnTo>
                <a:lnTo>
                  <a:pt x="2166442" y="2061858"/>
                </a:lnTo>
                <a:lnTo>
                  <a:pt x="2166442" y="2094090"/>
                </a:lnTo>
                <a:lnTo>
                  <a:pt x="2198675" y="2094090"/>
                </a:lnTo>
                <a:lnTo>
                  <a:pt x="2198675" y="2126323"/>
                </a:lnTo>
                <a:lnTo>
                  <a:pt x="2230907" y="2126323"/>
                </a:lnTo>
                <a:close/>
                <a:moveTo>
                  <a:pt x="1476527" y="1989163"/>
                </a:moveTo>
                <a:lnTo>
                  <a:pt x="1476527" y="1956930"/>
                </a:lnTo>
                <a:lnTo>
                  <a:pt x="1508760" y="1956930"/>
                </a:lnTo>
                <a:lnTo>
                  <a:pt x="1508760" y="1924698"/>
                </a:lnTo>
                <a:lnTo>
                  <a:pt x="1476527" y="1924698"/>
                </a:lnTo>
                <a:lnTo>
                  <a:pt x="1476527" y="1892465"/>
                </a:lnTo>
                <a:lnTo>
                  <a:pt x="1444295" y="1892465"/>
                </a:lnTo>
                <a:lnTo>
                  <a:pt x="1444295" y="1924698"/>
                </a:lnTo>
                <a:lnTo>
                  <a:pt x="1412062" y="1924698"/>
                </a:lnTo>
                <a:lnTo>
                  <a:pt x="1412062" y="1956930"/>
                </a:lnTo>
                <a:lnTo>
                  <a:pt x="1444295" y="1956930"/>
                </a:lnTo>
                <a:lnTo>
                  <a:pt x="1444295" y="1989163"/>
                </a:lnTo>
                <a:lnTo>
                  <a:pt x="1476527" y="1989163"/>
                </a:lnTo>
                <a:close/>
                <a:moveTo>
                  <a:pt x="1545107" y="2126323"/>
                </a:moveTo>
                <a:lnTo>
                  <a:pt x="1545107" y="2094090"/>
                </a:lnTo>
                <a:lnTo>
                  <a:pt x="1577340" y="2094090"/>
                </a:lnTo>
                <a:lnTo>
                  <a:pt x="1577340" y="2061858"/>
                </a:lnTo>
                <a:lnTo>
                  <a:pt x="1545107" y="2061858"/>
                </a:lnTo>
                <a:lnTo>
                  <a:pt x="1545107" y="2029625"/>
                </a:lnTo>
                <a:lnTo>
                  <a:pt x="1512875" y="2029625"/>
                </a:lnTo>
                <a:lnTo>
                  <a:pt x="1512875" y="2061858"/>
                </a:lnTo>
                <a:lnTo>
                  <a:pt x="1480642" y="2061858"/>
                </a:lnTo>
                <a:lnTo>
                  <a:pt x="1480642" y="2094090"/>
                </a:lnTo>
                <a:lnTo>
                  <a:pt x="1512875" y="2094090"/>
                </a:lnTo>
                <a:lnTo>
                  <a:pt x="1512875" y="2126323"/>
                </a:lnTo>
                <a:lnTo>
                  <a:pt x="1545107" y="2126323"/>
                </a:lnTo>
                <a:close/>
                <a:moveTo>
                  <a:pt x="1613687" y="2263483"/>
                </a:moveTo>
                <a:lnTo>
                  <a:pt x="1613687" y="2231250"/>
                </a:lnTo>
                <a:lnTo>
                  <a:pt x="1645920" y="2231250"/>
                </a:lnTo>
                <a:lnTo>
                  <a:pt x="1645920" y="2199018"/>
                </a:lnTo>
                <a:lnTo>
                  <a:pt x="1613687" y="2199018"/>
                </a:lnTo>
                <a:lnTo>
                  <a:pt x="1613687" y="2166785"/>
                </a:lnTo>
                <a:lnTo>
                  <a:pt x="1581455" y="2166785"/>
                </a:lnTo>
                <a:lnTo>
                  <a:pt x="1581455" y="2199018"/>
                </a:lnTo>
                <a:lnTo>
                  <a:pt x="1549222" y="2199018"/>
                </a:lnTo>
                <a:lnTo>
                  <a:pt x="1549222" y="2231250"/>
                </a:lnTo>
                <a:lnTo>
                  <a:pt x="1581455" y="2231250"/>
                </a:lnTo>
                <a:lnTo>
                  <a:pt x="1581455" y="2263483"/>
                </a:lnTo>
                <a:lnTo>
                  <a:pt x="1613687" y="2263483"/>
                </a:lnTo>
                <a:close/>
                <a:moveTo>
                  <a:pt x="1819427" y="2126323"/>
                </a:moveTo>
                <a:lnTo>
                  <a:pt x="1819427" y="2094090"/>
                </a:lnTo>
                <a:lnTo>
                  <a:pt x="1851660" y="2094090"/>
                </a:lnTo>
                <a:lnTo>
                  <a:pt x="1851660" y="2061858"/>
                </a:lnTo>
                <a:lnTo>
                  <a:pt x="1819427" y="2061858"/>
                </a:lnTo>
                <a:lnTo>
                  <a:pt x="1819427" y="2029625"/>
                </a:lnTo>
                <a:lnTo>
                  <a:pt x="1787195" y="2029625"/>
                </a:lnTo>
                <a:lnTo>
                  <a:pt x="1787195" y="2061858"/>
                </a:lnTo>
                <a:lnTo>
                  <a:pt x="1754962" y="2061858"/>
                </a:lnTo>
                <a:lnTo>
                  <a:pt x="1754962" y="2094090"/>
                </a:lnTo>
                <a:lnTo>
                  <a:pt x="1787195" y="2094090"/>
                </a:lnTo>
                <a:lnTo>
                  <a:pt x="1787195" y="2126323"/>
                </a:lnTo>
                <a:lnTo>
                  <a:pt x="1819427" y="2126323"/>
                </a:lnTo>
                <a:close/>
                <a:moveTo>
                  <a:pt x="1682267" y="2126323"/>
                </a:moveTo>
                <a:lnTo>
                  <a:pt x="1682267" y="2094090"/>
                </a:lnTo>
                <a:lnTo>
                  <a:pt x="1714500" y="2094090"/>
                </a:lnTo>
                <a:lnTo>
                  <a:pt x="1714500" y="2061858"/>
                </a:lnTo>
                <a:lnTo>
                  <a:pt x="1682267" y="2061858"/>
                </a:lnTo>
                <a:lnTo>
                  <a:pt x="1682267" y="2029625"/>
                </a:lnTo>
                <a:lnTo>
                  <a:pt x="1650035" y="2029625"/>
                </a:lnTo>
                <a:lnTo>
                  <a:pt x="1650035" y="2061858"/>
                </a:lnTo>
                <a:lnTo>
                  <a:pt x="1617802" y="2061858"/>
                </a:lnTo>
                <a:lnTo>
                  <a:pt x="1617802" y="2094090"/>
                </a:lnTo>
                <a:lnTo>
                  <a:pt x="1650035" y="2094090"/>
                </a:lnTo>
                <a:lnTo>
                  <a:pt x="1650035" y="2126323"/>
                </a:lnTo>
                <a:lnTo>
                  <a:pt x="1682267" y="2126323"/>
                </a:lnTo>
                <a:close/>
                <a:moveTo>
                  <a:pt x="1750847" y="2263483"/>
                </a:moveTo>
                <a:lnTo>
                  <a:pt x="1750847" y="2231250"/>
                </a:lnTo>
                <a:lnTo>
                  <a:pt x="1783080" y="2231250"/>
                </a:lnTo>
                <a:lnTo>
                  <a:pt x="1783080" y="2199018"/>
                </a:lnTo>
                <a:lnTo>
                  <a:pt x="1750847" y="2199018"/>
                </a:lnTo>
                <a:lnTo>
                  <a:pt x="1750847" y="2166785"/>
                </a:lnTo>
                <a:lnTo>
                  <a:pt x="1718615" y="2166785"/>
                </a:lnTo>
                <a:lnTo>
                  <a:pt x="1718615" y="2199018"/>
                </a:lnTo>
                <a:lnTo>
                  <a:pt x="1686382" y="2199018"/>
                </a:lnTo>
                <a:lnTo>
                  <a:pt x="1686382" y="2231250"/>
                </a:lnTo>
                <a:lnTo>
                  <a:pt x="1718615" y="2231250"/>
                </a:lnTo>
                <a:lnTo>
                  <a:pt x="1718615" y="2263483"/>
                </a:lnTo>
                <a:lnTo>
                  <a:pt x="1750847" y="2263483"/>
                </a:lnTo>
                <a:close/>
                <a:moveTo>
                  <a:pt x="1407947" y="2126323"/>
                </a:moveTo>
                <a:lnTo>
                  <a:pt x="1407947" y="2094090"/>
                </a:lnTo>
                <a:lnTo>
                  <a:pt x="1440180" y="2094090"/>
                </a:lnTo>
                <a:lnTo>
                  <a:pt x="1440180" y="2061858"/>
                </a:lnTo>
                <a:lnTo>
                  <a:pt x="1407947" y="2061858"/>
                </a:lnTo>
                <a:lnTo>
                  <a:pt x="1407947" y="2029625"/>
                </a:lnTo>
                <a:lnTo>
                  <a:pt x="1375715" y="2029625"/>
                </a:lnTo>
                <a:lnTo>
                  <a:pt x="1375715" y="2061858"/>
                </a:lnTo>
                <a:lnTo>
                  <a:pt x="1343482" y="2061858"/>
                </a:lnTo>
                <a:lnTo>
                  <a:pt x="1343482" y="2094090"/>
                </a:lnTo>
                <a:lnTo>
                  <a:pt x="1375715" y="2094090"/>
                </a:lnTo>
                <a:lnTo>
                  <a:pt x="1375715" y="2126323"/>
                </a:lnTo>
                <a:lnTo>
                  <a:pt x="1407947" y="2126323"/>
                </a:lnTo>
                <a:close/>
                <a:moveTo>
                  <a:pt x="1202207" y="1989163"/>
                </a:moveTo>
                <a:lnTo>
                  <a:pt x="1202207" y="1956930"/>
                </a:lnTo>
                <a:lnTo>
                  <a:pt x="1234440" y="1956930"/>
                </a:lnTo>
                <a:lnTo>
                  <a:pt x="1234440" y="1924698"/>
                </a:lnTo>
                <a:lnTo>
                  <a:pt x="1202207" y="1924698"/>
                </a:lnTo>
                <a:lnTo>
                  <a:pt x="1202207" y="1892465"/>
                </a:lnTo>
                <a:lnTo>
                  <a:pt x="1169975" y="1892465"/>
                </a:lnTo>
                <a:lnTo>
                  <a:pt x="1169975" y="1924698"/>
                </a:lnTo>
                <a:lnTo>
                  <a:pt x="1137742" y="1924698"/>
                </a:lnTo>
                <a:lnTo>
                  <a:pt x="1137742" y="1956930"/>
                </a:lnTo>
                <a:lnTo>
                  <a:pt x="1169975" y="1956930"/>
                </a:lnTo>
                <a:lnTo>
                  <a:pt x="1169975" y="1989163"/>
                </a:lnTo>
                <a:lnTo>
                  <a:pt x="1202207" y="1989163"/>
                </a:lnTo>
                <a:close/>
                <a:moveTo>
                  <a:pt x="1270787" y="2126323"/>
                </a:moveTo>
                <a:lnTo>
                  <a:pt x="1270787" y="2094090"/>
                </a:lnTo>
                <a:lnTo>
                  <a:pt x="1303020" y="2094090"/>
                </a:lnTo>
                <a:lnTo>
                  <a:pt x="1303020" y="2061858"/>
                </a:lnTo>
                <a:lnTo>
                  <a:pt x="1270787" y="2061858"/>
                </a:lnTo>
                <a:lnTo>
                  <a:pt x="1270787" y="2029625"/>
                </a:lnTo>
                <a:lnTo>
                  <a:pt x="1238555" y="2029625"/>
                </a:lnTo>
                <a:lnTo>
                  <a:pt x="1238555" y="2061858"/>
                </a:lnTo>
                <a:lnTo>
                  <a:pt x="1206322" y="2061858"/>
                </a:lnTo>
                <a:lnTo>
                  <a:pt x="1206322" y="2094090"/>
                </a:lnTo>
                <a:lnTo>
                  <a:pt x="1238555" y="2094090"/>
                </a:lnTo>
                <a:lnTo>
                  <a:pt x="1238555" y="2126323"/>
                </a:lnTo>
                <a:lnTo>
                  <a:pt x="1270787" y="2126323"/>
                </a:lnTo>
                <a:close/>
                <a:moveTo>
                  <a:pt x="1339367" y="1989163"/>
                </a:moveTo>
                <a:lnTo>
                  <a:pt x="1339367" y="1956930"/>
                </a:lnTo>
                <a:lnTo>
                  <a:pt x="1371600" y="1956930"/>
                </a:lnTo>
                <a:lnTo>
                  <a:pt x="1371600" y="1924698"/>
                </a:lnTo>
                <a:lnTo>
                  <a:pt x="1339367" y="1924698"/>
                </a:lnTo>
                <a:lnTo>
                  <a:pt x="1339367" y="1892465"/>
                </a:lnTo>
                <a:lnTo>
                  <a:pt x="1307135" y="1892465"/>
                </a:lnTo>
                <a:lnTo>
                  <a:pt x="1307135" y="1924698"/>
                </a:lnTo>
                <a:lnTo>
                  <a:pt x="1274902" y="1924698"/>
                </a:lnTo>
                <a:lnTo>
                  <a:pt x="1274902" y="1956930"/>
                </a:lnTo>
                <a:lnTo>
                  <a:pt x="1307135" y="1956930"/>
                </a:lnTo>
                <a:lnTo>
                  <a:pt x="1307135" y="1989163"/>
                </a:lnTo>
                <a:lnTo>
                  <a:pt x="1339367" y="1989163"/>
                </a:lnTo>
                <a:close/>
                <a:moveTo>
                  <a:pt x="2299487" y="2263483"/>
                </a:moveTo>
                <a:lnTo>
                  <a:pt x="2299487" y="2231250"/>
                </a:lnTo>
                <a:lnTo>
                  <a:pt x="2331720" y="2231250"/>
                </a:lnTo>
                <a:lnTo>
                  <a:pt x="2331720" y="2199018"/>
                </a:lnTo>
                <a:lnTo>
                  <a:pt x="2299487" y="2199018"/>
                </a:lnTo>
                <a:lnTo>
                  <a:pt x="2299487" y="2166785"/>
                </a:lnTo>
                <a:lnTo>
                  <a:pt x="2267255" y="2166785"/>
                </a:lnTo>
                <a:lnTo>
                  <a:pt x="2267255" y="2199018"/>
                </a:lnTo>
                <a:lnTo>
                  <a:pt x="2235022" y="2199018"/>
                </a:lnTo>
                <a:lnTo>
                  <a:pt x="2235022" y="2231250"/>
                </a:lnTo>
                <a:lnTo>
                  <a:pt x="2267255" y="2231250"/>
                </a:lnTo>
                <a:lnTo>
                  <a:pt x="2267255" y="2263483"/>
                </a:lnTo>
                <a:lnTo>
                  <a:pt x="2299487" y="2263483"/>
                </a:lnTo>
                <a:close/>
                <a:moveTo>
                  <a:pt x="2368067" y="2126323"/>
                </a:moveTo>
                <a:lnTo>
                  <a:pt x="2368067" y="2094090"/>
                </a:lnTo>
                <a:lnTo>
                  <a:pt x="2400300" y="2094090"/>
                </a:lnTo>
                <a:lnTo>
                  <a:pt x="2400300" y="2061858"/>
                </a:lnTo>
                <a:lnTo>
                  <a:pt x="2368067" y="2061858"/>
                </a:lnTo>
                <a:lnTo>
                  <a:pt x="2368067" y="2029625"/>
                </a:lnTo>
                <a:lnTo>
                  <a:pt x="2335835" y="2029625"/>
                </a:lnTo>
                <a:lnTo>
                  <a:pt x="2335835" y="2061858"/>
                </a:lnTo>
                <a:lnTo>
                  <a:pt x="2303602" y="2061858"/>
                </a:lnTo>
                <a:lnTo>
                  <a:pt x="2303602" y="2094090"/>
                </a:lnTo>
                <a:lnTo>
                  <a:pt x="2335835" y="2094090"/>
                </a:lnTo>
                <a:lnTo>
                  <a:pt x="2335835" y="2126323"/>
                </a:lnTo>
                <a:lnTo>
                  <a:pt x="2368067" y="2126323"/>
                </a:lnTo>
                <a:close/>
                <a:moveTo>
                  <a:pt x="1888007" y="2263483"/>
                </a:moveTo>
                <a:lnTo>
                  <a:pt x="1888007" y="2231250"/>
                </a:lnTo>
                <a:lnTo>
                  <a:pt x="1920240" y="2231250"/>
                </a:lnTo>
                <a:lnTo>
                  <a:pt x="1920240" y="2199018"/>
                </a:lnTo>
                <a:lnTo>
                  <a:pt x="1888007" y="2199018"/>
                </a:lnTo>
                <a:lnTo>
                  <a:pt x="1888007" y="2166785"/>
                </a:lnTo>
                <a:lnTo>
                  <a:pt x="1855775" y="2166785"/>
                </a:lnTo>
                <a:lnTo>
                  <a:pt x="1855775" y="2199018"/>
                </a:lnTo>
                <a:lnTo>
                  <a:pt x="1823542" y="2199018"/>
                </a:lnTo>
                <a:lnTo>
                  <a:pt x="1823542" y="2231250"/>
                </a:lnTo>
                <a:lnTo>
                  <a:pt x="1855775" y="2231250"/>
                </a:lnTo>
                <a:lnTo>
                  <a:pt x="1855775" y="2263483"/>
                </a:lnTo>
                <a:lnTo>
                  <a:pt x="1888007" y="2263483"/>
                </a:lnTo>
                <a:close/>
                <a:moveTo>
                  <a:pt x="2436647" y="2263483"/>
                </a:moveTo>
                <a:lnTo>
                  <a:pt x="2436647" y="2231250"/>
                </a:lnTo>
                <a:lnTo>
                  <a:pt x="2468880" y="2231250"/>
                </a:lnTo>
                <a:lnTo>
                  <a:pt x="2468880" y="2199018"/>
                </a:lnTo>
                <a:lnTo>
                  <a:pt x="2436647" y="2199018"/>
                </a:lnTo>
                <a:lnTo>
                  <a:pt x="2436647" y="2166785"/>
                </a:lnTo>
                <a:lnTo>
                  <a:pt x="2404415" y="2166785"/>
                </a:lnTo>
                <a:lnTo>
                  <a:pt x="2404415" y="2199018"/>
                </a:lnTo>
                <a:lnTo>
                  <a:pt x="2372182" y="2199018"/>
                </a:lnTo>
                <a:lnTo>
                  <a:pt x="2372182" y="2231250"/>
                </a:lnTo>
                <a:lnTo>
                  <a:pt x="2404415" y="2231250"/>
                </a:lnTo>
                <a:lnTo>
                  <a:pt x="2404415" y="2263483"/>
                </a:lnTo>
                <a:lnTo>
                  <a:pt x="2436647" y="2263483"/>
                </a:lnTo>
                <a:close/>
                <a:moveTo>
                  <a:pt x="2478481" y="463944"/>
                </a:moveTo>
                <a:lnTo>
                  <a:pt x="2499741" y="463944"/>
                </a:lnTo>
                <a:lnTo>
                  <a:pt x="2499741" y="442684"/>
                </a:lnTo>
                <a:lnTo>
                  <a:pt x="2521001" y="442684"/>
                </a:lnTo>
                <a:lnTo>
                  <a:pt x="2521001" y="421424"/>
                </a:lnTo>
                <a:lnTo>
                  <a:pt x="2499741" y="421424"/>
                </a:lnTo>
                <a:lnTo>
                  <a:pt x="2499741" y="400164"/>
                </a:lnTo>
                <a:lnTo>
                  <a:pt x="2478481" y="400164"/>
                </a:lnTo>
                <a:lnTo>
                  <a:pt x="2478481" y="421424"/>
                </a:lnTo>
                <a:lnTo>
                  <a:pt x="2457221" y="421424"/>
                </a:lnTo>
                <a:lnTo>
                  <a:pt x="2457221" y="442684"/>
                </a:lnTo>
                <a:lnTo>
                  <a:pt x="2478481" y="442684"/>
                </a:lnTo>
                <a:lnTo>
                  <a:pt x="2478481" y="463944"/>
                </a:lnTo>
                <a:close/>
                <a:moveTo>
                  <a:pt x="1238555" y="1755305"/>
                </a:moveTo>
                <a:lnTo>
                  <a:pt x="1238555" y="1787538"/>
                </a:lnTo>
                <a:lnTo>
                  <a:pt x="1206322" y="1787538"/>
                </a:lnTo>
                <a:lnTo>
                  <a:pt x="1206322" y="1819770"/>
                </a:lnTo>
                <a:lnTo>
                  <a:pt x="1238555" y="1819770"/>
                </a:lnTo>
                <a:lnTo>
                  <a:pt x="1238555" y="1852003"/>
                </a:lnTo>
                <a:lnTo>
                  <a:pt x="1270787" y="1852003"/>
                </a:lnTo>
                <a:lnTo>
                  <a:pt x="1270787" y="1819770"/>
                </a:lnTo>
                <a:lnTo>
                  <a:pt x="1303020" y="1819770"/>
                </a:lnTo>
                <a:lnTo>
                  <a:pt x="1303020" y="1787538"/>
                </a:lnTo>
                <a:lnTo>
                  <a:pt x="1270787" y="1787538"/>
                </a:lnTo>
                <a:lnTo>
                  <a:pt x="1270787" y="1755305"/>
                </a:lnTo>
                <a:lnTo>
                  <a:pt x="1238555" y="1755305"/>
                </a:lnTo>
                <a:close/>
                <a:moveTo>
                  <a:pt x="2025167" y="2263483"/>
                </a:moveTo>
                <a:lnTo>
                  <a:pt x="2025167" y="2231250"/>
                </a:lnTo>
                <a:lnTo>
                  <a:pt x="2057400" y="2231250"/>
                </a:lnTo>
                <a:lnTo>
                  <a:pt x="2057400" y="2199018"/>
                </a:lnTo>
                <a:lnTo>
                  <a:pt x="2025167" y="2199018"/>
                </a:lnTo>
                <a:lnTo>
                  <a:pt x="2025167" y="2166785"/>
                </a:lnTo>
                <a:lnTo>
                  <a:pt x="1992935" y="2166785"/>
                </a:lnTo>
                <a:lnTo>
                  <a:pt x="1992935" y="2199018"/>
                </a:lnTo>
                <a:lnTo>
                  <a:pt x="1960702" y="2199018"/>
                </a:lnTo>
                <a:lnTo>
                  <a:pt x="1960702" y="2231250"/>
                </a:lnTo>
                <a:lnTo>
                  <a:pt x="1992935" y="2231250"/>
                </a:lnTo>
                <a:lnTo>
                  <a:pt x="1992935" y="2263483"/>
                </a:lnTo>
                <a:lnTo>
                  <a:pt x="2025167" y="2263483"/>
                </a:lnTo>
                <a:close/>
                <a:moveTo>
                  <a:pt x="1956587" y="2126323"/>
                </a:moveTo>
                <a:lnTo>
                  <a:pt x="1956587" y="2094090"/>
                </a:lnTo>
                <a:lnTo>
                  <a:pt x="1988820" y="2094090"/>
                </a:lnTo>
                <a:lnTo>
                  <a:pt x="1988820" y="2061858"/>
                </a:lnTo>
                <a:lnTo>
                  <a:pt x="1956587" y="2061858"/>
                </a:lnTo>
                <a:lnTo>
                  <a:pt x="1956587" y="2029625"/>
                </a:lnTo>
                <a:lnTo>
                  <a:pt x="1924355" y="2029625"/>
                </a:lnTo>
                <a:lnTo>
                  <a:pt x="1924355" y="2061858"/>
                </a:lnTo>
                <a:lnTo>
                  <a:pt x="1892122" y="2061858"/>
                </a:lnTo>
                <a:lnTo>
                  <a:pt x="1892122" y="2094090"/>
                </a:lnTo>
                <a:lnTo>
                  <a:pt x="1924355" y="2094090"/>
                </a:lnTo>
                <a:lnTo>
                  <a:pt x="1924355" y="2126323"/>
                </a:lnTo>
                <a:lnTo>
                  <a:pt x="1956587" y="2126323"/>
                </a:lnTo>
                <a:close/>
                <a:moveTo>
                  <a:pt x="2093747" y="2126323"/>
                </a:moveTo>
                <a:lnTo>
                  <a:pt x="2093747" y="2094090"/>
                </a:lnTo>
                <a:lnTo>
                  <a:pt x="2125980" y="2094090"/>
                </a:lnTo>
                <a:lnTo>
                  <a:pt x="2125980" y="2061858"/>
                </a:lnTo>
                <a:lnTo>
                  <a:pt x="2093747" y="2061858"/>
                </a:lnTo>
                <a:lnTo>
                  <a:pt x="2093747" y="2029625"/>
                </a:lnTo>
                <a:lnTo>
                  <a:pt x="2061515" y="2029625"/>
                </a:lnTo>
                <a:lnTo>
                  <a:pt x="2061515" y="2061858"/>
                </a:lnTo>
                <a:lnTo>
                  <a:pt x="2029282" y="2061858"/>
                </a:lnTo>
                <a:lnTo>
                  <a:pt x="2029282" y="2094090"/>
                </a:lnTo>
                <a:lnTo>
                  <a:pt x="2061515" y="2094090"/>
                </a:lnTo>
                <a:lnTo>
                  <a:pt x="2061515" y="2126323"/>
                </a:lnTo>
                <a:lnTo>
                  <a:pt x="2093747" y="2126323"/>
                </a:lnTo>
                <a:close/>
                <a:moveTo>
                  <a:pt x="2162327" y="2263483"/>
                </a:moveTo>
                <a:lnTo>
                  <a:pt x="2162327" y="2231250"/>
                </a:lnTo>
                <a:lnTo>
                  <a:pt x="2194560" y="2231250"/>
                </a:lnTo>
                <a:lnTo>
                  <a:pt x="2194560" y="2199018"/>
                </a:lnTo>
                <a:lnTo>
                  <a:pt x="2162327" y="2199018"/>
                </a:lnTo>
                <a:lnTo>
                  <a:pt x="2162327" y="2166785"/>
                </a:lnTo>
                <a:lnTo>
                  <a:pt x="2130095" y="2166785"/>
                </a:lnTo>
                <a:lnTo>
                  <a:pt x="2130095" y="2199018"/>
                </a:lnTo>
                <a:lnTo>
                  <a:pt x="2097862" y="2199018"/>
                </a:lnTo>
                <a:lnTo>
                  <a:pt x="2097862" y="2231250"/>
                </a:lnTo>
                <a:lnTo>
                  <a:pt x="2130095" y="2231250"/>
                </a:lnTo>
                <a:lnTo>
                  <a:pt x="2130095" y="2263483"/>
                </a:lnTo>
                <a:lnTo>
                  <a:pt x="2162327" y="2263483"/>
                </a:lnTo>
                <a:close/>
                <a:moveTo>
                  <a:pt x="1581455" y="1618145"/>
                </a:moveTo>
                <a:lnTo>
                  <a:pt x="1581455" y="1650378"/>
                </a:lnTo>
                <a:lnTo>
                  <a:pt x="1549222" y="1650378"/>
                </a:lnTo>
                <a:lnTo>
                  <a:pt x="1549222" y="1682610"/>
                </a:lnTo>
                <a:lnTo>
                  <a:pt x="1581455" y="1682610"/>
                </a:lnTo>
                <a:lnTo>
                  <a:pt x="1581455" y="1714843"/>
                </a:lnTo>
                <a:lnTo>
                  <a:pt x="1613687" y="1714843"/>
                </a:lnTo>
                <a:lnTo>
                  <a:pt x="1613687" y="1682610"/>
                </a:lnTo>
                <a:lnTo>
                  <a:pt x="1645920" y="1682610"/>
                </a:lnTo>
                <a:lnTo>
                  <a:pt x="1645920" y="1650378"/>
                </a:lnTo>
                <a:lnTo>
                  <a:pt x="1613687" y="1650378"/>
                </a:lnTo>
                <a:lnTo>
                  <a:pt x="1613687" y="1618145"/>
                </a:lnTo>
                <a:lnTo>
                  <a:pt x="1581455" y="1618145"/>
                </a:lnTo>
                <a:close/>
                <a:moveTo>
                  <a:pt x="2198675" y="1755305"/>
                </a:moveTo>
                <a:lnTo>
                  <a:pt x="2198675" y="1787538"/>
                </a:lnTo>
                <a:lnTo>
                  <a:pt x="2166442" y="1787538"/>
                </a:lnTo>
                <a:lnTo>
                  <a:pt x="2166442" y="1819770"/>
                </a:lnTo>
                <a:lnTo>
                  <a:pt x="2198675" y="1819770"/>
                </a:lnTo>
                <a:lnTo>
                  <a:pt x="2198675" y="1852003"/>
                </a:lnTo>
                <a:lnTo>
                  <a:pt x="2230907" y="1852003"/>
                </a:lnTo>
                <a:lnTo>
                  <a:pt x="2230907" y="1819770"/>
                </a:lnTo>
                <a:lnTo>
                  <a:pt x="2263140" y="1819770"/>
                </a:lnTo>
                <a:lnTo>
                  <a:pt x="2263140" y="1787538"/>
                </a:lnTo>
                <a:lnTo>
                  <a:pt x="2230907" y="1787538"/>
                </a:lnTo>
                <a:lnTo>
                  <a:pt x="2230907" y="1755305"/>
                </a:lnTo>
                <a:lnTo>
                  <a:pt x="2198675" y="1755305"/>
                </a:lnTo>
                <a:close/>
                <a:moveTo>
                  <a:pt x="2267255" y="1618145"/>
                </a:moveTo>
                <a:lnTo>
                  <a:pt x="2267255" y="1650378"/>
                </a:lnTo>
                <a:lnTo>
                  <a:pt x="2235022" y="1650378"/>
                </a:lnTo>
                <a:lnTo>
                  <a:pt x="2235022" y="1682610"/>
                </a:lnTo>
                <a:lnTo>
                  <a:pt x="2267255" y="1682610"/>
                </a:lnTo>
                <a:lnTo>
                  <a:pt x="2267255" y="1714843"/>
                </a:lnTo>
                <a:lnTo>
                  <a:pt x="2299487" y="1714843"/>
                </a:lnTo>
                <a:lnTo>
                  <a:pt x="2299487" y="1682610"/>
                </a:lnTo>
                <a:lnTo>
                  <a:pt x="2331720" y="1682610"/>
                </a:lnTo>
                <a:lnTo>
                  <a:pt x="2331720" y="1650378"/>
                </a:lnTo>
                <a:lnTo>
                  <a:pt x="2299487" y="1650378"/>
                </a:lnTo>
                <a:lnTo>
                  <a:pt x="2299487" y="1618145"/>
                </a:lnTo>
                <a:lnTo>
                  <a:pt x="2267255" y="1618145"/>
                </a:lnTo>
                <a:close/>
                <a:moveTo>
                  <a:pt x="2061515" y="1755305"/>
                </a:moveTo>
                <a:lnTo>
                  <a:pt x="2061515" y="1787538"/>
                </a:lnTo>
                <a:lnTo>
                  <a:pt x="2029282" y="1787538"/>
                </a:lnTo>
                <a:lnTo>
                  <a:pt x="2029282" y="1819770"/>
                </a:lnTo>
                <a:lnTo>
                  <a:pt x="2061515" y="1819770"/>
                </a:lnTo>
                <a:lnTo>
                  <a:pt x="2061515" y="1852003"/>
                </a:lnTo>
                <a:lnTo>
                  <a:pt x="2093747" y="1852003"/>
                </a:lnTo>
                <a:lnTo>
                  <a:pt x="2093747" y="1819770"/>
                </a:lnTo>
                <a:lnTo>
                  <a:pt x="2125980" y="1819770"/>
                </a:lnTo>
                <a:lnTo>
                  <a:pt x="2125980" y="1787538"/>
                </a:lnTo>
                <a:lnTo>
                  <a:pt x="2093747" y="1787538"/>
                </a:lnTo>
                <a:lnTo>
                  <a:pt x="2093747" y="1755305"/>
                </a:lnTo>
                <a:lnTo>
                  <a:pt x="2061515" y="1755305"/>
                </a:lnTo>
                <a:close/>
                <a:moveTo>
                  <a:pt x="2335835" y="1755305"/>
                </a:moveTo>
                <a:lnTo>
                  <a:pt x="2335835" y="1787538"/>
                </a:lnTo>
                <a:lnTo>
                  <a:pt x="2303602" y="1787538"/>
                </a:lnTo>
                <a:lnTo>
                  <a:pt x="2303602" y="1819770"/>
                </a:lnTo>
                <a:lnTo>
                  <a:pt x="2335835" y="1819770"/>
                </a:lnTo>
                <a:lnTo>
                  <a:pt x="2335835" y="1852003"/>
                </a:lnTo>
                <a:lnTo>
                  <a:pt x="2368067" y="1852003"/>
                </a:lnTo>
                <a:lnTo>
                  <a:pt x="2368067" y="1819770"/>
                </a:lnTo>
                <a:lnTo>
                  <a:pt x="2400300" y="1819770"/>
                </a:lnTo>
                <a:lnTo>
                  <a:pt x="2400300" y="1787538"/>
                </a:lnTo>
                <a:lnTo>
                  <a:pt x="2368067" y="1787538"/>
                </a:lnTo>
                <a:lnTo>
                  <a:pt x="2368067" y="1755305"/>
                </a:lnTo>
                <a:lnTo>
                  <a:pt x="2335835" y="1755305"/>
                </a:lnTo>
                <a:close/>
                <a:moveTo>
                  <a:pt x="2130095" y="1618145"/>
                </a:moveTo>
                <a:lnTo>
                  <a:pt x="2130095" y="1650378"/>
                </a:lnTo>
                <a:lnTo>
                  <a:pt x="2097862" y="1650378"/>
                </a:lnTo>
                <a:lnTo>
                  <a:pt x="2097862" y="1682610"/>
                </a:lnTo>
                <a:lnTo>
                  <a:pt x="2130095" y="1682610"/>
                </a:lnTo>
                <a:lnTo>
                  <a:pt x="2130095" y="1714843"/>
                </a:lnTo>
                <a:lnTo>
                  <a:pt x="2162327" y="1714843"/>
                </a:lnTo>
                <a:lnTo>
                  <a:pt x="2162327" y="1682610"/>
                </a:lnTo>
                <a:lnTo>
                  <a:pt x="2194560" y="1682610"/>
                </a:lnTo>
                <a:lnTo>
                  <a:pt x="2194560" y="1650378"/>
                </a:lnTo>
                <a:lnTo>
                  <a:pt x="2162327" y="1650378"/>
                </a:lnTo>
                <a:lnTo>
                  <a:pt x="2162327" y="1618145"/>
                </a:lnTo>
                <a:lnTo>
                  <a:pt x="2130095" y="1618145"/>
                </a:lnTo>
                <a:close/>
                <a:moveTo>
                  <a:pt x="2299487" y="1989163"/>
                </a:moveTo>
                <a:lnTo>
                  <a:pt x="2299487" y="1956930"/>
                </a:lnTo>
                <a:lnTo>
                  <a:pt x="2331720" y="1956930"/>
                </a:lnTo>
                <a:lnTo>
                  <a:pt x="2331720" y="1924698"/>
                </a:lnTo>
                <a:lnTo>
                  <a:pt x="2299487" y="1924698"/>
                </a:lnTo>
                <a:lnTo>
                  <a:pt x="2299487" y="1892465"/>
                </a:lnTo>
                <a:lnTo>
                  <a:pt x="2267255" y="1892465"/>
                </a:lnTo>
                <a:lnTo>
                  <a:pt x="2267255" y="1924698"/>
                </a:lnTo>
                <a:lnTo>
                  <a:pt x="2235022" y="1924698"/>
                </a:lnTo>
                <a:lnTo>
                  <a:pt x="2235022" y="1956930"/>
                </a:lnTo>
                <a:lnTo>
                  <a:pt x="2267255" y="1956930"/>
                </a:lnTo>
                <a:lnTo>
                  <a:pt x="2267255" y="1989163"/>
                </a:lnTo>
                <a:lnTo>
                  <a:pt x="2299487" y="1989163"/>
                </a:lnTo>
                <a:close/>
                <a:moveTo>
                  <a:pt x="2404415" y="1892465"/>
                </a:moveTo>
                <a:lnTo>
                  <a:pt x="2404415" y="1924698"/>
                </a:lnTo>
                <a:lnTo>
                  <a:pt x="2372182" y="1924698"/>
                </a:lnTo>
                <a:lnTo>
                  <a:pt x="2372182" y="1956930"/>
                </a:lnTo>
                <a:lnTo>
                  <a:pt x="2404415" y="1956930"/>
                </a:lnTo>
                <a:lnTo>
                  <a:pt x="2404415" y="1989163"/>
                </a:lnTo>
                <a:lnTo>
                  <a:pt x="2436647" y="1989163"/>
                </a:lnTo>
                <a:lnTo>
                  <a:pt x="2436647" y="1956930"/>
                </a:lnTo>
                <a:lnTo>
                  <a:pt x="2468880" y="1956930"/>
                </a:lnTo>
                <a:lnTo>
                  <a:pt x="2468880" y="1924698"/>
                </a:lnTo>
                <a:lnTo>
                  <a:pt x="2436647" y="1924698"/>
                </a:lnTo>
                <a:lnTo>
                  <a:pt x="2436647" y="1892465"/>
                </a:lnTo>
                <a:lnTo>
                  <a:pt x="2404415" y="1892465"/>
                </a:lnTo>
                <a:close/>
                <a:moveTo>
                  <a:pt x="2162327" y="1989163"/>
                </a:moveTo>
                <a:lnTo>
                  <a:pt x="2162327" y="1956930"/>
                </a:lnTo>
                <a:lnTo>
                  <a:pt x="2194560" y="1956930"/>
                </a:lnTo>
                <a:lnTo>
                  <a:pt x="2194560" y="1924698"/>
                </a:lnTo>
                <a:lnTo>
                  <a:pt x="2162327" y="1924698"/>
                </a:lnTo>
                <a:lnTo>
                  <a:pt x="2162327" y="1892465"/>
                </a:lnTo>
                <a:lnTo>
                  <a:pt x="2130095" y="1892465"/>
                </a:lnTo>
                <a:lnTo>
                  <a:pt x="2130095" y="1924698"/>
                </a:lnTo>
                <a:lnTo>
                  <a:pt x="2097862" y="1924698"/>
                </a:lnTo>
                <a:lnTo>
                  <a:pt x="2097862" y="1956930"/>
                </a:lnTo>
                <a:lnTo>
                  <a:pt x="2130095" y="1956930"/>
                </a:lnTo>
                <a:lnTo>
                  <a:pt x="2130095" y="1989163"/>
                </a:lnTo>
                <a:lnTo>
                  <a:pt x="2162327" y="1989163"/>
                </a:lnTo>
                <a:close/>
                <a:moveTo>
                  <a:pt x="2472995" y="1755305"/>
                </a:moveTo>
                <a:lnTo>
                  <a:pt x="2472995" y="1787538"/>
                </a:lnTo>
                <a:lnTo>
                  <a:pt x="2440762" y="1787538"/>
                </a:lnTo>
                <a:lnTo>
                  <a:pt x="2440762" y="1819770"/>
                </a:lnTo>
                <a:lnTo>
                  <a:pt x="2472995" y="1819770"/>
                </a:lnTo>
                <a:lnTo>
                  <a:pt x="2472995" y="1852003"/>
                </a:lnTo>
                <a:lnTo>
                  <a:pt x="2505227" y="1852003"/>
                </a:lnTo>
                <a:lnTo>
                  <a:pt x="2505227" y="1819770"/>
                </a:lnTo>
                <a:lnTo>
                  <a:pt x="2537460" y="1819770"/>
                </a:lnTo>
                <a:lnTo>
                  <a:pt x="2537460" y="1787538"/>
                </a:lnTo>
                <a:lnTo>
                  <a:pt x="2505227" y="1787538"/>
                </a:lnTo>
                <a:lnTo>
                  <a:pt x="2505227" y="1755305"/>
                </a:lnTo>
                <a:lnTo>
                  <a:pt x="2472995" y="1755305"/>
                </a:lnTo>
                <a:close/>
                <a:moveTo>
                  <a:pt x="1924355" y="1755305"/>
                </a:moveTo>
                <a:lnTo>
                  <a:pt x="1924355" y="1787538"/>
                </a:lnTo>
                <a:lnTo>
                  <a:pt x="1892122" y="1787538"/>
                </a:lnTo>
                <a:lnTo>
                  <a:pt x="1892122" y="1819770"/>
                </a:lnTo>
                <a:lnTo>
                  <a:pt x="1924355" y="1819770"/>
                </a:lnTo>
                <a:lnTo>
                  <a:pt x="1924355" y="1852003"/>
                </a:lnTo>
                <a:lnTo>
                  <a:pt x="1956587" y="1852003"/>
                </a:lnTo>
                <a:lnTo>
                  <a:pt x="1956587" y="1819770"/>
                </a:lnTo>
                <a:lnTo>
                  <a:pt x="1988820" y="1819770"/>
                </a:lnTo>
                <a:lnTo>
                  <a:pt x="1988820" y="1787538"/>
                </a:lnTo>
                <a:lnTo>
                  <a:pt x="1956587" y="1787538"/>
                </a:lnTo>
                <a:lnTo>
                  <a:pt x="1956587" y="1755305"/>
                </a:lnTo>
                <a:lnTo>
                  <a:pt x="1924355" y="1755305"/>
                </a:lnTo>
                <a:close/>
                <a:moveTo>
                  <a:pt x="1650035" y="1755305"/>
                </a:moveTo>
                <a:lnTo>
                  <a:pt x="1650035" y="1787538"/>
                </a:lnTo>
                <a:lnTo>
                  <a:pt x="1617802" y="1787538"/>
                </a:lnTo>
                <a:lnTo>
                  <a:pt x="1617802" y="1819770"/>
                </a:lnTo>
                <a:lnTo>
                  <a:pt x="1650035" y="1819770"/>
                </a:lnTo>
                <a:lnTo>
                  <a:pt x="1650035" y="1852003"/>
                </a:lnTo>
                <a:lnTo>
                  <a:pt x="1682267" y="1852003"/>
                </a:lnTo>
                <a:lnTo>
                  <a:pt x="1682267" y="1819770"/>
                </a:lnTo>
                <a:lnTo>
                  <a:pt x="1714500" y="1819770"/>
                </a:lnTo>
                <a:lnTo>
                  <a:pt x="1714500" y="1787538"/>
                </a:lnTo>
                <a:lnTo>
                  <a:pt x="1682267" y="1787538"/>
                </a:lnTo>
                <a:lnTo>
                  <a:pt x="1682267" y="1755305"/>
                </a:lnTo>
                <a:lnTo>
                  <a:pt x="1650035" y="1755305"/>
                </a:lnTo>
                <a:close/>
                <a:moveTo>
                  <a:pt x="2025167" y="1989163"/>
                </a:moveTo>
                <a:lnTo>
                  <a:pt x="2025167" y="1956930"/>
                </a:lnTo>
                <a:lnTo>
                  <a:pt x="2057400" y="1956930"/>
                </a:lnTo>
                <a:lnTo>
                  <a:pt x="2057400" y="1924698"/>
                </a:lnTo>
                <a:lnTo>
                  <a:pt x="2025167" y="1924698"/>
                </a:lnTo>
                <a:lnTo>
                  <a:pt x="2025167" y="1892465"/>
                </a:lnTo>
                <a:lnTo>
                  <a:pt x="1992935" y="1892465"/>
                </a:lnTo>
                <a:lnTo>
                  <a:pt x="1992935" y="1924698"/>
                </a:lnTo>
                <a:lnTo>
                  <a:pt x="1960702" y="1924698"/>
                </a:lnTo>
                <a:lnTo>
                  <a:pt x="1960702" y="1956930"/>
                </a:lnTo>
                <a:lnTo>
                  <a:pt x="1992935" y="1956930"/>
                </a:lnTo>
                <a:lnTo>
                  <a:pt x="1992935" y="1989163"/>
                </a:lnTo>
                <a:lnTo>
                  <a:pt x="2025167" y="1989163"/>
                </a:lnTo>
                <a:close/>
                <a:moveTo>
                  <a:pt x="1992935" y="1618145"/>
                </a:moveTo>
                <a:lnTo>
                  <a:pt x="1992935" y="1650378"/>
                </a:lnTo>
                <a:lnTo>
                  <a:pt x="1960702" y="1650378"/>
                </a:lnTo>
                <a:lnTo>
                  <a:pt x="1960702" y="1682610"/>
                </a:lnTo>
                <a:lnTo>
                  <a:pt x="1992935" y="1682610"/>
                </a:lnTo>
                <a:lnTo>
                  <a:pt x="1992935" y="1714843"/>
                </a:lnTo>
                <a:lnTo>
                  <a:pt x="2025167" y="1714843"/>
                </a:lnTo>
                <a:lnTo>
                  <a:pt x="2025167" y="1682610"/>
                </a:lnTo>
                <a:lnTo>
                  <a:pt x="2057400" y="1682610"/>
                </a:lnTo>
                <a:lnTo>
                  <a:pt x="2057400" y="1650378"/>
                </a:lnTo>
                <a:lnTo>
                  <a:pt x="2025167" y="1650378"/>
                </a:lnTo>
                <a:lnTo>
                  <a:pt x="2025167" y="1618145"/>
                </a:lnTo>
                <a:lnTo>
                  <a:pt x="1992935" y="1618145"/>
                </a:lnTo>
                <a:close/>
                <a:moveTo>
                  <a:pt x="1444295" y="1618145"/>
                </a:moveTo>
                <a:lnTo>
                  <a:pt x="1444295" y="1650378"/>
                </a:lnTo>
                <a:lnTo>
                  <a:pt x="1412062" y="1650378"/>
                </a:lnTo>
                <a:lnTo>
                  <a:pt x="1412062" y="1682610"/>
                </a:lnTo>
                <a:lnTo>
                  <a:pt x="1444295" y="1682610"/>
                </a:lnTo>
                <a:lnTo>
                  <a:pt x="1444295" y="1714843"/>
                </a:lnTo>
                <a:lnTo>
                  <a:pt x="1476527" y="1714843"/>
                </a:lnTo>
                <a:lnTo>
                  <a:pt x="1476527" y="1682610"/>
                </a:lnTo>
                <a:lnTo>
                  <a:pt x="1508760" y="1682610"/>
                </a:lnTo>
                <a:lnTo>
                  <a:pt x="1508760" y="1650378"/>
                </a:lnTo>
                <a:lnTo>
                  <a:pt x="1476527" y="1650378"/>
                </a:lnTo>
                <a:lnTo>
                  <a:pt x="1476527" y="1618145"/>
                </a:lnTo>
                <a:lnTo>
                  <a:pt x="1444295" y="1618145"/>
                </a:lnTo>
                <a:close/>
                <a:moveTo>
                  <a:pt x="1512875" y="1755305"/>
                </a:moveTo>
                <a:lnTo>
                  <a:pt x="1512875" y="1787538"/>
                </a:lnTo>
                <a:lnTo>
                  <a:pt x="1480642" y="1787538"/>
                </a:lnTo>
                <a:lnTo>
                  <a:pt x="1480642" y="1819770"/>
                </a:lnTo>
                <a:lnTo>
                  <a:pt x="1512875" y="1819770"/>
                </a:lnTo>
                <a:lnTo>
                  <a:pt x="1512875" y="1852003"/>
                </a:lnTo>
                <a:lnTo>
                  <a:pt x="1545107" y="1852003"/>
                </a:lnTo>
                <a:lnTo>
                  <a:pt x="1545107" y="1819770"/>
                </a:lnTo>
                <a:lnTo>
                  <a:pt x="1577340" y="1819770"/>
                </a:lnTo>
                <a:lnTo>
                  <a:pt x="1577340" y="1787538"/>
                </a:lnTo>
                <a:lnTo>
                  <a:pt x="1545107" y="1787538"/>
                </a:lnTo>
                <a:lnTo>
                  <a:pt x="1545107" y="1755305"/>
                </a:lnTo>
                <a:lnTo>
                  <a:pt x="1512875" y="1755305"/>
                </a:lnTo>
                <a:close/>
                <a:moveTo>
                  <a:pt x="1855775" y="1618145"/>
                </a:moveTo>
                <a:lnTo>
                  <a:pt x="1855775" y="1650378"/>
                </a:lnTo>
                <a:lnTo>
                  <a:pt x="1823542" y="1650378"/>
                </a:lnTo>
                <a:lnTo>
                  <a:pt x="1823542" y="1682610"/>
                </a:lnTo>
                <a:lnTo>
                  <a:pt x="1855775" y="1682610"/>
                </a:lnTo>
                <a:lnTo>
                  <a:pt x="1855775" y="1714843"/>
                </a:lnTo>
                <a:lnTo>
                  <a:pt x="1888007" y="1714843"/>
                </a:lnTo>
                <a:lnTo>
                  <a:pt x="1888007" y="1682610"/>
                </a:lnTo>
                <a:lnTo>
                  <a:pt x="1920240" y="1682610"/>
                </a:lnTo>
                <a:lnTo>
                  <a:pt x="1920240" y="1650378"/>
                </a:lnTo>
                <a:lnTo>
                  <a:pt x="1888007" y="1650378"/>
                </a:lnTo>
                <a:lnTo>
                  <a:pt x="1888007" y="1618145"/>
                </a:lnTo>
                <a:lnTo>
                  <a:pt x="1855775" y="1618145"/>
                </a:lnTo>
                <a:close/>
                <a:moveTo>
                  <a:pt x="1375715" y="1755305"/>
                </a:moveTo>
                <a:lnTo>
                  <a:pt x="1375715" y="1787538"/>
                </a:lnTo>
                <a:lnTo>
                  <a:pt x="1343482" y="1787538"/>
                </a:lnTo>
                <a:lnTo>
                  <a:pt x="1343482" y="1819770"/>
                </a:lnTo>
                <a:lnTo>
                  <a:pt x="1375715" y="1819770"/>
                </a:lnTo>
                <a:lnTo>
                  <a:pt x="1375715" y="1852003"/>
                </a:lnTo>
                <a:lnTo>
                  <a:pt x="1407947" y="1852003"/>
                </a:lnTo>
                <a:lnTo>
                  <a:pt x="1407947" y="1819770"/>
                </a:lnTo>
                <a:lnTo>
                  <a:pt x="1440180" y="1819770"/>
                </a:lnTo>
                <a:lnTo>
                  <a:pt x="1440180" y="1787538"/>
                </a:lnTo>
                <a:lnTo>
                  <a:pt x="1407947" y="1787538"/>
                </a:lnTo>
                <a:lnTo>
                  <a:pt x="1407947" y="1755305"/>
                </a:lnTo>
                <a:lnTo>
                  <a:pt x="1375715" y="1755305"/>
                </a:lnTo>
                <a:close/>
                <a:moveTo>
                  <a:pt x="1718615" y="1618145"/>
                </a:moveTo>
                <a:lnTo>
                  <a:pt x="1718615" y="1650378"/>
                </a:lnTo>
                <a:lnTo>
                  <a:pt x="1686382" y="1650378"/>
                </a:lnTo>
                <a:lnTo>
                  <a:pt x="1686382" y="1682610"/>
                </a:lnTo>
                <a:lnTo>
                  <a:pt x="1718615" y="1682610"/>
                </a:lnTo>
                <a:lnTo>
                  <a:pt x="1718615" y="1714843"/>
                </a:lnTo>
                <a:lnTo>
                  <a:pt x="1750847" y="1714843"/>
                </a:lnTo>
                <a:lnTo>
                  <a:pt x="1750847" y="1682610"/>
                </a:lnTo>
                <a:lnTo>
                  <a:pt x="1783080" y="1682610"/>
                </a:lnTo>
                <a:lnTo>
                  <a:pt x="1783080" y="1650378"/>
                </a:lnTo>
                <a:lnTo>
                  <a:pt x="1750847" y="1650378"/>
                </a:lnTo>
                <a:lnTo>
                  <a:pt x="1750847" y="1618145"/>
                </a:lnTo>
                <a:lnTo>
                  <a:pt x="1718615" y="1618145"/>
                </a:lnTo>
                <a:close/>
                <a:moveTo>
                  <a:pt x="1787195" y="1755305"/>
                </a:moveTo>
                <a:lnTo>
                  <a:pt x="1787195" y="1787538"/>
                </a:lnTo>
                <a:lnTo>
                  <a:pt x="1754962" y="1787538"/>
                </a:lnTo>
                <a:lnTo>
                  <a:pt x="1754962" y="1819770"/>
                </a:lnTo>
                <a:lnTo>
                  <a:pt x="1787195" y="1819770"/>
                </a:lnTo>
                <a:lnTo>
                  <a:pt x="1787195" y="1852003"/>
                </a:lnTo>
                <a:lnTo>
                  <a:pt x="1819427" y="1852003"/>
                </a:lnTo>
                <a:lnTo>
                  <a:pt x="1819427" y="1819770"/>
                </a:lnTo>
                <a:lnTo>
                  <a:pt x="1851660" y="1819770"/>
                </a:lnTo>
                <a:lnTo>
                  <a:pt x="1851660" y="1787538"/>
                </a:lnTo>
                <a:lnTo>
                  <a:pt x="1819427" y="1787538"/>
                </a:lnTo>
                <a:lnTo>
                  <a:pt x="1819427" y="1755305"/>
                </a:lnTo>
                <a:lnTo>
                  <a:pt x="1787195" y="1755305"/>
                </a:lnTo>
                <a:close/>
                <a:moveTo>
                  <a:pt x="626135" y="1151801"/>
                </a:moveTo>
                <a:lnTo>
                  <a:pt x="648767" y="1151801"/>
                </a:lnTo>
                <a:lnTo>
                  <a:pt x="648767" y="1129170"/>
                </a:lnTo>
                <a:lnTo>
                  <a:pt x="671398" y="1129170"/>
                </a:lnTo>
                <a:lnTo>
                  <a:pt x="671398" y="1106538"/>
                </a:lnTo>
                <a:lnTo>
                  <a:pt x="648767" y="1106538"/>
                </a:lnTo>
                <a:lnTo>
                  <a:pt x="648767" y="1083907"/>
                </a:lnTo>
                <a:lnTo>
                  <a:pt x="626135" y="1083907"/>
                </a:lnTo>
                <a:lnTo>
                  <a:pt x="626135" y="1106538"/>
                </a:lnTo>
                <a:lnTo>
                  <a:pt x="603504" y="1106538"/>
                </a:lnTo>
                <a:lnTo>
                  <a:pt x="603504" y="1129170"/>
                </a:lnTo>
                <a:lnTo>
                  <a:pt x="626135" y="1129170"/>
                </a:lnTo>
                <a:lnTo>
                  <a:pt x="626135" y="1151801"/>
                </a:lnTo>
                <a:close/>
                <a:moveTo>
                  <a:pt x="697116" y="733463"/>
                </a:moveTo>
                <a:lnTo>
                  <a:pt x="714946" y="733463"/>
                </a:lnTo>
                <a:lnTo>
                  <a:pt x="714946" y="715289"/>
                </a:lnTo>
                <a:lnTo>
                  <a:pt x="733120" y="715289"/>
                </a:lnTo>
                <a:lnTo>
                  <a:pt x="733120" y="697459"/>
                </a:lnTo>
                <a:lnTo>
                  <a:pt x="714946" y="697459"/>
                </a:lnTo>
                <a:lnTo>
                  <a:pt x="714946" y="679285"/>
                </a:lnTo>
                <a:lnTo>
                  <a:pt x="697116" y="679285"/>
                </a:lnTo>
                <a:lnTo>
                  <a:pt x="697116" y="697459"/>
                </a:lnTo>
                <a:lnTo>
                  <a:pt x="678942" y="697459"/>
                </a:lnTo>
                <a:lnTo>
                  <a:pt x="678942" y="715289"/>
                </a:lnTo>
                <a:lnTo>
                  <a:pt x="697116" y="715289"/>
                </a:lnTo>
                <a:lnTo>
                  <a:pt x="697116" y="733463"/>
                </a:lnTo>
                <a:close/>
                <a:moveTo>
                  <a:pt x="695058" y="1013955"/>
                </a:moveTo>
                <a:lnTo>
                  <a:pt x="717004" y="1013955"/>
                </a:lnTo>
                <a:lnTo>
                  <a:pt x="717004" y="991667"/>
                </a:lnTo>
                <a:lnTo>
                  <a:pt x="739292" y="991667"/>
                </a:lnTo>
                <a:lnTo>
                  <a:pt x="739292" y="969721"/>
                </a:lnTo>
                <a:lnTo>
                  <a:pt x="717004" y="969721"/>
                </a:lnTo>
                <a:lnTo>
                  <a:pt x="717004" y="947433"/>
                </a:lnTo>
                <a:lnTo>
                  <a:pt x="695058" y="947433"/>
                </a:lnTo>
                <a:lnTo>
                  <a:pt x="695058" y="969721"/>
                </a:lnTo>
                <a:lnTo>
                  <a:pt x="672770" y="969721"/>
                </a:lnTo>
                <a:lnTo>
                  <a:pt x="672770" y="991667"/>
                </a:lnTo>
                <a:lnTo>
                  <a:pt x="695058" y="991667"/>
                </a:lnTo>
                <a:lnTo>
                  <a:pt x="695058" y="1013955"/>
                </a:lnTo>
                <a:close/>
                <a:moveTo>
                  <a:pt x="766381" y="594246"/>
                </a:moveTo>
                <a:lnTo>
                  <a:pt x="782841" y="594246"/>
                </a:lnTo>
                <a:lnTo>
                  <a:pt x="782841" y="577444"/>
                </a:lnTo>
                <a:lnTo>
                  <a:pt x="799643" y="577444"/>
                </a:lnTo>
                <a:lnTo>
                  <a:pt x="799643" y="560984"/>
                </a:lnTo>
                <a:lnTo>
                  <a:pt x="782841" y="560984"/>
                </a:lnTo>
                <a:lnTo>
                  <a:pt x="782841" y="544182"/>
                </a:lnTo>
                <a:lnTo>
                  <a:pt x="766381" y="544182"/>
                </a:lnTo>
                <a:lnTo>
                  <a:pt x="766381" y="560984"/>
                </a:lnTo>
                <a:lnTo>
                  <a:pt x="749579" y="560984"/>
                </a:lnTo>
                <a:lnTo>
                  <a:pt x="749579" y="577444"/>
                </a:lnTo>
                <a:lnTo>
                  <a:pt x="766381" y="577444"/>
                </a:lnTo>
                <a:lnTo>
                  <a:pt x="766381" y="594246"/>
                </a:lnTo>
                <a:close/>
                <a:moveTo>
                  <a:pt x="763981" y="875424"/>
                </a:moveTo>
                <a:lnTo>
                  <a:pt x="785241" y="875424"/>
                </a:lnTo>
                <a:lnTo>
                  <a:pt x="785241" y="854164"/>
                </a:lnTo>
                <a:lnTo>
                  <a:pt x="806501" y="854164"/>
                </a:lnTo>
                <a:lnTo>
                  <a:pt x="806501" y="832904"/>
                </a:lnTo>
                <a:lnTo>
                  <a:pt x="785241" y="832904"/>
                </a:lnTo>
                <a:lnTo>
                  <a:pt x="785241" y="811644"/>
                </a:lnTo>
                <a:lnTo>
                  <a:pt x="763981" y="811644"/>
                </a:lnTo>
                <a:lnTo>
                  <a:pt x="763981" y="832904"/>
                </a:lnTo>
                <a:lnTo>
                  <a:pt x="742721" y="832904"/>
                </a:lnTo>
                <a:lnTo>
                  <a:pt x="742721" y="854164"/>
                </a:lnTo>
                <a:lnTo>
                  <a:pt x="763981" y="854164"/>
                </a:lnTo>
                <a:lnTo>
                  <a:pt x="763981" y="875424"/>
                </a:lnTo>
                <a:close/>
                <a:moveTo>
                  <a:pt x="630250" y="590817"/>
                </a:moveTo>
                <a:lnTo>
                  <a:pt x="644652" y="590817"/>
                </a:lnTo>
                <a:lnTo>
                  <a:pt x="644652" y="576415"/>
                </a:lnTo>
                <a:lnTo>
                  <a:pt x="659054" y="576415"/>
                </a:lnTo>
                <a:lnTo>
                  <a:pt x="659054" y="562013"/>
                </a:lnTo>
                <a:lnTo>
                  <a:pt x="644652" y="562013"/>
                </a:lnTo>
                <a:lnTo>
                  <a:pt x="644652" y="547611"/>
                </a:lnTo>
                <a:lnTo>
                  <a:pt x="630250" y="547611"/>
                </a:lnTo>
                <a:lnTo>
                  <a:pt x="630250" y="562013"/>
                </a:lnTo>
                <a:lnTo>
                  <a:pt x="615848" y="562013"/>
                </a:lnTo>
                <a:lnTo>
                  <a:pt x="615848" y="576415"/>
                </a:lnTo>
                <a:lnTo>
                  <a:pt x="630250" y="576415"/>
                </a:lnTo>
                <a:lnTo>
                  <a:pt x="630250" y="590817"/>
                </a:lnTo>
                <a:close/>
                <a:moveTo>
                  <a:pt x="699516" y="451256"/>
                </a:moveTo>
                <a:lnTo>
                  <a:pt x="712546" y="451256"/>
                </a:lnTo>
                <a:lnTo>
                  <a:pt x="712546" y="438569"/>
                </a:lnTo>
                <a:lnTo>
                  <a:pt x="725233" y="438569"/>
                </a:lnTo>
                <a:lnTo>
                  <a:pt x="725233" y="425539"/>
                </a:lnTo>
                <a:lnTo>
                  <a:pt x="712546" y="425539"/>
                </a:lnTo>
                <a:lnTo>
                  <a:pt x="712546" y="412852"/>
                </a:lnTo>
                <a:lnTo>
                  <a:pt x="699516" y="412852"/>
                </a:lnTo>
                <a:lnTo>
                  <a:pt x="699516" y="425539"/>
                </a:lnTo>
                <a:lnTo>
                  <a:pt x="686829" y="425539"/>
                </a:lnTo>
                <a:lnTo>
                  <a:pt x="686829" y="438569"/>
                </a:lnTo>
                <a:lnTo>
                  <a:pt x="699516" y="438569"/>
                </a:lnTo>
                <a:lnTo>
                  <a:pt x="699516" y="451256"/>
                </a:lnTo>
                <a:close/>
                <a:moveTo>
                  <a:pt x="627850" y="871995"/>
                </a:moveTo>
                <a:lnTo>
                  <a:pt x="647052" y="871995"/>
                </a:lnTo>
                <a:lnTo>
                  <a:pt x="647052" y="853135"/>
                </a:lnTo>
                <a:lnTo>
                  <a:pt x="665912" y="853135"/>
                </a:lnTo>
                <a:lnTo>
                  <a:pt x="665912" y="833933"/>
                </a:lnTo>
                <a:lnTo>
                  <a:pt x="647052" y="833933"/>
                </a:lnTo>
                <a:lnTo>
                  <a:pt x="647052" y="815073"/>
                </a:lnTo>
                <a:lnTo>
                  <a:pt x="627850" y="815073"/>
                </a:lnTo>
                <a:lnTo>
                  <a:pt x="627850" y="833933"/>
                </a:lnTo>
                <a:lnTo>
                  <a:pt x="608990" y="833933"/>
                </a:lnTo>
                <a:lnTo>
                  <a:pt x="608990" y="853135"/>
                </a:lnTo>
                <a:lnTo>
                  <a:pt x="627850" y="853135"/>
                </a:lnTo>
                <a:lnTo>
                  <a:pt x="627850" y="871995"/>
                </a:lnTo>
                <a:close/>
                <a:moveTo>
                  <a:pt x="557555" y="1289304"/>
                </a:moveTo>
                <a:lnTo>
                  <a:pt x="580187" y="1289304"/>
                </a:lnTo>
                <a:lnTo>
                  <a:pt x="580187" y="1266330"/>
                </a:lnTo>
                <a:lnTo>
                  <a:pt x="603161" y="1266330"/>
                </a:lnTo>
                <a:lnTo>
                  <a:pt x="603161" y="1243698"/>
                </a:lnTo>
                <a:lnTo>
                  <a:pt x="580187" y="1243698"/>
                </a:lnTo>
                <a:lnTo>
                  <a:pt x="580187" y="1220724"/>
                </a:lnTo>
                <a:lnTo>
                  <a:pt x="557555" y="1220724"/>
                </a:lnTo>
                <a:lnTo>
                  <a:pt x="557555" y="1243698"/>
                </a:lnTo>
                <a:lnTo>
                  <a:pt x="534581" y="1243698"/>
                </a:lnTo>
                <a:lnTo>
                  <a:pt x="534581" y="1266330"/>
                </a:lnTo>
                <a:lnTo>
                  <a:pt x="557555" y="1266330"/>
                </a:lnTo>
                <a:lnTo>
                  <a:pt x="557555" y="1289304"/>
                </a:lnTo>
                <a:close/>
                <a:moveTo>
                  <a:pt x="560984" y="729691"/>
                </a:moveTo>
                <a:lnTo>
                  <a:pt x="576758" y="729691"/>
                </a:lnTo>
                <a:lnTo>
                  <a:pt x="576758" y="714261"/>
                </a:lnTo>
                <a:lnTo>
                  <a:pt x="592188" y="714261"/>
                </a:lnTo>
                <a:lnTo>
                  <a:pt x="592188" y="698487"/>
                </a:lnTo>
                <a:lnTo>
                  <a:pt x="576758" y="698487"/>
                </a:lnTo>
                <a:lnTo>
                  <a:pt x="576758" y="683057"/>
                </a:lnTo>
                <a:lnTo>
                  <a:pt x="560984" y="683057"/>
                </a:lnTo>
                <a:lnTo>
                  <a:pt x="560984" y="698487"/>
                </a:lnTo>
                <a:lnTo>
                  <a:pt x="545554" y="698487"/>
                </a:lnTo>
                <a:lnTo>
                  <a:pt x="545554" y="714261"/>
                </a:lnTo>
                <a:lnTo>
                  <a:pt x="560984" y="714261"/>
                </a:lnTo>
                <a:lnTo>
                  <a:pt x="560984" y="729691"/>
                </a:lnTo>
                <a:close/>
                <a:moveTo>
                  <a:pt x="149504" y="1552994"/>
                </a:moveTo>
                <a:lnTo>
                  <a:pt x="165278" y="1552994"/>
                </a:lnTo>
                <a:lnTo>
                  <a:pt x="165278" y="1537221"/>
                </a:lnTo>
                <a:lnTo>
                  <a:pt x="181051" y="1537221"/>
                </a:lnTo>
                <a:lnTo>
                  <a:pt x="181051" y="1521447"/>
                </a:lnTo>
                <a:lnTo>
                  <a:pt x="165278" y="1521447"/>
                </a:lnTo>
                <a:lnTo>
                  <a:pt x="165278" y="1505674"/>
                </a:lnTo>
                <a:lnTo>
                  <a:pt x="149504" y="1505674"/>
                </a:lnTo>
                <a:lnTo>
                  <a:pt x="149504" y="1521447"/>
                </a:lnTo>
                <a:lnTo>
                  <a:pt x="133731" y="1521447"/>
                </a:lnTo>
                <a:lnTo>
                  <a:pt x="133731" y="1537221"/>
                </a:lnTo>
                <a:lnTo>
                  <a:pt x="149504" y="1537221"/>
                </a:lnTo>
                <a:lnTo>
                  <a:pt x="149504" y="1552994"/>
                </a:lnTo>
                <a:close/>
                <a:moveTo>
                  <a:pt x="558927" y="1010183"/>
                </a:moveTo>
                <a:lnTo>
                  <a:pt x="578815" y="1010183"/>
                </a:lnTo>
                <a:lnTo>
                  <a:pt x="578815" y="990638"/>
                </a:lnTo>
                <a:lnTo>
                  <a:pt x="598360" y="990638"/>
                </a:lnTo>
                <a:lnTo>
                  <a:pt x="598360" y="970750"/>
                </a:lnTo>
                <a:lnTo>
                  <a:pt x="578815" y="970750"/>
                </a:lnTo>
                <a:lnTo>
                  <a:pt x="578815" y="951205"/>
                </a:lnTo>
                <a:lnTo>
                  <a:pt x="558927" y="951205"/>
                </a:lnTo>
                <a:lnTo>
                  <a:pt x="558927" y="970750"/>
                </a:lnTo>
                <a:lnTo>
                  <a:pt x="539382" y="970750"/>
                </a:lnTo>
                <a:lnTo>
                  <a:pt x="539382" y="990638"/>
                </a:lnTo>
                <a:lnTo>
                  <a:pt x="558927" y="990638"/>
                </a:lnTo>
                <a:lnTo>
                  <a:pt x="558927" y="1010183"/>
                </a:lnTo>
                <a:close/>
                <a:moveTo>
                  <a:pt x="969378" y="739635"/>
                </a:moveTo>
                <a:lnTo>
                  <a:pt x="991324" y="739635"/>
                </a:lnTo>
                <a:lnTo>
                  <a:pt x="991324" y="717347"/>
                </a:lnTo>
                <a:lnTo>
                  <a:pt x="1013612" y="717347"/>
                </a:lnTo>
                <a:lnTo>
                  <a:pt x="1013612" y="695401"/>
                </a:lnTo>
                <a:lnTo>
                  <a:pt x="991324" y="695401"/>
                </a:lnTo>
                <a:lnTo>
                  <a:pt x="991324" y="673113"/>
                </a:lnTo>
                <a:lnTo>
                  <a:pt x="969378" y="673113"/>
                </a:lnTo>
                <a:lnTo>
                  <a:pt x="969378" y="695401"/>
                </a:lnTo>
                <a:lnTo>
                  <a:pt x="947090" y="695401"/>
                </a:lnTo>
                <a:lnTo>
                  <a:pt x="947090" y="717347"/>
                </a:lnTo>
                <a:lnTo>
                  <a:pt x="969378" y="717347"/>
                </a:lnTo>
                <a:lnTo>
                  <a:pt x="969378" y="739635"/>
                </a:lnTo>
                <a:close/>
                <a:moveTo>
                  <a:pt x="2505227" y="2126323"/>
                </a:moveTo>
                <a:lnTo>
                  <a:pt x="2505227" y="2094090"/>
                </a:lnTo>
                <a:lnTo>
                  <a:pt x="2537460" y="2094090"/>
                </a:lnTo>
                <a:lnTo>
                  <a:pt x="2537460" y="2061858"/>
                </a:lnTo>
                <a:lnTo>
                  <a:pt x="2505227" y="2061858"/>
                </a:lnTo>
                <a:lnTo>
                  <a:pt x="2505227" y="2029625"/>
                </a:lnTo>
                <a:lnTo>
                  <a:pt x="2472995" y="2029625"/>
                </a:lnTo>
                <a:lnTo>
                  <a:pt x="2472995" y="2061858"/>
                </a:lnTo>
                <a:lnTo>
                  <a:pt x="2440762" y="2061858"/>
                </a:lnTo>
                <a:lnTo>
                  <a:pt x="2440762" y="2094090"/>
                </a:lnTo>
                <a:lnTo>
                  <a:pt x="2472995" y="2094090"/>
                </a:lnTo>
                <a:lnTo>
                  <a:pt x="2472995" y="2126323"/>
                </a:lnTo>
                <a:lnTo>
                  <a:pt x="2505227" y="2126323"/>
                </a:lnTo>
                <a:close/>
                <a:moveTo>
                  <a:pt x="971779" y="457429"/>
                </a:moveTo>
                <a:lnTo>
                  <a:pt x="988924" y="457429"/>
                </a:lnTo>
                <a:lnTo>
                  <a:pt x="988924" y="440627"/>
                </a:lnTo>
                <a:lnTo>
                  <a:pt x="1005726" y="440627"/>
                </a:lnTo>
                <a:lnTo>
                  <a:pt x="1005726" y="423482"/>
                </a:lnTo>
                <a:lnTo>
                  <a:pt x="988924" y="423482"/>
                </a:lnTo>
                <a:lnTo>
                  <a:pt x="988924" y="406679"/>
                </a:lnTo>
                <a:lnTo>
                  <a:pt x="971779" y="406679"/>
                </a:lnTo>
                <a:lnTo>
                  <a:pt x="971779" y="423482"/>
                </a:lnTo>
                <a:lnTo>
                  <a:pt x="954976" y="423482"/>
                </a:lnTo>
                <a:lnTo>
                  <a:pt x="954976" y="440627"/>
                </a:lnTo>
                <a:lnTo>
                  <a:pt x="971779" y="440627"/>
                </a:lnTo>
                <a:lnTo>
                  <a:pt x="971779" y="457429"/>
                </a:lnTo>
                <a:close/>
                <a:moveTo>
                  <a:pt x="1041387" y="317183"/>
                </a:moveTo>
                <a:lnTo>
                  <a:pt x="1056475" y="317183"/>
                </a:lnTo>
                <a:lnTo>
                  <a:pt x="1056475" y="302438"/>
                </a:lnTo>
                <a:lnTo>
                  <a:pt x="1071220" y="302438"/>
                </a:lnTo>
                <a:lnTo>
                  <a:pt x="1071220" y="287350"/>
                </a:lnTo>
                <a:lnTo>
                  <a:pt x="1056475" y="287350"/>
                </a:lnTo>
                <a:lnTo>
                  <a:pt x="1056475" y="272606"/>
                </a:lnTo>
                <a:lnTo>
                  <a:pt x="1041387" y="272606"/>
                </a:lnTo>
                <a:lnTo>
                  <a:pt x="1041387" y="287350"/>
                </a:lnTo>
                <a:lnTo>
                  <a:pt x="1026643" y="287350"/>
                </a:lnTo>
                <a:lnTo>
                  <a:pt x="1026643" y="302438"/>
                </a:lnTo>
                <a:lnTo>
                  <a:pt x="1041387" y="302438"/>
                </a:lnTo>
                <a:lnTo>
                  <a:pt x="1041387" y="317183"/>
                </a:lnTo>
                <a:close/>
                <a:moveTo>
                  <a:pt x="835647" y="454685"/>
                </a:moveTo>
                <a:lnTo>
                  <a:pt x="850735" y="454685"/>
                </a:lnTo>
                <a:lnTo>
                  <a:pt x="850735" y="439598"/>
                </a:lnTo>
                <a:lnTo>
                  <a:pt x="865822" y="439598"/>
                </a:lnTo>
                <a:lnTo>
                  <a:pt x="865822" y="424510"/>
                </a:lnTo>
                <a:lnTo>
                  <a:pt x="850735" y="424510"/>
                </a:lnTo>
                <a:lnTo>
                  <a:pt x="850735" y="409423"/>
                </a:lnTo>
                <a:lnTo>
                  <a:pt x="835647" y="409423"/>
                </a:lnTo>
                <a:lnTo>
                  <a:pt x="835647" y="424510"/>
                </a:lnTo>
                <a:lnTo>
                  <a:pt x="820560" y="424510"/>
                </a:lnTo>
                <a:lnTo>
                  <a:pt x="820560" y="439598"/>
                </a:lnTo>
                <a:lnTo>
                  <a:pt x="835647" y="439598"/>
                </a:lnTo>
                <a:lnTo>
                  <a:pt x="835647" y="454685"/>
                </a:lnTo>
                <a:close/>
                <a:moveTo>
                  <a:pt x="900112" y="878510"/>
                </a:moveTo>
                <a:lnTo>
                  <a:pt x="923430" y="878510"/>
                </a:lnTo>
                <a:lnTo>
                  <a:pt x="923430" y="855193"/>
                </a:lnTo>
                <a:lnTo>
                  <a:pt x="946747" y="855193"/>
                </a:lnTo>
                <a:lnTo>
                  <a:pt x="946747" y="831875"/>
                </a:lnTo>
                <a:lnTo>
                  <a:pt x="923430" y="831875"/>
                </a:lnTo>
                <a:lnTo>
                  <a:pt x="923430" y="808558"/>
                </a:lnTo>
                <a:lnTo>
                  <a:pt x="900112" y="808558"/>
                </a:lnTo>
                <a:lnTo>
                  <a:pt x="900112" y="831875"/>
                </a:lnTo>
                <a:lnTo>
                  <a:pt x="876795" y="831875"/>
                </a:lnTo>
                <a:lnTo>
                  <a:pt x="876795" y="855193"/>
                </a:lnTo>
                <a:lnTo>
                  <a:pt x="900112" y="855193"/>
                </a:lnTo>
                <a:lnTo>
                  <a:pt x="900112" y="878510"/>
                </a:lnTo>
                <a:close/>
                <a:moveTo>
                  <a:pt x="905256" y="314439"/>
                </a:moveTo>
                <a:lnTo>
                  <a:pt x="918286" y="314439"/>
                </a:lnTo>
                <a:lnTo>
                  <a:pt x="918286" y="301409"/>
                </a:lnTo>
                <a:lnTo>
                  <a:pt x="931316" y="301409"/>
                </a:lnTo>
                <a:lnTo>
                  <a:pt x="931316" y="288379"/>
                </a:lnTo>
                <a:lnTo>
                  <a:pt x="918286" y="288379"/>
                </a:lnTo>
                <a:lnTo>
                  <a:pt x="918286" y="275349"/>
                </a:lnTo>
                <a:lnTo>
                  <a:pt x="905256" y="275349"/>
                </a:lnTo>
                <a:lnTo>
                  <a:pt x="905256" y="288379"/>
                </a:lnTo>
                <a:lnTo>
                  <a:pt x="892226" y="288379"/>
                </a:lnTo>
                <a:lnTo>
                  <a:pt x="892226" y="301409"/>
                </a:lnTo>
                <a:lnTo>
                  <a:pt x="905256" y="301409"/>
                </a:lnTo>
                <a:lnTo>
                  <a:pt x="905256" y="314439"/>
                </a:lnTo>
                <a:close/>
                <a:moveTo>
                  <a:pt x="833247" y="736549"/>
                </a:moveTo>
                <a:lnTo>
                  <a:pt x="853135" y="736549"/>
                </a:lnTo>
                <a:lnTo>
                  <a:pt x="853135" y="716318"/>
                </a:lnTo>
                <a:lnTo>
                  <a:pt x="873366" y="716318"/>
                </a:lnTo>
                <a:lnTo>
                  <a:pt x="873366" y="696430"/>
                </a:lnTo>
                <a:lnTo>
                  <a:pt x="853135" y="696430"/>
                </a:lnTo>
                <a:lnTo>
                  <a:pt x="853135" y="676199"/>
                </a:lnTo>
                <a:lnTo>
                  <a:pt x="833247" y="676199"/>
                </a:lnTo>
                <a:lnTo>
                  <a:pt x="833247" y="696430"/>
                </a:lnTo>
                <a:lnTo>
                  <a:pt x="813016" y="696430"/>
                </a:lnTo>
                <a:lnTo>
                  <a:pt x="813016" y="716318"/>
                </a:lnTo>
                <a:lnTo>
                  <a:pt x="833247" y="716318"/>
                </a:lnTo>
                <a:lnTo>
                  <a:pt x="833247" y="736549"/>
                </a:lnTo>
                <a:close/>
                <a:moveTo>
                  <a:pt x="902513" y="597332"/>
                </a:moveTo>
                <a:lnTo>
                  <a:pt x="921029" y="597332"/>
                </a:lnTo>
                <a:lnTo>
                  <a:pt x="921029" y="578472"/>
                </a:lnTo>
                <a:lnTo>
                  <a:pt x="939889" y="578472"/>
                </a:lnTo>
                <a:lnTo>
                  <a:pt x="939889" y="559956"/>
                </a:lnTo>
                <a:lnTo>
                  <a:pt x="921029" y="559956"/>
                </a:lnTo>
                <a:lnTo>
                  <a:pt x="921029" y="541096"/>
                </a:lnTo>
                <a:lnTo>
                  <a:pt x="902513" y="541096"/>
                </a:lnTo>
                <a:lnTo>
                  <a:pt x="902513" y="559956"/>
                </a:lnTo>
                <a:lnTo>
                  <a:pt x="883653" y="559956"/>
                </a:lnTo>
                <a:lnTo>
                  <a:pt x="883653" y="578472"/>
                </a:lnTo>
                <a:lnTo>
                  <a:pt x="902513" y="578472"/>
                </a:lnTo>
                <a:lnTo>
                  <a:pt x="902513" y="597332"/>
                </a:lnTo>
                <a:close/>
                <a:moveTo>
                  <a:pt x="490347" y="1147686"/>
                </a:moveTo>
                <a:lnTo>
                  <a:pt x="510235" y="1147686"/>
                </a:lnTo>
                <a:lnTo>
                  <a:pt x="510235" y="1127798"/>
                </a:lnTo>
                <a:lnTo>
                  <a:pt x="530123" y="1127798"/>
                </a:lnTo>
                <a:lnTo>
                  <a:pt x="530123" y="1107910"/>
                </a:lnTo>
                <a:lnTo>
                  <a:pt x="510235" y="1107910"/>
                </a:lnTo>
                <a:lnTo>
                  <a:pt x="510235" y="1088022"/>
                </a:lnTo>
                <a:lnTo>
                  <a:pt x="490347" y="1088022"/>
                </a:lnTo>
                <a:lnTo>
                  <a:pt x="490347" y="1107910"/>
                </a:lnTo>
                <a:lnTo>
                  <a:pt x="470459" y="1107910"/>
                </a:lnTo>
                <a:lnTo>
                  <a:pt x="470459" y="1127798"/>
                </a:lnTo>
                <a:lnTo>
                  <a:pt x="490347" y="1127798"/>
                </a:lnTo>
                <a:lnTo>
                  <a:pt x="490347" y="1147686"/>
                </a:lnTo>
                <a:close/>
                <a:moveTo>
                  <a:pt x="494462" y="587045"/>
                </a:moveTo>
                <a:lnTo>
                  <a:pt x="506120" y="587045"/>
                </a:lnTo>
                <a:lnTo>
                  <a:pt x="506120" y="575043"/>
                </a:lnTo>
                <a:lnTo>
                  <a:pt x="518122" y="575043"/>
                </a:lnTo>
                <a:lnTo>
                  <a:pt x="518122" y="563385"/>
                </a:lnTo>
                <a:lnTo>
                  <a:pt x="506120" y="563385"/>
                </a:lnTo>
                <a:lnTo>
                  <a:pt x="506120" y="551383"/>
                </a:lnTo>
                <a:lnTo>
                  <a:pt x="494462" y="551383"/>
                </a:lnTo>
                <a:lnTo>
                  <a:pt x="494462" y="563385"/>
                </a:lnTo>
                <a:lnTo>
                  <a:pt x="482460" y="563385"/>
                </a:lnTo>
                <a:lnTo>
                  <a:pt x="482460" y="575043"/>
                </a:lnTo>
                <a:lnTo>
                  <a:pt x="494462" y="575043"/>
                </a:lnTo>
                <a:lnTo>
                  <a:pt x="494462" y="587045"/>
                </a:lnTo>
                <a:close/>
                <a:moveTo>
                  <a:pt x="287693" y="1001611"/>
                </a:moveTo>
                <a:lnTo>
                  <a:pt x="301409" y="1001611"/>
                </a:lnTo>
                <a:lnTo>
                  <a:pt x="301409" y="987552"/>
                </a:lnTo>
                <a:lnTo>
                  <a:pt x="315468" y="987552"/>
                </a:lnTo>
                <a:lnTo>
                  <a:pt x="315468" y="973836"/>
                </a:lnTo>
                <a:lnTo>
                  <a:pt x="301409" y="973836"/>
                </a:lnTo>
                <a:lnTo>
                  <a:pt x="301409" y="959777"/>
                </a:lnTo>
                <a:lnTo>
                  <a:pt x="287693" y="959777"/>
                </a:lnTo>
                <a:lnTo>
                  <a:pt x="287693" y="973836"/>
                </a:lnTo>
                <a:lnTo>
                  <a:pt x="273634" y="973836"/>
                </a:lnTo>
                <a:lnTo>
                  <a:pt x="273634" y="987552"/>
                </a:lnTo>
                <a:lnTo>
                  <a:pt x="287693" y="987552"/>
                </a:lnTo>
                <a:lnTo>
                  <a:pt x="287693" y="1001611"/>
                </a:lnTo>
                <a:close/>
                <a:moveTo>
                  <a:pt x="285979" y="1280732"/>
                </a:moveTo>
                <a:lnTo>
                  <a:pt x="303124" y="1280732"/>
                </a:lnTo>
                <a:lnTo>
                  <a:pt x="303124" y="1263587"/>
                </a:lnTo>
                <a:lnTo>
                  <a:pt x="320269" y="1263587"/>
                </a:lnTo>
                <a:lnTo>
                  <a:pt x="320269" y="1246442"/>
                </a:lnTo>
                <a:lnTo>
                  <a:pt x="303124" y="1246442"/>
                </a:lnTo>
                <a:lnTo>
                  <a:pt x="303124" y="1229297"/>
                </a:lnTo>
                <a:lnTo>
                  <a:pt x="285979" y="1229297"/>
                </a:lnTo>
                <a:lnTo>
                  <a:pt x="285979" y="1246442"/>
                </a:lnTo>
                <a:lnTo>
                  <a:pt x="268834" y="1246442"/>
                </a:lnTo>
                <a:lnTo>
                  <a:pt x="268834" y="1263587"/>
                </a:lnTo>
                <a:lnTo>
                  <a:pt x="285979" y="1263587"/>
                </a:lnTo>
                <a:lnTo>
                  <a:pt x="285979" y="1280732"/>
                </a:lnTo>
                <a:close/>
                <a:moveTo>
                  <a:pt x="352501" y="1698384"/>
                </a:moveTo>
                <a:lnTo>
                  <a:pt x="373761" y="1698384"/>
                </a:lnTo>
                <a:lnTo>
                  <a:pt x="373761" y="1677124"/>
                </a:lnTo>
                <a:lnTo>
                  <a:pt x="395021" y="1677124"/>
                </a:lnTo>
                <a:lnTo>
                  <a:pt x="395021" y="1655864"/>
                </a:lnTo>
                <a:lnTo>
                  <a:pt x="373761" y="1655864"/>
                </a:lnTo>
                <a:lnTo>
                  <a:pt x="373761" y="1634604"/>
                </a:lnTo>
                <a:lnTo>
                  <a:pt x="352501" y="1634604"/>
                </a:lnTo>
                <a:lnTo>
                  <a:pt x="352501" y="1655864"/>
                </a:lnTo>
                <a:lnTo>
                  <a:pt x="331241" y="1655864"/>
                </a:lnTo>
                <a:lnTo>
                  <a:pt x="331241" y="1677124"/>
                </a:lnTo>
                <a:lnTo>
                  <a:pt x="352501" y="1677124"/>
                </a:lnTo>
                <a:lnTo>
                  <a:pt x="352501" y="1698384"/>
                </a:lnTo>
                <a:close/>
                <a:moveTo>
                  <a:pt x="353187" y="1421663"/>
                </a:moveTo>
                <a:lnTo>
                  <a:pt x="373075" y="1421663"/>
                </a:lnTo>
                <a:lnTo>
                  <a:pt x="373075" y="1402118"/>
                </a:lnTo>
                <a:lnTo>
                  <a:pt x="392620" y="1402118"/>
                </a:lnTo>
                <a:lnTo>
                  <a:pt x="392620" y="1382230"/>
                </a:lnTo>
                <a:lnTo>
                  <a:pt x="373075" y="1382230"/>
                </a:lnTo>
                <a:lnTo>
                  <a:pt x="373075" y="1362685"/>
                </a:lnTo>
                <a:lnTo>
                  <a:pt x="353187" y="1362685"/>
                </a:lnTo>
                <a:lnTo>
                  <a:pt x="353187" y="1382230"/>
                </a:lnTo>
                <a:lnTo>
                  <a:pt x="333642" y="1382230"/>
                </a:lnTo>
                <a:lnTo>
                  <a:pt x="333642" y="1402118"/>
                </a:lnTo>
                <a:lnTo>
                  <a:pt x="353187" y="1402118"/>
                </a:lnTo>
                <a:lnTo>
                  <a:pt x="353187" y="1421663"/>
                </a:lnTo>
                <a:close/>
                <a:moveTo>
                  <a:pt x="150533" y="1275931"/>
                </a:moveTo>
                <a:lnTo>
                  <a:pt x="164249" y="1275931"/>
                </a:lnTo>
                <a:lnTo>
                  <a:pt x="164249" y="1261872"/>
                </a:lnTo>
                <a:lnTo>
                  <a:pt x="178308" y="1261872"/>
                </a:lnTo>
                <a:lnTo>
                  <a:pt x="178308" y="1248156"/>
                </a:lnTo>
                <a:lnTo>
                  <a:pt x="164249" y="1248156"/>
                </a:lnTo>
                <a:lnTo>
                  <a:pt x="164249" y="1234097"/>
                </a:lnTo>
                <a:lnTo>
                  <a:pt x="150533" y="1234097"/>
                </a:lnTo>
                <a:lnTo>
                  <a:pt x="150533" y="1248156"/>
                </a:lnTo>
                <a:lnTo>
                  <a:pt x="136474" y="1248156"/>
                </a:lnTo>
                <a:lnTo>
                  <a:pt x="136474" y="1261872"/>
                </a:lnTo>
                <a:lnTo>
                  <a:pt x="150533" y="1261872"/>
                </a:lnTo>
                <a:lnTo>
                  <a:pt x="150533" y="1275931"/>
                </a:lnTo>
                <a:close/>
                <a:moveTo>
                  <a:pt x="219113" y="1138771"/>
                </a:moveTo>
                <a:lnTo>
                  <a:pt x="232829" y="1138771"/>
                </a:lnTo>
                <a:lnTo>
                  <a:pt x="232829" y="1124712"/>
                </a:lnTo>
                <a:lnTo>
                  <a:pt x="246888" y="1124712"/>
                </a:lnTo>
                <a:lnTo>
                  <a:pt x="246888" y="1110996"/>
                </a:lnTo>
                <a:lnTo>
                  <a:pt x="232829" y="1110996"/>
                </a:lnTo>
                <a:lnTo>
                  <a:pt x="232829" y="1096937"/>
                </a:lnTo>
                <a:lnTo>
                  <a:pt x="219113" y="1096937"/>
                </a:lnTo>
                <a:lnTo>
                  <a:pt x="219113" y="1110996"/>
                </a:lnTo>
                <a:lnTo>
                  <a:pt x="205054" y="1110996"/>
                </a:lnTo>
                <a:lnTo>
                  <a:pt x="205054" y="1124712"/>
                </a:lnTo>
                <a:lnTo>
                  <a:pt x="219113" y="1124712"/>
                </a:lnTo>
                <a:lnTo>
                  <a:pt x="219113" y="1138771"/>
                </a:lnTo>
                <a:close/>
                <a:moveTo>
                  <a:pt x="216713" y="1693926"/>
                </a:moveTo>
                <a:lnTo>
                  <a:pt x="235229" y="1693926"/>
                </a:lnTo>
                <a:lnTo>
                  <a:pt x="235229" y="1675752"/>
                </a:lnTo>
                <a:lnTo>
                  <a:pt x="253403" y="1675752"/>
                </a:lnTo>
                <a:lnTo>
                  <a:pt x="253403" y="1657236"/>
                </a:lnTo>
                <a:lnTo>
                  <a:pt x="235229" y="1657236"/>
                </a:lnTo>
                <a:lnTo>
                  <a:pt x="235229" y="1639062"/>
                </a:lnTo>
                <a:lnTo>
                  <a:pt x="216713" y="1639062"/>
                </a:lnTo>
                <a:lnTo>
                  <a:pt x="216713" y="1657236"/>
                </a:lnTo>
                <a:lnTo>
                  <a:pt x="198539" y="1657236"/>
                </a:lnTo>
                <a:lnTo>
                  <a:pt x="198539" y="1675752"/>
                </a:lnTo>
                <a:lnTo>
                  <a:pt x="216713" y="1675752"/>
                </a:lnTo>
                <a:lnTo>
                  <a:pt x="216713" y="1693926"/>
                </a:lnTo>
                <a:close/>
                <a:moveTo>
                  <a:pt x="354559" y="1143572"/>
                </a:moveTo>
                <a:lnTo>
                  <a:pt x="371704" y="1143572"/>
                </a:lnTo>
                <a:lnTo>
                  <a:pt x="371704" y="1126427"/>
                </a:lnTo>
                <a:lnTo>
                  <a:pt x="388849" y="1126427"/>
                </a:lnTo>
                <a:lnTo>
                  <a:pt x="388849" y="1109282"/>
                </a:lnTo>
                <a:lnTo>
                  <a:pt x="371704" y="1109282"/>
                </a:lnTo>
                <a:lnTo>
                  <a:pt x="371704" y="1092137"/>
                </a:lnTo>
                <a:lnTo>
                  <a:pt x="354559" y="1092137"/>
                </a:lnTo>
                <a:lnTo>
                  <a:pt x="354559" y="1109282"/>
                </a:lnTo>
                <a:lnTo>
                  <a:pt x="337414" y="1109282"/>
                </a:lnTo>
                <a:lnTo>
                  <a:pt x="337414" y="1126427"/>
                </a:lnTo>
                <a:lnTo>
                  <a:pt x="354559" y="1126427"/>
                </a:lnTo>
                <a:lnTo>
                  <a:pt x="354559" y="1143572"/>
                </a:lnTo>
                <a:close/>
                <a:moveTo>
                  <a:pt x="217742" y="1417206"/>
                </a:moveTo>
                <a:lnTo>
                  <a:pt x="234201" y="1417206"/>
                </a:lnTo>
                <a:lnTo>
                  <a:pt x="234201" y="1400404"/>
                </a:lnTo>
                <a:lnTo>
                  <a:pt x="251003" y="1400404"/>
                </a:lnTo>
                <a:lnTo>
                  <a:pt x="251003" y="1383944"/>
                </a:lnTo>
                <a:lnTo>
                  <a:pt x="234201" y="1383944"/>
                </a:lnTo>
                <a:lnTo>
                  <a:pt x="234201" y="1367142"/>
                </a:lnTo>
                <a:lnTo>
                  <a:pt x="217742" y="1367142"/>
                </a:lnTo>
                <a:lnTo>
                  <a:pt x="217742" y="1383944"/>
                </a:lnTo>
                <a:lnTo>
                  <a:pt x="200939" y="1383944"/>
                </a:lnTo>
                <a:lnTo>
                  <a:pt x="200939" y="1400404"/>
                </a:lnTo>
                <a:lnTo>
                  <a:pt x="217742" y="1400404"/>
                </a:lnTo>
                <a:lnTo>
                  <a:pt x="217742" y="1417206"/>
                </a:lnTo>
                <a:close/>
                <a:moveTo>
                  <a:pt x="284950" y="1558138"/>
                </a:moveTo>
                <a:lnTo>
                  <a:pt x="304152" y="1558138"/>
                </a:lnTo>
                <a:lnTo>
                  <a:pt x="304152" y="1538935"/>
                </a:lnTo>
                <a:lnTo>
                  <a:pt x="323355" y="1538935"/>
                </a:lnTo>
                <a:lnTo>
                  <a:pt x="323355" y="1519733"/>
                </a:lnTo>
                <a:lnTo>
                  <a:pt x="304152" y="1519733"/>
                </a:lnTo>
                <a:lnTo>
                  <a:pt x="304152" y="1500530"/>
                </a:lnTo>
                <a:lnTo>
                  <a:pt x="284950" y="1500530"/>
                </a:lnTo>
                <a:lnTo>
                  <a:pt x="284950" y="1519733"/>
                </a:lnTo>
                <a:lnTo>
                  <a:pt x="265748" y="1519733"/>
                </a:lnTo>
                <a:lnTo>
                  <a:pt x="265748" y="1538935"/>
                </a:lnTo>
                <a:lnTo>
                  <a:pt x="284950" y="1538935"/>
                </a:lnTo>
                <a:lnTo>
                  <a:pt x="284950" y="1558138"/>
                </a:lnTo>
                <a:close/>
                <a:moveTo>
                  <a:pt x="356273" y="863765"/>
                </a:moveTo>
                <a:lnTo>
                  <a:pt x="369989" y="863765"/>
                </a:lnTo>
                <a:lnTo>
                  <a:pt x="369989" y="850392"/>
                </a:lnTo>
                <a:lnTo>
                  <a:pt x="383362" y="850392"/>
                </a:lnTo>
                <a:lnTo>
                  <a:pt x="383362" y="836676"/>
                </a:lnTo>
                <a:lnTo>
                  <a:pt x="369989" y="836676"/>
                </a:lnTo>
                <a:lnTo>
                  <a:pt x="369989" y="823303"/>
                </a:lnTo>
                <a:lnTo>
                  <a:pt x="356273" y="823303"/>
                </a:lnTo>
                <a:lnTo>
                  <a:pt x="356273" y="836676"/>
                </a:lnTo>
                <a:lnTo>
                  <a:pt x="342900" y="836676"/>
                </a:lnTo>
                <a:lnTo>
                  <a:pt x="342900" y="850392"/>
                </a:lnTo>
                <a:lnTo>
                  <a:pt x="356273" y="850392"/>
                </a:lnTo>
                <a:lnTo>
                  <a:pt x="356273" y="863765"/>
                </a:lnTo>
                <a:close/>
                <a:moveTo>
                  <a:pt x="1105510" y="742036"/>
                </a:moveTo>
                <a:lnTo>
                  <a:pt x="1129513" y="742036"/>
                </a:lnTo>
                <a:lnTo>
                  <a:pt x="1129513" y="718376"/>
                </a:lnTo>
                <a:lnTo>
                  <a:pt x="1153173" y="718376"/>
                </a:lnTo>
                <a:lnTo>
                  <a:pt x="1153173" y="694373"/>
                </a:lnTo>
                <a:lnTo>
                  <a:pt x="1129513" y="694373"/>
                </a:lnTo>
                <a:lnTo>
                  <a:pt x="1129513" y="670712"/>
                </a:lnTo>
                <a:lnTo>
                  <a:pt x="1105510" y="670712"/>
                </a:lnTo>
                <a:lnTo>
                  <a:pt x="1105510" y="694373"/>
                </a:lnTo>
                <a:lnTo>
                  <a:pt x="1081849" y="694373"/>
                </a:lnTo>
                <a:lnTo>
                  <a:pt x="1081849" y="718376"/>
                </a:lnTo>
                <a:lnTo>
                  <a:pt x="1105510" y="718376"/>
                </a:lnTo>
                <a:lnTo>
                  <a:pt x="1105510" y="742036"/>
                </a:lnTo>
                <a:close/>
                <a:moveTo>
                  <a:pt x="2432876" y="532524"/>
                </a:moveTo>
                <a:lnTo>
                  <a:pt x="2408187" y="532524"/>
                </a:lnTo>
                <a:lnTo>
                  <a:pt x="2408187" y="556870"/>
                </a:lnTo>
                <a:lnTo>
                  <a:pt x="2383841" y="556870"/>
                </a:lnTo>
                <a:lnTo>
                  <a:pt x="2383841" y="581558"/>
                </a:lnTo>
                <a:lnTo>
                  <a:pt x="2408187" y="581558"/>
                </a:lnTo>
                <a:lnTo>
                  <a:pt x="2408187" y="605904"/>
                </a:lnTo>
                <a:lnTo>
                  <a:pt x="2432876" y="605904"/>
                </a:lnTo>
                <a:lnTo>
                  <a:pt x="2432876" y="581558"/>
                </a:lnTo>
                <a:lnTo>
                  <a:pt x="2457221" y="581558"/>
                </a:lnTo>
                <a:lnTo>
                  <a:pt x="2457221" y="556870"/>
                </a:lnTo>
                <a:lnTo>
                  <a:pt x="2432876" y="556870"/>
                </a:lnTo>
                <a:lnTo>
                  <a:pt x="2432876" y="532524"/>
                </a:lnTo>
                <a:close/>
                <a:moveTo>
                  <a:pt x="425196" y="725919"/>
                </a:moveTo>
                <a:lnTo>
                  <a:pt x="438226" y="725919"/>
                </a:lnTo>
                <a:lnTo>
                  <a:pt x="438226" y="712889"/>
                </a:lnTo>
                <a:lnTo>
                  <a:pt x="451256" y="712889"/>
                </a:lnTo>
                <a:lnTo>
                  <a:pt x="451256" y="699859"/>
                </a:lnTo>
                <a:lnTo>
                  <a:pt x="438226" y="699859"/>
                </a:lnTo>
                <a:lnTo>
                  <a:pt x="438226" y="686829"/>
                </a:lnTo>
                <a:lnTo>
                  <a:pt x="425196" y="686829"/>
                </a:lnTo>
                <a:lnTo>
                  <a:pt x="425196" y="699859"/>
                </a:lnTo>
                <a:lnTo>
                  <a:pt x="412166" y="699859"/>
                </a:lnTo>
                <a:lnTo>
                  <a:pt x="412166" y="712889"/>
                </a:lnTo>
                <a:lnTo>
                  <a:pt x="425196" y="712889"/>
                </a:lnTo>
                <a:lnTo>
                  <a:pt x="425196" y="725919"/>
                </a:lnTo>
                <a:close/>
                <a:moveTo>
                  <a:pt x="488975" y="1426121"/>
                </a:moveTo>
                <a:lnTo>
                  <a:pt x="511607" y="1426121"/>
                </a:lnTo>
                <a:lnTo>
                  <a:pt x="511607" y="1403490"/>
                </a:lnTo>
                <a:lnTo>
                  <a:pt x="534238" y="1403490"/>
                </a:lnTo>
                <a:lnTo>
                  <a:pt x="534238" y="1380858"/>
                </a:lnTo>
                <a:lnTo>
                  <a:pt x="511607" y="1380858"/>
                </a:lnTo>
                <a:lnTo>
                  <a:pt x="511607" y="1358227"/>
                </a:lnTo>
                <a:lnTo>
                  <a:pt x="488975" y="1358227"/>
                </a:lnTo>
                <a:lnTo>
                  <a:pt x="488975" y="1380858"/>
                </a:lnTo>
                <a:lnTo>
                  <a:pt x="466344" y="1380858"/>
                </a:lnTo>
                <a:lnTo>
                  <a:pt x="466344" y="1403490"/>
                </a:lnTo>
                <a:lnTo>
                  <a:pt x="488975" y="1403490"/>
                </a:lnTo>
                <a:lnTo>
                  <a:pt x="488975" y="1426121"/>
                </a:lnTo>
                <a:close/>
                <a:moveTo>
                  <a:pt x="420052" y="1838287"/>
                </a:moveTo>
                <a:lnTo>
                  <a:pt x="443370" y="1838287"/>
                </a:lnTo>
                <a:lnTo>
                  <a:pt x="443370" y="1815313"/>
                </a:lnTo>
                <a:lnTo>
                  <a:pt x="466344" y="1815313"/>
                </a:lnTo>
                <a:lnTo>
                  <a:pt x="466344" y="1791995"/>
                </a:lnTo>
                <a:lnTo>
                  <a:pt x="443370" y="1791995"/>
                </a:lnTo>
                <a:lnTo>
                  <a:pt x="443370" y="1769021"/>
                </a:lnTo>
                <a:lnTo>
                  <a:pt x="420052" y="1769021"/>
                </a:lnTo>
                <a:lnTo>
                  <a:pt x="420052" y="1791995"/>
                </a:lnTo>
                <a:lnTo>
                  <a:pt x="397078" y="1791995"/>
                </a:lnTo>
                <a:lnTo>
                  <a:pt x="397078" y="1815313"/>
                </a:lnTo>
                <a:lnTo>
                  <a:pt x="420052" y="1815313"/>
                </a:lnTo>
                <a:lnTo>
                  <a:pt x="420052" y="1838287"/>
                </a:lnTo>
                <a:close/>
                <a:moveTo>
                  <a:pt x="423139" y="1006069"/>
                </a:moveTo>
                <a:lnTo>
                  <a:pt x="440284" y="1006069"/>
                </a:lnTo>
                <a:lnTo>
                  <a:pt x="440284" y="989267"/>
                </a:lnTo>
                <a:lnTo>
                  <a:pt x="457086" y="989267"/>
                </a:lnTo>
                <a:lnTo>
                  <a:pt x="457086" y="972122"/>
                </a:lnTo>
                <a:lnTo>
                  <a:pt x="440284" y="972122"/>
                </a:lnTo>
                <a:lnTo>
                  <a:pt x="440284" y="955319"/>
                </a:lnTo>
                <a:lnTo>
                  <a:pt x="423139" y="955319"/>
                </a:lnTo>
                <a:lnTo>
                  <a:pt x="423139" y="972122"/>
                </a:lnTo>
                <a:lnTo>
                  <a:pt x="406336" y="972122"/>
                </a:lnTo>
                <a:lnTo>
                  <a:pt x="406336" y="989267"/>
                </a:lnTo>
                <a:lnTo>
                  <a:pt x="423139" y="989267"/>
                </a:lnTo>
                <a:lnTo>
                  <a:pt x="423139" y="1006069"/>
                </a:lnTo>
                <a:close/>
                <a:moveTo>
                  <a:pt x="420738" y="1562595"/>
                </a:moveTo>
                <a:lnTo>
                  <a:pt x="442684" y="1562595"/>
                </a:lnTo>
                <a:lnTo>
                  <a:pt x="442684" y="1540307"/>
                </a:lnTo>
                <a:lnTo>
                  <a:pt x="464972" y="1540307"/>
                </a:lnTo>
                <a:lnTo>
                  <a:pt x="464972" y="1518361"/>
                </a:lnTo>
                <a:lnTo>
                  <a:pt x="442684" y="1518361"/>
                </a:lnTo>
                <a:lnTo>
                  <a:pt x="442684" y="1496073"/>
                </a:lnTo>
                <a:lnTo>
                  <a:pt x="420738" y="1496073"/>
                </a:lnTo>
                <a:lnTo>
                  <a:pt x="420738" y="1518361"/>
                </a:lnTo>
                <a:lnTo>
                  <a:pt x="398450" y="1518361"/>
                </a:lnTo>
                <a:lnTo>
                  <a:pt x="398450" y="1540307"/>
                </a:lnTo>
                <a:lnTo>
                  <a:pt x="420738" y="1540307"/>
                </a:lnTo>
                <a:lnTo>
                  <a:pt x="420738" y="1562595"/>
                </a:lnTo>
                <a:close/>
                <a:moveTo>
                  <a:pt x="421767" y="1284846"/>
                </a:moveTo>
                <a:lnTo>
                  <a:pt x="441655" y="1284846"/>
                </a:lnTo>
                <a:lnTo>
                  <a:pt x="441655" y="1264958"/>
                </a:lnTo>
                <a:lnTo>
                  <a:pt x="461543" y="1264958"/>
                </a:lnTo>
                <a:lnTo>
                  <a:pt x="461543" y="1245070"/>
                </a:lnTo>
                <a:lnTo>
                  <a:pt x="441655" y="1245070"/>
                </a:lnTo>
                <a:lnTo>
                  <a:pt x="441655" y="1225182"/>
                </a:lnTo>
                <a:lnTo>
                  <a:pt x="421767" y="1225182"/>
                </a:lnTo>
                <a:lnTo>
                  <a:pt x="421767" y="1245070"/>
                </a:lnTo>
                <a:lnTo>
                  <a:pt x="401879" y="1245070"/>
                </a:lnTo>
                <a:lnTo>
                  <a:pt x="401879" y="1264958"/>
                </a:lnTo>
                <a:lnTo>
                  <a:pt x="421767" y="1264958"/>
                </a:lnTo>
                <a:lnTo>
                  <a:pt x="421767" y="1284846"/>
                </a:lnTo>
                <a:close/>
                <a:moveTo>
                  <a:pt x="492061" y="868223"/>
                </a:moveTo>
                <a:lnTo>
                  <a:pt x="508521" y="868223"/>
                </a:lnTo>
                <a:lnTo>
                  <a:pt x="508521" y="851764"/>
                </a:lnTo>
                <a:lnTo>
                  <a:pt x="524980" y="851764"/>
                </a:lnTo>
                <a:lnTo>
                  <a:pt x="524980" y="835304"/>
                </a:lnTo>
                <a:lnTo>
                  <a:pt x="508521" y="835304"/>
                </a:lnTo>
                <a:lnTo>
                  <a:pt x="508521" y="818845"/>
                </a:lnTo>
                <a:lnTo>
                  <a:pt x="492061" y="818845"/>
                </a:lnTo>
                <a:lnTo>
                  <a:pt x="492061" y="835304"/>
                </a:lnTo>
                <a:lnTo>
                  <a:pt x="475602" y="835304"/>
                </a:lnTo>
                <a:lnTo>
                  <a:pt x="475602" y="851764"/>
                </a:lnTo>
                <a:lnTo>
                  <a:pt x="492061" y="851764"/>
                </a:lnTo>
                <a:lnTo>
                  <a:pt x="492061" y="868223"/>
                </a:lnTo>
                <a:close/>
                <a:moveTo>
                  <a:pt x="1931899" y="183109"/>
                </a:moveTo>
                <a:lnTo>
                  <a:pt x="1949044" y="183109"/>
                </a:lnTo>
                <a:lnTo>
                  <a:pt x="1949044" y="166307"/>
                </a:lnTo>
                <a:lnTo>
                  <a:pt x="1965846" y="166307"/>
                </a:lnTo>
                <a:lnTo>
                  <a:pt x="1965846" y="149162"/>
                </a:lnTo>
                <a:lnTo>
                  <a:pt x="1949044" y="149162"/>
                </a:lnTo>
                <a:lnTo>
                  <a:pt x="1949044" y="132359"/>
                </a:lnTo>
                <a:lnTo>
                  <a:pt x="1931899" y="132359"/>
                </a:lnTo>
                <a:lnTo>
                  <a:pt x="1931899" y="149162"/>
                </a:lnTo>
                <a:lnTo>
                  <a:pt x="1915096" y="149162"/>
                </a:lnTo>
                <a:lnTo>
                  <a:pt x="1915096" y="166307"/>
                </a:lnTo>
                <a:lnTo>
                  <a:pt x="1931899" y="166307"/>
                </a:lnTo>
                <a:lnTo>
                  <a:pt x="1931899" y="183109"/>
                </a:lnTo>
                <a:close/>
                <a:moveTo>
                  <a:pt x="1999107" y="325069"/>
                </a:moveTo>
                <a:lnTo>
                  <a:pt x="2018995" y="325069"/>
                </a:lnTo>
                <a:lnTo>
                  <a:pt x="2018995" y="304838"/>
                </a:lnTo>
                <a:lnTo>
                  <a:pt x="2039227" y="304838"/>
                </a:lnTo>
                <a:lnTo>
                  <a:pt x="2039227" y="284950"/>
                </a:lnTo>
                <a:lnTo>
                  <a:pt x="2018995" y="284950"/>
                </a:lnTo>
                <a:lnTo>
                  <a:pt x="2018995" y="264719"/>
                </a:lnTo>
                <a:lnTo>
                  <a:pt x="1999107" y="264719"/>
                </a:lnTo>
                <a:lnTo>
                  <a:pt x="1999107" y="284950"/>
                </a:lnTo>
                <a:lnTo>
                  <a:pt x="1978876" y="284950"/>
                </a:lnTo>
                <a:lnTo>
                  <a:pt x="1978876" y="304838"/>
                </a:lnTo>
                <a:lnTo>
                  <a:pt x="1999107" y="304838"/>
                </a:lnTo>
                <a:lnTo>
                  <a:pt x="1999107" y="325069"/>
                </a:lnTo>
                <a:close/>
                <a:moveTo>
                  <a:pt x="2136267" y="324726"/>
                </a:moveTo>
                <a:lnTo>
                  <a:pt x="2156155" y="324726"/>
                </a:lnTo>
                <a:lnTo>
                  <a:pt x="2156155" y="304838"/>
                </a:lnTo>
                <a:lnTo>
                  <a:pt x="2176043" y="304838"/>
                </a:lnTo>
                <a:lnTo>
                  <a:pt x="2176043" y="284950"/>
                </a:lnTo>
                <a:lnTo>
                  <a:pt x="2156155" y="284950"/>
                </a:lnTo>
                <a:lnTo>
                  <a:pt x="2156155" y="265062"/>
                </a:lnTo>
                <a:lnTo>
                  <a:pt x="2136267" y="265062"/>
                </a:lnTo>
                <a:lnTo>
                  <a:pt x="2136267" y="284950"/>
                </a:lnTo>
                <a:lnTo>
                  <a:pt x="2116379" y="284950"/>
                </a:lnTo>
                <a:lnTo>
                  <a:pt x="2116379" y="304838"/>
                </a:lnTo>
                <a:lnTo>
                  <a:pt x="2136267" y="304838"/>
                </a:lnTo>
                <a:lnTo>
                  <a:pt x="2136267" y="324726"/>
                </a:lnTo>
                <a:close/>
                <a:moveTo>
                  <a:pt x="2065972" y="466687"/>
                </a:moveTo>
                <a:lnTo>
                  <a:pt x="2089290" y="466687"/>
                </a:lnTo>
                <a:lnTo>
                  <a:pt x="2089290" y="443713"/>
                </a:lnTo>
                <a:lnTo>
                  <a:pt x="2112264" y="443713"/>
                </a:lnTo>
                <a:lnTo>
                  <a:pt x="2112264" y="420395"/>
                </a:lnTo>
                <a:lnTo>
                  <a:pt x="2089290" y="420395"/>
                </a:lnTo>
                <a:lnTo>
                  <a:pt x="2089290" y="397421"/>
                </a:lnTo>
                <a:lnTo>
                  <a:pt x="2065972" y="397421"/>
                </a:lnTo>
                <a:lnTo>
                  <a:pt x="2065972" y="420395"/>
                </a:lnTo>
                <a:lnTo>
                  <a:pt x="2042998" y="420395"/>
                </a:lnTo>
                <a:lnTo>
                  <a:pt x="2042998" y="443713"/>
                </a:lnTo>
                <a:lnTo>
                  <a:pt x="2065972" y="443713"/>
                </a:lnTo>
                <a:lnTo>
                  <a:pt x="2065972" y="466687"/>
                </a:lnTo>
                <a:close/>
                <a:moveTo>
                  <a:pt x="2069059" y="183109"/>
                </a:moveTo>
                <a:lnTo>
                  <a:pt x="2086204" y="183109"/>
                </a:lnTo>
                <a:lnTo>
                  <a:pt x="2086204" y="166307"/>
                </a:lnTo>
                <a:lnTo>
                  <a:pt x="2103006" y="166307"/>
                </a:lnTo>
                <a:lnTo>
                  <a:pt x="2103006" y="149162"/>
                </a:lnTo>
                <a:lnTo>
                  <a:pt x="2086204" y="149162"/>
                </a:lnTo>
                <a:lnTo>
                  <a:pt x="2086204" y="132359"/>
                </a:lnTo>
                <a:lnTo>
                  <a:pt x="2069059" y="132359"/>
                </a:lnTo>
                <a:lnTo>
                  <a:pt x="2069059" y="149162"/>
                </a:lnTo>
                <a:lnTo>
                  <a:pt x="2052256" y="149162"/>
                </a:lnTo>
                <a:lnTo>
                  <a:pt x="2052256" y="166307"/>
                </a:lnTo>
                <a:lnTo>
                  <a:pt x="2069059" y="166307"/>
                </a:lnTo>
                <a:lnTo>
                  <a:pt x="2069059" y="183109"/>
                </a:lnTo>
                <a:close/>
                <a:moveTo>
                  <a:pt x="1791652" y="467030"/>
                </a:moveTo>
                <a:lnTo>
                  <a:pt x="1814970" y="467030"/>
                </a:lnTo>
                <a:lnTo>
                  <a:pt x="1814970" y="443713"/>
                </a:lnTo>
                <a:lnTo>
                  <a:pt x="1838287" y="443713"/>
                </a:lnTo>
                <a:lnTo>
                  <a:pt x="1838287" y="420395"/>
                </a:lnTo>
                <a:lnTo>
                  <a:pt x="1814970" y="420395"/>
                </a:lnTo>
                <a:lnTo>
                  <a:pt x="1814970" y="397078"/>
                </a:lnTo>
                <a:lnTo>
                  <a:pt x="1791652" y="397078"/>
                </a:lnTo>
                <a:lnTo>
                  <a:pt x="1791652" y="420395"/>
                </a:lnTo>
                <a:lnTo>
                  <a:pt x="1768335" y="420395"/>
                </a:lnTo>
                <a:lnTo>
                  <a:pt x="1768335" y="443713"/>
                </a:lnTo>
                <a:lnTo>
                  <a:pt x="1791652" y="443713"/>
                </a:lnTo>
                <a:lnTo>
                  <a:pt x="1791652" y="467030"/>
                </a:lnTo>
                <a:close/>
                <a:moveTo>
                  <a:pt x="1794739" y="183109"/>
                </a:moveTo>
                <a:lnTo>
                  <a:pt x="1811884" y="183109"/>
                </a:lnTo>
                <a:lnTo>
                  <a:pt x="1811884" y="166307"/>
                </a:lnTo>
                <a:lnTo>
                  <a:pt x="1828686" y="166307"/>
                </a:lnTo>
                <a:lnTo>
                  <a:pt x="1828686" y="149162"/>
                </a:lnTo>
                <a:lnTo>
                  <a:pt x="1811884" y="149162"/>
                </a:lnTo>
                <a:lnTo>
                  <a:pt x="1811884" y="132359"/>
                </a:lnTo>
                <a:lnTo>
                  <a:pt x="1794739" y="132359"/>
                </a:lnTo>
                <a:lnTo>
                  <a:pt x="1794739" y="149162"/>
                </a:lnTo>
                <a:lnTo>
                  <a:pt x="1777936" y="149162"/>
                </a:lnTo>
                <a:lnTo>
                  <a:pt x="1777936" y="166307"/>
                </a:lnTo>
                <a:lnTo>
                  <a:pt x="1794739" y="166307"/>
                </a:lnTo>
                <a:lnTo>
                  <a:pt x="1794739" y="183109"/>
                </a:lnTo>
                <a:close/>
                <a:moveTo>
                  <a:pt x="1928812" y="467030"/>
                </a:moveTo>
                <a:lnTo>
                  <a:pt x="1952130" y="467030"/>
                </a:lnTo>
                <a:lnTo>
                  <a:pt x="1952130" y="443713"/>
                </a:lnTo>
                <a:lnTo>
                  <a:pt x="1975447" y="443713"/>
                </a:lnTo>
                <a:lnTo>
                  <a:pt x="1975447" y="420395"/>
                </a:lnTo>
                <a:lnTo>
                  <a:pt x="1952130" y="420395"/>
                </a:lnTo>
                <a:lnTo>
                  <a:pt x="1952130" y="397078"/>
                </a:lnTo>
                <a:lnTo>
                  <a:pt x="1928812" y="397078"/>
                </a:lnTo>
                <a:lnTo>
                  <a:pt x="1928812" y="420395"/>
                </a:lnTo>
                <a:lnTo>
                  <a:pt x="1905495" y="420395"/>
                </a:lnTo>
                <a:lnTo>
                  <a:pt x="1905495" y="443713"/>
                </a:lnTo>
                <a:lnTo>
                  <a:pt x="1928812" y="443713"/>
                </a:lnTo>
                <a:lnTo>
                  <a:pt x="1928812" y="467030"/>
                </a:lnTo>
                <a:close/>
                <a:moveTo>
                  <a:pt x="1861604" y="325412"/>
                </a:moveTo>
                <a:lnTo>
                  <a:pt x="1882178" y="325412"/>
                </a:lnTo>
                <a:lnTo>
                  <a:pt x="1882178" y="305181"/>
                </a:lnTo>
                <a:lnTo>
                  <a:pt x="1902409" y="305181"/>
                </a:lnTo>
                <a:lnTo>
                  <a:pt x="1902409" y="284607"/>
                </a:lnTo>
                <a:lnTo>
                  <a:pt x="1882178" y="284607"/>
                </a:lnTo>
                <a:lnTo>
                  <a:pt x="1882178" y="264376"/>
                </a:lnTo>
                <a:lnTo>
                  <a:pt x="1861604" y="264376"/>
                </a:lnTo>
                <a:lnTo>
                  <a:pt x="1861604" y="284607"/>
                </a:lnTo>
                <a:lnTo>
                  <a:pt x="1841373" y="284607"/>
                </a:lnTo>
                <a:lnTo>
                  <a:pt x="1841373" y="305181"/>
                </a:lnTo>
                <a:lnTo>
                  <a:pt x="1861604" y="305181"/>
                </a:lnTo>
                <a:lnTo>
                  <a:pt x="1861604" y="325412"/>
                </a:lnTo>
                <a:close/>
                <a:moveTo>
                  <a:pt x="1865033" y="40805"/>
                </a:moveTo>
                <a:lnTo>
                  <a:pt x="1878749" y="40805"/>
                </a:lnTo>
                <a:lnTo>
                  <a:pt x="1878749" y="27432"/>
                </a:lnTo>
                <a:lnTo>
                  <a:pt x="1892122" y="27432"/>
                </a:lnTo>
                <a:lnTo>
                  <a:pt x="1892122" y="13716"/>
                </a:lnTo>
                <a:lnTo>
                  <a:pt x="1878749" y="13716"/>
                </a:lnTo>
                <a:lnTo>
                  <a:pt x="1878749" y="343"/>
                </a:lnTo>
                <a:lnTo>
                  <a:pt x="1865033" y="343"/>
                </a:lnTo>
                <a:lnTo>
                  <a:pt x="1865033" y="13716"/>
                </a:lnTo>
                <a:lnTo>
                  <a:pt x="1851660" y="13716"/>
                </a:lnTo>
                <a:lnTo>
                  <a:pt x="1851660" y="27432"/>
                </a:lnTo>
                <a:lnTo>
                  <a:pt x="1865033" y="27432"/>
                </a:lnTo>
                <a:lnTo>
                  <a:pt x="1865033" y="40805"/>
                </a:lnTo>
                <a:close/>
                <a:moveTo>
                  <a:pt x="2002193" y="41148"/>
                </a:moveTo>
                <a:lnTo>
                  <a:pt x="2015909" y="41148"/>
                </a:lnTo>
                <a:lnTo>
                  <a:pt x="2015909" y="27432"/>
                </a:lnTo>
                <a:lnTo>
                  <a:pt x="2029625" y="27432"/>
                </a:lnTo>
                <a:lnTo>
                  <a:pt x="2029625" y="13716"/>
                </a:lnTo>
                <a:lnTo>
                  <a:pt x="2015909" y="13716"/>
                </a:lnTo>
                <a:lnTo>
                  <a:pt x="2015909" y="0"/>
                </a:lnTo>
                <a:lnTo>
                  <a:pt x="2002193" y="0"/>
                </a:lnTo>
                <a:lnTo>
                  <a:pt x="2002193" y="13716"/>
                </a:lnTo>
                <a:lnTo>
                  <a:pt x="1988477" y="13716"/>
                </a:lnTo>
                <a:lnTo>
                  <a:pt x="1988477" y="27432"/>
                </a:lnTo>
                <a:lnTo>
                  <a:pt x="2002193" y="27432"/>
                </a:lnTo>
                <a:lnTo>
                  <a:pt x="2002193" y="41148"/>
                </a:lnTo>
                <a:close/>
                <a:moveTo>
                  <a:pt x="2344064" y="181394"/>
                </a:moveTo>
                <a:lnTo>
                  <a:pt x="2359838" y="181394"/>
                </a:lnTo>
                <a:lnTo>
                  <a:pt x="2359838" y="165621"/>
                </a:lnTo>
                <a:lnTo>
                  <a:pt x="2375611" y="165621"/>
                </a:lnTo>
                <a:lnTo>
                  <a:pt x="2375611" y="149847"/>
                </a:lnTo>
                <a:lnTo>
                  <a:pt x="2359838" y="149847"/>
                </a:lnTo>
                <a:lnTo>
                  <a:pt x="2359838" y="134074"/>
                </a:lnTo>
                <a:lnTo>
                  <a:pt x="2344064" y="134074"/>
                </a:lnTo>
                <a:lnTo>
                  <a:pt x="2344064" y="149847"/>
                </a:lnTo>
                <a:lnTo>
                  <a:pt x="2328291" y="149847"/>
                </a:lnTo>
                <a:lnTo>
                  <a:pt x="2328291" y="165621"/>
                </a:lnTo>
                <a:lnTo>
                  <a:pt x="2344064" y="165621"/>
                </a:lnTo>
                <a:lnTo>
                  <a:pt x="2344064" y="181394"/>
                </a:lnTo>
                <a:close/>
                <a:moveTo>
                  <a:pt x="1108253" y="459829"/>
                </a:moveTo>
                <a:lnTo>
                  <a:pt x="1126769" y="459829"/>
                </a:lnTo>
                <a:lnTo>
                  <a:pt x="1126769" y="441312"/>
                </a:lnTo>
                <a:lnTo>
                  <a:pt x="1145286" y="441312"/>
                </a:lnTo>
                <a:lnTo>
                  <a:pt x="1145286" y="422796"/>
                </a:lnTo>
                <a:lnTo>
                  <a:pt x="1126769" y="422796"/>
                </a:lnTo>
                <a:lnTo>
                  <a:pt x="1126769" y="404279"/>
                </a:lnTo>
                <a:lnTo>
                  <a:pt x="1108253" y="404279"/>
                </a:lnTo>
                <a:lnTo>
                  <a:pt x="1108253" y="422796"/>
                </a:lnTo>
                <a:lnTo>
                  <a:pt x="1089736" y="422796"/>
                </a:lnTo>
                <a:lnTo>
                  <a:pt x="1089736" y="441312"/>
                </a:lnTo>
                <a:lnTo>
                  <a:pt x="1108253" y="441312"/>
                </a:lnTo>
                <a:lnTo>
                  <a:pt x="1108253" y="459829"/>
                </a:lnTo>
                <a:close/>
                <a:moveTo>
                  <a:pt x="2414359" y="38748"/>
                </a:moveTo>
                <a:lnTo>
                  <a:pt x="2426704" y="38748"/>
                </a:lnTo>
                <a:lnTo>
                  <a:pt x="2426704" y="26746"/>
                </a:lnTo>
                <a:lnTo>
                  <a:pt x="2438705" y="26746"/>
                </a:lnTo>
                <a:lnTo>
                  <a:pt x="2438705" y="14402"/>
                </a:lnTo>
                <a:lnTo>
                  <a:pt x="2426704" y="14402"/>
                </a:lnTo>
                <a:lnTo>
                  <a:pt x="2426704" y="2400"/>
                </a:lnTo>
                <a:lnTo>
                  <a:pt x="2414359" y="2400"/>
                </a:lnTo>
                <a:lnTo>
                  <a:pt x="2414359" y="14402"/>
                </a:lnTo>
                <a:lnTo>
                  <a:pt x="2402357" y="14402"/>
                </a:lnTo>
                <a:lnTo>
                  <a:pt x="2402357" y="26746"/>
                </a:lnTo>
                <a:lnTo>
                  <a:pt x="2414359" y="26746"/>
                </a:lnTo>
                <a:lnTo>
                  <a:pt x="2414359" y="38748"/>
                </a:lnTo>
                <a:close/>
                <a:moveTo>
                  <a:pt x="2340979" y="465315"/>
                </a:moveTo>
                <a:lnTo>
                  <a:pt x="2362924" y="465315"/>
                </a:lnTo>
                <a:lnTo>
                  <a:pt x="2362924" y="443027"/>
                </a:lnTo>
                <a:lnTo>
                  <a:pt x="2385212" y="443027"/>
                </a:lnTo>
                <a:lnTo>
                  <a:pt x="2385212" y="421081"/>
                </a:lnTo>
                <a:lnTo>
                  <a:pt x="2362924" y="421081"/>
                </a:lnTo>
                <a:lnTo>
                  <a:pt x="2362924" y="398793"/>
                </a:lnTo>
                <a:lnTo>
                  <a:pt x="2340979" y="398793"/>
                </a:lnTo>
                <a:lnTo>
                  <a:pt x="2340979" y="421081"/>
                </a:lnTo>
                <a:lnTo>
                  <a:pt x="2318690" y="421081"/>
                </a:lnTo>
                <a:lnTo>
                  <a:pt x="2318690" y="443027"/>
                </a:lnTo>
                <a:lnTo>
                  <a:pt x="2340979" y="443027"/>
                </a:lnTo>
                <a:lnTo>
                  <a:pt x="2340979" y="465315"/>
                </a:lnTo>
                <a:close/>
                <a:moveTo>
                  <a:pt x="2203475" y="466344"/>
                </a:moveTo>
                <a:lnTo>
                  <a:pt x="2226107" y="466344"/>
                </a:lnTo>
                <a:lnTo>
                  <a:pt x="2226107" y="443370"/>
                </a:lnTo>
                <a:lnTo>
                  <a:pt x="2249081" y="443370"/>
                </a:lnTo>
                <a:lnTo>
                  <a:pt x="2249081" y="420738"/>
                </a:lnTo>
                <a:lnTo>
                  <a:pt x="2226107" y="420738"/>
                </a:lnTo>
                <a:lnTo>
                  <a:pt x="2226107" y="397764"/>
                </a:lnTo>
                <a:lnTo>
                  <a:pt x="2203475" y="397764"/>
                </a:lnTo>
                <a:lnTo>
                  <a:pt x="2203475" y="420738"/>
                </a:lnTo>
                <a:lnTo>
                  <a:pt x="2180501" y="420738"/>
                </a:lnTo>
                <a:lnTo>
                  <a:pt x="2180501" y="443370"/>
                </a:lnTo>
                <a:lnTo>
                  <a:pt x="2203475" y="443370"/>
                </a:lnTo>
                <a:lnTo>
                  <a:pt x="2203475" y="466344"/>
                </a:lnTo>
                <a:close/>
                <a:moveTo>
                  <a:pt x="2139353" y="40805"/>
                </a:moveTo>
                <a:lnTo>
                  <a:pt x="2153069" y="40805"/>
                </a:lnTo>
                <a:lnTo>
                  <a:pt x="2153069" y="27432"/>
                </a:lnTo>
                <a:lnTo>
                  <a:pt x="2166442" y="27432"/>
                </a:lnTo>
                <a:lnTo>
                  <a:pt x="2166442" y="13716"/>
                </a:lnTo>
                <a:lnTo>
                  <a:pt x="2153069" y="13716"/>
                </a:lnTo>
                <a:lnTo>
                  <a:pt x="2153069" y="343"/>
                </a:lnTo>
                <a:lnTo>
                  <a:pt x="2139353" y="343"/>
                </a:lnTo>
                <a:lnTo>
                  <a:pt x="2139353" y="13716"/>
                </a:lnTo>
                <a:lnTo>
                  <a:pt x="2125980" y="13716"/>
                </a:lnTo>
                <a:lnTo>
                  <a:pt x="2125980" y="27432"/>
                </a:lnTo>
                <a:lnTo>
                  <a:pt x="2139353" y="27432"/>
                </a:lnTo>
                <a:lnTo>
                  <a:pt x="2139353" y="40805"/>
                </a:lnTo>
                <a:close/>
                <a:moveTo>
                  <a:pt x="2206562" y="182423"/>
                </a:moveTo>
                <a:lnTo>
                  <a:pt x="2223021" y="182423"/>
                </a:lnTo>
                <a:lnTo>
                  <a:pt x="2223021" y="165964"/>
                </a:lnTo>
                <a:lnTo>
                  <a:pt x="2239480" y="165964"/>
                </a:lnTo>
                <a:lnTo>
                  <a:pt x="2239480" y="149504"/>
                </a:lnTo>
                <a:lnTo>
                  <a:pt x="2223021" y="149504"/>
                </a:lnTo>
                <a:lnTo>
                  <a:pt x="2223021" y="133045"/>
                </a:lnTo>
                <a:lnTo>
                  <a:pt x="2206562" y="133045"/>
                </a:lnTo>
                <a:lnTo>
                  <a:pt x="2206562" y="149504"/>
                </a:lnTo>
                <a:lnTo>
                  <a:pt x="2190103" y="149504"/>
                </a:lnTo>
                <a:lnTo>
                  <a:pt x="2190103" y="165964"/>
                </a:lnTo>
                <a:lnTo>
                  <a:pt x="2206562" y="165964"/>
                </a:lnTo>
                <a:lnTo>
                  <a:pt x="2206562" y="182423"/>
                </a:lnTo>
                <a:close/>
                <a:moveTo>
                  <a:pt x="2273770" y="324041"/>
                </a:moveTo>
                <a:lnTo>
                  <a:pt x="2292973" y="324041"/>
                </a:lnTo>
                <a:lnTo>
                  <a:pt x="2292973" y="304495"/>
                </a:lnTo>
                <a:lnTo>
                  <a:pt x="2312518" y="304495"/>
                </a:lnTo>
                <a:lnTo>
                  <a:pt x="2312518" y="285293"/>
                </a:lnTo>
                <a:lnTo>
                  <a:pt x="2292973" y="285293"/>
                </a:lnTo>
                <a:lnTo>
                  <a:pt x="2292973" y="265748"/>
                </a:lnTo>
                <a:lnTo>
                  <a:pt x="2273770" y="265748"/>
                </a:lnTo>
                <a:lnTo>
                  <a:pt x="2273770" y="285293"/>
                </a:lnTo>
                <a:lnTo>
                  <a:pt x="2254225" y="285293"/>
                </a:lnTo>
                <a:lnTo>
                  <a:pt x="2254225" y="304495"/>
                </a:lnTo>
                <a:lnTo>
                  <a:pt x="2273770" y="304495"/>
                </a:lnTo>
                <a:lnTo>
                  <a:pt x="2273770" y="324041"/>
                </a:lnTo>
                <a:close/>
                <a:moveTo>
                  <a:pt x="2276856" y="39776"/>
                </a:moveTo>
                <a:lnTo>
                  <a:pt x="2289886" y="39776"/>
                </a:lnTo>
                <a:lnTo>
                  <a:pt x="2289886" y="27089"/>
                </a:lnTo>
                <a:lnTo>
                  <a:pt x="2302574" y="27089"/>
                </a:lnTo>
                <a:lnTo>
                  <a:pt x="2302574" y="14059"/>
                </a:lnTo>
                <a:lnTo>
                  <a:pt x="2289886" y="14059"/>
                </a:lnTo>
                <a:lnTo>
                  <a:pt x="2289886" y="1372"/>
                </a:lnTo>
                <a:lnTo>
                  <a:pt x="2276856" y="1372"/>
                </a:lnTo>
                <a:lnTo>
                  <a:pt x="2276856" y="14059"/>
                </a:lnTo>
                <a:lnTo>
                  <a:pt x="2264169" y="14059"/>
                </a:lnTo>
                <a:lnTo>
                  <a:pt x="2264169" y="27089"/>
                </a:lnTo>
                <a:lnTo>
                  <a:pt x="2276856" y="27089"/>
                </a:lnTo>
                <a:lnTo>
                  <a:pt x="2276856" y="39776"/>
                </a:lnTo>
                <a:close/>
                <a:moveTo>
                  <a:pt x="2411273" y="323012"/>
                </a:moveTo>
                <a:lnTo>
                  <a:pt x="2429789" y="323012"/>
                </a:lnTo>
                <a:lnTo>
                  <a:pt x="2429789" y="304152"/>
                </a:lnTo>
                <a:lnTo>
                  <a:pt x="2448649" y="304152"/>
                </a:lnTo>
                <a:lnTo>
                  <a:pt x="2448649" y="285636"/>
                </a:lnTo>
                <a:lnTo>
                  <a:pt x="2429789" y="285636"/>
                </a:lnTo>
                <a:lnTo>
                  <a:pt x="2429789" y="266776"/>
                </a:lnTo>
                <a:lnTo>
                  <a:pt x="2411273" y="266776"/>
                </a:lnTo>
                <a:lnTo>
                  <a:pt x="2411273" y="285636"/>
                </a:lnTo>
                <a:lnTo>
                  <a:pt x="2392414" y="285636"/>
                </a:lnTo>
                <a:lnTo>
                  <a:pt x="2392414" y="304152"/>
                </a:lnTo>
                <a:lnTo>
                  <a:pt x="2411273" y="304152"/>
                </a:lnTo>
                <a:lnTo>
                  <a:pt x="2411273" y="323012"/>
                </a:lnTo>
                <a:close/>
                <a:moveTo>
                  <a:pt x="1314336" y="321297"/>
                </a:moveTo>
                <a:lnTo>
                  <a:pt x="1332166" y="321297"/>
                </a:lnTo>
                <a:lnTo>
                  <a:pt x="1332166" y="303809"/>
                </a:lnTo>
                <a:lnTo>
                  <a:pt x="1349654" y="303809"/>
                </a:lnTo>
                <a:lnTo>
                  <a:pt x="1349654" y="285979"/>
                </a:lnTo>
                <a:lnTo>
                  <a:pt x="1332166" y="285979"/>
                </a:lnTo>
                <a:lnTo>
                  <a:pt x="1332166" y="268491"/>
                </a:lnTo>
                <a:lnTo>
                  <a:pt x="1314336" y="268491"/>
                </a:lnTo>
                <a:lnTo>
                  <a:pt x="1314336" y="285979"/>
                </a:lnTo>
                <a:lnTo>
                  <a:pt x="1296848" y="285979"/>
                </a:lnTo>
                <a:lnTo>
                  <a:pt x="1296848" y="303809"/>
                </a:lnTo>
                <a:lnTo>
                  <a:pt x="1314336" y="303809"/>
                </a:lnTo>
                <a:lnTo>
                  <a:pt x="1314336" y="321297"/>
                </a:lnTo>
                <a:close/>
                <a:moveTo>
                  <a:pt x="1247813" y="178651"/>
                </a:moveTo>
                <a:lnTo>
                  <a:pt x="1261529" y="178651"/>
                </a:lnTo>
                <a:lnTo>
                  <a:pt x="1261529" y="164592"/>
                </a:lnTo>
                <a:lnTo>
                  <a:pt x="1275588" y="164592"/>
                </a:lnTo>
                <a:lnTo>
                  <a:pt x="1275588" y="150876"/>
                </a:lnTo>
                <a:lnTo>
                  <a:pt x="1261529" y="150876"/>
                </a:lnTo>
                <a:lnTo>
                  <a:pt x="1261529" y="136817"/>
                </a:lnTo>
                <a:lnTo>
                  <a:pt x="1247813" y="136817"/>
                </a:lnTo>
                <a:lnTo>
                  <a:pt x="1247813" y="150876"/>
                </a:lnTo>
                <a:lnTo>
                  <a:pt x="1233754" y="150876"/>
                </a:lnTo>
                <a:lnTo>
                  <a:pt x="1233754" y="164592"/>
                </a:lnTo>
                <a:lnTo>
                  <a:pt x="1247813" y="164592"/>
                </a:lnTo>
                <a:lnTo>
                  <a:pt x="1247813" y="178651"/>
                </a:lnTo>
                <a:close/>
                <a:moveTo>
                  <a:pt x="1311592" y="604190"/>
                </a:moveTo>
                <a:lnTo>
                  <a:pt x="1334910" y="604190"/>
                </a:lnTo>
                <a:lnTo>
                  <a:pt x="1334910" y="580873"/>
                </a:lnTo>
                <a:lnTo>
                  <a:pt x="1358227" y="580873"/>
                </a:lnTo>
                <a:lnTo>
                  <a:pt x="1358227" y="557555"/>
                </a:lnTo>
                <a:lnTo>
                  <a:pt x="1334910" y="557555"/>
                </a:lnTo>
                <a:lnTo>
                  <a:pt x="1334910" y="534238"/>
                </a:lnTo>
                <a:lnTo>
                  <a:pt x="1311592" y="534238"/>
                </a:lnTo>
                <a:lnTo>
                  <a:pt x="1311592" y="557555"/>
                </a:lnTo>
                <a:lnTo>
                  <a:pt x="1288275" y="557555"/>
                </a:lnTo>
                <a:lnTo>
                  <a:pt x="1288275" y="580873"/>
                </a:lnTo>
                <a:lnTo>
                  <a:pt x="1311592" y="580873"/>
                </a:lnTo>
                <a:lnTo>
                  <a:pt x="1311592" y="604190"/>
                </a:lnTo>
                <a:close/>
                <a:moveTo>
                  <a:pt x="1381201" y="463944"/>
                </a:moveTo>
                <a:lnTo>
                  <a:pt x="1402461" y="463944"/>
                </a:lnTo>
                <a:lnTo>
                  <a:pt x="1402461" y="442684"/>
                </a:lnTo>
                <a:lnTo>
                  <a:pt x="1423721" y="442684"/>
                </a:lnTo>
                <a:lnTo>
                  <a:pt x="1423721" y="421424"/>
                </a:lnTo>
                <a:lnTo>
                  <a:pt x="1402461" y="421424"/>
                </a:lnTo>
                <a:lnTo>
                  <a:pt x="1402461" y="400164"/>
                </a:lnTo>
                <a:lnTo>
                  <a:pt x="1381201" y="400164"/>
                </a:lnTo>
                <a:lnTo>
                  <a:pt x="1381201" y="421424"/>
                </a:lnTo>
                <a:lnTo>
                  <a:pt x="1359941" y="421424"/>
                </a:lnTo>
                <a:lnTo>
                  <a:pt x="1359941" y="442684"/>
                </a:lnTo>
                <a:lnTo>
                  <a:pt x="1381201" y="442684"/>
                </a:lnTo>
                <a:lnTo>
                  <a:pt x="1381201" y="463944"/>
                </a:lnTo>
                <a:close/>
                <a:moveTo>
                  <a:pt x="1244727" y="461886"/>
                </a:moveTo>
                <a:lnTo>
                  <a:pt x="1264615" y="461886"/>
                </a:lnTo>
                <a:lnTo>
                  <a:pt x="1264615" y="441998"/>
                </a:lnTo>
                <a:lnTo>
                  <a:pt x="1284503" y="441998"/>
                </a:lnTo>
                <a:lnTo>
                  <a:pt x="1284503" y="422110"/>
                </a:lnTo>
                <a:lnTo>
                  <a:pt x="1264615" y="422110"/>
                </a:lnTo>
                <a:lnTo>
                  <a:pt x="1264615" y="402222"/>
                </a:lnTo>
                <a:lnTo>
                  <a:pt x="1244727" y="402222"/>
                </a:lnTo>
                <a:lnTo>
                  <a:pt x="1244727" y="422110"/>
                </a:lnTo>
                <a:lnTo>
                  <a:pt x="1224839" y="422110"/>
                </a:lnTo>
                <a:lnTo>
                  <a:pt x="1224839" y="441998"/>
                </a:lnTo>
                <a:lnTo>
                  <a:pt x="1244727" y="441998"/>
                </a:lnTo>
                <a:lnTo>
                  <a:pt x="1244727" y="461886"/>
                </a:lnTo>
                <a:close/>
                <a:moveTo>
                  <a:pt x="1384287" y="180365"/>
                </a:moveTo>
                <a:lnTo>
                  <a:pt x="1399375" y="180365"/>
                </a:lnTo>
                <a:lnTo>
                  <a:pt x="1399375" y="165278"/>
                </a:lnTo>
                <a:lnTo>
                  <a:pt x="1414462" y="165278"/>
                </a:lnTo>
                <a:lnTo>
                  <a:pt x="1414462" y="150190"/>
                </a:lnTo>
                <a:lnTo>
                  <a:pt x="1399375" y="150190"/>
                </a:lnTo>
                <a:lnTo>
                  <a:pt x="1399375" y="135103"/>
                </a:lnTo>
                <a:lnTo>
                  <a:pt x="1384287" y="135103"/>
                </a:lnTo>
                <a:lnTo>
                  <a:pt x="1384287" y="150190"/>
                </a:lnTo>
                <a:lnTo>
                  <a:pt x="1369200" y="150190"/>
                </a:lnTo>
                <a:lnTo>
                  <a:pt x="1369200" y="165278"/>
                </a:lnTo>
                <a:lnTo>
                  <a:pt x="1384287" y="165278"/>
                </a:lnTo>
                <a:lnTo>
                  <a:pt x="1384287" y="180365"/>
                </a:lnTo>
                <a:close/>
                <a:moveTo>
                  <a:pt x="1111339" y="176594"/>
                </a:moveTo>
                <a:lnTo>
                  <a:pt x="1123683" y="176594"/>
                </a:lnTo>
                <a:lnTo>
                  <a:pt x="1123683" y="163906"/>
                </a:lnTo>
                <a:lnTo>
                  <a:pt x="1136371" y="163906"/>
                </a:lnTo>
                <a:lnTo>
                  <a:pt x="1136371" y="151562"/>
                </a:lnTo>
                <a:lnTo>
                  <a:pt x="1123683" y="151562"/>
                </a:lnTo>
                <a:lnTo>
                  <a:pt x="1123683" y="138875"/>
                </a:lnTo>
                <a:lnTo>
                  <a:pt x="1111339" y="138875"/>
                </a:lnTo>
                <a:lnTo>
                  <a:pt x="1111339" y="151562"/>
                </a:lnTo>
                <a:lnTo>
                  <a:pt x="1098652" y="151562"/>
                </a:lnTo>
                <a:lnTo>
                  <a:pt x="1098652" y="163906"/>
                </a:lnTo>
                <a:lnTo>
                  <a:pt x="1111339" y="163906"/>
                </a:lnTo>
                <a:lnTo>
                  <a:pt x="1111339" y="176594"/>
                </a:lnTo>
                <a:close/>
                <a:moveTo>
                  <a:pt x="1175118" y="602475"/>
                </a:moveTo>
                <a:lnTo>
                  <a:pt x="1197064" y="602475"/>
                </a:lnTo>
                <a:lnTo>
                  <a:pt x="1197064" y="580187"/>
                </a:lnTo>
                <a:lnTo>
                  <a:pt x="1219352" y="580187"/>
                </a:lnTo>
                <a:lnTo>
                  <a:pt x="1219352" y="558241"/>
                </a:lnTo>
                <a:lnTo>
                  <a:pt x="1197064" y="558241"/>
                </a:lnTo>
                <a:lnTo>
                  <a:pt x="1197064" y="535953"/>
                </a:lnTo>
                <a:lnTo>
                  <a:pt x="1175118" y="535953"/>
                </a:lnTo>
                <a:lnTo>
                  <a:pt x="1175118" y="558241"/>
                </a:lnTo>
                <a:lnTo>
                  <a:pt x="1152830" y="558241"/>
                </a:lnTo>
                <a:lnTo>
                  <a:pt x="1152830" y="580187"/>
                </a:lnTo>
                <a:lnTo>
                  <a:pt x="1175118" y="580187"/>
                </a:lnTo>
                <a:lnTo>
                  <a:pt x="1175118" y="602475"/>
                </a:lnTo>
                <a:close/>
                <a:moveTo>
                  <a:pt x="1177861" y="319240"/>
                </a:moveTo>
                <a:lnTo>
                  <a:pt x="1194321" y="319240"/>
                </a:lnTo>
                <a:lnTo>
                  <a:pt x="1194321" y="303124"/>
                </a:lnTo>
                <a:lnTo>
                  <a:pt x="1210437" y="303124"/>
                </a:lnTo>
                <a:lnTo>
                  <a:pt x="1210437" y="286664"/>
                </a:lnTo>
                <a:lnTo>
                  <a:pt x="1194321" y="286664"/>
                </a:lnTo>
                <a:lnTo>
                  <a:pt x="1194321" y="270548"/>
                </a:lnTo>
                <a:lnTo>
                  <a:pt x="1177861" y="270548"/>
                </a:lnTo>
                <a:lnTo>
                  <a:pt x="1177861" y="286664"/>
                </a:lnTo>
                <a:lnTo>
                  <a:pt x="1161745" y="286664"/>
                </a:lnTo>
                <a:lnTo>
                  <a:pt x="1161745" y="303124"/>
                </a:lnTo>
                <a:lnTo>
                  <a:pt x="1177861" y="303124"/>
                </a:lnTo>
                <a:lnTo>
                  <a:pt x="1177861" y="319240"/>
                </a:lnTo>
                <a:close/>
                <a:moveTo>
                  <a:pt x="1657921" y="182423"/>
                </a:moveTo>
                <a:lnTo>
                  <a:pt x="1674381" y="182423"/>
                </a:lnTo>
                <a:lnTo>
                  <a:pt x="1674381" y="165964"/>
                </a:lnTo>
                <a:lnTo>
                  <a:pt x="1690840" y="165964"/>
                </a:lnTo>
                <a:lnTo>
                  <a:pt x="1690840" y="149504"/>
                </a:lnTo>
                <a:lnTo>
                  <a:pt x="1674381" y="149504"/>
                </a:lnTo>
                <a:lnTo>
                  <a:pt x="1674381" y="133045"/>
                </a:lnTo>
                <a:lnTo>
                  <a:pt x="1657921" y="133045"/>
                </a:lnTo>
                <a:lnTo>
                  <a:pt x="1657921" y="149504"/>
                </a:lnTo>
                <a:lnTo>
                  <a:pt x="1641462" y="149504"/>
                </a:lnTo>
                <a:lnTo>
                  <a:pt x="1641462" y="165964"/>
                </a:lnTo>
                <a:lnTo>
                  <a:pt x="1657921" y="165964"/>
                </a:lnTo>
                <a:lnTo>
                  <a:pt x="1657921" y="182423"/>
                </a:lnTo>
                <a:close/>
                <a:moveTo>
                  <a:pt x="1727873" y="40805"/>
                </a:moveTo>
                <a:lnTo>
                  <a:pt x="1741589" y="40805"/>
                </a:lnTo>
                <a:lnTo>
                  <a:pt x="1741589" y="27432"/>
                </a:lnTo>
                <a:lnTo>
                  <a:pt x="1754962" y="27432"/>
                </a:lnTo>
                <a:lnTo>
                  <a:pt x="1754962" y="13716"/>
                </a:lnTo>
                <a:lnTo>
                  <a:pt x="1741589" y="13716"/>
                </a:lnTo>
                <a:lnTo>
                  <a:pt x="1741589" y="343"/>
                </a:lnTo>
                <a:lnTo>
                  <a:pt x="1727873" y="343"/>
                </a:lnTo>
                <a:lnTo>
                  <a:pt x="1727873" y="13716"/>
                </a:lnTo>
                <a:lnTo>
                  <a:pt x="1714500" y="13716"/>
                </a:lnTo>
                <a:lnTo>
                  <a:pt x="1714500" y="27432"/>
                </a:lnTo>
                <a:lnTo>
                  <a:pt x="1727873" y="27432"/>
                </a:lnTo>
                <a:lnTo>
                  <a:pt x="1727873" y="40805"/>
                </a:lnTo>
                <a:close/>
                <a:moveTo>
                  <a:pt x="1654835" y="466001"/>
                </a:moveTo>
                <a:lnTo>
                  <a:pt x="1677467" y="466001"/>
                </a:lnTo>
                <a:lnTo>
                  <a:pt x="1677467" y="443370"/>
                </a:lnTo>
                <a:lnTo>
                  <a:pt x="1700098" y="443370"/>
                </a:lnTo>
                <a:lnTo>
                  <a:pt x="1700098" y="420738"/>
                </a:lnTo>
                <a:lnTo>
                  <a:pt x="1677467" y="420738"/>
                </a:lnTo>
                <a:lnTo>
                  <a:pt x="1677467" y="398107"/>
                </a:lnTo>
                <a:lnTo>
                  <a:pt x="1654835" y="398107"/>
                </a:lnTo>
                <a:lnTo>
                  <a:pt x="1654835" y="420738"/>
                </a:lnTo>
                <a:lnTo>
                  <a:pt x="1632204" y="420738"/>
                </a:lnTo>
                <a:lnTo>
                  <a:pt x="1632204" y="443370"/>
                </a:lnTo>
                <a:lnTo>
                  <a:pt x="1654835" y="443370"/>
                </a:lnTo>
                <a:lnTo>
                  <a:pt x="1654835" y="466001"/>
                </a:lnTo>
                <a:close/>
                <a:moveTo>
                  <a:pt x="1724787" y="325069"/>
                </a:moveTo>
                <a:lnTo>
                  <a:pt x="1744675" y="325069"/>
                </a:lnTo>
                <a:lnTo>
                  <a:pt x="1744675" y="304838"/>
                </a:lnTo>
                <a:lnTo>
                  <a:pt x="1764906" y="304838"/>
                </a:lnTo>
                <a:lnTo>
                  <a:pt x="1764906" y="284950"/>
                </a:lnTo>
                <a:lnTo>
                  <a:pt x="1744675" y="284950"/>
                </a:lnTo>
                <a:lnTo>
                  <a:pt x="1744675" y="264719"/>
                </a:lnTo>
                <a:lnTo>
                  <a:pt x="1724787" y="264719"/>
                </a:lnTo>
                <a:lnTo>
                  <a:pt x="1724787" y="284950"/>
                </a:lnTo>
                <a:lnTo>
                  <a:pt x="1704556" y="284950"/>
                </a:lnTo>
                <a:lnTo>
                  <a:pt x="1704556" y="304838"/>
                </a:lnTo>
                <a:lnTo>
                  <a:pt x="1724787" y="304838"/>
                </a:lnTo>
                <a:lnTo>
                  <a:pt x="1724787" y="325069"/>
                </a:lnTo>
                <a:close/>
                <a:moveTo>
                  <a:pt x="1591056" y="39776"/>
                </a:moveTo>
                <a:lnTo>
                  <a:pt x="1604086" y="39776"/>
                </a:lnTo>
                <a:lnTo>
                  <a:pt x="1604086" y="27089"/>
                </a:lnTo>
                <a:lnTo>
                  <a:pt x="1616773" y="27089"/>
                </a:lnTo>
                <a:lnTo>
                  <a:pt x="1616773" y="14059"/>
                </a:lnTo>
                <a:lnTo>
                  <a:pt x="1604086" y="14059"/>
                </a:lnTo>
                <a:lnTo>
                  <a:pt x="1604086" y="1372"/>
                </a:lnTo>
                <a:lnTo>
                  <a:pt x="1591056" y="1372"/>
                </a:lnTo>
                <a:lnTo>
                  <a:pt x="1591056" y="14059"/>
                </a:lnTo>
                <a:lnTo>
                  <a:pt x="1578369" y="14059"/>
                </a:lnTo>
                <a:lnTo>
                  <a:pt x="1578369" y="27089"/>
                </a:lnTo>
                <a:lnTo>
                  <a:pt x="1591056" y="27089"/>
                </a:lnTo>
                <a:lnTo>
                  <a:pt x="1591056" y="39776"/>
                </a:lnTo>
                <a:close/>
                <a:moveTo>
                  <a:pt x="1454239" y="39091"/>
                </a:moveTo>
                <a:lnTo>
                  <a:pt x="1466583" y="39091"/>
                </a:lnTo>
                <a:lnTo>
                  <a:pt x="1466583" y="26746"/>
                </a:lnTo>
                <a:lnTo>
                  <a:pt x="1478928" y="26746"/>
                </a:lnTo>
                <a:lnTo>
                  <a:pt x="1478928" y="14402"/>
                </a:lnTo>
                <a:lnTo>
                  <a:pt x="1466583" y="14402"/>
                </a:lnTo>
                <a:lnTo>
                  <a:pt x="1466583" y="2057"/>
                </a:lnTo>
                <a:lnTo>
                  <a:pt x="1454239" y="2057"/>
                </a:lnTo>
                <a:lnTo>
                  <a:pt x="1454239" y="14402"/>
                </a:lnTo>
                <a:lnTo>
                  <a:pt x="1441894" y="14402"/>
                </a:lnTo>
                <a:lnTo>
                  <a:pt x="1441894" y="26746"/>
                </a:lnTo>
                <a:lnTo>
                  <a:pt x="1454239" y="26746"/>
                </a:lnTo>
                <a:lnTo>
                  <a:pt x="1454239" y="39091"/>
                </a:lnTo>
                <a:close/>
                <a:moveTo>
                  <a:pt x="1518018" y="464972"/>
                </a:moveTo>
                <a:lnTo>
                  <a:pt x="1539964" y="464972"/>
                </a:lnTo>
                <a:lnTo>
                  <a:pt x="1539964" y="443027"/>
                </a:lnTo>
                <a:lnTo>
                  <a:pt x="1561909" y="443027"/>
                </a:lnTo>
                <a:lnTo>
                  <a:pt x="1561909" y="421081"/>
                </a:lnTo>
                <a:lnTo>
                  <a:pt x="1539964" y="421081"/>
                </a:lnTo>
                <a:lnTo>
                  <a:pt x="1539964" y="399136"/>
                </a:lnTo>
                <a:lnTo>
                  <a:pt x="1518018" y="399136"/>
                </a:lnTo>
                <a:lnTo>
                  <a:pt x="1518018" y="421081"/>
                </a:lnTo>
                <a:lnTo>
                  <a:pt x="1496073" y="421081"/>
                </a:lnTo>
                <a:lnTo>
                  <a:pt x="1496073" y="443027"/>
                </a:lnTo>
                <a:lnTo>
                  <a:pt x="1518018" y="443027"/>
                </a:lnTo>
                <a:lnTo>
                  <a:pt x="1518018" y="464972"/>
                </a:lnTo>
                <a:close/>
                <a:moveTo>
                  <a:pt x="1451153" y="323012"/>
                </a:moveTo>
                <a:lnTo>
                  <a:pt x="1469669" y="323012"/>
                </a:lnTo>
                <a:lnTo>
                  <a:pt x="1469669" y="304152"/>
                </a:lnTo>
                <a:lnTo>
                  <a:pt x="1488529" y="304152"/>
                </a:lnTo>
                <a:lnTo>
                  <a:pt x="1488529" y="285636"/>
                </a:lnTo>
                <a:lnTo>
                  <a:pt x="1469669" y="285636"/>
                </a:lnTo>
                <a:lnTo>
                  <a:pt x="1469669" y="266776"/>
                </a:lnTo>
                <a:lnTo>
                  <a:pt x="1451153" y="266776"/>
                </a:lnTo>
                <a:lnTo>
                  <a:pt x="1451153" y="285636"/>
                </a:lnTo>
                <a:lnTo>
                  <a:pt x="1432293" y="285636"/>
                </a:lnTo>
                <a:lnTo>
                  <a:pt x="1432293" y="304152"/>
                </a:lnTo>
                <a:lnTo>
                  <a:pt x="1451153" y="304152"/>
                </a:lnTo>
                <a:lnTo>
                  <a:pt x="1451153" y="323012"/>
                </a:lnTo>
                <a:close/>
                <a:moveTo>
                  <a:pt x="1587970" y="324041"/>
                </a:moveTo>
                <a:lnTo>
                  <a:pt x="1607172" y="324041"/>
                </a:lnTo>
                <a:lnTo>
                  <a:pt x="1607172" y="304495"/>
                </a:lnTo>
                <a:lnTo>
                  <a:pt x="1626718" y="304495"/>
                </a:lnTo>
                <a:lnTo>
                  <a:pt x="1626718" y="285293"/>
                </a:lnTo>
                <a:lnTo>
                  <a:pt x="1607172" y="285293"/>
                </a:lnTo>
                <a:lnTo>
                  <a:pt x="1607172" y="265748"/>
                </a:lnTo>
                <a:lnTo>
                  <a:pt x="1587970" y="265748"/>
                </a:lnTo>
                <a:lnTo>
                  <a:pt x="1587970" y="285293"/>
                </a:lnTo>
                <a:lnTo>
                  <a:pt x="1568425" y="285293"/>
                </a:lnTo>
                <a:lnTo>
                  <a:pt x="1568425" y="304495"/>
                </a:lnTo>
                <a:lnTo>
                  <a:pt x="1587970" y="304495"/>
                </a:lnTo>
                <a:lnTo>
                  <a:pt x="1587970" y="324041"/>
                </a:lnTo>
                <a:close/>
                <a:moveTo>
                  <a:pt x="1521104" y="181394"/>
                </a:moveTo>
                <a:lnTo>
                  <a:pt x="1536878" y="181394"/>
                </a:lnTo>
                <a:lnTo>
                  <a:pt x="1536878" y="165621"/>
                </a:lnTo>
                <a:lnTo>
                  <a:pt x="1552651" y="165621"/>
                </a:lnTo>
                <a:lnTo>
                  <a:pt x="1552651" y="149847"/>
                </a:lnTo>
                <a:lnTo>
                  <a:pt x="1536878" y="149847"/>
                </a:lnTo>
                <a:lnTo>
                  <a:pt x="1536878" y="134074"/>
                </a:lnTo>
                <a:lnTo>
                  <a:pt x="1521104" y="134074"/>
                </a:lnTo>
                <a:lnTo>
                  <a:pt x="1521104" y="149847"/>
                </a:lnTo>
                <a:lnTo>
                  <a:pt x="1505331" y="149847"/>
                </a:lnTo>
                <a:lnTo>
                  <a:pt x="1505331" y="165621"/>
                </a:lnTo>
                <a:lnTo>
                  <a:pt x="1521104" y="165621"/>
                </a:lnTo>
                <a:lnTo>
                  <a:pt x="1521104" y="181394"/>
                </a:lnTo>
                <a:close/>
              </a:path>
            </a:pathLst>
          </a:custGeom>
          <a:gradFill>
            <a:gsLst>
              <a:gs pos="0">
                <a:srgbClr val="08303F">
                  <a:alpha val="14901"/>
                </a:srgbClr>
              </a:gs>
              <a:gs pos="100000">
                <a:srgbClr val="17727E">
                  <a:alpha val="14901"/>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4" name="Google Shape;34;p5"/>
          <p:cNvSpPr/>
          <p:nvPr/>
        </p:nvSpPr>
        <p:spPr>
          <a:xfrm>
            <a:off x="5785362" y="-1835138"/>
            <a:ext cx="3947121" cy="3881628"/>
          </a:xfrm>
          <a:custGeom>
            <a:rect b="b" l="l" r="r" t="t"/>
            <a:pathLst>
              <a:path extrusionOk="0" h="3881628" w="3947121">
                <a:moveTo>
                  <a:pt x="1064704" y="2536431"/>
                </a:moveTo>
                <a:lnTo>
                  <a:pt x="1064704" y="2505227"/>
                </a:lnTo>
                <a:lnTo>
                  <a:pt x="1095908" y="2505227"/>
                </a:lnTo>
                <a:lnTo>
                  <a:pt x="1095908" y="2473681"/>
                </a:lnTo>
                <a:lnTo>
                  <a:pt x="1064704" y="2473681"/>
                </a:lnTo>
                <a:lnTo>
                  <a:pt x="1064704" y="2442477"/>
                </a:lnTo>
                <a:lnTo>
                  <a:pt x="1033158" y="2442477"/>
                </a:lnTo>
                <a:lnTo>
                  <a:pt x="1033158" y="2473681"/>
                </a:lnTo>
                <a:lnTo>
                  <a:pt x="1001954" y="2473681"/>
                </a:lnTo>
                <a:lnTo>
                  <a:pt x="1001954" y="2505227"/>
                </a:lnTo>
                <a:lnTo>
                  <a:pt x="1033158" y="2505227"/>
                </a:lnTo>
                <a:lnTo>
                  <a:pt x="1033158" y="2536431"/>
                </a:lnTo>
                <a:lnTo>
                  <a:pt x="1064704" y="2536431"/>
                </a:lnTo>
                <a:close/>
                <a:moveTo>
                  <a:pt x="1202207" y="2537803"/>
                </a:moveTo>
                <a:lnTo>
                  <a:pt x="1202207" y="2505570"/>
                </a:lnTo>
                <a:lnTo>
                  <a:pt x="1234440" y="2505570"/>
                </a:lnTo>
                <a:lnTo>
                  <a:pt x="1234440" y="2473338"/>
                </a:lnTo>
                <a:lnTo>
                  <a:pt x="1202207" y="2473338"/>
                </a:lnTo>
                <a:lnTo>
                  <a:pt x="1202207" y="2441105"/>
                </a:lnTo>
                <a:lnTo>
                  <a:pt x="1169975" y="2441105"/>
                </a:lnTo>
                <a:lnTo>
                  <a:pt x="1169975" y="2473338"/>
                </a:lnTo>
                <a:lnTo>
                  <a:pt x="1137742" y="2473338"/>
                </a:lnTo>
                <a:lnTo>
                  <a:pt x="1137742" y="2505570"/>
                </a:lnTo>
                <a:lnTo>
                  <a:pt x="1169975" y="2505570"/>
                </a:lnTo>
                <a:lnTo>
                  <a:pt x="1169975" y="2537803"/>
                </a:lnTo>
                <a:lnTo>
                  <a:pt x="1202207" y="2537803"/>
                </a:lnTo>
                <a:close/>
                <a:moveTo>
                  <a:pt x="1270787" y="2674963"/>
                </a:moveTo>
                <a:lnTo>
                  <a:pt x="1270787" y="2642730"/>
                </a:lnTo>
                <a:lnTo>
                  <a:pt x="1303020" y="2642730"/>
                </a:lnTo>
                <a:lnTo>
                  <a:pt x="1303020" y="2610498"/>
                </a:lnTo>
                <a:lnTo>
                  <a:pt x="1270787" y="2610498"/>
                </a:lnTo>
                <a:lnTo>
                  <a:pt x="1270787" y="2578265"/>
                </a:lnTo>
                <a:lnTo>
                  <a:pt x="1238555" y="2578265"/>
                </a:lnTo>
                <a:lnTo>
                  <a:pt x="1238555" y="2610498"/>
                </a:lnTo>
                <a:lnTo>
                  <a:pt x="1206322" y="2610498"/>
                </a:lnTo>
                <a:lnTo>
                  <a:pt x="1206322" y="2642730"/>
                </a:lnTo>
                <a:lnTo>
                  <a:pt x="1238555" y="2642730"/>
                </a:lnTo>
                <a:lnTo>
                  <a:pt x="1238555" y="2674963"/>
                </a:lnTo>
                <a:lnTo>
                  <a:pt x="1270787" y="2674963"/>
                </a:lnTo>
                <a:close/>
                <a:moveTo>
                  <a:pt x="1133627" y="2400643"/>
                </a:moveTo>
                <a:lnTo>
                  <a:pt x="1133627" y="2368410"/>
                </a:lnTo>
                <a:lnTo>
                  <a:pt x="1165860" y="2368410"/>
                </a:lnTo>
                <a:lnTo>
                  <a:pt x="1165860" y="2336178"/>
                </a:lnTo>
                <a:lnTo>
                  <a:pt x="1133627" y="2336178"/>
                </a:lnTo>
                <a:lnTo>
                  <a:pt x="1133627" y="2303945"/>
                </a:lnTo>
                <a:lnTo>
                  <a:pt x="1101395" y="2303945"/>
                </a:lnTo>
                <a:lnTo>
                  <a:pt x="1101395" y="2336178"/>
                </a:lnTo>
                <a:lnTo>
                  <a:pt x="1069162" y="2336178"/>
                </a:lnTo>
                <a:lnTo>
                  <a:pt x="1069162" y="2368410"/>
                </a:lnTo>
                <a:lnTo>
                  <a:pt x="1101395" y="2368410"/>
                </a:lnTo>
                <a:lnTo>
                  <a:pt x="1101395" y="2400643"/>
                </a:lnTo>
                <a:lnTo>
                  <a:pt x="1133627" y="2400643"/>
                </a:lnTo>
                <a:close/>
                <a:moveTo>
                  <a:pt x="996124" y="2399271"/>
                </a:moveTo>
                <a:lnTo>
                  <a:pt x="996124" y="2368067"/>
                </a:lnTo>
                <a:lnTo>
                  <a:pt x="1027328" y="2368067"/>
                </a:lnTo>
                <a:lnTo>
                  <a:pt x="1027328" y="2336521"/>
                </a:lnTo>
                <a:lnTo>
                  <a:pt x="996124" y="2336521"/>
                </a:lnTo>
                <a:lnTo>
                  <a:pt x="996124" y="2305317"/>
                </a:lnTo>
                <a:lnTo>
                  <a:pt x="964578" y="2305317"/>
                </a:lnTo>
                <a:lnTo>
                  <a:pt x="964578" y="2336521"/>
                </a:lnTo>
                <a:lnTo>
                  <a:pt x="933374" y="2336521"/>
                </a:lnTo>
                <a:lnTo>
                  <a:pt x="933374" y="2368067"/>
                </a:lnTo>
                <a:lnTo>
                  <a:pt x="964578" y="2368067"/>
                </a:lnTo>
                <a:lnTo>
                  <a:pt x="964578" y="2399271"/>
                </a:lnTo>
                <a:lnTo>
                  <a:pt x="996124" y="2399271"/>
                </a:lnTo>
                <a:close/>
                <a:moveTo>
                  <a:pt x="651167" y="1981962"/>
                </a:moveTo>
                <a:lnTo>
                  <a:pt x="651167" y="1954530"/>
                </a:lnTo>
                <a:lnTo>
                  <a:pt x="678599" y="1954530"/>
                </a:lnTo>
                <a:lnTo>
                  <a:pt x="678599" y="1927098"/>
                </a:lnTo>
                <a:lnTo>
                  <a:pt x="651167" y="1927098"/>
                </a:lnTo>
                <a:lnTo>
                  <a:pt x="651167" y="1899666"/>
                </a:lnTo>
                <a:lnTo>
                  <a:pt x="623735" y="1899666"/>
                </a:lnTo>
                <a:lnTo>
                  <a:pt x="623735" y="1927098"/>
                </a:lnTo>
                <a:lnTo>
                  <a:pt x="596303" y="1927098"/>
                </a:lnTo>
                <a:lnTo>
                  <a:pt x="596303" y="1954530"/>
                </a:lnTo>
                <a:lnTo>
                  <a:pt x="623735" y="1954530"/>
                </a:lnTo>
                <a:lnTo>
                  <a:pt x="623735" y="1981962"/>
                </a:lnTo>
                <a:lnTo>
                  <a:pt x="651167" y="1981962"/>
                </a:lnTo>
                <a:close/>
                <a:moveTo>
                  <a:pt x="720090" y="2120494"/>
                </a:moveTo>
                <a:lnTo>
                  <a:pt x="720090" y="2092033"/>
                </a:lnTo>
                <a:lnTo>
                  <a:pt x="748551" y="2092033"/>
                </a:lnTo>
                <a:lnTo>
                  <a:pt x="748551" y="2063915"/>
                </a:lnTo>
                <a:lnTo>
                  <a:pt x="720090" y="2063915"/>
                </a:lnTo>
                <a:lnTo>
                  <a:pt x="720090" y="2035454"/>
                </a:lnTo>
                <a:lnTo>
                  <a:pt x="691972" y="2035454"/>
                </a:lnTo>
                <a:lnTo>
                  <a:pt x="691972" y="2063915"/>
                </a:lnTo>
                <a:lnTo>
                  <a:pt x="663511" y="2063915"/>
                </a:lnTo>
                <a:lnTo>
                  <a:pt x="663511" y="2092033"/>
                </a:lnTo>
                <a:lnTo>
                  <a:pt x="691972" y="2092033"/>
                </a:lnTo>
                <a:lnTo>
                  <a:pt x="691972" y="2120494"/>
                </a:lnTo>
                <a:lnTo>
                  <a:pt x="720090" y="2120494"/>
                </a:lnTo>
                <a:close/>
                <a:moveTo>
                  <a:pt x="858279" y="2123580"/>
                </a:moveTo>
                <a:lnTo>
                  <a:pt x="858279" y="2093062"/>
                </a:lnTo>
                <a:lnTo>
                  <a:pt x="888797" y="2093062"/>
                </a:lnTo>
                <a:lnTo>
                  <a:pt x="888797" y="2062886"/>
                </a:lnTo>
                <a:lnTo>
                  <a:pt x="858279" y="2062886"/>
                </a:lnTo>
                <a:lnTo>
                  <a:pt x="858279" y="2032368"/>
                </a:lnTo>
                <a:lnTo>
                  <a:pt x="828103" y="2032368"/>
                </a:lnTo>
                <a:lnTo>
                  <a:pt x="828103" y="2062886"/>
                </a:lnTo>
                <a:lnTo>
                  <a:pt x="797585" y="2062886"/>
                </a:lnTo>
                <a:lnTo>
                  <a:pt x="797585" y="2093062"/>
                </a:lnTo>
                <a:lnTo>
                  <a:pt x="828103" y="2093062"/>
                </a:lnTo>
                <a:lnTo>
                  <a:pt x="828103" y="2123580"/>
                </a:lnTo>
                <a:lnTo>
                  <a:pt x="858279" y="2123580"/>
                </a:lnTo>
                <a:close/>
                <a:moveTo>
                  <a:pt x="927202" y="2261768"/>
                </a:moveTo>
                <a:lnTo>
                  <a:pt x="927202" y="2230565"/>
                </a:lnTo>
                <a:lnTo>
                  <a:pt x="958405" y="2230565"/>
                </a:lnTo>
                <a:lnTo>
                  <a:pt x="958405" y="2199704"/>
                </a:lnTo>
                <a:lnTo>
                  <a:pt x="927202" y="2199704"/>
                </a:lnTo>
                <a:lnTo>
                  <a:pt x="927202" y="2168500"/>
                </a:lnTo>
                <a:lnTo>
                  <a:pt x="896341" y="2168500"/>
                </a:lnTo>
                <a:lnTo>
                  <a:pt x="896341" y="2199704"/>
                </a:lnTo>
                <a:lnTo>
                  <a:pt x="865137" y="2199704"/>
                </a:lnTo>
                <a:lnTo>
                  <a:pt x="865137" y="2230565"/>
                </a:lnTo>
                <a:lnTo>
                  <a:pt x="896341" y="2230565"/>
                </a:lnTo>
                <a:lnTo>
                  <a:pt x="896341" y="2261768"/>
                </a:lnTo>
                <a:lnTo>
                  <a:pt x="927202" y="2261768"/>
                </a:lnTo>
                <a:close/>
                <a:moveTo>
                  <a:pt x="789356" y="2259025"/>
                </a:moveTo>
                <a:lnTo>
                  <a:pt x="789356" y="2229879"/>
                </a:lnTo>
                <a:lnTo>
                  <a:pt x="818502" y="2229879"/>
                </a:lnTo>
                <a:lnTo>
                  <a:pt x="818502" y="2200389"/>
                </a:lnTo>
                <a:lnTo>
                  <a:pt x="789356" y="2200389"/>
                </a:lnTo>
                <a:lnTo>
                  <a:pt x="789356" y="2171243"/>
                </a:lnTo>
                <a:lnTo>
                  <a:pt x="759866" y="2171243"/>
                </a:lnTo>
                <a:lnTo>
                  <a:pt x="759866" y="2200389"/>
                </a:lnTo>
                <a:lnTo>
                  <a:pt x="730720" y="2200389"/>
                </a:lnTo>
                <a:lnTo>
                  <a:pt x="730720" y="2229879"/>
                </a:lnTo>
                <a:lnTo>
                  <a:pt x="759866" y="2229879"/>
                </a:lnTo>
                <a:lnTo>
                  <a:pt x="759866" y="2259025"/>
                </a:lnTo>
                <a:lnTo>
                  <a:pt x="789356" y="2259025"/>
                </a:lnTo>
                <a:close/>
                <a:moveTo>
                  <a:pt x="1888007" y="2812123"/>
                </a:moveTo>
                <a:lnTo>
                  <a:pt x="1888007" y="2779890"/>
                </a:lnTo>
                <a:lnTo>
                  <a:pt x="1920240" y="2779890"/>
                </a:lnTo>
                <a:lnTo>
                  <a:pt x="1920240" y="2747658"/>
                </a:lnTo>
                <a:lnTo>
                  <a:pt x="1888007" y="2747658"/>
                </a:lnTo>
                <a:lnTo>
                  <a:pt x="1888007" y="2715425"/>
                </a:lnTo>
                <a:lnTo>
                  <a:pt x="1855775" y="2715425"/>
                </a:lnTo>
                <a:lnTo>
                  <a:pt x="1855775" y="2747658"/>
                </a:lnTo>
                <a:lnTo>
                  <a:pt x="1823542" y="2747658"/>
                </a:lnTo>
                <a:lnTo>
                  <a:pt x="1823542" y="2779890"/>
                </a:lnTo>
                <a:lnTo>
                  <a:pt x="1855775" y="2779890"/>
                </a:lnTo>
                <a:lnTo>
                  <a:pt x="1855775" y="2812123"/>
                </a:lnTo>
                <a:lnTo>
                  <a:pt x="1888007" y="2812123"/>
                </a:lnTo>
                <a:close/>
                <a:moveTo>
                  <a:pt x="1750847" y="2812123"/>
                </a:moveTo>
                <a:lnTo>
                  <a:pt x="1750847" y="2779890"/>
                </a:lnTo>
                <a:lnTo>
                  <a:pt x="1783080" y="2779890"/>
                </a:lnTo>
                <a:lnTo>
                  <a:pt x="1783080" y="2747658"/>
                </a:lnTo>
                <a:lnTo>
                  <a:pt x="1750847" y="2747658"/>
                </a:lnTo>
                <a:lnTo>
                  <a:pt x="1750847" y="2715425"/>
                </a:lnTo>
                <a:lnTo>
                  <a:pt x="1718615" y="2715425"/>
                </a:lnTo>
                <a:lnTo>
                  <a:pt x="1718615" y="2747658"/>
                </a:lnTo>
                <a:lnTo>
                  <a:pt x="1686382" y="2747658"/>
                </a:lnTo>
                <a:lnTo>
                  <a:pt x="1686382" y="2779890"/>
                </a:lnTo>
                <a:lnTo>
                  <a:pt x="1718615" y="2779890"/>
                </a:lnTo>
                <a:lnTo>
                  <a:pt x="1718615" y="2812123"/>
                </a:lnTo>
                <a:lnTo>
                  <a:pt x="1750847" y="2812123"/>
                </a:lnTo>
                <a:close/>
                <a:moveTo>
                  <a:pt x="1819427" y="2674963"/>
                </a:moveTo>
                <a:lnTo>
                  <a:pt x="1819427" y="2642730"/>
                </a:lnTo>
                <a:lnTo>
                  <a:pt x="1851660" y="2642730"/>
                </a:lnTo>
                <a:lnTo>
                  <a:pt x="1851660" y="2610498"/>
                </a:lnTo>
                <a:lnTo>
                  <a:pt x="1819427" y="2610498"/>
                </a:lnTo>
                <a:lnTo>
                  <a:pt x="1819427" y="2578265"/>
                </a:lnTo>
                <a:lnTo>
                  <a:pt x="1787195" y="2578265"/>
                </a:lnTo>
                <a:lnTo>
                  <a:pt x="1787195" y="2610498"/>
                </a:lnTo>
                <a:lnTo>
                  <a:pt x="1754962" y="2610498"/>
                </a:lnTo>
                <a:lnTo>
                  <a:pt x="1754962" y="2642730"/>
                </a:lnTo>
                <a:lnTo>
                  <a:pt x="1787195" y="2642730"/>
                </a:lnTo>
                <a:lnTo>
                  <a:pt x="1787195" y="2674963"/>
                </a:lnTo>
                <a:lnTo>
                  <a:pt x="1819427" y="2674963"/>
                </a:lnTo>
                <a:close/>
                <a:moveTo>
                  <a:pt x="691972" y="1761134"/>
                </a:moveTo>
                <a:lnTo>
                  <a:pt x="691972" y="1789595"/>
                </a:lnTo>
                <a:lnTo>
                  <a:pt x="663511" y="1789595"/>
                </a:lnTo>
                <a:lnTo>
                  <a:pt x="663511" y="1817713"/>
                </a:lnTo>
                <a:lnTo>
                  <a:pt x="691972" y="1817713"/>
                </a:lnTo>
                <a:lnTo>
                  <a:pt x="691972" y="1846174"/>
                </a:lnTo>
                <a:lnTo>
                  <a:pt x="720090" y="1846174"/>
                </a:lnTo>
                <a:lnTo>
                  <a:pt x="720090" y="1817713"/>
                </a:lnTo>
                <a:lnTo>
                  <a:pt x="748551" y="1817713"/>
                </a:lnTo>
                <a:lnTo>
                  <a:pt x="748551" y="1789595"/>
                </a:lnTo>
                <a:lnTo>
                  <a:pt x="720090" y="1789595"/>
                </a:lnTo>
                <a:lnTo>
                  <a:pt x="720090" y="1761134"/>
                </a:lnTo>
                <a:lnTo>
                  <a:pt x="691972" y="1761134"/>
                </a:lnTo>
                <a:close/>
                <a:moveTo>
                  <a:pt x="1682267" y="2674963"/>
                </a:moveTo>
                <a:lnTo>
                  <a:pt x="1682267" y="2642730"/>
                </a:lnTo>
                <a:lnTo>
                  <a:pt x="1714500" y="2642730"/>
                </a:lnTo>
                <a:lnTo>
                  <a:pt x="1714500" y="2610498"/>
                </a:lnTo>
                <a:lnTo>
                  <a:pt x="1682267" y="2610498"/>
                </a:lnTo>
                <a:lnTo>
                  <a:pt x="1682267" y="2578265"/>
                </a:lnTo>
                <a:lnTo>
                  <a:pt x="1650035" y="2578265"/>
                </a:lnTo>
                <a:lnTo>
                  <a:pt x="1650035" y="2610498"/>
                </a:lnTo>
                <a:lnTo>
                  <a:pt x="1617802" y="2610498"/>
                </a:lnTo>
                <a:lnTo>
                  <a:pt x="1617802" y="2642730"/>
                </a:lnTo>
                <a:lnTo>
                  <a:pt x="1650035" y="2642730"/>
                </a:lnTo>
                <a:lnTo>
                  <a:pt x="1650035" y="2674963"/>
                </a:lnTo>
                <a:lnTo>
                  <a:pt x="1682267" y="2674963"/>
                </a:lnTo>
                <a:close/>
                <a:moveTo>
                  <a:pt x="1476527" y="2537803"/>
                </a:moveTo>
                <a:lnTo>
                  <a:pt x="1476527" y="2505570"/>
                </a:lnTo>
                <a:lnTo>
                  <a:pt x="1508760" y="2505570"/>
                </a:lnTo>
                <a:lnTo>
                  <a:pt x="1508760" y="2473338"/>
                </a:lnTo>
                <a:lnTo>
                  <a:pt x="1476527" y="2473338"/>
                </a:lnTo>
                <a:lnTo>
                  <a:pt x="1476527" y="2441105"/>
                </a:lnTo>
                <a:lnTo>
                  <a:pt x="1444295" y="2441105"/>
                </a:lnTo>
                <a:lnTo>
                  <a:pt x="1444295" y="2473338"/>
                </a:lnTo>
                <a:lnTo>
                  <a:pt x="1412062" y="2473338"/>
                </a:lnTo>
                <a:lnTo>
                  <a:pt x="1412062" y="2505570"/>
                </a:lnTo>
                <a:lnTo>
                  <a:pt x="1444295" y="2505570"/>
                </a:lnTo>
                <a:lnTo>
                  <a:pt x="1444295" y="2537803"/>
                </a:lnTo>
                <a:lnTo>
                  <a:pt x="1476527" y="2537803"/>
                </a:lnTo>
                <a:close/>
                <a:moveTo>
                  <a:pt x="1407947" y="2674963"/>
                </a:moveTo>
                <a:lnTo>
                  <a:pt x="1407947" y="2642730"/>
                </a:lnTo>
                <a:lnTo>
                  <a:pt x="1440180" y="2642730"/>
                </a:lnTo>
                <a:lnTo>
                  <a:pt x="1440180" y="2610498"/>
                </a:lnTo>
                <a:lnTo>
                  <a:pt x="1407947" y="2610498"/>
                </a:lnTo>
                <a:lnTo>
                  <a:pt x="1407947" y="2578265"/>
                </a:lnTo>
                <a:lnTo>
                  <a:pt x="1375715" y="2578265"/>
                </a:lnTo>
                <a:lnTo>
                  <a:pt x="1375715" y="2610498"/>
                </a:lnTo>
                <a:lnTo>
                  <a:pt x="1343482" y="2610498"/>
                </a:lnTo>
                <a:lnTo>
                  <a:pt x="1343482" y="2642730"/>
                </a:lnTo>
                <a:lnTo>
                  <a:pt x="1375715" y="2642730"/>
                </a:lnTo>
                <a:lnTo>
                  <a:pt x="1375715" y="2674963"/>
                </a:lnTo>
                <a:lnTo>
                  <a:pt x="1407947" y="2674963"/>
                </a:lnTo>
                <a:close/>
                <a:moveTo>
                  <a:pt x="1339367" y="2537803"/>
                </a:moveTo>
                <a:lnTo>
                  <a:pt x="1339367" y="2505570"/>
                </a:lnTo>
                <a:lnTo>
                  <a:pt x="1371600" y="2505570"/>
                </a:lnTo>
                <a:lnTo>
                  <a:pt x="1371600" y="2473338"/>
                </a:lnTo>
                <a:lnTo>
                  <a:pt x="1339367" y="2473338"/>
                </a:lnTo>
                <a:lnTo>
                  <a:pt x="1339367" y="2441105"/>
                </a:lnTo>
                <a:lnTo>
                  <a:pt x="1307135" y="2441105"/>
                </a:lnTo>
                <a:lnTo>
                  <a:pt x="1307135" y="2473338"/>
                </a:lnTo>
                <a:lnTo>
                  <a:pt x="1274902" y="2473338"/>
                </a:lnTo>
                <a:lnTo>
                  <a:pt x="1274902" y="2505570"/>
                </a:lnTo>
                <a:lnTo>
                  <a:pt x="1307135" y="2505570"/>
                </a:lnTo>
                <a:lnTo>
                  <a:pt x="1307135" y="2537803"/>
                </a:lnTo>
                <a:lnTo>
                  <a:pt x="1339367" y="2537803"/>
                </a:lnTo>
                <a:close/>
                <a:moveTo>
                  <a:pt x="1613687" y="2812123"/>
                </a:moveTo>
                <a:lnTo>
                  <a:pt x="1613687" y="2779890"/>
                </a:lnTo>
                <a:lnTo>
                  <a:pt x="1645920" y="2779890"/>
                </a:lnTo>
                <a:lnTo>
                  <a:pt x="1645920" y="2747658"/>
                </a:lnTo>
                <a:lnTo>
                  <a:pt x="1613687" y="2747658"/>
                </a:lnTo>
                <a:lnTo>
                  <a:pt x="1613687" y="2715425"/>
                </a:lnTo>
                <a:lnTo>
                  <a:pt x="1581455" y="2715425"/>
                </a:lnTo>
                <a:lnTo>
                  <a:pt x="1581455" y="2747658"/>
                </a:lnTo>
                <a:lnTo>
                  <a:pt x="1549222" y="2747658"/>
                </a:lnTo>
                <a:lnTo>
                  <a:pt x="1549222" y="2779890"/>
                </a:lnTo>
                <a:lnTo>
                  <a:pt x="1581455" y="2779890"/>
                </a:lnTo>
                <a:lnTo>
                  <a:pt x="1581455" y="2812123"/>
                </a:lnTo>
                <a:lnTo>
                  <a:pt x="1613687" y="2812123"/>
                </a:lnTo>
                <a:close/>
                <a:moveTo>
                  <a:pt x="1956587" y="2674963"/>
                </a:moveTo>
                <a:lnTo>
                  <a:pt x="1956587" y="2642730"/>
                </a:lnTo>
                <a:lnTo>
                  <a:pt x="1988820" y="2642730"/>
                </a:lnTo>
                <a:lnTo>
                  <a:pt x="1988820" y="2610498"/>
                </a:lnTo>
                <a:lnTo>
                  <a:pt x="1956587" y="2610498"/>
                </a:lnTo>
                <a:lnTo>
                  <a:pt x="1956587" y="2578265"/>
                </a:lnTo>
                <a:lnTo>
                  <a:pt x="1924355" y="2578265"/>
                </a:lnTo>
                <a:lnTo>
                  <a:pt x="1924355" y="2610498"/>
                </a:lnTo>
                <a:lnTo>
                  <a:pt x="1892122" y="2610498"/>
                </a:lnTo>
                <a:lnTo>
                  <a:pt x="1892122" y="2642730"/>
                </a:lnTo>
                <a:lnTo>
                  <a:pt x="1924355" y="2642730"/>
                </a:lnTo>
                <a:lnTo>
                  <a:pt x="1924355" y="2674963"/>
                </a:lnTo>
                <a:lnTo>
                  <a:pt x="1956587" y="2674963"/>
                </a:lnTo>
                <a:close/>
                <a:moveTo>
                  <a:pt x="2130095" y="1069505"/>
                </a:moveTo>
                <a:lnTo>
                  <a:pt x="2130095" y="1101738"/>
                </a:lnTo>
                <a:lnTo>
                  <a:pt x="2097862" y="1101738"/>
                </a:lnTo>
                <a:lnTo>
                  <a:pt x="2097862" y="1133970"/>
                </a:lnTo>
                <a:lnTo>
                  <a:pt x="2130095" y="1133970"/>
                </a:lnTo>
                <a:lnTo>
                  <a:pt x="2130095" y="1166203"/>
                </a:lnTo>
                <a:lnTo>
                  <a:pt x="2162327" y="1166203"/>
                </a:lnTo>
                <a:lnTo>
                  <a:pt x="2162327" y="1133970"/>
                </a:lnTo>
                <a:lnTo>
                  <a:pt x="2194560" y="1133970"/>
                </a:lnTo>
                <a:lnTo>
                  <a:pt x="2194560" y="1101738"/>
                </a:lnTo>
                <a:lnTo>
                  <a:pt x="2162327" y="1101738"/>
                </a:lnTo>
                <a:lnTo>
                  <a:pt x="2162327" y="1069505"/>
                </a:lnTo>
                <a:lnTo>
                  <a:pt x="2130095" y="1069505"/>
                </a:lnTo>
                <a:close/>
                <a:moveTo>
                  <a:pt x="1444295" y="1069505"/>
                </a:moveTo>
                <a:lnTo>
                  <a:pt x="1444295" y="1101738"/>
                </a:lnTo>
                <a:lnTo>
                  <a:pt x="1412062" y="1101738"/>
                </a:lnTo>
                <a:lnTo>
                  <a:pt x="1412062" y="1133970"/>
                </a:lnTo>
                <a:lnTo>
                  <a:pt x="1444295" y="1133970"/>
                </a:lnTo>
                <a:lnTo>
                  <a:pt x="1444295" y="1166203"/>
                </a:lnTo>
                <a:lnTo>
                  <a:pt x="1476527" y="1166203"/>
                </a:lnTo>
                <a:lnTo>
                  <a:pt x="1476527" y="1133970"/>
                </a:lnTo>
                <a:lnTo>
                  <a:pt x="1508760" y="1133970"/>
                </a:lnTo>
                <a:lnTo>
                  <a:pt x="1508760" y="1101738"/>
                </a:lnTo>
                <a:lnTo>
                  <a:pt x="1476527" y="1101738"/>
                </a:lnTo>
                <a:lnTo>
                  <a:pt x="1476527" y="1069505"/>
                </a:lnTo>
                <a:lnTo>
                  <a:pt x="1444295" y="1069505"/>
                </a:lnTo>
                <a:close/>
                <a:moveTo>
                  <a:pt x="1718615" y="1069505"/>
                </a:moveTo>
                <a:lnTo>
                  <a:pt x="1718615" y="1101738"/>
                </a:lnTo>
                <a:lnTo>
                  <a:pt x="1686382" y="1101738"/>
                </a:lnTo>
                <a:lnTo>
                  <a:pt x="1686382" y="1133970"/>
                </a:lnTo>
                <a:lnTo>
                  <a:pt x="1718615" y="1133970"/>
                </a:lnTo>
                <a:lnTo>
                  <a:pt x="1718615" y="1166203"/>
                </a:lnTo>
                <a:lnTo>
                  <a:pt x="1750847" y="1166203"/>
                </a:lnTo>
                <a:lnTo>
                  <a:pt x="1750847" y="1133970"/>
                </a:lnTo>
                <a:lnTo>
                  <a:pt x="1783080" y="1133970"/>
                </a:lnTo>
                <a:lnTo>
                  <a:pt x="1783080" y="1101738"/>
                </a:lnTo>
                <a:lnTo>
                  <a:pt x="1750847" y="1101738"/>
                </a:lnTo>
                <a:lnTo>
                  <a:pt x="1750847" y="1069505"/>
                </a:lnTo>
                <a:lnTo>
                  <a:pt x="1718615" y="1069505"/>
                </a:lnTo>
                <a:close/>
                <a:moveTo>
                  <a:pt x="1787195" y="1206665"/>
                </a:moveTo>
                <a:lnTo>
                  <a:pt x="1787195" y="1238898"/>
                </a:lnTo>
                <a:lnTo>
                  <a:pt x="1754962" y="1238898"/>
                </a:lnTo>
                <a:lnTo>
                  <a:pt x="1754962" y="1271130"/>
                </a:lnTo>
                <a:lnTo>
                  <a:pt x="1787195" y="1271130"/>
                </a:lnTo>
                <a:lnTo>
                  <a:pt x="1787195" y="1303363"/>
                </a:lnTo>
                <a:lnTo>
                  <a:pt x="1819427" y="1303363"/>
                </a:lnTo>
                <a:lnTo>
                  <a:pt x="1819427" y="1271130"/>
                </a:lnTo>
                <a:lnTo>
                  <a:pt x="1851660" y="1271130"/>
                </a:lnTo>
                <a:lnTo>
                  <a:pt x="1851660" y="1238898"/>
                </a:lnTo>
                <a:lnTo>
                  <a:pt x="1819427" y="1238898"/>
                </a:lnTo>
                <a:lnTo>
                  <a:pt x="1819427" y="1206665"/>
                </a:lnTo>
                <a:lnTo>
                  <a:pt x="1787195" y="1206665"/>
                </a:lnTo>
                <a:close/>
                <a:moveTo>
                  <a:pt x="1512875" y="1206665"/>
                </a:moveTo>
                <a:lnTo>
                  <a:pt x="1512875" y="1238898"/>
                </a:lnTo>
                <a:lnTo>
                  <a:pt x="1480642" y="1238898"/>
                </a:lnTo>
                <a:lnTo>
                  <a:pt x="1480642" y="1271130"/>
                </a:lnTo>
                <a:lnTo>
                  <a:pt x="1512875" y="1271130"/>
                </a:lnTo>
                <a:lnTo>
                  <a:pt x="1512875" y="1303363"/>
                </a:lnTo>
                <a:lnTo>
                  <a:pt x="1545107" y="1303363"/>
                </a:lnTo>
                <a:lnTo>
                  <a:pt x="1545107" y="1271130"/>
                </a:lnTo>
                <a:lnTo>
                  <a:pt x="1577340" y="1271130"/>
                </a:lnTo>
                <a:lnTo>
                  <a:pt x="1577340" y="1238898"/>
                </a:lnTo>
                <a:lnTo>
                  <a:pt x="1545107" y="1238898"/>
                </a:lnTo>
                <a:lnTo>
                  <a:pt x="1545107" y="1206665"/>
                </a:lnTo>
                <a:lnTo>
                  <a:pt x="1512875" y="1206665"/>
                </a:lnTo>
                <a:close/>
                <a:moveTo>
                  <a:pt x="1650035" y="1206665"/>
                </a:moveTo>
                <a:lnTo>
                  <a:pt x="1650035" y="1238898"/>
                </a:lnTo>
                <a:lnTo>
                  <a:pt x="1617802" y="1238898"/>
                </a:lnTo>
                <a:lnTo>
                  <a:pt x="1617802" y="1271130"/>
                </a:lnTo>
                <a:lnTo>
                  <a:pt x="1650035" y="1271130"/>
                </a:lnTo>
                <a:lnTo>
                  <a:pt x="1650035" y="1303363"/>
                </a:lnTo>
                <a:lnTo>
                  <a:pt x="1682267" y="1303363"/>
                </a:lnTo>
                <a:lnTo>
                  <a:pt x="1682267" y="1271130"/>
                </a:lnTo>
                <a:lnTo>
                  <a:pt x="1714500" y="1271130"/>
                </a:lnTo>
                <a:lnTo>
                  <a:pt x="1714500" y="1238898"/>
                </a:lnTo>
                <a:lnTo>
                  <a:pt x="1682267" y="1238898"/>
                </a:lnTo>
                <a:lnTo>
                  <a:pt x="1682267" y="1206665"/>
                </a:lnTo>
                <a:lnTo>
                  <a:pt x="1650035" y="1206665"/>
                </a:lnTo>
                <a:close/>
                <a:moveTo>
                  <a:pt x="2061515" y="1206665"/>
                </a:moveTo>
                <a:lnTo>
                  <a:pt x="2061515" y="1238898"/>
                </a:lnTo>
                <a:lnTo>
                  <a:pt x="2029282" y="1238898"/>
                </a:lnTo>
                <a:lnTo>
                  <a:pt x="2029282" y="1271130"/>
                </a:lnTo>
                <a:lnTo>
                  <a:pt x="2061515" y="1271130"/>
                </a:lnTo>
                <a:lnTo>
                  <a:pt x="2061515" y="1303363"/>
                </a:lnTo>
                <a:lnTo>
                  <a:pt x="2093747" y="1303363"/>
                </a:lnTo>
                <a:lnTo>
                  <a:pt x="2093747" y="1271130"/>
                </a:lnTo>
                <a:lnTo>
                  <a:pt x="2125980" y="1271130"/>
                </a:lnTo>
                <a:lnTo>
                  <a:pt x="2125980" y="1238898"/>
                </a:lnTo>
                <a:lnTo>
                  <a:pt x="2093747" y="1238898"/>
                </a:lnTo>
                <a:lnTo>
                  <a:pt x="2093747" y="1206665"/>
                </a:lnTo>
                <a:lnTo>
                  <a:pt x="2061515" y="1206665"/>
                </a:lnTo>
                <a:close/>
                <a:moveTo>
                  <a:pt x="1855775" y="1069505"/>
                </a:moveTo>
                <a:lnTo>
                  <a:pt x="1855775" y="1101738"/>
                </a:lnTo>
                <a:lnTo>
                  <a:pt x="1823542" y="1101738"/>
                </a:lnTo>
                <a:lnTo>
                  <a:pt x="1823542" y="1133970"/>
                </a:lnTo>
                <a:lnTo>
                  <a:pt x="1855775" y="1133970"/>
                </a:lnTo>
                <a:lnTo>
                  <a:pt x="1855775" y="1166203"/>
                </a:lnTo>
                <a:lnTo>
                  <a:pt x="1888007" y="1166203"/>
                </a:lnTo>
                <a:lnTo>
                  <a:pt x="1888007" y="1133970"/>
                </a:lnTo>
                <a:lnTo>
                  <a:pt x="1920240" y="1133970"/>
                </a:lnTo>
                <a:lnTo>
                  <a:pt x="1920240" y="1101738"/>
                </a:lnTo>
                <a:lnTo>
                  <a:pt x="1888007" y="1101738"/>
                </a:lnTo>
                <a:lnTo>
                  <a:pt x="1888007" y="1069505"/>
                </a:lnTo>
                <a:lnTo>
                  <a:pt x="1855775" y="1069505"/>
                </a:lnTo>
                <a:close/>
                <a:moveTo>
                  <a:pt x="1992935" y="1069505"/>
                </a:moveTo>
                <a:lnTo>
                  <a:pt x="1992935" y="1101738"/>
                </a:lnTo>
                <a:lnTo>
                  <a:pt x="1960702" y="1101738"/>
                </a:lnTo>
                <a:lnTo>
                  <a:pt x="1960702" y="1133970"/>
                </a:lnTo>
                <a:lnTo>
                  <a:pt x="1992935" y="1133970"/>
                </a:lnTo>
                <a:lnTo>
                  <a:pt x="1992935" y="1166203"/>
                </a:lnTo>
                <a:lnTo>
                  <a:pt x="2025167" y="1166203"/>
                </a:lnTo>
                <a:lnTo>
                  <a:pt x="2025167" y="1133970"/>
                </a:lnTo>
                <a:lnTo>
                  <a:pt x="2057400" y="1133970"/>
                </a:lnTo>
                <a:lnTo>
                  <a:pt x="2057400" y="1101738"/>
                </a:lnTo>
                <a:lnTo>
                  <a:pt x="2025167" y="1101738"/>
                </a:lnTo>
                <a:lnTo>
                  <a:pt x="2025167" y="1069505"/>
                </a:lnTo>
                <a:lnTo>
                  <a:pt x="1992935" y="1069505"/>
                </a:lnTo>
                <a:close/>
                <a:moveTo>
                  <a:pt x="1924355" y="1206665"/>
                </a:moveTo>
                <a:lnTo>
                  <a:pt x="1924355" y="1238898"/>
                </a:lnTo>
                <a:lnTo>
                  <a:pt x="1892122" y="1238898"/>
                </a:lnTo>
                <a:lnTo>
                  <a:pt x="1892122" y="1271130"/>
                </a:lnTo>
                <a:lnTo>
                  <a:pt x="1924355" y="1271130"/>
                </a:lnTo>
                <a:lnTo>
                  <a:pt x="1924355" y="1303363"/>
                </a:lnTo>
                <a:lnTo>
                  <a:pt x="1956587" y="1303363"/>
                </a:lnTo>
                <a:lnTo>
                  <a:pt x="1956587" y="1271130"/>
                </a:lnTo>
                <a:lnTo>
                  <a:pt x="1988820" y="1271130"/>
                </a:lnTo>
                <a:lnTo>
                  <a:pt x="1988820" y="1238898"/>
                </a:lnTo>
                <a:lnTo>
                  <a:pt x="1956587" y="1238898"/>
                </a:lnTo>
                <a:lnTo>
                  <a:pt x="1956587" y="1206665"/>
                </a:lnTo>
                <a:lnTo>
                  <a:pt x="1924355" y="1206665"/>
                </a:lnTo>
                <a:close/>
                <a:moveTo>
                  <a:pt x="1169975" y="1343825"/>
                </a:moveTo>
                <a:lnTo>
                  <a:pt x="1169975" y="1376058"/>
                </a:lnTo>
                <a:lnTo>
                  <a:pt x="1137742" y="1376058"/>
                </a:lnTo>
                <a:lnTo>
                  <a:pt x="1137742" y="1408290"/>
                </a:lnTo>
                <a:lnTo>
                  <a:pt x="1169975" y="1408290"/>
                </a:lnTo>
                <a:lnTo>
                  <a:pt x="1169975" y="1440523"/>
                </a:lnTo>
                <a:lnTo>
                  <a:pt x="1202207" y="1440523"/>
                </a:lnTo>
                <a:lnTo>
                  <a:pt x="1202207" y="1408290"/>
                </a:lnTo>
                <a:lnTo>
                  <a:pt x="1234440" y="1408290"/>
                </a:lnTo>
                <a:lnTo>
                  <a:pt x="1234440" y="1376058"/>
                </a:lnTo>
                <a:lnTo>
                  <a:pt x="1202207" y="1376058"/>
                </a:lnTo>
                <a:lnTo>
                  <a:pt x="1202207" y="1343825"/>
                </a:lnTo>
                <a:lnTo>
                  <a:pt x="1169975" y="1343825"/>
                </a:lnTo>
                <a:close/>
                <a:moveTo>
                  <a:pt x="964578" y="1482357"/>
                </a:moveTo>
                <a:lnTo>
                  <a:pt x="964578" y="1513561"/>
                </a:lnTo>
                <a:lnTo>
                  <a:pt x="933374" y="1513561"/>
                </a:lnTo>
                <a:lnTo>
                  <a:pt x="933374" y="1545107"/>
                </a:lnTo>
                <a:lnTo>
                  <a:pt x="964578" y="1545107"/>
                </a:lnTo>
                <a:lnTo>
                  <a:pt x="964578" y="1576311"/>
                </a:lnTo>
                <a:lnTo>
                  <a:pt x="996124" y="1576311"/>
                </a:lnTo>
                <a:lnTo>
                  <a:pt x="996124" y="1545107"/>
                </a:lnTo>
                <a:lnTo>
                  <a:pt x="1027328" y="1545107"/>
                </a:lnTo>
                <a:lnTo>
                  <a:pt x="1027328" y="1513561"/>
                </a:lnTo>
                <a:lnTo>
                  <a:pt x="996124" y="1513561"/>
                </a:lnTo>
                <a:lnTo>
                  <a:pt x="996124" y="1482357"/>
                </a:lnTo>
                <a:lnTo>
                  <a:pt x="964578" y="1482357"/>
                </a:lnTo>
                <a:close/>
                <a:moveTo>
                  <a:pt x="896341" y="1619860"/>
                </a:moveTo>
                <a:lnTo>
                  <a:pt x="896341" y="1651064"/>
                </a:lnTo>
                <a:lnTo>
                  <a:pt x="865137" y="1651064"/>
                </a:lnTo>
                <a:lnTo>
                  <a:pt x="865137" y="1681925"/>
                </a:lnTo>
                <a:lnTo>
                  <a:pt x="896341" y="1681925"/>
                </a:lnTo>
                <a:lnTo>
                  <a:pt x="896341" y="1713128"/>
                </a:lnTo>
                <a:lnTo>
                  <a:pt x="927202" y="1713128"/>
                </a:lnTo>
                <a:lnTo>
                  <a:pt x="927202" y="1681925"/>
                </a:lnTo>
                <a:lnTo>
                  <a:pt x="958405" y="1681925"/>
                </a:lnTo>
                <a:lnTo>
                  <a:pt x="958405" y="1651064"/>
                </a:lnTo>
                <a:lnTo>
                  <a:pt x="927202" y="1651064"/>
                </a:lnTo>
                <a:lnTo>
                  <a:pt x="927202" y="1619860"/>
                </a:lnTo>
                <a:lnTo>
                  <a:pt x="896341" y="1619860"/>
                </a:lnTo>
                <a:close/>
                <a:moveTo>
                  <a:pt x="1033158" y="1345197"/>
                </a:moveTo>
                <a:lnTo>
                  <a:pt x="1033158" y="1376401"/>
                </a:lnTo>
                <a:lnTo>
                  <a:pt x="1001954" y="1376401"/>
                </a:lnTo>
                <a:lnTo>
                  <a:pt x="1001954" y="1407947"/>
                </a:lnTo>
                <a:lnTo>
                  <a:pt x="1033158" y="1407947"/>
                </a:lnTo>
                <a:lnTo>
                  <a:pt x="1033158" y="1439151"/>
                </a:lnTo>
                <a:lnTo>
                  <a:pt x="1064704" y="1439151"/>
                </a:lnTo>
                <a:lnTo>
                  <a:pt x="1064704" y="1407947"/>
                </a:lnTo>
                <a:lnTo>
                  <a:pt x="1095908" y="1407947"/>
                </a:lnTo>
                <a:lnTo>
                  <a:pt x="1095908" y="1376401"/>
                </a:lnTo>
                <a:lnTo>
                  <a:pt x="1064704" y="1376401"/>
                </a:lnTo>
                <a:lnTo>
                  <a:pt x="1064704" y="1345197"/>
                </a:lnTo>
                <a:lnTo>
                  <a:pt x="1033158" y="1345197"/>
                </a:lnTo>
                <a:close/>
                <a:moveTo>
                  <a:pt x="1375715" y="1206665"/>
                </a:moveTo>
                <a:lnTo>
                  <a:pt x="1375715" y="1238898"/>
                </a:lnTo>
                <a:lnTo>
                  <a:pt x="1343482" y="1238898"/>
                </a:lnTo>
                <a:lnTo>
                  <a:pt x="1343482" y="1271130"/>
                </a:lnTo>
                <a:lnTo>
                  <a:pt x="1375715" y="1271130"/>
                </a:lnTo>
                <a:lnTo>
                  <a:pt x="1375715" y="1303363"/>
                </a:lnTo>
                <a:lnTo>
                  <a:pt x="1407947" y="1303363"/>
                </a:lnTo>
                <a:lnTo>
                  <a:pt x="1407947" y="1271130"/>
                </a:lnTo>
                <a:lnTo>
                  <a:pt x="1440180" y="1271130"/>
                </a:lnTo>
                <a:lnTo>
                  <a:pt x="1440180" y="1238898"/>
                </a:lnTo>
                <a:lnTo>
                  <a:pt x="1407947" y="1238898"/>
                </a:lnTo>
                <a:lnTo>
                  <a:pt x="1407947" y="1206665"/>
                </a:lnTo>
                <a:lnTo>
                  <a:pt x="1375715" y="1206665"/>
                </a:lnTo>
                <a:close/>
                <a:moveTo>
                  <a:pt x="828446" y="1485100"/>
                </a:moveTo>
                <a:lnTo>
                  <a:pt x="828446" y="1514589"/>
                </a:lnTo>
                <a:lnTo>
                  <a:pt x="798957" y="1514589"/>
                </a:lnTo>
                <a:lnTo>
                  <a:pt x="798957" y="1544079"/>
                </a:lnTo>
                <a:lnTo>
                  <a:pt x="828446" y="1544079"/>
                </a:lnTo>
                <a:lnTo>
                  <a:pt x="828446" y="1573568"/>
                </a:lnTo>
                <a:lnTo>
                  <a:pt x="857936" y="1573568"/>
                </a:lnTo>
                <a:lnTo>
                  <a:pt x="857936" y="1544079"/>
                </a:lnTo>
                <a:lnTo>
                  <a:pt x="887425" y="1544079"/>
                </a:lnTo>
                <a:lnTo>
                  <a:pt x="887425" y="1514589"/>
                </a:lnTo>
                <a:lnTo>
                  <a:pt x="857936" y="1514589"/>
                </a:lnTo>
                <a:lnTo>
                  <a:pt x="857936" y="1485100"/>
                </a:lnTo>
                <a:lnTo>
                  <a:pt x="828446" y="1485100"/>
                </a:lnTo>
                <a:close/>
                <a:moveTo>
                  <a:pt x="1238555" y="1206665"/>
                </a:moveTo>
                <a:lnTo>
                  <a:pt x="1238555" y="1238898"/>
                </a:lnTo>
                <a:lnTo>
                  <a:pt x="1206322" y="1238898"/>
                </a:lnTo>
                <a:lnTo>
                  <a:pt x="1206322" y="1271130"/>
                </a:lnTo>
                <a:lnTo>
                  <a:pt x="1238555" y="1271130"/>
                </a:lnTo>
                <a:lnTo>
                  <a:pt x="1238555" y="1303363"/>
                </a:lnTo>
                <a:lnTo>
                  <a:pt x="1270787" y="1303363"/>
                </a:lnTo>
                <a:lnTo>
                  <a:pt x="1270787" y="1271130"/>
                </a:lnTo>
                <a:lnTo>
                  <a:pt x="1303020" y="1271130"/>
                </a:lnTo>
                <a:lnTo>
                  <a:pt x="1303020" y="1238898"/>
                </a:lnTo>
                <a:lnTo>
                  <a:pt x="1270787" y="1238898"/>
                </a:lnTo>
                <a:lnTo>
                  <a:pt x="1270787" y="1206665"/>
                </a:lnTo>
                <a:lnTo>
                  <a:pt x="1238555" y="1206665"/>
                </a:lnTo>
                <a:close/>
                <a:moveTo>
                  <a:pt x="1307135" y="1343825"/>
                </a:moveTo>
                <a:lnTo>
                  <a:pt x="1307135" y="1376058"/>
                </a:lnTo>
                <a:lnTo>
                  <a:pt x="1274902" y="1376058"/>
                </a:lnTo>
                <a:lnTo>
                  <a:pt x="1274902" y="1408290"/>
                </a:lnTo>
                <a:lnTo>
                  <a:pt x="1307135" y="1408290"/>
                </a:lnTo>
                <a:lnTo>
                  <a:pt x="1307135" y="1440523"/>
                </a:lnTo>
                <a:lnTo>
                  <a:pt x="1339367" y="1440523"/>
                </a:lnTo>
                <a:lnTo>
                  <a:pt x="1339367" y="1408290"/>
                </a:lnTo>
                <a:lnTo>
                  <a:pt x="1371600" y="1408290"/>
                </a:lnTo>
                <a:lnTo>
                  <a:pt x="1371600" y="1376058"/>
                </a:lnTo>
                <a:lnTo>
                  <a:pt x="1339367" y="1376058"/>
                </a:lnTo>
                <a:lnTo>
                  <a:pt x="1339367" y="1343825"/>
                </a:lnTo>
                <a:lnTo>
                  <a:pt x="1307135" y="1343825"/>
                </a:lnTo>
                <a:close/>
                <a:moveTo>
                  <a:pt x="1101395" y="1480985"/>
                </a:moveTo>
                <a:lnTo>
                  <a:pt x="1101395" y="1513218"/>
                </a:lnTo>
                <a:lnTo>
                  <a:pt x="1069162" y="1513218"/>
                </a:lnTo>
                <a:lnTo>
                  <a:pt x="1069162" y="1545450"/>
                </a:lnTo>
                <a:lnTo>
                  <a:pt x="1101395" y="1545450"/>
                </a:lnTo>
                <a:lnTo>
                  <a:pt x="1101395" y="1577683"/>
                </a:lnTo>
                <a:lnTo>
                  <a:pt x="1133627" y="1577683"/>
                </a:lnTo>
                <a:lnTo>
                  <a:pt x="1133627" y="1545450"/>
                </a:lnTo>
                <a:lnTo>
                  <a:pt x="1165860" y="1545450"/>
                </a:lnTo>
                <a:lnTo>
                  <a:pt x="1165860" y="1513218"/>
                </a:lnTo>
                <a:lnTo>
                  <a:pt x="1133627" y="1513218"/>
                </a:lnTo>
                <a:lnTo>
                  <a:pt x="1133627" y="1480985"/>
                </a:lnTo>
                <a:lnTo>
                  <a:pt x="1101395" y="1480985"/>
                </a:lnTo>
                <a:close/>
                <a:moveTo>
                  <a:pt x="759866" y="1622603"/>
                </a:moveTo>
                <a:lnTo>
                  <a:pt x="759866" y="1651749"/>
                </a:lnTo>
                <a:lnTo>
                  <a:pt x="730720" y="1651749"/>
                </a:lnTo>
                <a:lnTo>
                  <a:pt x="730720" y="1681239"/>
                </a:lnTo>
                <a:lnTo>
                  <a:pt x="759866" y="1681239"/>
                </a:lnTo>
                <a:lnTo>
                  <a:pt x="759866" y="1710385"/>
                </a:lnTo>
                <a:lnTo>
                  <a:pt x="789356" y="1710385"/>
                </a:lnTo>
                <a:lnTo>
                  <a:pt x="789356" y="1681239"/>
                </a:lnTo>
                <a:lnTo>
                  <a:pt x="818502" y="1681239"/>
                </a:lnTo>
                <a:lnTo>
                  <a:pt x="818502" y="1651749"/>
                </a:lnTo>
                <a:lnTo>
                  <a:pt x="789356" y="1651749"/>
                </a:lnTo>
                <a:lnTo>
                  <a:pt x="789356" y="1622603"/>
                </a:lnTo>
                <a:lnTo>
                  <a:pt x="759866" y="1622603"/>
                </a:lnTo>
                <a:close/>
                <a:moveTo>
                  <a:pt x="1545107" y="2674963"/>
                </a:moveTo>
                <a:lnTo>
                  <a:pt x="1545107" y="2642730"/>
                </a:lnTo>
                <a:lnTo>
                  <a:pt x="1577340" y="2642730"/>
                </a:lnTo>
                <a:lnTo>
                  <a:pt x="1577340" y="2610498"/>
                </a:lnTo>
                <a:lnTo>
                  <a:pt x="1545107" y="2610498"/>
                </a:lnTo>
                <a:lnTo>
                  <a:pt x="1545107" y="2578265"/>
                </a:lnTo>
                <a:lnTo>
                  <a:pt x="1512875" y="2578265"/>
                </a:lnTo>
                <a:lnTo>
                  <a:pt x="1512875" y="2610498"/>
                </a:lnTo>
                <a:lnTo>
                  <a:pt x="1480642" y="2610498"/>
                </a:lnTo>
                <a:lnTo>
                  <a:pt x="1480642" y="2642730"/>
                </a:lnTo>
                <a:lnTo>
                  <a:pt x="1512875" y="2642730"/>
                </a:lnTo>
                <a:lnTo>
                  <a:pt x="1512875" y="2674963"/>
                </a:lnTo>
                <a:lnTo>
                  <a:pt x="1545107" y="2674963"/>
                </a:lnTo>
                <a:close/>
                <a:moveTo>
                  <a:pt x="2679764" y="1072248"/>
                </a:moveTo>
                <a:lnTo>
                  <a:pt x="2679764" y="1102766"/>
                </a:lnTo>
                <a:lnTo>
                  <a:pt x="2649245" y="1102766"/>
                </a:lnTo>
                <a:lnTo>
                  <a:pt x="2649245" y="1132942"/>
                </a:lnTo>
                <a:lnTo>
                  <a:pt x="2679764" y="1132942"/>
                </a:lnTo>
                <a:lnTo>
                  <a:pt x="2679764" y="1163460"/>
                </a:lnTo>
                <a:lnTo>
                  <a:pt x="2709939" y="1163460"/>
                </a:lnTo>
                <a:lnTo>
                  <a:pt x="2709939" y="1132942"/>
                </a:lnTo>
                <a:lnTo>
                  <a:pt x="2740457" y="1132942"/>
                </a:lnTo>
                <a:lnTo>
                  <a:pt x="2740457" y="1102766"/>
                </a:lnTo>
                <a:lnTo>
                  <a:pt x="2709939" y="1102766"/>
                </a:lnTo>
                <a:lnTo>
                  <a:pt x="2709939" y="1072248"/>
                </a:lnTo>
                <a:lnTo>
                  <a:pt x="2679764" y="1072248"/>
                </a:lnTo>
                <a:close/>
                <a:moveTo>
                  <a:pt x="2748001" y="1208380"/>
                </a:moveTo>
                <a:lnTo>
                  <a:pt x="2748001" y="1239584"/>
                </a:lnTo>
                <a:lnTo>
                  <a:pt x="2716797" y="1239584"/>
                </a:lnTo>
                <a:lnTo>
                  <a:pt x="2716797" y="1270445"/>
                </a:lnTo>
                <a:lnTo>
                  <a:pt x="2748001" y="1270445"/>
                </a:lnTo>
                <a:lnTo>
                  <a:pt x="2748001" y="1301648"/>
                </a:lnTo>
                <a:lnTo>
                  <a:pt x="2778862" y="1301648"/>
                </a:lnTo>
                <a:lnTo>
                  <a:pt x="2778862" y="1270445"/>
                </a:lnTo>
                <a:lnTo>
                  <a:pt x="2810066" y="1270445"/>
                </a:lnTo>
                <a:lnTo>
                  <a:pt x="2810066" y="1239584"/>
                </a:lnTo>
                <a:lnTo>
                  <a:pt x="2778862" y="1239584"/>
                </a:lnTo>
                <a:lnTo>
                  <a:pt x="2778862" y="1208380"/>
                </a:lnTo>
                <a:lnTo>
                  <a:pt x="2748001" y="1208380"/>
                </a:lnTo>
                <a:close/>
                <a:moveTo>
                  <a:pt x="2611526" y="936803"/>
                </a:moveTo>
                <a:lnTo>
                  <a:pt x="2611526" y="965949"/>
                </a:lnTo>
                <a:lnTo>
                  <a:pt x="2582380" y="965949"/>
                </a:lnTo>
                <a:lnTo>
                  <a:pt x="2582380" y="995439"/>
                </a:lnTo>
                <a:lnTo>
                  <a:pt x="2611526" y="995439"/>
                </a:lnTo>
                <a:lnTo>
                  <a:pt x="2611526" y="1024585"/>
                </a:lnTo>
                <a:lnTo>
                  <a:pt x="2641016" y="1024585"/>
                </a:lnTo>
                <a:lnTo>
                  <a:pt x="2641016" y="995439"/>
                </a:lnTo>
                <a:lnTo>
                  <a:pt x="2670163" y="995439"/>
                </a:lnTo>
                <a:lnTo>
                  <a:pt x="2670163" y="965949"/>
                </a:lnTo>
                <a:lnTo>
                  <a:pt x="2641016" y="965949"/>
                </a:lnTo>
                <a:lnTo>
                  <a:pt x="2641016" y="936803"/>
                </a:lnTo>
                <a:lnTo>
                  <a:pt x="2611526" y="936803"/>
                </a:lnTo>
                <a:close/>
                <a:moveTo>
                  <a:pt x="2473681" y="934745"/>
                </a:moveTo>
                <a:lnTo>
                  <a:pt x="2473681" y="965264"/>
                </a:lnTo>
                <a:lnTo>
                  <a:pt x="2443163" y="965264"/>
                </a:lnTo>
                <a:lnTo>
                  <a:pt x="2443163" y="996125"/>
                </a:lnTo>
                <a:lnTo>
                  <a:pt x="2473681" y="996125"/>
                </a:lnTo>
                <a:lnTo>
                  <a:pt x="2473681" y="1026643"/>
                </a:lnTo>
                <a:lnTo>
                  <a:pt x="2504542" y="1026643"/>
                </a:lnTo>
                <a:lnTo>
                  <a:pt x="2504542" y="996125"/>
                </a:lnTo>
                <a:lnTo>
                  <a:pt x="2535060" y="996125"/>
                </a:lnTo>
                <a:lnTo>
                  <a:pt x="2535060" y="965264"/>
                </a:lnTo>
                <a:lnTo>
                  <a:pt x="2504542" y="965264"/>
                </a:lnTo>
                <a:lnTo>
                  <a:pt x="2504542" y="934745"/>
                </a:lnTo>
                <a:lnTo>
                  <a:pt x="2473681" y="934745"/>
                </a:lnTo>
                <a:close/>
                <a:moveTo>
                  <a:pt x="2404415" y="1069505"/>
                </a:moveTo>
                <a:lnTo>
                  <a:pt x="2404415" y="1101738"/>
                </a:lnTo>
                <a:lnTo>
                  <a:pt x="2372182" y="1101738"/>
                </a:lnTo>
                <a:lnTo>
                  <a:pt x="2372182" y="1133970"/>
                </a:lnTo>
                <a:lnTo>
                  <a:pt x="2404415" y="1133970"/>
                </a:lnTo>
                <a:lnTo>
                  <a:pt x="2404415" y="1166203"/>
                </a:lnTo>
                <a:lnTo>
                  <a:pt x="2436647" y="1166203"/>
                </a:lnTo>
                <a:lnTo>
                  <a:pt x="2436647" y="1133970"/>
                </a:lnTo>
                <a:lnTo>
                  <a:pt x="2468880" y="1133970"/>
                </a:lnTo>
                <a:lnTo>
                  <a:pt x="2468880" y="1101738"/>
                </a:lnTo>
                <a:lnTo>
                  <a:pt x="2436647" y="1101738"/>
                </a:lnTo>
                <a:lnTo>
                  <a:pt x="2436647" y="1069505"/>
                </a:lnTo>
                <a:lnTo>
                  <a:pt x="2404415" y="1069505"/>
                </a:lnTo>
                <a:close/>
                <a:moveTo>
                  <a:pt x="2541918" y="1070534"/>
                </a:moveTo>
                <a:lnTo>
                  <a:pt x="2541918" y="1102081"/>
                </a:lnTo>
                <a:lnTo>
                  <a:pt x="2510371" y="1102081"/>
                </a:lnTo>
                <a:lnTo>
                  <a:pt x="2510371" y="1133627"/>
                </a:lnTo>
                <a:lnTo>
                  <a:pt x="2541918" y="1133627"/>
                </a:lnTo>
                <a:lnTo>
                  <a:pt x="2541918" y="1165174"/>
                </a:lnTo>
                <a:lnTo>
                  <a:pt x="2573465" y="1165174"/>
                </a:lnTo>
                <a:lnTo>
                  <a:pt x="2573465" y="1133627"/>
                </a:lnTo>
                <a:lnTo>
                  <a:pt x="2605012" y="1133627"/>
                </a:lnTo>
                <a:lnTo>
                  <a:pt x="2605012" y="1102081"/>
                </a:lnTo>
                <a:lnTo>
                  <a:pt x="2573465" y="1102081"/>
                </a:lnTo>
                <a:lnTo>
                  <a:pt x="2573465" y="1070534"/>
                </a:lnTo>
                <a:lnTo>
                  <a:pt x="2541918" y="1070534"/>
                </a:lnTo>
                <a:close/>
                <a:moveTo>
                  <a:pt x="2954426" y="1347597"/>
                </a:moveTo>
                <a:lnTo>
                  <a:pt x="2954426" y="1377429"/>
                </a:lnTo>
                <a:lnTo>
                  <a:pt x="2924594" y="1377429"/>
                </a:lnTo>
                <a:lnTo>
                  <a:pt x="2924594" y="1406919"/>
                </a:lnTo>
                <a:lnTo>
                  <a:pt x="2954426" y="1406919"/>
                </a:lnTo>
                <a:lnTo>
                  <a:pt x="2954426" y="1436751"/>
                </a:lnTo>
                <a:lnTo>
                  <a:pt x="2983916" y="1436751"/>
                </a:lnTo>
                <a:lnTo>
                  <a:pt x="2983916" y="1406919"/>
                </a:lnTo>
                <a:lnTo>
                  <a:pt x="3013748" y="1406919"/>
                </a:lnTo>
                <a:lnTo>
                  <a:pt x="3013748" y="1377429"/>
                </a:lnTo>
                <a:lnTo>
                  <a:pt x="2983916" y="1377429"/>
                </a:lnTo>
                <a:lnTo>
                  <a:pt x="2983916" y="1347597"/>
                </a:lnTo>
                <a:lnTo>
                  <a:pt x="2954426" y="1347597"/>
                </a:lnTo>
                <a:close/>
                <a:moveTo>
                  <a:pt x="3023006" y="1485100"/>
                </a:moveTo>
                <a:lnTo>
                  <a:pt x="3023006" y="1514589"/>
                </a:lnTo>
                <a:lnTo>
                  <a:pt x="2993517" y="1514589"/>
                </a:lnTo>
                <a:lnTo>
                  <a:pt x="2993517" y="1544079"/>
                </a:lnTo>
                <a:lnTo>
                  <a:pt x="3023006" y="1544079"/>
                </a:lnTo>
                <a:lnTo>
                  <a:pt x="3023006" y="1573568"/>
                </a:lnTo>
                <a:lnTo>
                  <a:pt x="3052496" y="1573568"/>
                </a:lnTo>
                <a:lnTo>
                  <a:pt x="3052496" y="1544079"/>
                </a:lnTo>
                <a:lnTo>
                  <a:pt x="3081985" y="1544079"/>
                </a:lnTo>
                <a:lnTo>
                  <a:pt x="3081985" y="1514589"/>
                </a:lnTo>
                <a:lnTo>
                  <a:pt x="3052496" y="1514589"/>
                </a:lnTo>
                <a:lnTo>
                  <a:pt x="3052496" y="1485100"/>
                </a:lnTo>
                <a:lnTo>
                  <a:pt x="3023006" y="1485100"/>
                </a:lnTo>
                <a:close/>
                <a:moveTo>
                  <a:pt x="2817610" y="1074649"/>
                </a:moveTo>
                <a:lnTo>
                  <a:pt x="2817610" y="1103452"/>
                </a:lnTo>
                <a:lnTo>
                  <a:pt x="2788806" y="1103452"/>
                </a:lnTo>
                <a:lnTo>
                  <a:pt x="2788806" y="1132256"/>
                </a:lnTo>
                <a:lnTo>
                  <a:pt x="2817610" y="1132256"/>
                </a:lnTo>
                <a:lnTo>
                  <a:pt x="2817610" y="1161059"/>
                </a:lnTo>
                <a:lnTo>
                  <a:pt x="2846413" y="1161059"/>
                </a:lnTo>
                <a:lnTo>
                  <a:pt x="2846413" y="1132256"/>
                </a:lnTo>
                <a:lnTo>
                  <a:pt x="2875217" y="1132256"/>
                </a:lnTo>
                <a:lnTo>
                  <a:pt x="2875217" y="1103452"/>
                </a:lnTo>
                <a:lnTo>
                  <a:pt x="2846413" y="1103452"/>
                </a:lnTo>
                <a:lnTo>
                  <a:pt x="2846413" y="1074649"/>
                </a:lnTo>
                <a:lnTo>
                  <a:pt x="2817610" y="1074649"/>
                </a:lnTo>
                <a:close/>
                <a:moveTo>
                  <a:pt x="2885846" y="1211123"/>
                </a:moveTo>
                <a:lnTo>
                  <a:pt x="2885846" y="1240269"/>
                </a:lnTo>
                <a:lnTo>
                  <a:pt x="2856700" y="1240269"/>
                </a:lnTo>
                <a:lnTo>
                  <a:pt x="2856700" y="1269759"/>
                </a:lnTo>
                <a:lnTo>
                  <a:pt x="2885846" y="1269759"/>
                </a:lnTo>
                <a:lnTo>
                  <a:pt x="2885846" y="1298905"/>
                </a:lnTo>
                <a:lnTo>
                  <a:pt x="2915336" y="1298905"/>
                </a:lnTo>
                <a:lnTo>
                  <a:pt x="2915336" y="1269759"/>
                </a:lnTo>
                <a:lnTo>
                  <a:pt x="2944483" y="1269759"/>
                </a:lnTo>
                <a:lnTo>
                  <a:pt x="2944483" y="1240269"/>
                </a:lnTo>
                <a:lnTo>
                  <a:pt x="2915336" y="1240269"/>
                </a:lnTo>
                <a:lnTo>
                  <a:pt x="2915336" y="1211123"/>
                </a:lnTo>
                <a:lnTo>
                  <a:pt x="2885846" y="1211123"/>
                </a:lnTo>
                <a:close/>
                <a:moveTo>
                  <a:pt x="1856461" y="797585"/>
                </a:moveTo>
                <a:lnTo>
                  <a:pt x="1856461" y="828104"/>
                </a:lnTo>
                <a:lnTo>
                  <a:pt x="1825942" y="828104"/>
                </a:lnTo>
                <a:lnTo>
                  <a:pt x="1825942" y="858965"/>
                </a:lnTo>
                <a:lnTo>
                  <a:pt x="1856461" y="858965"/>
                </a:lnTo>
                <a:lnTo>
                  <a:pt x="1856461" y="889483"/>
                </a:lnTo>
                <a:lnTo>
                  <a:pt x="1887322" y="889483"/>
                </a:lnTo>
                <a:lnTo>
                  <a:pt x="1887322" y="858965"/>
                </a:lnTo>
                <a:lnTo>
                  <a:pt x="1917840" y="858965"/>
                </a:lnTo>
                <a:lnTo>
                  <a:pt x="1917840" y="828104"/>
                </a:lnTo>
                <a:lnTo>
                  <a:pt x="1887322" y="828104"/>
                </a:lnTo>
                <a:lnTo>
                  <a:pt x="1887322" y="797585"/>
                </a:lnTo>
                <a:lnTo>
                  <a:pt x="1856461" y="797585"/>
                </a:lnTo>
                <a:close/>
                <a:moveTo>
                  <a:pt x="1993621" y="797585"/>
                </a:moveTo>
                <a:lnTo>
                  <a:pt x="1993621" y="828104"/>
                </a:lnTo>
                <a:lnTo>
                  <a:pt x="1963102" y="828104"/>
                </a:lnTo>
                <a:lnTo>
                  <a:pt x="1963102" y="858965"/>
                </a:lnTo>
                <a:lnTo>
                  <a:pt x="1993621" y="858965"/>
                </a:lnTo>
                <a:lnTo>
                  <a:pt x="1993621" y="889483"/>
                </a:lnTo>
                <a:lnTo>
                  <a:pt x="2024482" y="889483"/>
                </a:lnTo>
                <a:lnTo>
                  <a:pt x="2024482" y="858965"/>
                </a:lnTo>
                <a:lnTo>
                  <a:pt x="2055000" y="858965"/>
                </a:lnTo>
                <a:lnTo>
                  <a:pt x="2055000" y="828104"/>
                </a:lnTo>
                <a:lnTo>
                  <a:pt x="2024482" y="828104"/>
                </a:lnTo>
                <a:lnTo>
                  <a:pt x="2024482" y="797585"/>
                </a:lnTo>
                <a:lnTo>
                  <a:pt x="1993621" y="797585"/>
                </a:lnTo>
                <a:close/>
                <a:moveTo>
                  <a:pt x="1924355" y="932345"/>
                </a:moveTo>
                <a:lnTo>
                  <a:pt x="1924355" y="964578"/>
                </a:lnTo>
                <a:lnTo>
                  <a:pt x="1892122" y="964578"/>
                </a:lnTo>
                <a:lnTo>
                  <a:pt x="1892122" y="996810"/>
                </a:lnTo>
                <a:lnTo>
                  <a:pt x="1924355" y="996810"/>
                </a:lnTo>
                <a:lnTo>
                  <a:pt x="1924355" y="1029043"/>
                </a:lnTo>
                <a:lnTo>
                  <a:pt x="1956587" y="1029043"/>
                </a:lnTo>
                <a:lnTo>
                  <a:pt x="1956587" y="996810"/>
                </a:lnTo>
                <a:lnTo>
                  <a:pt x="1988820" y="996810"/>
                </a:lnTo>
                <a:lnTo>
                  <a:pt x="1988820" y="964578"/>
                </a:lnTo>
                <a:lnTo>
                  <a:pt x="1956587" y="964578"/>
                </a:lnTo>
                <a:lnTo>
                  <a:pt x="1956587" y="932345"/>
                </a:lnTo>
                <a:lnTo>
                  <a:pt x="1924355" y="932345"/>
                </a:lnTo>
                <a:close/>
                <a:moveTo>
                  <a:pt x="2336178" y="933717"/>
                </a:moveTo>
                <a:lnTo>
                  <a:pt x="2336178" y="964921"/>
                </a:lnTo>
                <a:lnTo>
                  <a:pt x="2304974" y="964921"/>
                </a:lnTo>
                <a:lnTo>
                  <a:pt x="2304974" y="996467"/>
                </a:lnTo>
                <a:lnTo>
                  <a:pt x="2336178" y="996467"/>
                </a:lnTo>
                <a:lnTo>
                  <a:pt x="2336178" y="1027671"/>
                </a:lnTo>
                <a:lnTo>
                  <a:pt x="2367725" y="1027671"/>
                </a:lnTo>
                <a:lnTo>
                  <a:pt x="2367725" y="996467"/>
                </a:lnTo>
                <a:lnTo>
                  <a:pt x="2398928" y="996467"/>
                </a:lnTo>
                <a:lnTo>
                  <a:pt x="2398928" y="964921"/>
                </a:lnTo>
                <a:lnTo>
                  <a:pt x="2367725" y="964921"/>
                </a:lnTo>
                <a:lnTo>
                  <a:pt x="2367725" y="933717"/>
                </a:lnTo>
                <a:lnTo>
                  <a:pt x="2336178" y="933717"/>
                </a:lnTo>
                <a:close/>
                <a:moveTo>
                  <a:pt x="1787195" y="932345"/>
                </a:moveTo>
                <a:lnTo>
                  <a:pt x="1787195" y="964578"/>
                </a:lnTo>
                <a:lnTo>
                  <a:pt x="1754962" y="964578"/>
                </a:lnTo>
                <a:lnTo>
                  <a:pt x="1754962" y="996810"/>
                </a:lnTo>
                <a:lnTo>
                  <a:pt x="1787195" y="996810"/>
                </a:lnTo>
                <a:lnTo>
                  <a:pt x="1787195" y="1029043"/>
                </a:lnTo>
                <a:lnTo>
                  <a:pt x="1819427" y="1029043"/>
                </a:lnTo>
                <a:lnTo>
                  <a:pt x="1819427" y="996810"/>
                </a:lnTo>
                <a:lnTo>
                  <a:pt x="1851660" y="996810"/>
                </a:lnTo>
                <a:lnTo>
                  <a:pt x="1851660" y="964578"/>
                </a:lnTo>
                <a:lnTo>
                  <a:pt x="1819427" y="964578"/>
                </a:lnTo>
                <a:lnTo>
                  <a:pt x="1819427" y="932345"/>
                </a:lnTo>
                <a:lnTo>
                  <a:pt x="1787195" y="932345"/>
                </a:lnTo>
                <a:close/>
                <a:moveTo>
                  <a:pt x="3092615" y="1350683"/>
                </a:moveTo>
                <a:lnTo>
                  <a:pt x="3092615" y="1378458"/>
                </a:lnTo>
                <a:lnTo>
                  <a:pt x="3064840" y="1378458"/>
                </a:lnTo>
                <a:lnTo>
                  <a:pt x="3064840" y="1405890"/>
                </a:lnTo>
                <a:lnTo>
                  <a:pt x="3092615" y="1405890"/>
                </a:lnTo>
                <a:lnTo>
                  <a:pt x="3092615" y="1433665"/>
                </a:lnTo>
                <a:lnTo>
                  <a:pt x="3120047" y="1433665"/>
                </a:lnTo>
                <a:lnTo>
                  <a:pt x="3120047" y="1405890"/>
                </a:lnTo>
                <a:lnTo>
                  <a:pt x="3147822" y="1405890"/>
                </a:lnTo>
                <a:lnTo>
                  <a:pt x="3147822" y="1378458"/>
                </a:lnTo>
                <a:lnTo>
                  <a:pt x="3120047" y="1378458"/>
                </a:lnTo>
                <a:lnTo>
                  <a:pt x="3120047" y="1350683"/>
                </a:lnTo>
                <a:lnTo>
                  <a:pt x="3092615" y="1350683"/>
                </a:lnTo>
                <a:close/>
                <a:moveTo>
                  <a:pt x="2061515" y="932345"/>
                </a:moveTo>
                <a:lnTo>
                  <a:pt x="2061515" y="964578"/>
                </a:lnTo>
                <a:lnTo>
                  <a:pt x="2029282" y="964578"/>
                </a:lnTo>
                <a:lnTo>
                  <a:pt x="2029282" y="996810"/>
                </a:lnTo>
                <a:lnTo>
                  <a:pt x="2061515" y="996810"/>
                </a:lnTo>
                <a:lnTo>
                  <a:pt x="2061515" y="1029043"/>
                </a:lnTo>
                <a:lnTo>
                  <a:pt x="2093747" y="1029043"/>
                </a:lnTo>
                <a:lnTo>
                  <a:pt x="2093747" y="996810"/>
                </a:lnTo>
                <a:lnTo>
                  <a:pt x="2125980" y="996810"/>
                </a:lnTo>
                <a:lnTo>
                  <a:pt x="2125980" y="964578"/>
                </a:lnTo>
                <a:lnTo>
                  <a:pt x="2093747" y="964578"/>
                </a:lnTo>
                <a:lnTo>
                  <a:pt x="2093747" y="932345"/>
                </a:lnTo>
                <a:lnTo>
                  <a:pt x="2061515" y="932345"/>
                </a:lnTo>
                <a:close/>
                <a:moveTo>
                  <a:pt x="2268284" y="798614"/>
                </a:moveTo>
                <a:lnTo>
                  <a:pt x="2268284" y="828446"/>
                </a:lnTo>
                <a:lnTo>
                  <a:pt x="2238451" y="828446"/>
                </a:lnTo>
                <a:lnTo>
                  <a:pt x="2238451" y="858622"/>
                </a:lnTo>
                <a:lnTo>
                  <a:pt x="2268284" y="858622"/>
                </a:lnTo>
                <a:lnTo>
                  <a:pt x="2268284" y="888454"/>
                </a:lnTo>
                <a:lnTo>
                  <a:pt x="2298459" y="888454"/>
                </a:lnTo>
                <a:lnTo>
                  <a:pt x="2298459" y="858622"/>
                </a:lnTo>
                <a:lnTo>
                  <a:pt x="2328291" y="858622"/>
                </a:lnTo>
                <a:lnTo>
                  <a:pt x="2328291" y="828446"/>
                </a:lnTo>
                <a:lnTo>
                  <a:pt x="2298459" y="828446"/>
                </a:lnTo>
                <a:lnTo>
                  <a:pt x="2298459" y="798614"/>
                </a:lnTo>
                <a:lnTo>
                  <a:pt x="2268284" y="798614"/>
                </a:lnTo>
                <a:close/>
                <a:moveTo>
                  <a:pt x="2198675" y="932688"/>
                </a:moveTo>
                <a:lnTo>
                  <a:pt x="2198675" y="964578"/>
                </a:lnTo>
                <a:lnTo>
                  <a:pt x="2166785" y="964578"/>
                </a:lnTo>
                <a:lnTo>
                  <a:pt x="2166785" y="996810"/>
                </a:lnTo>
                <a:lnTo>
                  <a:pt x="2198675" y="996810"/>
                </a:lnTo>
                <a:lnTo>
                  <a:pt x="2198675" y="1028700"/>
                </a:lnTo>
                <a:lnTo>
                  <a:pt x="2230907" y="1028700"/>
                </a:lnTo>
                <a:lnTo>
                  <a:pt x="2230907" y="996810"/>
                </a:lnTo>
                <a:lnTo>
                  <a:pt x="2262797" y="996810"/>
                </a:lnTo>
                <a:lnTo>
                  <a:pt x="2262797" y="964578"/>
                </a:lnTo>
                <a:lnTo>
                  <a:pt x="2230907" y="964578"/>
                </a:lnTo>
                <a:lnTo>
                  <a:pt x="2230907" y="932688"/>
                </a:lnTo>
                <a:lnTo>
                  <a:pt x="2198675" y="932688"/>
                </a:lnTo>
                <a:close/>
                <a:moveTo>
                  <a:pt x="2131124" y="797928"/>
                </a:moveTo>
                <a:lnTo>
                  <a:pt x="2131124" y="828446"/>
                </a:lnTo>
                <a:lnTo>
                  <a:pt x="2100605" y="828446"/>
                </a:lnTo>
                <a:lnTo>
                  <a:pt x="2100605" y="858622"/>
                </a:lnTo>
                <a:lnTo>
                  <a:pt x="2131124" y="858622"/>
                </a:lnTo>
                <a:lnTo>
                  <a:pt x="2131124" y="889140"/>
                </a:lnTo>
                <a:lnTo>
                  <a:pt x="2161299" y="889140"/>
                </a:lnTo>
                <a:lnTo>
                  <a:pt x="2161299" y="858622"/>
                </a:lnTo>
                <a:lnTo>
                  <a:pt x="2191817" y="858622"/>
                </a:lnTo>
                <a:lnTo>
                  <a:pt x="2191817" y="828446"/>
                </a:lnTo>
                <a:lnTo>
                  <a:pt x="2161299" y="828446"/>
                </a:lnTo>
                <a:lnTo>
                  <a:pt x="2161299" y="797928"/>
                </a:lnTo>
                <a:lnTo>
                  <a:pt x="2131124" y="797928"/>
                </a:lnTo>
                <a:close/>
                <a:moveTo>
                  <a:pt x="2847785" y="2536431"/>
                </a:moveTo>
                <a:lnTo>
                  <a:pt x="2847785" y="2505227"/>
                </a:lnTo>
                <a:lnTo>
                  <a:pt x="2878988" y="2505227"/>
                </a:lnTo>
                <a:lnTo>
                  <a:pt x="2878988" y="2473681"/>
                </a:lnTo>
                <a:lnTo>
                  <a:pt x="2847785" y="2473681"/>
                </a:lnTo>
                <a:lnTo>
                  <a:pt x="2847785" y="2442477"/>
                </a:lnTo>
                <a:lnTo>
                  <a:pt x="2816238" y="2442477"/>
                </a:lnTo>
                <a:lnTo>
                  <a:pt x="2816238" y="2473681"/>
                </a:lnTo>
                <a:lnTo>
                  <a:pt x="2785034" y="2473681"/>
                </a:lnTo>
                <a:lnTo>
                  <a:pt x="2785034" y="2505227"/>
                </a:lnTo>
                <a:lnTo>
                  <a:pt x="2816238" y="2505227"/>
                </a:lnTo>
                <a:lnTo>
                  <a:pt x="2816238" y="2536431"/>
                </a:lnTo>
                <a:lnTo>
                  <a:pt x="2847785" y="2536431"/>
                </a:lnTo>
                <a:close/>
                <a:moveTo>
                  <a:pt x="2710967" y="2537803"/>
                </a:moveTo>
                <a:lnTo>
                  <a:pt x="2710967" y="2505570"/>
                </a:lnTo>
                <a:lnTo>
                  <a:pt x="2743200" y="2505570"/>
                </a:lnTo>
                <a:lnTo>
                  <a:pt x="2743200" y="2473338"/>
                </a:lnTo>
                <a:lnTo>
                  <a:pt x="2710967" y="2473338"/>
                </a:lnTo>
                <a:lnTo>
                  <a:pt x="2710967" y="2441105"/>
                </a:lnTo>
                <a:lnTo>
                  <a:pt x="2678735" y="2441105"/>
                </a:lnTo>
                <a:lnTo>
                  <a:pt x="2678735" y="2473338"/>
                </a:lnTo>
                <a:lnTo>
                  <a:pt x="2646502" y="2473338"/>
                </a:lnTo>
                <a:lnTo>
                  <a:pt x="2646502" y="2505570"/>
                </a:lnTo>
                <a:lnTo>
                  <a:pt x="2678735" y="2505570"/>
                </a:lnTo>
                <a:lnTo>
                  <a:pt x="2678735" y="2537803"/>
                </a:lnTo>
                <a:lnTo>
                  <a:pt x="2710967" y="2537803"/>
                </a:lnTo>
                <a:close/>
                <a:moveTo>
                  <a:pt x="2368067" y="2674963"/>
                </a:moveTo>
                <a:lnTo>
                  <a:pt x="2368067" y="2642730"/>
                </a:lnTo>
                <a:lnTo>
                  <a:pt x="2400300" y="2642730"/>
                </a:lnTo>
                <a:lnTo>
                  <a:pt x="2400300" y="2610498"/>
                </a:lnTo>
                <a:lnTo>
                  <a:pt x="2368067" y="2610498"/>
                </a:lnTo>
                <a:lnTo>
                  <a:pt x="2368067" y="2578265"/>
                </a:lnTo>
                <a:lnTo>
                  <a:pt x="2335835" y="2578265"/>
                </a:lnTo>
                <a:lnTo>
                  <a:pt x="2335835" y="2610498"/>
                </a:lnTo>
                <a:lnTo>
                  <a:pt x="2303602" y="2610498"/>
                </a:lnTo>
                <a:lnTo>
                  <a:pt x="2303602" y="2642730"/>
                </a:lnTo>
                <a:lnTo>
                  <a:pt x="2335835" y="2642730"/>
                </a:lnTo>
                <a:lnTo>
                  <a:pt x="2335835" y="2674963"/>
                </a:lnTo>
                <a:lnTo>
                  <a:pt x="2368067" y="2674963"/>
                </a:lnTo>
                <a:close/>
                <a:moveTo>
                  <a:pt x="2505227" y="2674963"/>
                </a:moveTo>
                <a:lnTo>
                  <a:pt x="2505227" y="2642730"/>
                </a:lnTo>
                <a:lnTo>
                  <a:pt x="2537460" y="2642730"/>
                </a:lnTo>
                <a:lnTo>
                  <a:pt x="2537460" y="2610498"/>
                </a:lnTo>
                <a:lnTo>
                  <a:pt x="2505227" y="2610498"/>
                </a:lnTo>
                <a:lnTo>
                  <a:pt x="2505227" y="2578265"/>
                </a:lnTo>
                <a:lnTo>
                  <a:pt x="2472995" y="2578265"/>
                </a:lnTo>
                <a:lnTo>
                  <a:pt x="2472995" y="2610498"/>
                </a:lnTo>
                <a:lnTo>
                  <a:pt x="2440762" y="2610498"/>
                </a:lnTo>
                <a:lnTo>
                  <a:pt x="2440762" y="2642730"/>
                </a:lnTo>
                <a:lnTo>
                  <a:pt x="2472995" y="2642730"/>
                </a:lnTo>
                <a:lnTo>
                  <a:pt x="2472995" y="2674963"/>
                </a:lnTo>
                <a:lnTo>
                  <a:pt x="2505227" y="2674963"/>
                </a:lnTo>
                <a:close/>
                <a:moveTo>
                  <a:pt x="2642387" y="2674963"/>
                </a:moveTo>
                <a:lnTo>
                  <a:pt x="2642387" y="2642730"/>
                </a:lnTo>
                <a:lnTo>
                  <a:pt x="2674620" y="2642730"/>
                </a:lnTo>
                <a:lnTo>
                  <a:pt x="2674620" y="2610498"/>
                </a:lnTo>
                <a:lnTo>
                  <a:pt x="2642387" y="2610498"/>
                </a:lnTo>
                <a:lnTo>
                  <a:pt x="2642387" y="2578265"/>
                </a:lnTo>
                <a:lnTo>
                  <a:pt x="2610155" y="2578265"/>
                </a:lnTo>
                <a:lnTo>
                  <a:pt x="2610155" y="2610498"/>
                </a:lnTo>
                <a:lnTo>
                  <a:pt x="2577922" y="2610498"/>
                </a:lnTo>
                <a:lnTo>
                  <a:pt x="2577922" y="2642730"/>
                </a:lnTo>
                <a:lnTo>
                  <a:pt x="2610155" y="2642730"/>
                </a:lnTo>
                <a:lnTo>
                  <a:pt x="2610155" y="2674963"/>
                </a:lnTo>
                <a:lnTo>
                  <a:pt x="2642387" y="2674963"/>
                </a:lnTo>
                <a:close/>
                <a:moveTo>
                  <a:pt x="2573807" y="2537803"/>
                </a:moveTo>
                <a:lnTo>
                  <a:pt x="2573807" y="2505570"/>
                </a:lnTo>
                <a:lnTo>
                  <a:pt x="2606040" y="2505570"/>
                </a:lnTo>
                <a:lnTo>
                  <a:pt x="2606040" y="2473338"/>
                </a:lnTo>
                <a:lnTo>
                  <a:pt x="2573807" y="2473338"/>
                </a:lnTo>
                <a:lnTo>
                  <a:pt x="2573807" y="2441105"/>
                </a:lnTo>
                <a:lnTo>
                  <a:pt x="2541575" y="2441105"/>
                </a:lnTo>
                <a:lnTo>
                  <a:pt x="2541575" y="2473338"/>
                </a:lnTo>
                <a:lnTo>
                  <a:pt x="2509342" y="2473338"/>
                </a:lnTo>
                <a:lnTo>
                  <a:pt x="2509342" y="2505570"/>
                </a:lnTo>
                <a:lnTo>
                  <a:pt x="2541575" y="2505570"/>
                </a:lnTo>
                <a:lnTo>
                  <a:pt x="2541575" y="2537803"/>
                </a:lnTo>
                <a:lnTo>
                  <a:pt x="2573807" y="2537803"/>
                </a:lnTo>
                <a:close/>
                <a:moveTo>
                  <a:pt x="2436647" y="2812123"/>
                </a:moveTo>
                <a:lnTo>
                  <a:pt x="2436647" y="2779890"/>
                </a:lnTo>
                <a:lnTo>
                  <a:pt x="2468880" y="2779890"/>
                </a:lnTo>
                <a:lnTo>
                  <a:pt x="2468880" y="2747658"/>
                </a:lnTo>
                <a:lnTo>
                  <a:pt x="2436647" y="2747658"/>
                </a:lnTo>
                <a:lnTo>
                  <a:pt x="2436647" y="2715425"/>
                </a:lnTo>
                <a:lnTo>
                  <a:pt x="2404415" y="2715425"/>
                </a:lnTo>
                <a:lnTo>
                  <a:pt x="2404415" y="2747658"/>
                </a:lnTo>
                <a:lnTo>
                  <a:pt x="2372182" y="2747658"/>
                </a:lnTo>
                <a:lnTo>
                  <a:pt x="2372182" y="2779890"/>
                </a:lnTo>
                <a:lnTo>
                  <a:pt x="2404415" y="2779890"/>
                </a:lnTo>
                <a:lnTo>
                  <a:pt x="2404415" y="2812123"/>
                </a:lnTo>
                <a:lnTo>
                  <a:pt x="2436647" y="2812123"/>
                </a:lnTo>
                <a:close/>
                <a:moveTo>
                  <a:pt x="2162327" y="2812123"/>
                </a:moveTo>
                <a:lnTo>
                  <a:pt x="2162327" y="2779890"/>
                </a:lnTo>
                <a:lnTo>
                  <a:pt x="2194560" y="2779890"/>
                </a:lnTo>
                <a:lnTo>
                  <a:pt x="2194560" y="2747658"/>
                </a:lnTo>
                <a:lnTo>
                  <a:pt x="2162327" y="2747658"/>
                </a:lnTo>
                <a:lnTo>
                  <a:pt x="2162327" y="2715425"/>
                </a:lnTo>
                <a:lnTo>
                  <a:pt x="2130095" y="2715425"/>
                </a:lnTo>
                <a:lnTo>
                  <a:pt x="2130095" y="2747658"/>
                </a:lnTo>
                <a:lnTo>
                  <a:pt x="2097862" y="2747658"/>
                </a:lnTo>
                <a:lnTo>
                  <a:pt x="2097862" y="2779890"/>
                </a:lnTo>
                <a:lnTo>
                  <a:pt x="2130095" y="2779890"/>
                </a:lnTo>
                <a:lnTo>
                  <a:pt x="2130095" y="2812123"/>
                </a:lnTo>
                <a:lnTo>
                  <a:pt x="2162327" y="2812123"/>
                </a:lnTo>
                <a:close/>
                <a:moveTo>
                  <a:pt x="3161195" y="1488186"/>
                </a:moveTo>
                <a:lnTo>
                  <a:pt x="3161195" y="1515618"/>
                </a:lnTo>
                <a:lnTo>
                  <a:pt x="3133763" y="1515618"/>
                </a:lnTo>
                <a:lnTo>
                  <a:pt x="3133763" y="1543050"/>
                </a:lnTo>
                <a:lnTo>
                  <a:pt x="3161195" y="1543050"/>
                </a:lnTo>
                <a:lnTo>
                  <a:pt x="3161195" y="1570482"/>
                </a:lnTo>
                <a:lnTo>
                  <a:pt x="3188627" y="1570482"/>
                </a:lnTo>
                <a:lnTo>
                  <a:pt x="3188627" y="1543050"/>
                </a:lnTo>
                <a:lnTo>
                  <a:pt x="3216059" y="1543050"/>
                </a:lnTo>
                <a:lnTo>
                  <a:pt x="3216059" y="1515618"/>
                </a:lnTo>
                <a:lnTo>
                  <a:pt x="3188627" y="1515618"/>
                </a:lnTo>
                <a:lnTo>
                  <a:pt x="3188627" y="1488186"/>
                </a:lnTo>
                <a:lnTo>
                  <a:pt x="3161195" y="1488186"/>
                </a:lnTo>
                <a:close/>
                <a:moveTo>
                  <a:pt x="2093747" y="2674963"/>
                </a:moveTo>
                <a:lnTo>
                  <a:pt x="2093747" y="2642730"/>
                </a:lnTo>
                <a:lnTo>
                  <a:pt x="2125980" y="2642730"/>
                </a:lnTo>
                <a:lnTo>
                  <a:pt x="2125980" y="2610498"/>
                </a:lnTo>
                <a:lnTo>
                  <a:pt x="2093747" y="2610498"/>
                </a:lnTo>
                <a:lnTo>
                  <a:pt x="2093747" y="2578265"/>
                </a:lnTo>
                <a:lnTo>
                  <a:pt x="2061515" y="2578265"/>
                </a:lnTo>
                <a:lnTo>
                  <a:pt x="2061515" y="2610498"/>
                </a:lnTo>
                <a:lnTo>
                  <a:pt x="2029282" y="2610498"/>
                </a:lnTo>
                <a:lnTo>
                  <a:pt x="2029282" y="2642730"/>
                </a:lnTo>
                <a:lnTo>
                  <a:pt x="2061515" y="2642730"/>
                </a:lnTo>
                <a:lnTo>
                  <a:pt x="2061515" y="2674963"/>
                </a:lnTo>
                <a:lnTo>
                  <a:pt x="2093747" y="2674963"/>
                </a:lnTo>
                <a:close/>
                <a:moveTo>
                  <a:pt x="2230907" y="2674963"/>
                </a:moveTo>
                <a:lnTo>
                  <a:pt x="2230907" y="2642730"/>
                </a:lnTo>
                <a:lnTo>
                  <a:pt x="2263140" y="2642730"/>
                </a:lnTo>
                <a:lnTo>
                  <a:pt x="2263140" y="2610498"/>
                </a:lnTo>
                <a:lnTo>
                  <a:pt x="2230907" y="2610498"/>
                </a:lnTo>
                <a:lnTo>
                  <a:pt x="2230907" y="2578265"/>
                </a:lnTo>
                <a:lnTo>
                  <a:pt x="2198675" y="2578265"/>
                </a:lnTo>
                <a:lnTo>
                  <a:pt x="2198675" y="2610498"/>
                </a:lnTo>
                <a:lnTo>
                  <a:pt x="2166442" y="2610498"/>
                </a:lnTo>
                <a:lnTo>
                  <a:pt x="2166442" y="2642730"/>
                </a:lnTo>
                <a:lnTo>
                  <a:pt x="2198675" y="2642730"/>
                </a:lnTo>
                <a:lnTo>
                  <a:pt x="2198675" y="2674963"/>
                </a:lnTo>
                <a:lnTo>
                  <a:pt x="2230907" y="2674963"/>
                </a:lnTo>
                <a:close/>
                <a:moveTo>
                  <a:pt x="2299487" y="2812123"/>
                </a:moveTo>
                <a:lnTo>
                  <a:pt x="2299487" y="2779890"/>
                </a:lnTo>
                <a:lnTo>
                  <a:pt x="2331720" y="2779890"/>
                </a:lnTo>
                <a:lnTo>
                  <a:pt x="2331720" y="2747658"/>
                </a:lnTo>
                <a:lnTo>
                  <a:pt x="2299487" y="2747658"/>
                </a:lnTo>
                <a:lnTo>
                  <a:pt x="2299487" y="2715425"/>
                </a:lnTo>
                <a:lnTo>
                  <a:pt x="2267255" y="2715425"/>
                </a:lnTo>
                <a:lnTo>
                  <a:pt x="2267255" y="2747658"/>
                </a:lnTo>
                <a:lnTo>
                  <a:pt x="2235022" y="2747658"/>
                </a:lnTo>
                <a:lnTo>
                  <a:pt x="2235022" y="2779890"/>
                </a:lnTo>
                <a:lnTo>
                  <a:pt x="2267255" y="2779890"/>
                </a:lnTo>
                <a:lnTo>
                  <a:pt x="2267255" y="2812123"/>
                </a:lnTo>
                <a:lnTo>
                  <a:pt x="2299487" y="2812123"/>
                </a:lnTo>
                <a:close/>
                <a:moveTo>
                  <a:pt x="3189313" y="2120837"/>
                </a:moveTo>
                <a:lnTo>
                  <a:pt x="3189313" y="2092376"/>
                </a:lnTo>
                <a:lnTo>
                  <a:pt x="3217774" y="2092376"/>
                </a:lnTo>
                <a:lnTo>
                  <a:pt x="3217774" y="2063572"/>
                </a:lnTo>
                <a:lnTo>
                  <a:pt x="3189313" y="2063572"/>
                </a:lnTo>
                <a:lnTo>
                  <a:pt x="3189313" y="2035112"/>
                </a:lnTo>
                <a:lnTo>
                  <a:pt x="3160510" y="2035112"/>
                </a:lnTo>
                <a:lnTo>
                  <a:pt x="3160510" y="2063572"/>
                </a:lnTo>
                <a:lnTo>
                  <a:pt x="3132049" y="2063572"/>
                </a:lnTo>
                <a:lnTo>
                  <a:pt x="3132049" y="2092376"/>
                </a:lnTo>
                <a:lnTo>
                  <a:pt x="3160510" y="2092376"/>
                </a:lnTo>
                <a:lnTo>
                  <a:pt x="3160510" y="2120837"/>
                </a:lnTo>
                <a:lnTo>
                  <a:pt x="3189313" y="2120837"/>
                </a:lnTo>
                <a:close/>
                <a:moveTo>
                  <a:pt x="3229775" y="1899666"/>
                </a:moveTo>
                <a:lnTo>
                  <a:pt x="3229775" y="1927098"/>
                </a:lnTo>
                <a:lnTo>
                  <a:pt x="3202343" y="1927098"/>
                </a:lnTo>
                <a:lnTo>
                  <a:pt x="3202343" y="1954530"/>
                </a:lnTo>
                <a:lnTo>
                  <a:pt x="3229775" y="1954530"/>
                </a:lnTo>
                <a:lnTo>
                  <a:pt x="3229775" y="1981962"/>
                </a:lnTo>
                <a:lnTo>
                  <a:pt x="3257207" y="1981962"/>
                </a:lnTo>
                <a:lnTo>
                  <a:pt x="3257207" y="1954530"/>
                </a:lnTo>
                <a:lnTo>
                  <a:pt x="3284639" y="1954530"/>
                </a:lnTo>
                <a:lnTo>
                  <a:pt x="3284639" y="1927098"/>
                </a:lnTo>
                <a:lnTo>
                  <a:pt x="3257207" y="1927098"/>
                </a:lnTo>
                <a:lnTo>
                  <a:pt x="3257207" y="1899666"/>
                </a:lnTo>
                <a:lnTo>
                  <a:pt x="3229775" y="1899666"/>
                </a:lnTo>
                <a:close/>
                <a:moveTo>
                  <a:pt x="3120733" y="2258682"/>
                </a:moveTo>
                <a:lnTo>
                  <a:pt x="3120733" y="2229536"/>
                </a:lnTo>
                <a:lnTo>
                  <a:pt x="3149879" y="2229536"/>
                </a:lnTo>
                <a:lnTo>
                  <a:pt x="3149879" y="2200732"/>
                </a:lnTo>
                <a:lnTo>
                  <a:pt x="3120733" y="2200732"/>
                </a:lnTo>
                <a:lnTo>
                  <a:pt x="3120733" y="2171586"/>
                </a:lnTo>
                <a:lnTo>
                  <a:pt x="3091930" y="2171586"/>
                </a:lnTo>
                <a:lnTo>
                  <a:pt x="3091930" y="2200732"/>
                </a:lnTo>
                <a:lnTo>
                  <a:pt x="3062783" y="2200732"/>
                </a:lnTo>
                <a:lnTo>
                  <a:pt x="3062783" y="2229536"/>
                </a:lnTo>
                <a:lnTo>
                  <a:pt x="3091930" y="2229536"/>
                </a:lnTo>
                <a:lnTo>
                  <a:pt x="3091930" y="2258682"/>
                </a:lnTo>
                <a:lnTo>
                  <a:pt x="3120733" y="2258682"/>
                </a:lnTo>
                <a:close/>
                <a:moveTo>
                  <a:pt x="3230118" y="1626375"/>
                </a:moveTo>
                <a:lnTo>
                  <a:pt x="3230118" y="1653121"/>
                </a:lnTo>
                <a:lnTo>
                  <a:pt x="3203372" y="1653121"/>
                </a:lnTo>
                <a:lnTo>
                  <a:pt x="3203372" y="1679867"/>
                </a:lnTo>
                <a:lnTo>
                  <a:pt x="3230118" y="1679867"/>
                </a:lnTo>
                <a:lnTo>
                  <a:pt x="3230118" y="1706613"/>
                </a:lnTo>
                <a:lnTo>
                  <a:pt x="3256864" y="1706613"/>
                </a:lnTo>
                <a:lnTo>
                  <a:pt x="3256864" y="1679867"/>
                </a:lnTo>
                <a:lnTo>
                  <a:pt x="3283610" y="1679867"/>
                </a:lnTo>
                <a:lnTo>
                  <a:pt x="3283610" y="1653121"/>
                </a:lnTo>
                <a:lnTo>
                  <a:pt x="3256864" y="1653121"/>
                </a:lnTo>
                <a:lnTo>
                  <a:pt x="3256864" y="1626375"/>
                </a:lnTo>
                <a:lnTo>
                  <a:pt x="3230118" y="1626375"/>
                </a:lnTo>
                <a:close/>
                <a:moveTo>
                  <a:pt x="2025167" y="2812123"/>
                </a:moveTo>
                <a:lnTo>
                  <a:pt x="2025167" y="2779890"/>
                </a:lnTo>
                <a:lnTo>
                  <a:pt x="2057400" y="2779890"/>
                </a:lnTo>
                <a:lnTo>
                  <a:pt x="2057400" y="2747658"/>
                </a:lnTo>
                <a:lnTo>
                  <a:pt x="2025167" y="2747658"/>
                </a:lnTo>
                <a:lnTo>
                  <a:pt x="2025167" y="2715425"/>
                </a:lnTo>
                <a:lnTo>
                  <a:pt x="1992935" y="2715425"/>
                </a:lnTo>
                <a:lnTo>
                  <a:pt x="1992935" y="2747658"/>
                </a:lnTo>
                <a:lnTo>
                  <a:pt x="1960702" y="2747658"/>
                </a:lnTo>
                <a:lnTo>
                  <a:pt x="1960702" y="2779890"/>
                </a:lnTo>
                <a:lnTo>
                  <a:pt x="1992935" y="2779890"/>
                </a:lnTo>
                <a:lnTo>
                  <a:pt x="1992935" y="2812123"/>
                </a:lnTo>
                <a:lnTo>
                  <a:pt x="2025167" y="2812123"/>
                </a:lnTo>
                <a:close/>
                <a:moveTo>
                  <a:pt x="2779547" y="2400643"/>
                </a:moveTo>
                <a:lnTo>
                  <a:pt x="2779547" y="2368410"/>
                </a:lnTo>
                <a:lnTo>
                  <a:pt x="2811780" y="2368410"/>
                </a:lnTo>
                <a:lnTo>
                  <a:pt x="2811780" y="2336178"/>
                </a:lnTo>
                <a:lnTo>
                  <a:pt x="2779547" y="2336178"/>
                </a:lnTo>
                <a:lnTo>
                  <a:pt x="2779547" y="2303945"/>
                </a:lnTo>
                <a:lnTo>
                  <a:pt x="2747315" y="2303945"/>
                </a:lnTo>
                <a:lnTo>
                  <a:pt x="2747315" y="2336178"/>
                </a:lnTo>
                <a:lnTo>
                  <a:pt x="2715082" y="2336178"/>
                </a:lnTo>
                <a:lnTo>
                  <a:pt x="2715082" y="2368410"/>
                </a:lnTo>
                <a:lnTo>
                  <a:pt x="2747315" y="2368410"/>
                </a:lnTo>
                <a:lnTo>
                  <a:pt x="2747315" y="2400643"/>
                </a:lnTo>
                <a:lnTo>
                  <a:pt x="2779547" y="2400643"/>
                </a:lnTo>
                <a:close/>
                <a:moveTo>
                  <a:pt x="2916365" y="2399271"/>
                </a:moveTo>
                <a:lnTo>
                  <a:pt x="2916365" y="2368067"/>
                </a:lnTo>
                <a:lnTo>
                  <a:pt x="2947568" y="2368067"/>
                </a:lnTo>
                <a:lnTo>
                  <a:pt x="2947568" y="2336521"/>
                </a:lnTo>
                <a:lnTo>
                  <a:pt x="2916365" y="2336521"/>
                </a:lnTo>
                <a:lnTo>
                  <a:pt x="2916365" y="2305317"/>
                </a:lnTo>
                <a:lnTo>
                  <a:pt x="2884818" y="2305317"/>
                </a:lnTo>
                <a:lnTo>
                  <a:pt x="2884818" y="2336521"/>
                </a:lnTo>
                <a:lnTo>
                  <a:pt x="2853614" y="2336521"/>
                </a:lnTo>
                <a:lnTo>
                  <a:pt x="2853614" y="2368067"/>
                </a:lnTo>
                <a:lnTo>
                  <a:pt x="2884818" y="2368067"/>
                </a:lnTo>
                <a:lnTo>
                  <a:pt x="2884818" y="2399271"/>
                </a:lnTo>
                <a:lnTo>
                  <a:pt x="2916365" y="2399271"/>
                </a:lnTo>
                <a:close/>
                <a:moveTo>
                  <a:pt x="2984602" y="2261768"/>
                </a:moveTo>
                <a:lnTo>
                  <a:pt x="2984602" y="2230565"/>
                </a:lnTo>
                <a:lnTo>
                  <a:pt x="3015806" y="2230565"/>
                </a:lnTo>
                <a:lnTo>
                  <a:pt x="3015806" y="2199704"/>
                </a:lnTo>
                <a:lnTo>
                  <a:pt x="2984602" y="2199704"/>
                </a:lnTo>
                <a:lnTo>
                  <a:pt x="2984602" y="2168500"/>
                </a:lnTo>
                <a:lnTo>
                  <a:pt x="2953741" y="2168500"/>
                </a:lnTo>
                <a:lnTo>
                  <a:pt x="2953741" y="2199704"/>
                </a:lnTo>
                <a:lnTo>
                  <a:pt x="2922537" y="2199704"/>
                </a:lnTo>
                <a:lnTo>
                  <a:pt x="2922537" y="2230565"/>
                </a:lnTo>
                <a:lnTo>
                  <a:pt x="2953741" y="2230565"/>
                </a:lnTo>
                <a:lnTo>
                  <a:pt x="2953741" y="2261768"/>
                </a:lnTo>
                <a:lnTo>
                  <a:pt x="2984602" y="2261768"/>
                </a:lnTo>
                <a:close/>
                <a:moveTo>
                  <a:pt x="3052496" y="2396871"/>
                </a:moveTo>
                <a:lnTo>
                  <a:pt x="3052496" y="2367039"/>
                </a:lnTo>
                <a:lnTo>
                  <a:pt x="3082328" y="2367039"/>
                </a:lnTo>
                <a:lnTo>
                  <a:pt x="3082328" y="2337549"/>
                </a:lnTo>
                <a:lnTo>
                  <a:pt x="3052496" y="2337549"/>
                </a:lnTo>
                <a:lnTo>
                  <a:pt x="3052496" y="2307717"/>
                </a:lnTo>
                <a:lnTo>
                  <a:pt x="3023006" y="2307717"/>
                </a:lnTo>
                <a:lnTo>
                  <a:pt x="3023006" y="2337549"/>
                </a:lnTo>
                <a:lnTo>
                  <a:pt x="2993174" y="2337549"/>
                </a:lnTo>
                <a:lnTo>
                  <a:pt x="2993174" y="2367039"/>
                </a:lnTo>
                <a:lnTo>
                  <a:pt x="3023006" y="2367039"/>
                </a:lnTo>
                <a:lnTo>
                  <a:pt x="3023006" y="2396871"/>
                </a:lnTo>
                <a:lnTo>
                  <a:pt x="3052496" y="2396871"/>
                </a:lnTo>
                <a:close/>
                <a:moveTo>
                  <a:pt x="1855775" y="1343825"/>
                </a:moveTo>
                <a:lnTo>
                  <a:pt x="1855775" y="1376058"/>
                </a:lnTo>
                <a:lnTo>
                  <a:pt x="1823542" y="1376058"/>
                </a:lnTo>
                <a:lnTo>
                  <a:pt x="1823542" y="1408290"/>
                </a:lnTo>
                <a:lnTo>
                  <a:pt x="1855775" y="1408290"/>
                </a:lnTo>
                <a:lnTo>
                  <a:pt x="1855775" y="1440523"/>
                </a:lnTo>
                <a:lnTo>
                  <a:pt x="1888007" y="1440523"/>
                </a:lnTo>
                <a:lnTo>
                  <a:pt x="1888007" y="1408290"/>
                </a:lnTo>
                <a:lnTo>
                  <a:pt x="1920240" y="1408290"/>
                </a:lnTo>
                <a:lnTo>
                  <a:pt x="1920240" y="1376058"/>
                </a:lnTo>
                <a:lnTo>
                  <a:pt x="1888007" y="1376058"/>
                </a:lnTo>
                <a:lnTo>
                  <a:pt x="1888007" y="1343825"/>
                </a:lnTo>
                <a:lnTo>
                  <a:pt x="1855775" y="1343825"/>
                </a:lnTo>
                <a:close/>
                <a:moveTo>
                  <a:pt x="1238555" y="1480985"/>
                </a:moveTo>
                <a:lnTo>
                  <a:pt x="1238555" y="1513218"/>
                </a:lnTo>
                <a:lnTo>
                  <a:pt x="1206322" y="1513218"/>
                </a:lnTo>
                <a:lnTo>
                  <a:pt x="1206322" y="1545450"/>
                </a:lnTo>
                <a:lnTo>
                  <a:pt x="1238555" y="1545450"/>
                </a:lnTo>
                <a:lnTo>
                  <a:pt x="1238555" y="1577683"/>
                </a:lnTo>
                <a:lnTo>
                  <a:pt x="1270787" y="1577683"/>
                </a:lnTo>
                <a:lnTo>
                  <a:pt x="1270787" y="1545450"/>
                </a:lnTo>
                <a:lnTo>
                  <a:pt x="1303020" y="1545450"/>
                </a:lnTo>
                <a:lnTo>
                  <a:pt x="1303020" y="1513218"/>
                </a:lnTo>
                <a:lnTo>
                  <a:pt x="1270787" y="1513218"/>
                </a:lnTo>
                <a:lnTo>
                  <a:pt x="1270787" y="1480985"/>
                </a:lnTo>
                <a:lnTo>
                  <a:pt x="1238555" y="1480985"/>
                </a:lnTo>
                <a:close/>
                <a:moveTo>
                  <a:pt x="1307135" y="1618145"/>
                </a:moveTo>
                <a:lnTo>
                  <a:pt x="1307135" y="1650378"/>
                </a:lnTo>
                <a:lnTo>
                  <a:pt x="1274902" y="1650378"/>
                </a:lnTo>
                <a:lnTo>
                  <a:pt x="1274902" y="1682610"/>
                </a:lnTo>
                <a:lnTo>
                  <a:pt x="1307135" y="1682610"/>
                </a:lnTo>
                <a:lnTo>
                  <a:pt x="1307135" y="1714843"/>
                </a:lnTo>
                <a:lnTo>
                  <a:pt x="1339367" y="1714843"/>
                </a:lnTo>
                <a:lnTo>
                  <a:pt x="1339367" y="1682610"/>
                </a:lnTo>
                <a:lnTo>
                  <a:pt x="1371600" y="1682610"/>
                </a:lnTo>
                <a:lnTo>
                  <a:pt x="1371600" y="1650378"/>
                </a:lnTo>
                <a:lnTo>
                  <a:pt x="1339367" y="1650378"/>
                </a:lnTo>
                <a:lnTo>
                  <a:pt x="1339367" y="1618145"/>
                </a:lnTo>
                <a:lnTo>
                  <a:pt x="1307135" y="1618145"/>
                </a:lnTo>
                <a:close/>
                <a:moveTo>
                  <a:pt x="1032815" y="1618145"/>
                </a:moveTo>
                <a:lnTo>
                  <a:pt x="1032815" y="1650378"/>
                </a:lnTo>
                <a:lnTo>
                  <a:pt x="1000582" y="1650378"/>
                </a:lnTo>
                <a:lnTo>
                  <a:pt x="1000582" y="1682610"/>
                </a:lnTo>
                <a:lnTo>
                  <a:pt x="1032815" y="1682610"/>
                </a:lnTo>
                <a:lnTo>
                  <a:pt x="1032815" y="1714843"/>
                </a:lnTo>
                <a:lnTo>
                  <a:pt x="1065047" y="1714843"/>
                </a:lnTo>
                <a:lnTo>
                  <a:pt x="1065047" y="1682610"/>
                </a:lnTo>
                <a:lnTo>
                  <a:pt x="1097280" y="1682610"/>
                </a:lnTo>
                <a:lnTo>
                  <a:pt x="1097280" y="1650378"/>
                </a:lnTo>
                <a:lnTo>
                  <a:pt x="1065047" y="1650378"/>
                </a:lnTo>
                <a:lnTo>
                  <a:pt x="1065047" y="1618145"/>
                </a:lnTo>
                <a:lnTo>
                  <a:pt x="1032815" y="1618145"/>
                </a:lnTo>
                <a:close/>
                <a:moveTo>
                  <a:pt x="1169975" y="1618145"/>
                </a:moveTo>
                <a:lnTo>
                  <a:pt x="1169975" y="1650378"/>
                </a:lnTo>
                <a:lnTo>
                  <a:pt x="1137742" y="1650378"/>
                </a:lnTo>
                <a:lnTo>
                  <a:pt x="1137742" y="1682610"/>
                </a:lnTo>
                <a:lnTo>
                  <a:pt x="1169975" y="1682610"/>
                </a:lnTo>
                <a:lnTo>
                  <a:pt x="1169975" y="1714843"/>
                </a:lnTo>
                <a:lnTo>
                  <a:pt x="1202207" y="1714843"/>
                </a:lnTo>
                <a:lnTo>
                  <a:pt x="1202207" y="1682610"/>
                </a:lnTo>
                <a:lnTo>
                  <a:pt x="1234440" y="1682610"/>
                </a:lnTo>
                <a:lnTo>
                  <a:pt x="1234440" y="1650378"/>
                </a:lnTo>
                <a:lnTo>
                  <a:pt x="1202207" y="1650378"/>
                </a:lnTo>
                <a:lnTo>
                  <a:pt x="1202207" y="1618145"/>
                </a:lnTo>
                <a:lnTo>
                  <a:pt x="1169975" y="1618145"/>
                </a:lnTo>
                <a:close/>
                <a:moveTo>
                  <a:pt x="1375715" y="1480985"/>
                </a:moveTo>
                <a:lnTo>
                  <a:pt x="1375715" y="1513218"/>
                </a:lnTo>
                <a:lnTo>
                  <a:pt x="1343482" y="1513218"/>
                </a:lnTo>
                <a:lnTo>
                  <a:pt x="1343482" y="1545450"/>
                </a:lnTo>
                <a:lnTo>
                  <a:pt x="1375715" y="1545450"/>
                </a:lnTo>
                <a:lnTo>
                  <a:pt x="1375715" y="1577683"/>
                </a:lnTo>
                <a:lnTo>
                  <a:pt x="1407947" y="1577683"/>
                </a:lnTo>
                <a:lnTo>
                  <a:pt x="1407947" y="1545450"/>
                </a:lnTo>
                <a:lnTo>
                  <a:pt x="1440180" y="1545450"/>
                </a:lnTo>
                <a:lnTo>
                  <a:pt x="1440180" y="1513218"/>
                </a:lnTo>
                <a:lnTo>
                  <a:pt x="1407947" y="1513218"/>
                </a:lnTo>
                <a:lnTo>
                  <a:pt x="1407947" y="1480985"/>
                </a:lnTo>
                <a:lnTo>
                  <a:pt x="1375715" y="1480985"/>
                </a:lnTo>
                <a:close/>
                <a:moveTo>
                  <a:pt x="1101395" y="1755305"/>
                </a:moveTo>
                <a:lnTo>
                  <a:pt x="1101395" y="1787538"/>
                </a:lnTo>
                <a:lnTo>
                  <a:pt x="1069162" y="1787538"/>
                </a:lnTo>
                <a:lnTo>
                  <a:pt x="1069162" y="1819770"/>
                </a:lnTo>
                <a:lnTo>
                  <a:pt x="1101395" y="1819770"/>
                </a:lnTo>
                <a:lnTo>
                  <a:pt x="1101395" y="1852003"/>
                </a:lnTo>
                <a:lnTo>
                  <a:pt x="1133627" y="1852003"/>
                </a:lnTo>
                <a:lnTo>
                  <a:pt x="1133627" y="1819770"/>
                </a:lnTo>
                <a:lnTo>
                  <a:pt x="1165860" y="1819770"/>
                </a:lnTo>
                <a:lnTo>
                  <a:pt x="1165860" y="1787538"/>
                </a:lnTo>
                <a:lnTo>
                  <a:pt x="1133627" y="1787538"/>
                </a:lnTo>
                <a:lnTo>
                  <a:pt x="1133627" y="1755305"/>
                </a:lnTo>
                <a:lnTo>
                  <a:pt x="1101395" y="1755305"/>
                </a:lnTo>
                <a:close/>
                <a:moveTo>
                  <a:pt x="1444295" y="1343825"/>
                </a:moveTo>
                <a:lnTo>
                  <a:pt x="1444295" y="1376058"/>
                </a:lnTo>
                <a:lnTo>
                  <a:pt x="1412062" y="1376058"/>
                </a:lnTo>
                <a:lnTo>
                  <a:pt x="1412062" y="1408290"/>
                </a:lnTo>
                <a:lnTo>
                  <a:pt x="1444295" y="1408290"/>
                </a:lnTo>
                <a:lnTo>
                  <a:pt x="1444295" y="1440523"/>
                </a:lnTo>
                <a:lnTo>
                  <a:pt x="1476527" y="1440523"/>
                </a:lnTo>
                <a:lnTo>
                  <a:pt x="1476527" y="1408290"/>
                </a:lnTo>
                <a:lnTo>
                  <a:pt x="1508760" y="1408290"/>
                </a:lnTo>
                <a:lnTo>
                  <a:pt x="1508760" y="1376058"/>
                </a:lnTo>
                <a:lnTo>
                  <a:pt x="1476527" y="1376058"/>
                </a:lnTo>
                <a:lnTo>
                  <a:pt x="1476527" y="1343825"/>
                </a:lnTo>
                <a:lnTo>
                  <a:pt x="1444295" y="1343825"/>
                </a:lnTo>
                <a:close/>
                <a:moveTo>
                  <a:pt x="1650035" y="1480985"/>
                </a:moveTo>
                <a:lnTo>
                  <a:pt x="1650035" y="1513218"/>
                </a:lnTo>
                <a:lnTo>
                  <a:pt x="1617802" y="1513218"/>
                </a:lnTo>
                <a:lnTo>
                  <a:pt x="1617802" y="1545450"/>
                </a:lnTo>
                <a:lnTo>
                  <a:pt x="1650035" y="1545450"/>
                </a:lnTo>
                <a:lnTo>
                  <a:pt x="1650035" y="1577683"/>
                </a:lnTo>
                <a:lnTo>
                  <a:pt x="1682267" y="1577683"/>
                </a:lnTo>
                <a:lnTo>
                  <a:pt x="1682267" y="1545450"/>
                </a:lnTo>
                <a:lnTo>
                  <a:pt x="1714500" y="1545450"/>
                </a:lnTo>
                <a:lnTo>
                  <a:pt x="1714500" y="1513218"/>
                </a:lnTo>
                <a:lnTo>
                  <a:pt x="1682267" y="1513218"/>
                </a:lnTo>
                <a:lnTo>
                  <a:pt x="1682267" y="1480985"/>
                </a:lnTo>
                <a:lnTo>
                  <a:pt x="1650035" y="1480985"/>
                </a:lnTo>
                <a:close/>
                <a:moveTo>
                  <a:pt x="1581455" y="1343825"/>
                </a:moveTo>
                <a:lnTo>
                  <a:pt x="1581455" y="1376058"/>
                </a:lnTo>
                <a:lnTo>
                  <a:pt x="1549222" y="1376058"/>
                </a:lnTo>
                <a:lnTo>
                  <a:pt x="1549222" y="1408290"/>
                </a:lnTo>
                <a:lnTo>
                  <a:pt x="1581455" y="1408290"/>
                </a:lnTo>
                <a:lnTo>
                  <a:pt x="1581455" y="1440523"/>
                </a:lnTo>
                <a:lnTo>
                  <a:pt x="1613687" y="1440523"/>
                </a:lnTo>
                <a:lnTo>
                  <a:pt x="1613687" y="1408290"/>
                </a:lnTo>
                <a:lnTo>
                  <a:pt x="1645920" y="1408290"/>
                </a:lnTo>
                <a:lnTo>
                  <a:pt x="1645920" y="1376058"/>
                </a:lnTo>
                <a:lnTo>
                  <a:pt x="1613687" y="1376058"/>
                </a:lnTo>
                <a:lnTo>
                  <a:pt x="1613687" y="1343825"/>
                </a:lnTo>
                <a:lnTo>
                  <a:pt x="1581455" y="1343825"/>
                </a:lnTo>
                <a:close/>
                <a:moveTo>
                  <a:pt x="1512875" y="1480985"/>
                </a:moveTo>
                <a:lnTo>
                  <a:pt x="1512875" y="1513218"/>
                </a:lnTo>
                <a:lnTo>
                  <a:pt x="1480642" y="1513218"/>
                </a:lnTo>
                <a:lnTo>
                  <a:pt x="1480642" y="1545450"/>
                </a:lnTo>
                <a:lnTo>
                  <a:pt x="1512875" y="1545450"/>
                </a:lnTo>
                <a:lnTo>
                  <a:pt x="1512875" y="1577683"/>
                </a:lnTo>
                <a:lnTo>
                  <a:pt x="1545107" y="1577683"/>
                </a:lnTo>
                <a:lnTo>
                  <a:pt x="1545107" y="1545450"/>
                </a:lnTo>
                <a:lnTo>
                  <a:pt x="1577340" y="1545450"/>
                </a:lnTo>
                <a:lnTo>
                  <a:pt x="1577340" y="1513218"/>
                </a:lnTo>
                <a:lnTo>
                  <a:pt x="1545107" y="1513218"/>
                </a:lnTo>
                <a:lnTo>
                  <a:pt x="1545107" y="1480985"/>
                </a:lnTo>
                <a:lnTo>
                  <a:pt x="1512875" y="1480985"/>
                </a:lnTo>
                <a:close/>
                <a:moveTo>
                  <a:pt x="1133627" y="2126323"/>
                </a:moveTo>
                <a:lnTo>
                  <a:pt x="1133627" y="2094090"/>
                </a:lnTo>
                <a:lnTo>
                  <a:pt x="1165860" y="2094090"/>
                </a:lnTo>
                <a:lnTo>
                  <a:pt x="1165860" y="2061858"/>
                </a:lnTo>
                <a:lnTo>
                  <a:pt x="1133627" y="2061858"/>
                </a:lnTo>
                <a:lnTo>
                  <a:pt x="1133627" y="2029625"/>
                </a:lnTo>
                <a:lnTo>
                  <a:pt x="1101395" y="2029625"/>
                </a:lnTo>
                <a:lnTo>
                  <a:pt x="1101395" y="2061858"/>
                </a:lnTo>
                <a:lnTo>
                  <a:pt x="1069162" y="2061858"/>
                </a:lnTo>
                <a:lnTo>
                  <a:pt x="1069162" y="2094090"/>
                </a:lnTo>
                <a:lnTo>
                  <a:pt x="1101395" y="2094090"/>
                </a:lnTo>
                <a:lnTo>
                  <a:pt x="1101395" y="2126323"/>
                </a:lnTo>
                <a:lnTo>
                  <a:pt x="1133627" y="2126323"/>
                </a:lnTo>
                <a:close/>
                <a:moveTo>
                  <a:pt x="1202207" y="2263483"/>
                </a:moveTo>
                <a:lnTo>
                  <a:pt x="1202207" y="2231250"/>
                </a:lnTo>
                <a:lnTo>
                  <a:pt x="1234440" y="2231250"/>
                </a:lnTo>
                <a:lnTo>
                  <a:pt x="1234440" y="2199018"/>
                </a:lnTo>
                <a:lnTo>
                  <a:pt x="1202207" y="2199018"/>
                </a:lnTo>
                <a:lnTo>
                  <a:pt x="1202207" y="2166785"/>
                </a:lnTo>
                <a:lnTo>
                  <a:pt x="1169975" y="2166785"/>
                </a:lnTo>
                <a:lnTo>
                  <a:pt x="1169975" y="2199018"/>
                </a:lnTo>
                <a:lnTo>
                  <a:pt x="1137742" y="2199018"/>
                </a:lnTo>
                <a:lnTo>
                  <a:pt x="1137742" y="2231250"/>
                </a:lnTo>
                <a:lnTo>
                  <a:pt x="1169975" y="2231250"/>
                </a:lnTo>
                <a:lnTo>
                  <a:pt x="1169975" y="2263483"/>
                </a:lnTo>
                <a:lnTo>
                  <a:pt x="1202207" y="2263483"/>
                </a:lnTo>
                <a:close/>
                <a:moveTo>
                  <a:pt x="1718615" y="1343825"/>
                </a:moveTo>
                <a:lnTo>
                  <a:pt x="1718615" y="1376058"/>
                </a:lnTo>
                <a:lnTo>
                  <a:pt x="1686382" y="1376058"/>
                </a:lnTo>
                <a:lnTo>
                  <a:pt x="1686382" y="1408290"/>
                </a:lnTo>
                <a:lnTo>
                  <a:pt x="1718615" y="1408290"/>
                </a:lnTo>
                <a:lnTo>
                  <a:pt x="1718615" y="1440523"/>
                </a:lnTo>
                <a:lnTo>
                  <a:pt x="1750847" y="1440523"/>
                </a:lnTo>
                <a:lnTo>
                  <a:pt x="1750847" y="1408290"/>
                </a:lnTo>
                <a:lnTo>
                  <a:pt x="1783080" y="1408290"/>
                </a:lnTo>
                <a:lnTo>
                  <a:pt x="1783080" y="1376058"/>
                </a:lnTo>
                <a:lnTo>
                  <a:pt x="1750847" y="1376058"/>
                </a:lnTo>
                <a:lnTo>
                  <a:pt x="1750847" y="1343825"/>
                </a:lnTo>
                <a:lnTo>
                  <a:pt x="1718615" y="1343825"/>
                </a:lnTo>
                <a:close/>
                <a:moveTo>
                  <a:pt x="1270787" y="2400643"/>
                </a:moveTo>
                <a:lnTo>
                  <a:pt x="1270787" y="2368410"/>
                </a:lnTo>
                <a:lnTo>
                  <a:pt x="1303020" y="2368410"/>
                </a:lnTo>
                <a:lnTo>
                  <a:pt x="1303020" y="2336178"/>
                </a:lnTo>
                <a:lnTo>
                  <a:pt x="1270787" y="2336178"/>
                </a:lnTo>
                <a:lnTo>
                  <a:pt x="1270787" y="2303945"/>
                </a:lnTo>
                <a:lnTo>
                  <a:pt x="1238555" y="2303945"/>
                </a:lnTo>
                <a:lnTo>
                  <a:pt x="1238555" y="2336178"/>
                </a:lnTo>
                <a:lnTo>
                  <a:pt x="1206322" y="2336178"/>
                </a:lnTo>
                <a:lnTo>
                  <a:pt x="1206322" y="2368410"/>
                </a:lnTo>
                <a:lnTo>
                  <a:pt x="1238555" y="2368410"/>
                </a:lnTo>
                <a:lnTo>
                  <a:pt x="1238555" y="2400643"/>
                </a:lnTo>
                <a:lnTo>
                  <a:pt x="1270787" y="2400643"/>
                </a:lnTo>
                <a:close/>
                <a:moveTo>
                  <a:pt x="1065047" y="2263483"/>
                </a:moveTo>
                <a:lnTo>
                  <a:pt x="1065047" y="2231250"/>
                </a:lnTo>
                <a:lnTo>
                  <a:pt x="1097280" y="2231250"/>
                </a:lnTo>
                <a:lnTo>
                  <a:pt x="1097280" y="2199018"/>
                </a:lnTo>
                <a:lnTo>
                  <a:pt x="1065047" y="2199018"/>
                </a:lnTo>
                <a:lnTo>
                  <a:pt x="1065047" y="2166785"/>
                </a:lnTo>
                <a:lnTo>
                  <a:pt x="1032815" y="2166785"/>
                </a:lnTo>
                <a:lnTo>
                  <a:pt x="1032815" y="2199018"/>
                </a:lnTo>
                <a:lnTo>
                  <a:pt x="1000582" y="2199018"/>
                </a:lnTo>
                <a:lnTo>
                  <a:pt x="1000582" y="2231250"/>
                </a:lnTo>
                <a:lnTo>
                  <a:pt x="1032815" y="2231250"/>
                </a:lnTo>
                <a:lnTo>
                  <a:pt x="1032815" y="2263483"/>
                </a:lnTo>
                <a:lnTo>
                  <a:pt x="1065047" y="2263483"/>
                </a:lnTo>
                <a:close/>
                <a:moveTo>
                  <a:pt x="1339367" y="2263483"/>
                </a:moveTo>
                <a:lnTo>
                  <a:pt x="1339367" y="2231250"/>
                </a:lnTo>
                <a:lnTo>
                  <a:pt x="1371600" y="2231250"/>
                </a:lnTo>
                <a:lnTo>
                  <a:pt x="1371600" y="2199018"/>
                </a:lnTo>
                <a:lnTo>
                  <a:pt x="1339367" y="2199018"/>
                </a:lnTo>
                <a:lnTo>
                  <a:pt x="1339367" y="2166785"/>
                </a:lnTo>
                <a:lnTo>
                  <a:pt x="1307135" y="2166785"/>
                </a:lnTo>
                <a:lnTo>
                  <a:pt x="1307135" y="2199018"/>
                </a:lnTo>
                <a:lnTo>
                  <a:pt x="1274902" y="2199018"/>
                </a:lnTo>
                <a:lnTo>
                  <a:pt x="1274902" y="2231250"/>
                </a:lnTo>
                <a:lnTo>
                  <a:pt x="1307135" y="2231250"/>
                </a:lnTo>
                <a:lnTo>
                  <a:pt x="1307135" y="2263483"/>
                </a:lnTo>
                <a:lnTo>
                  <a:pt x="1339367" y="2263483"/>
                </a:lnTo>
                <a:close/>
                <a:moveTo>
                  <a:pt x="858622" y="1849603"/>
                </a:moveTo>
                <a:lnTo>
                  <a:pt x="858622" y="1819085"/>
                </a:lnTo>
                <a:lnTo>
                  <a:pt x="889140" y="1819085"/>
                </a:lnTo>
                <a:lnTo>
                  <a:pt x="889140" y="1788224"/>
                </a:lnTo>
                <a:lnTo>
                  <a:pt x="858622" y="1788224"/>
                </a:lnTo>
                <a:lnTo>
                  <a:pt x="858622" y="1757705"/>
                </a:lnTo>
                <a:lnTo>
                  <a:pt x="827761" y="1757705"/>
                </a:lnTo>
                <a:lnTo>
                  <a:pt x="827761" y="1788224"/>
                </a:lnTo>
                <a:lnTo>
                  <a:pt x="797242" y="1788224"/>
                </a:lnTo>
                <a:lnTo>
                  <a:pt x="797242" y="1819085"/>
                </a:lnTo>
                <a:lnTo>
                  <a:pt x="827761" y="1819085"/>
                </a:lnTo>
                <a:lnTo>
                  <a:pt x="827761" y="1849603"/>
                </a:lnTo>
                <a:lnTo>
                  <a:pt x="858622" y="1849603"/>
                </a:lnTo>
                <a:close/>
                <a:moveTo>
                  <a:pt x="996467" y="2126323"/>
                </a:moveTo>
                <a:lnTo>
                  <a:pt x="996467" y="2094090"/>
                </a:lnTo>
                <a:lnTo>
                  <a:pt x="1028700" y="2094090"/>
                </a:lnTo>
                <a:lnTo>
                  <a:pt x="1028700" y="2061858"/>
                </a:lnTo>
                <a:lnTo>
                  <a:pt x="996467" y="2061858"/>
                </a:lnTo>
                <a:lnTo>
                  <a:pt x="996467" y="2029625"/>
                </a:lnTo>
                <a:lnTo>
                  <a:pt x="964235" y="2029625"/>
                </a:lnTo>
                <a:lnTo>
                  <a:pt x="964235" y="2061858"/>
                </a:lnTo>
                <a:lnTo>
                  <a:pt x="932002" y="2061858"/>
                </a:lnTo>
                <a:lnTo>
                  <a:pt x="932002" y="2094090"/>
                </a:lnTo>
                <a:lnTo>
                  <a:pt x="964235" y="2094090"/>
                </a:lnTo>
                <a:lnTo>
                  <a:pt x="964235" y="2126323"/>
                </a:lnTo>
                <a:lnTo>
                  <a:pt x="996467" y="2126323"/>
                </a:lnTo>
                <a:close/>
                <a:moveTo>
                  <a:pt x="964235" y="1755648"/>
                </a:moveTo>
                <a:lnTo>
                  <a:pt x="964235" y="1787538"/>
                </a:lnTo>
                <a:lnTo>
                  <a:pt x="932345" y="1787538"/>
                </a:lnTo>
                <a:lnTo>
                  <a:pt x="932345" y="1819770"/>
                </a:lnTo>
                <a:lnTo>
                  <a:pt x="964235" y="1819770"/>
                </a:lnTo>
                <a:lnTo>
                  <a:pt x="964235" y="1851660"/>
                </a:lnTo>
                <a:lnTo>
                  <a:pt x="996467" y="1851660"/>
                </a:lnTo>
                <a:lnTo>
                  <a:pt x="996467" y="1819770"/>
                </a:lnTo>
                <a:lnTo>
                  <a:pt x="1028357" y="1819770"/>
                </a:lnTo>
                <a:lnTo>
                  <a:pt x="1028357" y="1787538"/>
                </a:lnTo>
                <a:lnTo>
                  <a:pt x="996467" y="1787538"/>
                </a:lnTo>
                <a:lnTo>
                  <a:pt x="996467" y="1755648"/>
                </a:lnTo>
                <a:lnTo>
                  <a:pt x="964235" y="1755648"/>
                </a:lnTo>
                <a:close/>
                <a:moveTo>
                  <a:pt x="927544" y="1988134"/>
                </a:moveTo>
                <a:lnTo>
                  <a:pt x="927544" y="1956587"/>
                </a:lnTo>
                <a:lnTo>
                  <a:pt x="959091" y="1956587"/>
                </a:lnTo>
                <a:lnTo>
                  <a:pt x="959091" y="1925041"/>
                </a:lnTo>
                <a:lnTo>
                  <a:pt x="927544" y="1925041"/>
                </a:lnTo>
                <a:lnTo>
                  <a:pt x="927544" y="1893494"/>
                </a:lnTo>
                <a:lnTo>
                  <a:pt x="895998" y="1893494"/>
                </a:lnTo>
                <a:lnTo>
                  <a:pt x="895998" y="1925041"/>
                </a:lnTo>
                <a:lnTo>
                  <a:pt x="864451" y="1925041"/>
                </a:lnTo>
                <a:lnTo>
                  <a:pt x="864451" y="1956587"/>
                </a:lnTo>
                <a:lnTo>
                  <a:pt x="895998" y="1956587"/>
                </a:lnTo>
                <a:lnTo>
                  <a:pt x="895998" y="1988134"/>
                </a:lnTo>
                <a:lnTo>
                  <a:pt x="927544" y="1988134"/>
                </a:lnTo>
                <a:close/>
                <a:moveTo>
                  <a:pt x="789356" y="1985391"/>
                </a:moveTo>
                <a:lnTo>
                  <a:pt x="789356" y="1955559"/>
                </a:lnTo>
                <a:lnTo>
                  <a:pt x="819188" y="1955559"/>
                </a:lnTo>
                <a:lnTo>
                  <a:pt x="819188" y="1926069"/>
                </a:lnTo>
                <a:lnTo>
                  <a:pt x="789356" y="1926069"/>
                </a:lnTo>
                <a:lnTo>
                  <a:pt x="789356" y="1896237"/>
                </a:lnTo>
                <a:lnTo>
                  <a:pt x="759866" y="1896237"/>
                </a:lnTo>
                <a:lnTo>
                  <a:pt x="759866" y="1926069"/>
                </a:lnTo>
                <a:lnTo>
                  <a:pt x="730034" y="1926069"/>
                </a:lnTo>
                <a:lnTo>
                  <a:pt x="730034" y="1955559"/>
                </a:lnTo>
                <a:lnTo>
                  <a:pt x="759866" y="1955559"/>
                </a:lnTo>
                <a:lnTo>
                  <a:pt x="759866" y="1985391"/>
                </a:lnTo>
                <a:lnTo>
                  <a:pt x="789356" y="1985391"/>
                </a:lnTo>
                <a:close/>
                <a:moveTo>
                  <a:pt x="2747315" y="1755305"/>
                </a:moveTo>
                <a:lnTo>
                  <a:pt x="2747315" y="1787538"/>
                </a:lnTo>
                <a:lnTo>
                  <a:pt x="2715082" y="1787538"/>
                </a:lnTo>
                <a:lnTo>
                  <a:pt x="2715082" y="1819770"/>
                </a:lnTo>
                <a:lnTo>
                  <a:pt x="2747315" y="1819770"/>
                </a:lnTo>
                <a:lnTo>
                  <a:pt x="2747315" y="1852003"/>
                </a:lnTo>
                <a:lnTo>
                  <a:pt x="2779547" y="1852003"/>
                </a:lnTo>
                <a:lnTo>
                  <a:pt x="2779547" y="1819770"/>
                </a:lnTo>
                <a:lnTo>
                  <a:pt x="2811780" y="1819770"/>
                </a:lnTo>
                <a:lnTo>
                  <a:pt x="2811780" y="1787538"/>
                </a:lnTo>
                <a:lnTo>
                  <a:pt x="2779547" y="1787538"/>
                </a:lnTo>
                <a:lnTo>
                  <a:pt x="2779547" y="1755305"/>
                </a:lnTo>
                <a:lnTo>
                  <a:pt x="2747315" y="1755305"/>
                </a:lnTo>
                <a:close/>
                <a:moveTo>
                  <a:pt x="2815895" y="1618145"/>
                </a:moveTo>
                <a:lnTo>
                  <a:pt x="2815895" y="1650378"/>
                </a:lnTo>
                <a:lnTo>
                  <a:pt x="2783662" y="1650378"/>
                </a:lnTo>
                <a:lnTo>
                  <a:pt x="2783662" y="1682610"/>
                </a:lnTo>
                <a:lnTo>
                  <a:pt x="2815895" y="1682610"/>
                </a:lnTo>
                <a:lnTo>
                  <a:pt x="2815895" y="1714843"/>
                </a:lnTo>
                <a:lnTo>
                  <a:pt x="2848127" y="1714843"/>
                </a:lnTo>
                <a:lnTo>
                  <a:pt x="2848127" y="1682610"/>
                </a:lnTo>
                <a:lnTo>
                  <a:pt x="2880360" y="1682610"/>
                </a:lnTo>
                <a:lnTo>
                  <a:pt x="2880360" y="1650378"/>
                </a:lnTo>
                <a:lnTo>
                  <a:pt x="2848127" y="1650378"/>
                </a:lnTo>
                <a:lnTo>
                  <a:pt x="2848127" y="1618145"/>
                </a:lnTo>
                <a:lnTo>
                  <a:pt x="2815895" y="1618145"/>
                </a:lnTo>
                <a:close/>
                <a:moveTo>
                  <a:pt x="2472995" y="1480985"/>
                </a:moveTo>
                <a:lnTo>
                  <a:pt x="2472995" y="1513218"/>
                </a:lnTo>
                <a:lnTo>
                  <a:pt x="2440762" y="1513218"/>
                </a:lnTo>
                <a:lnTo>
                  <a:pt x="2440762" y="1545450"/>
                </a:lnTo>
                <a:lnTo>
                  <a:pt x="2472995" y="1545450"/>
                </a:lnTo>
                <a:lnTo>
                  <a:pt x="2472995" y="1577683"/>
                </a:lnTo>
                <a:lnTo>
                  <a:pt x="2505227" y="1577683"/>
                </a:lnTo>
                <a:lnTo>
                  <a:pt x="2505227" y="1545450"/>
                </a:lnTo>
                <a:lnTo>
                  <a:pt x="2537460" y="1545450"/>
                </a:lnTo>
                <a:lnTo>
                  <a:pt x="2537460" y="1513218"/>
                </a:lnTo>
                <a:lnTo>
                  <a:pt x="2505227" y="1513218"/>
                </a:lnTo>
                <a:lnTo>
                  <a:pt x="2505227" y="1480985"/>
                </a:lnTo>
                <a:lnTo>
                  <a:pt x="2472995" y="1480985"/>
                </a:lnTo>
                <a:close/>
                <a:moveTo>
                  <a:pt x="2610155" y="1480985"/>
                </a:moveTo>
                <a:lnTo>
                  <a:pt x="2610155" y="1513218"/>
                </a:lnTo>
                <a:lnTo>
                  <a:pt x="2577922" y="1513218"/>
                </a:lnTo>
                <a:lnTo>
                  <a:pt x="2577922" y="1545450"/>
                </a:lnTo>
                <a:lnTo>
                  <a:pt x="2610155" y="1545450"/>
                </a:lnTo>
                <a:lnTo>
                  <a:pt x="2610155" y="1577683"/>
                </a:lnTo>
                <a:lnTo>
                  <a:pt x="2642387" y="1577683"/>
                </a:lnTo>
                <a:lnTo>
                  <a:pt x="2642387" y="1545450"/>
                </a:lnTo>
                <a:lnTo>
                  <a:pt x="2674620" y="1545450"/>
                </a:lnTo>
                <a:lnTo>
                  <a:pt x="2674620" y="1513218"/>
                </a:lnTo>
                <a:lnTo>
                  <a:pt x="2642387" y="1513218"/>
                </a:lnTo>
                <a:lnTo>
                  <a:pt x="2642387" y="1480985"/>
                </a:lnTo>
                <a:lnTo>
                  <a:pt x="2610155" y="1480985"/>
                </a:lnTo>
                <a:close/>
                <a:moveTo>
                  <a:pt x="1787195" y="1480985"/>
                </a:moveTo>
                <a:lnTo>
                  <a:pt x="1787195" y="1513218"/>
                </a:lnTo>
                <a:lnTo>
                  <a:pt x="1754962" y="1513218"/>
                </a:lnTo>
                <a:lnTo>
                  <a:pt x="1754962" y="1545450"/>
                </a:lnTo>
                <a:lnTo>
                  <a:pt x="1787195" y="1545450"/>
                </a:lnTo>
                <a:lnTo>
                  <a:pt x="1787195" y="1577683"/>
                </a:lnTo>
                <a:lnTo>
                  <a:pt x="1819427" y="1577683"/>
                </a:lnTo>
                <a:lnTo>
                  <a:pt x="1819427" y="1545450"/>
                </a:lnTo>
                <a:lnTo>
                  <a:pt x="1851660" y="1545450"/>
                </a:lnTo>
                <a:lnTo>
                  <a:pt x="1851660" y="1513218"/>
                </a:lnTo>
                <a:lnTo>
                  <a:pt x="1819427" y="1513218"/>
                </a:lnTo>
                <a:lnTo>
                  <a:pt x="1819427" y="1480985"/>
                </a:lnTo>
                <a:lnTo>
                  <a:pt x="1787195" y="1480985"/>
                </a:lnTo>
                <a:close/>
                <a:moveTo>
                  <a:pt x="2198675" y="1206665"/>
                </a:moveTo>
                <a:lnTo>
                  <a:pt x="2198675" y="1238898"/>
                </a:lnTo>
                <a:lnTo>
                  <a:pt x="2166442" y="1238898"/>
                </a:lnTo>
                <a:lnTo>
                  <a:pt x="2166442" y="1271130"/>
                </a:lnTo>
                <a:lnTo>
                  <a:pt x="2198675" y="1271130"/>
                </a:lnTo>
                <a:lnTo>
                  <a:pt x="2198675" y="1303363"/>
                </a:lnTo>
                <a:lnTo>
                  <a:pt x="2230907" y="1303363"/>
                </a:lnTo>
                <a:lnTo>
                  <a:pt x="2230907" y="1271130"/>
                </a:lnTo>
                <a:lnTo>
                  <a:pt x="2263140" y="1271130"/>
                </a:lnTo>
                <a:lnTo>
                  <a:pt x="2263140" y="1238898"/>
                </a:lnTo>
                <a:lnTo>
                  <a:pt x="2230907" y="1238898"/>
                </a:lnTo>
                <a:lnTo>
                  <a:pt x="2230907" y="1206665"/>
                </a:lnTo>
                <a:lnTo>
                  <a:pt x="2198675" y="1206665"/>
                </a:lnTo>
                <a:close/>
                <a:moveTo>
                  <a:pt x="2884475" y="1755305"/>
                </a:moveTo>
                <a:lnTo>
                  <a:pt x="2884475" y="1787538"/>
                </a:lnTo>
                <a:lnTo>
                  <a:pt x="2852242" y="1787538"/>
                </a:lnTo>
                <a:lnTo>
                  <a:pt x="2852242" y="1819770"/>
                </a:lnTo>
                <a:lnTo>
                  <a:pt x="2884475" y="1819770"/>
                </a:lnTo>
                <a:lnTo>
                  <a:pt x="2884475" y="1852003"/>
                </a:lnTo>
                <a:lnTo>
                  <a:pt x="2916707" y="1852003"/>
                </a:lnTo>
                <a:lnTo>
                  <a:pt x="2916707" y="1819770"/>
                </a:lnTo>
                <a:lnTo>
                  <a:pt x="2948940" y="1819770"/>
                </a:lnTo>
                <a:lnTo>
                  <a:pt x="2948940" y="1787538"/>
                </a:lnTo>
                <a:lnTo>
                  <a:pt x="2916707" y="1787538"/>
                </a:lnTo>
                <a:lnTo>
                  <a:pt x="2916707" y="1755305"/>
                </a:lnTo>
                <a:lnTo>
                  <a:pt x="2884475" y="1755305"/>
                </a:lnTo>
                <a:close/>
                <a:moveTo>
                  <a:pt x="2642387" y="2126323"/>
                </a:moveTo>
                <a:lnTo>
                  <a:pt x="2642387" y="2094090"/>
                </a:lnTo>
                <a:lnTo>
                  <a:pt x="2674620" y="2094090"/>
                </a:lnTo>
                <a:lnTo>
                  <a:pt x="2674620" y="2061858"/>
                </a:lnTo>
                <a:lnTo>
                  <a:pt x="2642387" y="2061858"/>
                </a:lnTo>
                <a:lnTo>
                  <a:pt x="2642387" y="2029625"/>
                </a:lnTo>
                <a:lnTo>
                  <a:pt x="2610155" y="2029625"/>
                </a:lnTo>
                <a:lnTo>
                  <a:pt x="2610155" y="2061858"/>
                </a:lnTo>
                <a:lnTo>
                  <a:pt x="2577922" y="2061858"/>
                </a:lnTo>
                <a:lnTo>
                  <a:pt x="2577922" y="2094090"/>
                </a:lnTo>
                <a:lnTo>
                  <a:pt x="2610155" y="2094090"/>
                </a:lnTo>
                <a:lnTo>
                  <a:pt x="2610155" y="2126323"/>
                </a:lnTo>
                <a:lnTo>
                  <a:pt x="2642387" y="2126323"/>
                </a:lnTo>
                <a:close/>
                <a:moveTo>
                  <a:pt x="2710967" y="1989163"/>
                </a:moveTo>
                <a:lnTo>
                  <a:pt x="2710967" y="1956930"/>
                </a:lnTo>
                <a:lnTo>
                  <a:pt x="2743200" y="1956930"/>
                </a:lnTo>
                <a:lnTo>
                  <a:pt x="2743200" y="1924698"/>
                </a:lnTo>
                <a:lnTo>
                  <a:pt x="2710967" y="1924698"/>
                </a:lnTo>
                <a:lnTo>
                  <a:pt x="2710967" y="1892465"/>
                </a:lnTo>
                <a:lnTo>
                  <a:pt x="2678735" y="1892465"/>
                </a:lnTo>
                <a:lnTo>
                  <a:pt x="2678735" y="1924698"/>
                </a:lnTo>
                <a:lnTo>
                  <a:pt x="2646502" y="1924698"/>
                </a:lnTo>
                <a:lnTo>
                  <a:pt x="2646502" y="1956930"/>
                </a:lnTo>
                <a:lnTo>
                  <a:pt x="2678735" y="1956930"/>
                </a:lnTo>
                <a:lnTo>
                  <a:pt x="2678735" y="1989163"/>
                </a:lnTo>
                <a:lnTo>
                  <a:pt x="2710967" y="1989163"/>
                </a:lnTo>
                <a:close/>
                <a:moveTo>
                  <a:pt x="2848127" y="1989163"/>
                </a:moveTo>
                <a:lnTo>
                  <a:pt x="2848127" y="1956930"/>
                </a:lnTo>
                <a:lnTo>
                  <a:pt x="2880360" y="1956930"/>
                </a:lnTo>
                <a:lnTo>
                  <a:pt x="2880360" y="1924698"/>
                </a:lnTo>
                <a:lnTo>
                  <a:pt x="2848127" y="1924698"/>
                </a:lnTo>
                <a:lnTo>
                  <a:pt x="2848127" y="1892465"/>
                </a:lnTo>
                <a:lnTo>
                  <a:pt x="2815895" y="1892465"/>
                </a:lnTo>
                <a:lnTo>
                  <a:pt x="2815895" y="1924698"/>
                </a:lnTo>
                <a:lnTo>
                  <a:pt x="2783662" y="1924698"/>
                </a:lnTo>
                <a:lnTo>
                  <a:pt x="2783662" y="1956930"/>
                </a:lnTo>
                <a:lnTo>
                  <a:pt x="2815895" y="1956930"/>
                </a:lnTo>
                <a:lnTo>
                  <a:pt x="2815895" y="1989163"/>
                </a:lnTo>
                <a:lnTo>
                  <a:pt x="2848127" y="1989163"/>
                </a:lnTo>
                <a:close/>
                <a:moveTo>
                  <a:pt x="2541575" y="1618145"/>
                </a:moveTo>
                <a:lnTo>
                  <a:pt x="2541575" y="1650378"/>
                </a:lnTo>
                <a:lnTo>
                  <a:pt x="2509342" y="1650378"/>
                </a:lnTo>
                <a:lnTo>
                  <a:pt x="2509342" y="1682610"/>
                </a:lnTo>
                <a:lnTo>
                  <a:pt x="2541575" y="1682610"/>
                </a:lnTo>
                <a:lnTo>
                  <a:pt x="2541575" y="1714843"/>
                </a:lnTo>
                <a:lnTo>
                  <a:pt x="2573807" y="1714843"/>
                </a:lnTo>
                <a:lnTo>
                  <a:pt x="2573807" y="1682610"/>
                </a:lnTo>
                <a:lnTo>
                  <a:pt x="2606040" y="1682610"/>
                </a:lnTo>
                <a:lnTo>
                  <a:pt x="2606040" y="1650378"/>
                </a:lnTo>
                <a:lnTo>
                  <a:pt x="2573807" y="1650378"/>
                </a:lnTo>
                <a:lnTo>
                  <a:pt x="2573807" y="1618145"/>
                </a:lnTo>
                <a:lnTo>
                  <a:pt x="2541575" y="1618145"/>
                </a:lnTo>
                <a:close/>
                <a:moveTo>
                  <a:pt x="1924355" y="1480985"/>
                </a:moveTo>
                <a:lnTo>
                  <a:pt x="1924355" y="1513218"/>
                </a:lnTo>
                <a:lnTo>
                  <a:pt x="1892122" y="1513218"/>
                </a:lnTo>
                <a:lnTo>
                  <a:pt x="1892122" y="1545450"/>
                </a:lnTo>
                <a:lnTo>
                  <a:pt x="1924355" y="1545450"/>
                </a:lnTo>
                <a:lnTo>
                  <a:pt x="1924355" y="1577683"/>
                </a:lnTo>
                <a:lnTo>
                  <a:pt x="1956587" y="1577683"/>
                </a:lnTo>
                <a:lnTo>
                  <a:pt x="1956587" y="1545450"/>
                </a:lnTo>
                <a:lnTo>
                  <a:pt x="1988820" y="1545450"/>
                </a:lnTo>
                <a:lnTo>
                  <a:pt x="1988820" y="1513218"/>
                </a:lnTo>
                <a:lnTo>
                  <a:pt x="1956587" y="1513218"/>
                </a:lnTo>
                <a:lnTo>
                  <a:pt x="1956587" y="1480985"/>
                </a:lnTo>
                <a:lnTo>
                  <a:pt x="1924355" y="1480985"/>
                </a:lnTo>
                <a:close/>
                <a:moveTo>
                  <a:pt x="1992935" y="1343825"/>
                </a:moveTo>
                <a:lnTo>
                  <a:pt x="1992935" y="1376058"/>
                </a:lnTo>
                <a:lnTo>
                  <a:pt x="1960702" y="1376058"/>
                </a:lnTo>
                <a:lnTo>
                  <a:pt x="1960702" y="1408290"/>
                </a:lnTo>
                <a:lnTo>
                  <a:pt x="1992935" y="1408290"/>
                </a:lnTo>
                <a:lnTo>
                  <a:pt x="1992935" y="1440523"/>
                </a:lnTo>
                <a:lnTo>
                  <a:pt x="2025167" y="1440523"/>
                </a:lnTo>
                <a:lnTo>
                  <a:pt x="2025167" y="1408290"/>
                </a:lnTo>
                <a:lnTo>
                  <a:pt x="2057400" y="1408290"/>
                </a:lnTo>
                <a:lnTo>
                  <a:pt x="2057400" y="1376058"/>
                </a:lnTo>
                <a:lnTo>
                  <a:pt x="2025167" y="1376058"/>
                </a:lnTo>
                <a:lnTo>
                  <a:pt x="2025167" y="1343825"/>
                </a:lnTo>
                <a:lnTo>
                  <a:pt x="1992935" y="1343825"/>
                </a:lnTo>
                <a:close/>
                <a:moveTo>
                  <a:pt x="2061515" y="1480985"/>
                </a:moveTo>
                <a:lnTo>
                  <a:pt x="2061515" y="1513218"/>
                </a:lnTo>
                <a:lnTo>
                  <a:pt x="2029282" y="1513218"/>
                </a:lnTo>
                <a:lnTo>
                  <a:pt x="2029282" y="1545450"/>
                </a:lnTo>
                <a:lnTo>
                  <a:pt x="2061515" y="1545450"/>
                </a:lnTo>
                <a:lnTo>
                  <a:pt x="2061515" y="1577683"/>
                </a:lnTo>
                <a:lnTo>
                  <a:pt x="2093747" y="1577683"/>
                </a:lnTo>
                <a:lnTo>
                  <a:pt x="2093747" y="1545450"/>
                </a:lnTo>
                <a:lnTo>
                  <a:pt x="2125980" y="1545450"/>
                </a:lnTo>
                <a:lnTo>
                  <a:pt x="2125980" y="1513218"/>
                </a:lnTo>
                <a:lnTo>
                  <a:pt x="2093747" y="1513218"/>
                </a:lnTo>
                <a:lnTo>
                  <a:pt x="2093747" y="1480985"/>
                </a:lnTo>
                <a:lnTo>
                  <a:pt x="2061515" y="1480985"/>
                </a:lnTo>
                <a:close/>
                <a:moveTo>
                  <a:pt x="1719643" y="797928"/>
                </a:moveTo>
                <a:lnTo>
                  <a:pt x="1719643" y="828446"/>
                </a:lnTo>
                <a:lnTo>
                  <a:pt x="1689125" y="828446"/>
                </a:lnTo>
                <a:lnTo>
                  <a:pt x="1689125" y="858622"/>
                </a:lnTo>
                <a:lnTo>
                  <a:pt x="1719643" y="858622"/>
                </a:lnTo>
                <a:lnTo>
                  <a:pt x="1719643" y="889140"/>
                </a:lnTo>
                <a:lnTo>
                  <a:pt x="1749819" y="889140"/>
                </a:lnTo>
                <a:lnTo>
                  <a:pt x="1749819" y="858622"/>
                </a:lnTo>
                <a:lnTo>
                  <a:pt x="1780337" y="858622"/>
                </a:lnTo>
                <a:lnTo>
                  <a:pt x="1780337" y="828446"/>
                </a:lnTo>
                <a:lnTo>
                  <a:pt x="1749819" y="828446"/>
                </a:lnTo>
                <a:lnTo>
                  <a:pt x="1749819" y="797928"/>
                </a:lnTo>
                <a:lnTo>
                  <a:pt x="1719643" y="797928"/>
                </a:lnTo>
                <a:close/>
                <a:moveTo>
                  <a:pt x="2404415" y="1618145"/>
                </a:moveTo>
                <a:lnTo>
                  <a:pt x="2404415" y="1650378"/>
                </a:lnTo>
                <a:lnTo>
                  <a:pt x="2372182" y="1650378"/>
                </a:lnTo>
                <a:lnTo>
                  <a:pt x="2372182" y="1682610"/>
                </a:lnTo>
                <a:lnTo>
                  <a:pt x="2404415" y="1682610"/>
                </a:lnTo>
                <a:lnTo>
                  <a:pt x="2404415" y="1714843"/>
                </a:lnTo>
                <a:lnTo>
                  <a:pt x="2436647" y="1714843"/>
                </a:lnTo>
                <a:lnTo>
                  <a:pt x="2436647" y="1682610"/>
                </a:lnTo>
                <a:lnTo>
                  <a:pt x="2468880" y="1682610"/>
                </a:lnTo>
                <a:lnTo>
                  <a:pt x="2468880" y="1650378"/>
                </a:lnTo>
                <a:lnTo>
                  <a:pt x="2436647" y="1650378"/>
                </a:lnTo>
                <a:lnTo>
                  <a:pt x="2436647" y="1618145"/>
                </a:lnTo>
                <a:lnTo>
                  <a:pt x="2404415" y="1618145"/>
                </a:lnTo>
                <a:close/>
                <a:moveTo>
                  <a:pt x="2130095" y="1343825"/>
                </a:moveTo>
                <a:lnTo>
                  <a:pt x="2130095" y="1376058"/>
                </a:lnTo>
                <a:lnTo>
                  <a:pt x="2097862" y="1376058"/>
                </a:lnTo>
                <a:lnTo>
                  <a:pt x="2097862" y="1408290"/>
                </a:lnTo>
                <a:lnTo>
                  <a:pt x="2130095" y="1408290"/>
                </a:lnTo>
                <a:lnTo>
                  <a:pt x="2130095" y="1440523"/>
                </a:lnTo>
                <a:lnTo>
                  <a:pt x="2162327" y="1440523"/>
                </a:lnTo>
                <a:lnTo>
                  <a:pt x="2162327" y="1408290"/>
                </a:lnTo>
                <a:lnTo>
                  <a:pt x="2194560" y="1408290"/>
                </a:lnTo>
                <a:lnTo>
                  <a:pt x="2194560" y="1376058"/>
                </a:lnTo>
                <a:lnTo>
                  <a:pt x="2162327" y="1376058"/>
                </a:lnTo>
                <a:lnTo>
                  <a:pt x="2162327" y="1343825"/>
                </a:lnTo>
                <a:lnTo>
                  <a:pt x="2130095" y="1343825"/>
                </a:lnTo>
                <a:close/>
                <a:moveTo>
                  <a:pt x="2335835" y="1480985"/>
                </a:moveTo>
                <a:lnTo>
                  <a:pt x="2335835" y="1513218"/>
                </a:lnTo>
                <a:lnTo>
                  <a:pt x="2303602" y="1513218"/>
                </a:lnTo>
                <a:lnTo>
                  <a:pt x="2303602" y="1545450"/>
                </a:lnTo>
                <a:lnTo>
                  <a:pt x="2335835" y="1545450"/>
                </a:lnTo>
                <a:lnTo>
                  <a:pt x="2335835" y="1577683"/>
                </a:lnTo>
                <a:lnTo>
                  <a:pt x="2368067" y="1577683"/>
                </a:lnTo>
                <a:lnTo>
                  <a:pt x="2368067" y="1545450"/>
                </a:lnTo>
                <a:lnTo>
                  <a:pt x="2400300" y="1545450"/>
                </a:lnTo>
                <a:lnTo>
                  <a:pt x="2400300" y="1513218"/>
                </a:lnTo>
                <a:lnTo>
                  <a:pt x="2368067" y="1513218"/>
                </a:lnTo>
                <a:lnTo>
                  <a:pt x="2368067" y="1480985"/>
                </a:lnTo>
                <a:lnTo>
                  <a:pt x="2335835" y="1480985"/>
                </a:lnTo>
                <a:close/>
                <a:moveTo>
                  <a:pt x="2267255" y="1343825"/>
                </a:moveTo>
                <a:lnTo>
                  <a:pt x="2267255" y="1376058"/>
                </a:lnTo>
                <a:lnTo>
                  <a:pt x="2235022" y="1376058"/>
                </a:lnTo>
                <a:lnTo>
                  <a:pt x="2235022" y="1408290"/>
                </a:lnTo>
                <a:lnTo>
                  <a:pt x="2267255" y="1408290"/>
                </a:lnTo>
                <a:lnTo>
                  <a:pt x="2267255" y="1440523"/>
                </a:lnTo>
                <a:lnTo>
                  <a:pt x="2299487" y="1440523"/>
                </a:lnTo>
                <a:lnTo>
                  <a:pt x="2299487" y="1408290"/>
                </a:lnTo>
                <a:lnTo>
                  <a:pt x="2331720" y="1408290"/>
                </a:lnTo>
                <a:lnTo>
                  <a:pt x="2331720" y="1376058"/>
                </a:lnTo>
                <a:lnTo>
                  <a:pt x="2299487" y="1376058"/>
                </a:lnTo>
                <a:lnTo>
                  <a:pt x="2299487" y="1343825"/>
                </a:lnTo>
                <a:lnTo>
                  <a:pt x="2267255" y="1343825"/>
                </a:lnTo>
                <a:close/>
                <a:moveTo>
                  <a:pt x="2198675" y="1480985"/>
                </a:moveTo>
                <a:lnTo>
                  <a:pt x="2198675" y="1513218"/>
                </a:lnTo>
                <a:lnTo>
                  <a:pt x="2166442" y="1513218"/>
                </a:lnTo>
                <a:lnTo>
                  <a:pt x="2166442" y="1545450"/>
                </a:lnTo>
                <a:lnTo>
                  <a:pt x="2198675" y="1545450"/>
                </a:lnTo>
                <a:lnTo>
                  <a:pt x="2198675" y="1577683"/>
                </a:lnTo>
                <a:lnTo>
                  <a:pt x="2230907" y="1577683"/>
                </a:lnTo>
                <a:lnTo>
                  <a:pt x="2230907" y="1545450"/>
                </a:lnTo>
                <a:lnTo>
                  <a:pt x="2263140" y="1545450"/>
                </a:lnTo>
                <a:lnTo>
                  <a:pt x="2263140" y="1513218"/>
                </a:lnTo>
                <a:lnTo>
                  <a:pt x="2230907" y="1513218"/>
                </a:lnTo>
                <a:lnTo>
                  <a:pt x="2230907" y="1480985"/>
                </a:lnTo>
                <a:lnTo>
                  <a:pt x="2198675" y="1480985"/>
                </a:lnTo>
                <a:close/>
                <a:moveTo>
                  <a:pt x="2678735" y="1618145"/>
                </a:moveTo>
                <a:lnTo>
                  <a:pt x="2678735" y="1650378"/>
                </a:lnTo>
                <a:lnTo>
                  <a:pt x="2646502" y="1650378"/>
                </a:lnTo>
                <a:lnTo>
                  <a:pt x="2646502" y="1682610"/>
                </a:lnTo>
                <a:lnTo>
                  <a:pt x="2678735" y="1682610"/>
                </a:lnTo>
                <a:lnTo>
                  <a:pt x="2678735" y="1714843"/>
                </a:lnTo>
                <a:lnTo>
                  <a:pt x="2710967" y="1714843"/>
                </a:lnTo>
                <a:lnTo>
                  <a:pt x="2710967" y="1682610"/>
                </a:lnTo>
                <a:lnTo>
                  <a:pt x="2743200" y="1682610"/>
                </a:lnTo>
                <a:lnTo>
                  <a:pt x="2743200" y="1650378"/>
                </a:lnTo>
                <a:lnTo>
                  <a:pt x="2710967" y="1650378"/>
                </a:lnTo>
                <a:lnTo>
                  <a:pt x="2710967" y="1618145"/>
                </a:lnTo>
                <a:lnTo>
                  <a:pt x="2678735" y="1618145"/>
                </a:lnTo>
                <a:close/>
                <a:moveTo>
                  <a:pt x="3121076" y="1985391"/>
                </a:moveTo>
                <a:lnTo>
                  <a:pt x="3121076" y="1955559"/>
                </a:lnTo>
                <a:lnTo>
                  <a:pt x="3150908" y="1955559"/>
                </a:lnTo>
                <a:lnTo>
                  <a:pt x="3150908" y="1926069"/>
                </a:lnTo>
                <a:lnTo>
                  <a:pt x="3121076" y="1926069"/>
                </a:lnTo>
                <a:lnTo>
                  <a:pt x="3121076" y="1896237"/>
                </a:lnTo>
                <a:lnTo>
                  <a:pt x="3091586" y="1896237"/>
                </a:lnTo>
                <a:lnTo>
                  <a:pt x="3091586" y="1926069"/>
                </a:lnTo>
                <a:lnTo>
                  <a:pt x="3061754" y="1926069"/>
                </a:lnTo>
                <a:lnTo>
                  <a:pt x="3061754" y="1955559"/>
                </a:lnTo>
                <a:lnTo>
                  <a:pt x="3091586" y="1955559"/>
                </a:lnTo>
                <a:lnTo>
                  <a:pt x="3091586" y="1985391"/>
                </a:lnTo>
                <a:lnTo>
                  <a:pt x="3121076" y="1985391"/>
                </a:lnTo>
                <a:close/>
                <a:moveTo>
                  <a:pt x="3160852" y="1761134"/>
                </a:moveTo>
                <a:lnTo>
                  <a:pt x="3160852" y="1789595"/>
                </a:lnTo>
                <a:lnTo>
                  <a:pt x="3132392" y="1789595"/>
                </a:lnTo>
                <a:lnTo>
                  <a:pt x="3132392" y="1817713"/>
                </a:lnTo>
                <a:lnTo>
                  <a:pt x="3160852" y="1817713"/>
                </a:lnTo>
                <a:lnTo>
                  <a:pt x="3160852" y="1846174"/>
                </a:lnTo>
                <a:lnTo>
                  <a:pt x="3188970" y="1846174"/>
                </a:lnTo>
                <a:lnTo>
                  <a:pt x="3188970" y="1817713"/>
                </a:lnTo>
                <a:lnTo>
                  <a:pt x="3217431" y="1817713"/>
                </a:lnTo>
                <a:lnTo>
                  <a:pt x="3217431" y="1789595"/>
                </a:lnTo>
                <a:lnTo>
                  <a:pt x="3188970" y="1789595"/>
                </a:lnTo>
                <a:lnTo>
                  <a:pt x="3188970" y="1761134"/>
                </a:lnTo>
                <a:lnTo>
                  <a:pt x="3160852" y="1761134"/>
                </a:lnTo>
                <a:close/>
                <a:moveTo>
                  <a:pt x="3091586" y="1622603"/>
                </a:moveTo>
                <a:lnTo>
                  <a:pt x="3091586" y="1651749"/>
                </a:lnTo>
                <a:lnTo>
                  <a:pt x="3062440" y="1651749"/>
                </a:lnTo>
                <a:lnTo>
                  <a:pt x="3062440" y="1681239"/>
                </a:lnTo>
                <a:lnTo>
                  <a:pt x="3091586" y="1681239"/>
                </a:lnTo>
                <a:lnTo>
                  <a:pt x="3091586" y="1710385"/>
                </a:lnTo>
                <a:lnTo>
                  <a:pt x="3121076" y="1710385"/>
                </a:lnTo>
                <a:lnTo>
                  <a:pt x="3121076" y="1681239"/>
                </a:lnTo>
                <a:lnTo>
                  <a:pt x="3150223" y="1681239"/>
                </a:lnTo>
                <a:lnTo>
                  <a:pt x="3150223" y="1651749"/>
                </a:lnTo>
                <a:lnTo>
                  <a:pt x="3121076" y="1651749"/>
                </a:lnTo>
                <a:lnTo>
                  <a:pt x="3121076" y="1622603"/>
                </a:lnTo>
                <a:lnTo>
                  <a:pt x="3091586" y="1622603"/>
                </a:lnTo>
                <a:close/>
                <a:moveTo>
                  <a:pt x="3022321" y="1757705"/>
                </a:moveTo>
                <a:lnTo>
                  <a:pt x="3022321" y="1788224"/>
                </a:lnTo>
                <a:lnTo>
                  <a:pt x="2991803" y="1788224"/>
                </a:lnTo>
                <a:lnTo>
                  <a:pt x="2991803" y="1819085"/>
                </a:lnTo>
                <a:lnTo>
                  <a:pt x="3022321" y="1819085"/>
                </a:lnTo>
                <a:lnTo>
                  <a:pt x="3022321" y="1849603"/>
                </a:lnTo>
                <a:lnTo>
                  <a:pt x="3053182" y="1849603"/>
                </a:lnTo>
                <a:lnTo>
                  <a:pt x="3053182" y="1819085"/>
                </a:lnTo>
                <a:lnTo>
                  <a:pt x="3083700" y="1819085"/>
                </a:lnTo>
                <a:lnTo>
                  <a:pt x="3083700" y="1788224"/>
                </a:lnTo>
                <a:lnTo>
                  <a:pt x="3053182" y="1788224"/>
                </a:lnTo>
                <a:lnTo>
                  <a:pt x="3053182" y="1757705"/>
                </a:lnTo>
                <a:lnTo>
                  <a:pt x="3022321" y="1757705"/>
                </a:lnTo>
                <a:close/>
                <a:moveTo>
                  <a:pt x="2953741" y="1619860"/>
                </a:moveTo>
                <a:lnTo>
                  <a:pt x="2953741" y="1651064"/>
                </a:lnTo>
                <a:lnTo>
                  <a:pt x="2922537" y="1651064"/>
                </a:lnTo>
                <a:lnTo>
                  <a:pt x="2922537" y="1681925"/>
                </a:lnTo>
                <a:lnTo>
                  <a:pt x="2953741" y="1681925"/>
                </a:lnTo>
                <a:lnTo>
                  <a:pt x="2953741" y="1713128"/>
                </a:lnTo>
                <a:lnTo>
                  <a:pt x="2984602" y="1713128"/>
                </a:lnTo>
                <a:lnTo>
                  <a:pt x="2984602" y="1681925"/>
                </a:lnTo>
                <a:lnTo>
                  <a:pt x="3015806" y="1681925"/>
                </a:lnTo>
                <a:lnTo>
                  <a:pt x="3015806" y="1651064"/>
                </a:lnTo>
                <a:lnTo>
                  <a:pt x="2984602" y="1651064"/>
                </a:lnTo>
                <a:lnTo>
                  <a:pt x="2984602" y="1619860"/>
                </a:lnTo>
                <a:lnTo>
                  <a:pt x="2953741" y="1619860"/>
                </a:lnTo>
                <a:close/>
                <a:moveTo>
                  <a:pt x="2884818" y="1482357"/>
                </a:moveTo>
                <a:lnTo>
                  <a:pt x="2884818" y="1513561"/>
                </a:lnTo>
                <a:lnTo>
                  <a:pt x="2853614" y="1513561"/>
                </a:lnTo>
                <a:lnTo>
                  <a:pt x="2853614" y="1545107"/>
                </a:lnTo>
                <a:lnTo>
                  <a:pt x="2884818" y="1545107"/>
                </a:lnTo>
                <a:lnTo>
                  <a:pt x="2884818" y="1576311"/>
                </a:lnTo>
                <a:lnTo>
                  <a:pt x="2916365" y="1576311"/>
                </a:lnTo>
                <a:lnTo>
                  <a:pt x="2916365" y="1545107"/>
                </a:lnTo>
                <a:lnTo>
                  <a:pt x="2947568" y="1545107"/>
                </a:lnTo>
                <a:lnTo>
                  <a:pt x="2947568" y="1513561"/>
                </a:lnTo>
                <a:lnTo>
                  <a:pt x="2916365" y="1513561"/>
                </a:lnTo>
                <a:lnTo>
                  <a:pt x="2916365" y="1482357"/>
                </a:lnTo>
                <a:lnTo>
                  <a:pt x="2884818" y="1482357"/>
                </a:lnTo>
                <a:close/>
                <a:moveTo>
                  <a:pt x="2848127" y="2263483"/>
                </a:moveTo>
                <a:lnTo>
                  <a:pt x="2848127" y="2231250"/>
                </a:lnTo>
                <a:lnTo>
                  <a:pt x="2880360" y="2231250"/>
                </a:lnTo>
                <a:lnTo>
                  <a:pt x="2880360" y="2199018"/>
                </a:lnTo>
                <a:lnTo>
                  <a:pt x="2848127" y="2199018"/>
                </a:lnTo>
                <a:lnTo>
                  <a:pt x="2848127" y="2166785"/>
                </a:lnTo>
                <a:lnTo>
                  <a:pt x="2815895" y="2166785"/>
                </a:lnTo>
                <a:lnTo>
                  <a:pt x="2815895" y="2199018"/>
                </a:lnTo>
                <a:lnTo>
                  <a:pt x="2783662" y="2199018"/>
                </a:lnTo>
                <a:lnTo>
                  <a:pt x="2783662" y="2231250"/>
                </a:lnTo>
                <a:lnTo>
                  <a:pt x="2815895" y="2231250"/>
                </a:lnTo>
                <a:lnTo>
                  <a:pt x="2815895" y="2263483"/>
                </a:lnTo>
                <a:lnTo>
                  <a:pt x="2848127" y="2263483"/>
                </a:lnTo>
                <a:close/>
                <a:moveTo>
                  <a:pt x="2779547" y="2126323"/>
                </a:moveTo>
                <a:lnTo>
                  <a:pt x="2779547" y="2094090"/>
                </a:lnTo>
                <a:lnTo>
                  <a:pt x="2811780" y="2094090"/>
                </a:lnTo>
                <a:lnTo>
                  <a:pt x="2811780" y="2061858"/>
                </a:lnTo>
                <a:lnTo>
                  <a:pt x="2779547" y="2061858"/>
                </a:lnTo>
                <a:lnTo>
                  <a:pt x="2779547" y="2029625"/>
                </a:lnTo>
                <a:lnTo>
                  <a:pt x="2747315" y="2029625"/>
                </a:lnTo>
                <a:lnTo>
                  <a:pt x="2747315" y="2061858"/>
                </a:lnTo>
                <a:lnTo>
                  <a:pt x="2715082" y="2061858"/>
                </a:lnTo>
                <a:lnTo>
                  <a:pt x="2715082" y="2094090"/>
                </a:lnTo>
                <a:lnTo>
                  <a:pt x="2747315" y="2094090"/>
                </a:lnTo>
                <a:lnTo>
                  <a:pt x="2747315" y="2126323"/>
                </a:lnTo>
                <a:lnTo>
                  <a:pt x="2779547" y="2126323"/>
                </a:lnTo>
                <a:close/>
                <a:moveTo>
                  <a:pt x="2984945" y="1988134"/>
                </a:moveTo>
                <a:lnTo>
                  <a:pt x="2984945" y="1956587"/>
                </a:lnTo>
                <a:lnTo>
                  <a:pt x="3016492" y="1956587"/>
                </a:lnTo>
                <a:lnTo>
                  <a:pt x="3016492" y="1925041"/>
                </a:lnTo>
                <a:lnTo>
                  <a:pt x="2984945" y="1925041"/>
                </a:lnTo>
                <a:lnTo>
                  <a:pt x="2984945" y="1893494"/>
                </a:lnTo>
                <a:lnTo>
                  <a:pt x="2953398" y="1893494"/>
                </a:lnTo>
                <a:lnTo>
                  <a:pt x="2953398" y="1925041"/>
                </a:lnTo>
                <a:lnTo>
                  <a:pt x="2921851" y="1925041"/>
                </a:lnTo>
                <a:lnTo>
                  <a:pt x="2921851" y="1956587"/>
                </a:lnTo>
                <a:lnTo>
                  <a:pt x="2953398" y="1956587"/>
                </a:lnTo>
                <a:lnTo>
                  <a:pt x="2953398" y="1988134"/>
                </a:lnTo>
                <a:lnTo>
                  <a:pt x="2984945" y="1988134"/>
                </a:lnTo>
                <a:close/>
                <a:moveTo>
                  <a:pt x="3053182" y="2123923"/>
                </a:moveTo>
                <a:lnTo>
                  <a:pt x="3053182" y="2093405"/>
                </a:lnTo>
                <a:lnTo>
                  <a:pt x="3083700" y="2093405"/>
                </a:lnTo>
                <a:lnTo>
                  <a:pt x="3083700" y="2062544"/>
                </a:lnTo>
                <a:lnTo>
                  <a:pt x="3053182" y="2062544"/>
                </a:lnTo>
                <a:lnTo>
                  <a:pt x="3053182" y="2032025"/>
                </a:lnTo>
                <a:lnTo>
                  <a:pt x="3022321" y="2032025"/>
                </a:lnTo>
                <a:lnTo>
                  <a:pt x="3022321" y="2062544"/>
                </a:lnTo>
                <a:lnTo>
                  <a:pt x="2991803" y="2062544"/>
                </a:lnTo>
                <a:lnTo>
                  <a:pt x="2991803" y="2093405"/>
                </a:lnTo>
                <a:lnTo>
                  <a:pt x="3022321" y="2093405"/>
                </a:lnTo>
                <a:lnTo>
                  <a:pt x="3022321" y="2123923"/>
                </a:lnTo>
                <a:lnTo>
                  <a:pt x="3053182" y="2123923"/>
                </a:lnTo>
                <a:close/>
                <a:moveTo>
                  <a:pt x="2916707" y="2126323"/>
                </a:moveTo>
                <a:lnTo>
                  <a:pt x="2916707" y="2094090"/>
                </a:lnTo>
                <a:lnTo>
                  <a:pt x="2948940" y="2094090"/>
                </a:lnTo>
                <a:lnTo>
                  <a:pt x="2948940" y="2061858"/>
                </a:lnTo>
                <a:lnTo>
                  <a:pt x="2916707" y="2061858"/>
                </a:lnTo>
                <a:lnTo>
                  <a:pt x="2916707" y="2029625"/>
                </a:lnTo>
                <a:lnTo>
                  <a:pt x="2884475" y="2029625"/>
                </a:lnTo>
                <a:lnTo>
                  <a:pt x="2884475" y="2061858"/>
                </a:lnTo>
                <a:lnTo>
                  <a:pt x="2852242" y="2061858"/>
                </a:lnTo>
                <a:lnTo>
                  <a:pt x="2852242" y="2094090"/>
                </a:lnTo>
                <a:lnTo>
                  <a:pt x="2884475" y="2094090"/>
                </a:lnTo>
                <a:lnTo>
                  <a:pt x="2884475" y="2126323"/>
                </a:lnTo>
                <a:lnTo>
                  <a:pt x="2916707" y="2126323"/>
                </a:lnTo>
                <a:close/>
                <a:moveTo>
                  <a:pt x="2404415" y="1343825"/>
                </a:moveTo>
                <a:lnTo>
                  <a:pt x="2404415" y="1376058"/>
                </a:lnTo>
                <a:lnTo>
                  <a:pt x="2372182" y="1376058"/>
                </a:lnTo>
                <a:lnTo>
                  <a:pt x="2372182" y="1408290"/>
                </a:lnTo>
                <a:lnTo>
                  <a:pt x="2404415" y="1408290"/>
                </a:lnTo>
                <a:lnTo>
                  <a:pt x="2404415" y="1440523"/>
                </a:lnTo>
                <a:lnTo>
                  <a:pt x="2436647" y="1440523"/>
                </a:lnTo>
                <a:lnTo>
                  <a:pt x="2436647" y="1408290"/>
                </a:lnTo>
                <a:lnTo>
                  <a:pt x="2468880" y="1408290"/>
                </a:lnTo>
                <a:lnTo>
                  <a:pt x="2468880" y="1376058"/>
                </a:lnTo>
                <a:lnTo>
                  <a:pt x="2436647" y="1376058"/>
                </a:lnTo>
                <a:lnTo>
                  <a:pt x="2436647" y="1343825"/>
                </a:lnTo>
                <a:lnTo>
                  <a:pt x="2404415" y="1343825"/>
                </a:lnTo>
                <a:close/>
                <a:moveTo>
                  <a:pt x="2335835" y="1206665"/>
                </a:moveTo>
                <a:lnTo>
                  <a:pt x="2335835" y="1238898"/>
                </a:lnTo>
                <a:lnTo>
                  <a:pt x="2303602" y="1238898"/>
                </a:lnTo>
                <a:lnTo>
                  <a:pt x="2303602" y="1271130"/>
                </a:lnTo>
                <a:lnTo>
                  <a:pt x="2335835" y="1271130"/>
                </a:lnTo>
                <a:lnTo>
                  <a:pt x="2335835" y="1303363"/>
                </a:lnTo>
                <a:lnTo>
                  <a:pt x="2368067" y="1303363"/>
                </a:lnTo>
                <a:lnTo>
                  <a:pt x="2368067" y="1271130"/>
                </a:lnTo>
                <a:lnTo>
                  <a:pt x="2400300" y="1271130"/>
                </a:lnTo>
                <a:lnTo>
                  <a:pt x="2400300" y="1238898"/>
                </a:lnTo>
                <a:lnTo>
                  <a:pt x="2368067" y="1238898"/>
                </a:lnTo>
                <a:lnTo>
                  <a:pt x="2368067" y="1206665"/>
                </a:lnTo>
                <a:lnTo>
                  <a:pt x="2335835" y="1206665"/>
                </a:lnTo>
                <a:close/>
                <a:moveTo>
                  <a:pt x="2472995" y="1206665"/>
                </a:moveTo>
                <a:lnTo>
                  <a:pt x="2472995" y="1238898"/>
                </a:lnTo>
                <a:lnTo>
                  <a:pt x="2440762" y="1238898"/>
                </a:lnTo>
                <a:lnTo>
                  <a:pt x="2440762" y="1271130"/>
                </a:lnTo>
                <a:lnTo>
                  <a:pt x="2472995" y="1271130"/>
                </a:lnTo>
                <a:lnTo>
                  <a:pt x="2472995" y="1303363"/>
                </a:lnTo>
                <a:lnTo>
                  <a:pt x="2505227" y="1303363"/>
                </a:lnTo>
                <a:lnTo>
                  <a:pt x="2505227" y="1271130"/>
                </a:lnTo>
                <a:lnTo>
                  <a:pt x="2537460" y="1271130"/>
                </a:lnTo>
                <a:lnTo>
                  <a:pt x="2537460" y="1238898"/>
                </a:lnTo>
                <a:lnTo>
                  <a:pt x="2505227" y="1238898"/>
                </a:lnTo>
                <a:lnTo>
                  <a:pt x="2505227" y="1206665"/>
                </a:lnTo>
                <a:lnTo>
                  <a:pt x="2472995" y="1206665"/>
                </a:lnTo>
                <a:close/>
                <a:moveTo>
                  <a:pt x="2816238" y="1345197"/>
                </a:moveTo>
                <a:lnTo>
                  <a:pt x="2816238" y="1376401"/>
                </a:lnTo>
                <a:lnTo>
                  <a:pt x="2785034" y="1376401"/>
                </a:lnTo>
                <a:lnTo>
                  <a:pt x="2785034" y="1407947"/>
                </a:lnTo>
                <a:lnTo>
                  <a:pt x="2816238" y="1407947"/>
                </a:lnTo>
                <a:lnTo>
                  <a:pt x="2816238" y="1439151"/>
                </a:lnTo>
                <a:lnTo>
                  <a:pt x="2847785" y="1439151"/>
                </a:lnTo>
                <a:lnTo>
                  <a:pt x="2847785" y="1407947"/>
                </a:lnTo>
                <a:lnTo>
                  <a:pt x="2878988" y="1407947"/>
                </a:lnTo>
                <a:lnTo>
                  <a:pt x="2878988" y="1376401"/>
                </a:lnTo>
                <a:lnTo>
                  <a:pt x="2847785" y="1376401"/>
                </a:lnTo>
                <a:lnTo>
                  <a:pt x="2847785" y="1345197"/>
                </a:lnTo>
                <a:lnTo>
                  <a:pt x="2816238" y="1345197"/>
                </a:lnTo>
                <a:close/>
                <a:moveTo>
                  <a:pt x="2267255" y="1069505"/>
                </a:moveTo>
                <a:lnTo>
                  <a:pt x="2267255" y="1101738"/>
                </a:lnTo>
                <a:lnTo>
                  <a:pt x="2235022" y="1101738"/>
                </a:lnTo>
                <a:lnTo>
                  <a:pt x="2235022" y="1133970"/>
                </a:lnTo>
                <a:lnTo>
                  <a:pt x="2267255" y="1133970"/>
                </a:lnTo>
                <a:lnTo>
                  <a:pt x="2267255" y="1166203"/>
                </a:lnTo>
                <a:lnTo>
                  <a:pt x="2299487" y="1166203"/>
                </a:lnTo>
                <a:lnTo>
                  <a:pt x="2299487" y="1133970"/>
                </a:lnTo>
                <a:lnTo>
                  <a:pt x="2331720" y="1133970"/>
                </a:lnTo>
                <a:lnTo>
                  <a:pt x="2331720" y="1101738"/>
                </a:lnTo>
                <a:lnTo>
                  <a:pt x="2299487" y="1101738"/>
                </a:lnTo>
                <a:lnTo>
                  <a:pt x="2299487" y="1069505"/>
                </a:lnTo>
                <a:lnTo>
                  <a:pt x="2267255" y="1069505"/>
                </a:lnTo>
                <a:close/>
                <a:moveTo>
                  <a:pt x="2541575" y="1343825"/>
                </a:moveTo>
                <a:lnTo>
                  <a:pt x="2541575" y="1376058"/>
                </a:lnTo>
                <a:lnTo>
                  <a:pt x="2509342" y="1376058"/>
                </a:lnTo>
                <a:lnTo>
                  <a:pt x="2509342" y="1408290"/>
                </a:lnTo>
                <a:lnTo>
                  <a:pt x="2541575" y="1408290"/>
                </a:lnTo>
                <a:lnTo>
                  <a:pt x="2541575" y="1440523"/>
                </a:lnTo>
                <a:lnTo>
                  <a:pt x="2573807" y="1440523"/>
                </a:lnTo>
                <a:lnTo>
                  <a:pt x="2573807" y="1408290"/>
                </a:lnTo>
                <a:lnTo>
                  <a:pt x="2606040" y="1408290"/>
                </a:lnTo>
                <a:lnTo>
                  <a:pt x="2606040" y="1376058"/>
                </a:lnTo>
                <a:lnTo>
                  <a:pt x="2573807" y="1376058"/>
                </a:lnTo>
                <a:lnTo>
                  <a:pt x="2573807" y="1343825"/>
                </a:lnTo>
                <a:lnTo>
                  <a:pt x="2541575" y="1343825"/>
                </a:lnTo>
                <a:close/>
                <a:moveTo>
                  <a:pt x="2678735" y="1343825"/>
                </a:moveTo>
                <a:lnTo>
                  <a:pt x="2678735" y="1376058"/>
                </a:lnTo>
                <a:lnTo>
                  <a:pt x="2646502" y="1376058"/>
                </a:lnTo>
                <a:lnTo>
                  <a:pt x="2646502" y="1408290"/>
                </a:lnTo>
                <a:lnTo>
                  <a:pt x="2678735" y="1408290"/>
                </a:lnTo>
                <a:lnTo>
                  <a:pt x="2678735" y="1440523"/>
                </a:lnTo>
                <a:lnTo>
                  <a:pt x="2710967" y="1440523"/>
                </a:lnTo>
                <a:lnTo>
                  <a:pt x="2710967" y="1408290"/>
                </a:lnTo>
                <a:lnTo>
                  <a:pt x="2743200" y="1408290"/>
                </a:lnTo>
                <a:lnTo>
                  <a:pt x="2743200" y="1376058"/>
                </a:lnTo>
                <a:lnTo>
                  <a:pt x="2710967" y="1376058"/>
                </a:lnTo>
                <a:lnTo>
                  <a:pt x="2710967" y="1343825"/>
                </a:lnTo>
                <a:lnTo>
                  <a:pt x="2678735" y="1343825"/>
                </a:lnTo>
                <a:close/>
                <a:moveTo>
                  <a:pt x="2747315" y="1480985"/>
                </a:moveTo>
                <a:lnTo>
                  <a:pt x="2747315" y="1513218"/>
                </a:lnTo>
                <a:lnTo>
                  <a:pt x="2715082" y="1513218"/>
                </a:lnTo>
                <a:lnTo>
                  <a:pt x="2715082" y="1545450"/>
                </a:lnTo>
                <a:lnTo>
                  <a:pt x="2747315" y="1545450"/>
                </a:lnTo>
                <a:lnTo>
                  <a:pt x="2747315" y="1577683"/>
                </a:lnTo>
                <a:lnTo>
                  <a:pt x="2779547" y="1577683"/>
                </a:lnTo>
                <a:lnTo>
                  <a:pt x="2779547" y="1545450"/>
                </a:lnTo>
                <a:lnTo>
                  <a:pt x="2811780" y="1545450"/>
                </a:lnTo>
                <a:lnTo>
                  <a:pt x="2811780" y="1513218"/>
                </a:lnTo>
                <a:lnTo>
                  <a:pt x="2779547" y="1513218"/>
                </a:lnTo>
                <a:lnTo>
                  <a:pt x="2779547" y="1480985"/>
                </a:lnTo>
                <a:lnTo>
                  <a:pt x="2747315" y="1480985"/>
                </a:lnTo>
                <a:close/>
                <a:moveTo>
                  <a:pt x="2610155" y="1206665"/>
                </a:moveTo>
                <a:lnTo>
                  <a:pt x="2610155" y="1238898"/>
                </a:lnTo>
                <a:lnTo>
                  <a:pt x="2577922" y="1238898"/>
                </a:lnTo>
                <a:lnTo>
                  <a:pt x="2577922" y="1271130"/>
                </a:lnTo>
                <a:lnTo>
                  <a:pt x="2610155" y="1271130"/>
                </a:lnTo>
                <a:lnTo>
                  <a:pt x="2610155" y="1303363"/>
                </a:lnTo>
                <a:lnTo>
                  <a:pt x="2642387" y="1303363"/>
                </a:lnTo>
                <a:lnTo>
                  <a:pt x="2642387" y="1271130"/>
                </a:lnTo>
                <a:lnTo>
                  <a:pt x="2674620" y="1271130"/>
                </a:lnTo>
                <a:lnTo>
                  <a:pt x="2674620" y="1238898"/>
                </a:lnTo>
                <a:lnTo>
                  <a:pt x="2642387" y="1238898"/>
                </a:lnTo>
                <a:lnTo>
                  <a:pt x="2642387" y="1206665"/>
                </a:lnTo>
                <a:lnTo>
                  <a:pt x="2610155" y="1206665"/>
                </a:lnTo>
                <a:close/>
                <a:moveTo>
                  <a:pt x="2025167" y="2537803"/>
                </a:moveTo>
                <a:lnTo>
                  <a:pt x="2025167" y="2505570"/>
                </a:lnTo>
                <a:lnTo>
                  <a:pt x="2057400" y="2505570"/>
                </a:lnTo>
                <a:lnTo>
                  <a:pt x="2057400" y="2473338"/>
                </a:lnTo>
                <a:lnTo>
                  <a:pt x="2025167" y="2473338"/>
                </a:lnTo>
                <a:lnTo>
                  <a:pt x="2025167" y="2441105"/>
                </a:lnTo>
                <a:lnTo>
                  <a:pt x="1992935" y="2441105"/>
                </a:lnTo>
                <a:lnTo>
                  <a:pt x="1992935" y="2473338"/>
                </a:lnTo>
                <a:lnTo>
                  <a:pt x="1960702" y="2473338"/>
                </a:lnTo>
                <a:lnTo>
                  <a:pt x="1960702" y="2505570"/>
                </a:lnTo>
                <a:lnTo>
                  <a:pt x="1992935" y="2505570"/>
                </a:lnTo>
                <a:lnTo>
                  <a:pt x="1992935" y="2537803"/>
                </a:lnTo>
                <a:lnTo>
                  <a:pt x="2025167" y="2537803"/>
                </a:lnTo>
                <a:close/>
                <a:moveTo>
                  <a:pt x="1819427" y="2400643"/>
                </a:moveTo>
                <a:lnTo>
                  <a:pt x="1819427" y="2368410"/>
                </a:lnTo>
                <a:lnTo>
                  <a:pt x="1851660" y="2368410"/>
                </a:lnTo>
                <a:lnTo>
                  <a:pt x="1851660" y="2336178"/>
                </a:lnTo>
                <a:lnTo>
                  <a:pt x="1819427" y="2336178"/>
                </a:lnTo>
                <a:lnTo>
                  <a:pt x="1819427" y="2303945"/>
                </a:lnTo>
                <a:lnTo>
                  <a:pt x="1787195" y="2303945"/>
                </a:lnTo>
                <a:lnTo>
                  <a:pt x="1787195" y="2336178"/>
                </a:lnTo>
                <a:lnTo>
                  <a:pt x="1754962" y="2336178"/>
                </a:lnTo>
                <a:lnTo>
                  <a:pt x="1754962" y="2368410"/>
                </a:lnTo>
                <a:lnTo>
                  <a:pt x="1787195" y="2368410"/>
                </a:lnTo>
                <a:lnTo>
                  <a:pt x="1787195" y="2400643"/>
                </a:lnTo>
                <a:lnTo>
                  <a:pt x="1819427" y="2400643"/>
                </a:lnTo>
                <a:close/>
                <a:moveTo>
                  <a:pt x="2710967" y="2263483"/>
                </a:moveTo>
                <a:lnTo>
                  <a:pt x="2710967" y="2231250"/>
                </a:lnTo>
                <a:lnTo>
                  <a:pt x="2743200" y="2231250"/>
                </a:lnTo>
                <a:lnTo>
                  <a:pt x="2743200" y="2199018"/>
                </a:lnTo>
                <a:lnTo>
                  <a:pt x="2710967" y="2199018"/>
                </a:lnTo>
                <a:lnTo>
                  <a:pt x="2710967" y="2166785"/>
                </a:lnTo>
                <a:lnTo>
                  <a:pt x="2678735" y="2166785"/>
                </a:lnTo>
                <a:lnTo>
                  <a:pt x="2678735" y="2199018"/>
                </a:lnTo>
                <a:lnTo>
                  <a:pt x="2646502" y="2199018"/>
                </a:lnTo>
                <a:lnTo>
                  <a:pt x="2646502" y="2231250"/>
                </a:lnTo>
                <a:lnTo>
                  <a:pt x="2678735" y="2231250"/>
                </a:lnTo>
                <a:lnTo>
                  <a:pt x="2678735" y="2263483"/>
                </a:lnTo>
                <a:lnTo>
                  <a:pt x="2710967" y="2263483"/>
                </a:lnTo>
                <a:close/>
                <a:moveTo>
                  <a:pt x="1956587" y="2400643"/>
                </a:moveTo>
                <a:lnTo>
                  <a:pt x="1956587" y="2368410"/>
                </a:lnTo>
                <a:lnTo>
                  <a:pt x="1988820" y="2368410"/>
                </a:lnTo>
                <a:lnTo>
                  <a:pt x="1988820" y="2336178"/>
                </a:lnTo>
                <a:lnTo>
                  <a:pt x="1956587" y="2336178"/>
                </a:lnTo>
                <a:lnTo>
                  <a:pt x="1956587" y="2303945"/>
                </a:lnTo>
                <a:lnTo>
                  <a:pt x="1924355" y="2303945"/>
                </a:lnTo>
                <a:lnTo>
                  <a:pt x="1924355" y="2336178"/>
                </a:lnTo>
                <a:lnTo>
                  <a:pt x="1892122" y="2336178"/>
                </a:lnTo>
                <a:lnTo>
                  <a:pt x="1892122" y="2368410"/>
                </a:lnTo>
                <a:lnTo>
                  <a:pt x="1924355" y="2368410"/>
                </a:lnTo>
                <a:lnTo>
                  <a:pt x="1924355" y="2400643"/>
                </a:lnTo>
                <a:lnTo>
                  <a:pt x="1956587" y="2400643"/>
                </a:lnTo>
                <a:close/>
                <a:moveTo>
                  <a:pt x="1750847" y="2537803"/>
                </a:moveTo>
                <a:lnTo>
                  <a:pt x="1750847" y="2505570"/>
                </a:lnTo>
                <a:lnTo>
                  <a:pt x="1783080" y="2505570"/>
                </a:lnTo>
                <a:lnTo>
                  <a:pt x="1783080" y="2473338"/>
                </a:lnTo>
                <a:lnTo>
                  <a:pt x="1750847" y="2473338"/>
                </a:lnTo>
                <a:lnTo>
                  <a:pt x="1750847" y="2441105"/>
                </a:lnTo>
                <a:lnTo>
                  <a:pt x="1718615" y="2441105"/>
                </a:lnTo>
                <a:lnTo>
                  <a:pt x="1718615" y="2473338"/>
                </a:lnTo>
                <a:lnTo>
                  <a:pt x="1686382" y="2473338"/>
                </a:lnTo>
                <a:lnTo>
                  <a:pt x="1686382" y="2505570"/>
                </a:lnTo>
                <a:lnTo>
                  <a:pt x="1718615" y="2505570"/>
                </a:lnTo>
                <a:lnTo>
                  <a:pt x="1718615" y="2537803"/>
                </a:lnTo>
                <a:lnTo>
                  <a:pt x="1750847" y="2537803"/>
                </a:lnTo>
                <a:close/>
                <a:moveTo>
                  <a:pt x="1476527" y="2263483"/>
                </a:moveTo>
                <a:lnTo>
                  <a:pt x="1476527" y="2231250"/>
                </a:lnTo>
                <a:lnTo>
                  <a:pt x="1508760" y="2231250"/>
                </a:lnTo>
                <a:lnTo>
                  <a:pt x="1508760" y="2199018"/>
                </a:lnTo>
                <a:lnTo>
                  <a:pt x="1476527" y="2199018"/>
                </a:lnTo>
                <a:lnTo>
                  <a:pt x="1476527" y="2166785"/>
                </a:lnTo>
                <a:lnTo>
                  <a:pt x="1444295" y="2166785"/>
                </a:lnTo>
                <a:lnTo>
                  <a:pt x="1444295" y="2199018"/>
                </a:lnTo>
                <a:lnTo>
                  <a:pt x="1412062" y="2199018"/>
                </a:lnTo>
                <a:lnTo>
                  <a:pt x="1412062" y="2231250"/>
                </a:lnTo>
                <a:lnTo>
                  <a:pt x="1444295" y="2231250"/>
                </a:lnTo>
                <a:lnTo>
                  <a:pt x="1444295" y="2263483"/>
                </a:lnTo>
                <a:lnTo>
                  <a:pt x="1476527" y="2263483"/>
                </a:lnTo>
                <a:close/>
                <a:moveTo>
                  <a:pt x="1545107" y="2400643"/>
                </a:moveTo>
                <a:lnTo>
                  <a:pt x="1545107" y="2368410"/>
                </a:lnTo>
                <a:lnTo>
                  <a:pt x="1577340" y="2368410"/>
                </a:lnTo>
                <a:lnTo>
                  <a:pt x="1577340" y="2336178"/>
                </a:lnTo>
                <a:lnTo>
                  <a:pt x="1545107" y="2336178"/>
                </a:lnTo>
                <a:lnTo>
                  <a:pt x="1545107" y="2303945"/>
                </a:lnTo>
                <a:lnTo>
                  <a:pt x="1512875" y="2303945"/>
                </a:lnTo>
                <a:lnTo>
                  <a:pt x="1512875" y="2336178"/>
                </a:lnTo>
                <a:lnTo>
                  <a:pt x="1480642" y="2336178"/>
                </a:lnTo>
                <a:lnTo>
                  <a:pt x="1480642" y="2368410"/>
                </a:lnTo>
                <a:lnTo>
                  <a:pt x="1512875" y="2368410"/>
                </a:lnTo>
                <a:lnTo>
                  <a:pt x="1512875" y="2400643"/>
                </a:lnTo>
                <a:lnTo>
                  <a:pt x="1545107" y="2400643"/>
                </a:lnTo>
                <a:close/>
                <a:moveTo>
                  <a:pt x="1407947" y="2400643"/>
                </a:moveTo>
                <a:lnTo>
                  <a:pt x="1407947" y="2368410"/>
                </a:lnTo>
                <a:lnTo>
                  <a:pt x="1440180" y="2368410"/>
                </a:lnTo>
                <a:lnTo>
                  <a:pt x="1440180" y="2336178"/>
                </a:lnTo>
                <a:lnTo>
                  <a:pt x="1407947" y="2336178"/>
                </a:lnTo>
                <a:lnTo>
                  <a:pt x="1407947" y="2303945"/>
                </a:lnTo>
                <a:lnTo>
                  <a:pt x="1375715" y="2303945"/>
                </a:lnTo>
                <a:lnTo>
                  <a:pt x="1375715" y="2336178"/>
                </a:lnTo>
                <a:lnTo>
                  <a:pt x="1343482" y="2336178"/>
                </a:lnTo>
                <a:lnTo>
                  <a:pt x="1343482" y="2368410"/>
                </a:lnTo>
                <a:lnTo>
                  <a:pt x="1375715" y="2368410"/>
                </a:lnTo>
                <a:lnTo>
                  <a:pt x="1375715" y="2400643"/>
                </a:lnTo>
                <a:lnTo>
                  <a:pt x="1407947" y="2400643"/>
                </a:lnTo>
                <a:close/>
                <a:moveTo>
                  <a:pt x="1613687" y="2537803"/>
                </a:moveTo>
                <a:lnTo>
                  <a:pt x="1613687" y="2505570"/>
                </a:lnTo>
                <a:lnTo>
                  <a:pt x="1645920" y="2505570"/>
                </a:lnTo>
                <a:lnTo>
                  <a:pt x="1645920" y="2473338"/>
                </a:lnTo>
                <a:lnTo>
                  <a:pt x="1613687" y="2473338"/>
                </a:lnTo>
                <a:lnTo>
                  <a:pt x="1613687" y="2441105"/>
                </a:lnTo>
                <a:lnTo>
                  <a:pt x="1581455" y="2441105"/>
                </a:lnTo>
                <a:lnTo>
                  <a:pt x="1581455" y="2473338"/>
                </a:lnTo>
                <a:lnTo>
                  <a:pt x="1549222" y="2473338"/>
                </a:lnTo>
                <a:lnTo>
                  <a:pt x="1549222" y="2505570"/>
                </a:lnTo>
                <a:lnTo>
                  <a:pt x="1581455" y="2505570"/>
                </a:lnTo>
                <a:lnTo>
                  <a:pt x="1581455" y="2537803"/>
                </a:lnTo>
                <a:lnTo>
                  <a:pt x="1613687" y="2537803"/>
                </a:lnTo>
                <a:close/>
                <a:moveTo>
                  <a:pt x="1682267" y="2400643"/>
                </a:moveTo>
                <a:lnTo>
                  <a:pt x="1682267" y="2368410"/>
                </a:lnTo>
                <a:lnTo>
                  <a:pt x="1714500" y="2368410"/>
                </a:lnTo>
                <a:lnTo>
                  <a:pt x="1714500" y="2336178"/>
                </a:lnTo>
                <a:lnTo>
                  <a:pt x="1682267" y="2336178"/>
                </a:lnTo>
                <a:lnTo>
                  <a:pt x="1682267" y="2303945"/>
                </a:lnTo>
                <a:lnTo>
                  <a:pt x="1650035" y="2303945"/>
                </a:lnTo>
                <a:lnTo>
                  <a:pt x="1650035" y="2336178"/>
                </a:lnTo>
                <a:lnTo>
                  <a:pt x="1617802" y="2336178"/>
                </a:lnTo>
                <a:lnTo>
                  <a:pt x="1617802" y="2368410"/>
                </a:lnTo>
                <a:lnTo>
                  <a:pt x="1650035" y="2368410"/>
                </a:lnTo>
                <a:lnTo>
                  <a:pt x="1650035" y="2400643"/>
                </a:lnTo>
                <a:lnTo>
                  <a:pt x="1682267" y="2400643"/>
                </a:lnTo>
                <a:close/>
                <a:moveTo>
                  <a:pt x="1888007" y="2537803"/>
                </a:moveTo>
                <a:lnTo>
                  <a:pt x="1888007" y="2505570"/>
                </a:lnTo>
                <a:lnTo>
                  <a:pt x="1920240" y="2505570"/>
                </a:lnTo>
                <a:lnTo>
                  <a:pt x="1920240" y="2473338"/>
                </a:lnTo>
                <a:lnTo>
                  <a:pt x="1888007" y="2473338"/>
                </a:lnTo>
                <a:lnTo>
                  <a:pt x="1888007" y="2441105"/>
                </a:lnTo>
                <a:lnTo>
                  <a:pt x="1855775" y="2441105"/>
                </a:lnTo>
                <a:lnTo>
                  <a:pt x="1855775" y="2473338"/>
                </a:lnTo>
                <a:lnTo>
                  <a:pt x="1823542" y="2473338"/>
                </a:lnTo>
                <a:lnTo>
                  <a:pt x="1823542" y="2505570"/>
                </a:lnTo>
                <a:lnTo>
                  <a:pt x="1855775" y="2505570"/>
                </a:lnTo>
                <a:lnTo>
                  <a:pt x="1855775" y="2537803"/>
                </a:lnTo>
                <a:lnTo>
                  <a:pt x="1888007" y="2537803"/>
                </a:lnTo>
                <a:close/>
                <a:moveTo>
                  <a:pt x="2505227" y="2400643"/>
                </a:moveTo>
                <a:lnTo>
                  <a:pt x="2505227" y="2368410"/>
                </a:lnTo>
                <a:lnTo>
                  <a:pt x="2537460" y="2368410"/>
                </a:lnTo>
                <a:lnTo>
                  <a:pt x="2537460" y="2336178"/>
                </a:lnTo>
                <a:lnTo>
                  <a:pt x="2505227" y="2336178"/>
                </a:lnTo>
                <a:lnTo>
                  <a:pt x="2505227" y="2303945"/>
                </a:lnTo>
                <a:lnTo>
                  <a:pt x="2472995" y="2303945"/>
                </a:lnTo>
                <a:lnTo>
                  <a:pt x="2472995" y="2336178"/>
                </a:lnTo>
                <a:lnTo>
                  <a:pt x="2440762" y="2336178"/>
                </a:lnTo>
                <a:lnTo>
                  <a:pt x="2440762" y="2368410"/>
                </a:lnTo>
                <a:lnTo>
                  <a:pt x="2472995" y="2368410"/>
                </a:lnTo>
                <a:lnTo>
                  <a:pt x="2472995" y="2400643"/>
                </a:lnTo>
                <a:lnTo>
                  <a:pt x="2505227" y="2400643"/>
                </a:lnTo>
                <a:close/>
                <a:moveTo>
                  <a:pt x="2573807" y="2263483"/>
                </a:moveTo>
                <a:lnTo>
                  <a:pt x="2573807" y="2231250"/>
                </a:lnTo>
                <a:lnTo>
                  <a:pt x="2606040" y="2231250"/>
                </a:lnTo>
                <a:lnTo>
                  <a:pt x="2606040" y="2199018"/>
                </a:lnTo>
                <a:lnTo>
                  <a:pt x="2573807" y="2199018"/>
                </a:lnTo>
                <a:lnTo>
                  <a:pt x="2573807" y="2166785"/>
                </a:lnTo>
                <a:lnTo>
                  <a:pt x="2541575" y="2166785"/>
                </a:lnTo>
                <a:lnTo>
                  <a:pt x="2541575" y="2199018"/>
                </a:lnTo>
                <a:lnTo>
                  <a:pt x="2509342" y="2199018"/>
                </a:lnTo>
                <a:lnTo>
                  <a:pt x="2509342" y="2231250"/>
                </a:lnTo>
                <a:lnTo>
                  <a:pt x="2541575" y="2231250"/>
                </a:lnTo>
                <a:lnTo>
                  <a:pt x="2541575" y="2263483"/>
                </a:lnTo>
                <a:lnTo>
                  <a:pt x="2573807" y="2263483"/>
                </a:lnTo>
                <a:close/>
                <a:moveTo>
                  <a:pt x="2642387" y="2400643"/>
                </a:moveTo>
                <a:lnTo>
                  <a:pt x="2642387" y="2368410"/>
                </a:lnTo>
                <a:lnTo>
                  <a:pt x="2674620" y="2368410"/>
                </a:lnTo>
                <a:lnTo>
                  <a:pt x="2674620" y="2336178"/>
                </a:lnTo>
                <a:lnTo>
                  <a:pt x="2642387" y="2336178"/>
                </a:lnTo>
                <a:lnTo>
                  <a:pt x="2642387" y="2303945"/>
                </a:lnTo>
                <a:lnTo>
                  <a:pt x="2610155" y="2303945"/>
                </a:lnTo>
                <a:lnTo>
                  <a:pt x="2610155" y="2336178"/>
                </a:lnTo>
                <a:lnTo>
                  <a:pt x="2577922" y="2336178"/>
                </a:lnTo>
                <a:lnTo>
                  <a:pt x="2577922" y="2368410"/>
                </a:lnTo>
                <a:lnTo>
                  <a:pt x="2610155" y="2368410"/>
                </a:lnTo>
                <a:lnTo>
                  <a:pt x="2610155" y="2400643"/>
                </a:lnTo>
                <a:lnTo>
                  <a:pt x="2642387" y="2400643"/>
                </a:lnTo>
                <a:close/>
                <a:moveTo>
                  <a:pt x="2436647" y="2537803"/>
                </a:moveTo>
                <a:lnTo>
                  <a:pt x="2436647" y="2505570"/>
                </a:lnTo>
                <a:lnTo>
                  <a:pt x="2468880" y="2505570"/>
                </a:lnTo>
                <a:lnTo>
                  <a:pt x="2468880" y="2473338"/>
                </a:lnTo>
                <a:lnTo>
                  <a:pt x="2436647" y="2473338"/>
                </a:lnTo>
                <a:lnTo>
                  <a:pt x="2436647" y="2441105"/>
                </a:lnTo>
                <a:lnTo>
                  <a:pt x="2404415" y="2441105"/>
                </a:lnTo>
                <a:lnTo>
                  <a:pt x="2404415" y="2473338"/>
                </a:lnTo>
                <a:lnTo>
                  <a:pt x="2372182" y="2473338"/>
                </a:lnTo>
                <a:lnTo>
                  <a:pt x="2372182" y="2505570"/>
                </a:lnTo>
                <a:lnTo>
                  <a:pt x="2404415" y="2505570"/>
                </a:lnTo>
                <a:lnTo>
                  <a:pt x="2404415" y="2537803"/>
                </a:lnTo>
                <a:lnTo>
                  <a:pt x="2436647" y="2537803"/>
                </a:lnTo>
                <a:close/>
                <a:moveTo>
                  <a:pt x="2299487" y="2537803"/>
                </a:moveTo>
                <a:lnTo>
                  <a:pt x="2299487" y="2505570"/>
                </a:lnTo>
                <a:lnTo>
                  <a:pt x="2331720" y="2505570"/>
                </a:lnTo>
                <a:lnTo>
                  <a:pt x="2331720" y="2473338"/>
                </a:lnTo>
                <a:lnTo>
                  <a:pt x="2299487" y="2473338"/>
                </a:lnTo>
                <a:lnTo>
                  <a:pt x="2299487" y="2441105"/>
                </a:lnTo>
                <a:lnTo>
                  <a:pt x="2267255" y="2441105"/>
                </a:lnTo>
                <a:lnTo>
                  <a:pt x="2267255" y="2473338"/>
                </a:lnTo>
                <a:lnTo>
                  <a:pt x="2235022" y="2473338"/>
                </a:lnTo>
                <a:lnTo>
                  <a:pt x="2235022" y="2505570"/>
                </a:lnTo>
                <a:lnTo>
                  <a:pt x="2267255" y="2505570"/>
                </a:lnTo>
                <a:lnTo>
                  <a:pt x="2267255" y="2537803"/>
                </a:lnTo>
                <a:lnTo>
                  <a:pt x="2299487" y="2537803"/>
                </a:lnTo>
                <a:close/>
                <a:moveTo>
                  <a:pt x="2230907" y="2400643"/>
                </a:moveTo>
                <a:lnTo>
                  <a:pt x="2230907" y="2368410"/>
                </a:lnTo>
                <a:lnTo>
                  <a:pt x="2263140" y="2368410"/>
                </a:lnTo>
                <a:lnTo>
                  <a:pt x="2263140" y="2336178"/>
                </a:lnTo>
                <a:lnTo>
                  <a:pt x="2230907" y="2336178"/>
                </a:lnTo>
                <a:lnTo>
                  <a:pt x="2230907" y="2303945"/>
                </a:lnTo>
                <a:lnTo>
                  <a:pt x="2198675" y="2303945"/>
                </a:lnTo>
                <a:lnTo>
                  <a:pt x="2198675" y="2336178"/>
                </a:lnTo>
                <a:lnTo>
                  <a:pt x="2166442" y="2336178"/>
                </a:lnTo>
                <a:lnTo>
                  <a:pt x="2166442" y="2368410"/>
                </a:lnTo>
                <a:lnTo>
                  <a:pt x="2198675" y="2368410"/>
                </a:lnTo>
                <a:lnTo>
                  <a:pt x="2198675" y="2400643"/>
                </a:lnTo>
                <a:lnTo>
                  <a:pt x="2230907" y="2400643"/>
                </a:lnTo>
                <a:close/>
                <a:moveTo>
                  <a:pt x="2162327" y="2537803"/>
                </a:moveTo>
                <a:lnTo>
                  <a:pt x="2162327" y="2505570"/>
                </a:lnTo>
                <a:lnTo>
                  <a:pt x="2194560" y="2505570"/>
                </a:lnTo>
                <a:lnTo>
                  <a:pt x="2194560" y="2473338"/>
                </a:lnTo>
                <a:lnTo>
                  <a:pt x="2162327" y="2473338"/>
                </a:lnTo>
                <a:lnTo>
                  <a:pt x="2162327" y="2441105"/>
                </a:lnTo>
                <a:lnTo>
                  <a:pt x="2130095" y="2441105"/>
                </a:lnTo>
                <a:lnTo>
                  <a:pt x="2130095" y="2473338"/>
                </a:lnTo>
                <a:lnTo>
                  <a:pt x="2097862" y="2473338"/>
                </a:lnTo>
                <a:lnTo>
                  <a:pt x="2097862" y="2505570"/>
                </a:lnTo>
                <a:lnTo>
                  <a:pt x="2130095" y="2505570"/>
                </a:lnTo>
                <a:lnTo>
                  <a:pt x="2130095" y="2537803"/>
                </a:lnTo>
                <a:lnTo>
                  <a:pt x="2162327" y="2537803"/>
                </a:lnTo>
                <a:close/>
                <a:moveTo>
                  <a:pt x="2368067" y="2400643"/>
                </a:moveTo>
                <a:lnTo>
                  <a:pt x="2368067" y="2368410"/>
                </a:lnTo>
                <a:lnTo>
                  <a:pt x="2400300" y="2368410"/>
                </a:lnTo>
                <a:lnTo>
                  <a:pt x="2400300" y="2336178"/>
                </a:lnTo>
                <a:lnTo>
                  <a:pt x="2368067" y="2336178"/>
                </a:lnTo>
                <a:lnTo>
                  <a:pt x="2368067" y="2303945"/>
                </a:lnTo>
                <a:lnTo>
                  <a:pt x="2335835" y="2303945"/>
                </a:lnTo>
                <a:lnTo>
                  <a:pt x="2335835" y="2336178"/>
                </a:lnTo>
                <a:lnTo>
                  <a:pt x="2303602" y="2336178"/>
                </a:lnTo>
                <a:lnTo>
                  <a:pt x="2303602" y="2368410"/>
                </a:lnTo>
                <a:lnTo>
                  <a:pt x="2335835" y="2368410"/>
                </a:lnTo>
                <a:lnTo>
                  <a:pt x="2335835" y="2400643"/>
                </a:lnTo>
                <a:lnTo>
                  <a:pt x="2368067" y="2400643"/>
                </a:lnTo>
                <a:close/>
                <a:moveTo>
                  <a:pt x="2093747" y="2400643"/>
                </a:moveTo>
                <a:lnTo>
                  <a:pt x="2093747" y="2368410"/>
                </a:lnTo>
                <a:lnTo>
                  <a:pt x="2125980" y="2368410"/>
                </a:lnTo>
                <a:lnTo>
                  <a:pt x="2125980" y="2336178"/>
                </a:lnTo>
                <a:lnTo>
                  <a:pt x="2093747" y="2336178"/>
                </a:lnTo>
                <a:lnTo>
                  <a:pt x="2093747" y="2303945"/>
                </a:lnTo>
                <a:lnTo>
                  <a:pt x="2061515" y="2303945"/>
                </a:lnTo>
                <a:lnTo>
                  <a:pt x="2061515" y="2336178"/>
                </a:lnTo>
                <a:lnTo>
                  <a:pt x="2029282" y="2336178"/>
                </a:lnTo>
                <a:lnTo>
                  <a:pt x="2029282" y="2368410"/>
                </a:lnTo>
                <a:lnTo>
                  <a:pt x="2061515" y="2368410"/>
                </a:lnTo>
                <a:lnTo>
                  <a:pt x="2061515" y="2400643"/>
                </a:lnTo>
                <a:lnTo>
                  <a:pt x="2093747" y="2400643"/>
                </a:lnTo>
                <a:close/>
                <a:moveTo>
                  <a:pt x="897026" y="1347597"/>
                </a:moveTo>
                <a:lnTo>
                  <a:pt x="897026" y="1377429"/>
                </a:lnTo>
                <a:lnTo>
                  <a:pt x="867194" y="1377429"/>
                </a:lnTo>
                <a:lnTo>
                  <a:pt x="867194" y="1406919"/>
                </a:lnTo>
                <a:lnTo>
                  <a:pt x="897026" y="1406919"/>
                </a:lnTo>
                <a:lnTo>
                  <a:pt x="897026" y="1436751"/>
                </a:lnTo>
                <a:lnTo>
                  <a:pt x="926516" y="1436751"/>
                </a:lnTo>
                <a:lnTo>
                  <a:pt x="926516" y="1406919"/>
                </a:lnTo>
                <a:lnTo>
                  <a:pt x="956348" y="1406919"/>
                </a:lnTo>
                <a:lnTo>
                  <a:pt x="956348" y="1377429"/>
                </a:lnTo>
                <a:lnTo>
                  <a:pt x="926516" y="1377429"/>
                </a:lnTo>
                <a:lnTo>
                  <a:pt x="926516" y="1347597"/>
                </a:lnTo>
                <a:lnTo>
                  <a:pt x="897026" y="1347597"/>
                </a:lnTo>
                <a:close/>
                <a:moveTo>
                  <a:pt x="1131570" y="2943111"/>
                </a:moveTo>
                <a:lnTo>
                  <a:pt x="1131570" y="2914993"/>
                </a:lnTo>
                <a:lnTo>
                  <a:pt x="1159688" y="2914993"/>
                </a:lnTo>
                <a:lnTo>
                  <a:pt x="1159688" y="2886875"/>
                </a:lnTo>
                <a:lnTo>
                  <a:pt x="1131570" y="2886875"/>
                </a:lnTo>
                <a:lnTo>
                  <a:pt x="1131570" y="2858757"/>
                </a:lnTo>
                <a:lnTo>
                  <a:pt x="1103452" y="2858757"/>
                </a:lnTo>
                <a:lnTo>
                  <a:pt x="1103452" y="2886875"/>
                </a:lnTo>
                <a:lnTo>
                  <a:pt x="1075334" y="2886875"/>
                </a:lnTo>
                <a:lnTo>
                  <a:pt x="1075334" y="2914993"/>
                </a:lnTo>
                <a:lnTo>
                  <a:pt x="1103452" y="2914993"/>
                </a:lnTo>
                <a:lnTo>
                  <a:pt x="1103452" y="2943111"/>
                </a:lnTo>
                <a:lnTo>
                  <a:pt x="1131570" y="2943111"/>
                </a:lnTo>
                <a:close/>
                <a:moveTo>
                  <a:pt x="1061618" y="3076156"/>
                </a:moveTo>
                <a:lnTo>
                  <a:pt x="1061618" y="3050781"/>
                </a:lnTo>
                <a:lnTo>
                  <a:pt x="1086993" y="3050781"/>
                </a:lnTo>
                <a:lnTo>
                  <a:pt x="1086993" y="3025407"/>
                </a:lnTo>
                <a:lnTo>
                  <a:pt x="1061618" y="3025407"/>
                </a:lnTo>
                <a:lnTo>
                  <a:pt x="1061618" y="3000032"/>
                </a:lnTo>
                <a:lnTo>
                  <a:pt x="1036244" y="3000032"/>
                </a:lnTo>
                <a:lnTo>
                  <a:pt x="1036244" y="3025407"/>
                </a:lnTo>
                <a:lnTo>
                  <a:pt x="1010869" y="3025407"/>
                </a:lnTo>
                <a:lnTo>
                  <a:pt x="1010869" y="3050781"/>
                </a:lnTo>
                <a:lnTo>
                  <a:pt x="1036244" y="3050781"/>
                </a:lnTo>
                <a:lnTo>
                  <a:pt x="1036244" y="3076156"/>
                </a:lnTo>
                <a:lnTo>
                  <a:pt x="1061618" y="3076156"/>
                </a:lnTo>
                <a:close/>
                <a:moveTo>
                  <a:pt x="650138" y="2527516"/>
                </a:moveTo>
                <a:lnTo>
                  <a:pt x="650138" y="2502141"/>
                </a:lnTo>
                <a:lnTo>
                  <a:pt x="675513" y="2502141"/>
                </a:lnTo>
                <a:lnTo>
                  <a:pt x="675513" y="2476767"/>
                </a:lnTo>
                <a:lnTo>
                  <a:pt x="650138" y="2476767"/>
                </a:lnTo>
                <a:lnTo>
                  <a:pt x="650138" y="2451392"/>
                </a:lnTo>
                <a:lnTo>
                  <a:pt x="624764" y="2451392"/>
                </a:lnTo>
                <a:lnTo>
                  <a:pt x="624764" y="2476767"/>
                </a:lnTo>
                <a:lnTo>
                  <a:pt x="599389" y="2476767"/>
                </a:lnTo>
                <a:lnTo>
                  <a:pt x="599389" y="2502141"/>
                </a:lnTo>
                <a:lnTo>
                  <a:pt x="624764" y="2502141"/>
                </a:lnTo>
                <a:lnTo>
                  <a:pt x="624764" y="2527516"/>
                </a:lnTo>
                <a:lnTo>
                  <a:pt x="650138" y="2527516"/>
                </a:lnTo>
                <a:close/>
                <a:moveTo>
                  <a:pt x="1267358" y="3213316"/>
                </a:moveTo>
                <a:lnTo>
                  <a:pt x="1267358" y="3187941"/>
                </a:lnTo>
                <a:lnTo>
                  <a:pt x="1292733" y="3187941"/>
                </a:lnTo>
                <a:lnTo>
                  <a:pt x="1292733" y="3162567"/>
                </a:lnTo>
                <a:lnTo>
                  <a:pt x="1267358" y="3162567"/>
                </a:lnTo>
                <a:lnTo>
                  <a:pt x="1267358" y="3137192"/>
                </a:lnTo>
                <a:lnTo>
                  <a:pt x="1241984" y="3137192"/>
                </a:lnTo>
                <a:lnTo>
                  <a:pt x="1241984" y="3162567"/>
                </a:lnTo>
                <a:lnTo>
                  <a:pt x="1216609" y="3162567"/>
                </a:lnTo>
                <a:lnTo>
                  <a:pt x="1216609" y="3187941"/>
                </a:lnTo>
                <a:lnTo>
                  <a:pt x="1241984" y="3187941"/>
                </a:lnTo>
                <a:lnTo>
                  <a:pt x="1241984" y="3213316"/>
                </a:lnTo>
                <a:lnTo>
                  <a:pt x="1267358" y="3213316"/>
                </a:lnTo>
                <a:close/>
                <a:moveTo>
                  <a:pt x="1337310" y="3080271"/>
                </a:moveTo>
                <a:lnTo>
                  <a:pt x="1337310" y="3052153"/>
                </a:lnTo>
                <a:lnTo>
                  <a:pt x="1365428" y="3052153"/>
                </a:lnTo>
                <a:lnTo>
                  <a:pt x="1365428" y="3024035"/>
                </a:lnTo>
                <a:lnTo>
                  <a:pt x="1337310" y="3024035"/>
                </a:lnTo>
                <a:lnTo>
                  <a:pt x="1337310" y="2995917"/>
                </a:lnTo>
                <a:lnTo>
                  <a:pt x="1309192" y="2995917"/>
                </a:lnTo>
                <a:lnTo>
                  <a:pt x="1309192" y="3024035"/>
                </a:lnTo>
                <a:lnTo>
                  <a:pt x="1281074" y="3024035"/>
                </a:lnTo>
                <a:lnTo>
                  <a:pt x="1281074" y="3052153"/>
                </a:lnTo>
                <a:lnTo>
                  <a:pt x="1309192" y="3052153"/>
                </a:lnTo>
                <a:lnTo>
                  <a:pt x="1309192" y="3080271"/>
                </a:lnTo>
                <a:lnTo>
                  <a:pt x="1337310" y="3080271"/>
                </a:lnTo>
                <a:close/>
                <a:moveTo>
                  <a:pt x="993381" y="2940368"/>
                </a:moveTo>
                <a:lnTo>
                  <a:pt x="993381" y="2913964"/>
                </a:lnTo>
                <a:lnTo>
                  <a:pt x="1019785" y="2913964"/>
                </a:lnTo>
                <a:lnTo>
                  <a:pt x="1019785" y="2887904"/>
                </a:lnTo>
                <a:lnTo>
                  <a:pt x="993381" y="2887904"/>
                </a:lnTo>
                <a:lnTo>
                  <a:pt x="993381" y="2861501"/>
                </a:lnTo>
                <a:lnTo>
                  <a:pt x="967321" y="2861501"/>
                </a:lnTo>
                <a:lnTo>
                  <a:pt x="967321" y="2887904"/>
                </a:lnTo>
                <a:lnTo>
                  <a:pt x="940918" y="2887904"/>
                </a:lnTo>
                <a:lnTo>
                  <a:pt x="940918" y="2913964"/>
                </a:lnTo>
                <a:lnTo>
                  <a:pt x="967321" y="2913964"/>
                </a:lnTo>
                <a:lnTo>
                  <a:pt x="967321" y="2940368"/>
                </a:lnTo>
                <a:lnTo>
                  <a:pt x="993381" y="2940368"/>
                </a:lnTo>
                <a:close/>
                <a:moveTo>
                  <a:pt x="786955" y="2801150"/>
                </a:moveTo>
                <a:lnTo>
                  <a:pt x="786955" y="2776118"/>
                </a:lnTo>
                <a:lnTo>
                  <a:pt x="811987" y="2776118"/>
                </a:lnTo>
                <a:lnTo>
                  <a:pt x="811987" y="2751430"/>
                </a:lnTo>
                <a:lnTo>
                  <a:pt x="786955" y="2751430"/>
                </a:lnTo>
                <a:lnTo>
                  <a:pt x="786955" y="2726398"/>
                </a:lnTo>
                <a:lnTo>
                  <a:pt x="762267" y="2726398"/>
                </a:lnTo>
                <a:lnTo>
                  <a:pt x="762267" y="2751430"/>
                </a:lnTo>
                <a:lnTo>
                  <a:pt x="737235" y="2751430"/>
                </a:lnTo>
                <a:lnTo>
                  <a:pt x="737235" y="2776118"/>
                </a:lnTo>
                <a:lnTo>
                  <a:pt x="762267" y="2776118"/>
                </a:lnTo>
                <a:lnTo>
                  <a:pt x="762267" y="2801150"/>
                </a:lnTo>
                <a:lnTo>
                  <a:pt x="786955" y="2801150"/>
                </a:lnTo>
                <a:close/>
                <a:moveTo>
                  <a:pt x="925487" y="2804579"/>
                </a:moveTo>
                <a:lnTo>
                  <a:pt x="925487" y="2777490"/>
                </a:lnTo>
                <a:lnTo>
                  <a:pt x="952576" y="2777490"/>
                </a:lnTo>
                <a:lnTo>
                  <a:pt x="952576" y="2750058"/>
                </a:lnTo>
                <a:lnTo>
                  <a:pt x="925487" y="2750058"/>
                </a:lnTo>
                <a:lnTo>
                  <a:pt x="925487" y="2722969"/>
                </a:lnTo>
                <a:lnTo>
                  <a:pt x="898055" y="2722969"/>
                </a:lnTo>
                <a:lnTo>
                  <a:pt x="898055" y="2750058"/>
                </a:lnTo>
                <a:lnTo>
                  <a:pt x="870966" y="2750058"/>
                </a:lnTo>
                <a:lnTo>
                  <a:pt x="870966" y="2777490"/>
                </a:lnTo>
                <a:lnTo>
                  <a:pt x="898055" y="2777490"/>
                </a:lnTo>
                <a:lnTo>
                  <a:pt x="898055" y="2804579"/>
                </a:lnTo>
                <a:lnTo>
                  <a:pt x="925487" y="2804579"/>
                </a:lnTo>
                <a:close/>
                <a:moveTo>
                  <a:pt x="718718" y="2664676"/>
                </a:moveTo>
                <a:lnTo>
                  <a:pt x="718718" y="2639301"/>
                </a:lnTo>
                <a:lnTo>
                  <a:pt x="744093" y="2639301"/>
                </a:lnTo>
                <a:lnTo>
                  <a:pt x="744093" y="2613927"/>
                </a:lnTo>
                <a:lnTo>
                  <a:pt x="718718" y="2613927"/>
                </a:lnTo>
                <a:lnTo>
                  <a:pt x="718718" y="2588552"/>
                </a:lnTo>
                <a:lnTo>
                  <a:pt x="693344" y="2588552"/>
                </a:lnTo>
                <a:lnTo>
                  <a:pt x="693344" y="2613927"/>
                </a:lnTo>
                <a:lnTo>
                  <a:pt x="667969" y="2613927"/>
                </a:lnTo>
                <a:lnTo>
                  <a:pt x="667969" y="2639301"/>
                </a:lnTo>
                <a:lnTo>
                  <a:pt x="693344" y="2639301"/>
                </a:lnTo>
                <a:lnTo>
                  <a:pt x="693344" y="2664676"/>
                </a:lnTo>
                <a:lnTo>
                  <a:pt x="718718" y="2664676"/>
                </a:lnTo>
                <a:close/>
                <a:moveTo>
                  <a:pt x="856907" y="2668105"/>
                </a:moveTo>
                <a:lnTo>
                  <a:pt x="856907" y="2640330"/>
                </a:lnTo>
                <a:lnTo>
                  <a:pt x="884682" y="2640330"/>
                </a:lnTo>
                <a:lnTo>
                  <a:pt x="884682" y="2612898"/>
                </a:lnTo>
                <a:lnTo>
                  <a:pt x="856907" y="2612898"/>
                </a:lnTo>
                <a:lnTo>
                  <a:pt x="856907" y="2585123"/>
                </a:lnTo>
                <a:lnTo>
                  <a:pt x="829475" y="2585123"/>
                </a:lnTo>
                <a:lnTo>
                  <a:pt x="829475" y="2612898"/>
                </a:lnTo>
                <a:lnTo>
                  <a:pt x="801700" y="2612898"/>
                </a:lnTo>
                <a:lnTo>
                  <a:pt x="801700" y="2640330"/>
                </a:lnTo>
                <a:lnTo>
                  <a:pt x="829475" y="2640330"/>
                </a:lnTo>
                <a:lnTo>
                  <a:pt x="829475" y="2668105"/>
                </a:lnTo>
                <a:lnTo>
                  <a:pt x="856907" y="2668105"/>
                </a:lnTo>
                <a:close/>
                <a:moveTo>
                  <a:pt x="1199464" y="3078213"/>
                </a:moveTo>
                <a:lnTo>
                  <a:pt x="1199464" y="3051467"/>
                </a:lnTo>
                <a:lnTo>
                  <a:pt x="1226210" y="3051467"/>
                </a:lnTo>
                <a:lnTo>
                  <a:pt x="1226210" y="3024721"/>
                </a:lnTo>
                <a:lnTo>
                  <a:pt x="1199464" y="3024721"/>
                </a:lnTo>
                <a:lnTo>
                  <a:pt x="1199464" y="2997975"/>
                </a:lnTo>
                <a:lnTo>
                  <a:pt x="1172718" y="2997975"/>
                </a:lnTo>
                <a:lnTo>
                  <a:pt x="1172718" y="3024721"/>
                </a:lnTo>
                <a:lnTo>
                  <a:pt x="1145972" y="3024721"/>
                </a:lnTo>
                <a:lnTo>
                  <a:pt x="1145972" y="3051467"/>
                </a:lnTo>
                <a:lnTo>
                  <a:pt x="1172718" y="3051467"/>
                </a:lnTo>
                <a:lnTo>
                  <a:pt x="1172718" y="3078213"/>
                </a:lnTo>
                <a:lnTo>
                  <a:pt x="1199464" y="3078213"/>
                </a:lnTo>
                <a:close/>
                <a:moveTo>
                  <a:pt x="1884921" y="3351505"/>
                </a:moveTo>
                <a:lnTo>
                  <a:pt x="1884921" y="3325444"/>
                </a:lnTo>
                <a:lnTo>
                  <a:pt x="1910982" y="3325444"/>
                </a:lnTo>
                <a:lnTo>
                  <a:pt x="1910982" y="3299384"/>
                </a:lnTo>
                <a:lnTo>
                  <a:pt x="1884921" y="3299384"/>
                </a:lnTo>
                <a:lnTo>
                  <a:pt x="1884921" y="3273323"/>
                </a:lnTo>
                <a:lnTo>
                  <a:pt x="1858861" y="3273323"/>
                </a:lnTo>
                <a:lnTo>
                  <a:pt x="1858861" y="3299384"/>
                </a:lnTo>
                <a:lnTo>
                  <a:pt x="1832800" y="3299384"/>
                </a:lnTo>
                <a:lnTo>
                  <a:pt x="1832800" y="3325444"/>
                </a:lnTo>
                <a:lnTo>
                  <a:pt x="1858861" y="3325444"/>
                </a:lnTo>
                <a:lnTo>
                  <a:pt x="1858861" y="3351505"/>
                </a:lnTo>
                <a:lnTo>
                  <a:pt x="1884921" y="3351505"/>
                </a:lnTo>
                <a:close/>
                <a:moveTo>
                  <a:pt x="2022081" y="3351505"/>
                </a:moveTo>
                <a:lnTo>
                  <a:pt x="2022081" y="3325444"/>
                </a:lnTo>
                <a:lnTo>
                  <a:pt x="2048142" y="3325444"/>
                </a:lnTo>
                <a:lnTo>
                  <a:pt x="2048142" y="3299384"/>
                </a:lnTo>
                <a:lnTo>
                  <a:pt x="2022081" y="3299384"/>
                </a:lnTo>
                <a:lnTo>
                  <a:pt x="2022081" y="3273323"/>
                </a:lnTo>
                <a:lnTo>
                  <a:pt x="1996021" y="3273323"/>
                </a:lnTo>
                <a:lnTo>
                  <a:pt x="1996021" y="3299384"/>
                </a:lnTo>
                <a:lnTo>
                  <a:pt x="1969960" y="3299384"/>
                </a:lnTo>
                <a:lnTo>
                  <a:pt x="1969960" y="3325444"/>
                </a:lnTo>
                <a:lnTo>
                  <a:pt x="1996021" y="3325444"/>
                </a:lnTo>
                <a:lnTo>
                  <a:pt x="1996021" y="3351505"/>
                </a:lnTo>
                <a:lnTo>
                  <a:pt x="2022081" y="3351505"/>
                </a:lnTo>
                <a:close/>
                <a:moveTo>
                  <a:pt x="1954873" y="3218117"/>
                </a:moveTo>
                <a:lnTo>
                  <a:pt x="1954873" y="3189656"/>
                </a:lnTo>
                <a:lnTo>
                  <a:pt x="1983334" y="3189656"/>
                </a:lnTo>
                <a:lnTo>
                  <a:pt x="1983334" y="3160852"/>
                </a:lnTo>
                <a:lnTo>
                  <a:pt x="1954873" y="3160852"/>
                </a:lnTo>
                <a:lnTo>
                  <a:pt x="1954873" y="3132392"/>
                </a:lnTo>
                <a:lnTo>
                  <a:pt x="1926069" y="3132392"/>
                </a:lnTo>
                <a:lnTo>
                  <a:pt x="1926069" y="3160852"/>
                </a:lnTo>
                <a:lnTo>
                  <a:pt x="1897609" y="3160852"/>
                </a:lnTo>
                <a:lnTo>
                  <a:pt x="1897609" y="3189656"/>
                </a:lnTo>
                <a:lnTo>
                  <a:pt x="1926069" y="3189656"/>
                </a:lnTo>
                <a:lnTo>
                  <a:pt x="1926069" y="3218117"/>
                </a:lnTo>
                <a:lnTo>
                  <a:pt x="1954873" y="3218117"/>
                </a:lnTo>
                <a:close/>
                <a:moveTo>
                  <a:pt x="1747761" y="3351162"/>
                </a:moveTo>
                <a:lnTo>
                  <a:pt x="1747761" y="3325444"/>
                </a:lnTo>
                <a:lnTo>
                  <a:pt x="1773479" y="3325444"/>
                </a:lnTo>
                <a:lnTo>
                  <a:pt x="1773479" y="3299384"/>
                </a:lnTo>
                <a:lnTo>
                  <a:pt x="1747761" y="3299384"/>
                </a:lnTo>
                <a:lnTo>
                  <a:pt x="1747761" y="3273666"/>
                </a:lnTo>
                <a:lnTo>
                  <a:pt x="1721701" y="3273666"/>
                </a:lnTo>
                <a:lnTo>
                  <a:pt x="1721701" y="3299384"/>
                </a:lnTo>
                <a:lnTo>
                  <a:pt x="1695983" y="3299384"/>
                </a:lnTo>
                <a:lnTo>
                  <a:pt x="1695983" y="3325444"/>
                </a:lnTo>
                <a:lnTo>
                  <a:pt x="1721701" y="3325444"/>
                </a:lnTo>
                <a:lnTo>
                  <a:pt x="1721701" y="3351162"/>
                </a:lnTo>
                <a:lnTo>
                  <a:pt x="1747761" y="3351162"/>
                </a:lnTo>
                <a:close/>
                <a:moveTo>
                  <a:pt x="1817370" y="3217774"/>
                </a:moveTo>
                <a:lnTo>
                  <a:pt x="1817370" y="3189313"/>
                </a:lnTo>
                <a:lnTo>
                  <a:pt x="1845831" y="3189313"/>
                </a:lnTo>
                <a:lnTo>
                  <a:pt x="1845831" y="3161195"/>
                </a:lnTo>
                <a:lnTo>
                  <a:pt x="1817370" y="3161195"/>
                </a:lnTo>
                <a:lnTo>
                  <a:pt x="1817370" y="3132734"/>
                </a:lnTo>
                <a:lnTo>
                  <a:pt x="1789252" y="3132734"/>
                </a:lnTo>
                <a:lnTo>
                  <a:pt x="1789252" y="3161195"/>
                </a:lnTo>
                <a:lnTo>
                  <a:pt x="1760791" y="3161195"/>
                </a:lnTo>
                <a:lnTo>
                  <a:pt x="1760791" y="3189313"/>
                </a:lnTo>
                <a:lnTo>
                  <a:pt x="1789252" y="3189313"/>
                </a:lnTo>
                <a:lnTo>
                  <a:pt x="1789252" y="3217774"/>
                </a:lnTo>
                <a:lnTo>
                  <a:pt x="1817370" y="3217774"/>
                </a:lnTo>
                <a:close/>
                <a:moveTo>
                  <a:pt x="1475156" y="3081985"/>
                </a:moveTo>
                <a:lnTo>
                  <a:pt x="1475156" y="3052839"/>
                </a:lnTo>
                <a:lnTo>
                  <a:pt x="1504302" y="3052839"/>
                </a:lnTo>
                <a:lnTo>
                  <a:pt x="1504302" y="3023349"/>
                </a:lnTo>
                <a:lnTo>
                  <a:pt x="1475156" y="3023349"/>
                </a:lnTo>
                <a:lnTo>
                  <a:pt x="1475156" y="2994203"/>
                </a:lnTo>
                <a:lnTo>
                  <a:pt x="1445666" y="2994203"/>
                </a:lnTo>
                <a:lnTo>
                  <a:pt x="1445666" y="3023349"/>
                </a:lnTo>
                <a:lnTo>
                  <a:pt x="1416520" y="3023349"/>
                </a:lnTo>
                <a:lnTo>
                  <a:pt x="1416520" y="3052839"/>
                </a:lnTo>
                <a:lnTo>
                  <a:pt x="1445666" y="3052839"/>
                </a:lnTo>
                <a:lnTo>
                  <a:pt x="1445666" y="3081985"/>
                </a:lnTo>
                <a:lnTo>
                  <a:pt x="1475156" y="3081985"/>
                </a:lnTo>
                <a:close/>
                <a:moveTo>
                  <a:pt x="1680210" y="3217431"/>
                </a:moveTo>
                <a:lnTo>
                  <a:pt x="1680210" y="3189313"/>
                </a:lnTo>
                <a:lnTo>
                  <a:pt x="1708328" y="3189313"/>
                </a:lnTo>
                <a:lnTo>
                  <a:pt x="1708328" y="3161195"/>
                </a:lnTo>
                <a:lnTo>
                  <a:pt x="1680210" y="3161195"/>
                </a:lnTo>
                <a:lnTo>
                  <a:pt x="1680210" y="3133077"/>
                </a:lnTo>
                <a:lnTo>
                  <a:pt x="1652092" y="3133077"/>
                </a:lnTo>
                <a:lnTo>
                  <a:pt x="1652092" y="3161195"/>
                </a:lnTo>
                <a:lnTo>
                  <a:pt x="1623974" y="3161195"/>
                </a:lnTo>
                <a:lnTo>
                  <a:pt x="1623974" y="3189313"/>
                </a:lnTo>
                <a:lnTo>
                  <a:pt x="1652092" y="3189313"/>
                </a:lnTo>
                <a:lnTo>
                  <a:pt x="1652092" y="3217431"/>
                </a:lnTo>
                <a:lnTo>
                  <a:pt x="1680210" y="3217431"/>
                </a:lnTo>
                <a:close/>
                <a:moveTo>
                  <a:pt x="1542707" y="3216402"/>
                </a:moveTo>
                <a:lnTo>
                  <a:pt x="1542707" y="3188970"/>
                </a:lnTo>
                <a:lnTo>
                  <a:pt x="1570139" y="3188970"/>
                </a:lnTo>
                <a:lnTo>
                  <a:pt x="1570139" y="3161538"/>
                </a:lnTo>
                <a:lnTo>
                  <a:pt x="1542707" y="3161538"/>
                </a:lnTo>
                <a:lnTo>
                  <a:pt x="1542707" y="3134106"/>
                </a:lnTo>
                <a:lnTo>
                  <a:pt x="1515275" y="3134106"/>
                </a:lnTo>
                <a:lnTo>
                  <a:pt x="1515275" y="3161538"/>
                </a:lnTo>
                <a:lnTo>
                  <a:pt x="1487843" y="3161538"/>
                </a:lnTo>
                <a:lnTo>
                  <a:pt x="1487843" y="3188970"/>
                </a:lnTo>
                <a:lnTo>
                  <a:pt x="1515275" y="3188970"/>
                </a:lnTo>
                <a:lnTo>
                  <a:pt x="1515275" y="3216402"/>
                </a:lnTo>
                <a:lnTo>
                  <a:pt x="1542707" y="3216402"/>
                </a:lnTo>
                <a:close/>
                <a:moveTo>
                  <a:pt x="1610258" y="3350476"/>
                </a:moveTo>
                <a:lnTo>
                  <a:pt x="1610258" y="3325101"/>
                </a:lnTo>
                <a:lnTo>
                  <a:pt x="1635633" y="3325101"/>
                </a:lnTo>
                <a:lnTo>
                  <a:pt x="1635633" y="3299727"/>
                </a:lnTo>
                <a:lnTo>
                  <a:pt x="1610258" y="3299727"/>
                </a:lnTo>
                <a:lnTo>
                  <a:pt x="1610258" y="3274352"/>
                </a:lnTo>
                <a:lnTo>
                  <a:pt x="1584884" y="3274352"/>
                </a:lnTo>
                <a:lnTo>
                  <a:pt x="1584884" y="3299727"/>
                </a:lnTo>
                <a:lnTo>
                  <a:pt x="1559509" y="3299727"/>
                </a:lnTo>
                <a:lnTo>
                  <a:pt x="1559509" y="3325101"/>
                </a:lnTo>
                <a:lnTo>
                  <a:pt x="1584884" y="3325101"/>
                </a:lnTo>
                <a:lnTo>
                  <a:pt x="1584884" y="3350476"/>
                </a:lnTo>
                <a:lnTo>
                  <a:pt x="1610258" y="3350476"/>
                </a:lnTo>
                <a:close/>
                <a:moveTo>
                  <a:pt x="1405204" y="3215030"/>
                </a:moveTo>
                <a:lnTo>
                  <a:pt x="1405204" y="3188627"/>
                </a:lnTo>
                <a:lnTo>
                  <a:pt x="1431607" y="3188627"/>
                </a:lnTo>
                <a:lnTo>
                  <a:pt x="1431607" y="3161881"/>
                </a:lnTo>
                <a:lnTo>
                  <a:pt x="1405204" y="3161881"/>
                </a:lnTo>
                <a:lnTo>
                  <a:pt x="1405204" y="3135478"/>
                </a:lnTo>
                <a:lnTo>
                  <a:pt x="1378458" y="3135478"/>
                </a:lnTo>
                <a:lnTo>
                  <a:pt x="1378458" y="3161881"/>
                </a:lnTo>
                <a:lnTo>
                  <a:pt x="1352055" y="3161881"/>
                </a:lnTo>
                <a:lnTo>
                  <a:pt x="1352055" y="3188627"/>
                </a:lnTo>
                <a:lnTo>
                  <a:pt x="1378458" y="3188627"/>
                </a:lnTo>
                <a:lnTo>
                  <a:pt x="1378458" y="3215030"/>
                </a:lnTo>
                <a:lnTo>
                  <a:pt x="1405204" y="3215030"/>
                </a:lnTo>
                <a:close/>
                <a:moveTo>
                  <a:pt x="1172718" y="803415"/>
                </a:moveTo>
                <a:lnTo>
                  <a:pt x="1172718" y="830161"/>
                </a:lnTo>
                <a:lnTo>
                  <a:pt x="1145972" y="830161"/>
                </a:lnTo>
                <a:lnTo>
                  <a:pt x="1145972" y="856907"/>
                </a:lnTo>
                <a:lnTo>
                  <a:pt x="1172718" y="856907"/>
                </a:lnTo>
                <a:lnTo>
                  <a:pt x="1172718" y="883653"/>
                </a:lnTo>
                <a:lnTo>
                  <a:pt x="1199464" y="883653"/>
                </a:lnTo>
                <a:lnTo>
                  <a:pt x="1199464" y="856907"/>
                </a:lnTo>
                <a:lnTo>
                  <a:pt x="1226210" y="856907"/>
                </a:lnTo>
                <a:lnTo>
                  <a:pt x="1226210" y="830161"/>
                </a:lnTo>
                <a:lnTo>
                  <a:pt x="1199464" y="830161"/>
                </a:lnTo>
                <a:lnTo>
                  <a:pt x="1199464" y="803415"/>
                </a:lnTo>
                <a:lnTo>
                  <a:pt x="1172718" y="803415"/>
                </a:lnTo>
                <a:close/>
                <a:moveTo>
                  <a:pt x="1241984" y="668312"/>
                </a:moveTo>
                <a:lnTo>
                  <a:pt x="1241984" y="693687"/>
                </a:lnTo>
                <a:lnTo>
                  <a:pt x="1216609" y="693687"/>
                </a:lnTo>
                <a:lnTo>
                  <a:pt x="1216609" y="719061"/>
                </a:lnTo>
                <a:lnTo>
                  <a:pt x="1241984" y="719061"/>
                </a:lnTo>
                <a:lnTo>
                  <a:pt x="1241984" y="744436"/>
                </a:lnTo>
                <a:lnTo>
                  <a:pt x="1267358" y="744436"/>
                </a:lnTo>
                <a:lnTo>
                  <a:pt x="1267358" y="719061"/>
                </a:lnTo>
                <a:lnTo>
                  <a:pt x="1292733" y="719061"/>
                </a:lnTo>
                <a:lnTo>
                  <a:pt x="1292733" y="693687"/>
                </a:lnTo>
                <a:lnTo>
                  <a:pt x="1267358" y="693687"/>
                </a:lnTo>
                <a:lnTo>
                  <a:pt x="1267358" y="668312"/>
                </a:lnTo>
                <a:lnTo>
                  <a:pt x="1241984" y="668312"/>
                </a:lnTo>
                <a:close/>
                <a:moveTo>
                  <a:pt x="1309192" y="801357"/>
                </a:moveTo>
                <a:lnTo>
                  <a:pt x="1309192" y="829475"/>
                </a:lnTo>
                <a:lnTo>
                  <a:pt x="1281074" y="829475"/>
                </a:lnTo>
                <a:lnTo>
                  <a:pt x="1281074" y="857593"/>
                </a:lnTo>
                <a:lnTo>
                  <a:pt x="1309192" y="857593"/>
                </a:lnTo>
                <a:lnTo>
                  <a:pt x="1309192" y="885711"/>
                </a:lnTo>
                <a:lnTo>
                  <a:pt x="1337310" y="885711"/>
                </a:lnTo>
                <a:lnTo>
                  <a:pt x="1337310" y="857593"/>
                </a:lnTo>
                <a:lnTo>
                  <a:pt x="1365428" y="857593"/>
                </a:lnTo>
                <a:lnTo>
                  <a:pt x="1365428" y="829475"/>
                </a:lnTo>
                <a:lnTo>
                  <a:pt x="1337310" y="829475"/>
                </a:lnTo>
                <a:lnTo>
                  <a:pt x="1337310" y="801357"/>
                </a:lnTo>
                <a:lnTo>
                  <a:pt x="1309192" y="801357"/>
                </a:lnTo>
                <a:close/>
                <a:moveTo>
                  <a:pt x="1103452" y="938517"/>
                </a:moveTo>
                <a:lnTo>
                  <a:pt x="1103452" y="966635"/>
                </a:lnTo>
                <a:lnTo>
                  <a:pt x="1075334" y="966635"/>
                </a:lnTo>
                <a:lnTo>
                  <a:pt x="1075334" y="994753"/>
                </a:lnTo>
                <a:lnTo>
                  <a:pt x="1103452" y="994753"/>
                </a:lnTo>
                <a:lnTo>
                  <a:pt x="1103452" y="1022871"/>
                </a:lnTo>
                <a:lnTo>
                  <a:pt x="1131570" y="1022871"/>
                </a:lnTo>
                <a:lnTo>
                  <a:pt x="1131570" y="994753"/>
                </a:lnTo>
                <a:lnTo>
                  <a:pt x="1159688" y="994753"/>
                </a:lnTo>
                <a:lnTo>
                  <a:pt x="1159688" y="966635"/>
                </a:lnTo>
                <a:lnTo>
                  <a:pt x="1131570" y="966635"/>
                </a:lnTo>
                <a:lnTo>
                  <a:pt x="1131570" y="938517"/>
                </a:lnTo>
                <a:lnTo>
                  <a:pt x="1103452" y="938517"/>
                </a:lnTo>
                <a:close/>
                <a:moveTo>
                  <a:pt x="581215" y="2389670"/>
                </a:moveTo>
                <a:lnTo>
                  <a:pt x="581215" y="2364638"/>
                </a:lnTo>
                <a:lnTo>
                  <a:pt x="606247" y="2364638"/>
                </a:lnTo>
                <a:lnTo>
                  <a:pt x="606247" y="2339950"/>
                </a:lnTo>
                <a:lnTo>
                  <a:pt x="581215" y="2339950"/>
                </a:lnTo>
                <a:lnTo>
                  <a:pt x="581215" y="2314918"/>
                </a:lnTo>
                <a:lnTo>
                  <a:pt x="556527" y="2314918"/>
                </a:lnTo>
                <a:lnTo>
                  <a:pt x="556527" y="2339950"/>
                </a:lnTo>
                <a:lnTo>
                  <a:pt x="531495" y="2339950"/>
                </a:lnTo>
                <a:lnTo>
                  <a:pt x="531495" y="2364638"/>
                </a:lnTo>
                <a:lnTo>
                  <a:pt x="556527" y="2364638"/>
                </a:lnTo>
                <a:lnTo>
                  <a:pt x="556527" y="2389670"/>
                </a:lnTo>
                <a:lnTo>
                  <a:pt x="581215" y="2389670"/>
                </a:lnTo>
                <a:close/>
                <a:moveTo>
                  <a:pt x="1036244" y="805472"/>
                </a:moveTo>
                <a:lnTo>
                  <a:pt x="1036244" y="830847"/>
                </a:lnTo>
                <a:lnTo>
                  <a:pt x="1010869" y="830847"/>
                </a:lnTo>
                <a:lnTo>
                  <a:pt x="1010869" y="856221"/>
                </a:lnTo>
                <a:lnTo>
                  <a:pt x="1036244" y="856221"/>
                </a:lnTo>
                <a:lnTo>
                  <a:pt x="1036244" y="881596"/>
                </a:lnTo>
                <a:lnTo>
                  <a:pt x="1061618" y="881596"/>
                </a:lnTo>
                <a:lnTo>
                  <a:pt x="1061618" y="856221"/>
                </a:lnTo>
                <a:lnTo>
                  <a:pt x="1086993" y="856221"/>
                </a:lnTo>
                <a:lnTo>
                  <a:pt x="1086993" y="830847"/>
                </a:lnTo>
                <a:lnTo>
                  <a:pt x="1061618" y="830847"/>
                </a:lnTo>
                <a:lnTo>
                  <a:pt x="1061618" y="805472"/>
                </a:lnTo>
                <a:lnTo>
                  <a:pt x="1036244" y="805472"/>
                </a:lnTo>
                <a:close/>
                <a:moveTo>
                  <a:pt x="1515275" y="665226"/>
                </a:moveTo>
                <a:lnTo>
                  <a:pt x="1515275" y="692658"/>
                </a:lnTo>
                <a:lnTo>
                  <a:pt x="1487843" y="692658"/>
                </a:lnTo>
                <a:lnTo>
                  <a:pt x="1487843" y="720090"/>
                </a:lnTo>
                <a:lnTo>
                  <a:pt x="1515275" y="720090"/>
                </a:lnTo>
                <a:lnTo>
                  <a:pt x="1515275" y="747522"/>
                </a:lnTo>
                <a:lnTo>
                  <a:pt x="1542707" y="747522"/>
                </a:lnTo>
                <a:lnTo>
                  <a:pt x="1542707" y="720090"/>
                </a:lnTo>
                <a:lnTo>
                  <a:pt x="1570139" y="720090"/>
                </a:lnTo>
                <a:lnTo>
                  <a:pt x="1570139" y="692658"/>
                </a:lnTo>
                <a:lnTo>
                  <a:pt x="1542707" y="692658"/>
                </a:lnTo>
                <a:lnTo>
                  <a:pt x="1542707" y="665226"/>
                </a:lnTo>
                <a:lnTo>
                  <a:pt x="1515275" y="665226"/>
                </a:lnTo>
                <a:close/>
                <a:moveTo>
                  <a:pt x="1650035" y="932688"/>
                </a:moveTo>
                <a:lnTo>
                  <a:pt x="1650035" y="964578"/>
                </a:lnTo>
                <a:lnTo>
                  <a:pt x="1618145" y="964578"/>
                </a:lnTo>
                <a:lnTo>
                  <a:pt x="1618145" y="996810"/>
                </a:lnTo>
                <a:lnTo>
                  <a:pt x="1650035" y="996810"/>
                </a:lnTo>
                <a:lnTo>
                  <a:pt x="1650035" y="1028700"/>
                </a:lnTo>
                <a:lnTo>
                  <a:pt x="1682267" y="1028700"/>
                </a:lnTo>
                <a:lnTo>
                  <a:pt x="1682267" y="996810"/>
                </a:lnTo>
                <a:lnTo>
                  <a:pt x="1714157" y="996810"/>
                </a:lnTo>
                <a:lnTo>
                  <a:pt x="1714157" y="964578"/>
                </a:lnTo>
                <a:lnTo>
                  <a:pt x="1682267" y="964578"/>
                </a:lnTo>
                <a:lnTo>
                  <a:pt x="1682267" y="932688"/>
                </a:lnTo>
                <a:lnTo>
                  <a:pt x="1650035" y="932688"/>
                </a:lnTo>
                <a:close/>
                <a:moveTo>
                  <a:pt x="1448067" y="532524"/>
                </a:moveTo>
                <a:lnTo>
                  <a:pt x="1448067" y="556870"/>
                </a:lnTo>
                <a:lnTo>
                  <a:pt x="1423721" y="556870"/>
                </a:lnTo>
                <a:lnTo>
                  <a:pt x="1423721" y="581558"/>
                </a:lnTo>
                <a:lnTo>
                  <a:pt x="1448067" y="581558"/>
                </a:lnTo>
                <a:lnTo>
                  <a:pt x="1448067" y="605904"/>
                </a:lnTo>
                <a:lnTo>
                  <a:pt x="1472755" y="605904"/>
                </a:lnTo>
                <a:lnTo>
                  <a:pt x="1472755" y="581558"/>
                </a:lnTo>
                <a:lnTo>
                  <a:pt x="1497101" y="581558"/>
                </a:lnTo>
                <a:lnTo>
                  <a:pt x="1497101" y="556870"/>
                </a:lnTo>
                <a:lnTo>
                  <a:pt x="1472755" y="556870"/>
                </a:lnTo>
                <a:lnTo>
                  <a:pt x="1472755" y="532524"/>
                </a:lnTo>
                <a:lnTo>
                  <a:pt x="1448067" y="532524"/>
                </a:lnTo>
                <a:close/>
                <a:moveTo>
                  <a:pt x="1378458" y="666598"/>
                </a:moveTo>
                <a:lnTo>
                  <a:pt x="1378458" y="693001"/>
                </a:lnTo>
                <a:lnTo>
                  <a:pt x="1352055" y="693001"/>
                </a:lnTo>
                <a:lnTo>
                  <a:pt x="1352055" y="719747"/>
                </a:lnTo>
                <a:lnTo>
                  <a:pt x="1378458" y="719747"/>
                </a:lnTo>
                <a:lnTo>
                  <a:pt x="1378458" y="746150"/>
                </a:lnTo>
                <a:lnTo>
                  <a:pt x="1405204" y="746150"/>
                </a:lnTo>
                <a:lnTo>
                  <a:pt x="1405204" y="719747"/>
                </a:lnTo>
                <a:lnTo>
                  <a:pt x="1431607" y="719747"/>
                </a:lnTo>
                <a:lnTo>
                  <a:pt x="1431607" y="693001"/>
                </a:lnTo>
                <a:lnTo>
                  <a:pt x="1405204" y="693001"/>
                </a:lnTo>
                <a:lnTo>
                  <a:pt x="1405204" y="666598"/>
                </a:lnTo>
                <a:lnTo>
                  <a:pt x="1378458" y="666598"/>
                </a:lnTo>
                <a:close/>
                <a:moveTo>
                  <a:pt x="967321" y="941261"/>
                </a:moveTo>
                <a:lnTo>
                  <a:pt x="967321" y="967664"/>
                </a:lnTo>
                <a:lnTo>
                  <a:pt x="940918" y="967664"/>
                </a:lnTo>
                <a:lnTo>
                  <a:pt x="940918" y="993724"/>
                </a:lnTo>
                <a:lnTo>
                  <a:pt x="967321" y="993724"/>
                </a:lnTo>
                <a:lnTo>
                  <a:pt x="967321" y="1020128"/>
                </a:lnTo>
                <a:lnTo>
                  <a:pt x="993381" y="1020128"/>
                </a:lnTo>
                <a:lnTo>
                  <a:pt x="993381" y="993724"/>
                </a:lnTo>
                <a:lnTo>
                  <a:pt x="1019785" y="993724"/>
                </a:lnTo>
                <a:lnTo>
                  <a:pt x="1019785" y="967664"/>
                </a:lnTo>
                <a:lnTo>
                  <a:pt x="993381" y="967664"/>
                </a:lnTo>
                <a:lnTo>
                  <a:pt x="993381" y="941261"/>
                </a:lnTo>
                <a:lnTo>
                  <a:pt x="967321" y="941261"/>
                </a:lnTo>
                <a:close/>
                <a:moveTo>
                  <a:pt x="556527" y="1491958"/>
                </a:moveTo>
                <a:lnTo>
                  <a:pt x="556527" y="1516990"/>
                </a:lnTo>
                <a:lnTo>
                  <a:pt x="531495" y="1516990"/>
                </a:lnTo>
                <a:lnTo>
                  <a:pt x="531495" y="1541678"/>
                </a:lnTo>
                <a:lnTo>
                  <a:pt x="556527" y="1541678"/>
                </a:lnTo>
                <a:lnTo>
                  <a:pt x="556527" y="1566710"/>
                </a:lnTo>
                <a:lnTo>
                  <a:pt x="581215" y="1566710"/>
                </a:lnTo>
                <a:lnTo>
                  <a:pt x="581215" y="1541678"/>
                </a:lnTo>
                <a:lnTo>
                  <a:pt x="606247" y="1541678"/>
                </a:lnTo>
                <a:lnTo>
                  <a:pt x="606247" y="1516990"/>
                </a:lnTo>
                <a:lnTo>
                  <a:pt x="581215" y="1516990"/>
                </a:lnTo>
                <a:lnTo>
                  <a:pt x="581215" y="1491958"/>
                </a:lnTo>
                <a:lnTo>
                  <a:pt x="556527" y="1491958"/>
                </a:lnTo>
                <a:close/>
                <a:moveTo>
                  <a:pt x="512635" y="1977847"/>
                </a:moveTo>
                <a:lnTo>
                  <a:pt x="512635" y="1953158"/>
                </a:lnTo>
                <a:lnTo>
                  <a:pt x="537324" y="1953158"/>
                </a:lnTo>
                <a:lnTo>
                  <a:pt x="537324" y="1928470"/>
                </a:lnTo>
                <a:lnTo>
                  <a:pt x="512635" y="1928470"/>
                </a:lnTo>
                <a:lnTo>
                  <a:pt x="512635" y="1903781"/>
                </a:lnTo>
                <a:lnTo>
                  <a:pt x="487947" y="1903781"/>
                </a:lnTo>
                <a:lnTo>
                  <a:pt x="487947" y="1928470"/>
                </a:lnTo>
                <a:lnTo>
                  <a:pt x="463258" y="1928470"/>
                </a:lnTo>
                <a:lnTo>
                  <a:pt x="463258" y="1953158"/>
                </a:lnTo>
                <a:lnTo>
                  <a:pt x="487947" y="1953158"/>
                </a:lnTo>
                <a:lnTo>
                  <a:pt x="487947" y="1977847"/>
                </a:lnTo>
                <a:lnTo>
                  <a:pt x="512635" y="1977847"/>
                </a:lnTo>
                <a:close/>
                <a:moveTo>
                  <a:pt x="898055" y="1077049"/>
                </a:moveTo>
                <a:lnTo>
                  <a:pt x="898055" y="1104138"/>
                </a:lnTo>
                <a:lnTo>
                  <a:pt x="870966" y="1104138"/>
                </a:lnTo>
                <a:lnTo>
                  <a:pt x="870966" y="1131570"/>
                </a:lnTo>
                <a:lnTo>
                  <a:pt x="898055" y="1131570"/>
                </a:lnTo>
                <a:lnTo>
                  <a:pt x="898055" y="1158659"/>
                </a:lnTo>
                <a:lnTo>
                  <a:pt x="925487" y="1158659"/>
                </a:lnTo>
                <a:lnTo>
                  <a:pt x="925487" y="1131570"/>
                </a:lnTo>
                <a:lnTo>
                  <a:pt x="952576" y="1131570"/>
                </a:lnTo>
                <a:lnTo>
                  <a:pt x="952576" y="1104138"/>
                </a:lnTo>
                <a:lnTo>
                  <a:pt x="925487" y="1104138"/>
                </a:lnTo>
                <a:lnTo>
                  <a:pt x="925487" y="1077049"/>
                </a:lnTo>
                <a:lnTo>
                  <a:pt x="898055" y="1077049"/>
                </a:lnTo>
                <a:close/>
                <a:moveTo>
                  <a:pt x="512293" y="2251481"/>
                </a:moveTo>
                <a:lnTo>
                  <a:pt x="512293" y="2227136"/>
                </a:lnTo>
                <a:lnTo>
                  <a:pt x="536638" y="2227136"/>
                </a:lnTo>
                <a:lnTo>
                  <a:pt x="536638" y="2203133"/>
                </a:lnTo>
                <a:lnTo>
                  <a:pt x="512293" y="2203133"/>
                </a:lnTo>
                <a:lnTo>
                  <a:pt x="512293" y="2178787"/>
                </a:lnTo>
                <a:lnTo>
                  <a:pt x="488290" y="2178787"/>
                </a:lnTo>
                <a:lnTo>
                  <a:pt x="488290" y="2203133"/>
                </a:lnTo>
                <a:lnTo>
                  <a:pt x="463944" y="2203133"/>
                </a:lnTo>
                <a:lnTo>
                  <a:pt x="463944" y="2227136"/>
                </a:lnTo>
                <a:lnTo>
                  <a:pt x="488290" y="2227136"/>
                </a:lnTo>
                <a:lnTo>
                  <a:pt x="488290" y="2251481"/>
                </a:lnTo>
                <a:lnTo>
                  <a:pt x="512293" y="2251481"/>
                </a:lnTo>
                <a:close/>
                <a:moveTo>
                  <a:pt x="488290" y="1630147"/>
                </a:moveTo>
                <a:lnTo>
                  <a:pt x="488290" y="1654493"/>
                </a:lnTo>
                <a:lnTo>
                  <a:pt x="463944" y="1654493"/>
                </a:lnTo>
                <a:lnTo>
                  <a:pt x="463944" y="1678496"/>
                </a:lnTo>
                <a:lnTo>
                  <a:pt x="488290" y="1678496"/>
                </a:lnTo>
                <a:lnTo>
                  <a:pt x="488290" y="1702841"/>
                </a:lnTo>
                <a:lnTo>
                  <a:pt x="512293" y="1702841"/>
                </a:lnTo>
                <a:lnTo>
                  <a:pt x="512293" y="1678496"/>
                </a:lnTo>
                <a:lnTo>
                  <a:pt x="536638" y="1678496"/>
                </a:lnTo>
                <a:lnTo>
                  <a:pt x="536638" y="1654493"/>
                </a:lnTo>
                <a:lnTo>
                  <a:pt x="512293" y="1654493"/>
                </a:lnTo>
                <a:lnTo>
                  <a:pt x="512293" y="1630147"/>
                </a:lnTo>
                <a:lnTo>
                  <a:pt x="488290" y="1630147"/>
                </a:lnTo>
                <a:close/>
                <a:moveTo>
                  <a:pt x="830847" y="944004"/>
                </a:moveTo>
                <a:lnTo>
                  <a:pt x="830847" y="968350"/>
                </a:lnTo>
                <a:lnTo>
                  <a:pt x="806501" y="968350"/>
                </a:lnTo>
                <a:lnTo>
                  <a:pt x="806501" y="993038"/>
                </a:lnTo>
                <a:lnTo>
                  <a:pt x="830847" y="993038"/>
                </a:lnTo>
                <a:lnTo>
                  <a:pt x="830847" y="1017384"/>
                </a:lnTo>
                <a:lnTo>
                  <a:pt x="855535" y="1017384"/>
                </a:lnTo>
                <a:lnTo>
                  <a:pt x="855535" y="993038"/>
                </a:lnTo>
                <a:lnTo>
                  <a:pt x="879881" y="993038"/>
                </a:lnTo>
                <a:lnTo>
                  <a:pt x="879881" y="968350"/>
                </a:lnTo>
                <a:lnTo>
                  <a:pt x="855535" y="968350"/>
                </a:lnTo>
                <a:lnTo>
                  <a:pt x="855535" y="944004"/>
                </a:lnTo>
                <a:lnTo>
                  <a:pt x="830847" y="944004"/>
                </a:lnTo>
                <a:close/>
                <a:moveTo>
                  <a:pt x="761924" y="1080135"/>
                </a:moveTo>
                <a:lnTo>
                  <a:pt x="761924" y="1105167"/>
                </a:lnTo>
                <a:lnTo>
                  <a:pt x="736892" y="1105167"/>
                </a:lnTo>
                <a:lnTo>
                  <a:pt x="736892" y="1130541"/>
                </a:lnTo>
                <a:lnTo>
                  <a:pt x="761924" y="1130541"/>
                </a:lnTo>
                <a:lnTo>
                  <a:pt x="761924" y="1155573"/>
                </a:lnTo>
                <a:lnTo>
                  <a:pt x="787298" y="1155573"/>
                </a:lnTo>
                <a:lnTo>
                  <a:pt x="787298" y="1130541"/>
                </a:lnTo>
                <a:lnTo>
                  <a:pt x="812330" y="1130541"/>
                </a:lnTo>
                <a:lnTo>
                  <a:pt x="812330" y="1105167"/>
                </a:lnTo>
                <a:lnTo>
                  <a:pt x="787298" y="1105167"/>
                </a:lnTo>
                <a:lnTo>
                  <a:pt x="787298" y="1080135"/>
                </a:lnTo>
                <a:lnTo>
                  <a:pt x="761924" y="1080135"/>
                </a:lnTo>
                <a:close/>
                <a:moveTo>
                  <a:pt x="624764" y="1354112"/>
                </a:moveTo>
                <a:lnTo>
                  <a:pt x="624764" y="1379487"/>
                </a:lnTo>
                <a:lnTo>
                  <a:pt x="599389" y="1379487"/>
                </a:lnTo>
                <a:lnTo>
                  <a:pt x="599389" y="1404861"/>
                </a:lnTo>
                <a:lnTo>
                  <a:pt x="624764" y="1404861"/>
                </a:lnTo>
                <a:lnTo>
                  <a:pt x="624764" y="1430236"/>
                </a:lnTo>
                <a:lnTo>
                  <a:pt x="650138" y="1430236"/>
                </a:lnTo>
                <a:lnTo>
                  <a:pt x="650138" y="1404861"/>
                </a:lnTo>
                <a:lnTo>
                  <a:pt x="675513" y="1404861"/>
                </a:lnTo>
                <a:lnTo>
                  <a:pt x="675513" y="1379487"/>
                </a:lnTo>
                <a:lnTo>
                  <a:pt x="650138" y="1379487"/>
                </a:lnTo>
                <a:lnTo>
                  <a:pt x="650138" y="1354112"/>
                </a:lnTo>
                <a:lnTo>
                  <a:pt x="624764" y="1354112"/>
                </a:lnTo>
                <a:close/>
                <a:moveTo>
                  <a:pt x="693344" y="1216952"/>
                </a:moveTo>
                <a:lnTo>
                  <a:pt x="693344" y="1242327"/>
                </a:lnTo>
                <a:lnTo>
                  <a:pt x="667969" y="1242327"/>
                </a:lnTo>
                <a:lnTo>
                  <a:pt x="667969" y="1267701"/>
                </a:lnTo>
                <a:lnTo>
                  <a:pt x="693344" y="1267701"/>
                </a:lnTo>
                <a:lnTo>
                  <a:pt x="693344" y="1293076"/>
                </a:lnTo>
                <a:lnTo>
                  <a:pt x="718718" y="1293076"/>
                </a:lnTo>
                <a:lnTo>
                  <a:pt x="718718" y="1267701"/>
                </a:lnTo>
                <a:lnTo>
                  <a:pt x="744093" y="1267701"/>
                </a:lnTo>
                <a:lnTo>
                  <a:pt x="744093" y="1242327"/>
                </a:lnTo>
                <a:lnTo>
                  <a:pt x="718718" y="1242327"/>
                </a:lnTo>
                <a:lnTo>
                  <a:pt x="718718" y="1216952"/>
                </a:lnTo>
                <a:lnTo>
                  <a:pt x="693344" y="1216952"/>
                </a:lnTo>
                <a:close/>
                <a:moveTo>
                  <a:pt x="3577819" y="1280732"/>
                </a:moveTo>
                <a:lnTo>
                  <a:pt x="3594964" y="1280732"/>
                </a:lnTo>
                <a:lnTo>
                  <a:pt x="3594964" y="1263587"/>
                </a:lnTo>
                <a:lnTo>
                  <a:pt x="3612109" y="1263587"/>
                </a:lnTo>
                <a:lnTo>
                  <a:pt x="3612109" y="1246442"/>
                </a:lnTo>
                <a:lnTo>
                  <a:pt x="3594964" y="1246442"/>
                </a:lnTo>
                <a:lnTo>
                  <a:pt x="3594964" y="1229297"/>
                </a:lnTo>
                <a:lnTo>
                  <a:pt x="3577819" y="1229297"/>
                </a:lnTo>
                <a:lnTo>
                  <a:pt x="3577819" y="1246442"/>
                </a:lnTo>
                <a:lnTo>
                  <a:pt x="3560674" y="1246442"/>
                </a:lnTo>
                <a:lnTo>
                  <a:pt x="3560674" y="1263587"/>
                </a:lnTo>
                <a:lnTo>
                  <a:pt x="3577819" y="1263587"/>
                </a:lnTo>
                <a:lnTo>
                  <a:pt x="3577819" y="1280732"/>
                </a:lnTo>
                <a:close/>
                <a:moveTo>
                  <a:pt x="3507867" y="1421663"/>
                </a:moveTo>
                <a:lnTo>
                  <a:pt x="3527755" y="1421663"/>
                </a:lnTo>
                <a:lnTo>
                  <a:pt x="3527755" y="1402118"/>
                </a:lnTo>
                <a:lnTo>
                  <a:pt x="3547301" y="1402118"/>
                </a:lnTo>
                <a:lnTo>
                  <a:pt x="3547301" y="1382230"/>
                </a:lnTo>
                <a:lnTo>
                  <a:pt x="3527755" y="1382230"/>
                </a:lnTo>
                <a:lnTo>
                  <a:pt x="3527755" y="1362685"/>
                </a:lnTo>
                <a:lnTo>
                  <a:pt x="3507867" y="1362685"/>
                </a:lnTo>
                <a:lnTo>
                  <a:pt x="3507867" y="1382230"/>
                </a:lnTo>
                <a:lnTo>
                  <a:pt x="3488322" y="1382230"/>
                </a:lnTo>
                <a:lnTo>
                  <a:pt x="3488322" y="1402118"/>
                </a:lnTo>
                <a:lnTo>
                  <a:pt x="3507867" y="1402118"/>
                </a:lnTo>
                <a:lnTo>
                  <a:pt x="3507867" y="1421663"/>
                </a:lnTo>
                <a:close/>
                <a:moveTo>
                  <a:pt x="3509239" y="1143572"/>
                </a:moveTo>
                <a:lnTo>
                  <a:pt x="3526384" y="1143572"/>
                </a:lnTo>
                <a:lnTo>
                  <a:pt x="3526384" y="1126427"/>
                </a:lnTo>
                <a:lnTo>
                  <a:pt x="3543529" y="1126427"/>
                </a:lnTo>
                <a:lnTo>
                  <a:pt x="3543529" y="1109282"/>
                </a:lnTo>
                <a:lnTo>
                  <a:pt x="3526384" y="1109282"/>
                </a:lnTo>
                <a:lnTo>
                  <a:pt x="3526384" y="1092137"/>
                </a:lnTo>
                <a:lnTo>
                  <a:pt x="3509239" y="1092137"/>
                </a:lnTo>
                <a:lnTo>
                  <a:pt x="3509239" y="1109282"/>
                </a:lnTo>
                <a:lnTo>
                  <a:pt x="3492094" y="1109282"/>
                </a:lnTo>
                <a:lnTo>
                  <a:pt x="3492094" y="1126427"/>
                </a:lnTo>
                <a:lnTo>
                  <a:pt x="3509239" y="1126427"/>
                </a:lnTo>
                <a:lnTo>
                  <a:pt x="3509239" y="1143572"/>
                </a:lnTo>
                <a:close/>
                <a:moveTo>
                  <a:pt x="3510953" y="864108"/>
                </a:moveTo>
                <a:lnTo>
                  <a:pt x="3524669" y="864108"/>
                </a:lnTo>
                <a:lnTo>
                  <a:pt x="3524669" y="850392"/>
                </a:lnTo>
                <a:lnTo>
                  <a:pt x="3538385" y="850392"/>
                </a:lnTo>
                <a:lnTo>
                  <a:pt x="3538385" y="836676"/>
                </a:lnTo>
                <a:lnTo>
                  <a:pt x="3524669" y="836676"/>
                </a:lnTo>
                <a:lnTo>
                  <a:pt x="3524669" y="822960"/>
                </a:lnTo>
                <a:lnTo>
                  <a:pt x="3510953" y="822960"/>
                </a:lnTo>
                <a:lnTo>
                  <a:pt x="3510953" y="836676"/>
                </a:lnTo>
                <a:lnTo>
                  <a:pt x="3497237" y="836676"/>
                </a:lnTo>
                <a:lnTo>
                  <a:pt x="3497237" y="850392"/>
                </a:lnTo>
                <a:lnTo>
                  <a:pt x="3510953" y="850392"/>
                </a:lnTo>
                <a:lnTo>
                  <a:pt x="3510953" y="864108"/>
                </a:lnTo>
                <a:close/>
                <a:moveTo>
                  <a:pt x="3507181" y="1698384"/>
                </a:moveTo>
                <a:lnTo>
                  <a:pt x="3528441" y="1698384"/>
                </a:lnTo>
                <a:lnTo>
                  <a:pt x="3528441" y="1677124"/>
                </a:lnTo>
                <a:lnTo>
                  <a:pt x="3549701" y="1677124"/>
                </a:lnTo>
                <a:lnTo>
                  <a:pt x="3549701" y="1655864"/>
                </a:lnTo>
                <a:lnTo>
                  <a:pt x="3528441" y="1655864"/>
                </a:lnTo>
                <a:lnTo>
                  <a:pt x="3528441" y="1634604"/>
                </a:lnTo>
                <a:lnTo>
                  <a:pt x="3507181" y="1634604"/>
                </a:lnTo>
                <a:lnTo>
                  <a:pt x="3507181" y="1655864"/>
                </a:lnTo>
                <a:lnTo>
                  <a:pt x="3485921" y="1655864"/>
                </a:lnTo>
                <a:lnTo>
                  <a:pt x="3485921" y="1677124"/>
                </a:lnTo>
                <a:lnTo>
                  <a:pt x="3507181" y="1677124"/>
                </a:lnTo>
                <a:lnTo>
                  <a:pt x="3507181" y="1698384"/>
                </a:lnTo>
                <a:close/>
                <a:moveTo>
                  <a:pt x="1652092" y="664540"/>
                </a:moveTo>
                <a:lnTo>
                  <a:pt x="1652092" y="692315"/>
                </a:lnTo>
                <a:lnTo>
                  <a:pt x="1624317" y="692315"/>
                </a:lnTo>
                <a:lnTo>
                  <a:pt x="1624317" y="720433"/>
                </a:lnTo>
                <a:lnTo>
                  <a:pt x="1652092" y="720433"/>
                </a:lnTo>
                <a:lnTo>
                  <a:pt x="1652092" y="748208"/>
                </a:lnTo>
                <a:lnTo>
                  <a:pt x="1680210" y="748208"/>
                </a:lnTo>
                <a:lnTo>
                  <a:pt x="1680210" y="720433"/>
                </a:lnTo>
                <a:lnTo>
                  <a:pt x="1707985" y="720433"/>
                </a:lnTo>
                <a:lnTo>
                  <a:pt x="1707985" y="692315"/>
                </a:lnTo>
                <a:lnTo>
                  <a:pt x="1680210" y="692315"/>
                </a:lnTo>
                <a:lnTo>
                  <a:pt x="1680210" y="664540"/>
                </a:lnTo>
                <a:lnTo>
                  <a:pt x="1652092" y="664540"/>
                </a:lnTo>
                <a:close/>
                <a:moveTo>
                  <a:pt x="3576790" y="1557795"/>
                </a:moveTo>
                <a:lnTo>
                  <a:pt x="3595993" y="1557795"/>
                </a:lnTo>
                <a:lnTo>
                  <a:pt x="3595993" y="1538935"/>
                </a:lnTo>
                <a:lnTo>
                  <a:pt x="3614852" y="1538935"/>
                </a:lnTo>
                <a:lnTo>
                  <a:pt x="3614852" y="1519733"/>
                </a:lnTo>
                <a:lnTo>
                  <a:pt x="3595993" y="1519733"/>
                </a:lnTo>
                <a:lnTo>
                  <a:pt x="3595993" y="1500873"/>
                </a:lnTo>
                <a:lnTo>
                  <a:pt x="3576790" y="1500873"/>
                </a:lnTo>
                <a:lnTo>
                  <a:pt x="3576790" y="1519733"/>
                </a:lnTo>
                <a:lnTo>
                  <a:pt x="3557930" y="1519733"/>
                </a:lnTo>
                <a:lnTo>
                  <a:pt x="3557930" y="1538935"/>
                </a:lnTo>
                <a:lnTo>
                  <a:pt x="3576790" y="1538935"/>
                </a:lnTo>
                <a:lnTo>
                  <a:pt x="3576790" y="1557795"/>
                </a:lnTo>
                <a:close/>
                <a:moveTo>
                  <a:pt x="3439287" y="1284846"/>
                </a:moveTo>
                <a:lnTo>
                  <a:pt x="3459175" y="1284846"/>
                </a:lnTo>
                <a:lnTo>
                  <a:pt x="3459175" y="1264958"/>
                </a:lnTo>
                <a:lnTo>
                  <a:pt x="3479063" y="1264958"/>
                </a:lnTo>
                <a:lnTo>
                  <a:pt x="3479063" y="1245070"/>
                </a:lnTo>
                <a:lnTo>
                  <a:pt x="3459175" y="1245070"/>
                </a:lnTo>
                <a:lnTo>
                  <a:pt x="3459175" y="1225182"/>
                </a:lnTo>
                <a:lnTo>
                  <a:pt x="3439287" y="1225182"/>
                </a:lnTo>
                <a:lnTo>
                  <a:pt x="3439287" y="1245070"/>
                </a:lnTo>
                <a:lnTo>
                  <a:pt x="3419399" y="1245070"/>
                </a:lnTo>
                <a:lnTo>
                  <a:pt x="3419399" y="1264958"/>
                </a:lnTo>
                <a:lnTo>
                  <a:pt x="3439287" y="1264958"/>
                </a:lnTo>
                <a:lnTo>
                  <a:pt x="3439287" y="1284846"/>
                </a:lnTo>
                <a:close/>
                <a:moveTo>
                  <a:pt x="3438259" y="1562595"/>
                </a:moveTo>
                <a:lnTo>
                  <a:pt x="3460204" y="1562595"/>
                </a:lnTo>
                <a:lnTo>
                  <a:pt x="3460204" y="1540307"/>
                </a:lnTo>
                <a:lnTo>
                  <a:pt x="3482492" y="1540307"/>
                </a:lnTo>
                <a:lnTo>
                  <a:pt x="3482492" y="1518361"/>
                </a:lnTo>
                <a:lnTo>
                  <a:pt x="3460204" y="1518361"/>
                </a:lnTo>
                <a:lnTo>
                  <a:pt x="3460204" y="1496073"/>
                </a:lnTo>
                <a:lnTo>
                  <a:pt x="3438259" y="1496073"/>
                </a:lnTo>
                <a:lnTo>
                  <a:pt x="3438259" y="1518361"/>
                </a:lnTo>
                <a:lnTo>
                  <a:pt x="3415970" y="1518361"/>
                </a:lnTo>
                <a:lnTo>
                  <a:pt x="3415970" y="1540307"/>
                </a:lnTo>
                <a:lnTo>
                  <a:pt x="3438259" y="1540307"/>
                </a:lnTo>
                <a:lnTo>
                  <a:pt x="3438259" y="1562595"/>
                </a:lnTo>
                <a:close/>
                <a:moveTo>
                  <a:pt x="3442716" y="725576"/>
                </a:moveTo>
                <a:lnTo>
                  <a:pt x="3455746" y="725576"/>
                </a:lnTo>
                <a:lnTo>
                  <a:pt x="3455746" y="712889"/>
                </a:lnTo>
                <a:lnTo>
                  <a:pt x="3468434" y="712889"/>
                </a:lnTo>
                <a:lnTo>
                  <a:pt x="3468434" y="699859"/>
                </a:lnTo>
                <a:lnTo>
                  <a:pt x="3455746" y="699859"/>
                </a:lnTo>
                <a:lnTo>
                  <a:pt x="3455746" y="687172"/>
                </a:lnTo>
                <a:lnTo>
                  <a:pt x="3442716" y="687172"/>
                </a:lnTo>
                <a:lnTo>
                  <a:pt x="3442716" y="699859"/>
                </a:lnTo>
                <a:lnTo>
                  <a:pt x="3430029" y="699859"/>
                </a:lnTo>
                <a:lnTo>
                  <a:pt x="3430029" y="712889"/>
                </a:lnTo>
                <a:lnTo>
                  <a:pt x="3442716" y="712889"/>
                </a:lnTo>
                <a:lnTo>
                  <a:pt x="3442716" y="725576"/>
                </a:lnTo>
                <a:close/>
                <a:moveTo>
                  <a:pt x="3440659" y="1006069"/>
                </a:moveTo>
                <a:lnTo>
                  <a:pt x="3457804" y="1006069"/>
                </a:lnTo>
                <a:lnTo>
                  <a:pt x="3457804" y="989267"/>
                </a:lnTo>
                <a:lnTo>
                  <a:pt x="3474606" y="989267"/>
                </a:lnTo>
                <a:lnTo>
                  <a:pt x="3474606" y="972122"/>
                </a:lnTo>
                <a:lnTo>
                  <a:pt x="3457804" y="972122"/>
                </a:lnTo>
                <a:lnTo>
                  <a:pt x="3457804" y="955319"/>
                </a:lnTo>
                <a:lnTo>
                  <a:pt x="3440659" y="955319"/>
                </a:lnTo>
                <a:lnTo>
                  <a:pt x="3440659" y="972122"/>
                </a:lnTo>
                <a:lnTo>
                  <a:pt x="3423857" y="972122"/>
                </a:lnTo>
                <a:lnTo>
                  <a:pt x="3423857" y="989267"/>
                </a:lnTo>
                <a:lnTo>
                  <a:pt x="3440659" y="989267"/>
                </a:lnTo>
                <a:lnTo>
                  <a:pt x="3440659" y="1006069"/>
                </a:lnTo>
                <a:close/>
                <a:moveTo>
                  <a:pt x="3579533" y="1001611"/>
                </a:moveTo>
                <a:lnTo>
                  <a:pt x="3593249" y="1001611"/>
                </a:lnTo>
                <a:lnTo>
                  <a:pt x="3593249" y="987552"/>
                </a:lnTo>
                <a:lnTo>
                  <a:pt x="3607308" y="987552"/>
                </a:lnTo>
                <a:lnTo>
                  <a:pt x="3607308" y="973836"/>
                </a:lnTo>
                <a:lnTo>
                  <a:pt x="3593249" y="973836"/>
                </a:lnTo>
                <a:lnTo>
                  <a:pt x="3593249" y="959777"/>
                </a:lnTo>
                <a:lnTo>
                  <a:pt x="3579533" y="959777"/>
                </a:lnTo>
                <a:lnTo>
                  <a:pt x="3579533" y="973836"/>
                </a:lnTo>
                <a:lnTo>
                  <a:pt x="3565474" y="973836"/>
                </a:lnTo>
                <a:lnTo>
                  <a:pt x="3565474" y="987552"/>
                </a:lnTo>
                <a:lnTo>
                  <a:pt x="3579533" y="987552"/>
                </a:lnTo>
                <a:lnTo>
                  <a:pt x="3579533" y="1001611"/>
                </a:lnTo>
                <a:close/>
                <a:moveTo>
                  <a:pt x="3368307" y="1903781"/>
                </a:moveTo>
                <a:lnTo>
                  <a:pt x="3368307" y="1928470"/>
                </a:lnTo>
                <a:lnTo>
                  <a:pt x="3343618" y="1928470"/>
                </a:lnTo>
                <a:lnTo>
                  <a:pt x="3343618" y="1953158"/>
                </a:lnTo>
                <a:lnTo>
                  <a:pt x="3368307" y="1953158"/>
                </a:lnTo>
                <a:lnTo>
                  <a:pt x="3368307" y="1977847"/>
                </a:lnTo>
                <a:lnTo>
                  <a:pt x="3392996" y="1977847"/>
                </a:lnTo>
                <a:lnTo>
                  <a:pt x="3392996" y="1953158"/>
                </a:lnTo>
                <a:lnTo>
                  <a:pt x="3417685" y="1953158"/>
                </a:lnTo>
                <a:lnTo>
                  <a:pt x="3417685" y="1928470"/>
                </a:lnTo>
                <a:lnTo>
                  <a:pt x="3392996" y="1928470"/>
                </a:lnTo>
                <a:lnTo>
                  <a:pt x="3392996" y="1903781"/>
                </a:lnTo>
                <a:lnTo>
                  <a:pt x="3368307" y="1903781"/>
                </a:lnTo>
                <a:close/>
                <a:moveTo>
                  <a:pt x="3716693" y="1275931"/>
                </a:moveTo>
                <a:lnTo>
                  <a:pt x="3730409" y="1275931"/>
                </a:lnTo>
                <a:lnTo>
                  <a:pt x="3730409" y="1261872"/>
                </a:lnTo>
                <a:lnTo>
                  <a:pt x="3744468" y="1261872"/>
                </a:lnTo>
                <a:lnTo>
                  <a:pt x="3744468" y="1248156"/>
                </a:lnTo>
                <a:lnTo>
                  <a:pt x="3730409" y="1248156"/>
                </a:lnTo>
                <a:lnTo>
                  <a:pt x="3730409" y="1234097"/>
                </a:lnTo>
                <a:lnTo>
                  <a:pt x="3716693" y="1234097"/>
                </a:lnTo>
                <a:lnTo>
                  <a:pt x="3716693" y="1248156"/>
                </a:lnTo>
                <a:lnTo>
                  <a:pt x="3702634" y="1248156"/>
                </a:lnTo>
                <a:lnTo>
                  <a:pt x="3702634" y="1261872"/>
                </a:lnTo>
                <a:lnTo>
                  <a:pt x="3716693" y="1261872"/>
                </a:lnTo>
                <a:lnTo>
                  <a:pt x="3716693" y="1275931"/>
                </a:lnTo>
                <a:close/>
                <a:moveTo>
                  <a:pt x="3784588" y="1688783"/>
                </a:moveTo>
                <a:lnTo>
                  <a:pt x="3799675" y="1688783"/>
                </a:lnTo>
                <a:lnTo>
                  <a:pt x="3799675" y="1674038"/>
                </a:lnTo>
                <a:lnTo>
                  <a:pt x="3814420" y="1674038"/>
                </a:lnTo>
                <a:lnTo>
                  <a:pt x="3814420" y="1658950"/>
                </a:lnTo>
                <a:lnTo>
                  <a:pt x="3799675" y="1658950"/>
                </a:lnTo>
                <a:lnTo>
                  <a:pt x="3799675" y="1644206"/>
                </a:lnTo>
                <a:lnTo>
                  <a:pt x="3784588" y="1644206"/>
                </a:lnTo>
                <a:lnTo>
                  <a:pt x="3784588" y="1658950"/>
                </a:lnTo>
                <a:lnTo>
                  <a:pt x="3769843" y="1658950"/>
                </a:lnTo>
                <a:lnTo>
                  <a:pt x="3769843" y="1674038"/>
                </a:lnTo>
                <a:lnTo>
                  <a:pt x="3784588" y="1674038"/>
                </a:lnTo>
                <a:lnTo>
                  <a:pt x="3784588" y="1688783"/>
                </a:lnTo>
                <a:close/>
                <a:moveTo>
                  <a:pt x="3854539" y="1548194"/>
                </a:moveTo>
                <a:lnTo>
                  <a:pt x="3866884" y="1548194"/>
                </a:lnTo>
                <a:lnTo>
                  <a:pt x="3866884" y="1535506"/>
                </a:lnTo>
                <a:lnTo>
                  <a:pt x="3879571" y="1535506"/>
                </a:lnTo>
                <a:lnTo>
                  <a:pt x="3879571" y="1523162"/>
                </a:lnTo>
                <a:lnTo>
                  <a:pt x="3866884" y="1523162"/>
                </a:lnTo>
                <a:lnTo>
                  <a:pt x="3866884" y="1510475"/>
                </a:lnTo>
                <a:lnTo>
                  <a:pt x="3854539" y="1510475"/>
                </a:lnTo>
                <a:lnTo>
                  <a:pt x="3854539" y="1523162"/>
                </a:lnTo>
                <a:lnTo>
                  <a:pt x="3841852" y="1523162"/>
                </a:lnTo>
                <a:lnTo>
                  <a:pt x="3841852" y="1535506"/>
                </a:lnTo>
                <a:lnTo>
                  <a:pt x="3854539" y="1535506"/>
                </a:lnTo>
                <a:lnTo>
                  <a:pt x="3854539" y="1548194"/>
                </a:lnTo>
                <a:close/>
                <a:moveTo>
                  <a:pt x="2091690" y="3217774"/>
                </a:moveTo>
                <a:lnTo>
                  <a:pt x="2091690" y="3189313"/>
                </a:lnTo>
                <a:lnTo>
                  <a:pt x="2120151" y="3189313"/>
                </a:lnTo>
                <a:lnTo>
                  <a:pt x="2120151" y="3161195"/>
                </a:lnTo>
                <a:lnTo>
                  <a:pt x="2091690" y="3161195"/>
                </a:lnTo>
                <a:lnTo>
                  <a:pt x="2091690" y="3132734"/>
                </a:lnTo>
                <a:lnTo>
                  <a:pt x="2063572" y="3132734"/>
                </a:lnTo>
                <a:lnTo>
                  <a:pt x="2063572" y="3161195"/>
                </a:lnTo>
                <a:lnTo>
                  <a:pt x="2035111" y="3161195"/>
                </a:lnTo>
                <a:lnTo>
                  <a:pt x="2035111" y="3189313"/>
                </a:lnTo>
                <a:lnTo>
                  <a:pt x="2063572" y="3189313"/>
                </a:lnTo>
                <a:lnTo>
                  <a:pt x="2063572" y="3217774"/>
                </a:lnTo>
                <a:lnTo>
                  <a:pt x="2091690" y="3217774"/>
                </a:lnTo>
                <a:close/>
                <a:moveTo>
                  <a:pt x="3645713" y="1693926"/>
                </a:moveTo>
                <a:lnTo>
                  <a:pt x="3664229" y="1693926"/>
                </a:lnTo>
                <a:lnTo>
                  <a:pt x="3664229" y="1675752"/>
                </a:lnTo>
                <a:lnTo>
                  <a:pt x="3682403" y="1675752"/>
                </a:lnTo>
                <a:lnTo>
                  <a:pt x="3682403" y="1657236"/>
                </a:lnTo>
                <a:lnTo>
                  <a:pt x="3664229" y="1657236"/>
                </a:lnTo>
                <a:lnTo>
                  <a:pt x="3664229" y="1639062"/>
                </a:lnTo>
                <a:lnTo>
                  <a:pt x="3645713" y="1639062"/>
                </a:lnTo>
                <a:lnTo>
                  <a:pt x="3645713" y="1657236"/>
                </a:lnTo>
                <a:lnTo>
                  <a:pt x="3627539" y="1657236"/>
                </a:lnTo>
                <a:lnTo>
                  <a:pt x="3627539" y="1675752"/>
                </a:lnTo>
                <a:lnTo>
                  <a:pt x="3645713" y="1675752"/>
                </a:lnTo>
                <a:lnTo>
                  <a:pt x="3645713" y="1693926"/>
                </a:lnTo>
                <a:close/>
                <a:moveTo>
                  <a:pt x="3646742" y="1417206"/>
                </a:moveTo>
                <a:lnTo>
                  <a:pt x="3663201" y="1417206"/>
                </a:lnTo>
                <a:lnTo>
                  <a:pt x="3663201" y="1400404"/>
                </a:lnTo>
                <a:lnTo>
                  <a:pt x="3680003" y="1400404"/>
                </a:lnTo>
                <a:lnTo>
                  <a:pt x="3680003" y="1383944"/>
                </a:lnTo>
                <a:lnTo>
                  <a:pt x="3663201" y="1383944"/>
                </a:lnTo>
                <a:lnTo>
                  <a:pt x="3663201" y="1367142"/>
                </a:lnTo>
                <a:lnTo>
                  <a:pt x="3646742" y="1367142"/>
                </a:lnTo>
                <a:lnTo>
                  <a:pt x="3646742" y="1383944"/>
                </a:lnTo>
                <a:lnTo>
                  <a:pt x="3629939" y="1383944"/>
                </a:lnTo>
                <a:lnTo>
                  <a:pt x="3629939" y="1400404"/>
                </a:lnTo>
                <a:lnTo>
                  <a:pt x="3646742" y="1400404"/>
                </a:lnTo>
                <a:lnTo>
                  <a:pt x="3646742" y="1417206"/>
                </a:lnTo>
                <a:close/>
                <a:moveTo>
                  <a:pt x="3715664" y="1552994"/>
                </a:moveTo>
                <a:lnTo>
                  <a:pt x="3731438" y="1552994"/>
                </a:lnTo>
                <a:lnTo>
                  <a:pt x="3731438" y="1537221"/>
                </a:lnTo>
                <a:lnTo>
                  <a:pt x="3747211" y="1537221"/>
                </a:lnTo>
                <a:lnTo>
                  <a:pt x="3747211" y="1521447"/>
                </a:lnTo>
                <a:lnTo>
                  <a:pt x="3731438" y="1521447"/>
                </a:lnTo>
                <a:lnTo>
                  <a:pt x="3731438" y="1505674"/>
                </a:lnTo>
                <a:lnTo>
                  <a:pt x="3715664" y="1505674"/>
                </a:lnTo>
                <a:lnTo>
                  <a:pt x="3715664" y="1521447"/>
                </a:lnTo>
                <a:lnTo>
                  <a:pt x="3699891" y="1521447"/>
                </a:lnTo>
                <a:lnTo>
                  <a:pt x="3699891" y="1537221"/>
                </a:lnTo>
                <a:lnTo>
                  <a:pt x="3715664" y="1537221"/>
                </a:lnTo>
                <a:lnTo>
                  <a:pt x="3715664" y="1552994"/>
                </a:lnTo>
                <a:close/>
                <a:moveTo>
                  <a:pt x="3647770" y="1139114"/>
                </a:moveTo>
                <a:lnTo>
                  <a:pt x="3662172" y="1139114"/>
                </a:lnTo>
                <a:lnTo>
                  <a:pt x="3662172" y="1125055"/>
                </a:lnTo>
                <a:lnTo>
                  <a:pt x="3676231" y="1125055"/>
                </a:lnTo>
                <a:lnTo>
                  <a:pt x="3676231" y="1110653"/>
                </a:lnTo>
                <a:lnTo>
                  <a:pt x="3662172" y="1110653"/>
                </a:lnTo>
                <a:lnTo>
                  <a:pt x="3662172" y="1096594"/>
                </a:lnTo>
                <a:lnTo>
                  <a:pt x="3647770" y="1096594"/>
                </a:lnTo>
                <a:lnTo>
                  <a:pt x="3647770" y="1110653"/>
                </a:lnTo>
                <a:lnTo>
                  <a:pt x="3633712" y="1110653"/>
                </a:lnTo>
                <a:lnTo>
                  <a:pt x="3633712" y="1125055"/>
                </a:lnTo>
                <a:lnTo>
                  <a:pt x="3647770" y="1125055"/>
                </a:lnTo>
                <a:lnTo>
                  <a:pt x="3647770" y="1139114"/>
                </a:lnTo>
                <a:close/>
                <a:moveTo>
                  <a:pt x="3785273" y="1412405"/>
                </a:moveTo>
                <a:lnTo>
                  <a:pt x="3798989" y="1412405"/>
                </a:lnTo>
                <a:lnTo>
                  <a:pt x="3798989" y="1399032"/>
                </a:lnTo>
                <a:lnTo>
                  <a:pt x="3812362" y="1399032"/>
                </a:lnTo>
                <a:lnTo>
                  <a:pt x="3812362" y="1385316"/>
                </a:lnTo>
                <a:lnTo>
                  <a:pt x="3798989" y="1385316"/>
                </a:lnTo>
                <a:lnTo>
                  <a:pt x="3798989" y="1371943"/>
                </a:lnTo>
                <a:lnTo>
                  <a:pt x="3785273" y="1371943"/>
                </a:lnTo>
                <a:lnTo>
                  <a:pt x="3785273" y="1385316"/>
                </a:lnTo>
                <a:lnTo>
                  <a:pt x="3771900" y="1385316"/>
                </a:lnTo>
                <a:lnTo>
                  <a:pt x="3771900" y="1399032"/>
                </a:lnTo>
                <a:lnTo>
                  <a:pt x="3785273" y="1399032"/>
                </a:lnTo>
                <a:lnTo>
                  <a:pt x="3785273" y="1412405"/>
                </a:lnTo>
                <a:close/>
                <a:moveTo>
                  <a:pt x="2571750" y="3080271"/>
                </a:moveTo>
                <a:lnTo>
                  <a:pt x="2571750" y="3052153"/>
                </a:lnTo>
                <a:lnTo>
                  <a:pt x="2599868" y="3052153"/>
                </a:lnTo>
                <a:lnTo>
                  <a:pt x="2599868" y="3024035"/>
                </a:lnTo>
                <a:lnTo>
                  <a:pt x="2571750" y="3024035"/>
                </a:lnTo>
                <a:lnTo>
                  <a:pt x="2571750" y="2995917"/>
                </a:lnTo>
                <a:lnTo>
                  <a:pt x="2543632" y="2995917"/>
                </a:lnTo>
                <a:lnTo>
                  <a:pt x="2543632" y="3024035"/>
                </a:lnTo>
                <a:lnTo>
                  <a:pt x="2515514" y="3024035"/>
                </a:lnTo>
                <a:lnTo>
                  <a:pt x="2515514" y="3052153"/>
                </a:lnTo>
                <a:lnTo>
                  <a:pt x="2543632" y="3052153"/>
                </a:lnTo>
                <a:lnTo>
                  <a:pt x="2543632" y="3080271"/>
                </a:lnTo>
                <a:lnTo>
                  <a:pt x="2571750" y="3080271"/>
                </a:lnTo>
                <a:close/>
                <a:moveTo>
                  <a:pt x="2502142" y="3214688"/>
                </a:moveTo>
                <a:lnTo>
                  <a:pt x="2502142" y="3188284"/>
                </a:lnTo>
                <a:lnTo>
                  <a:pt x="2528545" y="3188284"/>
                </a:lnTo>
                <a:lnTo>
                  <a:pt x="2528545" y="3162224"/>
                </a:lnTo>
                <a:lnTo>
                  <a:pt x="2502142" y="3162224"/>
                </a:lnTo>
                <a:lnTo>
                  <a:pt x="2502142" y="3135821"/>
                </a:lnTo>
                <a:lnTo>
                  <a:pt x="2476081" y="3135821"/>
                </a:lnTo>
                <a:lnTo>
                  <a:pt x="2476081" y="3162224"/>
                </a:lnTo>
                <a:lnTo>
                  <a:pt x="2449678" y="3162224"/>
                </a:lnTo>
                <a:lnTo>
                  <a:pt x="2449678" y="3188284"/>
                </a:lnTo>
                <a:lnTo>
                  <a:pt x="2476081" y="3188284"/>
                </a:lnTo>
                <a:lnTo>
                  <a:pt x="2476081" y="3214688"/>
                </a:lnTo>
                <a:lnTo>
                  <a:pt x="2502142" y="3214688"/>
                </a:lnTo>
                <a:close/>
                <a:moveTo>
                  <a:pt x="2638958" y="3213316"/>
                </a:moveTo>
                <a:lnTo>
                  <a:pt x="2638958" y="3187941"/>
                </a:lnTo>
                <a:lnTo>
                  <a:pt x="2664333" y="3187941"/>
                </a:lnTo>
                <a:lnTo>
                  <a:pt x="2664333" y="3162567"/>
                </a:lnTo>
                <a:lnTo>
                  <a:pt x="2638958" y="3162567"/>
                </a:lnTo>
                <a:lnTo>
                  <a:pt x="2638958" y="3137192"/>
                </a:lnTo>
                <a:lnTo>
                  <a:pt x="2613584" y="3137192"/>
                </a:lnTo>
                <a:lnTo>
                  <a:pt x="2613584" y="3162567"/>
                </a:lnTo>
                <a:lnTo>
                  <a:pt x="2588209" y="3162567"/>
                </a:lnTo>
                <a:lnTo>
                  <a:pt x="2588209" y="3187941"/>
                </a:lnTo>
                <a:lnTo>
                  <a:pt x="2613584" y="3187941"/>
                </a:lnTo>
                <a:lnTo>
                  <a:pt x="2613584" y="3213316"/>
                </a:lnTo>
                <a:lnTo>
                  <a:pt x="2638958" y="3213316"/>
                </a:lnTo>
                <a:close/>
                <a:moveTo>
                  <a:pt x="2432876" y="3349104"/>
                </a:moveTo>
                <a:lnTo>
                  <a:pt x="2432876" y="3324758"/>
                </a:lnTo>
                <a:lnTo>
                  <a:pt x="2457221" y="3324758"/>
                </a:lnTo>
                <a:lnTo>
                  <a:pt x="2457221" y="3300070"/>
                </a:lnTo>
                <a:lnTo>
                  <a:pt x="2432876" y="3300070"/>
                </a:lnTo>
                <a:lnTo>
                  <a:pt x="2432876" y="3275724"/>
                </a:lnTo>
                <a:lnTo>
                  <a:pt x="2408187" y="3275724"/>
                </a:lnTo>
                <a:lnTo>
                  <a:pt x="2408187" y="3300070"/>
                </a:lnTo>
                <a:lnTo>
                  <a:pt x="2383841" y="3300070"/>
                </a:lnTo>
                <a:lnTo>
                  <a:pt x="2383841" y="3324758"/>
                </a:lnTo>
                <a:lnTo>
                  <a:pt x="2408187" y="3324758"/>
                </a:lnTo>
                <a:lnTo>
                  <a:pt x="2408187" y="3349104"/>
                </a:lnTo>
                <a:lnTo>
                  <a:pt x="2432876" y="3349104"/>
                </a:lnTo>
                <a:close/>
                <a:moveTo>
                  <a:pt x="2708224" y="3078213"/>
                </a:moveTo>
                <a:lnTo>
                  <a:pt x="2708224" y="3051467"/>
                </a:lnTo>
                <a:lnTo>
                  <a:pt x="2734970" y="3051467"/>
                </a:lnTo>
                <a:lnTo>
                  <a:pt x="2734970" y="3024721"/>
                </a:lnTo>
                <a:lnTo>
                  <a:pt x="2708224" y="3024721"/>
                </a:lnTo>
                <a:lnTo>
                  <a:pt x="2708224" y="2997975"/>
                </a:lnTo>
                <a:lnTo>
                  <a:pt x="2681478" y="2997975"/>
                </a:lnTo>
                <a:lnTo>
                  <a:pt x="2681478" y="3024721"/>
                </a:lnTo>
                <a:lnTo>
                  <a:pt x="2654732" y="3024721"/>
                </a:lnTo>
                <a:lnTo>
                  <a:pt x="2654732" y="3051467"/>
                </a:lnTo>
                <a:lnTo>
                  <a:pt x="2681478" y="3051467"/>
                </a:lnTo>
                <a:lnTo>
                  <a:pt x="2681478" y="3078213"/>
                </a:lnTo>
                <a:lnTo>
                  <a:pt x="2708224" y="3078213"/>
                </a:lnTo>
                <a:close/>
                <a:moveTo>
                  <a:pt x="2365667" y="3216402"/>
                </a:moveTo>
                <a:lnTo>
                  <a:pt x="2365667" y="3188970"/>
                </a:lnTo>
                <a:lnTo>
                  <a:pt x="2393099" y="3188970"/>
                </a:lnTo>
                <a:lnTo>
                  <a:pt x="2393099" y="3161538"/>
                </a:lnTo>
                <a:lnTo>
                  <a:pt x="2365667" y="3161538"/>
                </a:lnTo>
                <a:lnTo>
                  <a:pt x="2365667" y="3134106"/>
                </a:lnTo>
                <a:lnTo>
                  <a:pt x="2338235" y="3134106"/>
                </a:lnTo>
                <a:lnTo>
                  <a:pt x="2338235" y="3161538"/>
                </a:lnTo>
                <a:lnTo>
                  <a:pt x="2310803" y="3161538"/>
                </a:lnTo>
                <a:lnTo>
                  <a:pt x="2310803" y="3188970"/>
                </a:lnTo>
                <a:lnTo>
                  <a:pt x="2338235" y="3188970"/>
                </a:lnTo>
                <a:lnTo>
                  <a:pt x="2338235" y="3216402"/>
                </a:lnTo>
                <a:lnTo>
                  <a:pt x="2365667" y="3216402"/>
                </a:lnTo>
                <a:close/>
                <a:moveTo>
                  <a:pt x="2159242" y="3351162"/>
                </a:moveTo>
                <a:lnTo>
                  <a:pt x="2159242" y="3325444"/>
                </a:lnTo>
                <a:lnTo>
                  <a:pt x="2184959" y="3325444"/>
                </a:lnTo>
                <a:lnTo>
                  <a:pt x="2184959" y="3299384"/>
                </a:lnTo>
                <a:lnTo>
                  <a:pt x="2159242" y="3299384"/>
                </a:lnTo>
                <a:lnTo>
                  <a:pt x="2159242" y="3273666"/>
                </a:lnTo>
                <a:lnTo>
                  <a:pt x="2133181" y="3273666"/>
                </a:lnTo>
                <a:lnTo>
                  <a:pt x="2133181" y="3299384"/>
                </a:lnTo>
                <a:lnTo>
                  <a:pt x="2107463" y="3299384"/>
                </a:lnTo>
                <a:lnTo>
                  <a:pt x="2107463" y="3325444"/>
                </a:lnTo>
                <a:lnTo>
                  <a:pt x="2133181" y="3325444"/>
                </a:lnTo>
                <a:lnTo>
                  <a:pt x="2133181" y="3351162"/>
                </a:lnTo>
                <a:lnTo>
                  <a:pt x="2159242" y="3351162"/>
                </a:lnTo>
                <a:close/>
                <a:moveTo>
                  <a:pt x="2228850" y="3217088"/>
                </a:moveTo>
                <a:lnTo>
                  <a:pt x="2228850" y="3189313"/>
                </a:lnTo>
                <a:lnTo>
                  <a:pt x="2256625" y="3189313"/>
                </a:lnTo>
                <a:lnTo>
                  <a:pt x="2256625" y="3161195"/>
                </a:lnTo>
                <a:lnTo>
                  <a:pt x="2228850" y="3161195"/>
                </a:lnTo>
                <a:lnTo>
                  <a:pt x="2228850" y="3133420"/>
                </a:lnTo>
                <a:lnTo>
                  <a:pt x="2200732" y="3133420"/>
                </a:lnTo>
                <a:lnTo>
                  <a:pt x="2200732" y="3161195"/>
                </a:lnTo>
                <a:lnTo>
                  <a:pt x="2172958" y="3161195"/>
                </a:lnTo>
                <a:lnTo>
                  <a:pt x="2172958" y="3189313"/>
                </a:lnTo>
                <a:lnTo>
                  <a:pt x="2200732" y="3189313"/>
                </a:lnTo>
                <a:lnTo>
                  <a:pt x="2200732" y="3217088"/>
                </a:lnTo>
                <a:lnTo>
                  <a:pt x="2228850" y="3217088"/>
                </a:lnTo>
                <a:close/>
                <a:moveTo>
                  <a:pt x="2296058" y="3350476"/>
                </a:moveTo>
                <a:lnTo>
                  <a:pt x="2296058" y="3325101"/>
                </a:lnTo>
                <a:lnTo>
                  <a:pt x="2321433" y="3325101"/>
                </a:lnTo>
                <a:lnTo>
                  <a:pt x="2321433" y="3299727"/>
                </a:lnTo>
                <a:lnTo>
                  <a:pt x="2296058" y="3299727"/>
                </a:lnTo>
                <a:lnTo>
                  <a:pt x="2296058" y="3274352"/>
                </a:lnTo>
                <a:lnTo>
                  <a:pt x="2270684" y="3274352"/>
                </a:lnTo>
                <a:lnTo>
                  <a:pt x="2270684" y="3299727"/>
                </a:lnTo>
                <a:lnTo>
                  <a:pt x="2245309" y="3299727"/>
                </a:lnTo>
                <a:lnTo>
                  <a:pt x="2245309" y="3325101"/>
                </a:lnTo>
                <a:lnTo>
                  <a:pt x="2270684" y="3325101"/>
                </a:lnTo>
                <a:lnTo>
                  <a:pt x="2270684" y="3350476"/>
                </a:lnTo>
                <a:lnTo>
                  <a:pt x="2296058" y="3350476"/>
                </a:lnTo>
                <a:close/>
                <a:moveTo>
                  <a:pt x="2844698" y="3076156"/>
                </a:moveTo>
                <a:lnTo>
                  <a:pt x="2844698" y="3050781"/>
                </a:lnTo>
                <a:lnTo>
                  <a:pt x="2870073" y="3050781"/>
                </a:lnTo>
                <a:lnTo>
                  <a:pt x="2870073" y="3025407"/>
                </a:lnTo>
                <a:lnTo>
                  <a:pt x="2844698" y="3025407"/>
                </a:lnTo>
                <a:lnTo>
                  <a:pt x="2844698" y="3000032"/>
                </a:lnTo>
                <a:lnTo>
                  <a:pt x="2819324" y="3000032"/>
                </a:lnTo>
                <a:lnTo>
                  <a:pt x="2819324" y="3025407"/>
                </a:lnTo>
                <a:lnTo>
                  <a:pt x="2793949" y="3025407"/>
                </a:lnTo>
                <a:lnTo>
                  <a:pt x="2793949" y="3050781"/>
                </a:lnTo>
                <a:lnTo>
                  <a:pt x="2819324" y="3050781"/>
                </a:lnTo>
                <a:lnTo>
                  <a:pt x="2819324" y="3076156"/>
                </a:lnTo>
                <a:lnTo>
                  <a:pt x="2844698" y="3076156"/>
                </a:lnTo>
                <a:close/>
                <a:moveTo>
                  <a:pt x="3256178" y="2527516"/>
                </a:moveTo>
                <a:lnTo>
                  <a:pt x="3256178" y="2502141"/>
                </a:lnTo>
                <a:lnTo>
                  <a:pt x="3281553" y="2502141"/>
                </a:lnTo>
                <a:lnTo>
                  <a:pt x="3281553" y="2476767"/>
                </a:lnTo>
                <a:lnTo>
                  <a:pt x="3256178" y="2476767"/>
                </a:lnTo>
                <a:lnTo>
                  <a:pt x="3256178" y="2451392"/>
                </a:lnTo>
                <a:lnTo>
                  <a:pt x="3230804" y="2451392"/>
                </a:lnTo>
                <a:lnTo>
                  <a:pt x="3230804" y="2476767"/>
                </a:lnTo>
                <a:lnTo>
                  <a:pt x="3205429" y="2476767"/>
                </a:lnTo>
                <a:lnTo>
                  <a:pt x="3205429" y="2502141"/>
                </a:lnTo>
                <a:lnTo>
                  <a:pt x="3230804" y="2502141"/>
                </a:lnTo>
                <a:lnTo>
                  <a:pt x="3230804" y="2527516"/>
                </a:lnTo>
                <a:lnTo>
                  <a:pt x="3256178" y="2527516"/>
                </a:lnTo>
                <a:close/>
                <a:moveTo>
                  <a:pt x="3187598" y="2664676"/>
                </a:moveTo>
                <a:lnTo>
                  <a:pt x="3187598" y="2639301"/>
                </a:lnTo>
                <a:lnTo>
                  <a:pt x="3212973" y="2639301"/>
                </a:lnTo>
                <a:lnTo>
                  <a:pt x="3212973" y="2613927"/>
                </a:lnTo>
                <a:lnTo>
                  <a:pt x="3187598" y="2613927"/>
                </a:lnTo>
                <a:lnTo>
                  <a:pt x="3187598" y="2588552"/>
                </a:lnTo>
                <a:lnTo>
                  <a:pt x="3162224" y="2588552"/>
                </a:lnTo>
                <a:lnTo>
                  <a:pt x="3162224" y="2613927"/>
                </a:lnTo>
                <a:lnTo>
                  <a:pt x="3136849" y="2613927"/>
                </a:lnTo>
                <a:lnTo>
                  <a:pt x="3136849" y="2639301"/>
                </a:lnTo>
                <a:lnTo>
                  <a:pt x="3162224" y="2639301"/>
                </a:lnTo>
                <a:lnTo>
                  <a:pt x="3162224" y="2664676"/>
                </a:lnTo>
                <a:lnTo>
                  <a:pt x="3187598" y="2664676"/>
                </a:lnTo>
                <a:close/>
                <a:moveTo>
                  <a:pt x="3324416" y="2389670"/>
                </a:moveTo>
                <a:lnTo>
                  <a:pt x="3324416" y="2364638"/>
                </a:lnTo>
                <a:lnTo>
                  <a:pt x="3349447" y="2364638"/>
                </a:lnTo>
                <a:lnTo>
                  <a:pt x="3349447" y="2339950"/>
                </a:lnTo>
                <a:lnTo>
                  <a:pt x="3324416" y="2339950"/>
                </a:lnTo>
                <a:lnTo>
                  <a:pt x="3324416" y="2314918"/>
                </a:lnTo>
                <a:lnTo>
                  <a:pt x="3299727" y="2314918"/>
                </a:lnTo>
                <a:lnTo>
                  <a:pt x="3299727" y="2339950"/>
                </a:lnTo>
                <a:lnTo>
                  <a:pt x="3274695" y="2339950"/>
                </a:lnTo>
                <a:lnTo>
                  <a:pt x="3274695" y="2364638"/>
                </a:lnTo>
                <a:lnTo>
                  <a:pt x="3299727" y="2364638"/>
                </a:lnTo>
                <a:lnTo>
                  <a:pt x="3299727" y="2389670"/>
                </a:lnTo>
                <a:lnTo>
                  <a:pt x="3324416" y="2389670"/>
                </a:lnTo>
                <a:close/>
                <a:moveTo>
                  <a:pt x="3118676" y="2801150"/>
                </a:moveTo>
                <a:lnTo>
                  <a:pt x="3118676" y="2776118"/>
                </a:lnTo>
                <a:lnTo>
                  <a:pt x="3143707" y="2776118"/>
                </a:lnTo>
                <a:lnTo>
                  <a:pt x="3143707" y="2751430"/>
                </a:lnTo>
                <a:lnTo>
                  <a:pt x="3118676" y="2751430"/>
                </a:lnTo>
                <a:lnTo>
                  <a:pt x="3118676" y="2726398"/>
                </a:lnTo>
                <a:lnTo>
                  <a:pt x="3093987" y="2726398"/>
                </a:lnTo>
                <a:lnTo>
                  <a:pt x="3093987" y="2751430"/>
                </a:lnTo>
                <a:lnTo>
                  <a:pt x="3068955" y="2751430"/>
                </a:lnTo>
                <a:lnTo>
                  <a:pt x="3068955" y="2776118"/>
                </a:lnTo>
                <a:lnTo>
                  <a:pt x="3093987" y="2776118"/>
                </a:lnTo>
                <a:lnTo>
                  <a:pt x="3093987" y="2801150"/>
                </a:lnTo>
                <a:lnTo>
                  <a:pt x="3118676" y="2801150"/>
                </a:lnTo>
                <a:close/>
                <a:moveTo>
                  <a:pt x="2913622" y="2940368"/>
                </a:moveTo>
                <a:lnTo>
                  <a:pt x="2913622" y="2913964"/>
                </a:lnTo>
                <a:lnTo>
                  <a:pt x="2940025" y="2913964"/>
                </a:lnTo>
                <a:lnTo>
                  <a:pt x="2940025" y="2887904"/>
                </a:lnTo>
                <a:lnTo>
                  <a:pt x="2913622" y="2887904"/>
                </a:lnTo>
                <a:lnTo>
                  <a:pt x="2913622" y="2861501"/>
                </a:lnTo>
                <a:lnTo>
                  <a:pt x="2887561" y="2861501"/>
                </a:lnTo>
                <a:lnTo>
                  <a:pt x="2887561" y="2887904"/>
                </a:lnTo>
                <a:lnTo>
                  <a:pt x="2861158" y="2887904"/>
                </a:lnTo>
                <a:lnTo>
                  <a:pt x="2861158" y="2913964"/>
                </a:lnTo>
                <a:lnTo>
                  <a:pt x="2887561" y="2913964"/>
                </a:lnTo>
                <a:lnTo>
                  <a:pt x="2887561" y="2940368"/>
                </a:lnTo>
                <a:lnTo>
                  <a:pt x="2913622" y="2940368"/>
                </a:lnTo>
                <a:close/>
                <a:moveTo>
                  <a:pt x="3050096" y="2937624"/>
                </a:moveTo>
                <a:lnTo>
                  <a:pt x="3050096" y="2913278"/>
                </a:lnTo>
                <a:lnTo>
                  <a:pt x="3074441" y="2913278"/>
                </a:lnTo>
                <a:lnTo>
                  <a:pt x="3074441" y="2888590"/>
                </a:lnTo>
                <a:lnTo>
                  <a:pt x="3050096" y="2888590"/>
                </a:lnTo>
                <a:lnTo>
                  <a:pt x="3050096" y="2864244"/>
                </a:lnTo>
                <a:lnTo>
                  <a:pt x="3025407" y="2864244"/>
                </a:lnTo>
                <a:lnTo>
                  <a:pt x="3025407" y="2888590"/>
                </a:lnTo>
                <a:lnTo>
                  <a:pt x="3001061" y="2888590"/>
                </a:lnTo>
                <a:lnTo>
                  <a:pt x="3001061" y="2913278"/>
                </a:lnTo>
                <a:lnTo>
                  <a:pt x="3025407" y="2913278"/>
                </a:lnTo>
                <a:lnTo>
                  <a:pt x="3025407" y="2937624"/>
                </a:lnTo>
                <a:lnTo>
                  <a:pt x="3050096" y="2937624"/>
                </a:lnTo>
                <a:close/>
                <a:moveTo>
                  <a:pt x="3392653" y="2251481"/>
                </a:moveTo>
                <a:lnTo>
                  <a:pt x="3392653" y="2227136"/>
                </a:lnTo>
                <a:lnTo>
                  <a:pt x="3416999" y="2227136"/>
                </a:lnTo>
                <a:lnTo>
                  <a:pt x="3416999" y="2203133"/>
                </a:lnTo>
                <a:lnTo>
                  <a:pt x="3392653" y="2203133"/>
                </a:lnTo>
                <a:lnTo>
                  <a:pt x="3392653" y="2178787"/>
                </a:lnTo>
                <a:lnTo>
                  <a:pt x="3368650" y="2178787"/>
                </a:lnTo>
                <a:lnTo>
                  <a:pt x="3368650" y="2203133"/>
                </a:lnTo>
                <a:lnTo>
                  <a:pt x="3344304" y="2203133"/>
                </a:lnTo>
                <a:lnTo>
                  <a:pt x="3344304" y="2227136"/>
                </a:lnTo>
                <a:lnTo>
                  <a:pt x="3368650" y="2227136"/>
                </a:lnTo>
                <a:lnTo>
                  <a:pt x="3368650" y="2251481"/>
                </a:lnTo>
                <a:lnTo>
                  <a:pt x="3392653" y="2251481"/>
                </a:lnTo>
                <a:close/>
                <a:moveTo>
                  <a:pt x="2777490" y="2943111"/>
                </a:moveTo>
                <a:lnTo>
                  <a:pt x="2777490" y="2914993"/>
                </a:lnTo>
                <a:lnTo>
                  <a:pt x="2805608" y="2914993"/>
                </a:lnTo>
                <a:lnTo>
                  <a:pt x="2805608" y="2886875"/>
                </a:lnTo>
                <a:lnTo>
                  <a:pt x="2777490" y="2886875"/>
                </a:lnTo>
                <a:lnTo>
                  <a:pt x="2777490" y="2858757"/>
                </a:lnTo>
                <a:lnTo>
                  <a:pt x="2749372" y="2858757"/>
                </a:lnTo>
                <a:lnTo>
                  <a:pt x="2749372" y="2886875"/>
                </a:lnTo>
                <a:lnTo>
                  <a:pt x="2721254" y="2886875"/>
                </a:lnTo>
                <a:lnTo>
                  <a:pt x="2721254" y="2914993"/>
                </a:lnTo>
                <a:lnTo>
                  <a:pt x="2749372" y="2914993"/>
                </a:lnTo>
                <a:lnTo>
                  <a:pt x="2749372" y="2943111"/>
                </a:lnTo>
                <a:lnTo>
                  <a:pt x="2777490" y="2943111"/>
                </a:lnTo>
                <a:close/>
                <a:moveTo>
                  <a:pt x="2982544" y="2804236"/>
                </a:moveTo>
                <a:lnTo>
                  <a:pt x="2982544" y="2777147"/>
                </a:lnTo>
                <a:lnTo>
                  <a:pt x="3009634" y="2777147"/>
                </a:lnTo>
                <a:lnTo>
                  <a:pt x="3009634" y="2750401"/>
                </a:lnTo>
                <a:lnTo>
                  <a:pt x="2982544" y="2750401"/>
                </a:lnTo>
                <a:lnTo>
                  <a:pt x="2982544" y="2723312"/>
                </a:lnTo>
                <a:lnTo>
                  <a:pt x="2955798" y="2723312"/>
                </a:lnTo>
                <a:lnTo>
                  <a:pt x="2955798" y="2750401"/>
                </a:lnTo>
                <a:lnTo>
                  <a:pt x="2928709" y="2750401"/>
                </a:lnTo>
                <a:lnTo>
                  <a:pt x="2928709" y="2777147"/>
                </a:lnTo>
                <a:lnTo>
                  <a:pt x="2955798" y="2777147"/>
                </a:lnTo>
                <a:lnTo>
                  <a:pt x="2955798" y="2804236"/>
                </a:lnTo>
                <a:lnTo>
                  <a:pt x="2982544" y="2804236"/>
                </a:lnTo>
                <a:close/>
                <a:moveTo>
                  <a:pt x="1584884" y="531152"/>
                </a:moveTo>
                <a:lnTo>
                  <a:pt x="1584884" y="556527"/>
                </a:lnTo>
                <a:lnTo>
                  <a:pt x="1559509" y="556527"/>
                </a:lnTo>
                <a:lnTo>
                  <a:pt x="1559509" y="581901"/>
                </a:lnTo>
                <a:lnTo>
                  <a:pt x="1584884" y="581901"/>
                </a:lnTo>
                <a:lnTo>
                  <a:pt x="1584884" y="607276"/>
                </a:lnTo>
                <a:lnTo>
                  <a:pt x="1610258" y="607276"/>
                </a:lnTo>
                <a:lnTo>
                  <a:pt x="1610258" y="581901"/>
                </a:lnTo>
                <a:lnTo>
                  <a:pt x="1635633" y="581901"/>
                </a:lnTo>
                <a:lnTo>
                  <a:pt x="1635633" y="556527"/>
                </a:lnTo>
                <a:lnTo>
                  <a:pt x="1610258" y="556527"/>
                </a:lnTo>
                <a:lnTo>
                  <a:pt x="1610258" y="531152"/>
                </a:lnTo>
                <a:lnTo>
                  <a:pt x="1584884" y="531152"/>
                </a:lnTo>
                <a:close/>
                <a:moveTo>
                  <a:pt x="1544764" y="2947911"/>
                </a:moveTo>
                <a:lnTo>
                  <a:pt x="1544764" y="2916707"/>
                </a:lnTo>
                <a:lnTo>
                  <a:pt x="1575968" y="2916707"/>
                </a:lnTo>
                <a:lnTo>
                  <a:pt x="1575968" y="2885161"/>
                </a:lnTo>
                <a:lnTo>
                  <a:pt x="1544764" y="2885161"/>
                </a:lnTo>
                <a:lnTo>
                  <a:pt x="1544764" y="2853957"/>
                </a:lnTo>
                <a:lnTo>
                  <a:pt x="1513218" y="2853957"/>
                </a:lnTo>
                <a:lnTo>
                  <a:pt x="1513218" y="2885161"/>
                </a:lnTo>
                <a:lnTo>
                  <a:pt x="1482014" y="2885161"/>
                </a:lnTo>
                <a:lnTo>
                  <a:pt x="1482014" y="2916707"/>
                </a:lnTo>
                <a:lnTo>
                  <a:pt x="1513218" y="2916707"/>
                </a:lnTo>
                <a:lnTo>
                  <a:pt x="1513218" y="2947911"/>
                </a:lnTo>
                <a:lnTo>
                  <a:pt x="1544764" y="2947911"/>
                </a:lnTo>
                <a:close/>
                <a:moveTo>
                  <a:pt x="1339024" y="2811094"/>
                </a:moveTo>
                <a:lnTo>
                  <a:pt x="1339024" y="2779547"/>
                </a:lnTo>
                <a:lnTo>
                  <a:pt x="1370571" y="2779547"/>
                </a:lnTo>
                <a:lnTo>
                  <a:pt x="1370571" y="2748001"/>
                </a:lnTo>
                <a:lnTo>
                  <a:pt x="1339024" y="2748001"/>
                </a:lnTo>
                <a:lnTo>
                  <a:pt x="1339024" y="2716454"/>
                </a:lnTo>
                <a:lnTo>
                  <a:pt x="1307478" y="2716454"/>
                </a:lnTo>
                <a:lnTo>
                  <a:pt x="1307478" y="2748001"/>
                </a:lnTo>
                <a:lnTo>
                  <a:pt x="1275931" y="2748001"/>
                </a:lnTo>
                <a:lnTo>
                  <a:pt x="1275931" y="2779547"/>
                </a:lnTo>
                <a:lnTo>
                  <a:pt x="1307478" y="2779547"/>
                </a:lnTo>
                <a:lnTo>
                  <a:pt x="1307478" y="2811094"/>
                </a:lnTo>
                <a:lnTo>
                  <a:pt x="1339024" y="2811094"/>
                </a:lnTo>
                <a:close/>
                <a:moveTo>
                  <a:pt x="1201179" y="2809380"/>
                </a:moveTo>
                <a:lnTo>
                  <a:pt x="1201179" y="2778862"/>
                </a:lnTo>
                <a:lnTo>
                  <a:pt x="1231697" y="2778862"/>
                </a:lnTo>
                <a:lnTo>
                  <a:pt x="1231697" y="2748686"/>
                </a:lnTo>
                <a:lnTo>
                  <a:pt x="1201179" y="2748686"/>
                </a:lnTo>
                <a:lnTo>
                  <a:pt x="1201179" y="2718168"/>
                </a:lnTo>
                <a:lnTo>
                  <a:pt x="1171003" y="2718168"/>
                </a:lnTo>
                <a:lnTo>
                  <a:pt x="1171003" y="2748686"/>
                </a:lnTo>
                <a:lnTo>
                  <a:pt x="1140485" y="2748686"/>
                </a:lnTo>
                <a:lnTo>
                  <a:pt x="1140485" y="2778862"/>
                </a:lnTo>
                <a:lnTo>
                  <a:pt x="1171003" y="2778862"/>
                </a:lnTo>
                <a:lnTo>
                  <a:pt x="1171003" y="2809380"/>
                </a:lnTo>
                <a:lnTo>
                  <a:pt x="1201179" y="2809380"/>
                </a:lnTo>
                <a:close/>
                <a:moveTo>
                  <a:pt x="1476527" y="2812123"/>
                </a:moveTo>
                <a:lnTo>
                  <a:pt x="1476527" y="2779890"/>
                </a:lnTo>
                <a:lnTo>
                  <a:pt x="1508760" y="2779890"/>
                </a:lnTo>
                <a:lnTo>
                  <a:pt x="1508760" y="2747658"/>
                </a:lnTo>
                <a:lnTo>
                  <a:pt x="1476527" y="2747658"/>
                </a:lnTo>
                <a:lnTo>
                  <a:pt x="1476527" y="2715425"/>
                </a:lnTo>
                <a:lnTo>
                  <a:pt x="1444295" y="2715425"/>
                </a:lnTo>
                <a:lnTo>
                  <a:pt x="1444295" y="2747658"/>
                </a:lnTo>
                <a:lnTo>
                  <a:pt x="1412062" y="2747658"/>
                </a:lnTo>
                <a:lnTo>
                  <a:pt x="1412062" y="2779890"/>
                </a:lnTo>
                <a:lnTo>
                  <a:pt x="1444295" y="2779890"/>
                </a:lnTo>
                <a:lnTo>
                  <a:pt x="1444295" y="2812123"/>
                </a:lnTo>
                <a:lnTo>
                  <a:pt x="1476527" y="2812123"/>
                </a:lnTo>
                <a:close/>
                <a:moveTo>
                  <a:pt x="1406919" y="2946540"/>
                </a:moveTo>
                <a:lnTo>
                  <a:pt x="1406919" y="2916022"/>
                </a:lnTo>
                <a:lnTo>
                  <a:pt x="1437437" y="2916022"/>
                </a:lnTo>
                <a:lnTo>
                  <a:pt x="1437437" y="2885846"/>
                </a:lnTo>
                <a:lnTo>
                  <a:pt x="1406919" y="2885846"/>
                </a:lnTo>
                <a:lnTo>
                  <a:pt x="1406919" y="2855328"/>
                </a:lnTo>
                <a:lnTo>
                  <a:pt x="1376743" y="2855328"/>
                </a:lnTo>
                <a:lnTo>
                  <a:pt x="1376743" y="2885846"/>
                </a:lnTo>
                <a:lnTo>
                  <a:pt x="1346225" y="2885846"/>
                </a:lnTo>
                <a:lnTo>
                  <a:pt x="1346225" y="2916022"/>
                </a:lnTo>
                <a:lnTo>
                  <a:pt x="1376743" y="2916022"/>
                </a:lnTo>
                <a:lnTo>
                  <a:pt x="1376743" y="2946540"/>
                </a:lnTo>
                <a:lnTo>
                  <a:pt x="1406919" y="2946540"/>
                </a:lnTo>
                <a:close/>
                <a:moveTo>
                  <a:pt x="1269416" y="2945168"/>
                </a:moveTo>
                <a:lnTo>
                  <a:pt x="1269416" y="2915679"/>
                </a:lnTo>
                <a:lnTo>
                  <a:pt x="1298905" y="2915679"/>
                </a:lnTo>
                <a:lnTo>
                  <a:pt x="1298905" y="2886189"/>
                </a:lnTo>
                <a:lnTo>
                  <a:pt x="1269416" y="2886189"/>
                </a:lnTo>
                <a:lnTo>
                  <a:pt x="1269416" y="2856700"/>
                </a:lnTo>
                <a:lnTo>
                  <a:pt x="1239926" y="2856700"/>
                </a:lnTo>
                <a:lnTo>
                  <a:pt x="1239926" y="2886189"/>
                </a:lnTo>
                <a:lnTo>
                  <a:pt x="1210437" y="2886189"/>
                </a:lnTo>
                <a:lnTo>
                  <a:pt x="1210437" y="2915679"/>
                </a:lnTo>
                <a:lnTo>
                  <a:pt x="1239926" y="2915679"/>
                </a:lnTo>
                <a:lnTo>
                  <a:pt x="1239926" y="2945168"/>
                </a:lnTo>
                <a:lnTo>
                  <a:pt x="1269416" y="2945168"/>
                </a:lnTo>
                <a:close/>
                <a:moveTo>
                  <a:pt x="926516" y="2534031"/>
                </a:moveTo>
                <a:lnTo>
                  <a:pt x="926516" y="2504199"/>
                </a:lnTo>
                <a:lnTo>
                  <a:pt x="956348" y="2504199"/>
                </a:lnTo>
                <a:lnTo>
                  <a:pt x="956348" y="2474709"/>
                </a:lnTo>
                <a:lnTo>
                  <a:pt x="926516" y="2474709"/>
                </a:lnTo>
                <a:lnTo>
                  <a:pt x="926516" y="2444877"/>
                </a:lnTo>
                <a:lnTo>
                  <a:pt x="897026" y="2444877"/>
                </a:lnTo>
                <a:lnTo>
                  <a:pt x="897026" y="2474709"/>
                </a:lnTo>
                <a:lnTo>
                  <a:pt x="867194" y="2474709"/>
                </a:lnTo>
                <a:lnTo>
                  <a:pt x="867194" y="2504199"/>
                </a:lnTo>
                <a:lnTo>
                  <a:pt x="897026" y="2504199"/>
                </a:lnTo>
                <a:lnTo>
                  <a:pt x="897026" y="2534031"/>
                </a:lnTo>
                <a:lnTo>
                  <a:pt x="926516" y="2534031"/>
                </a:lnTo>
                <a:close/>
                <a:moveTo>
                  <a:pt x="995096" y="2670848"/>
                </a:moveTo>
                <a:lnTo>
                  <a:pt x="995096" y="2641359"/>
                </a:lnTo>
                <a:lnTo>
                  <a:pt x="1024585" y="2641359"/>
                </a:lnTo>
                <a:lnTo>
                  <a:pt x="1024585" y="2611869"/>
                </a:lnTo>
                <a:lnTo>
                  <a:pt x="995096" y="2611869"/>
                </a:lnTo>
                <a:lnTo>
                  <a:pt x="995096" y="2582380"/>
                </a:lnTo>
                <a:lnTo>
                  <a:pt x="965606" y="2582380"/>
                </a:lnTo>
                <a:lnTo>
                  <a:pt x="965606" y="2611869"/>
                </a:lnTo>
                <a:lnTo>
                  <a:pt x="936117" y="2611869"/>
                </a:lnTo>
                <a:lnTo>
                  <a:pt x="936117" y="2641359"/>
                </a:lnTo>
                <a:lnTo>
                  <a:pt x="965606" y="2641359"/>
                </a:lnTo>
                <a:lnTo>
                  <a:pt x="965606" y="2670848"/>
                </a:lnTo>
                <a:lnTo>
                  <a:pt x="995096" y="2670848"/>
                </a:lnTo>
                <a:close/>
                <a:moveTo>
                  <a:pt x="1132942" y="2673248"/>
                </a:moveTo>
                <a:lnTo>
                  <a:pt x="1132942" y="2642045"/>
                </a:lnTo>
                <a:lnTo>
                  <a:pt x="1164145" y="2642045"/>
                </a:lnTo>
                <a:lnTo>
                  <a:pt x="1164145" y="2611184"/>
                </a:lnTo>
                <a:lnTo>
                  <a:pt x="1132942" y="2611184"/>
                </a:lnTo>
                <a:lnTo>
                  <a:pt x="1132942" y="2579980"/>
                </a:lnTo>
                <a:lnTo>
                  <a:pt x="1102081" y="2579980"/>
                </a:lnTo>
                <a:lnTo>
                  <a:pt x="1102081" y="2611184"/>
                </a:lnTo>
                <a:lnTo>
                  <a:pt x="1070877" y="2611184"/>
                </a:lnTo>
                <a:lnTo>
                  <a:pt x="1070877" y="2642045"/>
                </a:lnTo>
                <a:lnTo>
                  <a:pt x="1102081" y="2642045"/>
                </a:lnTo>
                <a:lnTo>
                  <a:pt x="1102081" y="2673248"/>
                </a:lnTo>
                <a:lnTo>
                  <a:pt x="1132942" y="2673248"/>
                </a:lnTo>
                <a:close/>
                <a:moveTo>
                  <a:pt x="1063333" y="2807322"/>
                </a:moveTo>
                <a:lnTo>
                  <a:pt x="1063333" y="2778176"/>
                </a:lnTo>
                <a:lnTo>
                  <a:pt x="1092479" y="2778176"/>
                </a:lnTo>
                <a:lnTo>
                  <a:pt x="1092479" y="2749372"/>
                </a:lnTo>
                <a:lnTo>
                  <a:pt x="1063333" y="2749372"/>
                </a:lnTo>
                <a:lnTo>
                  <a:pt x="1063333" y="2720226"/>
                </a:lnTo>
                <a:lnTo>
                  <a:pt x="1034529" y="2720226"/>
                </a:lnTo>
                <a:lnTo>
                  <a:pt x="1034529" y="2749372"/>
                </a:lnTo>
                <a:lnTo>
                  <a:pt x="1005383" y="2749372"/>
                </a:lnTo>
                <a:lnTo>
                  <a:pt x="1005383" y="2778176"/>
                </a:lnTo>
                <a:lnTo>
                  <a:pt x="1034529" y="2778176"/>
                </a:lnTo>
                <a:lnTo>
                  <a:pt x="1034529" y="2807322"/>
                </a:lnTo>
                <a:lnTo>
                  <a:pt x="1063333" y="2807322"/>
                </a:lnTo>
                <a:close/>
                <a:moveTo>
                  <a:pt x="2161299" y="3083700"/>
                </a:moveTo>
                <a:lnTo>
                  <a:pt x="2161299" y="3053182"/>
                </a:lnTo>
                <a:lnTo>
                  <a:pt x="2191817" y="3053182"/>
                </a:lnTo>
                <a:lnTo>
                  <a:pt x="2191817" y="3023006"/>
                </a:lnTo>
                <a:lnTo>
                  <a:pt x="2161299" y="3023006"/>
                </a:lnTo>
                <a:lnTo>
                  <a:pt x="2161299" y="2992488"/>
                </a:lnTo>
                <a:lnTo>
                  <a:pt x="2131124" y="2992488"/>
                </a:lnTo>
                <a:lnTo>
                  <a:pt x="2131124" y="3023006"/>
                </a:lnTo>
                <a:lnTo>
                  <a:pt x="2100605" y="3023006"/>
                </a:lnTo>
                <a:lnTo>
                  <a:pt x="2100605" y="3053182"/>
                </a:lnTo>
                <a:lnTo>
                  <a:pt x="2131124" y="3053182"/>
                </a:lnTo>
                <a:lnTo>
                  <a:pt x="2131124" y="3083700"/>
                </a:lnTo>
                <a:lnTo>
                  <a:pt x="2161299" y="3083700"/>
                </a:lnTo>
                <a:close/>
                <a:moveTo>
                  <a:pt x="2093747" y="2949283"/>
                </a:moveTo>
                <a:lnTo>
                  <a:pt x="2093747" y="2917050"/>
                </a:lnTo>
                <a:lnTo>
                  <a:pt x="2125980" y="2917050"/>
                </a:lnTo>
                <a:lnTo>
                  <a:pt x="2125980" y="2884818"/>
                </a:lnTo>
                <a:lnTo>
                  <a:pt x="2093747" y="2884818"/>
                </a:lnTo>
                <a:lnTo>
                  <a:pt x="2093747" y="2852585"/>
                </a:lnTo>
                <a:lnTo>
                  <a:pt x="2061515" y="2852585"/>
                </a:lnTo>
                <a:lnTo>
                  <a:pt x="2061515" y="2884818"/>
                </a:lnTo>
                <a:lnTo>
                  <a:pt x="2029282" y="2884818"/>
                </a:lnTo>
                <a:lnTo>
                  <a:pt x="2029282" y="2917050"/>
                </a:lnTo>
                <a:lnTo>
                  <a:pt x="2061515" y="2917050"/>
                </a:lnTo>
                <a:lnTo>
                  <a:pt x="2061515" y="2949283"/>
                </a:lnTo>
                <a:lnTo>
                  <a:pt x="2093747" y="2949283"/>
                </a:lnTo>
                <a:close/>
                <a:moveTo>
                  <a:pt x="2230565" y="2948597"/>
                </a:moveTo>
                <a:lnTo>
                  <a:pt x="2230565" y="2916707"/>
                </a:lnTo>
                <a:lnTo>
                  <a:pt x="2262454" y="2916707"/>
                </a:lnTo>
                <a:lnTo>
                  <a:pt x="2262454" y="2885161"/>
                </a:lnTo>
                <a:lnTo>
                  <a:pt x="2230565" y="2885161"/>
                </a:lnTo>
                <a:lnTo>
                  <a:pt x="2230565" y="2853271"/>
                </a:lnTo>
                <a:lnTo>
                  <a:pt x="2199018" y="2853271"/>
                </a:lnTo>
                <a:lnTo>
                  <a:pt x="2199018" y="2885161"/>
                </a:lnTo>
                <a:lnTo>
                  <a:pt x="2167128" y="2885161"/>
                </a:lnTo>
                <a:lnTo>
                  <a:pt x="2167128" y="2916707"/>
                </a:lnTo>
                <a:lnTo>
                  <a:pt x="2199018" y="2916707"/>
                </a:lnTo>
                <a:lnTo>
                  <a:pt x="2199018" y="2948597"/>
                </a:lnTo>
                <a:lnTo>
                  <a:pt x="2230565" y="2948597"/>
                </a:lnTo>
                <a:close/>
                <a:moveTo>
                  <a:pt x="857936" y="2396871"/>
                </a:moveTo>
                <a:lnTo>
                  <a:pt x="857936" y="2367039"/>
                </a:lnTo>
                <a:lnTo>
                  <a:pt x="887768" y="2367039"/>
                </a:lnTo>
                <a:lnTo>
                  <a:pt x="887768" y="2337549"/>
                </a:lnTo>
                <a:lnTo>
                  <a:pt x="857936" y="2337549"/>
                </a:lnTo>
                <a:lnTo>
                  <a:pt x="857936" y="2307717"/>
                </a:lnTo>
                <a:lnTo>
                  <a:pt x="828446" y="2307717"/>
                </a:lnTo>
                <a:lnTo>
                  <a:pt x="828446" y="2337549"/>
                </a:lnTo>
                <a:lnTo>
                  <a:pt x="798614" y="2337549"/>
                </a:lnTo>
                <a:lnTo>
                  <a:pt x="798614" y="2367039"/>
                </a:lnTo>
                <a:lnTo>
                  <a:pt x="828446" y="2367039"/>
                </a:lnTo>
                <a:lnTo>
                  <a:pt x="828446" y="2396871"/>
                </a:lnTo>
                <a:lnTo>
                  <a:pt x="857936" y="2396871"/>
                </a:lnTo>
                <a:close/>
                <a:moveTo>
                  <a:pt x="1956587" y="2949283"/>
                </a:moveTo>
                <a:lnTo>
                  <a:pt x="1956587" y="2917050"/>
                </a:lnTo>
                <a:lnTo>
                  <a:pt x="1988820" y="2917050"/>
                </a:lnTo>
                <a:lnTo>
                  <a:pt x="1988820" y="2884818"/>
                </a:lnTo>
                <a:lnTo>
                  <a:pt x="1956587" y="2884818"/>
                </a:lnTo>
                <a:lnTo>
                  <a:pt x="1956587" y="2852585"/>
                </a:lnTo>
                <a:lnTo>
                  <a:pt x="1924355" y="2852585"/>
                </a:lnTo>
                <a:lnTo>
                  <a:pt x="1924355" y="2884818"/>
                </a:lnTo>
                <a:lnTo>
                  <a:pt x="1892122" y="2884818"/>
                </a:lnTo>
                <a:lnTo>
                  <a:pt x="1892122" y="2917050"/>
                </a:lnTo>
                <a:lnTo>
                  <a:pt x="1924355" y="2917050"/>
                </a:lnTo>
                <a:lnTo>
                  <a:pt x="1924355" y="2949283"/>
                </a:lnTo>
                <a:lnTo>
                  <a:pt x="1956587" y="2949283"/>
                </a:lnTo>
                <a:close/>
                <a:moveTo>
                  <a:pt x="1681924" y="2948597"/>
                </a:moveTo>
                <a:lnTo>
                  <a:pt x="1681924" y="2916707"/>
                </a:lnTo>
                <a:lnTo>
                  <a:pt x="1713814" y="2916707"/>
                </a:lnTo>
                <a:lnTo>
                  <a:pt x="1713814" y="2885161"/>
                </a:lnTo>
                <a:lnTo>
                  <a:pt x="1681924" y="2885161"/>
                </a:lnTo>
                <a:lnTo>
                  <a:pt x="1681924" y="2853271"/>
                </a:lnTo>
                <a:lnTo>
                  <a:pt x="1650378" y="2853271"/>
                </a:lnTo>
                <a:lnTo>
                  <a:pt x="1650378" y="2885161"/>
                </a:lnTo>
                <a:lnTo>
                  <a:pt x="1618488" y="2885161"/>
                </a:lnTo>
                <a:lnTo>
                  <a:pt x="1618488" y="2916707"/>
                </a:lnTo>
                <a:lnTo>
                  <a:pt x="1650378" y="2916707"/>
                </a:lnTo>
                <a:lnTo>
                  <a:pt x="1650378" y="2948597"/>
                </a:lnTo>
                <a:lnTo>
                  <a:pt x="1681924" y="2948597"/>
                </a:lnTo>
                <a:close/>
                <a:moveTo>
                  <a:pt x="1612659" y="3083014"/>
                </a:moveTo>
                <a:lnTo>
                  <a:pt x="1612659" y="3053182"/>
                </a:lnTo>
                <a:lnTo>
                  <a:pt x="1642491" y="3053182"/>
                </a:lnTo>
                <a:lnTo>
                  <a:pt x="1642491" y="3023006"/>
                </a:lnTo>
                <a:lnTo>
                  <a:pt x="1612659" y="3023006"/>
                </a:lnTo>
                <a:lnTo>
                  <a:pt x="1612659" y="2993174"/>
                </a:lnTo>
                <a:lnTo>
                  <a:pt x="1582483" y="2993174"/>
                </a:lnTo>
                <a:lnTo>
                  <a:pt x="1582483" y="3023006"/>
                </a:lnTo>
                <a:lnTo>
                  <a:pt x="1552651" y="3023006"/>
                </a:lnTo>
                <a:lnTo>
                  <a:pt x="1552651" y="3053182"/>
                </a:lnTo>
                <a:lnTo>
                  <a:pt x="1582483" y="3053182"/>
                </a:lnTo>
                <a:lnTo>
                  <a:pt x="1582483" y="3083014"/>
                </a:lnTo>
                <a:lnTo>
                  <a:pt x="1612659" y="3083014"/>
                </a:lnTo>
                <a:close/>
                <a:moveTo>
                  <a:pt x="1887322" y="3084043"/>
                </a:moveTo>
                <a:lnTo>
                  <a:pt x="1887322" y="3053525"/>
                </a:lnTo>
                <a:lnTo>
                  <a:pt x="1917840" y="3053525"/>
                </a:lnTo>
                <a:lnTo>
                  <a:pt x="1917840" y="3022664"/>
                </a:lnTo>
                <a:lnTo>
                  <a:pt x="1887322" y="3022664"/>
                </a:lnTo>
                <a:lnTo>
                  <a:pt x="1887322" y="2992145"/>
                </a:lnTo>
                <a:lnTo>
                  <a:pt x="1856461" y="2992145"/>
                </a:lnTo>
                <a:lnTo>
                  <a:pt x="1856461" y="3022664"/>
                </a:lnTo>
                <a:lnTo>
                  <a:pt x="1825942" y="3022664"/>
                </a:lnTo>
                <a:lnTo>
                  <a:pt x="1825942" y="3053525"/>
                </a:lnTo>
                <a:lnTo>
                  <a:pt x="1856461" y="3053525"/>
                </a:lnTo>
                <a:lnTo>
                  <a:pt x="1856461" y="3084043"/>
                </a:lnTo>
                <a:lnTo>
                  <a:pt x="1887322" y="3084043"/>
                </a:lnTo>
                <a:close/>
                <a:moveTo>
                  <a:pt x="1749819" y="3083700"/>
                </a:moveTo>
                <a:lnTo>
                  <a:pt x="1749819" y="3053182"/>
                </a:lnTo>
                <a:lnTo>
                  <a:pt x="1780337" y="3053182"/>
                </a:lnTo>
                <a:lnTo>
                  <a:pt x="1780337" y="3023006"/>
                </a:lnTo>
                <a:lnTo>
                  <a:pt x="1749819" y="3023006"/>
                </a:lnTo>
                <a:lnTo>
                  <a:pt x="1749819" y="2992488"/>
                </a:lnTo>
                <a:lnTo>
                  <a:pt x="1719643" y="2992488"/>
                </a:lnTo>
                <a:lnTo>
                  <a:pt x="1719643" y="3023006"/>
                </a:lnTo>
                <a:lnTo>
                  <a:pt x="1689125" y="3023006"/>
                </a:lnTo>
                <a:lnTo>
                  <a:pt x="1689125" y="3053182"/>
                </a:lnTo>
                <a:lnTo>
                  <a:pt x="1719643" y="3053182"/>
                </a:lnTo>
                <a:lnTo>
                  <a:pt x="1719643" y="3083700"/>
                </a:lnTo>
                <a:lnTo>
                  <a:pt x="1749819" y="3083700"/>
                </a:lnTo>
                <a:close/>
                <a:moveTo>
                  <a:pt x="1819427" y="2949283"/>
                </a:moveTo>
                <a:lnTo>
                  <a:pt x="1819427" y="2917050"/>
                </a:lnTo>
                <a:lnTo>
                  <a:pt x="1851660" y="2917050"/>
                </a:lnTo>
                <a:lnTo>
                  <a:pt x="1851660" y="2884818"/>
                </a:lnTo>
                <a:lnTo>
                  <a:pt x="1819427" y="2884818"/>
                </a:lnTo>
                <a:lnTo>
                  <a:pt x="1819427" y="2852585"/>
                </a:lnTo>
                <a:lnTo>
                  <a:pt x="1787195" y="2852585"/>
                </a:lnTo>
                <a:lnTo>
                  <a:pt x="1787195" y="2884818"/>
                </a:lnTo>
                <a:lnTo>
                  <a:pt x="1754962" y="2884818"/>
                </a:lnTo>
                <a:lnTo>
                  <a:pt x="1754962" y="2917050"/>
                </a:lnTo>
                <a:lnTo>
                  <a:pt x="1787195" y="2917050"/>
                </a:lnTo>
                <a:lnTo>
                  <a:pt x="1787195" y="2949283"/>
                </a:lnTo>
                <a:lnTo>
                  <a:pt x="1819427" y="2949283"/>
                </a:lnTo>
                <a:close/>
                <a:moveTo>
                  <a:pt x="2024482" y="3084043"/>
                </a:moveTo>
                <a:lnTo>
                  <a:pt x="2024482" y="3053525"/>
                </a:lnTo>
                <a:lnTo>
                  <a:pt x="2055000" y="3053525"/>
                </a:lnTo>
                <a:lnTo>
                  <a:pt x="2055000" y="3022664"/>
                </a:lnTo>
                <a:lnTo>
                  <a:pt x="2024482" y="3022664"/>
                </a:lnTo>
                <a:lnTo>
                  <a:pt x="2024482" y="2992145"/>
                </a:lnTo>
                <a:lnTo>
                  <a:pt x="1993621" y="2992145"/>
                </a:lnTo>
                <a:lnTo>
                  <a:pt x="1993621" y="3022664"/>
                </a:lnTo>
                <a:lnTo>
                  <a:pt x="1963102" y="3022664"/>
                </a:lnTo>
                <a:lnTo>
                  <a:pt x="1963102" y="3053525"/>
                </a:lnTo>
                <a:lnTo>
                  <a:pt x="1993621" y="3053525"/>
                </a:lnTo>
                <a:lnTo>
                  <a:pt x="1993621" y="3084043"/>
                </a:lnTo>
                <a:lnTo>
                  <a:pt x="2024482" y="3084043"/>
                </a:lnTo>
                <a:close/>
                <a:moveTo>
                  <a:pt x="1171003" y="1072248"/>
                </a:moveTo>
                <a:lnTo>
                  <a:pt x="1171003" y="1102766"/>
                </a:lnTo>
                <a:lnTo>
                  <a:pt x="1140485" y="1102766"/>
                </a:lnTo>
                <a:lnTo>
                  <a:pt x="1140485" y="1132942"/>
                </a:lnTo>
                <a:lnTo>
                  <a:pt x="1171003" y="1132942"/>
                </a:lnTo>
                <a:lnTo>
                  <a:pt x="1171003" y="1163460"/>
                </a:lnTo>
                <a:lnTo>
                  <a:pt x="1201179" y="1163460"/>
                </a:lnTo>
                <a:lnTo>
                  <a:pt x="1201179" y="1132942"/>
                </a:lnTo>
                <a:lnTo>
                  <a:pt x="1231697" y="1132942"/>
                </a:lnTo>
                <a:lnTo>
                  <a:pt x="1231697" y="1102766"/>
                </a:lnTo>
                <a:lnTo>
                  <a:pt x="1201179" y="1102766"/>
                </a:lnTo>
                <a:lnTo>
                  <a:pt x="1201179" y="1072248"/>
                </a:lnTo>
                <a:lnTo>
                  <a:pt x="1171003" y="1072248"/>
                </a:lnTo>
                <a:close/>
                <a:moveTo>
                  <a:pt x="965606" y="1210780"/>
                </a:moveTo>
                <a:lnTo>
                  <a:pt x="965606" y="1240269"/>
                </a:lnTo>
                <a:lnTo>
                  <a:pt x="936117" y="1240269"/>
                </a:lnTo>
                <a:lnTo>
                  <a:pt x="936117" y="1269759"/>
                </a:lnTo>
                <a:lnTo>
                  <a:pt x="965606" y="1269759"/>
                </a:lnTo>
                <a:lnTo>
                  <a:pt x="965606" y="1299248"/>
                </a:lnTo>
                <a:lnTo>
                  <a:pt x="995096" y="1299248"/>
                </a:lnTo>
                <a:lnTo>
                  <a:pt x="995096" y="1269759"/>
                </a:lnTo>
                <a:lnTo>
                  <a:pt x="1024585" y="1269759"/>
                </a:lnTo>
                <a:lnTo>
                  <a:pt x="1024585" y="1240269"/>
                </a:lnTo>
                <a:lnTo>
                  <a:pt x="995096" y="1240269"/>
                </a:lnTo>
                <a:lnTo>
                  <a:pt x="995096" y="1210780"/>
                </a:lnTo>
                <a:lnTo>
                  <a:pt x="965606" y="1210780"/>
                </a:lnTo>
                <a:close/>
                <a:moveTo>
                  <a:pt x="1034529" y="1074306"/>
                </a:moveTo>
                <a:lnTo>
                  <a:pt x="1034529" y="1103452"/>
                </a:lnTo>
                <a:lnTo>
                  <a:pt x="1005383" y="1103452"/>
                </a:lnTo>
                <a:lnTo>
                  <a:pt x="1005383" y="1132256"/>
                </a:lnTo>
                <a:lnTo>
                  <a:pt x="1034529" y="1132256"/>
                </a:lnTo>
                <a:lnTo>
                  <a:pt x="1034529" y="1161402"/>
                </a:lnTo>
                <a:lnTo>
                  <a:pt x="1063333" y="1161402"/>
                </a:lnTo>
                <a:lnTo>
                  <a:pt x="1063333" y="1132256"/>
                </a:lnTo>
                <a:lnTo>
                  <a:pt x="1092479" y="1132256"/>
                </a:lnTo>
                <a:lnTo>
                  <a:pt x="1092479" y="1103452"/>
                </a:lnTo>
                <a:lnTo>
                  <a:pt x="1063333" y="1103452"/>
                </a:lnTo>
                <a:lnTo>
                  <a:pt x="1063333" y="1074306"/>
                </a:lnTo>
                <a:lnTo>
                  <a:pt x="1034529" y="1074306"/>
                </a:lnTo>
                <a:close/>
                <a:moveTo>
                  <a:pt x="1307478" y="1070534"/>
                </a:moveTo>
                <a:lnTo>
                  <a:pt x="1307478" y="1102081"/>
                </a:lnTo>
                <a:lnTo>
                  <a:pt x="1275931" y="1102081"/>
                </a:lnTo>
                <a:lnTo>
                  <a:pt x="1275931" y="1133627"/>
                </a:lnTo>
                <a:lnTo>
                  <a:pt x="1307478" y="1133627"/>
                </a:lnTo>
                <a:lnTo>
                  <a:pt x="1307478" y="1165174"/>
                </a:lnTo>
                <a:lnTo>
                  <a:pt x="1339024" y="1165174"/>
                </a:lnTo>
                <a:lnTo>
                  <a:pt x="1339024" y="1133627"/>
                </a:lnTo>
                <a:lnTo>
                  <a:pt x="1370571" y="1133627"/>
                </a:lnTo>
                <a:lnTo>
                  <a:pt x="1370571" y="1102081"/>
                </a:lnTo>
                <a:lnTo>
                  <a:pt x="1339024" y="1102081"/>
                </a:lnTo>
                <a:lnTo>
                  <a:pt x="1339024" y="1070534"/>
                </a:lnTo>
                <a:lnTo>
                  <a:pt x="1307478" y="1070534"/>
                </a:lnTo>
                <a:close/>
                <a:moveTo>
                  <a:pt x="1102081" y="1208380"/>
                </a:moveTo>
                <a:lnTo>
                  <a:pt x="1102081" y="1239584"/>
                </a:lnTo>
                <a:lnTo>
                  <a:pt x="1070877" y="1239584"/>
                </a:lnTo>
                <a:lnTo>
                  <a:pt x="1070877" y="1270445"/>
                </a:lnTo>
                <a:lnTo>
                  <a:pt x="1102081" y="1270445"/>
                </a:lnTo>
                <a:lnTo>
                  <a:pt x="1102081" y="1301648"/>
                </a:lnTo>
                <a:lnTo>
                  <a:pt x="1132942" y="1301648"/>
                </a:lnTo>
                <a:lnTo>
                  <a:pt x="1132942" y="1270445"/>
                </a:lnTo>
                <a:lnTo>
                  <a:pt x="1164145" y="1270445"/>
                </a:lnTo>
                <a:lnTo>
                  <a:pt x="1164145" y="1239584"/>
                </a:lnTo>
                <a:lnTo>
                  <a:pt x="1132942" y="1239584"/>
                </a:lnTo>
                <a:lnTo>
                  <a:pt x="1132942" y="1208380"/>
                </a:lnTo>
                <a:lnTo>
                  <a:pt x="1102081" y="1208380"/>
                </a:lnTo>
                <a:close/>
                <a:moveTo>
                  <a:pt x="1239926" y="936460"/>
                </a:moveTo>
                <a:lnTo>
                  <a:pt x="1239926" y="965949"/>
                </a:lnTo>
                <a:lnTo>
                  <a:pt x="1210437" y="965949"/>
                </a:lnTo>
                <a:lnTo>
                  <a:pt x="1210437" y="995439"/>
                </a:lnTo>
                <a:lnTo>
                  <a:pt x="1239926" y="995439"/>
                </a:lnTo>
                <a:lnTo>
                  <a:pt x="1239926" y="1024928"/>
                </a:lnTo>
                <a:lnTo>
                  <a:pt x="1269416" y="1024928"/>
                </a:lnTo>
                <a:lnTo>
                  <a:pt x="1269416" y="995439"/>
                </a:lnTo>
                <a:lnTo>
                  <a:pt x="1298905" y="995439"/>
                </a:lnTo>
                <a:lnTo>
                  <a:pt x="1298905" y="965949"/>
                </a:lnTo>
                <a:lnTo>
                  <a:pt x="1269416" y="965949"/>
                </a:lnTo>
                <a:lnTo>
                  <a:pt x="1269416" y="936460"/>
                </a:lnTo>
                <a:lnTo>
                  <a:pt x="1239926" y="936460"/>
                </a:lnTo>
                <a:close/>
                <a:moveTo>
                  <a:pt x="1376743" y="935088"/>
                </a:moveTo>
                <a:lnTo>
                  <a:pt x="1376743" y="965606"/>
                </a:lnTo>
                <a:lnTo>
                  <a:pt x="1346225" y="965606"/>
                </a:lnTo>
                <a:lnTo>
                  <a:pt x="1346225" y="995782"/>
                </a:lnTo>
                <a:lnTo>
                  <a:pt x="1376743" y="995782"/>
                </a:lnTo>
                <a:lnTo>
                  <a:pt x="1376743" y="1026300"/>
                </a:lnTo>
                <a:lnTo>
                  <a:pt x="1406919" y="1026300"/>
                </a:lnTo>
                <a:lnTo>
                  <a:pt x="1406919" y="995782"/>
                </a:lnTo>
                <a:lnTo>
                  <a:pt x="1437437" y="995782"/>
                </a:lnTo>
                <a:lnTo>
                  <a:pt x="1437437" y="965606"/>
                </a:lnTo>
                <a:lnTo>
                  <a:pt x="1406919" y="965606"/>
                </a:lnTo>
                <a:lnTo>
                  <a:pt x="1406919" y="935088"/>
                </a:lnTo>
                <a:lnTo>
                  <a:pt x="1376743" y="935088"/>
                </a:lnTo>
                <a:close/>
                <a:moveTo>
                  <a:pt x="1513218" y="933717"/>
                </a:moveTo>
                <a:lnTo>
                  <a:pt x="1513218" y="964921"/>
                </a:lnTo>
                <a:lnTo>
                  <a:pt x="1482014" y="964921"/>
                </a:lnTo>
                <a:lnTo>
                  <a:pt x="1482014" y="996467"/>
                </a:lnTo>
                <a:lnTo>
                  <a:pt x="1513218" y="996467"/>
                </a:lnTo>
                <a:lnTo>
                  <a:pt x="1513218" y="1027671"/>
                </a:lnTo>
                <a:lnTo>
                  <a:pt x="1544764" y="1027671"/>
                </a:lnTo>
                <a:lnTo>
                  <a:pt x="1544764" y="996467"/>
                </a:lnTo>
                <a:lnTo>
                  <a:pt x="1575968" y="996467"/>
                </a:lnTo>
                <a:lnTo>
                  <a:pt x="1575968" y="964921"/>
                </a:lnTo>
                <a:lnTo>
                  <a:pt x="1544764" y="964921"/>
                </a:lnTo>
                <a:lnTo>
                  <a:pt x="1544764" y="933717"/>
                </a:lnTo>
                <a:lnTo>
                  <a:pt x="1513218" y="933717"/>
                </a:lnTo>
                <a:close/>
                <a:moveTo>
                  <a:pt x="1582483" y="798614"/>
                </a:moveTo>
                <a:lnTo>
                  <a:pt x="1582483" y="828446"/>
                </a:lnTo>
                <a:lnTo>
                  <a:pt x="1552651" y="828446"/>
                </a:lnTo>
                <a:lnTo>
                  <a:pt x="1552651" y="858622"/>
                </a:lnTo>
                <a:lnTo>
                  <a:pt x="1582483" y="858622"/>
                </a:lnTo>
                <a:lnTo>
                  <a:pt x="1582483" y="888454"/>
                </a:lnTo>
                <a:lnTo>
                  <a:pt x="1612659" y="888454"/>
                </a:lnTo>
                <a:lnTo>
                  <a:pt x="1612659" y="858622"/>
                </a:lnTo>
                <a:lnTo>
                  <a:pt x="1642491" y="858622"/>
                </a:lnTo>
                <a:lnTo>
                  <a:pt x="1642491" y="828446"/>
                </a:lnTo>
                <a:lnTo>
                  <a:pt x="1612659" y="828446"/>
                </a:lnTo>
                <a:lnTo>
                  <a:pt x="1612659" y="798614"/>
                </a:lnTo>
                <a:lnTo>
                  <a:pt x="1582483" y="798614"/>
                </a:lnTo>
                <a:close/>
                <a:moveTo>
                  <a:pt x="1445666" y="799643"/>
                </a:moveTo>
                <a:lnTo>
                  <a:pt x="1445666" y="828789"/>
                </a:lnTo>
                <a:lnTo>
                  <a:pt x="1416520" y="828789"/>
                </a:lnTo>
                <a:lnTo>
                  <a:pt x="1416520" y="858279"/>
                </a:lnTo>
                <a:lnTo>
                  <a:pt x="1445666" y="858279"/>
                </a:lnTo>
                <a:lnTo>
                  <a:pt x="1445666" y="887425"/>
                </a:lnTo>
                <a:lnTo>
                  <a:pt x="1475156" y="887425"/>
                </a:lnTo>
                <a:lnTo>
                  <a:pt x="1475156" y="858279"/>
                </a:lnTo>
                <a:lnTo>
                  <a:pt x="1504302" y="858279"/>
                </a:lnTo>
                <a:lnTo>
                  <a:pt x="1504302" y="828789"/>
                </a:lnTo>
                <a:lnTo>
                  <a:pt x="1475156" y="828789"/>
                </a:lnTo>
                <a:lnTo>
                  <a:pt x="1475156" y="799643"/>
                </a:lnTo>
                <a:lnTo>
                  <a:pt x="1445666" y="799643"/>
                </a:lnTo>
                <a:close/>
                <a:moveTo>
                  <a:pt x="555841" y="1764563"/>
                </a:moveTo>
                <a:lnTo>
                  <a:pt x="555841" y="1790624"/>
                </a:lnTo>
                <a:lnTo>
                  <a:pt x="529780" y="1790624"/>
                </a:lnTo>
                <a:lnTo>
                  <a:pt x="529780" y="1816684"/>
                </a:lnTo>
                <a:lnTo>
                  <a:pt x="555841" y="1816684"/>
                </a:lnTo>
                <a:lnTo>
                  <a:pt x="555841" y="1842745"/>
                </a:lnTo>
                <a:lnTo>
                  <a:pt x="581901" y="1842745"/>
                </a:lnTo>
                <a:lnTo>
                  <a:pt x="581901" y="1816684"/>
                </a:lnTo>
                <a:lnTo>
                  <a:pt x="607962" y="1816684"/>
                </a:lnTo>
                <a:lnTo>
                  <a:pt x="607962" y="1790624"/>
                </a:lnTo>
                <a:lnTo>
                  <a:pt x="581901" y="1790624"/>
                </a:lnTo>
                <a:lnTo>
                  <a:pt x="581901" y="1764563"/>
                </a:lnTo>
                <a:lnTo>
                  <a:pt x="555841" y="1764563"/>
                </a:lnTo>
                <a:close/>
                <a:moveTo>
                  <a:pt x="650824" y="2255596"/>
                </a:moveTo>
                <a:lnTo>
                  <a:pt x="650824" y="2228507"/>
                </a:lnTo>
                <a:lnTo>
                  <a:pt x="677913" y="2228507"/>
                </a:lnTo>
                <a:lnTo>
                  <a:pt x="677913" y="2201761"/>
                </a:lnTo>
                <a:lnTo>
                  <a:pt x="650824" y="2201761"/>
                </a:lnTo>
                <a:lnTo>
                  <a:pt x="650824" y="2174672"/>
                </a:lnTo>
                <a:lnTo>
                  <a:pt x="624078" y="2174672"/>
                </a:lnTo>
                <a:lnTo>
                  <a:pt x="624078" y="2201761"/>
                </a:lnTo>
                <a:lnTo>
                  <a:pt x="596989" y="2201761"/>
                </a:lnTo>
                <a:lnTo>
                  <a:pt x="596989" y="2228507"/>
                </a:lnTo>
                <a:lnTo>
                  <a:pt x="624078" y="2228507"/>
                </a:lnTo>
                <a:lnTo>
                  <a:pt x="624078" y="2255596"/>
                </a:lnTo>
                <a:lnTo>
                  <a:pt x="650824" y="2255596"/>
                </a:lnTo>
                <a:close/>
                <a:moveTo>
                  <a:pt x="2573807" y="1989163"/>
                </a:moveTo>
                <a:lnTo>
                  <a:pt x="2573807" y="1956930"/>
                </a:lnTo>
                <a:lnTo>
                  <a:pt x="2606040" y="1956930"/>
                </a:lnTo>
                <a:lnTo>
                  <a:pt x="2606040" y="1924698"/>
                </a:lnTo>
                <a:lnTo>
                  <a:pt x="2573807" y="1924698"/>
                </a:lnTo>
                <a:lnTo>
                  <a:pt x="2573807" y="1892465"/>
                </a:lnTo>
                <a:lnTo>
                  <a:pt x="2541575" y="1892465"/>
                </a:lnTo>
                <a:lnTo>
                  <a:pt x="2541575" y="1924698"/>
                </a:lnTo>
                <a:lnTo>
                  <a:pt x="2509342" y="1924698"/>
                </a:lnTo>
                <a:lnTo>
                  <a:pt x="2509342" y="1956930"/>
                </a:lnTo>
                <a:lnTo>
                  <a:pt x="2541575" y="1956930"/>
                </a:lnTo>
                <a:lnTo>
                  <a:pt x="2541575" y="1989163"/>
                </a:lnTo>
                <a:lnTo>
                  <a:pt x="2573807" y="1989163"/>
                </a:lnTo>
                <a:close/>
                <a:moveTo>
                  <a:pt x="788327" y="2530945"/>
                </a:moveTo>
                <a:lnTo>
                  <a:pt x="788327" y="2503170"/>
                </a:lnTo>
                <a:lnTo>
                  <a:pt x="816102" y="2503170"/>
                </a:lnTo>
                <a:lnTo>
                  <a:pt x="816102" y="2475738"/>
                </a:lnTo>
                <a:lnTo>
                  <a:pt x="788327" y="2475738"/>
                </a:lnTo>
                <a:lnTo>
                  <a:pt x="788327" y="2447963"/>
                </a:lnTo>
                <a:lnTo>
                  <a:pt x="760895" y="2447963"/>
                </a:lnTo>
                <a:lnTo>
                  <a:pt x="760895" y="2475738"/>
                </a:lnTo>
                <a:lnTo>
                  <a:pt x="733120" y="2475738"/>
                </a:lnTo>
                <a:lnTo>
                  <a:pt x="733120" y="2503170"/>
                </a:lnTo>
                <a:lnTo>
                  <a:pt x="760895" y="2503170"/>
                </a:lnTo>
                <a:lnTo>
                  <a:pt x="760895" y="2530945"/>
                </a:lnTo>
                <a:lnTo>
                  <a:pt x="788327" y="2530945"/>
                </a:lnTo>
                <a:close/>
                <a:moveTo>
                  <a:pt x="719747" y="2393442"/>
                </a:moveTo>
                <a:lnTo>
                  <a:pt x="719747" y="2366010"/>
                </a:lnTo>
                <a:lnTo>
                  <a:pt x="747179" y="2366010"/>
                </a:lnTo>
                <a:lnTo>
                  <a:pt x="747179" y="2338578"/>
                </a:lnTo>
                <a:lnTo>
                  <a:pt x="719747" y="2338578"/>
                </a:lnTo>
                <a:lnTo>
                  <a:pt x="719747" y="2311146"/>
                </a:lnTo>
                <a:lnTo>
                  <a:pt x="692315" y="2311146"/>
                </a:lnTo>
                <a:lnTo>
                  <a:pt x="692315" y="2338578"/>
                </a:lnTo>
                <a:lnTo>
                  <a:pt x="664883" y="2338578"/>
                </a:lnTo>
                <a:lnTo>
                  <a:pt x="664883" y="2366010"/>
                </a:lnTo>
                <a:lnTo>
                  <a:pt x="692315" y="2366010"/>
                </a:lnTo>
                <a:lnTo>
                  <a:pt x="692315" y="2393442"/>
                </a:lnTo>
                <a:lnTo>
                  <a:pt x="719747" y="2393442"/>
                </a:lnTo>
                <a:close/>
                <a:moveTo>
                  <a:pt x="581901" y="2117065"/>
                </a:moveTo>
                <a:lnTo>
                  <a:pt x="581901" y="2091004"/>
                </a:lnTo>
                <a:lnTo>
                  <a:pt x="607962" y="2091004"/>
                </a:lnTo>
                <a:lnTo>
                  <a:pt x="607962" y="2064944"/>
                </a:lnTo>
                <a:lnTo>
                  <a:pt x="581901" y="2064944"/>
                </a:lnTo>
                <a:lnTo>
                  <a:pt x="581901" y="2038883"/>
                </a:lnTo>
                <a:lnTo>
                  <a:pt x="555841" y="2038883"/>
                </a:lnTo>
                <a:lnTo>
                  <a:pt x="555841" y="2064944"/>
                </a:lnTo>
                <a:lnTo>
                  <a:pt x="529780" y="2064944"/>
                </a:lnTo>
                <a:lnTo>
                  <a:pt x="529780" y="2091004"/>
                </a:lnTo>
                <a:lnTo>
                  <a:pt x="555841" y="2091004"/>
                </a:lnTo>
                <a:lnTo>
                  <a:pt x="555841" y="2117065"/>
                </a:lnTo>
                <a:lnTo>
                  <a:pt x="581901" y="2117065"/>
                </a:lnTo>
                <a:close/>
                <a:moveTo>
                  <a:pt x="829475" y="1213866"/>
                </a:moveTo>
                <a:lnTo>
                  <a:pt x="829475" y="1241298"/>
                </a:lnTo>
                <a:lnTo>
                  <a:pt x="802043" y="1241298"/>
                </a:lnTo>
                <a:lnTo>
                  <a:pt x="802043" y="1268730"/>
                </a:lnTo>
                <a:lnTo>
                  <a:pt x="829475" y="1268730"/>
                </a:lnTo>
                <a:lnTo>
                  <a:pt x="829475" y="1296162"/>
                </a:lnTo>
                <a:lnTo>
                  <a:pt x="856907" y="1296162"/>
                </a:lnTo>
                <a:lnTo>
                  <a:pt x="856907" y="1268730"/>
                </a:lnTo>
                <a:lnTo>
                  <a:pt x="884339" y="1268730"/>
                </a:lnTo>
                <a:lnTo>
                  <a:pt x="884339" y="1241298"/>
                </a:lnTo>
                <a:lnTo>
                  <a:pt x="856907" y="1241298"/>
                </a:lnTo>
                <a:lnTo>
                  <a:pt x="856907" y="1213866"/>
                </a:lnTo>
                <a:lnTo>
                  <a:pt x="829475" y="1213866"/>
                </a:lnTo>
                <a:close/>
                <a:moveTo>
                  <a:pt x="624078" y="1626375"/>
                </a:moveTo>
                <a:lnTo>
                  <a:pt x="624078" y="1653121"/>
                </a:lnTo>
                <a:lnTo>
                  <a:pt x="597332" y="1653121"/>
                </a:lnTo>
                <a:lnTo>
                  <a:pt x="597332" y="1679867"/>
                </a:lnTo>
                <a:lnTo>
                  <a:pt x="624078" y="1679867"/>
                </a:lnTo>
                <a:lnTo>
                  <a:pt x="624078" y="1706613"/>
                </a:lnTo>
                <a:lnTo>
                  <a:pt x="650824" y="1706613"/>
                </a:lnTo>
                <a:lnTo>
                  <a:pt x="650824" y="1679867"/>
                </a:lnTo>
                <a:lnTo>
                  <a:pt x="677570" y="1679867"/>
                </a:lnTo>
                <a:lnTo>
                  <a:pt x="677570" y="1653121"/>
                </a:lnTo>
                <a:lnTo>
                  <a:pt x="650824" y="1653121"/>
                </a:lnTo>
                <a:lnTo>
                  <a:pt x="650824" y="1626375"/>
                </a:lnTo>
                <a:lnTo>
                  <a:pt x="624078" y="1626375"/>
                </a:lnTo>
                <a:close/>
                <a:moveTo>
                  <a:pt x="760895" y="1350683"/>
                </a:moveTo>
                <a:lnTo>
                  <a:pt x="760895" y="1378458"/>
                </a:lnTo>
                <a:lnTo>
                  <a:pt x="733120" y="1378458"/>
                </a:lnTo>
                <a:lnTo>
                  <a:pt x="733120" y="1405890"/>
                </a:lnTo>
                <a:lnTo>
                  <a:pt x="760895" y="1405890"/>
                </a:lnTo>
                <a:lnTo>
                  <a:pt x="760895" y="1433665"/>
                </a:lnTo>
                <a:lnTo>
                  <a:pt x="788327" y="1433665"/>
                </a:lnTo>
                <a:lnTo>
                  <a:pt x="788327" y="1405890"/>
                </a:lnTo>
                <a:lnTo>
                  <a:pt x="816102" y="1405890"/>
                </a:lnTo>
                <a:lnTo>
                  <a:pt x="816102" y="1378458"/>
                </a:lnTo>
                <a:lnTo>
                  <a:pt x="788327" y="1378458"/>
                </a:lnTo>
                <a:lnTo>
                  <a:pt x="788327" y="1350683"/>
                </a:lnTo>
                <a:lnTo>
                  <a:pt x="760895" y="1350683"/>
                </a:lnTo>
                <a:close/>
                <a:moveTo>
                  <a:pt x="692315" y="1488186"/>
                </a:moveTo>
                <a:lnTo>
                  <a:pt x="692315" y="1515618"/>
                </a:lnTo>
                <a:lnTo>
                  <a:pt x="664883" y="1515618"/>
                </a:lnTo>
                <a:lnTo>
                  <a:pt x="664883" y="1543050"/>
                </a:lnTo>
                <a:lnTo>
                  <a:pt x="692315" y="1543050"/>
                </a:lnTo>
                <a:lnTo>
                  <a:pt x="692315" y="1570482"/>
                </a:lnTo>
                <a:lnTo>
                  <a:pt x="719747" y="1570482"/>
                </a:lnTo>
                <a:lnTo>
                  <a:pt x="719747" y="1543050"/>
                </a:lnTo>
                <a:lnTo>
                  <a:pt x="747179" y="1543050"/>
                </a:lnTo>
                <a:lnTo>
                  <a:pt x="747179" y="1515618"/>
                </a:lnTo>
                <a:lnTo>
                  <a:pt x="719747" y="1515618"/>
                </a:lnTo>
                <a:lnTo>
                  <a:pt x="719747" y="1488186"/>
                </a:lnTo>
                <a:lnTo>
                  <a:pt x="692315" y="1488186"/>
                </a:lnTo>
                <a:close/>
                <a:moveTo>
                  <a:pt x="1789252" y="663854"/>
                </a:moveTo>
                <a:lnTo>
                  <a:pt x="1789252" y="692315"/>
                </a:lnTo>
                <a:lnTo>
                  <a:pt x="1760791" y="692315"/>
                </a:lnTo>
                <a:lnTo>
                  <a:pt x="1760791" y="720433"/>
                </a:lnTo>
                <a:lnTo>
                  <a:pt x="1789252" y="720433"/>
                </a:lnTo>
                <a:lnTo>
                  <a:pt x="1789252" y="748894"/>
                </a:lnTo>
                <a:lnTo>
                  <a:pt x="1817370" y="748894"/>
                </a:lnTo>
                <a:lnTo>
                  <a:pt x="1817370" y="720433"/>
                </a:lnTo>
                <a:lnTo>
                  <a:pt x="1845831" y="720433"/>
                </a:lnTo>
                <a:lnTo>
                  <a:pt x="1845831" y="692315"/>
                </a:lnTo>
                <a:lnTo>
                  <a:pt x="1817370" y="692315"/>
                </a:lnTo>
                <a:lnTo>
                  <a:pt x="1817370" y="663854"/>
                </a:lnTo>
                <a:lnTo>
                  <a:pt x="1789252" y="663854"/>
                </a:lnTo>
                <a:close/>
                <a:moveTo>
                  <a:pt x="2749372" y="938517"/>
                </a:moveTo>
                <a:lnTo>
                  <a:pt x="2749372" y="966635"/>
                </a:lnTo>
                <a:lnTo>
                  <a:pt x="2721254" y="966635"/>
                </a:lnTo>
                <a:lnTo>
                  <a:pt x="2721254" y="994753"/>
                </a:lnTo>
                <a:lnTo>
                  <a:pt x="2749372" y="994753"/>
                </a:lnTo>
                <a:lnTo>
                  <a:pt x="2749372" y="1022871"/>
                </a:lnTo>
                <a:lnTo>
                  <a:pt x="2777490" y="1022871"/>
                </a:lnTo>
                <a:lnTo>
                  <a:pt x="2777490" y="994753"/>
                </a:lnTo>
                <a:lnTo>
                  <a:pt x="2805608" y="994753"/>
                </a:lnTo>
                <a:lnTo>
                  <a:pt x="2805608" y="966635"/>
                </a:lnTo>
                <a:lnTo>
                  <a:pt x="2777490" y="966635"/>
                </a:lnTo>
                <a:lnTo>
                  <a:pt x="2777490" y="938517"/>
                </a:lnTo>
                <a:lnTo>
                  <a:pt x="2749372" y="938517"/>
                </a:lnTo>
                <a:close/>
                <a:moveTo>
                  <a:pt x="2613584" y="668312"/>
                </a:moveTo>
                <a:lnTo>
                  <a:pt x="2613584" y="693687"/>
                </a:lnTo>
                <a:lnTo>
                  <a:pt x="2588209" y="693687"/>
                </a:lnTo>
                <a:lnTo>
                  <a:pt x="2588209" y="719061"/>
                </a:lnTo>
                <a:lnTo>
                  <a:pt x="2613584" y="719061"/>
                </a:lnTo>
                <a:lnTo>
                  <a:pt x="2613584" y="744436"/>
                </a:lnTo>
                <a:lnTo>
                  <a:pt x="2638958" y="744436"/>
                </a:lnTo>
                <a:lnTo>
                  <a:pt x="2638958" y="719061"/>
                </a:lnTo>
                <a:lnTo>
                  <a:pt x="2664333" y="719061"/>
                </a:lnTo>
                <a:lnTo>
                  <a:pt x="2664333" y="693687"/>
                </a:lnTo>
                <a:lnTo>
                  <a:pt x="2638958" y="693687"/>
                </a:lnTo>
                <a:lnTo>
                  <a:pt x="2638958" y="668312"/>
                </a:lnTo>
                <a:lnTo>
                  <a:pt x="2613584" y="668312"/>
                </a:lnTo>
                <a:close/>
                <a:moveTo>
                  <a:pt x="2681478" y="803415"/>
                </a:moveTo>
                <a:lnTo>
                  <a:pt x="2681478" y="830161"/>
                </a:lnTo>
                <a:lnTo>
                  <a:pt x="2654732" y="830161"/>
                </a:lnTo>
                <a:lnTo>
                  <a:pt x="2654732" y="856907"/>
                </a:lnTo>
                <a:lnTo>
                  <a:pt x="2681478" y="856907"/>
                </a:lnTo>
                <a:lnTo>
                  <a:pt x="2681478" y="883653"/>
                </a:lnTo>
                <a:lnTo>
                  <a:pt x="2708224" y="883653"/>
                </a:lnTo>
                <a:lnTo>
                  <a:pt x="2708224" y="856907"/>
                </a:lnTo>
                <a:lnTo>
                  <a:pt x="2734970" y="856907"/>
                </a:lnTo>
                <a:lnTo>
                  <a:pt x="2734970" y="830161"/>
                </a:lnTo>
                <a:lnTo>
                  <a:pt x="2708224" y="830161"/>
                </a:lnTo>
                <a:lnTo>
                  <a:pt x="2708224" y="803415"/>
                </a:lnTo>
                <a:lnTo>
                  <a:pt x="2681478" y="803415"/>
                </a:lnTo>
                <a:close/>
                <a:moveTo>
                  <a:pt x="2543632" y="801357"/>
                </a:moveTo>
                <a:lnTo>
                  <a:pt x="2543632" y="829475"/>
                </a:lnTo>
                <a:lnTo>
                  <a:pt x="2515514" y="829475"/>
                </a:lnTo>
                <a:lnTo>
                  <a:pt x="2515514" y="857593"/>
                </a:lnTo>
                <a:lnTo>
                  <a:pt x="2543632" y="857593"/>
                </a:lnTo>
                <a:lnTo>
                  <a:pt x="2543632" y="885711"/>
                </a:lnTo>
                <a:lnTo>
                  <a:pt x="2571750" y="885711"/>
                </a:lnTo>
                <a:lnTo>
                  <a:pt x="2571750" y="857593"/>
                </a:lnTo>
                <a:lnTo>
                  <a:pt x="2599868" y="857593"/>
                </a:lnTo>
                <a:lnTo>
                  <a:pt x="2599868" y="829475"/>
                </a:lnTo>
                <a:lnTo>
                  <a:pt x="2571750" y="829475"/>
                </a:lnTo>
                <a:lnTo>
                  <a:pt x="2571750" y="801357"/>
                </a:lnTo>
                <a:lnTo>
                  <a:pt x="2543632" y="801357"/>
                </a:lnTo>
                <a:close/>
                <a:moveTo>
                  <a:pt x="2475738" y="666598"/>
                </a:moveTo>
                <a:lnTo>
                  <a:pt x="2475738" y="693001"/>
                </a:lnTo>
                <a:lnTo>
                  <a:pt x="2449335" y="693001"/>
                </a:lnTo>
                <a:lnTo>
                  <a:pt x="2449335" y="719747"/>
                </a:lnTo>
                <a:lnTo>
                  <a:pt x="2475738" y="719747"/>
                </a:lnTo>
                <a:lnTo>
                  <a:pt x="2475738" y="746150"/>
                </a:lnTo>
                <a:lnTo>
                  <a:pt x="2502484" y="746150"/>
                </a:lnTo>
                <a:lnTo>
                  <a:pt x="2502484" y="719747"/>
                </a:lnTo>
                <a:lnTo>
                  <a:pt x="2528888" y="719747"/>
                </a:lnTo>
                <a:lnTo>
                  <a:pt x="2528888" y="693001"/>
                </a:lnTo>
                <a:lnTo>
                  <a:pt x="2502484" y="693001"/>
                </a:lnTo>
                <a:lnTo>
                  <a:pt x="2502484" y="666598"/>
                </a:lnTo>
                <a:lnTo>
                  <a:pt x="2475738" y="666598"/>
                </a:lnTo>
                <a:close/>
                <a:moveTo>
                  <a:pt x="2819324" y="805472"/>
                </a:moveTo>
                <a:lnTo>
                  <a:pt x="2819324" y="830847"/>
                </a:lnTo>
                <a:lnTo>
                  <a:pt x="2793949" y="830847"/>
                </a:lnTo>
                <a:lnTo>
                  <a:pt x="2793949" y="856221"/>
                </a:lnTo>
                <a:lnTo>
                  <a:pt x="2819324" y="856221"/>
                </a:lnTo>
                <a:lnTo>
                  <a:pt x="2819324" y="881596"/>
                </a:lnTo>
                <a:lnTo>
                  <a:pt x="2844698" y="881596"/>
                </a:lnTo>
                <a:lnTo>
                  <a:pt x="2844698" y="856221"/>
                </a:lnTo>
                <a:lnTo>
                  <a:pt x="2870073" y="856221"/>
                </a:lnTo>
                <a:lnTo>
                  <a:pt x="2870073" y="830847"/>
                </a:lnTo>
                <a:lnTo>
                  <a:pt x="2844698" y="830847"/>
                </a:lnTo>
                <a:lnTo>
                  <a:pt x="2844698" y="805472"/>
                </a:lnTo>
                <a:lnTo>
                  <a:pt x="2819324" y="805472"/>
                </a:lnTo>
                <a:close/>
                <a:moveTo>
                  <a:pt x="3024035" y="1213866"/>
                </a:moveTo>
                <a:lnTo>
                  <a:pt x="3024035" y="1241298"/>
                </a:lnTo>
                <a:lnTo>
                  <a:pt x="2996603" y="1241298"/>
                </a:lnTo>
                <a:lnTo>
                  <a:pt x="2996603" y="1268730"/>
                </a:lnTo>
                <a:lnTo>
                  <a:pt x="3024035" y="1268730"/>
                </a:lnTo>
                <a:lnTo>
                  <a:pt x="3024035" y="1296162"/>
                </a:lnTo>
                <a:lnTo>
                  <a:pt x="3051467" y="1296162"/>
                </a:lnTo>
                <a:lnTo>
                  <a:pt x="3051467" y="1268730"/>
                </a:lnTo>
                <a:lnTo>
                  <a:pt x="3078899" y="1268730"/>
                </a:lnTo>
                <a:lnTo>
                  <a:pt x="3078899" y="1241298"/>
                </a:lnTo>
                <a:lnTo>
                  <a:pt x="3051467" y="1241298"/>
                </a:lnTo>
                <a:lnTo>
                  <a:pt x="3051467" y="1213866"/>
                </a:lnTo>
                <a:lnTo>
                  <a:pt x="3024035" y="1213866"/>
                </a:lnTo>
                <a:close/>
                <a:moveTo>
                  <a:pt x="2405786" y="799643"/>
                </a:moveTo>
                <a:lnTo>
                  <a:pt x="2405786" y="828789"/>
                </a:lnTo>
                <a:lnTo>
                  <a:pt x="2376640" y="828789"/>
                </a:lnTo>
                <a:lnTo>
                  <a:pt x="2376640" y="858279"/>
                </a:lnTo>
                <a:lnTo>
                  <a:pt x="2405786" y="858279"/>
                </a:lnTo>
                <a:lnTo>
                  <a:pt x="2405786" y="887425"/>
                </a:lnTo>
                <a:lnTo>
                  <a:pt x="2435276" y="887425"/>
                </a:lnTo>
                <a:lnTo>
                  <a:pt x="2435276" y="858279"/>
                </a:lnTo>
                <a:lnTo>
                  <a:pt x="2464423" y="858279"/>
                </a:lnTo>
                <a:lnTo>
                  <a:pt x="2464423" y="828789"/>
                </a:lnTo>
                <a:lnTo>
                  <a:pt x="2435276" y="828789"/>
                </a:lnTo>
                <a:lnTo>
                  <a:pt x="2435276" y="799643"/>
                </a:lnTo>
                <a:lnTo>
                  <a:pt x="2405786" y="799643"/>
                </a:lnTo>
                <a:close/>
                <a:moveTo>
                  <a:pt x="2955455" y="1077049"/>
                </a:moveTo>
                <a:lnTo>
                  <a:pt x="2955455" y="1104138"/>
                </a:lnTo>
                <a:lnTo>
                  <a:pt x="2928366" y="1104138"/>
                </a:lnTo>
                <a:lnTo>
                  <a:pt x="2928366" y="1131570"/>
                </a:lnTo>
                <a:lnTo>
                  <a:pt x="2955455" y="1131570"/>
                </a:lnTo>
                <a:lnTo>
                  <a:pt x="2955455" y="1158659"/>
                </a:lnTo>
                <a:lnTo>
                  <a:pt x="2982887" y="1158659"/>
                </a:lnTo>
                <a:lnTo>
                  <a:pt x="2982887" y="1131570"/>
                </a:lnTo>
                <a:lnTo>
                  <a:pt x="3009976" y="1131570"/>
                </a:lnTo>
                <a:lnTo>
                  <a:pt x="3009976" y="1104138"/>
                </a:lnTo>
                <a:lnTo>
                  <a:pt x="2982887" y="1104138"/>
                </a:lnTo>
                <a:lnTo>
                  <a:pt x="2982887" y="1077049"/>
                </a:lnTo>
                <a:lnTo>
                  <a:pt x="2955455" y="1077049"/>
                </a:lnTo>
                <a:close/>
                <a:moveTo>
                  <a:pt x="2887561" y="941261"/>
                </a:moveTo>
                <a:lnTo>
                  <a:pt x="2887561" y="967664"/>
                </a:lnTo>
                <a:lnTo>
                  <a:pt x="2861158" y="967664"/>
                </a:lnTo>
                <a:lnTo>
                  <a:pt x="2861158" y="993724"/>
                </a:lnTo>
                <a:lnTo>
                  <a:pt x="2887561" y="993724"/>
                </a:lnTo>
                <a:lnTo>
                  <a:pt x="2887561" y="1020128"/>
                </a:lnTo>
                <a:lnTo>
                  <a:pt x="2913622" y="1020128"/>
                </a:lnTo>
                <a:lnTo>
                  <a:pt x="2913622" y="993724"/>
                </a:lnTo>
                <a:lnTo>
                  <a:pt x="2940025" y="993724"/>
                </a:lnTo>
                <a:lnTo>
                  <a:pt x="2940025" y="967664"/>
                </a:lnTo>
                <a:lnTo>
                  <a:pt x="2913622" y="967664"/>
                </a:lnTo>
                <a:lnTo>
                  <a:pt x="2913622" y="941261"/>
                </a:lnTo>
                <a:lnTo>
                  <a:pt x="2887561" y="941261"/>
                </a:lnTo>
                <a:close/>
                <a:moveTo>
                  <a:pt x="2200732" y="664197"/>
                </a:moveTo>
                <a:lnTo>
                  <a:pt x="2200732" y="692315"/>
                </a:lnTo>
                <a:lnTo>
                  <a:pt x="2172614" y="692315"/>
                </a:lnTo>
                <a:lnTo>
                  <a:pt x="2172614" y="720433"/>
                </a:lnTo>
                <a:lnTo>
                  <a:pt x="2200732" y="720433"/>
                </a:lnTo>
                <a:lnTo>
                  <a:pt x="2200732" y="748551"/>
                </a:lnTo>
                <a:lnTo>
                  <a:pt x="2228850" y="748551"/>
                </a:lnTo>
                <a:lnTo>
                  <a:pt x="2228850" y="720433"/>
                </a:lnTo>
                <a:lnTo>
                  <a:pt x="2256968" y="720433"/>
                </a:lnTo>
                <a:lnTo>
                  <a:pt x="2256968" y="692315"/>
                </a:lnTo>
                <a:lnTo>
                  <a:pt x="2228850" y="692315"/>
                </a:lnTo>
                <a:lnTo>
                  <a:pt x="2228850" y="664197"/>
                </a:lnTo>
                <a:lnTo>
                  <a:pt x="2200732" y="664197"/>
                </a:lnTo>
                <a:close/>
                <a:moveTo>
                  <a:pt x="1858861" y="530123"/>
                </a:moveTo>
                <a:lnTo>
                  <a:pt x="1858861" y="556184"/>
                </a:lnTo>
                <a:lnTo>
                  <a:pt x="1832800" y="556184"/>
                </a:lnTo>
                <a:lnTo>
                  <a:pt x="1832800" y="582244"/>
                </a:lnTo>
                <a:lnTo>
                  <a:pt x="1858861" y="582244"/>
                </a:lnTo>
                <a:lnTo>
                  <a:pt x="1858861" y="608305"/>
                </a:lnTo>
                <a:lnTo>
                  <a:pt x="1884921" y="608305"/>
                </a:lnTo>
                <a:lnTo>
                  <a:pt x="1884921" y="582244"/>
                </a:lnTo>
                <a:lnTo>
                  <a:pt x="1910982" y="582244"/>
                </a:lnTo>
                <a:lnTo>
                  <a:pt x="1910982" y="556184"/>
                </a:lnTo>
                <a:lnTo>
                  <a:pt x="1884921" y="556184"/>
                </a:lnTo>
                <a:lnTo>
                  <a:pt x="1884921" y="530123"/>
                </a:lnTo>
                <a:lnTo>
                  <a:pt x="1858861" y="530123"/>
                </a:lnTo>
                <a:close/>
                <a:moveTo>
                  <a:pt x="2338235" y="665226"/>
                </a:moveTo>
                <a:lnTo>
                  <a:pt x="2338235" y="692658"/>
                </a:lnTo>
                <a:lnTo>
                  <a:pt x="2310803" y="692658"/>
                </a:lnTo>
                <a:lnTo>
                  <a:pt x="2310803" y="720090"/>
                </a:lnTo>
                <a:lnTo>
                  <a:pt x="2338235" y="720090"/>
                </a:lnTo>
                <a:lnTo>
                  <a:pt x="2338235" y="747522"/>
                </a:lnTo>
                <a:lnTo>
                  <a:pt x="2365667" y="747522"/>
                </a:lnTo>
                <a:lnTo>
                  <a:pt x="2365667" y="720090"/>
                </a:lnTo>
                <a:lnTo>
                  <a:pt x="2393099" y="720090"/>
                </a:lnTo>
                <a:lnTo>
                  <a:pt x="2393099" y="692658"/>
                </a:lnTo>
                <a:lnTo>
                  <a:pt x="2365667" y="692658"/>
                </a:lnTo>
                <a:lnTo>
                  <a:pt x="2365667" y="665226"/>
                </a:lnTo>
                <a:lnTo>
                  <a:pt x="2338235" y="665226"/>
                </a:lnTo>
                <a:close/>
                <a:moveTo>
                  <a:pt x="1721701" y="530466"/>
                </a:moveTo>
                <a:lnTo>
                  <a:pt x="1721701" y="556184"/>
                </a:lnTo>
                <a:lnTo>
                  <a:pt x="1695983" y="556184"/>
                </a:lnTo>
                <a:lnTo>
                  <a:pt x="1695983" y="582244"/>
                </a:lnTo>
                <a:lnTo>
                  <a:pt x="1721701" y="582244"/>
                </a:lnTo>
                <a:lnTo>
                  <a:pt x="1721701" y="607962"/>
                </a:lnTo>
                <a:lnTo>
                  <a:pt x="1747761" y="607962"/>
                </a:lnTo>
                <a:lnTo>
                  <a:pt x="1747761" y="582244"/>
                </a:lnTo>
                <a:lnTo>
                  <a:pt x="1773479" y="582244"/>
                </a:lnTo>
                <a:lnTo>
                  <a:pt x="1773479" y="556184"/>
                </a:lnTo>
                <a:lnTo>
                  <a:pt x="1747761" y="556184"/>
                </a:lnTo>
                <a:lnTo>
                  <a:pt x="1747761" y="530466"/>
                </a:lnTo>
                <a:lnTo>
                  <a:pt x="1721701" y="530466"/>
                </a:lnTo>
                <a:close/>
                <a:moveTo>
                  <a:pt x="1996021" y="530123"/>
                </a:moveTo>
                <a:lnTo>
                  <a:pt x="1996021" y="556184"/>
                </a:lnTo>
                <a:lnTo>
                  <a:pt x="1969960" y="556184"/>
                </a:lnTo>
                <a:lnTo>
                  <a:pt x="1969960" y="582244"/>
                </a:lnTo>
                <a:lnTo>
                  <a:pt x="1996021" y="582244"/>
                </a:lnTo>
                <a:lnTo>
                  <a:pt x="1996021" y="608305"/>
                </a:lnTo>
                <a:lnTo>
                  <a:pt x="2022081" y="608305"/>
                </a:lnTo>
                <a:lnTo>
                  <a:pt x="2022081" y="582244"/>
                </a:lnTo>
                <a:lnTo>
                  <a:pt x="2048142" y="582244"/>
                </a:lnTo>
                <a:lnTo>
                  <a:pt x="2048142" y="556184"/>
                </a:lnTo>
                <a:lnTo>
                  <a:pt x="2022081" y="556184"/>
                </a:lnTo>
                <a:lnTo>
                  <a:pt x="2022081" y="530123"/>
                </a:lnTo>
                <a:lnTo>
                  <a:pt x="1996021" y="530123"/>
                </a:lnTo>
                <a:close/>
                <a:moveTo>
                  <a:pt x="1926069" y="663512"/>
                </a:moveTo>
                <a:lnTo>
                  <a:pt x="1926069" y="691972"/>
                </a:lnTo>
                <a:lnTo>
                  <a:pt x="1897609" y="691972"/>
                </a:lnTo>
                <a:lnTo>
                  <a:pt x="1897609" y="720776"/>
                </a:lnTo>
                <a:lnTo>
                  <a:pt x="1926069" y="720776"/>
                </a:lnTo>
                <a:lnTo>
                  <a:pt x="1926069" y="749237"/>
                </a:lnTo>
                <a:lnTo>
                  <a:pt x="1954873" y="749237"/>
                </a:lnTo>
                <a:lnTo>
                  <a:pt x="1954873" y="720776"/>
                </a:lnTo>
                <a:lnTo>
                  <a:pt x="1983334" y="720776"/>
                </a:lnTo>
                <a:lnTo>
                  <a:pt x="1983334" y="691972"/>
                </a:lnTo>
                <a:lnTo>
                  <a:pt x="1954873" y="691972"/>
                </a:lnTo>
                <a:lnTo>
                  <a:pt x="1954873" y="663512"/>
                </a:lnTo>
                <a:lnTo>
                  <a:pt x="1926069" y="663512"/>
                </a:lnTo>
                <a:close/>
                <a:moveTo>
                  <a:pt x="3093987" y="1080478"/>
                </a:moveTo>
                <a:lnTo>
                  <a:pt x="3093987" y="1105510"/>
                </a:lnTo>
                <a:lnTo>
                  <a:pt x="3068955" y="1105510"/>
                </a:lnTo>
                <a:lnTo>
                  <a:pt x="3068955" y="1130198"/>
                </a:lnTo>
                <a:lnTo>
                  <a:pt x="3093987" y="1130198"/>
                </a:lnTo>
                <a:lnTo>
                  <a:pt x="3093987" y="1155230"/>
                </a:lnTo>
                <a:lnTo>
                  <a:pt x="3118676" y="1155230"/>
                </a:lnTo>
                <a:lnTo>
                  <a:pt x="3118676" y="1130198"/>
                </a:lnTo>
                <a:lnTo>
                  <a:pt x="3143707" y="1130198"/>
                </a:lnTo>
                <a:lnTo>
                  <a:pt x="3143707" y="1105510"/>
                </a:lnTo>
                <a:lnTo>
                  <a:pt x="3118676" y="1105510"/>
                </a:lnTo>
                <a:lnTo>
                  <a:pt x="3118676" y="1080478"/>
                </a:lnTo>
                <a:lnTo>
                  <a:pt x="3093987" y="1080478"/>
                </a:lnTo>
                <a:close/>
                <a:moveTo>
                  <a:pt x="2270684" y="531152"/>
                </a:moveTo>
                <a:lnTo>
                  <a:pt x="2270684" y="556527"/>
                </a:lnTo>
                <a:lnTo>
                  <a:pt x="2245309" y="556527"/>
                </a:lnTo>
                <a:lnTo>
                  <a:pt x="2245309" y="581901"/>
                </a:lnTo>
                <a:lnTo>
                  <a:pt x="2270684" y="581901"/>
                </a:lnTo>
                <a:lnTo>
                  <a:pt x="2270684" y="607276"/>
                </a:lnTo>
                <a:lnTo>
                  <a:pt x="2296058" y="607276"/>
                </a:lnTo>
                <a:lnTo>
                  <a:pt x="2296058" y="581901"/>
                </a:lnTo>
                <a:lnTo>
                  <a:pt x="2321433" y="581901"/>
                </a:lnTo>
                <a:lnTo>
                  <a:pt x="2321433" y="556527"/>
                </a:lnTo>
                <a:lnTo>
                  <a:pt x="2296058" y="556527"/>
                </a:lnTo>
                <a:lnTo>
                  <a:pt x="2296058" y="531152"/>
                </a:lnTo>
                <a:lnTo>
                  <a:pt x="2270684" y="531152"/>
                </a:lnTo>
                <a:close/>
                <a:moveTo>
                  <a:pt x="2133181" y="530466"/>
                </a:moveTo>
                <a:lnTo>
                  <a:pt x="2133181" y="556184"/>
                </a:lnTo>
                <a:lnTo>
                  <a:pt x="2107463" y="556184"/>
                </a:lnTo>
                <a:lnTo>
                  <a:pt x="2107463" y="582244"/>
                </a:lnTo>
                <a:lnTo>
                  <a:pt x="2133181" y="582244"/>
                </a:lnTo>
                <a:lnTo>
                  <a:pt x="2133181" y="607962"/>
                </a:lnTo>
                <a:lnTo>
                  <a:pt x="2159242" y="607962"/>
                </a:lnTo>
                <a:lnTo>
                  <a:pt x="2159242" y="582244"/>
                </a:lnTo>
                <a:lnTo>
                  <a:pt x="2184959" y="582244"/>
                </a:lnTo>
                <a:lnTo>
                  <a:pt x="2184959" y="556184"/>
                </a:lnTo>
                <a:lnTo>
                  <a:pt x="2159242" y="556184"/>
                </a:lnTo>
                <a:lnTo>
                  <a:pt x="2159242" y="530466"/>
                </a:lnTo>
                <a:lnTo>
                  <a:pt x="2133181" y="530466"/>
                </a:lnTo>
                <a:close/>
                <a:moveTo>
                  <a:pt x="2063572" y="663854"/>
                </a:moveTo>
                <a:lnTo>
                  <a:pt x="2063572" y="692315"/>
                </a:lnTo>
                <a:lnTo>
                  <a:pt x="2035111" y="692315"/>
                </a:lnTo>
                <a:lnTo>
                  <a:pt x="2035111" y="720433"/>
                </a:lnTo>
                <a:lnTo>
                  <a:pt x="2063572" y="720433"/>
                </a:lnTo>
                <a:lnTo>
                  <a:pt x="2063572" y="748894"/>
                </a:lnTo>
                <a:lnTo>
                  <a:pt x="2091690" y="748894"/>
                </a:lnTo>
                <a:lnTo>
                  <a:pt x="2091690" y="720433"/>
                </a:lnTo>
                <a:lnTo>
                  <a:pt x="2120151" y="720433"/>
                </a:lnTo>
                <a:lnTo>
                  <a:pt x="2120151" y="692315"/>
                </a:lnTo>
                <a:lnTo>
                  <a:pt x="2091690" y="692315"/>
                </a:lnTo>
                <a:lnTo>
                  <a:pt x="2091690" y="663854"/>
                </a:lnTo>
                <a:lnTo>
                  <a:pt x="2063572" y="663854"/>
                </a:lnTo>
                <a:close/>
                <a:moveTo>
                  <a:pt x="2778862" y="2673248"/>
                </a:moveTo>
                <a:lnTo>
                  <a:pt x="2778862" y="2642045"/>
                </a:lnTo>
                <a:lnTo>
                  <a:pt x="2810066" y="2642045"/>
                </a:lnTo>
                <a:lnTo>
                  <a:pt x="2810066" y="2611184"/>
                </a:lnTo>
                <a:lnTo>
                  <a:pt x="2778862" y="2611184"/>
                </a:lnTo>
                <a:lnTo>
                  <a:pt x="2778862" y="2579980"/>
                </a:lnTo>
                <a:lnTo>
                  <a:pt x="2748001" y="2579980"/>
                </a:lnTo>
                <a:lnTo>
                  <a:pt x="2748001" y="2611184"/>
                </a:lnTo>
                <a:lnTo>
                  <a:pt x="2716797" y="2611184"/>
                </a:lnTo>
                <a:lnTo>
                  <a:pt x="2716797" y="2642045"/>
                </a:lnTo>
                <a:lnTo>
                  <a:pt x="2748001" y="2642045"/>
                </a:lnTo>
                <a:lnTo>
                  <a:pt x="2748001" y="2673248"/>
                </a:lnTo>
                <a:lnTo>
                  <a:pt x="2778862" y="2673248"/>
                </a:lnTo>
                <a:close/>
                <a:moveTo>
                  <a:pt x="2298459" y="3083014"/>
                </a:moveTo>
                <a:lnTo>
                  <a:pt x="2298459" y="3053182"/>
                </a:lnTo>
                <a:lnTo>
                  <a:pt x="2328291" y="3053182"/>
                </a:lnTo>
                <a:lnTo>
                  <a:pt x="2328291" y="3023006"/>
                </a:lnTo>
                <a:lnTo>
                  <a:pt x="2298459" y="3023006"/>
                </a:lnTo>
                <a:lnTo>
                  <a:pt x="2298459" y="2993174"/>
                </a:lnTo>
                <a:lnTo>
                  <a:pt x="2268284" y="2993174"/>
                </a:lnTo>
                <a:lnTo>
                  <a:pt x="2268284" y="3023006"/>
                </a:lnTo>
                <a:lnTo>
                  <a:pt x="2238451" y="3023006"/>
                </a:lnTo>
                <a:lnTo>
                  <a:pt x="2238451" y="3053182"/>
                </a:lnTo>
                <a:lnTo>
                  <a:pt x="2268284" y="3053182"/>
                </a:lnTo>
                <a:lnTo>
                  <a:pt x="2268284" y="3083014"/>
                </a:lnTo>
                <a:lnTo>
                  <a:pt x="2298459" y="3083014"/>
                </a:lnTo>
                <a:close/>
                <a:moveTo>
                  <a:pt x="2641016" y="2945168"/>
                </a:moveTo>
                <a:lnTo>
                  <a:pt x="2641016" y="2915679"/>
                </a:lnTo>
                <a:lnTo>
                  <a:pt x="2670505" y="2915679"/>
                </a:lnTo>
                <a:lnTo>
                  <a:pt x="2670505" y="2886189"/>
                </a:lnTo>
                <a:lnTo>
                  <a:pt x="2641016" y="2886189"/>
                </a:lnTo>
                <a:lnTo>
                  <a:pt x="2641016" y="2856700"/>
                </a:lnTo>
                <a:lnTo>
                  <a:pt x="2611526" y="2856700"/>
                </a:lnTo>
                <a:lnTo>
                  <a:pt x="2611526" y="2886189"/>
                </a:lnTo>
                <a:lnTo>
                  <a:pt x="2582037" y="2886189"/>
                </a:lnTo>
                <a:lnTo>
                  <a:pt x="2582037" y="2915679"/>
                </a:lnTo>
                <a:lnTo>
                  <a:pt x="2611526" y="2915679"/>
                </a:lnTo>
                <a:lnTo>
                  <a:pt x="2611526" y="2945168"/>
                </a:lnTo>
                <a:lnTo>
                  <a:pt x="2641016" y="2945168"/>
                </a:lnTo>
                <a:close/>
                <a:moveTo>
                  <a:pt x="2709939" y="2809380"/>
                </a:moveTo>
                <a:lnTo>
                  <a:pt x="2709939" y="2778862"/>
                </a:lnTo>
                <a:lnTo>
                  <a:pt x="2740457" y="2778862"/>
                </a:lnTo>
                <a:lnTo>
                  <a:pt x="2740457" y="2748686"/>
                </a:lnTo>
                <a:lnTo>
                  <a:pt x="2709939" y="2748686"/>
                </a:lnTo>
                <a:lnTo>
                  <a:pt x="2709939" y="2718168"/>
                </a:lnTo>
                <a:lnTo>
                  <a:pt x="2679764" y="2718168"/>
                </a:lnTo>
                <a:lnTo>
                  <a:pt x="2679764" y="2748686"/>
                </a:lnTo>
                <a:lnTo>
                  <a:pt x="2649245" y="2748686"/>
                </a:lnTo>
                <a:lnTo>
                  <a:pt x="2649245" y="2778862"/>
                </a:lnTo>
                <a:lnTo>
                  <a:pt x="2679764" y="2778862"/>
                </a:lnTo>
                <a:lnTo>
                  <a:pt x="2679764" y="2809380"/>
                </a:lnTo>
                <a:lnTo>
                  <a:pt x="2709939" y="2809380"/>
                </a:lnTo>
                <a:close/>
                <a:moveTo>
                  <a:pt x="2846413" y="2807322"/>
                </a:moveTo>
                <a:lnTo>
                  <a:pt x="2846413" y="2778176"/>
                </a:lnTo>
                <a:lnTo>
                  <a:pt x="2875559" y="2778176"/>
                </a:lnTo>
                <a:lnTo>
                  <a:pt x="2875559" y="2749372"/>
                </a:lnTo>
                <a:lnTo>
                  <a:pt x="2846413" y="2749372"/>
                </a:lnTo>
                <a:lnTo>
                  <a:pt x="2846413" y="2720226"/>
                </a:lnTo>
                <a:lnTo>
                  <a:pt x="2817610" y="2720226"/>
                </a:lnTo>
                <a:lnTo>
                  <a:pt x="2817610" y="2749372"/>
                </a:lnTo>
                <a:lnTo>
                  <a:pt x="2788463" y="2749372"/>
                </a:lnTo>
                <a:lnTo>
                  <a:pt x="2788463" y="2778176"/>
                </a:lnTo>
                <a:lnTo>
                  <a:pt x="2817610" y="2778176"/>
                </a:lnTo>
                <a:lnTo>
                  <a:pt x="2817610" y="2807322"/>
                </a:lnTo>
                <a:lnTo>
                  <a:pt x="2846413" y="2807322"/>
                </a:lnTo>
                <a:close/>
                <a:moveTo>
                  <a:pt x="2573465" y="2811094"/>
                </a:moveTo>
                <a:lnTo>
                  <a:pt x="2573465" y="2779547"/>
                </a:lnTo>
                <a:lnTo>
                  <a:pt x="2605012" y="2779547"/>
                </a:lnTo>
                <a:lnTo>
                  <a:pt x="2605012" y="2748001"/>
                </a:lnTo>
                <a:lnTo>
                  <a:pt x="2573465" y="2748001"/>
                </a:lnTo>
                <a:lnTo>
                  <a:pt x="2573465" y="2716454"/>
                </a:lnTo>
                <a:lnTo>
                  <a:pt x="2541918" y="2716454"/>
                </a:lnTo>
                <a:lnTo>
                  <a:pt x="2541918" y="2748001"/>
                </a:lnTo>
                <a:lnTo>
                  <a:pt x="2510371" y="2748001"/>
                </a:lnTo>
                <a:lnTo>
                  <a:pt x="2510371" y="2779547"/>
                </a:lnTo>
                <a:lnTo>
                  <a:pt x="2541918" y="2779547"/>
                </a:lnTo>
                <a:lnTo>
                  <a:pt x="2541918" y="2811094"/>
                </a:lnTo>
                <a:lnTo>
                  <a:pt x="2573465" y="2811094"/>
                </a:lnTo>
                <a:close/>
                <a:moveTo>
                  <a:pt x="2435276" y="3081985"/>
                </a:moveTo>
                <a:lnTo>
                  <a:pt x="2435276" y="3052839"/>
                </a:lnTo>
                <a:lnTo>
                  <a:pt x="2464423" y="3052839"/>
                </a:lnTo>
                <a:lnTo>
                  <a:pt x="2464423" y="3023349"/>
                </a:lnTo>
                <a:lnTo>
                  <a:pt x="2435276" y="3023349"/>
                </a:lnTo>
                <a:lnTo>
                  <a:pt x="2435276" y="2994203"/>
                </a:lnTo>
                <a:lnTo>
                  <a:pt x="2405786" y="2994203"/>
                </a:lnTo>
                <a:lnTo>
                  <a:pt x="2405786" y="3023349"/>
                </a:lnTo>
                <a:lnTo>
                  <a:pt x="2376640" y="3023349"/>
                </a:lnTo>
                <a:lnTo>
                  <a:pt x="2376640" y="3052839"/>
                </a:lnTo>
                <a:lnTo>
                  <a:pt x="2405786" y="3052839"/>
                </a:lnTo>
                <a:lnTo>
                  <a:pt x="2405786" y="3081985"/>
                </a:lnTo>
                <a:lnTo>
                  <a:pt x="2435276" y="3081985"/>
                </a:lnTo>
                <a:close/>
                <a:moveTo>
                  <a:pt x="2915336" y="2670505"/>
                </a:moveTo>
                <a:lnTo>
                  <a:pt x="2915336" y="2641359"/>
                </a:lnTo>
                <a:lnTo>
                  <a:pt x="2944483" y="2641359"/>
                </a:lnTo>
                <a:lnTo>
                  <a:pt x="2944483" y="2611869"/>
                </a:lnTo>
                <a:lnTo>
                  <a:pt x="2915336" y="2611869"/>
                </a:lnTo>
                <a:lnTo>
                  <a:pt x="2915336" y="2582723"/>
                </a:lnTo>
                <a:lnTo>
                  <a:pt x="2885846" y="2582723"/>
                </a:lnTo>
                <a:lnTo>
                  <a:pt x="2885846" y="2611869"/>
                </a:lnTo>
                <a:lnTo>
                  <a:pt x="2856700" y="2611869"/>
                </a:lnTo>
                <a:lnTo>
                  <a:pt x="2856700" y="2641359"/>
                </a:lnTo>
                <a:lnTo>
                  <a:pt x="2885846" y="2641359"/>
                </a:lnTo>
                <a:lnTo>
                  <a:pt x="2885846" y="2670505"/>
                </a:lnTo>
                <a:lnTo>
                  <a:pt x="2915336" y="2670505"/>
                </a:lnTo>
                <a:close/>
                <a:moveTo>
                  <a:pt x="2367725" y="2947911"/>
                </a:moveTo>
                <a:lnTo>
                  <a:pt x="2367725" y="2916707"/>
                </a:lnTo>
                <a:lnTo>
                  <a:pt x="2398928" y="2916707"/>
                </a:lnTo>
                <a:lnTo>
                  <a:pt x="2398928" y="2885161"/>
                </a:lnTo>
                <a:lnTo>
                  <a:pt x="2367725" y="2885161"/>
                </a:lnTo>
                <a:lnTo>
                  <a:pt x="2367725" y="2853957"/>
                </a:lnTo>
                <a:lnTo>
                  <a:pt x="2336178" y="2853957"/>
                </a:lnTo>
                <a:lnTo>
                  <a:pt x="2336178" y="2885161"/>
                </a:lnTo>
                <a:lnTo>
                  <a:pt x="2304974" y="2885161"/>
                </a:lnTo>
                <a:lnTo>
                  <a:pt x="2304974" y="2916707"/>
                </a:lnTo>
                <a:lnTo>
                  <a:pt x="2336178" y="2916707"/>
                </a:lnTo>
                <a:lnTo>
                  <a:pt x="2336178" y="2947911"/>
                </a:lnTo>
                <a:lnTo>
                  <a:pt x="2367725" y="2947911"/>
                </a:lnTo>
                <a:close/>
                <a:moveTo>
                  <a:pt x="2504542" y="2946883"/>
                </a:moveTo>
                <a:lnTo>
                  <a:pt x="2504542" y="2916365"/>
                </a:lnTo>
                <a:lnTo>
                  <a:pt x="2535060" y="2916365"/>
                </a:lnTo>
                <a:lnTo>
                  <a:pt x="2535060" y="2885504"/>
                </a:lnTo>
                <a:lnTo>
                  <a:pt x="2504542" y="2885504"/>
                </a:lnTo>
                <a:lnTo>
                  <a:pt x="2504542" y="2854985"/>
                </a:lnTo>
                <a:lnTo>
                  <a:pt x="2473681" y="2854985"/>
                </a:lnTo>
                <a:lnTo>
                  <a:pt x="2473681" y="2885504"/>
                </a:lnTo>
                <a:lnTo>
                  <a:pt x="2443163" y="2885504"/>
                </a:lnTo>
                <a:lnTo>
                  <a:pt x="2443163" y="2916365"/>
                </a:lnTo>
                <a:lnTo>
                  <a:pt x="2473681" y="2916365"/>
                </a:lnTo>
                <a:lnTo>
                  <a:pt x="2473681" y="2946883"/>
                </a:lnTo>
                <a:lnTo>
                  <a:pt x="2504542" y="2946883"/>
                </a:lnTo>
                <a:close/>
                <a:moveTo>
                  <a:pt x="3299727" y="1491958"/>
                </a:moveTo>
                <a:lnTo>
                  <a:pt x="3299727" y="1516990"/>
                </a:lnTo>
                <a:lnTo>
                  <a:pt x="3274695" y="1516990"/>
                </a:lnTo>
                <a:lnTo>
                  <a:pt x="3274695" y="1541678"/>
                </a:lnTo>
                <a:lnTo>
                  <a:pt x="3299727" y="1541678"/>
                </a:lnTo>
                <a:lnTo>
                  <a:pt x="3299727" y="1566710"/>
                </a:lnTo>
                <a:lnTo>
                  <a:pt x="3324416" y="1566710"/>
                </a:lnTo>
                <a:lnTo>
                  <a:pt x="3324416" y="1541678"/>
                </a:lnTo>
                <a:lnTo>
                  <a:pt x="3349447" y="1541678"/>
                </a:lnTo>
                <a:lnTo>
                  <a:pt x="3349447" y="1516990"/>
                </a:lnTo>
                <a:lnTo>
                  <a:pt x="3324416" y="1516990"/>
                </a:lnTo>
                <a:lnTo>
                  <a:pt x="3324416" y="1491958"/>
                </a:lnTo>
                <a:lnTo>
                  <a:pt x="3299727" y="1491958"/>
                </a:lnTo>
                <a:close/>
                <a:moveTo>
                  <a:pt x="3299041" y="1764563"/>
                </a:moveTo>
                <a:lnTo>
                  <a:pt x="3299041" y="1790624"/>
                </a:lnTo>
                <a:lnTo>
                  <a:pt x="3272981" y="1790624"/>
                </a:lnTo>
                <a:lnTo>
                  <a:pt x="3272981" y="1816684"/>
                </a:lnTo>
                <a:lnTo>
                  <a:pt x="3299041" y="1816684"/>
                </a:lnTo>
                <a:lnTo>
                  <a:pt x="3299041" y="1842745"/>
                </a:lnTo>
                <a:lnTo>
                  <a:pt x="3325102" y="1842745"/>
                </a:lnTo>
                <a:lnTo>
                  <a:pt x="3325102" y="1816684"/>
                </a:lnTo>
                <a:lnTo>
                  <a:pt x="3351162" y="1816684"/>
                </a:lnTo>
                <a:lnTo>
                  <a:pt x="3351162" y="1790624"/>
                </a:lnTo>
                <a:lnTo>
                  <a:pt x="3325102" y="1790624"/>
                </a:lnTo>
                <a:lnTo>
                  <a:pt x="3325102" y="1764563"/>
                </a:lnTo>
                <a:lnTo>
                  <a:pt x="3299041" y="1764563"/>
                </a:lnTo>
                <a:close/>
                <a:moveTo>
                  <a:pt x="3162224" y="1216952"/>
                </a:moveTo>
                <a:lnTo>
                  <a:pt x="3162224" y="1242327"/>
                </a:lnTo>
                <a:lnTo>
                  <a:pt x="3136849" y="1242327"/>
                </a:lnTo>
                <a:lnTo>
                  <a:pt x="3136849" y="1267701"/>
                </a:lnTo>
                <a:lnTo>
                  <a:pt x="3162224" y="1267701"/>
                </a:lnTo>
                <a:lnTo>
                  <a:pt x="3162224" y="1293076"/>
                </a:lnTo>
                <a:lnTo>
                  <a:pt x="3187598" y="1293076"/>
                </a:lnTo>
                <a:lnTo>
                  <a:pt x="3187598" y="1267701"/>
                </a:lnTo>
                <a:lnTo>
                  <a:pt x="3212973" y="1267701"/>
                </a:lnTo>
                <a:lnTo>
                  <a:pt x="3212973" y="1242327"/>
                </a:lnTo>
                <a:lnTo>
                  <a:pt x="3187598" y="1242327"/>
                </a:lnTo>
                <a:lnTo>
                  <a:pt x="3187598" y="1216952"/>
                </a:lnTo>
                <a:lnTo>
                  <a:pt x="3162224" y="1216952"/>
                </a:lnTo>
                <a:close/>
                <a:moveTo>
                  <a:pt x="2983916" y="2533688"/>
                </a:moveTo>
                <a:lnTo>
                  <a:pt x="2983916" y="2504199"/>
                </a:lnTo>
                <a:lnTo>
                  <a:pt x="3013405" y="2504199"/>
                </a:lnTo>
                <a:lnTo>
                  <a:pt x="3013405" y="2474709"/>
                </a:lnTo>
                <a:lnTo>
                  <a:pt x="2983916" y="2474709"/>
                </a:lnTo>
                <a:lnTo>
                  <a:pt x="2983916" y="2445220"/>
                </a:lnTo>
                <a:lnTo>
                  <a:pt x="2954426" y="2445220"/>
                </a:lnTo>
                <a:lnTo>
                  <a:pt x="2954426" y="2474709"/>
                </a:lnTo>
                <a:lnTo>
                  <a:pt x="2924937" y="2474709"/>
                </a:lnTo>
                <a:lnTo>
                  <a:pt x="2924937" y="2504199"/>
                </a:lnTo>
                <a:lnTo>
                  <a:pt x="2954426" y="2504199"/>
                </a:lnTo>
                <a:lnTo>
                  <a:pt x="2954426" y="2533688"/>
                </a:lnTo>
                <a:lnTo>
                  <a:pt x="2983916" y="2533688"/>
                </a:lnTo>
                <a:close/>
                <a:moveTo>
                  <a:pt x="3325102" y="2117065"/>
                </a:moveTo>
                <a:lnTo>
                  <a:pt x="3325102" y="2091004"/>
                </a:lnTo>
                <a:lnTo>
                  <a:pt x="3351162" y="2091004"/>
                </a:lnTo>
                <a:lnTo>
                  <a:pt x="3351162" y="2064944"/>
                </a:lnTo>
                <a:lnTo>
                  <a:pt x="3325102" y="2064944"/>
                </a:lnTo>
                <a:lnTo>
                  <a:pt x="3325102" y="2038883"/>
                </a:lnTo>
                <a:lnTo>
                  <a:pt x="3299041" y="2038883"/>
                </a:lnTo>
                <a:lnTo>
                  <a:pt x="3299041" y="2064944"/>
                </a:lnTo>
                <a:lnTo>
                  <a:pt x="3272981" y="2064944"/>
                </a:lnTo>
                <a:lnTo>
                  <a:pt x="3272981" y="2091004"/>
                </a:lnTo>
                <a:lnTo>
                  <a:pt x="3299041" y="2091004"/>
                </a:lnTo>
                <a:lnTo>
                  <a:pt x="3299041" y="2117065"/>
                </a:lnTo>
                <a:lnTo>
                  <a:pt x="3325102" y="2117065"/>
                </a:lnTo>
                <a:close/>
                <a:moveTo>
                  <a:pt x="3230804" y="1354112"/>
                </a:moveTo>
                <a:lnTo>
                  <a:pt x="3230804" y="1379487"/>
                </a:lnTo>
                <a:lnTo>
                  <a:pt x="3205429" y="1379487"/>
                </a:lnTo>
                <a:lnTo>
                  <a:pt x="3205429" y="1404861"/>
                </a:lnTo>
                <a:lnTo>
                  <a:pt x="3230804" y="1404861"/>
                </a:lnTo>
                <a:lnTo>
                  <a:pt x="3230804" y="1430236"/>
                </a:lnTo>
                <a:lnTo>
                  <a:pt x="3256178" y="1430236"/>
                </a:lnTo>
                <a:lnTo>
                  <a:pt x="3256178" y="1404861"/>
                </a:lnTo>
                <a:lnTo>
                  <a:pt x="3281553" y="1404861"/>
                </a:lnTo>
                <a:lnTo>
                  <a:pt x="3281553" y="1379487"/>
                </a:lnTo>
                <a:lnTo>
                  <a:pt x="3256178" y="1379487"/>
                </a:lnTo>
                <a:lnTo>
                  <a:pt x="3256178" y="1354112"/>
                </a:lnTo>
                <a:lnTo>
                  <a:pt x="3230804" y="1354112"/>
                </a:lnTo>
                <a:close/>
                <a:moveTo>
                  <a:pt x="3051467" y="2668105"/>
                </a:moveTo>
                <a:lnTo>
                  <a:pt x="3051467" y="2640330"/>
                </a:lnTo>
                <a:lnTo>
                  <a:pt x="3079242" y="2640330"/>
                </a:lnTo>
                <a:lnTo>
                  <a:pt x="3079242" y="2612898"/>
                </a:lnTo>
                <a:lnTo>
                  <a:pt x="3051467" y="2612898"/>
                </a:lnTo>
                <a:lnTo>
                  <a:pt x="3051467" y="2585123"/>
                </a:lnTo>
                <a:lnTo>
                  <a:pt x="3024035" y="2585123"/>
                </a:lnTo>
                <a:lnTo>
                  <a:pt x="3024035" y="2612898"/>
                </a:lnTo>
                <a:lnTo>
                  <a:pt x="2996260" y="2612898"/>
                </a:lnTo>
                <a:lnTo>
                  <a:pt x="2996260" y="2640330"/>
                </a:lnTo>
                <a:lnTo>
                  <a:pt x="3024035" y="2640330"/>
                </a:lnTo>
                <a:lnTo>
                  <a:pt x="3024035" y="2668105"/>
                </a:lnTo>
                <a:lnTo>
                  <a:pt x="3051467" y="2668105"/>
                </a:lnTo>
                <a:close/>
                <a:moveTo>
                  <a:pt x="3256864" y="2255596"/>
                </a:moveTo>
                <a:lnTo>
                  <a:pt x="3256864" y="2228507"/>
                </a:lnTo>
                <a:lnTo>
                  <a:pt x="3283954" y="2228507"/>
                </a:lnTo>
                <a:lnTo>
                  <a:pt x="3283954" y="2201761"/>
                </a:lnTo>
                <a:lnTo>
                  <a:pt x="3256864" y="2201761"/>
                </a:lnTo>
                <a:lnTo>
                  <a:pt x="3256864" y="2174672"/>
                </a:lnTo>
                <a:lnTo>
                  <a:pt x="3230118" y="2174672"/>
                </a:lnTo>
                <a:lnTo>
                  <a:pt x="3230118" y="2201761"/>
                </a:lnTo>
                <a:lnTo>
                  <a:pt x="3203029" y="2201761"/>
                </a:lnTo>
                <a:lnTo>
                  <a:pt x="3203029" y="2228507"/>
                </a:lnTo>
                <a:lnTo>
                  <a:pt x="3230118" y="2228507"/>
                </a:lnTo>
                <a:lnTo>
                  <a:pt x="3230118" y="2255596"/>
                </a:lnTo>
                <a:lnTo>
                  <a:pt x="3256864" y="2255596"/>
                </a:lnTo>
                <a:close/>
                <a:moveTo>
                  <a:pt x="3120047" y="2530945"/>
                </a:moveTo>
                <a:lnTo>
                  <a:pt x="3120047" y="2503170"/>
                </a:lnTo>
                <a:lnTo>
                  <a:pt x="3147822" y="2503170"/>
                </a:lnTo>
                <a:lnTo>
                  <a:pt x="3147822" y="2475738"/>
                </a:lnTo>
                <a:lnTo>
                  <a:pt x="3120047" y="2475738"/>
                </a:lnTo>
                <a:lnTo>
                  <a:pt x="3120047" y="2447963"/>
                </a:lnTo>
                <a:lnTo>
                  <a:pt x="3092615" y="2447963"/>
                </a:lnTo>
                <a:lnTo>
                  <a:pt x="3092615" y="2475738"/>
                </a:lnTo>
                <a:lnTo>
                  <a:pt x="3064840" y="2475738"/>
                </a:lnTo>
                <a:lnTo>
                  <a:pt x="3064840" y="2503170"/>
                </a:lnTo>
                <a:lnTo>
                  <a:pt x="3092615" y="2503170"/>
                </a:lnTo>
                <a:lnTo>
                  <a:pt x="3092615" y="2530945"/>
                </a:lnTo>
                <a:lnTo>
                  <a:pt x="3120047" y="2530945"/>
                </a:lnTo>
                <a:close/>
                <a:moveTo>
                  <a:pt x="3188627" y="2393442"/>
                </a:moveTo>
                <a:lnTo>
                  <a:pt x="3188627" y="2366010"/>
                </a:lnTo>
                <a:lnTo>
                  <a:pt x="3216059" y="2366010"/>
                </a:lnTo>
                <a:lnTo>
                  <a:pt x="3216059" y="2338578"/>
                </a:lnTo>
                <a:lnTo>
                  <a:pt x="3188627" y="2338578"/>
                </a:lnTo>
                <a:lnTo>
                  <a:pt x="3188627" y="2311146"/>
                </a:lnTo>
                <a:lnTo>
                  <a:pt x="3161195" y="2311146"/>
                </a:lnTo>
                <a:lnTo>
                  <a:pt x="3161195" y="2338578"/>
                </a:lnTo>
                <a:lnTo>
                  <a:pt x="3133763" y="2338578"/>
                </a:lnTo>
                <a:lnTo>
                  <a:pt x="3133763" y="2366010"/>
                </a:lnTo>
                <a:lnTo>
                  <a:pt x="3161195" y="2366010"/>
                </a:lnTo>
                <a:lnTo>
                  <a:pt x="3161195" y="2393442"/>
                </a:lnTo>
                <a:lnTo>
                  <a:pt x="3188627" y="2393442"/>
                </a:lnTo>
                <a:close/>
                <a:moveTo>
                  <a:pt x="1581455" y="1069505"/>
                </a:moveTo>
                <a:lnTo>
                  <a:pt x="1581455" y="1101738"/>
                </a:lnTo>
                <a:lnTo>
                  <a:pt x="1549222" y="1101738"/>
                </a:lnTo>
                <a:lnTo>
                  <a:pt x="1549222" y="1133970"/>
                </a:lnTo>
                <a:lnTo>
                  <a:pt x="1581455" y="1133970"/>
                </a:lnTo>
                <a:lnTo>
                  <a:pt x="1581455" y="1166203"/>
                </a:lnTo>
                <a:lnTo>
                  <a:pt x="1613687" y="1166203"/>
                </a:lnTo>
                <a:lnTo>
                  <a:pt x="1613687" y="1133970"/>
                </a:lnTo>
                <a:lnTo>
                  <a:pt x="1645920" y="1133970"/>
                </a:lnTo>
                <a:lnTo>
                  <a:pt x="1645920" y="1101738"/>
                </a:lnTo>
                <a:lnTo>
                  <a:pt x="1613687" y="1101738"/>
                </a:lnTo>
                <a:lnTo>
                  <a:pt x="1613687" y="1069505"/>
                </a:lnTo>
                <a:lnTo>
                  <a:pt x="1581455" y="1069505"/>
                </a:lnTo>
                <a:close/>
                <a:moveTo>
                  <a:pt x="991324" y="3141993"/>
                </a:moveTo>
                <a:lnTo>
                  <a:pt x="969378" y="3141993"/>
                </a:lnTo>
                <a:lnTo>
                  <a:pt x="969378" y="3164281"/>
                </a:lnTo>
                <a:lnTo>
                  <a:pt x="947090" y="3164281"/>
                </a:lnTo>
                <a:lnTo>
                  <a:pt x="947090" y="3186227"/>
                </a:lnTo>
                <a:lnTo>
                  <a:pt x="969378" y="3186227"/>
                </a:lnTo>
                <a:lnTo>
                  <a:pt x="969378" y="3208515"/>
                </a:lnTo>
                <a:lnTo>
                  <a:pt x="991324" y="3208515"/>
                </a:lnTo>
                <a:lnTo>
                  <a:pt x="991324" y="3186227"/>
                </a:lnTo>
                <a:lnTo>
                  <a:pt x="1013612" y="3186227"/>
                </a:lnTo>
                <a:lnTo>
                  <a:pt x="1013612" y="3164281"/>
                </a:lnTo>
                <a:lnTo>
                  <a:pt x="991324" y="3164281"/>
                </a:lnTo>
                <a:lnTo>
                  <a:pt x="991324" y="3141993"/>
                </a:lnTo>
                <a:close/>
                <a:moveTo>
                  <a:pt x="1056475" y="3564446"/>
                </a:moveTo>
                <a:lnTo>
                  <a:pt x="1041387" y="3564446"/>
                </a:lnTo>
                <a:lnTo>
                  <a:pt x="1041387" y="3579190"/>
                </a:lnTo>
                <a:lnTo>
                  <a:pt x="1026643" y="3579190"/>
                </a:lnTo>
                <a:lnTo>
                  <a:pt x="1026643" y="3594278"/>
                </a:lnTo>
                <a:lnTo>
                  <a:pt x="1041387" y="3594278"/>
                </a:lnTo>
                <a:lnTo>
                  <a:pt x="1041387" y="3609023"/>
                </a:lnTo>
                <a:lnTo>
                  <a:pt x="1056475" y="3609023"/>
                </a:lnTo>
                <a:lnTo>
                  <a:pt x="1056475" y="3594278"/>
                </a:lnTo>
                <a:lnTo>
                  <a:pt x="1071220" y="3594278"/>
                </a:lnTo>
                <a:lnTo>
                  <a:pt x="1071220" y="3579190"/>
                </a:lnTo>
                <a:lnTo>
                  <a:pt x="1056475" y="3579190"/>
                </a:lnTo>
                <a:lnTo>
                  <a:pt x="1056475" y="3564446"/>
                </a:lnTo>
                <a:close/>
                <a:moveTo>
                  <a:pt x="1059218" y="3281553"/>
                </a:moveTo>
                <a:lnTo>
                  <a:pt x="1038644" y="3281553"/>
                </a:lnTo>
                <a:lnTo>
                  <a:pt x="1038644" y="3302127"/>
                </a:lnTo>
                <a:lnTo>
                  <a:pt x="1018070" y="3302127"/>
                </a:lnTo>
                <a:lnTo>
                  <a:pt x="1018070" y="3322701"/>
                </a:lnTo>
                <a:lnTo>
                  <a:pt x="1038644" y="3322701"/>
                </a:lnTo>
                <a:lnTo>
                  <a:pt x="1038644" y="3343275"/>
                </a:lnTo>
                <a:lnTo>
                  <a:pt x="1059218" y="3343275"/>
                </a:lnTo>
                <a:lnTo>
                  <a:pt x="1059218" y="3322701"/>
                </a:lnTo>
                <a:lnTo>
                  <a:pt x="1079792" y="3322701"/>
                </a:lnTo>
                <a:lnTo>
                  <a:pt x="1079792" y="3302127"/>
                </a:lnTo>
                <a:lnTo>
                  <a:pt x="1059218" y="3302127"/>
                </a:lnTo>
                <a:lnTo>
                  <a:pt x="1059218" y="3281553"/>
                </a:lnTo>
                <a:close/>
                <a:moveTo>
                  <a:pt x="988924" y="3424199"/>
                </a:moveTo>
                <a:lnTo>
                  <a:pt x="971779" y="3424199"/>
                </a:lnTo>
                <a:lnTo>
                  <a:pt x="971779" y="3441002"/>
                </a:lnTo>
                <a:lnTo>
                  <a:pt x="954976" y="3441002"/>
                </a:lnTo>
                <a:lnTo>
                  <a:pt x="954976" y="3458147"/>
                </a:lnTo>
                <a:lnTo>
                  <a:pt x="971779" y="3458147"/>
                </a:lnTo>
                <a:lnTo>
                  <a:pt x="971779" y="3474949"/>
                </a:lnTo>
                <a:lnTo>
                  <a:pt x="988924" y="3474949"/>
                </a:lnTo>
                <a:lnTo>
                  <a:pt x="988924" y="3458147"/>
                </a:lnTo>
                <a:lnTo>
                  <a:pt x="1005726" y="3458147"/>
                </a:lnTo>
                <a:lnTo>
                  <a:pt x="1005726" y="3441002"/>
                </a:lnTo>
                <a:lnTo>
                  <a:pt x="988924" y="3441002"/>
                </a:lnTo>
                <a:lnTo>
                  <a:pt x="988924" y="3424199"/>
                </a:lnTo>
                <a:close/>
                <a:moveTo>
                  <a:pt x="923430" y="3003118"/>
                </a:moveTo>
                <a:lnTo>
                  <a:pt x="900112" y="3003118"/>
                </a:lnTo>
                <a:lnTo>
                  <a:pt x="900112" y="3026435"/>
                </a:lnTo>
                <a:lnTo>
                  <a:pt x="876795" y="3026435"/>
                </a:lnTo>
                <a:lnTo>
                  <a:pt x="876795" y="3049753"/>
                </a:lnTo>
                <a:lnTo>
                  <a:pt x="900112" y="3049753"/>
                </a:lnTo>
                <a:lnTo>
                  <a:pt x="900112" y="3073070"/>
                </a:lnTo>
                <a:lnTo>
                  <a:pt x="923430" y="3073070"/>
                </a:lnTo>
                <a:lnTo>
                  <a:pt x="923430" y="3049753"/>
                </a:lnTo>
                <a:lnTo>
                  <a:pt x="946747" y="3049753"/>
                </a:lnTo>
                <a:lnTo>
                  <a:pt x="946747" y="3026435"/>
                </a:lnTo>
                <a:lnTo>
                  <a:pt x="923430" y="3026435"/>
                </a:lnTo>
                <a:lnTo>
                  <a:pt x="923430" y="3003118"/>
                </a:lnTo>
                <a:close/>
                <a:moveTo>
                  <a:pt x="1105510" y="3210916"/>
                </a:moveTo>
                <a:lnTo>
                  <a:pt x="1129513" y="3210916"/>
                </a:lnTo>
                <a:lnTo>
                  <a:pt x="1129513" y="3187256"/>
                </a:lnTo>
                <a:lnTo>
                  <a:pt x="1153173" y="3187256"/>
                </a:lnTo>
                <a:lnTo>
                  <a:pt x="1153173" y="3163253"/>
                </a:lnTo>
                <a:lnTo>
                  <a:pt x="1129513" y="3163253"/>
                </a:lnTo>
                <a:lnTo>
                  <a:pt x="1129513" y="3139592"/>
                </a:lnTo>
                <a:lnTo>
                  <a:pt x="1105510" y="3139592"/>
                </a:lnTo>
                <a:lnTo>
                  <a:pt x="1105510" y="3163253"/>
                </a:lnTo>
                <a:lnTo>
                  <a:pt x="1081849" y="3163253"/>
                </a:lnTo>
                <a:lnTo>
                  <a:pt x="1081849" y="3187256"/>
                </a:lnTo>
                <a:lnTo>
                  <a:pt x="1105510" y="3187256"/>
                </a:lnTo>
                <a:lnTo>
                  <a:pt x="1105510" y="3210916"/>
                </a:lnTo>
                <a:close/>
                <a:moveTo>
                  <a:pt x="1197064" y="3279153"/>
                </a:moveTo>
                <a:lnTo>
                  <a:pt x="1175118" y="3279153"/>
                </a:lnTo>
                <a:lnTo>
                  <a:pt x="1175118" y="3301441"/>
                </a:lnTo>
                <a:lnTo>
                  <a:pt x="1152830" y="3301441"/>
                </a:lnTo>
                <a:lnTo>
                  <a:pt x="1152830" y="3323387"/>
                </a:lnTo>
                <a:lnTo>
                  <a:pt x="1175118" y="3323387"/>
                </a:lnTo>
                <a:lnTo>
                  <a:pt x="1175118" y="3345675"/>
                </a:lnTo>
                <a:lnTo>
                  <a:pt x="1197064" y="3345675"/>
                </a:lnTo>
                <a:lnTo>
                  <a:pt x="1197064" y="3323387"/>
                </a:lnTo>
                <a:lnTo>
                  <a:pt x="1219352" y="3323387"/>
                </a:lnTo>
                <a:lnTo>
                  <a:pt x="1219352" y="3301441"/>
                </a:lnTo>
                <a:lnTo>
                  <a:pt x="1197064" y="3301441"/>
                </a:lnTo>
                <a:lnTo>
                  <a:pt x="1197064" y="3279153"/>
                </a:lnTo>
                <a:close/>
                <a:moveTo>
                  <a:pt x="1194321" y="3562045"/>
                </a:moveTo>
                <a:lnTo>
                  <a:pt x="1177861" y="3562045"/>
                </a:lnTo>
                <a:lnTo>
                  <a:pt x="1177861" y="3578504"/>
                </a:lnTo>
                <a:lnTo>
                  <a:pt x="1161402" y="3578504"/>
                </a:lnTo>
                <a:lnTo>
                  <a:pt x="1161402" y="3594964"/>
                </a:lnTo>
                <a:lnTo>
                  <a:pt x="1177861" y="3594964"/>
                </a:lnTo>
                <a:lnTo>
                  <a:pt x="1177861" y="3611423"/>
                </a:lnTo>
                <a:lnTo>
                  <a:pt x="1194321" y="3611423"/>
                </a:lnTo>
                <a:lnTo>
                  <a:pt x="1194321" y="3594964"/>
                </a:lnTo>
                <a:lnTo>
                  <a:pt x="1210780" y="3594964"/>
                </a:lnTo>
                <a:lnTo>
                  <a:pt x="1210780" y="3578504"/>
                </a:lnTo>
                <a:lnTo>
                  <a:pt x="1194321" y="3578504"/>
                </a:lnTo>
                <a:lnTo>
                  <a:pt x="1194321" y="3562045"/>
                </a:lnTo>
                <a:close/>
                <a:moveTo>
                  <a:pt x="921029" y="3284296"/>
                </a:moveTo>
                <a:lnTo>
                  <a:pt x="902513" y="3284296"/>
                </a:lnTo>
                <a:lnTo>
                  <a:pt x="902513" y="3303156"/>
                </a:lnTo>
                <a:lnTo>
                  <a:pt x="883653" y="3303156"/>
                </a:lnTo>
                <a:lnTo>
                  <a:pt x="883653" y="3321672"/>
                </a:lnTo>
                <a:lnTo>
                  <a:pt x="902513" y="3321672"/>
                </a:lnTo>
                <a:lnTo>
                  <a:pt x="902513" y="3340532"/>
                </a:lnTo>
                <a:lnTo>
                  <a:pt x="921029" y="3340532"/>
                </a:lnTo>
                <a:lnTo>
                  <a:pt x="921029" y="3321672"/>
                </a:lnTo>
                <a:lnTo>
                  <a:pt x="939889" y="3321672"/>
                </a:lnTo>
                <a:lnTo>
                  <a:pt x="939889" y="3303156"/>
                </a:lnTo>
                <a:lnTo>
                  <a:pt x="921029" y="3303156"/>
                </a:lnTo>
                <a:lnTo>
                  <a:pt x="921029" y="3284296"/>
                </a:lnTo>
                <a:close/>
                <a:moveTo>
                  <a:pt x="1123683" y="3705035"/>
                </a:moveTo>
                <a:lnTo>
                  <a:pt x="1111339" y="3705035"/>
                </a:lnTo>
                <a:lnTo>
                  <a:pt x="1111339" y="3717722"/>
                </a:lnTo>
                <a:lnTo>
                  <a:pt x="1098652" y="3717722"/>
                </a:lnTo>
                <a:lnTo>
                  <a:pt x="1098652" y="3730066"/>
                </a:lnTo>
                <a:lnTo>
                  <a:pt x="1111339" y="3730066"/>
                </a:lnTo>
                <a:lnTo>
                  <a:pt x="1111339" y="3742754"/>
                </a:lnTo>
                <a:lnTo>
                  <a:pt x="1123683" y="3742754"/>
                </a:lnTo>
                <a:lnTo>
                  <a:pt x="1123683" y="3730066"/>
                </a:lnTo>
                <a:lnTo>
                  <a:pt x="1136371" y="3730066"/>
                </a:lnTo>
                <a:lnTo>
                  <a:pt x="1136371" y="3717722"/>
                </a:lnTo>
                <a:lnTo>
                  <a:pt x="1123683" y="3717722"/>
                </a:lnTo>
                <a:lnTo>
                  <a:pt x="1123683" y="3705035"/>
                </a:lnTo>
                <a:close/>
                <a:moveTo>
                  <a:pt x="1126769" y="3421799"/>
                </a:moveTo>
                <a:lnTo>
                  <a:pt x="1108253" y="3421799"/>
                </a:lnTo>
                <a:lnTo>
                  <a:pt x="1108253" y="3440316"/>
                </a:lnTo>
                <a:lnTo>
                  <a:pt x="1089736" y="3440316"/>
                </a:lnTo>
                <a:lnTo>
                  <a:pt x="1089736" y="3458832"/>
                </a:lnTo>
                <a:lnTo>
                  <a:pt x="1108253" y="3458832"/>
                </a:lnTo>
                <a:lnTo>
                  <a:pt x="1108253" y="3477349"/>
                </a:lnTo>
                <a:lnTo>
                  <a:pt x="1126769" y="3477349"/>
                </a:lnTo>
                <a:lnTo>
                  <a:pt x="1126769" y="3458832"/>
                </a:lnTo>
                <a:lnTo>
                  <a:pt x="1145286" y="3458832"/>
                </a:lnTo>
                <a:lnTo>
                  <a:pt x="1145286" y="3440316"/>
                </a:lnTo>
                <a:lnTo>
                  <a:pt x="1126769" y="3440316"/>
                </a:lnTo>
                <a:lnTo>
                  <a:pt x="1126769" y="3421799"/>
                </a:lnTo>
                <a:close/>
                <a:moveTo>
                  <a:pt x="717004" y="2867673"/>
                </a:moveTo>
                <a:lnTo>
                  <a:pt x="695058" y="2867673"/>
                </a:lnTo>
                <a:lnTo>
                  <a:pt x="695058" y="2889961"/>
                </a:lnTo>
                <a:lnTo>
                  <a:pt x="672770" y="2889961"/>
                </a:lnTo>
                <a:lnTo>
                  <a:pt x="672770" y="2911907"/>
                </a:lnTo>
                <a:lnTo>
                  <a:pt x="695058" y="2911907"/>
                </a:lnTo>
                <a:lnTo>
                  <a:pt x="695058" y="2934195"/>
                </a:lnTo>
                <a:lnTo>
                  <a:pt x="717004" y="2934195"/>
                </a:lnTo>
                <a:lnTo>
                  <a:pt x="717004" y="2911907"/>
                </a:lnTo>
                <a:lnTo>
                  <a:pt x="739292" y="2911907"/>
                </a:lnTo>
                <a:lnTo>
                  <a:pt x="739292" y="2889961"/>
                </a:lnTo>
                <a:lnTo>
                  <a:pt x="717004" y="2889961"/>
                </a:lnTo>
                <a:lnTo>
                  <a:pt x="717004" y="2867673"/>
                </a:lnTo>
                <a:close/>
                <a:moveTo>
                  <a:pt x="714946" y="3148508"/>
                </a:moveTo>
                <a:lnTo>
                  <a:pt x="697116" y="3148508"/>
                </a:lnTo>
                <a:lnTo>
                  <a:pt x="697116" y="3166339"/>
                </a:lnTo>
                <a:lnTo>
                  <a:pt x="679285" y="3166339"/>
                </a:lnTo>
                <a:lnTo>
                  <a:pt x="679285" y="3184169"/>
                </a:lnTo>
                <a:lnTo>
                  <a:pt x="697116" y="3184169"/>
                </a:lnTo>
                <a:lnTo>
                  <a:pt x="697116" y="3202000"/>
                </a:lnTo>
                <a:lnTo>
                  <a:pt x="714946" y="3202000"/>
                </a:lnTo>
                <a:lnTo>
                  <a:pt x="714946" y="3184169"/>
                </a:lnTo>
                <a:lnTo>
                  <a:pt x="732777" y="3184169"/>
                </a:lnTo>
                <a:lnTo>
                  <a:pt x="732777" y="3166339"/>
                </a:lnTo>
                <a:lnTo>
                  <a:pt x="714946" y="3166339"/>
                </a:lnTo>
                <a:lnTo>
                  <a:pt x="714946" y="3148508"/>
                </a:lnTo>
                <a:close/>
                <a:moveTo>
                  <a:pt x="782841" y="3287382"/>
                </a:moveTo>
                <a:lnTo>
                  <a:pt x="766381" y="3287382"/>
                </a:lnTo>
                <a:lnTo>
                  <a:pt x="766381" y="3304184"/>
                </a:lnTo>
                <a:lnTo>
                  <a:pt x="749579" y="3304184"/>
                </a:lnTo>
                <a:lnTo>
                  <a:pt x="749579" y="3320644"/>
                </a:lnTo>
                <a:lnTo>
                  <a:pt x="766381" y="3320644"/>
                </a:lnTo>
                <a:lnTo>
                  <a:pt x="766381" y="3337446"/>
                </a:lnTo>
                <a:lnTo>
                  <a:pt x="782841" y="3337446"/>
                </a:lnTo>
                <a:lnTo>
                  <a:pt x="782841" y="3320644"/>
                </a:lnTo>
                <a:lnTo>
                  <a:pt x="799643" y="3320644"/>
                </a:lnTo>
                <a:lnTo>
                  <a:pt x="799643" y="3304184"/>
                </a:lnTo>
                <a:lnTo>
                  <a:pt x="782841" y="3304184"/>
                </a:lnTo>
                <a:lnTo>
                  <a:pt x="782841" y="3287382"/>
                </a:lnTo>
                <a:close/>
                <a:moveTo>
                  <a:pt x="648767" y="2729827"/>
                </a:moveTo>
                <a:lnTo>
                  <a:pt x="626135" y="2729827"/>
                </a:lnTo>
                <a:lnTo>
                  <a:pt x="626135" y="2752458"/>
                </a:lnTo>
                <a:lnTo>
                  <a:pt x="603504" y="2752458"/>
                </a:lnTo>
                <a:lnTo>
                  <a:pt x="603504" y="2775090"/>
                </a:lnTo>
                <a:lnTo>
                  <a:pt x="626135" y="2775090"/>
                </a:lnTo>
                <a:lnTo>
                  <a:pt x="626135" y="2797721"/>
                </a:lnTo>
                <a:lnTo>
                  <a:pt x="648767" y="2797721"/>
                </a:lnTo>
                <a:lnTo>
                  <a:pt x="648767" y="2775090"/>
                </a:lnTo>
                <a:lnTo>
                  <a:pt x="671398" y="2775090"/>
                </a:lnTo>
                <a:lnTo>
                  <a:pt x="671398" y="2752458"/>
                </a:lnTo>
                <a:lnTo>
                  <a:pt x="648767" y="2752458"/>
                </a:lnTo>
                <a:lnTo>
                  <a:pt x="648767" y="2729827"/>
                </a:lnTo>
                <a:close/>
                <a:moveTo>
                  <a:pt x="785241" y="3006204"/>
                </a:moveTo>
                <a:lnTo>
                  <a:pt x="763981" y="3006204"/>
                </a:lnTo>
                <a:lnTo>
                  <a:pt x="763981" y="3027464"/>
                </a:lnTo>
                <a:lnTo>
                  <a:pt x="742721" y="3027464"/>
                </a:lnTo>
                <a:lnTo>
                  <a:pt x="742721" y="3048724"/>
                </a:lnTo>
                <a:lnTo>
                  <a:pt x="763981" y="3048724"/>
                </a:lnTo>
                <a:lnTo>
                  <a:pt x="763981" y="3069984"/>
                </a:lnTo>
                <a:lnTo>
                  <a:pt x="785241" y="3069984"/>
                </a:lnTo>
                <a:lnTo>
                  <a:pt x="785241" y="3048724"/>
                </a:lnTo>
                <a:lnTo>
                  <a:pt x="806501" y="3048724"/>
                </a:lnTo>
                <a:lnTo>
                  <a:pt x="806501" y="3027464"/>
                </a:lnTo>
                <a:lnTo>
                  <a:pt x="785241" y="3027464"/>
                </a:lnTo>
                <a:lnTo>
                  <a:pt x="785241" y="3006204"/>
                </a:lnTo>
                <a:close/>
                <a:moveTo>
                  <a:pt x="850735" y="3427286"/>
                </a:moveTo>
                <a:lnTo>
                  <a:pt x="835647" y="3427286"/>
                </a:lnTo>
                <a:lnTo>
                  <a:pt x="835647" y="3442030"/>
                </a:lnTo>
                <a:lnTo>
                  <a:pt x="820903" y="3442030"/>
                </a:lnTo>
                <a:lnTo>
                  <a:pt x="820903" y="3457118"/>
                </a:lnTo>
                <a:lnTo>
                  <a:pt x="835647" y="3457118"/>
                </a:lnTo>
                <a:lnTo>
                  <a:pt x="835647" y="3471863"/>
                </a:lnTo>
                <a:lnTo>
                  <a:pt x="850735" y="3471863"/>
                </a:lnTo>
                <a:lnTo>
                  <a:pt x="850735" y="3457118"/>
                </a:lnTo>
                <a:lnTo>
                  <a:pt x="865480" y="3457118"/>
                </a:lnTo>
                <a:lnTo>
                  <a:pt x="865480" y="3442030"/>
                </a:lnTo>
                <a:lnTo>
                  <a:pt x="850735" y="3442030"/>
                </a:lnTo>
                <a:lnTo>
                  <a:pt x="850735" y="3427286"/>
                </a:lnTo>
                <a:close/>
                <a:moveTo>
                  <a:pt x="918286" y="3567189"/>
                </a:moveTo>
                <a:lnTo>
                  <a:pt x="905256" y="3567189"/>
                </a:lnTo>
                <a:lnTo>
                  <a:pt x="905256" y="3580219"/>
                </a:lnTo>
                <a:lnTo>
                  <a:pt x="892226" y="3580219"/>
                </a:lnTo>
                <a:lnTo>
                  <a:pt x="892226" y="3593249"/>
                </a:lnTo>
                <a:lnTo>
                  <a:pt x="905256" y="3593249"/>
                </a:lnTo>
                <a:lnTo>
                  <a:pt x="905256" y="3606279"/>
                </a:lnTo>
                <a:lnTo>
                  <a:pt x="918286" y="3606279"/>
                </a:lnTo>
                <a:lnTo>
                  <a:pt x="918286" y="3593249"/>
                </a:lnTo>
                <a:lnTo>
                  <a:pt x="931316" y="3593249"/>
                </a:lnTo>
                <a:lnTo>
                  <a:pt x="931316" y="3580219"/>
                </a:lnTo>
                <a:lnTo>
                  <a:pt x="918286" y="3580219"/>
                </a:lnTo>
                <a:lnTo>
                  <a:pt x="918286" y="3567189"/>
                </a:lnTo>
                <a:close/>
                <a:moveTo>
                  <a:pt x="1882178" y="3556216"/>
                </a:moveTo>
                <a:lnTo>
                  <a:pt x="1861604" y="3556216"/>
                </a:lnTo>
                <a:lnTo>
                  <a:pt x="1861604" y="3576447"/>
                </a:lnTo>
                <a:lnTo>
                  <a:pt x="1841373" y="3576447"/>
                </a:lnTo>
                <a:lnTo>
                  <a:pt x="1841373" y="3597021"/>
                </a:lnTo>
                <a:lnTo>
                  <a:pt x="1861604" y="3597021"/>
                </a:lnTo>
                <a:lnTo>
                  <a:pt x="1861604" y="3617252"/>
                </a:lnTo>
                <a:lnTo>
                  <a:pt x="1882178" y="3617252"/>
                </a:lnTo>
                <a:lnTo>
                  <a:pt x="1882178" y="3597021"/>
                </a:lnTo>
                <a:lnTo>
                  <a:pt x="1902409" y="3597021"/>
                </a:lnTo>
                <a:lnTo>
                  <a:pt x="1902409" y="3576447"/>
                </a:lnTo>
                <a:lnTo>
                  <a:pt x="1882178" y="3576447"/>
                </a:lnTo>
                <a:lnTo>
                  <a:pt x="1882178" y="3556216"/>
                </a:lnTo>
                <a:close/>
                <a:moveTo>
                  <a:pt x="830847" y="2937624"/>
                </a:moveTo>
                <a:lnTo>
                  <a:pt x="855535" y="2937624"/>
                </a:lnTo>
                <a:lnTo>
                  <a:pt x="855535" y="2913278"/>
                </a:lnTo>
                <a:lnTo>
                  <a:pt x="879881" y="2913278"/>
                </a:lnTo>
                <a:lnTo>
                  <a:pt x="879881" y="2888590"/>
                </a:lnTo>
                <a:lnTo>
                  <a:pt x="855535" y="2888590"/>
                </a:lnTo>
                <a:lnTo>
                  <a:pt x="855535" y="2864244"/>
                </a:lnTo>
                <a:lnTo>
                  <a:pt x="830847" y="2864244"/>
                </a:lnTo>
                <a:lnTo>
                  <a:pt x="830847" y="2888590"/>
                </a:lnTo>
                <a:lnTo>
                  <a:pt x="806501" y="2888590"/>
                </a:lnTo>
                <a:lnTo>
                  <a:pt x="806501" y="2913278"/>
                </a:lnTo>
                <a:lnTo>
                  <a:pt x="830847" y="2913278"/>
                </a:lnTo>
                <a:lnTo>
                  <a:pt x="830847" y="2937624"/>
                </a:lnTo>
                <a:close/>
                <a:moveTo>
                  <a:pt x="712546" y="3430029"/>
                </a:moveTo>
                <a:lnTo>
                  <a:pt x="699516" y="3430029"/>
                </a:lnTo>
                <a:lnTo>
                  <a:pt x="699516" y="3443059"/>
                </a:lnTo>
                <a:lnTo>
                  <a:pt x="686486" y="3443059"/>
                </a:lnTo>
                <a:lnTo>
                  <a:pt x="686486" y="3456089"/>
                </a:lnTo>
                <a:lnTo>
                  <a:pt x="699516" y="3456089"/>
                </a:lnTo>
                <a:lnTo>
                  <a:pt x="699516" y="3469119"/>
                </a:lnTo>
                <a:lnTo>
                  <a:pt x="712546" y="3469119"/>
                </a:lnTo>
                <a:lnTo>
                  <a:pt x="712546" y="3456089"/>
                </a:lnTo>
                <a:lnTo>
                  <a:pt x="725576" y="3456089"/>
                </a:lnTo>
                <a:lnTo>
                  <a:pt x="725576" y="3443059"/>
                </a:lnTo>
                <a:lnTo>
                  <a:pt x="712546" y="3443059"/>
                </a:lnTo>
                <a:lnTo>
                  <a:pt x="712546" y="3430029"/>
                </a:lnTo>
                <a:close/>
                <a:moveTo>
                  <a:pt x="1741246" y="3841166"/>
                </a:moveTo>
                <a:lnTo>
                  <a:pt x="1728216" y="3841166"/>
                </a:lnTo>
                <a:lnTo>
                  <a:pt x="1728216" y="3854539"/>
                </a:lnTo>
                <a:lnTo>
                  <a:pt x="1714843" y="3854539"/>
                </a:lnTo>
                <a:lnTo>
                  <a:pt x="1714843" y="3867569"/>
                </a:lnTo>
                <a:lnTo>
                  <a:pt x="1728216" y="3867569"/>
                </a:lnTo>
                <a:lnTo>
                  <a:pt x="1728216" y="3880942"/>
                </a:lnTo>
                <a:lnTo>
                  <a:pt x="1741246" y="3880942"/>
                </a:lnTo>
                <a:lnTo>
                  <a:pt x="1741246" y="3867569"/>
                </a:lnTo>
                <a:lnTo>
                  <a:pt x="1754619" y="3867569"/>
                </a:lnTo>
                <a:lnTo>
                  <a:pt x="1754619" y="3854539"/>
                </a:lnTo>
                <a:lnTo>
                  <a:pt x="1741246" y="3854539"/>
                </a:lnTo>
                <a:lnTo>
                  <a:pt x="1741246" y="3841166"/>
                </a:lnTo>
                <a:close/>
                <a:moveTo>
                  <a:pt x="1674381" y="3699205"/>
                </a:moveTo>
                <a:lnTo>
                  <a:pt x="1657921" y="3699205"/>
                </a:lnTo>
                <a:lnTo>
                  <a:pt x="1657921" y="3715664"/>
                </a:lnTo>
                <a:lnTo>
                  <a:pt x="1641462" y="3715664"/>
                </a:lnTo>
                <a:lnTo>
                  <a:pt x="1641462" y="3732124"/>
                </a:lnTo>
                <a:lnTo>
                  <a:pt x="1657921" y="3732124"/>
                </a:lnTo>
                <a:lnTo>
                  <a:pt x="1657921" y="3748583"/>
                </a:lnTo>
                <a:lnTo>
                  <a:pt x="1674381" y="3748583"/>
                </a:lnTo>
                <a:lnTo>
                  <a:pt x="1674381" y="3732124"/>
                </a:lnTo>
                <a:lnTo>
                  <a:pt x="1690840" y="3732124"/>
                </a:lnTo>
                <a:lnTo>
                  <a:pt x="1690840" y="3715664"/>
                </a:lnTo>
                <a:lnTo>
                  <a:pt x="1674381" y="3715664"/>
                </a:lnTo>
                <a:lnTo>
                  <a:pt x="1674381" y="3699205"/>
                </a:lnTo>
                <a:close/>
                <a:moveTo>
                  <a:pt x="1677467" y="3415627"/>
                </a:moveTo>
                <a:lnTo>
                  <a:pt x="1654835" y="3415627"/>
                </a:lnTo>
                <a:lnTo>
                  <a:pt x="1654835" y="3438258"/>
                </a:lnTo>
                <a:lnTo>
                  <a:pt x="1632204" y="3438258"/>
                </a:lnTo>
                <a:lnTo>
                  <a:pt x="1632204" y="3460890"/>
                </a:lnTo>
                <a:lnTo>
                  <a:pt x="1654835" y="3460890"/>
                </a:lnTo>
                <a:lnTo>
                  <a:pt x="1654835" y="3483521"/>
                </a:lnTo>
                <a:lnTo>
                  <a:pt x="1677467" y="3483521"/>
                </a:lnTo>
                <a:lnTo>
                  <a:pt x="1677467" y="3460890"/>
                </a:lnTo>
                <a:lnTo>
                  <a:pt x="1700098" y="3460890"/>
                </a:lnTo>
                <a:lnTo>
                  <a:pt x="1700098" y="3438258"/>
                </a:lnTo>
                <a:lnTo>
                  <a:pt x="1677467" y="3438258"/>
                </a:lnTo>
                <a:lnTo>
                  <a:pt x="1677467" y="3415627"/>
                </a:lnTo>
                <a:close/>
                <a:moveTo>
                  <a:pt x="1604086" y="3841852"/>
                </a:moveTo>
                <a:lnTo>
                  <a:pt x="1591056" y="3841852"/>
                </a:lnTo>
                <a:lnTo>
                  <a:pt x="1591056" y="3854539"/>
                </a:lnTo>
                <a:lnTo>
                  <a:pt x="1578369" y="3854539"/>
                </a:lnTo>
                <a:lnTo>
                  <a:pt x="1578369" y="3867569"/>
                </a:lnTo>
                <a:lnTo>
                  <a:pt x="1591056" y="3867569"/>
                </a:lnTo>
                <a:lnTo>
                  <a:pt x="1591056" y="3880256"/>
                </a:lnTo>
                <a:lnTo>
                  <a:pt x="1604086" y="3880256"/>
                </a:lnTo>
                <a:lnTo>
                  <a:pt x="1604086" y="3867569"/>
                </a:lnTo>
                <a:lnTo>
                  <a:pt x="1616773" y="3867569"/>
                </a:lnTo>
                <a:lnTo>
                  <a:pt x="1616773" y="3854539"/>
                </a:lnTo>
                <a:lnTo>
                  <a:pt x="1604086" y="3854539"/>
                </a:lnTo>
                <a:lnTo>
                  <a:pt x="1604086" y="3841852"/>
                </a:lnTo>
                <a:close/>
                <a:moveTo>
                  <a:pt x="1607172" y="3557588"/>
                </a:moveTo>
                <a:lnTo>
                  <a:pt x="1587970" y="3557588"/>
                </a:lnTo>
                <a:lnTo>
                  <a:pt x="1587970" y="3577133"/>
                </a:lnTo>
                <a:lnTo>
                  <a:pt x="1568425" y="3577133"/>
                </a:lnTo>
                <a:lnTo>
                  <a:pt x="1568425" y="3596335"/>
                </a:lnTo>
                <a:lnTo>
                  <a:pt x="1587970" y="3596335"/>
                </a:lnTo>
                <a:lnTo>
                  <a:pt x="1587970" y="3615881"/>
                </a:lnTo>
                <a:lnTo>
                  <a:pt x="1607172" y="3615881"/>
                </a:lnTo>
                <a:lnTo>
                  <a:pt x="1607172" y="3596335"/>
                </a:lnTo>
                <a:lnTo>
                  <a:pt x="1626718" y="3596335"/>
                </a:lnTo>
                <a:lnTo>
                  <a:pt x="1626718" y="3577133"/>
                </a:lnTo>
                <a:lnTo>
                  <a:pt x="1607172" y="3577133"/>
                </a:lnTo>
                <a:lnTo>
                  <a:pt x="1607172" y="3557588"/>
                </a:lnTo>
                <a:close/>
                <a:moveTo>
                  <a:pt x="1539964" y="3416313"/>
                </a:moveTo>
                <a:lnTo>
                  <a:pt x="1518018" y="3416313"/>
                </a:lnTo>
                <a:lnTo>
                  <a:pt x="1518018" y="3438601"/>
                </a:lnTo>
                <a:lnTo>
                  <a:pt x="1495730" y="3438601"/>
                </a:lnTo>
                <a:lnTo>
                  <a:pt x="1495730" y="3460547"/>
                </a:lnTo>
                <a:lnTo>
                  <a:pt x="1518018" y="3460547"/>
                </a:lnTo>
                <a:lnTo>
                  <a:pt x="1518018" y="3482835"/>
                </a:lnTo>
                <a:lnTo>
                  <a:pt x="1539964" y="3482835"/>
                </a:lnTo>
                <a:lnTo>
                  <a:pt x="1539964" y="3460547"/>
                </a:lnTo>
                <a:lnTo>
                  <a:pt x="1562252" y="3460547"/>
                </a:lnTo>
                <a:lnTo>
                  <a:pt x="1562252" y="3438601"/>
                </a:lnTo>
                <a:lnTo>
                  <a:pt x="1539964" y="3438601"/>
                </a:lnTo>
                <a:lnTo>
                  <a:pt x="1539964" y="3416313"/>
                </a:lnTo>
                <a:close/>
                <a:moveTo>
                  <a:pt x="1878749" y="3840480"/>
                </a:moveTo>
                <a:lnTo>
                  <a:pt x="1865033" y="3840480"/>
                </a:lnTo>
                <a:lnTo>
                  <a:pt x="1865033" y="3854196"/>
                </a:lnTo>
                <a:lnTo>
                  <a:pt x="1851317" y="3854196"/>
                </a:lnTo>
                <a:lnTo>
                  <a:pt x="1851317" y="3867912"/>
                </a:lnTo>
                <a:lnTo>
                  <a:pt x="1865033" y="3867912"/>
                </a:lnTo>
                <a:lnTo>
                  <a:pt x="1865033" y="3881628"/>
                </a:lnTo>
                <a:lnTo>
                  <a:pt x="1878749" y="3881628"/>
                </a:lnTo>
                <a:lnTo>
                  <a:pt x="1878749" y="3867912"/>
                </a:lnTo>
                <a:lnTo>
                  <a:pt x="1892465" y="3867912"/>
                </a:lnTo>
                <a:lnTo>
                  <a:pt x="1892465" y="3854196"/>
                </a:lnTo>
                <a:lnTo>
                  <a:pt x="1878749" y="3854196"/>
                </a:lnTo>
                <a:lnTo>
                  <a:pt x="1878749" y="3840480"/>
                </a:lnTo>
                <a:close/>
                <a:moveTo>
                  <a:pt x="1744675" y="3556902"/>
                </a:moveTo>
                <a:lnTo>
                  <a:pt x="1724787" y="3556902"/>
                </a:lnTo>
                <a:lnTo>
                  <a:pt x="1724787" y="3576790"/>
                </a:lnTo>
                <a:lnTo>
                  <a:pt x="1704899" y="3576790"/>
                </a:lnTo>
                <a:lnTo>
                  <a:pt x="1704899" y="3596678"/>
                </a:lnTo>
                <a:lnTo>
                  <a:pt x="1724787" y="3596678"/>
                </a:lnTo>
                <a:lnTo>
                  <a:pt x="1724787" y="3616566"/>
                </a:lnTo>
                <a:lnTo>
                  <a:pt x="1744675" y="3616566"/>
                </a:lnTo>
                <a:lnTo>
                  <a:pt x="1744675" y="3596678"/>
                </a:lnTo>
                <a:lnTo>
                  <a:pt x="1764563" y="3596678"/>
                </a:lnTo>
                <a:lnTo>
                  <a:pt x="1764563" y="3576790"/>
                </a:lnTo>
                <a:lnTo>
                  <a:pt x="1744675" y="3576790"/>
                </a:lnTo>
                <a:lnTo>
                  <a:pt x="1744675" y="3556902"/>
                </a:lnTo>
                <a:close/>
                <a:moveTo>
                  <a:pt x="1814970" y="3414598"/>
                </a:moveTo>
                <a:lnTo>
                  <a:pt x="1791652" y="3414598"/>
                </a:lnTo>
                <a:lnTo>
                  <a:pt x="1791652" y="3437915"/>
                </a:lnTo>
                <a:lnTo>
                  <a:pt x="1768335" y="3437915"/>
                </a:lnTo>
                <a:lnTo>
                  <a:pt x="1768335" y="3461233"/>
                </a:lnTo>
                <a:lnTo>
                  <a:pt x="1791652" y="3461233"/>
                </a:lnTo>
                <a:lnTo>
                  <a:pt x="1791652" y="3484550"/>
                </a:lnTo>
                <a:lnTo>
                  <a:pt x="1814970" y="3484550"/>
                </a:lnTo>
                <a:lnTo>
                  <a:pt x="1814970" y="3461233"/>
                </a:lnTo>
                <a:lnTo>
                  <a:pt x="1838287" y="3461233"/>
                </a:lnTo>
                <a:lnTo>
                  <a:pt x="1838287" y="3437915"/>
                </a:lnTo>
                <a:lnTo>
                  <a:pt x="1814970" y="3437915"/>
                </a:lnTo>
                <a:lnTo>
                  <a:pt x="1814970" y="3414598"/>
                </a:lnTo>
                <a:close/>
                <a:moveTo>
                  <a:pt x="1811884" y="3698519"/>
                </a:moveTo>
                <a:lnTo>
                  <a:pt x="1794739" y="3698519"/>
                </a:lnTo>
                <a:lnTo>
                  <a:pt x="1794739" y="3715322"/>
                </a:lnTo>
                <a:lnTo>
                  <a:pt x="1777936" y="3715322"/>
                </a:lnTo>
                <a:lnTo>
                  <a:pt x="1777936" y="3732467"/>
                </a:lnTo>
                <a:lnTo>
                  <a:pt x="1794739" y="3732467"/>
                </a:lnTo>
                <a:lnTo>
                  <a:pt x="1794739" y="3749269"/>
                </a:lnTo>
                <a:lnTo>
                  <a:pt x="1811884" y="3749269"/>
                </a:lnTo>
                <a:lnTo>
                  <a:pt x="1811884" y="3732467"/>
                </a:lnTo>
                <a:lnTo>
                  <a:pt x="1828686" y="3732467"/>
                </a:lnTo>
                <a:lnTo>
                  <a:pt x="1828686" y="3715322"/>
                </a:lnTo>
                <a:lnTo>
                  <a:pt x="1811884" y="3715322"/>
                </a:lnTo>
                <a:lnTo>
                  <a:pt x="1811884" y="3698519"/>
                </a:lnTo>
                <a:close/>
                <a:moveTo>
                  <a:pt x="1402461" y="3417684"/>
                </a:moveTo>
                <a:lnTo>
                  <a:pt x="1381201" y="3417684"/>
                </a:lnTo>
                <a:lnTo>
                  <a:pt x="1381201" y="3438944"/>
                </a:lnTo>
                <a:lnTo>
                  <a:pt x="1359941" y="3438944"/>
                </a:lnTo>
                <a:lnTo>
                  <a:pt x="1359941" y="3460204"/>
                </a:lnTo>
                <a:lnTo>
                  <a:pt x="1381201" y="3460204"/>
                </a:lnTo>
                <a:lnTo>
                  <a:pt x="1381201" y="3481464"/>
                </a:lnTo>
                <a:lnTo>
                  <a:pt x="1402461" y="3481464"/>
                </a:lnTo>
                <a:lnTo>
                  <a:pt x="1402461" y="3460204"/>
                </a:lnTo>
                <a:lnTo>
                  <a:pt x="1423721" y="3460204"/>
                </a:lnTo>
                <a:lnTo>
                  <a:pt x="1423721" y="3438944"/>
                </a:lnTo>
                <a:lnTo>
                  <a:pt x="1402461" y="3438944"/>
                </a:lnTo>
                <a:lnTo>
                  <a:pt x="1402461" y="3417684"/>
                </a:lnTo>
                <a:close/>
                <a:moveTo>
                  <a:pt x="1334910" y="3277438"/>
                </a:moveTo>
                <a:lnTo>
                  <a:pt x="1311592" y="3277438"/>
                </a:lnTo>
                <a:lnTo>
                  <a:pt x="1311592" y="3300755"/>
                </a:lnTo>
                <a:lnTo>
                  <a:pt x="1288275" y="3300755"/>
                </a:lnTo>
                <a:lnTo>
                  <a:pt x="1288275" y="3324073"/>
                </a:lnTo>
                <a:lnTo>
                  <a:pt x="1311592" y="3324073"/>
                </a:lnTo>
                <a:lnTo>
                  <a:pt x="1311592" y="3347390"/>
                </a:lnTo>
                <a:lnTo>
                  <a:pt x="1334910" y="3347390"/>
                </a:lnTo>
                <a:lnTo>
                  <a:pt x="1334910" y="3324073"/>
                </a:lnTo>
                <a:lnTo>
                  <a:pt x="1358227" y="3324073"/>
                </a:lnTo>
                <a:lnTo>
                  <a:pt x="1358227" y="3300755"/>
                </a:lnTo>
                <a:lnTo>
                  <a:pt x="1334910" y="3300755"/>
                </a:lnTo>
                <a:lnTo>
                  <a:pt x="1334910" y="3277438"/>
                </a:lnTo>
                <a:close/>
                <a:moveTo>
                  <a:pt x="1399375" y="3701263"/>
                </a:moveTo>
                <a:lnTo>
                  <a:pt x="1384287" y="3701263"/>
                </a:lnTo>
                <a:lnTo>
                  <a:pt x="1384287" y="3716350"/>
                </a:lnTo>
                <a:lnTo>
                  <a:pt x="1369200" y="3716350"/>
                </a:lnTo>
                <a:lnTo>
                  <a:pt x="1369200" y="3731438"/>
                </a:lnTo>
                <a:lnTo>
                  <a:pt x="1384287" y="3731438"/>
                </a:lnTo>
                <a:lnTo>
                  <a:pt x="1384287" y="3746525"/>
                </a:lnTo>
                <a:lnTo>
                  <a:pt x="1399375" y="3746525"/>
                </a:lnTo>
                <a:lnTo>
                  <a:pt x="1399375" y="3731438"/>
                </a:lnTo>
                <a:lnTo>
                  <a:pt x="1414462" y="3731438"/>
                </a:lnTo>
                <a:lnTo>
                  <a:pt x="1414462" y="3716350"/>
                </a:lnTo>
                <a:lnTo>
                  <a:pt x="1399375" y="3716350"/>
                </a:lnTo>
                <a:lnTo>
                  <a:pt x="1399375" y="3701263"/>
                </a:lnTo>
                <a:close/>
                <a:moveTo>
                  <a:pt x="1332166" y="3560331"/>
                </a:moveTo>
                <a:lnTo>
                  <a:pt x="1314336" y="3560331"/>
                </a:lnTo>
                <a:lnTo>
                  <a:pt x="1314336" y="3577819"/>
                </a:lnTo>
                <a:lnTo>
                  <a:pt x="1296848" y="3577819"/>
                </a:lnTo>
                <a:lnTo>
                  <a:pt x="1296848" y="3595649"/>
                </a:lnTo>
                <a:lnTo>
                  <a:pt x="1314336" y="3595649"/>
                </a:lnTo>
                <a:lnTo>
                  <a:pt x="1314336" y="3613137"/>
                </a:lnTo>
                <a:lnTo>
                  <a:pt x="1332166" y="3613137"/>
                </a:lnTo>
                <a:lnTo>
                  <a:pt x="1332166" y="3595649"/>
                </a:lnTo>
                <a:lnTo>
                  <a:pt x="1349654" y="3595649"/>
                </a:lnTo>
                <a:lnTo>
                  <a:pt x="1349654" y="3577819"/>
                </a:lnTo>
                <a:lnTo>
                  <a:pt x="1332166" y="3577819"/>
                </a:lnTo>
                <a:lnTo>
                  <a:pt x="1332166" y="3560331"/>
                </a:lnTo>
                <a:close/>
                <a:moveTo>
                  <a:pt x="1264615" y="3419399"/>
                </a:moveTo>
                <a:lnTo>
                  <a:pt x="1244727" y="3419399"/>
                </a:lnTo>
                <a:lnTo>
                  <a:pt x="1244727" y="3439630"/>
                </a:lnTo>
                <a:lnTo>
                  <a:pt x="1224496" y="3439630"/>
                </a:lnTo>
                <a:lnTo>
                  <a:pt x="1224496" y="3459518"/>
                </a:lnTo>
                <a:lnTo>
                  <a:pt x="1244727" y="3459518"/>
                </a:lnTo>
                <a:lnTo>
                  <a:pt x="1244727" y="3479749"/>
                </a:lnTo>
                <a:lnTo>
                  <a:pt x="1264615" y="3479749"/>
                </a:lnTo>
                <a:lnTo>
                  <a:pt x="1264615" y="3459518"/>
                </a:lnTo>
                <a:lnTo>
                  <a:pt x="1284846" y="3459518"/>
                </a:lnTo>
                <a:lnTo>
                  <a:pt x="1284846" y="3439630"/>
                </a:lnTo>
                <a:lnTo>
                  <a:pt x="1264615" y="3439630"/>
                </a:lnTo>
                <a:lnTo>
                  <a:pt x="1264615" y="3419399"/>
                </a:lnTo>
                <a:close/>
                <a:moveTo>
                  <a:pt x="1536878" y="3699891"/>
                </a:moveTo>
                <a:lnTo>
                  <a:pt x="1521104" y="3699891"/>
                </a:lnTo>
                <a:lnTo>
                  <a:pt x="1521104" y="3716007"/>
                </a:lnTo>
                <a:lnTo>
                  <a:pt x="1504988" y="3716007"/>
                </a:lnTo>
                <a:lnTo>
                  <a:pt x="1504988" y="3731781"/>
                </a:lnTo>
                <a:lnTo>
                  <a:pt x="1521104" y="3731781"/>
                </a:lnTo>
                <a:lnTo>
                  <a:pt x="1521104" y="3747897"/>
                </a:lnTo>
                <a:lnTo>
                  <a:pt x="1536878" y="3747897"/>
                </a:lnTo>
                <a:lnTo>
                  <a:pt x="1536878" y="3731781"/>
                </a:lnTo>
                <a:lnTo>
                  <a:pt x="1552994" y="3731781"/>
                </a:lnTo>
                <a:lnTo>
                  <a:pt x="1552994" y="3716007"/>
                </a:lnTo>
                <a:lnTo>
                  <a:pt x="1536878" y="3716007"/>
                </a:lnTo>
                <a:lnTo>
                  <a:pt x="1536878" y="3699891"/>
                </a:lnTo>
                <a:close/>
                <a:moveTo>
                  <a:pt x="1466583" y="3842880"/>
                </a:moveTo>
                <a:lnTo>
                  <a:pt x="1454239" y="3842880"/>
                </a:lnTo>
                <a:lnTo>
                  <a:pt x="1454239" y="3854882"/>
                </a:lnTo>
                <a:lnTo>
                  <a:pt x="1442237" y="3854882"/>
                </a:lnTo>
                <a:lnTo>
                  <a:pt x="1442237" y="3867226"/>
                </a:lnTo>
                <a:lnTo>
                  <a:pt x="1454239" y="3867226"/>
                </a:lnTo>
                <a:lnTo>
                  <a:pt x="1454239" y="3879228"/>
                </a:lnTo>
                <a:lnTo>
                  <a:pt x="1466583" y="3879228"/>
                </a:lnTo>
                <a:lnTo>
                  <a:pt x="1466583" y="3867226"/>
                </a:lnTo>
                <a:lnTo>
                  <a:pt x="1478585" y="3867226"/>
                </a:lnTo>
                <a:lnTo>
                  <a:pt x="1478585" y="3854882"/>
                </a:lnTo>
                <a:lnTo>
                  <a:pt x="1466583" y="3854882"/>
                </a:lnTo>
                <a:lnTo>
                  <a:pt x="1466583" y="3842880"/>
                </a:lnTo>
                <a:close/>
                <a:moveTo>
                  <a:pt x="1261529" y="3703320"/>
                </a:moveTo>
                <a:lnTo>
                  <a:pt x="1247813" y="3703320"/>
                </a:lnTo>
                <a:lnTo>
                  <a:pt x="1247813" y="3717036"/>
                </a:lnTo>
                <a:lnTo>
                  <a:pt x="1234097" y="3717036"/>
                </a:lnTo>
                <a:lnTo>
                  <a:pt x="1234097" y="3730752"/>
                </a:lnTo>
                <a:lnTo>
                  <a:pt x="1247813" y="3730752"/>
                </a:lnTo>
                <a:lnTo>
                  <a:pt x="1247813" y="3744468"/>
                </a:lnTo>
                <a:lnTo>
                  <a:pt x="1261529" y="3744468"/>
                </a:lnTo>
                <a:lnTo>
                  <a:pt x="1261529" y="3730752"/>
                </a:lnTo>
                <a:lnTo>
                  <a:pt x="1275245" y="3730752"/>
                </a:lnTo>
                <a:lnTo>
                  <a:pt x="1275245" y="3717036"/>
                </a:lnTo>
                <a:lnTo>
                  <a:pt x="1261529" y="3717036"/>
                </a:lnTo>
                <a:lnTo>
                  <a:pt x="1261529" y="3703320"/>
                </a:lnTo>
                <a:close/>
                <a:moveTo>
                  <a:pt x="1469669" y="3558616"/>
                </a:moveTo>
                <a:lnTo>
                  <a:pt x="1451153" y="3558616"/>
                </a:lnTo>
                <a:lnTo>
                  <a:pt x="1451153" y="3577476"/>
                </a:lnTo>
                <a:lnTo>
                  <a:pt x="1432293" y="3577476"/>
                </a:lnTo>
                <a:lnTo>
                  <a:pt x="1432293" y="3595992"/>
                </a:lnTo>
                <a:lnTo>
                  <a:pt x="1451153" y="3595992"/>
                </a:lnTo>
                <a:lnTo>
                  <a:pt x="1451153" y="3614852"/>
                </a:lnTo>
                <a:lnTo>
                  <a:pt x="1469669" y="3614852"/>
                </a:lnTo>
                <a:lnTo>
                  <a:pt x="1469669" y="3595992"/>
                </a:lnTo>
                <a:lnTo>
                  <a:pt x="1488529" y="3595992"/>
                </a:lnTo>
                <a:lnTo>
                  <a:pt x="1488529" y="3577476"/>
                </a:lnTo>
                <a:lnTo>
                  <a:pt x="1469669" y="3577476"/>
                </a:lnTo>
                <a:lnTo>
                  <a:pt x="1469669" y="3558616"/>
                </a:lnTo>
                <a:close/>
                <a:moveTo>
                  <a:pt x="1448067" y="3349104"/>
                </a:moveTo>
                <a:lnTo>
                  <a:pt x="1472755" y="3349104"/>
                </a:lnTo>
                <a:lnTo>
                  <a:pt x="1472755" y="3324758"/>
                </a:lnTo>
                <a:lnTo>
                  <a:pt x="1497101" y="3324758"/>
                </a:lnTo>
                <a:lnTo>
                  <a:pt x="1497101" y="3300070"/>
                </a:lnTo>
                <a:lnTo>
                  <a:pt x="1472755" y="3300070"/>
                </a:lnTo>
                <a:lnTo>
                  <a:pt x="1472755" y="3275724"/>
                </a:lnTo>
                <a:lnTo>
                  <a:pt x="1448067" y="3275724"/>
                </a:lnTo>
                <a:lnTo>
                  <a:pt x="1448067" y="3300070"/>
                </a:lnTo>
                <a:lnTo>
                  <a:pt x="1423721" y="3300070"/>
                </a:lnTo>
                <a:lnTo>
                  <a:pt x="1423721" y="3324758"/>
                </a:lnTo>
                <a:lnTo>
                  <a:pt x="1448067" y="3324758"/>
                </a:lnTo>
                <a:lnTo>
                  <a:pt x="1448067" y="3349104"/>
                </a:lnTo>
                <a:close/>
                <a:moveTo>
                  <a:pt x="853135" y="3145079"/>
                </a:moveTo>
                <a:lnTo>
                  <a:pt x="833247" y="3145079"/>
                </a:lnTo>
                <a:lnTo>
                  <a:pt x="833247" y="3165310"/>
                </a:lnTo>
                <a:lnTo>
                  <a:pt x="813016" y="3165310"/>
                </a:lnTo>
                <a:lnTo>
                  <a:pt x="813016" y="3185198"/>
                </a:lnTo>
                <a:lnTo>
                  <a:pt x="833247" y="3185198"/>
                </a:lnTo>
                <a:lnTo>
                  <a:pt x="833247" y="3205429"/>
                </a:lnTo>
                <a:lnTo>
                  <a:pt x="853135" y="3205429"/>
                </a:lnTo>
                <a:lnTo>
                  <a:pt x="853135" y="3185198"/>
                </a:lnTo>
                <a:lnTo>
                  <a:pt x="873366" y="3185198"/>
                </a:lnTo>
                <a:lnTo>
                  <a:pt x="873366" y="3165310"/>
                </a:lnTo>
                <a:lnTo>
                  <a:pt x="853135" y="3165310"/>
                </a:lnTo>
                <a:lnTo>
                  <a:pt x="853135" y="3145079"/>
                </a:lnTo>
                <a:close/>
                <a:moveTo>
                  <a:pt x="233172" y="2742514"/>
                </a:moveTo>
                <a:lnTo>
                  <a:pt x="218770" y="2742514"/>
                </a:lnTo>
                <a:lnTo>
                  <a:pt x="218770" y="2756573"/>
                </a:lnTo>
                <a:lnTo>
                  <a:pt x="204711" y="2756573"/>
                </a:lnTo>
                <a:lnTo>
                  <a:pt x="204711" y="2770975"/>
                </a:lnTo>
                <a:lnTo>
                  <a:pt x="218770" y="2770975"/>
                </a:lnTo>
                <a:lnTo>
                  <a:pt x="218770" y="2785034"/>
                </a:lnTo>
                <a:lnTo>
                  <a:pt x="233172" y="2785034"/>
                </a:lnTo>
                <a:lnTo>
                  <a:pt x="233172" y="2770975"/>
                </a:lnTo>
                <a:lnTo>
                  <a:pt x="247231" y="2770975"/>
                </a:lnTo>
                <a:lnTo>
                  <a:pt x="247231" y="2756573"/>
                </a:lnTo>
                <a:lnTo>
                  <a:pt x="233172" y="2756573"/>
                </a:lnTo>
                <a:lnTo>
                  <a:pt x="233172" y="2742514"/>
                </a:lnTo>
                <a:close/>
                <a:moveTo>
                  <a:pt x="234201" y="2464422"/>
                </a:moveTo>
                <a:lnTo>
                  <a:pt x="217742" y="2464422"/>
                </a:lnTo>
                <a:lnTo>
                  <a:pt x="217742" y="2481224"/>
                </a:lnTo>
                <a:lnTo>
                  <a:pt x="200939" y="2481224"/>
                </a:lnTo>
                <a:lnTo>
                  <a:pt x="200939" y="2497684"/>
                </a:lnTo>
                <a:lnTo>
                  <a:pt x="217742" y="2497684"/>
                </a:lnTo>
                <a:lnTo>
                  <a:pt x="217742" y="2514486"/>
                </a:lnTo>
                <a:lnTo>
                  <a:pt x="234201" y="2514486"/>
                </a:lnTo>
                <a:lnTo>
                  <a:pt x="234201" y="2497684"/>
                </a:lnTo>
                <a:lnTo>
                  <a:pt x="251003" y="2497684"/>
                </a:lnTo>
                <a:lnTo>
                  <a:pt x="251003" y="2481224"/>
                </a:lnTo>
                <a:lnTo>
                  <a:pt x="234201" y="2481224"/>
                </a:lnTo>
                <a:lnTo>
                  <a:pt x="234201" y="2464422"/>
                </a:lnTo>
                <a:close/>
                <a:moveTo>
                  <a:pt x="165278" y="2328634"/>
                </a:moveTo>
                <a:lnTo>
                  <a:pt x="149504" y="2328634"/>
                </a:lnTo>
                <a:lnTo>
                  <a:pt x="149504" y="2344407"/>
                </a:lnTo>
                <a:lnTo>
                  <a:pt x="133731" y="2344407"/>
                </a:lnTo>
                <a:lnTo>
                  <a:pt x="133731" y="2360181"/>
                </a:lnTo>
                <a:lnTo>
                  <a:pt x="149504" y="2360181"/>
                </a:lnTo>
                <a:lnTo>
                  <a:pt x="149504" y="2375954"/>
                </a:lnTo>
                <a:lnTo>
                  <a:pt x="165278" y="2375954"/>
                </a:lnTo>
                <a:lnTo>
                  <a:pt x="165278" y="2360181"/>
                </a:lnTo>
                <a:lnTo>
                  <a:pt x="181051" y="2360181"/>
                </a:lnTo>
                <a:lnTo>
                  <a:pt x="181051" y="2344407"/>
                </a:lnTo>
                <a:lnTo>
                  <a:pt x="165278" y="2344407"/>
                </a:lnTo>
                <a:lnTo>
                  <a:pt x="165278" y="2328634"/>
                </a:lnTo>
                <a:close/>
                <a:moveTo>
                  <a:pt x="165964" y="2052599"/>
                </a:moveTo>
                <a:lnTo>
                  <a:pt x="148819" y="2052599"/>
                </a:lnTo>
                <a:lnTo>
                  <a:pt x="148819" y="2069402"/>
                </a:lnTo>
                <a:lnTo>
                  <a:pt x="132017" y="2069402"/>
                </a:lnTo>
                <a:lnTo>
                  <a:pt x="132017" y="2086547"/>
                </a:lnTo>
                <a:lnTo>
                  <a:pt x="148819" y="2086547"/>
                </a:lnTo>
                <a:lnTo>
                  <a:pt x="148819" y="2103349"/>
                </a:lnTo>
                <a:lnTo>
                  <a:pt x="165964" y="2103349"/>
                </a:lnTo>
                <a:lnTo>
                  <a:pt x="165964" y="2086547"/>
                </a:lnTo>
                <a:lnTo>
                  <a:pt x="182766" y="2086547"/>
                </a:lnTo>
                <a:lnTo>
                  <a:pt x="182766" y="2069402"/>
                </a:lnTo>
                <a:lnTo>
                  <a:pt x="165964" y="2069402"/>
                </a:lnTo>
                <a:lnTo>
                  <a:pt x="165964" y="2052599"/>
                </a:lnTo>
                <a:close/>
                <a:moveTo>
                  <a:pt x="165964" y="1778279"/>
                </a:moveTo>
                <a:lnTo>
                  <a:pt x="148819" y="1778279"/>
                </a:lnTo>
                <a:lnTo>
                  <a:pt x="148819" y="1795082"/>
                </a:lnTo>
                <a:lnTo>
                  <a:pt x="132017" y="1795082"/>
                </a:lnTo>
                <a:lnTo>
                  <a:pt x="132017" y="1812227"/>
                </a:lnTo>
                <a:lnTo>
                  <a:pt x="148819" y="1812227"/>
                </a:lnTo>
                <a:lnTo>
                  <a:pt x="148819" y="1829029"/>
                </a:lnTo>
                <a:lnTo>
                  <a:pt x="165964" y="1829029"/>
                </a:lnTo>
                <a:lnTo>
                  <a:pt x="165964" y="1812227"/>
                </a:lnTo>
                <a:lnTo>
                  <a:pt x="182766" y="1812227"/>
                </a:lnTo>
                <a:lnTo>
                  <a:pt x="182766" y="1795082"/>
                </a:lnTo>
                <a:lnTo>
                  <a:pt x="165964" y="1795082"/>
                </a:lnTo>
                <a:lnTo>
                  <a:pt x="165964" y="1778279"/>
                </a:lnTo>
                <a:close/>
                <a:moveTo>
                  <a:pt x="304495" y="2047799"/>
                </a:moveTo>
                <a:lnTo>
                  <a:pt x="284607" y="2047799"/>
                </a:lnTo>
                <a:lnTo>
                  <a:pt x="284607" y="2068030"/>
                </a:lnTo>
                <a:lnTo>
                  <a:pt x="264376" y="2068030"/>
                </a:lnTo>
                <a:lnTo>
                  <a:pt x="264376" y="2087918"/>
                </a:lnTo>
                <a:lnTo>
                  <a:pt x="284607" y="2087918"/>
                </a:lnTo>
                <a:lnTo>
                  <a:pt x="284607" y="2108149"/>
                </a:lnTo>
                <a:lnTo>
                  <a:pt x="304495" y="2108149"/>
                </a:lnTo>
                <a:lnTo>
                  <a:pt x="304495" y="2087918"/>
                </a:lnTo>
                <a:lnTo>
                  <a:pt x="324726" y="2087918"/>
                </a:lnTo>
                <a:lnTo>
                  <a:pt x="324726" y="2068030"/>
                </a:lnTo>
                <a:lnTo>
                  <a:pt x="304495" y="2068030"/>
                </a:lnTo>
                <a:lnTo>
                  <a:pt x="304495" y="2047799"/>
                </a:lnTo>
                <a:close/>
                <a:moveTo>
                  <a:pt x="304152" y="2323833"/>
                </a:moveTo>
                <a:lnTo>
                  <a:pt x="284950" y="2323833"/>
                </a:lnTo>
                <a:lnTo>
                  <a:pt x="284950" y="2342693"/>
                </a:lnTo>
                <a:lnTo>
                  <a:pt x="266090" y="2342693"/>
                </a:lnTo>
                <a:lnTo>
                  <a:pt x="266090" y="2361895"/>
                </a:lnTo>
                <a:lnTo>
                  <a:pt x="284950" y="2361895"/>
                </a:lnTo>
                <a:lnTo>
                  <a:pt x="284950" y="2380755"/>
                </a:lnTo>
                <a:lnTo>
                  <a:pt x="304152" y="2380755"/>
                </a:lnTo>
                <a:lnTo>
                  <a:pt x="304152" y="2361895"/>
                </a:lnTo>
                <a:lnTo>
                  <a:pt x="323012" y="2361895"/>
                </a:lnTo>
                <a:lnTo>
                  <a:pt x="323012" y="2342693"/>
                </a:lnTo>
                <a:lnTo>
                  <a:pt x="304152" y="2342693"/>
                </a:lnTo>
                <a:lnTo>
                  <a:pt x="304152" y="2323833"/>
                </a:lnTo>
                <a:close/>
                <a:moveTo>
                  <a:pt x="303124" y="2600897"/>
                </a:moveTo>
                <a:lnTo>
                  <a:pt x="285979" y="2600897"/>
                </a:lnTo>
                <a:lnTo>
                  <a:pt x="285979" y="2618042"/>
                </a:lnTo>
                <a:lnTo>
                  <a:pt x="268834" y="2618042"/>
                </a:lnTo>
                <a:lnTo>
                  <a:pt x="268834" y="2635187"/>
                </a:lnTo>
                <a:lnTo>
                  <a:pt x="285979" y="2635187"/>
                </a:lnTo>
                <a:lnTo>
                  <a:pt x="285979" y="2652332"/>
                </a:lnTo>
                <a:lnTo>
                  <a:pt x="303124" y="2652332"/>
                </a:lnTo>
                <a:lnTo>
                  <a:pt x="303124" y="2635187"/>
                </a:lnTo>
                <a:lnTo>
                  <a:pt x="320269" y="2635187"/>
                </a:lnTo>
                <a:lnTo>
                  <a:pt x="320269" y="2618042"/>
                </a:lnTo>
                <a:lnTo>
                  <a:pt x="303124" y="2618042"/>
                </a:lnTo>
                <a:lnTo>
                  <a:pt x="303124" y="2600897"/>
                </a:lnTo>
                <a:close/>
                <a:moveTo>
                  <a:pt x="235229" y="1912696"/>
                </a:moveTo>
                <a:lnTo>
                  <a:pt x="216713" y="1912696"/>
                </a:lnTo>
                <a:lnTo>
                  <a:pt x="216713" y="1931556"/>
                </a:lnTo>
                <a:lnTo>
                  <a:pt x="197853" y="1931556"/>
                </a:lnTo>
                <a:lnTo>
                  <a:pt x="197853" y="1950072"/>
                </a:lnTo>
                <a:lnTo>
                  <a:pt x="216713" y="1950072"/>
                </a:lnTo>
                <a:lnTo>
                  <a:pt x="216713" y="1968932"/>
                </a:lnTo>
                <a:lnTo>
                  <a:pt x="235229" y="1968932"/>
                </a:lnTo>
                <a:lnTo>
                  <a:pt x="235229" y="1950072"/>
                </a:lnTo>
                <a:lnTo>
                  <a:pt x="254089" y="1950072"/>
                </a:lnTo>
                <a:lnTo>
                  <a:pt x="254089" y="1931556"/>
                </a:lnTo>
                <a:lnTo>
                  <a:pt x="235229" y="1931556"/>
                </a:lnTo>
                <a:lnTo>
                  <a:pt x="235229" y="1912696"/>
                </a:lnTo>
                <a:close/>
                <a:moveTo>
                  <a:pt x="301409" y="2880017"/>
                </a:moveTo>
                <a:lnTo>
                  <a:pt x="287693" y="2880017"/>
                </a:lnTo>
                <a:lnTo>
                  <a:pt x="287693" y="2894076"/>
                </a:lnTo>
                <a:lnTo>
                  <a:pt x="273634" y="2894076"/>
                </a:lnTo>
                <a:lnTo>
                  <a:pt x="273634" y="2907792"/>
                </a:lnTo>
                <a:lnTo>
                  <a:pt x="287693" y="2907792"/>
                </a:lnTo>
                <a:lnTo>
                  <a:pt x="287693" y="2921851"/>
                </a:lnTo>
                <a:lnTo>
                  <a:pt x="301409" y="2921851"/>
                </a:lnTo>
                <a:lnTo>
                  <a:pt x="301409" y="2907792"/>
                </a:lnTo>
                <a:lnTo>
                  <a:pt x="315468" y="2907792"/>
                </a:lnTo>
                <a:lnTo>
                  <a:pt x="315468" y="2894076"/>
                </a:lnTo>
                <a:lnTo>
                  <a:pt x="301409" y="2894076"/>
                </a:lnTo>
                <a:lnTo>
                  <a:pt x="301409" y="2880017"/>
                </a:lnTo>
                <a:close/>
                <a:moveTo>
                  <a:pt x="235229" y="2187702"/>
                </a:moveTo>
                <a:lnTo>
                  <a:pt x="216713" y="2187702"/>
                </a:lnTo>
                <a:lnTo>
                  <a:pt x="216713" y="2205876"/>
                </a:lnTo>
                <a:lnTo>
                  <a:pt x="198539" y="2205876"/>
                </a:lnTo>
                <a:lnTo>
                  <a:pt x="198539" y="2224392"/>
                </a:lnTo>
                <a:lnTo>
                  <a:pt x="216713" y="2224392"/>
                </a:lnTo>
                <a:lnTo>
                  <a:pt x="216713" y="2242566"/>
                </a:lnTo>
                <a:lnTo>
                  <a:pt x="235229" y="2242566"/>
                </a:lnTo>
                <a:lnTo>
                  <a:pt x="235229" y="2224392"/>
                </a:lnTo>
                <a:lnTo>
                  <a:pt x="253403" y="2224392"/>
                </a:lnTo>
                <a:lnTo>
                  <a:pt x="253403" y="2205876"/>
                </a:lnTo>
                <a:lnTo>
                  <a:pt x="235229" y="2205876"/>
                </a:lnTo>
                <a:lnTo>
                  <a:pt x="235229" y="2187702"/>
                </a:lnTo>
                <a:close/>
                <a:moveTo>
                  <a:pt x="27089" y="2057743"/>
                </a:moveTo>
                <a:lnTo>
                  <a:pt x="13373" y="2057743"/>
                </a:lnTo>
                <a:lnTo>
                  <a:pt x="13373" y="2071116"/>
                </a:lnTo>
                <a:lnTo>
                  <a:pt x="0" y="2071116"/>
                </a:lnTo>
                <a:lnTo>
                  <a:pt x="0" y="2084832"/>
                </a:lnTo>
                <a:lnTo>
                  <a:pt x="13373" y="2084832"/>
                </a:lnTo>
                <a:lnTo>
                  <a:pt x="13373" y="2098205"/>
                </a:lnTo>
                <a:lnTo>
                  <a:pt x="27089" y="2098205"/>
                </a:lnTo>
                <a:lnTo>
                  <a:pt x="27089" y="2084832"/>
                </a:lnTo>
                <a:lnTo>
                  <a:pt x="40462" y="2084832"/>
                </a:lnTo>
                <a:lnTo>
                  <a:pt x="40462" y="2071116"/>
                </a:lnTo>
                <a:lnTo>
                  <a:pt x="27089" y="2071116"/>
                </a:lnTo>
                <a:lnTo>
                  <a:pt x="27089" y="2057743"/>
                </a:lnTo>
                <a:close/>
                <a:moveTo>
                  <a:pt x="164249" y="2605697"/>
                </a:moveTo>
                <a:lnTo>
                  <a:pt x="150533" y="2605697"/>
                </a:lnTo>
                <a:lnTo>
                  <a:pt x="150533" y="2619756"/>
                </a:lnTo>
                <a:lnTo>
                  <a:pt x="136474" y="2619756"/>
                </a:lnTo>
                <a:lnTo>
                  <a:pt x="136474" y="2633472"/>
                </a:lnTo>
                <a:lnTo>
                  <a:pt x="150533" y="2633472"/>
                </a:lnTo>
                <a:lnTo>
                  <a:pt x="150533" y="2647531"/>
                </a:lnTo>
                <a:lnTo>
                  <a:pt x="164249" y="2647531"/>
                </a:lnTo>
                <a:lnTo>
                  <a:pt x="164249" y="2633472"/>
                </a:lnTo>
                <a:lnTo>
                  <a:pt x="178308" y="2633472"/>
                </a:lnTo>
                <a:lnTo>
                  <a:pt x="178308" y="2619756"/>
                </a:lnTo>
                <a:lnTo>
                  <a:pt x="164249" y="2619756"/>
                </a:lnTo>
                <a:lnTo>
                  <a:pt x="164249" y="2605697"/>
                </a:lnTo>
                <a:close/>
                <a:moveTo>
                  <a:pt x="26403" y="2333435"/>
                </a:moveTo>
                <a:lnTo>
                  <a:pt x="14059" y="2333435"/>
                </a:lnTo>
                <a:lnTo>
                  <a:pt x="14059" y="2346122"/>
                </a:lnTo>
                <a:lnTo>
                  <a:pt x="1372" y="2346122"/>
                </a:lnTo>
                <a:lnTo>
                  <a:pt x="1372" y="2358466"/>
                </a:lnTo>
                <a:lnTo>
                  <a:pt x="14059" y="2358466"/>
                </a:lnTo>
                <a:lnTo>
                  <a:pt x="14059" y="2371154"/>
                </a:lnTo>
                <a:lnTo>
                  <a:pt x="26403" y="2371154"/>
                </a:lnTo>
                <a:lnTo>
                  <a:pt x="26403" y="2358466"/>
                </a:lnTo>
                <a:lnTo>
                  <a:pt x="39091" y="2358466"/>
                </a:lnTo>
                <a:lnTo>
                  <a:pt x="39091" y="2346122"/>
                </a:lnTo>
                <a:lnTo>
                  <a:pt x="26403" y="2346122"/>
                </a:lnTo>
                <a:lnTo>
                  <a:pt x="26403" y="2333435"/>
                </a:lnTo>
                <a:close/>
                <a:moveTo>
                  <a:pt x="81267" y="1688783"/>
                </a:moveTo>
                <a:lnTo>
                  <a:pt x="96355" y="1688783"/>
                </a:lnTo>
                <a:lnTo>
                  <a:pt x="96355" y="1674038"/>
                </a:lnTo>
                <a:lnTo>
                  <a:pt x="111100" y="1674038"/>
                </a:lnTo>
                <a:lnTo>
                  <a:pt x="111100" y="1658950"/>
                </a:lnTo>
                <a:lnTo>
                  <a:pt x="96355" y="1658950"/>
                </a:lnTo>
                <a:lnTo>
                  <a:pt x="96355" y="1644206"/>
                </a:lnTo>
                <a:lnTo>
                  <a:pt x="81267" y="1644206"/>
                </a:lnTo>
                <a:lnTo>
                  <a:pt x="81267" y="1658950"/>
                </a:lnTo>
                <a:lnTo>
                  <a:pt x="66523" y="1658950"/>
                </a:lnTo>
                <a:lnTo>
                  <a:pt x="66523" y="1674038"/>
                </a:lnTo>
                <a:lnTo>
                  <a:pt x="81267" y="1674038"/>
                </a:lnTo>
                <a:lnTo>
                  <a:pt x="81267" y="1688783"/>
                </a:lnTo>
                <a:close/>
                <a:moveTo>
                  <a:pt x="81953" y="1412405"/>
                </a:moveTo>
                <a:lnTo>
                  <a:pt x="95669" y="1412405"/>
                </a:lnTo>
                <a:lnTo>
                  <a:pt x="95669" y="1399032"/>
                </a:lnTo>
                <a:lnTo>
                  <a:pt x="109042" y="1399032"/>
                </a:lnTo>
                <a:lnTo>
                  <a:pt x="109042" y="1385316"/>
                </a:lnTo>
                <a:lnTo>
                  <a:pt x="95669" y="1385316"/>
                </a:lnTo>
                <a:lnTo>
                  <a:pt x="95669" y="1371943"/>
                </a:lnTo>
                <a:lnTo>
                  <a:pt x="81953" y="1371943"/>
                </a:lnTo>
                <a:lnTo>
                  <a:pt x="81953" y="1385316"/>
                </a:lnTo>
                <a:lnTo>
                  <a:pt x="68580" y="1385316"/>
                </a:lnTo>
                <a:lnTo>
                  <a:pt x="68580" y="1399032"/>
                </a:lnTo>
                <a:lnTo>
                  <a:pt x="81953" y="1399032"/>
                </a:lnTo>
                <a:lnTo>
                  <a:pt x="81953" y="1412405"/>
                </a:lnTo>
                <a:close/>
                <a:moveTo>
                  <a:pt x="27089" y="1783423"/>
                </a:moveTo>
                <a:lnTo>
                  <a:pt x="13373" y="1783423"/>
                </a:lnTo>
                <a:lnTo>
                  <a:pt x="13373" y="1796796"/>
                </a:lnTo>
                <a:lnTo>
                  <a:pt x="0" y="1796796"/>
                </a:lnTo>
                <a:lnTo>
                  <a:pt x="0" y="1810512"/>
                </a:lnTo>
                <a:lnTo>
                  <a:pt x="13373" y="1810512"/>
                </a:lnTo>
                <a:lnTo>
                  <a:pt x="13373" y="1823885"/>
                </a:lnTo>
                <a:lnTo>
                  <a:pt x="27089" y="1823885"/>
                </a:lnTo>
                <a:lnTo>
                  <a:pt x="27089" y="1810512"/>
                </a:lnTo>
                <a:lnTo>
                  <a:pt x="40462" y="1810512"/>
                </a:lnTo>
                <a:lnTo>
                  <a:pt x="40462" y="1796796"/>
                </a:lnTo>
                <a:lnTo>
                  <a:pt x="27089" y="1796796"/>
                </a:lnTo>
                <a:lnTo>
                  <a:pt x="27089" y="1783423"/>
                </a:lnTo>
                <a:close/>
                <a:moveTo>
                  <a:pt x="96355" y="1917840"/>
                </a:moveTo>
                <a:lnTo>
                  <a:pt x="81267" y="1917840"/>
                </a:lnTo>
                <a:lnTo>
                  <a:pt x="81267" y="1933270"/>
                </a:lnTo>
                <a:lnTo>
                  <a:pt x="65837" y="1933270"/>
                </a:lnTo>
                <a:lnTo>
                  <a:pt x="65837" y="1948358"/>
                </a:lnTo>
                <a:lnTo>
                  <a:pt x="81267" y="1948358"/>
                </a:lnTo>
                <a:lnTo>
                  <a:pt x="81267" y="1963788"/>
                </a:lnTo>
                <a:lnTo>
                  <a:pt x="96355" y="1963788"/>
                </a:lnTo>
                <a:lnTo>
                  <a:pt x="96355" y="1948358"/>
                </a:lnTo>
                <a:lnTo>
                  <a:pt x="111785" y="1948358"/>
                </a:lnTo>
                <a:lnTo>
                  <a:pt x="111785" y="1933270"/>
                </a:lnTo>
                <a:lnTo>
                  <a:pt x="96355" y="1933270"/>
                </a:lnTo>
                <a:lnTo>
                  <a:pt x="96355" y="1917840"/>
                </a:lnTo>
                <a:close/>
                <a:moveTo>
                  <a:pt x="96012" y="2193188"/>
                </a:moveTo>
                <a:lnTo>
                  <a:pt x="81610" y="2193188"/>
                </a:lnTo>
                <a:lnTo>
                  <a:pt x="81610" y="2207933"/>
                </a:lnTo>
                <a:lnTo>
                  <a:pt x="66866" y="2207933"/>
                </a:lnTo>
                <a:lnTo>
                  <a:pt x="66866" y="2222335"/>
                </a:lnTo>
                <a:lnTo>
                  <a:pt x="81610" y="2222335"/>
                </a:lnTo>
                <a:lnTo>
                  <a:pt x="81610" y="2237080"/>
                </a:lnTo>
                <a:lnTo>
                  <a:pt x="96012" y="2237080"/>
                </a:lnTo>
                <a:lnTo>
                  <a:pt x="96012" y="2222335"/>
                </a:lnTo>
                <a:lnTo>
                  <a:pt x="110757" y="2222335"/>
                </a:lnTo>
                <a:lnTo>
                  <a:pt x="110757" y="2207933"/>
                </a:lnTo>
                <a:lnTo>
                  <a:pt x="96012" y="2207933"/>
                </a:lnTo>
                <a:lnTo>
                  <a:pt x="96012" y="2193188"/>
                </a:lnTo>
                <a:close/>
                <a:moveTo>
                  <a:pt x="95326" y="2469566"/>
                </a:moveTo>
                <a:lnTo>
                  <a:pt x="82296" y="2469566"/>
                </a:lnTo>
                <a:lnTo>
                  <a:pt x="82296" y="2482939"/>
                </a:lnTo>
                <a:lnTo>
                  <a:pt x="68923" y="2482939"/>
                </a:lnTo>
                <a:lnTo>
                  <a:pt x="68923" y="2495969"/>
                </a:lnTo>
                <a:lnTo>
                  <a:pt x="82296" y="2495969"/>
                </a:lnTo>
                <a:lnTo>
                  <a:pt x="82296" y="2509342"/>
                </a:lnTo>
                <a:lnTo>
                  <a:pt x="95326" y="2509342"/>
                </a:lnTo>
                <a:lnTo>
                  <a:pt x="95326" y="2495969"/>
                </a:lnTo>
                <a:lnTo>
                  <a:pt x="108699" y="2495969"/>
                </a:lnTo>
                <a:lnTo>
                  <a:pt x="108699" y="2482939"/>
                </a:lnTo>
                <a:lnTo>
                  <a:pt x="95326" y="2482939"/>
                </a:lnTo>
                <a:lnTo>
                  <a:pt x="95326" y="2469566"/>
                </a:lnTo>
                <a:close/>
                <a:moveTo>
                  <a:pt x="440284" y="2875559"/>
                </a:moveTo>
                <a:lnTo>
                  <a:pt x="423139" y="2875559"/>
                </a:lnTo>
                <a:lnTo>
                  <a:pt x="423139" y="2892362"/>
                </a:lnTo>
                <a:lnTo>
                  <a:pt x="406336" y="2892362"/>
                </a:lnTo>
                <a:lnTo>
                  <a:pt x="406336" y="2909507"/>
                </a:lnTo>
                <a:lnTo>
                  <a:pt x="423139" y="2909507"/>
                </a:lnTo>
                <a:lnTo>
                  <a:pt x="423139" y="2926309"/>
                </a:lnTo>
                <a:lnTo>
                  <a:pt x="440284" y="2926309"/>
                </a:lnTo>
                <a:lnTo>
                  <a:pt x="440284" y="2909507"/>
                </a:lnTo>
                <a:lnTo>
                  <a:pt x="457086" y="2909507"/>
                </a:lnTo>
                <a:lnTo>
                  <a:pt x="457086" y="2892362"/>
                </a:lnTo>
                <a:lnTo>
                  <a:pt x="440284" y="2892362"/>
                </a:lnTo>
                <a:lnTo>
                  <a:pt x="440284" y="2875559"/>
                </a:lnTo>
                <a:close/>
                <a:moveTo>
                  <a:pt x="510235" y="2733599"/>
                </a:moveTo>
                <a:lnTo>
                  <a:pt x="490347" y="2733599"/>
                </a:lnTo>
                <a:lnTo>
                  <a:pt x="490347" y="2753830"/>
                </a:lnTo>
                <a:lnTo>
                  <a:pt x="470116" y="2753830"/>
                </a:lnTo>
                <a:lnTo>
                  <a:pt x="470116" y="2773718"/>
                </a:lnTo>
                <a:lnTo>
                  <a:pt x="490347" y="2773718"/>
                </a:lnTo>
                <a:lnTo>
                  <a:pt x="490347" y="2793949"/>
                </a:lnTo>
                <a:lnTo>
                  <a:pt x="510235" y="2793949"/>
                </a:lnTo>
                <a:lnTo>
                  <a:pt x="510235" y="2773718"/>
                </a:lnTo>
                <a:lnTo>
                  <a:pt x="530466" y="2773718"/>
                </a:lnTo>
                <a:lnTo>
                  <a:pt x="530466" y="2753830"/>
                </a:lnTo>
                <a:lnTo>
                  <a:pt x="510235" y="2753830"/>
                </a:lnTo>
                <a:lnTo>
                  <a:pt x="510235" y="2733599"/>
                </a:lnTo>
                <a:close/>
                <a:moveTo>
                  <a:pt x="508521" y="3013748"/>
                </a:moveTo>
                <a:lnTo>
                  <a:pt x="492061" y="3013748"/>
                </a:lnTo>
                <a:lnTo>
                  <a:pt x="492061" y="3029864"/>
                </a:lnTo>
                <a:lnTo>
                  <a:pt x="475945" y="3029864"/>
                </a:lnTo>
                <a:lnTo>
                  <a:pt x="475945" y="3046324"/>
                </a:lnTo>
                <a:lnTo>
                  <a:pt x="492061" y="3046324"/>
                </a:lnTo>
                <a:lnTo>
                  <a:pt x="492061" y="3062440"/>
                </a:lnTo>
                <a:lnTo>
                  <a:pt x="508521" y="3062440"/>
                </a:lnTo>
                <a:lnTo>
                  <a:pt x="508521" y="3046324"/>
                </a:lnTo>
                <a:lnTo>
                  <a:pt x="524637" y="3046324"/>
                </a:lnTo>
                <a:lnTo>
                  <a:pt x="524637" y="3029864"/>
                </a:lnTo>
                <a:lnTo>
                  <a:pt x="508521" y="3029864"/>
                </a:lnTo>
                <a:lnTo>
                  <a:pt x="508521" y="3013748"/>
                </a:lnTo>
                <a:close/>
                <a:moveTo>
                  <a:pt x="511607" y="2455507"/>
                </a:moveTo>
                <a:lnTo>
                  <a:pt x="488975" y="2455507"/>
                </a:lnTo>
                <a:lnTo>
                  <a:pt x="488975" y="2478138"/>
                </a:lnTo>
                <a:lnTo>
                  <a:pt x="466344" y="2478138"/>
                </a:lnTo>
                <a:lnTo>
                  <a:pt x="466344" y="2500770"/>
                </a:lnTo>
                <a:lnTo>
                  <a:pt x="488975" y="2500770"/>
                </a:lnTo>
                <a:lnTo>
                  <a:pt x="488975" y="2523401"/>
                </a:lnTo>
                <a:lnTo>
                  <a:pt x="511607" y="2523401"/>
                </a:lnTo>
                <a:lnTo>
                  <a:pt x="511607" y="2500770"/>
                </a:lnTo>
                <a:lnTo>
                  <a:pt x="534238" y="2500770"/>
                </a:lnTo>
                <a:lnTo>
                  <a:pt x="534238" y="2478138"/>
                </a:lnTo>
                <a:lnTo>
                  <a:pt x="511607" y="2478138"/>
                </a:lnTo>
                <a:lnTo>
                  <a:pt x="511607" y="2455507"/>
                </a:lnTo>
                <a:close/>
                <a:moveTo>
                  <a:pt x="506120" y="3294583"/>
                </a:moveTo>
                <a:lnTo>
                  <a:pt x="494462" y="3294583"/>
                </a:lnTo>
                <a:lnTo>
                  <a:pt x="494462" y="3306585"/>
                </a:lnTo>
                <a:lnTo>
                  <a:pt x="482460" y="3306585"/>
                </a:lnTo>
                <a:lnTo>
                  <a:pt x="482460" y="3318243"/>
                </a:lnTo>
                <a:lnTo>
                  <a:pt x="494462" y="3318243"/>
                </a:lnTo>
                <a:lnTo>
                  <a:pt x="494462" y="3330245"/>
                </a:lnTo>
                <a:lnTo>
                  <a:pt x="506120" y="3330245"/>
                </a:lnTo>
                <a:lnTo>
                  <a:pt x="506120" y="3318243"/>
                </a:lnTo>
                <a:lnTo>
                  <a:pt x="518122" y="3318243"/>
                </a:lnTo>
                <a:lnTo>
                  <a:pt x="518122" y="3306585"/>
                </a:lnTo>
                <a:lnTo>
                  <a:pt x="506120" y="3306585"/>
                </a:lnTo>
                <a:lnTo>
                  <a:pt x="506120" y="3294583"/>
                </a:lnTo>
                <a:close/>
                <a:moveTo>
                  <a:pt x="442684" y="2319376"/>
                </a:moveTo>
                <a:lnTo>
                  <a:pt x="420738" y="2319376"/>
                </a:lnTo>
                <a:lnTo>
                  <a:pt x="420738" y="2341321"/>
                </a:lnTo>
                <a:lnTo>
                  <a:pt x="398793" y="2341321"/>
                </a:lnTo>
                <a:lnTo>
                  <a:pt x="398793" y="2363267"/>
                </a:lnTo>
                <a:lnTo>
                  <a:pt x="420738" y="2363267"/>
                </a:lnTo>
                <a:lnTo>
                  <a:pt x="420738" y="2385212"/>
                </a:lnTo>
                <a:lnTo>
                  <a:pt x="442684" y="2385212"/>
                </a:lnTo>
                <a:lnTo>
                  <a:pt x="442684" y="2363267"/>
                </a:lnTo>
                <a:lnTo>
                  <a:pt x="464629" y="2363267"/>
                </a:lnTo>
                <a:lnTo>
                  <a:pt x="464629" y="2341321"/>
                </a:lnTo>
                <a:lnTo>
                  <a:pt x="442684" y="2341321"/>
                </a:lnTo>
                <a:lnTo>
                  <a:pt x="442684" y="2319376"/>
                </a:lnTo>
                <a:close/>
                <a:moveTo>
                  <a:pt x="580187" y="2592324"/>
                </a:moveTo>
                <a:lnTo>
                  <a:pt x="557555" y="2592324"/>
                </a:lnTo>
                <a:lnTo>
                  <a:pt x="557555" y="2615298"/>
                </a:lnTo>
                <a:lnTo>
                  <a:pt x="534581" y="2615298"/>
                </a:lnTo>
                <a:lnTo>
                  <a:pt x="534581" y="2637930"/>
                </a:lnTo>
                <a:lnTo>
                  <a:pt x="557555" y="2637930"/>
                </a:lnTo>
                <a:lnTo>
                  <a:pt x="557555" y="2660904"/>
                </a:lnTo>
                <a:lnTo>
                  <a:pt x="580187" y="2660904"/>
                </a:lnTo>
                <a:lnTo>
                  <a:pt x="580187" y="2637930"/>
                </a:lnTo>
                <a:lnTo>
                  <a:pt x="603161" y="2637930"/>
                </a:lnTo>
                <a:lnTo>
                  <a:pt x="603161" y="2615298"/>
                </a:lnTo>
                <a:lnTo>
                  <a:pt x="580187" y="2615298"/>
                </a:lnTo>
                <a:lnTo>
                  <a:pt x="580187" y="2592324"/>
                </a:lnTo>
                <a:close/>
                <a:moveTo>
                  <a:pt x="644652" y="3290811"/>
                </a:moveTo>
                <a:lnTo>
                  <a:pt x="630250" y="3290811"/>
                </a:lnTo>
                <a:lnTo>
                  <a:pt x="630250" y="3305213"/>
                </a:lnTo>
                <a:lnTo>
                  <a:pt x="615848" y="3305213"/>
                </a:lnTo>
                <a:lnTo>
                  <a:pt x="615848" y="3319615"/>
                </a:lnTo>
                <a:lnTo>
                  <a:pt x="630250" y="3319615"/>
                </a:lnTo>
                <a:lnTo>
                  <a:pt x="630250" y="3334017"/>
                </a:lnTo>
                <a:lnTo>
                  <a:pt x="644652" y="3334017"/>
                </a:lnTo>
                <a:lnTo>
                  <a:pt x="644652" y="3319615"/>
                </a:lnTo>
                <a:lnTo>
                  <a:pt x="659054" y="3319615"/>
                </a:lnTo>
                <a:lnTo>
                  <a:pt x="659054" y="3305213"/>
                </a:lnTo>
                <a:lnTo>
                  <a:pt x="644652" y="3305213"/>
                </a:lnTo>
                <a:lnTo>
                  <a:pt x="644652" y="3290811"/>
                </a:lnTo>
                <a:close/>
                <a:moveTo>
                  <a:pt x="576758" y="3151937"/>
                </a:moveTo>
                <a:lnTo>
                  <a:pt x="560984" y="3151937"/>
                </a:lnTo>
                <a:lnTo>
                  <a:pt x="560984" y="3167367"/>
                </a:lnTo>
                <a:lnTo>
                  <a:pt x="545554" y="3167367"/>
                </a:lnTo>
                <a:lnTo>
                  <a:pt x="545554" y="3183141"/>
                </a:lnTo>
                <a:lnTo>
                  <a:pt x="560984" y="3183141"/>
                </a:lnTo>
                <a:lnTo>
                  <a:pt x="560984" y="3198571"/>
                </a:lnTo>
                <a:lnTo>
                  <a:pt x="576758" y="3198571"/>
                </a:lnTo>
                <a:lnTo>
                  <a:pt x="576758" y="3183141"/>
                </a:lnTo>
                <a:lnTo>
                  <a:pt x="592188" y="3183141"/>
                </a:lnTo>
                <a:lnTo>
                  <a:pt x="592188" y="3167367"/>
                </a:lnTo>
                <a:lnTo>
                  <a:pt x="576758" y="3167367"/>
                </a:lnTo>
                <a:lnTo>
                  <a:pt x="576758" y="3151937"/>
                </a:lnTo>
                <a:close/>
                <a:moveTo>
                  <a:pt x="578815" y="2871445"/>
                </a:moveTo>
                <a:lnTo>
                  <a:pt x="558927" y="2871445"/>
                </a:lnTo>
                <a:lnTo>
                  <a:pt x="558927" y="2890990"/>
                </a:lnTo>
                <a:lnTo>
                  <a:pt x="539382" y="2890990"/>
                </a:lnTo>
                <a:lnTo>
                  <a:pt x="539382" y="2910878"/>
                </a:lnTo>
                <a:lnTo>
                  <a:pt x="558927" y="2910878"/>
                </a:lnTo>
                <a:lnTo>
                  <a:pt x="558927" y="2930423"/>
                </a:lnTo>
                <a:lnTo>
                  <a:pt x="578815" y="2930423"/>
                </a:lnTo>
                <a:lnTo>
                  <a:pt x="578815" y="2910878"/>
                </a:lnTo>
                <a:lnTo>
                  <a:pt x="598360" y="2910878"/>
                </a:lnTo>
                <a:lnTo>
                  <a:pt x="598360" y="2890990"/>
                </a:lnTo>
                <a:lnTo>
                  <a:pt x="578815" y="2890990"/>
                </a:lnTo>
                <a:lnTo>
                  <a:pt x="578815" y="2871445"/>
                </a:lnTo>
                <a:close/>
                <a:moveTo>
                  <a:pt x="373761" y="2183244"/>
                </a:moveTo>
                <a:lnTo>
                  <a:pt x="352501" y="2183244"/>
                </a:lnTo>
                <a:lnTo>
                  <a:pt x="352501" y="2204504"/>
                </a:lnTo>
                <a:lnTo>
                  <a:pt x="331241" y="2204504"/>
                </a:lnTo>
                <a:lnTo>
                  <a:pt x="331241" y="2225764"/>
                </a:lnTo>
                <a:lnTo>
                  <a:pt x="352501" y="2225764"/>
                </a:lnTo>
                <a:lnTo>
                  <a:pt x="352501" y="2247024"/>
                </a:lnTo>
                <a:lnTo>
                  <a:pt x="373761" y="2247024"/>
                </a:lnTo>
                <a:lnTo>
                  <a:pt x="373761" y="2225764"/>
                </a:lnTo>
                <a:lnTo>
                  <a:pt x="395021" y="2225764"/>
                </a:lnTo>
                <a:lnTo>
                  <a:pt x="395021" y="2204504"/>
                </a:lnTo>
                <a:lnTo>
                  <a:pt x="373761" y="2204504"/>
                </a:lnTo>
                <a:lnTo>
                  <a:pt x="373761" y="2183244"/>
                </a:lnTo>
                <a:close/>
                <a:moveTo>
                  <a:pt x="371704" y="2738057"/>
                </a:moveTo>
                <a:lnTo>
                  <a:pt x="354559" y="2738057"/>
                </a:lnTo>
                <a:lnTo>
                  <a:pt x="354559" y="2755202"/>
                </a:lnTo>
                <a:lnTo>
                  <a:pt x="337414" y="2755202"/>
                </a:lnTo>
                <a:lnTo>
                  <a:pt x="337414" y="2772347"/>
                </a:lnTo>
                <a:lnTo>
                  <a:pt x="354559" y="2772347"/>
                </a:lnTo>
                <a:lnTo>
                  <a:pt x="354559" y="2789492"/>
                </a:lnTo>
                <a:lnTo>
                  <a:pt x="371704" y="2789492"/>
                </a:lnTo>
                <a:lnTo>
                  <a:pt x="371704" y="2772347"/>
                </a:lnTo>
                <a:lnTo>
                  <a:pt x="388849" y="2772347"/>
                </a:lnTo>
                <a:lnTo>
                  <a:pt x="388849" y="2755202"/>
                </a:lnTo>
                <a:lnTo>
                  <a:pt x="371704" y="2755202"/>
                </a:lnTo>
                <a:lnTo>
                  <a:pt x="371704" y="2738057"/>
                </a:lnTo>
                <a:close/>
                <a:moveTo>
                  <a:pt x="373075" y="2459965"/>
                </a:moveTo>
                <a:lnTo>
                  <a:pt x="353187" y="2459965"/>
                </a:lnTo>
                <a:lnTo>
                  <a:pt x="353187" y="2479510"/>
                </a:lnTo>
                <a:lnTo>
                  <a:pt x="333642" y="2479510"/>
                </a:lnTo>
                <a:lnTo>
                  <a:pt x="333642" y="2499398"/>
                </a:lnTo>
                <a:lnTo>
                  <a:pt x="353187" y="2499398"/>
                </a:lnTo>
                <a:lnTo>
                  <a:pt x="353187" y="2518943"/>
                </a:lnTo>
                <a:lnTo>
                  <a:pt x="373075" y="2518943"/>
                </a:lnTo>
                <a:lnTo>
                  <a:pt x="373075" y="2499398"/>
                </a:lnTo>
                <a:lnTo>
                  <a:pt x="392620" y="2499398"/>
                </a:lnTo>
                <a:lnTo>
                  <a:pt x="392620" y="2479510"/>
                </a:lnTo>
                <a:lnTo>
                  <a:pt x="373075" y="2479510"/>
                </a:lnTo>
                <a:lnTo>
                  <a:pt x="373075" y="2459965"/>
                </a:lnTo>
                <a:close/>
                <a:moveTo>
                  <a:pt x="304495" y="1773479"/>
                </a:moveTo>
                <a:lnTo>
                  <a:pt x="284607" y="1773479"/>
                </a:lnTo>
                <a:lnTo>
                  <a:pt x="284607" y="1793710"/>
                </a:lnTo>
                <a:lnTo>
                  <a:pt x="264376" y="1793710"/>
                </a:lnTo>
                <a:lnTo>
                  <a:pt x="264376" y="1813598"/>
                </a:lnTo>
                <a:lnTo>
                  <a:pt x="284607" y="1813598"/>
                </a:lnTo>
                <a:lnTo>
                  <a:pt x="284607" y="1833829"/>
                </a:lnTo>
                <a:lnTo>
                  <a:pt x="304495" y="1833829"/>
                </a:lnTo>
                <a:lnTo>
                  <a:pt x="304495" y="1813598"/>
                </a:lnTo>
                <a:lnTo>
                  <a:pt x="324726" y="1813598"/>
                </a:lnTo>
                <a:lnTo>
                  <a:pt x="324726" y="1793710"/>
                </a:lnTo>
                <a:lnTo>
                  <a:pt x="304495" y="1793710"/>
                </a:lnTo>
                <a:lnTo>
                  <a:pt x="304495" y="1773479"/>
                </a:lnTo>
                <a:close/>
                <a:moveTo>
                  <a:pt x="369989" y="3017520"/>
                </a:moveTo>
                <a:lnTo>
                  <a:pt x="356273" y="3017520"/>
                </a:lnTo>
                <a:lnTo>
                  <a:pt x="356273" y="3031236"/>
                </a:lnTo>
                <a:lnTo>
                  <a:pt x="342557" y="3031236"/>
                </a:lnTo>
                <a:lnTo>
                  <a:pt x="342557" y="3044952"/>
                </a:lnTo>
                <a:lnTo>
                  <a:pt x="356273" y="3044952"/>
                </a:lnTo>
                <a:lnTo>
                  <a:pt x="356273" y="3058668"/>
                </a:lnTo>
                <a:lnTo>
                  <a:pt x="369989" y="3058668"/>
                </a:lnTo>
                <a:lnTo>
                  <a:pt x="369989" y="3044952"/>
                </a:lnTo>
                <a:lnTo>
                  <a:pt x="383705" y="3044952"/>
                </a:lnTo>
                <a:lnTo>
                  <a:pt x="383705" y="3031236"/>
                </a:lnTo>
                <a:lnTo>
                  <a:pt x="369989" y="3031236"/>
                </a:lnTo>
                <a:lnTo>
                  <a:pt x="369989" y="3017520"/>
                </a:lnTo>
                <a:close/>
                <a:moveTo>
                  <a:pt x="441655" y="2596439"/>
                </a:moveTo>
                <a:lnTo>
                  <a:pt x="421767" y="2596439"/>
                </a:lnTo>
                <a:lnTo>
                  <a:pt x="421767" y="2616670"/>
                </a:lnTo>
                <a:lnTo>
                  <a:pt x="401536" y="2616670"/>
                </a:lnTo>
                <a:lnTo>
                  <a:pt x="401536" y="2636558"/>
                </a:lnTo>
                <a:lnTo>
                  <a:pt x="421767" y="2636558"/>
                </a:lnTo>
                <a:lnTo>
                  <a:pt x="421767" y="2656789"/>
                </a:lnTo>
                <a:lnTo>
                  <a:pt x="441655" y="2656789"/>
                </a:lnTo>
                <a:lnTo>
                  <a:pt x="441655" y="2636558"/>
                </a:lnTo>
                <a:lnTo>
                  <a:pt x="461886" y="2636558"/>
                </a:lnTo>
                <a:lnTo>
                  <a:pt x="461886" y="2616670"/>
                </a:lnTo>
                <a:lnTo>
                  <a:pt x="441655" y="2616670"/>
                </a:lnTo>
                <a:lnTo>
                  <a:pt x="441655" y="2596439"/>
                </a:lnTo>
                <a:close/>
                <a:moveTo>
                  <a:pt x="438226" y="3156052"/>
                </a:moveTo>
                <a:lnTo>
                  <a:pt x="425196" y="3156052"/>
                </a:lnTo>
                <a:lnTo>
                  <a:pt x="425196" y="3168739"/>
                </a:lnTo>
                <a:lnTo>
                  <a:pt x="412509" y="3168739"/>
                </a:lnTo>
                <a:lnTo>
                  <a:pt x="412509" y="3181769"/>
                </a:lnTo>
                <a:lnTo>
                  <a:pt x="425196" y="3181769"/>
                </a:lnTo>
                <a:lnTo>
                  <a:pt x="425196" y="3194456"/>
                </a:lnTo>
                <a:lnTo>
                  <a:pt x="438226" y="3194456"/>
                </a:lnTo>
                <a:lnTo>
                  <a:pt x="438226" y="3181769"/>
                </a:lnTo>
                <a:lnTo>
                  <a:pt x="450913" y="3181769"/>
                </a:lnTo>
                <a:lnTo>
                  <a:pt x="450913" y="3168739"/>
                </a:lnTo>
                <a:lnTo>
                  <a:pt x="438226" y="3168739"/>
                </a:lnTo>
                <a:lnTo>
                  <a:pt x="438226" y="3156052"/>
                </a:lnTo>
                <a:close/>
                <a:moveTo>
                  <a:pt x="647052" y="3009633"/>
                </a:moveTo>
                <a:lnTo>
                  <a:pt x="627850" y="3009633"/>
                </a:lnTo>
                <a:lnTo>
                  <a:pt x="627850" y="3028493"/>
                </a:lnTo>
                <a:lnTo>
                  <a:pt x="608990" y="3028493"/>
                </a:lnTo>
                <a:lnTo>
                  <a:pt x="608990" y="3047695"/>
                </a:lnTo>
                <a:lnTo>
                  <a:pt x="627850" y="3047695"/>
                </a:lnTo>
                <a:lnTo>
                  <a:pt x="627850" y="3066555"/>
                </a:lnTo>
                <a:lnTo>
                  <a:pt x="647052" y="3066555"/>
                </a:lnTo>
                <a:lnTo>
                  <a:pt x="647052" y="3047695"/>
                </a:lnTo>
                <a:lnTo>
                  <a:pt x="665912" y="3047695"/>
                </a:lnTo>
                <a:lnTo>
                  <a:pt x="665912" y="3028493"/>
                </a:lnTo>
                <a:lnTo>
                  <a:pt x="647052" y="3028493"/>
                </a:lnTo>
                <a:lnTo>
                  <a:pt x="647052" y="3009633"/>
                </a:lnTo>
                <a:close/>
                <a:moveTo>
                  <a:pt x="420052" y="2112607"/>
                </a:moveTo>
                <a:lnTo>
                  <a:pt x="443370" y="2112607"/>
                </a:lnTo>
                <a:lnTo>
                  <a:pt x="443370" y="2089633"/>
                </a:lnTo>
                <a:lnTo>
                  <a:pt x="466344" y="2089633"/>
                </a:lnTo>
                <a:lnTo>
                  <a:pt x="466344" y="2066315"/>
                </a:lnTo>
                <a:lnTo>
                  <a:pt x="443370" y="2066315"/>
                </a:lnTo>
                <a:lnTo>
                  <a:pt x="443370" y="2043341"/>
                </a:lnTo>
                <a:lnTo>
                  <a:pt x="420052" y="2043341"/>
                </a:lnTo>
                <a:lnTo>
                  <a:pt x="420052" y="2066315"/>
                </a:lnTo>
                <a:lnTo>
                  <a:pt x="397078" y="2066315"/>
                </a:lnTo>
                <a:lnTo>
                  <a:pt x="397078" y="2089633"/>
                </a:lnTo>
                <a:lnTo>
                  <a:pt x="420052" y="2089633"/>
                </a:lnTo>
                <a:lnTo>
                  <a:pt x="420052" y="2112607"/>
                </a:lnTo>
                <a:close/>
                <a:moveTo>
                  <a:pt x="374104" y="1907896"/>
                </a:moveTo>
                <a:lnTo>
                  <a:pt x="352158" y="1907896"/>
                </a:lnTo>
                <a:lnTo>
                  <a:pt x="352158" y="1929841"/>
                </a:lnTo>
                <a:lnTo>
                  <a:pt x="330213" y="1929841"/>
                </a:lnTo>
                <a:lnTo>
                  <a:pt x="330213" y="1951787"/>
                </a:lnTo>
                <a:lnTo>
                  <a:pt x="352158" y="1951787"/>
                </a:lnTo>
                <a:lnTo>
                  <a:pt x="352158" y="1973732"/>
                </a:lnTo>
                <a:lnTo>
                  <a:pt x="374104" y="1973732"/>
                </a:lnTo>
                <a:lnTo>
                  <a:pt x="374104" y="1951787"/>
                </a:lnTo>
                <a:lnTo>
                  <a:pt x="396049" y="1951787"/>
                </a:lnTo>
                <a:lnTo>
                  <a:pt x="396049" y="1929841"/>
                </a:lnTo>
                <a:lnTo>
                  <a:pt x="374104" y="1929841"/>
                </a:lnTo>
                <a:lnTo>
                  <a:pt x="374104" y="1907896"/>
                </a:lnTo>
                <a:close/>
                <a:moveTo>
                  <a:pt x="14059" y="1547851"/>
                </a:moveTo>
                <a:lnTo>
                  <a:pt x="26403" y="1547851"/>
                </a:lnTo>
                <a:lnTo>
                  <a:pt x="26403" y="1535506"/>
                </a:lnTo>
                <a:lnTo>
                  <a:pt x="38748" y="1535506"/>
                </a:lnTo>
                <a:lnTo>
                  <a:pt x="38748" y="1523162"/>
                </a:lnTo>
                <a:lnTo>
                  <a:pt x="26403" y="1523162"/>
                </a:lnTo>
                <a:lnTo>
                  <a:pt x="26403" y="1510817"/>
                </a:lnTo>
                <a:lnTo>
                  <a:pt x="14059" y="1510817"/>
                </a:lnTo>
                <a:lnTo>
                  <a:pt x="14059" y="1523162"/>
                </a:lnTo>
                <a:lnTo>
                  <a:pt x="1715" y="1523162"/>
                </a:lnTo>
                <a:lnTo>
                  <a:pt x="1715" y="1535506"/>
                </a:lnTo>
                <a:lnTo>
                  <a:pt x="14059" y="1535506"/>
                </a:lnTo>
                <a:lnTo>
                  <a:pt x="14059" y="1547851"/>
                </a:lnTo>
                <a:close/>
                <a:moveTo>
                  <a:pt x="1949044" y="3698177"/>
                </a:moveTo>
                <a:lnTo>
                  <a:pt x="1931899" y="3698177"/>
                </a:lnTo>
                <a:lnTo>
                  <a:pt x="1931899" y="3715322"/>
                </a:lnTo>
                <a:lnTo>
                  <a:pt x="1914754" y="3715322"/>
                </a:lnTo>
                <a:lnTo>
                  <a:pt x="1914754" y="3732467"/>
                </a:lnTo>
                <a:lnTo>
                  <a:pt x="1931899" y="3732467"/>
                </a:lnTo>
                <a:lnTo>
                  <a:pt x="1931899" y="3749612"/>
                </a:lnTo>
                <a:lnTo>
                  <a:pt x="1949044" y="3749612"/>
                </a:lnTo>
                <a:lnTo>
                  <a:pt x="1949044" y="3732467"/>
                </a:lnTo>
                <a:lnTo>
                  <a:pt x="1966189" y="3732467"/>
                </a:lnTo>
                <a:lnTo>
                  <a:pt x="1966189" y="3715322"/>
                </a:lnTo>
                <a:lnTo>
                  <a:pt x="1949044" y="3715322"/>
                </a:lnTo>
                <a:lnTo>
                  <a:pt x="1949044" y="3698177"/>
                </a:lnTo>
                <a:close/>
                <a:moveTo>
                  <a:pt x="3460890" y="1769021"/>
                </a:moveTo>
                <a:lnTo>
                  <a:pt x="3437573" y="1769021"/>
                </a:lnTo>
                <a:lnTo>
                  <a:pt x="3437573" y="1791995"/>
                </a:lnTo>
                <a:lnTo>
                  <a:pt x="3414598" y="1791995"/>
                </a:lnTo>
                <a:lnTo>
                  <a:pt x="3414598" y="1815313"/>
                </a:lnTo>
                <a:lnTo>
                  <a:pt x="3437573" y="1815313"/>
                </a:lnTo>
                <a:lnTo>
                  <a:pt x="3437573" y="1838287"/>
                </a:lnTo>
                <a:lnTo>
                  <a:pt x="3460890" y="1838287"/>
                </a:lnTo>
                <a:lnTo>
                  <a:pt x="3460890" y="1815313"/>
                </a:lnTo>
                <a:lnTo>
                  <a:pt x="3483864" y="1815313"/>
                </a:lnTo>
                <a:lnTo>
                  <a:pt x="3483864" y="1791995"/>
                </a:lnTo>
                <a:lnTo>
                  <a:pt x="3460890" y="1791995"/>
                </a:lnTo>
                <a:lnTo>
                  <a:pt x="3460890" y="1769021"/>
                </a:lnTo>
                <a:close/>
                <a:moveTo>
                  <a:pt x="3455746" y="3156052"/>
                </a:moveTo>
                <a:lnTo>
                  <a:pt x="3442716" y="3156052"/>
                </a:lnTo>
                <a:lnTo>
                  <a:pt x="3442716" y="3168739"/>
                </a:lnTo>
                <a:lnTo>
                  <a:pt x="3430029" y="3168739"/>
                </a:lnTo>
                <a:lnTo>
                  <a:pt x="3430029" y="3181769"/>
                </a:lnTo>
                <a:lnTo>
                  <a:pt x="3442716" y="3181769"/>
                </a:lnTo>
                <a:lnTo>
                  <a:pt x="3442716" y="3194456"/>
                </a:lnTo>
                <a:lnTo>
                  <a:pt x="3455746" y="3194456"/>
                </a:lnTo>
                <a:lnTo>
                  <a:pt x="3455746" y="3181769"/>
                </a:lnTo>
                <a:lnTo>
                  <a:pt x="3468434" y="3181769"/>
                </a:lnTo>
                <a:lnTo>
                  <a:pt x="3468434" y="3168739"/>
                </a:lnTo>
                <a:lnTo>
                  <a:pt x="3455746" y="3168739"/>
                </a:lnTo>
                <a:lnTo>
                  <a:pt x="3455746" y="3156052"/>
                </a:lnTo>
                <a:close/>
                <a:moveTo>
                  <a:pt x="3459175" y="2596439"/>
                </a:moveTo>
                <a:lnTo>
                  <a:pt x="3439287" y="2596439"/>
                </a:lnTo>
                <a:lnTo>
                  <a:pt x="3439287" y="2616670"/>
                </a:lnTo>
                <a:lnTo>
                  <a:pt x="3419056" y="2616670"/>
                </a:lnTo>
                <a:lnTo>
                  <a:pt x="3419056" y="2636558"/>
                </a:lnTo>
                <a:lnTo>
                  <a:pt x="3439287" y="2636558"/>
                </a:lnTo>
                <a:lnTo>
                  <a:pt x="3439287" y="2656789"/>
                </a:lnTo>
                <a:lnTo>
                  <a:pt x="3459175" y="2656789"/>
                </a:lnTo>
                <a:lnTo>
                  <a:pt x="3459175" y="2636558"/>
                </a:lnTo>
                <a:lnTo>
                  <a:pt x="3479407" y="2636558"/>
                </a:lnTo>
                <a:lnTo>
                  <a:pt x="3479407" y="2616670"/>
                </a:lnTo>
                <a:lnTo>
                  <a:pt x="3459175" y="2616670"/>
                </a:lnTo>
                <a:lnTo>
                  <a:pt x="3459175" y="2596439"/>
                </a:lnTo>
                <a:close/>
                <a:moveTo>
                  <a:pt x="3457804" y="2875559"/>
                </a:moveTo>
                <a:lnTo>
                  <a:pt x="3440659" y="2875559"/>
                </a:lnTo>
                <a:lnTo>
                  <a:pt x="3440659" y="2892362"/>
                </a:lnTo>
                <a:lnTo>
                  <a:pt x="3423857" y="2892362"/>
                </a:lnTo>
                <a:lnTo>
                  <a:pt x="3423857" y="2909507"/>
                </a:lnTo>
                <a:lnTo>
                  <a:pt x="3440659" y="2909507"/>
                </a:lnTo>
                <a:lnTo>
                  <a:pt x="3440659" y="2926309"/>
                </a:lnTo>
                <a:lnTo>
                  <a:pt x="3457804" y="2926309"/>
                </a:lnTo>
                <a:lnTo>
                  <a:pt x="3457804" y="2909507"/>
                </a:lnTo>
                <a:lnTo>
                  <a:pt x="3474606" y="2909507"/>
                </a:lnTo>
                <a:lnTo>
                  <a:pt x="3474606" y="2892362"/>
                </a:lnTo>
                <a:lnTo>
                  <a:pt x="3457804" y="2892362"/>
                </a:lnTo>
                <a:lnTo>
                  <a:pt x="3457804" y="2875559"/>
                </a:lnTo>
                <a:close/>
                <a:moveTo>
                  <a:pt x="3460204" y="2319033"/>
                </a:moveTo>
                <a:lnTo>
                  <a:pt x="3438259" y="2319033"/>
                </a:lnTo>
                <a:lnTo>
                  <a:pt x="3438259" y="2341321"/>
                </a:lnTo>
                <a:lnTo>
                  <a:pt x="3415970" y="2341321"/>
                </a:lnTo>
                <a:lnTo>
                  <a:pt x="3415970" y="2363267"/>
                </a:lnTo>
                <a:lnTo>
                  <a:pt x="3438259" y="2363267"/>
                </a:lnTo>
                <a:lnTo>
                  <a:pt x="3438259" y="2385555"/>
                </a:lnTo>
                <a:lnTo>
                  <a:pt x="3460204" y="2385555"/>
                </a:lnTo>
                <a:lnTo>
                  <a:pt x="3460204" y="2363267"/>
                </a:lnTo>
                <a:lnTo>
                  <a:pt x="3482492" y="2363267"/>
                </a:lnTo>
                <a:lnTo>
                  <a:pt x="3482492" y="2341321"/>
                </a:lnTo>
                <a:lnTo>
                  <a:pt x="3460204" y="2341321"/>
                </a:lnTo>
                <a:lnTo>
                  <a:pt x="3460204" y="2319033"/>
                </a:lnTo>
                <a:close/>
                <a:moveTo>
                  <a:pt x="3528441" y="2183244"/>
                </a:moveTo>
                <a:lnTo>
                  <a:pt x="3507181" y="2183244"/>
                </a:lnTo>
                <a:lnTo>
                  <a:pt x="3507181" y="2204504"/>
                </a:lnTo>
                <a:lnTo>
                  <a:pt x="3485921" y="2204504"/>
                </a:lnTo>
                <a:lnTo>
                  <a:pt x="3485921" y="2225764"/>
                </a:lnTo>
                <a:lnTo>
                  <a:pt x="3507181" y="2225764"/>
                </a:lnTo>
                <a:lnTo>
                  <a:pt x="3507181" y="2247024"/>
                </a:lnTo>
                <a:lnTo>
                  <a:pt x="3528441" y="2247024"/>
                </a:lnTo>
                <a:lnTo>
                  <a:pt x="3528441" y="2225764"/>
                </a:lnTo>
                <a:lnTo>
                  <a:pt x="3549701" y="2225764"/>
                </a:lnTo>
                <a:lnTo>
                  <a:pt x="3549701" y="2204504"/>
                </a:lnTo>
                <a:lnTo>
                  <a:pt x="3528441" y="2204504"/>
                </a:lnTo>
                <a:lnTo>
                  <a:pt x="3528441" y="2183244"/>
                </a:lnTo>
                <a:close/>
                <a:moveTo>
                  <a:pt x="3250692" y="3290811"/>
                </a:moveTo>
                <a:lnTo>
                  <a:pt x="3236290" y="3290811"/>
                </a:lnTo>
                <a:lnTo>
                  <a:pt x="3236290" y="3305213"/>
                </a:lnTo>
                <a:lnTo>
                  <a:pt x="3221888" y="3305213"/>
                </a:lnTo>
                <a:lnTo>
                  <a:pt x="3221888" y="3319615"/>
                </a:lnTo>
                <a:lnTo>
                  <a:pt x="3236290" y="3319615"/>
                </a:lnTo>
                <a:lnTo>
                  <a:pt x="3236290" y="3334017"/>
                </a:lnTo>
                <a:lnTo>
                  <a:pt x="3250692" y="3334017"/>
                </a:lnTo>
                <a:lnTo>
                  <a:pt x="3250692" y="3319615"/>
                </a:lnTo>
                <a:lnTo>
                  <a:pt x="3265094" y="3319615"/>
                </a:lnTo>
                <a:lnTo>
                  <a:pt x="3265094" y="3305213"/>
                </a:lnTo>
                <a:lnTo>
                  <a:pt x="3250692" y="3305213"/>
                </a:lnTo>
                <a:lnTo>
                  <a:pt x="3250692" y="3290811"/>
                </a:lnTo>
                <a:close/>
                <a:moveTo>
                  <a:pt x="3524669" y="3017863"/>
                </a:moveTo>
                <a:lnTo>
                  <a:pt x="3510953" y="3017863"/>
                </a:lnTo>
                <a:lnTo>
                  <a:pt x="3510953" y="3031236"/>
                </a:lnTo>
                <a:lnTo>
                  <a:pt x="3497580" y="3031236"/>
                </a:lnTo>
                <a:lnTo>
                  <a:pt x="3497580" y="3044952"/>
                </a:lnTo>
                <a:lnTo>
                  <a:pt x="3510953" y="3044952"/>
                </a:lnTo>
                <a:lnTo>
                  <a:pt x="3510953" y="3058325"/>
                </a:lnTo>
                <a:lnTo>
                  <a:pt x="3524669" y="3058325"/>
                </a:lnTo>
                <a:lnTo>
                  <a:pt x="3524669" y="3044952"/>
                </a:lnTo>
                <a:lnTo>
                  <a:pt x="3538042" y="3044952"/>
                </a:lnTo>
                <a:lnTo>
                  <a:pt x="3538042" y="3031236"/>
                </a:lnTo>
                <a:lnTo>
                  <a:pt x="3524669" y="3031236"/>
                </a:lnTo>
                <a:lnTo>
                  <a:pt x="3524669" y="3017863"/>
                </a:lnTo>
                <a:close/>
                <a:moveTo>
                  <a:pt x="3526384" y="2738057"/>
                </a:moveTo>
                <a:lnTo>
                  <a:pt x="3509239" y="2738057"/>
                </a:lnTo>
                <a:lnTo>
                  <a:pt x="3509239" y="2755202"/>
                </a:lnTo>
                <a:lnTo>
                  <a:pt x="3492094" y="2755202"/>
                </a:lnTo>
                <a:lnTo>
                  <a:pt x="3492094" y="2772347"/>
                </a:lnTo>
                <a:lnTo>
                  <a:pt x="3509239" y="2772347"/>
                </a:lnTo>
                <a:lnTo>
                  <a:pt x="3509239" y="2789492"/>
                </a:lnTo>
                <a:lnTo>
                  <a:pt x="3526384" y="2789492"/>
                </a:lnTo>
                <a:lnTo>
                  <a:pt x="3526384" y="2772347"/>
                </a:lnTo>
                <a:lnTo>
                  <a:pt x="3543529" y="2772347"/>
                </a:lnTo>
                <a:lnTo>
                  <a:pt x="3543529" y="2755202"/>
                </a:lnTo>
                <a:lnTo>
                  <a:pt x="3526384" y="2755202"/>
                </a:lnTo>
                <a:lnTo>
                  <a:pt x="3526384" y="2738057"/>
                </a:lnTo>
                <a:close/>
                <a:moveTo>
                  <a:pt x="3460890" y="2043341"/>
                </a:moveTo>
                <a:lnTo>
                  <a:pt x="3437573" y="2043341"/>
                </a:lnTo>
                <a:lnTo>
                  <a:pt x="3437573" y="2066315"/>
                </a:lnTo>
                <a:lnTo>
                  <a:pt x="3414598" y="2066315"/>
                </a:lnTo>
                <a:lnTo>
                  <a:pt x="3414598" y="2089633"/>
                </a:lnTo>
                <a:lnTo>
                  <a:pt x="3437573" y="2089633"/>
                </a:lnTo>
                <a:lnTo>
                  <a:pt x="3437573" y="2112607"/>
                </a:lnTo>
                <a:lnTo>
                  <a:pt x="3460890" y="2112607"/>
                </a:lnTo>
                <a:lnTo>
                  <a:pt x="3460890" y="2089633"/>
                </a:lnTo>
                <a:lnTo>
                  <a:pt x="3483864" y="2089633"/>
                </a:lnTo>
                <a:lnTo>
                  <a:pt x="3483864" y="2066315"/>
                </a:lnTo>
                <a:lnTo>
                  <a:pt x="3460890" y="2066315"/>
                </a:lnTo>
                <a:lnTo>
                  <a:pt x="3460890" y="2043341"/>
                </a:lnTo>
                <a:close/>
                <a:moveTo>
                  <a:pt x="3254807" y="2729827"/>
                </a:moveTo>
                <a:lnTo>
                  <a:pt x="3232175" y="2729827"/>
                </a:lnTo>
                <a:lnTo>
                  <a:pt x="3232175" y="2752458"/>
                </a:lnTo>
                <a:lnTo>
                  <a:pt x="3209544" y="2752458"/>
                </a:lnTo>
                <a:lnTo>
                  <a:pt x="3209544" y="2775090"/>
                </a:lnTo>
                <a:lnTo>
                  <a:pt x="3232175" y="2775090"/>
                </a:lnTo>
                <a:lnTo>
                  <a:pt x="3232175" y="2797721"/>
                </a:lnTo>
                <a:lnTo>
                  <a:pt x="3254807" y="2797721"/>
                </a:lnTo>
                <a:lnTo>
                  <a:pt x="3254807" y="2775090"/>
                </a:lnTo>
                <a:lnTo>
                  <a:pt x="3277438" y="2775090"/>
                </a:lnTo>
                <a:lnTo>
                  <a:pt x="3277438" y="2752458"/>
                </a:lnTo>
                <a:lnTo>
                  <a:pt x="3254807" y="2752458"/>
                </a:lnTo>
                <a:lnTo>
                  <a:pt x="3254807" y="2729827"/>
                </a:lnTo>
                <a:close/>
                <a:moveTo>
                  <a:pt x="3319958" y="3151937"/>
                </a:moveTo>
                <a:lnTo>
                  <a:pt x="3304184" y="3151937"/>
                </a:lnTo>
                <a:lnTo>
                  <a:pt x="3304184" y="3167367"/>
                </a:lnTo>
                <a:lnTo>
                  <a:pt x="3288754" y="3167367"/>
                </a:lnTo>
                <a:lnTo>
                  <a:pt x="3288754" y="3183141"/>
                </a:lnTo>
                <a:lnTo>
                  <a:pt x="3304184" y="3183141"/>
                </a:lnTo>
                <a:lnTo>
                  <a:pt x="3304184" y="3198571"/>
                </a:lnTo>
                <a:lnTo>
                  <a:pt x="3319958" y="3198571"/>
                </a:lnTo>
                <a:lnTo>
                  <a:pt x="3319958" y="3183141"/>
                </a:lnTo>
                <a:lnTo>
                  <a:pt x="3335389" y="3183141"/>
                </a:lnTo>
                <a:lnTo>
                  <a:pt x="3335389" y="3167367"/>
                </a:lnTo>
                <a:lnTo>
                  <a:pt x="3319958" y="3167367"/>
                </a:lnTo>
                <a:lnTo>
                  <a:pt x="3319958" y="3151937"/>
                </a:lnTo>
                <a:close/>
                <a:moveTo>
                  <a:pt x="3322015" y="2871445"/>
                </a:moveTo>
                <a:lnTo>
                  <a:pt x="3302127" y="2871445"/>
                </a:lnTo>
                <a:lnTo>
                  <a:pt x="3302127" y="2890990"/>
                </a:lnTo>
                <a:lnTo>
                  <a:pt x="3282582" y="2890990"/>
                </a:lnTo>
                <a:lnTo>
                  <a:pt x="3282582" y="2910878"/>
                </a:lnTo>
                <a:lnTo>
                  <a:pt x="3302127" y="2910878"/>
                </a:lnTo>
                <a:lnTo>
                  <a:pt x="3302127" y="2930423"/>
                </a:lnTo>
                <a:lnTo>
                  <a:pt x="3322015" y="2930423"/>
                </a:lnTo>
                <a:lnTo>
                  <a:pt x="3322015" y="2910878"/>
                </a:lnTo>
                <a:lnTo>
                  <a:pt x="3341561" y="2910878"/>
                </a:lnTo>
                <a:lnTo>
                  <a:pt x="3341561" y="2890990"/>
                </a:lnTo>
                <a:lnTo>
                  <a:pt x="3322015" y="2890990"/>
                </a:lnTo>
                <a:lnTo>
                  <a:pt x="3322015" y="2871445"/>
                </a:lnTo>
                <a:close/>
                <a:moveTo>
                  <a:pt x="3253093" y="3009633"/>
                </a:moveTo>
                <a:lnTo>
                  <a:pt x="3233890" y="3009633"/>
                </a:lnTo>
                <a:lnTo>
                  <a:pt x="3233890" y="3028493"/>
                </a:lnTo>
                <a:lnTo>
                  <a:pt x="3215030" y="3028493"/>
                </a:lnTo>
                <a:lnTo>
                  <a:pt x="3215030" y="3047695"/>
                </a:lnTo>
                <a:lnTo>
                  <a:pt x="3233890" y="3047695"/>
                </a:lnTo>
                <a:lnTo>
                  <a:pt x="3233890" y="3066555"/>
                </a:lnTo>
                <a:lnTo>
                  <a:pt x="3253093" y="3066555"/>
                </a:lnTo>
                <a:lnTo>
                  <a:pt x="3253093" y="3047695"/>
                </a:lnTo>
                <a:lnTo>
                  <a:pt x="3271952" y="3047695"/>
                </a:lnTo>
                <a:lnTo>
                  <a:pt x="3271952" y="3028493"/>
                </a:lnTo>
                <a:lnTo>
                  <a:pt x="3253093" y="3028493"/>
                </a:lnTo>
                <a:lnTo>
                  <a:pt x="3253093" y="3009633"/>
                </a:lnTo>
                <a:close/>
                <a:moveTo>
                  <a:pt x="3323387" y="2592667"/>
                </a:moveTo>
                <a:lnTo>
                  <a:pt x="3300755" y="2592667"/>
                </a:lnTo>
                <a:lnTo>
                  <a:pt x="3300755" y="2615298"/>
                </a:lnTo>
                <a:lnTo>
                  <a:pt x="3278124" y="2615298"/>
                </a:lnTo>
                <a:lnTo>
                  <a:pt x="3278124" y="2637930"/>
                </a:lnTo>
                <a:lnTo>
                  <a:pt x="3300755" y="2637930"/>
                </a:lnTo>
                <a:lnTo>
                  <a:pt x="3300755" y="2660561"/>
                </a:lnTo>
                <a:lnTo>
                  <a:pt x="3323387" y="2660561"/>
                </a:lnTo>
                <a:lnTo>
                  <a:pt x="3323387" y="2637930"/>
                </a:lnTo>
                <a:lnTo>
                  <a:pt x="3346018" y="2637930"/>
                </a:lnTo>
                <a:lnTo>
                  <a:pt x="3346018" y="2615298"/>
                </a:lnTo>
                <a:lnTo>
                  <a:pt x="3323387" y="2615298"/>
                </a:lnTo>
                <a:lnTo>
                  <a:pt x="3323387" y="2592667"/>
                </a:lnTo>
                <a:close/>
                <a:moveTo>
                  <a:pt x="3388881" y="3013405"/>
                </a:moveTo>
                <a:lnTo>
                  <a:pt x="3372422" y="3013405"/>
                </a:lnTo>
                <a:lnTo>
                  <a:pt x="3372422" y="3029864"/>
                </a:lnTo>
                <a:lnTo>
                  <a:pt x="3355963" y="3029864"/>
                </a:lnTo>
                <a:lnTo>
                  <a:pt x="3355963" y="3046324"/>
                </a:lnTo>
                <a:lnTo>
                  <a:pt x="3372422" y="3046324"/>
                </a:lnTo>
                <a:lnTo>
                  <a:pt x="3372422" y="3062783"/>
                </a:lnTo>
                <a:lnTo>
                  <a:pt x="3388881" y="3062783"/>
                </a:lnTo>
                <a:lnTo>
                  <a:pt x="3388881" y="3046324"/>
                </a:lnTo>
                <a:lnTo>
                  <a:pt x="3405340" y="3046324"/>
                </a:lnTo>
                <a:lnTo>
                  <a:pt x="3405340" y="3029864"/>
                </a:lnTo>
                <a:lnTo>
                  <a:pt x="3388881" y="3029864"/>
                </a:lnTo>
                <a:lnTo>
                  <a:pt x="3388881" y="3013405"/>
                </a:lnTo>
                <a:close/>
                <a:moveTo>
                  <a:pt x="3391967" y="2455507"/>
                </a:moveTo>
                <a:lnTo>
                  <a:pt x="3369335" y="2455507"/>
                </a:lnTo>
                <a:lnTo>
                  <a:pt x="3369335" y="2478138"/>
                </a:lnTo>
                <a:lnTo>
                  <a:pt x="3346704" y="2478138"/>
                </a:lnTo>
                <a:lnTo>
                  <a:pt x="3346704" y="2500770"/>
                </a:lnTo>
                <a:lnTo>
                  <a:pt x="3369335" y="2500770"/>
                </a:lnTo>
                <a:lnTo>
                  <a:pt x="3369335" y="2523401"/>
                </a:lnTo>
                <a:lnTo>
                  <a:pt x="3391967" y="2523401"/>
                </a:lnTo>
                <a:lnTo>
                  <a:pt x="3391967" y="2500770"/>
                </a:lnTo>
                <a:lnTo>
                  <a:pt x="3414598" y="2500770"/>
                </a:lnTo>
                <a:lnTo>
                  <a:pt x="3414598" y="2478138"/>
                </a:lnTo>
                <a:lnTo>
                  <a:pt x="3391967" y="2478138"/>
                </a:lnTo>
                <a:lnTo>
                  <a:pt x="3391967" y="2455507"/>
                </a:lnTo>
                <a:close/>
                <a:moveTo>
                  <a:pt x="3390595" y="2733599"/>
                </a:moveTo>
                <a:lnTo>
                  <a:pt x="3370707" y="2733599"/>
                </a:lnTo>
                <a:lnTo>
                  <a:pt x="3370707" y="2753830"/>
                </a:lnTo>
                <a:lnTo>
                  <a:pt x="3350476" y="2753830"/>
                </a:lnTo>
                <a:lnTo>
                  <a:pt x="3350476" y="2773718"/>
                </a:lnTo>
                <a:lnTo>
                  <a:pt x="3370707" y="2773718"/>
                </a:lnTo>
                <a:lnTo>
                  <a:pt x="3370707" y="2793949"/>
                </a:lnTo>
                <a:lnTo>
                  <a:pt x="3390595" y="2793949"/>
                </a:lnTo>
                <a:lnTo>
                  <a:pt x="3390595" y="2773718"/>
                </a:lnTo>
                <a:lnTo>
                  <a:pt x="3410827" y="2773718"/>
                </a:lnTo>
                <a:lnTo>
                  <a:pt x="3410827" y="2753830"/>
                </a:lnTo>
                <a:lnTo>
                  <a:pt x="3390595" y="2753830"/>
                </a:lnTo>
                <a:lnTo>
                  <a:pt x="3390595" y="2733599"/>
                </a:lnTo>
                <a:close/>
                <a:moveTo>
                  <a:pt x="3386480" y="3294583"/>
                </a:moveTo>
                <a:lnTo>
                  <a:pt x="3374822" y="3294583"/>
                </a:lnTo>
                <a:lnTo>
                  <a:pt x="3374822" y="3306585"/>
                </a:lnTo>
                <a:lnTo>
                  <a:pt x="3362821" y="3306585"/>
                </a:lnTo>
                <a:lnTo>
                  <a:pt x="3362821" y="3318243"/>
                </a:lnTo>
                <a:lnTo>
                  <a:pt x="3374822" y="3318243"/>
                </a:lnTo>
                <a:lnTo>
                  <a:pt x="3374822" y="3330245"/>
                </a:lnTo>
                <a:lnTo>
                  <a:pt x="3386480" y="3330245"/>
                </a:lnTo>
                <a:lnTo>
                  <a:pt x="3386480" y="3318243"/>
                </a:lnTo>
                <a:lnTo>
                  <a:pt x="3398482" y="3318243"/>
                </a:lnTo>
                <a:lnTo>
                  <a:pt x="3398482" y="3306585"/>
                </a:lnTo>
                <a:lnTo>
                  <a:pt x="3386480" y="3306585"/>
                </a:lnTo>
                <a:lnTo>
                  <a:pt x="3386480" y="3294583"/>
                </a:lnTo>
                <a:close/>
                <a:moveTo>
                  <a:pt x="3527755" y="2459965"/>
                </a:moveTo>
                <a:lnTo>
                  <a:pt x="3507867" y="2459965"/>
                </a:lnTo>
                <a:lnTo>
                  <a:pt x="3507867" y="2479510"/>
                </a:lnTo>
                <a:lnTo>
                  <a:pt x="3488322" y="2479510"/>
                </a:lnTo>
                <a:lnTo>
                  <a:pt x="3488322" y="2499398"/>
                </a:lnTo>
                <a:lnTo>
                  <a:pt x="3507867" y="2499398"/>
                </a:lnTo>
                <a:lnTo>
                  <a:pt x="3507867" y="2518943"/>
                </a:lnTo>
                <a:lnTo>
                  <a:pt x="3527755" y="2518943"/>
                </a:lnTo>
                <a:lnTo>
                  <a:pt x="3527755" y="2499398"/>
                </a:lnTo>
                <a:lnTo>
                  <a:pt x="3547301" y="2499398"/>
                </a:lnTo>
                <a:lnTo>
                  <a:pt x="3547301" y="2479510"/>
                </a:lnTo>
                <a:lnTo>
                  <a:pt x="3527755" y="2479510"/>
                </a:lnTo>
                <a:lnTo>
                  <a:pt x="3527755" y="2459965"/>
                </a:lnTo>
                <a:close/>
                <a:moveTo>
                  <a:pt x="3799675" y="2192846"/>
                </a:moveTo>
                <a:lnTo>
                  <a:pt x="3784588" y="2192846"/>
                </a:lnTo>
                <a:lnTo>
                  <a:pt x="3784588" y="2207590"/>
                </a:lnTo>
                <a:lnTo>
                  <a:pt x="3769843" y="2207590"/>
                </a:lnTo>
                <a:lnTo>
                  <a:pt x="3769843" y="2222678"/>
                </a:lnTo>
                <a:lnTo>
                  <a:pt x="3784588" y="2222678"/>
                </a:lnTo>
                <a:lnTo>
                  <a:pt x="3784588" y="2237423"/>
                </a:lnTo>
                <a:lnTo>
                  <a:pt x="3799675" y="2237423"/>
                </a:lnTo>
                <a:lnTo>
                  <a:pt x="3799675" y="2222678"/>
                </a:lnTo>
                <a:lnTo>
                  <a:pt x="3814420" y="2222678"/>
                </a:lnTo>
                <a:lnTo>
                  <a:pt x="3814420" y="2207590"/>
                </a:lnTo>
                <a:lnTo>
                  <a:pt x="3799675" y="2207590"/>
                </a:lnTo>
                <a:lnTo>
                  <a:pt x="3799675" y="2192846"/>
                </a:lnTo>
                <a:close/>
                <a:moveTo>
                  <a:pt x="3798646" y="2469566"/>
                </a:moveTo>
                <a:lnTo>
                  <a:pt x="3785616" y="2469566"/>
                </a:lnTo>
                <a:lnTo>
                  <a:pt x="3785616" y="2482939"/>
                </a:lnTo>
                <a:lnTo>
                  <a:pt x="3772243" y="2482939"/>
                </a:lnTo>
                <a:lnTo>
                  <a:pt x="3772243" y="2495969"/>
                </a:lnTo>
                <a:lnTo>
                  <a:pt x="3785616" y="2495969"/>
                </a:lnTo>
                <a:lnTo>
                  <a:pt x="3785616" y="2509342"/>
                </a:lnTo>
                <a:lnTo>
                  <a:pt x="3798646" y="2509342"/>
                </a:lnTo>
                <a:lnTo>
                  <a:pt x="3798646" y="2495969"/>
                </a:lnTo>
                <a:lnTo>
                  <a:pt x="3812020" y="2495969"/>
                </a:lnTo>
                <a:lnTo>
                  <a:pt x="3812020" y="2482939"/>
                </a:lnTo>
                <a:lnTo>
                  <a:pt x="3798646" y="2482939"/>
                </a:lnTo>
                <a:lnTo>
                  <a:pt x="3798646" y="2469566"/>
                </a:lnTo>
                <a:close/>
                <a:moveTo>
                  <a:pt x="3799675" y="1917840"/>
                </a:moveTo>
                <a:lnTo>
                  <a:pt x="3784588" y="1917840"/>
                </a:lnTo>
                <a:lnTo>
                  <a:pt x="3784588" y="1933270"/>
                </a:lnTo>
                <a:lnTo>
                  <a:pt x="3769157" y="1933270"/>
                </a:lnTo>
                <a:lnTo>
                  <a:pt x="3769157" y="1948358"/>
                </a:lnTo>
                <a:lnTo>
                  <a:pt x="3784588" y="1948358"/>
                </a:lnTo>
                <a:lnTo>
                  <a:pt x="3784588" y="1963788"/>
                </a:lnTo>
                <a:lnTo>
                  <a:pt x="3799675" y="1963788"/>
                </a:lnTo>
                <a:lnTo>
                  <a:pt x="3799675" y="1948358"/>
                </a:lnTo>
                <a:lnTo>
                  <a:pt x="3815105" y="1948358"/>
                </a:lnTo>
                <a:lnTo>
                  <a:pt x="3815105" y="1933270"/>
                </a:lnTo>
                <a:lnTo>
                  <a:pt x="3799675" y="1933270"/>
                </a:lnTo>
                <a:lnTo>
                  <a:pt x="3799675" y="1917840"/>
                </a:lnTo>
                <a:close/>
                <a:moveTo>
                  <a:pt x="3732124" y="2052599"/>
                </a:moveTo>
                <a:lnTo>
                  <a:pt x="3714979" y="2052599"/>
                </a:lnTo>
                <a:lnTo>
                  <a:pt x="3714979" y="2069402"/>
                </a:lnTo>
                <a:lnTo>
                  <a:pt x="3698177" y="2069402"/>
                </a:lnTo>
                <a:lnTo>
                  <a:pt x="3698177" y="2086547"/>
                </a:lnTo>
                <a:lnTo>
                  <a:pt x="3714979" y="2086547"/>
                </a:lnTo>
                <a:lnTo>
                  <a:pt x="3714979" y="2103349"/>
                </a:lnTo>
                <a:lnTo>
                  <a:pt x="3732124" y="2103349"/>
                </a:lnTo>
                <a:lnTo>
                  <a:pt x="3732124" y="2086547"/>
                </a:lnTo>
                <a:lnTo>
                  <a:pt x="3748926" y="2086547"/>
                </a:lnTo>
                <a:lnTo>
                  <a:pt x="3748926" y="2069402"/>
                </a:lnTo>
                <a:lnTo>
                  <a:pt x="3732124" y="2069402"/>
                </a:lnTo>
                <a:lnTo>
                  <a:pt x="3732124" y="2052599"/>
                </a:lnTo>
                <a:close/>
                <a:moveTo>
                  <a:pt x="3593249" y="2880017"/>
                </a:moveTo>
                <a:lnTo>
                  <a:pt x="3579533" y="2880017"/>
                </a:lnTo>
                <a:lnTo>
                  <a:pt x="3579533" y="2894076"/>
                </a:lnTo>
                <a:lnTo>
                  <a:pt x="3565474" y="2894076"/>
                </a:lnTo>
                <a:lnTo>
                  <a:pt x="3565474" y="2907792"/>
                </a:lnTo>
                <a:lnTo>
                  <a:pt x="3579533" y="2907792"/>
                </a:lnTo>
                <a:lnTo>
                  <a:pt x="3579533" y="2921851"/>
                </a:lnTo>
                <a:lnTo>
                  <a:pt x="3593249" y="2921851"/>
                </a:lnTo>
                <a:lnTo>
                  <a:pt x="3593249" y="2907792"/>
                </a:lnTo>
                <a:lnTo>
                  <a:pt x="3607308" y="2907792"/>
                </a:lnTo>
                <a:lnTo>
                  <a:pt x="3607308" y="2894076"/>
                </a:lnTo>
                <a:lnTo>
                  <a:pt x="3593249" y="2894076"/>
                </a:lnTo>
                <a:lnTo>
                  <a:pt x="3593249" y="2880017"/>
                </a:lnTo>
                <a:close/>
                <a:moveTo>
                  <a:pt x="3732124" y="1778279"/>
                </a:moveTo>
                <a:lnTo>
                  <a:pt x="3714979" y="1778279"/>
                </a:lnTo>
                <a:lnTo>
                  <a:pt x="3714979" y="1795082"/>
                </a:lnTo>
                <a:lnTo>
                  <a:pt x="3698177" y="1795082"/>
                </a:lnTo>
                <a:lnTo>
                  <a:pt x="3698177" y="1812227"/>
                </a:lnTo>
                <a:lnTo>
                  <a:pt x="3714979" y="1812227"/>
                </a:lnTo>
                <a:lnTo>
                  <a:pt x="3714979" y="1829029"/>
                </a:lnTo>
                <a:lnTo>
                  <a:pt x="3732124" y="1829029"/>
                </a:lnTo>
                <a:lnTo>
                  <a:pt x="3732124" y="1812227"/>
                </a:lnTo>
                <a:lnTo>
                  <a:pt x="3748926" y="1812227"/>
                </a:lnTo>
                <a:lnTo>
                  <a:pt x="3748926" y="1795082"/>
                </a:lnTo>
                <a:lnTo>
                  <a:pt x="3732124" y="1795082"/>
                </a:lnTo>
                <a:lnTo>
                  <a:pt x="3732124" y="1778279"/>
                </a:lnTo>
                <a:close/>
                <a:moveTo>
                  <a:pt x="3866884" y="2333435"/>
                </a:moveTo>
                <a:lnTo>
                  <a:pt x="3854539" y="2333435"/>
                </a:lnTo>
                <a:lnTo>
                  <a:pt x="3854539" y="2346122"/>
                </a:lnTo>
                <a:lnTo>
                  <a:pt x="3841852" y="2346122"/>
                </a:lnTo>
                <a:lnTo>
                  <a:pt x="3841852" y="2358466"/>
                </a:lnTo>
                <a:lnTo>
                  <a:pt x="3854539" y="2358466"/>
                </a:lnTo>
                <a:lnTo>
                  <a:pt x="3854539" y="2371154"/>
                </a:lnTo>
                <a:lnTo>
                  <a:pt x="3866884" y="2371154"/>
                </a:lnTo>
                <a:lnTo>
                  <a:pt x="3866884" y="2358466"/>
                </a:lnTo>
                <a:lnTo>
                  <a:pt x="3879571" y="2358466"/>
                </a:lnTo>
                <a:lnTo>
                  <a:pt x="3879571" y="2346122"/>
                </a:lnTo>
                <a:lnTo>
                  <a:pt x="3866884" y="2346122"/>
                </a:lnTo>
                <a:lnTo>
                  <a:pt x="3866884" y="2333435"/>
                </a:lnTo>
                <a:close/>
                <a:moveTo>
                  <a:pt x="3947122" y="1934985"/>
                </a:moveTo>
                <a:lnTo>
                  <a:pt x="3935120" y="1934985"/>
                </a:lnTo>
                <a:lnTo>
                  <a:pt x="3935120" y="1922983"/>
                </a:lnTo>
                <a:lnTo>
                  <a:pt x="3923462" y="1922983"/>
                </a:lnTo>
                <a:lnTo>
                  <a:pt x="3923462" y="1934985"/>
                </a:lnTo>
                <a:lnTo>
                  <a:pt x="3911461" y="1934985"/>
                </a:lnTo>
                <a:lnTo>
                  <a:pt x="3911461" y="1946643"/>
                </a:lnTo>
                <a:lnTo>
                  <a:pt x="3923462" y="1946643"/>
                </a:lnTo>
                <a:lnTo>
                  <a:pt x="3923462" y="1958645"/>
                </a:lnTo>
                <a:lnTo>
                  <a:pt x="3935120" y="1958645"/>
                </a:lnTo>
                <a:lnTo>
                  <a:pt x="3935120" y="1946643"/>
                </a:lnTo>
                <a:lnTo>
                  <a:pt x="3947122" y="1946643"/>
                </a:lnTo>
                <a:cubicBezTo>
                  <a:pt x="3947122" y="1944586"/>
                  <a:pt x="3947122" y="1942871"/>
                  <a:pt x="3947122" y="1940814"/>
                </a:cubicBezTo>
                <a:cubicBezTo>
                  <a:pt x="3947122" y="1938757"/>
                  <a:pt x="3947122" y="1937042"/>
                  <a:pt x="3947122" y="1934985"/>
                </a:cubicBezTo>
                <a:close/>
                <a:moveTo>
                  <a:pt x="3867569" y="1783423"/>
                </a:moveTo>
                <a:lnTo>
                  <a:pt x="3853853" y="1783423"/>
                </a:lnTo>
                <a:lnTo>
                  <a:pt x="3853853" y="1796796"/>
                </a:lnTo>
                <a:lnTo>
                  <a:pt x="3840480" y="1796796"/>
                </a:lnTo>
                <a:lnTo>
                  <a:pt x="3840480" y="1810512"/>
                </a:lnTo>
                <a:lnTo>
                  <a:pt x="3853853" y="1810512"/>
                </a:lnTo>
                <a:lnTo>
                  <a:pt x="3853853" y="1823885"/>
                </a:lnTo>
                <a:lnTo>
                  <a:pt x="3867569" y="1823885"/>
                </a:lnTo>
                <a:lnTo>
                  <a:pt x="3867569" y="1810512"/>
                </a:lnTo>
                <a:lnTo>
                  <a:pt x="3880942" y="1810512"/>
                </a:lnTo>
                <a:lnTo>
                  <a:pt x="3880942" y="1796796"/>
                </a:lnTo>
                <a:lnTo>
                  <a:pt x="3867569" y="1796796"/>
                </a:lnTo>
                <a:lnTo>
                  <a:pt x="3867569" y="1783423"/>
                </a:lnTo>
                <a:close/>
                <a:moveTo>
                  <a:pt x="3867569" y="2057743"/>
                </a:moveTo>
                <a:lnTo>
                  <a:pt x="3853853" y="2057743"/>
                </a:lnTo>
                <a:lnTo>
                  <a:pt x="3853853" y="2071116"/>
                </a:lnTo>
                <a:lnTo>
                  <a:pt x="3840480" y="2071116"/>
                </a:lnTo>
                <a:lnTo>
                  <a:pt x="3840480" y="2084832"/>
                </a:lnTo>
                <a:lnTo>
                  <a:pt x="3853853" y="2084832"/>
                </a:lnTo>
                <a:lnTo>
                  <a:pt x="3853853" y="2098205"/>
                </a:lnTo>
                <a:lnTo>
                  <a:pt x="3867569" y="2098205"/>
                </a:lnTo>
                <a:lnTo>
                  <a:pt x="3867569" y="2084832"/>
                </a:lnTo>
                <a:lnTo>
                  <a:pt x="3880942" y="2084832"/>
                </a:lnTo>
                <a:lnTo>
                  <a:pt x="3880942" y="2071116"/>
                </a:lnTo>
                <a:lnTo>
                  <a:pt x="3867569" y="2071116"/>
                </a:lnTo>
                <a:lnTo>
                  <a:pt x="3867569" y="2057743"/>
                </a:lnTo>
                <a:close/>
                <a:moveTo>
                  <a:pt x="3731438" y="2328634"/>
                </a:moveTo>
                <a:lnTo>
                  <a:pt x="3715664" y="2328634"/>
                </a:lnTo>
                <a:lnTo>
                  <a:pt x="3715664" y="2344407"/>
                </a:lnTo>
                <a:lnTo>
                  <a:pt x="3699891" y="2344407"/>
                </a:lnTo>
                <a:lnTo>
                  <a:pt x="3699891" y="2360181"/>
                </a:lnTo>
                <a:lnTo>
                  <a:pt x="3715664" y="2360181"/>
                </a:lnTo>
                <a:lnTo>
                  <a:pt x="3715664" y="2375954"/>
                </a:lnTo>
                <a:lnTo>
                  <a:pt x="3731438" y="2375954"/>
                </a:lnTo>
                <a:lnTo>
                  <a:pt x="3731438" y="2360181"/>
                </a:lnTo>
                <a:lnTo>
                  <a:pt x="3747211" y="2360181"/>
                </a:lnTo>
                <a:lnTo>
                  <a:pt x="3747211" y="2344407"/>
                </a:lnTo>
                <a:lnTo>
                  <a:pt x="3731438" y="2344407"/>
                </a:lnTo>
                <a:lnTo>
                  <a:pt x="3731438" y="2328634"/>
                </a:lnTo>
                <a:close/>
                <a:moveTo>
                  <a:pt x="3596335" y="1773479"/>
                </a:moveTo>
                <a:lnTo>
                  <a:pt x="3576447" y="1773479"/>
                </a:lnTo>
                <a:lnTo>
                  <a:pt x="3576447" y="1793710"/>
                </a:lnTo>
                <a:lnTo>
                  <a:pt x="3556216" y="1793710"/>
                </a:lnTo>
                <a:lnTo>
                  <a:pt x="3556216" y="1813598"/>
                </a:lnTo>
                <a:lnTo>
                  <a:pt x="3576447" y="1813598"/>
                </a:lnTo>
                <a:lnTo>
                  <a:pt x="3576447" y="1833829"/>
                </a:lnTo>
                <a:lnTo>
                  <a:pt x="3596335" y="1833829"/>
                </a:lnTo>
                <a:lnTo>
                  <a:pt x="3596335" y="1813598"/>
                </a:lnTo>
                <a:lnTo>
                  <a:pt x="3616567" y="1813598"/>
                </a:lnTo>
                <a:lnTo>
                  <a:pt x="3616567" y="1793710"/>
                </a:lnTo>
                <a:lnTo>
                  <a:pt x="3596335" y="1793710"/>
                </a:lnTo>
                <a:lnTo>
                  <a:pt x="3596335" y="1773479"/>
                </a:lnTo>
                <a:close/>
                <a:moveTo>
                  <a:pt x="3595993" y="2323833"/>
                </a:moveTo>
                <a:lnTo>
                  <a:pt x="3576790" y="2323833"/>
                </a:lnTo>
                <a:lnTo>
                  <a:pt x="3576790" y="2342693"/>
                </a:lnTo>
                <a:lnTo>
                  <a:pt x="3557930" y="2342693"/>
                </a:lnTo>
                <a:lnTo>
                  <a:pt x="3557930" y="2361895"/>
                </a:lnTo>
                <a:lnTo>
                  <a:pt x="3576790" y="2361895"/>
                </a:lnTo>
                <a:lnTo>
                  <a:pt x="3576790" y="2380755"/>
                </a:lnTo>
                <a:lnTo>
                  <a:pt x="3595993" y="2380755"/>
                </a:lnTo>
                <a:lnTo>
                  <a:pt x="3595993" y="2361895"/>
                </a:lnTo>
                <a:lnTo>
                  <a:pt x="3614852" y="2361895"/>
                </a:lnTo>
                <a:lnTo>
                  <a:pt x="3614852" y="2342693"/>
                </a:lnTo>
                <a:lnTo>
                  <a:pt x="3595993" y="2342693"/>
                </a:lnTo>
                <a:lnTo>
                  <a:pt x="3595993" y="2323833"/>
                </a:lnTo>
                <a:close/>
                <a:moveTo>
                  <a:pt x="3596335" y="2047799"/>
                </a:moveTo>
                <a:lnTo>
                  <a:pt x="3576447" y="2047799"/>
                </a:lnTo>
                <a:lnTo>
                  <a:pt x="3576447" y="2068030"/>
                </a:lnTo>
                <a:lnTo>
                  <a:pt x="3556216" y="2068030"/>
                </a:lnTo>
                <a:lnTo>
                  <a:pt x="3556216" y="2087918"/>
                </a:lnTo>
                <a:lnTo>
                  <a:pt x="3576447" y="2087918"/>
                </a:lnTo>
                <a:lnTo>
                  <a:pt x="3576447" y="2108149"/>
                </a:lnTo>
                <a:lnTo>
                  <a:pt x="3596335" y="2108149"/>
                </a:lnTo>
                <a:lnTo>
                  <a:pt x="3596335" y="2087918"/>
                </a:lnTo>
                <a:lnTo>
                  <a:pt x="3616567" y="2087918"/>
                </a:lnTo>
                <a:lnTo>
                  <a:pt x="3616567" y="2068030"/>
                </a:lnTo>
                <a:lnTo>
                  <a:pt x="3596335" y="2068030"/>
                </a:lnTo>
                <a:lnTo>
                  <a:pt x="3596335" y="2047799"/>
                </a:lnTo>
                <a:close/>
                <a:moveTo>
                  <a:pt x="3730409" y="2606040"/>
                </a:moveTo>
                <a:lnTo>
                  <a:pt x="3716693" y="2606040"/>
                </a:lnTo>
                <a:lnTo>
                  <a:pt x="3716693" y="2619756"/>
                </a:lnTo>
                <a:lnTo>
                  <a:pt x="3702977" y="2619756"/>
                </a:lnTo>
                <a:lnTo>
                  <a:pt x="3702977" y="2633472"/>
                </a:lnTo>
                <a:lnTo>
                  <a:pt x="3716693" y="2633472"/>
                </a:lnTo>
                <a:lnTo>
                  <a:pt x="3716693" y="2647188"/>
                </a:lnTo>
                <a:lnTo>
                  <a:pt x="3730409" y="2647188"/>
                </a:lnTo>
                <a:lnTo>
                  <a:pt x="3730409" y="2633472"/>
                </a:lnTo>
                <a:lnTo>
                  <a:pt x="3744125" y="2633472"/>
                </a:lnTo>
                <a:lnTo>
                  <a:pt x="3744125" y="2619756"/>
                </a:lnTo>
                <a:lnTo>
                  <a:pt x="3730409" y="2619756"/>
                </a:lnTo>
                <a:lnTo>
                  <a:pt x="3730409" y="2606040"/>
                </a:lnTo>
                <a:close/>
                <a:moveTo>
                  <a:pt x="3594964" y="2600897"/>
                </a:moveTo>
                <a:lnTo>
                  <a:pt x="3577819" y="2600897"/>
                </a:lnTo>
                <a:lnTo>
                  <a:pt x="3577819" y="2618042"/>
                </a:lnTo>
                <a:lnTo>
                  <a:pt x="3560674" y="2618042"/>
                </a:lnTo>
                <a:lnTo>
                  <a:pt x="3560674" y="2635187"/>
                </a:lnTo>
                <a:lnTo>
                  <a:pt x="3577819" y="2635187"/>
                </a:lnTo>
                <a:lnTo>
                  <a:pt x="3577819" y="2652332"/>
                </a:lnTo>
                <a:lnTo>
                  <a:pt x="3594964" y="2652332"/>
                </a:lnTo>
                <a:lnTo>
                  <a:pt x="3594964" y="2635187"/>
                </a:lnTo>
                <a:lnTo>
                  <a:pt x="3612109" y="2635187"/>
                </a:lnTo>
                <a:lnTo>
                  <a:pt x="3612109" y="2618042"/>
                </a:lnTo>
                <a:lnTo>
                  <a:pt x="3594964" y="2618042"/>
                </a:lnTo>
                <a:lnTo>
                  <a:pt x="3594964" y="2600897"/>
                </a:lnTo>
                <a:close/>
                <a:moveTo>
                  <a:pt x="3664229" y="1913039"/>
                </a:moveTo>
                <a:lnTo>
                  <a:pt x="3645713" y="1913039"/>
                </a:lnTo>
                <a:lnTo>
                  <a:pt x="3645713" y="1931556"/>
                </a:lnTo>
                <a:lnTo>
                  <a:pt x="3627196" y="1931556"/>
                </a:lnTo>
                <a:lnTo>
                  <a:pt x="3627196" y="1950072"/>
                </a:lnTo>
                <a:lnTo>
                  <a:pt x="3645713" y="1950072"/>
                </a:lnTo>
                <a:lnTo>
                  <a:pt x="3645713" y="1968589"/>
                </a:lnTo>
                <a:lnTo>
                  <a:pt x="3664229" y="1968589"/>
                </a:lnTo>
                <a:lnTo>
                  <a:pt x="3664229" y="1950072"/>
                </a:lnTo>
                <a:lnTo>
                  <a:pt x="3682746" y="1950072"/>
                </a:lnTo>
                <a:lnTo>
                  <a:pt x="3682746" y="1931556"/>
                </a:lnTo>
                <a:lnTo>
                  <a:pt x="3664229" y="1931556"/>
                </a:lnTo>
                <a:lnTo>
                  <a:pt x="3664229" y="1913039"/>
                </a:lnTo>
                <a:close/>
                <a:moveTo>
                  <a:pt x="3663887" y="2188045"/>
                </a:moveTo>
                <a:lnTo>
                  <a:pt x="3646056" y="2188045"/>
                </a:lnTo>
                <a:lnTo>
                  <a:pt x="3646056" y="2206219"/>
                </a:lnTo>
                <a:lnTo>
                  <a:pt x="3627882" y="2206219"/>
                </a:lnTo>
                <a:lnTo>
                  <a:pt x="3627882" y="2224049"/>
                </a:lnTo>
                <a:lnTo>
                  <a:pt x="3646056" y="2224049"/>
                </a:lnTo>
                <a:lnTo>
                  <a:pt x="3646056" y="2242223"/>
                </a:lnTo>
                <a:lnTo>
                  <a:pt x="3663887" y="2242223"/>
                </a:lnTo>
                <a:lnTo>
                  <a:pt x="3663887" y="2224049"/>
                </a:lnTo>
                <a:lnTo>
                  <a:pt x="3682060" y="2224049"/>
                </a:lnTo>
                <a:lnTo>
                  <a:pt x="3682060" y="2206219"/>
                </a:lnTo>
                <a:lnTo>
                  <a:pt x="3663887" y="2206219"/>
                </a:lnTo>
                <a:lnTo>
                  <a:pt x="3663887" y="2188045"/>
                </a:lnTo>
                <a:close/>
                <a:moveTo>
                  <a:pt x="3661829" y="2742857"/>
                </a:moveTo>
                <a:lnTo>
                  <a:pt x="3648113" y="2742857"/>
                </a:lnTo>
                <a:lnTo>
                  <a:pt x="3648113" y="2756916"/>
                </a:lnTo>
                <a:lnTo>
                  <a:pt x="3634054" y="2756916"/>
                </a:lnTo>
                <a:lnTo>
                  <a:pt x="3634054" y="2770632"/>
                </a:lnTo>
                <a:lnTo>
                  <a:pt x="3648113" y="2770632"/>
                </a:lnTo>
                <a:lnTo>
                  <a:pt x="3648113" y="2784691"/>
                </a:lnTo>
                <a:lnTo>
                  <a:pt x="3661829" y="2784691"/>
                </a:lnTo>
                <a:lnTo>
                  <a:pt x="3661829" y="2770632"/>
                </a:lnTo>
                <a:lnTo>
                  <a:pt x="3675888" y="2770632"/>
                </a:lnTo>
                <a:lnTo>
                  <a:pt x="3675888" y="2756916"/>
                </a:lnTo>
                <a:lnTo>
                  <a:pt x="3661829" y="2756916"/>
                </a:lnTo>
                <a:lnTo>
                  <a:pt x="3661829" y="2742857"/>
                </a:lnTo>
                <a:close/>
                <a:moveTo>
                  <a:pt x="3663201" y="2464422"/>
                </a:moveTo>
                <a:lnTo>
                  <a:pt x="3646742" y="2464422"/>
                </a:lnTo>
                <a:lnTo>
                  <a:pt x="3646742" y="2481224"/>
                </a:lnTo>
                <a:lnTo>
                  <a:pt x="3629939" y="2481224"/>
                </a:lnTo>
                <a:lnTo>
                  <a:pt x="3629939" y="2497684"/>
                </a:lnTo>
                <a:lnTo>
                  <a:pt x="3646742" y="2497684"/>
                </a:lnTo>
                <a:lnTo>
                  <a:pt x="3646742" y="2514486"/>
                </a:lnTo>
                <a:lnTo>
                  <a:pt x="3663201" y="2514486"/>
                </a:lnTo>
                <a:lnTo>
                  <a:pt x="3663201" y="2497684"/>
                </a:lnTo>
                <a:lnTo>
                  <a:pt x="3680003" y="2497684"/>
                </a:lnTo>
                <a:lnTo>
                  <a:pt x="3680003" y="2481224"/>
                </a:lnTo>
                <a:lnTo>
                  <a:pt x="3663201" y="2481224"/>
                </a:lnTo>
                <a:lnTo>
                  <a:pt x="3663201" y="2464422"/>
                </a:lnTo>
                <a:close/>
                <a:moveTo>
                  <a:pt x="3528784" y="1907896"/>
                </a:moveTo>
                <a:lnTo>
                  <a:pt x="3506839" y="1907896"/>
                </a:lnTo>
                <a:lnTo>
                  <a:pt x="3506839" y="1929841"/>
                </a:lnTo>
                <a:lnTo>
                  <a:pt x="3484893" y="1929841"/>
                </a:lnTo>
                <a:lnTo>
                  <a:pt x="3484893" y="1951787"/>
                </a:lnTo>
                <a:lnTo>
                  <a:pt x="3506839" y="1951787"/>
                </a:lnTo>
                <a:lnTo>
                  <a:pt x="3506839" y="1973732"/>
                </a:lnTo>
                <a:lnTo>
                  <a:pt x="3528784" y="1973732"/>
                </a:lnTo>
                <a:lnTo>
                  <a:pt x="3528784" y="1951787"/>
                </a:lnTo>
                <a:lnTo>
                  <a:pt x="3550730" y="1951787"/>
                </a:lnTo>
                <a:lnTo>
                  <a:pt x="3550730" y="1929841"/>
                </a:lnTo>
                <a:lnTo>
                  <a:pt x="3528784" y="1929841"/>
                </a:lnTo>
                <a:lnTo>
                  <a:pt x="3528784" y="1907896"/>
                </a:lnTo>
                <a:close/>
                <a:moveTo>
                  <a:pt x="2362924" y="3416313"/>
                </a:moveTo>
                <a:lnTo>
                  <a:pt x="2340979" y="3416313"/>
                </a:lnTo>
                <a:lnTo>
                  <a:pt x="2340979" y="3438601"/>
                </a:lnTo>
                <a:lnTo>
                  <a:pt x="2318690" y="3438601"/>
                </a:lnTo>
                <a:lnTo>
                  <a:pt x="2318690" y="3460547"/>
                </a:lnTo>
                <a:lnTo>
                  <a:pt x="2340979" y="3460547"/>
                </a:lnTo>
                <a:lnTo>
                  <a:pt x="2340979" y="3482835"/>
                </a:lnTo>
                <a:lnTo>
                  <a:pt x="2362924" y="3482835"/>
                </a:lnTo>
                <a:lnTo>
                  <a:pt x="2362924" y="3460547"/>
                </a:lnTo>
                <a:lnTo>
                  <a:pt x="2385212" y="3460547"/>
                </a:lnTo>
                <a:lnTo>
                  <a:pt x="2385212" y="3438601"/>
                </a:lnTo>
                <a:lnTo>
                  <a:pt x="2362924" y="3438601"/>
                </a:lnTo>
                <a:lnTo>
                  <a:pt x="2362924" y="3416313"/>
                </a:lnTo>
                <a:close/>
                <a:moveTo>
                  <a:pt x="2426704" y="3842880"/>
                </a:moveTo>
                <a:lnTo>
                  <a:pt x="2414359" y="3842880"/>
                </a:lnTo>
                <a:lnTo>
                  <a:pt x="2414359" y="3854882"/>
                </a:lnTo>
                <a:lnTo>
                  <a:pt x="2402357" y="3854882"/>
                </a:lnTo>
                <a:lnTo>
                  <a:pt x="2402357" y="3867226"/>
                </a:lnTo>
                <a:lnTo>
                  <a:pt x="2414359" y="3867226"/>
                </a:lnTo>
                <a:lnTo>
                  <a:pt x="2414359" y="3879228"/>
                </a:lnTo>
                <a:lnTo>
                  <a:pt x="2426704" y="3879228"/>
                </a:lnTo>
                <a:lnTo>
                  <a:pt x="2426704" y="3867226"/>
                </a:lnTo>
                <a:lnTo>
                  <a:pt x="2438705" y="3867226"/>
                </a:lnTo>
                <a:lnTo>
                  <a:pt x="2438705" y="3854882"/>
                </a:lnTo>
                <a:lnTo>
                  <a:pt x="2426704" y="3854882"/>
                </a:lnTo>
                <a:lnTo>
                  <a:pt x="2426704" y="3842880"/>
                </a:lnTo>
                <a:close/>
                <a:moveTo>
                  <a:pt x="2289886" y="3841852"/>
                </a:moveTo>
                <a:lnTo>
                  <a:pt x="2276856" y="3841852"/>
                </a:lnTo>
                <a:lnTo>
                  <a:pt x="2276856" y="3854539"/>
                </a:lnTo>
                <a:lnTo>
                  <a:pt x="2264169" y="3854539"/>
                </a:lnTo>
                <a:lnTo>
                  <a:pt x="2264169" y="3867569"/>
                </a:lnTo>
                <a:lnTo>
                  <a:pt x="2276856" y="3867569"/>
                </a:lnTo>
                <a:lnTo>
                  <a:pt x="2276856" y="3880256"/>
                </a:lnTo>
                <a:lnTo>
                  <a:pt x="2289886" y="3880256"/>
                </a:lnTo>
                <a:lnTo>
                  <a:pt x="2289886" y="3867569"/>
                </a:lnTo>
                <a:lnTo>
                  <a:pt x="2302574" y="3867569"/>
                </a:lnTo>
                <a:lnTo>
                  <a:pt x="2302574" y="3854539"/>
                </a:lnTo>
                <a:lnTo>
                  <a:pt x="2289886" y="3854539"/>
                </a:lnTo>
                <a:lnTo>
                  <a:pt x="2289886" y="3841852"/>
                </a:lnTo>
                <a:close/>
                <a:moveTo>
                  <a:pt x="3185884" y="2867673"/>
                </a:moveTo>
                <a:lnTo>
                  <a:pt x="3163939" y="2867673"/>
                </a:lnTo>
                <a:lnTo>
                  <a:pt x="3163939" y="2889961"/>
                </a:lnTo>
                <a:lnTo>
                  <a:pt x="3141650" y="2889961"/>
                </a:lnTo>
                <a:lnTo>
                  <a:pt x="3141650" y="2911907"/>
                </a:lnTo>
                <a:lnTo>
                  <a:pt x="3163939" y="2911907"/>
                </a:lnTo>
                <a:lnTo>
                  <a:pt x="3163939" y="2934195"/>
                </a:lnTo>
                <a:lnTo>
                  <a:pt x="3185884" y="2934195"/>
                </a:lnTo>
                <a:lnTo>
                  <a:pt x="3185884" y="2911907"/>
                </a:lnTo>
                <a:lnTo>
                  <a:pt x="3208172" y="2911907"/>
                </a:lnTo>
                <a:lnTo>
                  <a:pt x="3208172" y="2889961"/>
                </a:lnTo>
                <a:lnTo>
                  <a:pt x="3185884" y="2889961"/>
                </a:lnTo>
                <a:lnTo>
                  <a:pt x="3185884" y="2867673"/>
                </a:lnTo>
                <a:close/>
                <a:moveTo>
                  <a:pt x="2359838" y="3700234"/>
                </a:moveTo>
                <a:lnTo>
                  <a:pt x="2344064" y="3700234"/>
                </a:lnTo>
                <a:lnTo>
                  <a:pt x="2344064" y="3716007"/>
                </a:lnTo>
                <a:lnTo>
                  <a:pt x="2328291" y="3716007"/>
                </a:lnTo>
                <a:lnTo>
                  <a:pt x="2328291" y="3731781"/>
                </a:lnTo>
                <a:lnTo>
                  <a:pt x="2344064" y="3731781"/>
                </a:lnTo>
                <a:lnTo>
                  <a:pt x="2344064" y="3747554"/>
                </a:lnTo>
                <a:lnTo>
                  <a:pt x="2359838" y="3747554"/>
                </a:lnTo>
                <a:lnTo>
                  <a:pt x="2359838" y="3731781"/>
                </a:lnTo>
                <a:lnTo>
                  <a:pt x="2375611" y="3731781"/>
                </a:lnTo>
                <a:lnTo>
                  <a:pt x="2375611" y="3716007"/>
                </a:lnTo>
                <a:lnTo>
                  <a:pt x="2359838" y="3716007"/>
                </a:lnTo>
                <a:lnTo>
                  <a:pt x="2359838" y="3700234"/>
                </a:lnTo>
                <a:close/>
                <a:moveTo>
                  <a:pt x="2292973" y="3557588"/>
                </a:moveTo>
                <a:lnTo>
                  <a:pt x="2273770" y="3557588"/>
                </a:lnTo>
                <a:lnTo>
                  <a:pt x="2273770" y="3577133"/>
                </a:lnTo>
                <a:lnTo>
                  <a:pt x="2254225" y="3577133"/>
                </a:lnTo>
                <a:lnTo>
                  <a:pt x="2254225" y="3596335"/>
                </a:lnTo>
                <a:lnTo>
                  <a:pt x="2273770" y="3596335"/>
                </a:lnTo>
                <a:lnTo>
                  <a:pt x="2273770" y="3615881"/>
                </a:lnTo>
                <a:lnTo>
                  <a:pt x="2292973" y="3615881"/>
                </a:lnTo>
                <a:lnTo>
                  <a:pt x="2292973" y="3596335"/>
                </a:lnTo>
                <a:lnTo>
                  <a:pt x="2312518" y="3596335"/>
                </a:lnTo>
                <a:lnTo>
                  <a:pt x="2312518" y="3577133"/>
                </a:lnTo>
                <a:lnTo>
                  <a:pt x="2292973" y="3577133"/>
                </a:lnTo>
                <a:lnTo>
                  <a:pt x="2292973" y="3557588"/>
                </a:lnTo>
                <a:close/>
                <a:moveTo>
                  <a:pt x="2566607" y="3560331"/>
                </a:moveTo>
                <a:lnTo>
                  <a:pt x="2548776" y="3560331"/>
                </a:lnTo>
                <a:lnTo>
                  <a:pt x="2548776" y="3577819"/>
                </a:lnTo>
                <a:lnTo>
                  <a:pt x="2531288" y="3577819"/>
                </a:lnTo>
                <a:lnTo>
                  <a:pt x="2531288" y="3595649"/>
                </a:lnTo>
                <a:lnTo>
                  <a:pt x="2548776" y="3595649"/>
                </a:lnTo>
                <a:lnTo>
                  <a:pt x="2548776" y="3613137"/>
                </a:lnTo>
                <a:lnTo>
                  <a:pt x="2566607" y="3613137"/>
                </a:lnTo>
                <a:lnTo>
                  <a:pt x="2566607" y="3595649"/>
                </a:lnTo>
                <a:lnTo>
                  <a:pt x="2584094" y="3595649"/>
                </a:lnTo>
                <a:lnTo>
                  <a:pt x="2584094" y="3577819"/>
                </a:lnTo>
                <a:lnTo>
                  <a:pt x="2566607" y="3577819"/>
                </a:lnTo>
                <a:lnTo>
                  <a:pt x="2566607" y="3560331"/>
                </a:lnTo>
                <a:close/>
                <a:moveTo>
                  <a:pt x="2569350" y="3277438"/>
                </a:moveTo>
                <a:lnTo>
                  <a:pt x="2546033" y="3277438"/>
                </a:lnTo>
                <a:lnTo>
                  <a:pt x="2546033" y="3300755"/>
                </a:lnTo>
                <a:lnTo>
                  <a:pt x="2522716" y="3300755"/>
                </a:lnTo>
                <a:lnTo>
                  <a:pt x="2522716" y="3324073"/>
                </a:lnTo>
                <a:lnTo>
                  <a:pt x="2546033" y="3324073"/>
                </a:lnTo>
                <a:lnTo>
                  <a:pt x="2546033" y="3347390"/>
                </a:lnTo>
                <a:lnTo>
                  <a:pt x="2569350" y="3347390"/>
                </a:lnTo>
                <a:lnTo>
                  <a:pt x="2569350" y="3324073"/>
                </a:lnTo>
                <a:lnTo>
                  <a:pt x="2592667" y="3324073"/>
                </a:lnTo>
                <a:lnTo>
                  <a:pt x="2592667" y="3300755"/>
                </a:lnTo>
                <a:lnTo>
                  <a:pt x="2569350" y="3300755"/>
                </a:lnTo>
                <a:lnTo>
                  <a:pt x="2569350" y="3277438"/>
                </a:lnTo>
                <a:close/>
                <a:moveTo>
                  <a:pt x="2496655" y="3701263"/>
                </a:moveTo>
                <a:lnTo>
                  <a:pt x="2481568" y="3701263"/>
                </a:lnTo>
                <a:lnTo>
                  <a:pt x="2481568" y="3716350"/>
                </a:lnTo>
                <a:lnTo>
                  <a:pt x="2466480" y="3716350"/>
                </a:lnTo>
                <a:lnTo>
                  <a:pt x="2466480" y="3731438"/>
                </a:lnTo>
                <a:lnTo>
                  <a:pt x="2481568" y="3731438"/>
                </a:lnTo>
                <a:lnTo>
                  <a:pt x="2481568" y="3746525"/>
                </a:lnTo>
                <a:lnTo>
                  <a:pt x="2496655" y="3746525"/>
                </a:lnTo>
                <a:lnTo>
                  <a:pt x="2496655" y="3731438"/>
                </a:lnTo>
                <a:lnTo>
                  <a:pt x="2511743" y="3731438"/>
                </a:lnTo>
                <a:lnTo>
                  <a:pt x="2511743" y="3716350"/>
                </a:lnTo>
                <a:lnTo>
                  <a:pt x="2496655" y="3716350"/>
                </a:lnTo>
                <a:lnTo>
                  <a:pt x="2496655" y="3701263"/>
                </a:lnTo>
                <a:close/>
                <a:moveTo>
                  <a:pt x="2499741" y="3417684"/>
                </a:moveTo>
                <a:lnTo>
                  <a:pt x="2478481" y="3417684"/>
                </a:lnTo>
                <a:lnTo>
                  <a:pt x="2478481" y="3438944"/>
                </a:lnTo>
                <a:lnTo>
                  <a:pt x="2457221" y="3438944"/>
                </a:lnTo>
                <a:lnTo>
                  <a:pt x="2457221" y="3460204"/>
                </a:lnTo>
                <a:lnTo>
                  <a:pt x="2478481" y="3460204"/>
                </a:lnTo>
                <a:lnTo>
                  <a:pt x="2478481" y="3481464"/>
                </a:lnTo>
                <a:lnTo>
                  <a:pt x="2499741" y="3481464"/>
                </a:lnTo>
                <a:lnTo>
                  <a:pt x="2499741" y="3460204"/>
                </a:lnTo>
                <a:lnTo>
                  <a:pt x="2521001" y="3460204"/>
                </a:lnTo>
                <a:lnTo>
                  <a:pt x="2521001" y="3438944"/>
                </a:lnTo>
                <a:lnTo>
                  <a:pt x="2499741" y="3438944"/>
                </a:lnTo>
                <a:lnTo>
                  <a:pt x="2499741" y="3417684"/>
                </a:lnTo>
                <a:close/>
                <a:moveTo>
                  <a:pt x="1952130" y="3414598"/>
                </a:moveTo>
                <a:lnTo>
                  <a:pt x="1928812" y="3414598"/>
                </a:lnTo>
                <a:lnTo>
                  <a:pt x="1928812" y="3437915"/>
                </a:lnTo>
                <a:lnTo>
                  <a:pt x="1905495" y="3437915"/>
                </a:lnTo>
                <a:lnTo>
                  <a:pt x="1905495" y="3461233"/>
                </a:lnTo>
                <a:lnTo>
                  <a:pt x="1928812" y="3461233"/>
                </a:lnTo>
                <a:lnTo>
                  <a:pt x="1928812" y="3484550"/>
                </a:lnTo>
                <a:lnTo>
                  <a:pt x="1952130" y="3484550"/>
                </a:lnTo>
                <a:lnTo>
                  <a:pt x="1952130" y="3461233"/>
                </a:lnTo>
                <a:lnTo>
                  <a:pt x="1975447" y="3461233"/>
                </a:lnTo>
                <a:lnTo>
                  <a:pt x="1975447" y="3437915"/>
                </a:lnTo>
                <a:lnTo>
                  <a:pt x="1952130" y="3437915"/>
                </a:lnTo>
                <a:lnTo>
                  <a:pt x="1952130" y="3414598"/>
                </a:lnTo>
                <a:close/>
                <a:moveTo>
                  <a:pt x="2019338" y="3556216"/>
                </a:moveTo>
                <a:lnTo>
                  <a:pt x="1998764" y="3556216"/>
                </a:lnTo>
                <a:lnTo>
                  <a:pt x="1998764" y="3576447"/>
                </a:lnTo>
                <a:lnTo>
                  <a:pt x="1978533" y="3576447"/>
                </a:lnTo>
                <a:lnTo>
                  <a:pt x="1978533" y="3597021"/>
                </a:lnTo>
                <a:lnTo>
                  <a:pt x="1998764" y="3597021"/>
                </a:lnTo>
                <a:lnTo>
                  <a:pt x="1998764" y="3617252"/>
                </a:lnTo>
                <a:lnTo>
                  <a:pt x="2019338" y="3617252"/>
                </a:lnTo>
                <a:lnTo>
                  <a:pt x="2019338" y="3597021"/>
                </a:lnTo>
                <a:lnTo>
                  <a:pt x="2039569" y="3597021"/>
                </a:lnTo>
                <a:lnTo>
                  <a:pt x="2039569" y="3576447"/>
                </a:lnTo>
                <a:lnTo>
                  <a:pt x="2019338" y="3576447"/>
                </a:lnTo>
                <a:lnTo>
                  <a:pt x="2019338" y="3556216"/>
                </a:lnTo>
                <a:close/>
                <a:moveTo>
                  <a:pt x="2015909" y="3840823"/>
                </a:moveTo>
                <a:lnTo>
                  <a:pt x="2002193" y="3840823"/>
                </a:lnTo>
                <a:lnTo>
                  <a:pt x="2002193" y="3854196"/>
                </a:lnTo>
                <a:lnTo>
                  <a:pt x="1988820" y="3854196"/>
                </a:lnTo>
                <a:lnTo>
                  <a:pt x="1988820" y="3867912"/>
                </a:lnTo>
                <a:lnTo>
                  <a:pt x="2002193" y="3867912"/>
                </a:lnTo>
                <a:lnTo>
                  <a:pt x="2002193" y="3881285"/>
                </a:lnTo>
                <a:lnTo>
                  <a:pt x="2015909" y="3881285"/>
                </a:lnTo>
                <a:lnTo>
                  <a:pt x="2015909" y="3867912"/>
                </a:lnTo>
                <a:lnTo>
                  <a:pt x="2029282" y="3867912"/>
                </a:lnTo>
                <a:lnTo>
                  <a:pt x="2029282" y="3854196"/>
                </a:lnTo>
                <a:lnTo>
                  <a:pt x="2015909" y="3854196"/>
                </a:lnTo>
                <a:lnTo>
                  <a:pt x="2015909" y="3840823"/>
                </a:lnTo>
                <a:close/>
                <a:moveTo>
                  <a:pt x="2086204" y="3698519"/>
                </a:moveTo>
                <a:lnTo>
                  <a:pt x="2069059" y="3698519"/>
                </a:lnTo>
                <a:lnTo>
                  <a:pt x="2069059" y="3715322"/>
                </a:lnTo>
                <a:lnTo>
                  <a:pt x="2052256" y="3715322"/>
                </a:lnTo>
                <a:lnTo>
                  <a:pt x="2052256" y="3732467"/>
                </a:lnTo>
                <a:lnTo>
                  <a:pt x="2069059" y="3732467"/>
                </a:lnTo>
                <a:lnTo>
                  <a:pt x="2069059" y="3749269"/>
                </a:lnTo>
                <a:lnTo>
                  <a:pt x="2086204" y="3749269"/>
                </a:lnTo>
                <a:lnTo>
                  <a:pt x="2086204" y="3732467"/>
                </a:lnTo>
                <a:lnTo>
                  <a:pt x="2103006" y="3732467"/>
                </a:lnTo>
                <a:lnTo>
                  <a:pt x="2103006" y="3715322"/>
                </a:lnTo>
                <a:lnTo>
                  <a:pt x="2086204" y="3715322"/>
                </a:lnTo>
                <a:lnTo>
                  <a:pt x="2086204" y="3698519"/>
                </a:lnTo>
                <a:close/>
                <a:moveTo>
                  <a:pt x="2633129" y="3703320"/>
                </a:moveTo>
                <a:lnTo>
                  <a:pt x="2619413" y="3703320"/>
                </a:lnTo>
                <a:lnTo>
                  <a:pt x="2619413" y="3717036"/>
                </a:lnTo>
                <a:lnTo>
                  <a:pt x="2605697" y="3717036"/>
                </a:lnTo>
                <a:lnTo>
                  <a:pt x="2605697" y="3730752"/>
                </a:lnTo>
                <a:lnTo>
                  <a:pt x="2619413" y="3730752"/>
                </a:lnTo>
                <a:lnTo>
                  <a:pt x="2619413" y="3744468"/>
                </a:lnTo>
                <a:lnTo>
                  <a:pt x="2633129" y="3744468"/>
                </a:lnTo>
                <a:lnTo>
                  <a:pt x="2633129" y="3730752"/>
                </a:lnTo>
                <a:lnTo>
                  <a:pt x="2646845" y="3730752"/>
                </a:lnTo>
                <a:lnTo>
                  <a:pt x="2646845" y="3717036"/>
                </a:lnTo>
                <a:lnTo>
                  <a:pt x="2633129" y="3717036"/>
                </a:lnTo>
                <a:lnTo>
                  <a:pt x="2633129" y="3703320"/>
                </a:lnTo>
                <a:close/>
                <a:moveTo>
                  <a:pt x="2156155" y="3556559"/>
                </a:moveTo>
                <a:lnTo>
                  <a:pt x="2136267" y="3556559"/>
                </a:lnTo>
                <a:lnTo>
                  <a:pt x="2136267" y="3576790"/>
                </a:lnTo>
                <a:lnTo>
                  <a:pt x="2116036" y="3576790"/>
                </a:lnTo>
                <a:lnTo>
                  <a:pt x="2116036" y="3596678"/>
                </a:lnTo>
                <a:lnTo>
                  <a:pt x="2136267" y="3596678"/>
                </a:lnTo>
                <a:lnTo>
                  <a:pt x="2136267" y="3616909"/>
                </a:lnTo>
                <a:lnTo>
                  <a:pt x="2156155" y="3616909"/>
                </a:lnTo>
                <a:lnTo>
                  <a:pt x="2156155" y="3596678"/>
                </a:lnTo>
                <a:lnTo>
                  <a:pt x="2176387" y="3596678"/>
                </a:lnTo>
                <a:lnTo>
                  <a:pt x="2176387" y="3576790"/>
                </a:lnTo>
                <a:lnTo>
                  <a:pt x="2156155" y="3576790"/>
                </a:lnTo>
                <a:lnTo>
                  <a:pt x="2156155" y="3556559"/>
                </a:lnTo>
                <a:close/>
                <a:moveTo>
                  <a:pt x="2223021" y="3699205"/>
                </a:moveTo>
                <a:lnTo>
                  <a:pt x="2206562" y="3699205"/>
                </a:lnTo>
                <a:lnTo>
                  <a:pt x="2206562" y="3715664"/>
                </a:lnTo>
                <a:lnTo>
                  <a:pt x="2190103" y="3715664"/>
                </a:lnTo>
                <a:lnTo>
                  <a:pt x="2190103" y="3732124"/>
                </a:lnTo>
                <a:lnTo>
                  <a:pt x="2206562" y="3732124"/>
                </a:lnTo>
                <a:lnTo>
                  <a:pt x="2206562" y="3748583"/>
                </a:lnTo>
                <a:lnTo>
                  <a:pt x="2223021" y="3748583"/>
                </a:lnTo>
                <a:lnTo>
                  <a:pt x="2223021" y="3732124"/>
                </a:lnTo>
                <a:lnTo>
                  <a:pt x="2239480" y="3732124"/>
                </a:lnTo>
                <a:lnTo>
                  <a:pt x="2239480" y="3715664"/>
                </a:lnTo>
                <a:lnTo>
                  <a:pt x="2223021" y="3715664"/>
                </a:lnTo>
                <a:lnTo>
                  <a:pt x="2223021" y="3699205"/>
                </a:lnTo>
                <a:close/>
                <a:moveTo>
                  <a:pt x="2089290" y="3414598"/>
                </a:moveTo>
                <a:lnTo>
                  <a:pt x="2065972" y="3414598"/>
                </a:lnTo>
                <a:lnTo>
                  <a:pt x="2065972" y="3437915"/>
                </a:lnTo>
                <a:lnTo>
                  <a:pt x="2042656" y="3437915"/>
                </a:lnTo>
                <a:lnTo>
                  <a:pt x="2042656" y="3461233"/>
                </a:lnTo>
                <a:lnTo>
                  <a:pt x="2065972" y="3461233"/>
                </a:lnTo>
                <a:lnTo>
                  <a:pt x="2065972" y="3484550"/>
                </a:lnTo>
                <a:lnTo>
                  <a:pt x="2089290" y="3484550"/>
                </a:lnTo>
                <a:lnTo>
                  <a:pt x="2089290" y="3461233"/>
                </a:lnTo>
                <a:lnTo>
                  <a:pt x="2112607" y="3461233"/>
                </a:lnTo>
                <a:lnTo>
                  <a:pt x="2112607" y="3437915"/>
                </a:lnTo>
                <a:lnTo>
                  <a:pt x="2089290" y="3437915"/>
                </a:lnTo>
                <a:lnTo>
                  <a:pt x="2089290" y="3414598"/>
                </a:lnTo>
                <a:close/>
                <a:moveTo>
                  <a:pt x="2226107" y="3415627"/>
                </a:moveTo>
                <a:lnTo>
                  <a:pt x="2203475" y="3415627"/>
                </a:lnTo>
                <a:lnTo>
                  <a:pt x="2203475" y="3438258"/>
                </a:lnTo>
                <a:lnTo>
                  <a:pt x="2180844" y="3438258"/>
                </a:lnTo>
                <a:lnTo>
                  <a:pt x="2180844" y="3460890"/>
                </a:lnTo>
                <a:lnTo>
                  <a:pt x="2203475" y="3460890"/>
                </a:lnTo>
                <a:lnTo>
                  <a:pt x="2203475" y="3483521"/>
                </a:lnTo>
                <a:lnTo>
                  <a:pt x="2226107" y="3483521"/>
                </a:lnTo>
                <a:lnTo>
                  <a:pt x="2226107" y="3460890"/>
                </a:lnTo>
                <a:lnTo>
                  <a:pt x="2248738" y="3460890"/>
                </a:lnTo>
                <a:lnTo>
                  <a:pt x="2248738" y="3438258"/>
                </a:lnTo>
                <a:lnTo>
                  <a:pt x="2226107" y="3438258"/>
                </a:lnTo>
                <a:lnTo>
                  <a:pt x="2226107" y="3415627"/>
                </a:lnTo>
                <a:close/>
                <a:moveTo>
                  <a:pt x="2153069" y="3840823"/>
                </a:moveTo>
                <a:lnTo>
                  <a:pt x="2139353" y="3840823"/>
                </a:lnTo>
                <a:lnTo>
                  <a:pt x="2139353" y="3854196"/>
                </a:lnTo>
                <a:lnTo>
                  <a:pt x="2125980" y="3854196"/>
                </a:lnTo>
                <a:lnTo>
                  <a:pt x="2125980" y="3867912"/>
                </a:lnTo>
                <a:lnTo>
                  <a:pt x="2139353" y="3867912"/>
                </a:lnTo>
                <a:lnTo>
                  <a:pt x="2139353" y="3881285"/>
                </a:lnTo>
                <a:lnTo>
                  <a:pt x="2153069" y="3881285"/>
                </a:lnTo>
                <a:lnTo>
                  <a:pt x="2153069" y="3867912"/>
                </a:lnTo>
                <a:lnTo>
                  <a:pt x="2166442" y="3867912"/>
                </a:lnTo>
                <a:lnTo>
                  <a:pt x="2166442" y="3854196"/>
                </a:lnTo>
                <a:lnTo>
                  <a:pt x="2153069" y="3854196"/>
                </a:lnTo>
                <a:lnTo>
                  <a:pt x="2153069" y="3840823"/>
                </a:lnTo>
                <a:close/>
                <a:moveTo>
                  <a:pt x="2429789" y="3558616"/>
                </a:moveTo>
                <a:lnTo>
                  <a:pt x="2411273" y="3558616"/>
                </a:lnTo>
                <a:lnTo>
                  <a:pt x="2411273" y="3577476"/>
                </a:lnTo>
                <a:lnTo>
                  <a:pt x="2392414" y="3577476"/>
                </a:lnTo>
                <a:lnTo>
                  <a:pt x="2392414" y="3595992"/>
                </a:lnTo>
                <a:lnTo>
                  <a:pt x="2411273" y="3595992"/>
                </a:lnTo>
                <a:lnTo>
                  <a:pt x="2411273" y="3614852"/>
                </a:lnTo>
                <a:lnTo>
                  <a:pt x="2429789" y="3614852"/>
                </a:lnTo>
                <a:lnTo>
                  <a:pt x="2429789" y="3595992"/>
                </a:lnTo>
                <a:lnTo>
                  <a:pt x="2448649" y="3595992"/>
                </a:lnTo>
                <a:lnTo>
                  <a:pt x="2448649" y="3577476"/>
                </a:lnTo>
                <a:lnTo>
                  <a:pt x="2429789" y="3577476"/>
                </a:lnTo>
                <a:lnTo>
                  <a:pt x="2429789" y="3558616"/>
                </a:lnTo>
                <a:close/>
                <a:moveTo>
                  <a:pt x="3048038" y="3144736"/>
                </a:moveTo>
                <a:lnTo>
                  <a:pt x="3027464" y="3144736"/>
                </a:lnTo>
                <a:lnTo>
                  <a:pt x="3027464" y="3164967"/>
                </a:lnTo>
                <a:lnTo>
                  <a:pt x="3007233" y="3164967"/>
                </a:lnTo>
                <a:lnTo>
                  <a:pt x="3007233" y="3185541"/>
                </a:lnTo>
                <a:lnTo>
                  <a:pt x="3027464" y="3185541"/>
                </a:lnTo>
                <a:lnTo>
                  <a:pt x="3027464" y="3205772"/>
                </a:lnTo>
                <a:lnTo>
                  <a:pt x="3048038" y="3205772"/>
                </a:lnTo>
                <a:lnTo>
                  <a:pt x="3048038" y="3185541"/>
                </a:lnTo>
                <a:lnTo>
                  <a:pt x="3068269" y="3185541"/>
                </a:lnTo>
                <a:lnTo>
                  <a:pt x="3068269" y="3164967"/>
                </a:lnTo>
                <a:lnTo>
                  <a:pt x="3048038" y="3164967"/>
                </a:lnTo>
                <a:lnTo>
                  <a:pt x="3048038" y="3144736"/>
                </a:lnTo>
                <a:close/>
                <a:moveTo>
                  <a:pt x="2980830" y="3003118"/>
                </a:moveTo>
                <a:lnTo>
                  <a:pt x="2957513" y="3003118"/>
                </a:lnTo>
                <a:lnTo>
                  <a:pt x="2957513" y="3026435"/>
                </a:lnTo>
                <a:lnTo>
                  <a:pt x="2934196" y="3026435"/>
                </a:lnTo>
                <a:lnTo>
                  <a:pt x="2934196" y="3049753"/>
                </a:lnTo>
                <a:lnTo>
                  <a:pt x="2957513" y="3049753"/>
                </a:lnTo>
                <a:lnTo>
                  <a:pt x="2957513" y="3073070"/>
                </a:lnTo>
                <a:lnTo>
                  <a:pt x="2980830" y="3073070"/>
                </a:lnTo>
                <a:lnTo>
                  <a:pt x="2980830" y="3049753"/>
                </a:lnTo>
                <a:lnTo>
                  <a:pt x="3004147" y="3049753"/>
                </a:lnTo>
                <a:lnTo>
                  <a:pt x="3004147" y="3026435"/>
                </a:lnTo>
                <a:lnTo>
                  <a:pt x="2980830" y="3026435"/>
                </a:lnTo>
                <a:lnTo>
                  <a:pt x="2980830" y="3003118"/>
                </a:lnTo>
                <a:close/>
                <a:moveTo>
                  <a:pt x="3045295" y="3426943"/>
                </a:moveTo>
                <a:lnTo>
                  <a:pt x="3030208" y="3426943"/>
                </a:lnTo>
                <a:lnTo>
                  <a:pt x="3030208" y="3442030"/>
                </a:lnTo>
                <a:lnTo>
                  <a:pt x="3015120" y="3442030"/>
                </a:lnTo>
                <a:lnTo>
                  <a:pt x="3015120" y="3457118"/>
                </a:lnTo>
                <a:lnTo>
                  <a:pt x="3030208" y="3457118"/>
                </a:lnTo>
                <a:lnTo>
                  <a:pt x="3030208" y="3472205"/>
                </a:lnTo>
                <a:lnTo>
                  <a:pt x="3045295" y="3472205"/>
                </a:lnTo>
                <a:lnTo>
                  <a:pt x="3045295" y="3457118"/>
                </a:lnTo>
                <a:lnTo>
                  <a:pt x="3060383" y="3457118"/>
                </a:lnTo>
                <a:lnTo>
                  <a:pt x="3060383" y="3442030"/>
                </a:lnTo>
                <a:lnTo>
                  <a:pt x="3045295" y="3442030"/>
                </a:lnTo>
                <a:lnTo>
                  <a:pt x="3045295" y="3426943"/>
                </a:lnTo>
                <a:close/>
                <a:moveTo>
                  <a:pt x="2636215" y="3419399"/>
                </a:moveTo>
                <a:lnTo>
                  <a:pt x="2616327" y="3419399"/>
                </a:lnTo>
                <a:lnTo>
                  <a:pt x="2616327" y="3439630"/>
                </a:lnTo>
                <a:lnTo>
                  <a:pt x="2596096" y="3439630"/>
                </a:lnTo>
                <a:lnTo>
                  <a:pt x="2596096" y="3459518"/>
                </a:lnTo>
                <a:lnTo>
                  <a:pt x="2616327" y="3459518"/>
                </a:lnTo>
                <a:lnTo>
                  <a:pt x="2616327" y="3479749"/>
                </a:lnTo>
                <a:lnTo>
                  <a:pt x="2636215" y="3479749"/>
                </a:lnTo>
                <a:lnTo>
                  <a:pt x="2636215" y="3459518"/>
                </a:lnTo>
                <a:lnTo>
                  <a:pt x="2656447" y="3459518"/>
                </a:lnTo>
                <a:lnTo>
                  <a:pt x="2656447" y="3439630"/>
                </a:lnTo>
                <a:lnTo>
                  <a:pt x="2636215" y="3439630"/>
                </a:lnTo>
                <a:lnTo>
                  <a:pt x="2636215" y="3419399"/>
                </a:lnTo>
                <a:close/>
                <a:moveTo>
                  <a:pt x="3114561" y="3287382"/>
                </a:moveTo>
                <a:lnTo>
                  <a:pt x="3098102" y="3287382"/>
                </a:lnTo>
                <a:lnTo>
                  <a:pt x="3098102" y="3304184"/>
                </a:lnTo>
                <a:lnTo>
                  <a:pt x="3081299" y="3304184"/>
                </a:lnTo>
                <a:lnTo>
                  <a:pt x="3081299" y="3320644"/>
                </a:lnTo>
                <a:lnTo>
                  <a:pt x="3098102" y="3320644"/>
                </a:lnTo>
                <a:lnTo>
                  <a:pt x="3098102" y="3337446"/>
                </a:lnTo>
                <a:lnTo>
                  <a:pt x="3114561" y="3337446"/>
                </a:lnTo>
                <a:lnTo>
                  <a:pt x="3114561" y="3320644"/>
                </a:lnTo>
                <a:lnTo>
                  <a:pt x="3131363" y="3320644"/>
                </a:lnTo>
                <a:lnTo>
                  <a:pt x="3131363" y="3304184"/>
                </a:lnTo>
                <a:lnTo>
                  <a:pt x="3114561" y="3304184"/>
                </a:lnTo>
                <a:lnTo>
                  <a:pt x="3114561" y="3287382"/>
                </a:lnTo>
                <a:close/>
                <a:moveTo>
                  <a:pt x="2975686" y="3567189"/>
                </a:moveTo>
                <a:lnTo>
                  <a:pt x="2962656" y="3567189"/>
                </a:lnTo>
                <a:lnTo>
                  <a:pt x="2962656" y="3580219"/>
                </a:lnTo>
                <a:lnTo>
                  <a:pt x="2949626" y="3580219"/>
                </a:lnTo>
                <a:lnTo>
                  <a:pt x="2949626" y="3593249"/>
                </a:lnTo>
                <a:lnTo>
                  <a:pt x="2962656" y="3593249"/>
                </a:lnTo>
                <a:lnTo>
                  <a:pt x="2962656" y="3606279"/>
                </a:lnTo>
                <a:lnTo>
                  <a:pt x="2975686" y="3606279"/>
                </a:lnTo>
                <a:lnTo>
                  <a:pt x="2975686" y="3593249"/>
                </a:lnTo>
                <a:lnTo>
                  <a:pt x="2988716" y="3593249"/>
                </a:lnTo>
                <a:lnTo>
                  <a:pt x="2988716" y="3580219"/>
                </a:lnTo>
                <a:lnTo>
                  <a:pt x="2975686" y="3580219"/>
                </a:lnTo>
                <a:lnTo>
                  <a:pt x="2975686" y="3567189"/>
                </a:lnTo>
                <a:close/>
                <a:moveTo>
                  <a:pt x="3183827" y="3148508"/>
                </a:moveTo>
                <a:lnTo>
                  <a:pt x="3165996" y="3148508"/>
                </a:lnTo>
                <a:lnTo>
                  <a:pt x="3165996" y="3166339"/>
                </a:lnTo>
                <a:lnTo>
                  <a:pt x="3148165" y="3166339"/>
                </a:lnTo>
                <a:lnTo>
                  <a:pt x="3148165" y="3184169"/>
                </a:lnTo>
                <a:lnTo>
                  <a:pt x="3165996" y="3184169"/>
                </a:lnTo>
                <a:lnTo>
                  <a:pt x="3165996" y="3202000"/>
                </a:lnTo>
                <a:lnTo>
                  <a:pt x="3183827" y="3202000"/>
                </a:lnTo>
                <a:lnTo>
                  <a:pt x="3183827" y="3184169"/>
                </a:lnTo>
                <a:lnTo>
                  <a:pt x="3201658" y="3184169"/>
                </a:lnTo>
                <a:lnTo>
                  <a:pt x="3201658" y="3166339"/>
                </a:lnTo>
                <a:lnTo>
                  <a:pt x="3183827" y="3166339"/>
                </a:lnTo>
                <a:lnTo>
                  <a:pt x="3183827" y="3148508"/>
                </a:lnTo>
                <a:close/>
                <a:moveTo>
                  <a:pt x="3181426" y="3430029"/>
                </a:moveTo>
                <a:lnTo>
                  <a:pt x="3168396" y="3430029"/>
                </a:lnTo>
                <a:lnTo>
                  <a:pt x="3168396" y="3443059"/>
                </a:lnTo>
                <a:lnTo>
                  <a:pt x="3155366" y="3443059"/>
                </a:lnTo>
                <a:lnTo>
                  <a:pt x="3155366" y="3456089"/>
                </a:lnTo>
                <a:lnTo>
                  <a:pt x="3168396" y="3456089"/>
                </a:lnTo>
                <a:lnTo>
                  <a:pt x="3168396" y="3469119"/>
                </a:lnTo>
                <a:lnTo>
                  <a:pt x="3181426" y="3469119"/>
                </a:lnTo>
                <a:lnTo>
                  <a:pt x="3181426" y="3456089"/>
                </a:lnTo>
                <a:lnTo>
                  <a:pt x="3194456" y="3456089"/>
                </a:lnTo>
                <a:lnTo>
                  <a:pt x="3194456" y="3443059"/>
                </a:lnTo>
                <a:lnTo>
                  <a:pt x="3181426" y="3443059"/>
                </a:lnTo>
                <a:lnTo>
                  <a:pt x="3181426" y="3430029"/>
                </a:lnTo>
                <a:close/>
                <a:moveTo>
                  <a:pt x="3116961" y="3006204"/>
                </a:moveTo>
                <a:lnTo>
                  <a:pt x="3095701" y="3006204"/>
                </a:lnTo>
                <a:lnTo>
                  <a:pt x="3095701" y="3027464"/>
                </a:lnTo>
                <a:lnTo>
                  <a:pt x="3074441" y="3027464"/>
                </a:lnTo>
                <a:lnTo>
                  <a:pt x="3074441" y="3048724"/>
                </a:lnTo>
                <a:lnTo>
                  <a:pt x="3095701" y="3048724"/>
                </a:lnTo>
                <a:lnTo>
                  <a:pt x="3095701" y="3069984"/>
                </a:lnTo>
                <a:lnTo>
                  <a:pt x="3116961" y="3069984"/>
                </a:lnTo>
                <a:lnTo>
                  <a:pt x="3116961" y="3048724"/>
                </a:lnTo>
                <a:lnTo>
                  <a:pt x="3138221" y="3048724"/>
                </a:lnTo>
                <a:lnTo>
                  <a:pt x="3138221" y="3027464"/>
                </a:lnTo>
                <a:lnTo>
                  <a:pt x="3116961" y="3027464"/>
                </a:lnTo>
                <a:lnTo>
                  <a:pt x="3116961" y="3006204"/>
                </a:lnTo>
                <a:close/>
                <a:moveTo>
                  <a:pt x="2978429" y="3284296"/>
                </a:moveTo>
                <a:lnTo>
                  <a:pt x="2959913" y="3284296"/>
                </a:lnTo>
                <a:lnTo>
                  <a:pt x="2959913" y="3303156"/>
                </a:lnTo>
                <a:lnTo>
                  <a:pt x="2941054" y="3303156"/>
                </a:lnTo>
                <a:lnTo>
                  <a:pt x="2941054" y="3321672"/>
                </a:lnTo>
                <a:lnTo>
                  <a:pt x="2959913" y="3321672"/>
                </a:lnTo>
                <a:lnTo>
                  <a:pt x="2959913" y="3340532"/>
                </a:lnTo>
                <a:lnTo>
                  <a:pt x="2978429" y="3340532"/>
                </a:lnTo>
                <a:lnTo>
                  <a:pt x="2978429" y="3321672"/>
                </a:lnTo>
                <a:lnTo>
                  <a:pt x="2997289" y="3321672"/>
                </a:lnTo>
                <a:lnTo>
                  <a:pt x="2997289" y="3303156"/>
                </a:lnTo>
                <a:lnTo>
                  <a:pt x="2978429" y="3303156"/>
                </a:lnTo>
                <a:lnTo>
                  <a:pt x="2978429" y="3284296"/>
                </a:lnTo>
                <a:close/>
                <a:moveTo>
                  <a:pt x="2772689" y="3421799"/>
                </a:moveTo>
                <a:lnTo>
                  <a:pt x="2754173" y="3421799"/>
                </a:lnTo>
                <a:lnTo>
                  <a:pt x="2754173" y="3440316"/>
                </a:lnTo>
                <a:lnTo>
                  <a:pt x="2735656" y="3440316"/>
                </a:lnTo>
                <a:lnTo>
                  <a:pt x="2735656" y="3458832"/>
                </a:lnTo>
                <a:lnTo>
                  <a:pt x="2754173" y="3458832"/>
                </a:lnTo>
                <a:lnTo>
                  <a:pt x="2754173" y="3477349"/>
                </a:lnTo>
                <a:lnTo>
                  <a:pt x="2772689" y="3477349"/>
                </a:lnTo>
                <a:lnTo>
                  <a:pt x="2772689" y="3458832"/>
                </a:lnTo>
                <a:lnTo>
                  <a:pt x="2791206" y="3458832"/>
                </a:lnTo>
                <a:lnTo>
                  <a:pt x="2791206" y="3440316"/>
                </a:lnTo>
                <a:lnTo>
                  <a:pt x="2772689" y="3440316"/>
                </a:lnTo>
                <a:lnTo>
                  <a:pt x="2772689" y="3421799"/>
                </a:lnTo>
                <a:close/>
                <a:moveTo>
                  <a:pt x="2705824" y="3279153"/>
                </a:moveTo>
                <a:lnTo>
                  <a:pt x="2683879" y="3279153"/>
                </a:lnTo>
                <a:lnTo>
                  <a:pt x="2683879" y="3301441"/>
                </a:lnTo>
                <a:lnTo>
                  <a:pt x="2661590" y="3301441"/>
                </a:lnTo>
                <a:lnTo>
                  <a:pt x="2661590" y="3323387"/>
                </a:lnTo>
                <a:lnTo>
                  <a:pt x="2683879" y="3323387"/>
                </a:lnTo>
                <a:lnTo>
                  <a:pt x="2683879" y="3345675"/>
                </a:lnTo>
                <a:lnTo>
                  <a:pt x="2705824" y="3345675"/>
                </a:lnTo>
                <a:lnTo>
                  <a:pt x="2705824" y="3323387"/>
                </a:lnTo>
                <a:lnTo>
                  <a:pt x="2728112" y="3323387"/>
                </a:lnTo>
                <a:lnTo>
                  <a:pt x="2728112" y="3301441"/>
                </a:lnTo>
                <a:lnTo>
                  <a:pt x="2705824" y="3301441"/>
                </a:lnTo>
                <a:lnTo>
                  <a:pt x="2705824" y="3279153"/>
                </a:lnTo>
                <a:close/>
                <a:moveTo>
                  <a:pt x="2769604" y="3705035"/>
                </a:moveTo>
                <a:lnTo>
                  <a:pt x="2757259" y="3705035"/>
                </a:lnTo>
                <a:lnTo>
                  <a:pt x="2757259" y="3717722"/>
                </a:lnTo>
                <a:lnTo>
                  <a:pt x="2744572" y="3717722"/>
                </a:lnTo>
                <a:lnTo>
                  <a:pt x="2744572" y="3730066"/>
                </a:lnTo>
                <a:lnTo>
                  <a:pt x="2757259" y="3730066"/>
                </a:lnTo>
                <a:lnTo>
                  <a:pt x="2757259" y="3742754"/>
                </a:lnTo>
                <a:lnTo>
                  <a:pt x="2769604" y="3742754"/>
                </a:lnTo>
                <a:lnTo>
                  <a:pt x="2769604" y="3730066"/>
                </a:lnTo>
                <a:lnTo>
                  <a:pt x="2782291" y="3730066"/>
                </a:lnTo>
                <a:lnTo>
                  <a:pt x="2782291" y="3717722"/>
                </a:lnTo>
                <a:lnTo>
                  <a:pt x="2769604" y="3717722"/>
                </a:lnTo>
                <a:lnTo>
                  <a:pt x="2769604" y="3705035"/>
                </a:lnTo>
                <a:close/>
                <a:moveTo>
                  <a:pt x="2911564" y="3141993"/>
                </a:moveTo>
                <a:lnTo>
                  <a:pt x="2889619" y="3141993"/>
                </a:lnTo>
                <a:lnTo>
                  <a:pt x="2889619" y="3164281"/>
                </a:lnTo>
                <a:lnTo>
                  <a:pt x="2867330" y="3164281"/>
                </a:lnTo>
                <a:lnTo>
                  <a:pt x="2867330" y="3186227"/>
                </a:lnTo>
                <a:lnTo>
                  <a:pt x="2889619" y="3186227"/>
                </a:lnTo>
                <a:lnTo>
                  <a:pt x="2889619" y="3208515"/>
                </a:lnTo>
                <a:lnTo>
                  <a:pt x="2911564" y="3208515"/>
                </a:lnTo>
                <a:lnTo>
                  <a:pt x="2911564" y="3186227"/>
                </a:lnTo>
                <a:lnTo>
                  <a:pt x="2933852" y="3186227"/>
                </a:lnTo>
                <a:lnTo>
                  <a:pt x="2933852" y="3164281"/>
                </a:lnTo>
                <a:lnTo>
                  <a:pt x="2911564" y="3164281"/>
                </a:lnTo>
                <a:lnTo>
                  <a:pt x="2911564" y="3141993"/>
                </a:lnTo>
                <a:close/>
                <a:moveTo>
                  <a:pt x="2703081" y="3562045"/>
                </a:moveTo>
                <a:lnTo>
                  <a:pt x="2686622" y="3562045"/>
                </a:lnTo>
                <a:lnTo>
                  <a:pt x="2686622" y="3578504"/>
                </a:lnTo>
                <a:lnTo>
                  <a:pt x="2670163" y="3578504"/>
                </a:lnTo>
                <a:lnTo>
                  <a:pt x="2670163" y="3594964"/>
                </a:lnTo>
                <a:lnTo>
                  <a:pt x="2686622" y="3594964"/>
                </a:lnTo>
                <a:lnTo>
                  <a:pt x="2686622" y="3611423"/>
                </a:lnTo>
                <a:lnTo>
                  <a:pt x="2703081" y="3611423"/>
                </a:lnTo>
                <a:lnTo>
                  <a:pt x="2703081" y="3594964"/>
                </a:lnTo>
                <a:lnTo>
                  <a:pt x="2719540" y="3594964"/>
                </a:lnTo>
                <a:lnTo>
                  <a:pt x="2719540" y="3578504"/>
                </a:lnTo>
                <a:lnTo>
                  <a:pt x="2703081" y="3578504"/>
                </a:lnTo>
                <a:lnTo>
                  <a:pt x="2703081" y="3562045"/>
                </a:lnTo>
                <a:close/>
                <a:moveTo>
                  <a:pt x="2909164" y="3424199"/>
                </a:moveTo>
                <a:lnTo>
                  <a:pt x="2892019" y="3424199"/>
                </a:lnTo>
                <a:lnTo>
                  <a:pt x="2892019" y="3441002"/>
                </a:lnTo>
                <a:lnTo>
                  <a:pt x="2875217" y="3441002"/>
                </a:lnTo>
                <a:lnTo>
                  <a:pt x="2875217" y="3458147"/>
                </a:lnTo>
                <a:lnTo>
                  <a:pt x="2892019" y="3458147"/>
                </a:lnTo>
                <a:lnTo>
                  <a:pt x="2892019" y="3474949"/>
                </a:lnTo>
                <a:lnTo>
                  <a:pt x="2909164" y="3474949"/>
                </a:lnTo>
                <a:lnTo>
                  <a:pt x="2909164" y="3458147"/>
                </a:lnTo>
                <a:lnTo>
                  <a:pt x="2925966" y="3458147"/>
                </a:lnTo>
                <a:lnTo>
                  <a:pt x="2925966" y="3441002"/>
                </a:lnTo>
                <a:lnTo>
                  <a:pt x="2909164" y="3441002"/>
                </a:lnTo>
                <a:lnTo>
                  <a:pt x="2909164" y="3424199"/>
                </a:lnTo>
                <a:close/>
                <a:moveTo>
                  <a:pt x="2842298" y="3281553"/>
                </a:moveTo>
                <a:lnTo>
                  <a:pt x="2821724" y="3281553"/>
                </a:lnTo>
                <a:lnTo>
                  <a:pt x="2821724" y="3302127"/>
                </a:lnTo>
                <a:lnTo>
                  <a:pt x="2801150" y="3302127"/>
                </a:lnTo>
                <a:lnTo>
                  <a:pt x="2801150" y="3322701"/>
                </a:lnTo>
                <a:lnTo>
                  <a:pt x="2821724" y="3322701"/>
                </a:lnTo>
                <a:lnTo>
                  <a:pt x="2821724" y="3343275"/>
                </a:lnTo>
                <a:lnTo>
                  <a:pt x="2842298" y="3343275"/>
                </a:lnTo>
                <a:lnTo>
                  <a:pt x="2842298" y="3322701"/>
                </a:lnTo>
                <a:lnTo>
                  <a:pt x="2862872" y="3322701"/>
                </a:lnTo>
                <a:lnTo>
                  <a:pt x="2862872" y="3302127"/>
                </a:lnTo>
                <a:lnTo>
                  <a:pt x="2842298" y="3302127"/>
                </a:lnTo>
                <a:lnTo>
                  <a:pt x="2842298" y="3281553"/>
                </a:lnTo>
                <a:close/>
                <a:moveTo>
                  <a:pt x="2839555" y="3564446"/>
                </a:moveTo>
                <a:lnTo>
                  <a:pt x="2824468" y="3564446"/>
                </a:lnTo>
                <a:lnTo>
                  <a:pt x="2824468" y="3579190"/>
                </a:lnTo>
                <a:lnTo>
                  <a:pt x="2809723" y="3579190"/>
                </a:lnTo>
                <a:lnTo>
                  <a:pt x="2809723" y="3594278"/>
                </a:lnTo>
                <a:lnTo>
                  <a:pt x="2824468" y="3594278"/>
                </a:lnTo>
                <a:lnTo>
                  <a:pt x="2824468" y="3609023"/>
                </a:lnTo>
                <a:lnTo>
                  <a:pt x="2839555" y="3609023"/>
                </a:lnTo>
                <a:lnTo>
                  <a:pt x="2839555" y="3594278"/>
                </a:lnTo>
                <a:lnTo>
                  <a:pt x="2854300" y="3594278"/>
                </a:lnTo>
                <a:lnTo>
                  <a:pt x="2854300" y="3579190"/>
                </a:lnTo>
                <a:lnTo>
                  <a:pt x="2839555" y="3579190"/>
                </a:lnTo>
                <a:lnTo>
                  <a:pt x="2839555" y="3564446"/>
                </a:lnTo>
                <a:close/>
                <a:moveTo>
                  <a:pt x="2775433" y="3139592"/>
                </a:moveTo>
                <a:lnTo>
                  <a:pt x="2751430" y="3139592"/>
                </a:lnTo>
                <a:lnTo>
                  <a:pt x="2751430" y="3163253"/>
                </a:lnTo>
                <a:lnTo>
                  <a:pt x="2727770" y="3163253"/>
                </a:lnTo>
                <a:lnTo>
                  <a:pt x="2727770" y="3187256"/>
                </a:lnTo>
                <a:lnTo>
                  <a:pt x="2751430" y="3187256"/>
                </a:lnTo>
                <a:lnTo>
                  <a:pt x="2751430" y="3210916"/>
                </a:lnTo>
                <a:lnTo>
                  <a:pt x="2775433" y="3210916"/>
                </a:lnTo>
                <a:lnTo>
                  <a:pt x="2775433" y="3187256"/>
                </a:lnTo>
                <a:lnTo>
                  <a:pt x="2799093" y="3187256"/>
                </a:lnTo>
                <a:lnTo>
                  <a:pt x="2799093" y="3163253"/>
                </a:lnTo>
                <a:lnTo>
                  <a:pt x="2775433" y="3163253"/>
                </a:lnTo>
                <a:lnTo>
                  <a:pt x="2775433" y="3139592"/>
                </a:lnTo>
                <a:close/>
                <a:moveTo>
                  <a:pt x="1038644" y="600075"/>
                </a:moveTo>
                <a:lnTo>
                  <a:pt x="1059218" y="600075"/>
                </a:lnTo>
                <a:lnTo>
                  <a:pt x="1059218" y="579501"/>
                </a:lnTo>
                <a:lnTo>
                  <a:pt x="1079792" y="579501"/>
                </a:lnTo>
                <a:lnTo>
                  <a:pt x="1079792" y="558927"/>
                </a:lnTo>
                <a:lnTo>
                  <a:pt x="1059218" y="558927"/>
                </a:lnTo>
                <a:lnTo>
                  <a:pt x="1059218" y="538353"/>
                </a:lnTo>
                <a:lnTo>
                  <a:pt x="1038644" y="538353"/>
                </a:lnTo>
                <a:lnTo>
                  <a:pt x="1038644" y="558927"/>
                </a:lnTo>
                <a:lnTo>
                  <a:pt x="1018070" y="558927"/>
                </a:lnTo>
                <a:lnTo>
                  <a:pt x="1018070" y="579501"/>
                </a:lnTo>
                <a:lnTo>
                  <a:pt x="1038644" y="579501"/>
                </a:lnTo>
                <a:lnTo>
                  <a:pt x="1038644" y="600075"/>
                </a:lnTo>
                <a:close/>
                <a:moveTo>
                  <a:pt x="3236290" y="590817"/>
                </a:moveTo>
                <a:lnTo>
                  <a:pt x="3250692" y="590817"/>
                </a:lnTo>
                <a:lnTo>
                  <a:pt x="3250692" y="576415"/>
                </a:lnTo>
                <a:lnTo>
                  <a:pt x="3265094" y="576415"/>
                </a:lnTo>
                <a:lnTo>
                  <a:pt x="3265094" y="562013"/>
                </a:lnTo>
                <a:lnTo>
                  <a:pt x="3250692" y="562013"/>
                </a:lnTo>
                <a:lnTo>
                  <a:pt x="3250692" y="547611"/>
                </a:lnTo>
                <a:lnTo>
                  <a:pt x="3236290" y="547611"/>
                </a:lnTo>
                <a:lnTo>
                  <a:pt x="3236290" y="562013"/>
                </a:lnTo>
                <a:lnTo>
                  <a:pt x="3221888" y="562013"/>
                </a:lnTo>
                <a:lnTo>
                  <a:pt x="3221888" y="576415"/>
                </a:lnTo>
                <a:lnTo>
                  <a:pt x="3236290" y="576415"/>
                </a:lnTo>
                <a:lnTo>
                  <a:pt x="3236290" y="590817"/>
                </a:lnTo>
                <a:close/>
                <a:moveTo>
                  <a:pt x="3233890" y="871995"/>
                </a:moveTo>
                <a:lnTo>
                  <a:pt x="3253093" y="871995"/>
                </a:lnTo>
                <a:lnTo>
                  <a:pt x="3253093" y="853135"/>
                </a:lnTo>
                <a:lnTo>
                  <a:pt x="3271952" y="853135"/>
                </a:lnTo>
                <a:lnTo>
                  <a:pt x="3271952" y="833933"/>
                </a:lnTo>
                <a:lnTo>
                  <a:pt x="3253093" y="833933"/>
                </a:lnTo>
                <a:lnTo>
                  <a:pt x="3253093" y="815073"/>
                </a:lnTo>
                <a:lnTo>
                  <a:pt x="3233890" y="815073"/>
                </a:lnTo>
                <a:lnTo>
                  <a:pt x="3233890" y="833933"/>
                </a:lnTo>
                <a:lnTo>
                  <a:pt x="3215030" y="833933"/>
                </a:lnTo>
                <a:lnTo>
                  <a:pt x="3215030" y="853135"/>
                </a:lnTo>
                <a:lnTo>
                  <a:pt x="3233890" y="853135"/>
                </a:lnTo>
                <a:lnTo>
                  <a:pt x="3233890" y="871995"/>
                </a:lnTo>
                <a:close/>
                <a:moveTo>
                  <a:pt x="3300755" y="1288961"/>
                </a:moveTo>
                <a:lnTo>
                  <a:pt x="3323387" y="1288961"/>
                </a:lnTo>
                <a:lnTo>
                  <a:pt x="3323387" y="1266330"/>
                </a:lnTo>
                <a:lnTo>
                  <a:pt x="3346018" y="1266330"/>
                </a:lnTo>
                <a:lnTo>
                  <a:pt x="3346018" y="1243698"/>
                </a:lnTo>
                <a:lnTo>
                  <a:pt x="3323387" y="1243698"/>
                </a:lnTo>
                <a:lnTo>
                  <a:pt x="3323387" y="1221067"/>
                </a:lnTo>
                <a:lnTo>
                  <a:pt x="3300755" y="1221067"/>
                </a:lnTo>
                <a:lnTo>
                  <a:pt x="3300755" y="1243698"/>
                </a:lnTo>
                <a:lnTo>
                  <a:pt x="3278124" y="1243698"/>
                </a:lnTo>
                <a:lnTo>
                  <a:pt x="3278124" y="1266330"/>
                </a:lnTo>
                <a:lnTo>
                  <a:pt x="3300755" y="1266330"/>
                </a:lnTo>
                <a:lnTo>
                  <a:pt x="3300755" y="1288961"/>
                </a:lnTo>
                <a:close/>
                <a:moveTo>
                  <a:pt x="3304184" y="729691"/>
                </a:moveTo>
                <a:lnTo>
                  <a:pt x="3319958" y="729691"/>
                </a:lnTo>
                <a:lnTo>
                  <a:pt x="3319958" y="714261"/>
                </a:lnTo>
                <a:lnTo>
                  <a:pt x="3335389" y="714261"/>
                </a:lnTo>
                <a:lnTo>
                  <a:pt x="3335389" y="698487"/>
                </a:lnTo>
                <a:lnTo>
                  <a:pt x="3319958" y="698487"/>
                </a:lnTo>
                <a:lnTo>
                  <a:pt x="3319958" y="683057"/>
                </a:lnTo>
                <a:lnTo>
                  <a:pt x="3304184" y="683057"/>
                </a:lnTo>
                <a:lnTo>
                  <a:pt x="3304184" y="698487"/>
                </a:lnTo>
                <a:lnTo>
                  <a:pt x="3288754" y="698487"/>
                </a:lnTo>
                <a:lnTo>
                  <a:pt x="3288754" y="714261"/>
                </a:lnTo>
                <a:lnTo>
                  <a:pt x="3304184" y="714261"/>
                </a:lnTo>
                <a:lnTo>
                  <a:pt x="3304184" y="729691"/>
                </a:lnTo>
                <a:close/>
                <a:moveTo>
                  <a:pt x="3232175" y="1151801"/>
                </a:moveTo>
                <a:lnTo>
                  <a:pt x="3254807" y="1151801"/>
                </a:lnTo>
                <a:lnTo>
                  <a:pt x="3254807" y="1129170"/>
                </a:lnTo>
                <a:lnTo>
                  <a:pt x="3277438" y="1129170"/>
                </a:lnTo>
                <a:lnTo>
                  <a:pt x="3277438" y="1106538"/>
                </a:lnTo>
                <a:lnTo>
                  <a:pt x="3254807" y="1106538"/>
                </a:lnTo>
                <a:lnTo>
                  <a:pt x="3254807" y="1083907"/>
                </a:lnTo>
                <a:lnTo>
                  <a:pt x="3232175" y="1083907"/>
                </a:lnTo>
                <a:lnTo>
                  <a:pt x="3232175" y="1106538"/>
                </a:lnTo>
                <a:lnTo>
                  <a:pt x="3209544" y="1106538"/>
                </a:lnTo>
                <a:lnTo>
                  <a:pt x="3209544" y="1129170"/>
                </a:lnTo>
                <a:lnTo>
                  <a:pt x="3232175" y="1129170"/>
                </a:lnTo>
                <a:lnTo>
                  <a:pt x="3232175" y="1151801"/>
                </a:lnTo>
                <a:close/>
                <a:moveTo>
                  <a:pt x="3302127" y="1010183"/>
                </a:moveTo>
                <a:lnTo>
                  <a:pt x="3322015" y="1010183"/>
                </a:lnTo>
                <a:lnTo>
                  <a:pt x="3322015" y="990638"/>
                </a:lnTo>
                <a:lnTo>
                  <a:pt x="3341561" y="990638"/>
                </a:lnTo>
                <a:lnTo>
                  <a:pt x="3341561" y="970750"/>
                </a:lnTo>
                <a:lnTo>
                  <a:pt x="3322015" y="970750"/>
                </a:lnTo>
                <a:lnTo>
                  <a:pt x="3322015" y="951205"/>
                </a:lnTo>
                <a:lnTo>
                  <a:pt x="3302127" y="951205"/>
                </a:lnTo>
                <a:lnTo>
                  <a:pt x="3302127" y="970750"/>
                </a:lnTo>
                <a:lnTo>
                  <a:pt x="3282582" y="970750"/>
                </a:lnTo>
                <a:lnTo>
                  <a:pt x="3282582" y="990638"/>
                </a:lnTo>
                <a:lnTo>
                  <a:pt x="3302127" y="990638"/>
                </a:lnTo>
                <a:lnTo>
                  <a:pt x="3302127" y="1010183"/>
                </a:lnTo>
                <a:close/>
                <a:moveTo>
                  <a:pt x="3098102" y="594246"/>
                </a:moveTo>
                <a:lnTo>
                  <a:pt x="3114561" y="594246"/>
                </a:lnTo>
                <a:lnTo>
                  <a:pt x="3114561" y="577444"/>
                </a:lnTo>
                <a:lnTo>
                  <a:pt x="3131363" y="577444"/>
                </a:lnTo>
                <a:lnTo>
                  <a:pt x="3131363" y="560984"/>
                </a:lnTo>
                <a:lnTo>
                  <a:pt x="3114561" y="560984"/>
                </a:lnTo>
                <a:lnTo>
                  <a:pt x="3114561" y="544182"/>
                </a:lnTo>
                <a:lnTo>
                  <a:pt x="3098102" y="544182"/>
                </a:lnTo>
                <a:lnTo>
                  <a:pt x="3098102" y="560984"/>
                </a:lnTo>
                <a:lnTo>
                  <a:pt x="3081299" y="560984"/>
                </a:lnTo>
                <a:lnTo>
                  <a:pt x="3081299" y="577444"/>
                </a:lnTo>
                <a:lnTo>
                  <a:pt x="3098102" y="577444"/>
                </a:lnTo>
                <a:lnTo>
                  <a:pt x="3098102" y="594246"/>
                </a:lnTo>
                <a:close/>
                <a:moveTo>
                  <a:pt x="3163939" y="1013955"/>
                </a:moveTo>
                <a:lnTo>
                  <a:pt x="3185884" y="1013955"/>
                </a:lnTo>
                <a:lnTo>
                  <a:pt x="3185884" y="991667"/>
                </a:lnTo>
                <a:lnTo>
                  <a:pt x="3208172" y="991667"/>
                </a:lnTo>
                <a:lnTo>
                  <a:pt x="3208172" y="969721"/>
                </a:lnTo>
                <a:lnTo>
                  <a:pt x="3185884" y="969721"/>
                </a:lnTo>
                <a:lnTo>
                  <a:pt x="3185884" y="947433"/>
                </a:lnTo>
                <a:lnTo>
                  <a:pt x="3163939" y="947433"/>
                </a:lnTo>
                <a:lnTo>
                  <a:pt x="3163939" y="969721"/>
                </a:lnTo>
                <a:lnTo>
                  <a:pt x="3141650" y="969721"/>
                </a:lnTo>
                <a:lnTo>
                  <a:pt x="3141650" y="991667"/>
                </a:lnTo>
                <a:lnTo>
                  <a:pt x="3163939" y="991667"/>
                </a:lnTo>
                <a:lnTo>
                  <a:pt x="3163939" y="1013955"/>
                </a:lnTo>
                <a:close/>
                <a:moveTo>
                  <a:pt x="3165996" y="733463"/>
                </a:moveTo>
                <a:lnTo>
                  <a:pt x="3183827" y="733463"/>
                </a:lnTo>
                <a:lnTo>
                  <a:pt x="3183827" y="715289"/>
                </a:lnTo>
                <a:lnTo>
                  <a:pt x="3202000" y="715289"/>
                </a:lnTo>
                <a:lnTo>
                  <a:pt x="3202000" y="697459"/>
                </a:lnTo>
                <a:lnTo>
                  <a:pt x="3183827" y="697459"/>
                </a:lnTo>
                <a:lnTo>
                  <a:pt x="3183827" y="679285"/>
                </a:lnTo>
                <a:lnTo>
                  <a:pt x="3165996" y="679285"/>
                </a:lnTo>
                <a:lnTo>
                  <a:pt x="3165996" y="697459"/>
                </a:lnTo>
                <a:lnTo>
                  <a:pt x="3147822" y="697459"/>
                </a:lnTo>
                <a:lnTo>
                  <a:pt x="3147822" y="715289"/>
                </a:lnTo>
                <a:lnTo>
                  <a:pt x="3165996" y="715289"/>
                </a:lnTo>
                <a:lnTo>
                  <a:pt x="3165996" y="733463"/>
                </a:lnTo>
                <a:close/>
                <a:moveTo>
                  <a:pt x="3168396" y="451599"/>
                </a:moveTo>
                <a:lnTo>
                  <a:pt x="3181426" y="451599"/>
                </a:lnTo>
                <a:lnTo>
                  <a:pt x="3181426" y="438569"/>
                </a:lnTo>
                <a:lnTo>
                  <a:pt x="3194456" y="438569"/>
                </a:lnTo>
                <a:lnTo>
                  <a:pt x="3194456" y="425539"/>
                </a:lnTo>
                <a:lnTo>
                  <a:pt x="3181426" y="425539"/>
                </a:lnTo>
                <a:lnTo>
                  <a:pt x="3181426" y="412509"/>
                </a:lnTo>
                <a:lnTo>
                  <a:pt x="3168396" y="412509"/>
                </a:lnTo>
                <a:lnTo>
                  <a:pt x="3168396" y="425539"/>
                </a:lnTo>
                <a:lnTo>
                  <a:pt x="3155366" y="425539"/>
                </a:lnTo>
                <a:lnTo>
                  <a:pt x="3155366" y="438569"/>
                </a:lnTo>
                <a:lnTo>
                  <a:pt x="3168396" y="438569"/>
                </a:lnTo>
                <a:lnTo>
                  <a:pt x="3168396" y="451599"/>
                </a:lnTo>
                <a:close/>
                <a:moveTo>
                  <a:pt x="3374822" y="587045"/>
                </a:moveTo>
                <a:lnTo>
                  <a:pt x="3386480" y="587045"/>
                </a:lnTo>
                <a:lnTo>
                  <a:pt x="3386480" y="575043"/>
                </a:lnTo>
                <a:lnTo>
                  <a:pt x="3398482" y="575043"/>
                </a:lnTo>
                <a:lnTo>
                  <a:pt x="3398482" y="563385"/>
                </a:lnTo>
                <a:lnTo>
                  <a:pt x="3386480" y="563385"/>
                </a:lnTo>
                <a:lnTo>
                  <a:pt x="3386480" y="551383"/>
                </a:lnTo>
                <a:lnTo>
                  <a:pt x="3374822" y="551383"/>
                </a:lnTo>
                <a:lnTo>
                  <a:pt x="3374822" y="563385"/>
                </a:lnTo>
                <a:lnTo>
                  <a:pt x="3362821" y="563385"/>
                </a:lnTo>
                <a:lnTo>
                  <a:pt x="3362821" y="575043"/>
                </a:lnTo>
                <a:lnTo>
                  <a:pt x="3374822" y="575043"/>
                </a:lnTo>
                <a:lnTo>
                  <a:pt x="3374822" y="587045"/>
                </a:lnTo>
                <a:close/>
                <a:moveTo>
                  <a:pt x="1065047" y="1989163"/>
                </a:moveTo>
                <a:lnTo>
                  <a:pt x="1065047" y="1956930"/>
                </a:lnTo>
                <a:lnTo>
                  <a:pt x="1097280" y="1956930"/>
                </a:lnTo>
                <a:lnTo>
                  <a:pt x="1097280" y="1924698"/>
                </a:lnTo>
                <a:lnTo>
                  <a:pt x="1065047" y="1924698"/>
                </a:lnTo>
                <a:lnTo>
                  <a:pt x="1065047" y="1892465"/>
                </a:lnTo>
                <a:lnTo>
                  <a:pt x="1032815" y="1892465"/>
                </a:lnTo>
                <a:lnTo>
                  <a:pt x="1032815" y="1924698"/>
                </a:lnTo>
                <a:lnTo>
                  <a:pt x="1000582" y="1924698"/>
                </a:lnTo>
                <a:lnTo>
                  <a:pt x="1000582" y="1956930"/>
                </a:lnTo>
                <a:lnTo>
                  <a:pt x="1032815" y="1956930"/>
                </a:lnTo>
                <a:lnTo>
                  <a:pt x="1032815" y="1989163"/>
                </a:lnTo>
                <a:lnTo>
                  <a:pt x="1065047" y="1989163"/>
                </a:lnTo>
                <a:close/>
                <a:moveTo>
                  <a:pt x="2610155" y="1755305"/>
                </a:moveTo>
                <a:lnTo>
                  <a:pt x="2610155" y="1787538"/>
                </a:lnTo>
                <a:lnTo>
                  <a:pt x="2577922" y="1787538"/>
                </a:lnTo>
                <a:lnTo>
                  <a:pt x="2577922" y="1819770"/>
                </a:lnTo>
                <a:lnTo>
                  <a:pt x="2610155" y="1819770"/>
                </a:lnTo>
                <a:lnTo>
                  <a:pt x="2610155" y="1852003"/>
                </a:lnTo>
                <a:lnTo>
                  <a:pt x="2642387" y="1852003"/>
                </a:lnTo>
                <a:lnTo>
                  <a:pt x="2642387" y="1819770"/>
                </a:lnTo>
                <a:lnTo>
                  <a:pt x="2674620" y="1819770"/>
                </a:lnTo>
                <a:lnTo>
                  <a:pt x="2674620" y="1787538"/>
                </a:lnTo>
                <a:lnTo>
                  <a:pt x="2642387" y="1787538"/>
                </a:lnTo>
                <a:lnTo>
                  <a:pt x="2642387" y="1755305"/>
                </a:lnTo>
                <a:lnTo>
                  <a:pt x="2610155" y="1755305"/>
                </a:lnTo>
                <a:close/>
                <a:moveTo>
                  <a:pt x="1613687" y="1989163"/>
                </a:moveTo>
                <a:lnTo>
                  <a:pt x="1613687" y="1956930"/>
                </a:lnTo>
                <a:lnTo>
                  <a:pt x="1645920" y="1956930"/>
                </a:lnTo>
                <a:lnTo>
                  <a:pt x="1645920" y="1924698"/>
                </a:lnTo>
                <a:lnTo>
                  <a:pt x="1613687" y="1924698"/>
                </a:lnTo>
                <a:lnTo>
                  <a:pt x="1613687" y="1892465"/>
                </a:lnTo>
                <a:lnTo>
                  <a:pt x="1581455" y="1892465"/>
                </a:lnTo>
                <a:lnTo>
                  <a:pt x="1581455" y="1924698"/>
                </a:lnTo>
                <a:lnTo>
                  <a:pt x="1549222" y="1924698"/>
                </a:lnTo>
                <a:lnTo>
                  <a:pt x="1549222" y="1956930"/>
                </a:lnTo>
                <a:lnTo>
                  <a:pt x="1581455" y="1956930"/>
                </a:lnTo>
                <a:lnTo>
                  <a:pt x="1581455" y="1989163"/>
                </a:lnTo>
                <a:lnTo>
                  <a:pt x="1613687" y="1989163"/>
                </a:lnTo>
                <a:close/>
                <a:moveTo>
                  <a:pt x="1750847" y="1989163"/>
                </a:moveTo>
                <a:lnTo>
                  <a:pt x="1750847" y="1956930"/>
                </a:lnTo>
                <a:lnTo>
                  <a:pt x="1783080" y="1956930"/>
                </a:lnTo>
                <a:lnTo>
                  <a:pt x="1783080" y="1924698"/>
                </a:lnTo>
                <a:lnTo>
                  <a:pt x="1750847" y="1924698"/>
                </a:lnTo>
                <a:lnTo>
                  <a:pt x="1750847" y="1892465"/>
                </a:lnTo>
                <a:lnTo>
                  <a:pt x="1718615" y="1892465"/>
                </a:lnTo>
                <a:lnTo>
                  <a:pt x="1718615" y="1924698"/>
                </a:lnTo>
                <a:lnTo>
                  <a:pt x="1686382" y="1924698"/>
                </a:lnTo>
                <a:lnTo>
                  <a:pt x="1686382" y="1956930"/>
                </a:lnTo>
                <a:lnTo>
                  <a:pt x="1718615" y="1956930"/>
                </a:lnTo>
                <a:lnTo>
                  <a:pt x="1718615" y="1989163"/>
                </a:lnTo>
                <a:lnTo>
                  <a:pt x="1750847" y="1989163"/>
                </a:lnTo>
                <a:close/>
                <a:moveTo>
                  <a:pt x="3372422" y="868223"/>
                </a:moveTo>
                <a:lnTo>
                  <a:pt x="3388881" y="868223"/>
                </a:lnTo>
                <a:lnTo>
                  <a:pt x="3388881" y="851764"/>
                </a:lnTo>
                <a:lnTo>
                  <a:pt x="3405340" y="851764"/>
                </a:lnTo>
                <a:lnTo>
                  <a:pt x="3405340" y="835304"/>
                </a:lnTo>
                <a:lnTo>
                  <a:pt x="3388881" y="835304"/>
                </a:lnTo>
                <a:lnTo>
                  <a:pt x="3388881" y="818845"/>
                </a:lnTo>
                <a:lnTo>
                  <a:pt x="3372422" y="818845"/>
                </a:lnTo>
                <a:lnTo>
                  <a:pt x="3372422" y="835304"/>
                </a:lnTo>
                <a:lnTo>
                  <a:pt x="3355963" y="835304"/>
                </a:lnTo>
                <a:lnTo>
                  <a:pt x="3355963" y="851764"/>
                </a:lnTo>
                <a:lnTo>
                  <a:pt x="3372422" y="851764"/>
                </a:lnTo>
                <a:lnTo>
                  <a:pt x="3372422" y="868223"/>
                </a:lnTo>
                <a:close/>
                <a:moveTo>
                  <a:pt x="3369335" y="1426121"/>
                </a:moveTo>
                <a:lnTo>
                  <a:pt x="3391967" y="1426121"/>
                </a:lnTo>
                <a:lnTo>
                  <a:pt x="3391967" y="1403490"/>
                </a:lnTo>
                <a:lnTo>
                  <a:pt x="3414598" y="1403490"/>
                </a:lnTo>
                <a:lnTo>
                  <a:pt x="3414598" y="1380858"/>
                </a:lnTo>
                <a:lnTo>
                  <a:pt x="3391967" y="1380858"/>
                </a:lnTo>
                <a:lnTo>
                  <a:pt x="3391967" y="1358227"/>
                </a:lnTo>
                <a:lnTo>
                  <a:pt x="3369335" y="1358227"/>
                </a:lnTo>
                <a:lnTo>
                  <a:pt x="3369335" y="1380858"/>
                </a:lnTo>
                <a:lnTo>
                  <a:pt x="3346704" y="1380858"/>
                </a:lnTo>
                <a:lnTo>
                  <a:pt x="3346704" y="1403490"/>
                </a:lnTo>
                <a:lnTo>
                  <a:pt x="3369335" y="1403490"/>
                </a:lnTo>
                <a:lnTo>
                  <a:pt x="3369335" y="1426121"/>
                </a:lnTo>
                <a:close/>
                <a:moveTo>
                  <a:pt x="3370707" y="1148029"/>
                </a:moveTo>
                <a:lnTo>
                  <a:pt x="3390595" y="1148029"/>
                </a:lnTo>
                <a:lnTo>
                  <a:pt x="3390595" y="1127798"/>
                </a:lnTo>
                <a:lnTo>
                  <a:pt x="3410827" y="1127798"/>
                </a:lnTo>
                <a:lnTo>
                  <a:pt x="3410827" y="1107910"/>
                </a:lnTo>
                <a:lnTo>
                  <a:pt x="3390595" y="1107910"/>
                </a:lnTo>
                <a:lnTo>
                  <a:pt x="3390595" y="1087679"/>
                </a:lnTo>
                <a:lnTo>
                  <a:pt x="3370707" y="1087679"/>
                </a:lnTo>
                <a:lnTo>
                  <a:pt x="3370707" y="1107910"/>
                </a:lnTo>
                <a:lnTo>
                  <a:pt x="3350476" y="1107910"/>
                </a:lnTo>
                <a:lnTo>
                  <a:pt x="3350476" y="1127798"/>
                </a:lnTo>
                <a:lnTo>
                  <a:pt x="3370707" y="1127798"/>
                </a:lnTo>
                <a:lnTo>
                  <a:pt x="3370707" y="1148029"/>
                </a:lnTo>
                <a:close/>
                <a:moveTo>
                  <a:pt x="3095701" y="875424"/>
                </a:moveTo>
                <a:lnTo>
                  <a:pt x="3116961" y="875424"/>
                </a:lnTo>
                <a:lnTo>
                  <a:pt x="3116961" y="854164"/>
                </a:lnTo>
                <a:lnTo>
                  <a:pt x="3138221" y="854164"/>
                </a:lnTo>
                <a:lnTo>
                  <a:pt x="3138221" y="832904"/>
                </a:lnTo>
                <a:lnTo>
                  <a:pt x="3116961" y="832904"/>
                </a:lnTo>
                <a:lnTo>
                  <a:pt x="3116961" y="811644"/>
                </a:lnTo>
                <a:lnTo>
                  <a:pt x="3095701" y="811644"/>
                </a:lnTo>
                <a:lnTo>
                  <a:pt x="3095701" y="832904"/>
                </a:lnTo>
                <a:lnTo>
                  <a:pt x="3074441" y="832904"/>
                </a:lnTo>
                <a:lnTo>
                  <a:pt x="3074441" y="854164"/>
                </a:lnTo>
                <a:lnTo>
                  <a:pt x="3095701" y="854164"/>
                </a:lnTo>
                <a:lnTo>
                  <a:pt x="3095701" y="875424"/>
                </a:lnTo>
                <a:close/>
                <a:moveTo>
                  <a:pt x="3416999" y="1654493"/>
                </a:moveTo>
                <a:lnTo>
                  <a:pt x="3392653" y="1654493"/>
                </a:lnTo>
                <a:lnTo>
                  <a:pt x="3392653" y="1630147"/>
                </a:lnTo>
                <a:lnTo>
                  <a:pt x="3368650" y="1630147"/>
                </a:lnTo>
                <a:lnTo>
                  <a:pt x="3368650" y="1654493"/>
                </a:lnTo>
                <a:lnTo>
                  <a:pt x="3344304" y="1654493"/>
                </a:lnTo>
                <a:lnTo>
                  <a:pt x="3344304" y="1678496"/>
                </a:lnTo>
                <a:lnTo>
                  <a:pt x="3368650" y="1678496"/>
                </a:lnTo>
                <a:lnTo>
                  <a:pt x="3368650" y="1702841"/>
                </a:lnTo>
                <a:lnTo>
                  <a:pt x="3392653" y="1702841"/>
                </a:lnTo>
                <a:lnTo>
                  <a:pt x="3392653" y="1678496"/>
                </a:lnTo>
                <a:lnTo>
                  <a:pt x="3416999" y="1678496"/>
                </a:lnTo>
                <a:lnTo>
                  <a:pt x="3416999" y="1654493"/>
                </a:lnTo>
                <a:close/>
                <a:moveTo>
                  <a:pt x="1888007" y="1989163"/>
                </a:moveTo>
                <a:lnTo>
                  <a:pt x="1888007" y="1956930"/>
                </a:lnTo>
                <a:lnTo>
                  <a:pt x="1920240" y="1956930"/>
                </a:lnTo>
                <a:lnTo>
                  <a:pt x="1920240" y="1924698"/>
                </a:lnTo>
                <a:lnTo>
                  <a:pt x="1888007" y="1924698"/>
                </a:lnTo>
                <a:lnTo>
                  <a:pt x="1888007" y="1892465"/>
                </a:lnTo>
                <a:lnTo>
                  <a:pt x="1855775" y="1892465"/>
                </a:lnTo>
                <a:lnTo>
                  <a:pt x="1855775" y="1924698"/>
                </a:lnTo>
                <a:lnTo>
                  <a:pt x="1823542" y="1924698"/>
                </a:lnTo>
                <a:lnTo>
                  <a:pt x="1823542" y="1956930"/>
                </a:lnTo>
                <a:lnTo>
                  <a:pt x="1855775" y="1956930"/>
                </a:lnTo>
                <a:lnTo>
                  <a:pt x="1855775" y="1989163"/>
                </a:lnTo>
                <a:lnTo>
                  <a:pt x="1888007" y="1989163"/>
                </a:lnTo>
                <a:close/>
                <a:moveTo>
                  <a:pt x="2686622" y="319583"/>
                </a:moveTo>
                <a:lnTo>
                  <a:pt x="2703081" y="319583"/>
                </a:lnTo>
                <a:lnTo>
                  <a:pt x="2703081" y="303124"/>
                </a:lnTo>
                <a:lnTo>
                  <a:pt x="2719540" y="303124"/>
                </a:lnTo>
                <a:lnTo>
                  <a:pt x="2719540" y="286664"/>
                </a:lnTo>
                <a:lnTo>
                  <a:pt x="2703081" y="286664"/>
                </a:lnTo>
                <a:lnTo>
                  <a:pt x="2703081" y="270205"/>
                </a:lnTo>
                <a:lnTo>
                  <a:pt x="2686622" y="270205"/>
                </a:lnTo>
                <a:lnTo>
                  <a:pt x="2686622" y="286664"/>
                </a:lnTo>
                <a:lnTo>
                  <a:pt x="2670163" y="286664"/>
                </a:lnTo>
                <a:lnTo>
                  <a:pt x="2670163" y="303124"/>
                </a:lnTo>
                <a:lnTo>
                  <a:pt x="2686622" y="303124"/>
                </a:lnTo>
                <a:lnTo>
                  <a:pt x="2686622" y="319583"/>
                </a:lnTo>
                <a:close/>
                <a:moveTo>
                  <a:pt x="2683879" y="602132"/>
                </a:moveTo>
                <a:lnTo>
                  <a:pt x="2705824" y="602132"/>
                </a:lnTo>
                <a:lnTo>
                  <a:pt x="2705824" y="580187"/>
                </a:lnTo>
                <a:lnTo>
                  <a:pt x="2727770" y="580187"/>
                </a:lnTo>
                <a:lnTo>
                  <a:pt x="2727770" y="558241"/>
                </a:lnTo>
                <a:lnTo>
                  <a:pt x="2705824" y="558241"/>
                </a:lnTo>
                <a:lnTo>
                  <a:pt x="2705824" y="536296"/>
                </a:lnTo>
                <a:lnTo>
                  <a:pt x="2683879" y="536296"/>
                </a:lnTo>
                <a:lnTo>
                  <a:pt x="2683879" y="558241"/>
                </a:lnTo>
                <a:lnTo>
                  <a:pt x="2661933" y="558241"/>
                </a:lnTo>
                <a:lnTo>
                  <a:pt x="2661933" y="580187"/>
                </a:lnTo>
                <a:lnTo>
                  <a:pt x="2683879" y="580187"/>
                </a:lnTo>
                <a:lnTo>
                  <a:pt x="2683879" y="602132"/>
                </a:lnTo>
                <a:close/>
                <a:moveTo>
                  <a:pt x="2619413" y="178651"/>
                </a:moveTo>
                <a:lnTo>
                  <a:pt x="2633129" y="178651"/>
                </a:lnTo>
                <a:lnTo>
                  <a:pt x="2633129" y="164592"/>
                </a:lnTo>
                <a:lnTo>
                  <a:pt x="2647188" y="164592"/>
                </a:lnTo>
                <a:lnTo>
                  <a:pt x="2647188" y="150876"/>
                </a:lnTo>
                <a:lnTo>
                  <a:pt x="2633129" y="150876"/>
                </a:lnTo>
                <a:lnTo>
                  <a:pt x="2633129" y="136817"/>
                </a:lnTo>
                <a:lnTo>
                  <a:pt x="2619413" y="136817"/>
                </a:lnTo>
                <a:lnTo>
                  <a:pt x="2619413" y="150876"/>
                </a:lnTo>
                <a:lnTo>
                  <a:pt x="2605354" y="150876"/>
                </a:lnTo>
                <a:lnTo>
                  <a:pt x="2605354" y="164592"/>
                </a:lnTo>
                <a:lnTo>
                  <a:pt x="2619413" y="164592"/>
                </a:lnTo>
                <a:lnTo>
                  <a:pt x="2619413" y="178651"/>
                </a:lnTo>
                <a:close/>
                <a:moveTo>
                  <a:pt x="2754173" y="459829"/>
                </a:moveTo>
                <a:lnTo>
                  <a:pt x="2772689" y="459829"/>
                </a:lnTo>
                <a:lnTo>
                  <a:pt x="2772689" y="441312"/>
                </a:lnTo>
                <a:lnTo>
                  <a:pt x="2791206" y="441312"/>
                </a:lnTo>
                <a:lnTo>
                  <a:pt x="2791206" y="422796"/>
                </a:lnTo>
                <a:lnTo>
                  <a:pt x="2772689" y="422796"/>
                </a:lnTo>
                <a:lnTo>
                  <a:pt x="2772689" y="404279"/>
                </a:lnTo>
                <a:lnTo>
                  <a:pt x="2754173" y="404279"/>
                </a:lnTo>
                <a:lnTo>
                  <a:pt x="2754173" y="422796"/>
                </a:lnTo>
                <a:lnTo>
                  <a:pt x="2735656" y="422796"/>
                </a:lnTo>
                <a:lnTo>
                  <a:pt x="2735656" y="441312"/>
                </a:lnTo>
                <a:lnTo>
                  <a:pt x="2754173" y="441312"/>
                </a:lnTo>
                <a:lnTo>
                  <a:pt x="2754173" y="459829"/>
                </a:lnTo>
                <a:close/>
                <a:moveTo>
                  <a:pt x="3049753" y="944347"/>
                </a:moveTo>
                <a:lnTo>
                  <a:pt x="3025750" y="944347"/>
                </a:lnTo>
                <a:lnTo>
                  <a:pt x="3025750" y="968693"/>
                </a:lnTo>
                <a:lnTo>
                  <a:pt x="3001404" y="968693"/>
                </a:lnTo>
                <a:lnTo>
                  <a:pt x="3001404" y="992696"/>
                </a:lnTo>
                <a:lnTo>
                  <a:pt x="3025750" y="992696"/>
                </a:lnTo>
                <a:lnTo>
                  <a:pt x="3025750" y="1017041"/>
                </a:lnTo>
                <a:lnTo>
                  <a:pt x="3049753" y="1017041"/>
                </a:lnTo>
                <a:lnTo>
                  <a:pt x="3049753" y="992696"/>
                </a:lnTo>
                <a:lnTo>
                  <a:pt x="3074099" y="992696"/>
                </a:lnTo>
                <a:lnTo>
                  <a:pt x="3074099" y="968693"/>
                </a:lnTo>
                <a:lnTo>
                  <a:pt x="3049753" y="968693"/>
                </a:lnTo>
                <a:lnTo>
                  <a:pt x="3049753" y="944347"/>
                </a:lnTo>
                <a:close/>
                <a:moveTo>
                  <a:pt x="2616327" y="462229"/>
                </a:moveTo>
                <a:lnTo>
                  <a:pt x="2636215" y="462229"/>
                </a:lnTo>
                <a:lnTo>
                  <a:pt x="2636215" y="441998"/>
                </a:lnTo>
                <a:lnTo>
                  <a:pt x="2656447" y="441998"/>
                </a:lnTo>
                <a:lnTo>
                  <a:pt x="2656447" y="422110"/>
                </a:lnTo>
                <a:lnTo>
                  <a:pt x="2636215" y="422110"/>
                </a:lnTo>
                <a:lnTo>
                  <a:pt x="2636215" y="401879"/>
                </a:lnTo>
                <a:lnTo>
                  <a:pt x="2616327" y="401879"/>
                </a:lnTo>
                <a:lnTo>
                  <a:pt x="2616327" y="422110"/>
                </a:lnTo>
                <a:lnTo>
                  <a:pt x="2596096" y="422110"/>
                </a:lnTo>
                <a:lnTo>
                  <a:pt x="2596096" y="441998"/>
                </a:lnTo>
                <a:lnTo>
                  <a:pt x="2616327" y="441998"/>
                </a:lnTo>
                <a:lnTo>
                  <a:pt x="2616327" y="462229"/>
                </a:lnTo>
                <a:close/>
                <a:moveTo>
                  <a:pt x="2546033" y="604190"/>
                </a:moveTo>
                <a:lnTo>
                  <a:pt x="2569350" y="604190"/>
                </a:lnTo>
                <a:lnTo>
                  <a:pt x="2569350" y="580873"/>
                </a:lnTo>
                <a:lnTo>
                  <a:pt x="2592667" y="580873"/>
                </a:lnTo>
                <a:lnTo>
                  <a:pt x="2592667" y="557555"/>
                </a:lnTo>
                <a:lnTo>
                  <a:pt x="2569350" y="557555"/>
                </a:lnTo>
                <a:lnTo>
                  <a:pt x="2569350" y="534238"/>
                </a:lnTo>
                <a:lnTo>
                  <a:pt x="2546033" y="534238"/>
                </a:lnTo>
                <a:lnTo>
                  <a:pt x="2546033" y="557555"/>
                </a:lnTo>
                <a:lnTo>
                  <a:pt x="2522716" y="557555"/>
                </a:lnTo>
                <a:lnTo>
                  <a:pt x="2522716" y="580873"/>
                </a:lnTo>
                <a:lnTo>
                  <a:pt x="2546033" y="580873"/>
                </a:lnTo>
                <a:lnTo>
                  <a:pt x="2546033" y="604190"/>
                </a:lnTo>
                <a:close/>
                <a:moveTo>
                  <a:pt x="2775433" y="670712"/>
                </a:moveTo>
                <a:lnTo>
                  <a:pt x="2751430" y="670712"/>
                </a:lnTo>
                <a:lnTo>
                  <a:pt x="2751430" y="694373"/>
                </a:lnTo>
                <a:lnTo>
                  <a:pt x="2727770" y="694373"/>
                </a:lnTo>
                <a:lnTo>
                  <a:pt x="2727770" y="718376"/>
                </a:lnTo>
                <a:lnTo>
                  <a:pt x="2751430" y="718376"/>
                </a:lnTo>
                <a:lnTo>
                  <a:pt x="2751430" y="742036"/>
                </a:lnTo>
                <a:lnTo>
                  <a:pt x="2775433" y="742036"/>
                </a:lnTo>
                <a:lnTo>
                  <a:pt x="2775433" y="718376"/>
                </a:lnTo>
                <a:lnTo>
                  <a:pt x="2799093" y="718376"/>
                </a:lnTo>
                <a:lnTo>
                  <a:pt x="2799093" y="694373"/>
                </a:lnTo>
                <a:lnTo>
                  <a:pt x="2775433" y="694373"/>
                </a:lnTo>
                <a:lnTo>
                  <a:pt x="2775433" y="670712"/>
                </a:lnTo>
                <a:close/>
                <a:moveTo>
                  <a:pt x="2481568" y="180365"/>
                </a:moveTo>
                <a:lnTo>
                  <a:pt x="2496655" y="180365"/>
                </a:lnTo>
                <a:lnTo>
                  <a:pt x="2496655" y="165278"/>
                </a:lnTo>
                <a:lnTo>
                  <a:pt x="2511743" y="165278"/>
                </a:lnTo>
                <a:lnTo>
                  <a:pt x="2511743" y="150190"/>
                </a:lnTo>
                <a:lnTo>
                  <a:pt x="2496655" y="150190"/>
                </a:lnTo>
                <a:lnTo>
                  <a:pt x="2496655" y="135103"/>
                </a:lnTo>
                <a:lnTo>
                  <a:pt x="2481568" y="135103"/>
                </a:lnTo>
                <a:lnTo>
                  <a:pt x="2481568" y="150190"/>
                </a:lnTo>
                <a:lnTo>
                  <a:pt x="2466480" y="150190"/>
                </a:lnTo>
                <a:lnTo>
                  <a:pt x="2466480" y="165278"/>
                </a:lnTo>
                <a:lnTo>
                  <a:pt x="2481568" y="165278"/>
                </a:lnTo>
                <a:lnTo>
                  <a:pt x="2481568" y="180365"/>
                </a:lnTo>
                <a:close/>
                <a:moveTo>
                  <a:pt x="2548776" y="321297"/>
                </a:moveTo>
                <a:lnTo>
                  <a:pt x="2566607" y="321297"/>
                </a:lnTo>
                <a:lnTo>
                  <a:pt x="2566607" y="303809"/>
                </a:lnTo>
                <a:lnTo>
                  <a:pt x="2584094" y="303809"/>
                </a:lnTo>
                <a:lnTo>
                  <a:pt x="2584094" y="285979"/>
                </a:lnTo>
                <a:lnTo>
                  <a:pt x="2566607" y="285979"/>
                </a:lnTo>
                <a:lnTo>
                  <a:pt x="2566607" y="268491"/>
                </a:lnTo>
                <a:lnTo>
                  <a:pt x="2548776" y="268491"/>
                </a:lnTo>
                <a:lnTo>
                  <a:pt x="2548776" y="285979"/>
                </a:lnTo>
                <a:lnTo>
                  <a:pt x="2531288" y="285979"/>
                </a:lnTo>
                <a:lnTo>
                  <a:pt x="2531288" y="303809"/>
                </a:lnTo>
                <a:lnTo>
                  <a:pt x="2548776" y="303809"/>
                </a:lnTo>
                <a:lnTo>
                  <a:pt x="2548776" y="321297"/>
                </a:lnTo>
                <a:close/>
                <a:moveTo>
                  <a:pt x="2757259" y="176594"/>
                </a:moveTo>
                <a:lnTo>
                  <a:pt x="2769604" y="176594"/>
                </a:lnTo>
                <a:lnTo>
                  <a:pt x="2769604" y="163906"/>
                </a:lnTo>
                <a:lnTo>
                  <a:pt x="2782291" y="163906"/>
                </a:lnTo>
                <a:lnTo>
                  <a:pt x="2782291" y="151562"/>
                </a:lnTo>
                <a:lnTo>
                  <a:pt x="2769604" y="151562"/>
                </a:lnTo>
                <a:lnTo>
                  <a:pt x="2769604" y="138875"/>
                </a:lnTo>
                <a:lnTo>
                  <a:pt x="2757259" y="138875"/>
                </a:lnTo>
                <a:lnTo>
                  <a:pt x="2757259" y="151562"/>
                </a:lnTo>
                <a:lnTo>
                  <a:pt x="2744572" y="151562"/>
                </a:lnTo>
                <a:lnTo>
                  <a:pt x="2744572" y="163906"/>
                </a:lnTo>
                <a:lnTo>
                  <a:pt x="2757259" y="163906"/>
                </a:lnTo>
                <a:lnTo>
                  <a:pt x="2757259" y="176594"/>
                </a:lnTo>
                <a:close/>
                <a:moveTo>
                  <a:pt x="2821724" y="600075"/>
                </a:moveTo>
                <a:lnTo>
                  <a:pt x="2842298" y="600075"/>
                </a:lnTo>
                <a:lnTo>
                  <a:pt x="2842298" y="579501"/>
                </a:lnTo>
                <a:lnTo>
                  <a:pt x="2862872" y="579501"/>
                </a:lnTo>
                <a:lnTo>
                  <a:pt x="2862872" y="558927"/>
                </a:lnTo>
                <a:lnTo>
                  <a:pt x="2842298" y="558927"/>
                </a:lnTo>
                <a:lnTo>
                  <a:pt x="2842298" y="538353"/>
                </a:lnTo>
                <a:lnTo>
                  <a:pt x="2821724" y="538353"/>
                </a:lnTo>
                <a:lnTo>
                  <a:pt x="2821724" y="558927"/>
                </a:lnTo>
                <a:lnTo>
                  <a:pt x="2801150" y="558927"/>
                </a:lnTo>
                <a:lnTo>
                  <a:pt x="2801150" y="579501"/>
                </a:lnTo>
                <a:lnTo>
                  <a:pt x="2821724" y="579501"/>
                </a:lnTo>
                <a:lnTo>
                  <a:pt x="2821724" y="600075"/>
                </a:lnTo>
                <a:close/>
                <a:moveTo>
                  <a:pt x="2980830" y="808215"/>
                </a:moveTo>
                <a:lnTo>
                  <a:pt x="2957513" y="808215"/>
                </a:lnTo>
                <a:lnTo>
                  <a:pt x="2957513" y="831875"/>
                </a:lnTo>
                <a:lnTo>
                  <a:pt x="2933852" y="831875"/>
                </a:lnTo>
                <a:lnTo>
                  <a:pt x="2933852" y="855193"/>
                </a:lnTo>
                <a:lnTo>
                  <a:pt x="2957513" y="855193"/>
                </a:lnTo>
                <a:lnTo>
                  <a:pt x="2957513" y="878853"/>
                </a:lnTo>
                <a:lnTo>
                  <a:pt x="2980830" y="878853"/>
                </a:lnTo>
                <a:lnTo>
                  <a:pt x="2980830" y="855193"/>
                </a:lnTo>
                <a:lnTo>
                  <a:pt x="3004490" y="855193"/>
                </a:lnTo>
                <a:lnTo>
                  <a:pt x="3004490" y="831875"/>
                </a:lnTo>
                <a:lnTo>
                  <a:pt x="2980830" y="831875"/>
                </a:lnTo>
                <a:lnTo>
                  <a:pt x="2980830" y="808215"/>
                </a:lnTo>
                <a:close/>
                <a:moveTo>
                  <a:pt x="2962656" y="314439"/>
                </a:moveTo>
                <a:lnTo>
                  <a:pt x="2975686" y="314439"/>
                </a:lnTo>
                <a:lnTo>
                  <a:pt x="2975686" y="301409"/>
                </a:lnTo>
                <a:lnTo>
                  <a:pt x="2988716" y="301409"/>
                </a:lnTo>
                <a:lnTo>
                  <a:pt x="2988716" y="288379"/>
                </a:lnTo>
                <a:lnTo>
                  <a:pt x="2975686" y="288379"/>
                </a:lnTo>
                <a:lnTo>
                  <a:pt x="2975686" y="275349"/>
                </a:lnTo>
                <a:lnTo>
                  <a:pt x="2962656" y="275349"/>
                </a:lnTo>
                <a:lnTo>
                  <a:pt x="2962656" y="288379"/>
                </a:lnTo>
                <a:lnTo>
                  <a:pt x="2949626" y="288379"/>
                </a:lnTo>
                <a:lnTo>
                  <a:pt x="2949626" y="301409"/>
                </a:lnTo>
                <a:lnTo>
                  <a:pt x="2962656" y="301409"/>
                </a:lnTo>
                <a:lnTo>
                  <a:pt x="2962656" y="314439"/>
                </a:lnTo>
                <a:close/>
                <a:moveTo>
                  <a:pt x="3030208" y="454685"/>
                </a:moveTo>
                <a:lnTo>
                  <a:pt x="3045295" y="454685"/>
                </a:lnTo>
                <a:lnTo>
                  <a:pt x="3045295" y="439598"/>
                </a:lnTo>
                <a:lnTo>
                  <a:pt x="3060383" y="439598"/>
                </a:lnTo>
                <a:lnTo>
                  <a:pt x="3060383" y="424510"/>
                </a:lnTo>
                <a:lnTo>
                  <a:pt x="3045295" y="424510"/>
                </a:lnTo>
                <a:lnTo>
                  <a:pt x="3045295" y="409423"/>
                </a:lnTo>
                <a:lnTo>
                  <a:pt x="3030208" y="409423"/>
                </a:lnTo>
                <a:lnTo>
                  <a:pt x="3030208" y="424510"/>
                </a:lnTo>
                <a:lnTo>
                  <a:pt x="3015120" y="424510"/>
                </a:lnTo>
                <a:lnTo>
                  <a:pt x="3015120" y="439598"/>
                </a:lnTo>
                <a:lnTo>
                  <a:pt x="3030208" y="439598"/>
                </a:lnTo>
                <a:lnTo>
                  <a:pt x="3030208" y="454685"/>
                </a:lnTo>
                <a:close/>
                <a:moveTo>
                  <a:pt x="3027807" y="736549"/>
                </a:moveTo>
                <a:lnTo>
                  <a:pt x="3047695" y="736549"/>
                </a:lnTo>
                <a:lnTo>
                  <a:pt x="3047695" y="716318"/>
                </a:lnTo>
                <a:lnTo>
                  <a:pt x="3067927" y="716318"/>
                </a:lnTo>
                <a:lnTo>
                  <a:pt x="3067927" y="696430"/>
                </a:lnTo>
                <a:lnTo>
                  <a:pt x="3047695" y="696430"/>
                </a:lnTo>
                <a:lnTo>
                  <a:pt x="3047695" y="676199"/>
                </a:lnTo>
                <a:lnTo>
                  <a:pt x="3027807" y="676199"/>
                </a:lnTo>
                <a:lnTo>
                  <a:pt x="3027807" y="696430"/>
                </a:lnTo>
                <a:lnTo>
                  <a:pt x="3007576" y="696430"/>
                </a:lnTo>
                <a:lnTo>
                  <a:pt x="3007576" y="716318"/>
                </a:lnTo>
                <a:lnTo>
                  <a:pt x="3027807" y="716318"/>
                </a:lnTo>
                <a:lnTo>
                  <a:pt x="3027807" y="736549"/>
                </a:lnTo>
                <a:close/>
                <a:moveTo>
                  <a:pt x="2889619" y="739635"/>
                </a:moveTo>
                <a:lnTo>
                  <a:pt x="2911564" y="739635"/>
                </a:lnTo>
                <a:lnTo>
                  <a:pt x="2911564" y="717347"/>
                </a:lnTo>
                <a:lnTo>
                  <a:pt x="2933852" y="717347"/>
                </a:lnTo>
                <a:lnTo>
                  <a:pt x="2933852" y="695401"/>
                </a:lnTo>
                <a:lnTo>
                  <a:pt x="2911564" y="695401"/>
                </a:lnTo>
                <a:lnTo>
                  <a:pt x="2911564" y="673113"/>
                </a:lnTo>
                <a:lnTo>
                  <a:pt x="2889619" y="673113"/>
                </a:lnTo>
                <a:lnTo>
                  <a:pt x="2889619" y="695401"/>
                </a:lnTo>
                <a:lnTo>
                  <a:pt x="2867330" y="695401"/>
                </a:lnTo>
                <a:lnTo>
                  <a:pt x="2867330" y="717347"/>
                </a:lnTo>
                <a:lnTo>
                  <a:pt x="2889619" y="717347"/>
                </a:lnTo>
                <a:lnTo>
                  <a:pt x="2889619" y="739635"/>
                </a:lnTo>
                <a:close/>
                <a:moveTo>
                  <a:pt x="2824468" y="317183"/>
                </a:moveTo>
                <a:lnTo>
                  <a:pt x="2839555" y="317183"/>
                </a:lnTo>
                <a:lnTo>
                  <a:pt x="2839555" y="302438"/>
                </a:lnTo>
                <a:lnTo>
                  <a:pt x="2854300" y="302438"/>
                </a:lnTo>
                <a:lnTo>
                  <a:pt x="2854300" y="287350"/>
                </a:lnTo>
                <a:lnTo>
                  <a:pt x="2839555" y="287350"/>
                </a:lnTo>
                <a:lnTo>
                  <a:pt x="2839555" y="272606"/>
                </a:lnTo>
                <a:lnTo>
                  <a:pt x="2824468" y="272606"/>
                </a:lnTo>
                <a:lnTo>
                  <a:pt x="2824468" y="287350"/>
                </a:lnTo>
                <a:lnTo>
                  <a:pt x="2809723" y="287350"/>
                </a:lnTo>
                <a:lnTo>
                  <a:pt x="2809723" y="302438"/>
                </a:lnTo>
                <a:lnTo>
                  <a:pt x="2824468" y="302438"/>
                </a:lnTo>
                <a:lnTo>
                  <a:pt x="2824468" y="317183"/>
                </a:lnTo>
                <a:close/>
                <a:moveTo>
                  <a:pt x="2892019" y="457429"/>
                </a:moveTo>
                <a:lnTo>
                  <a:pt x="2909164" y="457429"/>
                </a:lnTo>
                <a:lnTo>
                  <a:pt x="2909164" y="440627"/>
                </a:lnTo>
                <a:lnTo>
                  <a:pt x="2925966" y="440627"/>
                </a:lnTo>
                <a:lnTo>
                  <a:pt x="2925966" y="423482"/>
                </a:lnTo>
                <a:lnTo>
                  <a:pt x="2909164" y="423482"/>
                </a:lnTo>
                <a:lnTo>
                  <a:pt x="2909164" y="406679"/>
                </a:lnTo>
                <a:lnTo>
                  <a:pt x="2892019" y="406679"/>
                </a:lnTo>
                <a:lnTo>
                  <a:pt x="2892019" y="423482"/>
                </a:lnTo>
                <a:lnTo>
                  <a:pt x="2875217" y="423482"/>
                </a:lnTo>
                <a:lnTo>
                  <a:pt x="2875217" y="440627"/>
                </a:lnTo>
                <a:lnTo>
                  <a:pt x="2892019" y="440627"/>
                </a:lnTo>
                <a:lnTo>
                  <a:pt x="2892019" y="457429"/>
                </a:lnTo>
                <a:close/>
                <a:moveTo>
                  <a:pt x="2959913" y="597332"/>
                </a:moveTo>
                <a:lnTo>
                  <a:pt x="2978429" y="597332"/>
                </a:lnTo>
                <a:lnTo>
                  <a:pt x="2978429" y="578472"/>
                </a:lnTo>
                <a:lnTo>
                  <a:pt x="2997289" y="578472"/>
                </a:lnTo>
                <a:lnTo>
                  <a:pt x="2997289" y="559956"/>
                </a:lnTo>
                <a:lnTo>
                  <a:pt x="2978429" y="559956"/>
                </a:lnTo>
                <a:lnTo>
                  <a:pt x="2978429" y="541096"/>
                </a:lnTo>
                <a:lnTo>
                  <a:pt x="2959913" y="541096"/>
                </a:lnTo>
                <a:lnTo>
                  <a:pt x="2959913" y="559956"/>
                </a:lnTo>
                <a:lnTo>
                  <a:pt x="2941054" y="559956"/>
                </a:lnTo>
                <a:lnTo>
                  <a:pt x="2941054" y="578472"/>
                </a:lnTo>
                <a:lnTo>
                  <a:pt x="2959913" y="578472"/>
                </a:lnTo>
                <a:lnTo>
                  <a:pt x="2959913" y="597332"/>
                </a:lnTo>
                <a:close/>
                <a:moveTo>
                  <a:pt x="2230907" y="2126323"/>
                </a:moveTo>
                <a:lnTo>
                  <a:pt x="2230907" y="2094090"/>
                </a:lnTo>
                <a:lnTo>
                  <a:pt x="2263140" y="2094090"/>
                </a:lnTo>
                <a:lnTo>
                  <a:pt x="2263140" y="2061858"/>
                </a:lnTo>
                <a:lnTo>
                  <a:pt x="2230907" y="2061858"/>
                </a:lnTo>
                <a:lnTo>
                  <a:pt x="2230907" y="2029625"/>
                </a:lnTo>
                <a:lnTo>
                  <a:pt x="2198675" y="2029625"/>
                </a:lnTo>
                <a:lnTo>
                  <a:pt x="2198675" y="2061858"/>
                </a:lnTo>
                <a:lnTo>
                  <a:pt x="2166442" y="2061858"/>
                </a:lnTo>
                <a:lnTo>
                  <a:pt x="2166442" y="2094090"/>
                </a:lnTo>
                <a:lnTo>
                  <a:pt x="2198675" y="2094090"/>
                </a:lnTo>
                <a:lnTo>
                  <a:pt x="2198675" y="2126323"/>
                </a:lnTo>
                <a:lnTo>
                  <a:pt x="2230907" y="2126323"/>
                </a:lnTo>
                <a:close/>
                <a:moveTo>
                  <a:pt x="1476527" y="1989163"/>
                </a:moveTo>
                <a:lnTo>
                  <a:pt x="1476527" y="1956930"/>
                </a:lnTo>
                <a:lnTo>
                  <a:pt x="1508760" y="1956930"/>
                </a:lnTo>
                <a:lnTo>
                  <a:pt x="1508760" y="1924698"/>
                </a:lnTo>
                <a:lnTo>
                  <a:pt x="1476527" y="1924698"/>
                </a:lnTo>
                <a:lnTo>
                  <a:pt x="1476527" y="1892465"/>
                </a:lnTo>
                <a:lnTo>
                  <a:pt x="1444295" y="1892465"/>
                </a:lnTo>
                <a:lnTo>
                  <a:pt x="1444295" y="1924698"/>
                </a:lnTo>
                <a:lnTo>
                  <a:pt x="1412062" y="1924698"/>
                </a:lnTo>
                <a:lnTo>
                  <a:pt x="1412062" y="1956930"/>
                </a:lnTo>
                <a:lnTo>
                  <a:pt x="1444295" y="1956930"/>
                </a:lnTo>
                <a:lnTo>
                  <a:pt x="1444295" y="1989163"/>
                </a:lnTo>
                <a:lnTo>
                  <a:pt x="1476527" y="1989163"/>
                </a:lnTo>
                <a:close/>
                <a:moveTo>
                  <a:pt x="1545107" y="2126323"/>
                </a:moveTo>
                <a:lnTo>
                  <a:pt x="1545107" y="2094090"/>
                </a:lnTo>
                <a:lnTo>
                  <a:pt x="1577340" y="2094090"/>
                </a:lnTo>
                <a:lnTo>
                  <a:pt x="1577340" y="2061858"/>
                </a:lnTo>
                <a:lnTo>
                  <a:pt x="1545107" y="2061858"/>
                </a:lnTo>
                <a:lnTo>
                  <a:pt x="1545107" y="2029625"/>
                </a:lnTo>
                <a:lnTo>
                  <a:pt x="1512875" y="2029625"/>
                </a:lnTo>
                <a:lnTo>
                  <a:pt x="1512875" y="2061858"/>
                </a:lnTo>
                <a:lnTo>
                  <a:pt x="1480642" y="2061858"/>
                </a:lnTo>
                <a:lnTo>
                  <a:pt x="1480642" y="2094090"/>
                </a:lnTo>
                <a:lnTo>
                  <a:pt x="1512875" y="2094090"/>
                </a:lnTo>
                <a:lnTo>
                  <a:pt x="1512875" y="2126323"/>
                </a:lnTo>
                <a:lnTo>
                  <a:pt x="1545107" y="2126323"/>
                </a:lnTo>
                <a:close/>
                <a:moveTo>
                  <a:pt x="1613687" y="2263483"/>
                </a:moveTo>
                <a:lnTo>
                  <a:pt x="1613687" y="2231250"/>
                </a:lnTo>
                <a:lnTo>
                  <a:pt x="1645920" y="2231250"/>
                </a:lnTo>
                <a:lnTo>
                  <a:pt x="1645920" y="2199018"/>
                </a:lnTo>
                <a:lnTo>
                  <a:pt x="1613687" y="2199018"/>
                </a:lnTo>
                <a:lnTo>
                  <a:pt x="1613687" y="2166785"/>
                </a:lnTo>
                <a:lnTo>
                  <a:pt x="1581455" y="2166785"/>
                </a:lnTo>
                <a:lnTo>
                  <a:pt x="1581455" y="2199018"/>
                </a:lnTo>
                <a:lnTo>
                  <a:pt x="1549222" y="2199018"/>
                </a:lnTo>
                <a:lnTo>
                  <a:pt x="1549222" y="2231250"/>
                </a:lnTo>
                <a:lnTo>
                  <a:pt x="1581455" y="2231250"/>
                </a:lnTo>
                <a:lnTo>
                  <a:pt x="1581455" y="2263483"/>
                </a:lnTo>
                <a:lnTo>
                  <a:pt x="1613687" y="2263483"/>
                </a:lnTo>
                <a:close/>
                <a:moveTo>
                  <a:pt x="1819427" y="2126323"/>
                </a:moveTo>
                <a:lnTo>
                  <a:pt x="1819427" y="2094090"/>
                </a:lnTo>
                <a:lnTo>
                  <a:pt x="1851660" y="2094090"/>
                </a:lnTo>
                <a:lnTo>
                  <a:pt x="1851660" y="2061858"/>
                </a:lnTo>
                <a:lnTo>
                  <a:pt x="1819427" y="2061858"/>
                </a:lnTo>
                <a:lnTo>
                  <a:pt x="1819427" y="2029625"/>
                </a:lnTo>
                <a:lnTo>
                  <a:pt x="1787195" y="2029625"/>
                </a:lnTo>
                <a:lnTo>
                  <a:pt x="1787195" y="2061858"/>
                </a:lnTo>
                <a:lnTo>
                  <a:pt x="1754962" y="2061858"/>
                </a:lnTo>
                <a:lnTo>
                  <a:pt x="1754962" y="2094090"/>
                </a:lnTo>
                <a:lnTo>
                  <a:pt x="1787195" y="2094090"/>
                </a:lnTo>
                <a:lnTo>
                  <a:pt x="1787195" y="2126323"/>
                </a:lnTo>
                <a:lnTo>
                  <a:pt x="1819427" y="2126323"/>
                </a:lnTo>
                <a:close/>
                <a:moveTo>
                  <a:pt x="1682267" y="2126323"/>
                </a:moveTo>
                <a:lnTo>
                  <a:pt x="1682267" y="2094090"/>
                </a:lnTo>
                <a:lnTo>
                  <a:pt x="1714500" y="2094090"/>
                </a:lnTo>
                <a:lnTo>
                  <a:pt x="1714500" y="2061858"/>
                </a:lnTo>
                <a:lnTo>
                  <a:pt x="1682267" y="2061858"/>
                </a:lnTo>
                <a:lnTo>
                  <a:pt x="1682267" y="2029625"/>
                </a:lnTo>
                <a:lnTo>
                  <a:pt x="1650035" y="2029625"/>
                </a:lnTo>
                <a:lnTo>
                  <a:pt x="1650035" y="2061858"/>
                </a:lnTo>
                <a:lnTo>
                  <a:pt x="1617802" y="2061858"/>
                </a:lnTo>
                <a:lnTo>
                  <a:pt x="1617802" y="2094090"/>
                </a:lnTo>
                <a:lnTo>
                  <a:pt x="1650035" y="2094090"/>
                </a:lnTo>
                <a:lnTo>
                  <a:pt x="1650035" y="2126323"/>
                </a:lnTo>
                <a:lnTo>
                  <a:pt x="1682267" y="2126323"/>
                </a:lnTo>
                <a:close/>
                <a:moveTo>
                  <a:pt x="1750847" y="2263483"/>
                </a:moveTo>
                <a:lnTo>
                  <a:pt x="1750847" y="2231250"/>
                </a:lnTo>
                <a:lnTo>
                  <a:pt x="1783080" y="2231250"/>
                </a:lnTo>
                <a:lnTo>
                  <a:pt x="1783080" y="2199018"/>
                </a:lnTo>
                <a:lnTo>
                  <a:pt x="1750847" y="2199018"/>
                </a:lnTo>
                <a:lnTo>
                  <a:pt x="1750847" y="2166785"/>
                </a:lnTo>
                <a:lnTo>
                  <a:pt x="1718615" y="2166785"/>
                </a:lnTo>
                <a:lnTo>
                  <a:pt x="1718615" y="2199018"/>
                </a:lnTo>
                <a:lnTo>
                  <a:pt x="1686382" y="2199018"/>
                </a:lnTo>
                <a:lnTo>
                  <a:pt x="1686382" y="2231250"/>
                </a:lnTo>
                <a:lnTo>
                  <a:pt x="1718615" y="2231250"/>
                </a:lnTo>
                <a:lnTo>
                  <a:pt x="1718615" y="2263483"/>
                </a:lnTo>
                <a:lnTo>
                  <a:pt x="1750847" y="2263483"/>
                </a:lnTo>
                <a:close/>
                <a:moveTo>
                  <a:pt x="1407947" y="2126323"/>
                </a:moveTo>
                <a:lnTo>
                  <a:pt x="1407947" y="2094090"/>
                </a:lnTo>
                <a:lnTo>
                  <a:pt x="1440180" y="2094090"/>
                </a:lnTo>
                <a:lnTo>
                  <a:pt x="1440180" y="2061858"/>
                </a:lnTo>
                <a:lnTo>
                  <a:pt x="1407947" y="2061858"/>
                </a:lnTo>
                <a:lnTo>
                  <a:pt x="1407947" y="2029625"/>
                </a:lnTo>
                <a:lnTo>
                  <a:pt x="1375715" y="2029625"/>
                </a:lnTo>
                <a:lnTo>
                  <a:pt x="1375715" y="2061858"/>
                </a:lnTo>
                <a:lnTo>
                  <a:pt x="1343482" y="2061858"/>
                </a:lnTo>
                <a:lnTo>
                  <a:pt x="1343482" y="2094090"/>
                </a:lnTo>
                <a:lnTo>
                  <a:pt x="1375715" y="2094090"/>
                </a:lnTo>
                <a:lnTo>
                  <a:pt x="1375715" y="2126323"/>
                </a:lnTo>
                <a:lnTo>
                  <a:pt x="1407947" y="2126323"/>
                </a:lnTo>
                <a:close/>
                <a:moveTo>
                  <a:pt x="1202207" y="1989163"/>
                </a:moveTo>
                <a:lnTo>
                  <a:pt x="1202207" y="1956930"/>
                </a:lnTo>
                <a:lnTo>
                  <a:pt x="1234440" y="1956930"/>
                </a:lnTo>
                <a:lnTo>
                  <a:pt x="1234440" y="1924698"/>
                </a:lnTo>
                <a:lnTo>
                  <a:pt x="1202207" y="1924698"/>
                </a:lnTo>
                <a:lnTo>
                  <a:pt x="1202207" y="1892465"/>
                </a:lnTo>
                <a:lnTo>
                  <a:pt x="1169975" y="1892465"/>
                </a:lnTo>
                <a:lnTo>
                  <a:pt x="1169975" y="1924698"/>
                </a:lnTo>
                <a:lnTo>
                  <a:pt x="1137742" y="1924698"/>
                </a:lnTo>
                <a:lnTo>
                  <a:pt x="1137742" y="1956930"/>
                </a:lnTo>
                <a:lnTo>
                  <a:pt x="1169975" y="1956930"/>
                </a:lnTo>
                <a:lnTo>
                  <a:pt x="1169975" y="1989163"/>
                </a:lnTo>
                <a:lnTo>
                  <a:pt x="1202207" y="1989163"/>
                </a:lnTo>
                <a:close/>
                <a:moveTo>
                  <a:pt x="1270787" y="2126323"/>
                </a:moveTo>
                <a:lnTo>
                  <a:pt x="1270787" y="2094090"/>
                </a:lnTo>
                <a:lnTo>
                  <a:pt x="1303020" y="2094090"/>
                </a:lnTo>
                <a:lnTo>
                  <a:pt x="1303020" y="2061858"/>
                </a:lnTo>
                <a:lnTo>
                  <a:pt x="1270787" y="2061858"/>
                </a:lnTo>
                <a:lnTo>
                  <a:pt x="1270787" y="2029625"/>
                </a:lnTo>
                <a:lnTo>
                  <a:pt x="1238555" y="2029625"/>
                </a:lnTo>
                <a:lnTo>
                  <a:pt x="1238555" y="2061858"/>
                </a:lnTo>
                <a:lnTo>
                  <a:pt x="1206322" y="2061858"/>
                </a:lnTo>
                <a:lnTo>
                  <a:pt x="1206322" y="2094090"/>
                </a:lnTo>
                <a:lnTo>
                  <a:pt x="1238555" y="2094090"/>
                </a:lnTo>
                <a:lnTo>
                  <a:pt x="1238555" y="2126323"/>
                </a:lnTo>
                <a:lnTo>
                  <a:pt x="1270787" y="2126323"/>
                </a:lnTo>
                <a:close/>
                <a:moveTo>
                  <a:pt x="1339367" y="1989163"/>
                </a:moveTo>
                <a:lnTo>
                  <a:pt x="1339367" y="1956930"/>
                </a:lnTo>
                <a:lnTo>
                  <a:pt x="1371600" y="1956930"/>
                </a:lnTo>
                <a:lnTo>
                  <a:pt x="1371600" y="1924698"/>
                </a:lnTo>
                <a:lnTo>
                  <a:pt x="1339367" y="1924698"/>
                </a:lnTo>
                <a:lnTo>
                  <a:pt x="1339367" y="1892465"/>
                </a:lnTo>
                <a:lnTo>
                  <a:pt x="1307135" y="1892465"/>
                </a:lnTo>
                <a:lnTo>
                  <a:pt x="1307135" y="1924698"/>
                </a:lnTo>
                <a:lnTo>
                  <a:pt x="1274902" y="1924698"/>
                </a:lnTo>
                <a:lnTo>
                  <a:pt x="1274902" y="1956930"/>
                </a:lnTo>
                <a:lnTo>
                  <a:pt x="1307135" y="1956930"/>
                </a:lnTo>
                <a:lnTo>
                  <a:pt x="1307135" y="1989163"/>
                </a:lnTo>
                <a:lnTo>
                  <a:pt x="1339367" y="1989163"/>
                </a:lnTo>
                <a:close/>
                <a:moveTo>
                  <a:pt x="2299487" y="2263483"/>
                </a:moveTo>
                <a:lnTo>
                  <a:pt x="2299487" y="2231250"/>
                </a:lnTo>
                <a:lnTo>
                  <a:pt x="2331720" y="2231250"/>
                </a:lnTo>
                <a:lnTo>
                  <a:pt x="2331720" y="2199018"/>
                </a:lnTo>
                <a:lnTo>
                  <a:pt x="2299487" y="2199018"/>
                </a:lnTo>
                <a:lnTo>
                  <a:pt x="2299487" y="2166785"/>
                </a:lnTo>
                <a:lnTo>
                  <a:pt x="2267255" y="2166785"/>
                </a:lnTo>
                <a:lnTo>
                  <a:pt x="2267255" y="2199018"/>
                </a:lnTo>
                <a:lnTo>
                  <a:pt x="2235022" y="2199018"/>
                </a:lnTo>
                <a:lnTo>
                  <a:pt x="2235022" y="2231250"/>
                </a:lnTo>
                <a:lnTo>
                  <a:pt x="2267255" y="2231250"/>
                </a:lnTo>
                <a:lnTo>
                  <a:pt x="2267255" y="2263483"/>
                </a:lnTo>
                <a:lnTo>
                  <a:pt x="2299487" y="2263483"/>
                </a:lnTo>
                <a:close/>
                <a:moveTo>
                  <a:pt x="2368067" y="2126323"/>
                </a:moveTo>
                <a:lnTo>
                  <a:pt x="2368067" y="2094090"/>
                </a:lnTo>
                <a:lnTo>
                  <a:pt x="2400300" y="2094090"/>
                </a:lnTo>
                <a:lnTo>
                  <a:pt x="2400300" y="2061858"/>
                </a:lnTo>
                <a:lnTo>
                  <a:pt x="2368067" y="2061858"/>
                </a:lnTo>
                <a:lnTo>
                  <a:pt x="2368067" y="2029625"/>
                </a:lnTo>
                <a:lnTo>
                  <a:pt x="2335835" y="2029625"/>
                </a:lnTo>
                <a:lnTo>
                  <a:pt x="2335835" y="2061858"/>
                </a:lnTo>
                <a:lnTo>
                  <a:pt x="2303602" y="2061858"/>
                </a:lnTo>
                <a:lnTo>
                  <a:pt x="2303602" y="2094090"/>
                </a:lnTo>
                <a:lnTo>
                  <a:pt x="2335835" y="2094090"/>
                </a:lnTo>
                <a:lnTo>
                  <a:pt x="2335835" y="2126323"/>
                </a:lnTo>
                <a:lnTo>
                  <a:pt x="2368067" y="2126323"/>
                </a:lnTo>
                <a:close/>
                <a:moveTo>
                  <a:pt x="1888007" y="2263483"/>
                </a:moveTo>
                <a:lnTo>
                  <a:pt x="1888007" y="2231250"/>
                </a:lnTo>
                <a:lnTo>
                  <a:pt x="1920240" y="2231250"/>
                </a:lnTo>
                <a:lnTo>
                  <a:pt x="1920240" y="2199018"/>
                </a:lnTo>
                <a:lnTo>
                  <a:pt x="1888007" y="2199018"/>
                </a:lnTo>
                <a:lnTo>
                  <a:pt x="1888007" y="2166785"/>
                </a:lnTo>
                <a:lnTo>
                  <a:pt x="1855775" y="2166785"/>
                </a:lnTo>
                <a:lnTo>
                  <a:pt x="1855775" y="2199018"/>
                </a:lnTo>
                <a:lnTo>
                  <a:pt x="1823542" y="2199018"/>
                </a:lnTo>
                <a:lnTo>
                  <a:pt x="1823542" y="2231250"/>
                </a:lnTo>
                <a:lnTo>
                  <a:pt x="1855775" y="2231250"/>
                </a:lnTo>
                <a:lnTo>
                  <a:pt x="1855775" y="2263483"/>
                </a:lnTo>
                <a:lnTo>
                  <a:pt x="1888007" y="2263483"/>
                </a:lnTo>
                <a:close/>
                <a:moveTo>
                  <a:pt x="2436647" y="2263483"/>
                </a:moveTo>
                <a:lnTo>
                  <a:pt x="2436647" y="2231250"/>
                </a:lnTo>
                <a:lnTo>
                  <a:pt x="2468880" y="2231250"/>
                </a:lnTo>
                <a:lnTo>
                  <a:pt x="2468880" y="2199018"/>
                </a:lnTo>
                <a:lnTo>
                  <a:pt x="2436647" y="2199018"/>
                </a:lnTo>
                <a:lnTo>
                  <a:pt x="2436647" y="2166785"/>
                </a:lnTo>
                <a:lnTo>
                  <a:pt x="2404415" y="2166785"/>
                </a:lnTo>
                <a:lnTo>
                  <a:pt x="2404415" y="2199018"/>
                </a:lnTo>
                <a:lnTo>
                  <a:pt x="2372182" y="2199018"/>
                </a:lnTo>
                <a:lnTo>
                  <a:pt x="2372182" y="2231250"/>
                </a:lnTo>
                <a:lnTo>
                  <a:pt x="2404415" y="2231250"/>
                </a:lnTo>
                <a:lnTo>
                  <a:pt x="2404415" y="2263483"/>
                </a:lnTo>
                <a:lnTo>
                  <a:pt x="2436647" y="2263483"/>
                </a:lnTo>
                <a:close/>
                <a:moveTo>
                  <a:pt x="2478481" y="463944"/>
                </a:moveTo>
                <a:lnTo>
                  <a:pt x="2499741" y="463944"/>
                </a:lnTo>
                <a:lnTo>
                  <a:pt x="2499741" y="442684"/>
                </a:lnTo>
                <a:lnTo>
                  <a:pt x="2521001" y="442684"/>
                </a:lnTo>
                <a:lnTo>
                  <a:pt x="2521001" y="421424"/>
                </a:lnTo>
                <a:lnTo>
                  <a:pt x="2499741" y="421424"/>
                </a:lnTo>
                <a:lnTo>
                  <a:pt x="2499741" y="400164"/>
                </a:lnTo>
                <a:lnTo>
                  <a:pt x="2478481" y="400164"/>
                </a:lnTo>
                <a:lnTo>
                  <a:pt x="2478481" y="421424"/>
                </a:lnTo>
                <a:lnTo>
                  <a:pt x="2457221" y="421424"/>
                </a:lnTo>
                <a:lnTo>
                  <a:pt x="2457221" y="442684"/>
                </a:lnTo>
                <a:lnTo>
                  <a:pt x="2478481" y="442684"/>
                </a:lnTo>
                <a:lnTo>
                  <a:pt x="2478481" y="463944"/>
                </a:lnTo>
                <a:close/>
                <a:moveTo>
                  <a:pt x="1238555" y="1755305"/>
                </a:moveTo>
                <a:lnTo>
                  <a:pt x="1238555" y="1787538"/>
                </a:lnTo>
                <a:lnTo>
                  <a:pt x="1206322" y="1787538"/>
                </a:lnTo>
                <a:lnTo>
                  <a:pt x="1206322" y="1819770"/>
                </a:lnTo>
                <a:lnTo>
                  <a:pt x="1238555" y="1819770"/>
                </a:lnTo>
                <a:lnTo>
                  <a:pt x="1238555" y="1852003"/>
                </a:lnTo>
                <a:lnTo>
                  <a:pt x="1270787" y="1852003"/>
                </a:lnTo>
                <a:lnTo>
                  <a:pt x="1270787" y="1819770"/>
                </a:lnTo>
                <a:lnTo>
                  <a:pt x="1303020" y="1819770"/>
                </a:lnTo>
                <a:lnTo>
                  <a:pt x="1303020" y="1787538"/>
                </a:lnTo>
                <a:lnTo>
                  <a:pt x="1270787" y="1787538"/>
                </a:lnTo>
                <a:lnTo>
                  <a:pt x="1270787" y="1755305"/>
                </a:lnTo>
                <a:lnTo>
                  <a:pt x="1238555" y="1755305"/>
                </a:lnTo>
                <a:close/>
                <a:moveTo>
                  <a:pt x="2025167" y="2263483"/>
                </a:moveTo>
                <a:lnTo>
                  <a:pt x="2025167" y="2231250"/>
                </a:lnTo>
                <a:lnTo>
                  <a:pt x="2057400" y="2231250"/>
                </a:lnTo>
                <a:lnTo>
                  <a:pt x="2057400" y="2199018"/>
                </a:lnTo>
                <a:lnTo>
                  <a:pt x="2025167" y="2199018"/>
                </a:lnTo>
                <a:lnTo>
                  <a:pt x="2025167" y="2166785"/>
                </a:lnTo>
                <a:lnTo>
                  <a:pt x="1992935" y="2166785"/>
                </a:lnTo>
                <a:lnTo>
                  <a:pt x="1992935" y="2199018"/>
                </a:lnTo>
                <a:lnTo>
                  <a:pt x="1960702" y="2199018"/>
                </a:lnTo>
                <a:lnTo>
                  <a:pt x="1960702" y="2231250"/>
                </a:lnTo>
                <a:lnTo>
                  <a:pt x="1992935" y="2231250"/>
                </a:lnTo>
                <a:lnTo>
                  <a:pt x="1992935" y="2263483"/>
                </a:lnTo>
                <a:lnTo>
                  <a:pt x="2025167" y="2263483"/>
                </a:lnTo>
                <a:close/>
                <a:moveTo>
                  <a:pt x="1956587" y="2126323"/>
                </a:moveTo>
                <a:lnTo>
                  <a:pt x="1956587" y="2094090"/>
                </a:lnTo>
                <a:lnTo>
                  <a:pt x="1988820" y="2094090"/>
                </a:lnTo>
                <a:lnTo>
                  <a:pt x="1988820" y="2061858"/>
                </a:lnTo>
                <a:lnTo>
                  <a:pt x="1956587" y="2061858"/>
                </a:lnTo>
                <a:lnTo>
                  <a:pt x="1956587" y="2029625"/>
                </a:lnTo>
                <a:lnTo>
                  <a:pt x="1924355" y="2029625"/>
                </a:lnTo>
                <a:lnTo>
                  <a:pt x="1924355" y="2061858"/>
                </a:lnTo>
                <a:lnTo>
                  <a:pt x="1892122" y="2061858"/>
                </a:lnTo>
                <a:lnTo>
                  <a:pt x="1892122" y="2094090"/>
                </a:lnTo>
                <a:lnTo>
                  <a:pt x="1924355" y="2094090"/>
                </a:lnTo>
                <a:lnTo>
                  <a:pt x="1924355" y="2126323"/>
                </a:lnTo>
                <a:lnTo>
                  <a:pt x="1956587" y="2126323"/>
                </a:lnTo>
                <a:close/>
                <a:moveTo>
                  <a:pt x="2093747" y="2126323"/>
                </a:moveTo>
                <a:lnTo>
                  <a:pt x="2093747" y="2094090"/>
                </a:lnTo>
                <a:lnTo>
                  <a:pt x="2125980" y="2094090"/>
                </a:lnTo>
                <a:lnTo>
                  <a:pt x="2125980" y="2061858"/>
                </a:lnTo>
                <a:lnTo>
                  <a:pt x="2093747" y="2061858"/>
                </a:lnTo>
                <a:lnTo>
                  <a:pt x="2093747" y="2029625"/>
                </a:lnTo>
                <a:lnTo>
                  <a:pt x="2061515" y="2029625"/>
                </a:lnTo>
                <a:lnTo>
                  <a:pt x="2061515" y="2061858"/>
                </a:lnTo>
                <a:lnTo>
                  <a:pt x="2029282" y="2061858"/>
                </a:lnTo>
                <a:lnTo>
                  <a:pt x="2029282" y="2094090"/>
                </a:lnTo>
                <a:lnTo>
                  <a:pt x="2061515" y="2094090"/>
                </a:lnTo>
                <a:lnTo>
                  <a:pt x="2061515" y="2126323"/>
                </a:lnTo>
                <a:lnTo>
                  <a:pt x="2093747" y="2126323"/>
                </a:lnTo>
                <a:close/>
                <a:moveTo>
                  <a:pt x="2162327" y="2263483"/>
                </a:moveTo>
                <a:lnTo>
                  <a:pt x="2162327" y="2231250"/>
                </a:lnTo>
                <a:lnTo>
                  <a:pt x="2194560" y="2231250"/>
                </a:lnTo>
                <a:lnTo>
                  <a:pt x="2194560" y="2199018"/>
                </a:lnTo>
                <a:lnTo>
                  <a:pt x="2162327" y="2199018"/>
                </a:lnTo>
                <a:lnTo>
                  <a:pt x="2162327" y="2166785"/>
                </a:lnTo>
                <a:lnTo>
                  <a:pt x="2130095" y="2166785"/>
                </a:lnTo>
                <a:lnTo>
                  <a:pt x="2130095" y="2199018"/>
                </a:lnTo>
                <a:lnTo>
                  <a:pt x="2097862" y="2199018"/>
                </a:lnTo>
                <a:lnTo>
                  <a:pt x="2097862" y="2231250"/>
                </a:lnTo>
                <a:lnTo>
                  <a:pt x="2130095" y="2231250"/>
                </a:lnTo>
                <a:lnTo>
                  <a:pt x="2130095" y="2263483"/>
                </a:lnTo>
                <a:lnTo>
                  <a:pt x="2162327" y="2263483"/>
                </a:lnTo>
                <a:close/>
                <a:moveTo>
                  <a:pt x="1581455" y="1618145"/>
                </a:moveTo>
                <a:lnTo>
                  <a:pt x="1581455" y="1650378"/>
                </a:lnTo>
                <a:lnTo>
                  <a:pt x="1549222" y="1650378"/>
                </a:lnTo>
                <a:lnTo>
                  <a:pt x="1549222" y="1682610"/>
                </a:lnTo>
                <a:lnTo>
                  <a:pt x="1581455" y="1682610"/>
                </a:lnTo>
                <a:lnTo>
                  <a:pt x="1581455" y="1714843"/>
                </a:lnTo>
                <a:lnTo>
                  <a:pt x="1613687" y="1714843"/>
                </a:lnTo>
                <a:lnTo>
                  <a:pt x="1613687" y="1682610"/>
                </a:lnTo>
                <a:lnTo>
                  <a:pt x="1645920" y="1682610"/>
                </a:lnTo>
                <a:lnTo>
                  <a:pt x="1645920" y="1650378"/>
                </a:lnTo>
                <a:lnTo>
                  <a:pt x="1613687" y="1650378"/>
                </a:lnTo>
                <a:lnTo>
                  <a:pt x="1613687" y="1618145"/>
                </a:lnTo>
                <a:lnTo>
                  <a:pt x="1581455" y="1618145"/>
                </a:lnTo>
                <a:close/>
                <a:moveTo>
                  <a:pt x="2198675" y="1755305"/>
                </a:moveTo>
                <a:lnTo>
                  <a:pt x="2198675" y="1787538"/>
                </a:lnTo>
                <a:lnTo>
                  <a:pt x="2166442" y="1787538"/>
                </a:lnTo>
                <a:lnTo>
                  <a:pt x="2166442" y="1819770"/>
                </a:lnTo>
                <a:lnTo>
                  <a:pt x="2198675" y="1819770"/>
                </a:lnTo>
                <a:lnTo>
                  <a:pt x="2198675" y="1852003"/>
                </a:lnTo>
                <a:lnTo>
                  <a:pt x="2230907" y="1852003"/>
                </a:lnTo>
                <a:lnTo>
                  <a:pt x="2230907" y="1819770"/>
                </a:lnTo>
                <a:lnTo>
                  <a:pt x="2263140" y="1819770"/>
                </a:lnTo>
                <a:lnTo>
                  <a:pt x="2263140" y="1787538"/>
                </a:lnTo>
                <a:lnTo>
                  <a:pt x="2230907" y="1787538"/>
                </a:lnTo>
                <a:lnTo>
                  <a:pt x="2230907" y="1755305"/>
                </a:lnTo>
                <a:lnTo>
                  <a:pt x="2198675" y="1755305"/>
                </a:lnTo>
                <a:close/>
                <a:moveTo>
                  <a:pt x="2267255" y="1618145"/>
                </a:moveTo>
                <a:lnTo>
                  <a:pt x="2267255" y="1650378"/>
                </a:lnTo>
                <a:lnTo>
                  <a:pt x="2235022" y="1650378"/>
                </a:lnTo>
                <a:lnTo>
                  <a:pt x="2235022" y="1682610"/>
                </a:lnTo>
                <a:lnTo>
                  <a:pt x="2267255" y="1682610"/>
                </a:lnTo>
                <a:lnTo>
                  <a:pt x="2267255" y="1714843"/>
                </a:lnTo>
                <a:lnTo>
                  <a:pt x="2299487" y="1714843"/>
                </a:lnTo>
                <a:lnTo>
                  <a:pt x="2299487" y="1682610"/>
                </a:lnTo>
                <a:lnTo>
                  <a:pt x="2331720" y="1682610"/>
                </a:lnTo>
                <a:lnTo>
                  <a:pt x="2331720" y="1650378"/>
                </a:lnTo>
                <a:lnTo>
                  <a:pt x="2299487" y="1650378"/>
                </a:lnTo>
                <a:lnTo>
                  <a:pt x="2299487" y="1618145"/>
                </a:lnTo>
                <a:lnTo>
                  <a:pt x="2267255" y="1618145"/>
                </a:lnTo>
                <a:close/>
                <a:moveTo>
                  <a:pt x="2061515" y="1755305"/>
                </a:moveTo>
                <a:lnTo>
                  <a:pt x="2061515" y="1787538"/>
                </a:lnTo>
                <a:lnTo>
                  <a:pt x="2029282" y="1787538"/>
                </a:lnTo>
                <a:lnTo>
                  <a:pt x="2029282" y="1819770"/>
                </a:lnTo>
                <a:lnTo>
                  <a:pt x="2061515" y="1819770"/>
                </a:lnTo>
                <a:lnTo>
                  <a:pt x="2061515" y="1852003"/>
                </a:lnTo>
                <a:lnTo>
                  <a:pt x="2093747" y="1852003"/>
                </a:lnTo>
                <a:lnTo>
                  <a:pt x="2093747" y="1819770"/>
                </a:lnTo>
                <a:lnTo>
                  <a:pt x="2125980" y="1819770"/>
                </a:lnTo>
                <a:lnTo>
                  <a:pt x="2125980" y="1787538"/>
                </a:lnTo>
                <a:lnTo>
                  <a:pt x="2093747" y="1787538"/>
                </a:lnTo>
                <a:lnTo>
                  <a:pt x="2093747" y="1755305"/>
                </a:lnTo>
                <a:lnTo>
                  <a:pt x="2061515" y="1755305"/>
                </a:lnTo>
                <a:close/>
                <a:moveTo>
                  <a:pt x="2335835" y="1755305"/>
                </a:moveTo>
                <a:lnTo>
                  <a:pt x="2335835" y="1787538"/>
                </a:lnTo>
                <a:lnTo>
                  <a:pt x="2303602" y="1787538"/>
                </a:lnTo>
                <a:lnTo>
                  <a:pt x="2303602" y="1819770"/>
                </a:lnTo>
                <a:lnTo>
                  <a:pt x="2335835" y="1819770"/>
                </a:lnTo>
                <a:lnTo>
                  <a:pt x="2335835" y="1852003"/>
                </a:lnTo>
                <a:lnTo>
                  <a:pt x="2368067" y="1852003"/>
                </a:lnTo>
                <a:lnTo>
                  <a:pt x="2368067" y="1819770"/>
                </a:lnTo>
                <a:lnTo>
                  <a:pt x="2400300" y="1819770"/>
                </a:lnTo>
                <a:lnTo>
                  <a:pt x="2400300" y="1787538"/>
                </a:lnTo>
                <a:lnTo>
                  <a:pt x="2368067" y="1787538"/>
                </a:lnTo>
                <a:lnTo>
                  <a:pt x="2368067" y="1755305"/>
                </a:lnTo>
                <a:lnTo>
                  <a:pt x="2335835" y="1755305"/>
                </a:lnTo>
                <a:close/>
                <a:moveTo>
                  <a:pt x="2130095" y="1618145"/>
                </a:moveTo>
                <a:lnTo>
                  <a:pt x="2130095" y="1650378"/>
                </a:lnTo>
                <a:lnTo>
                  <a:pt x="2097862" y="1650378"/>
                </a:lnTo>
                <a:lnTo>
                  <a:pt x="2097862" y="1682610"/>
                </a:lnTo>
                <a:lnTo>
                  <a:pt x="2130095" y="1682610"/>
                </a:lnTo>
                <a:lnTo>
                  <a:pt x="2130095" y="1714843"/>
                </a:lnTo>
                <a:lnTo>
                  <a:pt x="2162327" y="1714843"/>
                </a:lnTo>
                <a:lnTo>
                  <a:pt x="2162327" y="1682610"/>
                </a:lnTo>
                <a:lnTo>
                  <a:pt x="2194560" y="1682610"/>
                </a:lnTo>
                <a:lnTo>
                  <a:pt x="2194560" y="1650378"/>
                </a:lnTo>
                <a:lnTo>
                  <a:pt x="2162327" y="1650378"/>
                </a:lnTo>
                <a:lnTo>
                  <a:pt x="2162327" y="1618145"/>
                </a:lnTo>
                <a:lnTo>
                  <a:pt x="2130095" y="1618145"/>
                </a:lnTo>
                <a:close/>
                <a:moveTo>
                  <a:pt x="2299487" y="1989163"/>
                </a:moveTo>
                <a:lnTo>
                  <a:pt x="2299487" y="1956930"/>
                </a:lnTo>
                <a:lnTo>
                  <a:pt x="2331720" y="1956930"/>
                </a:lnTo>
                <a:lnTo>
                  <a:pt x="2331720" y="1924698"/>
                </a:lnTo>
                <a:lnTo>
                  <a:pt x="2299487" y="1924698"/>
                </a:lnTo>
                <a:lnTo>
                  <a:pt x="2299487" y="1892465"/>
                </a:lnTo>
                <a:lnTo>
                  <a:pt x="2267255" y="1892465"/>
                </a:lnTo>
                <a:lnTo>
                  <a:pt x="2267255" y="1924698"/>
                </a:lnTo>
                <a:lnTo>
                  <a:pt x="2235022" y="1924698"/>
                </a:lnTo>
                <a:lnTo>
                  <a:pt x="2235022" y="1956930"/>
                </a:lnTo>
                <a:lnTo>
                  <a:pt x="2267255" y="1956930"/>
                </a:lnTo>
                <a:lnTo>
                  <a:pt x="2267255" y="1989163"/>
                </a:lnTo>
                <a:lnTo>
                  <a:pt x="2299487" y="1989163"/>
                </a:lnTo>
                <a:close/>
                <a:moveTo>
                  <a:pt x="2404415" y="1892465"/>
                </a:moveTo>
                <a:lnTo>
                  <a:pt x="2404415" y="1924698"/>
                </a:lnTo>
                <a:lnTo>
                  <a:pt x="2372182" y="1924698"/>
                </a:lnTo>
                <a:lnTo>
                  <a:pt x="2372182" y="1956930"/>
                </a:lnTo>
                <a:lnTo>
                  <a:pt x="2404415" y="1956930"/>
                </a:lnTo>
                <a:lnTo>
                  <a:pt x="2404415" y="1989163"/>
                </a:lnTo>
                <a:lnTo>
                  <a:pt x="2436647" y="1989163"/>
                </a:lnTo>
                <a:lnTo>
                  <a:pt x="2436647" y="1956930"/>
                </a:lnTo>
                <a:lnTo>
                  <a:pt x="2468880" y="1956930"/>
                </a:lnTo>
                <a:lnTo>
                  <a:pt x="2468880" y="1924698"/>
                </a:lnTo>
                <a:lnTo>
                  <a:pt x="2436647" y="1924698"/>
                </a:lnTo>
                <a:lnTo>
                  <a:pt x="2436647" y="1892465"/>
                </a:lnTo>
                <a:lnTo>
                  <a:pt x="2404415" y="1892465"/>
                </a:lnTo>
                <a:close/>
                <a:moveTo>
                  <a:pt x="2162327" y="1989163"/>
                </a:moveTo>
                <a:lnTo>
                  <a:pt x="2162327" y="1956930"/>
                </a:lnTo>
                <a:lnTo>
                  <a:pt x="2194560" y="1956930"/>
                </a:lnTo>
                <a:lnTo>
                  <a:pt x="2194560" y="1924698"/>
                </a:lnTo>
                <a:lnTo>
                  <a:pt x="2162327" y="1924698"/>
                </a:lnTo>
                <a:lnTo>
                  <a:pt x="2162327" y="1892465"/>
                </a:lnTo>
                <a:lnTo>
                  <a:pt x="2130095" y="1892465"/>
                </a:lnTo>
                <a:lnTo>
                  <a:pt x="2130095" y="1924698"/>
                </a:lnTo>
                <a:lnTo>
                  <a:pt x="2097862" y="1924698"/>
                </a:lnTo>
                <a:lnTo>
                  <a:pt x="2097862" y="1956930"/>
                </a:lnTo>
                <a:lnTo>
                  <a:pt x="2130095" y="1956930"/>
                </a:lnTo>
                <a:lnTo>
                  <a:pt x="2130095" y="1989163"/>
                </a:lnTo>
                <a:lnTo>
                  <a:pt x="2162327" y="1989163"/>
                </a:lnTo>
                <a:close/>
                <a:moveTo>
                  <a:pt x="2472995" y="1755305"/>
                </a:moveTo>
                <a:lnTo>
                  <a:pt x="2472995" y="1787538"/>
                </a:lnTo>
                <a:lnTo>
                  <a:pt x="2440762" y="1787538"/>
                </a:lnTo>
                <a:lnTo>
                  <a:pt x="2440762" y="1819770"/>
                </a:lnTo>
                <a:lnTo>
                  <a:pt x="2472995" y="1819770"/>
                </a:lnTo>
                <a:lnTo>
                  <a:pt x="2472995" y="1852003"/>
                </a:lnTo>
                <a:lnTo>
                  <a:pt x="2505227" y="1852003"/>
                </a:lnTo>
                <a:lnTo>
                  <a:pt x="2505227" y="1819770"/>
                </a:lnTo>
                <a:lnTo>
                  <a:pt x="2537460" y="1819770"/>
                </a:lnTo>
                <a:lnTo>
                  <a:pt x="2537460" y="1787538"/>
                </a:lnTo>
                <a:lnTo>
                  <a:pt x="2505227" y="1787538"/>
                </a:lnTo>
                <a:lnTo>
                  <a:pt x="2505227" y="1755305"/>
                </a:lnTo>
                <a:lnTo>
                  <a:pt x="2472995" y="1755305"/>
                </a:lnTo>
                <a:close/>
                <a:moveTo>
                  <a:pt x="1924355" y="1755305"/>
                </a:moveTo>
                <a:lnTo>
                  <a:pt x="1924355" y="1787538"/>
                </a:lnTo>
                <a:lnTo>
                  <a:pt x="1892122" y="1787538"/>
                </a:lnTo>
                <a:lnTo>
                  <a:pt x="1892122" y="1819770"/>
                </a:lnTo>
                <a:lnTo>
                  <a:pt x="1924355" y="1819770"/>
                </a:lnTo>
                <a:lnTo>
                  <a:pt x="1924355" y="1852003"/>
                </a:lnTo>
                <a:lnTo>
                  <a:pt x="1956587" y="1852003"/>
                </a:lnTo>
                <a:lnTo>
                  <a:pt x="1956587" y="1819770"/>
                </a:lnTo>
                <a:lnTo>
                  <a:pt x="1988820" y="1819770"/>
                </a:lnTo>
                <a:lnTo>
                  <a:pt x="1988820" y="1787538"/>
                </a:lnTo>
                <a:lnTo>
                  <a:pt x="1956587" y="1787538"/>
                </a:lnTo>
                <a:lnTo>
                  <a:pt x="1956587" y="1755305"/>
                </a:lnTo>
                <a:lnTo>
                  <a:pt x="1924355" y="1755305"/>
                </a:lnTo>
                <a:close/>
                <a:moveTo>
                  <a:pt x="1650035" y="1755305"/>
                </a:moveTo>
                <a:lnTo>
                  <a:pt x="1650035" y="1787538"/>
                </a:lnTo>
                <a:lnTo>
                  <a:pt x="1617802" y="1787538"/>
                </a:lnTo>
                <a:lnTo>
                  <a:pt x="1617802" y="1819770"/>
                </a:lnTo>
                <a:lnTo>
                  <a:pt x="1650035" y="1819770"/>
                </a:lnTo>
                <a:lnTo>
                  <a:pt x="1650035" y="1852003"/>
                </a:lnTo>
                <a:lnTo>
                  <a:pt x="1682267" y="1852003"/>
                </a:lnTo>
                <a:lnTo>
                  <a:pt x="1682267" y="1819770"/>
                </a:lnTo>
                <a:lnTo>
                  <a:pt x="1714500" y="1819770"/>
                </a:lnTo>
                <a:lnTo>
                  <a:pt x="1714500" y="1787538"/>
                </a:lnTo>
                <a:lnTo>
                  <a:pt x="1682267" y="1787538"/>
                </a:lnTo>
                <a:lnTo>
                  <a:pt x="1682267" y="1755305"/>
                </a:lnTo>
                <a:lnTo>
                  <a:pt x="1650035" y="1755305"/>
                </a:lnTo>
                <a:close/>
                <a:moveTo>
                  <a:pt x="2025167" y="1989163"/>
                </a:moveTo>
                <a:lnTo>
                  <a:pt x="2025167" y="1956930"/>
                </a:lnTo>
                <a:lnTo>
                  <a:pt x="2057400" y="1956930"/>
                </a:lnTo>
                <a:lnTo>
                  <a:pt x="2057400" y="1924698"/>
                </a:lnTo>
                <a:lnTo>
                  <a:pt x="2025167" y="1924698"/>
                </a:lnTo>
                <a:lnTo>
                  <a:pt x="2025167" y="1892465"/>
                </a:lnTo>
                <a:lnTo>
                  <a:pt x="1992935" y="1892465"/>
                </a:lnTo>
                <a:lnTo>
                  <a:pt x="1992935" y="1924698"/>
                </a:lnTo>
                <a:lnTo>
                  <a:pt x="1960702" y="1924698"/>
                </a:lnTo>
                <a:lnTo>
                  <a:pt x="1960702" y="1956930"/>
                </a:lnTo>
                <a:lnTo>
                  <a:pt x="1992935" y="1956930"/>
                </a:lnTo>
                <a:lnTo>
                  <a:pt x="1992935" y="1989163"/>
                </a:lnTo>
                <a:lnTo>
                  <a:pt x="2025167" y="1989163"/>
                </a:lnTo>
                <a:close/>
                <a:moveTo>
                  <a:pt x="1992935" y="1618145"/>
                </a:moveTo>
                <a:lnTo>
                  <a:pt x="1992935" y="1650378"/>
                </a:lnTo>
                <a:lnTo>
                  <a:pt x="1960702" y="1650378"/>
                </a:lnTo>
                <a:lnTo>
                  <a:pt x="1960702" y="1682610"/>
                </a:lnTo>
                <a:lnTo>
                  <a:pt x="1992935" y="1682610"/>
                </a:lnTo>
                <a:lnTo>
                  <a:pt x="1992935" y="1714843"/>
                </a:lnTo>
                <a:lnTo>
                  <a:pt x="2025167" y="1714843"/>
                </a:lnTo>
                <a:lnTo>
                  <a:pt x="2025167" y="1682610"/>
                </a:lnTo>
                <a:lnTo>
                  <a:pt x="2057400" y="1682610"/>
                </a:lnTo>
                <a:lnTo>
                  <a:pt x="2057400" y="1650378"/>
                </a:lnTo>
                <a:lnTo>
                  <a:pt x="2025167" y="1650378"/>
                </a:lnTo>
                <a:lnTo>
                  <a:pt x="2025167" y="1618145"/>
                </a:lnTo>
                <a:lnTo>
                  <a:pt x="1992935" y="1618145"/>
                </a:lnTo>
                <a:close/>
                <a:moveTo>
                  <a:pt x="1444295" y="1618145"/>
                </a:moveTo>
                <a:lnTo>
                  <a:pt x="1444295" y="1650378"/>
                </a:lnTo>
                <a:lnTo>
                  <a:pt x="1412062" y="1650378"/>
                </a:lnTo>
                <a:lnTo>
                  <a:pt x="1412062" y="1682610"/>
                </a:lnTo>
                <a:lnTo>
                  <a:pt x="1444295" y="1682610"/>
                </a:lnTo>
                <a:lnTo>
                  <a:pt x="1444295" y="1714843"/>
                </a:lnTo>
                <a:lnTo>
                  <a:pt x="1476527" y="1714843"/>
                </a:lnTo>
                <a:lnTo>
                  <a:pt x="1476527" y="1682610"/>
                </a:lnTo>
                <a:lnTo>
                  <a:pt x="1508760" y="1682610"/>
                </a:lnTo>
                <a:lnTo>
                  <a:pt x="1508760" y="1650378"/>
                </a:lnTo>
                <a:lnTo>
                  <a:pt x="1476527" y="1650378"/>
                </a:lnTo>
                <a:lnTo>
                  <a:pt x="1476527" y="1618145"/>
                </a:lnTo>
                <a:lnTo>
                  <a:pt x="1444295" y="1618145"/>
                </a:lnTo>
                <a:close/>
                <a:moveTo>
                  <a:pt x="1512875" y="1755305"/>
                </a:moveTo>
                <a:lnTo>
                  <a:pt x="1512875" y="1787538"/>
                </a:lnTo>
                <a:lnTo>
                  <a:pt x="1480642" y="1787538"/>
                </a:lnTo>
                <a:lnTo>
                  <a:pt x="1480642" y="1819770"/>
                </a:lnTo>
                <a:lnTo>
                  <a:pt x="1512875" y="1819770"/>
                </a:lnTo>
                <a:lnTo>
                  <a:pt x="1512875" y="1852003"/>
                </a:lnTo>
                <a:lnTo>
                  <a:pt x="1545107" y="1852003"/>
                </a:lnTo>
                <a:lnTo>
                  <a:pt x="1545107" y="1819770"/>
                </a:lnTo>
                <a:lnTo>
                  <a:pt x="1577340" y="1819770"/>
                </a:lnTo>
                <a:lnTo>
                  <a:pt x="1577340" y="1787538"/>
                </a:lnTo>
                <a:lnTo>
                  <a:pt x="1545107" y="1787538"/>
                </a:lnTo>
                <a:lnTo>
                  <a:pt x="1545107" y="1755305"/>
                </a:lnTo>
                <a:lnTo>
                  <a:pt x="1512875" y="1755305"/>
                </a:lnTo>
                <a:close/>
                <a:moveTo>
                  <a:pt x="1855775" y="1618145"/>
                </a:moveTo>
                <a:lnTo>
                  <a:pt x="1855775" y="1650378"/>
                </a:lnTo>
                <a:lnTo>
                  <a:pt x="1823542" y="1650378"/>
                </a:lnTo>
                <a:lnTo>
                  <a:pt x="1823542" y="1682610"/>
                </a:lnTo>
                <a:lnTo>
                  <a:pt x="1855775" y="1682610"/>
                </a:lnTo>
                <a:lnTo>
                  <a:pt x="1855775" y="1714843"/>
                </a:lnTo>
                <a:lnTo>
                  <a:pt x="1888007" y="1714843"/>
                </a:lnTo>
                <a:lnTo>
                  <a:pt x="1888007" y="1682610"/>
                </a:lnTo>
                <a:lnTo>
                  <a:pt x="1920240" y="1682610"/>
                </a:lnTo>
                <a:lnTo>
                  <a:pt x="1920240" y="1650378"/>
                </a:lnTo>
                <a:lnTo>
                  <a:pt x="1888007" y="1650378"/>
                </a:lnTo>
                <a:lnTo>
                  <a:pt x="1888007" y="1618145"/>
                </a:lnTo>
                <a:lnTo>
                  <a:pt x="1855775" y="1618145"/>
                </a:lnTo>
                <a:close/>
                <a:moveTo>
                  <a:pt x="1375715" y="1755305"/>
                </a:moveTo>
                <a:lnTo>
                  <a:pt x="1375715" y="1787538"/>
                </a:lnTo>
                <a:lnTo>
                  <a:pt x="1343482" y="1787538"/>
                </a:lnTo>
                <a:lnTo>
                  <a:pt x="1343482" y="1819770"/>
                </a:lnTo>
                <a:lnTo>
                  <a:pt x="1375715" y="1819770"/>
                </a:lnTo>
                <a:lnTo>
                  <a:pt x="1375715" y="1852003"/>
                </a:lnTo>
                <a:lnTo>
                  <a:pt x="1407947" y="1852003"/>
                </a:lnTo>
                <a:lnTo>
                  <a:pt x="1407947" y="1819770"/>
                </a:lnTo>
                <a:lnTo>
                  <a:pt x="1440180" y="1819770"/>
                </a:lnTo>
                <a:lnTo>
                  <a:pt x="1440180" y="1787538"/>
                </a:lnTo>
                <a:lnTo>
                  <a:pt x="1407947" y="1787538"/>
                </a:lnTo>
                <a:lnTo>
                  <a:pt x="1407947" y="1755305"/>
                </a:lnTo>
                <a:lnTo>
                  <a:pt x="1375715" y="1755305"/>
                </a:lnTo>
                <a:close/>
                <a:moveTo>
                  <a:pt x="1718615" y="1618145"/>
                </a:moveTo>
                <a:lnTo>
                  <a:pt x="1718615" y="1650378"/>
                </a:lnTo>
                <a:lnTo>
                  <a:pt x="1686382" y="1650378"/>
                </a:lnTo>
                <a:lnTo>
                  <a:pt x="1686382" y="1682610"/>
                </a:lnTo>
                <a:lnTo>
                  <a:pt x="1718615" y="1682610"/>
                </a:lnTo>
                <a:lnTo>
                  <a:pt x="1718615" y="1714843"/>
                </a:lnTo>
                <a:lnTo>
                  <a:pt x="1750847" y="1714843"/>
                </a:lnTo>
                <a:lnTo>
                  <a:pt x="1750847" y="1682610"/>
                </a:lnTo>
                <a:lnTo>
                  <a:pt x="1783080" y="1682610"/>
                </a:lnTo>
                <a:lnTo>
                  <a:pt x="1783080" y="1650378"/>
                </a:lnTo>
                <a:lnTo>
                  <a:pt x="1750847" y="1650378"/>
                </a:lnTo>
                <a:lnTo>
                  <a:pt x="1750847" y="1618145"/>
                </a:lnTo>
                <a:lnTo>
                  <a:pt x="1718615" y="1618145"/>
                </a:lnTo>
                <a:close/>
                <a:moveTo>
                  <a:pt x="1787195" y="1755305"/>
                </a:moveTo>
                <a:lnTo>
                  <a:pt x="1787195" y="1787538"/>
                </a:lnTo>
                <a:lnTo>
                  <a:pt x="1754962" y="1787538"/>
                </a:lnTo>
                <a:lnTo>
                  <a:pt x="1754962" y="1819770"/>
                </a:lnTo>
                <a:lnTo>
                  <a:pt x="1787195" y="1819770"/>
                </a:lnTo>
                <a:lnTo>
                  <a:pt x="1787195" y="1852003"/>
                </a:lnTo>
                <a:lnTo>
                  <a:pt x="1819427" y="1852003"/>
                </a:lnTo>
                <a:lnTo>
                  <a:pt x="1819427" y="1819770"/>
                </a:lnTo>
                <a:lnTo>
                  <a:pt x="1851660" y="1819770"/>
                </a:lnTo>
                <a:lnTo>
                  <a:pt x="1851660" y="1787538"/>
                </a:lnTo>
                <a:lnTo>
                  <a:pt x="1819427" y="1787538"/>
                </a:lnTo>
                <a:lnTo>
                  <a:pt x="1819427" y="1755305"/>
                </a:lnTo>
                <a:lnTo>
                  <a:pt x="1787195" y="1755305"/>
                </a:lnTo>
                <a:close/>
                <a:moveTo>
                  <a:pt x="626135" y="1151801"/>
                </a:moveTo>
                <a:lnTo>
                  <a:pt x="648767" y="1151801"/>
                </a:lnTo>
                <a:lnTo>
                  <a:pt x="648767" y="1129170"/>
                </a:lnTo>
                <a:lnTo>
                  <a:pt x="671398" y="1129170"/>
                </a:lnTo>
                <a:lnTo>
                  <a:pt x="671398" y="1106538"/>
                </a:lnTo>
                <a:lnTo>
                  <a:pt x="648767" y="1106538"/>
                </a:lnTo>
                <a:lnTo>
                  <a:pt x="648767" y="1083907"/>
                </a:lnTo>
                <a:lnTo>
                  <a:pt x="626135" y="1083907"/>
                </a:lnTo>
                <a:lnTo>
                  <a:pt x="626135" y="1106538"/>
                </a:lnTo>
                <a:lnTo>
                  <a:pt x="603504" y="1106538"/>
                </a:lnTo>
                <a:lnTo>
                  <a:pt x="603504" y="1129170"/>
                </a:lnTo>
                <a:lnTo>
                  <a:pt x="626135" y="1129170"/>
                </a:lnTo>
                <a:lnTo>
                  <a:pt x="626135" y="1151801"/>
                </a:lnTo>
                <a:close/>
                <a:moveTo>
                  <a:pt x="697116" y="733463"/>
                </a:moveTo>
                <a:lnTo>
                  <a:pt x="714946" y="733463"/>
                </a:lnTo>
                <a:lnTo>
                  <a:pt x="714946" y="715289"/>
                </a:lnTo>
                <a:lnTo>
                  <a:pt x="733120" y="715289"/>
                </a:lnTo>
                <a:lnTo>
                  <a:pt x="733120" y="697459"/>
                </a:lnTo>
                <a:lnTo>
                  <a:pt x="714946" y="697459"/>
                </a:lnTo>
                <a:lnTo>
                  <a:pt x="714946" y="679285"/>
                </a:lnTo>
                <a:lnTo>
                  <a:pt x="697116" y="679285"/>
                </a:lnTo>
                <a:lnTo>
                  <a:pt x="697116" y="697459"/>
                </a:lnTo>
                <a:lnTo>
                  <a:pt x="678942" y="697459"/>
                </a:lnTo>
                <a:lnTo>
                  <a:pt x="678942" y="715289"/>
                </a:lnTo>
                <a:lnTo>
                  <a:pt x="697116" y="715289"/>
                </a:lnTo>
                <a:lnTo>
                  <a:pt x="697116" y="733463"/>
                </a:lnTo>
                <a:close/>
                <a:moveTo>
                  <a:pt x="695058" y="1013955"/>
                </a:moveTo>
                <a:lnTo>
                  <a:pt x="717004" y="1013955"/>
                </a:lnTo>
                <a:lnTo>
                  <a:pt x="717004" y="991667"/>
                </a:lnTo>
                <a:lnTo>
                  <a:pt x="739292" y="991667"/>
                </a:lnTo>
                <a:lnTo>
                  <a:pt x="739292" y="969721"/>
                </a:lnTo>
                <a:lnTo>
                  <a:pt x="717004" y="969721"/>
                </a:lnTo>
                <a:lnTo>
                  <a:pt x="717004" y="947433"/>
                </a:lnTo>
                <a:lnTo>
                  <a:pt x="695058" y="947433"/>
                </a:lnTo>
                <a:lnTo>
                  <a:pt x="695058" y="969721"/>
                </a:lnTo>
                <a:lnTo>
                  <a:pt x="672770" y="969721"/>
                </a:lnTo>
                <a:lnTo>
                  <a:pt x="672770" y="991667"/>
                </a:lnTo>
                <a:lnTo>
                  <a:pt x="695058" y="991667"/>
                </a:lnTo>
                <a:lnTo>
                  <a:pt x="695058" y="1013955"/>
                </a:lnTo>
                <a:close/>
                <a:moveTo>
                  <a:pt x="766381" y="594246"/>
                </a:moveTo>
                <a:lnTo>
                  <a:pt x="782841" y="594246"/>
                </a:lnTo>
                <a:lnTo>
                  <a:pt x="782841" y="577444"/>
                </a:lnTo>
                <a:lnTo>
                  <a:pt x="799643" y="577444"/>
                </a:lnTo>
                <a:lnTo>
                  <a:pt x="799643" y="560984"/>
                </a:lnTo>
                <a:lnTo>
                  <a:pt x="782841" y="560984"/>
                </a:lnTo>
                <a:lnTo>
                  <a:pt x="782841" y="544182"/>
                </a:lnTo>
                <a:lnTo>
                  <a:pt x="766381" y="544182"/>
                </a:lnTo>
                <a:lnTo>
                  <a:pt x="766381" y="560984"/>
                </a:lnTo>
                <a:lnTo>
                  <a:pt x="749579" y="560984"/>
                </a:lnTo>
                <a:lnTo>
                  <a:pt x="749579" y="577444"/>
                </a:lnTo>
                <a:lnTo>
                  <a:pt x="766381" y="577444"/>
                </a:lnTo>
                <a:lnTo>
                  <a:pt x="766381" y="594246"/>
                </a:lnTo>
                <a:close/>
                <a:moveTo>
                  <a:pt x="763981" y="875424"/>
                </a:moveTo>
                <a:lnTo>
                  <a:pt x="785241" y="875424"/>
                </a:lnTo>
                <a:lnTo>
                  <a:pt x="785241" y="854164"/>
                </a:lnTo>
                <a:lnTo>
                  <a:pt x="806501" y="854164"/>
                </a:lnTo>
                <a:lnTo>
                  <a:pt x="806501" y="832904"/>
                </a:lnTo>
                <a:lnTo>
                  <a:pt x="785241" y="832904"/>
                </a:lnTo>
                <a:lnTo>
                  <a:pt x="785241" y="811644"/>
                </a:lnTo>
                <a:lnTo>
                  <a:pt x="763981" y="811644"/>
                </a:lnTo>
                <a:lnTo>
                  <a:pt x="763981" y="832904"/>
                </a:lnTo>
                <a:lnTo>
                  <a:pt x="742721" y="832904"/>
                </a:lnTo>
                <a:lnTo>
                  <a:pt x="742721" y="854164"/>
                </a:lnTo>
                <a:lnTo>
                  <a:pt x="763981" y="854164"/>
                </a:lnTo>
                <a:lnTo>
                  <a:pt x="763981" y="875424"/>
                </a:lnTo>
                <a:close/>
                <a:moveTo>
                  <a:pt x="630250" y="590817"/>
                </a:moveTo>
                <a:lnTo>
                  <a:pt x="644652" y="590817"/>
                </a:lnTo>
                <a:lnTo>
                  <a:pt x="644652" y="576415"/>
                </a:lnTo>
                <a:lnTo>
                  <a:pt x="659054" y="576415"/>
                </a:lnTo>
                <a:lnTo>
                  <a:pt x="659054" y="562013"/>
                </a:lnTo>
                <a:lnTo>
                  <a:pt x="644652" y="562013"/>
                </a:lnTo>
                <a:lnTo>
                  <a:pt x="644652" y="547611"/>
                </a:lnTo>
                <a:lnTo>
                  <a:pt x="630250" y="547611"/>
                </a:lnTo>
                <a:lnTo>
                  <a:pt x="630250" y="562013"/>
                </a:lnTo>
                <a:lnTo>
                  <a:pt x="615848" y="562013"/>
                </a:lnTo>
                <a:lnTo>
                  <a:pt x="615848" y="576415"/>
                </a:lnTo>
                <a:lnTo>
                  <a:pt x="630250" y="576415"/>
                </a:lnTo>
                <a:lnTo>
                  <a:pt x="630250" y="590817"/>
                </a:lnTo>
                <a:close/>
                <a:moveTo>
                  <a:pt x="699516" y="451256"/>
                </a:moveTo>
                <a:lnTo>
                  <a:pt x="712546" y="451256"/>
                </a:lnTo>
                <a:lnTo>
                  <a:pt x="712546" y="438569"/>
                </a:lnTo>
                <a:lnTo>
                  <a:pt x="725233" y="438569"/>
                </a:lnTo>
                <a:lnTo>
                  <a:pt x="725233" y="425539"/>
                </a:lnTo>
                <a:lnTo>
                  <a:pt x="712546" y="425539"/>
                </a:lnTo>
                <a:lnTo>
                  <a:pt x="712546" y="412852"/>
                </a:lnTo>
                <a:lnTo>
                  <a:pt x="699516" y="412852"/>
                </a:lnTo>
                <a:lnTo>
                  <a:pt x="699516" y="425539"/>
                </a:lnTo>
                <a:lnTo>
                  <a:pt x="686829" y="425539"/>
                </a:lnTo>
                <a:lnTo>
                  <a:pt x="686829" y="438569"/>
                </a:lnTo>
                <a:lnTo>
                  <a:pt x="699516" y="438569"/>
                </a:lnTo>
                <a:lnTo>
                  <a:pt x="699516" y="451256"/>
                </a:lnTo>
                <a:close/>
                <a:moveTo>
                  <a:pt x="627850" y="871995"/>
                </a:moveTo>
                <a:lnTo>
                  <a:pt x="647052" y="871995"/>
                </a:lnTo>
                <a:lnTo>
                  <a:pt x="647052" y="853135"/>
                </a:lnTo>
                <a:lnTo>
                  <a:pt x="665912" y="853135"/>
                </a:lnTo>
                <a:lnTo>
                  <a:pt x="665912" y="833933"/>
                </a:lnTo>
                <a:lnTo>
                  <a:pt x="647052" y="833933"/>
                </a:lnTo>
                <a:lnTo>
                  <a:pt x="647052" y="815073"/>
                </a:lnTo>
                <a:lnTo>
                  <a:pt x="627850" y="815073"/>
                </a:lnTo>
                <a:lnTo>
                  <a:pt x="627850" y="833933"/>
                </a:lnTo>
                <a:lnTo>
                  <a:pt x="608990" y="833933"/>
                </a:lnTo>
                <a:lnTo>
                  <a:pt x="608990" y="853135"/>
                </a:lnTo>
                <a:lnTo>
                  <a:pt x="627850" y="853135"/>
                </a:lnTo>
                <a:lnTo>
                  <a:pt x="627850" y="871995"/>
                </a:lnTo>
                <a:close/>
                <a:moveTo>
                  <a:pt x="557555" y="1289304"/>
                </a:moveTo>
                <a:lnTo>
                  <a:pt x="580187" y="1289304"/>
                </a:lnTo>
                <a:lnTo>
                  <a:pt x="580187" y="1266330"/>
                </a:lnTo>
                <a:lnTo>
                  <a:pt x="603161" y="1266330"/>
                </a:lnTo>
                <a:lnTo>
                  <a:pt x="603161" y="1243698"/>
                </a:lnTo>
                <a:lnTo>
                  <a:pt x="580187" y="1243698"/>
                </a:lnTo>
                <a:lnTo>
                  <a:pt x="580187" y="1220724"/>
                </a:lnTo>
                <a:lnTo>
                  <a:pt x="557555" y="1220724"/>
                </a:lnTo>
                <a:lnTo>
                  <a:pt x="557555" y="1243698"/>
                </a:lnTo>
                <a:lnTo>
                  <a:pt x="534581" y="1243698"/>
                </a:lnTo>
                <a:lnTo>
                  <a:pt x="534581" y="1266330"/>
                </a:lnTo>
                <a:lnTo>
                  <a:pt x="557555" y="1266330"/>
                </a:lnTo>
                <a:lnTo>
                  <a:pt x="557555" y="1289304"/>
                </a:lnTo>
                <a:close/>
                <a:moveTo>
                  <a:pt x="560984" y="729691"/>
                </a:moveTo>
                <a:lnTo>
                  <a:pt x="576758" y="729691"/>
                </a:lnTo>
                <a:lnTo>
                  <a:pt x="576758" y="714261"/>
                </a:lnTo>
                <a:lnTo>
                  <a:pt x="592188" y="714261"/>
                </a:lnTo>
                <a:lnTo>
                  <a:pt x="592188" y="698487"/>
                </a:lnTo>
                <a:lnTo>
                  <a:pt x="576758" y="698487"/>
                </a:lnTo>
                <a:lnTo>
                  <a:pt x="576758" y="683057"/>
                </a:lnTo>
                <a:lnTo>
                  <a:pt x="560984" y="683057"/>
                </a:lnTo>
                <a:lnTo>
                  <a:pt x="560984" y="698487"/>
                </a:lnTo>
                <a:lnTo>
                  <a:pt x="545554" y="698487"/>
                </a:lnTo>
                <a:lnTo>
                  <a:pt x="545554" y="714261"/>
                </a:lnTo>
                <a:lnTo>
                  <a:pt x="560984" y="714261"/>
                </a:lnTo>
                <a:lnTo>
                  <a:pt x="560984" y="729691"/>
                </a:lnTo>
                <a:close/>
                <a:moveTo>
                  <a:pt x="149504" y="1552994"/>
                </a:moveTo>
                <a:lnTo>
                  <a:pt x="165278" y="1552994"/>
                </a:lnTo>
                <a:lnTo>
                  <a:pt x="165278" y="1537221"/>
                </a:lnTo>
                <a:lnTo>
                  <a:pt x="181051" y="1537221"/>
                </a:lnTo>
                <a:lnTo>
                  <a:pt x="181051" y="1521447"/>
                </a:lnTo>
                <a:lnTo>
                  <a:pt x="165278" y="1521447"/>
                </a:lnTo>
                <a:lnTo>
                  <a:pt x="165278" y="1505674"/>
                </a:lnTo>
                <a:lnTo>
                  <a:pt x="149504" y="1505674"/>
                </a:lnTo>
                <a:lnTo>
                  <a:pt x="149504" y="1521447"/>
                </a:lnTo>
                <a:lnTo>
                  <a:pt x="133731" y="1521447"/>
                </a:lnTo>
                <a:lnTo>
                  <a:pt x="133731" y="1537221"/>
                </a:lnTo>
                <a:lnTo>
                  <a:pt x="149504" y="1537221"/>
                </a:lnTo>
                <a:lnTo>
                  <a:pt x="149504" y="1552994"/>
                </a:lnTo>
                <a:close/>
                <a:moveTo>
                  <a:pt x="558927" y="1010183"/>
                </a:moveTo>
                <a:lnTo>
                  <a:pt x="578815" y="1010183"/>
                </a:lnTo>
                <a:lnTo>
                  <a:pt x="578815" y="990638"/>
                </a:lnTo>
                <a:lnTo>
                  <a:pt x="598360" y="990638"/>
                </a:lnTo>
                <a:lnTo>
                  <a:pt x="598360" y="970750"/>
                </a:lnTo>
                <a:lnTo>
                  <a:pt x="578815" y="970750"/>
                </a:lnTo>
                <a:lnTo>
                  <a:pt x="578815" y="951205"/>
                </a:lnTo>
                <a:lnTo>
                  <a:pt x="558927" y="951205"/>
                </a:lnTo>
                <a:lnTo>
                  <a:pt x="558927" y="970750"/>
                </a:lnTo>
                <a:lnTo>
                  <a:pt x="539382" y="970750"/>
                </a:lnTo>
                <a:lnTo>
                  <a:pt x="539382" y="990638"/>
                </a:lnTo>
                <a:lnTo>
                  <a:pt x="558927" y="990638"/>
                </a:lnTo>
                <a:lnTo>
                  <a:pt x="558927" y="1010183"/>
                </a:lnTo>
                <a:close/>
                <a:moveTo>
                  <a:pt x="969378" y="739635"/>
                </a:moveTo>
                <a:lnTo>
                  <a:pt x="991324" y="739635"/>
                </a:lnTo>
                <a:lnTo>
                  <a:pt x="991324" y="717347"/>
                </a:lnTo>
                <a:lnTo>
                  <a:pt x="1013612" y="717347"/>
                </a:lnTo>
                <a:lnTo>
                  <a:pt x="1013612" y="695401"/>
                </a:lnTo>
                <a:lnTo>
                  <a:pt x="991324" y="695401"/>
                </a:lnTo>
                <a:lnTo>
                  <a:pt x="991324" y="673113"/>
                </a:lnTo>
                <a:lnTo>
                  <a:pt x="969378" y="673113"/>
                </a:lnTo>
                <a:lnTo>
                  <a:pt x="969378" y="695401"/>
                </a:lnTo>
                <a:lnTo>
                  <a:pt x="947090" y="695401"/>
                </a:lnTo>
                <a:lnTo>
                  <a:pt x="947090" y="717347"/>
                </a:lnTo>
                <a:lnTo>
                  <a:pt x="969378" y="717347"/>
                </a:lnTo>
                <a:lnTo>
                  <a:pt x="969378" y="739635"/>
                </a:lnTo>
                <a:close/>
                <a:moveTo>
                  <a:pt x="2505227" y="2126323"/>
                </a:moveTo>
                <a:lnTo>
                  <a:pt x="2505227" y="2094090"/>
                </a:lnTo>
                <a:lnTo>
                  <a:pt x="2537460" y="2094090"/>
                </a:lnTo>
                <a:lnTo>
                  <a:pt x="2537460" y="2061858"/>
                </a:lnTo>
                <a:lnTo>
                  <a:pt x="2505227" y="2061858"/>
                </a:lnTo>
                <a:lnTo>
                  <a:pt x="2505227" y="2029625"/>
                </a:lnTo>
                <a:lnTo>
                  <a:pt x="2472995" y="2029625"/>
                </a:lnTo>
                <a:lnTo>
                  <a:pt x="2472995" y="2061858"/>
                </a:lnTo>
                <a:lnTo>
                  <a:pt x="2440762" y="2061858"/>
                </a:lnTo>
                <a:lnTo>
                  <a:pt x="2440762" y="2094090"/>
                </a:lnTo>
                <a:lnTo>
                  <a:pt x="2472995" y="2094090"/>
                </a:lnTo>
                <a:lnTo>
                  <a:pt x="2472995" y="2126323"/>
                </a:lnTo>
                <a:lnTo>
                  <a:pt x="2505227" y="2126323"/>
                </a:lnTo>
                <a:close/>
                <a:moveTo>
                  <a:pt x="971779" y="457429"/>
                </a:moveTo>
                <a:lnTo>
                  <a:pt x="988924" y="457429"/>
                </a:lnTo>
                <a:lnTo>
                  <a:pt x="988924" y="440627"/>
                </a:lnTo>
                <a:lnTo>
                  <a:pt x="1005726" y="440627"/>
                </a:lnTo>
                <a:lnTo>
                  <a:pt x="1005726" y="423482"/>
                </a:lnTo>
                <a:lnTo>
                  <a:pt x="988924" y="423482"/>
                </a:lnTo>
                <a:lnTo>
                  <a:pt x="988924" y="406679"/>
                </a:lnTo>
                <a:lnTo>
                  <a:pt x="971779" y="406679"/>
                </a:lnTo>
                <a:lnTo>
                  <a:pt x="971779" y="423482"/>
                </a:lnTo>
                <a:lnTo>
                  <a:pt x="954976" y="423482"/>
                </a:lnTo>
                <a:lnTo>
                  <a:pt x="954976" y="440627"/>
                </a:lnTo>
                <a:lnTo>
                  <a:pt x="971779" y="440627"/>
                </a:lnTo>
                <a:lnTo>
                  <a:pt x="971779" y="457429"/>
                </a:lnTo>
                <a:close/>
                <a:moveTo>
                  <a:pt x="1041387" y="317183"/>
                </a:moveTo>
                <a:lnTo>
                  <a:pt x="1056475" y="317183"/>
                </a:lnTo>
                <a:lnTo>
                  <a:pt x="1056475" y="302438"/>
                </a:lnTo>
                <a:lnTo>
                  <a:pt x="1071220" y="302438"/>
                </a:lnTo>
                <a:lnTo>
                  <a:pt x="1071220" y="287350"/>
                </a:lnTo>
                <a:lnTo>
                  <a:pt x="1056475" y="287350"/>
                </a:lnTo>
                <a:lnTo>
                  <a:pt x="1056475" y="272606"/>
                </a:lnTo>
                <a:lnTo>
                  <a:pt x="1041387" y="272606"/>
                </a:lnTo>
                <a:lnTo>
                  <a:pt x="1041387" y="287350"/>
                </a:lnTo>
                <a:lnTo>
                  <a:pt x="1026643" y="287350"/>
                </a:lnTo>
                <a:lnTo>
                  <a:pt x="1026643" y="302438"/>
                </a:lnTo>
                <a:lnTo>
                  <a:pt x="1041387" y="302438"/>
                </a:lnTo>
                <a:lnTo>
                  <a:pt x="1041387" y="317183"/>
                </a:lnTo>
                <a:close/>
                <a:moveTo>
                  <a:pt x="835647" y="454685"/>
                </a:moveTo>
                <a:lnTo>
                  <a:pt x="850735" y="454685"/>
                </a:lnTo>
                <a:lnTo>
                  <a:pt x="850735" y="439598"/>
                </a:lnTo>
                <a:lnTo>
                  <a:pt x="865822" y="439598"/>
                </a:lnTo>
                <a:lnTo>
                  <a:pt x="865822" y="424510"/>
                </a:lnTo>
                <a:lnTo>
                  <a:pt x="850735" y="424510"/>
                </a:lnTo>
                <a:lnTo>
                  <a:pt x="850735" y="409423"/>
                </a:lnTo>
                <a:lnTo>
                  <a:pt x="835647" y="409423"/>
                </a:lnTo>
                <a:lnTo>
                  <a:pt x="835647" y="424510"/>
                </a:lnTo>
                <a:lnTo>
                  <a:pt x="820560" y="424510"/>
                </a:lnTo>
                <a:lnTo>
                  <a:pt x="820560" y="439598"/>
                </a:lnTo>
                <a:lnTo>
                  <a:pt x="835647" y="439598"/>
                </a:lnTo>
                <a:lnTo>
                  <a:pt x="835647" y="454685"/>
                </a:lnTo>
                <a:close/>
                <a:moveTo>
                  <a:pt x="900112" y="878510"/>
                </a:moveTo>
                <a:lnTo>
                  <a:pt x="923430" y="878510"/>
                </a:lnTo>
                <a:lnTo>
                  <a:pt x="923430" y="855193"/>
                </a:lnTo>
                <a:lnTo>
                  <a:pt x="946747" y="855193"/>
                </a:lnTo>
                <a:lnTo>
                  <a:pt x="946747" y="831875"/>
                </a:lnTo>
                <a:lnTo>
                  <a:pt x="923430" y="831875"/>
                </a:lnTo>
                <a:lnTo>
                  <a:pt x="923430" y="808558"/>
                </a:lnTo>
                <a:lnTo>
                  <a:pt x="900112" y="808558"/>
                </a:lnTo>
                <a:lnTo>
                  <a:pt x="900112" y="831875"/>
                </a:lnTo>
                <a:lnTo>
                  <a:pt x="876795" y="831875"/>
                </a:lnTo>
                <a:lnTo>
                  <a:pt x="876795" y="855193"/>
                </a:lnTo>
                <a:lnTo>
                  <a:pt x="900112" y="855193"/>
                </a:lnTo>
                <a:lnTo>
                  <a:pt x="900112" y="878510"/>
                </a:lnTo>
                <a:close/>
                <a:moveTo>
                  <a:pt x="905256" y="314439"/>
                </a:moveTo>
                <a:lnTo>
                  <a:pt x="918286" y="314439"/>
                </a:lnTo>
                <a:lnTo>
                  <a:pt x="918286" y="301409"/>
                </a:lnTo>
                <a:lnTo>
                  <a:pt x="931316" y="301409"/>
                </a:lnTo>
                <a:lnTo>
                  <a:pt x="931316" y="288379"/>
                </a:lnTo>
                <a:lnTo>
                  <a:pt x="918286" y="288379"/>
                </a:lnTo>
                <a:lnTo>
                  <a:pt x="918286" y="275349"/>
                </a:lnTo>
                <a:lnTo>
                  <a:pt x="905256" y="275349"/>
                </a:lnTo>
                <a:lnTo>
                  <a:pt x="905256" y="288379"/>
                </a:lnTo>
                <a:lnTo>
                  <a:pt x="892226" y="288379"/>
                </a:lnTo>
                <a:lnTo>
                  <a:pt x="892226" y="301409"/>
                </a:lnTo>
                <a:lnTo>
                  <a:pt x="905256" y="301409"/>
                </a:lnTo>
                <a:lnTo>
                  <a:pt x="905256" y="314439"/>
                </a:lnTo>
                <a:close/>
                <a:moveTo>
                  <a:pt x="833247" y="736549"/>
                </a:moveTo>
                <a:lnTo>
                  <a:pt x="853135" y="736549"/>
                </a:lnTo>
                <a:lnTo>
                  <a:pt x="853135" y="716318"/>
                </a:lnTo>
                <a:lnTo>
                  <a:pt x="873366" y="716318"/>
                </a:lnTo>
                <a:lnTo>
                  <a:pt x="873366" y="696430"/>
                </a:lnTo>
                <a:lnTo>
                  <a:pt x="853135" y="696430"/>
                </a:lnTo>
                <a:lnTo>
                  <a:pt x="853135" y="676199"/>
                </a:lnTo>
                <a:lnTo>
                  <a:pt x="833247" y="676199"/>
                </a:lnTo>
                <a:lnTo>
                  <a:pt x="833247" y="696430"/>
                </a:lnTo>
                <a:lnTo>
                  <a:pt x="813016" y="696430"/>
                </a:lnTo>
                <a:lnTo>
                  <a:pt x="813016" y="716318"/>
                </a:lnTo>
                <a:lnTo>
                  <a:pt x="833247" y="716318"/>
                </a:lnTo>
                <a:lnTo>
                  <a:pt x="833247" y="736549"/>
                </a:lnTo>
                <a:close/>
                <a:moveTo>
                  <a:pt x="902513" y="597332"/>
                </a:moveTo>
                <a:lnTo>
                  <a:pt x="921029" y="597332"/>
                </a:lnTo>
                <a:lnTo>
                  <a:pt x="921029" y="578472"/>
                </a:lnTo>
                <a:lnTo>
                  <a:pt x="939889" y="578472"/>
                </a:lnTo>
                <a:lnTo>
                  <a:pt x="939889" y="559956"/>
                </a:lnTo>
                <a:lnTo>
                  <a:pt x="921029" y="559956"/>
                </a:lnTo>
                <a:lnTo>
                  <a:pt x="921029" y="541096"/>
                </a:lnTo>
                <a:lnTo>
                  <a:pt x="902513" y="541096"/>
                </a:lnTo>
                <a:lnTo>
                  <a:pt x="902513" y="559956"/>
                </a:lnTo>
                <a:lnTo>
                  <a:pt x="883653" y="559956"/>
                </a:lnTo>
                <a:lnTo>
                  <a:pt x="883653" y="578472"/>
                </a:lnTo>
                <a:lnTo>
                  <a:pt x="902513" y="578472"/>
                </a:lnTo>
                <a:lnTo>
                  <a:pt x="902513" y="597332"/>
                </a:lnTo>
                <a:close/>
                <a:moveTo>
                  <a:pt x="490347" y="1147686"/>
                </a:moveTo>
                <a:lnTo>
                  <a:pt x="510235" y="1147686"/>
                </a:lnTo>
                <a:lnTo>
                  <a:pt x="510235" y="1127798"/>
                </a:lnTo>
                <a:lnTo>
                  <a:pt x="530123" y="1127798"/>
                </a:lnTo>
                <a:lnTo>
                  <a:pt x="530123" y="1107910"/>
                </a:lnTo>
                <a:lnTo>
                  <a:pt x="510235" y="1107910"/>
                </a:lnTo>
                <a:lnTo>
                  <a:pt x="510235" y="1088022"/>
                </a:lnTo>
                <a:lnTo>
                  <a:pt x="490347" y="1088022"/>
                </a:lnTo>
                <a:lnTo>
                  <a:pt x="490347" y="1107910"/>
                </a:lnTo>
                <a:lnTo>
                  <a:pt x="470459" y="1107910"/>
                </a:lnTo>
                <a:lnTo>
                  <a:pt x="470459" y="1127798"/>
                </a:lnTo>
                <a:lnTo>
                  <a:pt x="490347" y="1127798"/>
                </a:lnTo>
                <a:lnTo>
                  <a:pt x="490347" y="1147686"/>
                </a:lnTo>
                <a:close/>
                <a:moveTo>
                  <a:pt x="494462" y="587045"/>
                </a:moveTo>
                <a:lnTo>
                  <a:pt x="506120" y="587045"/>
                </a:lnTo>
                <a:lnTo>
                  <a:pt x="506120" y="575043"/>
                </a:lnTo>
                <a:lnTo>
                  <a:pt x="518122" y="575043"/>
                </a:lnTo>
                <a:lnTo>
                  <a:pt x="518122" y="563385"/>
                </a:lnTo>
                <a:lnTo>
                  <a:pt x="506120" y="563385"/>
                </a:lnTo>
                <a:lnTo>
                  <a:pt x="506120" y="551383"/>
                </a:lnTo>
                <a:lnTo>
                  <a:pt x="494462" y="551383"/>
                </a:lnTo>
                <a:lnTo>
                  <a:pt x="494462" y="563385"/>
                </a:lnTo>
                <a:lnTo>
                  <a:pt x="482460" y="563385"/>
                </a:lnTo>
                <a:lnTo>
                  <a:pt x="482460" y="575043"/>
                </a:lnTo>
                <a:lnTo>
                  <a:pt x="494462" y="575043"/>
                </a:lnTo>
                <a:lnTo>
                  <a:pt x="494462" y="587045"/>
                </a:lnTo>
                <a:close/>
                <a:moveTo>
                  <a:pt x="287693" y="1001611"/>
                </a:moveTo>
                <a:lnTo>
                  <a:pt x="301409" y="1001611"/>
                </a:lnTo>
                <a:lnTo>
                  <a:pt x="301409" y="987552"/>
                </a:lnTo>
                <a:lnTo>
                  <a:pt x="315468" y="987552"/>
                </a:lnTo>
                <a:lnTo>
                  <a:pt x="315468" y="973836"/>
                </a:lnTo>
                <a:lnTo>
                  <a:pt x="301409" y="973836"/>
                </a:lnTo>
                <a:lnTo>
                  <a:pt x="301409" y="959777"/>
                </a:lnTo>
                <a:lnTo>
                  <a:pt x="287693" y="959777"/>
                </a:lnTo>
                <a:lnTo>
                  <a:pt x="287693" y="973836"/>
                </a:lnTo>
                <a:lnTo>
                  <a:pt x="273634" y="973836"/>
                </a:lnTo>
                <a:lnTo>
                  <a:pt x="273634" y="987552"/>
                </a:lnTo>
                <a:lnTo>
                  <a:pt x="287693" y="987552"/>
                </a:lnTo>
                <a:lnTo>
                  <a:pt x="287693" y="1001611"/>
                </a:lnTo>
                <a:close/>
                <a:moveTo>
                  <a:pt x="285979" y="1280732"/>
                </a:moveTo>
                <a:lnTo>
                  <a:pt x="303124" y="1280732"/>
                </a:lnTo>
                <a:lnTo>
                  <a:pt x="303124" y="1263587"/>
                </a:lnTo>
                <a:lnTo>
                  <a:pt x="320269" y="1263587"/>
                </a:lnTo>
                <a:lnTo>
                  <a:pt x="320269" y="1246442"/>
                </a:lnTo>
                <a:lnTo>
                  <a:pt x="303124" y="1246442"/>
                </a:lnTo>
                <a:lnTo>
                  <a:pt x="303124" y="1229297"/>
                </a:lnTo>
                <a:lnTo>
                  <a:pt x="285979" y="1229297"/>
                </a:lnTo>
                <a:lnTo>
                  <a:pt x="285979" y="1246442"/>
                </a:lnTo>
                <a:lnTo>
                  <a:pt x="268834" y="1246442"/>
                </a:lnTo>
                <a:lnTo>
                  <a:pt x="268834" y="1263587"/>
                </a:lnTo>
                <a:lnTo>
                  <a:pt x="285979" y="1263587"/>
                </a:lnTo>
                <a:lnTo>
                  <a:pt x="285979" y="1280732"/>
                </a:lnTo>
                <a:close/>
                <a:moveTo>
                  <a:pt x="352501" y="1698384"/>
                </a:moveTo>
                <a:lnTo>
                  <a:pt x="373761" y="1698384"/>
                </a:lnTo>
                <a:lnTo>
                  <a:pt x="373761" y="1677124"/>
                </a:lnTo>
                <a:lnTo>
                  <a:pt x="395021" y="1677124"/>
                </a:lnTo>
                <a:lnTo>
                  <a:pt x="395021" y="1655864"/>
                </a:lnTo>
                <a:lnTo>
                  <a:pt x="373761" y="1655864"/>
                </a:lnTo>
                <a:lnTo>
                  <a:pt x="373761" y="1634604"/>
                </a:lnTo>
                <a:lnTo>
                  <a:pt x="352501" y="1634604"/>
                </a:lnTo>
                <a:lnTo>
                  <a:pt x="352501" y="1655864"/>
                </a:lnTo>
                <a:lnTo>
                  <a:pt x="331241" y="1655864"/>
                </a:lnTo>
                <a:lnTo>
                  <a:pt x="331241" y="1677124"/>
                </a:lnTo>
                <a:lnTo>
                  <a:pt x="352501" y="1677124"/>
                </a:lnTo>
                <a:lnTo>
                  <a:pt x="352501" y="1698384"/>
                </a:lnTo>
                <a:close/>
                <a:moveTo>
                  <a:pt x="353187" y="1421663"/>
                </a:moveTo>
                <a:lnTo>
                  <a:pt x="373075" y="1421663"/>
                </a:lnTo>
                <a:lnTo>
                  <a:pt x="373075" y="1402118"/>
                </a:lnTo>
                <a:lnTo>
                  <a:pt x="392620" y="1402118"/>
                </a:lnTo>
                <a:lnTo>
                  <a:pt x="392620" y="1382230"/>
                </a:lnTo>
                <a:lnTo>
                  <a:pt x="373075" y="1382230"/>
                </a:lnTo>
                <a:lnTo>
                  <a:pt x="373075" y="1362685"/>
                </a:lnTo>
                <a:lnTo>
                  <a:pt x="353187" y="1362685"/>
                </a:lnTo>
                <a:lnTo>
                  <a:pt x="353187" y="1382230"/>
                </a:lnTo>
                <a:lnTo>
                  <a:pt x="333642" y="1382230"/>
                </a:lnTo>
                <a:lnTo>
                  <a:pt x="333642" y="1402118"/>
                </a:lnTo>
                <a:lnTo>
                  <a:pt x="353187" y="1402118"/>
                </a:lnTo>
                <a:lnTo>
                  <a:pt x="353187" y="1421663"/>
                </a:lnTo>
                <a:close/>
                <a:moveTo>
                  <a:pt x="150533" y="1275931"/>
                </a:moveTo>
                <a:lnTo>
                  <a:pt x="164249" y="1275931"/>
                </a:lnTo>
                <a:lnTo>
                  <a:pt x="164249" y="1261872"/>
                </a:lnTo>
                <a:lnTo>
                  <a:pt x="178308" y="1261872"/>
                </a:lnTo>
                <a:lnTo>
                  <a:pt x="178308" y="1248156"/>
                </a:lnTo>
                <a:lnTo>
                  <a:pt x="164249" y="1248156"/>
                </a:lnTo>
                <a:lnTo>
                  <a:pt x="164249" y="1234097"/>
                </a:lnTo>
                <a:lnTo>
                  <a:pt x="150533" y="1234097"/>
                </a:lnTo>
                <a:lnTo>
                  <a:pt x="150533" y="1248156"/>
                </a:lnTo>
                <a:lnTo>
                  <a:pt x="136474" y="1248156"/>
                </a:lnTo>
                <a:lnTo>
                  <a:pt x="136474" y="1261872"/>
                </a:lnTo>
                <a:lnTo>
                  <a:pt x="150533" y="1261872"/>
                </a:lnTo>
                <a:lnTo>
                  <a:pt x="150533" y="1275931"/>
                </a:lnTo>
                <a:close/>
                <a:moveTo>
                  <a:pt x="219113" y="1138771"/>
                </a:moveTo>
                <a:lnTo>
                  <a:pt x="232829" y="1138771"/>
                </a:lnTo>
                <a:lnTo>
                  <a:pt x="232829" y="1124712"/>
                </a:lnTo>
                <a:lnTo>
                  <a:pt x="246888" y="1124712"/>
                </a:lnTo>
                <a:lnTo>
                  <a:pt x="246888" y="1110996"/>
                </a:lnTo>
                <a:lnTo>
                  <a:pt x="232829" y="1110996"/>
                </a:lnTo>
                <a:lnTo>
                  <a:pt x="232829" y="1096937"/>
                </a:lnTo>
                <a:lnTo>
                  <a:pt x="219113" y="1096937"/>
                </a:lnTo>
                <a:lnTo>
                  <a:pt x="219113" y="1110996"/>
                </a:lnTo>
                <a:lnTo>
                  <a:pt x="205054" y="1110996"/>
                </a:lnTo>
                <a:lnTo>
                  <a:pt x="205054" y="1124712"/>
                </a:lnTo>
                <a:lnTo>
                  <a:pt x="219113" y="1124712"/>
                </a:lnTo>
                <a:lnTo>
                  <a:pt x="219113" y="1138771"/>
                </a:lnTo>
                <a:close/>
                <a:moveTo>
                  <a:pt x="216713" y="1693926"/>
                </a:moveTo>
                <a:lnTo>
                  <a:pt x="235229" y="1693926"/>
                </a:lnTo>
                <a:lnTo>
                  <a:pt x="235229" y="1675752"/>
                </a:lnTo>
                <a:lnTo>
                  <a:pt x="253403" y="1675752"/>
                </a:lnTo>
                <a:lnTo>
                  <a:pt x="253403" y="1657236"/>
                </a:lnTo>
                <a:lnTo>
                  <a:pt x="235229" y="1657236"/>
                </a:lnTo>
                <a:lnTo>
                  <a:pt x="235229" y="1639062"/>
                </a:lnTo>
                <a:lnTo>
                  <a:pt x="216713" y="1639062"/>
                </a:lnTo>
                <a:lnTo>
                  <a:pt x="216713" y="1657236"/>
                </a:lnTo>
                <a:lnTo>
                  <a:pt x="198539" y="1657236"/>
                </a:lnTo>
                <a:lnTo>
                  <a:pt x="198539" y="1675752"/>
                </a:lnTo>
                <a:lnTo>
                  <a:pt x="216713" y="1675752"/>
                </a:lnTo>
                <a:lnTo>
                  <a:pt x="216713" y="1693926"/>
                </a:lnTo>
                <a:close/>
                <a:moveTo>
                  <a:pt x="354559" y="1143572"/>
                </a:moveTo>
                <a:lnTo>
                  <a:pt x="371704" y="1143572"/>
                </a:lnTo>
                <a:lnTo>
                  <a:pt x="371704" y="1126427"/>
                </a:lnTo>
                <a:lnTo>
                  <a:pt x="388849" y="1126427"/>
                </a:lnTo>
                <a:lnTo>
                  <a:pt x="388849" y="1109282"/>
                </a:lnTo>
                <a:lnTo>
                  <a:pt x="371704" y="1109282"/>
                </a:lnTo>
                <a:lnTo>
                  <a:pt x="371704" y="1092137"/>
                </a:lnTo>
                <a:lnTo>
                  <a:pt x="354559" y="1092137"/>
                </a:lnTo>
                <a:lnTo>
                  <a:pt x="354559" y="1109282"/>
                </a:lnTo>
                <a:lnTo>
                  <a:pt x="337414" y="1109282"/>
                </a:lnTo>
                <a:lnTo>
                  <a:pt x="337414" y="1126427"/>
                </a:lnTo>
                <a:lnTo>
                  <a:pt x="354559" y="1126427"/>
                </a:lnTo>
                <a:lnTo>
                  <a:pt x="354559" y="1143572"/>
                </a:lnTo>
                <a:close/>
                <a:moveTo>
                  <a:pt x="217742" y="1417206"/>
                </a:moveTo>
                <a:lnTo>
                  <a:pt x="234201" y="1417206"/>
                </a:lnTo>
                <a:lnTo>
                  <a:pt x="234201" y="1400404"/>
                </a:lnTo>
                <a:lnTo>
                  <a:pt x="251003" y="1400404"/>
                </a:lnTo>
                <a:lnTo>
                  <a:pt x="251003" y="1383944"/>
                </a:lnTo>
                <a:lnTo>
                  <a:pt x="234201" y="1383944"/>
                </a:lnTo>
                <a:lnTo>
                  <a:pt x="234201" y="1367142"/>
                </a:lnTo>
                <a:lnTo>
                  <a:pt x="217742" y="1367142"/>
                </a:lnTo>
                <a:lnTo>
                  <a:pt x="217742" y="1383944"/>
                </a:lnTo>
                <a:lnTo>
                  <a:pt x="200939" y="1383944"/>
                </a:lnTo>
                <a:lnTo>
                  <a:pt x="200939" y="1400404"/>
                </a:lnTo>
                <a:lnTo>
                  <a:pt x="217742" y="1400404"/>
                </a:lnTo>
                <a:lnTo>
                  <a:pt x="217742" y="1417206"/>
                </a:lnTo>
                <a:close/>
                <a:moveTo>
                  <a:pt x="284950" y="1558138"/>
                </a:moveTo>
                <a:lnTo>
                  <a:pt x="304152" y="1558138"/>
                </a:lnTo>
                <a:lnTo>
                  <a:pt x="304152" y="1538935"/>
                </a:lnTo>
                <a:lnTo>
                  <a:pt x="323355" y="1538935"/>
                </a:lnTo>
                <a:lnTo>
                  <a:pt x="323355" y="1519733"/>
                </a:lnTo>
                <a:lnTo>
                  <a:pt x="304152" y="1519733"/>
                </a:lnTo>
                <a:lnTo>
                  <a:pt x="304152" y="1500530"/>
                </a:lnTo>
                <a:lnTo>
                  <a:pt x="284950" y="1500530"/>
                </a:lnTo>
                <a:lnTo>
                  <a:pt x="284950" y="1519733"/>
                </a:lnTo>
                <a:lnTo>
                  <a:pt x="265748" y="1519733"/>
                </a:lnTo>
                <a:lnTo>
                  <a:pt x="265748" y="1538935"/>
                </a:lnTo>
                <a:lnTo>
                  <a:pt x="284950" y="1538935"/>
                </a:lnTo>
                <a:lnTo>
                  <a:pt x="284950" y="1558138"/>
                </a:lnTo>
                <a:close/>
                <a:moveTo>
                  <a:pt x="356273" y="863765"/>
                </a:moveTo>
                <a:lnTo>
                  <a:pt x="369989" y="863765"/>
                </a:lnTo>
                <a:lnTo>
                  <a:pt x="369989" y="850392"/>
                </a:lnTo>
                <a:lnTo>
                  <a:pt x="383362" y="850392"/>
                </a:lnTo>
                <a:lnTo>
                  <a:pt x="383362" y="836676"/>
                </a:lnTo>
                <a:lnTo>
                  <a:pt x="369989" y="836676"/>
                </a:lnTo>
                <a:lnTo>
                  <a:pt x="369989" y="823303"/>
                </a:lnTo>
                <a:lnTo>
                  <a:pt x="356273" y="823303"/>
                </a:lnTo>
                <a:lnTo>
                  <a:pt x="356273" y="836676"/>
                </a:lnTo>
                <a:lnTo>
                  <a:pt x="342900" y="836676"/>
                </a:lnTo>
                <a:lnTo>
                  <a:pt x="342900" y="850392"/>
                </a:lnTo>
                <a:lnTo>
                  <a:pt x="356273" y="850392"/>
                </a:lnTo>
                <a:lnTo>
                  <a:pt x="356273" y="863765"/>
                </a:lnTo>
                <a:close/>
                <a:moveTo>
                  <a:pt x="1105510" y="742036"/>
                </a:moveTo>
                <a:lnTo>
                  <a:pt x="1129513" y="742036"/>
                </a:lnTo>
                <a:lnTo>
                  <a:pt x="1129513" y="718376"/>
                </a:lnTo>
                <a:lnTo>
                  <a:pt x="1153173" y="718376"/>
                </a:lnTo>
                <a:lnTo>
                  <a:pt x="1153173" y="694373"/>
                </a:lnTo>
                <a:lnTo>
                  <a:pt x="1129513" y="694373"/>
                </a:lnTo>
                <a:lnTo>
                  <a:pt x="1129513" y="670712"/>
                </a:lnTo>
                <a:lnTo>
                  <a:pt x="1105510" y="670712"/>
                </a:lnTo>
                <a:lnTo>
                  <a:pt x="1105510" y="694373"/>
                </a:lnTo>
                <a:lnTo>
                  <a:pt x="1081849" y="694373"/>
                </a:lnTo>
                <a:lnTo>
                  <a:pt x="1081849" y="718376"/>
                </a:lnTo>
                <a:lnTo>
                  <a:pt x="1105510" y="718376"/>
                </a:lnTo>
                <a:lnTo>
                  <a:pt x="1105510" y="742036"/>
                </a:lnTo>
                <a:close/>
                <a:moveTo>
                  <a:pt x="2432876" y="532524"/>
                </a:moveTo>
                <a:lnTo>
                  <a:pt x="2408187" y="532524"/>
                </a:lnTo>
                <a:lnTo>
                  <a:pt x="2408187" y="556870"/>
                </a:lnTo>
                <a:lnTo>
                  <a:pt x="2383841" y="556870"/>
                </a:lnTo>
                <a:lnTo>
                  <a:pt x="2383841" y="581558"/>
                </a:lnTo>
                <a:lnTo>
                  <a:pt x="2408187" y="581558"/>
                </a:lnTo>
                <a:lnTo>
                  <a:pt x="2408187" y="605904"/>
                </a:lnTo>
                <a:lnTo>
                  <a:pt x="2432876" y="605904"/>
                </a:lnTo>
                <a:lnTo>
                  <a:pt x="2432876" y="581558"/>
                </a:lnTo>
                <a:lnTo>
                  <a:pt x="2457221" y="581558"/>
                </a:lnTo>
                <a:lnTo>
                  <a:pt x="2457221" y="556870"/>
                </a:lnTo>
                <a:lnTo>
                  <a:pt x="2432876" y="556870"/>
                </a:lnTo>
                <a:lnTo>
                  <a:pt x="2432876" y="532524"/>
                </a:lnTo>
                <a:close/>
                <a:moveTo>
                  <a:pt x="425196" y="725919"/>
                </a:moveTo>
                <a:lnTo>
                  <a:pt x="438226" y="725919"/>
                </a:lnTo>
                <a:lnTo>
                  <a:pt x="438226" y="712889"/>
                </a:lnTo>
                <a:lnTo>
                  <a:pt x="451256" y="712889"/>
                </a:lnTo>
                <a:lnTo>
                  <a:pt x="451256" y="699859"/>
                </a:lnTo>
                <a:lnTo>
                  <a:pt x="438226" y="699859"/>
                </a:lnTo>
                <a:lnTo>
                  <a:pt x="438226" y="686829"/>
                </a:lnTo>
                <a:lnTo>
                  <a:pt x="425196" y="686829"/>
                </a:lnTo>
                <a:lnTo>
                  <a:pt x="425196" y="699859"/>
                </a:lnTo>
                <a:lnTo>
                  <a:pt x="412166" y="699859"/>
                </a:lnTo>
                <a:lnTo>
                  <a:pt x="412166" y="712889"/>
                </a:lnTo>
                <a:lnTo>
                  <a:pt x="425196" y="712889"/>
                </a:lnTo>
                <a:lnTo>
                  <a:pt x="425196" y="725919"/>
                </a:lnTo>
                <a:close/>
                <a:moveTo>
                  <a:pt x="488975" y="1426121"/>
                </a:moveTo>
                <a:lnTo>
                  <a:pt x="511607" y="1426121"/>
                </a:lnTo>
                <a:lnTo>
                  <a:pt x="511607" y="1403490"/>
                </a:lnTo>
                <a:lnTo>
                  <a:pt x="534238" y="1403490"/>
                </a:lnTo>
                <a:lnTo>
                  <a:pt x="534238" y="1380858"/>
                </a:lnTo>
                <a:lnTo>
                  <a:pt x="511607" y="1380858"/>
                </a:lnTo>
                <a:lnTo>
                  <a:pt x="511607" y="1358227"/>
                </a:lnTo>
                <a:lnTo>
                  <a:pt x="488975" y="1358227"/>
                </a:lnTo>
                <a:lnTo>
                  <a:pt x="488975" y="1380858"/>
                </a:lnTo>
                <a:lnTo>
                  <a:pt x="466344" y="1380858"/>
                </a:lnTo>
                <a:lnTo>
                  <a:pt x="466344" y="1403490"/>
                </a:lnTo>
                <a:lnTo>
                  <a:pt x="488975" y="1403490"/>
                </a:lnTo>
                <a:lnTo>
                  <a:pt x="488975" y="1426121"/>
                </a:lnTo>
                <a:close/>
                <a:moveTo>
                  <a:pt x="420052" y="1838287"/>
                </a:moveTo>
                <a:lnTo>
                  <a:pt x="443370" y="1838287"/>
                </a:lnTo>
                <a:lnTo>
                  <a:pt x="443370" y="1815313"/>
                </a:lnTo>
                <a:lnTo>
                  <a:pt x="466344" y="1815313"/>
                </a:lnTo>
                <a:lnTo>
                  <a:pt x="466344" y="1791995"/>
                </a:lnTo>
                <a:lnTo>
                  <a:pt x="443370" y="1791995"/>
                </a:lnTo>
                <a:lnTo>
                  <a:pt x="443370" y="1769021"/>
                </a:lnTo>
                <a:lnTo>
                  <a:pt x="420052" y="1769021"/>
                </a:lnTo>
                <a:lnTo>
                  <a:pt x="420052" y="1791995"/>
                </a:lnTo>
                <a:lnTo>
                  <a:pt x="397078" y="1791995"/>
                </a:lnTo>
                <a:lnTo>
                  <a:pt x="397078" y="1815313"/>
                </a:lnTo>
                <a:lnTo>
                  <a:pt x="420052" y="1815313"/>
                </a:lnTo>
                <a:lnTo>
                  <a:pt x="420052" y="1838287"/>
                </a:lnTo>
                <a:close/>
                <a:moveTo>
                  <a:pt x="423139" y="1006069"/>
                </a:moveTo>
                <a:lnTo>
                  <a:pt x="440284" y="1006069"/>
                </a:lnTo>
                <a:lnTo>
                  <a:pt x="440284" y="989267"/>
                </a:lnTo>
                <a:lnTo>
                  <a:pt x="457086" y="989267"/>
                </a:lnTo>
                <a:lnTo>
                  <a:pt x="457086" y="972122"/>
                </a:lnTo>
                <a:lnTo>
                  <a:pt x="440284" y="972122"/>
                </a:lnTo>
                <a:lnTo>
                  <a:pt x="440284" y="955319"/>
                </a:lnTo>
                <a:lnTo>
                  <a:pt x="423139" y="955319"/>
                </a:lnTo>
                <a:lnTo>
                  <a:pt x="423139" y="972122"/>
                </a:lnTo>
                <a:lnTo>
                  <a:pt x="406336" y="972122"/>
                </a:lnTo>
                <a:lnTo>
                  <a:pt x="406336" y="989267"/>
                </a:lnTo>
                <a:lnTo>
                  <a:pt x="423139" y="989267"/>
                </a:lnTo>
                <a:lnTo>
                  <a:pt x="423139" y="1006069"/>
                </a:lnTo>
                <a:close/>
                <a:moveTo>
                  <a:pt x="420738" y="1562595"/>
                </a:moveTo>
                <a:lnTo>
                  <a:pt x="442684" y="1562595"/>
                </a:lnTo>
                <a:lnTo>
                  <a:pt x="442684" y="1540307"/>
                </a:lnTo>
                <a:lnTo>
                  <a:pt x="464972" y="1540307"/>
                </a:lnTo>
                <a:lnTo>
                  <a:pt x="464972" y="1518361"/>
                </a:lnTo>
                <a:lnTo>
                  <a:pt x="442684" y="1518361"/>
                </a:lnTo>
                <a:lnTo>
                  <a:pt x="442684" y="1496073"/>
                </a:lnTo>
                <a:lnTo>
                  <a:pt x="420738" y="1496073"/>
                </a:lnTo>
                <a:lnTo>
                  <a:pt x="420738" y="1518361"/>
                </a:lnTo>
                <a:lnTo>
                  <a:pt x="398450" y="1518361"/>
                </a:lnTo>
                <a:lnTo>
                  <a:pt x="398450" y="1540307"/>
                </a:lnTo>
                <a:lnTo>
                  <a:pt x="420738" y="1540307"/>
                </a:lnTo>
                <a:lnTo>
                  <a:pt x="420738" y="1562595"/>
                </a:lnTo>
                <a:close/>
                <a:moveTo>
                  <a:pt x="421767" y="1284846"/>
                </a:moveTo>
                <a:lnTo>
                  <a:pt x="441655" y="1284846"/>
                </a:lnTo>
                <a:lnTo>
                  <a:pt x="441655" y="1264958"/>
                </a:lnTo>
                <a:lnTo>
                  <a:pt x="461543" y="1264958"/>
                </a:lnTo>
                <a:lnTo>
                  <a:pt x="461543" y="1245070"/>
                </a:lnTo>
                <a:lnTo>
                  <a:pt x="441655" y="1245070"/>
                </a:lnTo>
                <a:lnTo>
                  <a:pt x="441655" y="1225182"/>
                </a:lnTo>
                <a:lnTo>
                  <a:pt x="421767" y="1225182"/>
                </a:lnTo>
                <a:lnTo>
                  <a:pt x="421767" y="1245070"/>
                </a:lnTo>
                <a:lnTo>
                  <a:pt x="401879" y="1245070"/>
                </a:lnTo>
                <a:lnTo>
                  <a:pt x="401879" y="1264958"/>
                </a:lnTo>
                <a:lnTo>
                  <a:pt x="421767" y="1264958"/>
                </a:lnTo>
                <a:lnTo>
                  <a:pt x="421767" y="1284846"/>
                </a:lnTo>
                <a:close/>
                <a:moveTo>
                  <a:pt x="492061" y="868223"/>
                </a:moveTo>
                <a:lnTo>
                  <a:pt x="508521" y="868223"/>
                </a:lnTo>
                <a:lnTo>
                  <a:pt x="508521" y="851764"/>
                </a:lnTo>
                <a:lnTo>
                  <a:pt x="524980" y="851764"/>
                </a:lnTo>
                <a:lnTo>
                  <a:pt x="524980" y="835304"/>
                </a:lnTo>
                <a:lnTo>
                  <a:pt x="508521" y="835304"/>
                </a:lnTo>
                <a:lnTo>
                  <a:pt x="508521" y="818845"/>
                </a:lnTo>
                <a:lnTo>
                  <a:pt x="492061" y="818845"/>
                </a:lnTo>
                <a:lnTo>
                  <a:pt x="492061" y="835304"/>
                </a:lnTo>
                <a:lnTo>
                  <a:pt x="475602" y="835304"/>
                </a:lnTo>
                <a:lnTo>
                  <a:pt x="475602" y="851764"/>
                </a:lnTo>
                <a:lnTo>
                  <a:pt x="492061" y="851764"/>
                </a:lnTo>
                <a:lnTo>
                  <a:pt x="492061" y="868223"/>
                </a:lnTo>
                <a:close/>
                <a:moveTo>
                  <a:pt x="1931899" y="183109"/>
                </a:moveTo>
                <a:lnTo>
                  <a:pt x="1949044" y="183109"/>
                </a:lnTo>
                <a:lnTo>
                  <a:pt x="1949044" y="166307"/>
                </a:lnTo>
                <a:lnTo>
                  <a:pt x="1965846" y="166307"/>
                </a:lnTo>
                <a:lnTo>
                  <a:pt x="1965846" y="149162"/>
                </a:lnTo>
                <a:lnTo>
                  <a:pt x="1949044" y="149162"/>
                </a:lnTo>
                <a:lnTo>
                  <a:pt x="1949044" y="132359"/>
                </a:lnTo>
                <a:lnTo>
                  <a:pt x="1931899" y="132359"/>
                </a:lnTo>
                <a:lnTo>
                  <a:pt x="1931899" y="149162"/>
                </a:lnTo>
                <a:lnTo>
                  <a:pt x="1915096" y="149162"/>
                </a:lnTo>
                <a:lnTo>
                  <a:pt x="1915096" y="166307"/>
                </a:lnTo>
                <a:lnTo>
                  <a:pt x="1931899" y="166307"/>
                </a:lnTo>
                <a:lnTo>
                  <a:pt x="1931899" y="183109"/>
                </a:lnTo>
                <a:close/>
                <a:moveTo>
                  <a:pt x="1999107" y="325069"/>
                </a:moveTo>
                <a:lnTo>
                  <a:pt x="2018995" y="325069"/>
                </a:lnTo>
                <a:lnTo>
                  <a:pt x="2018995" y="304838"/>
                </a:lnTo>
                <a:lnTo>
                  <a:pt x="2039227" y="304838"/>
                </a:lnTo>
                <a:lnTo>
                  <a:pt x="2039227" y="284950"/>
                </a:lnTo>
                <a:lnTo>
                  <a:pt x="2018995" y="284950"/>
                </a:lnTo>
                <a:lnTo>
                  <a:pt x="2018995" y="264719"/>
                </a:lnTo>
                <a:lnTo>
                  <a:pt x="1999107" y="264719"/>
                </a:lnTo>
                <a:lnTo>
                  <a:pt x="1999107" y="284950"/>
                </a:lnTo>
                <a:lnTo>
                  <a:pt x="1978876" y="284950"/>
                </a:lnTo>
                <a:lnTo>
                  <a:pt x="1978876" y="304838"/>
                </a:lnTo>
                <a:lnTo>
                  <a:pt x="1999107" y="304838"/>
                </a:lnTo>
                <a:lnTo>
                  <a:pt x="1999107" y="325069"/>
                </a:lnTo>
                <a:close/>
                <a:moveTo>
                  <a:pt x="2136267" y="324726"/>
                </a:moveTo>
                <a:lnTo>
                  <a:pt x="2156155" y="324726"/>
                </a:lnTo>
                <a:lnTo>
                  <a:pt x="2156155" y="304838"/>
                </a:lnTo>
                <a:lnTo>
                  <a:pt x="2176043" y="304838"/>
                </a:lnTo>
                <a:lnTo>
                  <a:pt x="2176043" y="284950"/>
                </a:lnTo>
                <a:lnTo>
                  <a:pt x="2156155" y="284950"/>
                </a:lnTo>
                <a:lnTo>
                  <a:pt x="2156155" y="265062"/>
                </a:lnTo>
                <a:lnTo>
                  <a:pt x="2136267" y="265062"/>
                </a:lnTo>
                <a:lnTo>
                  <a:pt x="2136267" y="284950"/>
                </a:lnTo>
                <a:lnTo>
                  <a:pt x="2116379" y="284950"/>
                </a:lnTo>
                <a:lnTo>
                  <a:pt x="2116379" y="304838"/>
                </a:lnTo>
                <a:lnTo>
                  <a:pt x="2136267" y="304838"/>
                </a:lnTo>
                <a:lnTo>
                  <a:pt x="2136267" y="324726"/>
                </a:lnTo>
                <a:close/>
                <a:moveTo>
                  <a:pt x="2065972" y="466687"/>
                </a:moveTo>
                <a:lnTo>
                  <a:pt x="2089290" y="466687"/>
                </a:lnTo>
                <a:lnTo>
                  <a:pt x="2089290" y="443713"/>
                </a:lnTo>
                <a:lnTo>
                  <a:pt x="2112264" y="443713"/>
                </a:lnTo>
                <a:lnTo>
                  <a:pt x="2112264" y="420395"/>
                </a:lnTo>
                <a:lnTo>
                  <a:pt x="2089290" y="420395"/>
                </a:lnTo>
                <a:lnTo>
                  <a:pt x="2089290" y="397421"/>
                </a:lnTo>
                <a:lnTo>
                  <a:pt x="2065972" y="397421"/>
                </a:lnTo>
                <a:lnTo>
                  <a:pt x="2065972" y="420395"/>
                </a:lnTo>
                <a:lnTo>
                  <a:pt x="2042998" y="420395"/>
                </a:lnTo>
                <a:lnTo>
                  <a:pt x="2042998" y="443713"/>
                </a:lnTo>
                <a:lnTo>
                  <a:pt x="2065972" y="443713"/>
                </a:lnTo>
                <a:lnTo>
                  <a:pt x="2065972" y="466687"/>
                </a:lnTo>
                <a:close/>
                <a:moveTo>
                  <a:pt x="2069059" y="183109"/>
                </a:moveTo>
                <a:lnTo>
                  <a:pt x="2086204" y="183109"/>
                </a:lnTo>
                <a:lnTo>
                  <a:pt x="2086204" y="166307"/>
                </a:lnTo>
                <a:lnTo>
                  <a:pt x="2103006" y="166307"/>
                </a:lnTo>
                <a:lnTo>
                  <a:pt x="2103006" y="149162"/>
                </a:lnTo>
                <a:lnTo>
                  <a:pt x="2086204" y="149162"/>
                </a:lnTo>
                <a:lnTo>
                  <a:pt x="2086204" y="132359"/>
                </a:lnTo>
                <a:lnTo>
                  <a:pt x="2069059" y="132359"/>
                </a:lnTo>
                <a:lnTo>
                  <a:pt x="2069059" y="149162"/>
                </a:lnTo>
                <a:lnTo>
                  <a:pt x="2052256" y="149162"/>
                </a:lnTo>
                <a:lnTo>
                  <a:pt x="2052256" y="166307"/>
                </a:lnTo>
                <a:lnTo>
                  <a:pt x="2069059" y="166307"/>
                </a:lnTo>
                <a:lnTo>
                  <a:pt x="2069059" y="183109"/>
                </a:lnTo>
                <a:close/>
                <a:moveTo>
                  <a:pt x="1791652" y="467030"/>
                </a:moveTo>
                <a:lnTo>
                  <a:pt x="1814970" y="467030"/>
                </a:lnTo>
                <a:lnTo>
                  <a:pt x="1814970" y="443713"/>
                </a:lnTo>
                <a:lnTo>
                  <a:pt x="1838287" y="443713"/>
                </a:lnTo>
                <a:lnTo>
                  <a:pt x="1838287" y="420395"/>
                </a:lnTo>
                <a:lnTo>
                  <a:pt x="1814970" y="420395"/>
                </a:lnTo>
                <a:lnTo>
                  <a:pt x="1814970" y="397078"/>
                </a:lnTo>
                <a:lnTo>
                  <a:pt x="1791652" y="397078"/>
                </a:lnTo>
                <a:lnTo>
                  <a:pt x="1791652" y="420395"/>
                </a:lnTo>
                <a:lnTo>
                  <a:pt x="1768335" y="420395"/>
                </a:lnTo>
                <a:lnTo>
                  <a:pt x="1768335" y="443713"/>
                </a:lnTo>
                <a:lnTo>
                  <a:pt x="1791652" y="443713"/>
                </a:lnTo>
                <a:lnTo>
                  <a:pt x="1791652" y="467030"/>
                </a:lnTo>
                <a:close/>
                <a:moveTo>
                  <a:pt x="1794739" y="183109"/>
                </a:moveTo>
                <a:lnTo>
                  <a:pt x="1811884" y="183109"/>
                </a:lnTo>
                <a:lnTo>
                  <a:pt x="1811884" y="166307"/>
                </a:lnTo>
                <a:lnTo>
                  <a:pt x="1828686" y="166307"/>
                </a:lnTo>
                <a:lnTo>
                  <a:pt x="1828686" y="149162"/>
                </a:lnTo>
                <a:lnTo>
                  <a:pt x="1811884" y="149162"/>
                </a:lnTo>
                <a:lnTo>
                  <a:pt x="1811884" y="132359"/>
                </a:lnTo>
                <a:lnTo>
                  <a:pt x="1794739" y="132359"/>
                </a:lnTo>
                <a:lnTo>
                  <a:pt x="1794739" y="149162"/>
                </a:lnTo>
                <a:lnTo>
                  <a:pt x="1777936" y="149162"/>
                </a:lnTo>
                <a:lnTo>
                  <a:pt x="1777936" y="166307"/>
                </a:lnTo>
                <a:lnTo>
                  <a:pt x="1794739" y="166307"/>
                </a:lnTo>
                <a:lnTo>
                  <a:pt x="1794739" y="183109"/>
                </a:lnTo>
                <a:close/>
                <a:moveTo>
                  <a:pt x="1928812" y="467030"/>
                </a:moveTo>
                <a:lnTo>
                  <a:pt x="1952130" y="467030"/>
                </a:lnTo>
                <a:lnTo>
                  <a:pt x="1952130" y="443713"/>
                </a:lnTo>
                <a:lnTo>
                  <a:pt x="1975447" y="443713"/>
                </a:lnTo>
                <a:lnTo>
                  <a:pt x="1975447" y="420395"/>
                </a:lnTo>
                <a:lnTo>
                  <a:pt x="1952130" y="420395"/>
                </a:lnTo>
                <a:lnTo>
                  <a:pt x="1952130" y="397078"/>
                </a:lnTo>
                <a:lnTo>
                  <a:pt x="1928812" y="397078"/>
                </a:lnTo>
                <a:lnTo>
                  <a:pt x="1928812" y="420395"/>
                </a:lnTo>
                <a:lnTo>
                  <a:pt x="1905495" y="420395"/>
                </a:lnTo>
                <a:lnTo>
                  <a:pt x="1905495" y="443713"/>
                </a:lnTo>
                <a:lnTo>
                  <a:pt x="1928812" y="443713"/>
                </a:lnTo>
                <a:lnTo>
                  <a:pt x="1928812" y="467030"/>
                </a:lnTo>
                <a:close/>
                <a:moveTo>
                  <a:pt x="1861604" y="325412"/>
                </a:moveTo>
                <a:lnTo>
                  <a:pt x="1882178" y="325412"/>
                </a:lnTo>
                <a:lnTo>
                  <a:pt x="1882178" y="305181"/>
                </a:lnTo>
                <a:lnTo>
                  <a:pt x="1902409" y="305181"/>
                </a:lnTo>
                <a:lnTo>
                  <a:pt x="1902409" y="284607"/>
                </a:lnTo>
                <a:lnTo>
                  <a:pt x="1882178" y="284607"/>
                </a:lnTo>
                <a:lnTo>
                  <a:pt x="1882178" y="264376"/>
                </a:lnTo>
                <a:lnTo>
                  <a:pt x="1861604" y="264376"/>
                </a:lnTo>
                <a:lnTo>
                  <a:pt x="1861604" y="284607"/>
                </a:lnTo>
                <a:lnTo>
                  <a:pt x="1841373" y="284607"/>
                </a:lnTo>
                <a:lnTo>
                  <a:pt x="1841373" y="305181"/>
                </a:lnTo>
                <a:lnTo>
                  <a:pt x="1861604" y="305181"/>
                </a:lnTo>
                <a:lnTo>
                  <a:pt x="1861604" y="325412"/>
                </a:lnTo>
                <a:close/>
                <a:moveTo>
                  <a:pt x="1865033" y="40805"/>
                </a:moveTo>
                <a:lnTo>
                  <a:pt x="1878749" y="40805"/>
                </a:lnTo>
                <a:lnTo>
                  <a:pt x="1878749" y="27432"/>
                </a:lnTo>
                <a:lnTo>
                  <a:pt x="1892122" y="27432"/>
                </a:lnTo>
                <a:lnTo>
                  <a:pt x="1892122" y="13716"/>
                </a:lnTo>
                <a:lnTo>
                  <a:pt x="1878749" y="13716"/>
                </a:lnTo>
                <a:lnTo>
                  <a:pt x="1878749" y="343"/>
                </a:lnTo>
                <a:lnTo>
                  <a:pt x="1865033" y="343"/>
                </a:lnTo>
                <a:lnTo>
                  <a:pt x="1865033" y="13716"/>
                </a:lnTo>
                <a:lnTo>
                  <a:pt x="1851660" y="13716"/>
                </a:lnTo>
                <a:lnTo>
                  <a:pt x="1851660" y="27432"/>
                </a:lnTo>
                <a:lnTo>
                  <a:pt x="1865033" y="27432"/>
                </a:lnTo>
                <a:lnTo>
                  <a:pt x="1865033" y="40805"/>
                </a:lnTo>
                <a:close/>
                <a:moveTo>
                  <a:pt x="2002193" y="41148"/>
                </a:moveTo>
                <a:lnTo>
                  <a:pt x="2015909" y="41148"/>
                </a:lnTo>
                <a:lnTo>
                  <a:pt x="2015909" y="27432"/>
                </a:lnTo>
                <a:lnTo>
                  <a:pt x="2029625" y="27432"/>
                </a:lnTo>
                <a:lnTo>
                  <a:pt x="2029625" y="13716"/>
                </a:lnTo>
                <a:lnTo>
                  <a:pt x="2015909" y="13716"/>
                </a:lnTo>
                <a:lnTo>
                  <a:pt x="2015909" y="0"/>
                </a:lnTo>
                <a:lnTo>
                  <a:pt x="2002193" y="0"/>
                </a:lnTo>
                <a:lnTo>
                  <a:pt x="2002193" y="13716"/>
                </a:lnTo>
                <a:lnTo>
                  <a:pt x="1988477" y="13716"/>
                </a:lnTo>
                <a:lnTo>
                  <a:pt x="1988477" y="27432"/>
                </a:lnTo>
                <a:lnTo>
                  <a:pt x="2002193" y="27432"/>
                </a:lnTo>
                <a:lnTo>
                  <a:pt x="2002193" y="41148"/>
                </a:lnTo>
                <a:close/>
                <a:moveTo>
                  <a:pt x="2344064" y="181394"/>
                </a:moveTo>
                <a:lnTo>
                  <a:pt x="2359838" y="181394"/>
                </a:lnTo>
                <a:lnTo>
                  <a:pt x="2359838" y="165621"/>
                </a:lnTo>
                <a:lnTo>
                  <a:pt x="2375611" y="165621"/>
                </a:lnTo>
                <a:lnTo>
                  <a:pt x="2375611" y="149847"/>
                </a:lnTo>
                <a:lnTo>
                  <a:pt x="2359838" y="149847"/>
                </a:lnTo>
                <a:lnTo>
                  <a:pt x="2359838" y="134074"/>
                </a:lnTo>
                <a:lnTo>
                  <a:pt x="2344064" y="134074"/>
                </a:lnTo>
                <a:lnTo>
                  <a:pt x="2344064" y="149847"/>
                </a:lnTo>
                <a:lnTo>
                  <a:pt x="2328291" y="149847"/>
                </a:lnTo>
                <a:lnTo>
                  <a:pt x="2328291" y="165621"/>
                </a:lnTo>
                <a:lnTo>
                  <a:pt x="2344064" y="165621"/>
                </a:lnTo>
                <a:lnTo>
                  <a:pt x="2344064" y="181394"/>
                </a:lnTo>
                <a:close/>
                <a:moveTo>
                  <a:pt x="1108253" y="459829"/>
                </a:moveTo>
                <a:lnTo>
                  <a:pt x="1126769" y="459829"/>
                </a:lnTo>
                <a:lnTo>
                  <a:pt x="1126769" y="441312"/>
                </a:lnTo>
                <a:lnTo>
                  <a:pt x="1145286" y="441312"/>
                </a:lnTo>
                <a:lnTo>
                  <a:pt x="1145286" y="422796"/>
                </a:lnTo>
                <a:lnTo>
                  <a:pt x="1126769" y="422796"/>
                </a:lnTo>
                <a:lnTo>
                  <a:pt x="1126769" y="404279"/>
                </a:lnTo>
                <a:lnTo>
                  <a:pt x="1108253" y="404279"/>
                </a:lnTo>
                <a:lnTo>
                  <a:pt x="1108253" y="422796"/>
                </a:lnTo>
                <a:lnTo>
                  <a:pt x="1089736" y="422796"/>
                </a:lnTo>
                <a:lnTo>
                  <a:pt x="1089736" y="441312"/>
                </a:lnTo>
                <a:lnTo>
                  <a:pt x="1108253" y="441312"/>
                </a:lnTo>
                <a:lnTo>
                  <a:pt x="1108253" y="459829"/>
                </a:lnTo>
                <a:close/>
                <a:moveTo>
                  <a:pt x="2414359" y="38748"/>
                </a:moveTo>
                <a:lnTo>
                  <a:pt x="2426704" y="38748"/>
                </a:lnTo>
                <a:lnTo>
                  <a:pt x="2426704" y="26746"/>
                </a:lnTo>
                <a:lnTo>
                  <a:pt x="2438705" y="26746"/>
                </a:lnTo>
                <a:lnTo>
                  <a:pt x="2438705" y="14402"/>
                </a:lnTo>
                <a:lnTo>
                  <a:pt x="2426704" y="14402"/>
                </a:lnTo>
                <a:lnTo>
                  <a:pt x="2426704" y="2400"/>
                </a:lnTo>
                <a:lnTo>
                  <a:pt x="2414359" y="2400"/>
                </a:lnTo>
                <a:lnTo>
                  <a:pt x="2414359" y="14402"/>
                </a:lnTo>
                <a:lnTo>
                  <a:pt x="2402357" y="14402"/>
                </a:lnTo>
                <a:lnTo>
                  <a:pt x="2402357" y="26746"/>
                </a:lnTo>
                <a:lnTo>
                  <a:pt x="2414359" y="26746"/>
                </a:lnTo>
                <a:lnTo>
                  <a:pt x="2414359" y="38748"/>
                </a:lnTo>
                <a:close/>
                <a:moveTo>
                  <a:pt x="2340979" y="465315"/>
                </a:moveTo>
                <a:lnTo>
                  <a:pt x="2362924" y="465315"/>
                </a:lnTo>
                <a:lnTo>
                  <a:pt x="2362924" y="443027"/>
                </a:lnTo>
                <a:lnTo>
                  <a:pt x="2385212" y="443027"/>
                </a:lnTo>
                <a:lnTo>
                  <a:pt x="2385212" y="421081"/>
                </a:lnTo>
                <a:lnTo>
                  <a:pt x="2362924" y="421081"/>
                </a:lnTo>
                <a:lnTo>
                  <a:pt x="2362924" y="398793"/>
                </a:lnTo>
                <a:lnTo>
                  <a:pt x="2340979" y="398793"/>
                </a:lnTo>
                <a:lnTo>
                  <a:pt x="2340979" y="421081"/>
                </a:lnTo>
                <a:lnTo>
                  <a:pt x="2318690" y="421081"/>
                </a:lnTo>
                <a:lnTo>
                  <a:pt x="2318690" y="443027"/>
                </a:lnTo>
                <a:lnTo>
                  <a:pt x="2340979" y="443027"/>
                </a:lnTo>
                <a:lnTo>
                  <a:pt x="2340979" y="465315"/>
                </a:lnTo>
                <a:close/>
                <a:moveTo>
                  <a:pt x="2203475" y="466344"/>
                </a:moveTo>
                <a:lnTo>
                  <a:pt x="2226107" y="466344"/>
                </a:lnTo>
                <a:lnTo>
                  <a:pt x="2226107" y="443370"/>
                </a:lnTo>
                <a:lnTo>
                  <a:pt x="2249081" y="443370"/>
                </a:lnTo>
                <a:lnTo>
                  <a:pt x="2249081" y="420738"/>
                </a:lnTo>
                <a:lnTo>
                  <a:pt x="2226107" y="420738"/>
                </a:lnTo>
                <a:lnTo>
                  <a:pt x="2226107" y="397764"/>
                </a:lnTo>
                <a:lnTo>
                  <a:pt x="2203475" y="397764"/>
                </a:lnTo>
                <a:lnTo>
                  <a:pt x="2203475" y="420738"/>
                </a:lnTo>
                <a:lnTo>
                  <a:pt x="2180501" y="420738"/>
                </a:lnTo>
                <a:lnTo>
                  <a:pt x="2180501" y="443370"/>
                </a:lnTo>
                <a:lnTo>
                  <a:pt x="2203475" y="443370"/>
                </a:lnTo>
                <a:lnTo>
                  <a:pt x="2203475" y="466344"/>
                </a:lnTo>
                <a:close/>
                <a:moveTo>
                  <a:pt x="2139353" y="40805"/>
                </a:moveTo>
                <a:lnTo>
                  <a:pt x="2153069" y="40805"/>
                </a:lnTo>
                <a:lnTo>
                  <a:pt x="2153069" y="27432"/>
                </a:lnTo>
                <a:lnTo>
                  <a:pt x="2166442" y="27432"/>
                </a:lnTo>
                <a:lnTo>
                  <a:pt x="2166442" y="13716"/>
                </a:lnTo>
                <a:lnTo>
                  <a:pt x="2153069" y="13716"/>
                </a:lnTo>
                <a:lnTo>
                  <a:pt x="2153069" y="343"/>
                </a:lnTo>
                <a:lnTo>
                  <a:pt x="2139353" y="343"/>
                </a:lnTo>
                <a:lnTo>
                  <a:pt x="2139353" y="13716"/>
                </a:lnTo>
                <a:lnTo>
                  <a:pt x="2125980" y="13716"/>
                </a:lnTo>
                <a:lnTo>
                  <a:pt x="2125980" y="27432"/>
                </a:lnTo>
                <a:lnTo>
                  <a:pt x="2139353" y="27432"/>
                </a:lnTo>
                <a:lnTo>
                  <a:pt x="2139353" y="40805"/>
                </a:lnTo>
                <a:close/>
                <a:moveTo>
                  <a:pt x="2206562" y="182423"/>
                </a:moveTo>
                <a:lnTo>
                  <a:pt x="2223021" y="182423"/>
                </a:lnTo>
                <a:lnTo>
                  <a:pt x="2223021" y="165964"/>
                </a:lnTo>
                <a:lnTo>
                  <a:pt x="2239480" y="165964"/>
                </a:lnTo>
                <a:lnTo>
                  <a:pt x="2239480" y="149504"/>
                </a:lnTo>
                <a:lnTo>
                  <a:pt x="2223021" y="149504"/>
                </a:lnTo>
                <a:lnTo>
                  <a:pt x="2223021" y="133045"/>
                </a:lnTo>
                <a:lnTo>
                  <a:pt x="2206562" y="133045"/>
                </a:lnTo>
                <a:lnTo>
                  <a:pt x="2206562" y="149504"/>
                </a:lnTo>
                <a:lnTo>
                  <a:pt x="2190103" y="149504"/>
                </a:lnTo>
                <a:lnTo>
                  <a:pt x="2190103" y="165964"/>
                </a:lnTo>
                <a:lnTo>
                  <a:pt x="2206562" y="165964"/>
                </a:lnTo>
                <a:lnTo>
                  <a:pt x="2206562" y="182423"/>
                </a:lnTo>
                <a:close/>
                <a:moveTo>
                  <a:pt x="2273770" y="324041"/>
                </a:moveTo>
                <a:lnTo>
                  <a:pt x="2292973" y="324041"/>
                </a:lnTo>
                <a:lnTo>
                  <a:pt x="2292973" y="304495"/>
                </a:lnTo>
                <a:lnTo>
                  <a:pt x="2312518" y="304495"/>
                </a:lnTo>
                <a:lnTo>
                  <a:pt x="2312518" y="285293"/>
                </a:lnTo>
                <a:lnTo>
                  <a:pt x="2292973" y="285293"/>
                </a:lnTo>
                <a:lnTo>
                  <a:pt x="2292973" y="265748"/>
                </a:lnTo>
                <a:lnTo>
                  <a:pt x="2273770" y="265748"/>
                </a:lnTo>
                <a:lnTo>
                  <a:pt x="2273770" y="285293"/>
                </a:lnTo>
                <a:lnTo>
                  <a:pt x="2254225" y="285293"/>
                </a:lnTo>
                <a:lnTo>
                  <a:pt x="2254225" y="304495"/>
                </a:lnTo>
                <a:lnTo>
                  <a:pt x="2273770" y="304495"/>
                </a:lnTo>
                <a:lnTo>
                  <a:pt x="2273770" y="324041"/>
                </a:lnTo>
                <a:close/>
                <a:moveTo>
                  <a:pt x="2276856" y="39776"/>
                </a:moveTo>
                <a:lnTo>
                  <a:pt x="2289886" y="39776"/>
                </a:lnTo>
                <a:lnTo>
                  <a:pt x="2289886" y="27089"/>
                </a:lnTo>
                <a:lnTo>
                  <a:pt x="2302574" y="27089"/>
                </a:lnTo>
                <a:lnTo>
                  <a:pt x="2302574" y="14059"/>
                </a:lnTo>
                <a:lnTo>
                  <a:pt x="2289886" y="14059"/>
                </a:lnTo>
                <a:lnTo>
                  <a:pt x="2289886" y="1372"/>
                </a:lnTo>
                <a:lnTo>
                  <a:pt x="2276856" y="1372"/>
                </a:lnTo>
                <a:lnTo>
                  <a:pt x="2276856" y="14059"/>
                </a:lnTo>
                <a:lnTo>
                  <a:pt x="2264169" y="14059"/>
                </a:lnTo>
                <a:lnTo>
                  <a:pt x="2264169" y="27089"/>
                </a:lnTo>
                <a:lnTo>
                  <a:pt x="2276856" y="27089"/>
                </a:lnTo>
                <a:lnTo>
                  <a:pt x="2276856" y="39776"/>
                </a:lnTo>
                <a:close/>
                <a:moveTo>
                  <a:pt x="2411273" y="323012"/>
                </a:moveTo>
                <a:lnTo>
                  <a:pt x="2429789" y="323012"/>
                </a:lnTo>
                <a:lnTo>
                  <a:pt x="2429789" y="304152"/>
                </a:lnTo>
                <a:lnTo>
                  <a:pt x="2448649" y="304152"/>
                </a:lnTo>
                <a:lnTo>
                  <a:pt x="2448649" y="285636"/>
                </a:lnTo>
                <a:lnTo>
                  <a:pt x="2429789" y="285636"/>
                </a:lnTo>
                <a:lnTo>
                  <a:pt x="2429789" y="266776"/>
                </a:lnTo>
                <a:lnTo>
                  <a:pt x="2411273" y="266776"/>
                </a:lnTo>
                <a:lnTo>
                  <a:pt x="2411273" y="285636"/>
                </a:lnTo>
                <a:lnTo>
                  <a:pt x="2392414" y="285636"/>
                </a:lnTo>
                <a:lnTo>
                  <a:pt x="2392414" y="304152"/>
                </a:lnTo>
                <a:lnTo>
                  <a:pt x="2411273" y="304152"/>
                </a:lnTo>
                <a:lnTo>
                  <a:pt x="2411273" y="323012"/>
                </a:lnTo>
                <a:close/>
                <a:moveTo>
                  <a:pt x="1314336" y="321297"/>
                </a:moveTo>
                <a:lnTo>
                  <a:pt x="1332166" y="321297"/>
                </a:lnTo>
                <a:lnTo>
                  <a:pt x="1332166" y="303809"/>
                </a:lnTo>
                <a:lnTo>
                  <a:pt x="1349654" y="303809"/>
                </a:lnTo>
                <a:lnTo>
                  <a:pt x="1349654" y="285979"/>
                </a:lnTo>
                <a:lnTo>
                  <a:pt x="1332166" y="285979"/>
                </a:lnTo>
                <a:lnTo>
                  <a:pt x="1332166" y="268491"/>
                </a:lnTo>
                <a:lnTo>
                  <a:pt x="1314336" y="268491"/>
                </a:lnTo>
                <a:lnTo>
                  <a:pt x="1314336" y="285979"/>
                </a:lnTo>
                <a:lnTo>
                  <a:pt x="1296848" y="285979"/>
                </a:lnTo>
                <a:lnTo>
                  <a:pt x="1296848" y="303809"/>
                </a:lnTo>
                <a:lnTo>
                  <a:pt x="1314336" y="303809"/>
                </a:lnTo>
                <a:lnTo>
                  <a:pt x="1314336" y="321297"/>
                </a:lnTo>
                <a:close/>
                <a:moveTo>
                  <a:pt x="1247813" y="178651"/>
                </a:moveTo>
                <a:lnTo>
                  <a:pt x="1261529" y="178651"/>
                </a:lnTo>
                <a:lnTo>
                  <a:pt x="1261529" y="164592"/>
                </a:lnTo>
                <a:lnTo>
                  <a:pt x="1275588" y="164592"/>
                </a:lnTo>
                <a:lnTo>
                  <a:pt x="1275588" y="150876"/>
                </a:lnTo>
                <a:lnTo>
                  <a:pt x="1261529" y="150876"/>
                </a:lnTo>
                <a:lnTo>
                  <a:pt x="1261529" y="136817"/>
                </a:lnTo>
                <a:lnTo>
                  <a:pt x="1247813" y="136817"/>
                </a:lnTo>
                <a:lnTo>
                  <a:pt x="1247813" y="150876"/>
                </a:lnTo>
                <a:lnTo>
                  <a:pt x="1233754" y="150876"/>
                </a:lnTo>
                <a:lnTo>
                  <a:pt x="1233754" y="164592"/>
                </a:lnTo>
                <a:lnTo>
                  <a:pt x="1247813" y="164592"/>
                </a:lnTo>
                <a:lnTo>
                  <a:pt x="1247813" y="178651"/>
                </a:lnTo>
                <a:close/>
                <a:moveTo>
                  <a:pt x="1311592" y="604190"/>
                </a:moveTo>
                <a:lnTo>
                  <a:pt x="1334910" y="604190"/>
                </a:lnTo>
                <a:lnTo>
                  <a:pt x="1334910" y="580873"/>
                </a:lnTo>
                <a:lnTo>
                  <a:pt x="1358227" y="580873"/>
                </a:lnTo>
                <a:lnTo>
                  <a:pt x="1358227" y="557555"/>
                </a:lnTo>
                <a:lnTo>
                  <a:pt x="1334910" y="557555"/>
                </a:lnTo>
                <a:lnTo>
                  <a:pt x="1334910" y="534238"/>
                </a:lnTo>
                <a:lnTo>
                  <a:pt x="1311592" y="534238"/>
                </a:lnTo>
                <a:lnTo>
                  <a:pt x="1311592" y="557555"/>
                </a:lnTo>
                <a:lnTo>
                  <a:pt x="1288275" y="557555"/>
                </a:lnTo>
                <a:lnTo>
                  <a:pt x="1288275" y="580873"/>
                </a:lnTo>
                <a:lnTo>
                  <a:pt x="1311592" y="580873"/>
                </a:lnTo>
                <a:lnTo>
                  <a:pt x="1311592" y="604190"/>
                </a:lnTo>
                <a:close/>
                <a:moveTo>
                  <a:pt x="1381201" y="463944"/>
                </a:moveTo>
                <a:lnTo>
                  <a:pt x="1402461" y="463944"/>
                </a:lnTo>
                <a:lnTo>
                  <a:pt x="1402461" y="442684"/>
                </a:lnTo>
                <a:lnTo>
                  <a:pt x="1423721" y="442684"/>
                </a:lnTo>
                <a:lnTo>
                  <a:pt x="1423721" y="421424"/>
                </a:lnTo>
                <a:lnTo>
                  <a:pt x="1402461" y="421424"/>
                </a:lnTo>
                <a:lnTo>
                  <a:pt x="1402461" y="400164"/>
                </a:lnTo>
                <a:lnTo>
                  <a:pt x="1381201" y="400164"/>
                </a:lnTo>
                <a:lnTo>
                  <a:pt x="1381201" y="421424"/>
                </a:lnTo>
                <a:lnTo>
                  <a:pt x="1359941" y="421424"/>
                </a:lnTo>
                <a:lnTo>
                  <a:pt x="1359941" y="442684"/>
                </a:lnTo>
                <a:lnTo>
                  <a:pt x="1381201" y="442684"/>
                </a:lnTo>
                <a:lnTo>
                  <a:pt x="1381201" y="463944"/>
                </a:lnTo>
                <a:close/>
                <a:moveTo>
                  <a:pt x="1244727" y="461886"/>
                </a:moveTo>
                <a:lnTo>
                  <a:pt x="1264615" y="461886"/>
                </a:lnTo>
                <a:lnTo>
                  <a:pt x="1264615" y="441998"/>
                </a:lnTo>
                <a:lnTo>
                  <a:pt x="1284503" y="441998"/>
                </a:lnTo>
                <a:lnTo>
                  <a:pt x="1284503" y="422110"/>
                </a:lnTo>
                <a:lnTo>
                  <a:pt x="1264615" y="422110"/>
                </a:lnTo>
                <a:lnTo>
                  <a:pt x="1264615" y="402222"/>
                </a:lnTo>
                <a:lnTo>
                  <a:pt x="1244727" y="402222"/>
                </a:lnTo>
                <a:lnTo>
                  <a:pt x="1244727" y="422110"/>
                </a:lnTo>
                <a:lnTo>
                  <a:pt x="1224839" y="422110"/>
                </a:lnTo>
                <a:lnTo>
                  <a:pt x="1224839" y="441998"/>
                </a:lnTo>
                <a:lnTo>
                  <a:pt x="1244727" y="441998"/>
                </a:lnTo>
                <a:lnTo>
                  <a:pt x="1244727" y="461886"/>
                </a:lnTo>
                <a:close/>
                <a:moveTo>
                  <a:pt x="1384287" y="180365"/>
                </a:moveTo>
                <a:lnTo>
                  <a:pt x="1399375" y="180365"/>
                </a:lnTo>
                <a:lnTo>
                  <a:pt x="1399375" y="165278"/>
                </a:lnTo>
                <a:lnTo>
                  <a:pt x="1414462" y="165278"/>
                </a:lnTo>
                <a:lnTo>
                  <a:pt x="1414462" y="150190"/>
                </a:lnTo>
                <a:lnTo>
                  <a:pt x="1399375" y="150190"/>
                </a:lnTo>
                <a:lnTo>
                  <a:pt x="1399375" y="135103"/>
                </a:lnTo>
                <a:lnTo>
                  <a:pt x="1384287" y="135103"/>
                </a:lnTo>
                <a:lnTo>
                  <a:pt x="1384287" y="150190"/>
                </a:lnTo>
                <a:lnTo>
                  <a:pt x="1369200" y="150190"/>
                </a:lnTo>
                <a:lnTo>
                  <a:pt x="1369200" y="165278"/>
                </a:lnTo>
                <a:lnTo>
                  <a:pt x="1384287" y="165278"/>
                </a:lnTo>
                <a:lnTo>
                  <a:pt x="1384287" y="180365"/>
                </a:lnTo>
                <a:close/>
                <a:moveTo>
                  <a:pt x="1111339" y="176594"/>
                </a:moveTo>
                <a:lnTo>
                  <a:pt x="1123683" y="176594"/>
                </a:lnTo>
                <a:lnTo>
                  <a:pt x="1123683" y="163906"/>
                </a:lnTo>
                <a:lnTo>
                  <a:pt x="1136371" y="163906"/>
                </a:lnTo>
                <a:lnTo>
                  <a:pt x="1136371" y="151562"/>
                </a:lnTo>
                <a:lnTo>
                  <a:pt x="1123683" y="151562"/>
                </a:lnTo>
                <a:lnTo>
                  <a:pt x="1123683" y="138875"/>
                </a:lnTo>
                <a:lnTo>
                  <a:pt x="1111339" y="138875"/>
                </a:lnTo>
                <a:lnTo>
                  <a:pt x="1111339" y="151562"/>
                </a:lnTo>
                <a:lnTo>
                  <a:pt x="1098652" y="151562"/>
                </a:lnTo>
                <a:lnTo>
                  <a:pt x="1098652" y="163906"/>
                </a:lnTo>
                <a:lnTo>
                  <a:pt x="1111339" y="163906"/>
                </a:lnTo>
                <a:lnTo>
                  <a:pt x="1111339" y="176594"/>
                </a:lnTo>
                <a:close/>
                <a:moveTo>
                  <a:pt x="1175118" y="602475"/>
                </a:moveTo>
                <a:lnTo>
                  <a:pt x="1197064" y="602475"/>
                </a:lnTo>
                <a:lnTo>
                  <a:pt x="1197064" y="580187"/>
                </a:lnTo>
                <a:lnTo>
                  <a:pt x="1219352" y="580187"/>
                </a:lnTo>
                <a:lnTo>
                  <a:pt x="1219352" y="558241"/>
                </a:lnTo>
                <a:lnTo>
                  <a:pt x="1197064" y="558241"/>
                </a:lnTo>
                <a:lnTo>
                  <a:pt x="1197064" y="535953"/>
                </a:lnTo>
                <a:lnTo>
                  <a:pt x="1175118" y="535953"/>
                </a:lnTo>
                <a:lnTo>
                  <a:pt x="1175118" y="558241"/>
                </a:lnTo>
                <a:lnTo>
                  <a:pt x="1152830" y="558241"/>
                </a:lnTo>
                <a:lnTo>
                  <a:pt x="1152830" y="580187"/>
                </a:lnTo>
                <a:lnTo>
                  <a:pt x="1175118" y="580187"/>
                </a:lnTo>
                <a:lnTo>
                  <a:pt x="1175118" y="602475"/>
                </a:lnTo>
                <a:close/>
                <a:moveTo>
                  <a:pt x="1177861" y="319240"/>
                </a:moveTo>
                <a:lnTo>
                  <a:pt x="1194321" y="319240"/>
                </a:lnTo>
                <a:lnTo>
                  <a:pt x="1194321" y="303124"/>
                </a:lnTo>
                <a:lnTo>
                  <a:pt x="1210437" y="303124"/>
                </a:lnTo>
                <a:lnTo>
                  <a:pt x="1210437" y="286664"/>
                </a:lnTo>
                <a:lnTo>
                  <a:pt x="1194321" y="286664"/>
                </a:lnTo>
                <a:lnTo>
                  <a:pt x="1194321" y="270548"/>
                </a:lnTo>
                <a:lnTo>
                  <a:pt x="1177861" y="270548"/>
                </a:lnTo>
                <a:lnTo>
                  <a:pt x="1177861" y="286664"/>
                </a:lnTo>
                <a:lnTo>
                  <a:pt x="1161745" y="286664"/>
                </a:lnTo>
                <a:lnTo>
                  <a:pt x="1161745" y="303124"/>
                </a:lnTo>
                <a:lnTo>
                  <a:pt x="1177861" y="303124"/>
                </a:lnTo>
                <a:lnTo>
                  <a:pt x="1177861" y="319240"/>
                </a:lnTo>
                <a:close/>
                <a:moveTo>
                  <a:pt x="1657921" y="182423"/>
                </a:moveTo>
                <a:lnTo>
                  <a:pt x="1674381" y="182423"/>
                </a:lnTo>
                <a:lnTo>
                  <a:pt x="1674381" y="165964"/>
                </a:lnTo>
                <a:lnTo>
                  <a:pt x="1690840" y="165964"/>
                </a:lnTo>
                <a:lnTo>
                  <a:pt x="1690840" y="149504"/>
                </a:lnTo>
                <a:lnTo>
                  <a:pt x="1674381" y="149504"/>
                </a:lnTo>
                <a:lnTo>
                  <a:pt x="1674381" y="133045"/>
                </a:lnTo>
                <a:lnTo>
                  <a:pt x="1657921" y="133045"/>
                </a:lnTo>
                <a:lnTo>
                  <a:pt x="1657921" y="149504"/>
                </a:lnTo>
                <a:lnTo>
                  <a:pt x="1641462" y="149504"/>
                </a:lnTo>
                <a:lnTo>
                  <a:pt x="1641462" y="165964"/>
                </a:lnTo>
                <a:lnTo>
                  <a:pt x="1657921" y="165964"/>
                </a:lnTo>
                <a:lnTo>
                  <a:pt x="1657921" y="182423"/>
                </a:lnTo>
                <a:close/>
                <a:moveTo>
                  <a:pt x="1727873" y="40805"/>
                </a:moveTo>
                <a:lnTo>
                  <a:pt x="1741589" y="40805"/>
                </a:lnTo>
                <a:lnTo>
                  <a:pt x="1741589" y="27432"/>
                </a:lnTo>
                <a:lnTo>
                  <a:pt x="1754962" y="27432"/>
                </a:lnTo>
                <a:lnTo>
                  <a:pt x="1754962" y="13716"/>
                </a:lnTo>
                <a:lnTo>
                  <a:pt x="1741589" y="13716"/>
                </a:lnTo>
                <a:lnTo>
                  <a:pt x="1741589" y="343"/>
                </a:lnTo>
                <a:lnTo>
                  <a:pt x="1727873" y="343"/>
                </a:lnTo>
                <a:lnTo>
                  <a:pt x="1727873" y="13716"/>
                </a:lnTo>
                <a:lnTo>
                  <a:pt x="1714500" y="13716"/>
                </a:lnTo>
                <a:lnTo>
                  <a:pt x="1714500" y="27432"/>
                </a:lnTo>
                <a:lnTo>
                  <a:pt x="1727873" y="27432"/>
                </a:lnTo>
                <a:lnTo>
                  <a:pt x="1727873" y="40805"/>
                </a:lnTo>
                <a:close/>
                <a:moveTo>
                  <a:pt x="1654835" y="466001"/>
                </a:moveTo>
                <a:lnTo>
                  <a:pt x="1677467" y="466001"/>
                </a:lnTo>
                <a:lnTo>
                  <a:pt x="1677467" y="443370"/>
                </a:lnTo>
                <a:lnTo>
                  <a:pt x="1700098" y="443370"/>
                </a:lnTo>
                <a:lnTo>
                  <a:pt x="1700098" y="420738"/>
                </a:lnTo>
                <a:lnTo>
                  <a:pt x="1677467" y="420738"/>
                </a:lnTo>
                <a:lnTo>
                  <a:pt x="1677467" y="398107"/>
                </a:lnTo>
                <a:lnTo>
                  <a:pt x="1654835" y="398107"/>
                </a:lnTo>
                <a:lnTo>
                  <a:pt x="1654835" y="420738"/>
                </a:lnTo>
                <a:lnTo>
                  <a:pt x="1632204" y="420738"/>
                </a:lnTo>
                <a:lnTo>
                  <a:pt x="1632204" y="443370"/>
                </a:lnTo>
                <a:lnTo>
                  <a:pt x="1654835" y="443370"/>
                </a:lnTo>
                <a:lnTo>
                  <a:pt x="1654835" y="466001"/>
                </a:lnTo>
                <a:close/>
                <a:moveTo>
                  <a:pt x="1724787" y="325069"/>
                </a:moveTo>
                <a:lnTo>
                  <a:pt x="1744675" y="325069"/>
                </a:lnTo>
                <a:lnTo>
                  <a:pt x="1744675" y="304838"/>
                </a:lnTo>
                <a:lnTo>
                  <a:pt x="1764906" y="304838"/>
                </a:lnTo>
                <a:lnTo>
                  <a:pt x="1764906" y="284950"/>
                </a:lnTo>
                <a:lnTo>
                  <a:pt x="1744675" y="284950"/>
                </a:lnTo>
                <a:lnTo>
                  <a:pt x="1744675" y="264719"/>
                </a:lnTo>
                <a:lnTo>
                  <a:pt x="1724787" y="264719"/>
                </a:lnTo>
                <a:lnTo>
                  <a:pt x="1724787" y="284950"/>
                </a:lnTo>
                <a:lnTo>
                  <a:pt x="1704556" y="284950"/>
                </a:lnTo>
                <a:lnTo>
                  <a:pt x="1704556" y="304838"/>
                </a:lnTo>
                <a:lnTo>
                  <a:pt x="1724787" y="304838"/>
                </a:lnTo>
                <a:lnTo>
                  <a:pt x="1724787" y="325069"/>
                </a:lnTo>
                <a:close/>
                <a:moveTo>
                  <a:pt x="1591056" y="39776"/>
                </a:moveTo>
                <a:lnTo>
                  <a:pt x="1604086" y="39776"/>
                </a:lnTo>
                <a:lnTo>
                  <a:pt x="1604086" y="27089"/>
                </a:lnTo>
                <a:lnTo>
                  <a:pt x="1616773" y="27089"/>
                </a:lnTo>
                <a:lnTo>
                  <a:pt x="1616773" y="14059"/>
                </a:lnTo>
                <a:lnTo>
                  <a:pt x="1604086" y="14059"/>
                </a:lnTo>
                <a:lnTo>
                  <a:pt x="1604086" y="1372"/>
                </a:lnTo>
                <a:lnTo>
                  <a:pt x="1591056" y="1372"/>
                </a:lnTo>
                <a:lnTo>
                  <a:pt x="1591056" y="14059"/>
                </a:lnTo>
                <a:lnTo>
                  <a:pt x="1578369" y="14059"/>
                </a:lnTo>
                <a:lnTo>
                  <a:pt x="1578369" y="27089"/>
                </a:lnTo>
                <a:lnTo>
                  <a:pt x="1591056" y="27089"/>
                </a:lnTo>
                <a:lnTo>
                  <a:pt x="1591056" y="39776"/>
                </a:lnTo>
                <a:close/>
                <a:moveTo>
                  <a:pt x="1454239" y="39091"/>
                </a:moveTo>
                <a:lnTo>
                  <a:pt x="1466583" y="39091"/>
                </a:lnTo>
                <a:lnTo>
                  <a:pt x="1466583" y="26746"/>
                </a:lnTo>
                <a:lnTo>
                  <a:pt x="1478928" y="26746"/>
                </a:lnTo>
                <a:lnTo>
                  <a:pt x="1478928" y="14402"/>
                </a:lnTo>
                <a:lnTo>
                  <a:pt x="1466583" y="14402"/>
                </a:lnTo>
                <a:lnTo>
                  <a:pt x="1466583" y="2057"/>
                </a:lnTo>
                <a:lnTo>
                  <a:pt x="1454239" y="2057"/>
                </a:lnTo>
                <a:lnTo>
                  <a:pt x="1454239" y="14402"/>
                </a:lnTo>
                <a:lnTo>
                  <a:pt x="1441894" y="14402"/>
                </a:lnTo>
                <a:lnTo>
                  <a:pt x="1441894" y="26746"/>
                </a:lnTo>
                <a:lnTo>
                  <a:pt x="1454239" y="26746"/>
                </a:lnTo>
                <a:lnTo>
                  <a:pt x="1454239" y="39091"/>
                </a:lnTo>
                <a:close/>
                <a:moveTo>
                  <a:pt x="1518018" y="464972"/>
                </a:moveTo>
                <a:lnTo>
                  <a:pt x="1539964" y="464972"/>
                </a:lnTo>
                <a:lnTo>
                  <a:pt x="1539964" y="443027"/>
                </a:lnTo>
                <a:lnTo>
                  <a:pt x="1561909" y="443027"/>
                </a:lnTo>
                <a:lnTo>
                  <a:pt x="1561909" y="421081"/>
                </a:lnTo>
                <a:lnTo>
                  <a:pt x="1539964" y="421081"/>
                </a:lnTo>
                <a:lnTo>
                  <a:pt x="1539964" y="399136"/>
                </a:lnTo>
                <a:lnTo>
                  <a:pt x="1518018" y="399136"/>
                </a:lnTo>
                <a:lnTo>
                  <a:pt x="1518018" y="421081"/>
                </a:lnTo>
                <a:lnTo>
                  <a:pt x="1496073" y="421081"/>
                </a:lnTo>
                <a:lnTo>
                  <a:pt x="1496073" y="443027"/>
                </a:lnTo>
                <a:lnTo>
                  <a:pt x="1518018" y="443027"/>
                </a:lnTo>
                <a:lnTo>
                  <a:pt x="1518018" y="464972"/>
                </a:lnTo>
                <a:close/>
                <a:moveTo>
                  <a:pt x="1451153" y="323012"/>
                </a:moveTo>
                <a:lnTo>
                  <a:pt x="1469669" y="323012"/>
                </a:lnTo>
                <a:lnTo>
                  <a:pt x="1469669" y="304152"/>
                </a:lnTo>
                <a:lnTo>
                  <a:pt x="1488529" y="304152"/>
                </a:lnTo>
                <a:lnTo>
                  <a:pt x="1488529" y="285636"/>
                </a:lnTo>
                <a:lnTo>
                  <a:pt x="1469669" y="285636"/>
                </a:lnTo>
                <a:lnTo>
                  <a:pt x="1469669" y="266776"/>
                </a:lnTo>
                <a:lnTo>
                  <a:pt x="1451153" y="266776"/>
                </a:lnTo>
                <a:lnTo>
                  <a:pt x="1451153" y="285636"/>
                </a:lnTo>
                <a:lnTo>
                  <a:pt x="1432293" y="285636"/>
                </a:lnTo>
                <a:lnTo>
                  <a:pt x="1432293" y="304152"/>
                </a:lnTo>
                <a:lnTo>
                  <a:pt x="1451153" y="304152"/>
                </a:lnTo>
                <a:lnTo>
                  <a:pt x="1451153" y="323012"/>
                </a:lnTo>
                <a:close/>
                <a:moveTo>
                  <a:pt x="1587970" y="324041"/>
                </a:moveTo>
                <a:lnTo>
                  <a:pt x="1607172" y="324041"/>
                </a:lnTo>
                <a:lnTo>
                  <a:pt x="1607172" y="304495"/>
                </a:lnTo>
                <a:lnTo>
                  <a:pt x="1626718" y="304495"/>
                </a:lnTo>
                <a:lnTo>
                  <a:pt x="1626718" y="285293"/>
                </a:lnTo>
                <a:lnTo>
                  <a:pt x="1607172" y="285293"/>
                </a:lnTo>
                <a:lnTo>
                  <a:pt x="1607172" y="265748"/>
                </a:lnTo>
                <a:lnTo>
                  <a:pt x="1587970" y="265748"/>
                </a:lnTo>
                <a:lnTo>
                  <a:pt x="1587970" y="285293"/>
                </a:lnTo>
                <a:lnTo>
                  <a:pt x="1568425" y="285293"/>
                </a:lnTo>
                <a:lnTo>
                  <a:pt x="1568425" y="304495"/>
                </a:lnTo>
                <a:lnTo>
                  <a:pt x="1587970" y="304495"/>
                </a:lnTo>
                <a:lnTo>
                  <a:pt x="1587970" y="324041"/>
                </a:lnTo>
                <a:close/>
                <a:moveTo>
                  <a:pt x="1521104" y="181394"/>
                </a:moveTo>
                <a:lnTo>
                  <a:pt x="1536878" y="181394"/>
                </a:lnTo>
                <a:lnTo>
                  <a:pt x="1536878" y="165621"/>
                </a:lnTo>
                <a:lnTo>
                  <a:pt x="1552651" y="165621"/>
                </a:lnTo>
                <a:lnTo>
                  <a:pt x="1552651" y="149847"/>
                </a:lnTo>
                <a:lnTo>
                  <a:pt x="1536878" y="149847"/>
                </a:lnTo>
                <a:lnTo>
                  <a:pt x="1536878" y="134074"/>
                </a:lnTo>
                <a:lnTo>
                  <a:pt x="1521104" y="134074"/>
                </a:lnTo>
                <a:lnTo>
                  <a:pt x="1521104" y="149847"/>
                </a:lnTo>
                <a:lnTo>
                  <a:pt x="1505331" y="149847"/>
                </a:lnTo>
                <a:lnTo>
                  <a:pt x="1505331" y="165621"/>
                </a:lnTo>
                <a:lnTo>
                  <a:pt x="1521104" y="165621"/>
                </a:lnTo>
                <a:lnTo>
                  <a:pt x="1521104" y="181394"/>
                </a:lnTo>
                <a:close/>
              </a:path>
            </a:pathLst>
          </a:custGeom>
          <a:gradFill>
            <a:gsLst>
              <a:gs pos="0">
                <a:srgbClr val="198D8C">
                  <a:alpha val="14901"/>
                </a:srgbClr>
              </a:gs>
              <a:gs pos="100000">
                <a:srgbClr val="08303F">
                  <a:alpha val="14901"/>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5" name="Google Shape;35;p5"/>
          <p:cNvSpPr txBox="1"/>
          <p:nvPr>
            <p:ph type="ctrTitle"/>
          </p:nvPr>
        </p:nvSpPr>
        <p:spPr>
          <a:xfrm>
            <a:off x="975250" y="1695925"/>
            <a:ext cx="7193400" cy="1159800"/>
          </a:xfrm>
          <a:prstGeom prst="rect">
            <a:avLst/>
          </a:prstGeom>
          <a:noFill/>
          <a:ln>
            <a:noFill/>
          </a:ln>
          <a:effectLst>
            <a:outerShdw rotWithShape="0" algn="bl" dir="5400000" dist="19050">
              <a:schemeClr val="accent1">
                <a:alpha val="14901"/>
              </a:schemeClr>
            </a:outerShdw>
          </a:effectLst>
        </p:spPr>
        <p:txBody>
          <a:bodyPr anchorCtr="0" anchor="b" bIns="0" lIns="0" spcFirstLastPara="1" rIns="0" wrap="square" tIns="0">
            <a:noAutofit/>
          </a:bodyPr>
          <a:lstStyle>
            <a:lvl1pPr lvl="0" algn="l">
              <a:lnSpc>
                <a:spcPct val="90000"/>
              </a:lnSpc>
              <a:spcBef>
                <a:spcPts val="0"/>
              </a:spcBef>
              <a:spcAft>
                <a:spcPts val="0"/>
              </a:spcAft>
              <a:buSzPts val="4000"/>
              <a:buNone/>
              <a:defRPr sz="4000">
                <a:latin typeface="Arial"/>
                <a:ea typeface="Arial"/>
                <a:cs typeface="Arial"/>
                <a:sym typeface="Arial"/>
              </a:defRPr>
            </a:lvl1pPr>
            <a:lvl2pPr lvl="1" algn="l">
              <a:lnSpc>
                <a:spcPct val="90000"/>
              </a:lnSpc>
              <a:spcBef>
                <a:spcPts val="0"/>
              </a:spcBef>
              <a:spcAft>
                <a:spcPts val="0"/>
              </a:spcAft>
              <a:buSzPts val="4000"/>
              <a:buNone/>
              <a:defRPr sz="4000"/>
            </a:lvl2pPr>
            <a:lvl3pPr lvl="2" algn="l">
              <a:lnSpc>
                <a:spcPct val="90000"/>
              </a:lnSpc>
              <a:spcBef>
                <a:spcPts val="0"/>
              </a:spcBef>
              <a:spcAft>
                <a:spcPts val="0"/>
              </a:spcAft>
              <a:buSzPts val="4000"/>
              <a:buNone/>
              <a:defRPr sz="4000"/>
            </a:lvl3pPr>
            <a:lvl4pPr lvl="3" algn="l">
              <a:lnSpc>
                <a:spcPct val="90000"/>
              </a:lnSpc>
              <a:spcBef>
                <a:spcPts val="0"/>
              </a:spcBef>
              <a:spcAft>
                <a:spcPts val="0"/>
              </a:spcAft>
              <a:buSzPts val="4000"/>
              <a:buNone/>
              <a:defRPr sz="4000"/>
            </a:lvl4pPr>
            <a:lvl5pPr lvl="4" algn="l">
              <a:lnSpc>
                <a:spcPct val="90000"/>
              </a:lnSpc>
              <a:spcBef>
                <a:spcPts val="0"/>
              </a:spcBef>
              <a:spcAft>
                <a:spcPts val="0"/>
              </a:spcAft>
              <a:buSzPts val="4000"/>
              <a:buNone/>
              <a:defRPr sz="4000"/>
            </a:lvl5pPr>
            <a:lvl6pPr lvl="5" algn="l">
              <a:lnSpc>
                <a:spcPct val="90000"/>
              </a:lnSpc>
              <a:spcBef>
                <a:spcPts val="0"/>
              </a:spcBef>
              <a:spcAft>
                <a:spcPts val="0"/>
              </a:spcAft>
              <a:buSzPts val="4000"/>
              <a:buNone/>
              <a:defRPr sz="4000"/>
            </a:lvl6pPr>
            <a:lvl7pPr lvl="6" algn="l">
              <a:lnSpc>
                <a:spcPct val="90000"/>
              </a:lnSpc>
              <a:spcBef>
                <a:spcPts val="0"/>
              </a:spcBef>
              <a:spcAft>
                <a:spcPts val="0"/>
              </a:spcAft>
              <a:buSzPts val="4000"/>
              <a:buNone/>
              <a:defRPr sz="4000"/>
            </a:lvl7pPr>
            <a:lvl8pPr lvl="7" algn="l">
              <a:lnSpc>
                <a:spcPct val="90000"/>
              </a:lnSpc>
              <a:spcBef>
                <a:spcPts val="0"/>
              </a:spcBef>
              <a:spcAft>
                <a:spcPts val="0"/>
              </a:spcAft>
              <a:buSzPts val="4000"/>
              <a:buNone/>
              <a:defRPr sz="4000"/>
            </a:lvl8pPr>
            <a:lvl9pPr lvl="8" algn="l">
              <a:lnSpc>
                <a:spcPct val="90000"/>
              </a:lnSpc>
              <a:spcBef>
                <a:spcPts val="0"/>
              </a:spcBef>
              <a:spcAft>
                <a:spcPts val="0"/>
              </a:spcAft>
              <a:buSzPts val="4000"/>
              <a:buNone/>
              <a:defRPr sz="4000"/>
            </a:lvl9pPr>
          </a:lstStyle>
          <a:p/>
        </p:txBody>
      </p:sp>
      <p:sp>
        <p:nvSpPr>
          <p:cNvPr id="36" name="Google Shape;36;p5"/>
          <p:cNvSpPr txBox="1"/>
          <p:nvPr>
            <p:ph idx="1" type="subTitle"/>
          </p:nvPr>
        </p:nvSpPr>
        <p:spPr>
          <a:xfrm>
            <a:off x="975250" y="2876427"/>
            <a:ext cx="7193400" cy="374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5"/>
              </a:buClr>
              <a:buSzPts val="2400"/>
              <a:buNone/>
              <a:defRPr>
                <a:solidFill>
                  <a:schemeClr val="accent5"/>
                </a:solidFill>
              </a:defRPr>
            </a:lvl1pPr>
            <a:lvl2pPr lvl="1" algn="l">
              <a:lnSpc>
                <a:spcPct val="100000"/>
              </a:lnSpc>
              <a:spcBef>
                <a:spcPts val="0"/>
              </a:spcBef>
              <a:spcAft>
                <a:spcPts val="0"/>
              </a:spcAft>
              <a:buClr>
                <a:schemeClr val="accent5"/>
              </a:buClr>
              <a:buSzPts val="3000"/>
              <a:buNone/>
              <a:defRPr sz="3000">
                <a:solidFill>
                  <a:schemeClr val="accent5"/>
                </a:solidFill>
              </a:defRPr>
            </a:lvl2pPr>
            <a:lvl3pPr lvl="2" algn="l">
              <a:lnSpc>
                <a:spcPct val="100000"/>
              </a:lnSpc>
              <a:spcBef>
                <a:spcPts val="0"/>
              </a:spcBef>
              <a:spcAft>
                <a:spcPts val="0"/>
              </a:spcAft>
              <a:buSzPts val="3000"/>
              <a:buNone/>
              <a:defRPr sz="3000">
                <a:solidFill>
                  <a:schemeClr val="accent5"/>
                </a:solidFill>
              </a:defRPr>
            </a:lvl3pPr>
            <a:lvl4pPr lvl="3" algn="l">
              <a:lnSpc>
                <a:spcPct val="100000"/>
              </a:lnSpc>
              <a:spcBef>
                <a:spcPts val="0"/>
              </a:spcBef>
              <a:spcAft>
                <a:spcPts val="0"/>
              </a:spcAft>
              <a:buClr>
                <a:schemeClr val="accent5"/>
              </a:buClr>
              <a:buSzPts val="3000"/>
              <a:buNone/>
              <a:defRPr sz="3000">
                <a:solidFill>
                  <a:schemeClr val="accent5"/>
                </a:solidFill>
              </a:defRPr>
            </a:lvl4pPr>
            <a:lvl5pPr lvl="4" algn="l">
              <a:lnSpc>
                <a:spcPct val="100000"/>
              </a:lnSpc>
              <a:spcBef>
                <a:spcPts val="0"/>
              </a:spcBef>
              <a:spcAft>
                <a:spcPts val="0"/>
              </a:spcAft>
              <a:buClr>
                <a:schemeClr val="accent5"/>
              </a:buClr>
              <a:buSzPts val="3000"/>
              <a:buNone/>
              <a:defRPr sz="3000">
                <a:solidFill>
                  <a:schemeClr val="accent5"/>
                </a:solidFill>
              </a:defRPr>
            </a:lvl5pPr>
            <a:lvl6pPr lvl="5" algn="l">
              <a:lnSpc>
                <a:spcPct val="100000"/>
              </a:lnSpc>
              <a:spcBef>
                <a:spcPts val="0"/>
              </a:spcBef>
              <a:spcAft>
                <a:spcPts val="0"/>
              </a:spcAft>
              <a:buClr>
                <a:schemeClr val="accent5"/>
              </a:buClr>
              <a:buSzPts val="3000"/>
              <a:buNone/>
              <a:defRPr sz="3000">
                <a:solidFill>
                  <a:schemeClr val="accent5"/>
                </a:solidFill>
              </a:defRPr>
            </a:lvl6pPr>
            <a:lvl7pPr lvl="6" algn="l">
              <a:lnSpc>
                <a:spcPct val="100000"/>
              </a:lnSpc>
              <a:spcBef>
                <a:spcPts val="0"/>
              </a:spcBef>
              <a:spcAft>
                <a:spcPts val="0"/>
              </a:spcAft>
              <a:buClr>
                <a:schemeClr val="accent5"/>
              </a:buClr>
              <a:buSzPts val="3000"/>
              <a:buNone/>
              <a:defRPr sz="3000">
                <a:solidFill>
                  <a:schemeClr val="accent5"/>
                </a:solidFill>
              </a:defRPr>
            </a:lvl7pPr>
            <a:lvl8pPr lvl="7" algn="l">
              <a:lnSpc>
                <a:spcPct val="100000"/>
              </a:lnSpc>
              <a:spcBef>
                <a:spcPts val="0"/>
              </a:spcBef>
              <a:spcAft>
                <a:spcPts val="0"/>
              </a:spcAft>
              <a:buClr>
                <a:schemeClr val="accent5"/>
              </a:buClr>
              <a:buSzPts val="3000"/>
              <a:buNone/>
              <a:defRPr sz="3000">
                <a:solidFill>
                  <a:schemeClr val="accent5"/>
                </a:solidFill>
              </a:defRPr>
            </a:lvl8pPr>
            <a:lvl9pPr lvl="8" algn="l">
              <a:lnSpc>
                <a:spcPct val="100000"/>
              </a:lnSpc>
              <a:spcBef>
                <a:spcPts val="0"/>
              </a:spcBef>
              <a:spcAft>
                <a:spcPts val="0"/>
              </a:spcAft>
              <a:buClr>
                <a:schemeClr val="accent5"/>
              </a:buClr>
              <a:buSzPts val="3000"/>
              <a:buNone/>
              <a:defRPr sz="3000">
                <a:solidFill>
                  <a:schemeClr val="accent5"/>
                </a:solidFill>
              </a:defRPr>
            </a:lvl9pPr>
          </a:lstStyle>
          <a:p/>
        </p:txBody>
      </p:sp>
      <p:sp>
        <p:nvSpPr>
          <p:cNvPr id="37" name="Google Shape;37;p5"/>
          <p:cNvSpPr/>
          <p:nvPr/>
        </p:nvSpPr>
        <p:spPr>
          <a:xfrm>
            <a:off x="998106" y="1436550"/>
            <a:ext cx="666900" cy="666900"/>
          </a:xfrm>
          <a:prstGeom prst="rect">
            <a:avLst/>
          </a:prstGeom>
          <a:noFill/>
          <a:ln cap="flat" cmpd="sng" w="9525">
            <a:solidFill>
              <a:schemeClr val="lt2"/>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8" name="Google Shape;38;p5"/>
          <p:cNvCxnSpPr>
            <a:stCxn id="37" idx="1"/>
          </p:cNvCxnSpPr>
          <p:nvPr/>
        </p:nvCxnSpPr>
        <p:spPr>
          <a:xfrm rot="10800000">
            <a:off x="6" y="1770000"/>
            <a:ext cx="998100" cy="0"/>
          </a:xfrm>
          <a:prstGeom prst="straightConnector1">
            <a:avLst/>
          </a:prstGeom>
          <a:noFill/>
          <a:ln cap="flat" cmpd="sng" w="9525">
            <a:solidFill>
              <a:schemeClr val="lt2"/>
            </a:solidFill>
            <a:prstDash val="solid"/>
            <a:miter lim="8000"/>
            <a:headEnd len="sm" w="sm" type="none"/>
            <a:tailEnd len="sm" w="sm" type="none"/>
          </a:ln>
        </p:spPr>
      </p:cxn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39" name="Shape 39"/>
        <p:cNvGrpSpPr/>
        <p:nvPr/>
      </p:nvGrpSpPr>
      <p:grpSpPr>
        <a:xfrm>
          <a:off x="0" y="0"/>
          <a:ext cx="0" cy="0"/>
          <a:chOff x="0" y="0"/>
          <a:chExt cx="0" cy="0"/>
        </a:xfrm>
      </p:grpSpPr>
      <p:sp>
        <p:nvSpPr>
          <p:cNvPr id="40" name="Google Shape;40;p6"/>
          <p:cNvSpPr/>
          <p:nvPr/>
        </p:nvSpPr>
        <p:spPr>
          <a:xfrm>
            <a:off x="0" y="0"/>
            <a:ext cx="9146436" cy="5144872"/>
          </a:xfrm>
          <a:custGeom>
            <a:rect b="b" l="l" r="r" t="t"/>
            <a:pathLst>
              <a:path extrusionOk="0" h="1948815" w="3464559">
                <a:moveTo>
                  <a:pt x="1162685" y="742315"/>
                </a:moveTo>
                <a:cubicBezTo>
                  <a:pt x="1426846" y="572135"/>
                  <a:pt x="1547496" y="304800"/>
                  <a:pt x="1484630" y="635"/>
                </a:cubicBezTo>
                <a:lnTo>
                  <a:pt x="1482090" y="635"/>
                </a:lnTo>
                <a:cubicBezTo>
                  <a:pt x="1486535" y="20320"/>
                  <a:pt x="1490346" y="44450"/>
                  <a:pt x="1493521" y="70485"/>
                </a:cubicBezTo>
                <a:cubicBezTo>
                  <a:pt x="1530350" y="407035"/>
                  <a:pt x="1348105" y="641985"/>
                  <a:pt x="1092835" y="781050"/>
                </a:cubicBezTo>
                <a:cubicBezTo>
                  <a:pt x="1033145" y="814705"/>
                  <a:pt x="960120" y="843280"/>
                  <a:pt x="897255" y="874395"/>
                </a:cubicBezTo>
                <a:cubicBezTo>
                  <a:pt x="698500" y="972185"/>
                  <a:pt x="528955" y="1082675"/>
                  <a:pt x="391795" y="1240155"/>
                </a:cubicBezTo>
                <a:cubicBezTo>
                  <a:pt x="236220" y="1420495"/>
                  <a:pt x="145415" y="1656715"/>
                  <a:pt x="123825" y="1948180"/>
                </a:cubicBezTo>
                <a:lnTo>
                  <a:pt x="123825" y="1948180"/>
                </a:lnTo>
                <a:cubicBezTo>
                  <a:pt x="152400" y="1689100"/>
                  <a:pt x="210185" y="1506855"/>
                  <a:pt x="313055" y="1349375"/>
                </a:cubicBezTo>
                <a:cubicBezTo>
                  <a:pt x="575945" y="954405"/>
                  <a:pt x="1013460" y="850265"/>
                  <a:pt x="1162685" y="742315"/>
                </a:cubicBezTo>
                <a:close/>
                <a:moveTo>
                  <a:pt x="1208405" y="768350"/>
                </a:moveTo>
                <a:cubicBezTo>
                  <a:pt x="1482090" y="605155"/>
                  <a:pt x="1635760" y="338455"/>
                  <a:pt x="1587500" y="10795"/>
                </a:cubicBezTo>
                <a:cubicBezTo>
                  <a:pt x="1586865" y="7620"/>
                  <a:pt x="1586230" y="3810"/>
                  <a:pt x="1586230" y="635"/>
                </a:cubicBezTo>
                <a:lnTo>
                  <a:pt x="1583055" y="635"/>
                </a:lnTo>
                <a:cubicBezTo>
                  <a:pt x="1583055" y="635"/>
                  <a:pt x="1583055" y="635"/>
                  <a:pt x="1583055" y="1270"/>
                </a:cubicBezTo>
                <a:cubicBezTo>
                  <a:pt x="1588771" y="36195"/>
                  <a:pt x="1593850" y="81280"/>
                  <a:pt x="1593850" y="134620"/>
                </a:cubicBezTo>
                <a:cubicBezTo>
                  <a:pt x="1588771" y="465455"/>
                  <a:pt x="1385571" y="676275"/>
                  <a:pt x="1143000" y="802640"/>
                </a:cubicBezTo>
                <a:cubicBezTo>
                  <a:pt x="1069340" y="842010"/>
                  <a:pt x="980440" y="873125"/>
                  <a:pt x="904875" y="909955"/>
                </a:cubicBezTo>
                <a:cubicBezTo>
                  <a:pt x="687070" y="1014730"/>
                  <a:pt x="492760" y="1145540"/>
                  <a:pt x="355600" y="1339215"/>
                </a:cubicBezTo>
                <a:cubicBezTo>
                  <a:pt x="234950" y="1508760"/>
                  <a:pt x="179705" y="1708785"/>
                  <a:pt x="155575" y="1924685"/>
                </a:cubicBezTo>
                <a:cubicBezTo>
                  <a:pt x="154940" y="1932940"/>
                  <a:pt x="153035" y="1941195"/>
                  <a:pt x="153035" y="1948815"/>
                </a:cubicBezTo>
                <a:lnTo>
                  <a:pt x="156210" y="1948815"/>
                </a:lnTo>
                <a:cubicBezTo>
                  <a:pt x="167005" y="1845310"/>
                  <a:pt x="181610" y="1763395"/>
                  <a:pt x="201930" y="1685290"/>
                </a:cubicBezTo>
                <a:cubicBezTo>
                  <a:pt x="370840" y="1021080"/>
                  <a:pt x="1032510" y="889635"/>
                  <a:pt x="1208405" y="768350"/>
                </a:cubicBezTo>
                <a:close/>
                <a:moveTo>
                  <a:pt x="1312546" y="758190"/>
                </a:moveTo>
                <a:cubicBezTo>
                  <a:pt x="1579880" y="587375"/>
                  <a:pt x="1724660" y="316865"/>
                  <a:pt x="1685925" y="635"/>
                </a:cubicBezTo>
                <a:lnTo>
                  <a:pt x="1683385" y="635"/>
                </a:lnTo>
                <a:cubicBezTo>
                  <a:pt x="1687830" y="34925"/>
                  <a:pt x="1691005" y="81280"/>
                  <a:pt x="1689100" y="133985"/>
                </a:cubicBezTo>
                <a:cubicBezTo>
                  <a:pt x="1671955" y="469265"/>
                  <a:pt x="1462405" y="680720"/>
                  <a:pt x="1223646" y="807085"/>
                </a:cubicBezTo>
                <a:cubicBezTo>
                  <a:pt x="1179196" y="830580"/>
                  <a:pt x="1132840" y="852170"/>
                  <a:pt x="1082675" y="871855"/>
                </a:cubicBezTo>
                <a:cubicBezTo>
                  <a:pt x="732790" y="1004570"/>
                  <a:pt x="488315" y="1180465"/>
                  <a:pt x="348615" y="1404620"/>
                </a:cubicBezTo>
                <a:cubicBezTo>
                  <a:pt x="238760" y="1581785"/>
                  <a:pt x="196215" y="1781810"/>
                  <a:pt x="184785" y="1948180"/>
                </a:cubicBezTo>
                <a:lnTo>
                  <a:pt x="185420" y="1948180"/>
                </a:lnTo>
                <a:cubicBezTo>
                  <a:pt x="207010" y="1772920"/>
                  <a:pt x="234315" y="1593850"/>
                  <a:pt x="348615" y="1409700"/>
                </a:cubicBezTo>
                <a:cubicBezTo>
                  <a:pt x="636905" y="963930"/>
                  <a:pt x="1096646" y="910590"/>
                  <a:pt x="1312546" y="758190"/>
                </a:cubicBezTo>
                <a:close/>
                <a:moveTo>
                  <a:pt x="1169035" y="676910"/>
                </a:moveTo>
                <a:cubicBezTo>
                  <a:pt x="1337946" y="538480"/>
                  <a:pt x="1438275" y="332105"/>
                  <a:pt x="1400810" y="78740"/>
                </a:cubicBezTo>
                <a:cubicBezTo>
                  <a:pt x="1395730" y="50165"/>
                  <a:pt x="1391921" y="21590"/>
                  <a:pt x="1384935" y="635"/>
                </a:cubicBezTo>
                <a:lnTo>
                  <a:pt x="1379221" y="635"/>
                </a:lnTo>
                <a:cubicBezTo>
                  <a:pt x="1456055" y="304165"/>
                  <a:pt x="1341755" y="559435"/>
                  <a:pt x="1098550" y="722630"/>
                </a:cubicBezTo>
                <a:cubicBezTo>
                  <a:pt x="1061085" y="748030"/>
                  <a:pt x="1019810" y="772160"/>
                  <a:pt x="975360" y="794385"/>
                </a:cubicBezTo>
                <a:cubicBezTo>
                  <a:pt x="622935" y="960755"/>
                  <a:pt x="400685" y="1129030"/>
                  <a:pt x="257810" y="1369695"/>
                </a:cubicBezTo>
                <a:cubicBezTo>
                  <a:pt x="156845" y="1543050"/>
                  <a:pt x="114935" y="1722120"/>
                  <a:pt x="89535" y="1929765"/>
                </a:cubicBezTo>
                <a:cubicBezTo>
                  <a:pt x="88265" y="1936750"/>
                  <a:pt x="87630" y="1943100"/>
                  <a:pt x="87630" y="1948815"/>
                </a:cubicBezTo>
                <a:lnTo>
                  <a:pt x="92075" y="1948815"/>
                </a:lnTo>
                <a:cubicBezTo>
                  <a:pt x="109220" y="1834515"/>
                  <a:pt x="123190" y="1727200"/>
                  <a:pt x="151130" y="1637665"/>
                </a:cubicBezTo>
                <a:cubicBezTo>
                  <a:pt x="342900" y="966470"/>
                  <a:pt x="972185" y="860425"/>
                  <a:pt x="1169035" y="676910"/>
                </a:cubicBezTo>
                <a:close/>
                <a:moveTo>
                  <a:pt x="1030605" y="650875"/>
                </a:moveTo>
                <a:cubicBezTo>
                  <a:pt x="1231265" y="472440"/>
                  <a:pt x="1261110" y="227965"/>
                  <a:pt x="1178560" y="635"/>
                </a:cubicBezTo>
                <a:lnTo>
                  <a:pt x="1175385" y="635"/>
                </a:lnTo>
                <a:cubicBezTo>
                  <a:pt x="1190625" y="41910"/>
                  <a:pt x="1201421" y="85090"/>
                  <a:pt x="1207771" y="118110"/>
                </a:cubicBezTo>
                <a:cubicBezTo>
                  <a:pt x="1252855" y="367665"/>
                  <a:pt x="1154430" y="569595"/>
                  <a:pt x="951865" y="709295"/>
                </a:cubicBezTo>
                <a:cubicBezTo>
                  <a:pt x="926465" y="727075"/>
                  <a:pt x="899795" y="743585"/>
                  <a:pt x="870585" y="759460"/>
                </a:cubicBezTo>
                <a:cubicBezTo>
                  <a:pt x="557530" y="932180"/>
                  <a:pt x="371475" y="1082040"/>
                  <a:pt x="243840" y="1265555"/>
                </a:cubicBezTo>
                <a:cubicBezTo>
                  <a:pt x="123825" y="1440180"/>
                  <a:pt x="47625" y="1658620"/>
                  <a:pt x="21590" y="1948180"/>
                </a:cubicBezTo>
                <a:lnTo>
                  <a:pt x="21590" y="1948180"/>
                </a:lnTo>
                <a:cubicBezTo>
                  <a:pt x="59690" y="1642745"/>
                  <a:pt x="123190" y="1440815"/>
                  <a:pt x="251460" y="1259205"/>
                </a:cubicBezTo>
                <a:cubicBezTo>
                  <a:pt x="514985" y="897890"/>
                  <a:pt x="885825" y="791210"/>
                  <a:pt x="1030605" y="650875"/>
                </a:cubicBezTo>
                <a:close/>
                <a:moveTo>
                  <a:pt x="955675" y="1035050"/>
                </a:moveTo>
                <a:cubicBezTo>
                  <a:pt x="1100455" y="967740"/>
                  <a:pt x="1285875" y="924560"/>
                  <a:pt x="1424305" y="849630"/>
                </a:cubicBezTo>
                <a:cubicBezTo>
                  <a:pt x="1666875" y="726440"/>
                  <a:pt x="1883410" y="528320"/>
                  <a:pt x="1959610" y="223520"/>
                </a:cubicBezTo>
                <a:cubicBezTo>
                  <a:pt x="1980565" y="133350"/>
                  <a:pt x="1985646" y="80010"/>
                  <a:pt x="1984375" y="635"/>
                </a:cubicBezTo>
                <a:lnTo>
                  <a:pt x="1981835" y="635"/>
                </a:lnTo>
                <a:cubicBezTo>
                  <a:pt x="1988185" y="438785"/>
                  <a:pt x="1694180" y="748030"/>
                  <a:pt x="1297305" y="904240"/>
                </a:cubicBezTo>
                <a:cubicBezTo>
                  <a:pt x="1157605" y="956945"/>
                  <a:pt x="1005840" y="1001395"/>
                  <a:pt x="887095" y="1064260"/>
                </a:cubicBezTo>
                <a:cubicBezTo>
                  <a:pt x="495300" y="1257935"/>
                  <a:pt x="285750" y="1552575"/>
                  <a:pt x="273685" y="1948180"/>
                </a:cubicBezTo>
                <a:lnTo>
                  <a:pt x="273685" y="1948180"/>
                </a:lnTo>
                <a:cubicBezTo>
                  <a:pt x="300355" y="1496695"/>
                  <a:pt x="537845" y="1223645"/>
                  <a:pt x="955675" y="1035050"/>
                </a:cubicBezTo>
                <a:close/>
                <a:moveTo>
                  <a:pt x="1320165" y="807085"/>
                </a:moveTo>
                <a:cubicBezTo>
                  <a:pt x="1630046" y="637540"/>
                  <a:pt x="1815465" y="351155"/>
                  <a:pt x="1785621" y="635"/>
                </a:cubicBezTo>
                <a:lnTo>
                  <a:pt x="1783080" y="635"/>
                </a:lnTo>
                <a:cubicBezTo>
                  <a:pt x="1784985" y="20320"/>
                  <a:pt x="1786255" y="43815"/>
                  <a:pt x="1786255" y="70485"/>
                </a:cubicBezTo>
                <a:cubicBezTo>
                  <a:pt x="1784985" y="448310"/>
                  <a:pt x="1544955" y="697230"/>
                  <a:pt x="1259840" y="835660"/>
                </a:cubicBezTo>
                <a:cubicBezTo>
                  <a:pt x="1178560" y="876935"/>
                  <a:pt x="1080135" y="908050"/>
                  <a:pt x="993140" y="944880"/>
                </a:cubicBezTo>
                <a:cubicBezTo>
                  <a:pt x="774700" y="1038225"/>
                  <a:pt x="589280" y="1151890"/>
                  <a:pt x="445135" y="1323340"/>
                </a:cubicBezTo>
                <a:cubicBezTo>
                  <a:pt x="328295" y="1461135"/>
                  <a:pt x="256540" y="1637030"/>
                  <a:pt x="227965" y="1830070"/>
                </a:cubicBezTo>
                <a:cubicBezTo>
                  <a:pt x="221615" y="1870075"/>
                  <a:pt x="217170" y="1908810"/>
                  <a:pt x="213360" y="1948180"/>
                </a:cubicBezTo>
                <a:lnTo>
                  <a:pt x="215900" y="1948180"/>
                </a:lnTo>
                <a:cubicBezTo>
                  <a:pt x="230505" y="1801495"/>
                  <a:pt x="257175" y="1619250"/>
                  <a:pt x="365760" y="1439545"/>
                </a:cubicBezTo>
                <a:cubicBezTo>
                  <a:pt x="636905" y="1000125"/>
                  <a:pt x="1139825" y="920750"/>
                  <a:pt x="1320165" y="807085"/>
                </a:cubicBezTo>
                <a:close/>
                <a:moveTo>
                  <a:pt x="1230630" y="967740"/>
                </a:moveTo>
                <a:cubicBezTo>
                  <a:pt x="1319530" y="939800"/>
                  <a:pt x="1398905" y="908050"/>
                  <a:pt x="1474471" y="871220"/>
                </a:cubicBezTo>
                <a:cubicBezTo>
                  <a:pt x="1827530" y="702310"/>
                  <a:pt x="2080896" y="388620"/>
                  <a:pt x="2082165" y="0"/>
                </a:cubicBezTo>
                <a:lnTo>
                  <a:pt x="2081530" y="0"/>
                </a:lnTo>
                <a:cubicBezTo>
                  <a:pt x="2064385" y="457835"/>
                  <a:pt x="1764665" y="763270"/>
                  <a:pt x="1343660" y="925195"/>
                </a:cubicBezTo>
                <a:cubicBezTo>
                  <a:pt x="1207771" y="975360"/>
                  <a:pt x="1030605" y="1023620"/>
                  <a:pt x="901700" y="1091565"/>
                </a:cubicBezTo>
                <a:cubicBezTo>
                  <a:pt x="525780" y="1273810"/>
                  <a:pt x="302895" y="1569085"/>
                  <a:pt x="300355" y="1948180"/>
                </a:cubicBezTo>
                <a:lnTo>
                  <a:pt x="300355" y="1948180"/>
                </a:lnTo>
                <a:cubicBezTo>
                  <a:pt x="322580" y="1429385"/>
                  <a:pt x="676275" y="1136650"/>
                  <a:pt x="1230630" y="967740"/>
                </a:cubicBezTo>
                <a:close/>
                <a:moveTo>
                  <a:pt x="1195071" y="1046480"/>
                </a:moveTo>
                <a:cubicBezTo>
                  <a:pt x="1330325" y="1007110"/>
                  <a:pt x="1464310" y="968375"/>
                  <a:pt x="1579246" y="914400"/>
                </a:cubicBezTo>
                <a:cubicBezTo>
                  <a:pt x="1960880" y="743585"/>
                  <a:pt x="2251710" y="423545"/>
                  <a:pt x="2280921" y="635"/>
                </a:cubicBezTo>
                <a:lnTo>
                  <a:pt x="2277746" y="635"/>
                </a:lnTo>
                <a:cubicBezTo>
                  <a:pt x="2277110" y="14605"/>
                  <a:pt x="2275840" y="30480"/>
                  <a:pt x="2273300" y="48895"/>
                </a:cubicBezTo>
                <a:cubicBezTo>
                  <a:pt x="2211705" y="528320"/>
                  <a:pt x="1842771" y="831215"/>
                  <a:pt x="1410335" y="978535"/>
                </a:cubicBezTo>
                <a:cubicBezTo>
                  <a:pt x="1279525" y="1021715"/>
                  <a:pt x="1112521" y="1062355"/>
                  <a:pt x="986155" y="1122045"/>
                </a:cubicBezTo>
                <a:cubicBezTo>
                  <a:pt x="692150" y="1250315"/>
                  <a:pt x="403225" y="1477645"/>
                  <a:pt x="356870" y="1850390"/>
                </a:cubicBezTo>
                <a:cubicBezTo>
                  <a:pt x="351790" y="1891665"/>
                  <a:pt x="351155" y="1925320"/>
                  <a:pt x="351155" y="1948815"/>
                </a:cubicBezTo>
                <a:lnTo>
                  <a:pt x="353695" y="1948815"/>
                </a:lnTo>
                <a:cubicBezTo>
                  <a:pt x="353695" y="1877060"/>
                  <a:pt x="358775" y="1717675"/>
                  <a:pt x="467360" y="1541145"/>
                </a:cubicBezTo>
                <a:cubicBezTo>
                  <a:pt x="627380" y="1284605"/>
                  <a:pt x="903605" y="1139190"/>
                  <a:pt x="1195071" y="1046480"/>
                </a:cubicBezTo>
                <a:close/>
                <a:moveTo>
                  <a:pt x="1263015" y="992505"/>
                </a:moveTo>
                <a:cubicBezTo>
                  <a:pt x="1346835" y="967740"/>
                  <a:pt x="1422400" y="939800"/>
                  <a:pt x="1495425" y="906780"/>
                </a:cubicBezTo>
                <a:cubicBezTo>
                  <a:pt x="1878965" y="739775"/>
                  <a:pt x="2167255" y="415290"/>
                  <a:pt x="2181225" y="0"/>
                </a:cubicBezTo>
                <a:lnTo>
                  <a:pt x="2180590" y="0"/>
                </a:lnTo>
                <a:cubicBezTo>
                  <a:pt x="2143125" y="546735"/>
                  <a:pt x="1732915" y="866775"/>
                  <a:pt x="1177925" y="1015365"/>
                </a:cubicBezTo>
                <a:cubicBezTo>
                  <a:pt x="638810" y="1185545"/>
                  <a:pt x="323850" y="1515110"/>
                  <a:pt x="328295" y="1947545"/>
                </a:cubicBezTo>
                <a:lnTo>
                  <a:pt x="328295" y="1947545"/>
                </a:lnTo>
                <a:cubicBezTo>
                  <a:pt x="337820" y="1456690"/>
                  <a:pt x="701675" y="1151255"/>
                  <a:pt x="1263015" y="992505"/>
                </a:cubicBezTo>
                <a:close/>
                <a:moveTo>
                  <a:pt x="482600" y="971550"/>
                </a:moveTo>
                <a:cubicBezTo>
                  <a:pt x="714375" y="788035"/>
                  <a:pt x="902970" y="720725"/>
                  <a:pt x="1006475" y="592455"/>
                </a:cubicBezTo>
                <a:cubicBezTo>
                  <a:pt x="1160780" y="415290"/>
                  <a:pt x="1156335" y="191135"/>
                  <a:pt x="1075690" y="635"/>
                </a:cubicBezTo>
                <a:lnTo>
                  <a:pt x="1072515" y="635"/>
                </a:lnTo>
                <a:cubicBezTo>
                  <a:pt x="1089025" y="40005"/>
                  <a:pt x="1102360" y="80645"/>
                  <a:pt x="1109980" y="113030"/>
                </a:cubicBezTo>
                <a:cubicBezTo>
                  <a:pt x="1169035" y="358775"/>
                  <a:pt x="1082040" y="561975"/>
                  <a:pt x="875665" y="705485"/>
                </a:cubicBezTo>
                <a:cubicBezTo>
                  <a:pt x="489585" y="941705"/>
                  <a:pt x="247650" y="1111250"/>
                  <a:pt x="104775" y="1447165"/>
                </a:cubicBezTo>
                <a:cubicBezTo>
                  <a:pt x="58420" y="1558290"/>
                  <a:pt x="22860" y="1685290"/>
                  <a:pt x="635" y="1831975"/>
                </a:cubicBezTo>
                <a:lnTo>
                  <a:pt x="635" y="1849755"/>
                </a:lnTo>
                <a:cubicBezTo>
                  <a:pt x="63500" y="1457325"/>
                  <a:pt x="182245" y="1210945"/>
                  <a:pt x="482600" y="971550"/>
                </a:cubicBezTo>
                <a:close/>
                <a:moveTo>
                  <a:pt x="1353821" y="839470"/>
                </a:moveTo>
                <a:cubicBezTo>
                  <a:pt x="1670050" y="679450"/>
                  <a:pt x="1882775" y="408305"/>
                  <a:pt x="1887855" y="52705"/>
                </a:cubicBezTo>
                <a:cubicBezTo>
                  <a:pt x="1887221" y="38100"/>
                  <a:pt x="1888490" y="15875"/>
                  <a:pt x="1886585" y="635"/>
                </a:cubicBezTo>
                <a:lnTo>
                  <a:pt x="1880871" y="635"/>
                </a:lnTo>
                <a:cubicBezTo>
                  <a:pt x="1880871" y="635"/>
                  <a:pt x="1880871" y="1270"/>
                  <a:pt x="1880871" y="1270"/>
                </a:cubicBezTo>
                <a:cubicBezTo>
                  <a:pt x="1898015" y="332740"/>
                  <a:pt x="1724660" y="602615"/>
                  <a:pt x="1467485" y="767715"/>
                </a:cubicBezTo>
                <a:cubicBezTo>
                  <a:pt x="1337946" y="856615"/>
                  <a:pt x="1172210" y="911225"/>
                  <a:pt x="1020445" y="967740"/>
                </a:cubicBezTo>
                <a:cubicBezTo>
                  <a:pt x="803910" y="1056005"/>
                  <a:pt x="619760" y="1165860"/>
                  <a:pt x="474980" y="1332230"/>
                </a:cubicBezTo>
                <a:cubicBezTo>
                  <a:pt x="329565" y="1499870"/>
                  <a:pt x="271145" y="1687195"/>
                  <a:pt x="248920" y="1869440"/>
                </a:cubicBezTo>
                <a:cubicBezTo>
                  <a:pt x="245745" y="1896745"/>
                  <a:pt x="242570" y="1923415"/>
                  <a:pt x="240665" y="1948180"/>
                </a:cubicBezTo>
                <a:lnTo>
                  <a:pt x="245745" y="1948180"/>
                </a:lnTo>
                <a:cubicBezTo>
                  <a:pt x="260985" y="1810385"/>
                  <a:pt x="280035" y="1636395"/>
                  <a:pt x="391160" y="1455420"/>
                </a:cubicBezTo>
                <a:cubicBezTo>
                  <a:pt x="663575" y="1021080"/>
                  <a:pt x="1175385" y="942975"/>
                  <a:pt x="1353821" y="839470"/>
                </a:cubicBezTo>
                <a:close/>
                <a:moveTo>
                  <a:pt x="847725" y="561340"/>
                </a:moveTo>
                <a:cubicBezTo>
                  <a:pt x="1028065" y="394335"/>
                  <a:pt x="1018540" y="168910"/>
                  <a:pt x="935355" y="0"/>
                </a:cubicBezTo>
                <a:lnTo>
                  <a:pt x="929640" y="0"/>
                </a:lnTo>
                <a:cubicBezTo>
                  <a:pt x="1019810" y="184785"/>
                  <a:pt x="1021080" y="412750"/>
                  <a:pt x="817880" y="580390"/>
                </a:cubicBezTo>
                <a:cubicBezTo>
                  <a:pt x="760730" y="628650"/>
                  <a:pt x="685800" y="666750"/>
                  <a:pt x="632460" y="700405"/>
                </a:cubicBezTo>
                <a:cubicBezTo>
                  <a:pt x="505460" y="777875"/>
                  <a:pt x="403225" y="847090"/>
                  <a:pt x="317500" y="922655"/>
                </a:cubicBezTo>
                <a:cubicBezTo>
                  <a:pt x="161290" y="1059180"/>
                  <a:pt x="53975" y="1224915"/>
                  <a:pt x="635" y="1468120"/>
                </a:cubicBezTo>
                <a:lnTo>
                  <a:pt x="635" y="1495425"/>
                </a:lnTo>
                <a:cubicBezTo>
                  <a:pt x="36195" y="1318895"/>
                  <a:pt x="97790" y="1179830"/>
                  <a:pt x="192405" y="1061085"/>
                </a:cubicBezTo>
                <a:cubicBezTo>
                  <a:pt x="417830" y="784225"/>
                  <a:pt x="725170" y="681355"/>
                  <a:pt x="847725" y="561340"/>
                </a:cubicBezTo>
                <a:close/>
                <a:moveTo>
                  <a:pt x="407035" y="220345"/>
                </a:moveTo>
                <a:cubicBezTo>
                  <a:pt x="454660" y="158115"/>
                  <a:pt x="434340" y="57150"/>
                  <a:pt x="375285" y="0"/>
                </a:cubicBezTo>
                <a:lnTo>
                  <a:pt x="371475" y="0"/>
                </a:lnTo>
                <a:cubicBezTo>
                  <a:pt x="386080" y="14605"/>
                  <a:pt x="399415" y="32385"/>
                  <a:pt x="409575" y="52705"/>
                </a:cubicBezTo>
                <a:cubicBezTo>
                  <a:pt x="467995" y="172085"/>
                  <a:pt x="401955" y="253365"/>
                  <a:pt x="299720" y="292100"/>
                </a:cubicBezTo>
                <a:cubicBezTo>
                  <a:pt x="228600" y="322580"/>
                  <a:pt x="161925" y="342900"/>
                  <a:pt x="105410" y="360680"/>
                </a:cubicBezTo>
                <a:cubicBezTo>
                  <a:pt x="69850" y="373380"/>
                  <a:pt x="27940" y="382270"/>
                  <a:pt x="635" y="395605"/>
                </a:cubicBezTo>
                <a:lnTo>
                  <a:pt x="635" y="398780"/>
                </a:lnTo>
                <a:cubicBezTo>
                  <a:pt x="115570" y="354965"/>
                  <a:pt x="356870" y="301625"/>
                  <a:pt x="407035" y="220345"/>
                </a:cubicBezTo>
                <a:close/>
                <a:moveTo>
                  <a:pt x="1019810" y="442595"/>
                </a:moveTo>
                <a:cubicBezTo>
                  <a:pt x="1108075" y="255270"/>
                  <a:pt x="1031240" y="52070"/>
                  <a:pt x="1005205" y="0"/>
                </a:cubicBezTo>
                <a:lnTo>
                  <a:pt x="1002030" y="0"/>
                </a:lnTo>
                <a:cubicBezTo>
                  <a:pt x="1002665" y="1905"/>
                  <a:pt x="1003935" y="3810"/>
                  <a:pt x="1005205" y="6350"/>
                </a:cubicBezTo>
                <a:cubicBezTo>
                  <a:pt x="1104265" y="233045"/>
                  <a:pt x="1065530" y="450215"/>
                  <a:pt x="896620" y="603250"/>
                </a:cubicBezTo>
                <a:cubicBezTo>
                  <a:pt x="841375" y="655955"/>
                  <a:pt x="762000" y="699135"/>
                  <a:pt x="684530" y="746760"/>
                </a:cubicBezTo>
                <a:cubicBezTo>
                  <a:pt x="299085" y="981710"/>
                  <a:pt x="74295" y="1210310"/>
                  <a:pt x="1270" y="1652270"/>
                </a:cubicBezTo>
                <a:lnTo>
                  <a:pt x="1270" y="1664335"/>
                </a:lnTo>
                <a:cubicBezTo>
                  <a:pt x="38735" y="1448435"/>
                  <a:pt x="106045" y="1283335"/>
                  <a:pt x="211455" y="1143635"/>
                </a:cubicBezTo>
                <a:cubicBezTo>
                  <a:pt x="512445" y="758190"/>
                  <a:pt x="909320" y="711835"/>
                  <a:pt x="1019810" y="442595"/>
                </a:cubicBezTo>
                <a:close/>
                <a:moveTo>
                  <a:pt x="466725" y="258445"/>
                </a:moveTo>
                <a:cubicBezTo>
                  <a:pt x="527050" y="182880"/>
                  <a:pt x="506730" y="67945"/>
                  <a:pt x="443230" y="635"/>
                </a:cubicBezTo>
                <a:lnTo>
                  <a:pt x="440055" y="635"/>
                </a:lnTo>
                <a:cubicBezTo>
                  <a:pt x="454025" y="15875"/>
                  <a:pt x="466725" y="34925"/>
                  <a:pt x="477520" y="57150"/>
                </a:cubicBezTo>
                <a:cubicBezTo>
                  <a:pt x="528320" y="163830"/>
                  <a:pt x="488950" y="246380"/>
                  <a:pt x="422910" y="297180"/>
                </a:cubicBezTo>
                <a:cubicBezTo>
                  <a:pt x="360045" y="342900"/>
                  <a:pt x="262255" y="375920"/>
                  <a:pt x="194945" y="405130"/>
                </a:cubicBezTo>
                <a:cubicBezTo>
                  <a:pt x="116840" y="437515"/>
                  <a:pt x="50800" y="462915"/>
                  <a:pt x="635" y="498475"/>
                </a:cubicBezTo>
                <a:lnTo>
                  <a:pt x="635" y="501650"/>
                </a:lnTo>
                <a:cubicBezTo>
                  <a:pt x="120015" y="415925"/>
                  <a:pt x="402590" y="353060"/>
                  <a:pt x="466725" y="258445"/>
                </a:cubicBezTo>
                <a:close/>
                <a:moveTo>
                  <a:pt x="266065" y="0"/>
                </a:moveTo>
                <a:lnTo>
                  <a:pt x="258445" y="0"/>
                </a:lnTo>
                <a:cubicBezTo>
                  <a:pt x="394335" y="180975"/>
                  <a:pt x="101600" y="205740"/>
                  <a:pt x="635" y="194310"/>
                </a:cubicBezTo>
                <a:lnTo>
                  <a:pt x="635" y="200025"/>
                </a:lnTo>
                <a:cubicBezTo>
                  <a:pt x="18415" y="201930"/>
                  <a:pt x="30480" y="202565"/>
                  <a:pt x="51435" y="202565"/>
                </a:cubicBezTo>
                <a:cubicBezTo>
                  <a:pt x="368935" y="193675"/>
                  <a:pt x="304800" y="46355"/>
                  <a:pt x="266065" y="0"/>
                </a:cubicBezTo>
                <a:close/>
                <a:moveTo>
                  <a:pt x="226060" y="0"/>
                </a:moveTo>
                <a:lnTo>
                  <a:pt x="224790" y="0"/>
                </a:lnTo>
                <a:cubicBezTo>
                  <a:pt x="243205" y="86360"/>
                  <a:pt x="132715" y="92075"/>
                  <a:pt x="64135" y="88265"/>
                </a:cubicBezTo>
                <a:cubicBezTo>
                  <a:pt x="42545" y="86360"/>
                  <a:pt x="20955" y="81915"/>
                  <a:pt x="635" y="76200"/>
                </a:cubicBezTo>
                <a:lnTo>
                  <a:pt x="635" y="79375"/>
                </a:lnTo>
                <a:cubicBezTo>
                  <a:pt x="80645" y="104775"/>
                  <a:pt x="257175" y="99695"/>
                  <a:pt x="226060" y="0"/>
                </a:cubicBezTo>
                <a:close/>
                <a:moveTo>
                  <a:pt x="283210" y="443230"/>
                </a:moveTo>
                <a:cubicBezTo>
                  <a:pt x="358775" y="404495"/>
                  <a:pt x="460375" y="369570"/>
                  <a:pt x="516890" y="306705"/>
                </a:cubicBezTo>
                <a:cubicBezTo>
                  <a:pt x="626745" y="179705"/>
                  <a:pt x="544830" y="41910"/>
                  <a:pt x="511810" y="0"/>
                </a:cubicBezTo>
                <a:lnTo>
                  <a:pt x="508000" y="0"/>
                </a:lnTo>
                <a:cubicBezTo>
                  <a:pt x="509270" y="1270"/>
                  <a:pt x="510540" y="3175"/>
                  <a:pt x="511810" y="5080"/>
                </a:cubicBezTo>
                <a:cubicBezTo>
                  <a:pt x="584835" y="101600"/>
                  <a:pt x="596265" y="231775"/>
                  <a:pt x="495935" y="323215"/>
                </a:cubicBezTo>
                <a:cubicBezTo>
                  <a:pt x="455930" y="360680"/>
                  <a:pt x="397510" y="384810"/>
                  <a:pt x="361315" y="403225"/>
                </a:cubicBezTo>
                <a:cubicBezTo>
                  <a:pt x="234950" y="467360"/>
                  <a:pt x="86995" y="519430"/>
                  <a:pt x="0" y="610870"/>
                </a:cubicBezTo>
                <a:lnTo>
                  <a:pt x="0" y="614045"/>
                </a:lnTo>
                <a:cubicBezTo>
                  <a:pt x="60960" y="548005"/>
                  <a:pt x="159385" y="502285"/>
                  <a:pt x="283210" y="443230"/>
                </a:cubicBezTo>
                <a:close/>
                <a:moveTo>
                  <a:pt x="5715" y="304165"/>
                </a:moveTo>
                <a:cubicBezTo>
                  <a:pt x="74930" y="295275"/>
                  <a:pt x="172720" y="281305"/>
                  <a:pt x="273685" y="239395"/>
                </a:cubicBezTo>
                <a:cubicBezTo>
                  <a:pt x="400685" y="186690"/>
                  <a:pt x="379095" y="69850"/>
                  <a:pt x="309245" y="635"/>
                </a:cubicBezTo>
                <a:cubicBezTo>
                  <a:pt x="309245" y="635"/>
                  <a:pt x="308610" y="635"/>
                  <a:pt x="308610" y="0"/>
                </a:cubicBezTo>
                <a:lnTo>
                  <a:pt x="304800" y="0"/>
                </a:lnTo>
                <a:cubicBezTo>
                  <a:pt x="355600" y="46355"/>
                  <a:pt x="382905" y="127000"/>
                  <a:pt x="343535" y="182880"/>
                </a:cubicBezTo>
                <a:cubicBezTo>
                  <a:pt x="287655" y="264795"/>
                  <a:pt x="70485" y="290830"/>
                  <a:pt x="635" y="301625"/>
                </a:cubicBezTo>
                <a:lnTo>
                  <a:pt x="635" y="304165"/>
                </a:lnTo>
                <a:cubicBezTo>
                  <a:pt x="3175" y="304165"/>
                  <a:pt x="5080" y="303530"/>
                  <a:pt x="5715" y="304165"/>
                </a:cubicBezTo>
                <a:close/>
                <a:moveTo>
                  <a:pt x="808355" y="501650"/>
                </a:moveTo>
                <a:cubicBezTo>
                  <a:pt x="921385" y="385445"/>
                  <a:pt x="951230" y="225425"/>
                  <a:pt x="890270" y="60325"/>
                </a:cubicBezTo>
                <a:cubicBezTo>
                  <a:pt x="889000" y="52705"/>
                  <a:pt x="873125" y="19050"/>
                  <a:pt x="862965" y="635"/>
                </a:cubicBezTo>
                <a:lnTo>
                  <a:pt x="860425" y="635"/>
                </a:lnTo>
                <a:cubicBezTo>
                  <a:pt x="949960" y="170180"/>
                  <a:pt x="946150" y="379730"/>
                  <a:pt x="779780" y="526415"/>
                </a:cubicBezTo>
                <a:cubicBezTo>
                  <a:pt x="715010" y="586105"/>
                  <a:pt x="618490" y="631190"/>
                  <a:pt x="539115" y="681355"/>
                </a:cubicBezTo>
                <a:cubicBezTo>
                  <a:pt x="278130" y="838835"/>
                  <a:pt x="71755" y="1010285"/>
                  <a:pt x="635" y="1310640"/>
                </a:cubicBezTo>
                <a:lnTo>
                  <a:pt x="635" y="1320165"/>
                </a:lnTo>
                <a:cubicBezTo>
                  <a:pt x="34290" y="1183640"/>
                  <a:pt x="90170" y="1073150"/>
                  <a:pt x="171450" y="975995"/>
                </a:cubicBezTo>
                <a:cubicBezTo>
                  <a:pt x="400050" y="713105"/>
                  <a:pt x="690880" y="630555"/>
                  <a:pt x="808355" y="501650"/>
                </a:cubicBezTo>
                <a:close/>
                <a:moveTo>
                  <a:pt x="1220471" y="1072515"/>
                </a:moveTo>
                <a:cubicBezTo>
                  <a:pt x="1384935" y="1027430"/>
                  <a:pt x="1541780" y="982345"/>
                  <a:pt x="1675765" y="916305"/>
                </a:cubicBezTo>
                <a:cubicBezTo>
                  <a:pt x="2052321" y="741045"/>
                  <a:pt x="2342515" y="417830"/>
                  <a:pt x="2381250" y="0"/>
                </a:cubicBezTo>
                <a:lnTo>
                  <a:pt x="2375535" y="0"/>
                </a:lnTo>
                <a:cubicBezTo>
                  <a:pt x="2373630" y="14605"/>
                  <a:pt x="2373630" y="35560"/>
                  <a:pt x="2371725" y="40005"/>
                </a:cubicBezTo>
                <a:cubicBezTo>
                  <a:pt x="2313305" y="455295"/>
                  <a:pt x="2019300" y="749300"/>
                  <a:pt x="1673225" y="911225"/>
                </a:cubicBezTo>
                <a:cubicBezTo>
                  <a:pt x="1526540" y="985520"/>
                  <a:pt x="1343025" y="1029335"/>
                  <a:pt x="1166496" y="1083945"/>
                </a:cubicBezTo>
                <a:cubicBezTo>
                  <a:pt x="810260" y="1200150"/>
                  <a:pt x="405765" y="1449070"/>
                  <a:pt x="375920" y="1893570"/>
                </a:cubicBezTo>
                <a:cubicBezTo>
                  <a:pt x="375285" y="1914525"/>
                  <a:pt x="374650" y="1933575"/>
                  <a:pt x="375920" y="1947545"/>
                </a:cubicBezTo>
                <a:lnTo>
                  <a:pt x="381000" y="1947545"/>
                </a:lnTo>
                <a:cubicBezTo>
                  <a:pt x="381000" y="1946275"/>
                  <a:pt x="381000" y="1945640"/>
                  <a:pt x="381000" y="1945005"/>
                </a:cubicBezTo>
                <a:cubicBezTo>
                  <a:pt x="378460" y="1879600"/>
                  <a:pt x="385445" y="1746885"/>
                  <a:pt x="468630" y="1596390"/>
                </a:cubicBezTo>
                <a:cubicBezTo>
                  <a:pt x="621665" y="1321435"/>
                  <a:pt x="916305" y="1166495"/>
                  <a:pt x="1220471" y="1072515"/>
                </a:cubicBezTo>
                <a:close/>
                <a:moveTo>
                  <a:pt x="753110" y="459105"/>
                </a:moveTo>
                <a:cubicBezTo>
                  <a:pt x="854710" y="351155"/>
                  <a:pt x="876300" y="207010"/>
                  <a:pt x="822325" y="63500"/>
                </a:cubicBezTo>
                <a:cubicBezTo>
                  <a:pt x="822325" y="59055"/>
                  <a:pt x="803910" y="20955"/>
                  <a:pt x="792480" y="635"/>
                </a:cubicBezTo>
                <a:lnTo>
                  <a:pt x="789305" y="635"/>
                </a:lnTo>
                <a:cubicBezTo>
                  <a:pt x="875030" y="151130"/>
                  <a:pt x="877570" y="345440"/>
                  <a:pt x="728345" y="480695"/>
                </a:cubicBezTo>
                <a:cubicBezTo>
                  <a:pt x="671830" y="535305"/>
                  <a:pt x="578485" y="579755"/>
                  <a:pt x="503555" y="624840"/>
                </a:cubicBezTo>
                <a:cubicBezTo>
                  <a:pt x="273685" y="760095"/>
                  <a:pt x="73025" y="901700"/>
                  <a:pt x="0" y="1153160"/>
                </a:cubicBezTo>
                <a:lnTo>
                  <a:pt x="0" y="1160145"/>
                </a:lnTo>
                <a:cubicBezTo>
                  <a:pt x="31750" y="1056005"/>
                  <a:pt x="81280" y="969010"/>
                  <a:pt x="151130" y="891540"/>
                </a:cubicBezTo>
                <a:cubicBezTo>
                  <a:pt x="361315" y="664210"/>
                  <a:pt x="648970" y="579120"/>
                  <a:pt x="753110" y="459105"/>
                </a:cubicBezTo>
                <a:close/>
                <a:moveTo>
                  <a:pt x="375285" y="473710"/>
                </a:moveTo>
                <a:cubicBezTo>
                  <a:pt x="427990" y="445135"/>
                  <a:pt x="498475" y="416560"/>
                  <a:pt x="551180" y="371475"/>
                </a:cubicBezTo>
                <a:cubicBezTo>
                  <a:pt x="710565" y="232410"/>
                  <a:pt x="622300" y="50800"/>
                  <a:pt x="583565" y="635"/>
                </a:cubicBezTo>
                <a:lnTo>
                  <a:pt x="575945" y="635"/>
                </a:lnTo>
                <a:cubicBezTo>
                  <a:pt x="667385" y="123190"/>
                  <a:pt x="661670" y="290195"/>
                  <a:pt x="522605" y="386715"/>
                </a:cubicBezTo>
                <a:cubicBezTo>
                  <a:pt x="345440" y="495300"/>
                  <a:pt x="124460" y="572770"/>
                  <a:pt x="21590" y="701040"/>
                </a:cubicBezTo>
                <a:cubicBezTo>
                  <a:pt x="16510" y="708025"/>
                  <a:pt x="7620" y="718185"/>
                  <a:pt x="635" y="728345"/>
                </a:cubicBezTo>
                <a:lnTo>
                  <a:pt x="635" y="739140"/>
                </a:lnTo>
                <a:cubicBezTo>
                  <a:pt x="71755" y="629285"/>
                  <a:pt x="204470" y="561340"/>
                  <a:pt x="375285" y="473710"/>
                </a:cubicBezTo>
                <a:close/>
                <a:moveTo>
                  <a:pt x="636905" y="381635"/>
                </a:moveTo>
                <a:cubicBezTo>
                  <a:pt x="725805" y="285750"/>
                  <a:pt x="728345" y="156845"/>
                  <a:pt x="680720" y="51435"/>
                </a:cubicBezTo>
                <a:cubicBezTo>
                  <a:pt x="675640" y="41275"/>
                  <a:pt x="664845" y="17145"/>
                  <a:pt x="652145" y="0"/>
                </a:cubicBezTo>
                <a:lnTo>
                  <a:pt x="648335" y="0"/>
                </a:lnTo>
                <a:cubicBezTo>
                  <a:pt x="735330" y="128270"/>
                  <a:pt x="734695" y="299720"/>
                  <a:pt x="603885" y="409575"/>
                </a:cubicBezTo>
                <a:cubicBezTo>
                  <a:pt x="536575" y="465455"/>
                  <a:pt x="459740" y="495300"/>
                  <a:pt x="379095" y="542290"/>
                </a:cubicBezTo>
                <a:cubicBezTo>
                  <a:pt x="232410" y="622300"/>
                  <a:pt x="66040" y="721995"/>
                  <a:pt x="635" y="862965"/>
                </a:cubicBezTo>
                <a:lnTo>
                  <a:pt x="635" y="868680"/>
                </a:lnTo>
                <a:cubicBezTo>
                  <a:pt x="24130" y="821055"/>
                  <a:pt x="55245" y="778510"/>
                  <a:pt x="95250" y="738505"/>
                </a:cubicBezTo>
                <a:cubicBezTo>
                  <a:pt x="262255" y="573405"/>
                  <a:pt x="559435" y="478790"/>
                  <a:pt x="636905" y="381635"/>
                </a:cubicBezTo>
                <a:close/>
                <a:moveTo>
                  <a:pt x="690245" y="426085"/>
                </a:moveTo>
                <a:cubicBezTo>
                  <a:pt x="779145" y="335280"/>
                  <a:pt x="803910" y="208280"/>
                  <a:pt x="760095" y="80645"/>
                </a:cubicBezTo>
                <a:cubicBezTo>
                  <a:pt x="750570" y="53340"/>
                  <a:pt x="737235" y="24765"/>
                  <a:pt x="721995" y="635"/>
                </a:cubicBezTo>
                <a:lnTo>
                  <a:pt x="718185" y="635"/>
                </a:lnTo>
                <a:cubicBezTo>
                  <a:pt x="817245" y="160655"/>
                  <a:pt x="791210" y="343535"/>
                  <a:pt x="655955" y="454025"/>
                </a:cubicBezTo>
                <a:cubicBezTo>
                  <a:pt x="592455" y="507365"/>
                  <a:pt x="492125" y="552450"/>
                  <a:pt x="414020" y="600075"/>
                </a:cubicBezTo>
                <a:cubicBezTo>
                  <a:pt x="243840" y="698500"/>
                  <a:pt x="67310" y="817880"/>
                  <a:pt x="0" y="1003935"/>
                </a:cubicBezTo>
                <a:lnTo>
                  <a:pt x="0" y="1010285"/>
                </a:lnTo>
                <a:cubicBezTo>
                  <a:pt x="28575" y="935355"/>
                  <a:pt x="70485" y="869950"/>
                  <a:pt x="127635" y="810895"/>
                </a:cubicBezTo>
                <a:cubicBezTo>
                  <a:pt x="318770" y="617220"/>
                  <a:pt x="596265" y="530860"/>
                  <a:pt x="690245" y="426085"/>
                </a:cubicBezTo>
                <a:close/>
                <a:moveTo>
                  <a:pt x="1072515" y="685165"/>
                </a:moveTo>
                <a:cubicBezTo>
                  <a:pt x="1295400" y="511175"/>
                  <a:pt x="1360805" y="260350"/>
                  <a:pt x="1281430" y="0"/>
                </a:cubicBezTo>
                <a:lnTo>
                  <a:pt x="1278890" y="0"/>
                </a:lnTo>
                <a:cubicBezTo>
                  <a:pt x="1283335" y="14605"/>
                  <a:pt x="1287780" y="30480"/>
                  <a:pt x="1292225" y="48895"/>
                </a:cubicBezTo>
                <a:cubicBezTo>
                  <a:pt x="1360171" y="342265"/>
                  <a:pt x="1240790" y="568960"/>
                  <a:pt x="1026795" y="715010"/>
                </a:cubicBezTo>
                <a:cubicBezTo>
                  <a:pt x="996950" y="735330"/>
                  <a:pt x="965200" y="755015"/>
                  <a:pt x="930910" y="773430"/>
                </a:cubicBezTo>
                <a:cubicBezTo>
                  <a:pt x="633095" y="923290"/>
                  <a:pt x="427355" y="1076325"/>
                  <a:pt x="296545" y="1253490"/>
                </a:cubicBezTo>
                <a:cubicBezTo>
                  <a:pt x="169545" y="1423670"/>
                  <a:pt x="81915" y="1652270"/>
                  <a:pt x="58420" y="1947545"/>
                </a:cubicBezTo>
                <a:lnTo>
                  <a:pt x="58420" y="1947545"/>
                </a:lnTo>
                <a:cubicBezTo>
                  <a:pt x="89535" y="1664335"/>
                  <a:pt x="157480" y="1457960"/>
                  <a:pt x="274320" y="1288415"/>
                </a:cubicBezTo>
                <a:cubicBezTo>
                  <a:pt x="538480" y="915670"/>
                  <a:pt x="917575" y="815975"/>
                  <a:pt x="1072515" y="685165"/>
                </a:cubicBezTo>
                <a:close/>
                <a:moveTo>
                  <a:pt x="1261746" y="1100455"/>
                </a:moveTo>
                <a:cubicBezTo>
                  <a:pt x="1405890" y="1049655"/>
                  <a:pt x="1545590" y="1003935"/>
                  <a:pt x="1668146" y="941070"/>
                </a:cubicBezTo>
                <a:cubicBezTo>
                  <a:pt x="2029460" y="764540"/>
                  <a:pt x="2357121" y="463550"/>
                  <a:pt x="2454275" y="30480"/>
                </a:cubicBezTo>
                <a:cubicBezTo>
                  <a:pt x="2457450" y="17780"/>
                  <a:pt x="2459355" y="7620"/>
                  <a:pt x="2460625" y="0"/>
                </a:cubicBezTo>
                <a:lnTo>
                  <a:pt x="2457450" y="0"/>
                </a:lnTo>
                <a:cubicBezTo>
                  <a:pt x="2456180" y="6350"/>
                  <a:pt x="2454275" y="14605"/>
                  <a:pt x="2452371" y="24765"/>
                </a:cubicBezTo>
                <a:cubicBezTo>
                  <a:pt x="2357121" y="457835"/>
                  <a:pt x="2030730" y="758825"/>
                  <a:pt x="1672590" y="935355"/>
                </a:cubicBezTo>
                <a:cubicBezTo>
                  <a:pt x="1526540" y="1012190"/>
                  <a:pt x="1343025" y="1062355"/>
                  <a:pt x="1177290" y="1130300"/>
                </a:cubicBezTo>
                <a:cubicBezTo>
                  <a:pt x="861695" y="1260475"/>
                  <a:pt x="494665" y="1511300"/>
                  <a:pt x="490855" y="1904365"/>
                </a:cubicBezTo>
                <a:cubicBezTo>
                  <a:pt x="490855" y="1917700"/>
                  <a:pt x="491490" y="1936115"/>
                  <a:pt x="492760" y="1946910"/>
                </a:cubicBezTo>
                <a:lnTo>
                  <a:pt x="495300" y="1946910"/>
                </a:lnTo>
                <a:cubicBezTo>
                  <a:pt x="488315" y="1867535"/>
                  <a:pt x="495935" y="1724025"/>
                  <a:pt x="598805" y="1564005"/>
                </a:cubicBezTo>
                <a:cubicBezTo>
                  <a:pt x="752475" y="1337310"/>
                  <a:pt x="993775" y="1203325"/>
                  <a:pt x="1261746" y="1100455"/>
                </a:cubicBezTo>
                <a:close/>
                <a:moveTo>
                  <a:pt x="3233421" y="1169035"/>
                </a:moveTo>
                <a:cubicBezTo>
                  <a:pt x="3033396" y="1410335"/>
                  <a:pt x="2895600" y="1665605"/>
                  <a:pt x="2762885" y="1939925"/>
                </a:cubicBezTo>
                <a:cubicBezTo>
                  <a:pt x="2761615" y="1943100"/>
                  <a:pt x="2760346" y="1945640"/>
                  <a:pt x="2759075" y="1948180"/>
                </a:cubicBezTo>
                <a:lnTo>
                  <a:pt x="2764790" y="1948180"/>
                </a:lnTo>
                <a:cubicBezTo>
                  <a:pt x="2765425" y="1946910"/>
                  <a:pt x="2766060" y="1945005"/>
                  <a:pt x="2766696" y="1943735"/>
                </a:cubicBezTo>
                <a:cubicBezTo>
                  <a:pt x="2859405" y="1745615"/>
                  <a:pt x="2999105" y="1496695"/>
                  <a:pt x="3093085" y="1363345"/>
                </a:cubicBezTo>
                <a:cubicBezTo>
                  <a:pt x="3221990" y="1179830"/>
                  <a:pt x="3346450" y="1032510"/>
                  <a:pt x="3463290" y="963930"/>
                </a:cubicBezTo>
                <a:lnTo>
                  <a:pt x="3463290" y="956945"/>
                </a:lnTo>
                <a:cubicBezTo>
                  <a:pt x="3441700" y="969010"/>
                  <a:pt x="3416300" y="988060"/>
                  <a:pt x="3392805" y="1006475"/>
                </a:cubicBezTo>
                <a:cubicBezTo>
                  <a:pt x="3333115" y="1055370"/>
                  <a:pt x="3291840" y="1099185"/>
                  <a:pt x="3233421" y="1169035"/>
                </a:cubicBezTo>
                <a:close/>
                <a:moveTo>
                  <a:pt x="3232785" y="1331595"/>
                </a:moveTo>
                <a:cubicBezTo>
                  <a:pt x="3065780" y="1509395"/>
                  <a:pt x="2956560" y="1699260"/>
                  <a:pt x="2855596" y="1948180"/>
                </a:cubicBezTo>
                <a:lnTo>
                  <a:pt x="2858135" y="1948180"/>
                </a:lnTo>
                <a:cubicBezTo>
                  <a:pt x="2929255" y="1765935"/>
                  <a:pt x="3058160" y="1532890"/>
                  <a:pt x="3148330" y="1432560"/>
                </a:cubicBezTo>
                <a:cubicBezTo>
                  <a:pt x="3253740" y="1311275"/>
                  <a:pt x="3355975" y="1188085"/>
                  <a:pt x="3462655" y="1108710"/>
                </a:cubicBezTo>
                <a:lnTo>
                  <a:pt x="3462655" y="1106805"/>
                </a:lnTo>
                <a:cubicBezTo>
                  <a:pt x="3380105" y="1161415"/>
                  <a:pt x="3317240" y="1238885"/>
                  <a:pt x="3232785" y="1331595"/>
                </a:cubicBezTo>
                <a:close/>
                <a:moveTo>
                  <a:pt x="3216910" y="1617345"/>
                </a:moveTo>
                <a:cubicBezTo>
                  <a:pt x="3136265" y="1691640"/>
                  <a:pt x="3060700" y="1838325"/>
                  <a:pt x="3065146" y="1939925"/>
                </a:cubicBezTo>
                <a:cubicBezTo>
                  <a:pt x="3065780" y="1941830"/>
                  <a:pt x="3065146" y="1945005"/>
                  <a:pt x="3065146" y="1948180"/>
                </a:cubicBezTo>
                <a:lnTo>
                  <a:pt x="3068955" y="1948180"/>
                </a:lnTo>
                <a:cubicBezTo>
                  <a:pt x="3068321" y="1941195"/>
                  <a:pt x="3066415" y="1932305"/>
                  <a:pt x="3067685" y="1925320"/>
                </a:cubicBezTo>
                <a:cubicBezTo>
                  <a:pt x="3068955" y="1879600"/>
                  <a:pt x="3084196" y="1825625"/>
                  <a:pt x="3110865" y="1769110"/>
                </a:cubicBezTo>
                <a:cubicBezTo>
                  <a:pt x="3162935" y="1659890"/>
                  <a:pt x="3228975" y="1599565"/>
                  <a:pt x="3328035" y="1538605"/>
                </a:cubicBezTo>
                <a:cubicBezTo>
                  <a:pt x="3382646" y="1497965"/>
                  <a:pt x="3422015" y="1465580"/>
                  <a:pt x="3462655" y="1428115"/>
                </a:cubicBezTo>
                <a:lnTo>
                  <a:pt x="3462655" y="1424305"/>
                </a:lnTo>
                <a:cubicBezTo>
                  <a:pt x="3458210" y="1428115"/>
                  <a:pt x="3454400" y="1431925"/>
                  <a:pt x="3450590" y="1435100"/>
                </a:cubicBezTo>
                <a:cubicBezTo>
                  <a:pt x="3343910" y="1536065"/>
                  <a:pt x="3260090" y="1574165"/>
                  <a:pt x="3216910" y="1617345"/>
                </a:cubicBezTo>
                <a:close/>
                <a:moveTo>
                  <a:pt x="3391535" y="1827530"/>
                </a:moveTo>
                <a:cubicBezTo>
                  <a:pt x="3367405" y="1853565"/>
                  <a:pt x="3348990" y="1916430"/>
                  <a:pt x="3357246" y="1948180"/>
                </a:cubicBezTo>
                <a:lnTo>
                  <a:pt x="3359785" y="1948180"/>
                </a:lnTo>
                <a:cubicBezTo>
                  <a:pt x="3356610" y="1911985"/>
                  <a:pt x="3364230" y="1875790"/>
                  <a:pt x="3382010" y="1845945"/>
                </a:cubicBezTo>
                <a:cubicBezTo>
                  <a:pt x="3405505" y="1807845"/>
                  <a:pt x="3430905" y="1797050"/>
                  <a:pt x="3463290" y="1789430"/>
                </a:cubicBezTo>
                <a:lnTo>
                  <a:pt x="3463290" y="1785620"/>
                </a:lnTo>
                <a:cubicBezTo>
                  <a:pt x="3435350" y="1790065"/>
                  <a:pt x="3409315" y="1807210"/>
                  <a:pt x="3391535" y="1827530"/>
                </a:cubicBezTo>
                <a:close/>
                <a:moveTo>
                  <a:pt x="3284855" y="1677670"/>
                </a:moveTo>
                <a:cubicBezTo>
                  <a:pt x="3206750" y="1738630"/>
                  <a:pt x="3156585" y="1859915"/>
                  <a:pt x="3166110" y="1948180"/>
                </a:cubicBezTo>
                <a:lnTo>
                  <a:pt x="3168650" y="1948180"/>
                </a:lnTo>
                <a:cubicBezTo>
                  <a:pt x="3163571" y="1898015"/>
                  <a:pt x="3176905" y="1837055"/>
                  <a:pt x="3204846" y="1782445"/>
                </a:cubicBezTo>
                <a:cubicBezTo>
                  <a:pt x="3278505" y="1638300"/>
                  <a:pt x="3375025" y="1647190"/>
                  <a:pt x="3463290" y="1586230"/>
                </a:cubicBezTo>
                <a:lnTo>
                  <a:pt x="3463290" y="1582420"/>
                </a:lnTo>
                <a:cubicBezTo>
                  <a:pt x="3463290" y="1582420"/>
                  <a:pt x="3463290" y="1582420"/>
                  <a:pt x="3463290" y="1582420"/>
                </a:cubicBezTo>
                <a:cubicBezTo>
                  <a:pt x="3405505" y="1623695"/>
                  <a:pt x="3324860" y="1642745"/>
                  <a:pt x="3284855" y="1677670"/>
                </a:cubicBezTo>
                <a:close/>
                <a:moveTo>
                  <a:pt x="3277235" y="1837055"/>
                </a:moveTo>
                <a:cubicBezTo>
                  <a:pt x="3263900" y="1871345"/>
                  <a:pt x="3258185" y="1908810"/>
                  <a:pt x="3261360" y="1945005"/>
                </a:cubicBezTo>
                <a:cubicBezTo>
                  <a:pt x="3261360" y="1945640"/>
                  <a:pt x="3261360" y="1946910"/>
                  <a:pt x="3261996" y="1948180"/>
                </a:cubicBezTo>
                <a:lnTo>
                  <a:pt x="3267075" y="1948180"/>
                </a:lnTo>
                <a:cubicBezTo>
                  <a:pt x="3267075" y="1947545"/>
                  <a:pt x="3267075" y="1947545"/>
                  <a:pt x="3267075" y="1946910"/>
                </a:cubicBezTo>
                <a:cubicBezTo>
                  <a:pt x="3258821" y="1864995"/>
                  <a:pt x="3299460" y="1768475"/>
                  <a:pt x="3375660" y="1731010"/>
                </a:cubicBezTo>
                <a:cubicBezTo>
                  <a:pt x="3399790" y="1718310"/>
                  <a:pt x="3434715" y="1715135"/>
                  <a:pt x="3463290" y="1708785"/>
                </a:cubicBezTo>
                <a:lnTo>
                  <a:pt x="3463290" y="1703070"/>
                </a:lnTo>
                <a:cubicBezTo>
                  <a:pt x="3440430" y="1708150"/>
                  <a:pt x="3415030" y="1711325"/>
                  <a:pt x="3393440" y="1717675"/>
                </a:cubicBezTo>
                <a:cubicBezTo>
                  <a:pt x="3341371" y="1734185"/>
                  <a:pt x="3296921" y="1783715"/>
                  <a:pt x="3277235" y="1837055"/>
                </a:cubicBezTo>
                <a:close/>
                <a:moveTo>
                  <a:pt x="2953385" y="1438910"/>
                </a:moveTo>
                <a:cubicBezTo>
                  <a:pt x="2814321" y="1683385"/>
                  <a:pt x="2722246" y="1843405"/>
                  <a:pt x="2665096" y="1948180"/>
                </a:cubicBezTo>
                <a:lnTo>
                  <a:pt x="2665730" y="1948180"/>
                </a:lnTo>
                <a:cubicBezTo>
                  <a:pt x="2766696" y="1779905"/>
                  <a:pt x="2907030" y="1519555"/>
                  <a:pt x="3039746" y="1292860"/>
                </a:cubicBezTo>
                <a:cubicBezTo>
                  <a:pt x="3157221" y="1090930"/>
                  <a:pt x="3305175" y="905510"/>
                  <a:pt x="3462655" y="820420"/>
                </a:cubicBezTo>
                <a:lnTo>
                  <a:pt x="3462655" y="817245"/>
                </a:lnTo>
                <a:cubicBezTo>
                  <a:pt x="3453130" y="822325"/>
                  <a:pt x="3442335" y="829310"/>
                  <a:pt x="3433446" y="833755"/>
                </a:cubicBezTo>
                <a:cubicBezTo>
                  <a:pt x="3241040" y="955675"/>
                  <a:pt x="3099435" y="1175385"/>
                  <a:pt x="2953385" y="1438910"/>
                </a:cubicBezTo>
                <a:close/>
                <a:moveTo>
                  <a:pt x="2828290" y="846455"/>
                </a:moveTo>
                <a:cubicBezTo>
                  <a:pt x="2789555" y="960755"/>
                  <a:pt x="2766060" y="1068705"/>
                  <a:pt x="2713355" y="1180465"/>
                </a:cubicBezTo>
                <a:cubicBezTo>
                  <a:pt x="2584450" y="1471930"/>
                  <a:pt x="2338071" y="1789430"/>
                  <a:pt x="2098040" y="1948180"/>
                </a:cubicBezTo>
                <a:lnTo>
                  <a:pt x="2104390" y="1948180"/>
                </a:lnTo>
                <a:cubicBezTo>
                  <a:pt x="2118996" y="1939290"/>
                  <a:pt x="2133600" y="1925955"/>
                  <a:pt x="2149475" y="1915795"/>
                </a:cubicBezTo>
                <a:cubicBezTo>
                  <a:pt x="2368550" y="1748155"/>
                  <a:pt x="2565400" y="1492250"/>
                  <a:pt x="2693671" y="1228725"/>
                </a:cubicBezTo>
                <a:cubicBezTo>
                  <a:pt x="2781300" y="1054735"/>
                  <a:pt x="2800350" y="908685"/>
                  <a:pt x="2856865" y="780415"/>
                </a:cubicBezTo>
                <a:cubicBezTo>
                  <a:pt x="2975610" y="497205"/>
                  <a:pt x="3220085" y="230505"/>
                  <a:pt x="3462655" y="125730"/>
                </a:cubicBezTo>
                <a:lnTo>
                  <a:pt x="3462655" y="124460"/>
                </a:lnTo>
                <a:cubicBezTo>
                  <a:pt x="3194685" y="229235"/>
                  <a:pt x="2924810" y="564515"/>
                  <a:pt x="2828290" y="846455"/>
                </a:cubicBezTo>
                <a:close/>
                <a:moveTo>
                  <a:pt x="2940685" y="968375"/>
                </a:moveTo>
                <a:cubicBezTo>
                  <a:pt x="2904490" y="1043940"/>
                  <a:pt x="2884171" y="1115060"/>
                  <a:pt x="2855596" y="1181100"/>
                </a:cubicBezTo>
                <a:cubicBezTo>
                  <a:pt x="2752725" y="1428115"/>
                  <a:pt x="2547621" y="1745615"/>
                  <a:pt x="2354580" y="1946275"/>
                </a:cubicBezTo>
                <a:cubicBezTo>
                  <a:pt x="2353946" y="1946910"/>
                  <a:pt x="2353310" y="1947545"/>
                  <a:pt x="2352675" y="1948180"/>
                </a:cubicBezTo>
                <a:lnTo>
                  <a:pt x="2354580" y="1948180"/>
                </a:lnTo>
                <a:cubicBezTo>
                  <a:pt x="2411096" y="1895475"/>
                  <a:pt x="2468246" y="1821815"/>
                  <a:pt x="2530475" y="1741170"/>
                </a:cubicBezTo>
                <a:cubicBezTo>
                  <a:pt x="2860040" y="1287780"/>
                  <a:pt x="2863850" y="1127760"/>
                  <a:pt x="2952750" y="949325"/>
                </a:cubicBezTo>
                <a:cubicBezTo>
                  <a:pt x="3054985" y="734695"/>
                  <a:pt x="3258821" y="491490"/>
                  <a:pt x="3463290" y="404495"/>
                </a:cubicBezTo>
                <a:lnTo>
                  <a:pt x="3463290" y="401320"/>
                </a:lnTo>
                <a:cubicBezTo>
                  <a:pt x="3246121" y="494665"/>
                  <a:pt x="3044190" y="744220"/>
                  <a:pt x="2940685" y="968375"/>
                </a:cubicBezTo>
                <a:close/>
                <a:moveTo>
                  <a:pt x="2931796" y="800100"/>
                </a:moveTo>
                <a:cubicBezTo>
                  <a:pt x="2886710" y="881380"/>
                  <a:pt x="2845435" y="1006475"/>
                  <a:pt x="2824480" y="1073150"/>
                </a:cubicBezTo>
                <a:cubicBezTo>
                  <a:pt x="2800985" y="1139825"/>
                  <a:pt x="2772410" y="1207135"/>
                  <a:pt x="2738121" y="1276350"/>
                </a:cubicBezTo>
                <a:cubicBezTo>
                  <a:pt x="2648585" y="1453515"/>
                  <a:pt x="2555875" y="1593215"/>
                  <a:pt x="2427605" y="1746250"/>
                </a:cubicBezTo>
                <a:cubicBezTo>
                  <a:pt x="2358390" y="1828165"/>
                  <a:pt x="2289810" y="1896745"/>
                  <a:pt x="2228850" y="1947545"/>
                </a:cubicBezTo>
                <a:lnTo>
                  <a:pt x="2237740" y="1947545"/>
                </a:lnTo>
                <a:cubicBezTo>
                  <a:pt x="2239010" y="1946275"/>
                  <a:pt x="2240280" y="1945005"/>
                  <a:pt x="2242185" y="1943735"/>
                </a:cubicBezTo>
                <a:cubicBezTo>
                  <a:pt x="2452371" y="1760220"/>
                  <a:pt x="2644775" y="1490980"/>
                  <a:pt x="2770505" y="1220470"/>
                </a:cubicBezTo>
                <a:cubicBezTo>
                  <a:pt x="2823846" y="1114425"/>
                  <a:pt x="2855596" y="966470"/>
                  <a:pt x="2919730" y="836295"/>
                </a:cubicBezTo>
                <a:cubicBezTo>
                  <a:pt x="3041650" y="581660"/>
                  <a:pt x="3267075" y="346710"/>
                  <a:pt x="3463290" y="267335"/>
                </a:cubicBezTo>
                <a:lnTo>
                  <a:pt x="3463290" y="261620"/>
                </a:lnTo>
                <a:cubicBezTo>
                  <a:pt x="3247390" y="348615"/>
                  <a:pt x="3039110" y="591185"/>
                  <a:pt x="2931796" y="800100"/>
                </a:cubicBezTo>
                <a:close/>
                <a:moveTo>
                  <a:pt x="3079750" y="1060450"/>
                </a:moveTo>
                <a:cubicBezTo>
                  <a:pt x="3014346" y="1162050"/>
                  <a:pt x="2974975" y="1257300"/>
                  <a:pt x="2929255" y="1341755"/>
                </a:cubicBezTo>
                <a:cubicBezTo>
                  <a:pt x="2837180" y="1518920"/>
                  <a:pt x="2684146" y="1772285"/>
                  <a:pt x="2568575" y="1948180"/>
                </a:cubicBezTo>
                <a:lnTo>
                  <a:pt x="2571750" y="1948180"/>
                </a:lnTo>
                <a:cubicBezTo>
                  <a:pt x="2600960" y="1904365"/>
                  <a:pt x="2631440" y="1856740"/>
                  <a:pt x="2665096" y="1804035"/>
                </a:cubicBezTo>
                <a:cubicBezTo>
                  <a:pt x="2826385" y="1550035"/>
                  <a:pt x="2929890" y="1349375"/>
                  <a:pt x="3037840" y="1136650"/>
                </a:cubicBezTo>
                <a:cubicBezTo>
                  <a:pt x="3132455" y="966470"/>
                  <a:pt x="3296921" y="760730"/>
                  <a:pt x="3463925" y="681355"/>
                </a:cubicBezTo>
                <a:lnTo>
                  <a:pt x="3463925" y="678180"/>
                </a:lnTo>
                <a:cubicBezTo>
                  <a:pt x="3321050" y="742950"/>
                  <a:pt x="3167380" y="920115"/>
                  <a:pt x="3079750" y="1060450"/>
                </a:cubicBezTo>
                <a:close/>
                <a:moveTo>
                  <a:pt x="2969260" y="1089025"/>
                </a:moveTo>
                <a:cubicBezTo>
                  <a:pt x="2854325" y="1372235"/>
                  <a:pt x="2668271" y="1689735"/>
                  <a:pt x="2463800" y="1948180"/>
                </a:cubicBezTo>
                <a:lnTo>
                  <a:pt x="2467610" y="1948180"/>
                </a:lnTo>
                <a:cubicBezTo>
                  <a:pt x="2507615" y="1898015"/>
                  <a:pt x="2551430" y="1838960"/>
                  <a:pt x="2597150" y="1772285"/>
                </a:cubicBezTo>
                <a:cubicBezTo>
                  <a:pt x="2827021" y="1434465"/>
                  <a:pt x="2874010" y="1306195"/>
                  <a:pt x="2993390" y="1047115"/>
                </a:cubicBezTo>
                <a:cubicBezTo>
                  <a:pt x="3103880" y="831850"/>
                  <a:pt x="3278505" y="632460"/>
                  <a:pt x="3463290" y="541020"/>
                </a:cubicBezTo>
                <a:lnTo>
                  <a:pt x="3463290" y="539750"/>
                </a:lnTo>
                <a:cubicBezTo>
                  <a:pt x="3260090" y="629920"/>
                  <a:pt x="3067685" y="878840"/>
                  <a:pt x="2969260" y="1089025"/>
                </a:cubicBezTo>
                <a:close/>
                <a:moveTo>
                  <a:pt x="3280410" y="1435100"/>
                </a:moveTo>
                <a:cubicBezTo>
                  <a:pt x="3241675" y="1473200"/>
                  <a:pt x="3198496" y="1507490"/>
                  <a:pt x="3166110" y="1541780"/>
                </a:cubicBezTo>
                <a:cubicBezTo>
                  <a:pt x="3075940" y="1634490"/>
                  <a:pt x="2959735" y="1823720"/>
                  <a:pt x="2961640" y="1946275"/>
                </a:cubicBezTo>
                <a:cubicBezTo>
                  <a:pt x="2961640" y="1946910"/>
                  <a:pt x="2961640" y="1947545"/>
                  <a:pt x="2961640" y="1948180"/>
                </a:cubicBezTo>
                <a:lnTo>
                  <a:pt x="2964815" y="1948180"/>
                </a:lnTo>
                <a:cubicBezTo>
                  <a:pt x="2962275" y="1902460"/>
                  <a:pt x="2981960" y="1834515"/>
                  <a:pt x="3020696" y="1757045"/>
                </a:cubicBezTo>
                <a:cubicBezTo>
                  <a:pt x="3079115" y="1640840"/>
                  <a:pt x="3152775" y="1550670"/>
                  <a:pt x="3245485" y="1472565"/>
                </a:cubicBezTo>
                <a:cubicBezTo>
                  <a:pt x="3317875" y="1405890"/>
                  <a:pt x="3394710" y="1325245"/>
                  <a:pt x="3464560" y="1264285"/>
                </a:cubicBezTo>
                <a:lnTo>
                  <a:pt x="3464560" y="1261110"/>
                </a:lnTo>
                <a:cubicBezTo>
                  <a:pt x="3461385" y="1263650"/>
                  <a:pt x="3458210" y="1266190"/>
                  <a:pt x="3455035" y="1268730"/>
                </a:cubicBezTo>
                <a:cubicBezTo>
                  <a:pt x="3395980" y="1318260"/>
                  <a:pt x="3334385" y="1384300"/>
                  <a:pt x="3280410" y="1435100"/>
                </a:cubicBezTo>
                <a:close/>
                <a:moveTo>
                  <a:pt x="1610996" y="1073150"/>
                </a:moveTo>
                <a:cubicBezTo>
                  <a:pt x="1682115" y="1026795"/>
                  <a:pt x="1774190" y="989965"/>
                  <a:pt x="1901825" y="917575"/>
                </a:cubicBezTo>
                <a:cubicBezTo>
                  <a:pt x="2447290" y="601345"/>
                  <a:pt x="2646046" y="154305"/>
                  <a:pt x="2706371" y="635"/>
                </a:cubicBezTo>
                <a:lnTo>
                  <a:pt x="2706371" y="635"/>
                </a:lnTo>
                <a:cubicBezTo>
                  <a:pt x="2609850" y="215900"/>
                  <a:pt x="2390140" y="692150"/>
                  <a:pt x="1736090" y="1001395"/>
                </a:cubicBezTo>
                <a:cubicBezTo>
                  <a:pt x="1707515" y="1015365"/>
                  <a:pt x="1680210" y="1029970"/>
                  <a:pt x="1652271" y="1045845"/>
                </a:cubicBezTo>
                <a:cubicBezTo>
                  <a:pt x="1356996" y="1212215"/>
                  <a:pt x="1123950" y="1468120"/>
                  <a:pt x="958850" y="1791335"/>
                </a:cubicBezTo>
                <a:cubicBezTo>
                  <a:pt x="930910" y="1847850"/>
                  <a:pt x="901700" y="1903095"/>
                  <a:pt x="885190" y="1948180"/>
                </a:cubicBezTo>
                <a:lnTo>
                  <a:pt x="886460" y="1948180"/>
                </a:lnTo>
                <a:cubicBezTo>
                  <a:pt x="942340" y="1832610"/>
                  <a:pt x="1014095" y="1671955"/>
                  <a:pt x="1136015" y="1510665"/>
                </a:cubicBezTo>
                <a:cubicBezTo>
                  <a:pt x="1267460" y="1332230"/>
                  <a:pt x="1424305" y="1186815"/>
                  <a:pt x="1610996" y="1073150"/>
                </a:cubicBezTo>
                <a:close/>
                <a:moveTo>
                  <a:pt x="1993900" y="906145"/>
                </a:moveTo>
                <a:cubicBezTo>
                  <a:pt x="2491740" y="576580"/>
                  <a:pt x="2688590" y="190500"/>
                  <a:pt x="2791460" y="0"/>
                </a:cubicBezTo>
                <a:lnTo>
                  <a:pt x="2787015" y="0"/>
                </a:lnTo>
                <a:cubicBezTo>
                  <a:pt x="2724150" y="110490"/>
                  <a:pt x="2709546" y="142240"/>
                  <a:pt x="2641600" y="248285"/>
                </a:cubicBezTo>
                <a:cubicBezTo>
                  <a:pt x="2512060" y="447040"/>
                  <a:pt x="2298065" y="712470"/>
                  <a:pt x="1945640" y="930275"/>
                </a:cubicBezTo>
                <a:cubicBezTo>
                  <a:pt x="1729105" y="1054100"/>
                  <a:pt x="1616710" y="1134110"/>
                  <a:pt x="1475740" y="1275080"/>
                </a:cubicBezTo>
                <a:cubicBezTo>
                  <a:pt x="1257935" y="1492885"/>
                  <a:pt x="1117600" y="1745615"/>
                  <a:pt x="1018540" y="1939925"/>
                </a:cubicBezTo>
                <a:cubicBezTo>
                  <a:pt x="1017270" y="1942465"/>
                  <a:pt x="1016000" y="1945005"/>
                  <a:pt x="1014095" y="1947545"/>
                </a:cubicBezTo>
                <a:lnTo>
                  <a:pt x="1020445" y="1947545"/>
                </a:lnTo>
                <a:cubicBezTo>
                  <a:pt x="1020445" y="1946910"/>
                  <a:pt x="1021080" y="1946275"/>
                  <a:pt x="1021080" y="1945640"/>
                </a:cubicBezTo>
                <a:cubicBezTo>
                  <a:pt x="1361440" y="1257935"/>
                  <a:pt x="1713230" y="1073785"/>
                  <a:pt x="1993900" y="906145"/>
                </a:cubicBezTo>
                <a:close/>
                <a:moveTo>
                  <a:pt x="2329815" y="1649095"/>
                </a:moveTo>
                <a:cubicBezTo>
                  <a:pt x="2762885" y="1156970"/>
                  <a:pt x="2713355" y="883285"/>
                  <a:pt x="2832100" y="643890"/>
                </a:cubicBezTo>
                <a:cubicBezTo>
                  <a:pt x="2945130" y="386080"/>
                  <a:pt x="3192780" y="109220"/>
                  <a:pt x="3435985" y="0"/>
                </a:cubicBezTo>
                <a:lnTo>
                  <a:pt x="3429000" y="0"/>
                </a:lnTo>
                <a:cubicBezTo>
                  <a:pt x="3360421" y="28575"/>
                  <a:pt x="3284221" y="85090"/>
                  <a:pt x="3228975" y="128270"/>
                </a:cubicBezTo>
                <a:cubicBezTo>
                  <a:pt x="3028315" y="290195"/>
                  <a:pt x="2857500" y="525780"/>
                  <a:pt x="2775585" y="784860"/>
                </a:cubicBezTo>
                <a:cubicBezTo>
                  <a:pt x="2734310" y="935990"/>
                  <a:pt x="2700021" y="1075055"/>
                  <a:pt x="2625725" y="1216660"/>
                </a:cubicBezTo>
                <a:cubicBezTo>
                  <a:pt x="2484755" y="1506220"/>
                  <a:pt x="2204085" y="1824990"/>
                  <a:pt x="1950085" y="1947545"/>
                </a:cubicBezTo>
                <a:lnTo>
                  <a:pt x="1954530" y="1947545"/>
                </a:lnTo>
                <a:cubicBezTo>
                  <a:pt x="2065655" y="1899920"/>
                  <a:pt x="2219960" y="1768475"/>
                  <a:pt x="2329815" y="1649095"/>
                </a:cubicBezTo>
                <a:close/>
                <a:moveTo>
                  <a:pt x="2124075" y="863600"/>
                </a:moveTo>
                <a:cubicBezTo>
                  <a:pt x="2499996" y="572135"/>
                  <a:pt x="2682875" y="287655"/>
                  <a:pt x="2873375" y="0"/>
                </a:cubicBezTo>
                <a:lnTo>
                  <a:pt x="2869565" y="0"/>
                </a:lnTo>
                <a:cubicBezTo>
                  <a:pt x="2856230" y="19050"/>
                  <a:pt x="2840355" y="43180"/>
                  <a:pt x="2821305" y="73025"/>
                </a:cubicBezTo>
                <a:cubicBezTo>
                  <a:pt x="2560955" y="481965"/>
                  <a:pt x="2299971" y="756285"/>
                  <a:pt x="1915796" y="1007745"/>
                </a:cubicBezTo>
                <a:cubicBezTo>
                  <a:pt x="1550035" y="1270635"/>
                  <a:pt x="1331596" y="1624965"/>
                  <a:pt x="1144271" y="1947545"/>
                </a:cubicBezTo>
                <a:lnTo>
                  <a:pt x="1147446" y="1947545"/>
                </a:lnTo>
                <a:cubicBezTo>
                  <a:pt x="1159510" y="1927225"/>
                  <a:pt x="1172210" y="1906270"/>
                  <a:pt x="1185546" y="1883410"/>
                </a:cubicBezTo>
                <a:cubicBezTo>
                  <a:pt x="1607821" y="1151255"/>
                  <a:pt x="1903096" y="1035685"/>
                  <a:pt x="2124075" y="863600"/>
                </a:cubicBezTo>
                <a:close/>
                <a:moveTo>
                  <a:pt x="1897380" y="883285"/>
                </a:moveTo>
                <a:cubicBezTo>
                  <a:pt x="2282825" y="659130"/>
                  <a:pt x="2513330" y="342265"/>
                  <a:pt x="2626996" y="635"/>
                </a:cubicBezTo>
                <a:lnTo>
                  <a:pt x="2624455" y="635"/>
                </a:lnTo>
                <a:cubicBezTo>
                  <a:pt x="2618740" y="16510"/>
                  <a:pt x="2616835" y="22225"/>
                  <a:pt x="2611755" y="37465"/>
                </a:cubicBezTo>
                <a:cubicBezTo>
                  <a:pt x="2470785" y="432435"/>
                  <a:pt x="2189480" y="727075"/>
                  <a:pt x="1833246" y="916940"/>
                </a:cubicBezTo>
                <a:cubicBezTo>
                  <a:pt x="1715771" y="981710"/>
                  <a:pt x="1581785" y="1025525"/>
                  <a:pt x="1470660" y="1089660"/>
                </a:cubicBezTo>
                <a:cubicBezTo>
                  <a:pt x="1137285" y="1274445"/>
                  <a:pt x="910590" y="1557655"/>
                  <a:pt x="771525" y="1899920"/>
                </a:cubicBezTo>
                <a:cubicBezTo>
                  <a:pt x="764540" y="1917065"/>
                  <a:pt x="758190" y="1932940"/>
                  <a:pt x="751840" y="1948815"/>
                </a:cubicBezTo>
                <a:lnTo>
                  <a:pt x="754380" y="1948815"/>
                </a:lnTo>
                <a:cubicBezTo>
                  <a:pt x="798830" y="1838325"/>
                  <a:pt x="861060" y="1692275"/>
                  <a:pt x="965835" y="1544955"/>
                </a:cubicBezTo>
                <a:cubicBezTo>
                  <a:pt x="1308735" y="1069975"/>
                  <a:pt x="1666875" y="1028700"/>
                  <a:pt x="1897380" y="883285"/>
                </a:cubicBezTo>
                <a:close/>
                <a:moveTo>
                  <a:pt x="1822450" y="892810"/>
                </a:moveTo>
                <a:cubicBezTo>
                  <a:pt x="2157096" y="714375"/>
                  <a:pt x="2433321" y="420370"/>
                  <a:pt x="2538096" y="23495"/>
                </a:cubicBezTo>
                <a:cubicBezTo>
                  <a:pt x="2541271" y="13335"/>
                  <a:pt x="2543175" y="5715"/>
                  <a:pt x="2544446" y="0"/>
                </a:cubicBezTo>
                <a:lnTo>
                  <a:pt x="2541271" y="0"/>
                </a:lnTo>
                <a:cubicBezTo>
                  <a:pt x="2540000" y="3810"/>
                  <a:pt x="2538730" y="8255"/>
                  <a:pt x="2537460" y="13970"/>
                </a:cubicBezTo>
                <a:cubicBezTo>
                  <a:pt x="2429510" y="428625"/>
                  <a:pt x="2138680" y="735330"/>
                  <a:pt x="1762760" y="920115"/>
                </a:cubicBezTo>
                <a:cubicBezTo>
                  <a:pt x="1629410" y="989330"/>
                  <a:pt x="1470025" y="1031240"/>
                  <a:pt x="1341755" y="1097915"/>
                </a:cubicBezTo>
                <a:cubicBezTo>
                  <a:pt x="995680" y="1270635"/>
                  <a:pt x="756920" y="1551940"/>
                  <a:pt x="630555" y="1906905"/>
                </a:cubicBezTo>
                <a:cubicBezTo>
                  <a:pt x="625475" y="1920875"/>
                  <a:pt x="621030" y="1934210"/>
                  <a:pt x="616585" y="1947545"/>
                </a:cubicBezTo>
                <a:lnTo>
                  <a:pt x="619125" y="1947545"/>
                </a:lnTo>
                <a:cubicBezTo>
                  <a:pt x="655320" y="1844675"/>
                  <a:pt x="706755" y="1712595"/>
                  <a:pt x="796290" y="1579245"/>
                </a:cubicBezTo>
                <a:cubicBezTo>
                  <a:pt x="1151255" y="1065530"/>
                  <a:pt x="1550035" y="1052195"/>
                  <a:pt x="1822450" y="892810"/>
                </a:cubicBezTo>
                <a:close/>
                <a:moveTo>
                  <a:pt x="2179955" y="880745"/>
                </a:moveTo>
                <a:cubicBezTo>
                  <a:pt x="2495550" y="612140"/>
                  <a:pt x="2707640" y="328930"/>
                  <a:pt x="2842896" y="146685"/>
                </a:cubicBezTo>
                <a:cubicBezTo>
                  <a:pt x="2870200" y="109855"/>
                  <a:pt x="2926715" y="33020"/>
                  <a:pt x="2954655" y="0"/>
                </a:cubicBezTo>
                <a:lnTo>
                  <a:pt x="2951480" y="0"/>
                </a:lnTo>
                <a:cubicBezTo>
                  <a:pt x="2948305" y="3810"/>
                  <a:pt x="2944496" y="8255"/>
                  <a:pt x="2940685" y="12700"/>
                </a:cubicBezTo>
                <a:cubicBezTo>
                  <a:pt x="2723515" y="294005"/>
                  <a:pt x="2573021" y="532130"/>
                  <a:pt x="2193925" y="864870"/>
                </a:cubicBezTo>
                <a:cubicBezTo>
                  <a:pt x="1718946" y="1234440"/>
                  <a:pt x="1551940" y="1527810"/>
                  <a:pt x="1270635" y="1947545"/>
                </a:cubicBezTo>
                <a:lnTo>
                  <a:pt x="1273810" y="1947545"/>
                </a:lnTo>
                <a:cubicBezTo>
                  <a:pt x="1274446" y="1946910"/>
                  <a:pt x="1274446" y="1946275"/>
                  <a:pt x="1275080" y="1945640"/>
                </a:cubicBezTo>
                <a:cubicBezTo>
                  <a:pt x="1303021" y="1905635"/>
                  <a:pt x="1332865" y="1859280"/>
                  <a:pt x="1367155" y="1807210"/>
                </a:cubicBezTo>
                <a:cubicBezTo>
                  <a:pt x="1623696" y="1408430"/>
                  <a:pt x="1842135" y="1140460"/>
                  <a:pt x="2179955" y="880745"/>
                </a:cubicBezTo>
                <a:close/>
                <a:moveTo>
                  <a:pt x="2309496" y="835660"/>
                </a:moveTo>
                <a:cubicBezTo>
                  <a:pt x="2542540" y="599440"/>
                  <a:pt x="2703830" y="398145"/>
                  <a:pt x="2859405" y="206375"/>
                </a:cubicBezTo>
                <a:cubicBezTo>
                  <a:pt x="2934335" y="113665"/>
                  <a:pt x="2993390" y="42545"/>
                  <a:pt x="3035300" y="635"/>
                </a:cubicBezTo>
                <a:cubicBezTo>
                  <a:pt x="3035300" y="635"/>
                  <a:pt x="3035300" y="635"/>
                  <a:pt x="3035935" y="0"/>
                </a:cubicBezTo>
                <a:lnTo>
                  <a:pt x="3031490" y="0"/>
                </a:lnTo>
                <a:cubicBezTo>
                  <a:pt x="3029585" y="1905"/>
                  <a:pt x="3027680" y="3810"/>
                  <a:pt x="3026410" y="5080"/>
                </a:cubicBezTo>
                <a:cubicBezTo>
                  <a:pt x="2827021" y="226695"/>
                  <a:pt x="2674621" y="441960"/>
                  <a:pt x="2461260" y="671195"/>
                </a:cubicBezTo>
                <a:cubicBezTo>
                  <a:pt x="2364105" y="779780"/>
                  <a:pt x="2242185" y="897890"/>
                  <a:pt x="2135505" y="1002030"/>
                </a:cubicBezTo>
                <a:cubicBezTo>
                  <a:pt x="1800860" y="1341755"/>
                  <a:pt x="1630680" y="1646555"/>
                  <a:pt x="1395096" y="1948180"/>
                </a:cubicBezTo>
                <a:lnTo>
                  <a:pt x="1398905" y="1948180"/>
                </a:lnTo>
                <a:cubicBezTo>
                  <a:pt x="1400175" y="1946275"/>
                  <a:pt x="1401446" y="1945005"/>
                  <a:pt x="1402715" y="1943735"/>
                </a:cubicBezTo>
                <a:cubicBezTo>
                  <a:pt x="1454150" y="1879600"/>
                  <a:pt x="1512571" y="1797050"/>
                  <a:pt x="1579880" y="1701800"/>
                </a:cubicBezTo>
                <a:cubicBezTo>
                  <a:pt x="1831340" y="1341120"/>
                  <a:pt x="1998980" y="1128395"/>
                  <a:pt x="2309496" y="835660"/>
                </a:cubicBezTo>
                <a:close/>
                <a:moveTo>
                  <a:pt x="2512060" y="1176020"/>
                </a:moveTo>
                <a:cubicBezTo>
                  <a:pt x="2602230" y="1015365"/>
                  <a:pt x="2646046" y="855980"/>
                  <a:pt x="2721610" y="708025"/>
                </a:cubicBezTo>
                <a:cubicBezTo>
                  <a:pt x="2852421" y="443230"/>
                  <a:pt x="3121025" y="122555"/>
                  <a:pt x="3356610" y="635"/>
                </a:cubicBezTo>
                <a:lnTo>
                  <a:pt x="3349625" y="635"/>
                </a:lnTo>
                <a:cubicBezTo>
                  <a:pt x="3348355" y="1270"/>
                  <a:pt x="3347721" y="1905"/>
                  <a:pt x="3346450" y="1905"/>
                </a:cubicBezTo>
                <a:cubicBezTo>
                  <a:pt x="3253105" y="53975"/>
                  <a:pt x="3183255" y="112395"/>
                  <a:pt x="3094990" y="196215"/>
                </a:cubicBezTo>
                <a:cubicBezTo>
                  <a:pt x="2870200" y="415290"/>
                  <a:pt x="2714625" y="671195"/>
                  <a:pt x="2616200" y="946785"/>
                </a:cubicBezTo>
                <a:cubicBezTo>
                  <a:pt x="2475865" y="1302385"/>
                  <a:pt x="2155190" y="1760220"/>
                  <a:pt x="1850390" y="1948180"/>
                </a:cubicBezTo>
                <a:lnTo>
                  <a:pt x="1856740" y="1948180"/>
                </a:lnTo>
                <a:cubicBezTo>
                  <a:pt x="1878965" y="1936115"/>
                  <a:pt x="1900555" y="1917065"/>
                  <a:pt x="1924050" y="1901825"/>
                </a:cubicBezTo>
                <a:cubicBezTo>
                  <a:pt x="2155190" y="1724660"/>
                  <a:pt x="2364740" y="1448435"/>
                  <a:pt x="2512060" y="1176020"/>
                </a:cubicBezTo>
                <a:close/>
                <a:moveTo>
                  <a:pt x="2035175" y="1661160"/>
                </a:moveTo>
                <a:cubicBezTo>
                  <a:pt x="2426971" y="1179830"/>
                  <a:pt x="2525396" y="866775"/>
                  <a:pt x="2708275" y="607060"/>
                </a:cubicBezTo>
                <a:cubicBezTo>
                  <a:pt x="2860675" y="381635"/>
                  <a:pt x="3098165" y="108585"/>
                  <a:pt x="3277235" y="0"/>
                </a:cubicBezTo>
                <a:lnTo>
                  <a:pt x="3270250" y="0"/>
                </a:lnTo>
                <a:cubicBezTo>
                  <a:pt x="3259455" y="6985"/>
                  <a:pt x="3248660" y="15875"/>
                  <a:pt x="3235960" y="23495"/>
                </a:cubicBezTo>
                <a:cubicBezTo>
                  <a:pt x="3007360" y="191135"/>
                  <a:pt x="2766060" y="492125"/>
                  <a:pt x="2600325" y="772160"/>
                </a:cubicBezTo>
                <a:cubicBezTo>
                  <a:pt x="2499996" y="949325"/>
                  <a:pt x="2446021" y="1062990"/>
                  <a:pt x="2360296" y="1196975"/>
                </a:cubicBezTo>
                <a:cubicBezTo>
                  <a:pt x="2197735" y="1460500"/>
                  <a:pt x="1956435" y="1789430"/>
                  <a:pt x="1744346" y="1947545"/>
                </a:cubicBezTo>
                <a:lnTo>
                  <a:pt x="1747521" y="1947545"/>
                </a:lnTo>
                <a:cubicBezTo>
                  <a:pt x="1825625" y="1898650"/>
                  <a:pt x="1947546" y="1766570"/>
                  <a:pt x="2035175" y="1661160"/>
                </a:cubicBezTo>
                <a:close/>
                <a:moveTo>
                  <a:pt x="3199130" y="0"/>
                </a:moveTo>
                <a:lnTo>
                  <a:pt x="3189605" y="0"/>
                </a:lnTo>
                <a:cubicBezTo>
                  <a:pt x="3129915" y="40640"/>
                  <a:pt x="3012440" y="161925"/>
                  <a:pt x="2988946" y="186690"/>
                </a:cubicBezTo>
                <a:cubicBezTo>
                  <a:pt x="2603500" y="600075"/>
                  <a:pt x="2347596" y="1030605"/>
                  <a:pt x="2075180" y="1408430"/>
                </a:cubicBezTo>
                <a:cubicBezTo>
                  <a:pt x="1957071" y="1574800"/>
                  <a:pt x="1767205" y="1826260"/>
                  <a:pt x="1631315" y="1947545"/>
                </a:cubicBezTo>
                <a:lnTo>
                  <a:pt x="1639571" y="1947545"/>
                </a:lnTo>
                <a:cubicBezTo>
                  <a:pt x="1645285" y="1941830"/>
                  <a:pt x="1651000" y="1934845"/>
                  <a:pt x="1657350" y="1930400"/>
                </a:cubicBezTo>
                <a:cubicBezTo>
                  <a:pt x="2075180" y="1511300"/>
                  <a:pt x="2419985" y="848360"/>
                  <a:pt x="2837180" y="366395"/>
                </a:cubicBezTo>
                <a:cubicBezTo>
                  <a:pt x="2921000" y="264160"/>
                  <a:pt x="3103880" y="66040"/>
                  <a:pt x="3199130" y="0"/>
                </a:cubicBezTo>
                <a:close/>
                <a:moveTo>
                  <a:pt x="2517775" y="683895"/>
                </a:moveTo>
                <a:cubicBezTo>
                  <a:pt x="2735580" y="422275"/>
                  <a:pt x="2994660" y="103505"/>
                  <a:pt x="3115946" y="0"/>
                </a:cubicBezTo>
                <a:lnTo>
                  <a:pt x="3111500" y="0"/>
                </a:lnTo>
                <a:cubicBezTo>
                  <a:pt x="3103246" y="6985"/>
                  <a:pt x="3096260" y="15240"/>
                  <a:pt x="3086100" y="22860"/>
                </a:cubicBezTo>
                <a:cubicBezTo>
                  <a:pt x="2989580" y="107950"/>
                  <a:pt x="2732405" y="420370"/>
                  <a:pt x="2573655" y="612140"/>
                </a:cubicBezTo>
                <a:cubicBezTo>
                  <a:pt x="2506346" y="692785"/>
                  <a:pt x="2435225" y="777875"/>
                  <a:pt x="2361565" y="864870"/>
                </a:cubicBezTo>
                <a:cubicBezTo>
                  <a:pt x="1990725" y="1289685"/>
                  <a:pt x="1770380" y="1664335"/>
                  <a:pt x="1517015" y="1947545"/>
                </a:cubicBezTo>
                <a:lnTo>
                  <a:pt x="1518285" y="1947545"/>
                </a:lnTo>
                <a:cubicBezTo>
                  <a:pt x="1614805" y="1852295"/>
                  <a:pt x="1725296" y="1693545"/>
                  <a:pt x="1857375" y="1515110"/>
                </a:cubicBezTo>
                <a:cubicBezTo>
                  <a:pt x="2149475" y="1110615"/>
                  <a:pt x="2273300" y="975360"/>
                  <a:pt x="2517775" y="683895"/>
                </a:cubicBezTo>
                <a:close/>
              </a:path>
            </a:pathLst>
          </a:custGeom>
          <a:gradFill>
            <a:gsLst>
              <a:gs pos="0">
                <a:srgbClr val="08303F">
                  <a:alpha val="12549"/>
                </a:srgbClr>
              </a:gs>
              <a:gs pos="100000">
                <a:srgbClr val="000000">
                  <a:alpha val="30980"/>
                </a:srgbClr>
              </a:gs>
            </a:gsLst>
            <a:lin ang="2698631"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 name="Google Shape;41;p6"/>
          <p:cNvSpPr/>
          <p:nvPr/>
        </p:nvSpPr>
        <p:spPr>
          <a:xfrm>
            <a:off x="-1174326" y="2220424"/>
            <a:ext cx="4361569" cy="4289199"/>
          </a:xfrm>
          <a:custGeom>
            <a:rect b="b" l="l" r="r" t="t"/>
            <a:pathLst>
              <a:path extrusionOk="0" h="3881628" w="3947121">
                <a:moveTo>
                  <a:pt x="1064704" y="2536431"/>
                </a:moveTo>
                <a:lnTo>
                  <a:pt x="1064704" y="2505227"/>
                </a:lnTo>
                <a:lnTo>
                  <a:pt x="1095908" y="2505227"/>
                </a:lnTo>
                <a:lnTo>
                  <a:pt x="1095908" y="2473681"/>
                </a:lnTo>
                <a:lnTo>
                  <a:pt x="1064704" y="2473681"/>
                </a:lnTo>
                <a:lnTo>
                  <a:pt x="1064704" y="2442477"/>
                </a:lnTo>
                <a:lnTo>
                  <a:pt x="1033158" y="2442477"/>
                </a:lnTo>
                <a:lnTo>
                  <a:pt x="1033158" y="2473681"/>
                </a:lnTo>
                <a:lnTo>
                  <a:pt x="1001954" y="2473681"/>
                </a:lnTo>
                <a:lnTo>
                  <a:pt x="1001954" y="2505227"/>
                </a:lnTo>
                <a:lnTo>
                  <a:pt x="1033158" y="2505227"/>
                </a:lnTo>
                <a:lnTo>
                  <a:pt x="1033158" y="2536431"/>
                </a:lnTo>
                <a:lnTo>
                  <a:pt x="1064704" y="2536431"/>
                </a:lnTo>
                <a:close/>
                <a:moveTo>
                  <a:pt x="1202207" y="2537803"/>
                </a:moveTo>
                <a:lnTo>
                  <a:pt x="1202207" y="2505570"/>
                </a:lnTo>
                <a:lnTo>
                  <a:pt x="1234440" y="2505570"/>
                </a:lnTo>
                <a:lnTo>
                  <a:pt x="1234440" y="2473338"/>
                </a:lnTo>
                <a:lnTo>
                  <a:pt x="1202207" y="2473338"/>
                </a:lnTo>
                <a:lnTo>
                  <a:pt x="1202207" y="2441105"/>
                </a:lnTo>
                <a:lnTo>
                  <a:pt x="1169975" y="2441105"/>
                </a:lnTo>
                <a:lnTo>
                  <a:pt x="1169975" y="2473338"/>
                </a:lnTo>
                <a:lnTo>
                  <a:pt x="1137742" y="2473338"/>
                </a:lnTo>
                <a:lnTo>
                  <a:pt x="1137742" y="2505570"/>
                </a:lnTo>
                <a:lnTo>
                  <a:pt x="1169975" y="2505570"/>
                </a:lnTo>
                <a:lnTo>
                  <a:pt x="1169975" y="2537803"/>
                </a:lnTo>
                <a:lnTo>
                  <a:pt x="1202207" y="2537803"/>
                </a:lnTo>
                <a:close/>
                <a:moveTo>
                  <a:pt x="1270787" y="2674963"/>
                </a:moveTo>
                <a:lnTo>
                  <a:pt x="1270787" y="2642730"/>
                </a:lnTo>
                <a:lnTo>
                  <a:pt x="1303020" y="2642730"/>
                </a:lnTo>
                <a:lnTo>
                  <a:pt x="1303020" y="2610498"/>
                </a:lnTo>
                <a:lnTo>
                  <a:pt x="1270787" y="2610498"/>
                </a:lnTo>
                <a:lnTo>
                  <a:pt x="1270787" y="2578265"/>
                </a:lnTo>
                <a:lnTo>
                  <a:pt x="1238555" y="2578265"/>
                </a:lnTo>
                <a:lnTo>
                  <a:pt x="1238555" y="2610498"/>
                </a:lnTo>
                <a:lnTo>
                  <a:pt x="1206322" y="2610498"/>
                </a:lnTo>
                <a:lnTo>
                  <a:pt x="1206322" y="2642730"/>
                </a:lnTo>
                <a:lnTo>
                  <a:pt x="1238555" y="2642730"/>
                </a:lnTo>
                <a:lnTo>
                  <a:pt x="1238555" y="2674963"/>
                </a:lnTo>
                <a:lnTo>
                  <a:pt x="1270787" y="2674963"/>
                </a:lnTo>
                <a:close/>
                <a:moveTo>
                  <a:pt x="1133627" y="2400643"/>
                </a:moveTo>
                <a:lnTo>
                  <a:pt x="1133627" y="2368410"/>
                </a:lnTo>
                <a:lnTo>
                  <a:pt x="1165860" y="2368410"/>
                </a:lnTo>
                <a:lnTo>
                  <a:pt x="1165860" y="2336178"/>
                </a:lnTo>
                <a:lnTo>
                  <a:pt x="1133627" y="2336178"/>
                </a:lnTo>
                <a:lnTo>
                  <a:pt x="1133627" y="2303945"/>
                </a:lnTo>
                <a:lnTo>
                  <a:pt x="1101395" y="2303945"/>
                </a:lnTo>
                <a:lnTo>
                  <a:pt x="1101395" y="2336178"/>
                </a:lnTo>
                <a:lnTo>
                  <a:pt x="1069162" y="2336178"/>
                </a:lnTo>
                <a:lnTo>
                  <a:pt x="1069162" y="2368410"/>
                </a:lnTo>
                <a:lnTo>
                  <a:pt x="1101395" y="2368410"/>
                </a:lnTo>
                <a:lnTo>
                  <a:pt x="1101395" y="2400643"/>
                </a:lnTo>
                <a:lnTo>
                  <a:pt x="1133627" y="2400643"/>
                </a:lnTo>
                <a:close/>
                <a:moveTo>
                  <a:pt x="996124" y="2399271"/>
                </a:moveTo>
                <a:lnTo>
                  <a:pt x="996124" y="2368067"/>
                </a:lnTo>
                <a:lnTo>
                  <a:pt x="1027328" y="2368067"/>
                </a:lnTo>
                <a:lnTo>
                  <a:pt x="1027328" y="2336521"/>
                </a:lnTo>
                <a:lnTo>
                  <a:pt x="996124" y="2336521"/>
                </a:lnTo>
                <a:lnTo>
                  <a:pt x="996124" y="2305317"/>
                </a:lnTo>
                <a:lnTo>
                  <a:pt x="964578" y="2305317"/>
                </a:lnTo>
                <a:lnTo>
                  <a:pt x="964578" y="2336521"/>
                </a:lnTo>
                <a:lnTo>
                  <a:pt x="933374" y="2336521"/>
                </a:lnTo>
                <a:lnTo>
                  <a:pt x="933374" y="2368067"/>
                </a:lnTo>
                <a:lnTo>
                  <a:pt x="964578" y="2368067"/>
                </a:lnTo>
                <a:lnTo>
                  <a:pt x="964578" y="2399271"/>
                </a:lnTo>
                <a:lnTo>
                  <a:pt x="996124" y="2399271"/>
                </a:lnTo>
                <a:close/>
                <a:moveTo>
                  <a:pt x="651167" y="1981962"/>
                </a:moveTo>
                <a:lnTo>
                  <a:pt x="651167" y="1954530"/>
                </a:lnTo>
                <a:lnTo>
                  <a:pt x="678599" y="1954530"/>
                </a:lnTo>
                <a:lnTo>
                  <a:pt x="678599" y="1927098"/>
                </a:lnTo>
                <a:lnTo>
                  <a:pt x="651167" y="1927098"/>
                </a:lnTo>
                <a:lnTo>
                  <a:pt x="651167" y="1899666"/>
                </a:lnTo>
                <a:lnTo>
                  <a:pt x="623735" y="1899666"/>
                </a:lnTo>
                <a:lnTo>
                  <a:pt x="623735" y="1927098"/>
                </a:lnTo>
                <a:lnTo>
                  <a:pt x="596303" y="1927098"/>
                </a:lnTo>
                <a:lnTo>
                  <a:pt x="596303" y="1954530"/>
                </a:lnTo>
                <a:lnTo>
                  <a:pt x="623735" y="1954530"/>
                </a:lnTo>
                <a:lnTo>
                  <a:pt x="623735" y="1981962"/>
                </a:lnTo>
                <a:lnTo>
                  <a:pt x="651167" y="1981962"/>
                </a:lnTo>
                <a:close/>
                <a:moveTo>
                  <a:pt x="720090" y="2120494"/>
                </a:moveTo>
                <a:lnTo>
                  <a:pt x="720090" y="2092033"/>
                </a:lnTo>
                <a:lnTo>
                  <a:pt x="748551" y="2092033"/>
                </a:lnTo>
                <a:lnTo>
                  <a:pt x="748551" y="2063915"/>
                </a:lnTo>
                <a:lnTo>
                  <a:pt x="720090" y="2063915"/>
                </a:lnTo>
                <a:lnTo>
                  <a:pt x="720090" y="2035454"/>
                </a:lnTo>
                <a:lnTo>
                  <a:pt x="691972" y="2035454"/>
                </a:lnTo>
                <a:lnTo>
                  <a:pt x="691972" y="2063915"/>
                </a:lnTo>
                <a:lnTo>
                  <a:pt x="663511" y="2063915"/>
                </a:lnTo>
                <a:lnTo>
                  <a:pt x="663511" y="2092033"/>
                </a:lnTo>
                <a:lnTo>
                  <a:pt x="691972" y="2092033"/>
                </a:lnTo>
                <a:lnTo>
                  <a:pt x="691972" y="2120494"/>
                </a:lnTo>
                <a:lnTo>
                  <a:pt x="720090" y="2120494"/>
                </a:lnTo>
                <a:close/>
                <a:moveTo>
                  <a:pt x="858279" y="2123580"/>
                </a:moveTo>
                <a:lnTo>
                  <a:pt x="858279" y="2093062"/>
                </a:lnTo>
                <a:lnTo>
                  <a:pt x="888797" y="2093062"/>
                </a:lnTo>
                <a:lnTo>
                  <a:pt x="888797" y="2062886"/>
                </a:lnTo>
                <a:lnTo>
                  <a:pt x="858279" y="2062886"/>
                </a:lnTo>
                <a:lnTo>
                  <a:pt x="858279" y="2032368"/>
                </a:lnTo>
                <a:lnTo>
                  <a:pt x="828103" y="2032368"/>
                </a:lnTo>
                <a:lnTo>
                  <a:pt x="828103" y="2062886"/>
                </a:lnTo>
                <a:lnTo>
                  <a:pt x="797585" y="2062886"/>
                </a:lnTo>
                <a:lnTo>
                  <a:pt x="797585" y="2093062"/>
                </a:lnTo>
                <a:lnTo>
                  <a:pt x="828103" y="2093062"/>
                </a:lnTo>
                <a:lnTo>
                  <a:pt x="828103" y="2123580"/>
                </a:lnTo>
                <a:lnTo>
                  <a:pt x="858279" y="2123580"/>
                </a:lnTo>
                <a:close/>
                <a:moveTo>
                  <a:pt x="927202" y="2261768"/>
                </a:moveTo>
                <a:lnTo>
                  <a:pt x="927202" y="2230565"/>
                </a:lnTo>
                <a:lnTo>
                  <a:pt x="958405" y="2230565"/>
                </a:lnTo>
                <a:lnTo>
                  <a:pt x="958405" y="2199704"/>
                </a:lnTo>
                <a:lnTo>
                  <a:pt x="927202" y="2199704"/>
                </a:lnTo>
                <a:lnTo>
                  <a:pt x="927202" y="2168500"/>
                </a:lnTo>
                <a:lnTo>
                  <a:pt x="896341" y="2168500"/>
                </a:lnTo>
                <a:lnTo>
                  <a:pt x="896341" y="2199704"/>
                </a:lnTo>
                <a:lnTo>
                  <a:pt x="865137" y="2199704"/>
                </a:lnTo>
                <a:lnTo>
                  <a:pt x="865137" y="2230565"/>
                </a:lnTo>
                <a:lnTo>
                  <a:pt x="896341" y="2230565"/>
                </a:lnTo>
                <a:lnTo>
                  <a:pt x="896341" y="2261768"/>
                </a:lnTo>
                <a:lnTo>
                  <a:pt x="927202" y="2261768"/>
                </a:lnTo>
                <a:close/>
                <a:moveTo>
                  <a:pt x="789356" y="2259025"/>
                </a:moveTo>
                <a:lnTo>
                  <a:pt x="789356" y="2229879"/>
                </a:lnTo>
                <a:lnTo>
                  <a:pt x="818502" y="2229879"/>
                </a:lnTo>
                <a:lnTo>
                  <a:pt x="818502" y="2200389"/>
                </a:lnTo>
                <a:lnTo>
                  <a:pt x="789356" y="2200389"/>
                </a:lnTo>
                <a:lnTo>
                  <a:pt x="789356" y="2171243"/>
                </a:lnTo>
                <a:lnTo>
                  <a:pt x="759866" y="2171243"/>
                </a:lnTo>
                <a:lnTo>
                  <a:pt x="759866" y="2200389"/>
                </a:lnTo>
                <a:lnTo>
                  <a:pt x="730720" y="2200389"/>
                </a:lnTo>
                <a:lnTo>
                  <a:pt x="730720" y="2229879"/>
                </a:lnTo>
                <a:lnTo>
                  <a:pt x="759866" y="2229879"/>
                </a:lnTo>
                <a:lnTo>
                  <a:pt x="759866" y="2259025"/>
                </a:lnTo>
                <a:lnTo>
                  <a:pt x="789356" y="2259025"/>
                </a:lnTo>
                <a:close/>
                <a:moveTo>
                  <a:pt x="1888007" y="2812123"/>
                </a:moveTo>
                <a:lnTo>
                  <a:pt x="1888007" y="2779890"/>
                </a:lnTo>
                <a:lnTo>
                  <a:pt x="1920240" y="2779890"/>
                </a:lnTo>
                <a:lnTo>
                  <a:pt x="1920240" y="2747658"/>
                </a:lnTo>
                <a:lnTo>
                  <a:pt x="1888007" y="2747658"/>
                </a:lnTo>
                <a:lnTo>
                  <a:pt x="1888007" y="2715425"/>
                </a:lnTo>
                <a:lnTo>
                  <a:pt x="1855775" y="2715425"/>
                </a:lnTo>
                <a:lnTo>
                  <a:pt x="1855775" y="2747658"/>
                </a:lnTo>
                <a:lnTo>
                  <a:pt x="1823542" y="2747658"/>
                </a:lnTo>
                <a:lnTo>
                  <a:pt x="1823542" y="2779890"/>
                </a:lnTo>
                <a:lnTo>
                  <a:pt x="1855775" y="2779890"/>
                </a:lnTo>
                <a:lnTo>
                  <a:pt x="1855775" y="2812123"/>
                </a:lnTo>
                <a:lnTo>
                  <a:pt x="1888007" y="2812123"/>
                </a:lnTo>
                <a:close/>
                <a:moveTo>
                  <a:pt x="1750847" y="2812123"/>
                </a:moveTo>
                <a:lnTo>
                  <a:pt x="1750847" y="2779890"/>
                </a:lnTo>
                <a:lnTo>
                  <a:pt x="1783080" y="2779890"/>
                </a:lnTo>
                <a:lnTo>
                  <a:pt x="1783080" y="2747658"/>
                </a:lnTo>
                <a:lnTo>
                  <a:pt x="1750847" y="2747658"/>
                </a:lnTo>
                <a:lnTo>
                  <a:pt x="1750847" y="2715425"/>
                </a:lnTo>
                <a:lnTo>
                  <a:pt x="1718615" y="2715425"/>
                </a:lnTo>
                <a:lnTo>
                  <a:pt x="1718615" y="2747658"/>
                </a:lnTo>
                <a:lnTo>
                  <a:pt x="1686382" y="2747658"/>
                </a:lnTo>
                <a:lnTo>
                  <a:pt x="1686382" y="2779890"/>
                </a:lnTo>
                <a:lnTo>
                  <a:pt x="1718615" y="2779890"/>
                </a:lnTo>
                <a:lnTo>
                  <a:pt x="1718615" y="2812123"/>
                </a:lnTo>
                <a:lnTo>
                  <a:pt x="1750847" y="2812123"/>
                </a:lnTo>
                <a:close/>
                <a:moveTo>
                  <a:pt x="1819427" y="2674963"/>
                </a:moveTo>
                <a:lnTo>
                  <a:pt x="1819427" y="2642730"/>
                </a:lnTo>
                <a:lnTo>
                  <a:pt x="1851660" y="2642730"/>
                </a:lnTo>
                <a:lnTo>
                  <a:pt x="1851660" y="2610498"/>
                </a:lnTo>
                <a:lnTo>
                  <a:pt x="1819427" y="2610498"/>
                </a:lnTo>
                <a:lnTo>
                  <a:pt x="1819427" y="2578265"/>
                </a:lnTo>
                <a:lnTo>
                  <a:pt x="1787195" y="2578265"/>
                </a:lnTo>
                <a:lnTo>
                  <a:pt x="1787195" y="2610498"/>
                </a:lnTo>
                <a:lnTo>
                  <a:pt x="1754962" y="2610498"/>
                </a:lnTo>
                <a:lnTo>
                  <a:pt x="1754962" y="2642730"/>
                </a:lnTo>
                <a:lnTo>
                  <a:pt x="1787195" y="2642730"/>
                </a:lnTo>
                <a:lnTo>
                  <a:pt x="1787195" y="2674963"/>
                </a:lnTo>
                <a:lnTo>
                  <a:pt x="1819427" y="2674963"/>
                </a:lnTo>
                <a:close/>
                <a:moveTo>
                  <a:pt x="691972" y="1761134"/>
                </a:moveTo>
                <a:lnTo>
                  <a:pt x="691972" y="1789595"/>
                </a:lnTo>
                <a:lnTo>
                  <a:pt x="663511" y="1789595"/>
                </a:lnTo>
                <a:lnTo>
                  <a:pt x="663511" y="1817713"/>
                </a:lnTo>
                <a:lnTo>
                  <a:pt x="691972" y="1817713"/>
                </a:lnTo>
                <a:lnTo>
                  <a:pt x="691972" y="1846174"/>
                </a:lnTo>
                <a:lnTo>
                  <a:pt x="720090" y="1846174"/>
                </a:lnTo>
                <a:lnTo>
                  <a:pt x="720090" y="1817713"/>
                </a:lnTo>
                <a:lnTo>
                  <a:pt x="748551" y="1817713"/>
                </a:lnTo>
                <a:lnTo>
                  <a:pt x="748551" y="1789595"/>
                </a:lnTo>
                <a:lnTo>
                  <a:pt x="720090" y="1789595"/>
                </a:lnTo>
                <a:lnTo>
                  <a:pt x="720090" y="1761134"/>
                </a:lnTo>
                <a:lnTo>
                  <a:pt x="691972" y="1761134"/>
                </a:lnTo>
                <a:close/>
                <a:moveTo>
                  <a:pt x="1682267" y="2674963"/>
                </a:moveTo>
                <a:lnTo>
                  <a:pt x="1682267" y="2642730"/>
                </a:lnTo>
                <a:lnTo>
                  <a:pt x="1714500" y="2642730"/>
                </a:lnTo>
                <a:lnTo>
                  <a:pt x="1714500" y="2610498"/>
                </a:lnTo>
                <a:lnTo>
                  <a:pt x="1682267" y="2610498"/>
                </a:lnTo>
                <a:lnTo>
                  <a:pt x="1682267" y="2578265"/>
                </a:lnTo>
                <a:lnTo>
                  <a:pt x="1650035" y="2578265"/>
                </a:lnTo>
                <a:lnTo>
                  <a:pt x="1650035" y="2610498"/>
                </a:lnTo>
                <a:lnTo>
                  <a:pt x="1617802" y="2610498"/>
                </a:lnTo>
                <a:lnTo>
                  <a:pt x="1617802" y="2642730"/>
                </a:lnTo>
                <a:lnTo>
                  <a:pt x="1650035" y="2642730"/>
                </a:lnTo>
                <a:lnTo>
                  <a:pt x="1650035" y="2674963"/>
                </a:lnTo>
                <a:lnTo>
                  <a:pt x="1682267" y="2674963"/>
                </a:lnTo>
                <a:close/>
                <a:moveTo>
                  <a:pt x="1476527" y="2537803"/>
                </a:moveTo>
                <a:lnTo>
                  <a:pt x="1476527" y="2505570"/>
                </a:lnTo>
                <a:lnTo>
                  <a:pt x="1508760" y="2505570"/>
                </a:lnTo>
                <a:lnTo>
                  <a:pt x="1508760" y="2473338"/>
                </a:lnTo>
                <a:lnTo>
                  <a:pt x="1476527" y="2473338"/>
                </a:lnTo>
                <a:lnTo>
                  <a:pt x="1476527" y="2441105"/>
                </a:lnTo>
                <a:lnTo>
                  <a:pt x="1444295" y="2441105"/>
                </a:lnTo>
                <a:lnTo>
                  <a:pt x="1444295" y="2473338"/>
                </a:lnTo>
                <a:lnTo>
                  <a:pt x="1412062" y="2473338"/>
                </a:lnTo>
                <a:lnTo>
                  <a:pt x="1412062" y="2505570"/>
                </a:lnTo>
                <a:lnTo>
                  <a:pt x="1444295" y="2505570"/>
                </a:lnTo>
                <a:lnTo>
                  <a:pt x="1444295" y="2537803"/>
                </a:lnTo>
                <a:lnTo>
                  <a:pt x="1476527" y="2537803"/>
                </a:lnTo>
                <a:close/>
                <a:moveTo>
                  <a:pt x="1407947" y="2674963"/>
                </a:moveTo>
                <a:lnTo>
                  <a:pt x="1407947" y="2642730"/>
                </a:lnTo>
                <a:lnTo>
                  <a:pt x="1440180" y="2642730"/>
                </a:lnTo>
                <a:lnTo>
                  <a:pt x="1440180" y="2610498"/>
                </a:lnTo>
                <a:lnTo>
                  <a:pt x="1407947" y="2610498"/>
                </a:lnTo>
                <a:lnTo>
                  <a:pt x="1407947" y="2578265"/>
                </a:lnTo>
                <a:lnTo>
                  <a:pt x="1375715" y="2578265"/>
                </a:lnTo>
                <a:lnTo>
                  <a:pt x="1375715" y="2610498"/>
                </a:lnTo>
                <a:lnTo>
                  <a:pt x="1343482" y="2610498"/>
                </a:lnTo>
                <a:lnTo>
                  <a:pt x="1343482" y="2642730"/>
                </a:lnTo>
                <a:lnTo>
                  <a:pt x="1375715" y="2642730"/>
                </a:lnTo>
                <a:lnTo>
                  <a:pt x="1375715" y="2674963"/>
                </a:lnTo>
                <a:lnTo>
                  <a:pt x="1407947" y="2674963"/>
                </a:lnTo>
                <a:close/>
                <a:moveTo>
                  <a:pt x="1339367" y="2537803"/>
                </a:moveTo>
                <a:lnTo>
                  <a:pt x="1339367" y="2505570"/>
                </a:lnTo>
                <a:lnTo>
                  <a:pt x="1371600" y="2505570"/>
                </a:lnTo>
                <a:lnTo>
                  <a:pt x="1371600" y="2473338"/>
                </a:lnTo>
                <a:lnTo>
                  <a:pt x="1339367" y="2473338"/>
                </a:lnTo>
                <a:lnTo>
                  <a:pt x="1339367" y="2441105"/>
                </a:lnTo>
                <a:lnTo>
                  <a:pt x="1307135" y="2441105"/>
                </a:lnTo>
                <a:lnTo>
                  <a:pt x="1307135" y="2473338"/>
                </a:lnTo>
                <a:lnTo>
                  <a:pt x="1274902" y="2473338"/>
                </a:lnTo>
                <a:lnTo>
                  <a:pt x="1274902" y="2505570"/>
                </a:lnTo>
                <a:lnTo>
                  <a:pt x="1307135" y="2505570"/>
                </a:lnTo>
                <a:lnTo>
                  <a:pt x="1307135" y="2537803"/>
                </a:lnTo>
                <a:lnTo>
                  <a:pt x="1339367" y="2537803"/>
                </a:lnTo>
                <a:close/>
                <a:moveTo>
                  <a:pt x="1613687" y="2812123"/>
                </a:moveTo>
                <a:lnTo>
                  <a:pt x="1613687" y="2779890"/>
                </a:lnTo>
                <a:lnTo>
                  <a:pt x="1645920" y="2779890"/>
                </a:lnTo>
                <a:lnTo>
                  <a:pt x="1645920" y="2747658"/>
                </a:lnTo>
                <a:lnTo>
                  <a:pt x="1613687" y="2747658"/>
                </a:lnTo>
                <a:lnTo>
                  <a:pt x="1613687" y="2715425"/>
                </a:lnTo>
                <a:lnTo>
                  <a:pt x="1581455" y="2715425"/>
                </a:lnTo>
                <a:lnTo>
                  <a:pt x="1581455" y="2747658"/>
                </a:lnTo>
                <a:lnTo>
                  <a:pt x="1549222" y="2747658"/>
                </a:lnTo>
                <a:lnTo>
                  <a:pt x="1549222" y="2779890"/>
                </a:lnTo>
                <a:lnTo>
                  <a:pt x="1581455" y="2779890"/>
                </a:lnTo>
                <a:lnTo>
                  <a:pt x="1581455" y="2812123"/>
                </a:lnTo>
                <a:lnTo>
                  <a:pt x="1613687" y="2812123"/>
                </a:lnTo>
                <a:close/>
                <a:moveTo>
                  <a:pt x="1956587" y="2674963"/>
                </a:moveTo>
                <a:lnTo>
                  <a:pt x="1956587" y="2642730"/>
                </a:lnTo>
                <a:lnTo>
                  <a:pt x="1988820" y="2642730"/>
                </a:lnTo>
                <a:lnTo>
                  <a:pt x="1988820" y="2610498"/>
                </a:lnTo>
                <a:lnTo>
                  <a:pt x="1956587" y="2610498"/>
                </a:lnTo>
                <a:lnTo>
                  <a:pt x="1956587" y="2578265"/>
                </a:lnTo>
                <a:lnTo>
                  <a:pt x="1924355" y="2578265"/>
                </a:lnTo>
                <a:lnTo>
                  <a:pt x="1924355" y="2610498"/>
                </a:lnTo>
                <a:lnTo>
                  <a:pt x="1892122" y="2610498"/>
                </a:lnTo>
                <a:lnTo>
                  <a:pt x="1892122" y="2642730"/>
                </a:lnTo>
                <a:lnTo>
                  <a:pt x="1924355" y="2642730"/>
                </a:lnTo>
                <a:lnTo>
                  <a:pt x="1924355" y="2674963"/>
                </a:lnTo>
                <a:lnTo>
                  <a:pt x="1956587" y="2674963"/>
                </a:lnTo>
                <a:close/>
                <a:moveTo>
                  <a:pt x="2130095" y="1069505"/>
                </a:moveTo>
                <a:lnTo>
                  <a:pt x="2130095" y="1101738"/>
                </a:lnTo>
                <a:lnTo>
                  <a:pt x="2097862" y="1101738"/>
                </a:lnTo>
                <a:lnTo>
                  <a:pt x="2097862" y="1133970"/>
                </a:lnTo>
                <a:lnTo>
                  <a:pt x="2130095" y="1133970"/>
                </a:lnTo>
                <a:lnTo>
                  <a:pt x="2130095" y="1166203"/>
                </a:lnTo>
                <a:lnTo>
                  <a:pt x="2162327" y="1166203"/>
                </a:lnTo>
                <a:lnTo>
                  <a:pt x="2162327" y="1133970"/>
                </a:lnTo>
                <a:lnTo>
                  <a:pt x="2194560" y="1133970"/>
                </a:lnTo>
                <a:lnTo>
                  <a:pt x="2194560" y="1101738"/>
                </a:lnTo>
                <a:lnTo>
                  <a:pt x="2162327" y="1101738"/>
                </a:lnTo>
                <a:lnTo>
                  <a:pt x="2162327" y="1069505"/>
                </a:lnTo>
                <a:lnTo>
                  <a:pt x="2130095" y="1069505"/>
                </a:lnTo>
                <a:close/>
                <a:moveTo>
                  <a:pt x="1444295" y="1069505"/>
                </a:moveTo>
                <a:lnTo>
                  <a:pt x="1444295" y="1101738"/>
                </a:lnTo>
                <a:lnTo>
                  <a:pt x="1412062" y="1101738"/>
                </a:lnTo>
                <a:lnTo>
                  <a:pt x="1412062" y="1133970"/>
                </a:lnTo>
                <a:lnTo>
                  <a:pt x="1444295" y="1133970"/>
                </a:lnTo>
                <a:lnTo>
                  <a:pt x="1444295" y="1166203"/>
                </a:lnTo>
                <a:lnTo>
                  <a:pt x="1476527" y="1166203"/>
                </a:lnTo>
                <a:lnTo>
                  <a:pt x="1476527" y="1133970"/>
                </a:lnTo>
                <a:lnTo>
                  <a:pt x="1508760" y="1133970"/>
                </a:lnTo>
                <a:lnTo>
                  <a:pt x="1508760" y="1101738"/>
                </a:lnTo>
                <a:lnTo>
                  <a:pt x="1476527" y="1101738"/>
                </a:lnTo>
                <a:lnTo>
                  <a:pt x="1476527" y="1069505"/>
                </a:lnTo>
                <a:lnTo>
                  <a:pt x="1444295" y="1069505"/>
                </a:lnTo>
                <a:close/>
                <a:moveTo>
                  <a:pt x="1718615" y="1069505"/>
                </a:moveTo>
                <a:lnTo>
                  <a:pt x="1718615" y="1101738"/>
                </a:lnTo>
                <a:lnTo>
                  <a:pt x="1686382" y="1101738"/>
                </a:lnTo>
                <a:lnTo>
                  <a:pt x="1686382" y="1133970"/>
                </a:lnTo>
                <a:lnTo>
                  <a:pt x="1718615" y="1133970"/>
                </a:lnTo>
                <a:lnTo>
                  <a:pt x="1718615" y="1166203"/>
                </a:lnTo>
                <a:lnTo>
                  <a:pt x="1750847" y="1166203"/>
                </a:lnTo>
                <a:lnTo>
                  <a:pt x="1750847" y="1133970"/>
                </a:lnTo>
                <a:lnTo>
                  <a:pt x="1783080" y="1133970"/>
                </a:lnTo>
                <a:lnTo>
                  <a:pt x="1783080" y="1101738"/>
                </a:lnTo>
                <a:lnTo>
                  <a:pt x="1750847" y="1101738"/>
                </a:lnTo>
                <a:lnTo>
                  <a:pt x="1750847" y="1069505"/>
                </a:lnTo>
                <a:lnTo>
                  <a:pt x="1718615" y="1069505"/>
                </a:lnTo>
                <a:close/>
                <a:moveTo>
                  <a:pt x="1787195" y="1206665"/>
                </a:moveTo>
                <a:lnTo>
                  <a:pt x="1787195" y="1238898"/>
                </a:lnTo>
                <a:lnTo>
                  <a:pt x="1754962" y="1238898"/>
                </a:lnTo>
                <a:lnTo>
                  <a:pt x="1754962" y="1271130"/>
                </a:lnTo>
                <a:lnTo>
                  <a:pt x="1787195" y="1271130"/>
                </a:lnTo>
                <a:lnTo>
                  <a:pt x="1787195" y="1303363"/>
                </a:lnTo>
                <a:lnTo>
                  <a:pt x="1819427" y="1303363"/>
                </a:lnTo>
                <a:lnTo>
                  <a:pt x="1819427" y="1271130"/>
                </a:lnTo>
                <a:lnTo>
                  <a:pt x="1851660" y="1271130"/>
                </a:lnTo>
                <a:lnTo>
                  <a:pt x="1851660" y="1238898"/>
                </a:lnTo>
                <a:lnTo>
                  <a:pt x="1819427" y="1238898"/>
                </a:lnTo>
                <a:lnTo>
                  <a:pt x="1819427" y="1206665"/>
                </a:lnTo>
                <a:lnTo>
                  <a:pt x="1787195" y="1206665"/>
                </a:lnTo>
                <a:close/>
                <a:moveTo>
                  <a:pt x="1512875" y="1206665"/>
                </a:moveTo>
                <a:lnTo>
                  <a:pt x="1512875" y="1238898"/>
                </a:lnTo>
                <a:lnTo>
                  <a:pt x="1480642" y="1238898"/>
                </a:lnTo>
                <a:lnTo>
                  <a:pt x="1480642" y="1271130"/>
                </a:lnTo>
                <a:lnTo>
                  <a:pt x="1512875" y="1271130"/>
                </a:lnTo>
                <a:lnTo>
                  <a:pt x="1512875" y="1303363"/>
                </a:lnTo>
                <a:lnTo>
                  <a:pt x="1545107" y="1303363"/>
                </a:lnTo>
                <a:lnTo>
                  <a:pt x="1545107" y="1271130"/>
                </a:lnTo>
                <a:lnTo>
                  <a:pt x="1577340" y="1271130"/>
                </a:lnTo>
                <a:lnTo>
                  <a:pt x="1577340" y="1238898"/>
                </a:lnTo>
                <a:lnTo>
                  <a:pt x="1545107" y="1238898"/>
                </a:lnTo>
                <a:lnTo>
                  <a:pt x="1545107" y="1206665"/>
                </a:lnTo>
                <a:lnTo>
                  <a:pt x="1512875" y="1206665"/>
                </a:lnTo>
                <a:close/>
                <a:moveTo>
                  <a:pt x="1650035" y="1206665"/>
                </a:moveTo>
                <a:lnTo>
                  <a:pt x="1650035" y="1238898"/>
                </a:lnTo>
                <a:lnTo>
                  <a:pt x="1617802" y="1238898"/>
                </a:lnTo>
                <a:lnTo>
                  <a:pt x="1617802" y="1271130"/>
                </a:lnTo>
                <a:lnTo>
                  <a:pt x="1650035" y="1271130"/>
                </a:lnTo>
                <a:lnTo>
                  <a:pt x="1650035" y="1303363"/>
                </a:lnTo>
                <a:lnTo>
                  <a:pt x="1682267" y="1303363"/>
                </a:lnTo>
                <a:lnTo>
                  <a:pt x="1682267" y="1271130"/>
                </a:lnTo>
                <a:lnTo>
                  <a:pt x="1714500" y="1271130"/>
                </a:lnTo>
                <a:lnTo>
                  <a:pt x="1714500" y="1238898"/>
                </a:lnTo>
                <a:lnTo>
                  <a:pt x="1682267" y="1238898"/>
                </a:lnTo>
                <a:lnTo>
                  <a:pt x="1682267" y="1206665"/>
                </a:lnTo>
                <a:lnTo>
                  <a:pt x="1650035" y="1206665"/>
                </a:lnTo>
                <a:close/>
                <a:moveTo>
                  <a:pt x="2061515" y="1206665"/>
                </a:moveTo>
                <a:lnTo>
                  <a:pt x="2061515" y="1238898"/>
                </a:lnTo>
                <a:lnTo>
                  <a:pt x="2029282" y="1238898"/>
                </a:lnTo>
                <a:lnTo>
                  <a:pt x="2029282" y="1271130"/>
                </a:lnTo>
                <a:lnTo>
                  <a:pt x="2061515" y="1271130"/>
                </a:lnTo>
                <a:lnTo>
                  <a:pt x="2061515" y="1303363"/>
                </a:lnTo>
                <a:lnTo>
                  <a:pt x="2093747" y="1303363"/>
                </a:lnTo>
                <a:lnTo>
                  <a:pt x="2093747" y="1271130"/>
                </a:lnTo>
                <a:lnTo>
                  <a:pt x="2125980" y="1271130"/>
                </a:lnTo>
                <a:lnTo>
                  <a:pt x="2125980" y="1238898"/>
                </a:lnTo>
                <a:lnTo>
                  <a:pt x="2093747" y="1238898"/>
                </a:lnTo>
                <a:lnTo>
                  <a:pt x="2093747" y="1206665"/>
                </a:lnTo>
                <a:lnTo>
                  <a:pt x="2061515" y="1206665"/>
                </a:lnTo>
                <a:close/>
                <a:moveTo>
                  <a:pt x="1855775" y="1069505"/>
                </a:moveTo>
                <a:lnTo>
                  <a:pt x="1855775" y="1101738"/>
                </a:lnTo>
                <a:lnTo>
                  <a:pt x="1823542" y="1101738"/>
                </a:lnTo>
                <a:lnTo>
                  <a:pt x="1823542" y="1133970"/>
                </a:lnTo>
                <a:lnTo>
                  <a:pt x="1855775" y="1133970"/>
                </a:lnTo>
                <a:lnTo>
                  <a:pt x="1855775" y="1166203"/>
                </a:lnTo>
                <a:lnTo>
                  <a:pt x="1888007" y="1166203"/>
                </a:lnTo>
                <a:lnTo>
                  <a:pt x="1888007" y="1133970"/>
                </a:lnTo>
                <a:lnTo>
                  <a:pt x="1920240" y="1133970"/>
                </a:lnTo>
                <a:lnTo>
                  <a:pt x="1920240" y="1101738"/>
                </a:lnTo>
                <a:lnTo>
                  <a:pt x="1888007" y="1101738"/>
                </a:lnTo>
                <a:lnTo>
                  <a:pt x="1888007" y="1069505"/>
                </a:lnTo>
                <a:lnTo>
                  <a:pt x="1855775" y="1069505"/>
                </a:lnTo>
                <a:close/>
                <a:moveTo>
                  <a:pt x="1992935" y="1069505"/>
                </a:moveTo>
                <a:lnTo>
                  <a:pt x="1992935" y="1101738"/>
                </a:lnTo>
                <a:lnTo>
                  <a:pt x="1960702" y="1101738"/>
                </a:lnTo>
                <a:lnTo>
                  <a:pt x="1960702" y="1133970"/>
                </a:lnTo>
                <a:lnTo>
                  <a:pt x="1992935" y="1133970"/>
                </a:lnTo>
                <a:lnTo>
                  <a:pt x="1992935" y="1166203"/>
                </a:lnTo>
                <a:lnTo>
                  <a:pt x="2025167" y="1166203"/>
                </a:lnTo>
                <a:lnTo>
                  <a:pt x="2025167" y="1133970"/>
                </a:lnTo>
                <a:lnTo>
                  <a:pt x="2057400" y="1133970"/>
                </a:lnTo>
                <a:lnTo>
                  <a:pt x="2057400" y="1101738"/>
                </a:lnTo>
                <a:lnTo>
                  <a:pt x="2025167" y="1101738"/>
                </a:lnTo>
                <a:lnTo>
                  <a:pt x="2025167" y="1069505"/>
                </a:lnTo>
                <a:lnTo>
                  <a:pt x="1992935" y="1069505"/>
                </a:lnTo>
                <a:close/>
                <a:moveTo>
                  <a:pt x="1924355" y="1206665"/>
                </a:moveTo>
                <a:lnTo>
                  <a:pt x="1924355" y="1238898"/>
                </a:lnTo>
                <a:lnTo>
                  <a:pt x="1892122" y="1238898"/>
                </a:lnTo>
                <a:lnTo>
                  <a:pt x="1892122" y="1271130"/>
                </a:lnTo>
                <a:lnTo>
                  <a:pt x="1924355" y="1271130"/>
                </a:lnTo>
                <a:lnTo>
                  <a:pt x="1924355" y="1303363"/>
                </a:lnTo>
                <a:lnTo>
                  <a:pt x="1956587" y="1303363"/>
                </a:lnTo>
                <a:lnTo>
                  <a:pt x="1956587" y="1271130"/>
                </a:lnTo>
                <a:lnTo>
                  <a:pt x="1988820" y="1271130"/>
                </a:lnTo>
                <a:lnTo>
                  <a:pt x="1988820" y="1238898"/>
                </a:lnTo>
                <a:lnTo>
                  <a:pt x="1956587" y="1238898"/>
                </a:lnTo>
                <a:lnTo>
                  <a:pt x="1956587" y="1206665"/>
                </a:lnTo>
                <a:lnTo>
                  <a:pt x="1924355" y="1206665"/>
                </a:lnTo>
                <a:close/>
                <a:moveTo>
                  <a:pt x="1169975" y="1343825"/>
                </a:moveTo>
                <a:lnTo>
                  <a:pt x="1169975" y="1376058"/>
                </a:lnTo>
                <a:lnTo>
                  <a:pt x="1137742" y="1376058"/>
                </a:lnTo>
                <a:lnTo>
                  <a:pt x="1137742" y="1408290"/>
                </a:lnTo>
                <a:lnTo>
                  <a:pt x="1169975" y="1408290"/>
                </a:lnTo>
                <a:lnTo>
                  <a:pt x="1169975" y="1440523"/>
                </a:lnTo>
                <a:lnTo>
                  <a:pt x="1202207" y="1440523"/>
                </a:lnTo>
                <a:lnTo>
                  <a:pt x="1202207" y="1408290"/>
                </a:lnTo>
                <a:lnTo>
                  <a:pt x="1234440" y="1408290"/>
                </a:lnTo>
                <a:lnTo>
                  <a:pt x="1234440" y="1376058"/>
                </a:lnTo>
                <a:lnTo>
                  <a:pt x="1202207" y="1376058"/>
                </a:lnTo>
                <a:lnTo>
                  <a:pt x="1202207" y="1343825"/>
                </a:lnTo>
                <a:lnTo>
                  <a:pt x="1169975" y="1343825"/>
                </a:lnTo>
                <a:close/>
                <a:moveTo>
                  <a:pt x="964578" y="1482357"/>
                </a:moveTo>
                <a:lnTo>
                  <a:pt x="964578" y="1513561"/>
                </a:lnTo>
                <a:lnTo>
                  <a:pt x="933374" y="1513561"/>
                </a:lnTo>
                <a:lnTo>
                  <a:pt x="933374" y="1545107"/>
                </a:lnTo>
                <a:lnTo>
                  <a:pt x="964578" y="1545107"/>
                </a:lnTo>
                <a:lnTo>
                  <a:pt x="964578" y="1576311"/>
                </a:lnTo>
                <a:lnTo>
                  <a:pt x="996124" y="1576311"/>
                </a:lnTo>
                <a:lnTo>
                  <a:pt x="996124" y="1545107"/>
                </a:lnTo>
                <a:lnTo>
                  <a:pt x="1027328" y="1545107"/>
                </a:lnTo>
                <a:lnTo>
                  <a:pt x="1027328" y="1513561"/>
                </a:lnTo>
                <a:lnTo>
                  <a:pt x="996124" y="1513561"/>
                </a:lnTo>
                <a:lnTo>
                  <a:pt x="996124" y="1482357"/>
                </a:lnTo>
                <a:lnTo>
                  <a:pt x="964578" y="1482357"/>
                </a:lnTo>
                <a:close/>
                <a:moveTo>
                  <a:pt x="896341" y="1619860"/>
                </a:moveTo>
                <a:lnTo>
                  <a:pt x="896341" y="1651064"/>
                </a:lnTo>
                <a:lnTo>
                  <a:pt x="865137" y="1651064"/>
                </a:lnTo>
                <a:lnTo>
                  <a:pt x="865137" y="1681925"/>
                </a:lnTo>
                <a:lnTo>
                  <a:pt x="896341" y="1681925"/>
                </a:lnTo>
                <a:lnTo>
                  <a:pt x="896341" y="1713128"/>
                </a:lnTo>
                <a:lnTo>
                  <a:pt x="927202" y="1713128"/>
                </a:lnTo>
                <a:lnTo>
                  <a:pt x="927202" y="1681925"/>
                </a:lnTo>
                <a:lnTo>
                  <a:pt x="958405" y="1681925"/>
                </a:lnTo>
                <a:lnTo>
                  <a:pt x="958405" y="1651064"/>
                </a:lnTo>
                <a:lnTo>
                  <a:pt x="927202" y="1651064"/>
                </a:lnTo>
                <a:lnTo>
                  <a:pt x="927202" y="1619860"/>
                </a:lnTo>
                <a:lnTo>
                  <a:pt x="896341" y="1619860"/>
                </a:lnTo>
                <a:close/>
                <a:moveTo>
                  <a:pt x="1033158" y="1345197"/>
                </a:moveTo>
                <a:lnTo>
                  <a:pt x="1033158" y="1376401"/>
                </a:lnTo>
                <a:lnTo>
                  <a:pt x="1001954" y="1376401"/>
                </a:lnTo>
                <a:lnTo>
                  <a:pt x="1001954" y="1407947"/>
                </a:lnTo>
                <a:lnTo>
                  <a:pt x="1033158" y="1407947"/>
                </a:lnTo>
                <a:lnTo>
                  <a:pt x="1033158" y="1439151"/>
                </a:lnTo>
                <a:lnTo>
                  <a:pt x="1064704" y="1439151"/>
                </a:lnTo>
                <a:lnTo>
                  <a:pt x="1064704" y="1407947"/>
                </a:lnTo>
                <a:lnTo>
                  <a:pt x="1095908" y="1407947"/>
                </a:lnTo>
                <a:lnTo>
                  <a:pt x="1095908" y="1376401"/>
                </a:lnTo>
                <a:lnTo>
                  <a:pt x="1064704" y="1376401"/>
                </a:lnTo>
                <a:lnTo>
                  <a:pt x="1064704" y="1345197"/>
                </a:lnTo>
                <a:lnTo>
                  <a:pt x="1033158" y="1345197"/>
                </a:lnTo>
                <a:close/>
                <a:moveTo>
                  <a:pt x="1375715" y="1206665"/>
                </a:moveTo>
                <a:lnTo>
                  <a:pt x="1375715" y="1238898"/>
                </a:lnTo>
                <a:lnTo>
                  <a:pt x="1343482" y="1238898"/>
                </a:lnTo>
                <a:lnTo>
                  <a:pt x="1343482" y="1271130"/>
                </a:lnTo>
                <a:lnTo>
                  <a:pt x="1375715" y="1271130"/>
                </a:lnTo>
                <a:lnTo>
                  <a:pt x="1375715" y="1303363"/>
                </a:lnTo>
                <a:lnTo>
                  <a:pt x="1407947" y="1303363"/>
                </a:lnTo>
                <a:lnTo>
                  <a:pt x="1407947" y="1271130"/>
                </a:lnTo>
                <a:lnTo>
                  <a:pt x="1440180" y="1271130"/>
                </a:lnTo>
                <a:lnTo>
                  <a:pt x="1440180" y="1238898"/>
                </a:lnTo>
                <a:lnTo>
                  <a:pt x="1407947" y="1238898"/>
                </a:lnTo>
                <a:lnTo>
                  <a:pt x="1407947" y="1206665"/>
                </a:lnTo>
                <a:lnTo>
                  <a:pt x="1375715" y="1206665"/>
                </a:lnTo>
                <a:close/>
                <a:moveTo>
                  <a:pt x="828446" y="1485100"/>
                </a:moveTo>
                <a:lnTo>
                  <a:pt x="828446" y="1514589"/>
                </a:lnTo>
                <a:lnTo>
                  <a:pt x="798957" y="1514589"/>
                </a:lnTo>
                <a:lnTo>
                  <a:pt x="798957" y="1544079"/>
                </a:lnTo>
                <a:lnTo>
                  <a:pt x="828446" y="1544079"/>
                </a:lnTo>
                <a:lnTo>
                  <a:pt x="828446" y="1573568"/>
                </a:lnTo>
                <a:lnTo>
                  <a:pt x="857936" y="1573568"/>
                </a:lnTo>
                <a:lnTo>
                  <a:pt x="857936" y="1544079"/>
                </a:lnTo>
                <a:lnTo>
                  <a:pt x="887425" y="1544079"/>
                </a:lnTo>
                <a:lnTo>
                  <a:pt x="887425" y="1514589"/>
                </a:lnTo>
                <a:lnTo>
                  <a:pt x="857936" y="1514589"/>
                </a:lnTo>
                <a:lnTo>
                  <a:pt x="857936" y="1485100"/>
                </a:lnTo>
                <a:lnTo>
                  <a:pt x="828446" y="1485100"/>
                </a:lnTo>
                <a:close/>
                <a:moveTo>
                  <a:pt x="1238555" y="1206665"/>
                </a:moveTo>
                <a:lnTo>
                  <a:pt x="1238555" y="1238898"/>
                </a:lnTo>
                <a:lnTo>
                  <a:pt x="1206322" y="1238898"/>
                </a:lnTo>
                <a:lnTo>
                  <a:pt x="1206322" y="1271130"/>
                </a:lnTo>
                <a:lnTo>
                  <a:pt x="1238555" y="1271130"/>
                </a:lnTo>
                <a:lnTo>
                  <a:pt x="1238555" y="1303363"/>
                </a:lnTo>
                <a:lnTo>
                  <a:pt x="1270787" y="1303363"/>
                </a:lnTo>
                <a:lnTo>
                  <a:pt x="1270787" y="1271130"/>
                </a:lnTo>
                <a:lnTo>
                  <a:pt x="1303020" y="1271130"/>
                </a:lnTo>
                <a:lnTo>
                  <a:pt x="1303020" y="1238898"/>
                </a:lnTo>
                <a:lnTo>
                  <a:pt x="1270787" y="1238898"/>
                </a:lnTo>
                <a:lnTo>
                  <a:pt x="1270787" y="1206665"/>
                </a:lnTo>
                <a:lnTo>
                  <a:pt x="1238555" y="1206665"/>
                </a:lnTo>
                <a:close/>
                <a:moveTo>
                  <a:pt x="1307135" y="1343825"/>
                </a:moveTo>
                <a:lnTo>
                  <a:pt x="1307135" y="1376058"/>
                </a:lnTo>
                <a:lnTo>
                  <a:pt x="1274902" y="1376058"/>
                </a:lnTo>
                <a:lnTo>
                  <a:pt x="1274902" y="1408290"/>
                </a:lnTo>
                <a:lnTo>
                  <a:pt x="1307135" y="1408290"/>
                </a:lnTo>
                <a:lnTo>
                  <a:pt x="1307135" y="1440523"/>
                </a:lnTo>
                <a:lnTo>
                  <a:pt x="1339367" y="1440523"/>
                </a:lnTo>
                <a:lnTo>
                  <a:pt x="1339367" y="1408290"/>
                </a:lnTo>
                <a:lnTo>
                  <a:pt x="1371600" y="1408290"/>
                </a:lnTo>
                <a:lnTo>
                  <a:pt x="1371600" y="1376058"/>
                </a:lnTo>
                <a:lnTo>
                  <a:pt x="1339367" y="1376058"/>
                </a:lnTo>
                <a:lnTo>
                  <a:pt x="1339367" y="1343825"/>
                </a:lnTo>
                <a:lnTo>
                  <a:pt x="1307135" y="1343825"/>
                </a:lnTo>
                <a:close/>
                <a:moveTo>
                  <a:pt x="1101395" y="1480985"/>
                </a:moveTo>
                <a:lnTo>
                  <a:pt x="1101395" y="1513218"/>
                </a:lnTo>
                <a:lnTo>
                  <a:pt x="1069162" y="1513218"/>
                </a:lnTo>
                <a:lnTo>
                  <a:pt x="1069162" y="1545450"/>
                </a:lnTo>
                <a:lnTo>
                  <a:pt x="1101395" y="1545450"/>
                </a:lnTo>
                <a:lnTo>
                  <a:pt x="1101395" y="1577683"/>
                </a:lnTo>
                <a:lnTo>
                  <a:pt x="1133627" y="1577683"/>
                </a:lnTo>
                <a:lnTo>
                  <a:pt x="1133627" y="1545450"/>
                </a:lnTo>
                <a:lnTo>
                  <a:pt x="1165860" y="1545450"/>
                </a:lnTo>
                <a:lnTo>
                  <a:pt x="1165860" y="1513218"/>
                </a:lnTo>
                <a:lnTo>
                  <a:pt x="1133627" y="1513218"/>
                </a:lnTo>
                <a:lnTo>
                  <a:pt x="1133627" y="1480985"/>
                </a:lnTo>
                <a:lnTo>
                  <a:pt x="1101395" y="1480985"/>
                </a:lnTo>
                <a:close/>
                <a:moveTo>
                  <a:pt x="759866" y="1622603"/>
                </a:moveTo>
                <a:lnTo>
                  <a:pt x="759866" y="1651749"/>
                </a:lnTo>
                <a:lnTo>
                  <a:pt x="730720" y="1651749"/>
                </a:lnTo>
                <a:lnTo>
                  <a:pt x="730720" y="1681239"/>
                </a:lnTo>
                <a:lnTo>
                  <a:pt x="759866" y="1681239"/>
                </a:lnTo>
                <a:lnTo>
                  <a:pt x="759866" y="1710385"/>
                </a:lnTo>
                <a:lnTo>
                  <a:pt x="789356" y="1710385"/>
                </a:lnTo>
                <a:lnTo>
                  <a:pt x="789356" y="1681239"/>
                </a:lnTo>
                <a:lnTo>
                  <a:pt x="818502" y="1681239"/>
                </a:lnTo>
                <a:lnTo>
                  <a:pt x="818502" y="1651749"/>
                </a:lnTo>
                <a:lnTo>
                  <a:pt x="789356" y="1651749"/>
                </a:lnTo>
                <a:lnTo>
                  <a:pt x="789356" y="1622603"/>
                </a:lnTo>
                <a:lnTo>
                  <a:pt x="759866" y="1622603"/>
                </a:lnTo>
                <a:close/>
                <a:moveTo>
                  <a:pt x="1545107" y="2674963"/>
                </a:moveTo>
                <a:lnTo>
                  <a:pt x="1545107" y="2642730"/>
                </a:lnTo>
                <a:lnTo>
                  <a:pt x="1577340" y="2642730"/>
                </a:lnTo>
                <a:lnTo>
                  <a:pt x="1577340" y="2610498"/>
                </a:lnTo>
                <a:lnTo>
                  <a:pt x="1545107" y="2610498"/>
                </a:lnTo>
                <a:lnTo>
                  <a:pt x="1545107" y="2578265"/>
                </a:lnTo>
                <a:lnTo>
                  <a:pt x="1512875" y="2578265"/>
                </a:lnTo>
                <a:lnTo>
                  <a:pt x="1512875" y="2610498"/>
                </a:lnTo>
                <a:lnTo>
                  <a:pt x="1480642" y="2610498"/>
                </a:lnTo>
                <a:lnTo>
                  <a:pt x="1480642" y="2642730"/>
                </a:lnTo>
                <a:lnTo>
                  <a:pt x="1512875" y="2642730"/>
                </a:lnTo>
                <a:lnTo>
                  <a:pt x="1512875" y="2674963"/>
                </a:lnTo>
                <a:lnTo>
                  <a:pt x="1545107" y="2674963"/>
                </a:lnTo>
                <a:close/>
                <a:moveTo>
                  <a:pt x="2679764" y="1072248"/>
                </a:moveTo>
                <a:lnTo>
                  <a:pt x="2679764" y="1102766"/>
                </a:lnTo>
                <a:lnTo>
                  <a:pt x="2649245" y="1102766"/>
                </a:lnTo>
                <a:lnTo>
                  <a:pt x="2649245" y="1132942"/>
                </a:lnTo>
                <a:lnTo>
                  <a:pt x="2679764" y="1132942"/>
                </a:lnTo>
                <a:lnTo>
                  <a:pt x="2679764" y="1163460"/>
                </a:lnTo>
                <a:lnTo>
                  <a:pt x="2709939" y="1163460"/>
                </a:lnTo>
                <a:lnTo>
                  <a:pt x="2709939" y="1132942"/>
                </a:lnTo>
                <a:lnTo>
                  <a:pt x="2740457" y="1132942"/>
                </a:lnTo>
                <a:lnTo>
                  <a:pt x="2740457" y="1102766"/>
                </a:lnTo>
                <a:lnTo>
                  <a:pt x="2709939" y="1102766"/>
                </a:lnTo>
                <a:lnTo>
                  <a:pt x="2709939" y="1072248"/>
                </a:lnTo>
                <a:lnTo>
                  <a:pt x="2679764" y="1072248"/>
                </a:lnTo>
                <a:close/>
                <a:moveTo>
                  <a:pt x="2748001" y="1208380"/>
                </a:moveTo>
                <a:lnTo>
                  <a:pt x="2748001" y="1239584"/>
                </a:lnTo>
                <a:lnTo>
                  <a:pt x="2716797" y="1239584"/>
                </a:lnTo>
                <a:lnTo>
                  <a:pt x="2716797" y="1270445"/>
                </a:lnTo>
                <a:lnTo>
                  <a:pt x="2748001" y="1270445"/>
                </a:lnTo>
                <a:lnTo>
                  <a:pt x="2748001" y="1301648"/>
                </a:lnTo>
                <a:lnTo>
                  <a:pt x="2778862" y="1301648"/>
                </a:lnTo>
                <a:lnTo>
                  <a:pt x="2778862" y="1270445"/>
                </a:lnTo>
                <a:lnTo>
                  <a:pt x="2810066" y="1270445"/>
                </a:lnTo>
                <a:lnTo>
                  <a:pt x="2810066" y="1239584"/>
                </a:lnTo>
                <a:lnTo>
                  <a:pt x="2778862" y="1239584"/>
                </a:lnTo>
                <a:lnTo>
                  <a:pt x="2778862" y="1208380"/>
                </a:lnTo>
                <a:lnTo>
                  <a:pt x="2748001" y="1208380"/>
                </a:lnTo>
                <a:close/>
                <a:moveTo>
                  <a:pt x="2611526" y="936803"/>
                </a:moveTo>
                <a:lnTo>
                  <a:pt x="2611526" y="965949"/>
                </a:lnTo>
                <a:lnTo>
                  <a:pt x="2582380" y="965949"/>
                </a:lnTo>
                <a:lnTo>
                  <a:pt x="2582380" y="995439"/>
                </a:lnTo>
                <a:lnTo>
                  <a:pt x="2611526" y="995439"/>
                </a:lnTo>
                <a:lnTo>
                  <a:pt x="2611526" y="1024585"/>
                </a:lnTo>
                <a:lnTo>
                  <a:pt x="2641016" y="1024585"/>
                </a:lnTo>
                <a:lnTo>
                  <a:pt x="2641016" y="995439"/>
                </a:lnTo>
                <a:lnTo>
                  <a:pt x="2670163" y="995439"/>
                </a:lnTo>
                <a:lnTo>
                  <a:pt x="2670163" y="965949"/>
                </a:lnTo>
                <a:lnTo>
                  <a:pt x="2641016" y="965949"/>
                </a:lnTo>
                <a:lnTo>
                  <a:pt x="2641016" y="936803"/>
                </a:lnTo>
                <a:lnTo>
                  <a:pt x="2611526" y="936803"/>
                </a:lnTo>
                <a:close/>
                <a:moveTo>
                  <a:pt x="2473681" y="934745"/>
                </a:moveTo>
                <a:lnTo>
                  <a:pt x="2473681" y="965264"/>
                </a:lnTo>
                <a:lnTo>
                  <a:pt x="2443163" y="965264"/>
                </a:lnTo>
                <a:lnTo>
                  <a:pt x="2443163" y="996125"/>
                </a:lnTo>
                <a:lnTo>
                  <a:pt x="2473681" y="996125"/>
                </a:lnTo>
                <a:lnTo>
                  <a:pt x="2473681" y="1026643"/>
                </a:lnTo>
                <a:lnTo>
                  <a:pt x="2504542" y="1026643"/>
                </a:lnTo>
                <a:lnTo>
                  <a:pt x="2504542" y="996125"/>
                </a:lnTo>
                <a:lnTo>
                  <a:pt x="2535060" y="996125"/>
                </a:lnTo>
                <a:lnTo>
                  <a:pt x="2535060" y="965264"/>
                </a:lnTo>
                <a:lnTo>
                  <a:pt x="2504542" y="965264"/>
                </a:lnTo>
                <a:lnTo>
                  <a:pt x="2504542" y="934745"/>
                </a:lnTo>
                <a:lnTo>
                  <a:pt x="2473681" y="934745"/>
                </a:lnTo>
                <a:close/>
                <a:moveTo>
                  <a:pt x="2404415" y="1069505"/>
                </a:moveTo>
                <a:lnTo>
                  <a:pt x="2404415" y="1101738"/>
                </a:lnTo>
                <a:lnTo>
                  <a:pt x="2372182" y="1101738"/>
                </a:lnTo>
                <a:lnTo>
                  <a:pt x="2372182" y="1133970"/>
                </a:lnTo>
                <a:lnTo>
                  <a:pt x="2404415" y="1133970"/>
                </a:lnTo>
                <a:lnTo>
                  <a:pt x="2404415" y="1166203"/>
                </a:lnTo>
                <a:lnTo>
                  <a:pt x="2436647" y="1166203"/>
                </a:lnTo>
                <a:lnTo>
                  <a:pt x="2436647" y="1133970"/>
                </a:lnTo>
                <a:lnTo>
                  <a:pt x="2468880" y="1133970"/>
                </a:lnTo>
                <a:lnTo>
                  <a:pt x="2468880" y="1101738"/>
                </a:lnTo>
                <a:lnTo>
                  <a:pt x="2436647" y="1101738"/>
                </a:lnTo>
                <a:lnTo>
                  <a:pt x="2436647" y="1069505"/>
                </a:lnTo>
                <a:lnTo>
                  <a:pt x="2404415" y="1069505"/>
                </a:lnTo>
                <a:close/>
                <a:moveTo>
                  <a:pt x="2541918" y="1070534"/>
                </a:moveTo>
                <a:lnTo>
                  <a:pt x="2541918" y="1102081"/>
                </a:lnTo>
                <a:lnTo>
                  <a:pt x="2510371" y="1102081"/>
                </a:lnTo>
                <a:lnTo>
                  <a:pt x="2510371" y="1133627"/>
                </a:lnTo>
                <a:lnTo>
                  <a:pt x="2541918" y="1133627"/>
                </a:lnTo>
                <a:lnTo>
                  <a:pt x="2541918" y="1165174"/>
                </a:lnTo>
                <a:lnTo>
                  <a:pt x="2573465" y="1165174"/>
                </a:lnTo>
                <a:lnTo>
                  <a:pt x="2573465" y="1133627"/>
                </a:lnTo>
                <a:lnTo>
                  <a:pt x="2605012" y="1133627"/>
                </a:lnTo>
                <a:lnTo>
                  <a:pt x="2605012" y="1102081"/>
                </a:lnTo>
                <a:lnTo>
                  <a:pt x="2573465" y="1102081"/>
                </a:lnTo>
                <a:lnTo>
                  <a:pt x="2573465" y="1070534"/>
                </a:lnTo>
                <a:lnTo>
                  <a:pt x="2541918" y="1070534"/>
                </a:lnTo>
                <a:close/>
                <a:moveTo>
                  <a:pt x="2954426" y="1347597"/>
                </a:moveTo>
                <a:lnTo>
                  <a:pt x="2954426" y="1377429"/>
                </a:lnTo>
                <a:lnTo>
                  <a:pt x="2924594" y="1377429"/>
                </a:lnTo>
                <a:lnTo>
                  <a:pt x="2924594" y="1406919"/>
                </a:lnTo>
                <a:lnTo>
                  <a:pt x="2954426" y="1406919"/>
                </a:lnTo>
                <a:lnTo>
                  <a:pt x="2954426" y="1436751"/>
                </a:lnTo>
                <a:lnTo>
                  <a:pt x="2983916" y="1436751"/>
                </a:lnTo>
                <a:lnTo>
                  <a:pt x="2983916" y="1406919"/>
                </a:lnTo>
                <a:lnTo>
                  <a:pt x="3013748" y="1406919"/>
                </a:lnTo>
                <a:lnTo>
                  <a:pt x="3013748" y="1377429"/>
                </a:lnTo>
                <a:lnTo>
                  <a:pt x="2983916" y="1377429"/>
                </a:lnTo>
                <a:lnTo>
                  <a:pt x="2983916" y="1347597"/>
                </a:lnTo>
                <a:lnTo>
                  <a:pt x="2954426" y="1347597"/>
                </a:lnTo>
                <a:close/>
                <a:moveTo>
                  <a:pt x="3023006" y="1485100"/>
                </a:moveTo>
                <a:lnTo>
                  <a:pt x="3023006" y="1514589"/>
                </a:lnTo>
                <a:lnTo>
                  <a:pt x="2993517" y="1514589"/>
                </a:lnTo>
                <a:lnTo>
                  <a:pt x="2993517" y="1544079"/>
                </a:lnTo>
                <a:lnTo>
                  <a:pt x="3023006" y="1544079"/>
                </a:lnTo>
                <a:lnTo>
                  <a:pt x="3023006" y="1573568"/>
                </a:lnTo>
                <a:lnTo>
                  <a:pt x="3052496" y="1573568"/>
                </a:lnTo>
                <a:lnTo>
                  <a:pt x="3052496" y="1544079"/>
                </a:lnTo>
                <a:lnTo>
                  <a:pt x="3081985" y="1544079"/>
                </a:lnTo>
                <a:lnTo>
                  <a:pt x="3081985" y="1514589"/>
                </a:lnTo>
                <a:lnTo>
                  <a:pt x="3052496" y="1514589"/>
                </a:lnTo>
                <a:lnTo>
                  <a:pt x="3052496" y="1485100"/>
                </a:lnTo>
                <a:lnTo>
                  <a:pt x="3023006" y="1485100"/>
                </a:lnTo>
                <a:close/>
                <a:moveTo>
                  <a:pt x="2817610" y="1074649"/>
                </a:moveTo>
                <a:lnTo>
                  <a:pt x="2817610" y="1103452"/>
                </a:lnTo>
                <a:lnTo>
                  <a:pt x="2788806" y="1103452"/>
                </a:lnTo>
                <a:lnTo>
                  <a:pt x="2788806" y="1132256"/>
                </a:lnTo>
                <a:lnTo>
                  <a:pt x="2817610" y="1132256"/>
                </a:lnTo>
                <a:lnTo>
                  <a:pt x="2817610" y="1161059"/>
                </a:lnTo>
                <a:lnTo>
                  <a:pt x="2846413" y="1161059"/>
                </a:lnTo>
                <a:lnTo>
                  <a:pt x="2846413" y="1132256"/>
                </a:lnTo>
                <a:lnTo>
                  <a:pt x="2875217" y="1132256"/>
                </a:lnTo>
                <a:lnTo>
                  <a:pt x="2875217" y="1103452"/>
                </a:lnTo>
                <a:lnTo>
                  <a:pt x="2846413" y="1103452"/>
                </a:lnTo>
                <a:lnTo>
                  <a:pt x="2846413" y="1074649"/>
                </a:lnTo>
                <a:lnTo>
                  <a:pt x="2817610" y="1074649"/>
                </a:lnTo>
                <a:close/>
                <a:moveTo>
                  <a:pt x="2885846" y="1211123"/>
                </a:moveTo>
                <a:lnTo>
                  <a:pt x="2885846" y="1240269"/>
                </a:lnTo>
                <a:lnTo>
                  <a:pt x="2856700" y="1240269"/>
                </a:lnTo>
                <a:lnTo>
                  <a:pt x="2856700" y="1269759"/>
                </a:lnTo>
                <a:lnTo>
                  <a:pt x="2885846" y="1269759"/>
                </a:lnTo>
                <a:lnTo>
                  <a:pt x="2885846" y="1298905"/>
                </a:lnTo>
                <a:lnTo>
                  <a:pt x="2915336" y="1298905"/>
                </a:lnTo>
                <a:lnTo>
                  <a:pt x="2915336" y="1269759"/>
                </a:lnTo>
                <a:lnTo>
                  <a:pt x="2944483" y="1269759"/>
                </a:lnTo>
                <a:lnTo>
                  <a:pt x="2944483" y="1240269"/>
                </a:lnTo>
                <a:lnTo>
                  <a:pt x="2915336" y="1240269"/>
                </a:lnTo>
                <a:lnTo>
                  <a:pt x="2915336" y="1211123"/>
                </a:lnTo>
                <a:lnTo>
                  <a:pt x="2885846" y="1211123"/>
                </a:lnTo>
                <a:close/>
                <a:moveTo>
                  <a:pt x="1856461" y="797585"/>
                </a:moveTo>
                <a:lnTo>
                  <a:pt x="1856461" y="828104"/>
                </a:lnTo>
                <a:lnTo>
                  <a:pt x="1825942" y="828104"/>
                </a:lnTo>
                <a:lnTo>
                  <a:pt x="1825942" y="858965"/>
                </a:lnTo>
                <a:lnTo>
                  <a:pt x="1856461" y="858965"/>
                </a:lnTo>
                <a:lnTo>
                  <a:pt x="1856461" y="889483"/>
                </a:lnTo>
                <a:lnTo>
                  <a:pt x="1887322" y="889483"/>
                </a:lnTo>
                <a:lnTo>
                  <a:pt x="1887322" y="858965"/>
                </a:lnTo>
                <a:lnTo>
                  <a:pt x="1917840" y="858965"/>
                </a:lnTo>
                <a:lnTo>
                  <a:pt x="1917840" y="828104"/>
                </a:lnTo>
                <a:lnTo>
                  <a:pt x="1887322" y="828104"/>
                </a:lnTo>
                <a:lnTo>
                  <a:pt x="1887322" y="797585"/>
                </a:lnTo>
                <a:lnTo>
                  <a:pt x="1856461" y="797585"/>
                </a:lnTo>
                <a:close/>
                <a:moveTo>
                  <a:pt x="1993621" y="797585"/>
                </a:moveTo>
                <a:lnTo>
                  <a:pt x="1993621" y="828104"/>
                </a:lnTo>
                <a:lnTo>
                  <a:pt x="1963102" y="828104"/>
                </a:lnTo>
                <a:lnTo>
                  <a:pt x="1963102" y="858965"/>
                </a:lnTo>
                <a:lnTo>
                  <a:pt x="1993621" y="858965"/>
                </a:lnTo>
                <a:lnTo>
                  <a:pt x="1993621" y="889483"/>
                </a:lnTo>
                <a:lnTo>
                  <a:pt x="2024482" y="889483"/>
                </a:lnTo>
                <a:lnTo>
                  <a:pt x="2024482" y="858965"/>
                </a:lnTo>
                <a:lnTo>
                  <a:pt x="2055000" y="858965"/>
                </a:lnTo>
                <a:lnTo>
                  <a:pt x="2055000" y="828104"/>
                </a:lnTo>
                <a:lnTo>
                  <a:pt x="2024482" y="828104"/>
                </a:lnTo>
                <a:lnTo>
                  <a:pt x="2024482" y="797585"/>
                </a:lnTo>
                <a:lnTo>
                  <a:pt x="1993621" y="797585"/>
                </a:lnTo>
                <a:close/>
                <a:moveTo>
                  <a:pt x="1924355" y="932345"/>
                </a:moveTo>
                <a:lnTo>
                  <a:pt x="1924355" y="964578"/>
                </a:lnTo>
                <a:lnTo>
                  <a:pt x="1892122" y="964578"/>
                </a:lnTo>
                <a:lnTo>
                  <a:pt x="1892122" y="996810"/>
                </a:lnTo>
                <a:lnTo>
                  <a:pt x="1924355" y="996810"/>
                </a:lnTo>
                <a:lnTo>
                  <a:pt x="1924355" y="1029043"/>
                </a:lnTo>
                <a:lnTo>
                  <a:pt x="1956587" y="1029043"/>
                </a:lnTo>
                <a:lnTo>
                  <a:pt x="1956587" y="996810"/>
                </a:lnTo>
                <a:lnTo>
                  <a:pt x="1988820" y="996810"/>
                </a:lnTo>
                <a:lnTo>
                  <a:pt x="1988820" y="964578"/>
                </a:lnTo>
                <a:lnTo>
                  <a:pt x="1956587" y="964578"/>
                </a:lnTo>
                <a:lnTo>
                  <a:pt x="1956587" y="932345"/>
                </a:lnTo>
                <a:lnTo>
                  <a:pt x="1924355" y="932345"/>
                </a:lnTo>
                <a:close/>
                <a:moveTo>
                  <a:pt x="2336178" y="933717"/>
                </a:moveTo>
                <a:lnTo>
                  <a:pt x="2336178" y="964921"/>
                </a:lnTo>
                <a:lnTo>
                  <a:pt x="2304974" y="964921"/>
                </a:lnTo>
                <a:lnTo>
                  <a:pt x="2304974" y="996467"/>
                </a:lnTo>
                <a:lnTo>
                  <a:pt x="2336178" y="996467"/>
                </a:lnTo>
                <a:lnTo>
                  <a:pt x="2336178" y="1027671"/>
                </a:lnTo>
                <a:lnTo>
                  <a:pt x="2367725" y="1027671"/>
                </a:lnTo>
                <a:lnTo>
                  <a:pt x="2367725" y="996467"/>
                </a:lnTo>
                <a:lnTo>
                  <a:pt x="2398928" y="996467"/>
                </a:lnTo>
                <a:lnTo>
                  <a:pt x="2398928" y="964921"/>
                </a:lnTo>
                <a:lnTo>
                  <a:pt x="2367725" y="964921"/>
                </a:lnTo>
                <a:lnTo>
                  <a:pt x="2367725" y="933717"/>
                </a:lnTo>
                <a:lnTo>
                  <a:pt x="2336178" y="933717"/>
                </a:lnTo>
                <a:close/>
                <a:moveTo>
                  <a:pt x="1787195" y="932345"/>
                </a:moveTo>
                <a:lnTo>
                  <a:pt x="1787195" y="964578"/>
                </a:lnTo>
                <a:lnTo>
                  <a:pt x="1754962" y="964578"/>
                </a:lnTo>
                <a:lnTo>
                  <a:pt x="1754962" y="996810"/>
                </a:lnTo>
                <a:lnTo>
                  <a:pt x="1787195" y="996810"/>
                </a:lnTo>
                <a:lnTo>
                  <a:pt x="1787195" y="1029043"/>
                </a:lnTo>
                <a:lnTo>
                  <a:pt x="1819427" y="1029043"/>
                </a:lnTo>
                <a:lnTo>
                  <a:pt x="1819427" y="996810"/>
                </a:lnTo>
                <a:lnTo>
                  <a:pt x="1851660" y="996810"/>
                </a:lnTo>
                <a:lnTo>
                  <a:pt x="1851660" y="964578"/>
                </a:lnTo>
                <a:lnTo>
                  <a:pt x="1819427" y="964578"/>
                </a:lnTo>
                <a:lnTo>
                  <a:pt x="1819427" y="932345"/>
                </a:lnTo>
                <a:lnTo>
                  <a:pt x="1787195" y="932345"/>
                </a:lnTo>
                <a:close/>
                <a:moveTo>
                  <a:pt x="3092615" y="1350683"/>
                </a:moveTo>
                <a:lnTo>
                  <a:pt x="3092615" y="1378458"/>
                </a:lnTo>
                <a:lnTo>
                  <a:pt x="3064840" y="1378458"/>
                </a:lnTo>
                <a:lnTo>
                  <a:pt x="3064840" y="1405890"/>
                </a:lnTo>
                <a:lnTo>
                  <a:pt x="3092615" y="1405890"/>
                </a:lnTo>
                <a:lnTo>
                  <a:pt x="3092615" y="1433665"/>
                </a:lnTo>
                <a:lnTo>
                  <a:pt x="3120047" y="1433665"/>
                </a:lnTo>
                <a:lnTo>
                  <a:pt x="3120047" y="1405890"/>
                </a:lnTo>
                <a:lnTo>
                  <a:pt x="3147822" y="1405890"/>
                </a:lnTo>
                <a:lnTo>
                  <a:pt x="3147822" y="1378458"/>
                </a:lnTo>
                <a:lnTo>
                  <a:pt x="3120047" y="1378458"/>
                </a:lnTo>
                <a:lnTo>
                  <a:pt x="3120047" y="1350683"/>
                </a:lnTo>
                <a:lnTo>
                  <a:pt x="3092615" y="1350683"/>
                </a:lnTo>
                <a:close/>
                <a:moveTo>
                  <a:pt x="2061515" y="932345"/>
                </a:moveTo>
                <a:lnTo>
                  <a:pt x="2061515" y="964578"/>
                </a:lnTo>
                <a:lnTo>
                  <a:pt x="2029282" y="964578"/>
                </a:lnTo>
                <a:lnTo>
                  <a:pt x="2029282" y="996810"/>
                </a:lnTo>
                <a:lnTo>
                  <a:pt x="2061515" y="996810"/>
                </a:lnTo>
                <a:lnTo>
                  <a:pt x="2061515" y="1029043"/>
                </a:lnTo>
                <a:lnTo>
                  <a:pt x="2093747" y="1029043"/>
                </a:lnTo>
                <a:lnTo>
                  <a:pt x="2093747" y="996810"/>
                </a:lnTo>
                <a:lnTo>
                  <a:pt x="2125980" y="996810"/>
                </a:lnTo>
                <a:lnTo>
                  <a:pt x="2125980" y="964578"/>
                </a:lnTo>
                <a:lnTo>
                  <a:pt x="2093747" y="964578"/>
                </a:lnTo>
                <a:lnTo>
                  <a:pt x="2093747" y="932345"/>
                </a:lnTo>
                <a:lnTo>
                  <a:pt x="2061515" y="932345"/>
                </a:lnTo>
                <a:close/>
                <a:moveTo>
                  <a:pt x="2268284" y="798614"/>
                </a:moveTo>
                <a:lnTo>
                  <a:pt x="2268284" y="828446"/>
                </a:lnTo>
                <a:lnTo>
                  <a:pt x="2238451" y="828446"/>
                </a:lnTo>
                <a:lnTo>
                  <a:pt x="2238451" y="858622"/>
                </a:lnTo>
                <a:lnTo>
                  <a:pt x="2268284" y="858622"/>
                </a:lnTo>
                <a:lnTo>
                  <a:pt x="2268284" y="888454"/>
                </a:lnTo>
                <a:lnTo>
                  <a:pt x="2298459" y="888454"/>
                </a:lnTo>
                <a:lnTo>
                  <a:pt x="2298459" y="858622"/>
                </a:lnTo>
                <a:lnTo>
                  <a:pt x="2328291" y="858622"/>
                </a:lnTo>
                <a:lnTo>
                  <a:pt x="2328291" y="828446"/>
                </a:lnTo>
                <a:lnTo>
                  <a:pt x="2298459" y="828446"/>
                </a:lnTo>
                <a:lnTo>
                  <a:pt x="2298459" y="798614"/>
                </a:lnTo>
                <a:lnTo>
                  <a:pt x="2268284" y="798614"/>
                </a:lnTo>
                <a:close/>
                <a:moveTo>
                  <a:pt x="2198675" y="932688"/>
                </a:moveTo>
                <a:lnTo>
                  <a:pt x="2198675" y="964578"/>
                </a:lnTo>
                <a:lnTo>
                  <a:pt x="2166785" y="964578"/>
                </a:lnTo>
                <a:lnTo>
                  <a:pt x="2166785" y="996810"/>
                </a:lnTo>
                <a:lnTo>
                  <a:pt x="2198675" y="996810"/>
                </a:lnTo>
                <a:lnTo>
                  <a:pt x="2198675" y="1028700"/>
                </a:lnTo>
                <a:lnTo>
                  <a:pt x="2230907" y="1028700"/>
                </a:lnTo>
                <a:lnTo>
                  <a:pt x="2230907" y="996810"/>
                </a:lnTo>
                <a:lnTo>
                  <a:pt x="2262797" y="996810"/>
                </a:lnTo>
                <a:lnTo>
                  <a:pt x="2262797" y="964578"/>
                </a:lnTo>
                <a:lnTo>
                  <a:pt x="2230907" y="964578"/>
                </a:lnTo>
                <a:lnTo>
                  <a:pt x="2230907" y="932688"/>
                </a:lnTo>
                <a:lnTo>
                  <a:pt x="2198675" y="932688"/>
                </a:lnTo>
                <a:close/>
                <a:moveTo>
                  <a:pt x="2131124" y="797928"/>
                </a:moveTo>
                <a:lnTo>
                  <a:pt x="2131124" y="828446"/>
                </a:lnTo>
                <a:lnTo>
                  <a:pt x="2100605" y="828446"/>
                </a:lnTo>
                <a:lnTo>
                  <a:pt x="2100605" y="858622"/>
                </a:lnTo>
                <a:lnTo>
                  <a:pt x="2131124" y="858622"/>
                </a:lnTo>
                <a:lnTo>
                  <a:pt x="2131124" y="889140"/>
                </a:lnTo>
                <a:lnTo>
                  <a:pt x="2161299" y="889140"/>
                </a:lnTo>
                <a:lnTo>
                  <a:pt x="2161299" y="858622"/>
                </a:lnTo>
                <a:lnTo>
                  <a:pt x="2191817" y="858622"/>
                </a:lnTo>
                <a:lnTo>
                  <a:pt x="2191817" y="828446"/>
                </a:lnTo>
                <a:lnTo>
                  <a:pt x="2161299" y="828446"/>
                </a:lnTo>
                <a:lnTo>
                  <a:pt x="2161299" y="797928"/>
                </a:lnTo>
                <a:lnTo>
                  <a:pt x="2131124" y="797928"/>
                </a:lnTo>
                <a:close/>
                <a:moveTo>
                  <a:pt x="2847785" y="2536431"/>
                </a:moveTo>
                <a:lnTo>
                  <a:pt x="2847785" y="2505227"/>
                </a:lnTo>
                <a:lnTo>
                  <a:pt x="2878988" y="2505227"/>
                </a:lnTo>
                <a:lnTo>
                  <a:pt x="2878988" y="2473681"/>
                </a:lnTo>
                <a:lnTo>
                  <a:pt x="2847785" y="2473681"/>
                </a:lnTo>
                <a:lnTo>
                  <a:pt x="2847785" y="2442477"/>
                </a:lnTo>
                <a:lnTo>
                  <a:pt x="2816238" y="2442477"/>
                </a:lnTo>
                <a:lnTo>
                  <a:pt x="2816238" y="2473681"/>
                </a:lnTo>
                <a:lnTo>
                  <a:pt x="2785034" y="2473681"/>
                </a:lnTo>
                <a:lnTo>
                  <a:pt x="2785034" y="2505227"/>
                </a:lnTo>
                <a:lnTo>
                  <a:pt x="2816238" y="2505227"/>
                </a:lnTo>
                <a:lnTo>
                  <a:pt x="2816238" y="2536431"/>
                </a:lnTo>
                <a:lnTo>
                  <a:pt x="2847785" y="2536431"/>
                </a:lnTo>
                <a:close/>
                <a:moveTo>
                  <a:pt x="2710967" y="2537803"/>
                </a:moveTo>
                <a:lnTo>
                  <a:pt x="2710967" y="2505570"/>
                </a:lnTo>
                <a:lnTo>
                  <a:pt x="2743200" y="2505570"/>
                </a:lnTo>
                <a:lnTo>
                  <a:pt x="2743200" y="2473338"/>
                </a:lnTo>
                <a:lnTo>
                  <a:pt x="2710967" y="2473338"/>
                </a:lnTo>
                <a:lnTo>
                  <a:pt x="2710967" y="2441105"/>
                </a:lnTo>
                <a:lnTo>
                  <a:pt x="2678735" y="2441105"/>
                </a:lnTo>
                <a:lnTo>
                  <a:pt x="2678735" y="2473338"/>
                </a:lnTo>
                <a:lnTo>
                  <a:pt x="2646502" y="2473338"/>
                </a:lnTo>
                <a:lnTo>
                  <a:pt x="2646502" y="2505570"/>
                </a:lnTo>
                <a:lnTo>
                  <a:pt x="2678735" y="2505570"/>
                </a:lnTo>
                <a:lnTo>
                  <a:pt x="2678735" y="2537803"/>
                </a:lnTo>
                <a:lnTo>
                  <a:pt x="2710967" y="2537803"/>
                </a:lnTo>
                <a:close/>
                <a:moveTo>
                  <a:pt x="2368067" y="2674963"/>
                </a:moveTo>
                <a:lnTo>
                  <a:pt x="2368067" y="2642730"/>
                </a:lnTo>
                <a:lnTo>
                  <a:pt x="2400300" y="2642730"/>
                </a:lnTo>
                <a:lnTo>
                  <a:pt x="2400300" y="2610498"/>
                </a:lnTo>
                <a:lnTo>
                  <a:pt x="2368067" y="2610498"/>
                </a:lnTo>
                <a:lnTo>
                  <a:pt x="2368067" y="2578265"/>
                </a:lnTo>
                <a:lnTo>
                  <a:pt x="2335835" y="2578265"/>
                </a:lnTo>
                <a:lnTo>
                  <a:pt x="2335835" y="2610498"/>
                </a:lnTo>
                <a:lnTo>
                  <a:pt x="2303602" y="2610498"/>
                </a:lnTo>
                <a:lnTo>
                  <a:pt x="2303602" y="2642730"/>
                </a:lnTo>
                <a:lnTo>
                  <a:pt x="2335835" y="2642730"/>
                </a:lnTo>
                <a:lnTo>
                  <a:pt x="2335835" y="2674963"/>
                </a:lnTo>
                <a:lnTo>
                  <a:pt x="2368067" y="2674963"/>
                </a:lnTo>
                <a:close/>
                <a:moveTo>
                  <a:pt x="2505227" y="2674963"/>
                </a:moveTo>
                <a:lnTo>
                  <a:pt x="2505227" y="2642730"/>
                </a:lnTo>
                <a:lnTo>
                  <a:pt x="2537460" y="2642730"/>
                </a:lnTo>
                <a:lnTo>
                  <a:pt x="2537460" y="2610498"/>
                </a:lnTo>
                <a:lnTo>
                  <a:pt x="2505227" y="2610498"/>
                </a:lnTo>
                <a:lnTo>
                  <a:pt x="2505227" y="2578265"/>
                </a:lnTo>
                <a:lnTo>
                  <a:pt x="2472995" y="2578265"/>
                </a:lnTo>
                <a:lnTo>
                  <a:pt x="2472995" y="2610498"/>
                </a:lnTo>
                <a:lnTo>
                  <a:pt x="2440762" y="2610498"/>
                </a:lnTo>
                <a:lnTo>
                  <a:pt x="2440762" y="2642730"/>
                </a:lnTo>
                <a:lnTo>
                  <a:pt x="2472995" y="2642730"/>
                </a:lnTo>
                <a:lnTo>
                  <a:pt x="2472995" y="2674963"/>
                </a:lnTo>
                <a:lnTo>
                  <a:pt x="2505227" y="2674963"/>
                </a:lnTo>
                <a:close/>
                <a:moveTo>
                  <a:pt x="2642387" y="2674963"/>
                </a:moveTo>
                <a:lnTo>
                  <a:pt x="2642387" y="2642730"/>
                </a:lnTo>
                <a:lnTo>
                  <a:pt x="2674620" y="2642730"/>
                </a:lnTo>
                <a:lnTo>
                  <a:pt x="2674620" y="2610498"/>
                </a:lnTo>
                <a:lnTo>
                  <a:pt x="2642387" y="2610498"/>
                </a:lnTo>
                <a:lnTo>
                  <a:pt x="2642387" y="2578265"/>
                </a:lnTo>
                <a:lnTo>
                  <a:pt x="2610155" y="2578265"/>
                </a:lnTo>
                <a:lnTo>
                  <a:pt x="2610155" y="2610498"/>
                </a:lnTo>
                <a:lnTo>
                  <a:pt x="2577922" y="2610498"/>
                </a:lnTo>
                <a:lnTo>
                  <a:pt x="2577922" y="2642730"/>
                </a:lnTo>
                <a:lnTo>
                  <a:pt x="2610155" y="2642730"/>
                </a:lnTo>
                <a:lnTo>
                  <a:pt x="2610155" y="2674963"/>
                </a:lnTo>
                <a:lnTo>
                  <a:pt x="2642387" y="2674963"/>
                </a:lnTo>
                <a:close/>
                <a:moveTo>
                  <a:pt x="2573807" y="2537803"/>
                </a:moveTo>
                <a:lnTo>
                  <a:pt x="2573807" y="2505570"/>
                </a:lnTo>
                <a:lnTo>
                  <a:pt x="2606040" y="2505570"/>
                </a:lnTo>
                <a:lnTo>
                  <a:pt x="2606040" y="2473338"/>
                </a:lnTo>
                <a:lnTo>
                  <a:pt x="2573807" y="2473338"/>
                </a:lnTo>
                <a:lnTo>
                  <a:pt x="2573807" y="2441105"/>
                </a:lnTo>
                <a:lnTo>
                  <a:pt x="2541575" y="2441105"/>
                </a:lnTo>
                <a:lnTo>
                  <a:pt x="2541575" y="2473338"/>
                </a:lnTo>
                <a:lnTo>
                  <a:pt x="2509342" y="2473338"/>
                </a:lnTo>
                <a:lnTo>
                  <a:pt x="2509342" y="2505570"/>
                </a:lnTo>
                <a:lnTo>
                  <a:pt x="2541575" y="2505570"/>
                </a:lnTo>
                <a:lnTo>
                  <a:pt x="2541575" y="2537803"/>
                </a:lnTo>
                <a:lnTo>
                  <a:pt x="2573807" y="2537803"/>
                </a:lnTo>
                <a:close/>
                <a:moveTo>
                  <a:pt x="2436647" y="2812123"/>
                </a:moveTo>
                <a:lnTo>
                  <a:pt x="2436647" y="2779890"/>
                </a:lnTo>
                <a:lnTo>
                  <a:pt x="2468880" y="2779890"/>
                </a:lnTo>
                <a:lnTo>
                  <a:pt x="2468880" y="2747658"/>
                </a:lnTo>
                <a:lnTo>
                  <a:pt x="2436647" y="2747658"/>
                </a:lnTo>
                <a:lnTo>
                  <a:pt x="2436647" y="2715425"/>
                </a:lnTo>
                <a:lnTo>
                  <a:pt x="2404415" y="2715425"/>
                </a:lnTo>
                <a:lnTo>
                  <a:pt x="2404415" y="2747658"/>
                </a:lnTo>
                <a:lnTo>
                  <a:pt x="2372182" y="2747658"/>
                </a:lnTo>
                <a:lnTo>
                  <a:pt x="2372182" y="2779890"/>
                </a:lnTo>
                <a:lnTo>
                  <a:pt x="2404415" y="2779890"/>
                </a:lnTo>
                <a:lnTo>
                  <a:pt x="2404415" y="2812123"/>
                </a:lnTo>
                <a:lnTo>
                  <a:pt x="2436647" y="2812123"/>
                </a:lnTo>
                <a:close/>
                <a:moveTo>
                  <a:pt x="2162327" y="2812123"/>
                </a:moveTo>
                <a:lnTo>
                  <a:pt x="2162327" y="2779890"/>
                </a:lnTo>
                <a:lnTo>
                  <a:pt x="2194560" y="2779890"/>
                </a:lnTo>
                <a:lnTo>
                  <a:pt x="2194560" y="2747658"/>
                </a:lnTo>
                <a:lnTo>
                  <a:pt x="2162327" y="2747658"/>
                </a:lnTo>
                <a:lnTo>
                  <a:pt x="2162327" y="2715425"/>
                </a:lnTo>
                <a:lnTo>
                  <a:pt x="2130095" y="2715425"/>
                </a:lnTo>
                <a:lnTo>
                  <a:pt x="2130095" y="2747658"/>
                </a:lnTo>
                <a:lnTo>
                  <a:pt x="2097862" y="2747658"/>
                </a:lnTo>
                <a:lnTo>
                  <a:pt x="2097862" y="2779890"/>
                </a:lnTo>
                <a:lnTo>
                  <a:pt x="2130095" y="2779890"/>
                </a:lnTo>
                <a:lnTo>
                  <a:pt x="2130095" y="2812123"/>
                </a:lnTo>
                <a:lnTo>
                  <a:pt x="2162327" y="2812123"/>
                </a:lnTo>
                <a:close/>
                <a:moveTo>
                  <a:pt x="3161195" y="1488186"/>
                </a:moveTo>
                <a:lnTo>
                  <a:pt x="3161195" y="1515618"/>
                </a:lnTo>
                <a:lnTo>
                  <a:pt x="3133763" y="1515618"/>
                </a:lnTo>
                <a:lnTo>
                  <a:pt x="3133763" y="1543050"/>
                </a:lnTo>
                <a:lnTo>
                  <a:pt x="3161195" y="1543050"/>
                </a:lnTo>
                <a:lnTo>
                  <a:pt x="3161195" y="1570482"/>
                </a:lnTo>
                <a:lnTo>
                  <a:pt x="3188627" y="1570482"/>
                </a:lnTo>
                <a:lnTo>
                  <a:pt x="3188627" y="1543050"/>
                </a:lnTo>
                <a:lnTo>
                  <a:pt x="3216059" y="1543050"/>
                </a:lnTo>
                <a:lnTo>
                  <a:pt x="3216059" y="1515618"/>
                </a:lnTo>
                <a:lnTo>
                  <a:pt x="3188627" y="1515618"/>
                </a:lnTo>
                <a:lnTo>
                  <a:pt x="3188627" y="1488186"/>
                </a:lnTo>
                <a:lnTo>
                  <a:pt x="3161195" y="1488186"/>
                </a:lnTo>
                <a:close/>
                <a:moveTo>
                  <a:pt x="2093747" y="2674963"/>
                </a:moveTo>
                <a:lnTo>
                  <a:pt x="2093747" y="2642730"/>
                </a:lnTo>
                <a:lnTo>
                  <a:pt x="2125980" y="2642730"/>
                </a:lnTo>
                <a:lnTo>
                  <a:pt x="2125980" y="2610498"/>
                </a:lnTo>
                <a:lnTo>
                  <a:pt x="2093747" y="2610498"/>
                </a:lnTo>
                <a:lnTo>
                  <a:pt x="2093747" y="2578265"/>
                </a:lnTo>
                <a:lnTo>
                  <a:pt x="2061515" y="2578265"/>
                </a:lnTo>
                <a:lnTo>
                  <a:pt x="2061515" y="2610498"/>
                </a:lnTo>
                <a:lnTo>
                  <a:pt x="2029282" y="2610498"/>
                </a:lnTo>
                <a:lnTo>
                  <a:pt x="2029282" y="2642730"/>
                </a:lnTo>
                <a:lnTo>
                  <a:pt x="2061515" y="2642730"/>
                </a:lnTo>
                <a:lnTo>
                  <a:pt x="2061515" y="2674963"/>
                </a:lnTo>
                <a:lnTo>
                  <a:pt x="2093747" y="2674963"/>
                </a:lnTo>
                <a:close/>
                <a:moveTo>
                  <a:pt x="2230907" y="2674963"/>
                </a:moveTo>
                <a:lnTo>
                  <a:pt x="2230907" y="2642730"/>
                </a:lnTo>
                <a:lnTo>
                  <a:pt x="2263140" y="2642730"/>
                </a:lnTo>
                <a:lnTo>
                  <a:pt x="2263140" y="2610498"/>
                </a:lnTo>
                <a:lnTo>
                  <a:pt x="2230907" y="2610498"/>
                </a:lnTo>
                <a:lnTo>
                  <a:pt x="2230907" y="2578265"/>
                </a:lnTo>
                <a:lnTo>
                  <a:pt x="2198675" y="2578265"/>
                </a:lnTo>
                <a:lnTo>
                  <a:pt x="2198675" y="2610498"/>
                </a:lnTo>
                <a:lnTo>
                  <a:pt x="2166442" y="2610498"/>
                </a:lnTo>
                <a:lnTo>
                  <a:pt x="2166442" y="2642730"/>
                </a:lnTo>
                <a:lnTo>
                  <a:pt x="2198675" y="2642730"/>
                </a:lnTo>
                <a:lnTo>
                  <a:pt x="2198675" y="2674963"/>
                </a:lnTo>
                <a:lnTo>
                  <a:pt x="2230907" y="2674963"/>
                </a:lnTo>
                <a:close/>
                <a:moveTo>
                  <a:pt x="2299487" y="2812123"/>
                </a:moveTo>
                <a:lnTo>
                  <a:pt x="2299487" y="2779890"/>
                </a:lnTo>
                <a:lnTo>
                  <a:pt x="2331720" y="2779890"/>
                </a:lnTo>
                <a:lnTo>
                  <a:pt x="2331720" y="2747658"/>
                </a:lnTo>
                <a:lnTo>
                  <a:pt x="2299487" y="2747658"/>
                </a:lnTo>
                <a:lnTo>
                  <a:pt x="2299487" y="2715425"/>
                </a:lnTo>
                <a:lnTo>
                  <a:pt x="2267255" y="2715425"/>
                </a:lnTo>
                <a:lnTo>
                  <a:pt x="2267255" y="2747658"/>
                </a:lnTo>
                <a:lnTo>
                  <a:pt x="2235022" y="2747658"/>
                </a:lnTo>
                <a:lnTo>
                  <a:pt x="2235022" y="2779890"/>
                </a:lnTo>
                <a:lnTo>
                  <a:pt x="2267255" y="2779890"/>
                </a:lnTo>
                <a:lnTo>
                  <a:pt x="2267255" y="2812123"/>
                </a:lnTo>
                <a:lnTo>
                  <a:pt x="2299487" y="2812123"/>
                </a:lnTo>
                <a:close/>
                <a:moveTo>
                  <a:pt x="3189313" y="2120837"/>
                </a:moveTo>
                <a:lnTo>
                  <a:pt x="3189313" y="2092376"/>
                </a:lnTo>
                <a:lnTo>
                  <a:pt x="3217774" y="2092376"/>
                </a:lnTo>
                <a:lnTo>
                  <a:pt x="3217774" y="2063572"/>
                </a:lnTo>
                <a:lnTo>
                  <a:pt x="3189313" y="2063572"/>
                </a:lnTo>
                <a:lnTo>
                  <a:pt x="3189313" y="2035112"/>
                </a:lnTo>
                <a:lnTo>
                  <a:pt x="3160510" y="2035112"/>
                </a:lnTo>
                <a:lnTo>
                  <a:pt x="3160510" y="2063572"/>
                </a:lnTo>
                <a:lnTo>
                  <a:pt x="3132049" y="2063572"/>
                </a:lnTo>
                <a:lnTo>
                  <a:pt x="3132049" y="2092376"/>
                </a:lnTo>
                <a:lnTo>
                  <a:pt x="3160510" y="2092376"/>
                </a:lnTo>
                <a:lnTo>
                  <a:pt x="3160510" y="2120837"/>
                </a:lnTo>
                <a:lnTo>
                  <a:pt x="3189313" y="2120837"/>
                </a:lnTo>
                <a:close/>
                <a:moveTo>
                  <a:pt x="3229775" y="1899666"/>
                </a:moveTo>
                <a:lnTo>
                  <a:pt x="3229775" y="1927098"/>
                </a:lnTo>
                <a:lnTo>
                  <a:pt x="3202343" y="1927098"/>
                </a:lnTo>
                <a:lnTo>
                  <a:pt x="3202343" y="1954530"/>
                </a:lnTo>
                <a:lnTo>
                  <a:pt x="3229775" y="1954530"/>
                </a:lnTo>
                <a:lnTo>
                  <a:pt x="3229775" y="1981962"/>
                </a:lnTo>
                <a:lnTo>
                  <a:pt x="3257207" y="1981962"/>
                </a:lnTo>
                <a:lnTo>
                  <a:pt x="3257207" y="1954530"/>
                </a:lnTo>
                <a:lnTo>
                  <a:pt x="3284639" y="1954530"/>
                </a:lnTo>
                <a:lnTo>
                  <a:pt x="3284639" y="1927098"/>
                </a:lnTo>
                <a:lnTo>
                  <a:pt x="3257207" y="1927098"/>
                </a:lnTo>
                <a:lnTo>
                  <a:pt x="3257207" y="1899666"/>
                </a:lnTo>
                <a:lnTo>
                  <a:pt x="3229775" y="1899666"/>
                </a:lnTo>
                <a:close/>
                <a:moveTo>
                  <a:pt x="3120733" y="2258682"/>
                </a:moveTo>
                <a:lnTo>
                  <a:pt x="3120733" y="2229536"/>
                </a:lnTo>
                <a:lnTo>
                  <a:pt x="3149879" y="2229536"/>
                </a:lnTo>
                <a:lnTo>
                  <a:pt x="3149879" y="2200732"/>
                </a:lnTo>
                <a:lnTo>
                  <a:pt x="3120733" y="2200732"/>
                </a:lnTo>
                <a:lnTo>
                  <a:pt x="3120733" y="2171586"/>
                </a:lnTo>
                <a:lnTo>
                  <a:pt x="3091930" y="2171586"/>
                </a:lnTo>
                <a:lnTo>
                  <a:pt x="3091930" y="2200732"/>
                </a:lnTo>
                <a:lnTo>
                  <a:pt x="3062783" y="2200732"/>
                </a:lnTo>
                <a:lnTo>
                  <a:pt x="3062783" y="2229536"/>
                </a:lnTo>
                <a:lnTo>
                  <a:pt x="3091930" y="2229536"/>
                </a:lnTo>
                <a:lnTo>
                  <a:pt x="3091930" y="2258682"/>
                </a:lnTo>
                <a:lnTo>
                  <a:pt x="3120733" y="2258682"/>
                </a:lnTo>
                <a:close/>
                <a:moveTo>
                  <a:pt x="3230118" y="1626375"/>
                </a:moveTo>
                <a:lnTo>
                  <a:pt x="3230118" y="1653121"/>
                </a:lnTo>
                <a:lnTo>
                  <a:pt x="3203372" y="1653121"/>
                </a:lnTo>
                <a:lnTo>
                  <a:pt x="3203372" y="1679867"/>
                </a:lnTo>
                <a:lnTo>
                  <a:pt x="3230118" y="1679867"/>
                </a:lnTo>
                <a:lnTo>
                  <a:pt x="3230118" y="1706613"/>
                </a:lnTo>
                <a:lnTo>
                  <a:pt x="3256864" y="1706613"/>
                </a:lnTo>
                <a:lnTo>
                  <a:pt x="3256864" y="1679867"/>
                </a:lnTo>
                <a:lnTo>
                  <a:pt x="3283610" y="1679867"/>
                </a:lnTo>
                <a:lnTo>
                  <a:pt x="3283610" y="1653121"/>
                </a:lnTo>
                <a:lnTo>
                  <a:pt x="3256864" y="1653121"/>
                </a:lnTo>
                <a:lnTo>
                  <a:pt x="3256864" y="1626375"/>
                </a:lnTo>
                <a:lnTo>
                  <a:pt x="3230118" y="1626375"/>
                </a:lnTo>
                <a:close/>
                <a:moveTo>
                  <a:pt x="2025167" y="2812123"/>
                </a:moveTo>
                <a:lnTo>
                  <a:pt x="2025167" y="2779890"/>
                </a:lnTo>
                <a:lnTo>
                  <a:pt x="2057400" y="2779890"/>
                </a:lnTo>
                <a:lnTo>
                  <a:pt x="2057400" y="2747658"/>
                </a:lnTo>
                <a:lnTo>
                  <a:pt x="2025167" y="2747658"/>
                </a:lnTo>
                <a:lnTo>
                  <a:pt x="2025167" y="2715425"/>
                </a:lnTo>
                <a:lnTo>
                  <a:pt x="1992935" y="2715425"/>
                </a:lnTo>
                <a:lnTo>
                  <a:pt x="1992935" y="2747658"/>
                </a:lnTo>
                <a:lnTo>
                  <a:pt x="1960702" y="2747658"/>
                </a:lnTo>
                <a:lnTo>
                  <a:pt x="1960702" y="2779890"/>
                </a:lnTo>
                <a:lnTo>
                  <a:pt x="1992935" y="2779890"/>
                </a:lnTo>
                <a:lnTo>
                  <a:pt x="1992935" y="2812123"/>
                </a:lnTo>
                <a:lnTo>
                  <a:pt x="2025167" y="2812123"/>
                </a:lnTo>
                <a:close/>
                <a:moveTo>
                  <a:pt x="2779547" y="2400643"/>
                </a:moveTo>
                <a:lnTo>
                  <a:pt x="2779547" y="2368410"/>
                </a:lnTo>
                <a:lnTo>
                  <a:pt x="2811780" y="2368410"/>
                </a:lnTo>
                <a:lnTo>
                  <a:pt x="2811780" y="2336178"/>
                </a:lnTo>
                <a:lnTo>
                  <a:pt x="2779547" y="2336178"/>
                </a:lnTo>
                <a:lnTo>
                  <a:pt x="2779547" y="2303945"/>
                </a:lnTo>
                <a:lnTo>
                  <a:pt x="2747315" y="2303945"/>
                </a:lnTo>
                <a:lnTo>
                  <a:pt x="2747315" y="2336178"/>
                </a:lnTo>
                <a:lnTo>
                  <a:pt x="2715082" y="2336178"/>
                </a:lnTo>
                <a:lnTo>
                  <a:pt x="2715082" y="2368410"/>
                </a:lnTo>
                <a:lnTo>
                  <a:pt x="2747315" y="2368410"/>
                </a:lnTo>
                <a:lnTo>
                  <a:pt x="2747315" y="2400643"/>
                </a:lnTo>
                <a:lnTo>
                  <a:pt x="2779547" y="2400643"/>
                </a:lnTo>
                <a:close/>
                <a:moveTo>
                  <a:pt x="2916365" y="2399271"/>
                </a:moveTo>
                <a:lnTo>
                  <a:pt x="2916365" y="2368067"/>
                </a:lnTo>
                <a:lnTo>
                  <a:pt x="2947568" y="2368067"/>
                </a:lnTo>
                <a:lnTo>
                  <a:pt x="2947568" y="2336521"/>
                </a:lnTo>
                <a:lnTo>
                  <a:pt x="2916365" y="2336521"/>
                </a:lnTo>
                <a:lnTo>
                  <a:pt x="2916365" y="2305317"/>
                </a:lnTo>
                <a:lnTo>
                  <a:pt x="2884818" y="2305317"/>
                </a:lnTo>
                <a:lnTo>
                  <a:pt x="2884818" y="2336521"/>
                </a:lnTo>
                <a:lnTo>
                  <a:pt x="2853614" y="2336521"/>
                </a:lnTo>
                <a:lnTo>
                  <a:pt x="2853614" y="2368067"/>
                </a:lnTo>
                <a:lnTo>
                  <a:pt x="2884818" y="2368067"/>
                </a:lnTo>
                <a:lnTo>
                  <a:pt x="2884818" y="2399271"/>
                </a:lnTo>
                <a:lnTo>
                  <a:pt x="2916365" y="2399271"/>
                </a:lnTo>
                <a:close/>
                <a:moveTo>
                  <a:pt x="2984602" y="2261768"/>
                </a:moveTo>
                <a:lnTo>
                  <a:pt x="2984602" y="2230565"/>
                </a:lnTo>
                <a:lnTo>
                  <a:pt x="3015806" y="2230565"/>
                </a:lnTo>
                <a:lnTo>
                  <a:pt x="3015806" y="2199704"/>
                </a:lnTo>
                <a:lnTo>
                  <a:pt x="2984602" y="2199704"/>
                </a:lnTo>
                <a:lnTo>
                  <a:pt x="2984602" y="2168500"/>
                </a:lnTo>
                <a:lnTo>
                  <a:pt x="2953741" y="2168500"/>
                </a:lnTo>
                <a:lnTo>
                  <a:pt x="2953741" y="2199704"/>
                </a:lnTo>
                <a:lnTo>
                  <a:pt x="2922537" y="2199704"/>
                </a:lnTo>
                <a:lnTo>
                  <a:pt x="2922537" y="2230565"/>
                </a:lnTo>
                <a:lnTo>
                  <a:pt x="2953741" y="2230565"/>
                </a:lnTo>
                <a:lnTo>
                  <a:pt x="2953741" y="2261768"/>
                </a:lnTo>
                <a:lnTo>
                  <a:pt x="2984602" y="2261768"/>
                </a:lnTo>
                <a:close/>
                <a:moveTo>
                  <a:pt x="3052496" y="2396871"/>
                </a:moveTo>
                <a:lnTo>
                  <a:pt x="3052496" y="2367039"/>
                </a:lnTo>
                <a:lnTo>
                  <a:pt x="3082328" y="2367039"/>
                </a:lnTo>
                <a:lnTo>
                  <a:pt x="3082328" y="2337549"/>
                </a:lnTo>
                <a:lnTo>
                  <a:pt x="3052496" y="2337549"/>
                </a:lnTo>
                <a:lnTo>
                  <a:pt x="3052496" y="2307717"/>
                </a:lnTo>
                <a:lnTo>
                  <a:pt x="3023006" y="2307717"/>
                </a:lnTo>
                <a:lnTo>
                  <a:pt x="3023006" y="2337549"/>
                </a:lnTo>
                <a:lnTo>
                  <a:pt x="2993174" y="2337549"/>
                </a:lnTo>
                <a:lnTo>
                  <a:pt x="2993174" y="2367039"/>
                </a:lnTo>
                <a:lnTo>
                  <a:pt x="3023006" y="2367039"/>
                </a:lnTo>
                <a:lnTo>
                  <a:pt x="3023006" y="2396871"/>
                </a:lnTo>
                <a:lnTo>
                  <a:pt x="3052496" y="2396871"/>
                </a:lnTo>
                <a:close/>
                <a:moveTo>
                  <a:pt x="1855775" y="1343825"/>
                </a:moveTo>
                <a:lnTo>
                  <a:pt x="1855775" y="1376058"/>
                </a:lnTo>
                <a:lnTo>
                  <a:pt x="1823542" y="1376058"/>
                </a:lnTo>
                <a:lnTo>
                  <a:pt x="1823542" y="1408290"/>
                </a:lnTo>
                <a:lnTo>
                  <a:pt x="1855775" y="1408290"/>
                </a:lnTo>
                <a:lnTo>
                  <a:pt x="1855775" y="1440523"/>
                </a:lnTo>
                <a:lnTo>
                  <a:pt x="1888007" y="1440523"/>
                </a:lnTo>
                <a:lnTo>
                  <a:pt x="1888007" y="1408290"/>
                </a:lnTo>
                <a:lnTo>
                  <a:pt x="1920240" y="1408290"/>
                </a:lnTo>
                <a:lnTo>
                  <a:pt x="1920240" y="1376058"/>
                </a:lnTo>
                <a:lnTo>
                  <a:pt x="1888007" y="1376058"/>
                </a:lnTo>
                <a:lnTo>
                  <a:pt x="1888007" y="1343825"/>
                </a:lnTo>
                <a:lnTo>
                  <a:pt x="1855775" y="1343825"/>
                </a:lnTo>
                <a:close/>
                <a:moveTo>
                  <a:pt x="1238555" y="1480985"/>
                </a:moveTo>
                <a:lnTo>
                  <a:pt x="1238555" y="1513218"/>
                </a:lnTo>
                <a:lnTo>
                  <a:pt x="1206322" y="1513218"/>
                </a:lnTo>
                <a:lnTo>
                  <a:pt x="1206322" y="1545450"/>
                </a:lnTo>
                <a:lnTo>
                  <a:pt x="1238555" y="1545450"/>
                </a:lnTo>
                <a:lnTo>
                  <a:pt x="1238555" y="1577683"/>
                </a:lnTo>
                <a:lnTo>
                  <a:pt x="1270787" y="1577683"/>
                </a:lnTo>
                <a:lnTo>
                  <a:pt x="1270787" y="1545450"/>
                </a:lnTo>
                <a:lnTo>
                  <a:pt x="1303020" y="1545450"/>
                </a:lnTo>
                <a:lnTo>
                  <a:pt x="1303020" y="1513218"/>
                </a:lnTo>
                <a:lnTo>
                  <a:pt x="1270787" y="1513218"/>
                </a:lnTo>
                <a:lnTo>
                  <a:pt x="1270787" y="1480985"/>
                </a:lnTo>
                <a:lnTo>
                  <a:pt x="1238555" y="1480985"/>
                </a:lnTo>
                <a:close/>
                <a:moveTo>
                  <a:pt x="1307135" y="1618145"/>
                </a:moveTo>
                <a:lnTo>
                  <a:pt x="1307135" y="1650378"/>
                </a:lnTo>
                <a:lnTo>
                  <a:pt x="1274902" y="1650378"/>
                </a:lnTo>
                <a:lnTo>
                  <a:pt x="1274902" y="1682610"/>
                </a:lnTo>
                <a:lnTo>
                  <a:pt x="1307135" y="1682610"/>
                </a:lnTo>
                <a:lnTo>
                  <a:pt x="1307135" y="1714843"/>
                </a:lnTo>
                <a:lnTo>
                  <a:pt x="1339367" y="1714843"/>
                </a:lnTo>
                <a:lnTo>
                  <a:pt x="1339367" y="1682610"/>
                </a:lnTo>
                <a:lnTo>
                  <a:pt x="1371600" y="1682610"/>
                </a:lnTo>
                <a:lnTo>
                  <a:pt x="1371600" y="1650378"/>
                </a:lnTo>
                <a:lnTo>
                  <a:pt x="1339367" y="1650378"/>
                </a:lnTo>
                <a:lnTo>
                  <a:pt x="1339367" y="1618145"/>
                </a:lnTo>
                <a:lnTo>
                  <a:pt x="1307135" y="1618145"/>
                </a:lnTo>
                <a:close/>
                <a:moveTo>
                  <a:pt x="1032815" y="1618145"/>
                </a:moveTo>
                <a:lnTo>
                  <a:pt x="1032815" y="1650378"/>
                </a:lnTo>
                <a:lnTo>
                  <a:pt x="1000582" y="1650378"/>
                </a:lnTo>
                <a:lnTo>
                  <a:pt x="1000582" y="1682610"/>
                </a:lnTo>
                <a:lnTo>
                  <a:pt x="1032815" y="1682610"/>
                </a:lnTo>
                <a:lnTo>
                  <a:pt x="1032815" y="1714843"/>
                </a:lnTo>
                <a:lnTo>
                  <a:pt x="1065047" y="1714843"/>
                </a:lnTo>
                <a:lnTo>
                  <a:pt x="1065047" y="1682610"/>
                </a:lnTo>
                <a:lnTo>
                  <a:pt x="1097280" y="1682610"/>
                </a:lnTo>
                <a:lnTo>
                  <a:pt x="1097280" y="1650378"/>
                </a:lnTo>
                <a:lnTo>
                  <a:pt x="1065047" y="1650378"/>
                </a:lnTo>
                <a:lnTo>
                  <a:pt x="1065047" y="1618145"/>
                </a:lnTo>
                <a:lnTo>
                  <a:pt x="1032815" y="1618145"/>
                </a:lnTo>
                <a:close/>
                <a:moveTo>
                  <a:pt x="1169975" y="1618145"/>
                </a:moveTo>
                <a:lnTo>
                  <a:pt x="1169975" y="1650378"/>
                </a:lnTo>
                <a:lnTo>
                  <a:pt x="1137742" y="1650378"/>
                </a:lnTo>
                <a:lnTo>
                  <a:pt x="1137742" y="1682610"/>
                </a:lnTo>
                <a:lnTo>
                  <a:pt x="1169975" y="1682610"/>
                </a:lnTo>
                <a:lnTo>
                  <a:pt x="1169975" y="1714843"/>
                </a:lnTo>
                <a:lnTo>
                  <a:pt x="1202207" y="1714843"/>
                </a:lnTo>
                <a:lnTo>
                  <a:pt x="1202207" y="1682610"/>
                </a:lnTo>
                <a:lnTo>
                  <a:pt x="1234440" y="1682610"/>
                </a:lnTo>
                <a:lnTo>
                  <a:pt x="1234440" y="1650378"/>
                </a:lnTo>
                <a:lnTo>
                  <a:pt x="1202207" y="1650378"/>
                </a:lnTo>
                <a:lnTo>
                  <a:pt x="1202207" y="1618145"/>
                </a:lnTo>
                <a:lnTo>
                  <a:pt x="1169975" y="1618145"/>
                </a:lnTo>
                <a:close/>
                <a:moveTo>
                  <a:pt x="1375715" y="1480985"/>
                </a:moveTo>
                <a:lnTo>
                  <a:pt x="1375715" y="1513218"/>
                </a:lnTo>
                <a:lnTo>
                  <a:pt x="1343482" y="1513218"/>
                </a:lnTo>
                <a:lnTo>
                  <a:pt x="1343482" y="1545450"/>
                </a:lnTo>
                <a:lnTo>
                  <a:pt x="1375715" y="1545450"/>
                </a:lnTo>
                <a:lnTo>
                  <a:pt x="1375715" y="1577683"/>
                </a:lnTo>
                <a:lnTo>
                  <a:pt x="1407947" y="1577683"/>
                </a:lnTo>
                <a:lnTo>
                  <a:pt x="1407947" y="1545450"/>
                </a:lnTo>
                <a:lnTo>
                  <a:pt x="1440180" y="1545450"/>
                </a:lnTo>
                <a:lnTo>
                  <a:pt x="1440180" y="1513218"/>
                </a:lnTo>
                <a:lnTo>
                  <a:pt x="1407947" y="1513218"/>
                </a:lnTo>
                <a:lnTo>
                  <a:pt x="1407947" y="1480985"/>
                </a:lnTo>
                <a:lnTo>
                  <a:pt x="1375715" y="1480985"/>
                </a:lnTo>
                <a:close/>
                <a:moveTo>
                  <a:pt x="1101395" y="1755305"/>
                </a:moveTo>
                <a:lnTo>
                  <a:pt x="1101395" y="1787538"/>
                </a:lnTo>
                <a:lnTo>
                  <a:pt x="1069162" y="1787538"/>
                </a:lnTo>
                <a:lnTo>
                  <a:pt x="1069162" y="1819770"/>
                </a:lnTo>
                <a:lnTo>
                  <a:pt x="1101395" y="1819770"/>
                </a:lnTo>
                <a:lnTo>
                  <a:pt x="1101395" y="1852003"/>
                </a:lnTo>
                <a:lnTo>
                  <a:pt x="1133627" y="1852003"/>
                </a:lnTo>
                <a:lnTo>
                  <a:pt x="1133627" y="1819770"/>
                </a:lnTo>
                <a:lnTo>
                  <a:pt x="1165860" y="1819770"/>
                </a:lnTo>
                <a:lnTo>
                  <a:pt x="1165860" y="1787538"/>
                </a:lnTo>
                <a:lnTo>
                  <a:pt x="1133627" y="1787538"/>
                </a:lnTo>
                <a:lnTo>
                  <a:pt x="1133627" y="1755305"/>
                </a:lnTo>
                <a:lnTo>
                  <a:pt x="1101395" y="1755305"/>
                </a:lnTo>
                <a:close/>
                <a:moveTo>
                  <a:pt x="1444295" y="1343825"/>
                </a:moveTo>
                <a:lnTo>
                  <a:pt x="1444295" y="1376058"/>
                </a:lnTo>
                <a:lnTo>
                  <a:pt x="1412062" y="1376058"/>
                </a:lnTo>
                <a:lnTo>
                  <a:pt x="1412062" y="1408290"/>
                </a:lnTo>
                <a:lnTo>
                  <a:pt x="1444295" y="1408290"/>
                </a:lnTo>
                <a:lnTo>
                  <a:pt x="1444295" y="1440523"/>
                </a:lnTo>
                <a:lnTo>
                  <a:pt x="1476527" y="1440523"/>
                </a:lnTo>
                <a:lnTo>
                  <a:pt x="1476527" y="1408290"/>
                </a:lnTo>
                <a:lnTo>
                  <a:pt x="1508760" y="1408290"/>
                </a:lnTo>
                <a:lnTo>
                  <a:pt x="1508760" y="1376058"/>
                </a:lnTo>
                <a:lnTo>
                  <a:pt x="1476527" y="1376058"/>
                </a:lnTo>
                <a:lnTo>
                  <a:pt x="1476527" y="1343825"/>
                </a:lnTo>
                <a:lnTo>
                  <a:pt x="1444295" y="1343825"/>
                </a:lnTo>
                <a:close/>
                <a:moveTo>
                  <a:pt x="1650035" y="1480985"/>
                </a:moveTo>
                <a:lnTo>
                  <a:pt x="1650035" y="1513218"/>
                </a:lnTo>
                <a:lnTo>
                  <a:pt x="1617802" y="1513218"/>
                </a:lnTo>
                <a:lnTo>
                  <a:pt x="1617802" y="1545450"/>
                </a:lnTo>
                <a:lnTo>
                  <a:pt x="1650035" y="1545450"/>
                </a:lnTo>
                <a:lnTo>
                  <a:pt x="1650035" y="1577683"/>
                </a:lnTo>
                <a:lnTo>
                  <a:pt x="1682267" y="1577683"/>
                </a:lnTo>
                <a:lnTo>
                  <a:pt x="1682267" y="1545450"/>
                </a:lnTo>
                <a:lnTo>
                  <a:pt x="1714500" y="1545450"/>
                </a:lnTo>
                <a:lnTo>
                  <a:pt x="1714500" y="1513218"/>
                </a:lnTo>
                <a:lnTo>
                  <a:pt x="1682267" y="1513218"/>
                </a:lnTo>
                <a:lnTo>
                  <a:pt x="1682267" y="1480985"/>
                </a:lnTo>
                <a:lnTo>
                  <a:pt x="1650035" y="1480985"/>
                </a:lnTo>
                <a:close/>
                <a:moveTo>
                  <a:pt x="1581455" y="1343825"/>
                </a:moveTo>
                <a:lnTo>
                  <a:pt x="1581455" y="1376058"/>
                </a:lnTo>
                <a:lnTo>
                  <a:pt x="1549222" y="1376058"/>
                </a:lnTo>
                <a:lnTo>
                  <a:pt x="1549222" y="1408290"/>
                </a:lnTo>
                <a:lnTo>
                  <a:pt x="1581455" y="1408290"/>
                </a:lnTo>
                <a:lnTo>
                  <a:pt x="1581455" y="1440523"/>
                </a:lnTo>
                <a:lnTo>
                  <a:pt x="1613687" y="1440523"/>
                </a:lnTo>
                <a:lnTo>
                  <a:pt x="1613687" y="1408290"/>
                </a:lnTo>
                <a:lnTo>
                  <a:pt x="1645920" y="1408290"/>
                </a:lnTo>
                <a:lnTo>
                  <a:pt x="1645920" y="1376058"/>
                </a:lnTo>
                <a:lnTo>
                  <a:pt x="1613687" y="1376058"/>
                </a:lnTo>
                <a:lnTo>
                  <a:pt x="1613687" y="1343825"/>
                </a:lnTo>
                <a:lnTo>
                  <a:pt x="1581455" y="1343825"/>
                </a:lnTo>
                <a:close/>
                <a:moveTo>
                  <a:pt x="1512875" y="1480985"/>
                </a:moveTo>
                <a:lnTo>
                  <a:pt x="1512875" y="1513218"/>
                </a:lnTo>
                <a:lnTo>
                  <a:pt x="1480642" y="1513218"/>
                </a:lnTo>
                <a:lnTo>
                  <a:pt x="1480642" y="1545450"/>
                </a:lnTo>
                <a:lnTo>
                  <a:pt x="1512875" y="1545450"/>
                </a:lnTo>
                <a:lnTo>
                  <a:pt x="1512875" y="1577683"/>
                </a:lnTo>
                <a:lnTo>
                  <a:pt x="1545107" y="1577683"/>
                </a:lnTo>
                <a:lnTo>
                  <a:pt x="1545107" y="1545450"/>
                </a:lnTo>
                <a:lnTo>
                  <a:pt x="1577340" y="1545450"/>
                </a:lnTo>
                <a:lnTo>
                  <a:pt x="1577340" y="1513218"/>
                </a:lnTo>
                <a:lnTo>
                  <a:pt x="1545107" y="1513218"/>
                </a:lnTo>
                <a:lnTo>
                  <a:pt x="1545107" y="1480985"/>
                </a:lnTo>
                <a:lnTo>
                  <a:pt x="1512875" y="1480985"/>
                </a:lnTo>
                <a:close/>
                <a:moveTo>
                  <a:pt x="1133627" y="2126323"/>
                </a:moveTo>
                <a:lnTo>
                  <a:pt x="1133627" y="2094090"/>
                </a:lnTo>
                <a:lnTo>
                  <a:pt x="1165860" y="2094090"/>
                </a:lnTo>
                <a:lnTo>
                  <a:pt x="1165860" y="2061858"/>
                </a:lnTo>
                <a:lnTo>
                  <a:pt x="1133627" y="2061858"/>
                </a:lnTo>
                <a:lnTo>
                  <a:pt x="1133627" y="2029625"/>
                </a:lnTo>
                <a:lnTo>
                  <a:pt x="1101395" y="2029625"/>
                </a:lnTo>
                <a:lnTo>
                  <a:pt x="1101395" y="2061858"/>
                </a:lnTo>
                <a:lnTo>
                  <a:pt x="1069162" y="2061858"/>
                </a:lnTo>
                <a:lnTo>
                  <a:pt x="1069162" y="2094090"/>
                </a:lnTo>
                <a:lnTo>
                  <a:pt x="1101395" y="2094090"/>
                </a:lnTo>
                <a:lnTo>
                  <a:pt x="1101395" y="2126323"/>
                </a:lnTo>
                <a:lnTo>
                  <a:pt x="1133627" y="2126323"/>
                </a:lnTo>
                <a:close/>
                <a:moveTo>
                  <a:pt x="1202207" y="2263483"/>
                </a:moveTo>
                <a:lnTo>
                  <a:pt x="1202207" y="2231250"/>
                </a:lnTo>
                <a:lnTo>
                  <a:pt x="1234440" y="2231250"/>
                </a:lnTo>
                <a:lnTo>
                  <a:pt x="1234440" y="2199018"/>
                </a:lnTo>
                <a:lnTo>
                  <a:pt x="1202207" y="2199018"/>
                </a:lnTo>
                <a:lnTo>
                  <a:pt x="1202207" y="2166785"/>
                </a:lnTo>
                <a:lnTo>
                  <a:pt x="1169975" y="2166785"/>
                </a:lnTo>
                <a:lnTo>
                  <a:pt x="1169975" y="2199018"/>
                </a:lnTo>
                <a:lnTo>
                  <a:pt x="1137742" y="2199018"/>
                </a:lnTo>
                <a:lnTo>
                  <a:pt x="1137742" y="2231250"/>
                </a:lnTo>
                <a:lnTo>
                  <a:pt x="1169975" y="2231250"/>
                </a:lnTo>
                <a:lnTo>
                  <a:pt x="1169975" y="2263483"/>
                </a:lnTo>
                <a:lnTo>
                  <a:pt x="1202207" y="2263483"/>
                </a:lnTo>
                <a:close/>
                <a:moveTo>
                  <a:pt x="1718615" y="1343825"/>
                </a:moveTo>
                <a:lnTo>
                  <a:pt x="1718615" y="1376058"/>
                </a:lnTo>
                <a:lnTo>
                  <a:pt x="1686382" y="1376058"/>
                </a:lnTo>
                <a:lnTo>
                  <a:pt x="1686382" y="1408290"/>
                </a:lnTo>
                <a:lnTo>
                  <a:pt x="1718615" y="1408290"/>
                </a:lnTo>
                <a:lnTo>
                  <a:pt x="1718615" y="1440523"/>
                </a:lnTo>
                <a:lnTo>
                  <a:pt x="1750847" y="1440523"/>
                </a:lnTo>
                <a:lnTo>
                  <a:pt x="1750847" y="1408290"/>
                </a:lnTo>
                <a:lnTo>
                  <a:pt x="1783080" y="1408290"/>
                </a:lnTo>
                <a:lnTo>
                  <a:pt x="1783080" y="1376058"/>
                </a:lnTo>
                <a:lnTo>
                  <a:pt x="1750847" y="1376058"/>
                </a:lnTo>
                <a:lnTo>
                  <a:pt x="1750847" y="1343825"/>
                </a:lnTo>
                <a:lnTo>
                  <a:pt x="1718615" y="1343825"/>
                </a:lnTo>
                <a:close/>
                <a:moveTo>
                  <a:pt x="1270787" y="2400643"/>
                </a:moveTo>
                <a:lnTo>
                  <a:pt x="1270787" y="2368410"/>
                </a:lnTo>
                <a:lnTo>
                  <a:pt x="1303020" y="2368410"/>
                </a:lnTo>
                <a:lnTo>
                  <a:pt x="1303020" y="2336178"/>
                </a:lnTo>
                <a:lnTo>
                  <a:pt x="1270787" y="2336178"/>
                </a:lnTo>
                <a:lnTo>
                  <a:pt x="1270787" y="2303945"/>
                </a:lnTo>
                <a:lnTo>
                  <a:pt x="1238555" y="2303945"/>
                </a:lnTo>
                <a:lnTo>
                  <a:pt x="1238555" y="2336178"/>
                </a:lnTo>
                <a:lnTo>
                  <a:pt x="1206322" y="2336178"/>
                </a:lnTo>
                <a:lnTo>
                  <a:pt x="1206322" y="2368410"/>
                </a:lnTo>
                <a:lnTo>
                  <a:pt x="1238555" y="2368410"/>
                </a:lnTo>
                <a:lnTo>
                  <a:pt x="1238555" y="2400643"/>
                </a:lnTo>
                <a:lnTo>
                  <a:pt x="1270787" y="2400643"/>
                </a:lnTo>
                <a:close/>
                <a:moveTo>
                  <a:pt x="1065047" y="2263483"/>
                </a:moveTo>
                <a:lnTo>
                  <a:pt x="1065047" y="2231250"/>
                </a:lnTo>
                <a:lnTo>
                  <a:pt x="1097280" y="2231250"/>
                </a:lnTo>
                <a:lnTo>
                  <a:pt x="1097280" y="2199018"/>
                </a:lnTo>
                <a:lnTo>
                  <a:pt x="1065047" y="2199018"/>
                </a:lnTo>
                <a:lnTo>
                  <a:pt x="1065047" y="2166785"/>
                </a:lnTo>
                <a:lnTo>
                  <a:pt x="1032815" y="2166785"/>
                </a:lnTo>
                <a:lnTo>
                  <a:pt x="1032815" y="2199018"/>
                </a:lnTo>
                <a:lnTo>
                  <a:pt x="1000582" y="2199018"/>
                </a:lnTo>
                <a:lnTo>
                  <a:pt x="1000582" y="2231250"/>
                </a:lnTo>
                <a:lnTo>
                  <a:pt x="1032815" y="2231250"/>
                </a:lnTo>
                <a:lnTo>
                  <a:pt x="1032815" y="2263483"/>
                </a:lnTo>
                <a:lnTo>
                  <a:pt x="1065047" y="2263483"/>
                </a:lnTo>
                <a:close/>
                <a:moveTo>
                  <a:pt x="1339367" y="2263483"/>
                </a:moveTo>
                <a:lnTo>
                  <a:pt x="1339367" y="2231250"/>
                </a:lnTo>
                <a:lnTo>
                  <a:pt x="1371600" y="2231250"/>
                </a:lnTo>
                <a:lnTo>
                  <a:pt x="1371600" y="2199018"/>
                </a:lnTo>
                <a:lnTo>
                  <a:pt x="1339367" y="2199018"/>
                </a:lnTo>
                <a:lnTo>
                  <a:pt x="1339367" y="2166785"/>
                </a:lnTo>
                <a:lnTo>
                  <a:pt x="1307135" y="2166785"/>
                </a:lnTo>
                <a:lnTo>
                  <a:pt x="1307135" y="2199018"/>
                </a:lnTo>
                <a:lnTo>
                  <a:pt x="1274902" y="2199018"/>
                </a:lnTo>
                <a:lnTo>
                  <a:pt x="1274902" y="2231250"/>
                </a:lnTo>
                <a:lnTo>
                  <a:pt x="1307135" y="2231250"/>
                </a:lnTo>
                <a:lnTo>
                  <a:pt x="1307135" y="2263483"/>
                </a:lnTo>
                <a:lnTo>
                  <a:pt x="1339367" y="2263483"/>
                </a:lnTo>
                <a:close/>
                <a:moveTo>
                  <a:pt x="858622" y="1849603"/>
                </a:moveTo>
                <a:lnTo>
                  <a:pt x="858622" y="1819085"/>
                </a:lnTo>
                <a:lnTo>
                  <a:pt x="889140" y="1819085"/>
                </a:lnTo>
                <a:lnTo>
                  <a:pt x="889140" y="1788224"/>
                </a:lnTo>
                <a:lnTo>
                  <a:pt x="858622" y="1788224"/>
                </a:lnTo>
                <a:lnTo>
                  <a:pt x="858622" y="1757705"/>
                </a:lnTo>
                <a:lnTo>
                  <a:pt x="827761" y="1757705"/>
                </a:lnTo>
                <a:lnTo>
                  <a:pt x="827761" y="1788224"/>
                </a:lnTo>
                <a:lnTo>
                  <a:pt x="797242" y="1788224"/>
                </a:lnTo>
                <a:lnTo>
                  <a:pt x="797242" y="1819085"/>
                </a:lnTo>
                <a:lnTo>
                  <a:pt x="827761" y="1819085"/>
                </a:lnTo>
                <a:lnTo>
                  <a:pt x="827761" y="1849603"/>
                </a:lnTo>
                <a:lnTo>
                  <a:pt x="858622" y="1849603"/>
                </a:lnTo>
                <a:close/>
                <a:moveTo>
                  <a:pt x="996467" y="2126323"/>
                </a:moveTo>
                <a:lnTo>
                  <a:pt x="996467" y="2094090"/>
                </a:lnTo>
                <a:lnTo>
                  <a:pt x="1028700" y="2094090"/>
                </a:lnTo>
                <a:lnTo>
                  <a:pt x="1028700" y="2061858"/>
                </a:lnTo>
                <a:lnTo>
                  <a:pt x="996467" y="2061858"/>
                </a:lnTo>
                <a:lnTo>
                  <a:pt x="996467" y="2029625"/>
                </a:lnTo>
                <a:lnTo>
                  <a:pt x="964235" y="2029625"/>
                </a:lnTo>
                <a:lnTo>
                  <a:pt x="964235" y="2061858"/>
                </a:lnTo>
                <a:lnTo>
                  <a:pt x="932002" y="2061858"/>
                </a:lnTo>
                <a:lnTo>
                  <a:pt x="932002" y="2094090"/>
                </a:lnTo>
                <a:lnTo>
                  <a:pt x="964235" y="2094090"/>
                </a:lnTo>
                <a:lnTo>
                  <a:pt x="964235" y="2126323"/>
                </a:lnTo>
                <a:lnTo>
                  <a:pt x="996467" y="2126323"/>
                </a:lnTo>
                <a:close/>
                <a:moveTo>
                  <a:pt x="964235" y="1755648"/>
                </a:moveTo>
                <a:lnTo>
                  <a:pt x="964235" y="1787538"/>
                </a:lnTo>
                <a:lnTo>
                  <a:pt x="932345" y="1787538"/>
                </a:lnTo>
                <a:lnTo>
                  <a:pt x="932345" y="1819770"/>
                </a:lnTo>
                <a:lnTo>
                  <a:pt x="964235" y="1819770"/>
                </a:lnTo>
                <a:lnTo>
                  <a:pt x="964235" y="1851660"/>
                </a:lnTo>
                <a:lnTo>
                  <a:pt x="996467" y="1851660"/>
                </a:lnTo>
                <a:lnTo>
                  <a:pt x="996467" y="1819770"/>
                </a:lnTo>
                <a:lnTo>
                  <a:pt x="1028357" y="1819770"/>
                </a:lnTo>
                <a:lnTo>
                  <a:pt x="1028357" y="1787538"/>
                </a:lnTo>
                <a:lnTo>
                  <a:pt x="996467" y="1787538"/>
                </a:lnTo>
                <a:lnTo>
                  <a:pt x="996467" y="1755648"/>
                </a:lnTo>
                <a:lnTo>
                  <a:pt x="964235" y="1755648"/>
                </a:lnTo>
                <a:close/>
                <a:moveTo>
                  <a:pt x="927544" y="1988134"/>
                </a:moveTo>
                <a:lnTo>
                  <a:pt x="927544" y="1956587"/>
                </a:lnTo>
                <a:lnTo>
                  <a:pt x="959091" y="1956587"/>
                </a:lnTo>
                <a:lnTo>
                  <a:pt x="959091" y="1925041"/>
                </a:lnTo>
                <a:lnTo>
                  <a:pt x="927544" y="1925041"/>
                </a:lnTo>
                <a:lnTo>
                  <a:pt x="927544" y="1893494"/>
                </a:lnTo>
                <a:lnTo>
                  <a:pt x="895998" y="1893494"/>
                </a:lnTo>
                <a:lnTo>
                  <a:pt x="895998" y="1925041"/>
                </a:lnTo>
                <a:lnTo>
                  <a:pt x="864451" y="1925041"/>
                </a:lnTo>
                <a:lnTo>
                  <a:pt x="864451" y="1956587"/>
                </a:lnTo>
                <a:lnTo>
                  <a:pt x="895998" y="1956587"/>
                </a:lnTo>
                <a:lnTo>
                  <a:pt x="895998" y="1988134"/>
                </a:lnTo>
                <a:lnTo>
                  <a:pt x="927544" y="1988134"/>
                </a:lnTo>
                <a:close/>
                <a:moveTo>
                  <a:pt x="789356" y="1985391"/>
                </a:moveTo>
                <a:lnTo>
                  <a:pt x="789356" y="1955559"/>
                </a:lnTo>
                <a:lnTo>
                  <a:pt x="819188" y="1955559"/>
                </a:lnTo>
                <a:lnTo>
                  <a:pt x="819188" y="1926069"/>
                </a:lnTo>
                <a:lnTo>
                  <a:pt x="789356" y="1926069"/>
                </a:lnTo>
                <a:lnTo>
                  <a:pt x="789356" y="1896237"/>
                </a:lnTo>
                <a:lnTo>
                  <a:pt x="759866" y="1896237"/>
                </a:lnTo>
                <a:lnTo>
                  <a:pt x="759866" y="1926069"/>
                </a:lnTo>
                <a:lnTo>
                  <a:pt x="730034" y="1926069"/>
                </a:lnTo>
                <a:lnTo>
                  <a:pt x="730034" y="1955559"/>
                </a:lnTo>
                <a:lnTo>
                  <a:pt x="759866" y="1955559"/>
                </a:lnTo>
                <a:lnTo>
                  <a:pt x="759866" y="1985391"/>
                </a:lnTo>
                <a:lnTo>
                  <a:pt x="789356" y="1985391"/>
                </a:lnTo>
                <a:close/>
                <a:moveTo>
                  <a:pt x="2747315" y="1755305"/>
                </a:moveTo>
                <a:lnTo>
                  <a:pt x="2747315" y="1787538"/>
                </a:lnTo>
                <a:lnTo>
                  <a:pt x="2715082" y="1787538"/>
                </a:lnTo>
                <a:lnTo>
                  <a:pt x="2715082" y="1819770"/>
                </a:lnTo>
                <a:lnTo>
                  <a:pt x="2747315" y="1819770"/>
                </a:lnTo>
                <a:lnTo>
                  <a:pt x="2747315" y="1852003"/>
                </a:lnTo>
                <a:lnTo>
                  <a:pt x="2779547" y="1852003"/>
                </a:lnTo>
                <a:lnTo>
                  <a:pt x="2779547" y="1819770"/>
                </a:lnTo>
                <a:lnTo>
                  <a:pt x="2811780" y="1819770"/>
                </a:lnTo>
                <a:lnTo>
                  <a:pt x="2811780" y="1787538"/>
                </a:lnTo>
                <a:lnTo>
                  <a:pt x="2779547" y="1787538"/>
                </a:lnTo>
                <a:lnTo>
                  <a:pt x="2779547" y="1755305"/>
                </a:lnTo>
                <a:lnTo>
                  <a:pt x="2747315" y="1755305"/>
                </a:lnTo>
                <a:close/>
                <a:moveTo>
                  <a:pt x="2815895" y="1618145"/>
                </a:moveTo>
                <a:lnTo>
                  <a:pt x="2815895" y="1650378"/>
                </a:lnTo>
                <a:lnTo>
                  <a:pt x="2783662" y="1650378"/>
                </a:lnTo>
                <a:lnTo>
                  <a:pt x="2783662" y="1682610"/>
                </a:lnTo>
                <a:lnTo>
                  <a:pt x="2815895" y="1682610"/>
                </a:lnTo>
                <a:lnTo>
                  <a:pt x="2815895" y="1714843"/>
                </a:lnTo>
                <a:lnTo>
                  <a:pt x="2848127" y="1714843"/>
                </a:lnTo>
                <a:lnTo>
                  <a:pt x="2848127" y="1682610"/>
                </a:lnTo>
                <a:lnTo>
                  <a:pt x="2880360" y="1682610"/>
                </a:lnTo>
                <a:lnTo>
                  <a:pt x="2880360" y="1650378"/>
                </a:lnTo>
                <a:lnTo>
                  <a:pt x="2848127" y="1650378"/>
                </a:lnTo>
                <a:lnTo>
                  <a:pt x="2848127" y="1618145"/>
                </a:lnTo>
                <a:lnTo>
                  <a:pt x="2815895" y="1618145"/>
                </a:lnTo>
                <a:close/>
                <a:moveTo>
                  <a:pt x="2472995" y="1480985"/>
                </a:moveTo>
                <a:lnTo>
                  <a:pt x="2472995" y="1513218"/>
                </a:lnTo>
                <a:lnTo>
                  <a:pt x="2440762" y="1513218"/>
                </a:lnTo>
                <a:lnTo>
                  <a:pt x="2440762" y="1545450"/>
                </a:lnTo>
                <a:lnTo>
                  <a:pt x="2472995" y="1545450"/>
                </a:lnTo>
                <a:lnTo>
                  <a:pt x="2472995" y="1577683"/>
                </a:lnTo>
                <a:lnTo>
                  <a:pt x="2505227" y="1577683"/>
                </a:lnTo>
                <a:lnTo>
                  <a:pt x="2505227" y="1545450"/>
                </a:lnTo>
                <a:lnTo>
                  <a:pt x="2537460" y="1545450"/>
                </a:lnTo>
                <a:lnTo>
                  <a:pt x="2537460" y="1513218"/>
                </a:lnTo>
                <a:lnTo>
                  <a:pt x="2505227" y="1513218"/>
                </a:lnTo>
                <a:lnTo>
                  <a:pt x="2505227" y="1480985"/>
                </a:lnTo>
                <a:lnTo>
                  <a:pt x="2472995" y="1480985"/>
                </a:lnTo>
                <a:close/>
                <a:moveTo>
                  <a:pt x="2610155" y="1480985"/>
                </a:moveTo>
                <a:lnTo>
                  <a:pt x="2610155" y="1513218"/>
                </a:lnTo>
                <a:lnTo>
                  <a:pt x="2577922" y="1513218"/>
                </a:lnTo>
                <a:lnTo>
                  <a:pt x="2577922" y="1545450"/>
                </a:lnTo>
                <a:lnTo>
                  <a:pt x="2610155" y="1545450"/>
                </a:lnTo>
                <a:lnTo>
                  <a:pt x="2610155" y="1577683"/>
                </a:lnTo>
                <a:lnTo>
                  <a:pt x="2642387" y="1577683"/>
                </a:lnTo>
                <a:lnTo>
                  <a:pt x="2642387" y="1545450"/>
                </a:lnTo>
                <a:lnTo>
                  <a:pt x="2674620" y="1545450"/>
                </a:lnTo>
                <a:lnTo>
                  <a:pt x="2674620" y="1513218"/>
                </a:lnTo>
                <a:lnTo>
                  <a:pt x="2642387" y="1513218"/>
                </a:lnTo>
                <a:lnTo>
                  <a:pt x="2642387" y="1480985"/>
                </a:lnTo>
                <a:lnTo>
                  <a:pt x="2610155" y="1480985"/>
                </a:lnTo>
                <a:close/>
                <a:moveTo>
                  <a:pt x="1787195" y="1480985"/>
                </a:moveTo>
                <a:lnTo>
                  <a:pt x="1787195" y="1513218"/>
                </a:lnTo>
                <a:lnTo>
                  <a:pt x="1754962" y="1513218"/>
                </a:lnTo>
                <a:lnTo>
                  <a:pt x="1754962" y="1545450"/>
                </a:lnTo>
                <a:lnTo>
                  <a:pt x="1787195" y="1545450"/>
                </a:lnTo>
                <a:lnTo>
                  <a:pt x="1787195" y="1577683"/>
                </a:lnTo>
                <a:lnTo>
                  <a:pt x="1819427" y="1577683"/>
                </a:lnTo>
                <a:lnTo>
                  <a:pt x="1819427" y="1545450"/>
                </a:lnTo>
                <a:lnTo>
                  <a:pt x="1851660" y="1545450"/>
                </a:lnTo>
                <a:lnTo>
                  <a:pt x="1851660" y="1513218"/>
                </a:lnTo>
                <a:lnTo>
                  <a:pt x="1819427" y="1513218"/>
                </a:lnTo>
                <a:lnTo>
                  <a:pt x="1819427" y="1480985"/>
                </a:lnTo>
                <a:lnTo>
                  <a:pt x="1787195" y="1480985"/>
                </a:lnTo>
                <a:close/>
                <a:moveTo>
                  <a:pt x="2198675" y="1206665"/>
                </a:moveTo>
                <a:lnTo>
                  <a:pt x="2198675" y="1238898"/>
                </a:lnTo>
                <a:lnTo>
                  <a:pt x="2166442" y="1238898"/>
                </a:lnTo>
                <a:lnTo>
                  <a:pt x="2166442" y="1271130"/>
                </a:lnTo>
                <a:lnTo>
                  <a:pt x="2198675" y="1271130"/>
                </a:lnTo>
                <a:lnTo>
                  <a:pt x="2198675" y="1303363"/>
                </a:lnTo>
                <a:lnTo>
                  <a:pt x="2230907" y="1303363"/>
                </a:lnTo>
                <a:lnTo>
                  <a:pt x="2230907" y="1271130"/>
                </a:lnTo>
                <a:lnTo>
                  <a:pt x="2263140" y="1271130"/>
                </a:lnTo>
                <a:lnTo>
                  <a:pt x="2263140" y="1238898"/>
                </a:lnTo>
                <a:lnTo>
                  <a:pt x="2230907" y="1238898"/>
                </a:lnTo>
                <a:lnTo>
                  <a:pt x="2230907" y="1206665"/>
                </a:lnTo>
                <a:lnTo>
                  <a:pt x="2198675" y="1206665"/>
                </a:lnTo>
                <a:close/>
                <a:moveTo>
                  <a:pt x="2884475" y="1755305"/>
                </a:moveTo>
                <a:lnTo>
                  <a:pt x="2884475" y="1787538"/>
                </a:lnTo>
                <a:lnTo>
                  <a:pt x="2852242" y="1787538"/>
                </a:lnTo>
                <a:lnTo>
                  <a:pt x="2852242" y="1819770"/>
                </a:lnTo>
                <a:lnTo>
                  <a:pt x="2884475" y="1819770"/>
                </a:lnTo>
                <a:lnTo>
                  <a:pt x="2884475" y="1852003"/>
                </a:lnTo>
                <a:lnTo>
                  <a:pt x="2916707" y="1852003"/>
                </a:lnTo>
                <a:lnTo>
                  <a:pt x="2916707" y="1819770"/>
                </a:lnTo>
                <a:lnTo>
                  <a:pt x="2948940" y="1819770"/>
                </a:lnTo>
                <a:lnTo>
                  <a:pt x="2948940" y="1787538"/>
                </a:lnTo>
                <a:lnTo>
                  <a:pt x="2916707" y="1787538"/>
                </a:lnTo>
                <a:lnTo>
                  <a:pt x="2916707" y="1755305"/>
                </a:lnTo>
                <a:lnTo>
                  <a:pt x="2884475" y="1755305"/>
                </a:lnTo>
                <a:close/>
                <a:moveTo>
                  <a:pt x="2642387" y="2126323"/>
                </a:moveTo>
                <a:lnTo>
                  <a:pt x="2642387" y="2094090"/>
                </a:lnTo>
                <a:lnTo>
                  <a:pt x="2674620" y="2094090"/>
                </a:lnTo>
                <a:lnTo>
                  <a:pt x="2674620" y="2061858"/>
                </a:lnTo>
                <a:lnTo>
                  <a:pt x="2642387" y="2061858"/>
                </a:lnTo>
                <a:lnTo>
                  <a:pt x="2642387" y="2029625"/>
                </a:lnTo>
                <a:lnTo>
                  <a:pt x="2610155" y="2029625"/>
                </a:lnTo>
                <a:lnTo>
                  <a:pt x="2610155" y="2061858"/>
                </a:lnTo>
                <a:lnTo>
                  <a:pt x="2577922" y="2061858"/>
                </a:lnTo>
                <a:lnTo>
                  <a:pt x="2577922" y="2094090"/>
                </a:lnTo>
                <a:lnTo>
                  <a:pt x="2610155" y="2094090"/>
                </a:lnTo>
                <a:lnTo>
                  <a:pt x="2610155" y="2126323"/>
                </a:lnTo>
                <a:lnTo>
                  <a:pt x="2642387" y="2126323"/>
                </a:lnTo>
                <a:close/>
                <a:moveTo>
                  <a:pt x="2710967" y="1989163"/>
                </a:moveTo>
                <a:lnTo>
                  <a:pt x="2710967" y="1956930"/>
                </a:lnTo>
                <a:lnTo>
                  <a:pt x="2743200" y="1956930"/>
                </a:lnTo>
                <a:lnTo>
                  <a:pt x="2743200" y="1924698"/>
                </a:lnTo>
                <a:lnTo>
                  <a:pt x="2710967" y="1924698"/>
                </a:lnTo>
                <a:lnTo>
                  <a:pt x="2710967" y="1892465"/>
                </a:lnTo>
                <a:lnTo>
                  <a:pt x="2678735" y="1892465"/>
                </a:lnTo>
                <a:lnTo>
                  <a:pt x="2678735" y="1924698"/>
                </a:lnTo>
                <a:lnTo>
                  <a:pt x="2646502" y="1924698"/>
                </a:lnTo>
                <a:lnTo>
                  <a:pt x="2646502" y="1956930"/>
                </a:lnTo>
                <a:lnTo>
                  <a:pt x="2678735" y="1956930"/>
                </a:lnTo>
                <a:lnTo>
                  <a:pt x="2678735" y="1989163"/>
                </a:lnTo>
                <a:lnTo>
                  <a:pt x="2710967" y="1989163"/>
                </a:lnTo>
                <a:close/>
                <a:moveTo>
                  <a:pt x="2848127" y="1989163"/>
                </a:moveTo>
                <a:lnTo>
                  <a:pt x="2848127" y="1956930"/>
                </a:lnTo>
                <a:lnTo>
                  <a:pt x="2880360" y="1956930"/>
                </a:lnTo>
                <a:lnTo>
                  <a:pt x="2880360" y="1924698"/>
                </a:lnTo>
                <a:lnTo>
                  <a:pt x="2848127" y="1924698"/>
                </a:lnTo>
                <a:lnTo>
                  <a:pt x="2848127" y="1892465"/>
                </a:lnTo>
                <a:lnTo>
                  <a:pt x="2815895" y="1892465"/>
                </a:lnTo>
                <a:lnTo>
                  <a:pt x="2815895" y="1924698"/>
                </a:lnTo>
                <a:lnTo>
                  <a:pt x="2783662" y="1924698"/>
                </a:lnTo>
                <a:lnTo>
                  <a:pt x="2783662" y="1956930"/>
                </a:lnTo>
                <a:lnTo>
                  <a:pt x="2815895" y="1956930"/>
                </a:lnTo>
                <a:lnTo>
                  <a:pt x="2815895" y="1989163"/>
                </a:lnTo>
                <a:lnTo>
                  <a:pt x="2848127" y="1989163"/>
                </a:lnTo>
                <a:close/>
                <a:moveTo>
                  <a:pt x="2541575" y="1618145"/>
                </a:moveTo>
                <a:lnTo>
                  <a:pt x="2541575" y="1650378"/>
                </a:lnTo>
                <a:lnTo>
                  <a:pt x="2509342" y="1650378"/>
                </a:lnTo>
                <a:lnTo>
                  <a:pt x="2509342" y="1682610"/>
                </a:lnTo>
                <a:lnTo>
                  <a:pt x="2541575" y="1682610"/>
                </a:lnTo>
                <a:lnTo>
                  <a:pt x="2541575" y="1714843"/>
                </a:lnTo>
                <a:lnTo>
                  <a:pt x="2573807" y="1714843"/>
                </a:lnTo>
                <a:lnTo>
                  <a:pt x="2573807" y="1682610"/>
                </a:lnTo>
                <a:lnTo>
                  <a:pt x="2606040" y="1682610"/>
                </a:lnTo>
                <a:lnTo>
                  <a:pt x="2606040" y="1650378"/>
                </a:lnTo>
                <a:lnTo>
                  <a:pt x="2573807" y="1650378"/>
                </a:lnTo>
                <a:lnTo>
                  <a:pt x="2573807" y="1618145"/>
                </a:lnTo>
                <a:lnTo>
                  <a:pt x="2541575" y="1618145"/>
                </a:lnTo>
                <a:close/>
                <a:moveTo>
                  <a:pt x="1924355" y="1480985"/>
                </a:moveTo>
                <a:lnTo>
                  <a:pt x="1924355" y="1513218"/>
                </a:lnTo>
                <a:lnTo>
                  <a:pt x="1892122" y="1513218"/>
                </a:lnTo>
                <a:lnTo>
                  <a:pt x="1892122" y="1545450"/>
                </a:lnTo>
                <a:lnTo>
                  <a:pt x="1924355" y="1545450"/>
                </a:lnTo>
                <a:lnTo>
                  <a:pt x="1924355" y="1577683"/>
                </a:lnTo>
                <a:lnTo>
                  <a:pt x="1956587" y="1577683"/>
                </a:lnTo>
                <a:lnTo>
                  <a:pt x="1956587" y="1545450"/>
                </a:lnTo>
                <a:lnTo>
                  <a:pt x="1988820" y="1545450"/>
                </a:lnTo>
                <a:lnTo>
                  <a:pt x="1988820" y="1513218"/>
                </a:lnTo>
                <a:lnTo>
                  <a:pt x="1956587" y="1513218"/>
                </a:lnTo>
                <a:lnTo>
                  <a:pt x="1956587" y="1480985"/>
                </a:lnTo>
                <a:lnTo>
                  <a:pt x="1924355" y="1480985"/>
                </a:lnTo>
                <a:close/>
                <a:moveTo>
                  <a:pt x="1992935" y="1343825"/>
                </a:moveTo>
                <a:lnTo>
                  <a:pt x="1992935" y="1376058"/>
                </a:lnTo>
                <a:lnTo>
                  <a:pt x="1960702" y="1376058"/>
                </a:lnTo>
                <a:lnTo>
                  <a:pt x="1960702" y="1408290"/>
                </a:lnTo>
                <a:lnTo>
                  <a:pt x="1992935" y="1408290"/>
                </a:lnTo>
                <a:lnTo>
                  <a:pt x="1992935" y="1440523"/>
                </a:lnTo>
                <a:lnTo>
                  <a:pt x="2025167" y="1440523"/>
                </a:lnTo>
                <a:lnTo>
                  <a:pt x="2025167" y="1408290"/>
                </a:lnTo>
                <a:lnTo>
                  <a:pt x="2057400" y="1408290"/>
                </a:lnTo>
                <a:lnTo>
                  <a:pt x="2057400" y="1376058"/>
                </a:lnTo>
                <a:lnTo>
                  <a:pt x="2025167" y="1376058"/>
                </a:lnTo>
                <a:lnTo>
                  <a:pt x="2025167" y="1343825"/>
                </a:lnTo>
                <a:lnTo>
                  <a:pt x="1992935" y="1343825"/>
                </a:lnTo>
                <a:close/>
                <a:moveTo>
                  <a:pt x="2061515" y="1480985"/>
                </a:moveTo>
                <a:lnTo>
                  <a:pt x="2061515" y="1513218"/>
                </a:lnTo>
                <a:lnTo>
                  <a:pt x="2029282" y="1513218"/>
                </a:lnTo>
                <a:lnTo>
                  <a:pt x="2029282" y="1545450"/>
                </a:lnTo>
                <a:lnTo>
                  <a:pt x="2061515" y="1545450"/>
                </a:lnTo>
                <a:lnTo>
                  <a:pt x="2061515" y="1577683"/>
                </a:lnTo>
                <a:lnTo>
                  <a:pt x="2093747" y="1577683"/>
                </a:lnTo>
                <a:lnTo>
                  <a:pt x="2093747" y="1545450"/>
                </a:lnTo>
                <a:lnTo>
                  <a:pt x="2125980" y="1545450"/>
                </a:lnTo>
                <a:lnTo>
                  <a:pt x="2125980" y="1513218"/>
                </a:lnTo>
                <a:lnTo>
                  <a:pt x="2093747" y="1513218"/>
                </a:lnTo>
                <a:lnTo>
                  <a:pt x="2093747" y="1480985"/>
                </a:lnTo>
                <a:lnTo>
                  <a:pt x="2061515" y="1480985"/>
                </a:lnTo>
                <a:close/>
                <a:moveTo>
                  <a:pt x="1719643" y="797928"/>
                </a:moveTo>
                <a:lnTo>
                  <a:pt x="1719643" y="828446"/>
                </a:lnTo>
                <a:lnTo>
                  <a:pt x="1689125" y="828446"/>
                </a:lnTo>
                <a:lnTo>
                  <a:pt x="1689125" y="858622"/>
                </a:lnTo>
                <a:lnTo>
                  <a:pt x="1719643" y="858622"/>
                </a:lnTo>
                <a:lnTo>
                  <a:pt x="1719643" y="889140"/>
                </a:lnTo>
                <a:lnTo>
                  <a:pt x="1749819" y="889140"/>
                </a:lnTo>
                <a:lnTo>
                  <a:pt x="1749819" y="858622"/>
                </a:lnTo>
                <a:lnTo>
                  <a:pt x="1780337" y="858622"/>
                </a:lnTo>
                <a:lnTo>
                  <a:pt x="1780337" y="828446"/>
                </a:lnTo>
                <a:lnTo>
                  <a:pt x="1749819" y="828446"/>
                </a:lnTo>
                <a:lnTo>
                  <a:pt x="1749819" y="797928"/>
                </a:lnTo>
                <a:lnTo>
                  <a:pt x="1719643" y="797928"/>
                </a:lnTo>
                <a:close/>
                <a:moveTo>
                  <a:pt x="2404415" y="1618145"/>
                </a:moveTo>
                <a:lnTo>
                  <a:pt x="2404415" y="1650378"/>
                </a:lnTo>
                <a:lnTo>
                  <a:pt x="2372182" y="1650378"/>
                </a:lnTo>
                <a:lnTo>
                  <a:pt x="2372182" y="1682610"/>
                </a:lnTo>
                <a:lnTo>
                  <a:pt x="2404415" y="1682610"/>
                </a:lnTo>
                <a:lnTo>
                  <a:pt x="2404415" y="1714843"/>
                </a:lnTo>
                <a:lnTo>
                  <a:pt x="2436647" y="1714843"/>
                </a:lnTo>
                <a:lnTo>
                  <a:pt x="2436647" y="1682610"/>
                </a:lnTo>
                <a:lnTo>
                  <a:pt x="2468880" y="1682610"/>
                </a:lnTo>
                <a:lnTo>
                  <a:pt x="2468880" y="1650378"/>
                </a:lnTo>
                <a:lnTo>
                  <a:pt x="2436647" y="1650378"/>
                </a:lnTo>
                <a:lnTo>
                  <a:pt x="2436647" y="1618145"/>
                </a:lnTo>
                <a:lnTo>
                  <a:pt x="2404415" y="1618145"/>
                </a:lnTo>
                <a:close/>
                <a:moveTo>
                  <a:pt x="2130095" y="1343825"/>
                </a:moveTo>
                <a:lnTo>
                  <a:pt x="2130095" y="1376058"/>
                </a:lnTo>
                <a:lnTo>
                  <a:pt x="2097862" y="1376058"/>
                </a:lnTo>
                <a:lnTo>
                  <a:pt x="2097862" y="1408290"/>
                </a:lnTo>
                <a:lnTo>
                  <a:pt x="2130095" y="1408290"/>
                </a:lnTo>
                <a:lnTo>
                  <a:pt x="2130095" y="1440523"/>
                </a:lnTo>
                <a:lnTo>
                  <a:pt x="2162327" y="1440523"/>
                </a:lnTo>
                <a:lnTo>
                  <a:pt x="2162327" y="1408290"/>
                </a:lnTo>
                <a:lnTo>
                  <a:pt x="2194560" y="1408290"/>
                </a:lnTo>
                <a:lnTo>
                  <a:pt x="2194560" y="1376058"/>
                </a:lnTo>
                <a:lnTo>
                  <a:pt x="2162327" y="1376058"/>
                </a:lnTo>
                <a:lnTo>
                  <a:pt x="2162327" y="1343825"/>
                </a:lnTo>
                <a:lnTo>
                  <a:pt x="2130095" y="1343825"/>
                </a:lnTo>
                <a:close/>
                <a:moveTo>
                  <a:pt x="2335835" y="1480985"/>
                </a:moveTo>
                <a:lnTo>
                  <a:pt x="2335835" y="1513218"/>
                </a:lnTo>
                <a:lnTo>
                  <a:pt x="2303602" y="1513218"/>
                </a:lnTo>
                <a:lnTo>
                  <a:pt x="2303602" y="1545450"/>
                </a:lnTo>
                <a:lnTo>
                  <a:pt x="2335835" y="1545450"/>
                </a:lnTo>
                <a:lnTo>
                  <a:pt x="2335835" y="1577683"/>
                </a:lnTo>
                <a:lnTo>
                  <a:pt x="2368067" y="1577683"/>
                </a:lnTo>
                <a:lnTo>
                  <a:pt x="2368067" y="1545450"/>
                </a:lnTo>
                <a:lnTo>
                  <a:pt x="2400300" y="1545450"/>
                </a:lnTo>
                <a:lnTo>
                  <a:pt x="2400300" y="1513218"/>
                </a:lnTo>
                <a:lnTo>
                  <a:pt x="2368067" y="1513218"/>
                </a:lnTo>
                <a:lnTo>
                  <a:pt x="2368067" y="1480985"/>
                </a:lnTo>
                <a:lnTo>
                  <a:pt x="2335835" y="1480985"/>
                </a:lnTo>
                <a:close/>
                <a:moveTo>
                  <a:pt x="2267255" y="1343825"/>
                </a:moveTo>
                <a:lnTo>
                  <a:pt x="2267255" y="1376058"/>
                </a:lnTo>
                <a:lnTo>
                  <a:pt x="2235022" y="1376058"/>
                </a:lnTo>
                <a:lnTo>
                  <a:pt x="2235022" y="1408290"/>
                </a:lnTo>
                <a:lnTo>
                  <a:pt x="2267255" y="1408290"/>
                </a:lnTo>
                <a:lnTo>
                  <a:pt x="2267255" y="1440523"/>
                </a:lnTo>
                <a:lnTo>
                  <a:pt x="2299487" y="1440523"/>
                </a:lnTo>
                <a:lnTo>
                  <a:pt x="2299487" y="1408290"/>
                </a:lnTo>
                <a:lnTo>
                  <a:pt x="2331720" y="1408290"/>
                </a:lnTo>
                <a:lnTo>
                  <a:pt x="2331720" y="1376058"/>
                </a:lnTo>
                <a:lnTo>
                  <a:pt x="2299487" y="1376058"/>
                </a:lnTo>
                <a:lnTo>
                  <a:pt x="2299487" y="1343825"/>
                </a:lnTo>
                <a:lnTo>
                  <a:pt x="2267255" y="1343825"/>
                </a:lnTo>
                <a:close/>
                <a:moveTo>
                  <a:pt x="2198675" y="1480985"/>
                </a:moveTo>
                <a:lnTo>
                  <a:pt x="2198675" y="1513218"/>
                </a:lnTo>
                <a:lnTo>
                  <a:pt x="2166442" y="1513218"/>
                </a:lnTo>
                <a:lnTo>
                  <a:pt x="2166442" y="1545450"/>
                </a:lnTo>
                <a:lnTo>
                  <a:pt x="2198675" y="1545450"/>
                </a:lnTo>
                <a:lnTo>
                  <a:pt x="2198675" y="1577683"/>
                </a:lnTo>
                <a:lnTo>
                  <a:pt x="2230907" y="1577683"/>
                </a:lnTo>
                <a:lnTo>
                  <a:pt x="2230907" y="1545450"/>
                </a:lnTo>
                <a:lnTo>
                  <a:pt x="2263140" y="1545450"/>
                </a:lnTo>
                <a:lnTo>
                  <a:pt x="2263140" y="1513218"/>
                </a:lnTo>
                <a:lnTo>
                  <a:pt x="2230907" y="1513218"/>
                </a:lnTo>
                <a:lnTo>
                  <a:pt x="2230907" y="1480985"/>
                </a:lnTo>
                <a:lnTo>
                  <a:pt x="2198675" y="1480985"/>
                </a:lnTo>
                <a:close/>
                <a:moveTo>
                  <a:pt x="2678735" y="1618145"/>
                </a:moveTo>
                <a:lnTo>
                  <a:pt x="2678735" y="1650378"/>
                </a:lnTo>
                <a:lnTo>
                  <a:pt x="2646502" y="1650378"/>
                </a:lnTo>
                <a:lnTo>
                  <a:pt x="2646502" y="1682610"/>
                </a:lnTo>
                <a:lnTo>
                  <a:pt x="2678735" y="1682610"/>
                </a:lnTo>
                <a:lnTo>
                  <a:pt x="2678735" y="1714843"/>
                </a:lnTo>
                <a:lnTo>
                  <a:pt x="2710967" y="1714843"/>
                </a:lnTo>
                <a:lnTo>
                  <a:pt x="2710967" y="1682610"/>
                </a:lnTo>
                <a:lnTo>
                  <a:pt x="2743200" y="1682610"/>
                </a:lnTo>
                <a:lnTo>
                  <a:pt x="2743200" y="1650378"/>
                </a:lnTo>
                <a:lnTo>
                  <a:pt x="2710967" y="1650378"/>
                </a:lnTo>
                <a:lnTo>
                  <a:pt x="2710967" y="1618145"/>
                </a:lnTo>
                <a:lnTo>
                  <a:pt x="2678735" y="1618145"/>
                </a:lnTo>
                <a:close/>
                <a:moveTo>
                  <a:pt x="3121076" y="1985391"/>
                </a:moveTo>
                <a:lnTo>
                  <a:pt x="3121076" y="1955559"/>
                </a:lnTo>
                <a:lnTo>
                  <a:pt x="3150908" y="1955559"/>
                </a:lnTo>
                <a:lnTo>
                  <a:pt x="3150908" y="1926069"/>
                </a:lnTo>
                <a:lnTo>
                  <a:pt x="3121076" y="1926069"/>
                </a:lnTo>
                <a:lnTo>
                  <a:pt x="3121076" y="1896237"/>
                </a:lnTo>
                <a:lnTo>
                  <a:pt x="3091586" y="1896237"/>
                </a:lnTo>
                <a:lnTo>
                  <a:pt x="3091586" y="1926069"/>
                </a:lnTo>
                <a:lnTo>
                  <a:pt x="3061754" y="1926069"/>
                </a:lnTo>
                <a:lnTo>
                  <a:pt x="3061754" y="1955559"/>
                </a:lnTo>
                <a:lnTo>
                  <a:pt x="3091586" y="1955559"/>
                </a:lnTo>
                <a:lnTo>
                  <a:pt x="3091586" y="1985391"/>
                </a:lnTo>
                <a:lnTo>
                  <a:pt x="3121076" y="1985391"/>
                </a:lnTo>
                <a:close/>
                <a:moveTo>
                  <a:pt x="3160852" y="1761134"/>
                </a:moveTo>
                <a:lnTo>
                  <a:pt x="3160852" y="1789595"/>
                </a:lnTo>
                <a:lnTo>
                  <a:pt x="3132392" y="1789595"/>
                </a:lnTo>
                <a:lnTo>
                  <a:pt x="3132392" y="1817713"/>
                </a:lnTo>
                <a:lnTo>
                  <a:pt x="3160852" y="1817713"/>
                </a:lnTo>
                <a:lnTo>
                  <a:pt x="3160852" y="1846174"/>
                </a:lnTo>
                <a:lnTo>
                  <a:pt x="3188970" y="1846174"/>
                </a:lnTo>
                <a:lnTo>
                  <a:pt x="3188970" y="1817713"/>
                </a:lnTo>
                <a:lnTo>
                  <a:pt x="3217431" y="1817713"/>
                </a:lnTo>
                <a:lnTo>
                  <a:pt x="3217431" y="1789595"/>
                </a:lnTo>
                <a:lnTo>
                  <a:pt x="3188970" y="1789595"/>
                </a:lnTo>
                <a:lnTo>
                  <a:pt x="3188970" y="1761134"/>
                </a:lnTo>
                <a:lnTo>
                  <a:pt x="3160852" y="1761134"/>
                </a:lnTo>
                <a:close/>
                <a:moveTo>
                  <a:pt x="3091586" y="1622603"/>
                </a:moveTo>
                <a:lnTo>
                  <a:pt x="3091586" y="1651749"/>
                </a:lnTo>
                <a:lnTo>
                  <a:pt x="3062440" y="1651749"/>
                </a:lnTo>
                <a:lnTo>
                  <a:pt x="3062440" y="1681239"/>
                </a:lnTo>
                <a:lnTo>
                  <a:pt x="3091586" y="1681239"/>
                </a:lnTo>
                <a:lnTo>
                  <a:pt x="3091586" y="1710385"/>
                </a:lnTo>
                <a:lnTo>
                  <a:pt x="3121076" y="1710385"/>
                </a:lnTo>
                <a:lnTo>
                  <a:pt x="3121076" y="1681239"/>
                </a:lnTo>
                <a:lnTo>
                  <a:pt x="3150223" y="1681239"/>
                </a:lnTo>
                <a:lnTo>
                  <a:pt x="3150223" y="1651749"/>
                </a:lnTo>
                <a:lnTo>
                  <a:pt x="3121076" y="1651749"/>
                </a:lnTo>
                <a:lnTo>
                  <a:pt x="3121076" y="1622603"/>
                </a:lnTo>
                <a:lnTo>
                  <a:pt x="3091586" y="1622603"/>
                </a:lnTo>
                <a:close/>
                <a:moveTo>
                  <a:pt x="3022321" y="1757705"/>
                </a:moveTo>
                <a:lnTo>
                  <a:pt x="3022321" y="1788224"/>
                </a:lnTo>
                <a:lnTo>
                  <a:pt x="2991803" y="1788224"/>
                </a:lnTo>
                <a:lnTo>
                  <a:pt x="2991803" y="1819085"/>
                </a:lnTo>
                <a:lnTo>
                  <a:pt x="3022321" y="1819085"/>
                </a:lnTo>
                <a:lnTo>
                  <a:pt x="3022321" y="1849603"/>
                </a:lnTo>
                <a:lnTo>
                  <a:pt x="3053182" y="1849603"/>
                </a:lnTo>
                <a:lnTo>
                  <a:pt x="3053182" y="1819085"/>
                </a:lnTo>
                <a:lnTo>
                  <a:pt x="3083700" y="1819085"/>
                </a:lnTo>
                <a:lnTo>
                  <a:pt x="3083700" y="1788224"/>
                </a:lnTo>
                <a:lnTo>
                  <a:pt x="3053182" y="1788224"/>
                </a:lnTo>
                <a:lnTo>
                  <a:pt x="3053182" y="1757705"/>
                </a:lnTo>
                <a:lnTo>
                  <a:pt x="3022321" y="1757705"/>
                </a:lnTo>
                <a:close/>
                <a:moveTo>
                  <a:pt x="2953741" y="1619860"/>
                </a:moveTo>
                <a:lnTo>
                  <a:pt x="2953741" y="1651064"/>
                </a:lnTo>
                <a:lnTo>
                  <a:pt x="2922537" y="1651064"/>
                </a:lnTo>
                <a:lnTo>
                  <a:pt x="2922537" y="1681925"/>
                </a:lnTo>
                <a:lnTo>
                  <a:pt x="2953741" y="1681925"/>
                </a:lnTo>
                <a:lnTo>
                  <a:pt x="2953741" y="1713128"/>
                </a:lnTo>
                <a:lnTo>
                  <a:pt x="2984602" y="1713128"/>
                </a:lnTo>
                <a:lnTo>
                  <a:pt x="2984602" y="1681925"/>
                </a:lnTo>
                <a:lnTo>
                  <a:pt x="3015806" y="1681925"/>
                </a:lnTo>
                <a:lnTo>
                  <a:pt x="3015806" y="1651064"/>
                </a:lnTo>
                <a:lnTo>
                  <a:pt x="2984602" y="1651064"/>
                </a:lnTo>
                <a:lnTo>
                  <a:pt x="2984602" y="1619860"/>
                </a:lnTo>
                <a:lnTo>
                  <a:pt x="2953741" y="1619860"/>
                </a:lnTo>
                <a:close/>
                <a:moveTo>
                  <a:pt x="2884818" y="1482357"/>
                </a:moveTo>
                <a:lnTo>
                  <a:pt x="2884818" y="1513561"/>
                </a:lnTo>
                <a:lnTo>
                  <a:pt x="2853614" y="1513561"/>
                </a:lnTo>
                <a:lnTo>
                  <a:pt x="2853614" y="1545107"/>
                </a:lnTo>
                <a:lnTo>
                  <a:pt x="2884818" y="1545107"/>
                </a:lnTo>
                <a:lnTo>
                  <a:pt x="2884818" y="1576311"/>
                </a:lnTo>
                <a:lnTo>
                  <a:pt x="2916365" y="1576311"/>
                </a:lnTo>
                <a:lnTo>
                  <a:pt x="2916365" y="1545107"/>
                </a:lnTo>
                <a:lnTo>
                  <a:pt x="2947568" y="1545107"/>
                </a:lnTo>
                <a:lnTo>
                  <a:pt x="2947568" y="1513561"/>
                </a:lnTo>
                <a:lnTo>
                  <a:pt x="2916365" y="1513561"/>
                </a:lnTo>
                <a:lnTo>
                  <a:pt x="2916365" y="1482357"/>
                </a:lnTo>
                <a:lnTo>
                  <a:pt x="2884818" y="1482357"/>
                </a:lnTo>
                <a:close/>
                <a:moveTo>
                  <a:pt x="2848127" y="2263483"/>
                </a:moveTo>
                <a:lnTo>
                  <a:pt x="2848127" y="2231250"/>
                </a:lnTo>
                <a:lnTo>
                  <a:pt x="2880360" y="2231250"/>
                </a:lnTo>
                <a:lnTo>
                  <a:pt x="2880360" y="2199018"/>
                </a:lnTo>
                <a:lnTo>
                  <a:pt x="2848127" y="2199018"/>
                </a:lnTo>
                <a:lnTo>
                  <a:pt x="2848127" y="2166785"/>
                </a:lnTo>
                <a:lnTo>
                  <a:pt x="2815895" y="2166785"/>
                </a:lnTo>
                <a:lnTo>
                  <a:pt x="2815895" y="2199018"/>
                </a:lnTo>
                <a:lnTo>
                  <a:pt x="2783662" y="2199018"/>
                </a:lnTo>
                <a:lnTo>
                  <a:pt x="2783662" y="2231250"/>
                </a:lnTo>
                <a:lnTo>
                  <a:pt x="2815895" y="2231250"/>
                </a:lnTo>
                <a:lnTo>
                  <a:pt x="2815895" y="2263483"/>
                </a:lnTo>
                <a:lnTo>
                  <a:pt x="2848127" y="2263483"/>
                </a:lnTo>
                <a:close/>
                <a:moveTo>
                  <a:pt x="2779547" y="2126323"/>
                </a:moveTo>
                <a:lnTo>
                  <a:pt x="2779547" y="2094090"/>
                </a:lnTo>
                <a:lnTo>
                  <a:pt x="2811780" y="2094090"/>
                </a:lnTo>
                <a:lnTo>
                  <a:pt x="2811780" y="2061858"/>
                </a:lnTo>
                <a:lnTo>
                  <a:pt x="2779547" y="2061858"/>
                </a:lnTo>
                <a:lnTo>
                  <a:pt x="2779547" y="2029625"/>
                </a:lnTo>
                <a:lnTo>
                  <a:pt x="2747315" y="2029625"/>
                </a:lnTo>
                <a:lnTo>
                  <a:pt x="2747315" y="2061858"/>
                </a:lnTo>
                <a:lnTo>
                  <a:pt x="2715082" y="2061858"/>
                </a:lnTo>
                <a:lnTo>
                  <a:pt x="2715082" y="2094090"/>
                </a:lnTo>
                <a:lnTo>
                  <a:pt x="2747315" y="2094090"/>
                </a:lnTo>
                <a:lnTo>
                  <a:pt x="2747315" y="2126323"/>
                </a:lnTo>
                <a:lnTo>
                  <a:pt x="2779547" y="2126323"/>
                </a:lnTo>
                <a:close/>
                <a:moveTo>
                  <a:pt x="2984945" y="1988134"/>
                </a:moveTo>
                <a:lnTo>
                  <a:pt x="2984945" y="1956587"/>
                </a:lnTo>
                <a:lnTo>
                  <a:pt x="3016492" y="1956587"/>
                </a:lnTo>
                <a:lnTo>
                  <a:pt x="3016492" y="1925041"/>
                </a:lnTo>
                <a:lnTo>
                  <a:pt x="2984945" y="1925041"/>
                </a:lnTo>
                <a:lnTo>
                  <a:pt x="2984945" y="1893494"/>
                </a:lnTo>
                <a:lnTo>
                  <a:pt x="2953398" y="1893494"/>
                </a:lnTo>
                <a:lnTo>
                  <a:pt x="2953398" y="1925041"/>
                </a:lnTo>
                <a:lnTo>
                  <a:pt x="2921851" y="1925041"/>
                </a:lnTo>
                <a:lnTo>
                  <a:pt x="2921851" y="1956587"/>
                </a:lnTo>
                <a:lnTo>
                  <a:pt x="2953398" y="1956587"/>
                </a:lnTo>
                <a:lnTo>
                  <a:pt x="2953398" y="1988134"/>
                </a:lnTo>
                <a:lnTo>
                  <a:pt x="2984945" y="1988134"/>
                </a:lnTo>
                <a:close/>
                <a:moveTo>
                  <a:pt x="3053182" y="2123923"/>
                </a:moveTo>
                <a:lnTo>
                  <a:pt x="3053182" y="2093405"/>
                </a:lnTo>
                <a:lnTo>
                  <a:pt x="3083700" y="2093405"/>
                </a:lnTo>
                <a:lnTo>
                  <a:pt x="3083700" y="2062544"/>
                </a:lnTo>
                <a:lnTo>
                  <a:pt x="3053182" y="2062544"/>
                </a:lnTo>
                <a:lnTo>
                  <a:pt x="3053182" y="2032025"/>
                </a:lnTo>
                <a:lnTo>
                  <a:pt x="3022321" y="2032025"/>
                </a:lnTo>
                <a:lnTo>
                  <a:pt x="3022321" y="2062544"/>
                </a:lnTo>
                <a:lnTo>
                  <a:pt x="2991803" y="2062544"/>
                </a:lnTo>
                <a:lnTo>
                  <a:pt x="2991803" y="2093405"/>
                </a:lnTo>
                <a:lnTo>
                  <a:pt x="3022321" y="2093405"/>
                </a:lnTo>
                <a:lnTo>
                  <a:pt x="3022321" y="2123923"/>
                </a:lnTo>
                <a:lnTo>
                  <a:pt x="3053182" y="2123923"/>
                </a:lnTo>
                <a:close/>
                <a:moveTo>
                  <a:pt x="2916707" y="2126323"/>
                </a:moveTo>
                <a:lnTo>
                  <a:pt x="2916707" y="2094090"/>
                </a:lnTo>
                <a:lnTo>
                  <a:pt x="2948940" y="2094090"/>
                </a:lnTo>
                <a:lnTo>
                  <a:pt x="2948940" y="2061858"/>
                </a:lnTo>
                <a:lnTo>
                  <a:pt x="2916707" y="2061858"/>
                </a:lnTo>
                <a:lnTo>
                  <a:pt x="2916707" y="2029625"/>
                </a:lnTo>
                <a:lnTo>
                  <a:pt x="2884475" y="2029625"/>
                </a:lnTo>
                <a:lnTo>
                  <a:pt x="2884475" y="2061858"/>
                </a:lnTo>
                <a:lnTo>
                  <a:pt x="2852242" y="2061858"/>
                </a:lnTo>
                <a:lnTo>
                  <a:pt x="2852242" y="2094090"/>
                </a:lnTo>
                <a:lnTo>
                  <a:pt x="2884475" y="2094090"/>
                </a:lnTo>
                <a:lnTo>
                  <a:pt x="2884475" y="2126323"/>
                </a:lnTo>
                <a:lnTo>
                  <a:pt x="2916707" y="2126323"/>
                </a:lnTo>
                <a:close/>
                <a:moveTo>
                  <a:pt x="2404415" y="1343825"/>
                </a:moveTo>
                <a:lnTo>
                  <a:pt x="2404415" y="1376058"/>
                </a:lnTo>
                <a:lnTo>
                  <a:pt x="2372182" y="1376058"/>
                </a:lnTo>
                <a:lnTo>
                  <a:pt x="2372182" y="1408290"/>
                </a:lnTo>
                <a:lnTo>
                  <a:pt x="2404415" y="1408290"/>
                </a:lnTo>
                <a:lnTo>
                  <a:pt x="2404415" y="1440523"/>
                </a:lnTo>
                <a:lnTo>
                  <a:pt x="2436647" y="1440523"/>
                </a:lnTo>
                <a:lnTo>
                  <a:pt x="2436647" y="1408290"/>
                </a:lnTo>
                <a:lnTo>
                  <a:pt x="2468880" y="1408290"/>
                </a:lnTo>
                <a:lnTo>
                  <a:pt x="2468880" y="1376058"/>
                </a:lnTo>
                <a:lnTo>
                  <a:pt x="2436647" y="1376058"/>
                </a:lnTo>
                <a:lnTo>
                  <a:pt x="2436647" y="1343825"/>
                </a:lnTo>
                <a:lnTo>
                  <a:pt x="2404415" y="1343825"/>
                </a:lnTo>
                <a:close/>
                <a:moveTo>
                  <a:pt x="2335835" y="1206665"/>
                </a:moveTo>
                <a:lnTo>
                  <a:pt x="2335835" y="1238898"/>
                </a:lnTo>
                <a:lnTo>
                  <a:pt x="2303602" y="1238898"/>
                </a:lnTo>
                <a:lnTo>
                  <a:pt x="2303602" y="1271130"/>
                </a:lnTo>
                <a:lnTo>
                  <a:pt x="2335835" y="1271130"/>
                </a:lnTo>
                <a:lnTo>
                  <a:pt x="2335835" y="1303363"/>
                </a:lnTo>
                <a:lnTo>
                  <a:pt x="2368067" y="1303363"/>
                </a:lnTo>
                <a:lnTo>
                  <a:pt x="2368067" y="1271130"/>
                </a:lnTo>
                <a:lnTo>
                  <a:pt x="2400300" y="1271130"/>
                </a:lnTo>
                <a:lnTo>
                  <a:pt x="2400300" y="1238898"/>
                </a:lnTo>
                <a:lnTo>
                  <a:pt x="2368067" y="1238898"/>
                </a:lnTo>
                <a:lnTo>
                  <a:pt x="2368067" y="1206665"/>
                </a:lnTo>
                <a:lnTo>
                  <a:pt x="2335835" y="1206665"/>
                </a:lnTo>
                <a:close/>
                <a:moveTo>
                  <a:pt x="2472995" y="1206665"/>
                </a:moveTo>
                <a:lnTo>
                  <a:pt x="2472995" y="1238898"/>
                </a:lnTo>
                <a:lnTo>
                  <a:pt x="2440762" y="1238898"/>
                </a:lnTo>
                <a:lnTo>
                  <a:pt x="2440762" y="1271130"/>
                </a:lnTo>
                <a:lnTo>
                  <a:pt x="2472995" y="1271130"/>
                </a:lnTo>
                <a:lnTo>
                  <a:pt x="2472995" y="1303363"/>
                </a:lnTo>
                <a:lnTo>
                  <a:pt x="2505227" y="1303363"/>
                </a:lnTo>
                <a:lnTo>
                  <a:pt x="2505227" y="1271130"/>
                </a:lnTo>
                <a:lnTo>
                  <a:pt x="2537460" y="1271130"/>
                </a:lnTo>
                <a:lnTo>
                  <a:pt x="2537460" y="1238898"/>
                </a:lnTo>
                <a:lnTo>
                  <a:pt x="2505227" y="1238898"/>
                </a:lnTo>
                <a:lnTo>
                  <a:pt x="2505227" y="1206665"/>
                </a:lnTo>
                <a:lnTo>
                  <a:pt x="2472995" y="1206665"/>
                </a:lnTo>
                <a:close/>
                <a:moveTo>
                  <a:pt x="2816238" y="1345197"/>
                </a:moveTo>
                <a:lnTo>
                  <a:pt x="2816238" y="1376401"/>
                </a:lnTo>
                <a:lnTo>
                  <a:pt x="2785034" y="1376401"/>
                </a:lnTo>
                <a:lnTo>
                  <a:pt x="2785034" y="1407947"/>
                </a:lnTo>
                <a:lnTo>
                  <a:pt x="2816238" y="1407947"/>
                </a:lnTo>
                <a:lnTo>
                  <a:pt x="2816238" y="1439151"/>
                </a:lnTo>
                <a:lnTo>
                  <a:pt x="2847785" y="1439151"/>
                </a:lnTo>
                <a:lnTo>
                  <a:pt x="2847785" y="1407947"/>
                </a:lnTo>
                <a:lnTo>
                  <a:pt x="2878988" y="1407947"/>
                </a:lnTo>
                <a:lnTo>
                  <a:pt x="2878988" y="1376401"/>
                </a:lnTo>
                <a:lnTo>
                  <a:pt x="2847785" y="1376401"/>
                </a:lnTo>
                <a:lnTo>
                  <a:pt x="2847785" y="1345197"/>
                </a:lnTo>
                <a:lnTo>
                  <a:pt x="2816238" y="1345197"/>
                </a:lnTo>
                <a:close/>
                <a:moveTo>
                  <a:pt x="2267255" y="1069505"/>
                </a:moveTo>
                <a:lnTo>
                  <a:pt x="2267255" y="1101738"/>
                </a:lnTo>
                <a:lnTo>
                  <a:pt x="2235022" y="1101738"/>
                </a:lnTo>
                <a:lnTo>
                  <a:pt x="2235022" y="1133970"/>
                </a:lnTo>
                <a:lnTo>
                  <a:pt x="2267255" y="1133970"/>
                </a:lnTo>
                <a:lnTo>
                  <a:pt x="2267255" y="1166203"/>
                </a:lnTo>
                <a:lnTo>
                  <a:pt x="2299487" y="1166203"/>
                </a:lnTo>
                <a:lnTo>
                  <a:pt x="2299487" y="1133970"/>
                </a:lnTo>
                <a:lnTo>
                  <a:pt x="2331720" y="1133970"/>
                </a:lnTo>
                <a:lnTo>
                  <a:pt x="2331720" y="1101738"/>
                </a:lnTo>
                <a:lnTo>
                  <a:pt x="2299487" y="1101738"/>
                </a:lnTo>
                <a:lnTo>
                  <a:pt x="2299487" y="1069505"/>
                </a:lnTo>
                <a:lnTo>
                  <a:pt x="2267255" y="1069505"/>
                </a:lnTo>
                <a:close/>
                <a:moveTo>
                  <a:pt x="2541575" y="1343825"/>
                </a:moveTo>
                <a:lnTo>
                  <a:pt x="2541575" y="1376058"/>
                </a:lnTo>
                <a:lnTo>
                  <a:pt x="2509342" y="1376058"/>
                </a:lnTo>
                <a:lnTo>
                  <a:pt x="2509342" y="1408290"/>
                </a:lnTo>
                <a:lnTo>
                  <a:pt x="2541575" y="1408290"/>
                </a:lnTo>
                <a:lnTo>
                  <a:pt x="2541575" y="1440523"/>
                </a:lnTo>
                <a:lnTo>
                  <a:pt x="2573807" y="1440523"/>
                </a:lnTo>
                <a:lnTo>
                  <a:pt x="2573807" y="1408290"/>
                </a:lnTo>
                <a:lnTo>
                  <a:pt x="2606040" y="1408290"/>
                </a:lnTo>
                <a:lnTo>
                  <a:pt x="2606040" y="1376058"/>
                </a:lnTo>
                <a:lnTo>
                  <a:pt x="2573807" y="1376058"/>
                </a:lnTo>
                <a:lnTo>
                  <a:pt x="2573807" y="1343825"/>
                </a:lnTo>
                <a:lnTo>
                  <a:pt x="2541575" y="1343825"/>
                </a:lnTo>
                <a:close/>
                <a:moveTo>
                  <a:pt x="2678735" y="1343825"/>
                </a:moveTo>
                <a:lnTo>
                  <a:pt x="2678735" y="1376058"/>
                </a:lnTo>
                <a:lnTo>
                  <a:pt x="2646502" y="1376058"/>
                </a:lnTo>
                <a:lnTo>
                  <a:pt x="2646502" y="1408290"/>
                </a:lnTo>
                <a:lnTo>
                  <a:pt x="2678735" y="1408290"/>
                </a:lnTo>
                <a:lnTo>
                  <a:pt x="2678735" y="1440523"/>
                </a:lnTo>
                <a:lnTo>
                  <a:pt x="2710967" y="1440523"/>
                </a:lnTo>
                <a:lnTo>
                  <a:pt x="2710967" y="1408290"/>
                </a:lnTo>
                <a:lnTo>
                  <a:pt x="2743200" y="1408290"/>
                </a:lnTo>
                <a:lnTo>
                  <a:pt x="2743200" y="1376058"/>
                </a:lnTo>
                <a:lnTo>
                  <a:pt x="2710967" y="1376058"/>
                </a:lnTo>
                <a:lnTo>
                  <a:pt x="2710967" y="1343825"/>
                </a:lnTo>
                <a:lnTo>
                  <a:pt x="2678735" y="1343825"/>
                </a:lnTo>
                <a:close/>
                <a:moveTo>
                  <a:pt x="2747315" y="1480985"/>
                </a:moveTo>
                <a:lnTo>
                  <a:pt x="2747315" y="1513218"/>
                </a:lnTo>
                <a:lnTo>
                  <a:pt x="2715082" y="1513218"/>
                </a:lnTo>
                <a:lnTo>
                  <a:pt x="2715082" y="1545450"/>
                </a:lnTo>
                <a:lnTo>
                  <a:pt x="2747315" y="1545450"/>
                </a:lnTo>
                <a:lnTo>
                  <a:pt x="2747315" y="1577683"/>
                </a:lnTo>
                <a:lnTo>
                  <a:pt x="2779547" y="1577683"/>
                </a:lnTo>
                <a:lnTo>
                  <a:pt x="2779547" y="1545450"/>
                </a:lnTo>
                <a:lnTo>
                  <a:pt x="2811780" y="1545450"/>
                </a:lnTo>
                <a:lnTo>
                  <a:pt x="2811780" y="1513218"/>
                </a:lnTo>
                <a:lnTo>
                  <a:pt x="2779547" y="1513218"/>
                </a:lnTo>
                <a:lnTo>
                  <a:pt x="2779547" y="1480985"/>
                </a:lnTo>
                <a:lnTo>
                  <a:pt x="2747315" y="1480985"/>
                </a:lnTo>
                <a:close/>
                <a:moveTo>
                  <a:pt x="2610155" y="1206665"/>
                </a:moveTo>
                <a:lnTo>
                  <a:pt x="2610155" y="1238898"/>
                </a:lnTo>
                <a:lnTo>
                  <a:pt x="2577922" y="1238898"/>
                </a:lnTo>
                <a:lnTo>
                  <a:pt x="2577922" y="1271130"/>
                </a:lnTo>
                <a:lnTo>
                  <a:pt x="2610155" y="1271130"/>
                </a:lnTo>
                <a:lnTo>
                  <a:pt x="2610155" y="1303363"/>
                </a:lnTo>
                <a:lnTo>
                  <a:pt x="2642387" y="1303363"/>
                </a:lnTo>
                <a:lnTo>
                  <a:pt x="2642387" y="1271130"/>
                </a:lnTo>
                <a:lnTo>
                  <a:pt x="2674620" y="1271130"/>
                </a:lnTo>
                <a:lnTo>
                  <a:pt x="2674620" y="1238898"/>
                </a:lnTo>
                <a:lnTo>
                  <a:pt x="2642387" y="1238898"/>
                </a:lnTo>
                <a:lnTo>
                  <a:pt x="2642387" y="1206665"/>
                </a:lnTo>
                <a:lnTo>
                  <a:pt x="2610155" y="1206665"/>
                </a:lnTo>
                <a:close/>
                <a:moveTo>
                  <a:pt x="2025167" y="2537803"/>
                </a:moveTo>
                <a:lnTo>
                  <a:pt x="2025167" y="2505570"/>
                </a:lnTo>
                <a:lnTo>
                  <a:pt x="2057400" y="2505570"/>
                </a:lnTo>
                <a:lnTo>
                  <a:pt x="2057400" y="2473338"/>
                </a:lnTo>
                <a:lnTo>
                  <a:pt x="2025167" y="2473338"/>
                </a:lnTo>
                <a:lnTo>
                  <a:pt x="2025167" y="2441105"/>
                </a:lnTo>
                <a:lnTo>
                  <a:pt x="1992935" y="2441105"/>
                </a:lnTo>
                <a:lnTo>
                  <a:pt x="1992935" y="2473338"/>
                </a:lnTo>
                <a:lnTo>
                  <a:pt x="1960702" y="2473338"/>
                </a:lnTo>
                <a:lnTo>
                  <a:pt x="1960702" y="2505570"/>
                </a:lnTo>
                <a:lnTo>
                  <a:pt x="1992935" y="2505570"/>
                </a:lnTo>
                <a:lnTo>
                  <a:pt x="1992935" y="2537803"/>
                </a:lnTo>
                <a:lnTo>
                  <a:pt x="2025167" y="2537803"/>
                </a:lnTo>
                <a:close/>
                <a:moveTo>
                  <a:pt x="1819427" y="2400643"/>
                </a:moveTo>
                <a:lnTo>
                  <a:pt x="1819427" y="2368410"/>
                </a:lnTo>
                <a:lnTo>
                  <a:pt x="1851660" y="2368410"/>
                </a:lnTo>
                <a:lnTo>
                  <a:pt x="1851660" y="2336178"/>
                </a:lnTo>
                <a:lnTo>
                  <a:pt x="1819427" y="2336178"/>
                </a:lnTo>
                <a:lnTo>
                  <a:pt x="1819427" y="2303945"/>
                </a:lnTo>
                <a:lnTo>
                  <a:pt x="1787195" y="2303945"/>
                </a:lnTo>
                <a:lnTo>
                  <a:pt x="1787195" y="2336178"/>
                </a:lnTo>
                <a:lnTo>
                  <a:pt x="1754962" y="2336178"/>
                </a:lnTo>
                <a:lnTo>
                  <a:pt x="1754962" y="2368410"/>
                </a:lnTo>
                <a:lnTo>
                  <a:pt x="1787195" y="2368410"/>
                </a:lnTo>
                <a:lnTo>
                  <a:pt x="1787195" y="2400643"/>
                </a:lnTo>
                <a:lnTo>
                  <a:pt x="1819427" y="2400643"/>
                </a:lnTo>
                <a:close/>
                <a:moveTo>
                  <a:pt x="2710967" y="2263483"/>
                </a:moveTo>
                <a:lnTo>
                  <a:pt x="2710967" y="2231250"/>
                </a:lnTo>
                <a:lnTo>
                  <a:pt x="2743200" y="2231250"/>
                </a:lnTo>
                <a:lnTo>
                  <a:pt x="2743200" y="2199018"/>
                </a:lnTo>
                <a:lnTo>
                  <a:pt x="2710967" y="2199018"/>
                </a:lnTo>
                <a:lnTo>
                  <a:pt x="2710967" y="2166785"/>
                </a:lnTo>
                <a:lnTo>
                  <a:pt x="2678735" y="2166785"/>
                </a:lnTo>
                <a:lnTo>
                  <a:pt x="2678735" y="2199018"/>
                </a:lnTo>
                <a:lnTo>
                  <a:pt x="2646502" y="2199018"/>
                </a:lnTo>
                <a:lnTo>
                  <a:pt x="2646502" y="2231250"/>
                </a:lnTo>
                <a:lnTo>
                  <a:pt x="2678735" y="2231250"/>
                </a:lnTo>
                <a:lnTo>
                  <a:pt x="2678735" y="2263483"/>
                </a:lnTo>
                <a:lnTo>
                  <a:pt x="2710967" y="2263483"/>
                </a:lnTo>
                <a:close/>
                <a:moveTo>
                  <a:pt x="1956587" y="2400643"/>
                </a:moveTo>
                <a:lnTo>
                  <a:pt x="1956587" y="2368410"/>
                </a:lnTo>
                <a:lnTo>
                  <a:pt x="1988820" y="2368410"/>
                </a:lnTo>
                <a:lnTo>
                  <a:pt x="1988820" y="2336178"/>
                </a:lnTo>
                <a:lnTo>
                  <a:pt x="1956587" y="2336178"/>
                </a:lnTo>
                <a:lnTo>
                  <a:pt x="1956587" y="2303945"/>
                </a:lnTo>
                <a:lnTo>
                  <a:pt x="1924355" y="2303945"/>
                </a:lnTo>
                <a:lnTo>
                  <a:pt x="1924355" y="2336178"/>
                </a:lnTo>
                <a:lnTo>
                  <a:pt x="1892122" y="2336178"/>
                </a:lnTo>
                <a:lnTo>
                  <a:pt x="1892122" y="2368410"/>
                </a:lnTo>
                <a:lnTo>
                  <a:pt x="1924355" y="2368410"/>
                </a:lnTo>
                <a:lnTo>
                  <a:pt x="1924355" y="2400643"/>
                </a:lnTo>
                <a:lnTo>
                  <a:pt x="1956587" y="2400643"/>
                </a:lnTo>
                <a:close/>
                <a:moveTo>
                  <a:pt x="1750847" y="2537803"/>
                </a:moveTo>
                <a:lnTo>
                  <a:pt x="1750847" y="2505570"/>
                </a:lnTo>
                <a:lnTo>
                  <a:pt x="1783080" y="2505570"/>
                </a:lnTo>
                <a:lnTo>
                  <a:pt x="1783080" y="2473338"/>
                </a:lnTo>
                <a:lnTo>
                  <a:pt x="1750847" y="2473338"/>
                </a:lnTo>
                <a:lnTo>
                  <a:pt x="1750847" y="2441105"/>
                </a:lnTo>
                <a:lnTo>
                  <a:pt x="1718615" y="2441105"/>
                </a:lnTo>
                <a:lnTo>
                  <a:pt x="1718615" y="2473338"/>
                </a:lnTo>
                <a:lnTo>
                  <a:pt x="1686382" y="2473338"/>
                </a:lnTo>
                <a:lnTo>
                  <a:pt x="1686382" y="2505570"/>
                </a:lnTo>
                <a:lnTo>
                  <a:pt x="1718615" y="2505570"/>
                </a:lnTo>
                <a:lnTo>
                  <a:pt x="1718615" y="2537803"/>
                </a:lnTo>
                <a:lnTo>
                  <a:pt x="1750847" y="2537803"/>
                </a:lnTo>
                <a:close/>
                <a:moveTo>
                  <a:pt x="1476527" y="2263483"/>
                </a:moveTo>
                <a:lnTo>
                  <a:pt x="1476527" y="2231250"/>
                </a:lnTo>
                <a:lnTo>
                  <a:pt x="1508760" y="2231250"/>
                </a:lnTo>
                <a:lnTo>
                  <a:pt x="1508760" y="2199018"/>
                </a:lnTo>
                <a:lnTo>
                  <a:pt x="1476527" y="2199018"/>
                </a:lnTo>
                <a:lnTo>
                  <a:pt x="1476527" y="2166785"/>
                </a:lnTo>
                <a:lnTo>
                  <a:pt x="1444295" y="2166785"/>
                </a:lnTo>
                <a:lnTo>
                  <a:pt x="1444295" y="2199018"/>
                </a:lnTo>
                <a:lnTo>
                  <a:pt x="1412062" y="2199018"/>
                </a:lnTo>
                <a:lnTo>
                  <a:pt x="1412062" y="2231250"/>
                </a:lnTo>
                <a:lnTo>
                  <a:pt x="1444295" y="2231250"/>
                </a:lnTo>
                <a:lnTo>
                  <a:pt x="1444295" y="2263483"/>
                </a:lnTo>
                <a:lnTo>
                  <a:pt x="1476527" y="2263483"/>
                </a:lnTo>
                <a:close/>
                <a:moveTo>
                  <a:pt x="1545107" y="2400643"/>
                </a:moveTo>
                <a:lnTo>
                  <a:pt x="1545107" y="2368410"/>
                </a:lnTo>
                <a:lnTo>
                  <a:pt x="1577340" y="2368410"/>
                </a:lnTo>
                <a:lnTo>
                  <a:pt x="1577340" y="2336178"/>
                </a:lnTo>
                <a:lnTo>
                  <a:pt x="1545107" y="2336178"/>
                </a:lnTo>
                <a:lnTo>
                  <a:pt x="1545107" y="2303945"/>
                </a:lnTo>
                <a:lnTo>
                  <a:pt x="1512875" y="2303945"/>
                </a:lnTo>
                <a:lnTo>
                  <a:pt x="1512875" y="2336178"/>
                </a:lnTo>
                <a:lnTo>
                  <a:pt x="1480642" y="2336178"/>
                </a:lnTo>
                <a:lnTo>
                  <a:pt x="1480642" y="2368410"/>
                </a:lnTo>
                <a:lnTo>
                  <a:pt x="1512875" y="2368410"/>
                </a:lnTo>
                <a:lnTo>
                  <a:pt x="1512875" y="2400643"/>
                </a:lnTo>
                <a:lnTo>
                  <a:pt x="1545107" y="2400643"/>
                </a:lnTo>
                <a:close/>
                <a:moveTo>
                  <a:pt x="1407947" y="2400643"/>
                </a:moveTo>
                <a:lnTo>
                  <a:pt x="1407947" y="2368410"/>
                </a:lnTo>
                <a:lnTo>
                  <a:pt x="1440180" y="2368410"/>
                </a:lnTo>
                <a:lnTo>
                  <a:pt x="1440180" y="2336178"/>
                </a:lnTo>
                <a:lnTo>
                  <a:pt x="1407947" y="2336178"/>
                </a:lnTo>
                <a:lnTo>
                  <a:pt x="1407947" y="2303945"/>
                </a:lnTo>
                <a:lnTo>
                  <a:pt x="1375715" y="2303945"/>
                </a:lnTo>
                <a:lnTo>
                  <a:pt x="1375715" y="2336178"/>
                </a:lnTo>
                <a:lnTo>
                  <a:pt x="1343482" y="2336178"/>
                </a:lnTo>
                <a:lnTo>
                  <a:pt x="1343482" y="2368410"/>
                </a:lnTo>
                <a:lnTo>
                  <a:pt x="1375715" y="2368410"/>
                </a:lnTo>
                <a:lnTo>
                  <a:pt x="1375715" y="2400643"/>
                </a:lnTo>
                <a:lnTo>
                  <a:pt x="1407947" y="2400643"/>
                </a:lnTo>
                <a:close/>
                <a:moveTo>
                  <a:pt x="1613687" y="2537803"/>
                </a:moveTo>
                <a:lnTo>
                  <a:pt x="1613687" y="2505570"/>
                </a:lnTo>
                <a:lnTo>
                  <a:pt x="1645920" y="2505570"/>
                </a:lnTo>
                <a:lnTo>
                  <a:pt x="1645920" y="2473338"/>
                </a:lnTo>
                <a:lnTo>
                  <a:pt x="1613687" y="2473338"/>
                </a:lnTo>
                <a:lnTo>
                  <a:pt x="1613687" y="2441105"/>
                </a:lnTo>
                <a:lnTo>
                  <a:pt x="1581455" y="2441105"/>
                </a:lnTo>
                <a:lnTo>
                  <a:pt x="1581455" y="2473338"/>
                </a:lnTo>
                <a:lnTo>
                  <a:pt x="1549222" y="2473338"/>
                </a:lnTo>
                <a:lnTo>
                  <a:pt x="1549222" y="2505570"/>
                </a:lnTo>
                <a:lnTo>
                  <a:pt x="1581455" y="2505570"/>
                </a:lnTo>
                <a:lnTo>
                  <a:pt x="1581455" y="2537803"/>
                </a:lnTo>
                <a:lnTo>
                  <a:pt x="1613687" y="2537803"/>
                </a:lnTo>
                <a:close/>
                <a:moveTo>
                  <a:pt x="1682267" y="2400643"/>
                </a:moveTo>
                <a:lnTo>
                  <a:pt x="1682267" y="2368410"/>
                </a:lnTo>
                <a:lnTo>
                  <a:pt x="1714500" y="2368410"/>
                </a:lnTo>
                <a:lnTo>
                  <a:pt x="1714500" y="2336178"/>
                </a:lnTo>
                <a:lnTo>
                  <a:pt x="1682267" y="2336178"/>
                </a:lnTo>
                <a:lnTo>
                  <a:pt x="1682267" y="2303945"/>
                </a:lnTo>
                <a:lnTo>
                  <a:pt x="1650035" y="2303945"/>
                </a:lnTo>
                <a:lnTo>
                  <a:pt x="1650035" y="2336178"/>
                </a:lnTo>
                <a:lnTo>
                  <a:pt x="1617802" y="2336178"/>
                </a:lnTo>
                <a:lnTo>
                  <a:pt x="1617802" y="2368410"/>
                </a:lnTo>
                <a:lnTo>
                  <a:pt x="1650035" y="2368410"/>
                </a:lnTo>
                <a:lnTo>
                  <a:pt x="1650035" y="2400643"/>
                </a:lnTo>
                <a:lnTo>
                  <a:pt x="1682267" y="2400643"/>
                </a:lnTo>
                <a:close/>
                <a:moveTo>
                  <a:pt x="1888007" y="2537803"/>
                </a:moveTo>
                <a:lnTo>
                  <a:pt x="1888007" y="2505570"/>
                </a:lnTo>
                <a:lnTo>
                  <a:pt x="1920240" y="2505570"/>
                </a:lnTo>
                <a:lnTo>
                  <a:pt x="1920240" y="2473338"/>
                </a:lnTo>
                <a:lnTo>
                  <a:pt x="1888007" y="2473338"/>
                </a:lnTo>
                <a:lnTo>
                  <a:pt x="1888007" y="2441105"/>
                </a:lnTo>
                <a:lnTo>
                  <a:pt x="1855775" y="2441105"/>
                </a:lnTo>
                <a:lnTo>
                  <a:pt x="1855775" y="2473338"/>
                </a:lnTo>
                <a:lnTo>
                  <a:pt x="1823542" y="2473338"/>
                </a:lnTo>
                <a:lnTo>
                  <a:pt x="1823542" y="2505570"/>
                </a:lnTo>
                <a:lnTo>
                  <a:pt x="1855775" y="2505570"/>
                </a:lnTo>
                <a:lnTo>
                  <a:pt x="1855775" y="2537803"/>
                </a:lnTo>
                <a:lnTo>
                  <a:pt x="1888007" y="2537803"/>
                </a:lnTo>
                <a:close/>
                <a:moveTo>
                  <a:pt x="2505227" y="2400643"/>
                </a:moveTo>
                <a:lnTo>
                  <a:pt x="2505227" y="2368410"/>
                </a:lnTo>
                <a:lnTo>
                  <a:pt x="2537460" y="2368410"/>
                </a:lnTo>
                <a:lnTo>
                  <a:pt x="2537460" y="2336178"/>
                </a:lnTo>
                <a:lnTo>
                  <a:pt x="2505227" y="2336178"/>
                </a:lnTo>
                <a:lnTo>
                  <a:pt x="2505227" y="2303945"/>
                </a:lnTo>
                <a:lnTo>
                  <a:pt x="2472995" y="2303945"/>
                </a:lnTo>
                <a:lnTo>
                  <a:pt x="2472995" y="2336178"/>
                </a:lnTo>
                <a:lnTo>
                  <a:pt x="2440762" y="2336178"/>
                </a:lnTo>
                <a:lnTo>
                  <a:pt x="2440762" y="2368410"/>
                </a:lnTo>
                <a:lnTo>
                  <a:pt x="2472995" y="2368410"/>
                </a:lnTo>
                <a:lnTo>
                  <a:pt x="2472995" y="2400643"/>
                </a:lnTo>
                <a:lnTo>
                  <a:pt x="2505227" y="2400643"/>
                </a:lnTo>
                <a:close/>
                <a:moveTo>
                  <a:pt x="2573807" y="2263483"/>
                </a:moveTo>
                <a:lnTo>
                  <a:pt x="2573807" y="2231250"/>
                </a:lnTo>
                <a:lnTo>
                  <a:pt x="2606040" y="2231250"/>
                </a:lnTo>
                <a:lnTo>
                  <a:pt x="2606040" y="2199018"/>
                </a:lnTo>
                <a:lnTo>
                  <a:pt x="2573807" y="2199018"/>
                </a:lnTo>
                <a:lnTo>
                  <a:pt x="2573807" y="2166785"/>
                </a:lnTo>
                <a:lnTo>
                  <a:pt x="2541575" y="2166785"/>
                </a:lnTo>
                <a:lnTo>
                  <a:pt x="2541575" y="2199018"/>
                </a:lnTo>
                <a:lnTo>
                  <a:pt x="2509342" y="2199018"/>
                </a:lnTo>
                <a:lnTo>
                  <a:pt x="2509342" y="2231250"/>
                </a:lnTo>
                <a:lnTo>
                  <a:pt x="2541575" y="2231250"/>
                </a:lnTo>
                <a:lnTo>
                  <a:pt x="2541575" y="2263483"/>
                </a:lnTo>
                <a:lnTo>
                  <a:pt x="2573807" y="2263483"/>
                </a:lnTo>
                <a:close/>
                <a:moveTo>
                  <a:pt x="2642387" y="2400643"/>
                </a:moveTo>
                <a:lnTo>
                  <a:pt x="2642387" y="2368410"/>
                </a:lnTo>
                <a:lnTo>
                  <a:pt x="2674620" y="2368410"/>
                </a:lnTo>
                <a:lnTo>
                  <a:pt x="2674620" y="2336178"/>
                </a:lnTo>
                <a:lnTo>
                  <a:pt x="2642387" y="2336178"/>
                </a:lnTo>
                <a:lnTo>
                  <a:pt x="2642387" y="2303945"/>
                </a:lnTo>
                <a:lnTo>
                  <a:pt x="2610155" y="2303945"/>
                </a:lnTo>
                <a:lnTo>
                  <a:pt x="2610155" y="2336178"/>
                </a:lnTo>
                <a:lnTo>
                  <a:pt x="2577922" y="2336178"/>
                </a:lnTo>
                <a:lnTo>
                  <a:pt x="2577922" y="2368410"/>
                </a:lnTo>
                <a:lnTo>
                  <a:pt x="2610155" y="2368410"/>
                </a:lnTo>
                <a:lnTo>
                  <a:pt x="2610155" y="2400643"/>
                </a:lnTo>
                <a:lnTo>
                  <a:pt x="2642387" y="2400643"/>
                </a:lnTo>
                <a:close/>
                <a:moveTo>
                  <a:pt x="2436647" y="2537803"/>
                </a:moveTo>
                <a:lnTo>
                  <a:pt x="2436647" y="2505570"/>
                </a:lnTo>
                <a:lnTo>
                  <a:pt x="2468880" y="2505570"/>
                </a:lnTo>
                <a:lnTo>
                  <a:pt x="2468880" y="2473338"/>
                </a:lnTo>
                <a:lnTo>
                  <a:pt x="2436647" y="2473338"/>
                </a:lnTo>
                <a:lnTo>
                  <a:pt x="2436647" y="2441105"/>
                </a:lnTo>
                <a:lnTo>
                  <a:pt x="2404415" y="2441105"/>
                </a:lnTo>
                <a:lnTo>
                  <a:pt x="2404415" y="2473338"/>
                </a:lnTo>
                <a:lnTo>
                  <a:pt x="2372182" y="2473338"/>
                </a:lnTo>
                <a:lnTo>
                  <a:pt x="2372182" y="2505570"/>
                </a:lnTo>
                <a:lnTo>
                  <a:pt x="2404415" y="2505570"/>
                </a:lnTo>
                <a:lnTo>
                  <a:pt x="2404415" y="2537803"/>
                </a:lnTo>
                <a:lnTo>
                  <a:pt x="2436647" y="2537803"/>
                </a:lnTo>
                <a:close/>
                <a:moveTo>
                  <a:pt x="2299487" y="2537803"/>
                </a:moveTo>
                <a:lnTo>
                  <a:pt x="2299487" y="2505570"/>
                </a:lnTo>
                <a:lnTo>
                  <a:pt x="2331720" y="2505570"/>
                </a:lnTo>
                <a:lnTo>
                  <a:pt x="2331720" y="2473338"/>
                </a:lnTo>
                <a:lnTo>
                  <a:pt x="2299487" y="2473338"/>
                </a:lnTo>
                <a:lnTo>
                  <a:pt x="2299487" y="2441105"/>
                </a:lnTo>
                <a:lnTo>
                  <a:pt x="2267255" y="2441105"/>
                </a:lnTo>
                <a:lnTo>
                  <a:pt x="2267255" y="2473338"/>
                </a:lnTo>
                <a:lnTo>
                  <a:pt x="2235022" y="2473338"/>
                </a:lnTo>
                <a:lnTo>
                  <a:pt x="2235022" y="2505570"/>
                </a:lnTo>
                <a:lnTo>
                  <a:pt x="2267255" y="2505570"/>
                </a:lnTo>
                <a:lnTo>
                  <a:pt x="2267255" y="2537803"/>
                </a:lnTo>
                <a:lnTo>
                  <a:pt x="2299487" y="2537803"/>
                </a:lnTo>
                <a:close/>
                <a:moveTo>
                  <a:pt x="2230907" y="2400643"/>
                </a:moveTo>
                <a:lnTo>
                  <a:pt x="2230907" y="2368410"/>
                </a:lnTo>
                <a:lnTo>
                  <a:pt x="2263140" y="2368410"/>
                </a:lnTo>
                <a:lnTo>
                  <a:pt x="2263140" y="2336178"/>
                </a:lnTo>
                <a:lnTo>
                  <a:pt x="2230907" y="2336178"/>
                </a:lnTo>
                <a:lnTo>
                  <a:pt x="2230907" y="2303945"/>
                </a:lnTo>
                <a:lnTo>
                  <a:pt x="2198675" y="2303945"/>
                </a:lnTo>
                <a:lnTo>
                  <a:pt x="2198675" y="2336178"/>
                </a:lnTo>
                <a:lnTo>
                  <a:pt x="2166442" y="2336178"/>
                </a:lnTo>
                <a:lnTo>
                  <a:pt x="2166442" y="2368410"/>
                </a:lnTo>
                <a:lnTo>
                  <a:pt x="2198675" y="2368410"/>
                </a:lnTo>
                <a:lnTo>
                  <a:pt x="2198675" y="2400643"/>
                </a:lnTo>
                <a:lnTo>
                  <a:pt x="2230907" y="2400643"/>
                </a:lnTo>
                <a:close/>
                <a:moveTo>
                  <a:pt x="2162327" y="2537803"/>
                </a:moveTo>
                <a:lnTo>
                  <a:pt x="2162327" y="2505570"/>
                </a:lnTo>
                <a:lnTo>
                  <a:pt x="2194560" y="2505570"/>
                </a:lnTo>
                <a:lnTo>
                  <a:pt x="2194560" y="2473338"/>
                </a:lnTo>
                <a:lnTo>
                  <a:pt x="2162327" y="2473338"/>
                </a:lnTo>
                <a:lnTo>
                  <a:pt x="2162327" y="2441105"/>
                </a:lnTo>
                <a:lnTo>
                  <a:pt x="2130095" y="2441105"/>
                </a:lnTo>
                <a:lnTo>
                  <a:pt x="2130095" y="2473338"/>
                </a:lnTo>
                <a:lnTo>
                  <a:pt x="2097862" y="2473338"/>
                </a:lnTo>
                <a:lnTo>
                  <a:pt x="2097862" y="2505570"/>
                </a:lnTo>
                <a:lnTo>
                  <a:pt x="2130095" y="2505570"/>
                </a:lnTo>
                <a:lnTo>
                  <a:pt x="2130095" y="2537803"/>
                </a:lnTo>
                <a:lnTo>
                  <a:pt x="2162327" y="2537803"/>
                </a:lnTo>
                <a:close/>
                <a:moveTo>
                  <a:pt x="2368067" y="2400643"/>
                </a:moveTo>
                <a:lnTo>
                  <a:pt x="2368067" y="2368410"/>
                </a:lnTo>
                <a:lnTo>
                  <a:pt x="2400300" y="2368410"/>
                </a:lnTo>
                <a:lnTo>
                  <a:pt x="2400300" y="2336178"/>
                </a:lnTo>
                <a:lnTo>
                  <a:pt x="2368067" y="2336178"/>
                </a:lnTo>
                <a:lnTo>
                  <a:pt x="2368067" y="2303945"/>
                </a:lnTo>
                <a:lnTo>
                  <a:pt x="2335835" y="2303945"/>
                </a:lnTo>
                <a:lnTo>
                  <a:pt x="2335835" y="2336178"/>
                </a:lnTo>
                <a:lnTo>
                  <a:pt x="2303602" y="2336178"/>
                </a:lnTo>
                <a:lnTo>
                  <a:pt x="2303602" y="2368410"/>
                </a:lnTo>
                <a:lnTo>
                  <a:pt x="2335835" y="2368410"/>
                </a:lnTo>
                <a:lnTo>
                  <a:pt x="2335835" y="2400643"/>
                </a:lnTo>
                <a:lnTo>
                  <a:pt x="2368067" y="2400643"/>
                </a:lnTo>
                <a:close/>
                <a:moveTo>
                  <a:pt x="2093747" y="2400643"/>
                </a:moveTo>
                <a:lnTo>
                  <a:pt x="2093747" y="2368410"/>
                </a:lnTo>
                <a:lnTo>
                  <a:pt x="2125980" y="2368410"/>
                </a:lnTo>
                <a:lnTo>
                  <a:pt x="2125980" y="2336178"/>
                </a:lnTo>
                <a:lnTo>
                  <a:pt x="2093747" y="2336178"/>
                </a:lnTo>
                <a:lnTo>
                  <a:pt x="2093747" y="2303945"/>
                </a:lnTo>
                <a:lnTo>
                  <a:pt x="2061515" y="2303945"/>
                </a:lnTo>
                <a:lnTo>
                  <a:pt x="2061515" y="2336178"/>
                </a:lnTo>
                <a:lnTo>
                  <a:pt x="2029282" y="2336178"/>
                </a:lnTo>
                <a:lnTo>
                  <a:pt x="2029282" y="2368410"/>
                </a:lnTo>
                <a:lnTo>
                  <a:pt x="2061515" y="2368410"/>
                </a:lnTo>
                <a:lnTo>
                  <a:pt x="2061515" y="2400643"/>
                </a:lnTo>
                <a:lnTo>
                  <a:pt x="2093747" y="2400643"/>
                </a:lnTo>
                <a:close/>
                <a:moveTo>
                  <a:pt x="897026" y="1347597"/>
                </a:moveTo>
                <a:lnTo>
                  <a:pt x="897026" y="1377429"/>
                </a:lnTo>
                <a:lnTo>
                  <a:pt x="867194" y="1377429"/>
                </a:lnTo>
                <a:lnTo>
                  <a:pt x="867194" y="1406919"/>
                </a:lnTo>
                <a:lnTo>
                  <a:pt x="897026" y="1406919"/>
                </a:lnTo>
                <a:lnTo>
                  <a:pt x="897026" y="1436751"/>
                </a:lnTo>
                <a:lnTo>
                  <a:pt x="926516" y="1436751"/>
                </a:lnTo>
                <a:lnTo>
                  <a:pt x="926516" y="1406919"/>
                </a:lnTo>
                <a:lnTo>
                  <a:pt x="956348" y="1406919"/>
                </a:lnTo>
                <a:lnTo>
                  <a:pt x="956348" y="1377429"/>
                </a:lnTo>
                <a:lnTo>
                  <a:pt x="926516" y="1377429"/>
                </a:lnTo>
                <a:lnTo>
                  <a:pt x="926516" y="1347597"/>
                </a:lnTo>
                <a:lnTo>
                  <a:pt x="897026" y="1347597"/>
                </a:lnTo>
                <a:close/>
                <a:moveTo>
                  <a:pt x="1131570" y="2943111"/>
                </a:moveTo>
                <a:lnTo>
                  <a:pt x="1131570" y="2914993"/>
                </a:lnTo>
                <a:lnTo>
                  <a:pt x="1159688" y="2914993"/>
                </a:lnTo>
                <a:lnTo>
                  <a:pt x="1159688" y="2886875"/>
                </a:lnTo>
                <a:lnTo>
                  <a:pt x="1131570" y="2886875"/>
                </a:lnTo>
                <a:lnTo>
                  <a:pt x="1131570" y="2858757"/>
                </a:lnTo>
                <a:lnTo>
                  <a:pt x="1103452" y="2858757"/>
                </a:lnTo>
                <a:lnTo>
                  <a:pt x="1103452" y="2886875"/>
                </a:lnTo>
                <a:lnTo>
                  <a:pt x="1075334" y="2886875"/>
                </a:lnTo>
                <a:lnTo>
                  <a:pt x="1075334" y="2914993"/>
                </a:lnTo>
                <a:lnTo>
                  <a:pt x="1103452" y="2914993"/>
                </a:lnTo>
                <a:lnTo>
                  <a:pt x="1103452" y="2943111"/>
                </a:lnTo>
                <a:lnTo>
                  <a:pt x="1131570" y="2943111"/>
                </a:lnTo>
                <a:close/>
                <a:moveTo>
                  <a:pt x="1061618" y="3076156"/>
                </a:moveTo>
                <a:lnTo>
                  <a:pt x="1061618" y="3050781"/>
                </a:lnTo>
                <a:lnTo>
                  <a:pt x="1086993" y="3050781"/>
                </a:lnTo>
                <a:lnTo>
                  <a:pt x="1086993" y="3025407"/>
                </a:lnTo>
                <a:lnTo>
                  <a:pt x="1061618" y="3025407"/>
                </a:lnTo>
                <a:lnTo>
                  <a:pt x="1061618" y="3000032"/>
                </a:lnTo>
                <a:lnTo>
                  <a:pt x="1036244" y="3000032"/>
                </a:lnTo>
                <a:lnTo>
                  <a:pt x="1036244" y="3025407"/>
                </a:lnTo>
                <a:lnTo>
                  <a:pt x="1010869" y="3025407"/>
                </a:lnTo>
                <a:lnTo>
                  <a:pt x="1010869" y="3050781"/>
                </a:lnTo>
                <a:lnTo>
                  <a:pt x="1036244" y="3050781"/>
                </a:lnTo>
                <a:lnTo>
                  <a:pt x="1036244" y="3076156"/>
                </a:lnTo>
                <a:lnTo>
                  <a:pt x="1061618" y="3076156"/>
                </a:lnTo>
                <a:close/>
                <a:moveTo>
                  <a:pt x="650138" y="2527516"/>
                </a:moveTo>
                <a:lnTo>
                  <a:pt x="650138" y="2502141"/>
                </a:lnTo>
                <a:lnTo>
                  <a:pt x="675513" y="2502141"/>
                </a:lnTo>
                <a:lnTo>
                  <a:pt x="675513" y="2476767"/>
                </a:lnTo>
                <a:lnTo>
                  <a:pt x="650138" y="2476767"/>
                </a:lnTo>
                <a:lnTo>
                  <a:pt x="650138" y="2451392"/>
                </a:lnTo>
                <a:lnTo>
                  <a:pt x="624764" y="2451392"/>
                </a:lnTo>
                <a:lnTo>
                  <a:pt x="624764" y="2476767"/>
                </a:lnTo>
                <a:lnTo>
                  <a:pt x="599389" y="2476767"/>
                </a:lnTo>
                <a:lnTo>
                  <a:pt x="599389" y="2502141"/>
                </a:lnTo>
                <a:lnTo>
                  <a:pt x="624764" y="2502141"/>
                </a:lnTo>
                <a:lnTo>
                  <a:pt x="624764" y="2527516"/>
                </a:lnTo>
                <a:lnTo>
                  <a:pt x="650138" y="2527516"/>
                </a:lnTo>
                <a:close/>
                <a:moveTo>
                  <a:pt x="1267358" y="3213316"/>
                </a:moveTo>
                <a:lnTo>
                  <a:pt x="1267358" y="3187941"/>
                </a:lnTo>
                <a:lnTo>
                  <a:pt x="1292733" y="3187941"/>
                </a:lnTo>
                <a:lnTo>
                  <a:pt x="1292733" y="3162567"/>
                </a:lnTo>
                <a:lnTo>
                  <a:pt x="1267358" y="3162567"/>
                </a:lnTo>
                <a:lnTo>
                  <a:pt x="1267358" y="3137192"/>
                </a:lnTo>
                <a:lnTo>
                  <a:pt x="1241984" y="3137192"/>
                </a:lnTo>
                <a:lnTo>
                  <a:pt x="1241984" y="3162567"/>
                </a:lnTo>
                <a:lnTo>
                  <a:pt x="1216609" y="3162567"/>
                </a:lnTo>
                <a:lnTo>
                  <a:pt x="1216609" y="3187941"/>
                </a:lnTo>
                <a:lnTo>
                  <a:pt x="1241984" y="3187941"/>
                </a:lnTo>
                <a:lnTo>
                  <a:pt x="1241984" y="3213316"/>
                </a:lnTo>
                <a:lnTo>
                  <a:pt x="1267358" y="3213316"/>
                </a:lnTo>
                <a:close/>
                <a:moveTo>
                  <a:pt x="1337310" y="3080271"/>
                </a:moveTo>
                <a:lnTo>
                  <a:pt x="1337310" y="3052153"/>
                </a:lnTo>
                <a:lnTo>
                  <a:pt x="1365428" y="3052153"/>
                </a:lnTo>
                <a:lnTo>
                  <a:pt x="1365428" y="3024035"/>
                </a:lnTo>
                <a:lnTo>
                  <a:pt x="1337310" y="3024035"/>
                </a:lnTo>
                <a:lnTo>
                  <a:pt x="1337310" y="2995917"/>
                </a:lnTo>
                <a:lnTo>
                  <a:pt x="1309192" y="2995917"/>
                </a:lnTo>
                <a:lnTo>
                  <a:pt x="1309192" y="3024035"/>
                </a:lnTo>
                <a:lnTo>
                  <a:pt x="1281074" y="3024035"/>
                </a:lnTo>
                <a:lnTo>
                  <a:pt x="1281074" y="3052153"/>
                </a:lnTo>
                <a:lnTo>
                  <a:pt x="1309192" y="3052153"/>
                </a:lnTo>
                <a:lnTo>
                  <a:pt x="1309192" y="3080271"/>
                </a:lnTo>
                <a:lnTo>
                  <a:pt x="1337310" y="3080271"/>
                </a:lnTo>
                <a:close/>
                <a:moveTo>
                  <a:pt x="993381" y="2940368"/>
                </a:moveTo>
                <a:lnTo>
                  <a:pt x="993381" y="2913964"/>
                </a:lnTo>
                <a:lnTo>
                  <a:pt x="1019785" y="2913964"/>
                </a:lnTo>
                <a:lnTo>
                  <a:pt x="1019785" y="2887904"/>
                </a:lnTo>
                <a:lnTo>
                  <a:pt x="993381" y="2887904"/>
                </a:lnTo>
                <a:lnTo>
                  <a:pt x="993381" y="2861501"/>
                </a:lnTo>
                <a:lnTo>
                  <a:pt x="967321" y="2861501"/>
                </a:lnTo>
                <a:lnTo>
                  <a:pt x="967321" y="2887904"/>
                </a:lnTo>
                <a:lnTo>
                  <a:pt x="940918" y="2887904"/>
                </a:lnTo>
                <a:lnTo>
                  <a:pt x="940918" y="2913964"/>
                </a:lnTo>
                <a:lnTo>
                  <a:pt x="967321" y="2913964"/>
                </a:lnTo>
                <a:lnTo>
                  <a:pt x="967321" y="2940368"/>
                </a:lnTo>
                <a:lnTo>
                  <a:pt x="993381" y="2940368"/>
                </a:lnTo>
                <a:close/>
                <a:moveTo>
                  <a:pt x="786955" y="2801150"/>
                </a:moveTo>
                <a:lnTo>
                  <a:pt x="786955" y="2776118"/>
                </a:lnTo>
                <a:lnTo>
                  <a:pt x="811987" y="2776118"/>
                </a:lnTo>
                <a:lnTo>
                  <a:pt x="811987" y="2751430"/>
                </a:lnTo>
                <a:lnTo>
                  <a:pt x="786955" y="2751430"/>
                </a:lnTo>
                <a:lnTo>
                  <a:pt x="786955" y="2726398"/>
                </a:lnTo>
                <a:lnTo>
                  <a:pt x="762267" y="2726398"/>
                </a:lnTo>
                <a:lnTo>
                  <a:pt x="762267" y="2751430"/>
                </a:lnTo>
                <a:lnTo>
                  <a:pt x="737235" y="2751430"/>
                </a:lnTo>
                <a:lnTo>
                  <a:pt x="737235" y="2776118"/>
                </a:lnTo>
                <a:lnTo>
                  <a:pt x="762267" y="2776118"/>
                </a:lnTo>
                <a:lnTo>
                  <a:pt x="762267" y="2801150"/>
                </a:lnTo>
                <a:lnTo>
                  <a:pt x="786955" y="2801150"/>
                </a:lnTo>
                <a:close/>
                <a:moveTo>
                  <a:pt x="925487" y="2804579"/>
                </a:moveTo>
                <a:lnTo>
                  <a:pt x="925487" y="2777490"/>
                </a:lnTo>
                <a:lnTo>
                  <a:pt x="952576" y="2777490"/>
                </a:lnTo>
                <a:lnTo>
                  <a:pt x="952576" y="2750058"/>
                </a:lnTo>
                <a:lnTo>
                  <a:pt x="925487" y="2750058"/>
                </a:lnTo>
                <a:lnTo>
                  <a:pt x="925487" y="2722969"/>
                </a:lnTo>
                <a:lnTo>
                  <a:pt x="898055" y="2722969"/>
                </a:lnTo>
                <a:lnTo>
                  <a:pt x="898055" y="2750058"/>
                </a:lnTo>
                <a:lnTo>
                  <a:pt x="870966" y="2750058"/>
                </a:lnTo>
                <a:lnTo>
                  <a:pt x="870966" y="2777490"/>
                </a:lnTo>
                <a:lnTo>
                  <a:pt x="898055" y="2777490"/>
                </a:lnTo>
                <a:lnTo>
                  <a:pt x="898055" y="2804579"/>
                </a:lnTo>
                <a:lnTo>
                  <a:pt x="925487" y="2804579"/>
                </a:lnTo>
                <a:close/>
                <a:moveTo>
                  <a:pt x="718718" y="2664676"/>
                </a:moveTo>
                <a:lnTo>
                  <a:pt x="718718" y="2639301"/>
                </a:lnTo>
                <a:lnTo>
                  <a:pt x="744093" y="2639301"/>
                </a:lnTo>
                <a:lnTo>
                  <a:pt x="744093" y="2613927"/>
                </a:lnTo>
                <a:lnTo>
                  <a:pt x="718718" y="2613927"/>
                </a:lnTo>
                <a:lnTo>
                  <a:pt x="718718" y="2588552"/>
                </a:lnTo>
                <a:lnTo>
                  <a:pt x="693344" y="2588552"/>
                </a:lnTo>
                <a:lnTo>
                  <a:pt x="693344" y="2613927"/>
                </a:lnTo>
                <a:lnTo>
                  <a:pt x="667969" y="2613927"/>
                </a:lnTo>
                <a:lnTo>
                  <a:pt x="667969" y="2639301"/>
                </a:lnTo>
                <a:lnTo>
                  <a:pt x="693344" y="2639301"/>
                </a:lnTo>
                <a:lnTo>
                  <a:pt x="693344" y="2664676"/>
                </a:lnTo>
                <a:lnTo>
                  <a:pt x="718718" y="2664676"/>
                </a:lnTo>
                <a:close/>
                <a:moveTo>
                  <a:pt x="856907" y="2668105"/>
                </a:moveTo>
                <a:lnTo>
                  <a:pt x="856907" y="2640330"/>
                </a:lnTo>
                <a:lnTo>
                  <a:pt x="884682" y="2640330"/>
                </a:lnTo>
                <a:lnTo>
                  <a:pt x="884682" y="2612898"/>
                </a:lnTo>
                <a:lnTo>
                  <a:pt x="856907" y="2612898"/>
                </a:lnTo>
                <a:lnTo>
                  <a:pt x="856907" y="2585123"/>
                </a:lnTo>
                <a:lnTo>
                  <a:pt x="829475" y="2585123"/>
                </a:lnTo>
                <a:lnTo>
                  <a:pt x="829475" y="2612898"/>
                </a:lnTo>
                <a:lnTo>
                  <a:pt x="801700" y="2612898"/>
                </a:lnTo>
                <a:lnTo>
                  <a:pt x="801700" y="2640330"/>
                </a:lnTo>
                <a:lnTo>
                  <a:pt x="829475" y="2640330"/>
                </a:lnTo>
                <a:lnTo>
                  <a:pt x="829475" y="2668105"/>
                </a:lnTo>
                <a:lnTo>
                  <a:pt x="856907" y="2668105"/>
                </a:lnTo>
                <a:close/>
                <a:moveTo>
                  <a:pt x="1199464" y="3078213"/>
                </a:moveTo>
                <a:lnTo>
                  <a:pt x="1199464" y="3051467"/>
                </a:lnTo>
                <a:lnTo>
                  <a:pt x="1226210" y="3051467"/>
                </a:lnTo>
                <a:lnTo>
                  <a:pt x="1226210" y="3024721"/>
                </a:lnTo>
                <a:lnTo>
                  <a:pt x="1199464" y="3024721"/>
                </a:lnTo>
                <a:lnTo>
                  <a:pt x="1199464" y="2997975"/>
                </a:lnTo>
                <a:lnTo>
                  <a:pt x="1172718" y="2997975"/>
                </a:lnTo>
                <a:lnTo>
                  <a:pt x="1172718" y="3024721"/>
                </a:lnTo>
                <a:lnTo>
                  <a:pt x="1145972" y="3024721"/>
                </a:lnTo>
                <a:lnTo>
                  <a:pt x="1145972" y="3051467"/>
                </a:lnTo>
                <a:lnTo>
                  <a:pt x="1172718" y="3051467"/>
                </a:lnTo>
                <a:lnTo>
                  <a:pt x="1172718" y="3078213"/>
                </a:lnTo>
                <a:lnTo>
                  <a:pt x="1199464" y="3078213"/>
                </a:lnTo>
                <a:close/>
                <a:moveTo>
                  <a:pt x="1884921" y="3351505"/>
                </a:moveTo>
                <a:lnTo>
                  <a:pt x="1884921" y="3325444"/>
                </a:lnTo>
                <a:lnTo>
                  <a:pt x="1910982" y="3325444"/>
                </a:lnTo>
                <a:lnTo>
                  <a:pt x="1910982" y="3299384"/>
                </a:lnTo>
                <a:lnTo>
                  <a:pt x="1884921" y="3299384"/>
                </a:lnTo>
                <a:lnTo>
                  <a:pt x="1884921" y="3273323"/>
                </a:lnTo>
                <a:lnTo>
                  <a:pt x="1858861" y="3273323"/>
                </a:lnTo>
                <a:lnTo>
                  <a:pt x="1858861" y="3299384"/>
                </a:lnTo>
                <a:lnTo>
                  <a:pt x="1832800" y="3299384"/>
                </a:lnTo>
                <a:lnTo>
                  <a:pt x="1832800" y="3325444"/>
                </a:lnTo>
                <a:lnTo>
                  <a:pt x="1858861" y="3325444"/>
                </a:lnTo>
                <a:lnTo>
                  <a:pt x="1858861" y="3351505"/>
                </a:lnTo>
                <a:lnTo>
                  <a:pt x="1884921" y="3351505"/>
                </a:lnTo>
                <a:close/>
                <a:moveTo>
                  <a:pt x="2022081" y="3351505"/>
                </a:moveTo>
                <a:lnTo>
                  <a:pt x="2022081" y="3325444"/>
                </a:lnTo>
                <a:lnTo>
                  <a:pt x="2048142" y="3325444"/>
                </a:lnTo>
                <a:lnTo>
                  <a:pt x="2048142" y="3299384"/>
                </a:lnTo>
                <a:lnTo>
                  <a:pt x="2022081" y="3299384"/>
                </a:lnTo>
                <a:lnTo>
                  <a:pt x="2022081" y="3273323"/>
                </a:lnTo>
                <a:lnTo>
                  <a:pt x="1996021" y="3273323"/>
                </a:lnTo>
                <a:lnTo>
                  <a:pt x="1996021" y="3299384"/>
                </a:lnTo>
                <a:lnTo>
                  <a:pt x="1969960" y="3299384"/>
                </a:lnTo>
                <a:lnTo>
                  <a:pt x="1969960" y="3325444"/>
                </a:lnTo>
                <a:lnTo>
                  <a:pt x="1996021" y="3325444"/>
                </a:lnTo>
                <a:lnTo>
                  <a:pt x="1996021" y="3351505"/>
                </a:lnTo>
                <a:lnTo>
                  <a:pt x="2022081" y="3351505"/>
                </a:lnTo>
                <a:close/>
                <a:moveTo>
                  <a:pt x="1954873" y="3218117"/>
                </a:moveTo>
                <a:lnTo>
                  <a:pt x="1954873" y="3189656"/>
                </a:lnTo>
                <a:lnTo>
                  <a:pt x="1983334" y="3189656"/>
                </a:lnTo>
                <a:lnTo>
                  <a:pt x="1983334" y="3160852"/>
                </a:lnTo>
                <a:lnTo>
                  <a:pt x="1954873" y="3160852"/>
                </a:lnTo>
                <a:lnTo>
                  <a:pt x="1954873" y="3132392"/>
                </a:lnTo>
                <a:lnTo>
                  <a:pt x="1926069" y="3132392"/>
                </a:lnTo>
                <a:lnTo>
                  <a:pt x="1926069" y="3160852"/>
                </a:lnTo>
                <a:lnTo>
                  <a:pt x="1897609" y="3160852"/>
                </a:lnTo>
                <a:lnTo>
                  <a:pt x="1897609" y="3189656"/>
                </a:lnTo>
                <a:lnTo>
                  <a:pt x="1926069" y="3189656"/>
                </a:lnTo>
                <a:lnTo>
                  <a:pt x="1926069" y="3218117"/>
                </a:lnTo>
                <a:lnTo>
                  <a:pt x="1954873" y="3218117"/>
                </a:lnTo>
                <a:close/>
                <a:moveTo>
                  <a:pt x="1747761" y="3351162"/>
                </a:moveTo>
                <a:lnTo>
                  <a:pt x="1747761" y="3325444"/>
                </a:lnTo>
                <a:lnTo>
                  <a:pt x="1773479" y="3325444"/>
                </a:lnTo>
                <a:lnTo>
                  <a:pt x="1773479" y="3299384"/>
                </a:lnTo>
                <a:lnTo>
                  <a:pt x="1747761" y="3299384"/>
                </a:lnTo>
                <a:lnTo>
                  <a:pt x="1747761" y="3273666"/>
                </a:lnTo>
                <a:lnTo>
                  <a:pt x="1721701" y="3273666"/>
                </a:lnTo>
                <a:lnTo>
                  <a:pt x="1721701" y="3299384"/>
                </a:lnTo>
                <a:lnTo>
                  <a:pt x="1695983" y="3299384"/>
                </a:lnTo>
                <a:lnTo>
                  <a:pt x="1695983" y="3325444"/>
                </a:lnTo>
                <a:lnTo>
                  <a:pt x="1721701" y="3325444"/>
                </a:lnTo>
                <a:lnTo>
                  <a:pt x="1721701" y="3351162"/>
                </a:lnTo>
                <a:lnTo>
                  <a:pt x="1747761" y="3351162"/>
                </a:lnTo>
                <a:close/>
                <a:moveTo>
                  <a:pt x="1817370" y="3217774"/>
                </a:moveTo>
                <a:lnTo>
                  <a:pt x="1817370" y="3189313"/>
                </a:lnTo>
                <a:lnTo>
                  <a:pt x="1845831" y="3189313"/>
                </a:lnTo>
                <a:lnTo>
                  <a:pt x="1845831" y="3161195"/>
                </a:lnTo>
                <a:lnTo>
                  <a:pt x="1817370" y="3161195"/>
                </a:lnTo>
                <a:lnTo>
                  <a:pt x="1817370" y="3132734"/>
                </a:lnTo>
                <a:lnTo>
                  <a:pt x="1789252" y="3132734"/>
                </a:lnTo>
                <a:lnTo>
                  <a:pt x="1789252" y="3161195"/>
                </a:lnTo>
                <a:lnTo>
                  <a:pt x="1760791" y="3161195"/>
                </a:lnTo>
                <a:lnTo>
                  <a:pt x="1760791" y="3189313"/>
                </a:lnTo>
                <a:lnTo>
                  <a:pt x="1789252" y="3189313"/>
                </a:lnTo>
                <a:lnTo>
                  <a:pt x="1789252" y="3217774"/>
                </a:lnTo>
                <a:lnTo>
                  <a:pt x="1817370" y="3217774"/>
                </a:lnTo>
                <a:close/>
                <a:moveTo>
                  <a:pt x="1475156" y="3081985"/>
                </a:moveTo>
                <a:lnTo>
                  <a:pt x="1475156" y="3052839"/>
                </a:lnTo>
                <a:lnTo>
                  <a:pt x="1504302" y="3052839"/>
                </a:lnTo>
                <a:lnTo>
                  <a:pt x="1504302" y="3023349"/>
                </a:lnTo>
                <a:lnTo>
                  <a:pt x="1475156" y="3023349"/>
                </a:lnTo>
                <a:lnTo>
                  <a:pt x="1475156" y="2994203"/>
                </a:lnTo>
                <a:lnTo>
                  <a:pt x="1445666" y="2994203"/>
                </a:lnTo>
                <a:lnTo>
                  <a:pt x="1445666" y="3023349"/>
                </a:lnTo>
                <a:lnTo>
                  <a:pt x="1416520" y="3023349"/>
                </a:lnTo>
                <a:lnTo>
                  <a:pt x="1416520" y="3052839"/>
                </a:lnTo>
                <a:lnTo>
                  <a:pt x="1445666" y="3052839"/>
                </a:lnTo>
                <a:lnTo>
                  <a:pt x="1445666" y="3081985"/>
                </a:lnTo>
                <a:lnTo>
                  <a:pt x="1475156" y="3081985"/>
                </a:lnTo>
                <a:close/>
                <a:moveTo>
                  <a:pt x="1680210" y="3217431"/>
                </a:moveTo>
                <a:lnTo>
                  <a:pt x="1680210" y="3189313"/>
                </a:lnTo>
                <a:lnTo>
                  <a:pt x="1708328" y="3189313"/>
                </a:lnTo>
                <a:lnTo>
                  <a:pt x="1708328" y="3161195"/>
                </a:lnTo>
                <a:lnTo>
                  <a:pt x="1680210" y="3161195"/>
                </a:lnTo>
                <a:lnTo>
                  <a:pt x="1680210" y="3133077"/>
                </a:lnTo>
                <a:lnTo>
                  <a:pt x="1652092" y="3133077"/>
                </a:lnTo>
                <a:lnTo>
                  <a:pt x="1652092" y="3161195"/>
                </a:lnTo>
                <a:lnTo>
                  <a:pt x="1623974" y="3161195"/>
                </a:lnTo>
                <a:lnTo>
                  <a:pt x="1623974" y="3189313"/>
                </a:lnTo>
                <a:lnTo>
                  <a:pt x="1652092" y="3189313"/>
                </a:lnTo>
                <a:lnTo>
                  <a:pt x="1652092" y="3217431"/>
                </a:lnTo>
                <a:lnTo>
                  <a:pt x="1680210" y="3217431"/>
                </a:lnTo>
                <a:close/>
                <a:moveTo>
                  <a:pt x="1542707" y="3216402"/>
                </a:moveTo>
                <a:lnTo>
                  <a:pt x="1542707" y="3188970"/>
                </a:lnTo>
                <a:lnTo>
                  <a:pt x="1570139" y="3188970"/>
                </a:lnTo>
                <a:lnTo>
                  <a:pt x="1570139" y="3161538"/>
                </a:lnTo>
                <a:lnTo>
                  <a:pt x="1542707" y="3161538"/>
                </a:lnTo>
                <a:lnTo>
                  <a:pt x="1542707" y="3134106"/>
                </a:lnTo>
                <a:lnTo>
                  <a:pt x="1515275" y="3134106"/>
                </a:lnTo>
                <a:lnTo>
                  <a:pt x="1515275" y="3161538"/>
                </a:lnTo>
                <a:lnTo>
                  <a:pt x="1487843" y="3161538"/>
                </a:lnTo>
                <a:lnTo>
                  <a:pt x="1487843" y="3188970"/>
                </a:lnTo>
                <a:lnTo>
                  <a:pt x="1515275" y="3188970"/>
                </a:lnTo>
                <a:lnTo>
                  <a:pt x="1515275" y="3216402"/>
                </a:lnTo>
                <a:lnTo>
                  <a:pt x="1542707" y="3216402"/>
                </a:lnTo>
                <a:close/>
                <a:moveTo>
                  <a:pt x="1610258" y="3350476"/>
                </a:moveTo>
                <a:lnTo>
                  <a:pt x="1610258" y="3325101"/>
                </a:lnTo>
                <a:lnTo>
                  <a:pt x="1635633" y="3325101"/>
                </a:lnTo>
                <a:lnTo>
                  <a:pt x="1635633" y="3299727"/>
                </a:lnTo>
                <a:lnTo>
                  <a:pt x="1610258" y="3299727"/>
                </a:lnTo>
                <a:lnTo>
                  <a:pt x="1610258" y="3274352"/>
                </a:lnTo>
                <a:lnTo>
                  <a:pt x="1584884" y="3274352"/>
                </a:lnTo>
                <a:lnTo>
                  <a:pt x="1584884" y="3299727"/>
                </a:lnTo>
                <a:lnTo>
                  <a:pt x="1559509" y="3299727"/>
                </a:lnTo>
                <a:lnTo>
                  <a:pt x="1559509" y="3325101"/>
                </a:lnTo>
                <a:lnTo>
                  <a:pt x="1584884" y="3325101"/>
                </a:lnTo>
                <a:lnTo>
                  <a:pt x="1584884" y="3350476"/>
                </a:lnTo>
                <a:lnTo>
                  <a:pt x="1610258" y="3350476"/>
                </a:lnTo>
                <a:close/>
                <a:moveTo>
                  <a:pt x="1405204" y="3215030"/>
                </a:moveTo>
                <a:lnTo>
                  <a:pt x="1405204" y="3188627"/>
                </a:lnTo>
                <a:lnTo>
                  <a:pt x="1431607" y="3188627"/>
                </a:lnTo>
                <a:lnTo>
                  <a:pt x="1431607" y="3161881"/>
                </a:lnTo>
                <a:lnTo>
                  <a:pt x="1405204" y="3161881"/>
                </a:lnTo>
                <a:lnTo>
                  <a:pt x="1405204" y="3135478"/>
                </a:lnTo>
                <a:lnTo>
                  <a:pt x="1378458" y="3135478"/>
                </a:lnTo>
                <a:lnTo>
                  <a:pt x="1378458" y="3161881"/>
                </a:lnTo>
                <a:lnTo>
                  <a:pt x="1352055" y="3161881"/>
                </a:lnTo>
                <a:lnTo>
                  <a:pt x="1352055" y="3188627"/>
                </a:lnTo>
                <a:lnTo>
                  <a:pt x="1378458" y="3188627"/>
                </a:lnTo>
                <a:lnTo>
                  <a:pt x="1378458" y="3215030"/>
                </a:lnTo>
                <a:lnTo>
                  <a:pt x="1405204" y="3215030"/>
                </a:lnTo>
                <a:close/>
                <a:moveTo>
                  <a:pt x="1172718" y="803415"/>
                </a:moveTo>
                <a:lnTo>
                  <a:pt x="1172718" y="830161"/>
                </a:lnTo>
                <a:lnTo>
                  <a:pt x="1145972" y="830161"/>
                </a:lnTo>
                <a:lnTo>
                  <a:pt x="1145972" y="856907"/>
                </a:lnTo>
                <a:lnTo>
                  <a:pt x="1172718" y="856907"/>
                </a:lnTo>
                <a:lnTo>
                  <a:pt x="1172718" y="883653"/>
                </a:lnTo>
                <a:lnTo>
                  <a:pt x="1199464" y="883653"/>
                </a:lnTo>
                <a:lnTo>
                  <a:pt x="1199464" y="856907"/>
                </a:lnTo>
                <a:lnTo>
                  <a:pt x="1226210" y="856907"/>
                </a:lnTo>
                <a:lnTo>
                  <a:pt x="1226210" y="830161"/>
                </a:lnTo>
                <a:lnTo>
                  <a:pt x="1199464" y="830161"/>
                </a:lnTo>
                <a:lnTo>
                  <a:pt x="1199464" y="803415"/>
                </a:lnTo>
                <a:lnTo>
                  <a:pt x="1172718" y="803415"/>
                </a:lnTo>
                <a:close/>
                <a:moveTo>
                  <a:pt x="1241984" y="668312"/>
                </a:moveTo>
                <a:lnTo>
                  <a:pt x="1241984" y="693687"/>
                </a:lnTo>
                <a:lnTo>
                  <a:pt x="1216609" y="693687"/>
                </a:lnTo>
                <a:lnTo>
                  <a:pt x="1216609" y="719061"/>
                </a:lnTo>
                <a:lnTo>
                  <a:pt x="1241984" y="719061"/>
                </a:lnTo>
                <a:lnTo>
                  <a:pt x="1241984" y="744436"/>
                </a:lnTo>
                <a:lnTo>
                  <a:pt x="1267358" y="744436"/>
                </a:lnTo>
                <a:lnTo>
                  <a:pt x="1267358" y="719061"/>
                </a:lnTo>
                <a:lnTo>
                  <a:pt x="1292733" y="719061"/>
                </a:lnTo>
                <a:lnTo>
                  <a:pt x="1292733" y="693687"/>
                </a:lnTo>
                <a:lnTo>
                  <a:pt x="1267358" y="693687"/>
                </a:lnTo>
                <a:lnTo>
                  <a:pt x="1267358" y="668312"/>
                </a:lnTo>
                <a:lnTo>
                  <a:pt x="1241984" y="668312"/>
                </a:lnTo>
                <a:close/>
                <a:moveTo>
                  <a:pt x="1309192" y="801357"/>
                </a:moveTo>
                <a:lnTo>
                  <a:pt x="1309192" y="829475"/>
                </a:lnTo>
                <a:lnTo>
                  <a:pt x="1281074" y="829475"/>
                </a:lnTo>
                <a:lnTo>
                  <a:pt x="1281074" y="857593"/>
                </a:lnTo>
                <a:lnTo>
                  <a:pt x="1309192" y="857593"/>
                </a:lnTo>
                <a:lnTo>
                  <a:pt x="1309192" y="885711"/>
                </a:lnTo>
                <a:lnTo>
                  <a:pt x="1337310" y="885711"/>
                </a:lnTo>
                <a:lnTo>
                  <a:pt x="1337310" y="857593"/>
                </a:lnTo>
                <a:lnTo>
                  <a:pt x="1365428" y="857593"/>
                </a:lnTo>
                <a:lnTo>
                  <a:pt x="1365428" y="829475"/>
                </a:lnTo>
                <a:lnTo>
                  <a:pt x="1337310" y="829475"/>
                </a:lnTo>
                <a:lnTo>
                  <a:pt x="1337310" y="801357"/>
                </a:lnTo>
                <a:lnTo>
                  <a:pt x="1309192" y="801357"/>
                </a:lnTo>
                <a:close/>
                <a:moveTo>
                  <a:pt x="1103452" y="938517"/>
                </a:moveTo>
                <a:lnTo>
                  <a:pt x="1103452" y="966635"/>
                </a:lnTo>
                <a:lnTo>
                  <a:pt x="1075334" y="966635"/>
                </a:lnTo>
                <a:lnTo>
                  <a:pt x="1075334" y="994753"/>
                </a:lnTo>
                <a:lnTo>
                  <a:pt x="1103452" y="994753"/>
                </a:lnTo>
                <a:lnTo>
                  <a:pt x="1103452" y="1022871"/>
                </a:lnTo>
                <a:lnTo>
                  <a:pt x="1131570" y="1022871"/>
                </a:lnTo>
                <a:lnTo>
                  <a:pt x="1131570" y="994753"/>
                </a:lnTo>
                <a:lnTo>
                  <a:pt x="1159688" y="994753"/>
                </a:lnTo>
                <a:lnTo>
                  <a:pt x="1159688" y="966635"/>
                </a:lnTo>
                <a:lnTo>
                  <a:pt x="1131570" y="966635"/>
                </a:lnTo>
                <a:lnTo>
                  <a:pt x="1131570" y="938517"/>
                </a:lnTo>
                <a:lnTo>
                  <a:pt x="1103452" y="938517"/>
                </a:lnTo>
                <a:close/>
                <a:moveTo>
                  <a:pt x="581215" y="2389670"/>
                </a:moveTo>
                <a:lnTo>
                  <a:pt x="581215" y="2364638"/>
                </a:lnTo>
                <a:lnTo>
                  <a:pt x="606247" y="2364638"/>
                </a:lnTo>
                <a:lnTo>
                  <a:pt x="606247" y="2339950"/>
                </a:lnTo>
                <a:lnTo>
                  <a:pt x="581215" y="2339950"/>
                </a:lnTo>
                <a:lnTo>
                  <a:pt x="581215" y="2314918"/>
                </a:lnTo>
                <a:lnTo>
                  <a:pt x="556527" y="2314918"/>
                </a:lnTo>
                <a:lnTo>
                  <a:pt x="556527" y="2339950"/>
                </a:lnTo>
                <a:lnTo>
                  <a:pt x="531495" y="2339950"/>
                </a:lnTo>
                <a:lnTo>
                  <a:pt x="531495" y="2364638"/>
                </a:lnTo>
                <a:lnTo>
                  <a:pt x="556527" y="2364638"/>
                </a:lnTo>
                <a:lnTo>
                  <a:pt x="556527" y="2389670"/>
                </a:lnTo>
                <a:lnTo>
                  <a:pt x="581215" y="2389670"/>
                </a:lnTo>
                <a:close/>
                <a:moveTo>
                  <a:pt x="1036244" y="805472"/>
                </a:moveTo>
                <a:lnTo>
                  <a:pt x="1036244" y="830847"/>
                </a:lnTo>
                <a:lnTo>
                  <a:pt x="1010869" y="830847"/>
                </a:lnTo>
                <a:lnTo>
                  <a:pt x="1010869" y="856221"/>
                </a:lnTo>
                <a:lnTo>
                  <a:pt x="1036244" y="856221"/>
                </a:lnTo>
                <a:lnTo>
                  <a:pt x="1036244" y="881596"/>
                </a:lnTo>
                <a:lnTo>
                  <a:pt x="1061618" y="881596"/>
                </a:lnTo>
                <a:lnTo>
                  <a:pt x="1061618" y="856221"/>
                </a:lnTo>
                <a:lnTo>
                  <a:pt x="1086993" y="856221"/>
                </a:lnTo>
                <a:lnTo>
                  <a:pt x="1086993" y="830847"/>
                </a:lnTo>
                <a:lnTo>
                  <a:pt x="1061618" y="830847"/>
                </a:lnTo>
                <a:lnTo>
                  <a:pt x="1061618" y="805472"/>
                </a:lnTo>
                <a:lnTo>
                  <a:pt x="1036244" y="805472"/>
                </a:lnTo>
                <a:close/>
                <a:moveTo>
                  <a:pt x="1515275" y="665226"/>
                </a:moveTo>
                <a:lnTo>
                  <a:pt x="1515275" y="692658"/>
                </a:lnTo>
                <a:lnTo>
                  <a:pt x="1487843" y="692658"/>
                </a:lnTo>
                <a:lnTo>
                  <a:pt x="1487843" y="720090"/>
                </a:lnTo>
                <a:lnTo>
                  <a:pt x="1515275" y="720090"/>
                </a:lnTo>
                <a:lnTo>
                  <a:pt x="1515275" y="747522"/>
                </a:lnTo>
                <a:lnTo>
                  <a:pt x="1542707" y="747522"/>
                </a:lnTo>
                <a:lnTo>
                  <a:pt x="1542707" y="720090"/>
                </a:lnTo>
                <a:lnTo>
                  <a:pt x="1570139" y="720090"/>
                </a:lnTo>
                <a:lnTo>
                  <a:pt x="1570139" y="692658"/>
                </a:lnTo>
                <a:lnTo>
                  <a:pt x="1542707" y="692658"/>
                </a:lnTo>
                <a:lnTo>
                  <a:pt x="1542707" y="665226"/>
                </a:lnTo>
                <a:lnTo>
                  <a:pt x="1515275" y="665226"/>
                </a:lnTo>
                <a:close/>
                <a:moveTo>
                  <a:pt x="1650035" y="932688"/>
                </a:moveTo>
                <a:lnTo>
                  <a:pt x="1650035" y="964578"/>
                </a:lnTo>
                <a:lnTo>
                  <a:pt x="1618145" y="964578"/>
                </a:lnTo>
                <a:lnTo>
                  <a:pt x="1618145" y="996810"/>
                </a:lnTo>
                <a:lnTo>
                  <a:pt x="1650035" y="996810"/>
                </a:lnTo>
                <a:lnTo>
                  <a:pt x="1650035" y="1028700"/>
                </a:lnTo>
                <a:lnTo>
                  <a:pt x="1682267" y="1028700"/>
                </a:lnTo>
                <a:lnTo>
                  <a:pt x="1682267" y="996810"/>
                </a:lnTo>
                <a:lnTo>
                  <a:pt x="1714157" y="996810"/>
                </a:lnTo>
                <a:lnTo>
                  <a:pt x="1714157" y="964578"/>
                </a:lnTo>
                <a:lnTo>
                  <a:pt x="1682267" y="964578"/>
                </a:lnTo>
                <a:lnTo>
                  <a:pt x="1682267" y="932688"/>
                </a:lnTo>
                <a:lnTo>
                  <a:pt x="1650035" y="932688"/>
                </a:lnTo>
                <a:close/>
                <a:moveTo>
                  <a:pt x="1448067" y="532524"/>
                </a:moveTo>
                <a:lnTo>
                  <a:pt x="1448067" y="556870"/>
                </a:lnTo>
                <a:lnTo>
                  <a:pt x="1423721" y="556870"/>
                </a:lnTo>
                <a:lnTo>
                  <a:pt x="1423721" y="581558"/>
                </a:lnTo>
                <a:lnTo>
                  <a:pt x="1448067" y="581558"/>
                </a:lnTo>
                <a:lnTo>
                  <a:pt x="1448067" y="605904"/>
                </a:lnTo>
                <a:lnTo>
                  <a:pt x="1472755" y="605904"/>
                </a:lnTo>
                <a:lnTo>
                  <a:pt x="1472755" y="581558"/>
                </a:lnTo>
                <a:lnTo>
                  <a:pt x="1497101" y="581558"/>
                </a:lnTo>
                <a:lnTo>
                  <a:pt x="1497101" y="556870"/>
                </a:lnTo>
                <a:lnTo>
                  <a:pt x="1472755" y="556870"/>
                </a:lnTo>
                <a:lnTo>
                  <a:pt x="1472755" y="532524"/>
                </a:lnTo>
                <a:lnTo>
                  <a:pt x="1448067" y="532524"/>
                </a:lnTo>
                <a:close/>
                <a:moveTo>
                  <a:pt x="1378458" y="666598"/>
                </a:moveTo>
                <a:lnTo>
                  <a:pt x="1378458" y="693001"/>
                </a:lnTo>
                <a:lnTo>
                  <a:pt x="1352055" y="693001"/>
                </a:lnTo>
                <a:lnTo>
                  <a:pt x="1352055" y="719747"/>
                </a:lnTo>
                <a:lnTo>
                  <a:pt x="1378458" y="719747"/>
                </a:lnTo>
                <a:lnTo>
                  <a:pt x="1378458" y="746150"/>
                </a:lnTo>
                <a:lnTo>
                  <a:pt x="1405204" y="746150"/>
                </a:lnTo>
                <a:lnTo>
                  <a:pt x="1405204" y="719747"/>
                </a:lnTo>
                <a:lnTo>
                  <a:pt x="1431607" y="719747"/>
                </a:lnTo>
                <a:lnTo>
                  <a:pt x="1431607" y="693001"/>
                </a:lnTo>
                <a:lnTo>
                  <a:pt x="1405204" y="693001"/>
                </a:lnTo>
                <a:lnTo>
                  <a:pt x="1405204" y="666598"/>
                </a:lnTo>
                <a:lnTo>
                  <a:pt x="1378458" y="666598"/>
                </a:lnTo>
                <a:close/>
                <a:moveTo>
                  <a:pt x="967321" y="941261"/>
                </a:moveTo>
                <a:lnTo>
                  <a:pt x="967321" y="967664"/>
                </a:lnTo>
                <a:lnTo>
                  <a:pt x="940918" y="967664"/>
                </a:lnTo>
                <a:lnTo>
                  <a:pt x="940918" y="993724"/>
                </a:lnTo>
                <a:lnTo>
                  <a:pt x="967321" y="993724"/>
                </a:lnTo>
                <a:lnTo>
                  <a:pt x="967321" y="1020128"/>
                </a:lnTo>
                <a:lnTo>
                  <a:pt x="993381" y="1020128"/>
                </a:lnTo>
                <a:lnTo>
                  <a:pt x="993381" y="993724"/>
                </a:lnTo>
                <a:lnTo>
                  <a:pt x="1019785" y="993724"/>
                </a:lnTo>
                <a:lnTo>
                  <a:pt x="1019785" y="967664"/>
                </a:lnTo>
                <a:lnTo>
                  <a:pt x="993381" y="967664"/>
                </a:lnTo>
                <a:lnTo>
                  <a:pt x="993381" y="941261"/>
                </a:lnTo>
                <a:lnTo>
                  <a:pt x="967321" y="941261"/>
                </a:lnTo>
                <a:close/>
                <a:moveTo>
                  <a:pt x="556527" y="1491958"/>
                </a:moveTo>
                <a:lnTo>
                  <a:pt x="556527" y="1516990"/>
                </a:lnTo>
                <a:lnTo>
                  <a:pt x="531495" y="1516990"/>
                </a:lnTo>
                <a:lnTo>
                  <a:pt x="531495" y="1541678"/>
                </a:lnTo>
                <a:lnTo>
                  <a:pt x="556527" y="1541678"/>
                </a:lnTo>
                <a:lnTo>
                  <a:pt x="556527" y="1566710"/>
                </a:lnTo>
                <a:lnTo>
                  <a:pt x="581215" y="1566710"/>
                </a:lnTo>
                <a:lnTo>
                  <a:pt x="581215" y="1541678"/>
                </a:lnTo>
                <a:lnTo>
                  <a:pt x="606247" y="1541678"/>
                </a:lnTo>
                <a:lnTo>
                  <a:pt x="606247" y="1516990"/>
                </a:lnTo>
                <a:lnTo>
                  <a:pt x="581215" y="1516990"/>
                </a:lnTo>
                <a:lnTo>
                  <a:pt x="581215" y="1491958"/>
                </a:lnTo>
                <a:lnTo>
                  <a:pt x="556527" y="1491958"/>
                </a:lnTo>
                <a:close/>
                <a:moveTo>
                  <a:pt x="512635" y="1977847"/>
                </a:moveTo>
                <a:lnTo>
                  <a:pt x="512635" y="1953158"/>
                </a:lnTo>
                <a:lnTo>
                  <a:pt x="537324" y="1953158"/>
                </a:lnTo>
                <a:lnTo>
                  <a:pt x="537324" y="1928470"/>
                </a:lnTo>
                <a:lnTo>
                  <a:pt x="512635" y="1928470"/>
                </a:lnTo>
                <a:lnTo>
                  <a:pt x="512635" y="1903781"/>
                </a:lnTo>
                <a:lnTo>
                  <a:pt x="487947" y="1903781"/>
                </a:lnTo>
                <a:lnTo>
                  <a:pt x="487947" y="1928470"/>
                </a:lnTo>
                <a:lnTo>
                  <a:pt x="463258" y="1928470"/>
                </a:lnTo>
                <a:lnTo>
                  <a:pt x="463258" y="1953158"/>
                </a:lnTo>
                <a:lnTo>
                  <a:pt x="487947" y="1953158"/>
                </a:lnTo>
                <a:lnTo>
                  <a:pt x="487947" y="1977847"/>
                </a:lnTo>
                <a:lnTo>
                  <a:pt x="512635" y="1977847"/>
                </a:lnTo>
                <a:close/>
                <a:moveTo>
                  <a:pt x="898055" y="1077049"/>
                </a:moveTo>
                <a:lnTo>
                  <a:pt x="898055" y="1104138"/>
                </a:lnTo>
                <a:lnTo>
                  <a:pt x="870966" y="1104138"/>
                </a:lnTo>
                <a:lnTo>
                  <a:pt x="870966" y="1131570"/>
                </a:lnTo>
                <a:lnTo>
                  <a:pt x="898055" y="1131570"/>
                </a:lnTo>
                <a:lnTo>
                  <a:pt x="898055" y="1158659"/>
                </a:lnTo>
                <a:lnTo>
                  <a:pt x="925487" y="1158659"/>
                </a:lnTo>
                <a:lnTo>
                  <a:pt x="925487" y="1131570"/>
                </a:lnTo>
                <a:lnTo>
                  <a:pt x="952576" y="1131570"/>
                </a:lnTo>
                <a:lnTo>
                  <a:pt x="952576" y="1104138"/>
                </a:lnTo>
                <a:lnTo>
                  <a:pt x="925487" y="1104138"/>
                </a:lnTo>
                <a:lnTo>
                  <a:pt x="925487" y="1077049"/>
                </a:lnTo>
                <a:lnTo>
                  <a:pt x="898055" y="1077049"/>
                </a:lnTo>
                <a:close/>
                <a:moveTo>
                  <a:pt x="512293" y="2251481"/>
                </a:moveTo>
                <a:lnTo>
                  <a:pt x="512293" y="2227136"/>
                </a:lnTo>
                <a:lnTo>
                  <a:pt x="536638" y="2227136"/>
                </a:lnTo>
                <a:lnTo>
                  <a:pt x="536638" y="2203133"/>
                </a:lnTo>
                <a:lnTo>
                  <a:pt x="512293" y="2203133"/>
                </a:lnTo>
                <a:lnTo>
                  <a:pt x="512293" y="2178787"/>
                </a:lnTo>
                <a:lnTo>
                  <a:pt x="488290" y="2178787"/>
                </a:lnTo>
                <a:lnTo>
                  <a:pt x="488290" y="2203133"/>
                </a:lnTo>
                <a:lnTo>
                  <a:pt x="463944" y="2203133"/>
                </a:lnTo>
                <a:lnTo>
                  <a:pt x="463944" y="2227136"/>
                </a:lnTo>
                <a:lnTo>
                  <a:pt x="488290" y="2227136"/>
                </a:lnTo>
                <a:lnTo>
                  <a:pt x="488290" y="2251481"/>
                </a:lnTo>
                <a:lnTo>
                  <a:pt x="512293" y="2251481"/>
                </a:lnTo>
                <a:close/>
                <a:moveTo>
                  <a:pt x="488290" y="1630147"/>
                </a:moveTo>
                <a:lnTo>
                  <a:pt x="488290" y="1654493"/>
                </a:lnTo>
                <a:lnTo>
                  <a:pt x="463944" y="1654493"/>
                </a:lnTo>
                <a:lnTo>
                  <a:pt x="463944" y="1678496"/>
                </a:lnTo>
                <a:lnTo>
                  <a:pt x="488290" y="1678496"/>
                </a:lnTo>
                <a:lnTo>
                  <a:pt x="488290" y="1702841"/>
                </a:lnTo>
                <a:lnTo>
                  <a:pt x="512293" y="1702841"/>
                </a:lnTo>
                <a:lnTo>
                  <a:pt x="512293" y="1678496"/>
                </a:lnTo>
                <a:lnTo>
                  <a:pt x="536638" y="1678496"/>
                </a:lnTo>
                <a:lnTo>
                  <a:pt x="536638" y="1654493"/>
                </a:lnTo>
                <a:lnTo>
                  <a:pt x="512293" y="1654493"/>
                </a:lnTo>
                <a:lnTo>
                  <a:pt x="512293" y="1630147"/>
                </a:lnTo>
                <a:lnTo>
                  <a:pt x="488290" y="1630147"/>
                </a:lnTo>
                <a:close/>
                <a:moveTo>
                  <a:pt x="830847" y="944004"/>
                </a:moveTo>
                <a:lnTo>
                  <a:pt x="830847" y="968350"/>
                </a:lnTo>
                <a:lnTo>
                  <a:pt x="806501" y="968350"/>
                </a:lnTo>
                <a:lnTo>
                  <a:pt x="806501" y="993038"/>
                </a:lnTo>
                <a:lnTo>
                  <a:pt x="830847" y="993038"/>
                </a:lnTo>
                <a:lnTo>
                  <a:pt x="830847" y="1017384"/>
                </a:lnTo>
                <a:lnTo>
                  <a:pt x="855535" y="1017384"/>
                </a:lnTo>
                <a:lnTo>
                  <a:pt x="855535" y="993038"/>
                </a:lnTo>
                <a:lnTo>
                  <a:pt x="879881" y="993038"/>
                </a:lnTo>
                <a:lnTo>
                  <a:pt x="879881" y="968350"/>
                </a:lnTo>
                <a:lnTo>
                  <a:pt x="855535" y="968350"/>
                </a:lnTo>
                <a:lnTo>
                  <a:pt x="855535" y="944004"/>
                </a:lnTo>
                <a:lnTo>
                  <a:pt x="830847" y="944004"/>
                </a:lnTo>
                <a:close/>
                <a:moveTo>
                  <a:pt x="761924" y="1080135"/>
                </a:moveTo>
                <a:lnTo>
                  <a:pt x="761924" y="1105167"/>
                </a:lnTo>
                <a:lnTo>
                  <a:pt x="736892" y="1105167"/>
                </a:lnTo>
                <a:lnTo>
                  <a:pt x="736892" y="1130541"/>
                </a:lnTo>
                <a:lnTo>
                  <a:pt x="761924" y="1130541"/>
                </a:lnTo>
                <a:lnTo>
                  <a:pt x="761924" y="1155573"/>
                </a:lnTo>
                <a:lnTo>
                  <a:pt x="787298" y="1155573"/>
                </a:lnTo>
                <a:lnTo>
                  <a:pt x="787298" y="1130541"/>
                </a:lnTo>
                <a:lnTo>
                  <a:pt x="812330" y="1130541"/>
                </a:lnTo>
                <a:lnTo>
                  <a:pt x="812330" y="1105167"/>
                </a:lnTo>
                <a:lnTo>
                  <a:pt x="787298" y="1105167"/>
                </a:lnTo>
                <a:lnTo>
                  <a:pt x="787298" y="1080135"/>
                </a:lnTo>
                <a:lnTo>
                  <a:pt x="761924" y="1080135"/>
                </a:lnTo>
                <a:close/>
                <a:moveTo>
                  <a:pt x="624764" y="1354112"/>
                </a:moveTo>
                <a:lnTo>
                  <a:pt x="624764" y="1379487"/>
                </a:lnTo>
                <a:lnTo>
                  <a:pt x="599389" y="1379487"/>
                </a:lnTo>
                <a:lnTo>
                  <a:pt x="599389" y="1404861"/>
                </a:lnTo>
                <a:lnTo>
                  <a:pt x="624764" y="1404861"/>
                </a:lnTo>
                <a:lnTo>
                  <a:pt x="624764" y="1430236"/>
                </a:lnTo>
                <a:lnTo>
                  <a:pt x="650138" y="1430236"/>
                </a:lnTo>
                <a:lnTo>
                  <a:pt x="650138" y="1404861"/>
                </a:lnTo>
                <a:lnTo>
                  <a:pt x="675513" y="1404861"/>
                </a:lnTo>
                <a:lnTo>
                  <a:pt x="675513" y="1379487"/>
                </a:lnTo>
                <a:lnTo>
                  <a:pt x="650138" y="1379487"/>
                </a:lnTo>
                <a:lnTo>
                  <a:pt x="650138" y="1354112"/>
                </a:lnTo>
                <a:lnTo>
                  <a:pt x="624764" y="1354112"/>
                </a:lnTo>
                <a:close/>
                <a:moveTo>
                  <a:pt x="693344" y="1216952"/>
                </a:moveTo>
                <a:lnTo>
                  <a:pt x="693344" y="1242327"/>
                </a:lnTo>
                <a:lnTo>
                  <a:pt x="667969" y="1242327"/>
                </a:lnTo>
                <a:lnTo>
                  <a:pt x="667969" y="1267701"/>
                </a:lnTo>
                <a:lnTo>
                  <a:pt x="693344" y="1267701"/>
                </a:lnTo>
                <a:lnTo>
                  <a:pt x="693344" y="1293076"/>
                </a:lnTo>
                <a:lnTo>
                  <a:pt x="718718" y="1293076"/>
                </a:lnTo>
                <a:lnTo>
                  <a:pt x="718718" y="1267701"/>
                </a:lnTo>
                <a:lnTo>
                  <a:pt x="744093" y="1267701"/>
                </a:lnTo>
                <a:lnTo>
                  <a:pt x="744093" y="1242327"/>
                </a:lnTo>
                <a:lnTo>
                  <a:pt x="718718" y="1242327"/>
                </a:lnTo>
                <a:lnTo>
                  <a:pt x="718718" y="1216952"/>
                </a:lnTo>
                <a:lnTo>
                  <a:pt x="693344" y="1216952"/>
                </a:lnTo>
                <a:close/>
                <a:moveTo>
                  <a:pt x="3577819" y="1280732"/>
                </a:moveTo>
                <a:lnTo>
                  <a:pt x="3594964" y="1280732"/>
                </a:lnTo>
                <a:lnTo>
                  <a:pt x="3594964" y="1263587"/>
                </a:lnTo>
                <a:lnTo>
                  <a:pt x="3612109" y="1263587"/>
                </a:lnTo>
                <a:lnTo>
                  <a:pt x="3612109" y="1246442"/>
                </a:lnTo>
                <a:lnTo>
                  <a:pt x="3594964" y="1246442"/>
                </a:lnTo>
                <a:lnTo>
                  <a:pt x="3594964" y="1229297"/>
                </a:lnTo>
                <a:lnTo>
                  <a:pt x="3577819" y="1229297"/>
                </a:lnTo>
                <a:lnTo>
                  <a:pt x="3577819" y="1246442"/>
                </a:lnTo>
                <a:lnTo>
                  <a:pt x="3560674" y="1246442"/>
                </a:lnTo>
                <a:lnTo>
                  <a:pt x="3560674" y="1263587"/>
                </a:lnTo>
                <a:lnTo>
                  <a:pt x="3577819" y="1263587"/>
                </a:lnTo>
                <a:lnTo>
                  <a:pt x="3577819" y="1280732"/>
                </a:lnTo>
                <a:close/>
                <a:moveTo>
                  <a:pt x="3507867" y="1421663"/>
                </a:moveTo>
                <a:lnTo>
                  <a:pt x="3527755" y="1421663"/>
                </a:lnTo>
                <a:lnTo>
                  <a:pt x="3527755" y="1402118"/>
                </a:lnTo>
                <a:lnTo>
                  <a:pt x="3547301" y="1402118"/>
                </a:lnTo>
                <a:lnTo>
                  <a:pt x="3547301" y="1382230"/>
                </a:lnTo>
                <a:lnTo>
                  <a:pt x="3527755" y="1382230"/>
                </a:lnTo>
                <a:lnTo>
                  <a:pt x="3527755" y="1362685"/>
                </a:lnTo>
                <a:lnTo>
                  <a:pt x="3507867" y="1362685"/>
                </a:lnTo>
                <a:lnTo>
                  <a:pt x="3507867" y="1382230"/>
                </a:lnTo>
                <a:lnTo>
                  <a:pt x="3488322" y="1382230"/>
                </a:lnTo>
                <a:lnTo>
                  <a:pt x="3488322" y="1402118"/>
                </a:lnTo>
                <a:lnTo>
                  <a:pt x="3507867" y="1402118"/>
                </a:lnTo>
                <a:lnTo>
                  <a:pt x="3507867" y="1421663"/>
                </a:lnTo>
                <a:close/>
                <a:moveTo>
                  <a:pt x="3509239" y="1143572"/>
                </a:moveTo>
                <a:lnTo>
                  <a:pt x="3526384" y="1143572"/>
                </a:lnTo>
                <a:lnTo>
                  <a:pt x="3526384" y="1126427"/>
                </a:lnTo>
                <a:lnTo>
                  <a:pt x="3543529" y="1126427"/>
                </a:lnTo>
                <a:lnTo>
                  <a:pt x="3543529" y="1109282"/>
                </a:lnTo>
                <a:lnTo>
                  <a:pt x="3526384" y="1109282"/>
                </a:lnTo>
                <a:lnTo>
                  <a:pt x="3526384" y="1092137"/>
                </a:lnTo>
                <a:lnTo>
                  <a:pt x="3509239" y="1092137"/>
                </a:lnTo>
                <a:lnTo>
                  <a:pt x="3509239" y="1109282"/>
                </a:lnTo>
                <a:lnTo>
                  <a:pt x="3492094" y="1109282"/>
                </a:lnTo>
                <a:lnTo>
                  <a:pt x="3492094" y="1126427"/>
                </a:lnTo>
                <a:lnTo>
                  <a:pt x="3509239" y="1126427"/>
                </a:lnTo>
                <a:lnTo>
                  <a:pt x="3509239" y="1143572"/>
                </a:lnTo>
                <a:close/>
                <a:moveTo>
                  <a:pt x="3510953" y="864108"/>
                </a:moveTo>
                <a:lnTo>
                  <a:pt x="3524669" y="864108"/>
                </a:lnTo>
                <a:lnTo>
                  <a:pt x="3524669" y="850392"/>
                </a:lnTo>
                <a:lnTo>
                  <a:pt x="3538385" y="850392"/>
                </a:lnTo>
                <a:lnTo>
                  <a:pt x="3538385" y="836676"/>
                </a:lnTo>
                <a:lnTo>
                  <a:pt x="3524669" y="836676"/>
                </a:lnTo>
                <a:lnTo>
                  <a:pt x="3524669" y="822960"/>
                </a:lnTo>
                <a:lnTo>
                  <a:pt x="3510953" y="822960"/>
                </a:lnTo>
                <a:lnTo>
                  <a:pt x="3510953" y="836676"/>
                </a:lnTo>
                <a:lnTo>
                  <a:pt x="3497237" y="836676"/>
                </a:lnTo>
                <a:lnTo>
                  <a:pt x="3497237" y="850392"/>
                </a:lnTo>
                <a:lnTo>
                  <a:pt x="3510953" y="850392"/>
                </a:lnTo>
                <a:lnTo>
                  <a:pt x="3510953" y="864108"/>
                </a:lnTo>
                <a:close/>
                <a:moveTo>
                  <a:pt x="3507181" y="1698384"/>
                </a:moveTo>
                <a:lnTo>
                  <a:pt x="3528441" y="1698384"/>
                </a:lnTo>
                <a:lnTo>
                  <a:pt x="3528441" y="1677124"/>
                </a:lnTo>
                <a:lnTo>
                  <a:pt x="3549701" y="1677124"/>
                </a:lnTo>
                <a:lnTo>
                  <a:pt x="3549701" y="1655864"/>
                </a:lnTo>
                <a:lnTo>
                  <a:pt x="3528441" y="1655864"/>
                </a:lnTo>
                <a:lnTo>
                  <a:pt x="3528441" y="1634604"/>
                </a:lnTo>
                <a:lnTo>
                  <a:pt x="3507181" y="1634604"/>
                </a:lnTo>
                <a:lnTo>
                  <a:pt x="3507181" y="1655864"/>
                </a:lnTo>
                <a:lnTo>
                  <a:pt x="3485921" y="1655864"/>
                </a:lnTo>
                <a:lnTo>
                  <a:pt x="3485921" y="1677124"/>
                </a:lnTo>
                <a:lnTo>
                  <a:pt x="3507181" y="1677124"/>
                </a:lnTo>
                <a:lnTo>
                  <a:pt x="3507181" y="1698384"/>
                </a:lnTo>
                <a:close/>
                <a:moveTo>
                  <a:pt x="1652092" y="664540"/>
                </a:moveTo>
                <a:lnTo>
                  <a:pt x="1652092" y="692315"/>
                </a:lnTo>
                <a:lnTo>
                  <a:pt x="1624317" y="692315"/>
                </a:lnTo>
                <a:lnTo>
                  <a:pt x="1624317" y="720433"/>
                </a:lnTo>
                <a:lnTo>
                  <a:pt x="1652092" y="720433"/>
                </a:lnTo>
                <a:lnTo>
                  <a:pt x="1652092" y="748208"/>
                </a:lnTo>
                <a:lnTo>
                  <a:pt x="1680210" y="748208"/>
                </a:lnTo>
                <a:lnTo>
                  <a:pt x="1680210" y="720433"/>
                </a:lnTo>
                <a:lnTo>
                  <a:pt x="1707985" y="720433"/>
                </a:lnTo>
                <a:lnTo>
                  <a:pt x="1707985" y="692315"/>
                </a:lnTo>
                <a:lnTo>
                  <a:pt x="1680210" y="692315"/>
                </a:lnTo>
                <a:lnTo>
                  <a:pt x="1680210" y="664540"/>
                </a:lnTo>
                <a:lnTo>
                  <a:pt x="1652092" y="664540"/>
                </a:lnTo>
                <a:close/>
                <a:moveTo>
                  <a:pt x="3576790" y="1557795"/>
                </a:moveTo>
                <a:lnTo>
                  <a:pt x="3595993" y="1557795"/>
                </a:lnTo>
                <a:lnTo>
                  <a:pt x="3595993" y="1538935"/>
                </a:lnTo>
                <a:lnTo>
                  <a:pt x="3614852" y="1538935"/>
                </a:lnTo>
                <a:lnTo>
                  <a:pt x="3614852" y="1519733"/>
                </a:lnTo>
                <a:lnTo>
                  <a:pt x="3595993" y="1519733"/>
                </a:lnTo>
                <a:lnTo>
                  <a:pt x="3595993" y="1500873"/>
                </a:lnTo>
                <a:lnTo>
                  <a:pt x="3576790" y="1500873"/>
                </a:lnTo>
                <a:lnTo>
                  <a:pt x="3576790" y="1519733"/>
                </a:lnTo>
                <a:lnTo>
                  <a:pt x="3557930" y="1519733"/>
                </a:lnTo>
                <a:lnTo>
                  <a:pt x="3557930" y="1538935"/>
                </a:lnTo>
                <a:lnTo>
                  <a:pt x="3576790" y="1538935"/>
                </a:lnTo>
                <a:lnTo>
                  <a:pt x="3576790" y="1557795"/>
                </a:lnTo>
                <a:close/>
                <a:moveTo>
                  <a:pt x="3439287" y="1284846"/>
                </a:moveTo>
                <a:lnTo>
                  <a:pt x="3459175" y="1284846"/>
                </a:lnTo>
                <a:lnTo>
                  <a:pt x="3459175" y="1264958"/>
                </a:lnTo>
                <a:lnTo>
                  <a:pt x="3479063" y="1264958"/>
                </a:lnTo>
                <a:lnTo>
                  <a:pt x="3479063" y="1245070"/>
                </a:lnTo>
                <a:lnTo>
                  <a:pt x="3459175" y="1245070"/>
                </a:lnTo>
                <a:lnTo>
                  <a:pt x="3459175" y="1225182"/>
                </a:lnTo>
                <a:lnTo>
                  <a:pt x="3439287" y="1225182"/>
                </a:lnTo>
                <a:lnTo>
                  <a:pt x="3439287" y="1245070"/>
                </a:lnTo>
                <a:lnTo>
                  <a:pt x="3419399" y="1245070"/>
                </a:lnTo>
                <a:lnTo>
                  <a:pt x="3419399" y="1264958"/>
                </a:lnTo>
                <a:lnTo>
                  <a:pt x="3439287" y="1264958"/>
                </a:lnTo>
                <a:lnTo>
                  <a:pt x="3439287" y="1284846"/>
                </a:lnTo>
                <a:close/>
                <a:moveTo>
                  <a:pt x="3438259" y="1562595"/>
                </a:moveTo>
                <a:lnTo>
                  <a:pt x="3460204" y="1562595"/>
                </a:lnTo>
                <a:lnTo>
                  <a:pt x="3460204" y="1540307"/>
                </a:lnTo>
                <a:lnTo>
                  <a:pt x="3482492" y="1540307"/>
                </a:lnTo>
                <a:lnTo>
                  <a:pt x="3482492" y="1518361"/>
                </a:lnTo>
                <a:lnTo>
                  <a:pt x="3460204" y="1518361"/>
                </a:lnTo>
                <a:lnTo>
                  <a:pt x="3460204" y="1496073"/>
                </a:lnTo>
                <a:lnTo>
                  <a:pt x="3438259" y="1496073"/>
                </a:lnTo>
                <a:lnTo>
                  <a:pt x="3438259" y="1518361"/>
                </a:lnTo>
                <a:lnTo>
                  <a:pt x="3415970" y="1518361"/>
                </a:lnTo>
                <a:lnTo>
                  <a:pt x="3415970" y="1540307"/>
                </a:lnTo>
                <a:lnTo>
                  <a:pt x="3438259" y="1540307"/>
                </a:lnTo>
                <a:lnTo>
                  <a:pt x="3438259" y="1562595"/>
                </a:lnTo>
                <a:close/>
                <a:moveTo>
                  <a:pt x="3442716" y="725576"/>
                </a:moveTo>
                <a:lnTo>
                  <a:pt x="3455746" y="725576"/>
                </a:lnTo>
                <a:lnTo>
                  <a:pt x="3455746" y="712889"/>
                </a:lnTo>
                <a:lnTo>
                  <a:pt x="3468434" y="712889"/>
                </a:lnTo>
                <a:lnTo>
                  <a:pt x="3468434" y="699859"/>
                </a:lnTo>
                <a:lnTo>
                  <a:pt x="3455746" y="699859"/>
                </a:lnTo>
                <a:lnTo>
                  <a:pt x="3455746" y="687172"/>
                </a:lnTo>
                <a:lnTo>
                  <a:pt x="3442716" y="687172"/>
                </a:lnTo>
                <a:lnTo>
                  <a:pt x="3442716" y="699859"/>
                </a:lnTo>
                <a:lnTo>
                  <a:pt x="3430029" y="699859"/>
                </a:lnTo>
                <a:lnTo>
                  <a:pt x="3430029" y="712889"/>
                </a:lnTo>
                <a:lnTo>
                  <a:pt x="3442716" y="712889"/>
                </a:lnTo>
                <a:lnTo>
                  <a:pt x="3442716" y="725576"/>
                </a:lnTo>
                <a:close/>
                <a:moveTo>
                  <a:pt x="3440659" y="1006069"/>
                </a:moveTo>
                <a:lnTo>
                  <a:pt x="3457804" y="1006069"/>
                </a:lnTo>
                <a:lnTo>
                  <a:pt x="3457804" y="989267"/>
                </a:lnTo>
                <a:lnTo>
                  <a:pt x="3474606" y="989267"/>
                </a:lnTo>
                <a:lnTo>
                  <a:pt x="3474606" y="972122"/>
                </a:lnTo>
                <a:lnTo>
                  <a:pt x="3457804" y="972122"/>
                </a:lnTo>
                <a:lnTo>
                  <a:pt x="3457804" y="955319"/>
                </a:lnTo>
                <a:lnTo>
                  <a:pt x="3440659" y="955319"/>
                </a:lnTo>
                <a:lnTo>
                  <a:pt x="3440659" y="972122"/>
                </a:lnTo>
                <a:lnTo>
                  <a:pt x="3423857" y="972122"/>
                </a:lnTo>
                <a:lnTo>
                  <a:pt x="3423857" y="989267"/>
                </a:lnTo>
                <a:lnTo>
                  <a:pt x="3440659" y="989267"/>
                </a:lnTo>
                <a:lnTo>
                  <a:pt x="3440659" y="1006069"/>
                </a:lnTo>
                <a:close/>
                <a:moveTo>
                  <a:pt x="3579533" y="1001611"/>
                </a:moveTo>
                <a:lnTo>
                  <a:pt x="3593249" y="1001611"/>
                </a:lnTo>
                <a:lnTo>
                  <a:pt x="3593249" y="987552"/>
                </a:lnTo>
                <a:lnTo>
                  <a:pt x="3607308" y="987552"/>
                </a:lnTo>
                <a:lnTo>
                  <a:pt x="3607308" y="973836"/>
                </a:lnTo>
                <a:lnTo>
                  <a:pt x="3593249" y="973836"/>
                </a:lnTo>
                <a:lnTo>
                  <a:pt x="3593249" y="959777"/>
                </a:lnTo>
                <a:lnTo>
                  <a:pt x="3579533" y="959777"/>
                </a:lnTo>
                <a:lnTo>
                  <a:pt x="3579533" y="973836"/>
                </a:lnTo>
                <a:lnTo>
                  <a:pt x="3565474" y="973836"/>
                </a:lnTo>
                <a:lnTo>
                  <a:pt x="3565474" y="987552"/>
                </a:lnTo>
                <a:lnTo>
                  <a:pt x="3579533" y="987552"/>
                </a:lnTo>
                <a:lnTo>
                  <a:pt x="3579533" y="1001611"/>
                </a:lnTo>
                <a:close/>
                <a:moveTo>
                  <a:pt x="3368307" y="1903781"/>
                </a:moveTo>
                <a:lnTo>
                  <a:pt x="3368307" y="1928470"/>
                </a:lnTo>
                <a:lnTo>
                  <a:pt x="3343618" y="1928470"/>
                </a:lnTo>
                <a:lnTo>
                  <a:pt x="3343618" y="1953158"/>
                </a:lnTo>
                <a:lnTo>
                  <a:pt x="3368307" y="1953158"/>
                </a:lnTo>
                <a:lnTo>
                  <a:pt x="3368307" y="1977847"/>
                </a:lnTo>
                <a:lnTo>
                  <a:pt x="3392996" y="1977847"/>
                </a:lnTo>
                <a:lnTo>
                  <a:pt x="3392996" y="1953158"/>
                </a:lnTo>
                <a:lnTo>
                  <a:pt x="3417685" y="1953158"/>
                </a:lnTo>
                <a:lnTo>
                  <a:pt x="3417685" y="1928470"/>
                </a:lnTo>
                <a:lnTo>
                  <a:pt x="3392996" y="1928470"/>
                </a:lnTo>
                <a:lnTo>
                  <a:pt x="3392996" y="1903781"/>
                </a:lnTo>
                <a:lnTo>
                  <a:pt x="3368307" y="1903781"/>
                </a:lnTo>
                <a:close/>
                <a:moveTo>
                  <a:pt x="3716693" y="1275931"/>
                </a:moveTo>
                <a:lnTo>
                  <a:pt x="3730409" y="1275931"/>
                </a:lnTo>
                <a:lnTo>
                  <a:pt x="3730409" y="1261872"/>
                </a:lnTo>
                <a:lnTo>
                  <a:pt x="3744468" y="1261872"/>
                </a:lnTo>
                <a:lnTo>
                  <a:pt x="3744468" y="1248156"/>
                </a:lnTo>
                <a:lnTo>
                  <a:pt x="3730409" y="1248156"/>
                </a:lnTo>
                <a:lnTo>
                  <a:pt x="3730409" y="1234097"/>
                </a:lnTo>
                <a:lnTo>
                  <a:pt x="3716693" y="1234097"/>
                </a:lnTo>
                <a:lnTo>
                  <a:pt x="3716693" y="1248156"/>
                </a:lnTo>
                <a:lnTo>
                  <a:pt x="3702634" y="1248156"/>
                </a:lnTo>
                <a:lnTo>
                  <a:pt x="3702634" y="1261872"/>
                </a:lnTo>
                <a:lnTo>
                  <a:pt x="3716693" y="1261872"/>
                </a:lnTo>
                <a:lnTo>
                  <a:pt x="3716693" y="1275931"/>
                </a:lnTo>
                <a:close/>
                <a:moveTo>
                  <a:pt x="3784588" y="1688783"/>
                </a:moveTo>
                <a:lnTo>
                  <a:pt x="3799675" y="1688783"/>
                </a:lnTo>
                <a:lnTo>
                  <a:pt x="3799675" y="1674038"/>
                </a:lnTo>
                <a:lnTo>
                  <a:pt x="3814420" y="1674038"/>
                </a:lnTo>
                <a:lnTo>
                  <a:pt x="3814420" y="1658950"/>
                </a:lnTo>
                <a:lnTo>
                  <a:pt x="3799675" y="1658950"/>
                </a:lnTo>
                <a:lnTo>
                  <a:pt x="3799675" y="1644206"/>
                </a:lnTo>
                <a:lnTo>
                  <a:pt x="3784588" y="1644206"/>
                </a:lnTo>
                <a:lnTo>
                  <a:pt x="3784588" y="1658950"/>
                </a:lnTo>
                <a:lnTo>
                  <a:pt x="3769843" y="1658950"/>
                </a:lnTo>
                <a:lnTo>
                  <a:pt x="3769843" y="1674038"/>
                </a:lnTo>
                <a:lnTo>
                  <a:pt x="3784588" y="1674038"/>
                </a:lnTo>
                <a:lnTo>
                  <a:pt x="3784588" y="1688783"/>
                </a:lnTo>
                <a:close/>
                <a:moveTo>
                  <a:pt x="3854539" y="1548194"/>
                </a:moveTo>
                <a:lnTo>
                  <a:pt x="3866884" y="1548194"/>
                </a:lnTo>
                <a:lnTo>
                  <a:pt x="3866884" y="1535506"/>
                </a:lnTo>
                <a:lnTo>
                  <a:pt x="3879571" y="1535506"/>
                </a:lnTo>
                <a:lnTo>
                  <a:pt x="3879571" y="1523162"/>
                </a:lnTo>
                <a:lnTo>
                  <a:pt x="3866884" y="1523162"/>
                </a:lnTo>
                <a:lnTo>
                  <a:pt x="3866884" y="1510475"/>
                </a:lnTo>
                <a:lnTo>
                  <a:pt x="3854539" y="1510475"/>
                </a:lnTo>
                <a:lnTo>
                  <a:pt x="3854539" y="1523162"/>
                </a:lnTo>
                <a:lnTo>
                  <a:pt x="3841852" y="1523162"/>
                </a:lnTo>
                <a:lnTo>
                  <a:pt x="3841852" y="1535506"/>
                </a:lnTo>
                <a:lnTo>
                  <a:pt x="3854539" y="1535506"/>
                </a:lnTo>
                <a:lnTo>
                  <a:pt x="3854539" y="1548194"/>
                </a:lnTo>
                <a:close/>
                <a:moveTo>
                  <a:pt x="2091690" y="3217774"/>
                </a:moveTo>
                <a:lnTo>
                  <a:pt x="2091690" y="3189313"/>
                </a:lnTo>
                <a:lnTo>
                  <a:pt x="2120151" y="3189313"/>
                </a:lnTo>
                <a:lnTo>
                  <a:pt x="2120151" y="3161195"/>
                </a:lnTo>
                <a:lnTo>
                  <a:pt x="2091690" y="3161195"/>
                </a:lnTo>
                <a:lnTo>
                  <a:pt x="2091690" y="3132734"/>
                </a:lnTo>
                <a:lnTo>
                  <a:pt x="2063572" y="3132734"/>
                </a:lnTo>
                <a:lnTo>
                  <a:pt x="2063572" y="3161195"/>
                </a:lnTo>
                <a:lnTo>
                  <a:pt x="2035111" y="3161195"/>
                </a:lnTo>
                <a:lnTo>
                  <a:pt x="2035111" y="3189313"/>
                </a:lnTo>
                <a:lnTo>
                  <a:pt x="2063572" y="3189313"/>
                </a:lnTo>
                <a:lnTo>
                  <a:pt x="2063572" y="3217774"/>
                </a:lnTo>
                <a:lnTo>
                  <a:pt x="2091690" y="3217774"/>
                </a:lnTo>
                <a:close/>
                <a:moveTo>
                  <a:pt x="3645713" y="1693926"/>
                </a:moveTo>
                <a:lnTo>
                  <a:pt x="3664229" y="1693926"/>
                </a:lnTo>
                <a:lnTo>
                  <a:pt x="3664229" y="1675752"/>
                </a:lnTo>
                <a:lnTo>
                  <a:pt x="3682403" y="1675752"/>
                </a:lnTo>
                <a:lnTo>
                  <a:pt x="3682403" y="1657236"/>
                </a:lnTo>
                <a:lnTo>
                  <a:pt x="3664229" y="1657236"/>
                </a:lnTo>
                <a:lnTo>
                  <a:pt x="3664229" y="1639062"/>
                </a:lnTo>
                <a:lnTo>
                  <a:pt x="3645713" y="1639062"/>
                </a:lnTo>
                <a:lnTo>
                  <a:pt x="3645713" y="1657236"/>
                </a:lnTo>
                <a:lnTo>
                  <a:pt x="3627539" y="1657236"/>
                </a:lnTo>
                <a:lnTo>
                  <a:pt x="3627539" y="1675752"/>
                </a:lnTo>
                <a:lnTo>
                  <a:pt x="3645713" y="1675752"/>
                </a:lnTo>
                <a:lnTo>
                  <a:pt x="3645713" y="1693926"/>
                </a:lnTo>
                <a:close/>
                <a:moveTo>
                  <a:pt x="3646742" y="1417206"/>
                </a:moveTo>
                <a:lnTo>
                  <a:pt x="3663201" y="1417206"/>
                </a:lnTo>
                <a:lnTo>
                  <a:pt x="3663201" y="1400404"/>
                </a:lnTo>
                <a:lnTo>
                  <a:pt x="3680003" y="1400404"/>
                </a:lnTo>
                <a:lnTo>
                  <a:pt x="3680003" y="1383944"/>
                </a:lnTo>
                <a:lnTo>
                  <a:pt x="3663201" y="1383944"/>
                </a:lnTo>
                <a:lnTo>
                  <a:pt x="3663201" y="1367142"/>
                </a:lnTo>
                <a:lnTo>
                  <a:pt x="3646742" y="1367142"/>
                </a:lnTo>
                <a:lnTo>
                  <a:pt x="3646742" y="1383944"/>
                </a:lnTo>
                <a:lnTo>
                  <a:pt x="3629939" y="1383944"/>
                </a:lnTo>
                <a:lnTo>
                  <a:pt x="3629939" y="1400404"/>
                </a:lnTo>
                <a:lnTo>
                  <a:pt x="3646742" y="1400404"/>
                </a:lnTo>
                <a:lnTo>
                  <a:pt x="3646742" y="1417206"/>
                </a:lnTo>
                <a:close/>
                <a:moveTo>
                  <a:pt x="3715664" y="1552994"/>
                </a:moveTo>
                <a:lnTo>
                  <a:pt x="3731438" y="1552994"/>
                </a:lnTo>
                <a:lnTo>
                  <a:pt x="3731438" y="1537221"/>
                </a:lnTo>
                <a:lnTo>
                  <a:pt x="3747211" y="1537221"/>
                </a:lnTo>
                <a:lnTo>
                  <a:pt x="3747211" y="1521447"/>
                </a:lnTo>
                <a:lnTo>
                  <a:pt x="3731438" y="1521447"/>
                </a:lnTo>
                <a:lnTo>
                  <a:pt x="3731438" y="1505674"/>
                </a:lnTo>
                <a:lnTo>
                  <a:pt x="3715664" y="1505674"/>
                </a:lnTo>
                <a:lnTo>
                  <a:pt x="3715664" y="1521447"/>
                </a:lnTo>
                <a:lnTo>
                  <a:pt x="3699891" y="1521447"/>
                </a:lnTo>
                <a:lnTo>
                  <a:pt x="3699891" y="1537221"/>
                </a:lnTo>
                <a:lnTo>
                  <a:pt x="3715664" y="1537221"/>
                </a:lnTo>
                <a:lnTo>
                  <a:pt x="3715664" y="1552994"/>
                </a:lnTo>
                <a:close/>
                <a:moveTo>
                  <a:pt x="3647770" y="1139114"/>
                </a:moveTo>
                <a:lnTo>
                  <a:pt x="3662172" y="1139114"/>
                </a:lnTo>
                <a:lnTo>
                  <a:pt x="3662172" y="1125055"/>
                </a:lnTo>
                <a:lnTo>
                  <a:pt x="3676231" y="1125055"/>
                </a:lnTo>
                <a:lnTo>
                  <a:pt x="3676231" y="1110653"/>
                </a:lnTo>
                <a:lnTo>
                  <a:pt x="3662172" y="1110653"/>
                </a:lnTo>
                <a:lnTo>
                  <a:pt x="3662172" y="1096594"/>
                </a:lnTo>
                <a:lnTo>
                  <a:pt x="3647770" y="1096594"/>
                </a:lnTo>
                <a:lnTo>
                  <a:pt x="3647770" y="1110653"/>
                </a:lnTo>
                <a:lnTo>
                  <a:pt x="3633712" y="1110653"/>
                </a:lnTo>
                <a:lnTo>
                  <a:pt x="3633712" y="1125055"/>
                </a:lnTo>
                <a:lnTo>
                  <a:pt x="3647770" y="1125055"/>
                </a:lnTo>
                <a:lnTo>
                  <a:pt x="3647770" y="1139114"/>
                </a:lnTo>
                <a:close/>
                <a:moveTo>
                  <a:pt x="3785273" y="1412405"/>
                </a:moveTo>
                <a:lnTo>
                  <a:pt x="3798989" y="1412405"/>
                </a:lnTo>
                <a:lnTo>
                  <a:pt x="3798989" y="1399032"/>
                </a:lnTo>
                <a:lnTo>
                  <a:pt x="3812362" y="1399032"/>
                </a:lnTo>
                <a:lnTo>
                  <a:pt x="3812362" y="1385316"/>
                </a:lnTo>
                <a:lnTo>
                  <a:pt x="3798989" y="1385316"/>
                </a:lnTo>
                <a:lnTo>
                  <a:pt x="3798989" y="1371943"/>
                </a:lnTo>
                <a:lnTo>
                  <a:pt x="3785273" y="1371943"/>
                </a:lnTo>
                <a:lnTo>
                  <a:pt x="3785273" y="1385316"/>
                </a:lnTo>
                <a:lnTo>
                  <a:pt x="3771900" y="1385316"/>
                </a:lnTo>
                <a:lnTo>
                  <a:pt x="3771900" y="1399032"/>
                </a:lnTo>
                <a:lnTo>
                  <a:pt x="3785273" y="1399032"/>
                </a:lnTo>
                <a:lnTo>
                  <a:pt x="3785273" y="1412405"/>
                </a:lnTo>
                <a:close/>
                <a:moveTo>
                  <a:pt x="2571750" y="3080271"/>
                </a:moveTo>
                <a:lnTo>
                  <a:pt x="2571750" y="3052153"/>
                </a:lnTo>
                <a:lnTo>
                  <a:pt x="2599868" y="3052153"/>
                </a:lnTo>
                <a:lnTo>
                  <a:pt x="2599868" y="3024035"/>
                </a:lnTo>
                <a:lnTo>
                  <a:pt x="2571750" y="3024035"/>
                </a:lnTo>
                <a:lnTo>
                  <a:pt x="2571750" y="2995917"/>
                </a:lnTo>
                <a:lnTo>
                  <a:pt x="2543632" y="2995917"/>
                </a:lnTo>
                <a:lnTo>
                  <a:pt x="2543632" y="3024035"/>
                </a:lnTo>
                <a:lnTo>
                  <a:pt x="2515514" y="3024035"/>
                </a:lnTo>
                <a:lnTo>
                  <a:pt x="2515514" y="3052153"/>
                </a:lnTo>
                <a:lnTo>
                  <a:pt x="2543632" y="3052153"/>
                </a:lnTo>
                <a:lnTo>
                  <a:pt x="2543632" y="3080271"/>
                </a:lnTo>
                <a:lnTo>
                  <a:pt x="2571750" y="3080271"/>
                </a:lnTo>
                <a:close/>
                <a:moveTo>
                  <a:pt x="2502142" y="3214688"/>
                </a:moveTo>
                <a:lnTo>
                  <a:pt x="2502142" y="3188284"/>
                </a:lnTo>
                <a:lnTo>
                  <a:pt x="2528545" y="3188284"/>
                </a:lnTo>
                <a:lnTo>
                  <a:pt x="2528545" y="3162224"/>
                </a:lnTo>
                <a:lnTo>
                  <a:pt x="2502142" y="3162224"/>
                </a:lnTo>
                <a:lnTo>
                  <a:pt x="2502142" y="3135821"/>
                </a:lnTo>
                <a:lnTo>
                  <a:pt x="2476081" y="3135821"/>
                </a:lnTo>
                <a:lnTo>
                  <a:pt x="2476081" y="3162224"/>
                </a:lnTo>
                <a:lnTo>
                  <a:pt x="2449678" y="3162224"/>
                </a:lnTo>
                <a:lnTo>
                  <a:pt x="2449678" y="3188284"/>
                </a:lnTo>
                <a:lnTo>
                  <a:pt x="2476081" y="3188284"/>
                </a:lnTo>
                <a:lnTo>
                  <a:pt x="2476081" y="3214688"/>
                </a:lnTo>
                <a:lnTo>
                  <a:pt x="2502142" y="3214688"/>
                </a:lnTo>
                <a:close/>
                <a:moveTo>
                  <a:pt x="2638958" y="3213316"/>
                </a:moveTo>
                <a:lnTo>
                  <a:pt x="2638958" y="3187941"/>
                </a:lnTo>
                <a:lnTo>
                  <a:pt x="2664333" y="3187941"/>
                </a:lnTo>
                <a:lnTo>
                  <a:pt x="2664333" y="3162567"/>
                </a:lnTo>
                <a:lnTo>
                  <a:pt x="2638958" y="3162567"/>
                </a:lnTo>
                <a:lnTo>
                  <a:pt x="2638958" y="3137192"/>
                </a:lnTo>
                <a:lnTo>
                  <a:pt x="2613584" y="3137192"/>
                </a:lnTo>
                <a:lnTo>
                  <a:pt x="2613584" y="3162567"/>
                </a:lnTo>
                <a:lnTo>
                  <a:pt x="2588209" y="3162567"/>
                </a:lnTo>
                <a:lnTo>
                  <a:pt x="2588209" y="3187941"/>
                </a:lnTo>
                <a:lnTo>
                  <a:pt x="2613584" y="3187941"/>
                </a:lnTo>
                <a:lnTo>
                  <a:pt x="2613584" y="3213316"/>
                </a:lnTo>
                <a:lnTo>
                  <a:pt x="2638958" y="3213316"/>
                </a:lnTo>
                <a:close/>
                <a:moveTo>
                  <a:pt x="2432876" y="3349104"/>
                </a:moveTo>
                <a:lnTo>
                  <a:pt x="2432876" y="3324758"/>
                </a:lnTo>
                <a:lnTo>
                  <a:pt x="2457221" y="3324758"/>
                </a:lnTo>
                <a:lnTo>
                  <a:pt x="2457221" y="3300070"/>
                </a:lnTo>
                <a:lnTo>
                  <a:pt x="2432876" y="3300070"/>
                </a:lnTo>
                <a:lnTo>
                  <a:pt x="2432876" y="3275724"/>
                </a:lnTo>
                <a:lnTo>
                  <a:pt x="2408187" y="3275724"/>
                </a:lnTo>
                <a:lnTo>
                  <a:pt x="2408187" y="3300070"/>
                </a:lnTo>
                <a:lnTo>
                  <a:pt x="2383841" y="3300070"/>
                </a:lnTo>
                <a:lnTo>
                  <a:pt x="2383841" y="3324758"/>
                </a:lnTo>
                <a:lnTo>
                  <a:pt x="2408187" y="3324758"/>
                </a:lnTo>
                <a:lnTo>
                  <a:pt x="2408187" y="3349104"/>
                </a:lnTo>
                <a:lnTo>
                  <a:pt x="2432876" y="3349104"/>
                </a:lnTo>
                <a:close/>
                <a:moveTo>
                  <a:pt x="2708224" y="3078213"/>
                </a:moveTo>
                <a:lnTo>
                  <a:pt x="2708224" y="3051467"/>
                </a:lnTo>
                <a:lnTo>
                  <a:pt x="2734970" y="3051467"/>
                </a:lnTo>
                <a:lnTo>
                  <a:pt x="2734970" y="3024721"/>
                </a:lnTo>
                <a:lnTo>
                  <a:pt x="2708224" y="3024721"/>
                </a:lnTo>
                <a:lnTo>
                  <a:pt x="2708224" y="2997975"/>
                </a:lnTo>
                <a:lnTo>
                  <a:pt x="2681478" y="2997975"/>
                </a:lnTo>
                <a:lnTo>
                  <a:pt x="2681478" y="3024721"/>
                </a:lnTo>
                <a:lnTo>
                  <a:pt x="2654732" y="3024721"/>
                </a:lnTo>
                <a:lnTo>
                  <a:pt x="2654732" y="3051467"/>
                </a:lnTo>
                <a:lnTo>
                  <a:pt x="2681478" y="3051467"/>
                </a:lnTo>
                <a:lnTo>
                  <a:pt x="2681478" y="3078213"/>
                </a:lnTo>
                <a:lnTo>
                  <a:pt x="2708224" y="3078213"/>
                </a:lnTo>
                <a:close/>
                <a:moveTo>
                  <a:pt x="2365667" y="3216402"/>
                </a:moveTo>
                <a:lnTo>
                  <a:pt x="2365667" y="3188970"/>
                </a:lnTo>
                <a:lnTo>
                  <a:pt x="2393099" y="3188970"/>
                </a:lnTo>
                <a:lnTo>
                  <a:pt x="2393099" y="3161538"/>
                </a:lnTo>
                <a:lnTo>
                  <a:pt x="2365667" y="3161538"/>
                </a:lnTo>
                <a:lnTo>
                  <a:pt x="2365667" y="3134106"/>
                </a:lnTo>
                <a:lnTo>
                  <a:pt x="2338235" y="3134106"/>
                </a:lnTo>
                <a:lnTo>
                  <a:pt x="2338235" y="3161538"/>
                </a:lnTo>
                <a:lnTo>
                  <a:pt x="2310803" y="3161538"/>
                </a:lnTo>
                <a:lnTo>
                  <a:pt x="2310803" y="3188970"/>
                </a:lnTo>
                <a:lnTo>
                  <a:pt x="2338235" y="3188970"/>
                </a:lnTo>
                <a:lnTo>
                  <a:pt x="2338235" y="3216402"/>
                </a:lnTo>
                <a:lnTo>
                  <a:pt x="2365667" y="3216402"/>
                </a:lnTo>
                <a:close/>
                <a:moveTo>
                  <a:pt x="2159242" y="3351162"/>
                </a:moveTo>
                <a:lnTo>
                  <a:pt x="2159242" y="3325444"/>
                </a:lnTo>
                <a:lnTo>
                  <a:pt x="2184959" y="3325444"/>
                </a:lnTo>
                <a:lnTo>
                  <a:pt x="2184959" y="3299384"/>
                </a:lnTo>
                <a:lnTo>
                  <a:pt x="2159242" y="3299384"/>
                </a:lnTo>
                <a:lnTo>
                  <a:pt x="2159242" y="3273666"/>
                </a:lnTo>
                <a:lnTo>
                  <a:pt x="2133181" y="3273666"/>
                </a:lnTo>
                <a:lnTo>
                  <a:pt x="2133181" y="3299384"/>
                </a:lnTo>
                <a:lnTo>
                  <a:pt x="2107463" y="3299384"/>
                </a:lnTo>
                <a:lnTo>
                  <a:pt x="2107463" y="3325444"/>
                </a:lnTo>
                <a:lnTo>
                  <a:pt x="2133181" y="3325444"/>
                </a:lnTo>
                <a:lnTo>
                  <a:pt x="2133181" y="3351162"/>
                </a:lnTo>
                <a:lnTo>
                  <a:pt x="2159242" y="3351162"/>
                </a:lnTo>
                <a:close/>
                <a:moveTo>
                  <a:pt x="2228850" y="3217088"/>
                </a:moveTo>
                <a:lnTo>
                  <a:pt x="2228850" y="3189313"/>
                </a:lnTo>
                <a:lnTo>
                  <a:pt x="2256625" y="3189313"/>
                </a:lnTo>
                <a:lnTo>
                  <a:pt x="2256625" y="3161195"/>
                </a:lnTo>
                <a:lnTo>
                  <a:pt x="2228850" y="3161195"/>
                </a:lnTo>
                <a:lnTo>
                  <a:pt x="2228850" y="3133420"/>
                </a:lnTo>
                <a:lnTo>
                  <a:pt x="2200732" y="3133420"/>
                </a:lnTo>
                <a:lnTo>
                  <a:pt x="2200732" y="3161195"/>
                </a:lnTo>
                <a:lnTo>
                  <a:pt x="2172958" y="3161195"/>
                </a:lnTo>
                <a:lnTo>
                  <a:pt x="2172958" y="3189313"/>
                </a:lnTo>
                <a:lnTo>
                  <a:pt x="2200732" y="3189313"/>
                </a:lnTo>
                <a:lnTo>
                  <a:pt x="2200732" y="3217088"/>
                </a:lnTo>
                <a:lnTo>
                  <a:pt x="2228850" y="3217088"/>
                </a:lnTo>
                <a:close/>
                <a:moveTo>
                  <a:pt x="2296058" y="3350476"/>
                </a:moveTo>
                <a:lnTo>
                  <a:pt x="2296058" y="3325101"/>
                </a:lnTo>
                <a:lnTo>
                  <a:pt x="2321433" y="3325101"/>
                </a:lnTo>
                <a:lnTo>
                  <a:pt x="2321433" y="3299727"/>
                </a:lnTo>
                <a:lnTo>
                  <a:pt x="2296058" y="3299727"/>
                </a:lnTo>
                <a:lnTo>
                  <a:pt x="2296058" y="3274352"/>
                </a:lnTo>
                <a:lnTo>
                  <a:pt x="2270684" y="3274352"/>
                </a:lnTo>
                <a:lnTo>
                  <a:pt x="2270684" y="3299727"/>
                </a:lnTo>
                <a:lnTo>
                  <a:pt x="2245309" y="3299727"/>
                </a:lnTo>
                <a:lnTo>
                  <a:pt x="2245309" y="3325101"/>
                </a:lnTo>
                <a:lnTo>
                  <a:pt x="2270684" y="3325101"/>
                </a:lnTo>
                <a:lnTo>
                  <a:pt x="2270684" y="3350476"/>
                </a:lnTo>
                <a:lnTo>
                  <a:pt x="2296058" y="3350476"/>
                </a:lnTo>
                <a:close/>
                <a:moveTo>
                  <a:pt x="2844698" y="3076156"/>
                </a:moveTo>
                <a:lnTo>
                  <a:pt x="2844698" y="3050781"/>
                </a:lnTo>
                <a:lnTo>
                  <a:pt x="2870073" y="3050781"/>
                </a:lnTo>
                <a:lnTo>
                  <a:pt x="2870073" y="3025407"/>
                </a:lnTo>
                <a:lnTo>
                  <a:pt x="2844698" y="3025407"/>
                </a:lnTo>
                <a:lnTo>
                  <a:pt x="2844698" y="3000032"/>
                </a:lnTo>
                <a:lnTo>
                  <a:pt x="2819324" y="3000032"/>
                </a:lnTo>
                <a:lnTo>
                  <a:pt x="2819324" y="3025407"/>
                </a:lnTo>
                <a:lnTo>
                  <a:pt x="2793949" y="3025407"/>
                </a:lnTo>
                <a:lnTo>
                  <a:pt x="2793949" y="3050781"/>
                </a:lnTo>
                <a:lnTo>
                  <a:pt x="2819324" y="3050781"/>
                </a:lnTo>
                <a:lnTo>
                  <a:pt x="2819324" y="3076156"/>
                </a:lnTo>
                <a:lnTo>
                  <a:pt x="2844698" y="3076156"/>
                </a:lnTo>
                <a:close/>
                <a:moveTo>
                  <a:pt x="3256178" y="2527516"/>
                </a:moveTo>
                <a:lnTo>
                  <a:pt x="3256178" y="2502141"/>
                </a:lnTo>
                <a:lnTo>
                  <a:pt x="3281553" y="2502141"/>
                </a:lnTo>
                <a:lnTo>
                  <a:pt x="3281553" y="2476767"/>
                </a:lnTo>
                <a:lnTo>
                  <a:pt x="3256178" y="2476767"/>
                </a:lnTo>
                <a:lnTo>
                  <a:pt x="3256178" y="2451392"/>
                </a:lnTo>
                <a:lnTo>
                  <a:pt x="3230804" y="2451392"/>
                </a:lnTo>
                <a:lnTo>
                  <a:pt x="3230804" y="2476767"/>
                </a:lnTo>
                <a:lnTo>
                  <a:pt x="3205429" y="2476767"/>
                </a:lnTo>
                <a:lnTo>
                  <a:pt x="3205429" y="2502141"/>
                </a:lnTo>
                <a:lnTo>
                  <a:pt x="3230804" y="2502141"/>
                </a:lnTo>
                <a:lnTo>
                  <a:pt x="3230804" y="2527516"/>
                </a:lnTo>
                <a:lnTo>
                  <a:pt x="3256178" y="2527516"/>
                </a:lnTo>
                <a:close/>
                <a:moveTo>
                  <a:pt x="3187598" y="2664676"/>
                </a:moveTo>
                <a:lnTo>
                  <a:pt x="3187598" y="2639301"/>
                </a:lnTo>
                <a:lnTo>
                  <a:pt x="3212973" y="2639301"/>
                </a:lnTo>
                <a:lnTo>
                  <a:pt x="3212973" y="2613927"/>
                </a:lnTo>
                <a:lnTo>
                  <a:pt x="3187598" y="2613927"/>
                </a:lnTo>
                <a:lnTo>
                  <a:pt x="3187598" y="2588552"/>
                </a:lnTo>
                <a:lnTo>
                  <a:pt x="3162224" y="2588552"/>
                </a:lnTo>
                <a:lnTo>
                  <a:pt x="3162224" y="2613927"/>
                </a:lnTo>
                <a:lnTo>
                  <a:pt x="3136849" y="2613927"/>
                </a:lnTo>
                <a:lnTo>
                  <a:pt x="3136849" y="2639301"/>
                </a:lnTo>
                <a:lnTo>
                  <a:pt x="3162224" y="2639301"/>
                </a:lnTo>
                <a:lnTo>
                  <a:pt x="3162224" y="2664676"/>
                </a:lnTo>
                <a:lnTo>
                  <a:pt x="3187598" y="2664676"/>
                </a:lnTo>
                <a:close/>
                <a:moveTo>
                  <a:pt x="3324416" y="2389670"/>
                </a:moveTo>
                <a:lnTo>
                  <a:pt x="3324416" y="2364638"/>
                </a:lnTo>
                <a:lnTo>
                  <a:pt x="3349447" y="2364638"/>
                </a:lnTo>
                <a:lnTo>
                  <a:pt x="3349447" y="2339950"/>
                </a:lnTo>
                <a:lnTo>
                  <a:pt x="3324416" y="2339950"/>
                </a:lnTo>
                <a:lnTo>
                  <a:pt x="3324416" y="2314918"/>
                </a:lnTo>
                <a:lnTo>
                  <a:pt x="3299727" y="2314918"/>
                </a:lnTo>
                <a:lnTo>
                  <a:pt x="3299727" y="2339950"/>
                </a:lnTo>
                <a:lnTo>
                  <a:pt x="3274695" y="2339950"/>
                </a:lnTo>
                <a:lnTo>
                  <a:pt x="3274695" y="2364638"/>
                </a:lnTo>
                <a:lnTo>
                  <a:pt x="3299727" y="2364638"/>
                </a:lnTo>
                <a:lnTo>
                  <a:pt x="3299727" y="2389670"/>
                </a:lnTo>
                <a:lnTo>
                  <a:pt x="3324416" y="2389670"/>
                </a:lnTo>
                <a:close/>
                <a:moveTo>
                  <a:pt x="3118676" y="2801150"/>
                </a:moveTo>
                <a:lnTo>
                  <a:pt x="3118676" y="2776118"/>
                </a:lnTo>
                <a:lnTo>
                  <a:pt x="3143707" y="2776118"/>
                </a:lnTo>
                <a:lnTo>
                  <a:pt x="3143707" y="2751430"/>
                </a:lnTo>
                <a:lnTo>
                  <a:pt x="3118676" y="2751430"/>
                </a:lnTo>
                <a:lnTo>
                  <a:pt x="3118676" y="2726398"/>
                </a:lnTo>
                <a:lnTo>
                  <a:pt x="3093987" y="2726398"/>
                </a:lnTo>
                <a:lnTo>
                  <a:pt x="3093987" y="2751430"/>
                </a:lnTo>
                <a:lnTo>
                  <a:pt x="3068955" y="2751430"/>
                </a:lnTo>
                <a:lnTo>
                  <a:pt x="3068955" y="2776118"/>
                </a:lnTo>
                <a:lnTo>
                  <a:pt x="3093987" y="2776118"/>
                </a:lnTo>
                <a:lnTo>
                  <a:pt x="3093987" y="2801150"/>
                </a:lnTo>
                <a:lnTo>
                  <a:pt x="3118676" y="2801150"/>
                </a:lnTo>
                <a:close/>
                <a:moveTo>
                  <a:pt x="2913622" y="2940368"/>
                </a:moveTo>
                <a:lnTo>
                  <a:pt x="2913622" y="2913964"/>
                </a:lnTo>
                <a:lnTo>
                  <a:pt x="2940025" y="2913964"/>
                </a:lnTo>
                <a:lnTo>
                  <a:pt x="2940025" y="2887904"/>
                </a:lnTo>
                <a:lnTo>
                  <a:pt x="2913622" y="2887904"/>
                </a:lnTo>
                <a:lnTo>
                  <a:pt x="2913622" y="2861501"/>
                </a:lnTo>
                <a:lnTo>
                  <a:pt x="2887561" y="2861501"/>
                </a:lnTo>
                <a:lnTo>
                  <a:pt x="2887561" y="2887904"/>
                </a:lnTo>
                <a:lnTo>
                  <a:pt x="2861158" y="2887904"/>
                </a:lnTo>
                <a:lnTo>
                  <a:pt x="2861158" y="2913964"/>
                </a:lnTo>
                <a:lnTo>
                  <a:pt x="2887561" y="2913964"/>
                </a:lnTo>
                <a:lnTo>
                  <a:pt x="2887561" y="2940368"/>
                </a:lnTo>
                <a:lnTo>
                  <a:pt x="2913622" y="2940368"/>
                </a:lnTo>
                <a:close/>
                <a:moveTo>
                  <a:pt x="3050096" y="2937624"/>
                </a:moveTo>
                <a:lnTo>
                  <a:pt x="3050096" y="2913278"/>
                </a:lnTo>
                <a:lnTo>
                  <a:pt x="3074441" y="2913278"/>
                </a:lnTo>
                <a:lnTo>
                  <a:pt x="3074441" y="2888590"/>
                </a:lnTo>
                <a:lnTo>
                  <a:pt x="3050096" y="2888590"/>
                </a:lnTo>
                <a:lnTo>
                  <a:pt x="3050096" y="2864244"/>
                </a:lnTo>
                <a:lnTo>
                  <a:pt x="3025407" y="2864244"/>
                </a:lnTo>
                <a:lnTo>
                  <a:pt x="3025407" y="2888590"/>
                </a:lnTo>
                <a:lnTo>
                  <a:pt x="3001061" y="2888590"/>
                </a:lnTo>
                <a:lnTo>
                  <a:pt x="3001061" y="2913278"/>
                </a:lnTo>
                <a:lnTo>
                  <a:pt x="3025407" y="2913278"/>
                </a:lnTo>
                <a:lnTo>
                  <a:pt x="3025407" y="2937624"/>
                </a:lnTo>
                <a:lnTo>
                  <a:pt x="3050096" y="2937624"/>
                </a:lnTo>
                <a:close/>
                <a:moveTo>
                  <a:pt x="3392653" y="2251481"/>
                </a:moveTo>
                <a:lnTo>
                  <a:pt x="3392653" y="2227136"/>
                </a:lnTo>
                <a:lnTo>
                  <a:pt x="3416999" y="2227136"/>
                </a:lnTo>
                <a:lnTo>
                  <a:pt x="3416999" y="2203133"/>
                </a:lnTo>
                <a:lnTo>
                  <a:pt x="3392653" y="2203133"/>
                </a:lnTo>
                <a:lnTo>
                  <a:pt x="3392653" y="2178787"/>
                </a:lnTo>
                <a:lnTo>
                  <a:pt x="3368650" y="2178787"/>
                </a:lnTo>
                <a:lnTo>
                  <a:pt x="3368650" y="2203133"/>
                </a:lnTo>
                <a:lnTo>
                  <a:pt x="3344304" y="2203133"/>
                </a:lnTo>
                <a:lnTo>
                  <a:pt x="3344304" y="2227136"/>
                </a:lnTo>
                <a:lnTo>
                  <a:pt x="3368650" y="2227136"/>
                </a:lnTo>
                <a:lnTo>
                  <a:pt x="3368650" y="2251481"/>
                </a:lnTo>
                <a:lnTo>
                  <a:pt x="3392653" y="2251481"/>
                </a:lnTo>
                <a:close/>
                <a:moveTo>
                  <a:pt x="2777490" y="2943111"/>
                </a:moveTo>
                <a:lnTo>
                  <a:pt x="2777490" y="2914993"/>
                </a:lnTo>
                <a:lnTo>
                  <a:pt x="2805608" y="2914993"/>
                </a:lnTo>
                <a:lnTo>
                  <a:pt x="2805608" y="2886875"/>
                </a:lnTo>
                <a:lnTo>
                  <a:pt x="2777490" y="2886875"/>
                </a:lnTo>
                <a:lnTo>
                  <a:pt x="2777490" y="2858757"/>
                </a:lnTo>
                <a:lnTo>
                  <a:pt x="2749372" y="2858757"/>
                </a:lnTo>
                <a:lnTo>
                  <a:pt x="2749372" y="2886875"/>
                </a:lnTo>
                <a:lnTo>
                  <a:pt x="2721254" y="2886875"/>
                </a:lnTo>
                <a:lnTo>
                  <a:pt x="2721254" y="2914993"/>
                </a:lnTo>
                <a:lnTo>
                  <a:pt x="2749372" y="2914993"/>
                </a:lnTo>
                <a:lnTo>
                  <a:pt x="2749372" y="2943111"/>
                </a:lnTo>
                <a:lnTo>
                  <a:pt x="2777490" y="2943111"/>
                </a:lnTo>
                <a:close/>
                <a:moveTo>
                  <a:pt x="2982544" y="2804236"/>
                </a:moveTo>
                <a:lnTo>
                  <a:pt x="2982544" y="2777147"/>
                </a:lnTo>
                <a:lnTo>
                  <a:pt x="3009634" y="2777147"/>
                </a:lnTo>
                <a:lnTo>
                  <a:pt x="3009634" y="2750401"/>
                </a:lnTo>
                <a:lnTo>
                  <a:pt x="2982544" y="2750401"/>
                </a:lnTo>
                <a:lnTo>
                  <a:pt x="2982544" y="2723312"/>
                </a:lnTo>
                <a:lnTo>
                  <a:pt x="2955798" y="2723312"/>
                </a:lnTo>
                <a:lnTo>
                  <a:pt x="2955798" y="2750401"/>
                </a:lnTo>
                <a:lnTo>
                  <a:pt x="2928709" y="2750401"/>
                </a:lnTo>
                <a:lnTo>
                  <a:pt x="2928709" y="2777147"/>
                </a:lnTo>
                <a:lnTo>
                  <a:pt x="2955798" y="2777147"/>
                </a:lnTo>
                <a:lnTo>
                  <a:pt x="2955798" y="2804236"/>
                </a:lnTo>
                <a:lnTo>
                  <a:pt x="2982544" y="2804236"/>
                </a:lnTo>
                <a:close/>
                <a:moveTo>
                  <a:pt x="1584884" y="531152"/>
                </a:moveTo>
                <a:lnTo>
                  <a:pt x="1584884" y="556527"/>
                </a:lnTo>
                <a:lnTo>
                  <a:pt x="1559509" y="556527"/>
                </a:lnTo>
                <a:lnTo>
                  <a:pt x="1559509" y="581901"/>
                </a:lnTo>
                <a:lnTo>
                  <a:pt x="1584884" y="581901"/>
                </a:lnTo>
                <a:lnTo>
                  <a:pt x="1584884" y="607276"/>
                </a:lnTo>
                <a:lnTo>
                  <a:pt x="1610258" y="607276"/>
                </a:lnTo>
                <a:lnTo>
                  <a:pt x="1610258" y="581901"/>
                </a:lnTo>
                <a:lnTo>
                  <a:pt x="1635633" y="581901"/>
                </a:lnTo>
                <a:lnTo>
                  <a:pt x="1635633" y="556527"/>
                </a:lnTo>
                <a:lnTo>
                  <a:pt x="1610258" y="556527"/>
                </a:lnTo>
                <a:lnTo>
                  <a:pt x="1610258" y="531152"/>
                </a:lnTo>
                <a:lnTo>
                  <a:pt x="1584884" y="531152"/>
                </a:lnTo>
                <a:close/>
                <a:moveTo>
                  <a:pt x="1544764" y="2947911"/>
                </a:moveTo>
                <a:lnTo>
                  <a:pt x="1544764" y="2916707"/>
                </a:lnTo>
                <a:lnTo>
                  <a:pt x="1575968" y="2916707"/>
                </a:lnTo>
                <a:lnTo>
                  <a:pt x="1575968" y="2885161"/>
                </a:lnTo>
                <a:lnTo>
                  <a:pt x="1544764" y="2885161"/>
                </a:lnTo>
                <a:lnTo>
                  <a:pt x="1544764" y="2853957"/>
                </a:lnTo>
                <a:lnTo>
                  <a:pt x="1513218" y="2853957"/>
                </a:lnTo>
                <a:lnTo>
                  <a:pt x="1513218" y="2885161"/>
                </a:lnTo>
                <a:lnTo>
                  <a:pt x="1482014" y="2885161"/>
                </a:lnTo>
                <a:lnTo>
                  <a:pt x="1482014" y="2916707"/>
                </a:lnTo>
                <a:lnTo>
                  <a:pt x="1513218" y="2916707"/>
                </a:lnTo>
                <a:lnTo>
                  <a:pt x="1513218" y="2947911"/>
                </a:lnTo>
                <a:lnTo>
                  <a:pt x="1544764" y="2947911"/>
                </a:lnTo>
                <a:close/>
                <a:moveTo>
                  <a:pt x="1339024" y="2811094"/>
                </a:moveTo>
                <a:lnTo>
                  <a:pt x="1339024" y="2779547"/>
                </a:lnTo>
                <a:lnTo>
                  <a:pt x="1370571" y="2779547"/>
                </a:lnTo>
                <a:lnTo>
                  <a:pt x="1370571" y="2748001"/>
                </a:lnTo>
                <a:lnTo>
                  <a:pt x="1339024" y="2748001"/>
                </a:lnTo>
                <a:lnTo>
                  <a:pt x="1339024" y="2716454"/>
                </a:lnTo>
                <a:lnTo>
                  <a:pt x="1307478" y="2716454"/>
                </a:lnTo>
                <a:lnTo>
                  <a:pt x="1307478" y="2748001"/>
                </a:lnTo>
                <a:lnTo>
                  <a:pt x="1275931" y="2748001"/>
                </a:lnTo>
                <a:lnTo>
                  <a:pt x="1275931" y="2779547"/>
                </a:lnTo>
                <a:lnTo>
                  <a:pt x="1307478" y="2779547"/>
                </a:lnTo>
                <a:lnTo>
                  <a:pt x="1307478" y="2811094"/>
                </a:lnTo>
                <a:lnTo>
                  <a:pt x="1339024" y="2811094"/>
                </a:lnTo>
                <a:close/>
                <a:moveTo>
                  <a:pt x="1201179" y="2809380"/>
                </a:moveTo>
                <a:lnTo>
                  <a:pt x="1201179" y="2778862"/>
                </a:lnTo>
                <a:lnTo>
                  <a:pt x="1231697" y="2778862"/>
                </a:lnTo>
                <a:lnTo>
                  <a:pt x="1231697" y="2748686"/>
                </a:lnTo>
                <a:lnTo>
                  <a:pt x="1201179" y="2748686"/>
                </a:lnTo>
                <a:lnTo>
                  <a:pt x="1201179" y="2718168"/>
                </a:lnTo>
                <a:lnTo>
                  <a:pt x="1171003" y="2718168"/>
                </a:lnTo>
                <a:lnTo>
                  <a:pt x="1171003" y="2748686"/>
                </a:lnTo>
                <a:lnTo>
                  <a:pt x="1140485" y="2748686"/>
                </a:lnTo>
                <a:lnTo>
                  <a:pt x="1140485" y="2778862"/>
                </a:lnTo>
                <a:lnTo>
                  <a:pt x="1171003" y="2778862"/>
                </a:lnTo>
                <a:lnTo>
                  <a:pt x="1171003" y="2809380"/>
                </a:lnTo>
                <a:lnTo>
                  <a:pt x="1201179" y="2809380"/>
                </a:lnTo>
                <a:close/>
                <a:moveTo>
                  <a:pt x="1476527" y="2812123"/>
                </a:moveTo>
                <a:lnTo>
                  <a:pt x="1476527" y="2779890"/>
                </a:lnTo>
                <a:lnTo>
                  <a:pt x="1508760" y="2779890"/>
                </a:lnTo>
                <a:lnTo>
                  <a:pt x="1508760" y="2747658"/>
                </a:lnTo>
                <a:lnTo>
                  <a:pt x="1476527" y="2747658"/>
                </a:lnTo>
                <a:lnTo>
                  <a:pt x="1476527" y="2715425"/>
                </a:lnTo>
                <a:lnTo>
                  <a:pt x="1444295" y="2715425"/>
                </a:lnTo>
                <a:lnTo>
                  <a:pt x="1444295" y="2747658"/>
                </a:lnTo>
                <a:lnTo>
                  <a:pt x="1412062" y="2747658"/>
                </a:lnTo>
                <a:lnTo>
                  <a:pt x="1412062" y="2779890"/>
                </a:lnTo>
                <a:lnTo>
                  <a:pt x="1444295" y="2779890"/>
                </a:lnTo>
                <a:lnTo>
                  <a:pt x="1444295" y="2812123"/>
                </a:lnTo>
                <a:lnTo>
                  <a:pt x="1476527" y="2812123"/>
                </a:lnTo>
                <a:close/>
                <a:moveTo>
                  <a:pt x="1406919" y="2946540"/>
                </a:moveTo>
                <a:lnTo>
                  <a:pt x="1406919" y="2916022"/>
                </a:lnTo>
                <a:lnTo>
                  <a:pt x="1437437" y="2916022"/>
                </a:lnTo>
                <a:lnTo>
                  <a:pt x="1437437" y="2885846"/>
                </a:lnTo>
                <a:lnTo>
                  <a:pt x="1406919" y="2885846"/>
                </a:lnTo>
                <a:lnTo>
                  <a:pt x="1406919" y="2855328"/>
                </a:lnTo>
                <a:lnTo>
                  <a:pt x="1376743" y="2855328"/>
                </a:lnTo>
                <a:lnTo>
                  <a:pt x="1376743" y="2885846"/>
                </a:lnTo>
                <a:lnTo>
                  <a:pt x="1346225" y="2885846"/>
                </a:lnTo>
                <a:lnTo>
                  <a:pt x="1346225" y="2916022"/>
                </a:lnTo>
                <a:lnTo>
                  <a:pt x="1376743" y="2916022"/>
                </a:lnTo>
                <a:lnTo>
                  <a:pt x="1376743" y="2946540"/>
                </a:lnTo>
                <a:lnTo>
                  <a:pt x="1406919" y="2946540"/>
                </a:lnTo>
                <a:close/>
                <a:moveTo>
                  <a:pt x="1269416" y="2945168"/>
                </a:moveTo>
                <a:lnTo>
                  <a:pt x="1269416" y="2915679"/>
                </a:lnTo>
                <a:lnTo>
                  <a:pt x="1298905" y="2915679"/>
                </a:lnTo>
                <a:lnTo>
                  <a:pt x="1298905" y="2886189"/>
                </a:lnTo>
                <a:lnTo>
                  <a:pt x="1269416" y="2886189"/>
                </a:lnTo>
                <a:lnTo>
                  <a:pt x="1269416" y="2856700"/>
                </a:lnTo>
                <a:lnTo>
                  <a:pt x="1239926" y="2856700"/>
                </a:lnTo>
                <a:lnTo>
                  <a:pt x="1239926" y="2886189"/>
                </a:lnTo>
                <a:lnTo>
                  <a:pt x="1210437" y="2886189"/>
                </a:lnTo>
                <a:lnTo>
                  <a:pt x="1210437" y="2915679"/>
                </a:lnTo>
                <a:lnTo>
                  <a:pt x="1239926" y="2915679"/>
                </a:lnTo>
                <a:lnTo>
                  <a:pt x="1239926" y="2945168"/>
                </a:lnTo>
                <a:lnTo>
                  <a:pt x="1269416" y="2945168"/>
                </a:lnTo>
                <a:close/>
                <a:moveTo>
                  <a:pt x="926516" y="2534031"/>
                </a:moveTo>
                <a:lnTo>
                  <a:pt x="926516" y="2504199"/>
                </a:lnTo>
                <a:lnTo>
                  <a:pt x="956348" y="2504199"/>
                </a:lnTo>
                <a:lnTo>
                  <a:pt x="956348" y="2474709"/>
                </a:lnTo>
                <a:lnTo>
                  <a:pt x="926516" y="2474709"/>
                </a:lnTo>
                <a:lnTo>
                  <a:pt x="926516" y="2444877"/>
                </a:lnTo>
                <a:lnTo>
                  <a:pt x="897026" y="2444877"/>
                </a:lnTo>
                <a:lnTo>
                  <a:pt x="897026" y="2474709"/>
                </a:lnTo>
                <a:lnTo>
                  <a:pt x="867194" y="2474709"/>
                </a:lnTo>
                <a:lnTo>
                  <a:pt x="867194" y="2504199"/>
                </a:lnTo>
                <a:lnTo>
                  <a:pt x="897026" y="2504199"/>
                </a:lnTo>
                <a:lnTo>
                  <a:pt x="897026" y="2534031"/>
                </a:lnTo>
                <a:lnTo>
                  <a:pt x="926516" y="2534031"/>
                </a:lnTo>
                <a:close/>
                <a:moveTo>
                  <a:pt x="995096" y="2670848"/>
                </a:moveTo>
                <a:lnTo>
                  <a:pt x="995096" y="2641359"/>
                </a:lnTo>
                <a:lnTo>
                  <a:pt x="1024585" y="2641359"/>
                </a:lnTo>
                <a:lnTo>
                  <a:pt x="1024585" y="2611869"/>
                </a:lnTo>
                <a:lnTo>
                  <a:pt x="995096" y="2611869"/>
                </a:lnTo>
                <a:lnTo>
                  <a:pt x="995096" y="2582380"/>
                </a:lnTo>
                <a:lnTo>
                  <a:pt x="965606" y="2582380"/>
                </a:lnTo>
                <a:lnTo>
                  <a:pt x="965606" y="2611869"/>
                </a:lnTo>
                <a:lnTo>
                  <a:pt x="936117" y="2611869"/>
                </a:lnTo>
                <a:lnTo>
                  <a:pt x="936117" y="2641359"/>
                </a:lnTo>
                <a:lnTo>
                  <a:pt x="965606" y="2641359"/>
                </a:lnTo>
                <a:lnTo>
                  <a:pt x="965606" y="2670848"/>
                </a:lnTo>
                <a:lnTo>
                  <a:pt x="995096" y="2670848"/>
                </a:lnTo>
                <a:close/>
                <a:moveTo>
                  <a:pt x="1132942" y="2673248"/>
                </a:moveTo>
                <a:lnTo>
                  <a:pt x="1132942" y="2642045"/>
                </a:lnTo>
                <a:lnTo>
                  <a:pt x="1164145" y="2642045"/>
                </a:lnTo>
                <a:lnTo>
                  <a:pt x="1164145" y="2611184"/>
                </a:lnTo>
                <a:lnTo>
                  <a:pt x="1132942" y="2611184"/>
                </a:lnTo>
                <a:lnTo>
                  <a:pt x="1132942" y="2579980"/>
                </a:lnTo>
                <a:lnTo>
                  <a:pt x="1102081" y="2579980"/>
                </a:lnTo>
                <a:lnTo>
                  <a:pt x="1102081" y="2611184"/>
                </a:lnTo>
                <a:lnTo>
                  <a:pt x="1070877" y="2611184"/>
                </a:lnTo>
                <a:lnTo>
                  <a:pt x="1070877" y="2642045"/>
                </a:lnTo>
                <a:lnTo>
                  <a:pt x="1102081" y="2642045"/>
                </a:lnTo>
                <a:lnTo>
                  <a:pt x="1102081" y="2673248"/>
                </a:lnTo>
                <a:lnTo>
                  <a:pt x="1132942" y="2673248"/>
                </a:lnTo>
                <a:close/>
                <a:moveTo>
                  <a:pt x="1063333" y="2807322"/>
                </a:moveTo>
                <a:lnTo>
                  <a:pt x="1063333" y="2778176"/>
                </a:lnTo>
                <a:lnTo>
                  <a:pt x="1092479" y="2778176"/>
                </a:lnTo>
                <a:lnTo>
                  <a:pt x="1092479" y="2749372"/>
                </a:lnTo>
                <a:lnTo>
                  <a:pt x="1063333" y="2749372"/>
                </a:lnTo>
                <a:lnTo>
                  <a:pt x="1063333" y="2720226"/>
                </a:lnTo>
                <a:lnTo>
                  <a:pt x="1034529" y="2720226"/>
                </a:lnTo>
                <a:lnTo>
                  <a:pt x="1034529" y="2749372"/>
                </a:lnTo>
                <a:lnTo>
                  <a:pt x="1005383" y="2749372"/>
                </a:lnTo>
                <a:lnTo>
                  <a:pt x="1005383" y="2778176"/>
                </a:lnTo>
                <a:lnTo>
                  <a:pt x="1034529" y="2778176"/>
                </a:lnTo>
                <a:lnTo>
                  <a:pt x="1034529" y="2807322"/>
                </a:lnTo>
                <a:lnTo>
                  <a:pt x="1063333" y="2807322"/>
                </a:lnTo>
                <a:close/>
                <a:moveTo>
                  <a:pt x="2161299" y="3083700"/>
                </a:moveTo>
                <a:lnTo>
                  <a:pt x="2161299" y="3053182"/>
                </a:lnTo>
                <a:lnTo>
                  <a:pt x="2191817" y="3053182"/>
                </a:lnTo>
                <a:lnTo>
                  <a:pt x="2191817" y="3023006"/>
                </a:lnTo>
                <a:lnTo>
                  <a:pt x="2161299" y="3023006"/>
                </a:lnTo>
                <a:lnTo>
                  <a:pt x="2161299" y="2992488"/>
                </a:lnTo>
                <a:lnTo>
                  <a:pt x="2131124" y="2992488"/>
                </a:lnTo>
                <a:lnTo>
                  <a:pt x="2131124" y="3023006"/>
                </a:lnTo>
                <a:lnTo>
                  <a:pt x="2100605" y="3023006"/>
                </a:lnTo>
                <a:lnTo>
                  <a:pt x="2100605" y="3053182"/>
                </a:lnTo>
                <a:lnTo>
                  <a:pt x="2131124" y="3053182"/>
                </a:lnTo>
                <a:lnTo>
                  <a:pt x="2131124" y="3083700"/>
                </a:lnTo>
                <a:lnTo>
                  <a:pt x="2161299" y="3083700"/>
                </a:lnTo>
                <a:close/>
                <a:moveTo>
                  <a:pt x="2093747" y="2949283"/>
                </a:moveTo>
                <a:lnTo>
                  <a:pt x="2093747" y="2917050"/>
                </a:lnTo>
                <a:lnTo>
                  <a:pt x="2125980" y="2917050"/>
                </a:lnTo>
                <a:lnTo>
                  <a:pt x="2125980" y="2884818"/>
                </a:lnTo>
                <a:lnTo>
                  <a:pt x="2093747" y="2884818"/>
                </a:lnTo>
                <a:lnTo>
                  <a:pt x="2093747" y="2852585"/>
                </a:lnTo>
                <a:lnTo>
                  <a:pt x="2061515" y="2852585"/>
                </a:lnTo>
                <a:lnTo>
                  <a:pt x="2061515" y="2884818"/>
                </a:lnTo>
                <a:lnTo>
                  <a:pt x="2029282" y="2884818"/>
                </a:lnTo>
                <a:lnTo>
                  <a:pt x="2029282" y="2917050"/>
                </a:lnTo>
                <a:lnTo>
                  <a:pt x="2061515" y="2917050"/>
                </a:lnTo>
                <a:lnTo>
                  <a:pt x="2061515" y="2949283"/>
                </a:lnTo>
                <a:lnTo>
                  <a:pt x="2093747" y="2949283"/>
                </a:lnTo>
                <a:close/>
                <a:moveTo>
                  <a:pt x="2230565" y="2948597"/>
                </a:moveTo>
                <a:lnTo>
                  <a:pt x="2230565" y="2916707"/>
                </a:lnTo>
                <a:lnTo>
                  <a:pt x="2262454" y="2916707"/>
                </a:lnTo>
                <a:lnTo>
                  <a:pt x="2262454" y="2885161"/>
                </a:lnTo>
                <a:lnTo>
                  <a:pt x="2230565" y="2885161"/>
                </a:lnTo>
                <a:lnTo>
                  <a:pt x="2230565" y="2853271"/>
                </a:lnTo>
                <a:lnTo>
                  <a:pt x="2199018" y="2853271"/>
                </a:lnTo>
                <a:lnTo>
                  <a:pt x="2199018" y="2885161"/>
                </a:lnTo>
                <a:lnTo>
                  <a:pt x="2167128" y="2885161"/>
                </a:lnTo>
                <a:lnTo>
                  <a:pt x="2167128" y="2916707"/>
                </a:lnTo>
                <a:lnTo>
                  <a:pt x="2199018" y="2916707"/>
                </a:lnTo>
                <a:lnTo>
                  <a:pt x="2199018" y="2948597"/>
                </a:lnTo>
                <a:lnTo>
                  <a:pt x="2230565" y="2948597"/>
                </a:lnTo>
                <a:close/>
                <a:moveTo>
                  <a:pt x="857936" y="2396871"/>
                </a:moveTo>
                <a:lnTo>
                  <a:pt x="857936" y="2367039"/>
                </a:lnTo>
                <a:lnTo>
                  <a:pt x="887768" y="2367039"/>
                </a:lnTo>
                <a:lnTo>
                  <a:pt x="887768" y="2337549"/>
                </a:lnTo>
                <a:lnTo>
                  <a:pt x="857936" y="2337549"/>
                </a:lnTo>
                <a:lnTo>
                  <a:pt x="857936" y="2307717"/>
                </a:lnTo>
                <a:lnTo>
                  <a:pt x="828446" y="2307717"/>
                </a:lnTo>
                <a:lnTo>
                  <a:pt x="828446" y="2337549"/>
                </a:lnTo>
                <a:lnTo>
                  <a:pt x="798614" y="2337549"/>
                </a:lnTo>
                <a:lnTo>
                  <a:pt x="798614" y="2367039"/>
                </a:lnTo>
                <a:lnTo>
                  <a:pt x="828446" y="2367039"/>
                </a:lnTo>
                <a:lnTo>
                  <a:pt x="828446" y="2396871"/>
                </a:lnTo>
                <a:lnTo>
                  <a:pt x="857936" y="2396871"/>
                </a:lnTo>
                <a:close/>
                <a:moveTo>
                  <a:pt x="1956587" y="2949283"/>
                </a:moveTo>
                <a:lnTo>
                  <a:pt x="1956587" y="2917050"/>
                </a:lnTo>
                <a:lnTo>
                  <a:pt x="1988820" y="2917050"/>
                </a:lnTo>
                <a:lnTo>
                  <a:pt x="1988820" y="2884818"/>
                </a:lnTo>
                <a:lnTo>
                  <a:pt x="1956587" y="2884818"/>
                </a:lnTo>
                <a:lnTo>
                  <a:pt x="1956587" y="2852585"/>
                </a:lnTo>
                <a:lnTo>
                  <a:pt x="1924355" y="2852585"/>
                </a:lnTo>
                <a:lnTo>
                  <a:pt x="1924355" y="2884818"/>
                </a:lnTo>
                <a:lnTo>
                  <a:pt x="1892122" y="2884818"/>
                </a:lnTo>
                <a:lnTo>
                  <a:pt x="1892122" y="2917050"/>
                </a:lnTo>
                <a:lnTo>
                  <a:pt x="1924355" y="2917050"/>
                </a:lnTo>
                <a:lnTo>
                  <a:pt x="1924355" y="2949283"/>
                </a:lnTo>
                <a:lnTo>
                  <a:pt x="1956587" y="2949283"/>
                </a:lnTo>
                <a:close/>
                <a:moveTo>
                  <a:pt x="1681924" y="2948597"/>
                </a:moveTo>
                <a:lnTo>
                  <a:pt x="1681924" y="2916707"/>
                </a:lnTo>
                <a:lnTo>
                  <a:pt x="1713814" y="2916707"/>
                </a:lnTo>
                <a:lnTo>
                  <a:pt x="1713814" y="2885161"/>
                </a:lnTo>
                <a:lnTo>
                  <a:pt x="1681924" y="2885161"/>
                </a:lnTo>
                <a:lnTo>
                  <a:pt x="1681924" y="2853271"/>
                </a:lnTo>
                <a:lnTo>
                  <a:pt x="1650378" y="2853271"/>
                </a:lnTo>
                <a:lnTo>
                  <a:pt x="1650378" y="2885161"/>
                </a:lnTo>
                <a:lnTo>
                  <a:pt x="1618488" y="2885161"/>
                </a:lnTo>
                <a:lnTo>
                  <a:pt x="1618488" y="2916707"/>
                </a:lnTo>
                <a:lnTo>
                  <a:pt x="1650378" y="2916707"/>
                </a:lnTo>
                <a:lnTo>
                  <a:pt x="1650378" y="2948597"/>
                </a:lnTo>
                <a:lnTo>
                  <a:pt x="1681924" y="2948597"/>
                </a:lnTo>
                <a:close/>
                <a:moveTo>
                  <a:pt x="1612659" y="3083014"/>
                </a:moveTo>
                <a:lnTo>
                  <a:pt x="1612659" y="3053182"/>
                </a:lnTo>
                <a:lnTo>
                  <a:pt x="1642491" y="3053182"/>
                </a:lnTo>
                <a:lnTo>
                  <a:pt x="1642491" y="3023006"/>
                </a:lnTo>
                <a:lnTo>
                  <a:pt x="1612659" y="3023006"/>
                </a:lnTo>
                <a:lnTo>
                  <a:pt x="1612659" y="2993174"/>
                </a:lnTo>
                <a:lnTo>
                  <a:pt x="1582483" y="2993174"/>
                </a:lnTo>
                <a:lnTo>
                  <a:pt x="1582483" y="3023006"/>
                </a:lnTo>
                <a:lnTo>
                  <a:pt x="1552651" y="3023006"/>
                </a:lnTo>
                <a:lnTo>
                  <a:pt x="1552651" y="3053182"/>
                </a:lnTo>
                <a:lnTo>
                  <a:pt x="1582483" y="3053182"/>
                </a:lnTo>
                <a:lnTo>
                  <a:pt x="1582483" y="3083014"/>
                </a:lnTo>
                <a:lnTo>
                  <a:pt x="1612659" y="3083014"/>
                </a:lnTo>
                <a:close/>
                <a:moveTo>
                  <a:pt x="1887322" y="3084043"/>
                </a:moveTo>
                <a:lnTo>
                  <a:pt x="1887322" y="3053525"/>
                </a:lnTo>
                <a:lnTo>
                  <a:pt x="1917840" y="3053525"/>
                </a:lnTo>
                <a:lnTo>
                  <a:pt x="1917840" y="3022664"/>
                </a:lnTo>
                <a:lnTo>
                  <a:pt x="1887322" y="3022664"/>
                </a:lnTo>
                <a:lnTo>
                  <a:pt x="1887322" y="2992145"/>
                </a:lnTo>
                <a:lnTo>
                  <a:pt x="1856461" y="2992145"/>
                </a:lnTo>
                <a:lnTo>
                  <a:pt x="1856461" y="3022664"/>
                </a:lnTo>
                <a:lnTo>
                  <a:pt x="1825942" y="3022664"/>
                </a:lnTo>
                <a:lnTo>
                  <a:pt x="1825942" y="3053525"/>
                </a:lnTo>
                <a:lnTo>
                  <a:pt x="1856461" y="3053525"/>
                </a:lnTo>
                <a:lnTo>
                  <a:pt x="1856461" y="3084043"/>
                </a:lnTo>
                <a:lnTo>
                  <a:pt x="1887322" y="3084043"/>
                </a:lnTo>
                <a:close/>
                <a:moveTo>
                  <a:pt x="1749819" y="3083700"/>
                </a:moveTo>
                <a:lnTo>
                  <a:pt x="1749819" y="3053182"/>
                </a:lnTo>
                <a:lnTo>
                  <a:pt x="1780337" y="3053182"/>
                </a:lnTo>
                <a:lnTo>
                  <a:pt x="1780337" y="3023006"/>
                </a:lnTo>
                <a:lnTo>
                  <a:pt x="1749819" y="3023006"/>
                </a:lnTo>
                <a:lnTo>
                  <a:pt x="1749819" y="2992488"/>
                </a:lnTo>
                <a:lnTo>
                  <a:pt x="1719643" y="2992488"/>
                </a:lnTo>
                <a:lnTo>
                  <a:pt x="1719643" y="3023006"/>
                </a:lnTo>
                <a:lnTo>
                  <a:pt x="1689125" y="3023006"/>
                </a:lnTo>
                <a:lnTo>
                  <a:pt x="1689125" y="3053182"/>
                </a:lnTo>
                <a:lnTo>
                  <a:pt x="1719643" y="3053182"/>
                </a:lnTo>
                <a:lnTo>
                  <a:pt x="1719643" y="3083700"/>
                </a:lnTo>
                <a:lnTo>
                  <a:pt x="1749819" y="3083700"/>
                </a:lnTo>
                <a:close/>
                <a:moveTo>
                  <a:pt x="1819427" y="2949283"/>
                </a:moveTo>
                <a:lnTo>
                  <a:pt x="1819427" y="2917050"/>
                </a:lnTo>
                <a:lnTo>
                  <a:pt x="1851660" y="2917050"/>
                </a:lnTo>
                <a:lnTo>
                  <a:pt x="1851660" y="2884818"/>
                </a:lnTo>
                <a:lnTo>
                  <a:pt x="1819427" y="2884818"/>
                </a:lnTo>
                <a:lnTo>
                  <a:pt x="1819427" y="2852585"/>
                </a:lnTo>
                <a:lnTo>
                  <a:pt x="1787195" y="2852585"/>
                </a:lnTo>
                <a:lnTo>
                  <a:pt x="1787195" y="2884818"/>
                </a:lnTo>
                <a:lnTo>
                  <a:pt x="1754962" y="2884818"/>
                </a:lnTo>
                <a:lnTo>
                  <a:pt x="1754962" y="2917050"/>
                </a:lnTo>
                <a:lnTo>
                  <a:pt x="1787195" y="2917050"/>
                </a:lnTo>
                <a:lnTo>
                  <a:pt x="1787195" y="2949283"/>
                </a:lnTo>
                <a:lnTo>
                  <a:pt x="1819427" y="2949283"/>
                </a:lnTo>
                <a:close/>
                <a:moveTo>
                  <a:pt x="2024482" y="3084043"/>
                </a:moveTo>
                <a:lnTo>
                  <a:pt x="2024482" y="3053525"/>
                </a:lnTo>
                <a:lnTo>
                  <a:pt x="2055000" y="3053525"/>
                </a:lnTo>
                <a:lnTo>
                  <a:pt x="2055000" y="3022664"/>
                </a:lnTo>
                <a:lnTo>
                  <a:pt x="2024482" y="3022664"/>
                </a:lnTo>
                <a:lnTo>
                  <a:pt x="2024482" y="2992145"/>
                </a:lnTo>
                <a:lnTo>
                  <a:pt x="1993621" y="2992145"/>
                </a:lnTo>
                <a:lnTo>
                  <a:pt x="1993621" y="3022664"/>
                </a:lnTo>
                <a:lnTo>
                  <a:pt x="1963102" y="3022664"/>
                </a:lnTo>
                <a:lnTo>
                  <a:pt x="1963102" y="3053525"/>
                </a:lnTo>
                <a:lnTo>
                  <a:pt x="1993621" y="3053525"/>
                </a:lnTo>
                <a:lnTo>
                  <a:pt x="1993621" y="3084043"/>
                </a:lnTo>
                <a:lnTo>
                  <a:pt x="2024482" y="3084043"/>
                </a:lnTo>
                <a:close/>
                <a:moveTo>
                  <a:pt x="1171003" y="1072248"/>
                </a:moveTo>
                <a:lnTo>
                  <a:pt x="1171003" y="1102766"/>
                </a:lnTo>
                <a:lnTo>
                  <a:pt x="1140485" y="1102766"/>
                </a:lnTo>
                <a:lnTo>
                  <a:pt x="1140485" y="1132942"/>
                </a:lnTo>
                <a:lnTo>
                  <a:pt x="1171003" y="1132942"/>
                </a:lnTo>
                <a:lnTo>
                  <a:pt x="1171003" y="1163460"/>
                </a:lnTo>
                <a:lnTo>
                  <a:pt x="1201179" y="1163460"/>
                </a:lnTo>
                <a:lnTo>
                  <a:pt x="1201179" y="1132942"/>
                </a:lnTo>
                <a:lnTo>
                  <a:pt x="1231697" y="1132942"/>
                </a:lnTo>
                <a:lnTo>
                  <a:pt x="1231697" y="1102766"/>
                </a:lnTo>
                <a:lnTo>
                  <a:pt x="1201179" y="1102766"/>
                </a:lnTo>
                <a:lnTo>
                  <a:pt x="1201179" y="1072248"/>
                </a:lnTo>
                <a:lnTo>
                  <a:pt x="1171003" y="1072248"/>
                </a:lnTo>
                <a:close/>
                <a:moveTo>
                  <a:pt x="965606" y="1210780"/>
                </a:moveTo>
                <a:lnTo>
                  <a:pt x="965606" y="1240269"/>
                </a:lnTo>
                <a:lnTo>
                  <a:pt x="936117" y="1240269"/>
                </a:lnTo>
                <a:lnTo>
                  <a:pt x="936117" y="1269759"/>
                </a:lnTo>
                <a:lnTo>
                  <a:pt x="965606" y="1269759"/>
                </a:lnTo>
                <a:lnTo>
                  <a:pt x="965606" y="1299248"/>
                </a:lnTo>
                <a:lnTo>
                  <a:pt x="995096" y="1299248"/>
                </a:lnTo>
                <a:lnTo>
                  <a:pt x="995096" y="1269759"/>
                </a:lnTo>
                <a:lnTo>
                  <a:pt x="1024585" y="1269759"/>
                </a:lnTo>
                <a:lnTo>
                  <a:pt x="1024585" y="1240269"/>
                </a:lnTo>
                <a:lnTo>
                  <a:pt x="995096" y="1240269"/>
                </a:lnTo>
                <a:lnTo>
                  <a:pt x="995096" y="1210780"/>
                </a:lnTo>
                <a:lnTo>
                  <a:pt x="965606" y="1210780"/>
                </a:lnTo>
                <a:close/>
                <a:moveTo>
                  <a:pt x="1034529" y="1074306"/>
                </a:moveTo>
                <a:lnTo>
                  <a:pt x="1034529" y="1103452"/>
                </a:lnTo>
                <a:lnTo>
                  <a:pt x="1005383" y="1103452"/>
                </a:lnTo>
                <a:lnTo>
                  <a:pt x="1005383" y="1132256"/>
                </a:lnTo>
                <a:lnTo>
                  <a:pt x="1034529" y="1132256"/>
                </a:lnTo>
                <a:lnTo>
                  <a:pt x="1034529" y="1161402"/>
                </a:lnTo>
                <a:lnTo>
                  <a:pt x="1063333" y="1161402"/>
                </a:lnTo>
                <a:lnTo>
                  <a:pt x="1063333" y="1132256"/>
                </a:lnTo>
                <a:lnTo>
                  <a:pt x="1092479" y="1132256"/>
                </a:lnTo>
                <a:lnTo>
                  <a:pt x="1092479" y="1103452"/>
                </a:lnTo>
                <a:lnTo>
                  <a:pt x="1063333" y="1103452"/>
                </a:lnTo>
                <a:lnTo>
                  <a:pt x="1063333" y="1074306"/>
                </a:lnTo>
                <a:lnTo>
                  <a:pt x="1034529" y="1074306"/>
                </a:lnTo>
                <a:close/>
                <a:moveTo>
                  <a:pt x="1307478" y="1070534"/>
                </a:moveTo>
                <a:lnTo>
                  <a:pt x="1307478" y="1102081"/>
                </a:lnTo>
                <a:lnTo>
                  <a:pt x="1275931" y="1102081"/>
                </a:lnTo>
                <a:lnTo>
                  <a:pt x="1275931" y="1133627"/>
                </a:lnTo>
                <a:lnTo>
                  <a:pt x="1307478" y="1133627"/>
                </a:lnTo>
                <a:lnTo>
                  <a:pt x="1307478" y="1165174"/>
                </a:lnTo>
                <a:lnTo>
                  <a:pt x="1339024" y="1165174"/>
                </a:lnTo>
                <a:lnTo>
                  <a:pt x="1339024" y="1133627"/>
                </a:lnTo>
                <a:lnTo>
                  <a:pt x="1370571" y="1133627"/>
                </a:lnTo>
                <a:lnTo>
                  <a:pt x="1370571" y="1102081"/>
                </a:lnTo>
                <a:lnTo>
                  <a:pt x="1339024" y="1102081"/>
                </a:lnTo>
                <a:lnTo>
                  <a:pt x="1339024" y="1070534"/>
                </a:lnTo>
                <a:lnTo>
                  <a:pt x="1307478" y="1070534"/>
                </a:lnTo>
                <a:close/>
                <a:moveTo>
                  <a:pt x="1102081" y="1208380"/>
                </a:moveTo>
                <a:lnTo>
                  <a:pt x="1102081" y="1239584"/>
                </a:lnTo>
                <a:lnTo>
                  <a:pt x="1070877" y="1239584"/>
                </a:lnTo>
                <a:lnTo>
                  <a:pt x="1070877" y="1270445"/>
                </a:lnTo>
                <a:lnTo>
                  <a:pt x="1102081" y="1270445"/>
                </a:lnTo>
                <a:lnTo>
                  <a:pt x="1102081" y="1301648"/>
                </a:lnTo>
                <a:lnTo>
                  <a:pt x="1132942" y="1301648"/>
                </a:lnTo>
                <a:lnTo>
                  <a:pt x="1132942" y="1270445"/>
                </a:lnTo>
                <a:lnTo>
                  <a:pt x="1164145" y="1270445"/>
                </a:lnTo>
                <a:lnTo>
                  <a:pt x="1164145" y="1239584"/>
                </a:lnTo>
                <a:lnTo>
                  <a:pt x="1132942" y="1239584"/>
                </a:lnTo>
                <a:lnTo>
                  <a:pt x="1132942" y="1208380"/>
                </a:lnTo>
                <a:lnTo>
                  <a:pt x="1102081" y="1208380"/>
                </a:lnTo>
                <a:close/>
                <a:moveTo>
                  <a:pt x="1239926" y="936460"/>
                </a:moveTo>
                <a:lnTo>
                  <a:pt x="1239926" y="965949"/>
                </a:lnTo>
                <a:lnTo>
                  <a:pt x="1210437" y="965949"/>
                </a:lnTo>
                <a:lnTo>
                  <a:pt x="1210437" y="995439"/>
                </a:lnTo>
                <a:lnTo>
                  <a:pt x="1239926" y="995439"/>
                </a:lnTo>
                <a:lnTo>
                  <a:pt x="1239926" y="1024928"/>
                </a:lnTo>
                <a:lnTo>
                  <a:pt x="1269416" y="1024928"/>
                </a:lnTo>
                <a:lnTo>
                  <a:pt x="1269416" y="995439"/>
                </a:lnTo>
                <a:lnTo>
                  <a:pt x="1298905" y="995439"/>
                </a:lnTo>
                <a:lnTo>
                  <a:pt x="1298905" y="965949"/>
                </a:lnTo>
                <a:lnTo>
                  <a:pt x="1269416" y="965949"/>
                </a:lnTo>
                <a:lnTo>
                  <a:pt x="1269416" y="936460"/>
                </a:lnTo>
                <a:lnTo>
                  <a:pt x="1239926" y="936460"/>
                </a:lnTo>
                <a:close/>
                <a:moveTo>
                  <a:pt x="1376743" y="935088"/>
                </a:moveTo>
                <a:lnTo>
                  <a:pt x="1376743" y="965606"/>
                </a:lnTo>
                <a:lnTo>
                  <a:pt x="1346225" y="965606"/>
                </a:lnTo>
                <a:lnTo>
                  <a:pt x="1346225" y="995782"/>
                </a:lnTo>
                <a:lnTo>
                  <a:pt x="1376743" y="995782"/>
                </a:lnTo>
                <a:lnTo>
                  <a:pt x="1376743" y="1026300"/>
                </a:lnTo>
                <a:lnTo>
                  <a:pt x="1406919" y="1026300"/>
                </a:lnTo>
                <a:lnTo>
                  <a:pt x="1406919" y="995782"/>
                </a:lnTo>
                <a:lnTo>
                  <a:pt x="1437437" y="995782"/>
                </a:lnTo>
                <a:lnTo>
                  <a:pt x="1437437" y="965606"/>
                </a:lnTo>
                <a:lnTo>
                  <a:pt x="1406919" y="965606"/>
                </a:lnTo>
                <a:lnTo>
                  <a:pt x="1406919" y="935088"/>
                </a:lnTo>
                <a:lnTo>
                  <a:pt x="1376743" y="935088"/>
                </a:lnTo>
                <a:close/>
                <a:moveTo>
                  <a:pt x="1513218" y="933717"/>
                </a:moveTo>
                <a:lnTo>
                  <a:pt x="1513218" y="964921"/>
                </a:lnTo>
                <a:lnTo>
                  <a:pt x="1482014" y="964921"/>
                </a:lnTo>
                <a:lnTo>
                  <a:pt x="1482014" y="996467"/>
                </a:lnTo>
                <a:lnTo>
                  <a:pt x="1513218" y="996467"/>
                </a:lnTo>
                <a:lnTo>
                  <a:pt x="1513218" y="1027671"/>
                </a:lnTo>
                <a:lnTo>
                  <a:pt x="1544764" y="1027671"/>
                </a:lnTo>
                <a:lnTo>
                  <a:pt x="1544764" y="996467"/>
                </a:lnTo>
                <a:lnTo>
                  <a:pt x="1575968" y="996467"/>
                </a:lnTo>
                <a:lnTo>
                  <a:pt x="1575968" y="964921"/>
                </a:lnTo>
                <a:lnTo>
                  <a:pt x="1544764" y="964921"/>
                </a:lnTo>
                <a:lnTo>
                  <a:pt x="1544764" y="933717"/>
                </a:lnTo>
                <a:lnTo>
                  <a:pt x="1513218" y="933717"/>
                </a:lnTo>
                <a:close/>
                <a:moveTo>
                  <a:pt x="1582483" y="798614"/>
                </a:moveTo>
                <a:lnTo>
                  <a:pt x="1582483" y="828446"/>
                </a:lnTo>
                <a:lnTo>
                  <a:pt x="1552651" y="828446"/>
                </a:lnTo>
                <a:lnTo>
                  <a:pt x="1552651" y="858622"/>
                </a:lnTo>
                <a:lnTo>
                  <a:pt x="1582483" y="858622"/>
                </a:lnTo>
                <a:lnTo>
                  <a:pt x="1582483" y="888454"/>
                </a:lnTo>
                <a:lnTo>
                  <a:pt x="1612659" y="888454"/>
                </a:lnTo>
                <a:lnTo>
                  <a:pt x="1612659" y="858622"/>
                </a:lnTo>
                <a:lnTo>
                  <a:pt x="1642491" y="858622"/>
                </a:lnTo>
                <a:lnTo>
                  <a:pt x="1642491" y="828446"/>
                </a:lnTo>
                <a:lnTo>
                  <a:pt x="1612659" y="828446"/>
                </a:lnTo>
                <a:lnTo>
                  <a:pt x="1612659" y="798614"/>
                </a:lnTo>
                <a:lnTo>
                  <a:pt x="1582483" y="798614"/>
                </a:lnTo>
                <a:close/>
                <a:moveTo>
                  <a:pt x="1445666" y="799643"/>
                </a:moveTo>
                <a:lnTo>
                  <a:pt x="1445666" y="828789"/>
                </a:lnTo>
                <a:lnTo>
                  <a:pt x="1416520" y="828789"/>
                </a:lnTo>
                <a:lnTo>
                  <a:pt x="1416520" y="858279"/>
                </a:lnTo>
                <a:lnTo>
                  <a:pt x="1445666" y="858279"/>
                </a:lnTo>
                <a:lnTo>
                  <a:pt x="1445666" y="887425"/>
                </a:lnTo>
                <a:lnTo>
                  <a:pt x="1475156" y="887425"/>
                </a:lnTo>
                <a:lnTo>
                  <a:pt x="1475156" y="858279"/>
                </a:lnTo>
                <a:lnTo>
                  <a:pt x="1504302" y="858279"/>
                </a:lnTo>
                <a:lnTo>
                  <a:pt x="1504302" y="828789"/>
                </a:lnTo>
                <a:lnTo>
                  <a:pt x="1475156" y="828789"/>
                </a:lnTo>
                <a:lnTo>
                  <a:pt x="1475156" y="799643"/>
                </a:lnTo>
                <a:lnTo>
                  <a:pt x="1445666" y="799643"/>
                </a:lnTo>
                <a:close/>
                <a:moveTo>
                  <a:pt x="555841" y="1764563"/>
                </a:moveTo>
                <a:lnTo>
                  <a:pt x="555841" y="1790624"/>
                </a:lnTo>
                <a:lnTo>
                  <a:pt x="529780" y="1790624"/>
                </a:lnTo>
                <a:lnTo>
                  <a:pt x="529780" y="1816684"/>
                </a:lnTo>
                <a:lnTo>
                  <a:pt x="555841" y="1816684"/>
                </a:lnTo>
                <a:lnTo>
                  <a:pt x="555841" y="1842745"/>
                </a:lnTo>
                <a:lnTo>
                  <a:pt x="581901" y="1842745"/>
                </a:lnTo>
                <a:lnTo>
                  <a:pt x="581901" y="1816684"/>
                </a:lnTo>
                <a:lnTo>
                  <a:pt x="607962" y="1816684"/>
                </a:lnTo>
                <a:lnTo>
                  <a:pt x="607962" y="1790624"/>
                </a:lnTo>
                <a:lnTo>
                  <a:pt x="581901" y="1790624"/>
                </a:lnTo>
                <a:lnTo>
                  <a:pt x="581901" y="1764563"/>
                </a:lnTo>
                <a:lnTo>
                  <a:pt x="555841" y="1764563"/>
                </a:lnTo>
                <a:close/>
                <a:moveTo>
                  <a:pt x="650824" y="2255596"/>
                </a:moveTo>
                <a:lnTo>
                  <a:pt x="650824" y="2228507"/>
                </a:lnTo>
                <a:lnTo>
                  <a:pt x="677913" y="2228507"/>
                </a:lnTo>
                <a:lnTo>
                  <a:pt x="677913" y="2201761"/>
                </a:lnTo>
                <a:lnTo>
                  <a:pt x="650824" y="2201761"/>
                </a:lnTo>
                <a:lnTo>
                  <a:pt x="650824" y="2174672"/>
                </a:lnTo>
                <a:lnTo>
                  <a:pt x="624078" y="2174672"/>
                </a:lnTo>
                <a:lnTo>
                  <a:pt x="624078" y="2201761"/>
                </a:lnTo>
                <a:lnTo>
                  <a:pt x="596989" y="2201761"/>
                </a:lnTo>
                <a:lnTo>
                  <a:pt x="596989" y="2228507"/>
                </a:lnTo>
                <a:lnTo>
                  <a:pt x="624078" y="2228507"/>
                </a:lnTo>
                <a:lnTo>
                  <a:pt x="624078" y="2255596"/>
                </a:lnTo>
                <a:lnTo>
                  <a:pt x="650824" y="2255596"/>
                </a:lnTo>
                <a:close/>
                <a:moveTo>
                  <a:pt x="2573807" y="1989163"/>
                </a:moveTo>
                <a:lnTo>
                  <a:pt x="2573807" y="1956930"/>
                </a:lnTo>
                <a:lnTo>
                  <a:pt x="2606040" y="1956930"/>
                </a:lnTo>
                <a:lnTo>
                  <a:pt x="2606040" y="1924698"/>
                </a:lnTo>
                <a:lnTo>
                  <a:pt x="2573807" y="1924698"/>
                </a:lnTo>
                <a:lnTo>
                  <a:pt x="2573807" y="1892465"/>
                </a:lnTo>
                <a:lnTo>
                  <a:pt x="2541575" y="1892465"/>
                </a:lnTo>
                <a:lnTo>
                  <a:pt x="2541575" y="1924698"/>
                </a:lnTo>
                <a:lnTo>
                  <a:pt x="2509342" y="1924698"/>
                </a:lnTo>
                <a:lnTo>
                  <a:pt x="2509342" y="1956930"/>
                </a:lnTo>
                <a:lnTo>
                  <a:pt x="2541575" y="1956930"/>
                </a:lnTo>
                <a:lnTo>
                  <a:pt x="2541575" y="1989163"/>
                </a:lnTo>
                <a:lnTo>
                  <a:pt x="2573807" y="1989163"/>
                </a:lnTo>
                <a:close/>
                <a:moveTo>
                  <a:pt x="788327" y="2530945"/>
                </a:moveTo>
                <a:lnTo>
                  <a:pt x="788327" y="2503170"/>
                </a:lnTo>
                <a:lnTo>
                  <a:pt x="816102" y="2503170"/>
                </a:lnTo>
                <a:lnTo>
                  <a:pt x="816102" y="2475738"/>
                </a:lnTo>
                <a:lnTo>
                  <a:pt x="788327" y="2475738"/>
                </a:lnTo>
                <a:lnTo>
                  <a:pt x="788327" y="2447963"/>
                </a:lnTo>
                <a:lnTo>
                  <a:pt x="760895" y="2447963"/>
                </a:lnTo>
                <a:lnTo>
                  <a:pt x="760895" y="2475738"/>
                </a:lnTo>
                <a:lnTo>
                  <a:pt x="733120" y="2475738"/>
                </a:lnTo>
                <a:lnTo>
                  <a:pt x="733120" y="2503170"/>
                </a:lnTo>
                <a:lnTo>
                  <a:pt x="760895" y="2503170"/>
                </a:lnTo>
                <a:lnTo>
                  <a:pt x="760895" y="2530945"/>
                </a:lnTo>
                <a:lnTo>
                  <a:pt x="788327" y="2530945"/>
                </a:lnTo>
                <a:close/>
                <a:moveTo>
                  <a:pt x="719747" y="2393442"/>
                </a:moveTo>
                <a:lnTo>
                  <a:pt x="719747" y="2366010"/>
                </a:lnTo>
                <a:lnTo>
                  <a:pt x="747179" y="2366010"/>
                </a:lnTo>
                <a:lnTo>
                  <a:pt x="747179" y="2338578"/>
                </a:lnTo>
                <a:lnTo>
                  <a:pt x="719747" y="2338578"/>
                </a:lnTo>
                <a:lnTo>
                  <a:pt x="719747" y="2311146"/>
                </a:lnTo>
                <a:lnTo>
                  <a:pt x="692315" y="2311146"/>
                </a:lnTo>
                <a:lnTo>
                  <a:pt x="692315" y="2338578"/>
                </a:lnTo>
                <a:lnTo>
                  <a:pt x="664883" y="2338578"/>
                </a:lnTo>
                <a:lnTo>
                  <a:pt x="664883" y="2366010"/>
                </a:lnTo>
                <a:lnTo>
                  <a:pt x="692315" y="2366010"/>
                </a:lnTo>
                <a:lnTo>
                  <a:pt x="692315" y="2393442"/>
                </a:lnTo>
                <a:lnTo>
                  <a:pt x="719747" y="2393442"/>
                </a:lnTo>
                <a:close/>
                <a:moveTo>
                  <a:pt x="581901" y="2117065"/>
                </a:moveTo>
                <a:lnTo>
                  <a:pt x="581901" y="2091004"/>
                </a:lnTo>
                <a:lnTo>
                  <a:pt x="607962" y="2091004"/>
                </a:lnTo>
                <a:lnTo>
                  <a:pt x="607962" y="2064944"/>
                </a:lnTo>
                <a:lnTo>
                  <a:pt x="581901" y="2064944"/>
                </a:lnTo>
                <a:lnTo>
                  <a:pt x="581901" y="2038883"/>
                </a:lnTo>
                <a:lnTo>
                  <a:pt x="555841" y="2038883"/>
                </a:lnTo>
                <a:lnTo>
                  <a:pt x="555841" y="2064944"/>
                </a:lnTo>
                <a:lnTo>
                  <a:pt x="529780" y="2064944"/>
                </a:lnTo>
                <a:lnTo>
                  <a:pt x="529780" y="2091004"/>
                </a:lnTo>
                <a:lnTo>
                  <a:pt x="555841" y="2091004"/>
                </a:lnTo>
                <a:lnTo>
                  <a:pt x="555841" y="2117065"/>
                </a:lnTo>
                <a:lnTo>
                  <a:pt x="581901" y="2117065"/>
                </a:lnTo>
                <a:close/>
                <a:moveTo>
                  <a:pt x="829475" y="1213866"/>
                </a:moveTo>
                <a:lnTo>
                  <a:pt x="829475" y="1241298"/>
                </a:lnTo>
                <a:lnTo>
                  <a:pt x="802043" y="1241298"/>
                </a:lnTo>
                <a:lnTo>
                  <a:pt x="802043" y="1268730"/>
                </a:lnTo>
                <a:lnTo>
                  <a:pt x="829475" y="1268730"/>
                </a:lnTo>
                <a:lnTo>
                  <a:pt x="829475" y="1296162"/>
                </a:lnTo>
                <a:lnTo>
                  <a:pt x="856907" y="1296162"/>
                </a:lnTo>
                <a:lnTo>
                  <a:pt x="856907" y="1268730"/>
                </a:lnTo>
                <a:lnTo>
                  <a:pt x="884339" y="1268730"/>
                </a:lnTo>
                <a:lnTo>
                  <a:pt x="884339" y="1241298"/>
                </a:lnTo>
                <a:lnTo>
                  <a:pt x="856907" y="1241298"/>
                </a:lnTo>
                <a:lnTo>
                  <a:pt x="856907" y="1213866"/>
                </a:lnTo>
                <a:lnTo>
                  <a:pt x="829475" y="1213866"/>
                </a:lnTo>
                <a:close/>
                <a:moveTo>
                  <a:pt x="624078" y="1626375"/>
                </a:moveTo>
                <a:lnTo>
                  <a:pt x="624078" y="1653121"/>
                </a:lnTo>
                <a:lnTo>
                  <a:pt x="597332" y="1653121"/>
                </a:lnTo>
                <a:lnTo>
                  <a:pt x="597332" y="1679867"/>
                </a:lnTo>
                <a:lnTo>
                  <a:pt x="624078" y="1679867"/>
                </a:lnTo>
                <a:lnTo>
                  <a:pt x="624078" y="1706613"/>
                </a:lnTo>
                <a:lnTo>
                  <a:pt x="650824" y="1706613"/>
                </a:lnTo>
                <a:lnTo>
                  <a:pt x="650824" y="1679867"/>
                </a:lnTo>
                <a:lnTo>
                  <a:pt x="677570" y="1679867"/>
                </a:lnTo>
                <a:lnTo>
                  <a:pt x="677570" y="1653121"/>
                </a:lnTo>
                <a:lnTo>
                  <a:pt x="650824" y="1653121"/>
                </a:lnTo>
                <a:lnTo>
                  <a:pt x="650824" y="1626375"/>
                </a:lnTo>
                <a:lnTo>
                  <a:pt x="624078" y="1626375"/>
                </a:lnTo>
                <a:close/>
                <a:moveTo>
                  <a:pt x="760895" y="1350683"/>
                </a:moveTo>
                <a:lnTo>
                  <a:pt x="760895" y="1378458"/>
                </a:lnTo>
                <a:lnTo>
                  <a:pt x="733120" y="1378458"/>
                </a:lnTo>
                <a:lnTo>
                  <a:pt x="733120" y="1405890"/>
                </a:lnTo>
                <a:lnTo>
                  <a:pt x="760895" y="1405890"/>
                </a:lnTo>
                <a:lnTo>
                  <a:pt x="760895" y="1433665"/>
                </a:lnTo>
                <a:lnTo>
                  <a:pt x="788327" y="1433665"/>
                </a:lnTo>
                <a:lnTo>
                  <a:pt x="788327" y="1405890"/>
                </a:lnTo>
                <a:lnTo>
                  <a:pt x="816102" y="1405890"/>
                </a:lnTo>
                <a:lnTo>
                  <a:pt x="816102" y="1378458"/>
                </a:lnTo>
                <a:lnTo>
                  <a:pt x="788327" y="1378458"/>
                </a:lnTo>
                <a:lnTo>
                  <a:pt x="788327" y="1350683"/>
                </a:lnTo>
                <a:lnTo>
                  <a:pt x="760895" y="1350683"/>
                </a:lnTo>
                <a:close/>
                <a:moveTo>
                  <a:pt x="692315" y="1488186"/>
                </a:moveTo>
                <a:lnTo>
                  <a:pt x="692315" y="1515618"/>
                </a:lnTo>
                <a:lnTo>
                  <a:pt x="664883" y="1515618"/>
                </a:lnTo>
                <a:lnTo>
                  <a:pt x="664883" y="1543050"/>
                </a:lnTo>
                <a:lnTo>
                  <a:pt x="692315" y="1543050"/>
                </a:lnTo>
                <a:lnTo>
                  <a:pt x="692315" y="1570482"/>
                </a:lnTo>
                <a:lnTo>
                  <a:pt x="719747" y="1570482"/>
                </a:lnTo>
                <a:lnTo>
                  <a:pt x="719747" y="1543050"/>
                </a:lnTo>
                <a:lnTo>
                  <a:pt x="747179" y="1543050"/>
                </a:lnTo>
                <a:lnTo>
                  <a:pt x="747179" y="1515618"/>
                </a:lnTo>
                <a:lnTo>
                  <a:pt x="719747" y="1515618"/>
                </a:lnTo>
                <a:lnTo>
                  <a:pt x="719747" y="1488186"/>
                </a:lnTo>
                <a:lnTo>
                  <a:pt x="692315" y="1488186"/>
                </a:lnTo>
                <a:close/>
                <a:moveTo>
                  <a:pt x="1789252" y="663854"/>
                </a:moveTo>
                <a:lnTo>
                  <a:pt x="1789252" y="692315"/>
                </a:lnTo>
                <a:lnTo>
                  <a:pt x="1760791" y="692315"/>
                </a:lnTo>
                <a:lnTo>
                  <a:pt x="1760791" y="720433"/>
                </a:lnTo>
                <a:lnTo>
                  <a:pt x="1789252" y="720433"/>
                </a:lnTo>
                <a:lnTo>
                  <a:pt x="1789252" y="748894"/>
                </a:lnTo>
                <a:lnTo>
                  <a:pt x="1817370" y="748894"/>
                </a:lnTo>
                <a:lnTo>
                  <a:pt x="1817370" y="720433"/>
                </a:lnTo>
                <a:lnTo>
                  <a:pt x="1845831" y="720433"/>
                </a:lnTo>
                <a:lnTo>
                  <a:pt x="1845831" y="692315"/>
                </a:lnTo>
                <a:lnTo>
                  <a:pt x="1817370" y="692315"/>
                </a:lnTo>
                <a:lnTo>
                  <a:pt x="1817370" y="663854"/>
                </a:lnTo>
                <a:lnTo>
                  <a:pt x="1789252" y="663854"/>
                </a:lnTo>
                <a:close/>
                <a:moveTo>
                  <a:pt x="2749372" y="938517"/>
                </a:moveTo>
                <a:lnTo>
                  <a:pt x="2749372" y="966635"/>
                </a:lnTo>
                <a:lnTo>
                  <a:pt x="2721254" y="966635"/>
                </a:lnTo>
                <a:lnTo>
                  <a:pt x="2721254" y="994753"/>
                </a:lnTo>
                <a:lnTo>
                  <a:pt x="2749372" y="994753"/>
                </a:lnTo>
                <a:lnTo>
                  <a:pt x="2749372" y="1022871"/>
                </a:lnTo>
                <a:lnTo>
                  <a:pt x="2777490" y="1022871"/>
                </a:lnTo>
                <a:lnTo>
                  <a:pt x="2777490" y="994753"/>
                </a:lnTo>
                <a:lnTo>
                  <a:pt x="2805608" y="994753"/>
                </a:lnTo>
                <a:lnTo>
                  <a:pt x="2805608" y="966635"/>
                </a:lnTo>
                <a:lnTo>
                  <a:pt x="2777490" y="966635"/>
                </a:lnTo>
                <a:lnTo>
                  <a:pt x="2777490" y="938517"/>
                </a:lnTo>
                <a:lnTo>
                  <a:pt x="2749372" y="938517"/>
                </a:lnTo>
                <a:close/>
                <a:moveTo>
                  <a:pt x="2613584" y="668312"/>
                </a:moveTo>
                <a:lnTo>
                  <a:pt x="2613584" y="693687"/>
                </a:lnTo>
                <a:lnTo>
                  <a:pt x="2588209" y="693687"/>
                </a:lnTo>
                <a:lnTo>
                  <a:pt x="2588209" y="719061"/>
                </a:lnTo>
                <a:lnTo>
                  <a:pt x="2613584" y="719061"/>
                </a:lnTo>
                <a:lnTo>
                  <a:pt x="2613584" y="744436"/>
                </a:lnTo>
                <a:lnTo>
                  <a:pt x="2638958" y="744436"/>
                </a:lnTo>
                <a:lnTo>
                  <a:pt x="2638958" y="719061"/>
                </a:lnTo>
                <a:lnTo>
                  <a:pt x="2664333" y="719061"/>
                </a:lnTo>
                <a:lnTo>
                  <a:pt x="2664333" y="693687"/>
                </a:lnTo>
                <a:lnTo>
                  <a:pt x="2638958" y="693687"/>
                </a:lnTo>
                <a:lnTo>
                  <a:pt x="2638958" y="668312"/>
                </a:lnTo>
                <a:lnTo>
                  <a:pt x="2613584" y="668312"/>
                </a:lnTo>
                <a:close/>
                <a:moveTo>
                  <a:pt x="2681478" y="803415"/>
                </a:moveTo>
                <a:lnTo>
                  <a:pt x="2681478" y="830161"/>
                </a:lnTo>
                <a:lnTo>
                  <a:pt x="2654732" y="830161"/>
                </a:lnTo>
                <a:lnTo>
                  <a:pt x="2654732" y="856907"/>
                </a:lnTo>
                <a:lnTo>
                  <a:pt x="2681478" y="856907"/>
                </a:lnTo>
                <a:lnTo>
                  <a:pt x="2681478" y="883653"/>
                </a:lnTo>
                <a:lnTo>
                  <a:pt x="2708224" y="883653"/>
                </a:lnTo>
                <a:lnTo>
                  <a:pt x="2708224" y="856907"/>
                </a:lnTo>
                <a:lnTo>
                  <a:pt x="2734970" y="856907"/>
                </a:lnTo>
                <a:lnTo>
                  <a:pt x="2734970" y="830161"/>
                </a:lnTo>
                <a:lnTo>
                  <a:pt x="2708224" y="830161"/>
                </a:lnTo>
                <a:lnTo>
                  <a:pt x="2708224" y="803415"/>
                </a:lnTo>
                <a:lnTo>
                  <a:pt x="2681478" y="803415"/>
                </a:lnTo>
                <a:close/>
                <a:moveTo>
                  <a:pt x="2543632" y="801357"/>
                </a:moveTo>
                <a:lnTo>
                  <a:pt x="2543632" y="829475"/>
                </a:lnTo>
                <a:lnTo>
                  <a:pt x="2515514" y="829475"/>
                </a:lnTo>
                <a:lnTo>
                  <a:pt x="2515514" y="857593"/>
                </a:lnTo>
                <a:lnTo>
                  <a:pt x="2543632" y="857593"/>
                </a:lnTo>
                <a:lnTo>
                  <a:pt x="2543632" y="885711"/>
                </a:lnTo>
                <a:lnTo>
                  <a:pt x="2571750" y="885711"/>
                </a:lnTo>
                <a:lnTo>
                  <a:pt x="2571750" y="857593"/>
                </a:lnTo>
                <a:lnTo>
                  <a:pt x="2599868" y="857593"/>
                </a:lnTo>
                <a:lnTo>
                  <a:pt x="2599868" y="829475"/>
                </a:lnTo>
                <a:lnTo>
                  <a:pt x="2571750" y="829475"/>
                </a:lnTo>
                <a:lnTo>
                  <a:pt x="2571750" y="801357"/>
                </a:lnTo>
                <a:lnTo>
                  <a:pt x="2543632" y="801357"/>
                </a:lnTo>
                <a:close/>
                <a:moveTo>
                  <a:pt x="2475738" y="666598"/>
                </a:moveTo>
                <a:lnTo>
                  <a:pt x="2475738" y="693001"/>
                </a:lnTo>
                <a:lnTo>
                  <a:pt x="2449335" y="693001"/>
                </a:lnTo>
                <a:lnTo>
                  <a:pt x="2449335" y="719747"/>
                </a:lnTo>
                <a:lnTo>
                  <a:pt x="2475738" y="719747"/>
                </a:lnTo>
                <a:lnTo>
                  <a:pt x="2475738" y="746150"/>
                </a:lnTo>
                <a:lnTo>
                  <a:pt x="2502484" y="746150"/>
                </a:lnTo>
                <a:lnTo>
                  <a:pt x="2502484" y="719747"/>
                </a:lnTo>
                <a:lnTo>
                  <a:pt x="2528888" y="719747"/>
                </a:lnTo>
                <a:lnTo>
                  <a:pt x="2528888" y="693001"/>
                </a:lnTo>
                <a:lnTo>
                  <a:pt x="2502484" y="693001"/>
                </a:lnTo>
                <a:lnTo>
                  <a:pt x="2502484" y="666598"/>
                </a:lnTo>
                <a:lnTo>
                  <a:pt x="2475738" y="666598"/>
                </a:lnTo>
                <a:close/>
                <a:moveTo>
                  <a:pt x="2819324" y="805472"/>
                </a:moveTo>
                <a:lnTo>
                  <a:pt x="2819324" y="830847"/>
                </a:lnTo>
                <a:lnTo>
                  <a:pt x="2793949" y="830847"/>
                </a:lnTo>
                <a:lnTo>
                  <a:pt x="2793949" y="856221"/>
                </a:lnTo>
                <a:lnTo>
                  <a:pt x="2819324" y="856221"/>
                </a:lnTo>
                <a:lnTo>
                  <a:pt x="2819324" y="881596"/>
                </a:lnTo>
                <a:lnTo>
                  <a:pt x="2844698" y="881596"/>
                </a:lnTo>
                <a:lnTo>
                  <a:pt x="2844698" y="856221"/>
                </a:lnTo>
                <a:lnTo>
                  <a:pt x="2870073" y="856221"/>
                </a:lnTo>
                <a:lnTo>
                  <a:pt x="2870073" y="830847"/>
                </a:lnTo>
                <a:lnTo>
                  <a:pt x="2844698" y="830847"/>
                </a:lnTo>
                <a:lnTo>
                  <a:pt x="2844698" y="805472"/>
                </a:lnTo>
                <a:lnTo>
                  <a:pt x="2819324" y="805472"/>
                </a:lnTo>
                <a:close/>
                <a:moveTo>
                  <a:pt x="3024035" y="1213866"/>
                </a:moveTo>
                <a:lnTo>
                  <a:pt x="3024035" y="1241298"/>
                </a:lnTo>
                <a:lnTo>
                  <a:pt x="2996603" y="1241298"/>
                </a:lnTo>
                <a:lnTo>
                  <a:pt x="2996603" y="1268730"/>
                </a:lnTo>
                <a:lnTo>
                  <a:pt x="3024035" y="1268730"/>
                </a:lnTo>
                <a:lnTo>
                  <a:pt x="3024035" y="1296162"/>
                </a:lnTo>
                <a:lnTo>
                  <a:pt x="3051467" y="1296162"/>
                </a:lnTo>
                <a:lnTo>
                  <a:pt x="3051467" y="1268730"/>
                </a:lnTo>
                <a:lnTo>
                  <a:pt x="3078899" y="1268730"/>
                </a:lnTo>
                <a:lnTo>
                  <a:pt x="3078899" y="1241298"/>
                </a:lnTo>
                <a:lnTo>
                  <a:pt x="3051467" y="1241298"/>
                </a:lnTo>
                <a:lnTo>
                  <a:pt x="3051467" y="1213866"/>
                </a:lnTo>
                <a:lnTo>
                  <a:pt x="3024035" y="1213866"/>
                </a:lnTo>
                <a:close/>
                <a:moveTo>
                  <a:pt x="2405786" y="799643"/>
                </a:moveTo>
                <a:lnTo>
                  <a:pt x="2405786" y="828789"/>
                </a:lnTo>
                <a:lnTo>
                  <a:pt x="2376640" y="828789"/>
                </a:lnTo>
                <a:lnTo>
                  <a:pt x="2376640" y="858279"/>
                </a:lnTo>
                <a:lnTo>
                  <a:pt x="2405786" y="858279"/>
                </a:lnTo>
                <a:lnTo>
                  <a:pt x="2405786" y="887425"/>
                </a:lnTo>
                <a:lnTo>
                  <a:pt x="2435276" y="887425"/>
                </a:lnTo>
                <a:lnTo>
                  <a:pt x="2435276" y="858279"/>
                </a:lnTo>
                <a:lnTo>
                  <a:pt x="2464423" y="858279"/>
                </a:lnTo>
                <a:lnTo>
                  <a:pt x="2464423" y="828789"/>
                </a:lnTo>
                <a:lnTo>
                  <a:pt x="2435276" y="828789"/>
                </a:lnTo>
                <a:lnTo>
                  <a:pt x="2435276" y="799643"/>
                </a:lnTo>
                <a:lnTo>
                  <a:pt x="2405786" y="799643"/>
                </a:lnTo>
                <a:close/>
                <a:moveTo>
                  <a:pt x="2955455" y="1077049"/>
                </a:moveTo>
                <a:lnTo>
                  <a:pt x="2955455" y="1104138"/>
                </a:lnTo>
                <a:lnTo>
                  <a:pt x="2928366" y="1104138"/>
                </a:lnTo>
                <a:lnTo>
                  <a:pt x="2928366" y="1131570"/>
                </a:lnTo>
                <a:lnTo>
                  <a:pt x="2955455" y="1131570"/>
                </a:lnTo>
                <a:lnTo>
                  <a:pt x="2955455" y="1158659"/>
                </a:lnTo>
                <a:lnTo>
                  <a:pt x="2982887" y="1158659"/>
                </a:lnTo>
                <a:lnTo>
                  <a:pt x="2982887" y="1131570"/>
                </a:lnTo>
                <a:lnTo>
                  <a:pt x="3009976" y="1131570"/>
                </a:lnTo>
                <a:lnTo>
                  <a:pt x="3009976" y="1104138"/>
                </a:lnTo>
                <a:lnTo>
                  <a:pt x="2982887" y="1104138"/>
                </a:lnTo>
                <a:lnTo>
                  <a:pt x="2982887" y="1077049"/>
                </a:lnTo>
                <a:lnTo>
                  <a:pt x="2955455" y="1077049"/>
                </a:lnTo>
                <a:close/>
                <a:moveTo>
                  <a:pt x="2887561" y="941261"/>
                </a:moveTo>
                <a:lnTo>
                  <a:pt x="2887561" y="967664"/>
                </a:lnTo>
                <a:lnTo>
                  <a:pt x="2861158" y="967664"/>
                </a:lnTo>
                <a:lnTo>
                  <a:pt x="2861158" y="993724"/>
                </a:lnTo>
                <a:lnTo>
                  <a:pt x="2887561" y="993724"/>
                </a:lnTo>
                <a:lnTo>
                  <a:pt x="2887561" y="1020128"/>
                </a:lnTo>
                <a:lnTo>
                  <a:pt x="2913622" y="1020128"/>
                </a:lnTo>
                <a:lnTo>
                  <a:pt x="2913622" y="993724"/>
                </a:lnTo>
                <a:lnTo>
                  <a:pt x="2940025" y="993724"/>
                </a:lnTo>
                <a:lnTo>
                  <a:pt x="2940025" y="967664"/>
                </a:lnTo>
                <a:lnTo>
                  <a:pt x="2913622" y="967664"/>
                </a:lnTo>
                <a:lnTo>
                  <a:pt x="2913622" y="941261"/>
                </a:lnTo>
                <a:lnTo>
                  <a:pt x="2887561" y="941261"/>
                </a:lnTo>
                <a:close/>
                <a:moveTo>
                  <a:pt x="2200732" y="664197"/>
                </a:moveTo>
                <a:lnTo>
                  <a:pt x="2200732" y="692315"/>
                </a:lnTo>
                <a:lnTo>
                  <a:pt x="2172614" y="692315"/>
                </a:lnTo>
                <a:lnTo>
                  <a:pt x="2172614" y="720433"/>
                </a:lnTo>
                <a:lnTo>
                  <a:pt x="2200732" y="720433"/>
                </a:lnTo>
                <a:lnTo>
                  <a:pt x="2200732" y="748551"/>
                </a:lnTo>
                <a:lnTo>
                  <a:pt x="2228850" y="748551"/>
                </a:lnTo>
                <a:lnTo>
                  <a:pt x="2228850" y="720433"/>
                </a:lnTo>
                <a:lnTo>
                  <a:pt x="2256968" y="720433"/>
                </a:lnTo>
                <a:lnTo>
                  <a:pt x="2256968" y="692315"/>
                </a:lnTo>
                <a:lnTo>
                  <a:pt x="2228850" y="692315"/>
                </a:lnTo>
                <a:lnTo>
                  <a:pt x="2228850" y="664197"/>
                </a:lnTo>
                <a:lnTo>
                  <a:pt x="2200732" y="664197"/>
                </a:lnTo>
                <a:close/>
                <a:moveTo>
                  <a:pt x="1858861" y="530123"/>
                </a:moveTo>
                <a:lnTo>
                  <a:pt x="1858861" y="556184"/>
                </a:lnTo>
                <a:lnTo>
                  <a:pt x="1832800" y="556184"/>
                </a:lnTo>
                <a:lnTo>
                  <a:pt x="1832800" y="582244"/>
                </a:lnTo>
                <a:lnTo>
                  <a:pt x="1858861" y="582244"/>
                </a:lnTo>
                <a:lnTo>
                  <a:pt x="1858861" y="608305"/>
                </a:lnTo>
                <a:lnTo>
                  <a:pt x="1884921" y="608305"/>
                </a:lnTo>
                <a:lnTo>
                  <a:pt x="1884921" y="582244"/>
                </a:lnTo>
                <a:lnTo>
                  <a:pt x="1910982" y="582244"/>
                </a:lnTo>
                <a:lnTo>
                  <a:pt x="1910982" y="556184"/>
                </a:lnTo>
                <a:lnTo>
                  <a:pt x="1884921" y="556184"/>
                </a:lnTo>
                <a:lnTo>
                  <a:pt x="1884921" y="530123"/>
                </a:lnTo>
                <a:lnTo>
                  <a:pt x="1858861" y="530123"/>
                </a:lnTo>
                <a:close/>
                <a:moveTo>
                  <a:pt x="2338235" y="665226"/>
                </a:moveTo>
                <a:lnTo>
                  <a:pt x="2338235" y="692658"/>
                </a:lnTo>
                <a:lnTo>
                  <a:pt x="2310803" y="692658"/>
                </a:lnTo>
                <a:lnTo>
                  <a:pt x="2310803" y="720090"/>
                </a:lnTo>
                <a:lnTo>
                  <a:pt x="2338235" y="720090"/>
                </a:lnTo>
                <a:lnTo>
                  <a:pt x="2338235" y="747522"/>
                </a:lnTo>
                <a:lnTo>
                  <a:pt x="2365667" y="747522"/>
                </a:lnTo>
                <a:lnTo>
                  <a:pt x="2365667" y="720090"/>
                </a:lnTo>
                <a:lnTo>
                  <a:pt x="2393099" y="720090"/>
                </a:lnTo>
                <a:lnTo>
                  <a:pt x="2393099" y="692658"/>
                </a:lnTo>
                <a:lnTo>
                  <a:pt x="2365667" y="692658"/>
                </a:lnTo>
                <a:lnTo>
                  <a:pt x="2365667" y="665226"/>
                </a:lnTo>
                <a:lnTo>
                  <a:pt x="2338235" y="665226"/>
                </a:lnTo>
                <a:close/>
                <a:moveTo>
                  <a:pt x="1721701" y="530466"/>
                </a:moveTo>
                <a:lnTo>
                  <a:pt x="1721701" y="556184"/>
                </a:lnTo>
                <a:lnTo>
                  <a:pt x="1695983" y="556184"/>
                </a:lnTo>
                <a:lnTo>
                  <a:pt x="1695983" y="582244"/>
                </a:lnTo>
                <a:lnTo>
                  <a:pt x="1721701" y="582244"/>
                </a:lnTo>
                <a:lnTo>
                  <a:pt x="1721701" y="607962"/>
                </a:lnTo>
                <a:lnTo>
                  <a:pt x="1747761" y="607962"/>
                </a:lnTo>
                <a:lnTo>
                  <a:pt x="1747761" y="582244"/>
                </a:lnTo>
                <a:lnTo>
                  <a:pt x="1773479" y="582244"/>
                </a:lnTo>
                <a:lnTo>
                  <a:pt x="1773479" y="556184"/>
                </a:lnTo>
                <a:lnTo>
                  <a:pt x="1747761" y="556184"/>
                </a:lnTo>
                <a:lnTo>
                  <a:pt x="1747761" y="530466"/>
                </a:lnTo>
                <a:lnTo>
                  <a:pt x="1721701" y="530466"/>
                </a:lnTo>
                <a:close/>
                <a:moveTo>
                  <a:pt x="1996021" y="530123"/>
                </a:moveTo>
                <a:lnTo>
                  <a:pt x="1996021" y="556184"/>
                </a:lnTo>
                <a:lnTo>
                  <a:pt x="1969960" y="556184"/>
                </a:lnTo>
                <a:lnTo>
                  <a:pt x="1969960" y="582244"/>
                </a:lnTo>
                <a:lnTo>
                  <a:pt x="1996021" y="582244"/>
                </a:lnTo>
                <a:lnTo>
                  <a:pt x="1996021" y="608305"/>
                </a:lnTo>
                <a:lnTo>
                  <a:pt x="2022081" y="608305"/>
                </a:lnTo>
                <a:lnTo>
                  <a:pt x="2022081" y="582244"/>
                </a:lnTo>
                <a:lnTo>
                  <a:pt x="2048142" y="582244"/>
                </a:lnTo>
                <a:lnTo>
                  <a:pt x="2048142" y="556184"/>
                </a:lnTo>
                <a:lnTo>
                  <a:pt x="2022081" y="556184"/>
                </a:lnTo>
                <a:lnTo>
                  <a:pt x="2022081" y="530123"/>
                </a:lnTo>
                <a:lnTo>
                  <a:pt x="1996021" y="530123"/>
                </a:lnTo>
                <a:close/>
                <a:moveTo>
                  <a:pt x="1926069" y="663512"/>
                </a:moveTo>
                <a:lnTo>
                  <a:pt x="1926069" y="691972"/>
                </a:lnTo>
                <a:lnTo>
                  <a:pt x="1897609" y="691972"/>
                </a:lnTo>
                <a:lnTo>
                  <a:pt x="1897609" y="720776"/>
                </a:lnTo>
                <a:lnTo>
                  <a:pt x="1926069" y="720776"/>
                </a:lnTo>
                <a:lnTo>
                  <a:pt x="1926069" y="749237"/>
                </a:lnTo>
                <a:lnTo>
                  <a:pt x="1954873" y="749237"/>
                </a:lnTo>
                <a:lnTo>
                  <a:pt x="1954873" y="720776"/>
                </a:lnTo>
                <a:lnTo>
                  <a:pt x="1983334" y="720776"/>
                </a:lnTo>
                <a:lnTo>
                  <a:pt x="1983334" y="691972"/>
                </a:lnTo>
                <a:lnTo>
                  <a:pt x="1954873" y="691972"/>
                </a:lnTo>
                <a:lnTo>
                  <a:pt x="1954873" y="663512"/>
                </a:lnTo>
                <a:lnTo>
                  <a:pt x="1926069" y="663512"/>
                </a:lnTo>
                <a:close/>
                <a:moveTo>
                  <a:pt x="3093987" y="1080478"/>
                </a:moveTo>
                <a:lnTo>
                  <a:pt x="3093987" y="1105510"/>
                </a:lnTo>
                <a:lnTo>
                  <a:pt x="3068955" y="1105510"/>
                </a:lnTo>
                <a:lnTo>
                  <a:pt x="3068955" y="1130198"/>
                </a:lnTo>
                <a:lnTo>
                  <a:pt x="3093987" y="1130198"/>
                </a:lnTo>
                <a:lnTo>
                  <a:pt x="3093987" y="1155230"/>
                </a:lnTo>
                <a:lnTo>
                  <a:pt x="3118676" y="1155230"/>
                </a:lnTo>
                <a:lnTo>
                  <a:pt x="3118676" y="1130198"/>
                </a:lnTo>
                <a:lnTo>
                  <a:pt x="3143707" y="1130198"/>
                </a:lnTo>
                <a:lnTo>
                  <a:pt x="3143707" y="1105510"/>
                </a:lnTo>
                <a:lnTo>
                  <a:pt x="3118676" y="1105510"/>
                </a:lnTo>
                <a:lnTo>
                  <a:pt x="3118676" y="1080478"/>
                </a:lnTo>
                <a:lnTo>
                  <a:pt x="3093987" y="1080478"/>
                </a:lnTo>
                <a:close/>
                <a:moveTo>
                  <a:pt x="2270684" y="531152"/>
                </a:moveTo>
                <a:lnTo>
                  <a:pt x="2270684" y="556527"/>
                </a:lnTo>
                <a:lnTo>
                  <a:pt x="2245309" y="556527"/>
                </a:lnTo>
                <a:lnTo>
                  <a:pt x="2245309" y="581901"/>
                </a:lnTo>
                <a:lnTo>
                  <a:pt x="2270684" y="581901"/>
                </a:lnTo>
                <a:lnTo>
                  <a:pt x="2270684" y="607276"/>
                </a:lnTo>
                <a:lnTo>
                  <a:pt x="2296058" y="607276"/>
                </a:lnTo>
                <a:lnTo>
                  <a:pt x="2296058" y="581901"/>
                </a:lnTo>
                <a:lnTo>
                  <a:pt x="2321433" y="581901"/>
                </a:lnTo>
                <a:lnTo>
                  <a:pt x="2321433" y="556527"/>
                </a:lnTo>
                <a:lnTo>
                  <a:pt x="2296058" y="556527"/>
                </a:lnTo>
                <a:lnTo>
                  <a:pt x="2296058" y="531152"/>
                </a:lnTo>
                <a:lnTo>
                  <a:pt x="2270684" y="531152"/>
                </a:lnTo>
                <a:close/>
                <a:moveTo>
                  <a:pt x="2133181" y="530466"/>
                </a:moveTo>
                <a:lnTo>
                  <a:pt x="2133181" y="556184"/>
                </a:lnTo>
                <a:lnTo>
                  <a:pt x="2107463" y="556184"/>
                </a:lnTo>
                <a:lnTo>
                  <a:pt x="2107463" y="582244"/>
                </a:lnTo>
                <a:lnTo>
                  <a:pt x="2133181" y="582244"/>
                </a:lnTo>
                <a:lnTo>
                  <a:pt x="2133181" y="607962"/>
                </a:lnTo>
                <a:lnTo>
                  <a:pt x="2159242" y="607962"/>
                </a:lnTo>
                <a:lnTo>
                  <a:pt x="2159242" y="582244"/>
                </a:lnTo>
                <a:lnTo>
                  <a:pt x="2184959" y="582244"/>
                </a:lnTo>
                <a:lnTo>
                  <a:pt x="2184959" y="556184"/>
                </a:lnTo>
                <a:lnTo>
                  <a:pt x="2159242" y="556184"/>
                </a:lnTo>
                <a:lnTo>
                  <a:pt x="2159242" y="530466"/>
                </a:lnTo>
                <a:lnTo>
                  <a:pt x="2133181" y="530466"/>
                </a:lnTo>
                <a:close/>
                <a:moveTo>
                  <a:pt x="2063572" y="663854"/>
                </a:moveTo>
                <a:lnTo>
                  <a:pt x="2063572" y="692315"/>
                </a:lnTo>
                <a:lnTo>
                  <a:pt x="2035111" y="692315"/>
                </a:lnTo>
                <a:lnTo>
                  <a:pt x="2035111" y="720433"/>
                </a:lnTo>
                <a:lnTo>
                  <a:pt x="2063572" y="720433"/>
                </a:lnTo>
                <a:lnTo>
                  <a:pt x="2063572" y="748894"/>
                </a:lnTo>
                <a:lnTo>
                  <a:pt x="2091690" y="748894"/>
                </a:lnTo>
                <a:lnTo>
                  <a:pt x="2091690" y="720433"/>
                </a:lnTo>
                <a:lnTo>
                  <a:pt x="2120151" y="720433"/>
                </a:lnTo>
                <a:lnTo>
                  <a:pt x="2120151" y="692315"/>
                </a:lnTo>
                <a:lnTo>
                  <a:pt x="2091690" y="692315"/>
                </a:lnTo>
                <a:lnTo>
                  <a:pt x="2091690" y="663854"/>
                </a:lnTo>
                <a:lnTo>
                  <a:pt x="2063572" y="663854"/>
                </a:lnTo>
                <a:close/>
                <a:moveTo>
                  <a:pt x="2778862" y="2673248"/>
                </a:moveTo>
                <a:lnTo>
                  <a:pt x="2778862" y="2642045"/>
                </a:lnTo>
                <a:lnTo>
                  <a:pt x="2810066" y="2642045"/>
                </a:lnTo>
                <a:lnTo>
                  <a:pt x="2810066" y="2611184"/>
                </a:lnTo>
                <a:lnTo>
                  <a:pt x="2778862" y="2611184"/>
                </a:lnTo>
                <a:lnTo>
                  <a:pt x="2778862" y="2579980"/>
                </a:lnTo>
                <a:lnTo>
                  <a:pt x="2748001" y="2579980"/>
                </a:lnTo>
                <a:lnTo>
                  <a:pt x="2748001" y="2611184"/>
                </a:lnTo>
                <a:lnTo>
                  <a:pt x="2716797" y="2611184"/>
                </a:lnTo>
                <a:lnTo>
                  <a:pt x="2716797" y="2642045"/>
                </a:lnTo>
                <a:lnTo>
                  <a:pt x="2748001" y="2642045"/>
                </a:lnTo>
                <a:lnTo>
                  <a:pt x="2748001" y="2673248"/>
                </a:lnTo>
                <a:lnTo>
                  <a:pt x="2778862" y="2673248"/>
                </a:lnTo>
                <a:close/>
                <a:moveTo>
                  <a:pt x="2298459" y="3083014"/>
                </a:moveTo>
                <a:lnTo>
                  <a:pt x="2298459" y="3053182"/>
                </a:lnTo>
                <a:lnTo>
                  <a:pt x="2328291" y="3053182"/>
                </a:lnTo>
                <a:lnTo>
                  <a:pt x="2328291" y="3023006"/>
                </a:lnTo>
                <a:lnTo>
                  <a:pt x="2298459" y="3023006"/>
                </a:lnTo>
                <a:lnTo>
                  <a:pt x="2298459" y="2993174"/>
                </a:lnTo>
                <a:lnTo>
                  <a:pt x="2268284" y="2993174"/>
                </a:lnTo>
                <a:lnTo>
                  <a:pt x="2268284" y="3023006"/>
                </a:lnTo>
                <a:lnTo>
                  <a:pt x="2238451" y="3023006"/>
                </a:lnTo>
                <a:lnTo>
                  <a:pt x="2238451" y="3053182"/>
                </a:lnTo>
                <a:lnTo>
                  <a:pt x="2268284" y="3053182"/>
                </a:lnTo>
                <a:lnTo>
                  <a:pt x="2268284" y="3083014"/>
                </a:lnTo>
                <a:lnTo>
                  <a:pt x="2298459" y="3083014"/>
                </a:lnTo>
                <a:close/>
                <a:moveTo>
                  <a:pt x="2641016" y="2945168"/>
                </a:moveTo>
                <a:lnTo>
                  <a:pt x="2641016" y="2915679"/>
                </a:lnTo>
                <a:lnTo>
                  <a:pt x="2670505" y="2915679"/>
                </a:lnTo>
                <a:lnTo>
                  <a:pt x="2670505" y="2886189"/>
                </a:lnTo>
                <a:lnTo>
                  <a:pt x="2641016" y="2886189"/>
                </a:lnTo>
                <a:lnTo>
                  <a:pt x="2641016" y="2856700"/>
                </a:lnTo>
                <a:lnTo>
                  <a:pt x="2611526" y="2856700"/>
                </a:lnTo>
                <a:lnTo>
                  <a:pt x="2611526" y="2886189"/>
                </a:lnTo>
                <a:lnTo>
                  <a:pt x="2582037" y="2886189"/>
                </a:lnTo>
                <a:lnTo>
                  <a:pt x="2582037" y="2915679"/>
                </a:lnTo>
                <a:lnTo>
                  <a:pt x="2611526" y="2915679"/>
                </a:lnTo>
                <a:lnTo>
                  <a:pt x="2611526" y="2945168"/>
                </a:lnTo>
                <a:lnTo>
                  <a:pt x="2641016" y="2945168"/>
                </a:lnTo>
                <a:close/>
                <a:moveTo>
                  <a:pt x="2709939" y="2809380"/>
                </a:moveTo>
                <a:lnTo>
                  <a:pt x="2709939" y="2778862"/>
                </a:lnTo>
                <a:lnTo>
                  <a:pt x="2740457" y="2778862"/>
                </a:lnTo>
                <a:lnTo>
                  <a:pt x="2740457" y="2748686"/>
                </a:lnTo>
                <a:lnTo>
                  <a:pt x="2709939" y="2748686"/>
                </a:lnTo>
                <a:lnTo>
                  <a:pt x="2709939" y="2718168"/>
                </a:lnTo>
                <a:lnTo>
                  <a:pt x="2679764" y="2718168"/>
                </a:lnTo>
                <a:lnTo>
                  <a:pt x="2679764" y="2748686"/>
                </a:lnTo>
                <a:lnTo>
                  <a:pt x="2649245" y="2748686"/>
                </a:lnTo>
                <a:lnTo>
                  <a:pt x="2649245" y="2778862"/>
                </a:lnTo>
                <a:lnTo>
                  <a:pt x="2679764" y="2778862"/>
                </a:lnTo>
                <a:lnTo>
                  <a:pt x="2679764" y="2809380"/>
                </a:lnTo>
                <a:lnTo>
                  <a:pt x="2709939" y="2809380"/>
                </a:lnTo>
                <a:close/>
                <a:moveTo>
                  <a:pt x="2846413" y="2807322"/>
                </a:moveTo>
                <a:lnTo>
                  <a:pt x="2846413" y="2778176"/>
                </a:lnTo>
                <a:lnTo>
                  <a:pt x="2875559" y="2778176"/>
                </a:lnTo>
                <a:lnTo>
                  <a:pt x="2875559" y="2749372"/>
                </a:lnTo>
                <a:lnTo>
                  <a:pt x="2846413" y="2749372"/>
                </a:lnTo>
                <a:lnTo>
                  <a:pt x="2846413" y="2720226"/>
                </a:lnTo>
                <a:lnTo>
                  <a:pt x="2817610" y="2720226"/>
                </a:lnTo>
                <a:lnTo>
                  <a:pt x="2817610" y="2749372"/>
                </a:lnTo>
                <a:lnTo>
                  <a:pt x="2788463" y="2749372"/>
                </a:lnTo>
                <a:lnTo>
                  <a:pt x="2788463" y="2778176"/>
                </a:lnTo>
                <a:lnTo>
                  <a:pt x="2817610" y="2778176"/>
                </a:lnTo>
                <a:lnTo>
                  <a:pt x="2817610" y="2807322"/>
                </a:lnTo>
                <a:lnTo>
                  <a:pt x="2846413" y="2807322"/>
                </a:lnTo>
                <a:close/>
                <a:moveTo>
                  <a:pt x="2573465" y="2811094"/>
                </a:moveTo>
                <a:lnTo>
                  <a:pt x="2573465" y="2779547"/>
                </a:lnTo>
                <a:lnTo>
                  <a:pt x="2605012" y="2779547"/>
                </a:lnTo>
                <a:lnTo>
                  <a:pt x="2605012" y="2748001"/>
                </a:lnTo>
                <a:lnTo>
                  <a:pt x="2573465" y="2748001"/>
                </a:lnTo>
                <a:lnTo>
                  <a:pt x="2573465" y="2716454"/>
                </a:lnTo>
                <a:lnTo>
                  <a:pt x="2541918" y="2716454"/>
                </a:lnTo>
                <a:lnTo>
                  <a:pt x="2541918" y="2748001"/>
                </a:lnTo>
                <a:lnTo>
                  <a:pt x="2510371" y="2748001"/>
                </a:lnTo>
                <a:lnTo>
                  <a:pt x="2510371" y="2779547"/>
                </a:lnTo>
                <a:lnTo>
                  <a:pt x="2541918" y="2779547"/>
                </a:lnTo>
                <a:lnTo>
                  <a:pt x="2541918" y="2811094"/>
                </a:lnTo>
                <a:lnTo>
                  <a:pt x="2573465" y="2811094"/>
                </a:lnTo>
                <a:close/>
                <a:moveTo>
                  <a:pt x="2435276" y="3081985"/>
                </a:moveTo>
                <a:lnTo>
                  <a:pt x="2435276" y="3052839"/>
                </a:lnTo>
                <a:lnTo>
                  <a:pt x="2464423" y="3052839"/>
                </a:lnTo>
                <a:lnTo>
                  <a:pt x="2464423" y="3023349"/>
                </a:lnTo>
                <a:lnTo>
                  <a:pt x="2435276" y="3023349"/>
                </a:lnTo>
                <a:lnTo>
                  <a:pt x="2435276" y="2994203"/>
                </a:lnTo>
                <a:lnTo>
                  <a:pt x="2405786" y="2994203"/>
                </a:lnTo>
                <a:lnTo>
                  <a:pt x="2405786" y="3023349"/>
                </a:lnTo>
                <a:lnTo>
                  <a:pt x="2376640" y="3023349"/>
                </a:lnTo>
                <a:lnTo>
                  <a:pt x="2376640" y="3052839"/>
                </a:lnTo>
                <a:lnTo>
                  <a:pt x="2405786" y="3052839"/>
                </a:lnTo>
                <a:lnTo>
                  <a:pt x="2405786" y="3081985"/>
                </a:lnTo>
                <a:lnTo>
                  <a:pt x="2435276" y="3081985"/>
                </a:lnTo>
                <a:close/>
                <a:moveTo>
                  <a:pt x="2915336" y="2670505"/>
                </a:moveTo>
                <a:lnTo>
                  <a:pt x="2915336" y="2641359"/>
                </a:lnTo>
                <a:lnTo>
                  <a:pt x="2944483" y="2641359"/>
                </a:lnTo>
                <a:lnTo>
                  <a:pt x="2944483" y="2611869"/>
                </a:lnTo>
                <a:lnTo>
                  <a:pt x="2915336" y="2611869"/>
                </a:lnTo>
                <a:lnTo>
                  <a:pt x="2915336" y="2582723"/>
                </a:lnTo>
                <a:lnTo>
                  <a:pt x="2885846" y="2582723"/>
                </a:lnTo>
                <a:lnTo>
                  <a:pt x="2885846" y="2611869"/>
                </a:lnTo>
                <a:lnTo>
                  <a:pt x="2856700" y="2611869"/>
                </a:lnTo>
                <a:lnTo>
                  <a:pt x="2856700" y="2641359"/>
                </a:lnTo>
                <a:lnTo>
                  <a:pt x="2885846" y="2641359"/>
                </a:lnTo>
                <a:lnTo>
                  <a:pt x="2885846" y="2670505"/>
                </a:lnTo>
                <a:lnTo>
                  <a:pt x="2915336" y="2670505"/>
                </a:lnTo>
                <a:close/>
                <a:moveTo>
                  <a:pt x="2367725" y="2947911"/>
                </a:moveTo>
                <a:lnTo>
                  <a:pt x="2367725" y="2916707"/>
                </a:lnTo>
                <a:lnTo>
                  <a:pt x="2398928" y="2916707"/>
                </a:lnTo>
                <a:lnTo>
                  <a:pt x="2398928" y="2885161"/>
                </a:lnTo>
                <a:lnTo>
                  <a:pt x="2367725" y="2885161"/>
                </a:lnTo>
                <a:lnTo>
                  <a:pt x="2367725" y="2853957"/>
                </a:lnTo>
                <a:lnTo>
                  <a:pt x="2336178" y="2853957"/>
                </a:lnTo>
                <a:lnTo>
                  <a:pt x="2336178" y="2885161"/>
                </a:lnTo>
                <a:lnTo>
                  <a:pt x="2304974" y="2885161"/>
                </a:lnTo>
                <a:lnTo>
                  <a:pt x="2304974" y="2916707"/>
                </a:lnTo>
                <a:lnTo>
                  <a:pt x="2336178" y="2916707"/>
                </a:lnTo>
                <a:lnTo>
                  <a:pt x="2336178" y="2947911"/>
                </a:lnTo>
                <a:lnTo>
                  <a:pt x="2367725" y="2947911"/>
                </a:lnTo>
                <a:close/>
                <a:moveTo>
                  <a:pt x="2504542" y="2946883"/>
                </a:moveTo>
                <a:lnTo>
                  <a:pt x="2504542" y="2916365"/>
                </a:lnTo>
                <a:lnTo>
                  <a:pt x="2535060" y="2916365"/>
                </a:lnTo>
                <a:lnTo>
                  <a:pt x="2535060" y="2885504"/>
                </a:lnTo>
                <a:lnTo>
                  <a:pt x="2504542" y="2885504"/>
                </a:lnTo>
                <a:lnTo>
                  <a:pt x="2504542" y="2854985"/>
                </a:lnTo>
                <a:lnTo>
                  <a:pt x="2473681" y="2854985"/>
                </a:lnTo>
                <a:lnTo>
                  <a:pt x="2473681" y="2885504"/>
                </a:lnTo>
                <a:lnTo>
                  <a:pt x="2443163" y="2885504"/>
                </a:lnTo>
                <a:lnTo>
                  <a:pt x="2443163" y="2916365"/>
                </a:lnTo>
                <a:lnTo>
                  <a:pt x="2473681" y="2916365"/>
                </a:lnTo>
                <a:lnTo>
                  <a:pt x="2473681" y="2946883"/>
                </a:lnTo>
                <a:lnTo>
                  <a:pt x="2504542" y="2946883"/>
                </a:lnTo>
                <a:close/>
                <a:moveTo>
                  <a:pt x="3299727" y="1491958"/>
                </a:moveTo>
                <a:lnTo>
                  <a:pt x="3299727" y="1516990"/>
                </a:lnTo>
                <a:lnTo>
                  <a:pt x="3274695" y="1516990"/>
                </a:lnTo>
                <a:lnTo>
                  <a:pt x="3274695" y="1541678"/>
                </a:lnTo>
                <a:lnTo>
                  <a:pt x="3299727" y="1541678"/>
                </a:lnTo>
                <a:lnTo>
                  <a:pt x="3299727" y="1566710"/>
                </a:lnTo>
                <a:lnTo>
                  <a:pt x="3324416" y="1566710"/>
                </a:lnTo>
                <a:lnTo>
                  <a:pt x="3324416" y="1541678"/>
                </a:lnTo>
                <a:lnTo>
                  <a:pt x="3349447" y="1541678"/>
                </a:lnTo>
                <a:lnTo>
                  <a:pt x="3349447" y="1516990"/>
                </a:lnTo>
                <a:lnTo>
                  <a:pt x="3324416" y="1516990"/>
                </a:lnTo>
                <a:lnTo>
                  <a:pt x="3324416" y="1491958"/>
                </a:lnTo>
                <a:lnTo>
                  <a:pt x="3299727" y="1491958"/>
                </a:lnTo>
                <a:close/>
                <a:moveTo>
                  <a:pt x="3299041" y="1764563"/>
                </a:moveTo>
                <a:lnTo>
                  <a:pt x="3299041" y="1790624"/>
                </a:lnTo>
                <a:lnTo>
                  <a:pt x="3272981" y="1790624"/>
                </a:lnTo>
                <a:lnTo>
                  <a:pt x="3272981" y="1816684"/>
                </a:lnTo>
                <a:lnTo>
                  <a:pt x="3299041" y="1816684"/>
                </a:lnTo>
                <a:lnTo>
                  <a:pt x="3299041" y="1842745"/>
                </a:lnTo>
                <a:lnTo>
                  <a:pt x="3325102" y="1842745"/>
                </a:lnTo>
                <a:lnTo>
                  <a:pt x="3325102" y="1816684"/>
                </a:lnTo>
                <a:lnTo>
                  <a:pt x="3351162" y="1816684"/>
                </a:lnTo>
                <a:lnTo>
                  <a:pt x="3351162" y="1790624"/>
                </a:lnTo>
                <a:lnTo>
                  <a:pt x="3325102" y="1790624"/>
                </a:lnTo>
                <a:lnTo>
                  <a:pt x="3325102" y="1764563"/>
                </a:lnTo>
                <a:lnTo>
                  <a:pt x="3299041" y="1764563"/>
                </a:lnTo>
                <a:close/>
                <a:moveTo>
                  <a:pt x="3162224" y="1216952"/>
                </a:moveTo>
                <a:lnTo>
                  <a:pt x="3162224" y="1242327"/>
                </a:lnTo>
                <a:lnTo>
                  <a:pt x="3136849" y="1242327"/>
                </a:lnTo>
                <a:lnTo>
                  <a:pt x="3136849" y="1267701"/>
                </a:lnTo>
                <a:lnTo>
                  <a:pt x="3162224" y="1267701"/>
                </a:lnTo>
                <a:lnTo>
                  <a:pt x="3162224" y="1293076"/>
                </a:lnTo>
                <a:lnTo>
                  <a:pt x="3187598" y="1293076"/>
                </a:lnTo>
                <a:lnTo>
                  <a:pt x="3187598" y="1267701"/>
                </a:lnTo>
                <a:lnTo>
                  <a:pt x="3212973" y="1267701"/>
                </a:lnTo>
                <a:lnTo>
                  <a:pt x="3212973" y="1242327"/>
                </a:lnTo>
                <a:lnTo>
                  <a:pt x="3187598" y="1242327"/>
                </a:lnTo>
                <a:lnTo>
                  <a:pt x="3187598" y="1216952"/>
                </a:lnTo>
                <a:lnTo>
                  <a:pt x="3162224" y="1216952"/>
                </a:lnTo>
                <a:close/>
                <a:moveTo>
                  <a:pt x="2983916" y="2533688"/>
                </a:moveTo>
                <a:lnTo>
                  <a:pt x="2983916" y="2504199"/>
                </a:lnTo>
                <a:lnTo>
                  <a:pt x="3013405" y="2504199"/>
                </a:lnTo>
                <a:lnTo>
                  <a:pt x="3013405" y="2474709"/>
                </a:lnTo>
                <a:lnTo>
                  <a:pt x="2983916" y="2474709"/>
                </a:lnTo>
                <a:lnTo>
                  <a:pt x="2983916" y="2445220"/>
                </a:lnTo>
                <a:lnTo>
                  <a:pt x="2954426" y="2445220"/>
                </a:lnTo>
                <a:lnTo>
                  <a:pt x="2954426" y="2474709"/>
                </a:lnTo>
                <a:lnTo>
                  <a:pt x="2924937" y="2474709"/>
                </a:lnTo>
                <a:lnTo>
                  <a:pt x="2924937" y="2504199"/>
                </a:lnTo>
                <a:lnTo>
                  <a:pt x="2954426" y="2504199"/>
                </a:lnTo>
                <a:lnTo>
                  <a:pt x="2954426" y="2533688"/>
                </a:lnTo>
                <a:lnTo>
                  <a:pt x="2983916" y="2533688"/>
                </a:lnTo>
                <a:close/>
                <a:moveTo>
                  <a:pt x="3325102" y="2117065"/>
                </a:moveTo>
                <a:lnTo>
                  <a:pt x="3325102" y="2091004"/>
                </a:lnTo>
                <a:lnTo>
                  <a:pt x="3351162" y="2091004"/>
                </a:lnTo>
                <a:lnTo>
                  <a:pt x="3351162" y="2064944"/>
                </a:lnTo>
                <a:lnTo>
                  <a:pt x="3325102" y="2064944"/>
                </a:lnTo>
                <a:lnTo>
                  <a:pt x="3325102" y="2038883"/>
                </a:lnTo>
                <a:lnTo>
                  <a:pt x="3299041" y="2038883"/>
                </a:lnTo>
                <a:lnTo>
                  <a:pt x="3299041" y="2064944"/>
                </a:lnTo>
                <a:lnTo>
                  <a:pt x="3272981" y="2064944"/>
                </a:lnTo>
                <a:lnTo>
                  <a:pt x="3272981" y="2091004"/>
                </a:lnTo>
                <a:lnTo>
                  <a:pt x="3299041" y="2091004"/>
                </a:lnTo>
                <a:lnTo>
                  <a:pt x="3299041" y="2117065"/>
                </a:lnTo>
                <a:lnTo>
                  <a:pt x="3325102" y="2117065"/>
                </a:lnTo>
                <a:close/>
                <a:moveTo>
                  <a:pt x="3230804" y="1354112"/>
                </a:moveTo>
                <a:lnTo>
                  <a:pt x="3230804" y="1379487"/>
                </a:lnTo>
                <a:lnTo>
                  <a:pt x="3205429" y="1379487"/>
                </a:lnTo>
                <a:lnTo>
                  <a:pt x="3205429" y="1404861"/>
                </a:lnTo>
                <a:lnTo>
                  <a:pt x="3230804" y="1404861"/>
                </a:lnTo>
                <a:lnTo>
                  <a:pt x="3230804" y="1430236"/>
                </a:lnTo>
                <a:lnTo>
                  <a:pt x="3256178" y="1430236"/>
                </a:lnTo>
                <a:lnTo>
                  <a:pt x="3256178" y="1404861"/>
                </a:lnTo>
                <a:lnTo>
                  <a:pt x="3281553" y="1404861"/>
                </a:lnTo>
                <a:lnTo>
                  <a:pt x="3281553" y="1379487"/>
                </a:lnTo>
                <a:lnTo>
                  <a:pt x="3256178" y="1379487"/>
                </a:lnTo>
                <a:lnTo>
                  <a:pt x="3256178" y="1354112"/>
                </a:lnTo>
                <a:lnTo>
                  <a:pt x="3230804" y="1354112"/>
                </a:lnTo>
                <a:close/>
                <a:moveTo>
                  <a:pt x="3051467" y="2668105"/>
                </a:moveTo>
                <a:lnTo>
                  <a:pt x="3051467" y="2640330"/>
                </a:lnTo>
                <a:lnTo>
                  <a:pt x="3079242" y="2640330"/>
                </a:lnTo>
                <a:lnTo>
                  <a:pt x="3079242" y="2612898"/>
                </a:lnTo>
                <a:lnTo>
                  <a:pt x="3051467" y="2612898"/>
                </a:lnTo>
                <a:lnTo>
                  <a:pt x="3051467" y="2585123"/>
                </a:lnTo>
                <a:lnTo>
                  <a:pt x="3024035" y="2585123"/>
                </a:lnTo>
                <a:lnTo>
                  <a:pt x="3024035" y="2612898"/>
                </a:lnTo>
                <a:lnTo>
                  <a:pt x="2996260" y="2612898"/>
                </a:lnTo>
                <a:lnTo>
                  <a:pt x="2996260" y="2640330"/>
                </a:lnTo>
                <a:lnTo>
                  <a:pt x="3024035" y="2640330"/>
                </a:lnTo>
                <a:lnTo>
                  <a:pt x="3024035" y="2668105"/>
                </a:lnTo>
                <a:lnTo>
                  <a:pt x="3051467" y="2668105"/>
                </a:lnTo>
                <a:close/>
                <a:moveTo>
                  <a:pt x="3256864" y="2255596"/>
                </a:moveTo>
                <a:lnTo>
                  <a:pt x="3256864" y="2228507"/>
                </a:lnTo>
                <a:lnTo>
                  <a:pt x="3283954" y="2228507"/>
                </a:lnTo>
                <a:lnTo>
                  <a:pt x="3283954" y="2201761"/>
                </a:lnTo>
                <a:lnTo>
                  <a:pt x="3256864" y="2201761"/>
                </a:lnTo>
                <a:lnTo>
                  <a:pt x="3256864" y="2174672"/>
                </a:lnTo>
                <a:lnTo>
                  <a:pt x="3230118" y="2174672"/>
                </a:lnTo>
                <a:lnTo>
                  <a:pt x="3230118" y="2201761"/>
                </a:lnTo>
                <a:lnTo>
                  <a:pt x="3203029" y="2201761"/>
                </a:lnTo>
                <a:lnTo>
                  <a:pt x="3203029" y="2228507"/>
                </a:lnTo>
                <a:lnTo>
                  <a:pt x="3230118" y="2228507"/>
                </a:lnTo>
                <a:lnTo>
                  <a:pt x="3230118" y="2255596"/>
                </a:lnTo>
                <a:lnTo>
                  <a:pt x="3256864" y="2255596"/>
                </a:lnTo>
                <a:close/>
                <a:moveTo>
                  <a:pt x="3120047" y="2530945"/>
                </a:moveTo>
                <a:lnTo>
                  <a:pt x="3120047" y="2503170"/>
                </a:lnTo>
                <a:lnTo>
                  <a:pt x="3147822" y="2503170"/>
                </a:lnTo>
                <a:lnTo>
                  <a:pt x="3147822" y="2475738"/>
                </a:lnTo>
                <a:lnTo>
                  <a:pt x="3120047" y="2475738"/>
                </a:lnTo>
                <a:lnTo>
                  <a:pt x="3120047" y="2447963"/>
                </a:lnTo>
                <a:lnTo>
                  <a:pt x="3092615" y="2447963"/>
                </a:lnTo>
                <a:lnTo>
                  <a:pt x="3092615" y="2475738"/>
                </a:lnTo>
                <a:lnTo>
                  <a:pt x="3064840" y="2475738"/>
                </a:lnTo>
                <a:lnTo>
                  <a:pt x="3064840" y="2503170"/>
                </a:lnTo>
                <a:lnTo>
                  <a:pt x="3092615" y="2503170"/>
                </a:lnTo>
                <a:lnTo>
                  <a:pt x="3092615" y="2530945"/>
                </a:lnTo>
                <a:lnTo>
                  <a:pt x="3120047" y="2530945"/>
                </a:lnTo>
                <a:close/>
                <a:moveTo>
                  <a:pt x="3188627" y="2393442"/>
                </a:moveTo>
                <a:lnTo>
                  <a:pt x="3188627" y="2366010"/>
                </a:lnTo>
                <a:lnTo>
                  <a:pt x="3216059" y="2366010"/>
                </a:lnTo>
                <a:lnTo>
                  <a:pt x="3216059" y="2338578"/>
                </a:lnTo>
                <a:lnTo>
                  <a:pt x="3188627" y="2338578"/>
                </a:lnTo>
                <a:lnTo>
                  <a:pt x="3188627" y="2311146"/>
                </a:lnTo>
                <a:lnTo>
                  <a:pt x="3161195" y="2311146"/>
                </a:lnTo>
                <a:lnTo>
                  <a:pt x="3161195" y="2338578"/>
                </a:lnTo>
                <a:lnTo>
                  <a:pt x="3133763" y="2338578"/>
                </a:lnTo>
                <a:lnTo>
                  <a:pt x="3133763" y="2366010"/>
                </a:lnTo>
                <a:lnTo>
                  <a:pt x="3161195" y="2366010"/>
                </a:lnTo>
                <a:lnTo>
                  <a:pt x="3161195" y="2393442"/>
                </a:lnTo>
                <a:lnTo>
                  <a:pt x="3188627" y="2393442"/>
                </a:lnTo>
                <a:close/>
                <a:moveTo>
                  <a:pt x="1581455" y="1069505"/>
                </a:moveTo>
                <a:lnTo>
                  <a:pt x="1581455" y="1101738"/>
                </a:lnTo>
                <a:lnTo>
                  <a:pt x="1549222" y="1101738"/>
                </a:lnTo>
                <a:lnTo>
                  <a:pt x="1549222" y="1133970"/>
                </a:lnTo>
                <a:lnTo>
                  <a:pt x="1581455" y="1133970"/>
                </a:lnTo>
                <a:lnTo>
                  <a:pt x="1581455" y="1166203"/>
                </a:lnTo>
                <a:lnTo>
                  <a:pt x="1613687" y="1166203"/>
                </a:lnTo>
                <a:lnTo>
                  <a:pt x="1613687" y="1133970"/>
                </a:lnTo>
                <a:lnTo>
                  <a:pt x="1645920" y="1133970"/>
                </a:lnTo>
                <a:lnTo>
                  <a:pt x="1645920" y="1101738"/>
                </a:lnTo>
                <a:lnTo>
                  <a:pt x="1613687" y="1101738"/>
                </a:lnTo>
                <a:lnTo>
                  <a:pt x="1613687" y="1069505"/>
                </a:lnTo>
                <a:lnTo>
                  <a:pt x="1581455" y="1069505"/>
                </a:lnTo>
                <a:close/>
                <a:moveTo>
                  <a:pt x="991324" y="3141993"/>
                </a:moveTo>
                <a:lnTo>
                  <a:pt x="969378" y="3141993"/>
                </a:lnTo>
                <a:lnTo>
                  <a:pt x="969378" y="3164281"/>
                </a:lnTo>
                <a:lnTo>
                  <a:pt x="947090" y="3164281"/>
                </a:lnTo>
                <a:lnTo>
                  <a:pt x="947090" y="3186227"/>
                </a:lnTo>
                <a:lnTo>
                  <a:pt x="969378" y="3186227"/>
                </a:lnTo>
                <a:lnTo>
                  <a:pt x="969378" y="3208515"/>
                </a:lnTo>
                <a:lnTo>
                  <a:pt x="991324" y="3208515"/>
                </a:lnTo>
                <a:lnTo>
                  <a:pt x="991324" y="3186227"/>
                </a:lnTo>
                <a:lnTo>
                  <a:pt x="1013612" y="3186227"/>
                </a:lnTo>
                <a:lnTo>
                  <a:pt x="1013612" y="3164281"/>
                </a:lnTo>
                <a:lnTo>
                  <a:pt x="991324" y="3164281"/>
                </a:lnTo>
                <a:lnTo>
                  <a:pt x="991324" y="3141993"/>
                </a:lnTo>
                <a:close/>
                <a:moveTo>
                  <a:pt x="1056475" y="3564446"/>
                </a:moveTo>
                <a:lnTo>
                  <a:pt x="1041387" y="3564446"/>
                </a:lnTo>
                <a:lnTo>
                  <a:pt x="1041387" y="3579190"/>
                </a:lnTo>
                <a:lnTo>
                  <a:pt x="1026643" y="3579190"/>
                </a:lnTo>
                <a:lnTo>
                  <a:pt x="1026643" y="3594278"/>
                </a:lnTo>
                <a:lnTo>
                  <a:pt x="1041387" y="3594278"/>
                </a:lnTo>
                <a:lnTo>
                  <a:pt x="1041387" y="3609023"/>
                </a:lnTo>
                <a:lnTo>
                  <a:pt x="1056475" y="3609023"/>
                </a:lnTo>
                <a:lnTo>
                  <a:pt x="1056475" y="3594278"/>
                </a:lnTo>
                <a:lnTo>
                  <a:pt x="1071220" y="3594278"/>
                </a:lnTo>
                <a:lnTo>
                  <a:pt x="1071220" y="3579190"/>
                </a:lnTo>
                <a:lnTo>
                  <a:pt x="1056475" y="3579190"/>
                </a:lnTo>
                <a:lnTo>
                  <a:pt x="1056475" y="3564446"/>
                </a:lnTo>
                <a:close/>
                <a:moveTo>
                  <a:pt x="1059218" y="3281553"/>
                </a:moveTo>
                <a:lnTo>
                  <a:pt x="1038644" y="3281553"/>
                </a:lnTo>
                <a:lnTo>
                  <a:pt x="1038644" y="3302127"/>
                </a:lnTo>
                <a:lnTo>
                  <a:pt x="1018070" y="3302127"/>
                </a:lnTo>
                <a:lnTo>
                  <a:pt x="1018070" y="3322701"/>
                </a:lnTo>
                <a:lnTo>
                  <a:pt x="1038644" y="3322701"/>
                </a:lnTo>
                <a:lnTo>
                  <a:pt x="1038644" y="3343275"/>
                </a:lnTo>
                <a:lnTo>
                  <a:pt x="1059218" y="3343275"/>
                </a:lnTo>
                <a:lnTo>
                  <a:pt x="1059218" y="3322701"/>
                </a:lnTo>
                <a:lnTo>
                  <a:pt x="1079792" y="3322701"/>
                </a:lnTo>
                <a:lnTo>
                  <a:pt x="1079792" y="3302127"/>
                </a:lnTo>
                <a:lnTo>
                  <a:pt x="1059218" y="3302127"/>
                </a:lnTo>
                <a:lnTo>
                  <a:pt x="1059218" y="3281553"/>
                </a:lnTo>
                <a:close/>
                <a:moveTo>
                  <a:pt x="988924" y="3424199"/>
                </a:moveTo>
                <a:lnTo>
                  <a:pt x="971779" y="3424199"/>
                </a:lnTo>
                <a:lnTo>
                  <a:pt x="971779" y="3441002"/>
                </a:lnTo>
                <a:lnTo>
                  <a:pt x="954976" y="3441002"/>
                </a:lnTo>
                <a:lnTo>
                  <a:pt x="954976" y="3458147"/>
                </a:lnTo>
                <a:lnTo>
                  <a:pt x="971779" y="3458147"/>
                </a:lnTo>
                <a:lnTo>
                  <a:pt x="971779" y="3474949"/>
                </a:lnTo>
                <a:lnTo>
                  <a:pt x="988924" y="3474949"/>
                </a:lnTo>
                <a:lnTo>
                  <a:pt x="988924" y="3458147"/>
                </a:lnTo>
                <a:lnTo>
                  <a:pt x="1005726" y="3458147"/>
                </a:lnTo>
                <a:lnTo>
                  <a:pt x="1005726" y="3441002"/>
                </a:lnTo>
                <a:lnTo>
                  <a:pt x="988924" y="3441002"/>
                </a:lnTo>
                <a:lnTo>
                  <a:pt x="988924" y="3424199"/>
                </a:lnTo>
                <a:close/>
                <a:moveTo>
                  <a:pt x="923430" y="3003118"/>
                </a:moveTo>
                <a:lnTo>
                  <a:pt x="900112" y="3003118"/>
                </a:lnTo>
                <a:lnTo>
                  <a:pt x="900112" y="3026435"/>
                </a:lnTo>
                <a:lnTo>
                  <a:pt x="876795" y="3026435"/>
                </a:lnTo>
                <a:lnTo>
                  <a:pt x="876795" y="3049753"/>
                </a:lnTo>
                <a:lnTo>
                  <a:pt x="900112" y="3049753"/>
                </a:lnTo>
                <a:lnTo>
                  <a:pt x="900112" y="3073070"/>
                </a:lnTo>
                <a:lnTo>
                  <a:pt x="923430" y="3073070"/>
                </a:lnTo>
                <a:lnTo>
                  <a:pt x="923430" y="3049753"/>
                </a:lnTo>
                <a:lnTo>
                  <a:pt x="946747" y="3049753"/>
                </a:lnTo>
                <a:lnTo>
                  <a:pt x="946747" y="3026435"/>
                </a:lnTo>
                <a:lnTo>
                  <a:pt x="923430" y="3026435"/>
                </a:lnTo>
                <a:lnTo>
                  <a:pt x="923430" y="3003118"/>
                </a:lnTo>
                <a:close/>
                <a:moveTo>
                  <a:pt x="1105510" y="3210916"/>
                </a:moveTo>
                <a:lnTo>
                  <a:pt x="1129513" y="3210916"/>
                </a:lnTo>
                <a:lnTo>
                  <a:pt x="1129513" y="3187256"/>
                </a:lnTo>
                <a:lnTo>
                  <a:pt x="1153173" y="3187256"/>
                </a:lnTo>
                <a:lnTo>
                  <a:pt x="1153173" y="3163253"/>
                </a:lnTo>
                <a:lnTo>
                  <a:pt x="1129513" y="3163253"/>
                </a:lnTo>
                <a:lnTo>
                  <a:pt x="1129513" y="3139592"/>
                </a:lnTo>
                <a:lnTo>
                  <a:pt x="1105510" y="3139592"/>
                </a:lnTo>
                <a:lnTo>
                  <a:pt x="1105510" y="3163253"/>
                </a:lnTo>
                <a:lnTo>
                  <a:pt x="1081849" y="3163253"/>
                </a:lnTo>
                <a:lnTo>
                  <a:pt x="1081849" y="3187256"/>
                </a:lnTo>
                <a:lnTo>
                  <a:pt x="1105510" y="3187256"/>
                </a:lnTo>
                <a:lnTo>
                  <a:pt x="1105510" y="3210916"/>
                </a:lnTo>
                <a:close/>
                <a:moveTo>
                  <a:pt x="1197064" y="3279153"/>
                </a:moveTo>
                <a:lnTo>
                  <a:pt x="1175118" y="3279153"/>
                </a:lnTo>
                <a:lnTo>
                  <a:pt x="1175118" y="3301441"/>
                </a:lnTo>
                <a:lnTo>
                  <a:pt x="1152830" y="3301441"/>
                </a:lnTo>
                <a:lnTo>
                  <a:pt x="1152830" y="3323387"/>
                </a:lnTo>
                <a:lnTo>
                  <a:pt x="1175118" y="3323387"/>
                </a:lnTo>
                <a:lnTo>
                  <a:pt x="1175118" y="3345675"/>
                </a:lnTo>
                <a:lnTo>
                  <a:pt x="1197064" y="3345675"/>
                </a:lnTo>
                <a:lnTo>
                  <a:pt x="1197064" y="3323387"/>
                </a:lnTo>
                <a:lnTo>
                  <a:pt x="1219352" y="3323387"/>
                </a:lnTo>
                <a:lnTo>
                  <a:pt x="1219352" y="3301441"/>
                </a:lnTo>
                <a:lnTo>
                  <a:pt x="1197064" y="3301441"/>
                </a:lnTo>
                <a:lnTo>
                  <a:pt x="1197064" y="3279153"/>
                </a:lnTo>
                <a:close/>
                <a:moveTo>
                  <a:pt x="1194321" y="3562045"/>
                </a:moveTo>
                <a:lnTo>
                  <a:pt x="1177861" y="3562045"/>
                </a:lnTo>
                <a:lnTo>
                  <a:pt x="1177861" y="3578504"/>
                </a:lnTo>
                <a:lnTo>
                  <a:pt x="1161402" y="3578504"/>
                </a:lnTo>
                <a:lnTo>
                  <a:pt x="1161402" y="3594964"/>
                </a:lnTo>
                <a:lnTo>
                  <a:pt x="1177861" y="3594964"/>
                </a:lnTo>
                <a:lnTo>
                  <a:pt x="1177861" y="3611423"/>
                </a:lnTo>
                <a:lnTo>
                  <a:pt x="1194321" y="3611423"/>
                </a:lnTo>
                <a:lnTo>
                  <a:pt x="1194321" y="3594964"/>
                </a:lnTo>
                <a:lnTo>
                  <a:pt x="1210780" y="3594964"/>
                </a:lnTo>
                <a:lnTo>
                  <a:pt x="1210780" y="3578504"/>
                </a:lnTo>
                <a:lnTo>
                  <a:pt x="1194321" y="3578504"/>
                </a:lnTo>
                <a:lnTo>
                  <a:pt x="1194321" y="3562045"/>
                </a:lnTo>
                <a:close/>
                <a:moveTo>
                  <a:pt x="921029" y="3284296"/>
                </a:moveTo>
                <a:lnTo>
                  <a:pt x="902513" y="3284296"/>
                </a:lnTo>
                <a:lnTo>
                  <a:pt x="902513" y="3303156"/>
                </a:lnTo>
                <a:lnTo>
                  <a:pt x="883653" y="3303156"/>
                </a:lnTo>
                <a:lnTo>
                  <a:pt x="883653" y="3321672"/>
                </a:lnTo>
                <a:lnTo>
                  <a:pt x="902513" y="3321672"/>
                </a:lnTo>
                <a:lnTo>
                  <a:pt x="902513" y="3340532"/>
                </a:lnTo>
                <a:lnTo>
                  <a:pt x="921029" y="3340532"/>
                </a:lnTo>
                <a:lnTo>
                  <a:pt x="921029" y="3321672"/>
                </a:lnTo>
                <a:lnTo>
                  <a:pt x="939889" y="3321672"/>
                </a:lnTo>
                <a:lnTo>
                  <a:pt x="939889" y="3303156"/>
                </a:lnTo>
                <a:lnTo>
                  <a:pt x="921029" y="3303156"/>
                </a:lnTo>
                <a:lnTo>
                  <a:pt x="921029" y="3284296"/>
                </a:lnTo>
                <a:close/>
                <a:moveTo>
                  <a:pt x="1123683" y="3705035"/>
                </a:moveTo>
                <a:lnTo>
                  <a:pt x="1111339" y="3705035"/>
                </a:lnTo>
                <a:lnTo>
                  <a:pt x="1111339" y="3717722"/>
                </a:lnTo>
                <a:lnTo>
                  <a:pt x="1098652" y="3717722"/>
                </a:lnTo>
                <a:lnTo>
                  <a:pt x="1098652" y="3730066"/>
                </a:lnTo>
                <a:lnTo>
                  <a:pt x="1111339" y="3730066"/>
                </a:lnTo>
                <a:lnTo>
                  <a:pt x="1111339" y="3742754"/>
                </a:lnTo>
                <a:lnTo>
                  <a:pt x="1123683" y="3742754"/>
                </a:lnTo>
                <a:lnTo>
                  <a:pt x="1123683" y="3730066"/>
                </a:lnTo>
                <a:lnTo>
                  <a:pt x="1136371" y="3730066"/>
                </a:lnTo>
                <a:lnTo>
                  <a:pt x="1136371" y="3717722"/>
                </a:lnTo>
                <a:lnTo>
                  <a:pt x="1123683" y="3717722"/>
                </a:lnTo>
                <a:lnTo>
                  <a:pt x="1123683" y="3705035"/>
                </a:lnTo>
                <a:close/>
                <a:moveTo>
                  <a:pt x="1126769" y="3421799"/>
                </a:moveTo>
                <a:lnTo>
                  <a:pt x="1108253" y="3421799"/>
                </a:lnTo>
                <a:lnTo>
                  <a:pt x="1108253" y="3440316"/>
                </a:lnTo>
                <a:lnTo>
                  <a:pt x="1089736" y="3440316"/>
                </a:lnTo>
                <a:lnTo>
                  <a:pt x="1089736" y="3458832"/>
                </a:lnTo>
                <a:lnTo>
                  <a:pt x="1108253" y="3458832"/>
                </a:lnTo>
                <a:lnTo>
                  <a:pt x="1108253" y="3477349"/>
                </a:lnTo>
                <a:lnTo>
                  <a:pt x="1126769" y="3477349"/>
                </a:lnTo>
                <a:lnTo>
                  <a:pt x="1126769" y="3458832"/>
                </a:lnTo>
                <a:lnTo>
                  <a:pt x="1145286" y="3458832"/>
                </a:lnTo>
                <a:lnTo>
                  <a:pt x="1145286" y="3440316"/>
                </a:lnTo>
                <a:lnTo>
                  <a:pt x="1126769" y="3440316"/>
                </a:lnTo>
                <a:lnTo>
                  <a:pt x="1126769" y="3421799"/>
                </a:lnTo>
                <a:close/>
                <a:moveTo>
                  <a:pt x="717004" y="2867673"/>
                </a:moveTo>
                <a:lnTo>
                  <a:pt x="695058" y="2867673"/>
                </a:lnTo>
                <a:lnTo>
                  <a:pt x="695058" y="2889961"/>
                </a:lnTo>
                <a:lnTo>
                  <a:pt x="672770" y="2889961"/>
                </a:lnTo>
                <a:lnTo>
                  <a:pt x="672770" y="2911907"/>
                </a:lnTo>
                <a:lnTo>
                  <a:pt x="695058" y="2911907"/>
                </a:lnTo>
                <a:lnTo>
                  <a:pt x="695058" y="2934195"/>
                </a:lnTo>
                <a:lnTo>
                  <a:pt x="717004" y="2934195"/>
                </a:lnTo>
                <a:lnTo>
                  <a:pt x="717004" y="2911907"/>
                </a:lnTo>
                <a:lnTo>
                  <a:pt x="739292" y="2911907"/>
                </a:lnTo>
                <a:lnTo>
                  <a:pt x="739292" y="2889961"/>
                </a:lnTo>
                <a:lnTo>
                  <a:pt x="717004" y="2889961"/>
                </a:lnTo>
                <a:lnTo>
                  <a:pt x="717004" y="2867673"/>
                </a:lnTo>
                <a:close/>
                <a:moveTo>
                  <a:pt x="714946" y="3148508"/>
                </a:moveTo>
                <a:lnTo>
                  <a:pt x="697116" y="3148508"/>
                </a:lnTo>
                <a:lnTo>
                  <a:pt x="697116" y="3166339"/>
                </a:lnTo>
                <a:lnTo>
                  <a:pt x="679285" y="3166339"/>
                </a:lnTo>
                <a:lnTo>
                  <a:pt x="679285" y="3184169"/>
                </a:lnTo>
                <a:lnTo>
                  <a:pt x="697116" y="3184169"/>
                </a:lnTo>
                <a:lnTo>
                  <a:pt x="697116" y="3202000"/>
                </a:lnTo>
                <a:lnTo>
                  <a:pt x="714946" y="3202000"/>
                </a:lnTo>
                <a:lnTo>
                  <a:pt x="714946" y="3184169"/>
                </a:lnTo>
                <a:lnTo>
                  <a:pt x="732777" y="3184169"/>
                </a:lnTo>
                <a:lnTo>
                  <a:pt x="732777" y="3166339"/>
                </a:lnTo>
                <a:lnTo>
                  <a:pt x="714946" y="3166339"/>
                </a:lnTo>
                <a:lnTo>
                  <a:pt x="714946" y="3148508"/>
                </a:lnTo>
                <a:close/>
                <a:moveTo>
                  <a:pt x="782841" y="3287382"/>
                </a:moveTo>
                <a:lnTo>
                  <a:pt x="766381" y="3287382"/>
                </a:lnTo>
                <a:lnTo>
                  <a:pt x="766381" y="3304184"/>
                </a:lnTo>
                <a:lnTo>
                  <a:pt x="749579" y="3304184"/>
                </a:lnTo>
                <a:lnTo>
                  <a:pt x="749579" y="3320644"/>
                </a:lnTo>
                <a:lnTo>
                  <a:pt x="766381" y="3320644"/>
                </a:lnTo>
                <a:lnTo>
                  <a:pt x="766381" y="3337446"/>
                </a:lnTo>
                <a:lnTo>
                  <a:pt x="782841" y="3337446"/>
                </a:lnTo>
                <a:lnTo>
                  <a:pt x="782841" y="3320644"/>
                </a:lnTo>
                <a:lnTo>
                  <a:pt x="799643" y="3320644"/>
                </a:lnTo>
                <a:lnTo>
                  <a:pt x="799643" y="3304184"/>
                </a:lnTo>
                <a:lnTo>
                  <a:pt x="782841" y="3304184"/>
                </a:lnTo>
                <a:lnTo>
                  <a:pt x="782841" y="3287382"/>
                </a:lnTo>
                <a:close/>
                <a:moveTo>
                  <a:pt x="648767" y="2729827"/>
                </a:moveTo>
                <a:lnTo>
                  <a:pt x="626135" y="2729827"/>
                </a:lnTo>
                <a:lnTo>
                  <a:pt x="626135" y="2752458"/>
                </a:lnTo>
                <a:lnTo>
                  <a:pt x="603504" y="2752458"/>
                </a:lnTo>
                <a:lnTo>
                  <a:pt x="603504" y="2775090"/>
                </a:lnTo>
                <a:lnTo>
                  <a:pt x="626135" y="2775090"/>
                </a:lnTo>
                <a:lnTo>
                  <a:pt x="626135" y="2797721"/>
                </a:lnTo>
                <a:lnTo>
                  <a:pt x="648767" y="2797721"/>
                </a:lnTo>
                <a:lnTo>
                  <a:pt x="648767" y="2775090"/>
                </a:lnTo>
                <a:lnTo>
                  <a:pt x="671398" y="2775090"/>
                </a:lnTo>
                <a:lnTo>
                  <a:pt x="671398" y="2752458"/>
                </a:lnTo>
                <a:lnTo>
                  <a:pt x="648767" y="2752458"/>
                </a:lnTo>
                <a:lnTo>
                  <a:pt x="648767" y="2729827"/>
                </a:lnTo>
                <a:close/>
                <a:moveTo>
                  <a:pt x="785241" y="3006204"/>
                </a:moveTo>
                <a:lnTo>
                  <a:pt x="763981" y="3006204"/>
                </a:lnTo>
                <a:lnTo>
                  <a:pt x="763981" y="3027464"/>
                </a:lnTo>
                <a:lnTo>
                  <a:pt x="742721" y="3027464"/>
                </a:lnTo>
                <a:lnTo>
                  <a:pt x="742721" y="3048724"/>
                </a:lnTo>
                <a:lnTo>
                  <a:pt x="763981" y="3048724"/>
                </a:lnTo>
                <a:lnTo>
                  <a:pt x="763981" y="3069984"/>
                </a:lnTo>
                <a:lnTo>
                  <a:pt x="785241" y="3069984"/>
                </a:lnTo>
                <a:lnTo>
                  <a:pt x="785241" y="3048724"/>
                </a:lnTo>
                <a:lnTo>
                  <a:pt x="806501" y="3048724"/>
                </a:lnTo>
                <a:lnTo>
                  <a:pt x="806501" y="3027464"/>
                </a:lnTo>
                <a:lnTo>
                  <a:pt x="785241" y="3027464"/>
                </a:lnTo>
                <a:lnTo>
                  <a:pt x="785241" y="3006204"/>
                </a:lnTo>
                <a:close/>
                <a:moveTo>
                  <a:pt x="850735" y="3427286"/>
                </a:moveTo>
                <a:lnTo>
                  <a:pt x="835647" y="3427286"/>
                </a:lnTo>
                <a:lnTo>
                  <a:pt x="835647" y="3442030"/>
                </a:lnTo>
                <a:lnTo>
                  <a:pt x="820903" y="3442030"/>
                </a:lnTo>
                <a:lnTo>
                  <a:pt x="820903" y="3457118"/>
                </a:lnTo>
                <a:lnTo>
                  <a:pt x="835647" y="3457118"/>
                </a:lnTo>
                <a:lnTo>
                  <a:pt x="835647" y="3471863"/>
                </a:lnTo>
                <a:lnTo>
                  <a:pt x="850735" y="3471863"/>
                </a:lnTo>
                <a:lnTo>
                  <a:pt x="850735" y="3457118"/>
                </a:lnTo>
                <a:lnTo>
                  <a:pt x="865480" y="3457118"/>
                </a:lnTo>
                <a:lnTo>
                  <a:pt x="865480" y="3442030"/>
                </a:lnTo>
                <a:lnTo>
                  <a:pt x="850735" y="3442030"/>
                </a:lnTo>
                <a:lnTo>
                  <a:pt x="850735" y="3427286"/>
                </a:lnTo>
                <a:close/>
                <a:moveTo>
                  <a:pt x="918286" y="3567189"/>
                </a:moveTo>
                <a:lnTo>
                  <a:pt x="905256" y="3567189"/>
                </a:lnTo>
                <a:lnTo>
                  <a:pt x="905256" y="3580219"/>
                </a:lnTo>
                <a:lnTo>
                  <a:pt x="892226" y="3580219"/>
                </a:lnTo>
                <a:lnTo>
                  <a:pt x="892226" y="3593249"/>
                </a:lnTo>
                <a:lnTo>
                  <a:pt x="905256" y="3593249"/>
                </a:lnTo>
                <a:lnTo>
                  <a:pt x="905256" y="3606279"/>
                </a:lnTo>
                <a:lnTo>
                  <a:pt x="918286" y="3606279"/>
                </a:lnTo>
                <a:lnTo>
                  <a:pt x="918286" y="3593249"/>
                </a:lnTo>
                <a:lnTo>
                  <a:pt x="931316" y="3593249"/>
                </a:lnTo>
                <a:lnTo>
                  <a:pt x="931316" y="3580219"/>
                </a:lnTo>
                <a:lnTo>
                  <a:pt x="918286" y="3580219"/>
                </a:lnTo>
                <a:lnTo>
                  <a:pt x="918286" y="3567189"/>
                </a:lnTo>
                <a:close/>
                <a:moveTo>
                  <a:pt x="1882178" y="3556216"/>
                </a:moveTo>
                <a:lnTo>
                  <a:pt x="1861604" y="3556216"/>
                </a:lnTo>
                <a:lnTo>
                  <a:pt x="1861604" y="3576447"/>
                </a:lnTo>
                <a:lnTo>
                  <a:pt x="1841373" y="3576447"/>
                </a:lnTo>
                <a:lnTo>
                  <a:pt x="1841373" y="3597021"/>
                </a:lnTo>
                <a:lnTo>
                  <a:pt x="1861604" y="3597021"/>
                </a:lnTo>
                <a:lnTo>
                  <a:pt x="1861604" y="3617252"/>
                </a:lnTo>
                <a:lnTo>
                  <a:pt x="1882178" y="3617252"/>
                </a:lnTo>
                <a:lnTo>
                  <a:pt x="1882178" y="3597021"/>
                </a:lnTo>
                <a:lnTo>
                  <a:pt x="1902409" y="3597021"/>
                </a:lnTo>
                <a:lnTo>
                  <a:pt x="1902409" y="3576447"/>
                </a:lnTo>
                <a:lnTo>
                  <a:pt x="1882178" y="3576447"/>
                </a:lnTo>
                <a:lnTo>
                  <a:pt x="1882178" y="3556216"/>
                </a:lnTo>
                <a:close/>
                <a:moveTo>
                  <a:pt x="830847" y="2937624"/>
                </a:moveTo>
                <a:lnTo>
                  <a:pt x="855535" y="2937624"/>
                </a:lnTo>
                <a:lnTo>
                  <a:pt x="855535" y="2913278"/>
                </a:lnTo>
                <a:lnTo>
                  <a:pt x="879881" y="2913278"/>
                </a:lnTo>
                <a:lnTo>
                  <a:pt x="879881" y="2888590"/>
                </a:lnTo>
                <a:lnTo>
                  <a:pt x="855535" y="2888590"/>
                </a:lnTo>
                <a:lnTo>
                  <a:pt x="855535" y="2864244"/>
                </a:lnTo>
                <a:lnTo>
                  <a:pt x="830847" y="2864244"/>
                </a:lnTo>
                <a:lnTo>
                  <a:pt x="830847" y="2888590"/>
                </a:lnTo>
                <a:lnTo>
                  <a:pt x="806501" y="2888590"/>
                </a:lnTo>
                <a:lnTo>
                  <a:pt x="806501" y="2913278"/>
                </a:lnTo>
                <a:lnTo>
                  <a:pt x="830847" y="2913278"/>
                </a:lnTo>
                <a:lnTo>
                  <a:pt x="830847" y="2937624"/>
                </a:lnTo>
                <a:close/>
                <a:moveTo>
                  <a:pt x="712546" y="3430029"/>
                </a:moveTo>
                <a:lnTo>
                  <a:pt x="699516" y="3430029"/>
                </a:lnTo>
                <a:lnTo>
                  <a:pt x="699516" y="3443059"/>
                </a:lnTo>
                <a:lnTo>
                  <a:pt x="686486" y="3443059"/>
                </a:lnTo>
                <a:lnTo>
                  <a:pt x="686486" y="3456089"/>
                </a:lnTo>
                <a:lnTo>
                  <a:pt x="699516" y="3456089"/>
                </a:lnTo>
                <a:lnTo>
                  <a:pt x="699516" y="3469119"/>
                </a:lnTo>
                <a:lnTo>
                  <a:pt x="712546" y="3469119"/>
                </a:lnTo>
                <a:lnTo>
                  <a:pt x="712546" y="3456089"/>
                </a:lnTo>
                <a:lnTo>
                  <a:pt x="725576" y="3456089"/>
                </a:lnTo>
                <a:lnTo>
                  <a:pt x="725576" y="3443059"/>
                </a:lnTo>
                <a:lnTo>
                  <a:pt x="712546" y="3443059"/>
                </a:lnTo>
                <a:lnTo>
                  <a:pt x="712546" y="3430029"/>
                </a:lnTo>
                <a:close/>
                <a:moveTo>
                  <a:pt x="1741246" y="3841166"/>
                </a:moveTo>
                <a:lnTo>
                  <a:pt x="1728216" y="3841166"/>
                </a:lnTo>
                <a:lnTo>
                  <a:pt x="1728216" y="3854539"/>
                </a:lnTo>
                <a:lnTo>
                  <a:pt x="1714843" y="3854539"/>
                </a:lnTo>
                <a:lnTo>
                  <a:pt x="1714843" y="3867569"/>
                </a:lnTo>
                <a:lnTo>
                  <a:pt x="1728216" y="3867569"/>
                </a:lnTo>
                <a:lnTo>
                  <a:pt x="1728216" y="3880942"/>
                </a:lnTo>
                <a:lnTo>
                  <a:pt x="1741246" y="3880942"/>
                </a:lnTo>
                <a:lnTo>
                  <a:pt x="1741246" y="3867569"/>
                </a:lnTo>
                <a:lnTo>
                  <a:pt x="1754619" y="3867569"/>
                </a:lnTo>
                <a:lnTo>
                  <a:pt x="1754619" y="3854539"/>
                </a:lnTo>
                <a:lnTo>
                  <a:pt x="1741246" y="3854539"/>
                </a:lnTo>
                <a:lnTo>
                  <a:pt x="1741246" y="3841166"/>
                </a:lnTo>
                <a:close/>
                <a:moveTo>
                  <a:pt x="1674381" y="3699205"/>
                </a:moveTo>
                <a:lnTo>
                  <a:pt x="1657921" y="3699205"/>
                </a:lnTo>
                <a:lnTo>
                  <a:pt x="1657921" y="3715664"/>
                </a:lnTo>
                <a:lnTo>
                  <a:pt x="1641462" y="3715664"/>
                </a:lnTo>
                <a:lnTo>
                  <a:pt x="1641462" y="3732124"/>
                </a:lnTo>
                <a:lnTo>
                  <a:pt x="1657921" y="3732124"/>
                </a:lnTo>
                <a:lnTo>
                  <a:pt x="1657921" y="3748583"/>
                </a:lnTo>
                <a:lnTo>
                  <a:pt x="1674381" y="3748583"/>
                </a:lnTo>
                <a:lnTo>
                  <a:pt x="1674381" y="3732124"/>
                </a:lnTo>
                <a:lnTo>
                  <a:pt x="1690840" y="3732124"/>
                </a:lnTo>
                <a:lnTo>
                  <a:pt x="1690840" y="3715664"/>
                </a:lnTo>
                <a:lnTo>
                  <a:pt x="1674381" y="3715664"/>
                </a:lnTo>
                <a:lnTo>
                  <a:pt x="1674381" y="3699205"/>
                </a:lnTo>
                <a:close/>
                <a:moveTo>
                  <a:pt x="1677467" y="3415627"/>
                </a:moveTo>
                <a:lnTo>
                  <a:pt x="1654835" y="3415627"/>
                </a:lnTo>
                <a:lnTo>
                  <a:pt x="1654835" y="3438258"/>
                </a:lnTo>
                <a:lnTo>
                  <a:pt x="1632204" y="3438258"/>
                </a:lnTo>
                <a:lnTo>
                  <a:pt x="1632204" y="3460890"/>
                </a:lnTo>
                <a:lnTo>
                  <a:pt x="1654835" y="3460890"/>
                </a:lnTo>
                <a:lnTo>
                  <a:pt x="1654835" y="3483521"/>
                </a:lnTo>
                <a:lnTo>
                  <a:pt x="1677467" y="3483521"/>
                </a:lnTo>
                <a:lnTo>
                  <a:pt x="1677467" y="3460890"/>
                </a:lnTo>
                <a:lnTo>
                  <a:pt x="1700098" y="3460890"/>
                </a:lnTo>
                <a:lnTo>
                  <a:pt x="1700098" y="3438258"/>
                </a:lnTo>
                <a:lnTo>
                  <a:pt x="1677467" y="3438258"/>
                </a:lnTo>
                <a:lnTo>
                  <a:pt x="1677467" y="3415627"/>
                </a:lnTo>
                <a:close/>
                <a:moveTo>
                  <a:pt x="1604086" y="3841852"/>
                </a:moveTo>
                <a:lnTo>
                  <a:pt x="1591056" y="3841852"/>
                </a:lnTo>
                <a:lnTo>
                  <a:pt x="1591056" y="3854539"/>
                </a:lnTo>
                <a:lnTo>
                  <a:pt x="1578369" y="3854539"/>
                </a:lnTo>
                <a:lnTo>
                  <a:pt x="1578369" y="3867569"/>
                </a:lnTo>
                <a:lnTo>
                  <a:pt x="1591056" y="3867569"/>
                </a:lnTo>
                <a:lnTo>
                  <a:pt x="1591056" y="3880256"/>
                </a:lnTo>
                <a:lnTo>
                  <a:pt x="1604086" y="3880256"/>
                </a:lnTo>
                <a:lnTo>
                  <a:pt x="1604086" y="3867569"/>
                </a:lnTo>
                <a:lnTo>
                  <a:pt x="1616773" y="3867569"/>
                </a:lnTo>
                <a:lnTo>
                  <a:pt x="1616773" y="3854539"/>
                </a:lnTo>
                <a:lnTo>
                  <a:pt x="1604086" y="3854539"/>
                </a:lnTo>
                <a:lnTo>
                  <a:pt x="1604086" y="3841852"/>
                </a:lnTo>
                <a:close/>
                <a:moveTo>
                  <a:pt x="1607172" y="3557588"/>
                </a:moveTo>
                <a:lnTo>
                  <a:pt x="1587970" y="3557588"/>
                </a:lnTo>
                <a:lnTo>
                  <a:pt x="1587970" y="3577133"/>
                </a:lnTo>
                <a:lnTo>
                  <a:pt x="1568425" y="3577133"/>
                </a:lnTo>
                <a:lnTo>
                  <a:pt x="1568425" y="3596335"/>
                </a:lnTo>
                <a:lnTo>
                  <a:pt x="1587970" y="3596335"/>
                </a:lnTo>
                <a:lnTo>
                  <a:pt x="1587970" y="3615881"/>
                </a:lnTo>
                <a:lnTo>
                  <a:pt x="1607172" y="3615881"/>
                </a:lnTo>
                <a:lnTo>
                  <a:pt x="1607172" y="3596335"/>
                </a:lnTo>
                <a:lnTo>
                  <a:pt x="1626718" y="3596335"/>
                </a:lnTo>
                <a:lnTo>
                  <a:pt x="1626718" y="3577133"/>
                </a:lnTo>
                <a:lnTo>
                  <a:pt x="1607172" y="3577133"/>
                </a:lnTo>
                <a:lnTo>
                  <a:pt x="1607172" y="3557588"/>
                </a:lnTo>
                <a:close/>
                <a:moveTo>
                  <a:pt x="1539964" y="3416313"/>
                </a:moveTo>
                <a:lnTo>
                  <a:pt x="1518018" y="3416313"/>
                </a:lnTo>
                <a:lnTo>
                  <a:pt x="1518018" y="3438601"/>
                </a:lnTo>
                <a:lnTo>
                  <a:pt x="1495730" y="3438601"/>
                </a:lnTo>
                <a:lnTo>
                  <a:pt x="1495730" y="3460547"/>
                </a:lnTo>
                <a:lnTo>
                  <a:pt x="1518018" y="3460547"/>
                </a:lnTo>
                <a:lnTo>
                  <a:pt x="1518018" y="3482835"/>
                </a:lnTo>
                <a:lnTo>
                  <a:pt x="1539964" y="3482835"/>
                </a:lnTo>
                <a:lnTo>
                  <a:pt x="1539964" y="3460547"/>
                </a:lnTo>
                <a:lnTo>
                  <a:pt x="1562252" y="3460547"/>
                </a:lnTo>
                <a:lnTo>
                  <a:pt x="1562252" y="3438601"/>
                </a:lnTo>
                <a:lnTo>
                  <a:pt x="1539964" y="3438601"/>
                </a:lnTo>
                <a:lnTo>
                  <a:pt x="1539964" y="3416313"/>
                </a:lnTo>
                <a:close/>
                <a:moveTo>
                  <a:pt x="1878749" y="3840480"/>
                </a:moveTo>
                <a:lnTo>
                  <a:pt x="1865033" y="3840480"/>
                </a:lnTo>
                <a:lnTo>
                  <a:pt x="1865033" y="3854196"/>
                </a:lnTo>
                <a:lnTo>
                  <a:pt x="1851317" y="3854196"/>
                </a:lnTo>
                <a:lnTo>
                  <a:pt x="1851317" y="3867912"/>
                </a:lnTo>
                <a:lnTo>
                  <a:pt x="1865033" y="3867912"/>
                </a:lnTo>
                <a:lnTo>
                  <a:pt x="1865033" y="3881628"/>
                </a:lnTo>
                <a:lnTo>
                  <a:pt x="1878749" y="3881628"/>
                </a:lnTo>
                <a:lnTo>
                  <a:pt x="1878749" y="3867912"/>
                </a:lnTo>
                <a:lnTo>
                  <a:pt x="1892465" y="3867912"/>
                </a:lnTo>
                <a:lnTo>
                  <a:pt x="1892465" y="3854196"/>
                </a:lnTo>
                <a:lnTo>
                  <a:pt x="1878749" y="3854196"/>
                </a:lnTo>
                <a:lnTo>
                  <a:pt x="1878749" y="3840480"/>
                </a:lnTo>
                <a:close/>
                <a:moveTo>
                  <a:pt x="1744675" y="3556902"/>
                </a:moveTo>
                <a:lnTo>
                  <a:pt x="1724787" y="3556902"/>
                </a:lnTo>
                <a:lnTo>
                  <a:pt x="1724787" y="3576790"/>
                </a:lnTo>
                <a:lnTo>
                  <a:pt x="1704899" y="3576790"/>
                </a:lnTo>
                <a:lnTo>
                  <a:pt x="1704899" y="3596678"/>
                </a:lnTo>
                <a:lnTo>
                  <a:pt x="1724787" y="3596678"/>
                </a:lnTo>
                <a:lnTo>
                  <a:pt x="1724787" y="3616566"/>
                </a:lnTo>
                <a:lnTo>
                  <a:pt x="1744675" y="3616566"/>
                </a:lnTo>
                <a:lnTo>
                  <a:pt x="1744675" y="3596678"/>
                </a:lnTo>
                <a:lnTo>
                  <a:pt x="1764563" y="3596678"/>
                </a:lnTo>
                <a:lnTo>
                  <a:pt x="1764563" y="3576790"/>
                </a:lnTo>
                <a:lnTo>
                  <a:pt x="1744675" y="3576790"/>
                </a:lnTo>
                <a:lnTo>
                  <a:pt x="1744675" y="3556902"/>
                </a:lnTo>
                <a:close/>
                <a:moveTo>
                  <a:pt x="1814970" y="3414598"/>
                </a:moveTo>
                <a:lnTo>
                  <a:pt x="1791652" y="3414598"/>
                </a:lnTo>
                <a:lnTo>
                  <a:pt x="1791652" y="3437915"/>
                </a:lnTo>
                <a:lnTo>
                  <a:pt x="1768335" y="3437915"/>
                </a:lnTo>
                <a:lnTo>
                  <a:pt x="1768335" y="3461233"/>
                </a:lnTo>
                <a:lnTo>
                  <a:pt x="1791652" y="3461233"/>
                </a:lnTo>
                <a:lnTo>
                  <a:pt x="1791652" y="3484550"/>
                </a:lnTo>
                <a:lnTo>
                  <a:pt x="1814970" y="3484550"/>
                </a:lnTo>
                <a:lnTo>
                  <a:pt x="1814970" y="3461233"/>
                </a:lnTo>
                <a:lnTo>
                  <a:pt x="1838287" y="3461233"/>
                </a:lnTo>
                <a:lnTo>
                  <a:pt x="1838287" y="3437915"/>
                </a:lnTo>
                <a:lnTo>
                  <a:pt x="1814970" y="3437915"/>
                </a:lnTo>
                <a:lnTo>
                  <a:pt x="1814970" y="3414598"/>
                </a:lnTo>
                <a:close/>
                <a:moveTo>
                  <a:pt x="1811884" y="3698519"/>
                </a:moveTo>
                <a:lnTo>
                  <a:pt x="1794739" y="3698519"/>
                </a:lnTo>
                <a:lnTo>
                  <a:pt x="1794739" y="3715322"/>
                </a:lnTo>
                <a:lnTo>
                  <a:pt x="1777936" y="3715322"/>
                </a:lnTo>
                <a:lnTo>
                  <a:pt x="1777936" y="3732467"/>
                </a:lnTo>
                <a:lnTo>
                  <a:pt x="1794739" y="3732467"/>
                </a:lnTo>
                <a:lnTo>
                  <a:pt x="1794739" y="3749269"/>
                </a:lnTo>
                <a:lnTo>
                  <a:pt x="1811884" y="3749269"/>
                </a:lnTo>
                <a:lnTo>
                  <a:pt x="1811884" y="3732467"/>
                </a:lnTo>
                <a:lnTo>
                  <a:pt x="1828686" y="3732467"/>
                </a:lnTo>
                <a:lnTo>
                  <a:pt x="1828686" y="3715322"/>
                </a:lnTo>
                <a:lnTo>
                  <a:pt x="1811884" y="3715322"/>
                </a:lnTo>
                <a:lnTo>
                  <a:pt x="1811884" y="3698519"/>
                </a:lnTo>
                <a:close/>
                <a:moveTo>
                  <a:pt x="1402461" y="3417684"/>
                </a:moveTo>
                <a:lnTo>
                  <a:pt x="1381201" y="3417684"/>
                </a:lnTo>
                <a:lnTo>
                  <a:pt x="1381201" y="3438944"/>
                </a:lnTo>
                <a:lnTo>
                  <a:pt x="1359941" y="3438944"/>
                </a:lnTo>
                <a:lnTo>
                  <a:pt x="1359941" y="3460204"/>
                </a:lnTo>
                <a:lnTo>
                  <a:pt x="1381201" y="3460204"/>
                </a:lnTo>
                <a:lnTo>
                  <a:pt x="1381201" y="3481464"/>
                </a:lnTo>
                <a:lnTo>
                  <a:pt x="1402461" y="3481464"/>
                </a:lnTo>
                <a:lnTo>
                  <a:pt x="1402461" y="3460204"/>
                </a:lnTo>
                <a:lnTo>
                  <a:pt x="1423721" y="3460204"/>
                </a:lnTo>
                <a:lnTo>
                  <a:pt x="1423721" y="3438944"/>
                </a:lnTo>
                <a:lnTo>
                  <a:pt x="1402461" y="3438944"/>
                </a:lnTo>
                <a:lnTo>
                  <a:pt x="1402461" y="3417684"/>
                </a:lnTo>
                <a:close/>
                <a:moveTo>
                  <a:pt x="1334910" y="3277438"/>
                </a:moveTo>
                <a:lnTo>
                  <a:pt x="1311592" y="3277438"/>
                </a:lnTo>
                <a:lnTo>
                  <a:pt x="1311592" y="3300755"/>
                </a:lnTo>
                <a:lnTo>
                  <a:pt x="1288275" y="3300755"/>
                </a:lnTo>
                <a:lnTo>
                  <a:pt x="1288275" y="3324073"/>
                </a:lnTo>
                <a:lnTo>
                  <a:pt x="1311592" y="3324073"/>
                </a:lnTo>
                <a:lnTo>
                  <a:pt x="1311592" y="3347390"/>
                </a:lnTo>
                <a:lnTo>
                  <a:pt x="1334910" y="3347390"/>
                </a:lnTo>
                <a:lnTo>
                  <a:pt x="1334910" y="3324073"/>
                </a:lnTo>
                <a:lnTo>
                  <a:pt x="1358227" y="3324073"/>
                </a:lnTo>
                <a:lnTo>
                  <a:pt x="1358227" y="3300755"/>
                </a:lnTo>
                <a:lnTo>
                  <a:pt x="1334910" y="3300755"/>
                </a:lnTo>
                <a:lnTo>
                  <a:pt x="1334910" y="3277438"/>
                </a:lnTo>
                <a:close/>
                <a:moveTo>
                  <a:pt x="1399375" y="3701263"/>
                </a:moveTo>
                <a:lnTo>
                  <a:pt x="1384287" y="3701263"/>
                </a:lnTo>
                <a:lnTo>
                  <a:pt x="1384287" y="3716350"/>
                </a:lnTo>
                <a:lnTo>
                  <a:pt x="1369200" y="3716350"/>
                </a:lnTo>
                <a:lnTo>
                  <a:pt x="1369200" y="3731438"/>
                </a:lnTo>
                <a:lnTo>
                  <a:pt x="1384287" y="3731438"/>
                </a:lnTo>
                <a:lnTo>
                  <a:pt x="1384287" y="3746525"/>
                </a:lnTo>
                <a:lnTo>
                  <a:pt x="1399375" y="3746525"/>
                </a:lnTo>
                <a:lnTo>
                  <a:pt x="1399375" y="3731438"/>
                </a:lnTo>
                <a:lnTo>
                  <a:pt x="1414462" y="3731438"/>
                </a:lnTo>
                <a:lnTo>
                  <a:pt x="1414462" y="3716350"/>
                </a:lnTo>
                <a:lnTo>
                  <a:pt x="1399375" y="3716350"/>
                </a:lnTo>
                <a:lnTo>
                  <a:pt x="1399375" y="3701263"/>
                </a:lnTo>
                <a:close/>
                <a:moveTo>
                  <a:pt x="1332166" y="3560331"/>
                </a:moveTo>
                <a:lnTo>
                  <a:pt x="1314336" y="3560331"/>
                </a:lnTo>
                <a:lnTo>
                  <a:pt x="1314336" y="3577819"/>
                </a:lnTo>
                <a:lnTo>
                  <a:pt x="1296848" y="3577819"/>
                </a:lnTo>
                <a:lnTo>
                  <a:pt x="1296848" y="3595649"/>
                </a:lnTo>
                <a:lnTo>
                  <a:pt x="1314336" y="3595649"/>
                </a:lnTo>
                <a:lnTo>
                  <a:pt x="1314336" y="3613137"/>
                </a:lnTo>
                <a:lnTo>
                  <a:pt x="1332166" y="3613137"/>
                </a:lnTo>
                <a:lnTo>
                  <a:pt x="1332166" y="3595649"/>
                </a:lnTo>
                <a:lnTo>
                  <a:pt x="1349654" y="3595649"/>
                </a:lnTo>
                <a:lnTo>
                  <a:pt x="1349654" y="3577819"/>
                </a:lnTo>
                <a:lnTo>
                  <a:pt x="1332166" y="3577819"/>
                </a:lnTo>
                <a:lnTo>
                  <a:pt x="1332166" y="3560331"/>
                </a:lnTo>
                <a:close/>
                <a:moveTo>
                  <a:pt x="1264615" y="3419399"/>
                </a:moveTo>
                <a:lnTo>
                  <a:pt x="1244727" y="3419399"/>
                </a:lnTo>
                <a:lnTo>
                  <a:pt x="1244727" y="3439630"/>
                </a:lnTo>
                <a:lnTo>
                  <a:pt x="1224496" y="3439630"/>
                </a:lnTo>
                <a:lnTo>
                  <a:pt x="1224496" y="3459518"/>
                </a:lnTo>
                <a:lnTo>
                  <a:pt x="1244727" y="3459518"/>
                </a:lnTo>
                <a:lnTo>
                  <a:pt x="1244727" y="3479749"/>
                </a:lnTo>
                <a:lnTo>
                  <a:pt x="1264615" y="3479749"/>
                </a:lnTo>
                <a:lnTo>
                  <a:pt x="1264615" y="3459518"/>
                </a:lnTo>
                <a:lnTo>
                  <a:pt x="1284846" y="3459518"/>
                </a:lnTo>
                <a:lnTo>
                  <a:pt x="1284846" y="3439630"/>
                </a:lnTo>
                <a:lnTo>
                  <a:pt x="1264615" y="3439630"/>
                </a:lnTo>
                <a:lnTo>
                  <a:pt x="1264615" y="3419399"/>
                </a:lnTo>
                <a:close/>
                <a:moveTo>
                  <a:pt x="1536878" y="3699891"/>
                </a:moveTo>
                <a:lnTo>
                  <a:pt x="1521104" y="3699891"/>
                </a:lnTo>
                <a:lnTo>
                  <a:pt x="1521104" y="3716007"/>
                </a:lnTo>
                <a:lnTo>
                  <a:pt x="1504988" y="3716007"/>
                </a:lnTo>
                <a:lnTo>
                  <a:pt x="1504988" y="3731781"/>
                </a:lnTo>
                <a:lnTo>
                  <a:pt x="1521104" y="3731781"/>
                </a:lnTo>
                <a:lnTo>
                  <a:pt x="1521104" y="3747897"/>
                </a:lnTo>
                <a:lnTo>
                  <a:pt x="1536878" y="3747897"/>
                </a:lnTo>
                <a:lnTo>
                  <a:pt x="1536878" y="3731781"/>
                </a:lnTo>
                <a:lnTo>
                  <a:pt x="1552994" y="3731781"/>
                </a:lnTo>
                <a:lnTo>
                  <a:pt x="1552994" y="3716007"/>
                </a:lnTo>
                <a:lnTo>
                  <a:pt x="1536878" y="3716007"/>
                </a:lnTo>
                <a:lnTo>
                  <a:pt x="1536878" y="3699891"/>
                </a:lnTo>
                <a:close/>
                <a:moveTo>
                  <a:pt x="1466583" y="3842880"/>
                </a:moveTo>
                <a:lnTo>
                  <a:pt x="1454239" y="3842880"/>
                </a:lnTo>
                <a:lnTo>
                  <a:pt x="1454239" y="3854882"/>
                </a:lnTo>
                <a:lnTo>
                  <a:pt x="1442237" y="3854882"/>
                </a:lnTo>
                <a:lnTo>
                  <a:pt x="1442237" y="3867226"/>
                </a:lnTo>
                <a:lnTo>
                  <a:pt x="1454239" y="3867226"/>
                </a:lnTo>
                <a:lnTo>
                  <a:pt x="1454239" y="3879228"/>
                </a:lnTo>
                <a:lnTo>
                  <a:pt x="1466583" y="3879228"/>
                </a:lnTo>
                <a:lnTo>
                  <a:pt x="1466583" y="3867226"/>
                </a:lnTo>
                <a:lnTo>
                  <a:pt x="1478585" y="3867226"/>
                </a:lnTo>
                <a:lnTo>
                  <a:pt x="1478585" y="3854882"/>
                </a:lnTo>
                <a:lnTo>
                  <a:pt x="1466583" y="3854882"/>
                </a:lnTo>
                <a:lnTo>
                  <a:pt x="1466583" y="3842880"/>
                </a:lnTo>
                <a:close/>
                <a:moveTo>
                  <a:pt x="1261529" y="3703320"/>
                </a:moveTo>
                <a:lnTo>
                  <a:pt x="1247813" y="3703320"/>
                </a:lnTo>
                <a:lnTo>
                  <a:pt x="1247813" y="3717036"/>
                </a:lnTo>
                <a:lnTo>
                  <a:pt x="1234097" y="3717036"/>
                </a:lnTo>
                <a:lnTo>
                  <a:pt x="1234097" y="3730752"/>
                </a:lnTo>
                <a:lnTo>
                  <a:pt x="1247813" y="3730752"/>
                </a:lnTo>
                <a:lnTo>
                  <a:pt x="1247813" y="3744468"/>
                </a:lnTo>
                <a:lnTo>
                  <a:pt x="1261529" y="3744468"/>
                </a:lnTo>
                <a:lnTo>
                  <a:pt x="1261529" y="3730752"/>
                </a:lnTo>
                <a:lnTo>
                  <a:pt x="1275245" y="3730752"/>
                </a:lnTo>
                <a:lnTo>
                  <a:pt x="1275245" y="3717036"/>
                </a:lnTo>
                <a:lnTo>
                  <a:pt x="1261529" y="3717036"/>
                </a:lnTo>
                <a:lnTo>
                  <a:pt x="1261529" y="3703320"/>
                </a:lnTo>
                <a:close/>
                <a:moveTo>
                  <a:pt x="1469669" y="3558616"/>
                </a:moveTo>
                <a:lnTo>
                  <a:pt x="1451153" y="3558616"/>
                </a:lnTo>
                <a:lnTo>
                  <a:pt x="1451153" y="3577476"/>
                </a:lnTo>
                <a:lnTo>
                  <a:pt x="1432293" y="3577476"/>
                </a:lnTo>
                <a:lnTo>
                  <a:pt x="1432293" y="3595992"/>
                </a:lnTo>
                <a:lnTo>
                  <a:pt x="1451153" y="3595992"/>
                </a:lnTo>
                <a:lnTo>
                  <a:pt x="1451153" y="3614852"/>
                </a:lnTo>
                <a:lnTo>
                  <a:pt x="1469669" y="3614852"/>
                </a:lnTo>
                <a:lnTo>
                  <a:pt x="1469669" y="3595992"/>
                </a:lnTo>
                <a:lnTo>
                  <a:pt x="1488529" y="3595992"/>
                </a:lnTo>
                <a:lnTo>
                  <a:pt x="1488529" y="3577476"/>
                </a:lnTo>
                <a:lnTo>
                  <a:pt x="1469669" y="3577476"/>
                </a:lnTo>
                <a:lnTo>
                  <a:pt x="1469669" y="3558616"/>
                </a:lnTo>
                <a:close/>
                <a:moveTo>
                  <a:pt x="1448067" y="3349104"/>
                </a:moveTo>
                <a:lnTo>
                  <a:pt x="1472755" y="3349104"/>
                </a:lnTo>
                <a:lnTo>
                  <a:pt x="1472755" y="3324758"/>
                </a:lnTo>
                <a:lnTo>
                  <a:pt x="1497101" y="3324758"/>
                </a:lnTo>
                <a:lnTo>
                  <a:pt x="1497101" y="3300070"/>
                </a:lnTo>
                <a:lnTo>
                  <a:pt x="1472755" y="3300070"/>
                </a:lnTo>
                <a:lnTo>
                  <a:pt x="1472755" y="3275724"/>
                </a:lnTo>
                <a:lnTo>
                  <a:pt x="1448067" y="3275724"/>
                </a:lnTo>
                <a:lnTo>
                  <a:pt x="1448067" y="3300070"/>
                </a:lnTo>
                <a:lnTo>
                  <a:pt x="1423721" y="3300070"/>
                </a:lnTo>
                <a:lnTo>
                  <a:pt x="1423721" y="3324758"/>
                </a:lnTo>
                <a:lnTo>
                  <a:pt x="1448067" y="3324758"/>
                </a:lnTo>
                <a:lnTo>
                  <a:pt x="1448067" y="3349104"/>
                </a:lnTo>
                <a:close/>
                <a:moveTo>
                  <a:pt x="853135" y="3145079"/>
                </a:moveTo>
                <a:lnTo>
                  <a:pt x="833247" y="3145079"/>
                </a:lnTo>
                <a:lnTo>
                  <a:pt x="833247" y="3165310"/>
                </a:lnTo>
                <a:lnTo>
                  <a:pt x="813016" y="3165310"/>
                </a:lnTo>
                <a:lnTo>
                  <a:pt x="813016" y="3185198"/>
                </a:lnTo>
                <a:lnTo>
                  <a:pt x="833247" y="3185198"/>
                </a:lnTo>
                <a:lnTo>
                  <a:pt x="833247" y="3205429"/>
                </a:lnTo>
                <a:lnTo>
                  <a:pt x="853135" y="3205429"/>
                </a:lnTo>
                <a:lnTo>
                  <a:pt x="853135" y="3185198"/>
                </a:lnTo>
                <a:lnTo>
                  <a:pt x="873366" y="3185198"/>
                </a:lnTo>
                <a:lnTo>
                  <a:pt x="873366" y="3165310"/>
                </a:lnTo>
                <a:lnTo>
                  <a:pt x="853135" y="3165310"/>
                </a:lnTo>
                <a:lnTo>
                  <a:pt x="853135" y="3145079"/>
                </a:lnTo>
                <a:close/>
                <a:moveTo>
                  <a:pt x="233172" y="2742514"/>
                </a:moveTo>
                <a:lnTo>
                  <a:pt x="218770" y="2742514"/>
                </a:lnTo>
                <a:lnTo>
                  <a:pt x="218770" y="2756573"/>
                </a:lnTo>
                <a:lnTo>
                  <a:pt x="204711" y="2756573"/>
                </a:lnTo>
                <a:lnTo>
                  <a:pt x="204711" y="2770975"/>
                </a:lnTo>
                <a:lnTo>
                  <a:pt x="218770" y="2770975"/>
                </a:lnTo>
                <a:lnTo>
                  <a:pt x="218770" y="2785034"/>
                </a:lnTo>
                <a:lnTo>
                  <a:pt x="233172" y="2785034"/>
                </a:lnTo>
                <a:lnTo>
                  <a:pt x="233172" y="2770975"/>
                </a:lnTo>
                <a:lnTo>
                  <a:pt x="247231" y="2770975"/>
                </a:lnTo>
                <a:lnTo>
                  <a:pt x="247231" y="2756573"/>
                </a:lnTo>
                <a:lnTo>
                  <a:pt x="233172" y="2756573"/>
                </a:lnTo>
                <a:lnTo>
                  <a:pt x="233172" y="2742514"/>
                </a:lnTo>
                <a:close/>
                <a:moveTo>
                  <a:pt x="234201" y="2464422"/>
                </a:moveTo>
                <a:lnTo>
                  <a:pt x="217742" y="2464422"/>
                </a:lnTo>
                <a:lnTo>
                  <a:pt x="217742" y="2481224"/>
                </a:lnTo>
                <a:lnTo>
                  <a:pt x="200939" y="2481224"/>
                </a:lnTo>
                <a:lnTo>
                  <a:pt x="200939" y="2497684"/>
                </a:lnTo>
                <a:lnTo>
                  <a:pt x="217742" y="2497684"/>
                </a:lnTo>
                <a:lnTo>
                  <a:pt x="217742" y="2514486"/>
                </a:lnTo>
                <a:lnTo>
                  <a:pt x="234201" y="2514486"/>
                </a:lnTo>
                <a:lnTo>
                  <a:pt x="234201" y="2497684"/>
                </a:lnTo>
                <a:lnTo>
                  <a:pt x="251003" y="2497684"/>
                </a:lnTo>
                <a:lnTo>
                  <a:pt x="251003" y="2481224"/>
                </a:lnTo>
                <a:lnTo>
                  <a:pt x="234201" y="2481224"/>
                </a:lnTo>
                <a:lnTo>
                  <a:pt x="234201" y="2464422"/>
                </a:lnTo>
                <a:close/>
                <a:moveTo>
                  <a:pt x="165278" y="2328634"/>
                </a:moveTo>
                <a:lnTo>
                  <a:pt x="149504" y="2328634"/>
                </a:lnTo>
                <a:lnTo>
                  <a:pt x="149504" y="2344407"/>
                </a:lnTo>
                <a:lnTo>
                  <a:pt x="133731" y="2344407"/>
                </a:lnTo>
                <a:lnTo>
                  <a:pt x="133731" y="2360181"/>
                </a:lnTo>
                <a:lnTo>
                  <a:pt x="149504" y="2360181"/>
                </a:lnTo>
                <a:lnTo>
                  <a:pt x="149504" y="2375954"/>
                </a:lnTo>
                <a:lnTo>
                  <a:pt x="165278" y="2375954"/>
                </a:lnTo>
                <a:lnTo>
                  <a:pt x="165278" y="2360181"/>
                </a:lnTo>
                <a:lnTo>
                  <a:pt x="181051" y="2360181"/>
                </a:lnTo>
                <a:lnTo>
                  <a:pt x="181051" y="2344407"/>
                </a:lnTo>
                <a:lnTo>
                  <a:pt x="165278" y="2344407"/>
                </a:lnTo>
                <a:lnTo>
                  <a:pt x="165278" y="2328634"/>
                </a:lnTo>
                <a:close/>
                <a:moveTo>
                  <a:pt x="165964" y="2052599"/>
                </a:moveTo>
                <a:lnTo>
                  <a:pt x="148819" y="2052599"/>
                </a:lnTo>
                <a:lnTo>
                  <a:pt x="148819" y="2069402"/>
                </a:lnTo>
                <a:lnTo>
                  <a:pt x="132017" y="2069402"/>
                </a:lnTo>
                <a:lnTo>
                  <a:pt x="132017" y="2086547"/>
                </a:lnTo>
                <a:lnTo>
                  <a:pt x="148819" y="2086547"/>
                </a:lnTo>
                <a:lnTo>
                  <a:pt x="148819" y="2103349"/>
                </a:lnTo>
                <a:lnTo>
                  <a:pt x="165964" y="2103349"/>
                </a:lnTo>
                <a:lnTo>
                  <a:pt x="165964" y="2086547"/>
                </a:lnTo>
                <a:lnTo>
                  <a:pt x="182766" y="2086547"/>
                </a:lnTo>
                <a:lnTo>
                  <a:pt x="182766" y="2069402"/>
                </a:lnTo>
                <a:lnTo>
                  <a:pt x="165964" y="2069402"/>
                </a:lnTo>
                <a:lnTo>
                  <a:pt x="165964" y="2052599"/>
                </a:lnTo>
                <a:close/>
                <a:moveTo>
                  <a:pt x="165964" y="1778279"/>
                </a:moveTo>
                <a:lnTo>
                  <a:pt x="148819" y="1778279"/>
                </a:lnTo>
                <a:lnTo>
                  <a:pt x="148819" y="1795082"/>
                </a:lnTo>
                <a:lnTo>
                  <a:pt x="132017" y="1795082"/>
                </a:lnTo>
                <a:lnTo>
                  <a:pt x="132017" y="1812227"/>
                </a:lnTo>
                <a:lnTo>
                  <a:pt x="148819" y="1812227"/>
                </a:lnTo>
                <a:lnTo>
                  <a:pt x="148819" y="1829029"/>
                </a:lnTo>
                <a:lnTo>
                  <a:pt x="165964" y="1829029"/>
                </a:lnTo>
                <a:lnTo>
                  <a:pt x="165964" y="1812227"/>
                </a:lnTo>
                <a:lnTo>
                  <a:pt x="182766" y="1812227"/>
                </a:lnTo>
                <a:lnTo>
                  <a:pt x="182766" y="1795082"/>
                </a:lnTo>
                <a:lnTo>
                  <a:pt x="165964" y="1795082"/>
                </a:lnTo>
                <a:lnTo>
                  <a:pt x="165964" y="1778279"/>
                </a:lnTo>
                <a:close/>
                <a:moveTo>
                  <a:pt x="304495" y="2047799"/>
                </a:moveTo>
                <a:lnTo>
                  <a:pt x="284607" y="2047799"/>
                </a:lnTo>
                <a:lnTo>
                  <a:pt x="284607" y="2068030"/>
                </a:lnTo>
                <a:lnTo>
                  <a:pt x="264376" y="2068030"/>
                </a:lnTo>
                <a:lnTo>
                  <a:pt x="264376" y="2087918"/>
                </a:lnTo>
                <a:lnTo>
                  <a:pt x="284607" y="2087918"/>
                </a:lnTo>
                <a:lnTo>
                  <a:pt x="284607" y="2108149"/>
                </a:lnTo>
                <a:lnTo>
                  <a:pt x="304495" y="2108149"/>
                </a:lnTo>
                <a:lnTo>
                  <a:pt x="304495" y="2087918"/>
                </a:lnTo>
                <a:lnTo>
                  <a:pt x="324726" y="2087918"/>
                </a:lnTo>
                <a:lnTo>
                  <a:pt x="324726" y="2068030"/>
                </a:lnTo>
                <a:lnTo>
                  <a:pt x="304495" y="2068030"/>
                </a:lnTo>
                <a:lnTo>
                  <a:pt x="304495" y="2047799"/>
                </a:lnTo>
                <a:close/>
                <a:moveTo>
                  <a:pt x="304152" y="2323833"/>
                </a:moveTo>
                <a:lnTo>
                  <a:pt x="284950" y="2323833"/>
                </a:lnTo>
                <a:lnTo>
                  <a:pt x="284950" y="2342693"/>
                </a:lnTo>
                <a:lnTo>
                  <a:pt x="266090" y="2342693"/>
                </a:lnTo>
                <a:lnTo>
                  <a:pt x="266090" y="2361895"/>
                </a:lnTo>
                <a:lnTo>
                  <a:pt x="284950" y="2361895"/>
                </a:lnTo>
                <a:lnTo>
                  <a:pt x="284950" y="2380755"/>
                </a:lnTo>
                <a:lnTo>
                  <a:pt x="304152" y="2380755"/>
                </a:lnTo>
                <a:lnTo>
                  <a:pt x="304152" y="2361895"/>
                </a:lnTo>
                <a:lnTo>
                  <a:pt x="323012" y="2361895"/>
                </a:lnTo>
                <a:lnTo>
                  <a:pt x="323012" y="2342693"/>
                </a:lnTo>
                <a:lnTo>
                  <a:pt x="304152" y="2342693"/>
                </a:lnTo>
                <a:lnTo>
                  <a:pt x="304152" y="2323833"/>
                </a:lnTo>
                <a:close/>
                <a:moveTo>
                  <a:pt x="303124" y="2600897"/>
                </a:moveTo>
                <a:lnTo>
                  <a:pt x="285979" y="2600897"/>
                </a:lnTo>
                <a:lnTo>
                  <a:pt x="285979" y="2618042"/>
                </a:lnTo>
                <a:lnTo>
                  <a:pt x="268834" y="2618042"/>
                </a:lnTo>
                <a:lnTo>
                  <a:pt x="268834" y="2635187"/>
                </a:lnTo>
                <a:lnTo>
                  <a:pt x="285979" y="2635187"/>
                </a:lnTo>
                <a:lnTo>
                  <a:pt x="285979" y="2652332"/>
                </a:lnTo>
                <a:lnTo>
                  <a:pt x="303124" y="2652332"/>
                </a:lnTo>
                <a:lnTo>
                  <a:pt x="303124" y="2635187"/>
                </a:lnTo>
                <a:lnTo>
                  <a:pt x="320269" y="2635187"/>
                </a:lnTo>
                <a:lnTo>
                  <a:pt x="320269" y="2618042"/>
                </a:lnTo>
                <a:lnTo>
                  <a:pt x="303124" y="2618042"/>
                </a:lnTo>
                <a:lnTo>
                  <a:pt x="303124" y="2600897"/>
                </a:lnTo>
                <a:close/>
                <a:moveTo>
                  <a:pt x="235229" y="1912696"/>
                </a:moveTo>
                <a:lnTo>
                  <a:pt x="216713" y="1912696"/>
                </a:lnTo>
                <a:lnTo>
                  <a:pt x="216713" y="1931556"/>
                </a:lnTo>
                <a:lnTo>
                  <a:pt x="197853" y="1931556"/>
                </a:lnTo>
                <a:lnTo>
                  <a:pt x="197853" y="1950072"/>
                </a:lnTo>
                <a:lnTo>
                  <a:pt x="216713" y="1950072"/>
                </a:lnTo>
                <a:lnTo>
                  <a:pt x="216713" y="1968932"/>
                </a:lnTo>
                <a:lnTo>
                  <a:pt x="235229" y="1968932"/>
                </a:lnTo>
                <a:lnTo>
                  <a:pt x="235229" y="1950072"/>
                </a:lnTo>
                <a:lnTo>
                  <a:pt x="254089" y="1950072"/>
                </a:lnTo>
                <a:lnTo>
                  <a:pt x="254089" y="1931556"/>
                </a:lnTo>
                <a:lnTo>
                  <a:pt x="235229" y="1931556"/>
                </a:lnTo>
                <a:lnTo>
                  <a:pt x="235229" y="1912696"/>
                </a:lnTo>
                <a:close/>
                <a:moveTo>
                  <a:pt x="301409" y="2880017"/>
                </a:moveTo>
                <a:lnTo>
                  <a:pt x="287693" y="2880017"/>
                </a:lnTo>
                <a:lnTo>
                  <a:pt x="287693" y="2894076"/>
                </a:lnTo>
                <a:lnTo>
                  <a:pt x="273634" y="2894076"/>
                </a:lnTo>
                <a:lnTo>
                  <a:pt x="273634" y="2907792"/>
                </a:lnTo>
                <a:lnTo>
                  <a:pt x="287693" y="2907792"/>
                </a:lnTo>
                <a:lnTo>
                  <a:pt x="287693" y="2921851"/>
                </a:lnTo>
                <a:lnTo>
                  <a:pt x="301409" y="2921851"/>
                </a:lnTo>
                <a:lnTo>
                  <a:pt x="301409" y="2907792"/>
                </a:lnTo>
                <a:lnTo>
                  <a:pt x="315468" y="2907792"/>
                </a:lnTo>
                <a:lnTo>
                  <a:pt x="315468" y="2894076"/>
                </a:lnTo>
                <a:lnTo>
                  <a:pt x="301409" y="2894076"/>
                </a:lnTo>
                <a:lnTo>
                  <a:pt x="301409" y="2880017"/>
                </a:lnTo>
                <a:close/>
                <a:moveTo>
                  <a:pt x="235229" y="2187702"/>
                </a:moveTo>
                <a:lnTo>
                  <a:pt x="216713" y="2187702"/>
                </a:lnTo>
                <a:lnTo>
                  <a:pt x="216713" y="2205876"/>
                </a:lnTo>
                <a:lnTo>
                  <a:pt x="198539" y="2205876"/>
                </a:lnTo>
                <a:lnTo>
                  <a:pt x="198539" y="2224392"/>
                </a:lnTo>
                <a:lnTo>
                  <a:pt x="216713" y="2224392"/>
                </a:lnTo>
                <a:lnTo>
                  <a:pt x="216713" y="2242566"/>
                </a:lnTo>
                <a:lnTo>
                  <a:pt x="235229" y="2242566"/>
                </a:lnTo>
                <a:lnTo>
                  <a:pt x="235229" y="2224392"/>
                </a:lnTo>
                <a:lnTo>
                  <a:pt x="253403" y="2224392"/>
                </a:lnTo>
                <a:lnTo>
                  <a:pt x="253403" y="2205876"/>
                </a:lnTo>
                <a:lnTo>
                  <a:pt x="235229" y="2205876"/>
                </a:lnTo>
                <a:lnTo>
                  <a:pt x="235229" y="2187702"/>
                </a:lnTo>
                <a:close/>
                <a:moveTo>
                  <a:pt x="27089" y="2057743"/>
                </a:moveTo>
                <a:lnTo>
                  <a:pt x="13373" y="2057743"/>
                </a:lnTo>
                <a:lnTo>
                  <a:pt x="13373" y="2071116"/>
                </a:lnTo>
                <a:lnTo>
                  <a:pt x="0" y="2071116"/>
                </a:lnTo>
                <a:lnTo>
                  <a:pt x="0" y="2084832"/>
                </a:lnTo>
                <a:lnTo>
                  <a:pt x="13373" y="2084832"/>
                </a:lnTo>
                <a:lnTo>
                  <a:pt x="13373" y="2098205"/>
                </a:lnTo>
                <a:lnTo>
                  <a:pt x="27089" y="2098205"/>
                </a:lnTo>
                <a:lnTo>
                  <a:pt x="27089" y="2084832"/>
                </a:lnTo>
                <a:lnTo>
                  <a:pt x="40462" y="2084832"/>
                </a:lnTo>
                <a:lnTo>
                  <a:pt x="40462" y="2071116"/>
                </a:lnTo>
                <a:lnTo>
                  <a:pt x="27089" y="2071116"/>
                </a:lnTo>
                <a:lnTo>
                  <a:pt x="27089" y="2057743"/>
                </a:lnTo>
                <a:close/>
                <a:moveTo>
                  <a:pt x="164249" y="2605697"/>
                </a:moveTo>
                <a:lnTo>
                  <a:pt x="150533" y="2605697"/>
                </a:lnTo>
                <a:lnTo>
                  <a:pt x="150533" y="2619756"/>
                </a:lnTo>
                <a:lnTo>
                  <a:pt x="136474" y="2619756"/>
                </a:lnTo>
                <a:lnTo>
                  <a:pt x="136474" y="2633472"/>
                </a:lnTo>
                <a:lnTo>
                  <a:pt x="150533" y="2633472"/>
                </a:lnTo>
                <a:lnTo>
                  <a:pt x="150533" y="2647531"/>
                </a:lnTo>
                <a:lnTo>
                  <a:pt x="164249" y="2647531"/>
                </a:lnTo>
                <a:lnTo>
                  <a:pt x="164249" y="2633472"/>
                </a:lnTo>
                <a:lnTo>
                  <a:pt x="178308" y="2633472"/>
                </a:lnTo>
                <a:lnTo>
                  <a:pt x="178308" y="2619756"/>
                </a:lnTo>
                <a:lnTo>
                  <a:pt x="164249" y="2619756"/>
                </a:lnTo>
                <a:lnTo>
                  <a:pt x="164249" y="2605697"/>
                </a:lnTo>
                <a:close/>
                <a:moveTo>
                  <a:pt x="26403" y="2333435"/>
                </a:moveTo>
                <a:lnTo>
                  <a:pt x="14059" y="2333435"/>
                </a:lnTo>
                <a:lnTo>
                  <a:pt x="14059" y="2346122"/>
                </a:lnTo>
                <a:lnTo>
                  <a:pt x="1372" y="2346122"/>
                </a:lnTo>
                <a:lnTo>
                  <a:pt x="1372" y="2358466"/>
                </a:lnTo>
                <a:lnTo>
                  <a:pt x="14059" y="2358466"/>
                </a:lnTo>
                <a:lnTo>
                  <a:pt x="14059" y="2371154"/>
                </a:lnTo>
                <a:lnTo>
                  <a:pt x="26403" y="2371154"/>
                </a:lnTo>
                <a:lnTo>
                  <a:pt x="26403" y="2358466"/>
                </a:lnTo>
                <a:lnTo>
                  <a:pt x="39091" y="2358466"/>
                </a:lnTo>
                <a:lnTo>
                  <a:pt x="39091" y="2346122"/>
                </a:lnTo>
                <a:lnTo>
                  <a:pt x="26403" y="2346122"/>
                </a:lnTo>
                <a:lnTo>
                  <a:pt x="26403" y="2333435"/>
                </a:lnTo>
                <a:close/>
                <a:moveTo>
                  <a:pt x="81267" y="1688783"/>
                </a:moveTo>
                <a:lnTo>
                  <a:pt x="96355" y="1688783"/>
                </a:lnTo>
                <a:lnTo>
                  <a:pt x="96355" y="1674038"/>
                </a:lnTo>
                <a:lnTo>
                  <a:pt x="111100" y="1674038"/>
                </a:lnTo>
                <a:lnTo>
                  <a:pt x="111100" y="1658950"/>
                </a:lnTo>
                <a:lnTo>
                  <a:pt x="96355" y="1658950"/>
                </a:lnTo>
                <a:lnTo>
                  <a:pt x="96355" y="1644206"/>
                </a:lnTo>
                <a:lnTo>
                  <a:pt x="81267" y="1644206"/>
                </a:lnTo>
                <a:lnTo>
                  <a:pt x="81267" y="1658950"/>
                </a:lnTo>
                <a:lnTo>
                  <a:pt x="66523" y="1658950"/>
                </a:lnTo>
                <a:lnTo>
                  <a:pt x="66523" y="1674038"/>
                </a:lnTo>
                <a:lnTo>
                  <a:pt x="81267" y="1674038"/>
                </a:lnTo>
                <a:lnTo>
                  <a:pt x="81267" y="1688783"/>
                </a:lnTo>
                <a:close/>
                <a:moveTo>
                  <a:pt x="81953" y="1412405"/>
                </a:moveTo>
                <a:lnTo>
                  <a:pt x="95669" y="1412405"/>
                </a:lnTo>
                <a:lnTo>
                  <a:pt x="95669" y="1399032"/>
                </a:lnTo>
                <a:lnTo>
                  <a:pt x="109042" y="1399032"/>
                </a:lnTo>
                <a:lnTo>
                  <a:pt x="109042" y="1385316"/>
                </a:lnTo>
                <a:lnTo>
                  <a:pt x="95669" y="1385316"/>
                </a:lnTo>
                <a:lnTo>
                  <a:pt x="95669" y="1371943"/>
                </a:lnTo>
                <a:lnTo>
                  <a:pt x="81953" y="1371943"/>
                </a:lnTo>
                <a:lnTo>
                  <a:pt x="81953" y="1385316"/>
                </a:lnTo>
                <a:lnTo>
                  <a:pt x="68580" y="1385316"/>
                </a:lnTo>
                <a:lnTo>
                  <a:pt x="68580" y="1399032"/>
                </a:lnTo>
                <a:lnTo>
                  <a:pt x="81953" y="1399032"/>
                </a:lnTo>
                <a:lnTo>
                  <a:pt x="81953" y="1412405"/>
                </a:lnTo>
                <a:close/>
                <a:moveTo>
                  <a:pt x="27089" y="1783423"/>
                </a:moveTo>
                <a:lnTo>
                  <a:pt x="13373" y="1783423"/>
                </a:lnTo>
                <a:lnTo>
                  <a:pt x="13373" y="1796796"/>
                </a:lnTo>
                <a:lnTo>
                  <a:pt x="0" y="1796796"/>
                </a:lnTo>
                <a:lnTo>
                  <a:pt x="0" y="1810512"/>
                </a:lnTo>
                <a:lnTo>
                  <a:pt x="13373" y="1810512"/>
                </a:lnTo>
                <a:lnTo>
                  <a:pt x="13373" y="1823885"/>
                </a:lnTo>
                <a:lnTo>
                  <a:pt x="27089" y="1823885"/>
                </a:lnTo>
                <a:lnTo>
                  <a:pt x="27089" y="1810512"/>
                </a:lnTo>
                <a:lnTo>
                  <a:pt x="40462" y="1810512"/>
                </a:lnTo>
                <a:lnTo>
                  <a:pt x="40462" y="1796796"/>
                </a:lnTo>
                <a:lnTo>
                  <a:pt x="27089" y="1796796"/>
                </a:lnTo>
                <a:lnTo>
                  <a:pt x="27089" y="1783423"/>
                </a:lnTo>
                <a:close/>
                <a:moveTo>
                  <a:pt x="96355" y="1917840"/>
                </a:moveTo>
                <a:lnTo>
                  <a:pt x="81267" y="1917840"/>
                </a:lnTo>
                <a:lnTo>
                  <a:pt x="81267" y="1933270"/>
                </a:lnTo>
                <a:lnTo>
                  <a:pt x="65837" y="1933270"/>
                </a:lnTo>
                <a:lnTo>
                  <a:pt x="65837" y="1948358"/>
                </a:lnTo>
                <a:lnTo>
                  <a:pt x="81267" y="1948358"/>
                </a:lnTo>
                <a:lnTo>
                  <a:pt x="81267" y="1963788"/>
                </a:lnTo>
                <a:lnTo>
                  <a:pt x="96355" y="1963788"/>
                </a:lnTo>
                <a:lnTo>
                  <a:pt x="96355" y="1948358"/>
                </a:lnTo>
                <a:lnTo>
                  <a:pt x="111785" y="1948358"/>
                </a:lnTo>
                <a:lnTo>
                  <a:pt x="111785" y="1933270"/>
                </a:lnTo>
                <a:lnTo>
                  <a:pt x="96355" y="1933270"/>
                </a:lnTo>
                <a:lnTo>
                  <a:pt x="96355" y="1917840"/>
                </a:lnTo>
                <a:close/>
                <a:moveTo>
                  <a:pt x="96012" y="2193188"/>
                </a:moveTo>
                <a:lnTo>
                  <a:pt x="81610" y="2193188"/>
                </a:lnTo>
                <a:lnTo>
                  <a:pt x="81610" y="2207933"/>
                </a:lnTo>
                <a:lnTo>
                  <a:pt x="66866" y="2207933"/>
                </a:lnTo>
                <a:lnTo>
                  <a:pt x="66866" y="2222335"/>
                </a:lnTo>
                <a:lnTo>
                  <a:pt x="81610" y="2222335"/>
                </a:lnTo>
                <a:lnTo>
                  <a:pt x="81610" y="2237080"/>
                </a:lnTo>
                <a:lnTo>
                  <a:pt x="96012" y="2237080"/>
                </a:lnTo>
                <a:lnTo>
                  <a:pt x="96012" y="2222335"/>
                </a:lnTo>
                <a:lnTo>
                  <a:pt x="110757" y="2222335"/>
                </a:lnTo>
                <a:lnTo>
                  <a:pt x="110757" y="2207933"/>
                </a:lnTo>
                <a:lnTo>
                  <a:pt x="96012" y="2207933"/>
                </a:lnTo>
                <a:lnTo>
                  <a:pt x="96012" y="2193188"/>
                </a:lnTo>
                <a:close/>
                <a:moveTo>
                  <a:pt x="95326" y="2469566"/>
                </a:moveTo>
                <a:lnTo>
                  <a:pt x="82296" y="2469566"/>
                </a:lnTo>
                <a:lnTo>
                  <a:pt x="82296" y="2482939"/>
                </a:lnTo>
                <a:lnTo>
                  <a:pt x="68923" y="2482939"/>
                </a:lnTo>
                <a:lnTo>
                  <a:pt x="68923" y="2495969"/>
                </a:lnTo>
                <a:lnTo>
                  <a:pt x="82296" y="2495969"/>
                </a:lnTo>
                <a:lnTo>
                  <a:pt x="82296" y="2509342"/>
                </a:lnTo>
                <a:lnTo>
                  <a:pt x="95326" y="2509342"/>
                </a:lnTo>
                <a:lnTo>
                  <a:pt x="95326" y="2495969"/>
                </a:lnTo>
                <a:lnTo>
                  <a:pt x="108699" y="2495969"/>
                </a:lnTo>
                <a:lnTo>
                  <a:pt x="108699" y="2482939"/>
                </a:lnTo>
                <a:lnTo>
                  <a:pt x="95326" y="2482939"/>
                </a:lnTo>
                <a:lnTo>
                  <a:pt x="95326" y="2469566"/>
                </a:lnTo>
                <a:close/>
                <a:moveTo>
                  <a:pt x="440284" y="2875559"/>
                </a:moveTo>
                <a:lnTo>
                  <a:pt x="423139" y="2875559"/>
                </a:lnTo>
                <a:lnTo>
                  <a:pt x="423139" y="2892362"/>
                </a:lnTo>
                <a:lnTo>
                  <a:pt x="406336" y="2892362"/>
                </a:lnTo>
                <a:lnTo>
                  <a:pt x="406336" y="2909507"/>
                </a:lnTo>
                <a:lnTo>
                  <a:pt x="423139" y="2909507"/>
                </a:lnTo>
                <a:lnTo>
                  <a:pt x="423139" y="2926309"/>
                </a:lnTo>
                <a:lnTo>
                  <a:pt x="440284" y="2926309"/>
                </a:lnTo>
                <a:lnTo>
                  <a:pt x="440284" y="2909507"/>
                </a:lnTo>
                <a:lnTo>
                  <a:pt x="457086" y="2909507"/>
                </a:lnTo>
                <a:lnTo>
                  <a:pt x="457086" y="2892362"/>
                </a:lnTo>
                <a:lnTo>
                  <a:pt x="440284" y="2892362"/>
                </a:lnTo>
                <a:lnTo>
                  <a:pt x="440284" y="2875559"/>
                </a:lnTo>
                <a:close/>
                <a:moveTo>
                  <a:pt x="510235" y="2733599"/>
                </a:moveTo>
                <a:lnTo>
                  <a:pt x="490347" y="2733599"/>
                </a:lnTo>
                <a:lnTo>
                  <a:pt x="490347" y="2753830"/>
                </a:lnTo>
                <a:lnTo>
                  <a:pt x="470116" y="2753830"/>
                </a:lnTo>
                <a:lnTo>
                  <a:pt x="470116" y="2773718"/>
                </a:lnTo>
                <a:lnTo>
                  <a:pt x="490347" y="2773718"/>
                </a:lnTo>
                <a:lnTo>
                  <a:pt x="490347" y="2793949"/>
                </a:lnTo>
                <a:lnTo>
                  <a:pt x="510235" y="2793949"/>
                </a:lnTo>
                <a:lnTo>
                  <a:pt x="510235" y="2773718"/>
                </a:lnTo>
                <a:lnTo>
                  <a:pt x="530466" y="2773718"/>
                </a:lnTo>
                <a:lnTo>
                  <a:pt x="530466" y="2753830"/>
                </a:lnTo>
                <a:lnTo>
                  <a:pt x="510235" y="2753830"/>
                </a:lnTo>
                <a:lnTo>
                  <a:pt x="510235" y="2733599"/>
                </a:lnTo>
                <a:close/>
                <a:moveTo>
                  <a:pt x="508521" y="3013748"/>
                </a:moveTo>
                <a:lnTo>
                  <a:pt x="492061" y="3013748"/>
                </a:lnTo>
                <a:lnTo>
                  <a:pt x="492061" y="3029864"/>
                </a:lnTo>
                <a:lnTo>
                  <a:pt x="475945" y="3029864"/>
                </a:lnTo>
                <a:lnTo>
                  <a:pt x="475945" y="3046324"/>
                </a:lnTo>
                <a:lnTo>
                  <a:pt x="492061" y="3046324"/>
                </a:lnTo>
                <a:lnTo>
                  <a:pt x="492061" y="3062440"/>
                </a:lnTo>
                <a:lnTo>
                  <a:pt x="508521" y="3062440"/>
                </a:lnTo>
                <a:lnTo>
                  <a:pt x="508521" y="3046324"/>
                </a:lnTo>
                <a:lnTo>
                  <a:pt x="524637" y="3046324"/>
                </a:lnTo>
                <a:lnTo>
                  <a:pt x="524637" y="3029864"/>
                </a:lnTo>
                <a:lnTo>
                  <a:pt x="508521" y="3029864"/>
                </a:lnTo>
                <a:lnTo>
                  <a:pt x="508521" y="3013748"/>
                </a:lnTo>
                <a:close/>
                <a:moveTo>
                  <a:pt x="511607" y="2455507"/>
                </a:moveTo>
                <a:lnTo>
                  <a:pt x="488975" y="2455507"/>
                </a:lnTo>
                <a:lnTo>
                  <a:pt x="488975" y="2478138"/>
                </a:lnTo>
                <a:lnTo>
                  <a:pt x="466344" y="2478138"/>
                </a:lnTo>
                <a:lnTo>
                  <a:pt x="466344" y="2500770"/>
                </a:lnTo>
                <a:lnTo>
                  <a:pt x="488975" y="2500770"/>
                </a:lnTo>
                <a:lnTo>
                  <a:pt x="488975" y="2523401"/>
                </a:lnTo>
                <a:lnTo>
                  <a:pt x="511607" y="2523401"/>
                </a:lnTo>
                <a:lnTo>
                  <a:pt x="511607" y="2500770"/>
                </a:lnTo>
                <a:lnTo>
                  <a:pt x="534238" y="2500770"/>
                </a:lnTo>
                <a:lnTo>
                  <a:pt x="534238" y="2478138"/>
                </a:lnTo>
                <a:lnTo>
                  <a:pt x="511607" y="2478138"/>
                </a:lnTo>
                <a:lnTo>
                  <a:pt x="511607" y="2455507"/>
                </a:lnTo>
                <a:close/>
                <a:moveTo>
                  <a:pt x="506120" y="3294583"/>
                </a:moveTo>
                <a:lnTo>
                  <a:pt x="494462" y="3294583"/>
                </a:lnTo>
                <a:lnTo>
                  <a:pt x="494462" y="3306585"/>
                </a:lnTo>
                <a:lnTo>
                  <a:pt x="482460" y="3306585"/>
                </a:lnTo>
                <a:lnTo>
                  <a:pt x="482460" y="3318243"/>
                </a:lnTo>
                <a:lnTo>
                  <a:pt x="494462" y="3318243"/>
                </a:lnTo>
                <a:lnTo>
                  <a:pt x="494462" y="3330245"/>
                </a:lnTo>
                <a:lnTo>
                  <a:pt x="506120" y="3330245"/>
                </a:lnTo>
                <a:lnTo>
                  <a:pt x="506120" y="3318243"/>
                </a:lnTo>
                <a:lnTo>
                  <a:pt x="518122" y="3318243"/>
                </a:lnTo>
                <a:lnTo>
                  <a:pt x="518122" y="3306585"/>
                </a:lnTo>
                <a:lnTo>
                  <a:pt x="506120" y="3306585"/>
                </a:lnTo>
                <a:lnTo>
                  <a:pt x="506120" y="3294583"/>
                </a:lnTo>
                <a:close/>
                <a:moveTo>
                  <a:pt x="442684" y="2319376"/>
                </a:moveTo>
                <a:lnTo>
                  <a:pt x="420738" y="2319376"/>
                </a:lnTo>
                <a:lnTo>
                  <a:pt x="420738" y="2341321"/>
                </a:lnTo>
                <a:lnTo>
                  <a:pt x="398793" y="2341321"/>
                </a:lnTo>
                <a:lnTo>
                  <a:pt x="398793" y="2363267"/>
                </a:lnTo>
                <a:lnTo>
                  <a:pt x="420738" y="2363267"/>
                </a:lnTo>
                <a:lnTo>
                  <a:pt x="420738" y="2385212"/>
                </a:lnTo>
                <a:lnTo>
                  <a:pt x="442684" y="2385212"/>
                </a:lnTo>
                <a:lnTo>
                  <a:pt x="442684" y="2363267"/>
                </a:lnTo>
                <a:lnTo>
                  <a:pt x="464629" y="2363267"/>
                </a:lnTo>
                <a:lnTo>
                  <a:pt x="464629" y="2341321"/>
                </a:lnTo>
                <a:lnTo>
                  <a:pt x="442684" y="2341321"/>
                </a:lnTo>
                <a:lnTo>
                  <a:pt x="442684" y="2319376"/>
                </a:lnTo>
                <a:close/>
                <a:moveTo>
                  <a:pt x="580187" y="2592324"/>
                </a:moveTo>
                <a:lnTo>
                  <a:pt x="557555" y="2592324"/>
                </a:lnTo>
                <a:lnTo>
                  <a:pt x="557555" y="2615298"/>
                </a:lnTo>
                <a:lnTo>
                  <a:pt x="534581" y="2615298"/>
                </a:lnTo>
                <a:lnTo>
                  <a:pt x="534581" y="2637930"/>
                </a:lnTo>
                <a:lnTo>
                  <a:pt x="557555" y="2637930"/>
                </a:lnTo>
                <a:lnTo>
                  <a:pt x="557555" y="2660904"/>
                </a:lnTo>
                <a:lnTo>
                  <a:pt x="580187" y="2660904"/>
                </a:lnTo>
                <a:lnTo>
                  <a:pt x="580187" y="2637930"/>
                </a:lnTo>
                <a:lnTo>
                  <a:pt x="603161" y="2637930"/>
                </a:lnTo>
                <a:lnTo>
                  <a:pt x="603161" y="2615298"/>
                </a:lnTo>
                <a:lnTo>
                  <a:pt x="580187" y="2615298"/>
                </a:lnTo>
                <a:lnTo>
                  <a:pt x="580187" y="2592324"/>
                </a:lnTo>
                <a:close/>
                <a:moveTo>
                  <a:pt x="644652" y="3290811"/>
                </a:moveTo>
                <a:lnTo>
                  <a:pt x="630250" y="3290811"/>
                </a:lnTo>
                <a:lnTo>
                  <a:pt x="630250" y="3305213"/>
                </a:lnTo>
                <a:lnTo>
                  <a:pt x="615848" y="3305213"/>
                </a:lnTo>
                <a:lnTo>
                  <a:pt x="615848" y="3319615"/>
                </a:lnTo>
                <a:lnTo>
                  <a:pt x="630250" y="3319615"/>
                </a:lnTo>
                <a:lnTo>
                  <a:pt x="630250" y="3334017"/>
                </a:lnTo>
                <a:lnTo>
                  <a:pt x="644652" y="3334017"/>
                </a:lnTo>
                <a:lnTo>
                  <a:pt x="644652" y="3319615"/>
                </a:lnTo>
                <a:lnTo>
                  <a:pt x="659054" y="3319615"/>
                </a:lnTo>
                <a:lnTo>
                  <a:pt x="659054" y="3305213"/>
                </a:lnTo>
                <a:lnTo>
                  <a:pt x="644652" y="3305213"/>
                </a:lnTo>
                <a:lnTo>
                  <a:pt x="644652" y="3290811"/>
                </a:lnTo>
                <a:close/>
                <a:moveTo>
                  <a:pt x="576758" y="3151937"/>
                </a:moveTo>
                <a:lnTo>
                  <a:pt x="560984" y="3151937"/>
                </a:lnTo>
                <a:lnTo>
                  <a:pt x="560984" y="3167367"/>
                </a:lnTo>
                <a:lnTo>
                  <a:pt x="545554" y="3167367"/>
                </a:lnTo>
                <a:lnTo>
                  <a:pt x="545554" y="3183141"/>
                </a:lnTo>
                <a:lnTo>
                  <a:pt x="560984" y="3183141"/>
                </a:lnTo>
                <a:lnTo>
                  <a:pt x="560984" y="3198571"/>
                </a:lnTo>
                <a:lnTo>
                  <a:pt x="576758" y="3198571"/>
                </a:lnTo>
                <a:lnTo>
                  <a:pt x="576758" y="3183141"/>
                </a:lnTo>
                <a:lnTo>
                  <a:pt x="592188" y="3183141"/>
                </a:lnTo>
                <a:lnTo>
                  <a:pt x="592188" y="3167367"/>
                </a:lnTo>
                <a:lnTo>
                  <a:pt x="576758" y="3167367"/>
                </a:lnTo>
                <a:lnTo>
                  <a:pt x="576758" y="3151937"/>
                </a:lnTo>
                <a:close/>
                <a:moveTo>
                  <a:pt x="578815" y="2871445"/>
                </a:moveTo>
                <a:lnTo>
                  <a:pt x="558927" y="2871445"/>
                </a:lnTo>
                <a:lnTo>
                  <a:pt x="558927" y="2890990"/>
                </a:lnTo>
                <a:lnTo>
                  <a:pt x="539382" y="2890990"/>
                </a:lnTo>
                <a:lnTo>
                  <a:pt x="539382" y="2910878"/>
                </a:lnTo>
                <a:lnTo>
                  <a:pt x="558927" y="2910878"/>
                </a:lnTo>
                <a:lnTo>
                  <a:pt x="558927" y="2930423"/>
                </a:lnTo>
                <a:lnTo>
                  <a:pt x="578815" y="2930423"/>
                </a:lnTo>
                <a:lnTo>
                  <a:pt x="578815" y="2910878"/>
                </a:lnTo>
                <a:lnTo>
                  <a:pt x="598360" y="2910878"/>
                </a:lnTo>
                <a:lnTo>
                  <a:pt x="598360" y="2890990"/>
                </a:lnTo>
                <a:lnTo>
                  <a:pt x="578815" y="2890990"/>
                </a:lnTo>
                <a:lnTo>
                  <a:pt x="578815" y="2871445"/>
                </a:lnTo>
                <a:close/>
                <a:moveTo>
                  <a:pt x="373761" y="2183244"/>
                </a:moveTo>
                <a:lnTo>
                  <a:pt x="352501" y="2183244"/>
                </a:lnTo>
                <a:lnTo>
                  <a:pt x="352501" y="2204504"/>
                </a:lnTo>
                <a:lnTo>
                  <a:pt x="331241" y="2204504"/>
                </a:lnTo>
                <a:lnTo>
                  <a:pt x="331241" y="2225764"/>
                </a:lnTo>
                <a:lnTo>
                  <a:pt x="352501" y="2225764"/>
                </a:lnTo>
                <a:lnTo>
                  <a:pt x="352501" y="2247024"/>
                </a:lnTo>
                <a:lnTo>
                  <a:pt x="373761" y="2247024"/>
                </a:lnTo>
                <a:lnTo>
                  <a:pt x="373761" y="2225764"/>
                </a:lnTo>
                <a:lnTo>
                  <a:pt x="395021" y="2225764"/>
                </a:lnTo>
                <a:lnTo>
                  <a:pt x="395021" y="2204504"/>
                </a:lnTo>
                <a:lnTo>
                  <a:pt x="373761" y="2204504"/>
                </a:lnTo>
                <a:lnTo>
                  <a:pt x="373761" y="2183244"/>
                </a:lnTo>
                <a:close/>
                <a:moveTo>
                  <a:pt x="371704" y="2738057"/>
                </a:moveTo>
                <a:lnTo>
                  <a:pt x="354559" y="2738057"/>
                </a:lnTo>
                <a:lnTo>
                  <a:pt x="354559" y="2755202"/>
                </a:lnTo>
                <a:lnTo>
                  <a:pt x="337414" y="2755202"/>
                </a:lnTo>
                <a:lnTo>
                  <a:pt x="337414" y="2772347"/>
                </a:lnTo>
                <a:lnTo>
                  <a:pt x="354559" y="2772347"/>
                </a:lnTo>
                <a:lnTo>
                  <a:pt x="354559" y="2789492"/>
                </a:lnTo>
                <a:lnTo>
                  <a:pt x="371704" y="2789492"/>
                </a:lnTo>
                <a:lnTo>
                  <a:pt x="371704" y="2772347"/>
                </a:lnTo>
                <a:lnTo>
                  <a:pt x="388849" y="2772347"/>
                </a:lnTo>
                <a:lnTo>
                  <a:pt x="388849" y="2755202"/>
                </a:lnTo>
                <a:lnTo>
                  <a:pt x="371704" y="2755202"/>
                </a:lnTo>
                <a:lnTo>
                  <a:pt x="371704" y="2738057"/>
                </a:lnTo>
                <a:close/>
                <a:moveTo>
                  <a:pt x="373075" y="2459965"/>
                </a:moveTo>
                <a:lnTo>
                  <a:pt x="353187" y="2459965"/>
                </a:lnTo>
                <a:lnTo>
                  <a:pt x="353187" y="2479510"/>
                </a:lnTo>
                <a:lnTo>
                  <a:pt x="333642" y="2479510"/>
                </a:lnTo>
                <a:lnTo>
                  <a:pt x="333642" y="2499398"/>
                </a:lnTo>
                <a:lnTo>
                  <a:pt x="353187" y="2499398"/>
                </a:lnTo>
                <a:lnTo>
                  <a:pt x="353187" y="2518943"/>
                </a:lnTo>
                <a:lnTo>
                  <a:pt x="373075" y="2518943"/>
                </a:lnTo>
                <a:lnTo>
                  <a:pt x="373075" y="2499398"/>
                </a:lnTo>
                <a:lnTo>
                  <a:pt x="392620" y="2499398"/>
                </a:lnTo>
                <a:lnTo>
                  <a:pt x="392620" y="2479510"/>
                </a:lnTo>
                <a:lnTo>
                  <a:pt x="373075" y="2479510"/>
                </a:lnTo>
                <a:lnTo>
                  <a:pt x="373075" y="2459965"/>
                </a:lnTo>
                <a:close/>
                <a:moveTo>
                  <a:pt x="304495" y="1773479"/>
                </a:moveTo>
                <a:lnTo>
                  <a:pt x="284607" y="1773479"/>
                </a:lnTo>
                <a:lnTo>
                  <a:pt x="284607" y="1793710"/>
                </a:lnTo>
                <a:lnTo>
                  <a:pt x="264376" y="1793710"/>
                </a:lnTo>
                <a:lnTo>
                  <a:pt x="264376" y="1813598"/>
                </a:lnTo>
                <a:lnTo>
                  <a:pt x="284607" y="1813598"/>
                </a:lnTo>
                <a:lnTo>
                  <a:pt x="284607" y="1833829"/>
                </a:lnTo>
                <a:lnTo>
                  <a:pt x="304495" y="1833829"/>
                </a:lnTo>
                <a:lnTo>
                  <a:pt x="304495" y="1813598"/>
                </a:lnTo>
                <a:lnTo>
                  <a:pt x="324726" y="1813598"/>
                </a:lnTo>
                <a:lnTo>
                  <a:pt x="324726" y="1793710"/>
                </a:lnTo>
                <a:lnTo>
                  <a:pt x="304495" y="1793710"/>
                </a:lnTo>
                <a:lnTo>
                  <a:pt x="304495" y="1773479"/>
                </a:lnTo>
                <a:close/>
                <a:moveTo>
                  <a:pt x="369989" y="3017520"/>
                </a:moveTo>
                <a:lnTo>
                  <a:pt x="356273" y="3017520"/>
                </a:lnTo>
                <a:lnTo>
                  <a:pt x="356273" y="3031236"/>
                </a:lnTo>
                <a:lnTo>
                  <a:pt x="342557" y="3031236"/>
                </a:lnTo>
                <a:lnTo>
                  <a:pt x="342557" y="3044952"/>
                </a:lnTo>
                <a:lnTo>
                  <a:pt x="356273" y="3044952"/>
                </a:lnTo>
                <a:lnTo>
                  <a:pt x="356273" y="3058668"/>
                </a:lnTo>
                <a:lnTo>
                  <a:pt x="369989" y="3058668"/>
                </a:lnTo>
                <a:lnTo>
                  <a:pt x="369989" y="3044952"/>
                </a:lnTo>
                <a:lnTo>
                  <a:pt x="383705" y="3044952"/>
                </a:lnTo>
                <a:lnTo>
                  <a:pt x="383705" y="3031236"/>
                </a:lnTo>
                <a:lnTo>
                  <a:pt x="369989" y="3031236"/>
                </a:lnTo>
                <a:lnTo>
                  <a:pt x="369989" y="3017520"/>
                </a:lnTo>
                <a:close/>
                <a:moveTo>
                  <a:pt x="441655" y="2596439"/>
                </a:moveTo>
                <a:lnTo>
                  <a:pt x="421767" y="2596439"/>
                </a:lnTo>
                <a:lnTo>
                  <a:pt x="421767" y="2616670"/>
                </a:lnTo>
                <a:lnTo>
                  <a:pt x="401536" y="2616670"/>
                </a:lnTo>
                <a:lnTo>
                  <a:pt x="401536" y="2636558"/>
                </a:lnTo>
                <a:lnTo>
                  <a:pt x="421767" y="2636558"/>
                </a:lnTo>
                <a:lnTo>
                  <a:pt x="421767" y="2656789"/>
                </a:lnTo>
                <a:lnTo>
                  <a:pt x="441655" y="2656789"/>
                </a:lnTo>
                <a:lnTo>
                  <a:pt x="441655" y="2636558"/>
                </a:lnTo>
                <a:lnTo>
                  <a:pt x="461886" y="2636558"/>
                </a:lnTo>
                <a:lnTo>
                  <a:pt x="461886" y="2616670"/>
                </a:lnTo>
                <a:lnTo>
                  <a:pt x="441655" y="2616670"/>
                </a:lnTo>
                <a:lnTo>
                  <a:pt x="441655" y="2596439"/>
                </a:lnTo>
                <a:close/>
                <a:moveTo>
                  <a:pt x="438226" y="3156052"/>
                </a:moveTo>
                <a:lnTo>
                  <a:pt x="425196" y="3156052"/>
                </a:lnTo>
                <a:lnTo>
                  <a:pt x="425196" y="3168739"/>
                </a:lnTo>
                <a:lnTo>
                  <a:pt x="412509" y="3168739"/>
                </a:lnTo>
                <a:lnTo>
                  <a:pt x="412509" y="3181769"/>
                </a:lnTo>
                <a:lnTo>
                  <a:pt x="425196" y="3181769"/>
                </a:lnTo>
                <a:lnTo>
                  <a:pt x="425196" y="3194456"/>
                </a:lnTo>
                <a:lnTo>
                  <a:pt x="438226" y="3194456"/>
                </a:lnTo>
                <a:lnTo>
                  <a:pt x="438226" y="3181769"/>
                </a:lnTo>
                <a:lnTo>
                  <a:pt x="450913" y="3181769"/>
                </a:lnTo>
                <a:lnTo>
                  <a:pt x="450913" y="3168739"/>
                </a:lnTo>
                <a:lnTo>
                  <a:pt x="438226" y="3168739"/>
                </a:lnTo>
                <a:lnTo>
                  <a:pt x="438226" y="3156052"/>
                </a:lnTo>
                <a:close/>
                <a:moveTo>
                  <a:pt x="647052" y="3009633"/>
                </a:moveTo>
                <a:lnTo>
                  <a:pt x="627850" y="3009633"/>
                </a:lnTo>
                <a:lnTo>
                  <a:pt x="627850" y="3028493"/>
                </a:lnTo>
                <a:lnTo>
                  <a:pt x="608990" y="3028493"/>
                </a:lnTo>
                <a:lnTo>
                  <a:pt x="608990" y="3047695"/>
                </a:lnTo>
                <a:lnTo>
                  <a:pt x="627850" y="3047695"/>
                </a:lnTo>
                <a:lnTo>
                  <a:pt x="627850" y="3066555"/>
                </a:lnTo>
                <a:lnTo>
                  <a:pt x="647052" y="3066555"/>
                </a:lnTo>
                <a:lnTo>
                  <a:pt x="647052" y="3047695"/>
                </a:lnTo>
                <a:lnTo>
                  <a:pt x="665912" y="3047695"/>
                </a:lnTo>
                <a:lnTo>
                  <a:pt x="665912" y="3028493"/>
                </a:lnTo>
                <a:lnTo>
                  <a:pt x="647052" y="3028493"/>
                </a:lnTo>
                <a:lnTo>
                  <a:pt x="647052" y="3009633"/>
                </a:lnTo>
                <a:close/>
                <a:moveTo>
                  <a:pt x="420052" y="2112607"/>
                </a:moveTo>
                <a:lnTo>
                  <a:pt x="443370" y="2112607"/>
                </a:lnTo>
                <a:lnTo>
                  <a:pt x="443370" y="2089633"/>
                </a:lnTo>
                <a:lnTo>
                  <a:pt x="466344" y="2089633"/>
                </a:lnTo>
                <a:lnTo>
                  <a:pt x="466344" y="2066315"/>
                </a:lnTo>
                <a:lnTo>
                  <a:pt x="443370" y="2066315"/>
                </a:lnTo>
                <a:lnTo>
                  <a:pt x="443370" y="2043341"/>
                </a:lnTo>
                <a:lnTo>
                  <a:pt x="420052" y="2043341"/>
                </a:lnTo>
                <a:lnTo>
                  <a:pt x="420052" y="2066315"/>
                </a:lnTo>
                <a:lnTo>
                  <a:pt x="397078" y="2066315"/>
                </a:lnTo>
                <a:lnTo>
                  <a:pt x="397078" y="2089633"/>
                </a:lnTo>
                <a:lnTo>
                  <a:pt x="420052" y="2089633"/>
                </a:lnTo>
                <a:lnTo>
                  <a:pt x="420052" y="2112607"/>
                </a:lnTo>
                <a:close/>
                <a:moveTo>
                  <a:pt x="374104" y="1907896"/>
                </a:moveTo>
                <a:lnTo>
                  <a:pt x="352158" y="1907896"/>
                </a:lnTo>
                <a:lnTo>
                  <a:pt x="352158" y="1929841"/>
                </a:lnTo>
                <a:lnTo>
                  <a:pt x="330213" y="1929841"/>
                </a:lnTo>
                <a:lnTo>
                  <a:pt x="330213" y="1951787"/>
                </a:lnTo>
                <a:lnTo>
                  <a:pt x="352158" y="1951787"/>
                </a:lnTo>
                <a:lnTo>
                  <a:pt x="352158" y="1973732"/>
                </a:lnTo>
                <a:lnTo>
                  <a:pt x="374104" y="1973732"/>
                </a:lnTo>
                <a:lnTo>
                  <a:pt x="374104" y="1951787"/>
                </a:lnTo>
                <a:lnTo>
                  <a:pt x="396049" y="1951787"/>
                </a:lnTo>
                <a:lnTo>
                  <a:pt x="396049" y="1929841"/>
                </a:lnTo>
                <a:lnTo>
                  <a:pt x="374104" y="1929841"/>
                </a:lnTo>
                <a:lnTo>
                  <a:pt x="374104" y="1907896"/>
                </a:lnTo>
                <a:close/>
                <a:moveTo>
                  <a:pt x="14059" y="1547851"/>
                </a:moveTo>
                <a:lnTo>
                  <a:pt x="26403" y="1547851"/>
                </a:lnTo>
                <a:lnTo>
                  <a:pt x="26403" y="1535506"/>
                </a:lnTo>
                <a:lnTo>
                  <a:pt x="38748" y="1535506"/>
                </a:lnTo>
                <a:lnTo>
                  <a:pt x="38748" y="1523162"/>
                </a:lnTo>
                <a:lnTo>
                  <a:pt x="26403" y="1523162"/>
                </a:lnTo>
                <a:lnTo>
                  <a:pt x="26403" y="1510817"/>
                </a:lnTo>
                <a:lnTo>
                  <a:pt x="14059" y="1510817"/>
                </a:lnTo>
                <a:lnTo>
                  <a:pt x="14059" y="1523162"/>
                </a:lnTo>
                <a:lnTo>
                  <a:pt x="1715" y="1523162"/>
                </a:lnTo>
                <a:lnTo>
                  <a:pt x="1715" y="1535506"/>
                </a:lnTo>
                <a:lnTo>
                  <a:pt x="14059" y="1535506"/>
                </a:lnTo>
                <a:lnTo>
                  <a:pt x="14059" y="1547851"/>
                </a:lnTo>
                <a:close/>
                <a:moveTo>
                  <a:pt x="1949044" y="3698177"/>
                </a:moveTo>
                <a:lnTo>
                  <a:pt x="1931899" y="3698177"/>
                </a:lnTo>
                <a:lnTo>
                  <a:pt x="1931899" y="3715322"/>
                </a:lnTo>
                <a:lnTo>
                  <a:pt x="1914754" y="3715322"/>
                </a:lnTo>
                <a:lnTo>
                  <a:pt x="1914754" y="3732467"/>
                </a:lnTo>
                <a:lnTo>
                  <a:pt x="1931899" y="3732467"/>
                </a:lnTo>
                <a:lnTo>
                  <a:pt x="1931899" y="3749612"/>
                </a:lnTo>
                <a:lnTo>
                  <a:pt x="1949044" y="3749612"/>
                </a:lnTo>
                <a:lnTo>
                  <a:pt x="1949044" y="3732467"/>
                </a:lnTo>
                <a:lnTo>
                  <a:pt x="1966189" y="3732467"/>
                </a:lnTo>
                <a:lnTo>
                  <a:pt x="1966189" y="3715322"/>
                </a:lnTo>
                <a:lnTo>
                  <a:pt x="1949044" y="3715322"/>
                </a:lnTo>
                <a:lnTo>
                  <a:pt x="1949044" y="3698177"/>
                </a:lnTo>
                <a:close/>
                <a:moveTo>
                  <a:pt x="3460890" y="1769021"/>
                </a:moveTo>
                <a:lnTo>
                  <a:pt x="3437573" y="1769021"/>
                </a:lnTo>
                <a:lnTo>
                  <a:pt x="3437573" y="1791995"/>
                </a:lnTo>
                <a:lnTo>
                  <a:pt x="3414598" y="1791995"/>
                </a:lnTo>
                <a:lnTo>
                  <a:pt x="3414598" y="1815313"/>
                </a:lnTo>
                <a:lnTo>
                  <a:pt x="3437573" y="1815313"/>
                </a:lnTo>
                <a:lnTo>
                  <a:pt x="3437573" y="1838287"/>
                </a:lnTo>
                <a:lnTo>
                  <a:pt x="3460890" y="1838287"/>
                </a:lnTo>
                <a:lnTo>
                  <a:pt x="3460890" y="1815313"/>
                </a:lnTo>
                <a:lnTo>
                  <a:pt x="3483864" y="1815313"/>
                </a:lnTo>
                <a:lnTo>
                  <a:pt x="3483864" y="1791995"/>
                </a:lnTo>
                <a:lnTo>
                  <a:pt x="3460890" y="1791995"/>
                </a:lnTo>
                <a:lnTo>
                  <a:pt x="3460890" y="1769021"/>
                </a:lnTo>
                <a:close/>
                <a:moveTo>
                  <a:pt x="3455746" y="3156052"/>
                </a:moveTo>
                <a:lnTo>
                  <a:pt x="3442716" y="3156052"/>
                </a:lnTo>
                <a:lnTo>
                  <a:pt x="3442716" y="3168739"/>
                </a:lnTo>
                <a:lnTo>
                  <a:pt x="3430029" y="3168739"/>
                </a:lnTo>
                <a:lnTo>
                  <a:pt x="3430029" y="3181769"/>
                </a:lnTo>
                <a:lnTo>
                  <a:pt x="3442716" y="3181769"/>
                </a:lnTo>
                <a:lnTo>
                  <a:pt x="3442716" y="3194456"/>
                </a:lnTo>
                <a:lnTo>
                  <a:pt x="3455746" y="3194456"/>
                </a:lnTo>
                <a:lnTo>
                  <a:pt x="3455746" y="3181769"/>
                </a:lnTo>
                <a:lnTo>
                  <a:pt x="3468434" y="3181769"/>
                </a:lnTo>
                <a:lnTo>
                  <a:pt x="3468434" y="3168739"/>
                </a:lnTo>
                <a:lnTo>
                  <a:pt x="3455746" y="3168739"/>
                </a:lnTo>
                <a:lnTo>
                  <a:pt x="3455746" y="3156052"/>
                </a:lnTo>
                <a:close/>
                <a:moveTo>
                  <a:pt x="3459175" y="2596439"/>
                </a:moveTo>
                <a:lnTo>
                  <a:pt x="3439287" y="2596439"/>
                </a:lnTo>
                <a:lnTo>
                  <a:pt x="3439287" y="2616670"/>
                </a:lnTo>
                <a:lnTo>
                  <a:pt x="3419056" y="2616670"/>
                </a:lnTo>
                <a:lnTo>
                  <a:pt x="3419056" y="2636558"/>
                </a:lnTo>
                <a:lnTo>
                  <a:pt x="3439287" y="2636558"/>
                </a:lnTo>
                <a:lnTo>
                  <a:pt x="3439287" y="2656789"/>
                </a:lnTo>
                <a:lnTo>
                  <a:pt x="3459175" y="2656789"/>
                </a:lnTo>
                <a:lnTo>
                  <a:pt x="3459175" y="2636558"/>
                </a:lnTo>
                <a:lnTo>
                  <a:pt x="3479407" y="2636558"/>
                </a:lnTo>
                <a:lnTo>
                  <a:pt x="3479407" y="2616670"/>
                </a:lnTo>
                <a:lnTo>
                  <a:pt x="3459175" y="2616670"/>
                </a:lnTo>
                <a:lnTo>
                  <a:pt x="3459175" y="2596439"/>
                </a:lnTo>
                <a:close/>
                <a:moveTo>
                  <a:pt x="3457804" y="2875559"/>
                </a:moveTo>
                <a:lnTo>
                  <a:pt x="3440659" y="2875559"/>
                </a:lnTo>
                <a:lnTo>
                  <a:pt x="3440659" y="2892362"/>
                </a:lnTo>
                <a:lnTo>
                  <a:pt x="3423857" y="2892362"/>
                </a:lnTo>
                <a:lnTo>
                  <a:pt x="3423857" y="2909507"/>
                </a:lnTo>
                <a:lnTo>
                  <a:pt x="3440659" y="2909507"/>
                </a:lnTo>
                <a:lnTo>
                  <a:pt x="3440659" y="2926309"/>
                </a:lnTo>
                <a:lnTo>
                  <a:pt x="3457804" y="2926309"/>
                </a:lnTo>
                <a:lnTo>
                  <a:pt x="3457804" y="2909507"/>
                </a:lnTo>
                <a:lnTo>
                  <a:pt x="3474606" y="2909507"/>
                </a:lnTo>
                <a:lnTo>
                  <a:pt x="3474606" y="2892362"/>
                </a:lnTo>
                <a:lnTo>
                  <a:pt x="3457804" y="2892362"/>
                </a:lnTo>
                <a:lnTo>
                  <a:pt x="3457804" y="2875559"/>
                </a:lnTo>
                <a:close/>
                <a:moveTo>
                  <a:pt x="3460204" y="2319033"/>
                </a:moveTo>
                <a:lnTo>
                  <a:pt x="3438259" y="2319033"/>
                </a:lnTo>
                <a:lnTo>
                  <a:pt x="3438259" y="2341321"/>
                </a:lnTo>
                <a:lnTo>
                  <a:pt x="3415970" y="2341321"/>
                </a:lnTo>
                <a:lnTo>
                  <a:pt x="3415970" y="2363267"/>
                </a:lnTo>
                <a:lnTo>
                  <a:pt x="3438259" y="2363267"/>
                </a:lnTo>
                <a:lnTo>
                  <a:pt x="3438259" y="2385555"/>
                </a:lnTo>
                <a:lnTo>
                  <a:pt x="3460204" y="2385555"/>
                </a:lnTo>
                <a:lnTo>
                  <a:pt x="3460204" y="2363267"/>
                </a:lnTo>
                <a:lnTo>
                  <a:pt x="3482492" y="2363267"/>
                </a:lnTo>
                <a:lnTo>
                  <a:pt x="3482492" y="2341321"/>
                </a:lnTo>
                <a:lnTo>
                  <a:pt x="3460204" y="2341321"/>
                </a:lnTo>
                <a:lnTo>
                  <a:pt x="3460204" y="2319033"/>
                </a:lnTo>
                <a:close/>
                <a:moveTo>
                  <a:pt x="3528441" y="2183244"/>
                </a:moveTo>
                <a:lnTo>
                  <a:pt x="3507181" y="2183244"/>
                </a:lnTo>
                <a:lnTo>
                  <a:pt x="3507181" y="2204504"/>
                </a:lnTo>
                <a:lnTo>
                  <a:pt x="3485921" y="2204504"/>
                </a:lnTo>
                <a:lnTo>
                  <a:pt x="3485921" y="2225764"/>
                </a:lnTo>
                <a:lnTo>
                  <a:pt x="3507181" y="2225764"/>
                </a:lnTo>
                <a:lnTo>
                  <a:pt x="3507181" y="2247024"/>
                </a:lnTo>
                <a:lnTo>
                  <a:pt x="3528441" y="2247024"/>
                </a:lnTo>
                <a:lnTo>
                  <a:pt x="3528441" y="2225764"/>
                </a:lnTo>
                <a:lnTo>
                  <a:pt x="3549701" y="2225764"/>
                </a:lnTo>
                <a:lnTo>
                  <a:pt x="3549701" y="2204504"/>
                </a:lnTo>
                <a:lnTo>
                  <a:pt x="3528441" y="2204504"/>
                </a:lnTo>
                <a:lnTo>
                  <a:pt x="3528441" y="2183244"/>
                </a:lnTo>
                <a:close/>
                <a:moveTo>
                  <a:pt x="3250692" y="3290811"/>
                </a:moveTo>
                <a:lnTo>
                  <a:pt x="3236290" y="3290811"/>
                </a:lnTo>
                <a:lnTo>
                  <a:pt x="3236290" y="3305213"/>
                </a:lnTo>
                <a:lnTo>
                  <a:pt x="3221888" y="3305213"/>
                </a:lnTo>
                <a:lnTo>
                  <a:pt x="3221888" y="3319615"/>
                </a:lnTo>
                <a:lnTo>
                  <a:pt x="3236290" y="3319615"/>
                </a:lnTo>
                <a:lnTo>
                  <a:pt x="3236290" y="3334017"/>
                </a:lnTo>
                <a:lnTo>
                  <a:pt x="3250692" y="3334017"/>
                </a:lnTo>
                <a:lnTo>
                  <a:pt x="3250692" y="3319615"/>
                </a:lnTo>
                <a:lnTo>
                  <a:pt x="3265094" y="3319615"/>
                </a:lnTo>
                <a:lnTo>
                  <a:pt x="3265094" y="3305213"/>
                </a:lnTo>
                <a:lnTo>
                  <a:pt x="3250692" y="3305213"/>
                </a:lnTo>
                <a:lnTo>
                  <a:pt x="3250692" y="3290811"/>
                </a:lnTo>
                <a:close/>
                <a:moveTo>
                  <a:pt x="3524669" y="3017863"/>
                </a:moveTo>
                <a:lnTo>
                  <a:pt x="3510953" y="3017863"/>
                </a:lnTo>
                <a:lnTo>
                  <a:pt x="3510953" y="3031236"/>
                </a:lnTo>
                <a:lnTo>
                  <a:pt x="3497580" y="3031236"/>
                </a:lnTo>
                <a:lnTo>
                  <a:pt x="3497580" y="3044952"/>
                </a:lnTo>
                <a:lnTo>
                  <a:pt x="3510953" y="3044952"/>
                </a:lnTo>
                <a:lnTo>
                  <a:pt x="3510953" y="3058325"/>
                </a:lnTo>
                <a:lnTo>
                  <a:pt x="3524669" y="3058325"/>
                </a:lnTo>
                <a:lnTo>
                  <a:pt x="3524669" y="3044952"/>
                </a:lnTo>
                <a:lnTo>
                  <a:pt x="3538042" y="3044952"/>
                </a:lnTo>
                <a:lnTo>
                  <a:pt x="3538042" y="3031236"/>
                </a:lnTo>
                <a:lnTo>
                  <a:pt x="3524669" y="3031236"/>
                </a:lnTo>
                <a:lnTo>
                  <a:pt x="3524669" y="3017863"/>
                </a:lnTo>
                <a:close/>
                <a:moveTo>
                  <a:pt x="3526384" y="2738057"/>
                </a:moveTo>
                <a:lnTo>
                  <a:pt x="3509239" y="2738057"/>
                </a:lnTo>
                <a:lnTo>
                  <a:pt x="3509239" y="2755202"/>
                </a:lnTo>
                <a:lnTo>
                  <a:pt x="3492094" y="2755202"/>
                </a:lnTo>
                <a:lnTo>
                  <a:pt x="3492094" y="2772347"/>
                </a:lnTo>
                <a:lnTo>
                  <a:pt x="3509239" y="2772347"/>
                </a:lnTo>
                <a:lnTo>
                  <a:pt x="3509239" y="2789492"/>
                </a:lnTo>
                <a:lnTo>
                  <a:pt x="3526384" y="2789492"/>
                </a:lnTo>
                <a:lnTo>
                  <a:pt x="3526384" y="2772347"/>
                </a:lnTo>
                <a:lnTo>
                  <a:pt x="3543529" y="2772347"/>
                </a:lnTo>
                <a:lnTo>
                  <a:pt x="3543529" y="2755202"/>
                </a:lnTo>
                <a:lnTo>
                  <a:pt x="3526384" y="2755202"/>
                </a:lnTo>
                <a:lnTo>
                  <a:pt x="3526384" y="2738057"/>
                </a:lnTo>
                <a:close/>
                <a:moveTo>
                  <a:pt x="3460890" y="2043341"/>
                </a:moveTo>
                <a:lnTo>
                  <a:pt x="3437573" y="2043341"/>
                </a:lnTo>
                <a:lnTo>
                  <a:pt x="3437573" y="2066315"/>
                </a:lnTo>
                <a:lnTo>
                  <a:pt x="3414598" y="2066315"/>
                </a:lnTo>
                <a:lnTo>
                  <a:pt x="3414598" y="2089633"/>
                </a:lnTo>
                <a:lnTo>
                  <a:pt x="3437573" y="2089633"/>
                </a:lnTo>
                <a:lnTo>
                  <a:pt x="3437573" y="2112607"/>
                </a:lnTo>
                <a:lnTo>
                  <a:pt x="3460890" y="2112607"/>
                </a:lnTo>
                <a:lnTo>
                  <a:pt x="3460890" y="2089633"/>
                </a:lnTo>
                <a:lnTo>
                  <a:pt x="3483864" y="2089633"/>
                </a:lnTo>
                <a:lnTo>
                  <a:pt x="3483864" y="2066315"/>
                </a:lnTo>
                <a:lnTo>
                  <a:pt x="3460890" y="2066315"/>
                </a:lnTo>
                <a:lnTo>
                  <a:pt x="3460890" y="2043341"/>
                </a:lnTo>
                <a:close/>
                <a:moveTo>
                  <a:pt x="3254807" y="2729827"/>
                </a:moveTo>
                <a:lnTo>
                  <a:pt x="3232175" y="2729827"/>
                </a:lnTo>
                <a:lnTo>
                  <a:pt x="3232175" y="2752458"/>
                </a:lnTo>
                <a:lnTo>
                  <a:pt x="3209544" y="2752458"/>
                </a:lnTo>
                <a:lnTo>
                  <a:pt x="3209544" y="2775090"/>
                </a:lnTo>
                <a:lnTo>
                  <a:pt x="3232175" y="2775090"/>
                </a:lnTo>
                <a:lnTo>
                  <a:pt x="3232175" y="2797721"/>
                </a:lnTo>
                <a:lnTo>
                  <a:pt x="3254807" y="2797721"/>
                </a:lnTo>
                <a:lnTo>
                  <a:pt x="3254807" y="2775090"/>
                </a:lnTo>
                <a:lnTo>
                  <a:pt x="3277438" y="2775090"/>
                </a:lnTo>
                <a:lnTo>
                  <a:pt x="3277438" y="2752458"/>
                </a:lnTo>
                <a:lnTo>
                  <a:pt x="3254807" y="2752458"/>
                </a:lnTo>
                <a:lnTo>
                  <a:pt x="3254807" y="2729827"/>
                </a:lnTo>
                <a:close/>
                <a:moveTo>
                  <a:pt x="3319958" y="3151937"/>
                </a:moveTo>
                <a:lnTo>
                  <a:pt x="3304184" y="3151937"/>
                </a:lnTo>
                <a:lnTo>
                  <a:pt x="3304184" y="3167367"/>
                </a:lnTo>
                <a:lnTo>
                  <a:pt x="3288754" y="3167367"/>
                </a:lnTo>
                <a:lnTo>
                  <a:pt x="3288754" y="3183141"/>
                </a:lnTo>
                <a:lnTo>
                  <a:pt x="3304184" y="3183141"/>
                </a:lnTo>
                <a:lnTo>
                  <a:pt x="3304184" y="3198571"/>
                </a:lnTo>
                <a:lnTo>
                  <a:pt x="3319958" y="3198571"/>
                </a:lnTo>
                <a:lnTo>
                  <a:pt x="3319958" y="3183141"/>
                </a:lnTo>
                <a:lnTo>
                  <a:pt x="3335389" y="3183141"/>
                </a:lnTo>
                <a:lnTo>
                  <a:pt x="3335389" y="3167367"/>
                </a:lnTo>
                <a:lnTo>
                  <a:pt x="3319958" y="3167367"/>
                </a:lnTo>
                <a:lnTo>
                  <a:pt x="3319958" y="3151937"/>
                </a:lnTo>
                <a:close/>
                <a:moveTo>
                  <a:pt x="3322015" y="2871445"/>
                </a:moveTo>
                <a:lnTo>
                  <a:pt x="3302127" y="2871445"/>
                </a:lnTo>
                <a:lnTo>
                  <a:pt x="3302127" y="2890990"/>
                </a:lnTo>
                <a:lnTo>
                  <a:pt x="3282582" y="2890990"/>
                </a:lnTo>
                <a:lnTo>
                  <a:pt x="3282582" y="2910878"/>
                </a:lnTo>
                <a:lnTo>
                  <a:pt x="3302127" y="2910878"/>
                </a:lnTo>
                <a:lnTo>
                  <a:pt x="3302127" y="2930423"/>
                </a:lnTo>
                <a:lnTo>
                  <a:pt x="3322015" y="2930423"/>
                </a:lnTo>
                <a:lnTo>
                  <a:pt x="3322015" y="2910878"/>
                </a:lnTo>
                <a:lnTo>
                  <a:pt x="3341561" y="2910878"/>
                </a:lnTo>
                <a:lnTo>
                  <a:pt x="3341561" y="2890990"/>
                </a:lnTo>
                <a:lnTo>
                  <a:pt x="3322015" y="2890990"/>
                </a:lnTo>
                <a:lnTo>
                  <a:pt x="3322015" y="2871445"/>
                </a:lnTo>
                <a:close/>
                <a:moveTo>
                  <a:pt x="3253093" y="3009633"/>
                </a:moveTo>
                <a:lnTo>
                  <a:pt x="3233890" y="3009633"/>
                </a:lnTo>
                <a:lnTo>
                  <a:pt x="3233890" y="3028493"/>
                </a:lnTo>
                <a:lnTo>
                  <a:pt x="3215030" y="3028493"/>
                </a:lnTo>
                <a:lnTo>
                  <a:pt x="3215030" y="3047695"/>
                </a:lnTo>
                <a:lnTo>
                  <a:pt x="3233890" y="3047695"/>
                </a:lnTo>
                <a:lnTo>
                  <a:pt x="3233890" y="3066555"/>
                </a:lnTo>
                <a:lnTo>
                  <a:pt x="3253093" y="3066555"/>
                </a:lnTo>
                <a:lnTo>
                  <a:pt x="3253093" y="3047695"/>
                </a:lnTo>
                <a:lnTo>
                  <a:pt x="3271952" y="3047695"/>
                </a:lnTo>
                <a:lnTo>
                  <a:pt x="3271952" y="3028493"/>
                </a:lnTo>
                <a:lnTo>
                  <a:pt x="3253093" y="3028493"/>
                </a:lnTo>
                <a:lnTo>
                  <a:pt x="3253093" y="3009633"/>
                </a:lnTo>
                <a:close/>
                <a:moveTo>
                  <a:pt x="3323387" y="2592667"/>
                </a:moveTo>
                <a:lnTo>
                  <a:pt x="3300755" y="2592667"/>
                </a:lnTo>
                <a:lnTo>
                  <a:pt x="3300755" y="2615298"/>
                </a:lnTo>
                <a:lnTo>
                  <a:pt x="3278124" y="2615298"/>
                </a:lnTo>
                <a:lnTo>
                  <a:pt x="3278124" y="2637930"/>
                </a:lnTo>
                <a:lnTo>
                  <a:pt x="3300755" y="2637930"/>
                </a:lnTo>
                <a:lnTo>
                  <a:pt x="3300755" y="2660561"/>
                </a:lnTo>
                <a:lnTo>
                  <a:pt x="3323387" y="2660561"/>
                </a:lnTo>
                <a:lnTo>
                  <a:pt x="3323387" y="2637930"/>
                </a:lnTo>
                <a:lnTo>
                  <a:pt x="3346018" y="2637930"/>
                </a:lnTo>
                <a:lnTo>
                  <a:pt x="3346018" y="2615298"/>
                </a:lnTo>
                <a:lnTo>
                  <a:pt x="3323387" y="2615298"/>
                </a:lnTo>
                <a:lnTo>
                  <a:pt x="3323387" y="2592667"/>
                </a:lnTo>
                <a:close/>
                <a:moveTo>
                  <a:pt x="3388881" y="3013405"/>
                </a:moveTo>
                <a:lnTo>
                  <a:pt x="3372422" y="3013405"/>
                </a:lnTo>
                <a:lnTo>
                  <a:pt x="3372422" y="3029864"/>
                </a:lnTo>
                <a:lnTo>
                  <a:pt x="3355963" y="3029864"/>
                </a:lnTo>
                <a:lnTo>
                  <a:pt x="3355963" y="3046324"/>
                </a:lnTo>
                <a:lnTo>
                  <a:pt x="3372422" y="3046324"/>
                </a:lnTo>
                <a:lnTo>
                  <a:pt x="3372422" y="3062783"/>
                </a:lnTo>
                <a:lnTo>
                  <a:pt x="3388881" y="3062783"/>
                </a:lnTo>
                <a:lnTo>
                  <a:pt x="3388881" y="3046324"/>
                </a:lnTo>
                <a:lnTo>
                  <a:pt x="3405340" y="3046324"/>
                </a:lnTo>
                <a:lnTo>
                  <a:pt x="3405340" y="3029864"/>
                </a:lnTo>
                <a:lnTo>
                  <a:pt x="3388881" y="3029864"/>
                </a:lnTo>
                <a:lnTo>
                  <a:pt x="3388881" y="3013405"/>
                </a:lnTo>
                <a:close/>
                <a:moveTo>
                  <a:pt x="3391967" y="2455507"/>
                </a:moveTo>
                <a:lnTo>
                  <a:pt x="3369335" y="2455507"/>
                </a:lnTo>
                <a:lnTo>
                  <a:pt x="3369335" y="2478138"/>
                </a:lnTo>
                <a:lnTo>
                  <a:pt x="3346704" y="2478138"/>
                </a:lnTo>
                <a:lnTo>
                  <a:pt x="3346704" y="2500770"/>
                </a:lnTo>
                <a:lnTo>
                  <a:pt x="3369335" y="2500770"/>
                </a:lnTo>
                <a:lnTo>
                  <a:pt x="3369335" y="2523401"/>
                </a:lnTo>
                <a:lnTo>
                  <a:pt x="3391967" y="2523401"/>
                </a:lnTo>
                <a:lnTo>
                  <a:pt x="3391967" y="2500770"/>
                </a:lnTo>
                <a:lnTo>
                  <a:pt x="3414598" y="2500770"/>
                </a:lnTo>
                <a:lnTo>
                  <a:pt x="3414598" y="2478138"/>
                </a:lnTo>
                <a:lnTo>
                  <a:pt x="3391967" y="2478138"/>
                </a:lnTo>
                <a:lnTo>
                  <a:pt x="3391967" y="2455507"/>
                </a:lnTo>
                <a:close/>
                <a:moveTo>
                  <a:pt x="3390595" y="2733599"/>
                </a:moveTo>
                <a:lnTo>
                  <a:pt x="3370707" y="2733599"/>
                </a:lnTo>
                <a:lnTo>
                  <a:pt x="3370707" y="2753830"/>
                </a:lnTo>
                <a:lnTo>
                  <a:pt x="3350476" y="2753830"/>
                </a:lnTo>
                <a:lnTo>
                  <a:pt x="3350476" y="2773718"/>
                </a:lnTo>
                <a:lnTo>
                  <a:pt x="3370707" y="2773718"/>
                </a:lnTo>
                <a:lnTo>
                  <a:pt x="3370707" y="2793949"/>
                </a:lnTo>
                <a:lnTo>
                  <a:pt x="3390595" y="2793949"/>
                </a:lnTo>
                <a:lnTo>
                  <a:pt x="3390595" y="2773718"/>
                </a:lnTo>
                <a:lnTo>
                  <a:pt x="3410827" y="2773718"/>
                </a:lnTo>
                <a:lnTo>
                  <a:pt x="3410827" y="2753830"/>
                </a:lnTo>
                <a:lnTo>
                  <a:pt x="3390595" y="2753830"/>
                </a:lnTo>
                <a:lnTo>
                  <a:pt x="3390595" y="2733599"/>
                </a:lnTo>
                <a:close/>
                <a:moveTo>
                  <a:pt x="3386480" y="3294583"/>
                </a:moveTo>
                <a:lnTo>
                  <a:pt x="3374822" y="3294583"/>
                </a:lnTo>
                <a:lnTo>
                  <a:pt x="3374822" y="3306585"/>
                </a:lnTo>
                <a:lnTo>
                  <a:pt x="3362821" y="3306585"/>
                </a:lnTo>
                <a:lnTo>
                  <a:pt x="3362821" y="3318243"/>
                </a:lnTo>
                <a:lnTo>
                  <a:pt x="3374822" y="3318243"/>
                </a:lnTo>
                <a:lnTo>
                  <a:pt x="3374822" y="3330245"/>
                </a:lnTo>
                <a:lnTo>
                  <a:pt x="3386480" y="3330245"/>
                </a:lnTo>
                <a:lnTo>
                  <a:pt x="3386480" y="3318243"/>
                </a:lnTo>
                <a:lnTo>
                  <a:pt x="3398482" y="3318243"/>
                </a:lnTo>
                <a:lnTo>
                  <a:pt x="3398482" y="3306585"/>
                </a:lnTo>
                <a:lnTo>
                  <a:pt x="3386480" y="3306585"/>
                </a:lnTo>
                <a:lnTo>
                  <a:pt x="3386480" y="3294583"/>
                </a:lnTo>
                <a:close/>
                <a:moveTo>
                  <a:pt x="3527755" y="2459965"/>
                </a:moveTo>
                <a:lnTo>
                  <a:pt x="3507867" y="2459965"/>
                </a:lnTo>
                <a:lnTo>
                  <a:pt x="3507867" y="2479510"/>
                </a:lnTo>
                <a:lnTo>
                  <a:pt x="3488322" y="2479510"/>
                </a:lnTo>
                <a:lnTo>
                  <a:pt x="3488322" y="2499398"/>
                </a:lnTo>
                <a:lnTo>
                  <a:pt x="3507867" y="2499398"/>
                </a:lnTo>
                <a:lnTo>
                  <a:pt x="3507867" y="2518943"/>
                </a:lnTo>
                <a:lnTo>
                  <a:pt x="3527755" y="2518943"/>
                </a:lnTo>
                <a:lnTo>
                  <a:pt x="3527755" y="2499398"/>
                </a:lnTo>
                <a:lnTo>
                  <a:pt x="3547301" y="2499398"/>
                </a:lnTo>
                <a:lnTo>
                  <a:pt x="3547301" y="2479510"/>
                </a:lnTo>
                <a:lnTo>
                  <a:pt x="3527755" y="2479510"/>
                </a:lnTo>
                <a:lnTo>
                  <a:pt x="3527755" y="2459965"/>
                </a:lnTo>
                <a:close/>
                <a:moveTo>
                  <a:pt x="3799675" y="2192846"/>
                </a:moveTo>
                <a:lnTo>
                  <a:pt x="3784588" y="2192846"/>
                </a:lnTo>
                <a:lnTo>
                  <a:pt x="3784588" y="2207590"/>
                </a:lnTo>
                <a:lnTo>
                  <a:pt x="3769843" y="2207590"/>
                </a:lnTo>
                <a:lnTo>
                  <a:pt x="3769843" y="2222678"/>
                </a:lnTo>
                <a:lnTo>
                  <a:pt x="3784588" y="2222678"/>
                </a:lnTo>
                <a:lnTo>
                  <a:pt x="3784588" y="2237423"/>
                </a:lnTo>
                <a:lnTo>
                  <a:pt x="3799675" y="2237423"/>
                </a:lnTo>
                <a:lnTo>
                  <a:pt x="3799675" y="2222678"/>
                </a:lnTo>
                <a:lnTo>
                  <a:pt x="3814420" y="2222678"/>
                </a:lnTo>
                <a:lnTo>
                  <a:pt x="3814420" y="2207590"/>
                </a:lnTo>
                <a:lnTo>
                  <a:pt x="3799675" y="2207590"/>
                </a:lnTo>
                <a:lnTo>
                  <a:pt x="3799675" y="2192846"/>
                </a:lnTo>
                <a:close/>
                <a:moveTo>
                  <a:pt x="3798646" y="2469566"/>
                </a:moveTo>
                <a:lnTo>
                  <a:pt x="3785616" y="2469566"/>
                </a:lnTo>
                <a:lnTo>
                  <a:pt x="3785616" y="2482939"/>
                </a:lnTo>
                <a:lnTo>
                  <a:pt x="3772243" y="2482939"/>
                </a:lnTo>
                <a:lnTo>
                  <a:pt x="3772243" y="2495969"/>
                </a:lnTo>
                <a:lnTo>
                  <a:pt x="3785616" y="2495969"/>
                </a:lnTo>
                <a:lnTo>
                  <a:pt x="3785616" y="2509342"/>
                </a:lnTo>
                <a:lnTo>
                  <a:pt x="3798646" y="2509342"/>
                </a:lnTo>
                <a:lnTo>
                  <a:pt x="3798646" y="2495969"/>
                </a:lnTo>
                <a:lnTo>
                  <a:pt x="3812020" y="2495969"/>
                </a:lnTo>
                <a:lnTo>
                  <a:pt x="3812020" y="2482939"/>
                </a:lnTo>
                <a:lnTo>
                  <a:pt x="3798646" y="2482939"/>
                </a:lnTo>
                <a:lnTo>
                  <a:pt x="3798646" y="2469566"/>
                </a:lnTo>
                <a:close/>
                <a:moveTo>
                  <a:pt x="3799675" y="1917840"/>
                </a:moveTo>
                <a:lnTo>
                  <a:pt x="3784588" y="1917840"/>
                </a:lnTo>
                <a:lnTo>
                  <a:pt x="3784588" y="1933270"/>
                </a:lnTo>
                <a:lnTo>
                  <a:pt x="3769157" y="1933270"/>
                </a:lnTo>
                <a:lnTo>
                  <a:pt x="3769157" y="1948358"/>
                </a:lnTo>
                <a:lnTo>
                  <a:pt x="3784588" y="1948358"/>
                </a:lnTo>
                <a:lnTo>
                  <a:pt x="3784588" y="1963788"/>
                </a:lnTo>
                <a:lnTo>
                  <a:pt x="3799675" y="1963788"/>
                </a:lnTo>
                <a:lnTo>
                  <a:pt x="3799675" y="1948358"/>
                </a:lnTo>
                <a:lnTo>
                  <a:pt x="3815105" y="1948358"/>
                </a:lnTo>
                <a:lnTo>
                  <a:pt x="3815105" y="1933270"/>
                </a:lnTo>
                <a:lnTo>
                  <a:pt x="3799675" y="1933270"/>
                </a:lnTo>
                <a:lnTo>
                  <a:pt x="3799675" y="1917840"/>
                </a:lnTo>
                <a:close/>
                <a:moveTo>
                  <a:pt x="3732124" y="2052599"/>
                </a:moveTo>
                <a:lnTo>
                  <a:pt x="3714979" y="2052599"/>
                </a:lnTo>
                <a:lnTo>
                  <a:pt x="3714979" y="2069402"/>
                </a:lnTo>
                <a:lnTo>
                  <a:pt x="3698177" y="2069402"/>
                </a:lnTo>
                <a:lnTo>
                  <a:pt x="3698177" y="2086547"/>
                </a:lnTo>
                <a:lnTo>
                  <a:pt x="3714979" y="2086547"/>
                </a:lnTo>
                <a:lnTo>
                  <a:pt x="3714979" y="2103349"/>
                </a:lnTo>
                <a:lnTo>
                  <a:pt x="3732124" y="2103349"/>
                </a:lnTo>
                <a:lnTo>
                  <a:pt x="3732124" y="2086547"/>
                </a:lnTo>
                <a:lnTo>
                  <a:pt x="3748926" y="2086547"/>
                </a:lnTo>
                <a:lnTo>
                  <a:pt x="3748926" y="2069402"/>
                </a:lnTo>
                <a:lnTo>
                  <a:pt x="3732124" y="2069402"/>
                </a:lnTo>
                <a:lnTo>
                  <a:pt x="3732124" y="2052599"/>
                </a:lnTo>
                <a:close/>
                <a:moveTo>
                  <a:pt x="3593249" y="2880017"/>
                </a:moveTo>
                <a:lnTo>
                  <a:pt x="3579533" y="2880017"/>
                </a:lnTo>
                <a:lnTo>
                  <a:pt x="3579533" y="2894076"/>
                </a:lnTo>
                <a:lnTo>
                  <a:pt x="3565474" y="2894076"/>
                </a:lnTo>
                <a:lnTo>
                  <a:pt x="3565474" y="2907792"/>
                </a:lnTo>
                <a:lnTo>
                  <a:pt x="3579533" y="2907792"/>
                </a:lnTo>
                <a:lnTo>
                  <a:pt x="3579533" y="2921851"/>
                </a:lnTo>
                <a:lnTo>
                  <a:pt x="3593249" y="2921851"/>
                </a:lnTo>
                <a:lnTo>
                  <a:pt x="3593249" y="2907792"/>
                </a:lnTo>
                <a:lnTo>
                  <a:pt x="3607308" y="2907792"/>
                </a:lnTo>
                <a:lnTo>
                  <a:pt x="3607308" y="2894076"/>
                </a:lnTo>
                <a:lnTo>
                  <a:pt x="3593249" y="2894076"/>
                </a:lnTo>
                <a:lnTo>
                  <a:pt x="3593249" y="2880017"/>
                </a:lnTo>
                <a:close/>
                <a:moveTo>
                  <a:pt x="3732124" y="1778279"/>
                </a:moveTo>
                <a:lnTo>
                  <a:pt x="3714979" y="1778279"/>
                </a:lnTo>
                <a:lnTo>
                  <a:pt x="3714979" y="1795082"/>
                </a:lnTo>
                <a:lnTo>
                  <a:pt x="3698177" y="1795082"/>
                </a:lnTo>
                <a:lnTo>
                  <a:pt x="3698177" y="1812227"/>
                </a:lnTo>
                <a:lnTo>
                  <a:pt x="3714979" y="1812227"/>
                </a:lnTo>
                <a:lnTo>
                  <a:pt x="3714979" y="1829029"/>
                </a:lnTo>
                <a:lnTo>
                  <a:pt x="3732124" y="1829029"/>
                </a:lnTo>
                <a:lnTo>
                  <a:pt x="3732124" y="1812227"/>
                </a:lnTo>
                <a:lnTo>
                  <a:pt x="3748926" y="1812227"/>
                </a:lnTo>
                <a:lnTo>
                  <a:pt x="3748926" y="1795082"/>
                </a:lnTo>
                <a:lnTo>
                  <a:pt x="3732124" y="1795082"/>
                </a:lnTo>
                <a:lnTo>
                  <a:pt x="3732124" y="1778279"/>
                </a:lnTo>
                <a:close/>
                <a:moveTo>
                  <a:pt x="3866884" y="2333435"/>
                </a:moveTo>
                <a:lnTo>
                  <a:pt x="3854539" y="2333435"/>
                </a:lnTo>
                <a:lnTo>
                  <a:pt x="3854539" y="2346122"/>
                </a:lnTo>
                <a:lnTo>
                  <a:pt x="3841852" y="2346122"/>
                </a:lnTo>
                <a:lnTo>
                  <a:pt x="3841852" y="2358466"/>
                </a:lnTo>
                <a:lnTo>
                  <a:pt x="3854539" y="2358466"/>
                </a:lnTo>
                <a:lnTo>
                  <a:pt x="3854539" y="2371154"/>
                </a:lnTo>
                <a:lnTo>
                  <a:pt x="3866884" y="2371154"/>
                </a:lnTo>
                <a:lnTo>
                  <a:pt x="3866884" y="2358466"/>
                </a:lnTo>
                <a:lnTo>
                  <a:pt x="3879571" y="2358466"/>
                </a:lnTo>
                <a:lnTo>
                  <a:pt x="3879571" y="2346122"/>
                </a:lnTo>
                <a:lnTo>
                  <a:pt x="3866884" y="2346122"/>
                </a:lnTo>
                <a:lnTo>
                  <a:pt x="3866884" y="2333435"/>
                </a:lnTo>
                <a:close/>
                <a:moveTo>
                  <a:pt x="3947122" y="1934985"/>
                </a:moveTo>
                <a:lnTo>
                  <a:pt x="3935120" y="1934985"/>
                </a:lnTo>
                <a:lnTo>
                  <a:pt x="3935120" y="1922983"/>
                </a:lnTo>
                <a:lnTo>
                  <a:pt x="3923462" y="1922983"/>
                </a:lnTo>
                <a:lnTo>
                  <a:pt x="3923462" y="1934985"/>
                </a:lnTo>
                <a:lnTo>
                  <a:pt x="3911461" y="1934985"/>
                </a:lnTo>
                <a:lnTo>
                  <a:pt x="3911461" y="1946643"/>
                </a:lnTo>
                <a:lnTo>
                  <a:pt x="3923462" y="1946643"/>
                </a:lnTo>
                <a:lnTo>
                  <a:pt x="3923462" y="1958645"/>
                </a:lnTo>
                <a:lnTo>
                  <a:pt x="3935120" y="1958645"/>
                </a:lnTo>
                <a:lnTo>
                  <a:pt x="3935120" y="1946643"/>
                </a:lnTo>
                <a:lnTo>
                  <a:pt x="3947122" y="1946643"/>
                </a:lnTo>
                <a:cubicBezTo>
                  <a:pt x="3947122" y="1944586"/>
                  <a:pt x="3947122" y="1942871"/>
                  <a:pt x="3947122" y="1940814"/>
                </a:cubicBezTo>
                <a:cubicBezTo>
                  <a:pt x="3947122" y="1938757"/>
                  <a:pt x="3947122" y="1937042"/>
                  <a:pt x="3947122" y="1934985"/>
                </a:cubicBezTo>
                <a:close/>
                <a:moveTo>
                  <a:pt x="3867569" y="1783423"/>
                </a:moveTo>
                <a:lnTo>
                  <a:pt x="3853853" y="1783423"/>
                </a:lnTo>
                <a:lnTo>
                  <a:pt x="3853853" y="1796796"/>
                </a:lnTo>
                <a:lnTo>
                  <a:pt x="3840480" y="1796796"/>
                </a:lnTo>
                <a:lnTo>
                  <a:pt x="3840480" y="1810512"/>
                </a:lnTo>
                <a:lnTo>
                  <a:pt x="3853853" y="1810512"/>
                </a:lnTo>
                <a:lnTo>
                  <a:pt x="3853853" y="1823885"/>
                </a:lnTo>
                <a:lnTo>
                  <a:pt x="3867569" y="1823885"/>
                </a:lnTo>
                <a:lnTo>
                  <a:pt x="3867569" y="1810512"/>
                </a:lnTo>
                <a:lnTo>
                  <a:pt x="3880942" y="1810512"/>
                </a:lnTo>
                <a:lnTo>
                  <a:pt x="3880942" y="1796796"/>
                </a:lnTo>
                <a:lnTo>
                  <a:pt x="3867569" y="1796796"/>
                </a:lnTo>
                <a:lnTo>
                  <a:pt x="3867569" y="1783423"/>
                </a:lnTo>
                <a:close/>
                <a:moveTo>
                  <a:pt x="3867569" y="2057743"/>
                </a:moveTo>
                <a:lnTo>
                  <a:pt x="3853853" y="2057743"/>
                </a:lnTo>
                <a:lnTo>
                  <a:pt x="3853853" y="2071116"/>
                </a:lnTo>
                <a:lnTo>
                  <a:pt x="3840480" y="2071116"/>
                </a:lnTo>
                <a:lnTo>
                  <a:pt x="3840480" y="2084832"/>
                </a:lnTo>
                <a:lnTo>
                  <a:pt x="3853853" y="2084832"/>
                </a:lnTo>
                <a:lnTo>
                  <a:pt x="3853853" y="2098205"/>
                </a:lnTo>
                <a:lnTo>
                  <a:pt x="3867569" y="2098205"/>
                </a:lnTo>
                <a:lnTo>
                  <a:pt x="3867569" y="2084832"/>
                </a:lnTo>
                <a:lnTo>
                  <a:pt x="3880942" y="2084832"/>
                </a:lnTo>
                <a:lnTo>
                  <a:pt x="3880942" y="2071116"/>
                </a:lnTo>
                <a:lnTo>
                  <a:pt x="3867569" y="2071116"/>
                </a:lnTo>
                <a:lnTo>
                  <a:pt x="3867569" y="2057743"/>
                </a:lnTo>
                <a:close/>
                <a:moveTo>
                  <a:pt x="3731438" y="2328634"/>
                </a:moveTo>
                <a:lnTo>
                  <a:pt x="3715664" y="2328634"/>
                </a:lnTo>
                <a:lnTo>
                  <a:pt x="3715664" y="2344407"/>
                </a:lnTo>
                <a:lnTo>
                  <a:pt x="3699891" y="2344407"/>
                </a:lnTo>
                <a:lnTo>
                  <a:pt x="3699891" y="2360181"/>
                </a:lnTo>
                <a:lnTo>
                  <a:pt x="3715664" y="2360181"/>
                </a:lnTo>
                <a:lnTo>
                  <a:pt x="3715664" y="2375954"/>
                </a:lnTo>
                <a:lnTo>
                  <a:pt x="3731438" y="2375954"/>
                </a:lnTo>
                <a:lnTo>
                  <a:pt x="3731438" y="2360181"/>
                </a:lnTo>
                <a:lnTo>
                  <a:pt x="3747211" y="2360181"/>
                </a:lnTo>
                <a:lnTo>
                  <a:pt x="3747211" y="2344407"/>
                </a:lnTo>
                <a:lnTo>
                  <a:pt x="3731438" y="2344407"/>
                </a:lnTo>
                <a:lnTo>
                  <a:pt x="3731438" y="2328634"/>
                </a:lnTo>
                <a:close/>
                <a:moveTo>
                  <a:pt x="3596335" y="1773479"/>
                </a:moveTo>
                <a:lnTo>
                  <a:pt x="3576447" y="1773479"/>
                </a:lnTo>
                <a:lnTo>
                  <a:pt x="3576447" y="1793710"/>
                </a:lnTo>
                <a:lnTo>
                  <a:pt x="3556216" y="1793710"/>
                </a:lnTo>
                <a:lnTo>
                  <a:pt x="3556216" y="1813598"/>
                </a:lnTo>
                <a:lnTo>
                  <a:pt x="3576447" y="1813598"/>
                </a:lnTo>
                <a:lnTo>
                  <a:pt x="3576447" y="1833829"/>
                </a:lnTo>
                <a:lnTo>
                  <a:pt x="3596335" y="1833829"/>
                </a:lnTo>
                <a:lnTo>
                  <a:pt x="3596335" y="1813598"/>
                </a:lnTo>
                <a:lnTo>
                  <a:pt x="3616567" y="1813598"/>
                </a:lnTo>
                <a:lnTo>
                  <a:pt x="3616567" y="1793710"/>
                </a:lnTo>
                <a:lnTo>
                  <a:pt x="3596335" y="1793710"/>
                </a:lnTo>
                <a:lnTo>
                  <a:pt x="3596335" y="1773479"/>
                </a:lnTo>
                <a:close/>
                <a:moveTo>
                  <a:pt x="3595993" y="2323833"/>
                </a:moveTo>
                <a:lnTo>
                  <a:pt x="3576790" y="2323833"/>
                </a:lnTo>
                <a:lnTo>
                  <a:pt x="3576790" y="2342693"/>
                </a:lnTo>
                <a:lnTo>
                  <a:pt x="3557930" y="2342693"/>
                </a:lnTo>
                <a:lnTo>
                  <a:pt x="3557930" y="2361895"/>
                </a:lnTo>
                <a:lnTo>
                  <a:pt x="3576790" y="2361895"/>
                </a:lnTo>
                <a:lnTo>
                  <a:pt x="3576790" y="2380755"/>
                </a:lnTo>
                <a:lnTo>
                  <a:pt x="3595993" y="2380755"/>
                </a:lnTo>
                <a:lnTo>
                  <a:pt x="3595993" y="2361895"/>
                </a:lnTo>
                <a:lnTo>
                  <a:pt x="3614852" y="2361895"/>
                </a:lnTo>
                <a:lnTo>
                  <a:pt x="3614852" y="2342693"/>
                </a:lnTo>
                <a:lnTo>
                  <a:pt x="3595993" y="2342693"/>
                </a:lnTo>
                <a:lnTo>
                  <a:pt x="3595993" y="2323833"/>
                </a:lnTo>
                <a:close/>
                <a:moveTo>
                  <a:pt x="3596335" y="2047799"/>
                </a:moveTo>
                <a:lnTo>
                  <a:pt x="3576447" y="2047799"/>
                </a:lnTo>
                <a:lnTo>
                  <a:pt x="3576447" y="2068030"/>
                </a:lnTo>
                <a:lnTo>
                  <a:pt x="3556216" y="2068030"/>
                </a:lnTo>
                <a:lnTo>
                  <a:pt x="3556216" y="2087918"/>
                </a:lnTo>
                <a:lnTo>
                  <a:pt x="3576447" y="2087918"/>
                </a:lnTo>
                <a:lnTo>
                  <a:pt x="3576447" y="2108149"/>
                </a:lnTo>
                <a:lnTo>
                  <a:pt x="3596335" y="2108149"/>
                </a:lnTo>
                <a:lnTo>
                  <a:pt x="3596335" y="2087918"/>
                </a:lnTo>
                <a:lnTo>
                  <a:pt x="3616567" y="2087918"/>
                </a:lnTo>
                <a:lnTo>
                  <a:pt x="3616567" y="2068030"/>
                </a:lnTo>
                <a:lnTo>
                  <a:pt x="3596335" y="2068030"/>
                </a:lnTo>
                <a:lnTo>
                  <a:pt x="3596335" y="2047799"/>
                </a:lnTo>
                <a:close/>
                <a:moveTo>
                  <a:pt x="3730409" y="2606040"/>
                </a:moveTo>
                <a:lnTo>
                  <a:pt x="3716693" y="2606040"/>
                </a:lnTo>
                <a:lnTo>
                  <a:pt x="3716693" y="2619756"/>
                </a:lnTo>
                <a:lnTo>
                  <a:pt x="3702977" y="2619756"/>
                </a:lnTo>
                <a:lnTo>
                  <a:pt x="3702977" y="2633472"/>
                </a:lnTo>
                <a:lnTo>
                  <a:pt x="3716693" y="2633472"/>
                </a:lnTo>
                <a:lnTo>
                  <a:pt x="3716693" y="2647188"/>
                </a:lnTo>
                <a:lnTo>
                  <a:pt x="3730409" y="2647188"/>
                </a:lnTo>
                <a:lnTo>
                  <a:pt x="3730409" y="2633472"/>
                </a:lnTo>
                <a:lnTo>
                  <a:pt x="3744125" y="2633472"/>
                </a:lnTo>
                <a:lnTo>
                  <a:pt x="3744125" y="2619756"/>
                </a:lnTo>
                <a:lnTo>
                  <a:pt x="3730409" y="2619756"/>
                </a:lnTo>
                <a:lnTo>
                  <a:pt x="3730409" y="2606040"/>
                </a:lnTo>
                <a:close/>
                <a:moveTo>
                  <a:pt x="3594964" y="2600897"/>
                </a:moveTo>
                <a:lnTo>
                  <a:pt x="3577819" y="2600897"/>
                </a:lnTo>
                <a:lnTo>
                  <a:pt x="3577819" y="2618042"/>
                </a:lnTo>
                <a:lnTo>
                  <a:pt x="3560674" y="2618042"/>
                </a:lnTo>
                <a:lnTo>
                  <a:pt x="3560674" y="2635187"/>
                </a:lnTo>
                <a:lnTo>
                  <a:pt x="3577819" y="2635187"/>
                </a:lnTo>
                <a:lnTo>
                  <a:pt x="3577819" y="2652332"/>
                </a:lnTo>
                <a:lnTo>
                  <a:pt x="3594964" y="2652332"/>
                </a:lnTo>
                <a:lnTo>
                  <a:pt x="3594964" y="2635187"/>
                </a:lnTo>
                <a:lnTo>
                  <a:pt x="3612109" y="2635187"/>
                </a:lnTo>
                <a:lnTo>
                  <a:pt x="3612109" y="2618042"/>
                </a:lnTo>
                <a:lnTo>
                  <a:pt x="3594964" y="2618042"/>
                </a:lnTo>
                <a:lnTo>
                  <a:pt x="3594964" y="2600897"/>
                </a:lnTo>
                <a:close/>
                <a:moveTo>
                  <a:pt x="3664229" y="1913039"/>
                </a:moveTo>
                <a:lnTo>
                  <a:pt x="3645713" y="1913039"/>
                </a:lnTo>
                <a:lnTo>
                  <a:pt x="3645713" y="1931556"/>
                </a:lnTo>
                <a:lnTo>
                  <a:pt x="3627196" y="1931556"/>
                </a:lnTo>
                <a:lnTo>
                  <a:pt x="3627196" y="1950072"/>
                </a:lnTo>
                <a:lnTo>
                  <a:pt x="3645713" y="1950072"/>
                </a:lnTo>
                <a:lnTo>
                  <a:pt x="3645713" y="1968589"/>
                </a:lnTo>
                <a:lnTo>
                  <a:pt x="3664229" y="1968589"/>
                </a:lnTo>
                <a:lnTo>
                  <a:pt x="3664229" y="1950072"/>
                </a:lnTo>
                <a:lnTo>
                  <a:pt x="3682746" y="1950072"/>
                </a:lnTo>
                <a:lnTo>
                  <a:pt x="3682746" y="1931556"/>
                </a:lnTo>
                <a:lnTo>
                  <a:pt x="3664229" y="1931556"/>
                </a:lnTo>
                <a:lnTo>
                  <a:pt x="3664229" y="1913039"/>
                </a:lnTo>
                <a:close/>
                <a:moveTo>
                  <a:pt x="3663887" y="2188045"/>
                </a:moveTo>
                <a:lnTo>
                  <a:pt x="3646056" y="2188045"/>
                </a:lnTo>
                <a:lnTo>
                  <a:pt x="3646056" y="2206219"/>
                </a:lnTo>
                <a:lnTo>
                  <a:pt x="3627882" y="2206219"/>
                </a:lnTo>
                <a:lnTo>
                  <a:pt x="3627882" y="2224049"/>
                </a:lnTo>
                <a:lnTo>
                  <a:pt x="3646056" y="2224049"/>
                </a:lnTo>
                <a:lnTo>
                  <a:pt x="3646056" y="2242223"/>
                </a:lnTo>
                <a:lnTo>
                  <a:pt x="3663887" y="2242223"/>
                </a:lnTo>
                <a:lnTo>
                  <a:pt x="3663887" y="2224049"/>
                </a:lnTo>
                <a:lnTo>
                  <a:pt x="3682060" y="2224049"/>
                </a:lnTo>
                <a:lnTo>
                  <a:pt x="3682060" y="2206219"/>
                </a:lnTo>
                <a:lnTo>
                  <a:pt x="3663887" y="2206219"/>
                </a:lnTo>
                <a:lnTo>
                  <a:pt x="3663887" y="2188045"/>
                </a:lnTo>
                <a:close/>
                <a:moveTo>
                  <a:pt x="3661829" y="2742857"/>
                </a:moveTo>
                <a:lnTo>
                  <a:pt x="3648113" y="2742857"/>
                </a:lnTo>
                <a:lnTo>
                  <a:pt x="3648113" y="2756916"/>
                </a:lnTo>
                <a:lnTo>
                  <a:pt x="3634054" y="2756916"/>
                </a:lnTo>
                <a:lnTo>
                  <a:pt x="3634054" y="2770632"/>
                </a:lnTo>
                <a:lnTo>
                  <a:pt x="3648113" y="2770632"/>
                </a:lnTo>
                <a:lnTo>
                  <a:pt x="3648113" y="2784691"/>
                </a:lnTo>
                <a:lnTo>
                  <a:pt x="3661829" y="2784691"/>
                </a:lnTo>
                <a:lnTo>
                  <a:pt x="3661829" y="2770632"/>
                </a:lnTo>
                <a:lnTo>
                  <a:pt x="3675888" y="2770632"/>
                </a:lnTo>
                <a:lnTo>
                  <a:pt x="3675888" y="2756916"/>
                </a:lnTo>
                <a:lnTo>
                  <a:pt x="3661829" y="2756916"/>
                </a:lnTo>
                <a:lnTo>
                  <a:pt x="3661829" y="2742857"/>
                </a:lnTo>
                <a:close/>
                <a:moveTo>
                  <a:pt x="3663201" y="2464422"/>
                </a:moveTo>
                <a:lnTo>
                  <a:pt x="3646742" y="2464422"/>
                </a:lnTo>
                <a:lnTo>
                  <a:pt x="3646742" y="2481224"/>
                </a:lnTo>
                <a:lnTo>
                  <a:pt x="3629939" y="2481224"/>
                </a:lnTo>
                <a:lnTo>
                  <a:pt x="3629939" y="2497684"/>
                </a:lnTo>
                <a:lnTo>
                  <a:pt x="3646742" y="2497684"/>
                </a:lnTo>
                <a:lnTo>
                  <a:pt x="3646742" y="2514486"/>
                </a:lnTo>
                <a:lnTo>
                  <a:pt x="3663201" y="2514486"/>
                </a:lnTo>
                <a:lnTo>
                  <a:pt x="3663201" y="2497684"/>
                </a:lnTo>
                <a:lnTo>
                  <a:pt x="3680003" y="2497684"/>
                </a:lnTo>
                <a:lnTo>
                  <a:pt x="3680003" y="2481224"/>
                </a:lnTo>
                <a:lnTo>
                  <a:pt x="3663201" y="2481224"/>
                </a:lnTo>
                <a:lnTo>
                  <a:pt x="3663201" y="2464422"/>
                </a:lnTo>
                <a:close/>
                <a:moveTo>
                  <a:pt x="3528784" y="1907896"/>
                </a:moveTo>
                <a:lnTo>
                  <a:pt x="3506839" y="1907896"/>
                </a:lnTo>
                <a:lnTo>
                  <a:pt x="3506839" y="1929841"/>
                </a:lnTo>
                <a:lnTo>
                  <a:pt x="3484893" y="1929841"/>
                </a:lnTo>
                <a:lnTo>
                  <a:pt x="3484893" y="1951787"/>
                </a:lnTo>
                <a:lnTo>
                  <a:pt x="3506839" y="1951787"/>
                </a:lnTo>
                <a:lnTo>
                  <a:pt x="3506839" y="1973732"/>
                </a:lnTo>
                <a:lnTo>
                  <a:pt x="3528784" y="1973732"/>
                </a:lnTo>
                <a:lnTo>
                  <a:pt x="3528784" y="1951787"/>
                </a:lnTo>
                <a:lnTo>
                  <a:pt x="3550730" y="1951787"/>
                </a:lnTo>
                <a:lnTo>
                  <a:pt x="3550730" y="1929841"/>
                </a:lnTo>
                <a:lnTo>
                  <a:pt x="3528784" y="1929841"/>
                </a:lnTo>
                <a:lnTo>
                  <a:pt x="3528784" y="1907896"/>
                </a:lnTo>
                <a:close/>
                <a:moveTo>
                  <a:pt x="2362924" y="3416313"/>
                </a:moveTo>
                <a:lnTo>
                  <a:pt x="2340979" y="3416313"/>
                </a:lnTo>
                <a:lnTo>
                  <a:pt x="2340979" y="3438601"/>
                </a:lnTo>
                <a:lnTo>
                  <a:pt x="2318690" y="3438601"/>
                </a:lnTo>
                <a:lnTo>
                  <a:pt x="2318690" y="3460547"/>
                </a:lnTo>
                <a:lnTo>
                  <a:pt x="2340979" y="3460547"/>
                </a:lnTo>
                <a:lnTo>
                  <a:pt x="2340979" y="3482835"/>
                </a:lnTo>
                <a:lnTo>
                  <a:pt x="2362924" y="3482835"/>
                </a:lnTo>
                <a:lnTo>
                  <a:pt x="2362924" y="3460547"/>
                </a:lnTo>
                <a:lnTo>
                  <a:pt x="2385212" y="3460547"/>
                </a:lnTo>
                <a:lnTo>
                  <a:pt x="2385212" y="3438601"/>
                </a:lnTo>
                <a:lnTo>
                  <a:pt x="2362924" y="3438601"/>
                </a:lnTo>
                <a:lnTo>
                  <a:pt x="2362924" y="3416313"/>
                </a:lnTo>
                <a:close/>
                <a:moveTo>
                  <a:pt x="2426704" y="3842880"/>
                </a:moveTo>
                <a:lnTo>
                  <a:pt x="2414359" y="3842880"/>
                </a:lnTo>
                <a:lnTo>
                  <a:pt x="2414359" y="3854882"/>
                </a:lnTo>
                <a:lnTo>
                  <a:pt x="2402357" y="3854882"/>
                </a:lnTo>
                <a:lnTo>
                  <a:pt x="2402357" y="3867226"/>
                </a:lnTo>
                <a:lnTo>
                  <a:pt x="2414359" y="3867226"/>
                </a:lnTo>
                <a:lnTo>
                  <a:pt x="2414359" y="3879228"/>
                </a:lnTo>
                <a:lnTo>
                  <a:pt x="2426704" y="3879228"/>
                </a:lnTo>
                <a:lnTo>
                  <a:pt x="2426704" y="3867226"/>
                </a:lnTo>
                <a:lnTo>
                  <a:pt x="2438705" y="3867226"/>
                </a:lnTo>
                <a:lnTo>
                  <a:pt x="2438705" y="3854882"/>
                </a:lnTo>
                <a:lnTo>
                  <a:pt x="2426704" y="3854882"/>
                </a:lnTo>
                <a:lnTo>
                  <a:pt x="2426704" y="3842880"/>
                </a:lnTo>
                <a:close/>
                <a:moveTo>
                  <a:pt x="2289886" y="3841852"/>
                </a:moveTo>
                <a:lnTo>
                  <a:pt x="2276856" y="3841852"/>
                </a:lnTo>
                <a:lnTo>
                  <a:pt x="2276856" y="3854539"/>
                </a:lnTo>
                <a:lnTo>
                  <a:pt x="2264169" y="3854539"/>
                </a:lnTo>
                <a:lnTo>
                  <a:pt x="2264169" y="3867569"/>
                </a:lnTo>
                <a:lnTo>
                  <a:pt x="2276856" y="3867569"/>
                </a:lnTo>
                <a:lnTo>
                  <a:pt x="2276856" y="3880256"/>
                </a:lnTo>
                <a:lnTo>
                  <a:pt x="2289886" y="3880256"/>
                </a:lnTo>
                <a:lnTo>
                  <a:pt x="2289886" y="3867569"/>
                </a:lnTo>
                <a:lnTo>
                  <a:pt x="2302574" y="3867569"/>
                </a:lnTo>
                <a:lnTo>
                  <a:pt x="2302574" y="3854539"/>
                </a:lnTo>
                <a:lnTo>
                  <a:pt x="2289886" y="3854539"/>
                </a:lnTo>
                <a:lnTo>
                  <a:pt x="2289886" y="3841852"/>
                </a:lnTo>
                <a:close/>
                <a:moveTo>
                  <a:pt x="3185884" y="2867673"/>
                </a:moveTo>
                <a:lnTo>
                  <a:pt x="3163939" y="2867673"/>
                </a:lnTo>
                <a:lnTo>
                  <a:pt x="3163939" y="2889961"/>
                </a:lnTo>
                <a:lnTo>
                  <a:pt x="3141650" y="2889961"/>
                </a:lnTo>
                <a:lnTo>
                  <a:pt x="3141650" y="2911907"/>
                </a:lnTo>
                <a:lnTo>
                  <a:pt x="3163939" y="2911907"/>
                </a:lnTo>
                <a:lnTo>
                  <a:pt x="3163939" y="2934195"/>
                </a:lnTo>
                <a:lnTo>
                  <a:pt x="3185884" y="2934195"/>
                </a:lnTo>
                <a:lnTo>
                  <a:pt x="3185884" y="2911907"/>
                </a:lnTo>
                <a:lnTo>
                  <a:pt x="3208172" y="2911907"/>
                </a:lnTo>
                <a:lnTo>
                  <a:pt x="3208172" y="2889961"/>
                </a:lnTo>
                <a:lnTo>
                  <a:pt x="3185884" y="2889961"/>
                </a:lnTo>
                <a:lnTo>
                  <a:pt x="3185884" y="2867673"/>
                </a:lnTo>
                <a:close/>
                <a:moveTo>
                  <a:pt x="2359838" y="3700234"/>
                </a:moveTo>
                <a:lnTo>
                  <a:pt x="2344064" y="3700234"/>
                </a:lnTo>
                <a:lnTo>
                  <a:pt x="2344064" y="3716007"/>
                </a:lnTo>
                <a:lnTo>
                  <a:pt x="2328291" y="3716007"/>
                </a:lnTo>
                <a:lnTo>
                  <a:pt x="2328291" y="3731781"/>
                </a:lnTo>
                <a:lnTo>
                  <a:pt x="2344064" y="3731781"/>
                </a:lnTo>
                <a:lnTo>
                  <a:pt x="2344064" y="3747554"/>
                </a:lnTo>
                <a:lnTo>
                  <a:pt x="2359838" y="3747554"/>
                </a:lnTo>
                <a:lnTo>
                  <a:pt x="2359838" y="3731781"/>
                </a:lnTo>
                <a:lnTo>
                  <a:pt x="2375611" y="3731781"/>
                </a:lnTo>
                <a:lnTo>
                  <a:pt x="2375611" y="3716007"/>
                </a:lnTo>
                <a:lnTo>
                  <a:pt x="2359838" y="3716007"/>
                </a:lnTo>
                <a:lnTo>
                  <a:pt x="2359838" y="3700234"/>
                </a:lnTo>
                <a:close/>
                <a:moveTo>
                  <a:pt x="2292973" y="3557588"/>
                </a:moveTo>
                <a:lnTo>
                  <a:pt x="2273770" y="3557588"/>
                </a:lnTo>
                <a:lnTo>
                  <a:pt x="2273770" y="3577133"/>
                </a:lnTo>
                <a:lnTo>
                  <a:pt x="2254225" y="3577133"/>
                </a:lnTo>
                <a:lnTo>
                  <a:pt x="2254225" y="3596335"/>
                </a:lnTo>
                <a:lnTo>
                  <a:pt x="2273770" y="3596335"/>
                </a:lnTo>
                <a:lnTo>
                  <a:pt x="2273770" y="3615881"/>
                </a:lnTo>
                <a:lnTo>
                  <a:pt x="2292973" y="3615881"/>
                </a:lnTo>
                <a:lnTo>
                  <a:pt x="2292973" y="3596335"/>
                </a:lnTo>
                <a:lnTo>
                  <a:pt x="2312518" y="3596335"/>
                </a:lnTo>
                <a:lnTo>
                  <a:pt x="2312518" y="3577133"/>
                </a:lnTo>
                <a:lnTo>
                  <a:pt x="2292973" y="3577133"/>
                </a:lnTo>
                <a:lnTo>
                  <a:pt x="2292973" y="3557588"/>
                </a:lnTo>
                <a:close/>
                <a:moveTo>
                  <a:pt x="2566607" y="3560331"/>
                </a:moveTo>
                <a:lnTo>
                  <a:pt x="2548776" y="3560331"/>
                </a:lnTo>
                <a:lnTo>
                  <a:pt x="2548776" y="3577819"/>
                </a:lnTo>
                <a:lnTo>
                  <a:pt x="2531288" y="3577819"/>
                </a:lnTo>
                <a:lnTo>
                  <a:pt x="2531288" y="3595649"/>
                </a:lnTo>
                <a:lnTo>
                  <a:pt x="2548776" y="3595649"/>
                </a:lnTo>
                <a:lnTo>
                  <a:pt x="2548776" y="3613137"/>
                </a:lnTo>
                <a:lnTo>
                  <a:pt x="2566607" y="3613137"/>
                </a:lnTo>
                <a:lnTo>
                  <a:pt x="2566607" y="3595649"/>
                </a:lnTo>
                <a:lnTo>
                  <a:pt x="2584094" y="3595649"/>
                </a:lnTo>
                <a:lnTo>
                  <a:pt x="2584094" y="3577819"/>
                </a:lnTo>
                <a:lnTo>
                  <a:pt x="2566607" y="3577819"/>
                </a:lnTo>
                <a:lnTo>
                  <a:pt x="2566607" y="3560331"/>
                </a:lnTo>
                <a:close/>
                <a:moveTo>
                  <a:pt x="2569350" y="3277438"/>
                </a:moveTo>
                <a:lnTo>
                  <a:pt x="2546033" y="3277438"/>
                </a:lnTo>
                <a:lnTo>
                  <a:pt x="2546033" y="3300755"/>
                </a:lnTo>
                <a:lnTo>
                  <a:pt x="2522716" y="3300755"/>
                </a:lnTo>
                <a:lnTo>
                  <a:pt x="2522716" y="3324073"/>
                </a:lnTo>
                <a:lnTo>
                  <a:pt x="2546033" y="3324073"/>
                </a:lnTo>
                <a:lnTo>
                  <a:pt x="2546033" y="3347390"/>
                </a:lnTo>
                <a:lnTo>
                  <a:pt x="2569350" y="3347390"/>
                </a:lnTo>
                <a:lnTo>
                  <a:pt x="2569350" y="3324073"/>
                </a:lnTo>
                <a:lnTo>
                  <a:pt x="2592667" y="3324073"/>
                </a:lnTo>
                <a:lnTo>
                  <a:pt x="2592667" y="3300755"/>
                </a:lnTo>
                <a:lnTo>
                  <a:pt x="2569350" y="3300755"/>
                </a:lnTo>
                <a:lnTo>
                  <a:pt x="2569350" y="3277438"/>
                </a:lnTo>
                <a:close/>
                <a:moveTo>
                  <a:pt x="2496655" y="3701263"/>
                </a:moveTo>
                <a:lnTo>
                  <a:pt x="2481568" y="3701263"/>
                </a:lnTo>
                <a:lnTo>
                  <a:pt x="2481568" y="3716350"/>
                </a:lnTo>
                <a:lnTo>
                  <a:pt x="2466480" y="3716350"/>
                </a:lnTo>
                <a:lnTo>
                  <a:pt x="2466480" y="3731438"/>
                </a:lnTo>
                <a:lnTo>
                  <a:pt x="2481568" y="3731438"/>
                </a:lnTo>
                <a:lnTo>
                  <a:pt x="2481568" y="3746525"/>
                </a:lnTo>
                <a:lnTo>
                  <a:pt x="2496655" y="3746525"/>
                </a:lnTo>
                <a:lnTo>
                  <a:pt x="2496655" y="3731438"/>
                </a:lnTo>
                <a:lnTo>
                  <a:pt x="2511743" y="3731438"/>
                </a:lnTo>
                <a:lnTo>
                  <a:pt x="2511743" y="3716350"/>
                </a:lnTo>
                <a:lnTo>
                  <a:pt x="2496655" y="3716350"/>
                </a:lnTo>
                <a:lnTo>
                  <a:pt x="2496655" y="3701263"/>
                </a:lnTo>
                <a:close/>
                <a:moveTo>
                  <a:pt x="2499741" y="3417684"/>
                </a:moveTo>
                <a:lnTo>
                  <a:pt x="2478481" y="3417684"/>
                </a:lnTo>
                <a:lnTo>
                  <a:pt x="2478481" y="3438944"/>
                </a:lnTo>
                <a:lnTo>
                  <a:pt x="2457221" y="3438944"/>
                </a:lnTo>
                <a:lnTo>
                  <a:pt x="2457221" y="3460204"/>
                </a:lnTo>
                <a:lnTo>
                  <a:pt x="2478481" y="3460204"/>
                </a:lnTo>
                <a:lnTo>
                  <a:pt x="2478481" y="3481464"/>
                </a:lnTo>
                <a:lnTo>
                  <a:pt x="2499741" y="3481464"/>
                </a:lnTo>
                <a:lnTo>
                  <a:pt x="2499741" y="3460204"/>
                </a:lnTo>
                <a:lnTo>
                  <a:pt x="2521001" y="3460204"/>
                </a:lnTo>
                <a:lnTo>
                  <a:pt x="2521001" y="3438944"/>
                </a:lnTo>
                <a:lnTo>
                  <a:pt x="2499741" y="3438944"/>
                </a:lnTo>
                <a:lnTo>
                  <a:pt x="2499741" y="3417684"/>
                </a:lnTo>
                <a:close/>
                <a:moveTo>
                  <a:pt x="1952130" y="3414598"/>
                </a:moveTo>
                <a:lnTo>
                  <a:pt x="1928812" y="3414598"/>
                </a:lnTo>
                <a:lnTo>
                  <a:pt x="1928812" y="3437915"/>
                </a:lnTo>
                <a:lnTo>
                  <a:pt x="1905495" y="3437915"/>
                </a:lnTo>
                <a:lnTo>
                  <a:pt x="1905495" y="3461233"/>
                </a:lnTo>
                <a:lnTo>
                  <a:pt x="1928812" y="3461233"/>
                </a:lnTo>
                <a:lnTo>
                  <a:pt x="1928812" y="3484550"/>
                </a:lnTo>
                <a:lnTo>
                  <a:pt x="1952130" y="3484550"/>
                </a:lnTo>
                <a:lnTo>
                  <a:pt x="1952130" y="3461233"/>
                </a:lnTo>
                <a:lnTo>
                  <a:pt x="1975447" y="3461233"/>
                </a:lnTo>
                <a:lnTo>
                  <a:pt x="1975447" y="3437915"/>
                </a:lnTo>
                <a:lnTo>
                  <a:pt x="1952130" y="3437915"/>
                </a:lnTo>
                <a:lnTo>
                  <a:pt x="1952130" y="3414598"/>
                </a:lnTo>
                <a:close/>
                <a:moveTo>
                  <a:pt x="2019338" y="3556216"/>
                </a:moveTo>
                <a:lnTo>
                  <a:pt x="1998764" y="3556216"/>
                </a:lnTo>
                <a:lnTo>
                  <a:pt x="1998764" y="3576447"/>
                </a:lnTo>
                <a:lnTo>
                  <a:pt x="1978533" y="3576447"/>
                </a:lnTo>
                <a:lnTo>
                  <a:pt x="1978533" y="3597021"/>
                </a:lnTo>
                <a:lnTo>
                  <a:pt x="1998764" y="3597021"/>
                </a:lnTo>
                <a:lnTo>
                  <a:pt x="1998764" y="3617252"/>
                </a:lnTo>
                <a:lnTo>
                  <a:pt x="2019338" y="3617252"/>
                </a:lnTo>
                <a:lnTo>
                  <a:pt x="2019338" y="3597021"/>
                </a:lnTo>
                <a:lnTo>
                  <a:pt x="2039569" y="3597021"/>
                </a:lnTo>
                <a:lnTo>
                  <a:pt x="2039569" y="3576447"/>
                </a:lnTo>
                <a:lnTo>
                  <a:pt x="2019338" y="3576447"/>
                </a:lnTo>
                <a:lnTo>
                  <a:pt x="2019338" y="3556216"/>
                </a:lnTo>
                <a:close/>
                <a:moveTo>
                  <a:pt x="2015909" y="3840823"/>
                </a:moveTo>
                <a:lnTo>
                  <a:pt x="2002193" y="3840823"/>
                </a:lnTo>
                <a:lnTo>
                  <a:pt x="2002193" y="3854196"/>
                </a:lnTo>
                <a:lnTo>
                  <a:pt x="1988820" y="3854196"/>
                </a:lnTo>
                <a:lnTo>
                  <a:pt x="1988820" y="3867912"/>
                </a:lnTo>
                <a:lnTo>
                  <a:pt x="2002193" y="3867912"/>
                </a:lnTo>
                <a:lnTo>
                  <a:pt x="2002193" y="3881285"/>
                </a:lnTo>
                <a:lnTo>
                  <a:pt x="2015909" y="3881285"/>
                </a:lnTo>
                <a:lnTo>
                  <a:pt x="2015909" y="3867912"/>
                </a:lnTo>
                <a:lnTo>
                  <a:pt x="2029282" y="3867912"/>
                </a:lnTo>
                <a:lnTo>
                  <a:pt x="2029282" y="3854196"/>
                </a:lnTo>
                <a:lnTo>
                  <a:pt x="2015909" y="3854196"/>
                </a:lnTo>
                <a:lnTo>
                  <a:pt x="2015909" y="3840823"/>
                </a:lnTo>
                <a:close/>
                <a:moveTo>
                  <a:pt x="2086204" y="3698519"/>
                </a:moveTo>
                <a:lnTo>
                  <a:pt x="2069059" y="3698519"/>
                </a:lnTo>
                <a:lnTo>
                  <a:pt x="2069059" y="3715322"/>
                </a:lnTo>
                <a:lnTo>
                  <a:pt x="2052256" y="3715322"/>
                </a:lnTo>
                <a:lnTo>
                  <a:pt x="2052256" y="3732467"/>
                </a:lnTo>
                <a:lnTo>
                  <a:pt x="2069059" y="3732467"/>
                </a:lnTo>
                <a:lnTo>
                  <a:pt x="2069059" y="3749269"/>
                </a:lnTo>
                <a:lnTo>
                  <a:pt x="2086204" y="3749269"/>
                </a:lnTo>
                <a:lnTo>
                  <a:pt x="2086204" y="3732467"/>
                </a:lnTo>
                <a:lnTo>
                  <a:pt x="2103006" y="3732467"/>
                </a:lnTo>
                <a:lnTo>
                  <a:pt x="2103006" y="3715322"/>
                </a:lnTo>
                <a:lnTo>
                  <a:pt x="2086204" y="3715322"/>
                </a:lnTo>
                <a:lnTo>
                  <a:pt x="2086204" y="3698519"/>
                </a:lnTo>
                <a:close/>
                <a:moveTo>
                  <a:pt x="2633129" y="3703320"/>
                </a:moveTo>
                <a:lnTo>
                  <a:pt x="2619413" y="3703320"/>
                </a:lnTo>
                <a:lnTo>
                  <a:pt x="2619413" y="3717036"/>
                </a:lnTo>
                <a:lnTo>
                  <a:pt x="2605697" y="3717036"/>
                </a:lnTo>
                <a:lnTo>
                  <a:pt x="2605697" y="3730752"/>
                </a:lnTo>
                <a:lnTo>
                  <a:pt x="2619413" y="3730752"/>
                </a:lnTo>
                <a:lnTo>
                  <a:pt x="2619413" y="3744468"/>
                </a:lnTo>
                <a:lnTo>
                  <a:pt x="2633129" y="3744468"/>
                </a:lnTo>
                <a:lnTo>
                  <a:pt x="2633129" y="3730752"/>
                </a:lnTo>
                <a:lnTo>
                  <a:pt x="2646845" y="3730752"/>
                </a:lnTo>
                <a:lnTo>
                  <a:pt x="2646845" y="3717036"/>
                </a:lnTo>
                <a:lnTo>
                  <a:pt x="2633129" y="3717036"/>
                </a:lnTo>
                <a:lnTo>
                  <a:pt x="2633129" y="3703320"/>
                </a:lnTo>
                <a:close/>
                <a:moveTo>
                  <a:pt x="2156155" y="3556559"/>
                </a:moveTo>
                <a:lnTo>
                  <a:pt x="2136267" y="3556559"/>
                </a:lnTo>
                <a:lnTo>
                  <a:pt x="2136267" y="3576790"/>
                </a:lnTo>
                <a:lnTo>
                  <a:pt x="2116036" y="3576790"/>
                </a:lnTo>
                <a:lnTo>
                  <a:pt x="2116036" y="3596678"/>
                </a:lnTo>
                <a:lnTo>
                  <a:pt x="2136267" y="3596678"/>
                </a:lnTo>
                <a:lnTo>
                  <a:pt x="2136267" y="3616909"/>
                </a:lnTo>
                <a:lnTo>
                  <a:pt x="2156155" y="3616909"/>
                </a:lnTo>
                <a:lnTo>
                  <a:pt x="2156155" y="3596678"/>
                </a:lnTo>
                <a:lnTo>
                  <a:pt x="2176387" y="3596678"/>
                </a:lnTo>
                <a:lnTo>
                  <a:pt x="2176387" y="3576790"/>
                </a:lnTo>
                <a:lnTo>
                  <a:pt x="2156155" y="3576790"/>
                </a:lnTo>
                <a:lnTo>
                  <a:pt x="2156155" y="3556559"/>
                </a:lnTo>
                <a:close/>
                <a:moveTo>
                  <a:pt x="2223021" y="3699205"/>
                </a:moveTo>
                <a:lnTo>
                  <a:pt x="2206562" y="3699205"/>
                </a:lnTo>
                <a:lnTo>
                  <a:pt x="2206562" y="3715664"/>
                </a:lnTo>
                <a:lnTo>
                  <a:pt x="2190103" y="3715664"/>
                </a:lnTo>
                <a:lnTo>
                  <a:pt x="2190103" y="3732124"/>
                </a:lnTo>
                <a:lnTo>
                  <a:pt x="2206562" y="3732124"/>
                </a:lnTo>
                <a:lnTo>
                  <a:pt x="2206562" y="3748583"/>
                </a:lnTo>
                <a:lnTo>
                  <a:pt x="2223021" y="3748583"/>
                </a:lnTo>
                <a:lnTo>
                  <a:pt x="2223021" y="3732124"/>
                </a:lnTo>
                <a:lnTo>
                  <a:pt x="2239480" y="3732124"/>
                </a:lnTo>
                <a:lnTo>
                  <a:pt x="2239480" y="3715664"/>
                </a:lnTo>
                <a:lnTo>
                  <a:pt x="2223021" y="3715664"/>
                </a:lnTo>
                <a:lnTo>
                  <a:pt x="2223021" y="3699205"/>
                </a:lnTo>
                <a:close/>
                <a:moveTo>
                  <a:pt x="2089290" y="3414598"/>
                </a:moveTo>
                <a:lnTo>
                  <a:pt x="2065972" y="3414598"/>
                </a:lnTo>
                <a:lnTo>
                  <a:pt x="2065972" y="3437915"/>
                </a:lnTo>
                <a:lnTo>
                  <a:pt x="2042656" y="3437915"/>
                </a:lnTo>
                <a:lnTo>
                  <a:pt x="2042656" y="3461233"/>
                </a:lnTo>
                <a:lnTo>
                  <a:pt x="2065972" y="3461233"/>
                </a:lnTo>
                <a:lnTo>
                  <a:pt x="2065972" y="3484550"/>
                </a:lnTo>
                <a:lnTo>
                  <a:pt x="2089290" y="3484550"/>
                </a:lnTo>
                <a:lnTo>
                  <a:pt x="2089290" y="3461233"/>
                </a:lnTo>
                <a:lnTo>
                  <a:pt x="2112607" y="3461233"/>
                </a:lnTo>
                <a:lnTo>
                  <a:pt x="2112607" y="3437915"/>
                </a:lnTo>
                <a:lnTo>
                  <a:pt x="2089290" y="3437915"/>
                </a:lnTo>
                <a:lnTo>
                  <a:pt x="2089290" y="3414598"/>
                </a:lnTo>
                <a:close/>
                <a:moveTo>
                  <a:pt x="2226107" y="3415627"/>
                </a:moveTo>
                <a:lnTo>
                  <a:pt x="2203475" y="3415627"/>
                </a:lnTo>
                <a:lnTo>
                  <a:pt x="2203475" y="3438258"/>
                </a:lnTo>
                <a:lnTo>
                  <a:pt x="2180844" y="3438258"/>
                </a:lnTo>
                <a:lnTo>
                  <a:pt x="2180844" y="3460890"/>
                </a:lnTo>
                <a:lnTo>
                  <a:pt x="2203475" y="3460890"/>
                </a:lnTo>
                <a:lnTo>
                  <a:pt x="2203475" y="3483521"/>
                </a:lnTo>
                <a:lnTo>
                  <a:pt x="2226107" y="3483521"/>
                </a:lnTo>
                <a:lnTo>
                  <a:pt x="2226107" y="3460890"/>
                </a:lnTo>
                <a:lnTo>
                  <a:pt x="2248738" y="3460890"/>
                </a:lnTo>
                <a:lnTo>
                  <a:pt x="2248738" y="3438258"/>
                </a:lnTo>
                <a:lnTo>
                  <a:pt x="2226107" y="3438258"/>
                </a:lnTo>
                <a:lnTo>
                  <a:pt x="2226107" y="3415627"/>
                </a:lnTo>
                <a:close/>
                <a:moveTo>
                  <a:pt x="2153069" y="3840823"/>
                </a:moveTo>
                <a:lnTo>
                  <a:pt x="2139353" y="3840823"/>
                </a:lnTo>
                <a:lnTo>
                  <a:pt x="2139353" y="3854196"/>
                </a:lnTo>
                <a:lnTo>
                  <a:pt x="2125980" y="3854196"/>
                </a:lnTo>
                <a:lnTo>
                  <a:pt x="2125980" y="3867912"/>
                </a:lnTo>
                <a:lnTo>
                  <a:pt x="2139353" y="3867912"/>
                </a:lnTo>
                <a:lnTo>
                  <a:pt x="2139353" y="3881285"/>
                </a:lnTo>
                <a:lnTo>
                  <a:pt x="2153069" y="3881285"/>
                </a:lnTo>
                <a:lnTo>
                  <a:pt x="2153069" y="3867912"/>
                </a:lnTo>
                <a:lnTo>
                  <a:pt x="2166442" y="3867912"/>
                </a:lnTo>
                <a:lnTo>
                  <a:pt x="2166442" y="3854196"/>
                </a:lnTo>
                <a:lnTo>
                  <a:pt x="2153069" y="3854196"/>
                </a:lnTo>
                <a:lnTo>
                  <a:pt x="2153069" y="3840823"/>
                </a:lnTo>
                <a:close/>
                <a:moveTo>
                  <a:pt x="2429789" y="3558616"/>
                </a:moveTo>
                <a:lnTo>
                  <a:pt x="2411273" y="3558616"/>
                </a:lnTo>
                <a:lnTo>
                  <a:pt x="2411273" y="3577476"/>
                </a:lnTo>
                <a:lnTo>
                  <a:pt x="2392414" y="3577476"/>
                </a:lnTo>
                <a:lnTo>
                  <a:pt x="2392414" y="3595992"/>
                </a:lnTo>
                <a:lnTo>
                  <a:pt x="2411273" y="3595992"/>
                </a:lnTo>
                <a:lnTo>
                  <a:pt x="2411273" y="3614852"/>
                </a:lnTo>
                <a:lnTo>
                  <a:pt x="2429789" y="3614852"/>
                </a:lnTo>
                <a:lnTo>
                  <a:pt x="2429789" y="3595992"/>
                </a:lnTo>
                <a:lnTo>
                  <a:pt x="2448649" y="3595992"/>
                </a:lnTo>
                <a:lnTo>
                  <a:pt x="2448649" y="3577476"/>
                </a:lnTo>
                <a:lnTo>
                  <a:pt x="2429789" y="3577476"/>
                </a:lnTo>
                <a:lnTo>
                  <a:pt x="2429789" y="3558616"/>
                </a:lnTo>
                <a:close/>
                <a:moveTo>
                  <a:pt x="3048038" y="3144736"/>
                </a:moveTo>
                <a:lnTo>
                  <a:pt x="3027464" y="3144736"/>
                </a:lnTo>
                <a:lnTo>
                  <a:pt x="3027464" y="3164967"/>
                </a:lnTo>
                <a:lnTo>
                  <a:pt x="3007233" y="3164967"/>
                </a:lnTo>
                <a:lnTo>
                  <a:pt x="3007233" y="3185541"/>
                </a:lnTo>
                <a:lnTo>
                  <a:pt x="3027464" y="3185541"/>
                </a:lnTo>
                <a:lnTo>
                  <a:pt x="3027464" y="3205772"/>
                </a:lnTo>
                <a:lnTo>
                  <a:pt x="3048038" y="3205772"/>
                </a:lnTo>
                <a:lnTo>
                  <a:pt x="3048038" y="3185541"/>
                </a:lnTo>
                <a:lnTo>
                  <a:pt x="3068269" y="3185541"/>
                </a:lnTo>
                <a:lnTo>
                  <a:pt x="3068269" y="3164967"/>
                </a:lnTo>
                <a:lnTo>
                  <a:pt x="3048038" y="3164967"/>
                </a:lnTo>
                <a:lnTo>
                  <a:pt x="3048038" y="3144736"/>
                </a:lnTo>
                <a:close/>
                <a:moveTo>
                  <a:pt x="2980830" y="3003118"/>
                </a:moveTo>
                <a:lnTo>
                  <a:pt x="2957513" y="3003118"/>
                </a:lnTo>
                <a:lnTo>
                  <a:pt x="2957513" y="3026435"/>
                </a:lnTo>
                <a:lnTo>
                  <a:pt x="2934196" y="3026435"/>
                </a:lnTo>
                <a:lnTo>
                  <a:pt x="2934196" y="3049753"/>
                </a:lnTo>
                <a:lnTo>
                  <a:pt x="2957513" y="3049753"/>
                </a:lnTo>
                <a:lnTo>
                  <a:pt x="2957513" y="3073070"/>
                </a:lnTo>
                <a:lnTo>
                  <a:pt x="2980830" y="3073070"/>
                </a:lnTo>
                <a:lnTo>
                  <a:pt x="2980830" y="3049753"/>
                </a:lnTo>
                <a:lnTo>
                  <a:pt x="3004147" y="3049753"/>
                </a:lnTo>
                <a:lnTo>
                  <a:pt x="3004147" y="3026435"/>
                </a:lnTo>
                <a:lnTo>
                  <a:pt x="2980830" y="3026435"/>
                </a:lnTo>
                <a:lnTo>
                  <a:pt x="2980830" y="3003118"/>
                </a:lnTo>
                <a:close/>
                <a:moveTo>
                  <a:pt x="3045295" y="3426943"/>
                </a:moveTo>
                <a:lnTo>
                  <a:pt x="3030208" y="3426943"/>
                </a:lnTo>
                <a:lnTo>
                  <a:pt x="3030208" y="3442030"/>
                </a:lnTo>
                <a:lnTo>
                  <a:pt x="3015120" y="3442030"/>
                </a:lnTo>
                <a:lnTo>
                  <a:pt x="3015120" y="3457118"/>
                </a:lnTo>
                <a:lnTo>
                  <a:pt x="3030208" y="3457118"/>
                </a:lnTo>
                <a:lnTo>
                  <a:pt x="3030208" y="3472205"/>
                </a:lnTo>
                <a:lnTo>
                  <a:pt x="3045295" y="3472205"/>
                </a:lnTo>
                <a:lnTo>
                  <a:pt x="3045295" y="3457118"/>
                </a:lnTo>
                <a:lnTo>
                  <a:pt x="3060383" y="3457118"/>
                </a:lnTo>
                <a:lnTo>
                  <a:pt x="3060383" y="3442030"/>
                </a:lnTo>
                <a:lnTo>
                  <a:pt x="3045295" y="3442030"/>
                </a:lnTo>
                <a:lnTo>
                  <a:pt x="3045295" y="3426943"/>
                </a:lnTo>
                <a:close/>
                <a:moveTo>
                  <a:pt x="2636215" y="3419399"/>
                </a:moveTo>
                <a:lnTo>
                  <a:pt x="2616327" y="3419399"/>
                </a:lnTo>
                <a:lnTo>
                  <a:pt x="2616327" y="3439630"/>
                </a:lnTo>
                <a:lnTo>
                  <a:pt x="2596096" y="3439630"/>
                </a:lnTo>
                <a:lnTo>
                  <a:pt x="2596096" y="3459518"/>
                </a:lnTo>
                <a:lnTo>
                  <a:pt x="2616327" y="3459518"/>
                </a:lnTo>
                <a:lnTo>
                  <a:pt x="2616327" y="3479749"/>
                </a:lnTo>
                <a:lnTo>
                  <a:pt x="2636215" y="3479749"/>
                </a:lnTo>
                <a:lnTo>
                  <a:pt x="2636215" y="3459518"/>
                </a:lnTo>
                <a:lnTo>
                  <a:pt x="2656447" y="3459518"/>
                </a:lnTo>
                <a:lnTo>
                  <a:pt x="2656447" y="3439630"/>
                </a:lnTo>
                <a:lnTo>
                  <a:pt x="2636215" y="3439630"/>
                </a:lnTo>
                <a:lnTo>
                  <a:pt x="2636215" y="3419399"/>
                </a:lnTo>
                <a:close/>
                <a:moveTo>
                  <a:pt x="3114561" y="3287382"/>
                </a:moveTo>
                <a:lnTo>
                  <a:pt x="3098102" y="3287382"/>
                </a:lnTo>
                <a:lnTo>
                  <a:pt x="3098102" y="3304184"/>
                </a:lnTo>
                <a:lnTo>
                  <a:pt x="3081299" y="3304184"/>
                </a:lnTo>
                <a:lnTo>
                  <a:pt x="3081299" y="3320644"/>
                </a:lnTo>
                <a:lnTo>
                  <a:pt x="3098102" y="3320644"/>
                </a:lnTo>
                <a:lnTo>
                  <a:pt x="3098102" y="3337446"/>
                </a:lnTo>
                <a:lnTo>
                  <a:pt x="3114561" y="3337446"/>
                </a:lnTo>
                <a:lnTo>
                  <a:pt x="3114561" y="3320644"/>
                </a:lnTo>
                <a:lnTo>
                  <a:pt x="3131363" y="3320644"/>
                </a:lnTo>
                <a:lnTo>
                  <a:pt x="3131363" y="3304184"/>
                </a:lnTo>
                <a:lnTo>
                  <a:pt x="3114561" y="3304184"/>
                </a:lnTo>
                <a:lnTo>
                  <a:pt x="3114561" y="3287382"/>
                </a:lnTo>
                <a:close/>
                <a:moveTo>
                  <a:pt x="2975686" y="3567189"/>
                </a:moveTo>
                <a:lnTo>
                  <a:pt x="2962656" y="3567189"/>
                </a:lnTo>
                <a:lnTo>
                  <a:pt x="2962656" y="3580219"/>
                </a:lnTo>
                <a:lnTo>
                  <a:pt x="2949626" y="3580219"/>
                </a:lnTo>
                <a:lnTo>
                  <a:pt x="2949626" y="3593249"/>
                </a:lnTo>
                <a:lnTo>
                  <a:pt x="2962656" y="3593249"/>
                </a:lnTo>
                <a:lnTo>
                  <a:pt x="2962656" y="3606279"/>
                </a:lnTo>
                <a:lnTo>
                  <a:pt x="2975686" y="3606279"/>
                </a:lnTo>
                <a:lnTo>
                  <a:pt x="2975686" y="3593249"/>
                </a:lnTo>
                <a:lnTo>
                  <a:pt x="2988716" y="3593249"/>
                </a:lnTo>
                <a:lnTo>
                  <a:pt x="2988716" y="3580219"/>
                </a:lnTo>
                <a:lnTo>
                  <a:pt x="2975686" y="3580219"/>
                </a:lnTo>
                <a:lnTo>
                  <a:pt x="2975686" y="3567189"/>
                </a:lnTo>
                <a:close/>
                <a:moveTo>
                  <a:pt x="3183827" y="3148508"/>
                </a:moveTo>
                <a:lnTo>
                  <a:pt x="3165996" y="3148508"/>
                </a:lnTo>
                <a:lnTo>
                  <a:pt x="3165996" y="3166339"/>
                </a:lnTo>
                <a:lnTo>
                  <a:pt x="3148165" y="3166339"/>
                </a:lnTo>
                <a:lnTo>
                  <a:pt x="3148165" y="3184169"/>
                </a:lnTo>
                <a:lnTo>
                  <a:pt x="3165996" y="3184169"/>
                </a:lnTo>
                <a:lnTo>
                  <a:pt x="3165996" y="3202000"/>
                </a:lnTo>
                <a:lnTo>
                  <a:pt x="3183827" y="3202000"/>
                </a:lnTo>
                <a:lnTo>
                  <a:pt x="3183827" y="3184169"/>
                </a:lnTo>
                <a:lnTo>
                  <a:pt x="3201658" y="3184169"/>
                </a:lnTo>
                <a:lnTo>
                  <a:pt x="3201658" y="3166339"/>
                </a:lnTo>
                <a:lnTo>
                  <a:pt x="3183827" y="3166339"/>
                </a:lnTo>
                <a:lnTo>
                  <a:pt x="3183827" y="3148508"/>
                </a:lnTo>
                <a:close/>
                <a:moveTo>
                  <a:pt x="3181426" y="3430029"/>
                </a:moveTo>
                <a:lnTo>
                  <a:pt x="3168396" y="3430029"/>
                </a:lnTo>
                <a:lnTo>
                  <a:pt x="3168396" y="3443059"/>
                </a:lnTo>
                <a:lnTo>
                  <a:pt x="3155366" y="3443059"/>
                </a:lnTo>
                <a:lnTo>
                  <a:pt x="3155366" y="3456089"/>
                </a:lnTo>
                <a:lnTo>
                  <a:pt x="3168396" y="3456089"/>
                </a:lnTo>
                <a:lnTo>
                  <a:pt x="3168396" y="3469119"/>
                </a:lnTo>
                <a:lnTo>
                  <a:pt x="3181426" y="3469119"/>
                </a:lnTo>
                <a:lnTo>
                  <a:pt x="3181426" y="3456089"/>
                </a:lnTo>
                <a:lnTo>
                  <a:pt x="3194456" y="3456089"/>
                </a:lnTo>
                <a:lnTo>
                  <a:pt x="3194456" y="3443059"/>
                </a:lnTo>
                <a:lnTo>
                  <a:pt x="3181426" y="3443059"/>
                </a:lnTo>
                <a:lnTo>
                  <a:pt x="3181426" y="3430029"/>
                </a:lnTo>
                <a:close/>
                <a:moveTo>
                  <a:pt x="3116961" y="3006204"/>
                </a:moveTo>
                <a:lnTo>
                  <a:pt x="3095701" y="3006204"/>
                </a:lnTo>
                <a:lnTo>
                  <a:pt x="3095701" y="3027464"/>
                </a:lnTo>
                <a:lnTo>
                  <a:pt x="3074441" y="3027464"/>
                </a:lnTo>
                <a:lnTo>
                  <a:pt x="3074441" y="3048724"/>
                </a:lnTo>
                <a:lnTo>
                  <a:pt x="3095701" y="3048724"/>
                </a:lnTo>
                <a:lnTo>
                  <a:pt x="3095701" y="3069984"/>
                </a:lnTo>
                <a:lnTo>
                  <a:pt x="3116961" y="3069984"/>
                </a:lnTo>
                <a:lnTo>
                  <a:pt x="3116961" y="3048724"/>
                </a:lnTo>
                <a:lnTo>
                  <a:pt x="3138221" y="3048724"/>
                </a:lnTo>
                <a:lnTo>
                  <a:pt x="3138221" y="3027464"/>
                </a:lnTo>
                <a:lnTo>
                  <a:pt x="3116961" y="3027464"/>
                </a:lnTo>
                <a:lnTo>
                  <a:pt x="3116961" y="3006204"/>
                </a:lnTo>
                <a:close/>
                <a:moveTo>
                  <a:pt x="2978429" y="3284296"/>
                </a:moveTo>
                <a:lnTo>
                  <a:pt x="2959913" y="3284296"/>
                </a:lnTo>
                <a:lnTo>
                  <a:pt x="2959913" y="3303156"/>
                </a:lnTo>
                <a:lnTo>
                  <a:pt x="2941054" y="3303156"/>
                </a:lnTo>
                <a:lnTo>
                  <a:pt x="2941054" y="3321672"/>
                </a:lnTo>
                <a:lnTo>
                  <a:pt x="2959913" y="3321672"/>
                </a:lnTo>
                <a:lnTo>
                  <a:pt x="2959913" y="3340532"/>
                </a:lnTo>
                <a:lnTo>
                  <a:pt x="2978429" y="3340532"/>
                </a:lnTo>
                <a:lnTo>
                  <a:pt x="2978429" y="3321672"/>
                </a:lnTo>
                <a:lnTo>
                  <a:pt x="2997289" y="3321672"/>
                </a:lnTo>
                <a:lnTo>
                  <a:pt x="2997289" y="3303156"/>
                </a:lnTo>
                <a:lnTo>
                  <a:pt x="2978429" y="3303156"/>
                </a:lnTo>
                <a:lnTo>
                  <a:pt x="2978429" y="3284296"/>
                </a:lnTo>
                <a:close/>
                <a:moveTo>
                  <a:pt x="2772689" y="3421799"/>
                </a:moveTo>
                <a:lnTo>
                  <a:pt x="2754173" y="3421799"/>
                </a:lnTo>
                <a:lnTo>
                  <a:pt x="2754173" y="3440316"/>
                </a:lnTo>
                <a:lnTo>
                  <a:pt x="2735656" y="3440316"/>
                </a:lnTo>
                <a:lnTo>
                  <a:pt x="2735656" y="3458832"/>
                </a:lnTo>
                <a:lnTo>
                  <a:pt x="2754173" y="3458832"/>
                </a:lnTo>
                <a:lnTo>
                  <a:pt x="2754173" y="3477349"/>
                </a:lnTo>
                <a:lnTo>
                  <a:pt x="2772689" y="3477349"/>
                </a:lnTo>
                <a:lnTo>
                  <a:pt x="2772689" y="3458832"/>
                </a:lnTo>
                <a:lnTo>
                  <a:pt x="2791206" y="3458832"/>
                </a:lnTo>
                <a:lnTo>
                  <a:pt x="2791206" y="3440316"/>
                </a:lnTo>
                <a:lnTo>
                  <a:pt x="2772689" y="3440316"/>
                </a:lnTo>
                <a:lnTo>
                  <a:pt x="2772689" y="3421799"/>
                </a:lnTo>
                <a:close/>
                <a:moveTo>
                  <a:pt x="2705824" y="3279153"/>
                </a:moveTo>
                <a:lnTo>
                  <a:pt x="2683879" y="3279153"/>
                </a:lnTo>
                <a:lnTo>
                  <a:pt x="2683879" y="3301441"/>
                </a:lnTo>
                <a:lnTo>
                  <a:pt x="2661590" y="3301441"/>
                </a:lnTo>
                <a:lnTo>
                  <a:pt x="2661590" y="3323387"/>
                </a:lnTo>
                <a:lnTo>
                  <a:pt x="2683879" y="3323387"/>
                </a:lnTo>
                <a:lnTo>
                  <a:pt x="2683879" y="3345675"/>
                </a:lnTo>
                <a:lnTo>
                  <a:pt x="2705824" y="3345675"/>
                </a:lnTo>
                <a:lnTo>
                  <a:pt x="2705824" y="3323387"/>
                </a:lnTo>
                <a:lnTo>
                  <a:pt x="2728112" y="3323387"/>
                </a:lnTo>
                <a:lnTo>
                  <a:pt x="2728112" y="3301441"/>
                </a:lnTo>
                <a:lnTo>
                  <a:pt x="2705824" y="3301441"/>
                </a:lnTo>
                <a:lnTo>
                  <a:pt x="2705824" y="3279153"/>
                </a:lnTo>
                <a:close/>
                <a:moveTo>
                  <a:pt x="2769604" y="3705035"/>
                </a:moveTo>
                <a:lnTo>
                  <a:pt x="2757259" y="3705035"/>
                </a:lnTo>
                <a:lnTo>
                  <a:pt x="2757259" y="3717722"/>
                </a:lnTo>
                <a:lnTo>
                  <a:pt x="2744572" y="3717722"/>
                </a:lnTo>
                <a:lnTo>
                  <a:pt x="2744572" y="3730066"/>
                </a:lnTo>
                <a:lnTo>
                  <a:pt x="2757259" y="3730066"/>
                </a:lnTo>
                <a:lnTo>
                  <a:pt x="2757259" y="3742754"/>
                </a:lnTo>
                <a:lnTo>
                  <a:pt x="2769604" y="3742754"/>
                </a:lnTo>
                <a:lnTo>
                  <a:pt x="2769604" y="3730066"/>
                </a:lnTo>
                <a:lnTo>
                  <a:pt x="2782291" y="3730066"/>
                </a:lnTo>
                <a:lnTo>
                  <a:pt x="2782291" y="3717722"/>
                </a:lnTo>
                <a:lnTo>
                  <a:pt x="2769604" y="3717722"/>
                </a:lnTo>
                <a:lnTo>
                  <a:pt x="2769604" y="3705035"/>
                </a:lnTo>
                <a:close/>
                <a:moveTo>
                  <a:pt x="2911564" y="3141993"/>
                </a:moveTo>
                <a:lnTo>
                  <a:pt x="2889619" y="3141993"/>
                </a:lnTo>
                <a:lnTo>
                  <a:pt x="2889619" y="3164281"/>
                </a:lnTo>
                <a:lnTo>
                  <a:pt x="2867330" y="3164281"/>
                </a:lnTo>
                <a:lnTo>
                  <a:pt x="2867330" y="3186227"/>
                </a:lnTo>
                <a:lnTo>
                  <a:pt x="2889619" y="3186227"/>
                </a:lnTo>
                <a:lnTo>
                  <a:pt x="2889619" y="3208515"/>
                </a:lnTo>
                <a:lnTo>
                  <a:pt x="2911564" y="3208515"/>
                </a:lnTo>
                <a:lnTo>
                  <a:pt x="2911564" y="3186227"/>
                </a:lnTo>
                <a:lnTo>
                  <a:pt x="2933852" y="3186227"/>
                </a:lnTo>
                <a:lnTo>
                  <a:pt x="2933852" y="3164281"/>
                </a:lnTo>
                <a:lnTo>
                  <a:pt x="2911564" y="3164281"/>
                </a:lnTo>
                <a:lnTo>
                  <a:pt x="2911564" y="3141993"/>
                </a:lnTo>
                <a:close/>
                <a:moveTo>
                  <a:pt x="2703081" y="3562045"/>
                </a:moveTo>
                <a:lnTo>
                  <a:pt x="2686622" y="3562045"/>
                </a:lnTo>
                <a:lnTo>
                  <a:pt x="2686622" y="3578504"/>
                </a:lnTo>
                <a:lnTo>
                  <a:pt x="2670163" y="3578504"/>
                </a:lnTo>
                <a:lnTo>
                  <a:pt x="2670163" y="3594964"/>
                </a:lnTo>
                <a:lnTo>
                  <a:pt x="2686622" y="3594964"/>
                </a:lnTo>
                <a:lnTo>
                  <a:pt x="2686622" y="3611423"/>
                </a:lnTo>
                <a:lnTo>
                  <a:pt x="2703081" y="3611423"/>
                </a:lnTo>
                <a:lnTo>
                  <a:pt x="2703081" y="3594964"/>
                </a:lnTo>
                <a:lnTo>
                  <a:pt x="2719540" y="3594964"/>
                </a:lnTo>
                <a:lnTo>
                  <a:pt x="2719540" y="3578504"/>
                </a:lnTo>
                <a:lnTo>
                  <a:pt x="2703081" y="3578504"/>
                </a:lnTo>
                <a:lnTo>
                  <a:pt x="2703081" y="3562045"/>
                </a:lnTo>
                <a:close/>
                <a:moveTo>
                  <a:pt x="2909164" y="3424199"/>
                </a:moveTo>
                <a:lnTo>
                  <a:pt x="2892019" y="3424199"/>
                </a:lnTo>
                <a:lnTo>
                  <a:pt x="2892019" y="3441002"/>
                </a:lnTo>
                <a:lnTo>
                  <a:pt x="2875217" y="3441002"/>
                </a:lnTo>
                <a:lnTo>
                  <a:pt x="2875217" y="3458147"/>
                </a:lnTo>
                <a:lnTo>
                  <a:pt x="2892019" y="3458147"/>
                </a:lnTo>
                <a:lnTo>
                  <a:pt x="2892019" y="3474949"/>
                </a:lnTo>
                <a:lnTo>
                  <a:pt x="2909164" y="3474949"/>
                </a:lnTo>
                <a:lnTo>
                  <a:pt x="2909164" y="3458147"/>
                </a:lnTo>
                <a:lnTo>
                  <a:pt x="2925966" y="3458147"/>
                </a:lnTo>
                <a:lnTo>
                  <a:pt x="2925966" y="3441002"/>
                </a:lnTo>
                <a:lnTo>
                  <a:pt x="2909164" y="3441002"/>
                </a:lnTo>
                <a:lnTo>
                  <a:pt x="2909164" y="3424199"/>
                </a:lnTo>
                <a:close/>
                <a:moveTo>
                  <a:pt x="2842298" y="3281553"/>
                </a:moveTo>
                <a:lnTo>
                  <a:pt x="2821724" y="3281553"/>
                </a:lnTo>
                <a:lnTo>
                  <a:pt x="2821724" y="3302127"/>
                </a:lnTo>
                <a:lnTo>
                  <a:pt x="2801150" y="3302127"/>
                </a:lnTo>
                <a:lnTo>
                  <a:pt x="2801150" y="3322701"/>
                </a:lnTo>
                <a:lnTo>
                  <a:pt x="2821724" y="3322701"/>
                </a:lnTo>
                <a:lnTo>
                  <a:pt x="2821724" y="3343275"/>
                </a:lnTo>
                <a:lnTo>
                  <a:pt x="2842298" y="3343275"/>
                </a:lnTo>
                <a:lnTo>
                  <a:pt x="2842298" y="3322701"/>
                </a:lnTo>
                <a:lnTo>
                  <a:pt x="2862872" y="3322701"/>
                </a:lnTo>
                <a:lnTo>
                  <a:pt x="2862872" y="3302127"/>
                </a:lnTo>
                <a:lnTo>
                  <a:pt x="2842298" y="3302127"/>
                </a:lnTo>
                <a:lnTo>
                  <a:pt x="2842298" y="3281553"/>
                </a:lnTo>
                <a:close/>
                <a:moveTo>
                  <a:pt x="2839555" y="3564446"/>
                </a:moveTo>
                <a:lnTo>
                  <a:pt x="2824468" y="3564446"/>
                </a:lnTo>
                <a:lnTo>
                  <a:pt x="2824468" y="3579190"/>
                </a:lnTo>
                <a:lnTo>
                  <a:pt x="2809723" y="3579190"/>
                </a:lnTo>
                <a:lnTo>
                  <a:pt x="2809723" y="3594278"/>
                </a:lnTo>
                <a:lnTo>
                  <a:pt x="2824468" y="3594278"/>
                </a:lnTo>
                <a:lnTo>
                  <a:pt x="2824468" y="3609023"/>
                </a:lnTo>
                <a:lnTo>
                  <a:pt x="2839555" y="3609023"/>
                </a:lnTo>
                <a:lnTo>
                  <a:pt x="2839555" y="3594278"/>
                </a:lnTo>
                <a:lnTo>
                  <a:pt x="2854300" y="3594278"/>
                </a:lnTo>
                <a:lnTo>
                  <a:pt x="2854300" y="3579190"/>
                </a:lnTo>
                <a:lnTo>
                  <a:pt x="2839555" y="3579190"/>
                </a:lnTo>
                <a:lnTo>
                  <a:pt x="2839555" y="3564446"/>
                </a:lnTo>
                <a:close/>
                <a:moveTo>
                  <a:pt x="2775433" y="3139592"/>
                </a:moveTo>
                <a:lnTo>
                  <a:pt x="2751430" y="3139592"/>
                </a:lnTo>
                <a:lnTo>
                  <a:pt x="2751430" y="3163253"/>
                </a:lnTo>
                <a:lnTo>
                  <a:pt x="2727770" y="3163253"/>
                </a:lnTo>
                <a:lnTo>
                  <a:pt x="2727770" y="3187256"/>
                </a:lnTo>
                <a:lnTo>
                  <a:pt x="2751430" y="3187256"/>
                </a:lnTo>
                <a:lnTo>
                  <a:pt x="2751430" y="3210916"/>
                </a:lnTo>
                <a:lnTo>
                  <a:pt x="2775433" y="3210916"/>
                </a:lnTo>
                <a:lnTo>
                  <a:pt x="2775433" y="3187256"/>
                </a:lnTo>
                <a:lnTo>
                  <a:pt x="2799093" y="3187256"/>
                </a:lnTo>
                <a:lnTo>
                  <a:pt x="2799093" y="3163253"/>
                </a:lnTo>
                <a:lnTo>
                  <a:pt x="2775433" y="3163253"/>
                </a:lnTo>
                <a:lnTo>
                  <a:pt x="2775433" y="3139592"/>
                </a:lnTo>
                <a:close/>
                <a:moveTo>
                  <a:pt x="1038644" y="600075"/>
                </a:moveTo>
                <a:lnTo>
                  <a:pt x="1059218" y="600075"/>
                </a:lnTo>
                <a:lnTo>
                  <a:pt x="1059218" y="579501"/>
                </a:lnTo>
                <a:lnTo>
                  <a:pt x="1079792" y="579501"/>
                </a:lnTo>
                <a:lnTo>
                  <a:pt x="1079792" y="558927"/>
                </a:lnTo>
                <a:lnTo>
                  <a:pt x="1059218" y="558927"/>
                </a:lnTo>
                <a:lnTo>
                  <a:pt x="1059218" y="538353"/>
                </a:lnTo>
                <a:lnTo>
                  <a:pt x="1038644" y="538353"/>
                </a:lnTo>
                <a:lnTo>
                  <a:pt x="1038644" y="558927"/>
                </a:lnTo>
                <a:lnTo>
                  <a:pt x="1018070" y="558927"/>
                </a:lnTo>
                <a:lnTo>
                  <a:pt x="1018070" y="579501"/>
                </a:lnTo>
                <a:lnTo>
                  <a:pt x="1038644" y="579501"/>
                </a:lnTo>
                <a:lnTo>
                  <a:pt x="1038644" y="600075"/>
                </a:lnTo>
                <a:close/>
                <a:moveTo>
                  <a:pt x="3236290" y="590817"/>
                </a:moveTo>
                <a:lnTo>
                  <a:pt x="3250692" y="590817"/>
                </a:lnTo>
                <a:lnTo>
                  <a:pt x="3250692" y="576415"/>
                </a:lnTo>
                <a:lnTo>
                  <a:pt x="3265094" y="576415"/>
                </a:lnTo>
                <a:lnTo>
                  <a:pt x="3265094" y="562013"/>
                </a:lnTo>
                <a:lnTo>
                  <a:pt x="3250692" y="562013"/>
                </a:lnTo>
                <a:lnTo>
                  <a:pt x="3250692" y="547611"/>
                </a:lnTo>
                <a:lnTo>
                  <a:pt x="3236290" y="547611"/>
                </a:lnTo>
                <a:lnTo>
                  <a:pt x="3236290" y="562013"/>
                </a:lnTo>
                <a:lnTo>
                  <a:pt x="3221888" y="562013"/>
                </a:lnTo>
                <a:lnTo>
                  <a:pt x="3221888" y="576415"/>
                </a:lnTo>
                <a:lnTo>
                  <a:pt x="3236290" y="576415"/>
                </a:lnTo>
                <a:lnTo>
                  <a:pt x="3236290" y="590817"/>
                </a:lnTo>
                <a:close/>
                <a:moveTo>
                  <a:pt x="3233890" y="871995"/>
                </a:moveTo>
                <a:lnTo>
                  <a:pt x="3253093" y="871995"/>
                </a:lnTo>
                <a:lnTo>
                  <a:pt x="3253093" y="853135"/>
                </a:lnTo>
                <a:lnTo>
                  <a:pt x="3271952" y="853135"/>
                </a:lnTo>
                <a:lnTo>
                  <a:pt x="3271952" y="833933"/>
                </a:lnTo>
                <a:lnTo>
                  <a:pt x="3253093" y="833933"/>
                </a:lnTo>
                <a:lnTo>
                  <a:pt x="3253093" y="815073"/>
                </a:lnTo>
                <a:lnTo>
                  <a:pt x="3233890" y="815073"/>
                </a:lnTo>
                <a:lnTo>
                  <a:pt x="3233890" y="833933"/>
                </a:lnTo>
                <a:lnTo>
                  <a:pt x="3215030" y="833933"/>
                </a:lnTo>
                <a:lnTo>
                  <a:pt x="3215030" y="853135"/>
                </a:lnTo>
                <a:lnTo>
                  <a:pt x="3233890" y="853135"/>
                </a:lnTo>
                <a:lnTo>
                  <a:pt x="3233890" y="871995"/>
                </a:lnTo>
                <a:close/>
                <a:moveTo>
                  <a:pt x="3300755" y="1288961"/>
                </a:moveTo>
                <a:lnTo>
                  <a:pt x="3323387" y="1288961"/>
                </a:lnTo>
                <a:lnTo>
                  <a:pt x="3323387" y="1266330"/>
                </a:lnTo>
                <a:lnTo>
                  <a:pt x="3346018" y="1266330"/>
                </a:lnTo>
                <a:lnTo>
                  <a:pt x="3346018" y="1243698"/>
                </a:lnTo>
                <a:lnTo>
                  <a:pt x="3323387" y="1243698"/>
                </a:lnTo>
                <a:lnTo>
                  <a:pt x="3323387" y="1221067"/>
                </a:lnTo>
                <a:lnTo>
                  <a:pt x="3300755" y="1221067"/>
                </a:lnTo>
                <a:lnTo>
                  <a:pt x="3300755" y="1243698"/>
                </a:lnTo>
                <a:lnTo>
                  <a:pt x="3278124" y="1243698"/>
                </a:lnTo>
                <a:lnTo>
                  <a:pt x="3278124" y="1266330"/>
                </a:lnTo>
                <a:lnTo>
                  <a:pt x="3300755" y="1266330"/>
                </a:lnTo>
                <a:lnTo>
                  <a:pt x="3300755" y="1288961"/>
                </a:lnTo>
                <a:close/>
                <a:moveTo>
                  <a:pt x="3304184" y="729691"/>
                </a:moveTo>
                <a:lnTo>
                  <a:pt x="3319958" y="729691"/>
                </a:lnTo>
                <a:lnTo>
                  <a:pt x="3319958" y="714261"/>
                </a:lnTo>
                <a:lnTo>
                  <a:pt x="3335389" y="714261"/>
                </a:lnTo>
                <a:lnTo>
                  <a:pt x="3335389" y="698487"/>
                </a:lnTo>
                <a:lnTo>
                  <a:pt x="3319958" y="698487"/>
                </a:lnTo>
                <a:lnTo>
                  <a:pt x="3319958" y="683057"/>
                </a:lnTo>
                <a:lnTo>
                  <a:pt x="3304184" y="683057"/>
                </a:lnTo>
                <a:lnTo>
                  <a:pt x="3304184" y="698487"/>
                </a:lnTo>
                <a:lnTo>
                  <a:pt x="3288754" y="698487"/>
                </a:lnTo>
                <a:lnTo>
                  <a:pt x="3288754" y="714261"/>
                </a:lnTo>
                <a:lnTo>
                  <a:pt x="3304184" y="714261"/>
                </a:lnTo>
                <a:lnTo>
                  <a:pt x="3304184" y="729691"/>
                </a:lnTo>
                <a:close/>
                <a:moveTo>
                  <a:pt x="3232175" y="1151801"/>
                </a:moveTo>
                <a:lnTo>
                  <a:pt x="3254807" y="1151801"/>
                </a:lnTo>
                <a:lnTo>
                  <a:pt x="3254807" y="1129170"/>
                </a:lnTo>
                <a:lnTo>
                  <a:pt x="3277438" y="1129170"/>
                </a:lnTo>
                <a:lnTo>
                  <a:pt x="3277438" y="1106538"/>
                </a:lnTo>
                <a:lnTo>
                  <a:pt x="3254807" y="1106538"/>
                </a:lnTo>
                <a:lnTo>
                  <a:pt x="3254807" y="1083907"/>
                </a:lnTo>
                <a:lnTo>
                  <a:pt x="3232175" y="1083907"/>
                </a:lnTo>
                <a:lnTo>
                  <a:pt x="3232175" y="1106538"/>
                </a:lnTo>
                <a:lnTo>
                  <a:pt x="3209544" y="1106538"/>
                </a:lnTo>
                <a:lnTo>
                  <a:pt x="3209544" y="1129170"/>
                </a:lnTo>
                <a:lnTo>
                  <a:pt x="3232175" y="1129170"/>
                </a:lnTo>
                <a:lnTo>
                  <a:pt x="3232175" y="1151801"/>
                </a:lnTo>
                <a:close/>
                <a:moveTo>
                  <a:pt x="3302127" y="1010183"/>
                </a:moveTo>
                <a:lnTo>
                  <a:pt x="3322015" y="1010183"/>
                </a:lnTo>
                <a:lnTo>
                  <a:pt x="3322015" y="990638"/>
                </a:lnTo>
                <a:lnTo>
                  <a:pt x="3341561" y="990638"/>
                </a:lnTo>
                <a:lnTo>
                  <a:pt x="3341561" y="970750"/>
                </a:lnTo>
                <a:lnTo>
                  <a:pt x="3322015" y="970750"/>
                </a:lnTo>
                <a:lnTo>
                  <a:pt x="3322015" y="951205"/>
                </a:lnTo>
                <a:lnTo>
                  <a:pt x="3302127" y="951205"/>
                </a:lnTo>
                <a:lnTo>
                  <a:pt x="3302127" y="970750"/>
                </a:lnTo>
                <a:lnTo>
                  <a:pt x="3282582" y="970750"/>
                </a:lnTo>
                <a:lnTo>
                  <a:pt x="3282582" y="990638"/>
                </a:lnTo>
                <a:lnTo>
                  <a:pt x="3302127" y="990638"/>
                </a:lnTo>
                <a:lnTo>
                  <a:pt x="3302127" y="1010183"/>
                </a:lnTo>
                <a:close/>
                <a:moveTo>
                  <a:pt x="3098102" y="594246"/>
                </a:moveTo>
                <a:lnTo>
                  <a:pt x="3114561" y="594246"/>
                </a:lnTo>
                <a:lnTo>
                  <a:pt x="3114561" y="577444"/>
                </a:lnTo>
                <a:lnTo>
                  <a:pt x="3131363" y="577444"/>
                </a:lnTo>
                <a:lnTo>
                  <a:pt x="3131363" y="560984"/>
                </a:lnTo>
                <a:lnTo>
                  <a:pt x="3114561" y="560984"/>
                </a:lnTo>
                <a:lnTo>
                  <a:pt x="3114561" y="544182"/>
                </a:lnTo>
                <a:lnTo>
                  <a:pt x="3098102" y="544182"/>
                </a:lnTo>
                <a:lnTo>
                  <a:pt x="3098102" y="560984"/>
                </a:lnTo>
                <a:lnTo>
                  <a:pt x="3081299" y="560984"/>
                </a:lnTo>
                <a:lnTo>
                  <a:pt x="3081299" y="577444"/>
                </a:lnTo>
                <a:lnTo>
                  <a:pt x="3098102" y="577444"/>
                </a:lnTo>
                <a:lnTo>
                  <a:pt x="3098102" y="594246"/>
                </a:lnTo>
                <a:close/>
                <a:moveTo>
                  <a:pt x="3163939" y="1013955"/>
                </a:moveTo>
                <a:lnTo>
                  <a:pt x="3185884" y="1013955"/>
                </a:lnTo>
                <a:lnTo>
                  <a:pt x="3185884" y="991667"/>
                </a:lnTo>
                <a:lnTo>
                  <a:pt x="3208172" y="991667"/>
                </a:lnTo>
                <a:lnTo>
                  <a:pt x="3208172" y="969721"/>
                </a:lnTo>
                <a:lnTo>
                  <a:pt x="3185884" y="969721"/>
                </a:lnTo>
                <a:lnTo>
                  <a:pt x="3185884" y="947433"/>
                </a:lnTo>
                <a:lnTo>
                  <a:pt x="3163939" y="947433"/>
                </a:lnTo>
                <a:lnTo>
                  <a:pt x="3163939" y="969721"/>
                </a:lnTo>
                <a:lnTo>
                  <a:pt x="3141650" y="969721"/>
                </a:lnTo>
                <a:lnTo>
                  <a:pt x="3141650" y="991667"/>
                </a:lnTo>
                <a:lnTo>
                  <a:pt x="3163939" y="991667"/>
                </a:lnTo>
                <a:lnTo>
                  <a:pt x="3163939" y="1013955"/>
                </a:lnTo>
                <a:close/>
                <a:moveTo>
                  <a:pt x="3165996" y="733463"/>
                </a:moveTo>
                <a:lnTo>
                  <a:pt x="3183827" y="733463"/>
                </a:lnTo>
                <a:lnTo>
                  <a:pt x="3183827" y="715289"/>
                </a:lnTo>
                <a:lnTo>
                  <a:pt x="3202000" y="715289"/>
                </a:lnTo>
                <a:lnTo>
                  <a:pt x="3202000" y="697459"/>
                </a:lnTo>
                <a:lnTo>
                  <a:pt x="3183827" y="697459"/>
                </a:lnTo>
                <a:lnTo>
                  <a:pt x="3183827" y="679285"/>
                </a:lnTo>
                <a:lnTo>
                  <a:pt x="3165996" y="679285"/>
                </a:lnTo>
                <a:lnTo>
                  <a:pt x="3165996" y="697459"/>
                </a:lnTo>
                <a:lnTo>
                  <a:pt x="3147822" y="697459"/>
                </a:lnTo>
                <a:lnTo>
                  <a:pt x="3147822" y="715289"/>
                </a:lnTo>
                <a:lnTo>
                  <a:pt x="3165996" y="715289"/>
                </a:lnTo>
                <a:lnTo>
                  <a:pt x="3165996" y="733463"/>
                </a:lnTo>
                <a:close/>
                <a:moveTo>
                  <a:pt x="3168396" y="451599"/>
                </a:moveTo>
                <a:lnTo>
                  <a:pt x="3181426" y="451599"/>
                </a:lnTo>
                <a:lnTo>
                  <a:pt x="3181426" y="438569"/>
                </a:lnTo>
                <a:lnTo>
                  <a:pt x="3194456" y="438569"/>
                </a:lnTo>
                <a:lnTo>
                  <a:pt x="3194456" y="425539"/>
                </a:lnTo>
                <a:lnTo>
                  <a:pt x="3181426" y="425539"/>
                </a:lnTo>
                <a:lnTo>
                  <a:pt x="3181426" y="412509"/>
                </a:lnTo>
                <a:lnTo>
                  <a:pt x="3168396" y="412509"/>
                </a:lnTo>
                <a:lnTo>
                  <a:pt x="3168396" y="425539"/>
                </a:lnTo>
                <a:lnTo>
                  <a:pt x="3155366" y="425539"/>
                </a:lnTo>
                <a:lnTo>
                  <a:pt x="3155366" y="438569"/>
                </a:lnTo>
                <a:lnTo>
                  <a:pt x="3168396" y="438569"/>
                </a:lnTo>
                <a:lnTo>
                  <a:pt x="3168396" y="451599"/>
                </a:lnTo>
                <a:close/>
                <a:moveTo>
                  <a:pt x="3374822" y="587045"/>
                </a:moveTo>
                <a:lnTo>
                  <a:pt x="3386480" y="587045"/>
                </a:lnTo>
                <a:lnTo>
                  <a:pt x="3386480" y="575043"/>
                </a:lnTo>
                <a:lnTo>
                  <a:pt x="3398482" y="575043"/>
                </a:lnTo>
                <a:lnTo>
                  <a:pt x="3398482" y="563385"/>
                </a:lnTo>
                <a:lnTo>
                  <a:pt x="3386480" y="563385"/>
                </a:lnTo>
                <a:lnTo>
                  <a:pt x="3386480" y="551383"/>
                </a:lnTo>
                <a:lnTo>
                  <a:pt x="3374822" y="551383"/>
                </a:lnTo>
                <a:lnTo>
                  <a:pt x="3374822" y="563385"/>
                </a:lnTo>
                <a:lnTo>
                  <a:pt x="3362821" y="563385"/>
                </a:lnTo>
                <a:lnTo>
                  <a:pt x="3362821" y="575043"/>
                </a:lnTo>
                <a:lnTo>
                  <a:pt x="3374822" y="575043"/>
                </a:lnTo>
                <a:lnTo>
                  <a:pt x="3374822" y="587045"/>
                </a:lnTo>
                <a:close/>
                <a:moveTo>
                  <a:pt x="1065047" y="1989163"/>
                </a:moveTo>
                <a:lnTo>
                  <a:pt x="1065047" y="1956930"/>
                </a:lnTo>
                <a:lnTo>
                  <a:pt x="1097280" y="1956930"/>
                </a:lnTo>
                <a:lnTo>
                  <a:pt x="1097280" y="1924698"/>
                </a:lnTo>
                <a:lnTo>
                  <a:pt x="1065047" y="1924698"/>
                </a:lnTo>
                <a:lnTo>
                  <a:pt x="1065047" y="1892465"/>
                </a:lnTo>
                <a:lnTo>
                  <a:pt x="1032815" y="1892465"/>
                </a:lnTo>
                <a:lnTo>
                  <a:pt x="1032815" y="1924698"/>
                </a:lnTo>
                <a:lnTo>
                  <a:pt x="1000582" y="1924698"/>
                </a:lnTo>
                <a:lnTo>
                  <a:pt x="1000582" y="1956930"/>
                </a:lnTo>
                <a:lnTo>
                  <a:pt x="1032815" y="1956930"/>
                </a:lnTo>
                <a:lnTo>
                  <a:pt x="1032815" y="1989163"/>
                </a:lnTo>
                <a:lnTo>
                  <a:pt x="1065047" y="1989163"/>
                </a:lnTo>
                <a:close/>
                <a:moveTo>
                  <a:pt x="2610155" y="1755305"/>
                </a:moveTo>
                <a:lnTo>
                  <a:pt x="2610155" y="1787538"/>
                </a:lnTo>
                <a:lnTo>
                  <a:pt x="2577922" y="1787538"/>
                </a:lnTo>
                <a:lnTo>
                  <a:pt x="2577922" y="1819770"/>
                </a:lnTo>
                <a:lnTo>
                  <a:pt x="2610155" y="1819770"/>
                </a:lnTo>
                <a:lnTo>
                  <a:pt x="2610155" y="1852003"/>
                </a:lnTo>
                <a:lnTo>
                  <a:pt x="2642387" y="1852003"/>
                </a:lnTo>
                <a:lnTo>
                  <a:pt x="2642387" y="1819770"/>
                </a:lnTo>
                <a:lnTo>
                  <a:pt x="2674620" y="1819770"/>
                </a:lnTo>
                <a:lnTo>
                  <a:pt x="2674620" y="1787538"/>
                </a:lnTo>
                <a:lnTo>
                  <a:pt x="2642387" y="1787538"/>
                </a:lnTo>
                <a:lnTo>
                  <a:pt x="2642387" y="1755305"/>
                </a:lnTo>
                <a:lnTo>
                  <a:pt x="2610155" y="1755305"/>
                </a:lnTo>
                <a:close/>
                <a:moveTo>
                  <a:pt x="1613687" y="1989163"/>
                </a:moveTo>
                <a:lnTo>
                  <a:pt x="1613687" y="1956930"/>
                </a:lnTo>
                <a:lnTo>
                  <a:pt x="1645920" y="1956930"/>
                </a:lnTo>
                <a:lnTo>
                  <a:pt x="1645920" y="1924698"/>
                </a:lnTo>
                <a:lnTo>
                  <a:pt x="1613687" y="1924698"/>
                </a:lnTo>
                <a:lnTo>
                  <a:pt x="1613687" y="1892465"/>
                </a:lnTo>
                <a:lnTo>
                  <a:pt x="1581455" y="1892465"/>
                </a:lnTo>
                <a:lnTo>
                  <a:pt x="1581455" y="1924698"/>
                </a:lnTo>
                <a:lnTo>
                  <a:pt x="1549222" y="1924698"/>
                </a:lnTo>
                <a:lnTo>
                  <a:pt x="1549222" y="1956930"/>
                </a:lnTo>
                <a:lnTo>
                  <a:pt x="1581455" y="1956930"/>
                </a:lnTo>
                <a:lnTo>
                  <a:pt x="1581455" y="1989163"/>
                </a:lnTo>
                <a:lnTo>
                  <a:pt x="1613687" y="1989163"/>
                </a:lnTo>
                <a:close/>
                <a:moveTo>
                  <a:pt x="1750847" y="1989163"/>
                </a:moveTo>
                <a:lnTo>
                  <a:pt x="1750847" y="1956930"/>
                </a:lnTo>
                <a:lnTo>
                  <a:pt x="1783080" y="1956930"/>
                </a:lnTo>
                <a:lnTo>
                  <a:pt x="1783080" y="1924698"/>
                </a:lnTo>
                <a:lnTo>
                  <a:pt x="1750847" y="1924698"/>
                </a:lnTo>
                <a:lnTo>
                  <a:pt x="1750847" y="1892465"/>
                </a:lnTo>
                <a:lnTo>
                  <a:pt x="1718615" y="1892465"/>
                </a:lnTo>
                <a:lnTo>
                  <a:pt x="1718615" y="1924698"/>
                </a:lnTo>
                <a:lnTo>
                  <a:pt x="1686382" y="1924698"/>
                </a:lnTo>
                <a:lnTo>
                  <a:pt x="1686382" y="1956930"/>
                </a:lnTo>
                <a:lnTo>
                  <a:pt x="1718615" y="1956930"/>
                </a:lnTo>
                <a:lnTo>
                  <a:pt x="1718615" y="1989163"/>
                </a:lnTo>
                <a:lnTo>
                  <a:pt x="1750847" y="1989163"/>
                </a:lnTo>
                <a:close/>
                <a:moveTo>
                  <a:pt x="3372422" y="868223"/>
                </a:moveTo>
                <a:lnTo>
                  <a:pt x="3388881" y="868223"/>
                </a:lnTo>
                <a:lnTo>
                  <a:pt x="3388881" y="851764"/>
                </a:lnTo>
                <a:lnTo>
                  <a:pt x="3405340" y="851764"/>
                </a:lnTo>
                <a:lnTo>
                  <a:pt x="3405340" y="835304"/>
                </a:lnTo>
                <a:lnTo>
                  <a:pt x="3388881" y="835304"/>
                </a:lnTo>
                <a:lnTo>
                  <a:pt x="3388881" y="818845"/>
                </a:lnTo>
                <a:lnTo>
                  <a:pt x="3372422" y="818845"/>
                </a:lnTo>
                <a:lnTo>
                  <a:pt x="3372422" y="835304"/>
                </a:lnTo>
                <a:lnTo>
                  <a:pt x="3355963" y="835304"/>
                </a:lnTo>
                <a:lnTo>
                  <a:pt x="3355963" y="851764"/>
                </a:lnTo>
                <a:lnTo>
                  <a:pt x="3372422" y="851764"/>
                </a:lnTo>
                <a:lnTo>
                  <a:pt x="3372422" y="868223"/>
                </a:lnTo>
                <a:close/>
                <a:moveTo>
                  <a:pt x="3369335" y="1426121"/>
                </a:moveTo>
                <a:lnTo>
                  <a:pt x="3391967" y="1426121"/>
                </a:lnTo>
                <a:lnTo>
                  <a:pt x="3391967" y="1403490"/>
                </a:lnTo>
                <a:lnTo>
                  <a:pt x="3414598" y="1403490"/>
                </a:lnTo>
                <a:lnTo>
                  <a:pt x="3414598" y="1380858"/>
                </a:lnTo>
                <a:lnTo>
                  <a:pt x="3391967" y="1380858"/>
                </a:lnTo>
                <a:lnTo>
                  <a:pt x="3391967" y="1358227"/>
                </a:lnTo>
                <a:lnTo>
                  <a:pt x="3369335" y="1358227"/>
                </a:lnTo>
                <a:lnTo>
                  <a:pt x="3369335" y="1380858"/>
                </a:lnTo>
                <a:lnTo>
                  <a:pt x="3346704" y="1380858"/>
                </a:lnTo>
                <a:lnTo>
                  <a:pt x="3346704" y="1403490"/>
                </a:lnTo>
                <a:lnTo>
                  <a:pt x="3369335" y="1403490"/>
                </a:lnTo>
                <a:lnTo>
                  <a:pt x="3369335" y="1426121"/>
                </a:lnTo>
                <a:close/>
                <a:moveTo>
                  <a:pt x="3370707" y="1148029"/>
                </a:moveTo>
                <a:lnTo>
                  <a:pt x="3390595" y="1148029"/>
                </a:lnTo>
                <a:lnTo>
                  <a:pt x="3390595" y="1127798"/>
                </a:lnTo>
                <a:lnTo>
                  <a:pt x="3410827" y="1127798"/>
                </a:lnTo>
                <a:lnTo>
                  <a:pt x="3410827" y="1107910"/>
                </a:lnTo>
                <a:lnTo>
                  <a:pt x="3390595" y="1107910"/>
                </a:lnTo>
                <a:lnTo>
                  <a:pt x="3390595" y="1087679"/>
                </a:lnTo>
                <a:lnTo>
                  <a:pt x="3370707" y="1087679"/>
                </a:lnTo>
                <a:lnTo>
                  <a:pt x="3370707" y="1107910"/>
                </a:lnTo>
                <a:lnTo>
                  <a:pt x="3350476" y="1107910"/>
                </a:lnTo>
                <a:lnTo>
                  <a:pt x="3350476" y="1127798"/>
                </a:lnTo>
                <a:lnTo>
                  <a:pt x="3370707" y="1127798"/>
                </a:lnTo>
                <a:lnTo>
                  <a:pt x="3370707" y="1148029"/>
                </a:lnTo>
                <a:close/>
                <a:moveTo>
                  <a:pt x="3095701" y="875424"/>
                </a:moveTo>
                <a:lnTo>
                  <a:pt x="3116961" y="875424"/>
                </a:lnTo>
                <a:lnTo>
                  <a:pt x="3116961" y="854164"/>
                </a:lnTo>
                <a:lnTo>
                  <a:pt x="3138221" y="854164"/>
                </a:lnTo>
                <a:lnTo>
                  <a:pt x="3138221" y="832904"/>
                </a:lnTo>
                <a:lnTo>
                  <a:pt x="3116961" y="832904"/>
                </a:lnTo>
                <a:lnTo>
                  <a:pt x="3116961" y="811644"/>
                </a:lnTo>
                <a:lnTo>
                  <a:pt x="3095701" y="811644"/>
                </a:lnTo>
                <a:lnTo>
                  <a:pt x="3095701" y="832904"/>
                </a:lnTo>
                <a:lnTo>
                  <a:pt x="3074441" y="832904"/>
                </a:lnTo>
                <a:lnTo>
                  <a:pt x="3074441" y="854164"/>
                </a:lnTo>
                <a:lnTo>
                  <a:pt x="3095701" y="854164"/>
                </a:lnTo>
                <a:lnTo>
                  <a:pt x="3095701" y="875424"/>
                </a:lnTo>
                <a:close/>
                <a:moveTo>
                  <a:pt x="3416999" y="1654493"/>
                </a:moveTo>
                <a:lnTo>
                  <a:pt x="3392653" y="1654493"/>
                </a:lnTo>
                <a:lnTo>
                  <a:pt x="3392653" y="1630147"/>
                </a:lnTo>
                <a:lnTo>
                  <a:pt x="3368650" y="1630147"/>
                </a:lnTo>
                <a:lnTo>
                  <a:pt x="3368650" y="1654493"/>
                </a:lnTo>
                <a:lnTo>
                  <a:pt x="3344304" y="1654493"/>
                </a:lnTo>
                <a:lnTo>
                  <a:pt x="3344304" y="1678496"/>
                </a:lnTo>
                <a:lnTo>
                  <a:pt x="3368650" y="1678496"/>
                </a:lnTo>
                <a:lnTo>
                  <a:pt x="3368650" y="1702841"/>
                </a:lnTo>
                <a:lnTo>
                  <a:pt x="3392653" y="1702841"/>
                </a:lnTo>
                <a:lnTo>
                  <a:pt x="3392653" y="1678496"/>
                </a:lnTo>
                <a:lnTo>
                  <a:pt x="3416999" y="1678496"/>
                </a:lnTo>
                <a:lnTo>
                  <a:pt x="3416999" y="1654493"/>
                </a:lnTo>
                <a:close/>
                <a:moveTo>
                  <a:pt x="1888007" y="1989163"/>
                </a:moveTo>
                <a:lnTo>
                  <a:pt x="1888007" y="1956930"/>
                </a:lnTo>
                <a:lnTo>
                  <a:pt x="1920240" y="1956930"/>
                </a:lnTo>
                <a:lnTo>
                  <a:pt x="1920240" y="1924698"/>
                </a:lnTo>
                <a:lnTo>
                  <a:pt x="1888007" y="1924698"/>
                </a:lnTo>
                <a:lnTo>
                  <a:pt x="1888007" y="1892465"/>
                </a:lnTo>
                <a:lnTo>
                  <a:pt x="1855775" y="1892465"/>
                </a:lnTo>
                <a:lnTo>
                  <a:pt x="1855775" y="1924698"/>
                </a:lnTo>
                <a:lnTo>
                  <a:pt x="1823542" y="1924698"/>
                </a:lnTo>
                <a:lnTo>
                  <a:pt x="1823542" y="1956930"/>
                </a:lnTo>
                <a:lnTo>
                  <a:pt x="1855775" y="1956930"/>
                </a:lnTo>
                <a:lnTo>
                  <a:pt x="1855775" y="1989163"/>
                </a:lnTo>
                <a:lnTo>
                  <a:pt x="1888007" y="1989163"/>
                </a:lnTo>
                <a:close/>
                <a:moveTo>
                  <a:pt x="2686622" y="319583"/>
                </a:moveTo>
                <a:lnTo>
                  <a:pt x="2703081" y="319583"/>
                </a:lnTo>
                <a:lnTo>
                  <a:pt x="2703081" y="303124"/>
                </a:lnTo>
                <a:lnTo>
                  <a:pt x="2719540" y="303124"/>
                </a:lnTo>
                <a:lnTo>
                  <a:pt x="2719540" y="286664"/>
                </a:lnTo>
                <a:lnTo>
                  <a:pt x="2703081" y="286664"/>
                </a:lnTo>
                <a:lnTo>
                  <a:pt x="2703081" y="270205"/>
                </a:lnTo>
                <a:lnTo>
                  <a:pt x="2686622" y="270205"/>
                </a:lnTo>
                <a:lnTo>
                  <a:pt x="2686622" y="286664"/>
                </a:lnTo>
                <a:lnTo>
                  <a:pt x="2670163" y="286664"/>
                </a:lnTo>
                <a:lnTo>
                  <a:pt x="2670163" y="303124"/>
                </a:lnTo>
                <a:lnTo>
                  <a:pt x="2686622" y="303124"/>
                </a:lnTo>
                <a:lnTo>
                  <a:pt x="2686622" y="319583"/>
                </a:lnTo>
                <a:close/>
                <a:moveTo>
                  <a:pt x="2683879" y="602132"/>
                </a:moveTo>
                <a:lnTo>
                  <a:pt x="2705824" y="602132"/>
                </a:lnTo>
                <a:lnTo>
                  <a:pt x="2705824" y="580187"/>
                </a:lnTo>
                <a:lnTo>
                  <a:pt x="2727770" y="580187"/>
                </a:lnTo>
                <a:lnTo>
                  <a:pt x="2727770" y="558241"/>
                </a:lnTo>
                <a:lnTo>
                  <a:pt x="2705824" y="558241"/>
                </a:lnTo>
                <a:lnTo>
                  <a:pt x="2705824" y="536296"/>
                </a:lnTo>
                <a:lnTo>
                  <a:pt x="2683879" y="536296"/>
                </a:lnTo>
                <a:lnTo>
                  <a:pt x="2683879" y="558241"/>
                </a:lnTo>
                <a:lnTo>
                  <a:pt x="2661933" y="558241"/>
                </a:lnTo>
                <a:lnTo>
                  <a:pt x="2661933" y="580187"/>
                </a:lnTo>
                <a:lnTo>
                  <a:pt x="2683879" y="580187"/>
                </a:lnTo>
                <a:lnTo>
                  <a:pt x="2683879" y="602132"/>
                </a:lnTo>
                <a:close/>
                <a:moveTo>
                  <a:pt x="2619413" y="178651"/>
                </a:moveTo>
                <a:lnTo>
                  <a:pt x="2633129" y="178651"/>
                </a:lnTo>
                <a:lnTo>
                  <a:pt x="2633129" y="164592"/>
                </a:lnTo>
                <a:lnTo>
                  <a:pt x="2647188" y="164592"/>
                </a:lnTo>
                <a:lnTo>
                  <a:pt x="2647188" y="150876"/>
                </a:lnTo>
                <a:lnTo>
                  <a:pt x="2633129" y="150876"/>
                </a:lnTo>
                <a:lnTo>
                  <a:pt x="2633129" y="136817"/>
                </a:lnTo>
                <a:lnTo>
                  <a:pt x="2619413" y="136817"/>
                </a:lnTo>
                <a:lnTo>
                  <a:pt x="2619413" y="150876"/>
                </a:lnTo>
                <a:lnTo>
                  <a:pt x="2605354" y="150876"/>
                </a:lnTo>
                <a:lnTo>
                  <a:pt x="2605354" y="164592"/>
                </a:lnTo>
                <a:lnTo>
                  <a:pt x="2619413" y="164592"/>
                </a:lnTo>
                <a:lnTo>
                  <a:pt x="2619413" y="178651"/>
                </a:lnTo>
                <a:close/>
                <a:moveTo>
                  <a:pt x="2754173" y="459829"/>
                </a:moveTo>
                <a:lnTo>
                  <a:pt x="2772689" y="459829"/>
                </a:lnTo>
                <a:lnTo>
                  <a:pt x="2772689" y="441312"/>
                </a:lnTo>
                <a:lnTo>
                  <a:pt x="2791206" y="441312"/>
                </a:lnTo>
                <a:lnTo>
                  <a:pt x="2791206" y="422796"/>
                </a:lnTo>
                <a:lnTo>
                  <a:pt x="2772689" y="422796"/>
                </a:lnTo>
                <a:lnTo>
                  <a:pt x="2772689" y="404279"/>
                </a:lnTo>
                <a:lnTo>
                  <a:pt x="2754173" y="404279"/>
                </a:lnTo>
                <a:lnTo>
                  <a:pt x="2754173" y="422796"/>
                </a:lnTo>
                <a:lnTo>
                  <a:pt x="2735656" y="422796"/>
                </a:lnTo>
                <a:lnTo>
                  <a:pt x="2735656" y="441312"/>
                </a:lnTo>
                <a:lnTo>
                  <a:pt x="2754173" y="441312"/>
                </a:lnTo>
                <a:lnTo>
                  <a:pt x="2754173" y="459829"/>
                </a:lnTo>
                <a:close/>
                <a:moveTo>
                  <a:pt x="3049753" y="944347"/>
                </a:moveTo>
                <a:lnTo>
                  <a:pt x="3025750" y="944347"/>
                </a:lnTo>
                <a:lnTo>
                  <a:pt x="3025750" y="968693"/>
                </a:lnTo>
                <a:lnTo>
                  <a:pt x="3001404" y="968693"/>
                </a:lnTo>
                <a:lnTo>
                  <a:pt x="3001404" y="992696"/>
                </a:lnTo>
                <a:lnTo>
                  <a:pt x="3025750" y="992696"/>
                </a:lnTo>
                <a:lnTo>
                  <a:pt x="3025750" y="1017041"/>
                </a:lnTo>
                <a:lnTo>
                  <a:pt x="3049753" y="1017041"/>
                </a:lnTo>
                <a:lnTo>
                  <a:pt x="3049753" y="992696"/>
                </a:lnTo>
                <a:lnTo>
                  <a:pt x="3074099" y="992696"/>
                </a:lnTo>
                <a:lnTo>
                  <a:pt x="3074099" y="968693"/>
                </a:lnTo>
                <a:lnTo>
                  <a:pt x="3049753" y="968693"/>
                </a:lnTo>
                <a:lnTo>
                  <a:pt x="3049753" y="944347"/>
                </a:lnTo>
                <a:close/>
                <a:moveTo>
                  <a:pt x="2616327" y="462229"/>
                </a:moveTo>
                <a:lnTo>
                  <a:pt x="2636215" y="462229"/>
                </a:lnTo>
                <a:lnTo>
                  <a:pt x="2636215" y="441998"/>
                </a:lnTo>
                <a:lnTo>
                  <a:pt x="2656447" y="441998"/>
                </a:lnTo>
                <a:lnTo>
                  <a:pt x="2656447" y="422110"/>
                </a:lnTo>
                <a:lnTo>
                  <a:pt x="2636215" y="422110"/>
                </a:lnTo>
                <a:lnTo>
                  <a:pt x="2636215" y="401879"/>
                </a:lnTo>
                <a:lnTo>
                  <a:pt x="2616327" y="401879"/>
                </a:lnTo>
                <a:lnTo>
                  <a:pt x="2616327" y="422110"/>
                </a:lnTo>
                <a:lnTo>
                  <a:pt x="2596096" y="422110"/>
                </a:lnTo>
                <a:lnTo>
                  <a:pt x="2596096" y="441998"/>
                </a:lnTo>
                <a:lnTo>
                  <a:pt x="2616327" y="441998"/>
                </a:lnTo>
                <a:lnTo>
                  <a:pt x="2616327" y="462229"/>
                </a:lnTo>
                <a:close/>
                <a:moveTo>
                  <a:pt x="2546033" y="604190"/>
                </a:moveTo>
                <a:lnTo>
                  <a:pt x="2569350" y="604190"/>
                </a:lnTo>
                <a:lnTo>
                  <a:pt x="2569350" y="580873"/>
                </a:lnTo>
                <a:lnTo>
                  <a:pt x="2592667" y="580873"/>
                </a:lnTo>
                <a:lnTo>
                  <a:pt x="2592667" y="557555"/>
                </a:lnTo>
                <a:lnTo>
                  <a:pt x="2569350" y="557555"/>
                </a:lnTo>
                <a:lnTo>
                  <a:pt x="2569350" y="534238"/>
                </a:lnTo>
                <a:lnTo>
                  <a:pt x="2546033" y="534238"/>
                </a:lnTo>
                <a:lnTo>
                  <a:pt x="2546033" y="557555"/>
                </a:lnTo>
                <a:lnTo>
                  <a:pt x="2522716" y="557555"/>
                </a:lnTo>
                <a:lnTo>
                  <a:pt x="2522716" y="580873"/>
                </a:lnTo>
                <a:lnTo>
                  <a:pt x="2546033" y="580873"/>
                </a:lnTo>
                <a:lnTo>
                  <a:pt x="2546033" y="604190"/>
                </a:lnTo>
                <a:close/>
                <a:moveTo>
                  <a:pt x="2775433" y="670712"/>
                </a:moveTo>
                <a:lnTo>
                  <a:pt x="2751430" y="670712"/>
                </a:lnTo>
                <a:lnTo>
                  <a:pt x="2751430" y="694373"/>
                </a:lnTo>
                <a:lnTo>
                  <a:pt x="2727770" y="694373"/>
                </a:lnTo>
                <a:lnTo>
                  <a:pt x="2727770" y="718376"/>
                </a:lnTo>
                <a:lnTo>
                  <a:pt x="2751430" y="718376"/>
                </a:lnTo>
                <a:lnTo>
                  <a:pt x="2751430" y="742036"/>
                </a:lnTo>
                <a:lnTo>
                  <a:pt x="2775433" y="742036"/>
                </a:lnTo>
                <a:lnTo>
                  <a:pt x="2775433" y="718376"/>
                </a:lnTo>
                <a:lnTo>
                  <a:pt x="2799093" y="718376"/>
                </a:lnTo>
                <a:lnTo>
                  <a:pt x="2799093" y="694373"/>
                </a:lnTo>
                <a:lnTo>
                  <a:pt x="2775433" y="694373"/>
                </a:lnTo>
                <a:lnTo>
                  <a:pt x="2775433" y="670712"/>
                </a:lnTo>
                <a:close/>
                <a:moveTo>
                  <a:pt x="2481568" y="180365"/>
                </a:moveTo>
                <a:lnTo>
                  <a:pt x="2496655" y="180365"/>
                </a:lnTo>
                <a:lnTo>
                  <a:pt x="2496655" y="165278"/>
                </a:lnTo>
                <a:lnTo>
                  <a:pt x="2511743" y="165278"/>
                </a:lnTo>
                <a:lnTo>
                  <a:pt x="2511743" y="150190"/>
                </a:lnTo>
                <a:lnTo>
                  <a:pt x="2496655" y="150190"/>
                </a:lnTo>
                <a:lnTo>
                  <a:pt x="2496655" y="135103"/>
                </a:lnTo>
                <a:lnTo>
                  <a:pt x="2481568" y="135103"/>
                </a:lnTo>
                <a:lnTo>
                  <a:pt x="2481568" y="150190"/>
                </a:lnTo>
                <a:lnTo>
                  <a:pt x="2466480" y="150190"/>
                </a:lnTo>
                <a:lnTo>
                  <a:pt x="2466480" y="165278"/>
                </a:lnTo>
                <a:lnTo>
                  <a:pt x="2481568" y="165278"/>
                </a:lnTo>
                <a:lnTo>
                  <a:pt x="2481568" y="180365"/>
                </a:lnTo>
                <a:close/>
                <a:moveTo>
                  <a:pt x="2548776" y="321297"/>
                </a:moveTo>
                <a:lnTo>
                  <a:pt x="2566607" y="321297"/>
                </a:lnTo>
                <a:lnTo>
                  <a:pt x="2566607" y="303809"/>
                </a:lnTo>
                <a:lnTo>
                  <a:pt x="2584094" y="303809"/>
                </a:lnTo>
                <a:lnTo>
                  <a:pt x="2584094" y="285979"/>
                </a:lnTo>
                <a:lnTo>
                  <a:pt x="2566607" y="285979"/>
                </a:lnTo>
                <a:lnTo>
                  <a:pt x="2566607" y="268491"/>
                </a:lnTo>
                <a:lnTo>
                  <a:pt x="2548776" y="268491"/>
                </a:lnTo>
                <a:lnTo>
                  <a:pt x="2548776" y="285979"/>
                </a:lnTo>
                <a:lnTo>
                  <a:pt x="2531288" y="285979"/>
                </a:lnTo>
                <a:lnTo>
                  <a:pt x="2531288" y="303809"/>
                </a:lnTo>
                <a:lnTo>
                  <a:pt x="2548776" y="303809"/>
                </a:lnTo>
                <a:lnTo>
                  <a:pt x="2548776" y="321297"/>
                </a:lnTo>
                <a:close/>
                <a:moveTo>
                  <a:pt x="2757259" y="176594"/>
                </a:moveTo>
                <a:lnTo>
                  <a:pt x="2769604" y="176594"/>
                </a:lnTo>
                <a:lnTo>
                  <a:pt x="2769604" y="163906"/>
                </a:lnTo>
                <a:lnTo>
                  <a:pt x="2782291" y="163906"/>
                </a:lnTo>
                <a:lnTo>
                  <a:pt x="2782291" y="151562"/>
                </a:lnTo>
                <a:lnTo>
                  <a:pt x="2769604" y="151562"/>
                </a:lnTo>
                <a:lnTo>
                  <a:pt x="2769604" y="138875"/>
                </a:lnTo>
                <a:lnTo>
                  <a:pt x="2757259" y="138875"/>
                </a:lnTo>
                <a:lnTo>
                  <a:pt x="2757259" y="151562"/>
                </a:lnTo>
                <a:lnTo>
                  <a:pt x="2744572" y="151562"/>
                </a:lnTo>
                <a:lnTo>
                  <a:pt x="2744572" y="163906"/>
                </a:lnTo>
                <a:lnTo>
                  <a:pt x="2757259" y="163906"/>
                </a:lnTo>
                <a:lnTo>
                  <a:pt x="2757259" y="176594"/>
                </a:lnTo>
                <a:close/>
                <a:moveTo>
                  <a:pt x="2821724" y="600075"/>
                </a:moveTo>
                <a:lnTo>
                  <a:pt x="2842298" y="600075"/>
                </a:lnTo>
                <a:lnTo>
                  <a:pt x="2842298" y="579501"/>
                </a:lnTo>
                <a:lnTo>
                  <a:pt x="2862872" y="579501"/>
                </a:lnTo>
                <a:lnTo>
                  <a:pt x="2862872" y="558927"/>
                </a:lnTo>
                <a:lnTo>
                  <a:pt x="2842298" y="558927"/>
                </a:lnTo>
                <a:lnTo>
                  <a:pt x="2842298" y="538353"/>
                </a:lnTo>
                <a:lnTo>
                  <a:pt x="2821724" y="538353"/>
                </a:lnTo>
                <a:lnTo>
                  <a:pt x="2821724" y="558927"/>
                </a:lnTo>
                <a:lnTo>
                  <a:pt x="2801150" y="558927"/>
                </a:lnTo>
                <a:lnTo>
                  <a:pt x="2801150" y="579501"/>
                </a:lnTo>
                <a:lnTo>
                  <a:pt x="2821724" y="579501"/>
                </a:lnTo>
                <a:lnTo>
                  <a:pt x="2821724" y="600075"/>
                </a:lnTo>
                <a:close/>
                <a:moveTo>
                  <a:pt x="2980830" y="808215"/>
                </a:moveTo>
                <a:lnTo>
                  <a:pt x="2957513" y="808215"/>
                </a:lnTo>
                <a:lnTo>
                  <a:pt x="2957513" y="831875"/>
                </a:lnTo>
                <a:lnTo>
                  <a:pt x="2933852" y="831875"/>
                </a:lnTo>
                <a:lnTo>
                  <a:pt x="2933852" y="855193"/>
                </a:lnTo>
                <a:lnTo>
                  <a:pt x="2957513" y="855193"/>
                </a:lnTo>
                <a:lnTo>
                  <a:pt x="2957513" y="878853"/>
                </a:lnTo>
                <a:lnTo>
                  <a:pt x="2980830" y="878853"/>
                </a:lnTo>
                <a:lnTo>
                  <a:pt x="2980830" y="855193"/>
                </a:lnTo>
                <a:lnTo>
                  <a:pt x="3004490" y="855193"/>
                </a:lnTo>
                <a:lnTo>
                  <a:pt x="3004490" y="831875"/>
                </a:lnTo>
                <a:lnTo>
                  <a:pt x="2980830" y="831875"/>
                </a:lnTo>
                <a:lnTo>
                  <a:pt x="2980830" y="808215"/>
                </a:lnTo>
                <a:close/>
                <a:moveTo>
                  <a:pt x="2962656" y="314439"/>
                </a:moveTo>
                <a:lnTo>
                  <a:pt x="2975686" y="314439"/>
                </a:lnTo>
                <a:lnTo>
                  <a:pt x="2975686" y="301409"/>
                </a:lnTo>
                <a:lnTo>
                  <a:pt x="2988716" y="301409"/>
                </a:lnTo>
                <a:lnTo>
                  <a:pt x="2988716" y="288379"/>
                </a:lnTo>
                <a:lnTo>
                  <a:pt x="2975686" y="288379"/>
                </a:lnTo>
                <a:lnTo>
                  <a:pt x="2975686" y="275349"/>
                </a:lnTo>
                <a:lnTo>
                  <a:pt x="2962656" y="275349"/>
                </a:lnTo>
                <a:lnTo>
                  <a:pt x="2962656" y="288379"/>
                </a:lnTo>
                <a:lnTo>
                  <a:pt x="2949626" y="288379"/>
                </a:lnTo>
                <a:lnTo>
                  <a:pt x="2949626" y="301409"/>
                </a:lnTo>
                <a:lnTo>
                  <a:pt x="2962656" y="301409"/>
                </a:lnTo>
                <a:lnTo>
                  <a:pt x="2962656" y="314439"/>
                </a:lnTo>
                <a:close/>
                <a:moveTo>
                  <a:pt x="3030208" y="454685"/>
                </a:moveTo>
                <a:lnTo>
                  <a:pt x="3045295" y="454685"/>
                </a:lnTo>
                <a:lnTo>
                  <a:pt x="3045295" y="439598"/>
                </a:lnTo>
                <a:lnTo>
                  <a:pt x="3060383" y="439598"/>
                </a:lnTo>
                <a:lnTo>
                  <a:pt x="3060383" y="424510"/>
                </a:lnTo>
                <a:lnTo>
                  <a:pt x="3045295" y="424510"/>
                </a:lnTo>
                <a:lnTo>
                  <a:pt x="3045295" y="409423"/>
                </a:lnTo>
                <a:lnTo>
                  <a:pt x="3030208" y="409423"/>
                </a:lnTo>
                <a:lnTo>
                  <a:pt x="3030208" y="424510"/>
                </a:lnTo>
                <a:lnTo>
                  <a:pt x="3015120" y="424510"/>
                </a:lnTo>
                <a:lnTo>
                  <a:pt x="3015120" y="439598"/>
                </a:lnTo>
                <a:lnTo>
                  <a:pt x="3030208" y="439598"/>
                </a:lnTo>
                <a:lnTo>
                  <a:pt x="3030208" y="454685"/>
                </a:lnTo>
                <a:close/>
                <a:moveTo>
                  <a:pt x="3027807" y="736549"/>
                </a:moveTo>
                <a:lnTo>
                  <a:pt x="3047695" y="736549"/>
                </a:lnTo>
                <a:lnTo>
                  <a:pt x="3047695" y="716318"/>
                </a:lnTo>
                <a:lnTo>
                  <a:pt x="3067927" y="716318"/>
                </a:lnTo>
                <a:lnTo>
                  <a:pt x="3067927" y="696430"/>
                </a:lnTo>
                <a:lnTo>
                  <a:pt x="3047695" y="696430"/>
                </a:lnTo>
                <a:lnTo>
                  <a:pt x="3047695" y="676199"/>
                </a:lnTo>
                <a:lnTo>
                  <a:pt x="3027807" y="676199"/>
                </a:lnTo>
                <a:lnTo>
                  <a:pt x="3027807" y="696430"/>
                </a:lnTo>
                <a:lnTo>
                  <a:pt x="3007576" y="696430"/>
                </a:lnTo>
                <a:lnTo>
                  <a:pt x="3007576" y="716318"/>
                </a:lnTo>
                <a:lnTo>
                  <a:pt x="3027807" y="716318"/>
                </a:lnTo>
                <a:lnTo>
                  <a:pt x="3027807" y="736549"/>
                </a:lnTo>
                <a:close/>
                <a:moveTo>
                  <a:pt x="2889619" y="739635"/>
                </a:moveTo>
                <a:lnTo>
                  <a:pt x="2911564" y="739635"/>
                </a:lnTo>
                <a:lnTo>
                  <a:pt x="2911564" y="717347"/>
                </a:lnTo>
                <a:lnTo>
                  <a:pt x="2933852" y="717347"/>
                </a:lnTo>
                <a:lnTo>
                  <a:pt x="2933852" y="695401"/>
                </a:lnTo>
                <a:lnTo>
                  <a:pt x="2911564" y="695401"/>
                </a:lnTo>
                <a:lnTo>
                  <a:pt x="2911564" y="673113"/>
                </a:lnTo>
                <a:lnTo>
                  <a:pt x="2889619" y="673113"/>
                </a:lnTo>
                <a:lnTo>
                  <a:pt x="2889619" y="695401"/>
                </a:lnTo>
                <a:lnTo>
                  <a:pt x="2867330" y="695401"/>
                </a:lnTo>
                <a:lnTo>
                  <a:pt x="2867330" y="717347"/>
                </a:lnTo>
                <a:lnTo>
                  <a:pt x="2889619" y="717347"/>
                </a:lnTo>
                <a:lnTo>
                  <a:pt x="2889619" y="739635"/>
                </a:lnTo>
                <a:close/>
                <a:moveTo>
                  <a:pt x="2824468" y="317183"/>
                </a:moveTo>
                <a:lnTo>
                  <a:pt x="2839555" y="317183"/>
                </a:lnTo>
                <a:lnTo>
                  <a:pt x="2839555" y="302438"/>
                </a:lnTo>
                <a:lnTo>
                  <a:pt x="2854300" y="302438"/>
                </a:lnTo>
                <a:lnTo>
                  <a:pt x="2854300" y="287350"/>
                </a:lnTo>
                <a:lnTo>
                  <a:pt x="2839555" y="287350"/>
                </a:lnTo>
                <a:lnTo>
                  <a:pt x="2839555" y="272606"/>
                </a:lnTo>
                <a:lnTo>
                  <a:pt x="2824468" y="272606"/>
                </a:lnTo>
                <a:lnTo>
                  <a:pt x="2824468" y="287350"/>
                </a:lnTo>
                <a:lnTo>
                  <a:pt x="2809723" y="287350"/>
                </a:lnTo>
                <a:lnTo>
                  <a:pt x="2809723" y="302438"/>
                </a:lnTo>
                <a:lnTo>
                  <a:pt x="2824468" y="302438"/>
                </a:lnTo>
                <a:lnTo>
                  <a:pt x="2824468" y="317183"/>
                </a:lnTo>
                <a:close/>
                <a:moveTo>
                  <a:pt x="2892019" y="457429"/>
                </a:moveTo>
                <a:lnTo>
                  <a:pt x="2909164" y="457429"/>
                </a:lnTo>
                <a:lnTo>
                  <a:pt x="2909164" y="440627"/>
                </a:lnTo>
                <a:lnTo>
                  <a:pt x="2925966" y="440627"/>
                </a:lnTo>
                <a:lnTo>
                  <a:pt x="2925966" y="423482"/>
                </a:lnTo>
                <a:lnTo>
                  <a:pt x="2909164" y="423482"/>
                </a:lnTo>
                <a:lnTo>
                  <a:pt x="2909164" y="406679"/>
                </a:lnTo>
                <a:lnTo>
                  <a:pt x="2892019" y="406679"/>
                </a:lnTo>
                <a:lnTo>
                  <a:pt x="2892019" y="423482"/>
                </a:lnTo>
                <a:lnTo>
                  <a:pt x="2875217" y="423482"/>
                </a:lnTo>
                <a:lnTo>
                  <a:pt x="2875217" y="440627"/>
                </a:lnTo>
                <a:lnTo>
                  <a:pt x="2892019" y="440627"/>
                </a:lnTo>
                <a:lnTo>
                  <a:pt x="2892019" y="457429"/>
                </a:lnTo>
                <a:close/>
                <a:moveTo>
                  <a:pt x="2959913" y="597332"/>
                </a:moveTo>
                <a:lnTo>
                  <a:pt x="2978429" y="597332"/>
                </a:lnTo>
                <a:lnTo>
                  <a:pt x="2978429" y="578472"/>
                </a:lnTo>
                <a:lnTo>
                  <a:pt x="2997289" y="578472"/>
                </a:lnTo>
                <a:lnTo>
                  <a:pt x="2997289" y="559956"/>
                </a:lnTo>
                <a:lnTo>
                  <a:pt x="2978429" y="559956"/>
                </a:lnTo>
                <a:lnTo>
                  <a:pt x="2978429" y="541096"/>
                </a:lnTo>
                <a:lnTo>
                  <a:pt x="2959913" y="541096"/>
                </a:lnTo>
                <a:lnTo>
                  <a:pt x="2959913" y="559956"/>
                </a:lnTo>
                <a:lnTo>
                  <a:pt x="2941054" y="559956"/>
                </a:lnTo>
                <a:lnTo>
                  <a:pt x="2941054" y="578472"/>
                </a:lnTo>
                <a:lnTo>
                  <a:pt x="2959913" y="578472"/>
                </a:lnTo>
                <a:lnTo>
                  <a:pt x="2959913" y="597332"/>
                </a:lnTo>
                <a:close/>
                <a:moveTo>
                  <a:pt x="2230907" y="2126323"/>
                </a:moveTo>
                <a:lnTo>
                  <a:pt x="2230907" y="2094090"/>
                </a:lnTo>
                <a:lnTo>
                  <a:pt x="2263140" y="2094090"/>
                </a:lnTo>
                <a:lnTo>
                  <a:pt x="2263140" y="2061858"/>
                </a:lnTo>
                <a:lnTo>
                  <a:pt x="2230907" y="2061858"/>
                </a:lnTo>
                <a:lnTo>
                  <a:pt x="2230907" y="2029625"/>
                </a:lnTo>
                <a:lnTo>
                  <a:pt x="2198675" y="2029625"/>
                </a:lnTo>
                <a:lnTo>
                  <a:pt x="2198675" y="2061858"/>
                </a:lnTo>
                <a:lnTo>
                  <a:pt x="2166442" y="2061858"/>
                </a:lnTo>
                <a:lnTo>
                  <a:pt x="2166442" y="2094090"/>
                </a:lnTo>
                <a:lnTo>
                  <a:pt x="2198675" y="2094090"/>
                </a:lnTo>
                <a:lnTo>
                  <a:pt x="2198675" y="2126323"/>
                </a:lnTo>
                <a:lnTo>
                  <a:pt x="2230907" y="2126323"/>
                </a:lnTo>
                <a:close/>
                <a:moveTo>
                  <a:pt x="1476527" y="1989163"/>
                </a:moveTo>
                <a:lnTo>
                  <a:pt x="1476527" y="1956930"/>
                </a:lnTo>
                <a:lnTo>
                  <a:pt x="1508760" y="1956930"/>
                </a:lnTo>
                <a:lnTo>
                  <a:pt x="1508760" y="1924698"/>
                </a:lnTo>
                <a:lnTo>
                  <a:pt x="1476527" y="1924698"/>
                </a:lnTo>
                <a:lnTo>
                  <a:pt x="1476527" y="1892465"/>
                </a:lnTo>
                <a:lnTo>
                  <a:pt x="1444295" y="1892465"/>
                </a:lnTo>
                <a:lnTo>
                  <a:pt x="1444295" y="1924698"/>
                </a:lnTo>
                <a:lnTo>
                  <a:pt x="1412062" y="1924698"/>
                </a:lnTo>
                <a:lnTo>
                  <a:pt x="1412062" y="1956930"/>
                </a:lnTo>
                <a:lnTo>
                  <a:pt x="1444295" y="1956930"/>
                </a:lnTo>
                <a:lnTo>
                  <a:pt x="1444295" y="1989163"/>
                </a:lnTo>
                <a:lnTo>
                  <a:pt x="1476527" y="1989163"/>
                </a:lnTo>
                <a:close/>
                <a:moveTo>
                  <a:pt x="1545107" y="2126323"/>
                </a:moveTo>
                <a:lnTo>
                  <a:pt x="1545107" y="2094090"/>
                </a:lnTo>
                <a:lnTo>
                  <a:pt x="1577340" y="2094090"/>
                </a:lnTo>
                <a:lnTo>
                  <a:pt x="1577340" y="2061858"/>
                </a:lnTo>
                <a:lnTo>
                  <a:pt x="1545107" y="2061858"/>
                </a:lnTo>
                <a:lnTo>
                  <a:pt x="1545107" y="2029625"/>
                </a:lnTo>
                <a:lnTo>
                  <a:pt x="1512875" y="2029625"/>
                </a:lnTo>
                <a:lnTo>
                  <a:pt x="1512875" y="2061858"/>
                </a:lnTo>
                <a:lnTo>
                  <a:pt x="1480642" y="2061858"/>
                </a:lnTo>
                <a:lnTo>
                  <a:pt x="1480642" y="2094090"/>
                </a:lnTo>
                <a:lnTo>
                  <a:pt x="1512875" y="2094090"/>
                </a:lnTo>
                <a:lnTo>
                  <a:pt x="1512875" y="2126323"/>
                </a:lnTo>
                <a:lnTo>
                  <a:pt x="1545107" y="2126323"/>
                </a:lnTo>
                <a:close/>
                <a:moveTo>
                  <a:pt x="1613687" y="2263483"/>
                </a:moveTo>
                <a:lnTo>
                  <a:pt x="1613687" y="2231250"/>
                </a:lnTo>
                <a:lnTo>
                  <a:pt x="1645920" y="2231250"/>
                </a:lnTo>
                <a:lnTo>
                  <a:pt x="1645920" y="2199018"/>
                </a:lnTo>
                <a:lnTo>
                  <a:pt x="1613687" y="2199018"/>
                </a:lnTo>
                <a:lnTo>
                  <a:pt x="1613687" y="2166785"/>
                </a:lnTo>
                <a:lnTo>
                  <a:pt x="1581455" y="2166785"/>
                </a:lnTo>
                <a:lnTo>
                  <a:pt x="1581455" y="2199018"/>
                </a:lnTo>
                <a:lnTo>
                  <a:pt x="1549222" y="2199018"/>
                </a:lnTo>
                <a:lnTo>
                  <a:pt x="1549222" y="2231250"/>
                </a:lnTo>
                <a:lnTo>
                  <a:pt x="1581455" y="2231250"/>
                </a:lnTo>
                <a:lnTo>
                  <a:pt x="1581455" y="2263483"/>
                </a:lnTo>
                <a:lnTo>
                  <a:pt x="1613687" y="2263483"/>
                </a:lnTo>
                <a:close/>
                <a:moveTo>
                  <a:pt x="1819427" y="2126323"/>
                </a:moveTo>
                <a:lnTo>
                  <a:pt x="1819427" y="2094090"/>
                </a:lnTo>
                <a:lnTo>
                  <a:pt x="1851660" y="2094090"/>
                </a:lnTo>
                <a:lnTo>
                  <a:pt x="1851660" y="2061858"/>
                </a:lnTo>
                <a:lnTo>
                  <a:pt x="1819427" y="2061858"/>
                </a:lnTo>
                <a:lnTo>
                  <a:pt x="1819427" y="2029625"/>
                </a:lnTo>
                <a:lnTo>
                  <a:pt x="1787195" y="2029625"/>
                </a:lnTo>
                <a:lnTo>
                  <a:pt x="1787195" y="2061858"/>
                </a:lnTo>
                <a:lnTo>
                  <a:pt x="1754962" y="2061858"/>
                </a:lnTo>
                <a:lnTo>
                  <a:pt x="1754962" y="2094090"/>
                </a:lnTo>
                <a:lnTo>
                  <a:pt x="1787195" y="2094090"/>
                </a:lnTo>
                <a:lnTo>
                  <a:pt x="1787195" y="2126323"/>
                </a:lnTo>
                <a:lnTo>
                  <a:pt x="1819427" y="2126323"/>
                </a:lnTo>
                <a:close/>
                <a:moveTo>
                  <a:pt x="1682267" y="2126323"/>
                </a:moveTo>
                <a:lnTo>
                  <a:pt x="1682267" y="2094090"/>
                </a:lnTo>
                <a:lnTo>
                  <a:pt x="1714500" y="2094090"/>
                </a:lnTo>
                <a:lnTo>
                  <a:pt x="1714500" y="2061858"/>
                </a:lnTo>
                <a:lnTo>
                  <a:pt x="1682267" y="2061858"/>
                </a:lnTo>
                <a:lnTo>
                  <a:pt x="1682267" y="2029625"/>
                </a:lnTo>
                <a:lnTo>
                  <a:pt x="1650035" y="2029625"/>
                </a:lnTo>
                <a:lnTo>
                  <a:pt x="1650035" y="2061858"/>
                </a:lnTo>
                <a:lnTo>
                  <a:pt x="1617802" y="2061858"/>
                </a:lnTo>
                <a:lnTo>
                  <a:pt x="1617802" y="2094090"/>
                </a:lnTo>
                <a:lnTo>
                  <a:pt x="1650035" y="2094090"/>
                </a:lnTo>
                <a:lnTo>
                  <a:pt x="1650035" y="2126323"/>
                </a:lnTo>
                <a:lnTo>
                  <a:pt x="1682267" y="2126323"/>
                </a:lnTo>
                <a:close/>
                <a:moveTo>
                  <a:pt x="1750847" y="2263483"/>
                </a:moveTo>
                <a:lnTo>
                  <a:pt x="1750847" y="2231250"/>
                </a:lnTo>
                <a:lnTo>
                  <a:pt x="1783080" y="2231250"/>
                </a:lnTo>
                <a:lnTo>
                  <a:pt x="1783080" y="2199018"/>
                </a:lnTo>
                <a:lnTo>
                  <a:pt x="1750847" y="2199018"/>
                </a:lnTo>
                <a:lnTo>
                  <a:pt x="1750847" y="2166785"/>
                </a:lnTo>
                <a:lnTo>
                  <a:pt x="1718615" y="2166785"/>
                </a:lnTo>
                <a:lnTo>
                  <a:pt x="1718615" y="2199018"/>
                </a:lnTo>
                <a:lnTo>
                  <a:pt x="1686382" y="2199018"/>
                </a:lnTo>
                <a:lnTo>
                  <a:pt x="1686382" y="2231250"/>
                </a:lnTo>
                <a:lnTo>
                  <a:pt x="1718615" y="2231250"/>
                </a:lnTo>
                <a:lnTo>
                  <a:pt x="1718615" y="2263483"/>
                </a:lnTo>
                <a:lnTo>
                  <a:pt x="1750847" y="2263483"/>
                </a:lnTo>
                <a:close/>
                <a:moveTo>
                  <a:pt x="1407947" y="2126323"/>
                </a:moveTo>
                <a:lnTo>
                  <a:pt x="1407947" y="2094090"/>
                </a:lnTo>
                <a:lnTo>
                  <a:pt x="1440180" y="2094090"/>
                </a:lnTo>
                <a:lnTo>
                  <a:pt x="1440180" y="2061858"/>
                </a:lnTo>
                <a:lnTo>
                  <a:pt x="1407947" y="2061858"/>
                </a:lnTo>
                <a:lnTo>
                  <a:pt x="1407947" y="2029625"/>
                </a:lnTo>
                <a:lnTo>
                  <a:pt x="1375715" y="2029625"/>
                </a:lnTo>
                <a:lnTo>
                  <a:pt x="1375715" y="2061858"/>
                </a:lnTo>
                <a:lnTo>
                  <a:pt x="1343482" y="2061858"/>
                </a:lnTo>
                <a:lnTo>
                  <a:pt x="1343482" y="2094090"/>
                </a:lnTo>
                <a:lnTo>
                  <a:pt x="1375715" y="2094090"/>
                </a:lnTo>
                <a:lnTo>
                  <a:pt x="1375715" y="2126323"/>
                </a:lnTo>
                <a:lnTo>
                  <a:pt x="1407947" y="2126323"/>
                </a:lnTo>
                <a:close/>
                <a:moveTo>
                  <a:pt x="1202207" y="1989163"/>
                </a:moveTo>
                <a:lnTo>
                  <a:pt x="1202207" y="1956930"/>
                </a:lnTo>
                <a:lnTo>
                  <a:pt x="1234440" y="1956930"/>
                </a:lnTo>
                <a:lnTo>
                  <a:pt x="1234440" y="1924698"/>
                </a:lnTo>
                <a:lnTo>
                  <a:pt x="1202207" y="1924698"/>
                </a:lnTo>
                <a:lnTo>
                  <a:pt x="1202207" y="1892465"/>
                </a:lnTo>
                <a:lnTo>
                  <a:pt x="1169975" y="1892465"/>
                </a:lnTo>
                <a:lnTo>
                  <a:pt x="1169975" y="1924698"/>
                </a:lnTo>
                <a:lnTo>
                  <a:pt x="1137742" y="1924698"/>
                </a:lnTo>
                <a:lnTo>
                  <a:pt x="1137742" y="1956930"/>
                </a:lnTo>
                <a:lnTo>
                  <a:pt x="1169975" y="1956930"/>
                </a:lnTo>
                <a:lnTo>
                  <a:pt x="1169975" y="1989163"/>
                </a:lnTo>
                <a:lnTo>
                  <a:pt x="1202207" y="1989163"/>
                </a:lnTo>
                <a:close/>
                <a:moveTo>
                  <a:pt x="1270787" y="2126323"/>
                </a:moveTo>
                <a:lnTo>
                  <a:pt x="1270787" y="2094090"/>
                </a:lnTo>
                <a:lnTo>
                  <a:pt x="1303020" y="2094090"/>
                </a:lnTo>
                <a:lnTo>
                  <a:pt x="1303020" y="2061858"/>
                </a:lnTo>
                <a:lnTo>
                  <a:pt x="1270787" y="2061858"/>
                </a:lnTo>
                <a:lnTo>
                  <a:pt x="1270787" y="2029625"/>
                </a:lnTo>
                <a:lnTo>
                  <a:pt x="1238555" y="2029625"/>
                </a:lnTo>
                <a:lnTo>
                  <a:pt x="1238555" y="2061858"/>
                </a:lnTo>
                <a:lnTo>
                  <a:pt x="1206322" y="2061858"/>
                </a:lnTo>
                <a:lnTo>
                  <a:pt x="1206322" y="2094090"/>
                </a:lnTo>
                <a:lnTo>
                  <a:pt x="1238555" y="2094090"/>
                </a:lnTo>
                <a:lnTo>
                  <a:pt x="1238555" y="2126323"/>
                </a:lnTo>
                <a:lnTo>
                  <a:pt x="1270787" y="2126323"/>
                </a:lnTo>
                <a:close/>
                <a:moveTo>
                  <a:pt x="1339367" y="1989163"/>
                </a:moveTo>
                <a:lnTo>
                  <a:pt x="1339367" y="1956930"/>
                </a:lnTo>
                <a:lnTo>
                  <a:pt x="1371600" y="1956930"/>
                </a:lnTo>
                <a:lnTo>
                  <a:pt x="1371600" y="1924698"/>
                </a:lnTo>
                <a:lnTo>
                  <a:pt x="1339367" y="1924698"/>
                </a:lnTo>
                <a:lnTo>
                  <a:pt x="1339367" y="1892465"/>
                </a:lnTo>
                <a:lnTo>
                  <a:pt x="1307135" y="1892465"/>
                </a:lnTo>
                <a:lnTo>
                  <a:pt x="1307135" y="1924698"/>
                </a:lnTo>
                <a:lnTo>
                  <a:pt x="1274902" y="1924698"/>
                </a:lnTo>
                <a:lnTo>
                  <a:pt x="1274902" y="1956930"/>
                </a:lnTo>
                <a:lnTo>
                  <a:pt x="1307135" y="1956930"/>
                </a:lnTo>
                <a:lnTo>
                  <a:pt x="1307135" y="1989163"/>
                </a:lnTo>
                <a:lnTo>
                  <a:pt x="1339367" y="1989163"/>
                </a:lnTo>
                <a:close/>
                <a:moveTo>
                  <a:pt x="2299487" y="2263483"/>
                </a:moveTo>
                <a:lnTo>
                  <a:pt x="2299487" y="2231250"/>
                </a:lnTo>
                <a:lnTo>
                  <a:pt x="2331720" y="2231250"/>
                </a:lnTo>
                <a:lnTo>
                  <a:pt x="2331720" y="2199018"/>
                </a:lnTo>
                <a:lnTo>
                  <a:pt x="2299487" y="2199018"/>
                </a:lnTo>
                <a:lnTo>
                  <a:pt x="2299487" y="2166785"/>
                </a:lnTo>
                <a:lnTo>
                  <a:pt x="2267255" y="2166785"/>
                </a:lnTo>
                <a:lnTo>
                  <a:pt x="2267255" y="2199018"/>
                </a:lnTo>
                <a:lnTo>
                  <a:pt x="2235022" y="2199018"/>
                </a:lnTo>
                <a:lnTo>
                  <a:pt x="2235022" y="2231250"/>
                </a:lnTo>
                <a:lnTo>
                  <a:pt x="2267255" y="2231250"/>
                </a:lnTo>
                <a:lnTo>
                  <a:pt x="2267255" y="2263483"/>
                </a:lnTo>
                <a:lnTo>
                  <a:pt x="2299487" y="2263483"/>
                </a:lnTo>
                <a:close/>
                <a:moveTo>
                  <a:pt x="2368067" y="2126323"/>
                </a:moveTo>
                <a:lnTo>
                  <a:pt x="2368067" y="2094090"/>
                </a:lnTo>
                <a:lnTo>
                  <a:pt x="2400300" y="2094090"/>
                </a:lnTo>
                <a:lnTo>
                  <a:pt x="2400300" y="2061858"/>
                </a:lnTo>
                <a:lnTo>
                  <a:pt x="2368067" y="2061858"/>
                </a:lnTo>
                <a:lnTo>
                  <a:pt x="2368067" y="2029625"/>
                </a:lnTo>
                <a:lnTo>
                  <a:pt x="2335835" y="2029625"/>
                </a:lnTo>
                <a:lnTo>
                  <a:pt x="2335835" y="2061858"/>
                </a:lnTo>
                <a:lnTo>
                  <a:pt x="2303602" y="2061858"/>
                </a:lnTo>
                <a:lnTo>
                  <a:pt x="2303602" y="2094090"/>
                </a:lnTo>
                <a:lnTo>
                  <a:pt x="2335835" y="2094090"/>
                </a:lnTo>
                <a:lnTo>
                  <a:pt x="2335835" y="2126323"/>
                </a:lnTo>
                <a:lnTo>
                  <a:pt x="2368067" y="2126323"/>
                </a:lnTo>
                <a:close/>
                <a:moveTo>
                  <a:pt x="1888007" y="2263483"/>
                </a:moveTo>
                <a:lnTo>
                  <a:pt x="1888007" y="2231250"/>
                </a:lnTo>
                <a:lnTo>
                  <a:pt x="1920240" y="2231250"/>
                </a:lnTo>
                <a:lnTo>
                  <a:pt x="1920240" y="2199018"/>
                </a:lnTo>
                <a:lnTo>
                  <a:pt x="1888007" y="2199018"/>
                </a:lnTo>
                <a:lnTo>
                  <a:pt x="1888007" y="2166785"/>
                </a:lnTo>
                <a:lnTo>
                  <a:pt x="1855775" y="2166785"/>
                </a:lnTo>
                <a:lnTo>
                  <a:pt x="1855775" y="2199018"/>
                </a:lnTo>
                <a:lnTo>
                  <a:pt x="1823542" y="2199018"/>
                </a:lnTo>
                <a:lnTo>
                  <a:pt x="1823542" y="2231250"/>
                </a:lnTo>
                <a:lnTo>
                  <a:pt x="1855775" y="2231250"/>
                </a:lnTo>
                <a:lnTo>
                  <a:pt x="1855775" y="2263483"/>
                </a:lnTo>
                <a:lnTo>
                  <a:pt x="1888007" y="2263483"/>
                </a:lnTo>
                <a:close/>
                <a:moveTo>
                  <a:pt x="2436647" y="2263483"/>
                </a:moveTo>
                <a:lnTo>
                  <a:pt x="2436647" y="2231250"/>
                </a:lnTo>
                <a:lnTo>
                  <a:pt x="2468880" y="2231250"/>
                </a:lnTo>
                <a:lnTo>
                  <a:pt x="2468880" y="2199018"/>
                </a:lnTo>
                <a:lnTo>
                  <a:pt x="2436647" y="2199018"/>
                </a:lnTo>
                <a:lnTo>
                  <a:pt x="2436647" y="2166785"/>
                </a:lnTo>
                <a:lnTo>
                  <a:pt x="2404415" y="2166785"/>
                </a:lnTo>
                <a:lnTo>
                  <a:pt x="2404415" y="2199018"/>
                </a:lnTo>
                <a:lnTo>
                  <a:pt x="2372182" y="2199018"/>
                </a:lnTo>
                <a:lnTo>
                  <a:pt x="2372182" y="2231250"/>
                </a:lnTo>
                <a:lnTo>
                  <a:pt x="2404415" y="2231250"/>
                </a:lnTo>
                <a:lnTo>
                  <a:pt x="2404415" y="2263483"/>
                </a:lnTo>
                <a:lnTo>
                  <a:pt x="2436647" y="2263483"/>
                </a:lnTo>
                <a:close/>
                <a:moveTo>
                  <a:pt x="2478481" y="463944"/>
                </a:moveTo>
                <a:lnTo>
                  <a:pt x="2499741" y="463944"/>
                </a:lnTo>
                <a:lnTo>
                  <a:pt x="2499741" y="442684"/>
                </a:lnTo>
                <a:lnTo>
                  <a:pt x="2521001" y="442684"/>
                </a:lnTo>
                <a:lnTo>
                  <a:pt x="2521001" y="421424"/>
                </a:lnTo>
                <a:lnTo>
                  <a:pt x="2499741" y="421424"/>
                </a:lnTo>
                <a:lnTo>
                  <a:pt x="2499741" y="400164"/>
                </a:lnTo>
                <a:lnTo>
                  <a:pt x="2478481" y="400164"/>
                </a:lnTo>
                <a:lnTo>
                  <a:pt x="2478481" y="421424"/>
                </a:lnTo>
                <a:lnTo>
                  <a:pt x="2457221" y="421424"/>
                </a:lnTo>
                <a:lnTo>
                  <a:pt x="2457221" y="442684"/>
                </a:lnTo>
                <a:lnTo>
                  <a:pt x="2478481" y="442684"/>
                </a:lnTo>
                <a:lnTo>
                  <a:pt x="2478481" y="463944"/>
                </a:lnTo>
                <a:close/>
                <a:moveTo>
                  <a:pt x="1238555" y="1755305"/>
                </a:moveTo>
                <a:lnTo>
                  <a:pt x="1238555" y="1787538"/>
                </a:lnTo>
                <a:lnTo>
                  <a:pt x="1206322" y="1787538"/>
                </a:lnTo>
                <a:lnTo>
                  <a:pt x="1206322" y="1819770"/>
                </a:lnTo>
                <a:lnTo>
                  <a:pt x="1238555" y="1819770"/>
                </a:lnTo>
                <a:lnTo>
                  <a:pt x="1238555" y="1852003"/>
                </a:lnTo>
                <a:lnTo>
                  <a:pt x="1270787" y="1852003"/>
                </a:lnTo>
                <a:lnTo>
                  <a:pt x="1270787" y="1819770"/>
                </a:lnTo>
                <a:lnTo>
                  <a:pt x="1303020" y="1819770"/>
                </a:lnTo>
                <a:lnTo>
                  <a:pt x="1303020" y="1787538"/>
                </a:lnTo>
                <a:lnTo>
                  <a:pt x="1270787" y="1787538"/>
                </a:lnTo>
                <a:lnTo>
                  <a:pt x="1270787" y="1755305"/>
                </a:lnTo>
                <a:lnTo>
                  <a:pt x="1238555" y="1755305"/>
                </a:lnTo>
                <a:close/>
                <a:moveTo>
                  <a:pt x="2025167" y="2263483"/>
                </a:moveTo>
                <a:lnTo>
                  <a:pt x="2025167" y="2231250"/>
                </a:lnTo>
                <a:lnTo>
                  <a:pt x="2057400" y="2231250"/>
                </a:lnTo>
                <a:lnTo>
                  <a:pt x="2057400" y="2199018"/>
                </a:lnTo>
                <a:lnTo>
                  <a:pt x="2025167" y="2199018"/>
                </a:lnTo>
                <a:lnTo>
                  <a:pt x="2025167" y="2166785"/>
                </a:lnTo>
                <a:lnTo>
                  <a:pt x="1992935" y="2166785"/>
                </a:lnTo>
                <a:lnTo>
                  <a:pt x="1992935" y="2199018"/>
                </a:lnTo>
                <a:lnTo>
                  <a:pt x="1960702" y="2199018"/>
                </a:lnTo>
                <a:lnTo>
                  <a:pt x="1960702" y="2231250"/>
                </a:lnTo>
                <a:lnTo>
                  <a:pt x="1992935" y="2231250"/>
                </a:lnTo>
                <a:lnTo>
                  <a:pt x="1992935" y="2263483"/>
                </a:lnTo>
                <a:lnTo>
                  <a:pt x="2025167" y="2263483"/>
                </a:lnTo>
                <a:close/>
                <a:moveTo>
                  <a:pt x="1956587" y="2126323"/>
                </a:moveTo>
                <a:lnTo>
                  <a:pt x="1956587" y="2094090"/>
                </a:lnTo>
                <a:lnTo>
                  <a:pt x="1988820" y="2094090"/>
                </a:lnTo>
                <a:lnTo>
                  <a:pt x="1988820" y="2061858"/>
                </a:lnTo>
                <a:lnTo>
                  <a:pt x="1956587" y="2061858"/>
                </a:lnTo>
                <a:lnTo>
                  <a:pt x="1956587" y="2029625"/>
                </a:lnTo>
                <a:lnTo>
                  <a:pt x="1924355" y="2029625"/>
                </a:lnTo>
                <a:lnTo>
                  <a:pt x="1924355" y="2061858"/>
                </a:lnTo>
                <a:lnTo>
                  <a:pt x="1892122" y="2061858"/>
                </a:lnTo>
                <a:lnTo>
                  <a:pt x="1892122" y="2094090"/>
                </a:lnTo>
                <a:lnTo>
                  <a:pt x="1924355" y="2094090"/>
                </a:lnTo>
                <a:lnTo>
                  <a:pt x="1924355" y="2126323"/>
                </a:lnTo>
                <a:lnTo>
                  <a:pt x="1956587" y="2126323"/>
                </a:lnTo>
                <a:close/>
                <a:moveTo>
                  <a:pt x="2093747" y="2126323"/>
                </a:moveTo>
                <a:lnTo>
                  <a:pt x="2093747" y="2094090"/>
                </a:lnTo>
                <a:lnTo>
                  <a:pt x="2125980" y="2094090"/>
                </a:lnTo>
                <a:lnTo>
                  <a:pt x="2125980" y="2061858"/>
                </a:lnTo>
                <a:lnTo>
                  <a:pt x="2093747" y="2061858"/>
                </a:lnTo>
                <a:lnTo>
                  <a:pt x="2093747" y="2029625"/>
                </a:lnTo>
                <a:lnTo>
                  <a:pt x="2061515" y="2029625"/>
                </a:lnTo>
                <a:lnTo>
                  <a:pt x="2061515" y="2061858"/>
                </a:lnTo>
                <a:lnTo>
                  <a:pt x="2029282" y="2061858"/>
                </a:lnTo>
                <a:lnTo>
                  <a:pt x="2029282" y="2094090"/>
                </a:lnTo>
                <a:lnTo>
                  <a:pt x="2061515" y="2094090"/>
                </a:lnTo>
                <a:lnTo>
                  <a:pt x="2061515" y="2126323"/>
                </a:lnTo>
                <a:lnTo>
                  <a:pt x="2093747" y="2126323"/>
                </a:lnTo>
                <a:close/>
                <a:moveTo>
                  <a:pt x="2162327" y="2263483"/>
                </a:moveTo>
                <a:lnTo>
                  <a:pt x="2162327" y="2231250"/>
                </a:lnTo>
                <a:lnTo>
                  <a:pt x="2194560" y="2231250"/>
                </a:lnTo>
                <a:lnTo>
                  <a:pt x="2194560" y="2199018"/>
                </a:lnTo>
                <a:lnTo>
                  <a:pt x="2162327" y="2199018"/>
                </a:lnTo>
                <a:lnTo>
                  <a:pt x="2162327" y="2166785"/>
                </a:lnTo>
                <a:lnTo>
                  <a:pt x="2130095" y="2166785"/>
                </a:lnTo>
                <a:lnTo>
                  <a:pt x="2130095" y="2199018"/>
                </a:lnTo>
                <a:lnTo>
                  <a:pt x="2097862" y="2199018"/>
                </a:lnTo>
                <a:lnTo>
                  <a:pt x="2097862" y="2231250"/>
                </a:lnTo>
                <a:lnTo>
                  <a:pt x="2130095" y="2231250"/>
                </a:lnTo>
                <a:lnTo>
                  <a:pt x="2130095" y="2263483"/>
                </a:lnTo>
                <a:lnTo>
                  <a:pt x="2162327" y="2263483"/>
                </a:lnTo>
                <a:close/>
                <a:moveTo>
                  <a:pt x="1581455" y="1618145"/>
                </a:moveTo>
                <a:lnTo>
                  <a:pt x="1581455" y="1650378"/>
                </a:lnTo>
                <a:lnTo>
                  <a:pt x="1549222" y="1650378"/>
                </a:lnTo>
                <a:lnTo>
                  <a:pt x="1549222" y="1682610"/>
                </a:lnTo>
                <a:lnTo>
                  <a:pt x="1581455" y="1682610"/>
                </a:lnTo>
                <a:lnTo>
                  <a:pt x="1581455" y="1714843"/>
                </a:lnTo>
                <a:lnTo>
                  <a:pt x="1613687" y="1714843"/>
                </a:lnTo>
                <a:lnTo>
                  <a:pt x="1613687" y="1682610"/>
                </a:lnTo>
                <a:lnTo>
                  <a:pt x="1645920" y="1682610"/>
                </a:lnTo>
                <a:lnTo>
                  <a:pt x="1645920" y="1650378"/>
                </a:lnTo>
                <a:lnTo>
                  <a:pt x="1613687" y="1650378"/>
                </a:lnTo>
                <a:lnTo>
                  <a:pt x="1613687" y="1618145"/>
                </a:lnTo>
                <a:lnTo>
                  <a:pt x="1581455" y="1618145"/>
                </a:lnTo>
                <a:close/>
                <a:moveTo>
                  <a:pt x="2198675" y="1755305"/>
                </a:moveTo>
                <a:lnTo>
                  <a:pt x="2198675" y="1787538"/>
                </a:lnTo>
                <a:lnTo>
                  <a:pt x="2166442" y="1787538"/>
                </a:lnTo>
                <a:lnTo>
                  <a:pt x="2166442" y="1819770"/>
                </a:lnTo>
                <a:lnTo>
                  <a:pt x="2198675" y="1819770"/>
                </a:lnTo>
                <a:lnTo>
                  <a:pt x="2198675" y="1852003"/>
                </a:lnTo>
                <a:lnTo>
                  <a:pt x="2230907" y="1852003"/>
                </a:lnTo>
                <a:lnTo>
                  <a:pt x="2230907" y="1819770"/>
                </a:lnTo>
                <a:lnTo>
                  <a:pt x="2263140" y="1819770"/>
                </a:lnTo>
                <a:lnTo>
                  <a:pt x="2263140" y="1787538"/>
                </a:lnTo>
                <a:lnTo>
                  <a:pt x="2230907" y="1787538"/>
                </a:lnTo>
                <a:lnTo>
                  <a:pt x="2230907" y="1755305"/>
                </a:lnTo>
                <a:lnTo>
                  <a:pt x="2198675" y="1755305"/>
                </a:lnTo>
                <a:close/>
                <a:moveTo>
                  <a:pt x="2267255" y="1618145"/>
                </a:moveTo>
                <a:lnTo>
                  <a:pt x="2267255" y="1650378"/>
                </a:lnTo>
                <a:lnTo>
                  <a:pt x="2235022" y="1650378"/>
                </a:lnTo>
                <a:lnTo>
                  <a:pt x="2235022" y="1682610"/>
                </a:lnTo>
                <a:lnTo>
                  <a:pt x="2267255" y="1682610"/>
                </a:lnTo>
                <a:lnTo>
                  <a:pt x="2267255" y="1714843"/>
                </a:lnTo>
                <a:lnTo>
                  <a:pt x="2299487" y="1714843"/>
                </a:lnTo>
                <a:lnTo>
                  <a:pt x="2299487" y="1682610"/>
                </a:lnTo>
                <a:lnTo>
                  <a:pt x="2331720" y="1682610"/>
                </a:lnTo>
                <a:lnTo>
                  <a:pt x="2331720" y="1650378"/>
                </a:lnTo>
                <a:lnTo>
                  <a:pt x="2299487" y="1650378"/>
                </a:lnTo>
                <a:lnTo>
                  <a:pt x="2299487" y="1618145"/>
                </a:lnTo>
                <a:lnTo>
                  <a:pt x="2267255" y="1618145"/>
                </a:lnTo>
                <a:close/>
                <a:moveTo>
                  <a:pt x="2061515" y="1755305"/>
                </a:moveTo>
                <a:lnTo>
                  <a:pt x="2061515" y="1787538"/>
                </a:lnTo>
                <a:lnTo>
                  <a:pt x="2029282" y="1787538"/>
                </a:lnTo>
                <a:lnTo>
                  <a:pt x="2029282" y="1819770"/>
                </a:lnTo>
                <a:lnTo>
                  <a:pt x="2061515" y="1819770"/>
                </a:lnTo>
                <a:lnTo>
                  <a:pt x="2061515" y="1852003"/>
                </a:lnTo>
                <a:lnTo>
                  <a:pt x="2093747" y="1852003"/>
                </a:lnTo>
                <a:lnTo>
                  <a:pt x="2093747" y="1819770"/>
                </a:lnTo>
                <a:lnTo>
                  <a:pt x="2125980" y="1819770"/>
                </a:lnTo>
                <a:lnTo>
                  <a:pt x="2125980" y="1787538"/>
                </a:lnTo>
                <a:lnTo>
                  <a:pt x="2093747" y="1787538"/>
                </a:lnTo>
                <a:lnTo>
                  <a:pt x="2093747" y="1755305"/>
                </a:lnTo>
                <a:lnTo>
                  <a:pt x="2061515" y="1755305"/>
                </a:lnTo>
                <a:close/>
                <a:moveTo>
                  <a:pt x="2335835" y="1755305"/>
                </a:moveTo>
                <a:lnTo>
                  <a:pt x="2335835" y="1787538"/>
                </a:lnTo>
                <a:lnTo>
                  <a:pt x="2303602" y="1787538"/>
                </a:lnTo>
                <a:lnTo>
                  <a:pt x="2303602" y="1819770"/>
                </a:lnTo>
                <a:lnTo>
                  <a:pt x="2335835" y="1819770"/>
                </a:lnTo>
                <a:lnTo>
                  <a:pt x="2335835" y="1852003"/>
                </a:lnTo>
                <a:lnTo>
                  <a:pt x="2368067" y="1852003"/>
                </a:lnTo>
                <a:lnTo>
                  <a:pt x="2368067" y="1819770"/>
                </a:lnTo>
                <a:lnTo>
                  <a:pt x="2400300" y="1819770"/>
                </a:lnTo>
                <a:lnTo>
                  <a:pt x="2400300" y="1787538"/>
                </a:lnTo>
                <a:lnTo>
                  <a:pt x="2368067" y="1787538"/>
                </a:lnTo>
                <a:lnTo>
                  <a:pt x="2368067" y="1755305"/>
                </a:lnTo>
                <a:lnTo>
                  <a:pt x="2335835" y="1755305"/>
                </a:lnTo>
                <a:close/>
                <a:moveTo>
                  <a:pt x="2130095" y="1618145"/>
                </a:moveTo>
                <a:lnTo>
                  <a:pt x="2130095" y="1650378"/>
                </a:lnTo>
                <a:lnTo>
                  <a:pt x="2097862" y="1650378"/>
                </a:lnTo>
                <a:lnTo>
                  <a:pt x="2097862" y="1682610"/>
                </a:lnTo>
                <a:lnTo>
                  <a:pt x="2130095" y="1682610"/>
                </a:lnTo>
                <a:lnTo>
                  <a:pt x="2130095" y="1714843"/>
                </a:lnTo>
                <a:lnTo>
                  <a:pt x="2162327" y="1714843"/>
                </a:lnTo>
                <a:lnTo>
                  <a:pt x="2162327" y="1682610"/>
                </a:lnTo>
                <a:lnTo>
                  <a:pt x="2194560" y="1682610"/>
                </a:lnTo>
                <a:lnTo>
                  <a:pt x="2194560" y="1650378"/>
                </a:lnTo>
                <a:lnTo>
                  <a:pt x="2162327" y="1650378"/>
                </a:lnTo>
                <a:lnTo>
                  <a:pt x="2162327" y="1618145"/>
                </a:lnTo>
                <a:lnTo>
                  <a:pt x="2130095" y="1618145"/>
                </a:lnTo>
                <a:close/>
                <a:moveTo>
                  <a:pt x="2299487" y="1989163"/>
                </a:moveTo>
                <a:lnTo>
                  <a:pt x="2299487" y="1956930"/>
                </a:lnTo>
                <a:lnTo>
                  <a:pt x="2331720" y="1956930"/>
                </a:lnTo>
                <a:lnTo>
                  <a:pt x="2331720" y="1924698"/>
                </a:lnTo>
                <a:lnTo>
                  <a:pt x="2299487" y="1924698"/>
                </a:lnTo>
                <a:lnTo>
                  <a:pt x="2299487" y="1892465"/>
                </a:lnTo>
                <a:lnTo>
                  <a:pt x="2267255" y="1892465"/>
                </a:lnTo>
                <a:lnTo>
                  <a:pt x="2267255" y="1924698"/>
                </a:lnTo>
                <a:lnTo>
                  <a:pt x="2235022" y="1924698"/>
                </a:lnTo>
                <a:lnTo>
                  <a:pt x="2235022" y="1956930"/>
                </a:lnTo>
                <a:lnTo>
                  <a:pt x="2267255" y="1956930"/>
                </a:lnTo>
                <a:lnTo>
                  <a:pt x="2267255" y="1989163"/>
                </a:lnTo>
                <a:lnTo>
                  <a:pt x="2299487" y="1989163"/>
                </a:lnTo>
                <a:close/>
                <a:moveTo>
                  <a:pt x="2404415" y="1892465"/>
                </a:moveTo>
                <a:lnTo>
                  <a:pt x="2404415" y="1924698"/>
                </a:lnTo>
                <a:lnTo>
                  <a:pt x="2372182" y="1924698"/>
                </a:lnTo>
                <a:lnTo>
                  <a:pt x="2372182" y="1956930"/>
                </a:lnTo>
                <a:lnTo>
                  <a:pt x="2404415" y="1956930"/>
                </a:lnTo>
                <a:lnTo>
                  <a:pt x="2404415" y="1989163"/>
                </a:lnTo>
                <a:lnTo>
                  <a:pt x="2436647" y="1989163"/>
                </a:lnTo>
                <a:lnTo>
                  <a:pt x="2436647" y="1956930"/>
                </a:lnTo>
                <a:lnTo>
                  <a:pt x="2468880" y="1956930"/>
                </a:lnTo>
                <a:lnTo>
                  <a:pt x="2468880" y="1924698"/>
                </a:lnTo>
                <a:lnTo>
                  <a:pt x="2436647" y="1924698"/>
                </a:lnTo>
                <a:lnTo>
                  <a:pt x="2436647" y="1892465"/>
                </a:lnTo>
                <a:lnTo>
                  <a:pt x="2404415" y="1892465"/>
                </a:lnTo>
                <a:close/>
                <a:moveTo>
                  <a:pt x="2162327" y="1989163"/>
                </a:moveTo>
                <a:lnTo>
                  <a:pt x="2162327" y="1956930"/>
                </a:lnTo>
                <a:lnTo>
                  <a:pt x="2194560" y="1956930"/>
                </a:lnTo>
                <a:lnTo>
                  <a:pt x="2194560" y="1924698"/>
                </a:lnTo>
                <a:lnTo>
                  <a:pt x="2162327" y="1924698"/>
                </a:lnTo>
                <a:lnTo>
                  <a:pt x="2162327" y="1892465"/>
                </a:lnTo>
                <a:lnTo>
                  <a:pt x="2130095" y="1892465"/>
                </a:lnTo>
                <a:lnTo>
                  <a:pt x="2130095" y="1924698"/>
                </a:lnTo>
                <a:lnTo>
                  <a:pt x="2097862" y="1924698"/>
                </a:lnTo>
                <a:lnTo>
                  <a:pt x="2097862" y="1956930"/>
                </a:lnTo>
                <a:lnTo>
                  <a:pt x="2130095" y="1956930"/>
                </a:lnTo>
                <a:lnTo>
                  <a:pt x="2130095" y="1989163"/>
                </a:lnTo>
                <a:lnTo>
                  <a:pt x="2162327" y="1989163"/>
                </a:lnTo>
                <a:close/>
                <a:moveTo>
                  <a:pt x="2472995" y="1755305"/>
                </a:moveTo>
                <a:lnTo>
                  <a:pt x="2472995" y="1787538"/>
                </a:lnTo>
                <a:lnTo>
                  <a:pt x="2440762" y="1787538"/>
                </a:lnTo>
                <a:lnTo>
                  <a:pt x="2440762" y="1819770"/>
                </a:lnTo>
                <a:lnTo>
                  <a:pt x="2472995" y="1819770"/>
                </a:lnTo>
                <a:lnTo>
                  <a:pt x="2472995" y="1852003"/>
                </a:lnTo>
                <a:lnTo>
                  <a:pt x="2505227" y="1852003"/>
                </a:lnTo>
                <a:lnTo>
                  <a:pt x="2505227" y="1819770"/>
                </a:lnTo>
                <a:lnTo>
                  <a:pt x="2537460" y="1819770"/>
                </a:lnTo>
                <a:lnTo>
                  <a:pt x="2537460" y="1787538"/>
                </a:lnTo>
                <a:lnTo>
                  <a:pt x="2505227" y="1787538"/>
                </a:lnTo>
                <a:lnTo>
                  <a:pt x="2505227" y="1755305"/>
                </a:lnTo>
                <a:lnTo>
                  <a:pt x="2472995" y="1755305"/>
                </a:lnTo>
                <a:close/>
                <a:moveTo>
                  <a:pt x="1924355" y="1755305"/>
                </a:moveTo>
                <a:lnTo>
                  <a:pt x="1924355" y="1787538"/>
                </a:lnTo>
                <a:lnTo>
                  <a:pt x="1892122" y="1787538"/>
                </a:lnTo>
                <a:lnTo>
                  <a:pt x="1892122" y="1819770"/>
                </a:lnTo>
                <a:lnTo>
                  <a:pt x="1924355" y="1819770"/>
                </a:lnTo>
                <a:lnTo>
                  <a:pt x="1924355" y="1852003"/>
                </a:lnTo>
                <a:lnTo>
                  <a:pt x="1956587" y="1852003"/>
                </a:lnTo>
                <a:lnTo>
                  <a:pt x="1956587" y="1819770"/>
                </a:lnTo>
                <a:lnTo>
                  <a:pt x="1988820" y="1819770"/>
                </a:lnTo>
                <a:lnTo>
                  <a:pt x="1988820" y="1787538"/>
                </a:lnTo>
                <a:lnTo>
                  <a:pt x="1956587" y="1787538"/>
                </a:lnTo>
                <a:lnTo>
                  <a:pt x="1956587" y="1755305"/>
                </a:lnTo>
                <a:lnTo>
                  <a:pt x="1924355" y="1755305"/>
                </a:lnTo>
                <a:close/>
                <a:moveTo>
                  <a:pt x="1650035" y="1755305"/>
                </a:moveTo>
                <a:lnTo>
                  <a:pt x="1650035" y="1787538"/>
                </a:lnTo>
                <a:lnTo>
                  <a:pt x="1617802" y="1787538"/>
                </a:lnTo>
                <a:lnTo>
                  <a:pt x="1617802" y="1819770"/>
                </a:lnTo>
                <a:lnTo>
                  <a:pt x="1650035" y="1819770"/>
                </a:lnTo>
                <a:lnTo>
                  <a:pt x="1650035" y="1852003"/>
                </a:lnTo>
                <a:lnTo>
                  <a:pt x="1682267" y="1852003"/>
                </a:lnTo>
                <a:lnTo>
                  <a:pt x="1682267" y="1819770"/>
                </a:lnTo>
                <a:lnTo>
                  <a:pt x="1714500" y="1819770"/>
                </a:lnTo>
                <a:lnTo>
                  <a:pt x="1714500" y="1787538"/>
                </a:lnTo>
                <a:lnTo>
                  <a:pt x="1682267" y="1787538"/>
                </a:lnTo>
                <a:lnTo>
                  <a:pt x="1682267" y="1755305"/>
                </a:lnTo>
                <a:lnTo>
                  <a:pt x="1650035" y="1755305"/>
                </a:lnTo>
                <a:close/>
                <a:moveTo>
                  <a:pt x="2025167" y="1989163"/>
                </a:moveTo>
                <a:lnTo>
                  <a:pt x="2025167" y="1956930"/>
                </a:lnTo>
                <a:lnTo>
                  <a:pt x="2057400" y="1956930"/>
                </a:lnTo>
                <a:lnTo>
                  <a:pt x="2057400" y="1924698"/>
                </a:lnTo>
                <a:lnTo>
                  <a:pt x="2025167" y="1924698"/>
                </a:lnTo>
                <a:lnTo>
                  <a:pt x="2025167" y="1892465"/>
                </a:lnTo>
                <a:lnTo>
                  <a:pt x="1992935" y="1892465"/>
                </a:lnTo>
                <a:lnTo>
                  <a:pt x="1992935" y="1924698"/>
                </a:lnTo>
                <a:lnTo>
                  <a:pt x="1960702" y="1924698"/>
                </a:lnTo>
                <a:lnTo>
                  <a:pt x="1960702" y="1956930"/>
                </a:lnTo>
                <a:lnTo>
                  <a:pt x="1992935" y="1956930"/>
                </a:lnTo>
                <a:lnTo>
                  <a:pt x="1992935" y="1989163"/>
                </a:lnTo>
                <a:lnTo>
                  <a:pt x="2025167" y="1989163"/>
                </a:lnTo>
                <a:close/>
                <a:moveTo>
                  <a:pt x="1992935" y="1618145"/>
                </a:moveTo>
                <a:lnTo>
                  <a:pt x="1992935" y="1650378"/>
                </a:lnTo>
                <a:lnTo>
                  <a:pt x="1960702" y="1650378"/>
                </a:lnTo>
                <a:lnTo>
                  <a:pt x="1960702" y="1682610"/>
                </a:lnTo>
                <a:lnTo>
                  <a:pt x="1992935" y="1682610"/>
                </a:lnTo>
                <a:lnTo>
                  <a:pt x="1992935" y="1714843"/>
                </a:lnTo>
                <a:lnTo>
                  <a:pt x="2025167" y="1714843"/>
                </a:lnTo>
                <a:lnTo>
                  <a:pt x="2025167" y="1682610"/>
                </a:lnTo>
                <a:lnTo>
                  <a:pt x="2057400" y="1682610"/>
                </a:lnTo>
                <a:lnTo>
                  <a:pt x="2057400" y="1650378"/>
                </a:lnTo>
                <a:lnTo>
                  <a:pt x="2025167" y="1650378"/>
                </a:lnTo>
                <a:lnTo>
                  <a:pt x="2025167" y="1618145"/>
                </a:lnTo>
                <a:lnTo>
                  <a:pt x="1992935" y="1618145"/>
                </a:lnTo>
                <a:close/>
                <a:moveTo>
                  <a:pt x="1444295" y="1618145"/>
                </a:moveTo>
                <a:lnTo>
                  <a:pt x="1444295" y="1650378"/>
                </a:lnTo>
                <a:lnTo>
                  <a:pt x="1412062" y="1650378"/>
                </a:lnTo>
                <a:lnTo>
                  <a:pt x="1412062" y="1682610"/>
                </a:lnTo>
                <a:lnTo>
                  <a:pt x="1444295" y="1682610"/>
                </a:lnTo>
                <a:lnTo>
                  <a:pt x="1444295" y="1714843"/>
                </a:lnTo>
                <a:lnTo>
                  <a:pt x="1476527" y="1714843"/>
                </a:lnTo>
                <a:lnTo>
                  <a:pt x="1476527" y="1682610"/>
                </a:lnTo>
                <a:lnTo>
                  <a:pt x="1508760" y="1682610"/>
                </a:lnTo>
                <a:lnTo>
                  <a:pt x="1508760" y="1650378"/>
                </a:lnTo>
                <a:lnTo>
                  <a:pt x="1476527" y="1650378"/>
                </a:lnTo>
                <a:lnTo>
                  <a:pt x="1476527" y="1618145"/>
                </a:lnTo>
                <a:lnTo>
                  <a:pt x="1444295" y="1618145"/>
                </a:lnTo>
                <a:close/>
                <a:moveTo>
                  <a:pt x="1512875" y="1755305"/>
                </a:moveTo>
                <a:lnTo>
                  <a:pt x="1512875" y="1787538"/>
                </a:lnTo>
                <a:lnTo>
                  <a:pt x="1480642" y="1787538"/>
                </a:lnTo>
                <a:lnTo>
                  <a:pt x="1480642" y="1819770"/>
                </a:lnTo>
                <a:lnTo>
                  <a:pt x="1512875" y="1819770"/>
                </a:lnTo>
                <a:lnTo>
                  <a:pt x="1512875" y="1852003"/>
                </a:lnTo>
                <a:lnTo>
                  <a:pt x="1545107" y="1852003"/>
                </a:lnTo>
                <a:lnTo>
                  <a:pt x="1545107" y="1819770"/>
                </a:lnTo>
                <a:lnTo>
                  <a:pt x="1577340" y="1819770"/>
                </a:lnTo>
                <a:lnTo>
                  <a:pt x="1577340" y="1787538"/>
                </a:lnTo>
                <a:lnTo>
                  <a:pt x="1545107" y="1787538"/>
                </a:lnTo>
                <a:lnTo>
                  <a:pt x="1545107" y="1755305"/>
                </a:lnTo>
                <a:lnTo>
                  <a:pt x="1512875" y="1755305"/>
                </a:lnTo>
                <a:close/>
                <a:moveTo>
                  <a:pt x="1855775" y="1618145"/>
                </a:moveTo>
                <a:lnTo>
                  <a:pt x="1855775" y="1650378"/>
                </a:lnTo>
                <a:lnTo>
                  <a:pt x="1823542" y="1650378"/>
                </a:lnTo>
                <a:lnTo>
                  <a:pt x="1823542" y="1682610"/>
                </a:lnTo>
                <a:lnTo>
                  <a:pt x="1855775" y="1682610"/>
                </a:lnTo>
                <a:lnTo>
                  <a:pt x="1855775" y="1714843"/>
                </a:lnTo>
                <a:lnTo>
                  <a:pt x="1888007" y="1714843"/>
                </a:lnTo>
                <a:lnTo>
                  <a:pt x="1888007" y="1682610"/>
                </a:lnTo>
                <a:lnTo>
                  <a:pt x="1920240" y="1682610"/>
                </a:lnTo>
                <a:lnTo>
                  <a:pt x="1920240" y="1650378"/>
                </a:lnTo>
                <a:lnTo>
                  <a:pt x="1888007" y="1650378"/>
                </a:lnTo>
                <a:lnTo>
                  <a:pt x="1888007" y="1618145"/>
                </a:lnTo>
                <a:lnTo>
                  <a:pt x="1855775" y="1618145"/>
                </a:lnTo>
                <a:close/>
                <a:moveTo>
                  <a:pt x="1375715" y="1755305"/>
                </a:moveTo>
                <a:lnTo>
                  <a:pt x="1375715" y="1787538"/>
                </a:lnTo>
                <a:lnTo>
                  <a:pt x="1343482" y="1787538"/>
                </a:lnTo>
                <a:lnTo>
                  <a:pt x="1343482" y="1819770"/>
                </a:lnTo>
                <a:lnTo>
                  <a:pt x="1375715" y="1819770"/>
                </a:lnTo>
                <a:lnTo>
                  <a:pt x="1375715" y="1852003"/>
                </a:lnTo>
                <a:lnTo>
                  <a:pt x="1407947" y="1852003"/>
                </a:lnTo>
                <a:lnTo>
                  <a:pt x="1407947" y="1819770"/>
                </a:lnTo>
                <a:lnTo>
                  <a:pt x="1440180" y="1819770"/>
                </a:lnTo>
                <a:lnTo>
                  <a:pt x="1440180" y="1787538"/>
                </a:lnTo>
                <a:lnTo>
                  <a:pt x="1407947" y="1787538"/>
                </a:lnTo>
                <a:lnTo>
                  <a:pt x="1407947" y="1755305"/>
                </a:lnTo>
                <a:lnTo>
                  <a:pt x="1375715" y="1755305"/>
                </a:lnTo>
                <a:close/>
                <a:moveTo>
                  <a:pt x="1718615" y="1618145"/>
                </a:moveTo>
                <a:lnTo>
                  <a:pt x="1718615" y="1650378"/>
                </a:lnTo>
                <a:lnTo>
                  <a:pt x="1686382" y="1650378"/>
                </a:lnTo>
                <a:lnTo>
                  <a:pt x="1686382" y="1682610"/>
                </a:lnTo>
                <a:lnTo>
                  <a:pt x="1718615" y="1682610"/>
                </a:lnTo>
                <a:lnTo>
                  <a:pt x="1718615" y="1714843"/>
                </a:lnTo>
                <a:lnTo>
                  <a:pt x="1750847" y="1714843"/>
                </a:lnTo>
                <a:lnTo>
                  <a:pt x="1750847" y="1682610"/>
                </a:lnTo>
                <a:lnTo>
                  <a:pt x="1783080" y="1682610"/>
                </a:lnTo>
                <a:lnTo>
                  <a:pt x="1783080" y="1650378"/>
                </a:lnTo>
                <a:lnTo>
                  <a:pt x="1750847" y="1650378"/>
                </a:lnTo>
                <a:lnTo>
                  <a:pt x="1750847" y="1618145"/>
                </a:lnTo>
                <a:lnTo>
                  <a:pt x="1718615" y="1618145"/>
                </a:lnTo>
                <a:close/>
                <a:moveTo>
                  <a:pt x="1787195" y="1755305"/>
                </a:moveTo>
                <a:lnTo>
                  <a:pt x="1787195" y="1787538"/>
                </a:lnTo>
                <a:lnTo>
                  <a:pt x="1754962" y="1787538"/>
                </a:lnTo>
                <a:lnTo>
                  <a:pt x="1754962" y="1819770"/>
                </a:lnTo>
                <a:lnTo>
                  <a:pt x="1787195" y="1819770"/>
                </a:lnTo>
                <a:lnTo>
                  <a:pt x="1787195" y="1852003"/>
                </a:lnTo>
                <a:lnTo>
                  <a:pt x="1819427" y="1852003"/>
                </a:lnTo>
                <a:lnTo>
                  <a:pt x="1819427" y="1819770"/>
                </a:lnTo>
                <a:lnTo>
                  <a:pt x="1851660" y="1819770"/>
                </a:lnTo>
                <a:lnTo>
                  <a:pt x="1851660" y="1787538"/>
                </a:lnTo>
                <a:lnTo>
                  <a:pt x="1819427" y="1787538"/>
                </a:lnTo>
                <a:lnTo>
                  <a:pt x="1819427" y="1755305"/>
                </a:lnTo>
                <a:lnTo>
                  <a:pt x="1787195" y="1755305"/>
                </a:lnTo>
                <a:close/>
                <a:moveTo>
                  <a:pt x="626135" y="1151801"/>
                </a:moveTo>
                <a:lnTo>
                  <a:pt x="648767" y="1151801"/>
                </a:lnTo>
                <a:lnTo>
                  <a:pt x="648767" y="1129170"/>
                </a:lnTo>
                <a:lnTo>
                  <a:pt x="671398" y="1129170"/>
                </a:lnTo>
                <a:lnTo>
                  <a:pt x="671398" y="1106538"/>
                </a:lnTo>
                <a:lnTo>
                  <a:pt x="648767" y="1106538"/>
                </a:lnTo>
                <a:lnTo>
                  <a:pt x="648767" y="1083907"/>
                </a:lnTo>
                <a:lnTo>
                  <a:pt x="626135" y="1083907"/>
                </a:lnTo>
                <a:lnTo>
                  <a:pt x="626135" y="1106538"/>
                </a:lnTo>
                <a:lnTo>
                  <a:pt x="603504" y="1106538"/>
                </a:lnTo>
                <a:lnTo>
                  <a:pt x="603504" y="1129170"/>
                </a:lnTo>
                <a:lnTo>
                  <a:pt x="626135" y="1129170"/>
                </a:lnTo>
                <a:lnTo>
                  <a:pt x="626135" y="1151801"/>
                </a:lnTo>
                <a:close/>
                <a:moveTo>
                  <a:pt x="697116" y="733463"/>
                </a:moveTo>
                <a:lnTo>
                  <a:pt x="714946" y="733463"/>
                </a:lnTo>
                <a:lnTo>
                  <a:pt x="714946" y="715289"/>
                </a:lnTo>
                <a:lnTo>
                  <a:pt x="733120" y="715289"/>
                </a:lnTo>
                <a:lnTo>
                  <a:pt x="733120" y="697459"/>
                </a:lnTo>
                <a:lnTo>
                  <a:pt x="714946" y="697459"/>
                </a:lnTo>
                <a:lnTo>
                  <a:pt x="714946" y="679285"/>
                </a:lnTo>
                <a:lnTo>
                  <a:pt x="697116" y="679285"/>
                </a:lnTo>
                <a:lnTo>
                  <a:pt x="697116" y="697459"/>
                </a:lnTo>
                <a:lnTo>
                  <a:pt x="678942" y="697459"/>
                </a:lnTo>
                <a:lnTo>
                  <a:pt x="678942" y="715289"/>
                </a:lnTo>
                <a:lnTo>
                  <a:pt x="697116" y="715289"/>
                </a:lnTo>
                <a:lnTo>
                  <a:pt x="697116" y="733463"/>
                </a:lnTo>
                <a:close/>
                <a:moveTo>
                  <a:pt x="695058" y="1013955"/>
                </a:moveTo>
                <a:lnTo>
                  <a:pt x="717004" y="1013955"/>
                </a:lnTo>
                <a:lnTo>
                  <a:pt x="717004" y="991667"/>
                </a:lnTo>
                <a:lnTo>
                  <a:pt x="739292" y="991667"/>
                </a:lnTo>
                <a:lnTo>
                  <a:pt x="739292" y="969721"/>
                </a:lnTo>
                <a:lnTo>
                  <a:pt x="717004" y="969721"/>
                </a:lnTo>
                <a:lnTo>
                  <a:pt x="717004" y="947433"/>
                </a:lnTo>
                <a:lnTo>
                  <a:pt x="695058" y="947433"/>
                </a:lnTo>
                <a:lnTo>
                  <a:pt x="695058" y="969721"/>
                </a:lnTo>
                <a:lnTo>
                  <a:pt x="672770" y="969721"/>
                </a:lnTo>
                <a:lnTo>
                  <a:pt x="672770" y="991667"/>
                </a:lnTo>
                <a:lnTo>
                  <a:pt x="695058" y="991667"/>
                </a:lnTo>
                <a:lnTo>
                  <a:pt x="695058" y="1013955"/>
                </a:lnTo>
                <a:close/>
                <a:moveTo>
                  <a:pt x="766381" y="594246"/>
                </a:moveTo>
                <a:lnTo>
                  <a:pt x="782841" y="594246"/>
                </a:lnTo>
                <a:lnTo>
                  <a:pt x="782841" y="577444"/>
                </a:lnTo>
                <a:lnTo>
                  <a:pt x="799643" y="577444"/>
                </a:lnTo>
                <a:lnTo>
                  <a:pt x="799643" y="560984"/>
                </a:lnTo>
                <a:lnTo>
                  <a:pt x="782841" y="560984"/>
                </a:lnTo>
                <a:lnTo>
                  <a:pt x="782841" y="544182"/>
                </a:lnTo>
                <a:lnTo>
                  <a:pt x="766381" y="544182"/>
                </a:lnTo>
                <a:lnTo>
                  <a:pt x="766381" y="560984"/>
                </a:lnTo>
                <a:lnTo>
                  <a:pt x="749579" y="560984"/>
                </a:lnTo>
                <a:lnTo>
                  <a:pt x="749579" y="577444"/>
                </a:lnTo>
                <a:lnTo>
                  <a:pt x="766381" y="577444"/>
                </a:lnTo>
                <a:lnTo>
                  <a:pt x="766381" y="594246"/>
                </a:lnTo>
                <a:close/>
                <a:moveTo>
                  <a:pt x="763981" y="875424"/>
                </a:moveTo>
                <a:lnTo>
                  <a:pt x="785241" y="875424"/>
                </a:lnTo>
                <a:lnTo>
                  <a:pt x="785241" y="854164"/>
                </a:lnTo>
                <a:lnTo>
                  <a:pt x="806501" y="854164"/>
                </a:lnTo>
                <a:lnTo>
                  <a:pt x="806501" y="832904"/>
                </a:lnTo>
                <a:lnTo>
                  <a:pt x="785241" y="832904"/>
                </a:lnTo>
                <a:lnTo>
                  <a:pt x="785241" y="811644"/>
                </a:lnTo>
                <a:lnTo>
                  <a:pt x="763981" y="811644"/>
                </a:lnTo>
                <a:lnTo>
                  <a:pt x="763981" y="832904"/>
                </a:lnTo>
                <a:lnTo>
                  <a:pt x="742721" y="832904"/>
                </a:lnTo>
                <a:lnTo>
                  <a:pt x="742721" y="854164"/>
                </a:lnTo>
                <a:lnTo>
                  <a:pt x="763981" y="854164"/>
                </a:lnTo>
                <a:lnTo>
                  <a:pt x="763981" y="875424"/>
                </a:lnTo>
                <a:close/>
                <a:moveTo>
                  <a:pt x="630250" y="590817"/>
                </a:moveTo>
                <a:lnTo>
                  <a:pt x="644652" y="590817"/>
                </a:lnTo>
                <a:lnTo>
                  <a:pt x="644652" y="576415"/>
                </a:lnTo>
                <a:lnTo>
                  <a:pt x="659054" y="576415"/>
                </a:lnTo>
                <a:lnTo>
                  <a:pt x="659054" y="562013"/>
                </a:lnTo>
                <a:lnTo>
                  <a:pt x="644652" y="562013"/>
                </a:lnTo>
                <a:lnTo>
                  <a:pt x="644652" y="547611"/>
                </a:lnTo>
                <a:lnTo>
                  <a:pt x="630250" y="547611"/>
                </a:lnTo>
                <a:lnTo>
                  <a:pt x="630250" y="562013"/>
                </a:lnTo>
                <a:lnTo>
                  <a:pt x="615848" y="562013"/>
                </a:lnTo>
                <a:lnTo>
                  <a:pt x="615848" y="576415"/>
                </a:lnTo>
                <a:lnTo>
                  <a:pt x="630250" y="576415"/>
                </a:lnTo>
                <a:lnTo>
                  <a:pt x="630250" y="590817"/>
                </a:lnTo>
                <a:close/>
                <a:moveTo>
                  <a:pt x="699516" y="451256"/>
                </a:moveTo>
                <a:lnTo>
                  <a:pt x="712546" y="451256"/>
                </a:lnTo>
                <a:lnTo>
                  <a:pt x="712546" y="438569"/>
                </a:lnTo>
                <a:lnTo>
                  <a:pt x="725233" y="438569"/>
                </a:lnTo>
                <a:lnTo>
                  <a:pt x="725233" y="425539"/>
                </a:lnTo>
                <a:lnTo>
                  <a:pt x="712546" y="425539"/>
                </a:lnTo>
                <a:lnTo>
                  <a:pt x="712546" y="412852"/>
                </a:lnTo>
                <a:lnTo>
                  <a:pt x="699516" y="412852"/>
                </a:lnTo>
                <a:lnTo>
                  <a:pt x="699516" y="425539"/>
                </a:lnTo>
                <a:lnTo>
                  <a:pt x="686829" y="425539"/>
                </a:lnTo>
                <a:lnTo>
                  <a:pt x="686829" y="438569"/>
                </a:lnTo>
                <a:lnTo>
                  <a:pt x="699516" y="438569"/>
                </a:lnTo>
                <a:lnTo>
                  <a:pt x="699516" y="451256"/>
                </a:lnTo>
                <a:close/>
                <a:moveTo>
                  <a:pt x="627850" y="871995"/>
                </a:moveTo>
                <a:lnTo>
                  <a:pt x="647052" y="871995"/>
                </a:lnTo>
                <a:lnTo>
                  <a:pt x="647052" y="853135"/>
                </a:lnTo>
                <a:lnTo>
                  <a:pt x="665912" y="853135"/>
                </a:lnTo>
                <a:lnTo>
                  <a:pt x="665912" y="833933"/>
                </a:lnTo>
                <a:lnTo>
                  <a:pt x="647052" y="833933"/>
                </a:lnTo>
                <a:lnTo>
                  <a:pt x="647052" y="815073"/>
                </a:lnTo>
                <a:lnTo>
                  <a:pt x="627850" y="815073"/>
                </a:lnTo>
                <a:lnTo>
                  <a:pt x="627850" y="833933"/>
                </a:lnTo>
                <a:lnTo>
                  <a:pt x="608990" y="833933"/>
                </a:lnTo>
                <a:lnTo>
                  <a:pt x="608990" y="853135"/>
                </a:lnTo>
                <a:lnTo>
                  <a:pt x="627850" y="853135"/>
                </a:lnTo>
                <a:lnTo>
                  <a:pt x="627850" y="871995"/>
                </a:lnTo>
                <a:close/>
                <a:moveTo>
                  <a:pt x="557555" y="1289304"/>
                </a:moveTo>
                <a:lnTo>
                  <a:pt x="580187" y="1289304"/>
                </a:lnTo>
                <a:lnTo>
                  <a:pt x="580187" y="1266330"/>
                </a:lnTo>
                <a:lnTo>
                  <a:pt x="603161" y="1266330"/>
                </a:lnTo>
                <a:lnTo>
                  <a:pt x="603161" y="1243698"/>
                </a:lnTo>
                <a:lnTo>
                  <a:pt x="580187" y="1243698"/>
                </a:lnTo>
                <a:lnTo>
                  <a:pt x="580187" y="1220724"/>
                </a:lnTo>
                <a:lnTo>
                  <a:pt x="557555" y="1220724"/>
                </a:lnTo>
                <a:lnTo>
                  <a:pt x="557555" y="1243698"/>
                </a:lnTo>
                <a:lnTo>
                  <a:pt x="534581" y="1243698"/>
                </a:lnTo>
                <a:lnTo>
                  <a:pt x="534581" y="1266330"/>
                </a:lnTo>
                <a:lnTo>
                  <a:pt x="557555" y="1266330"/>
                </a:lnTo>
                <a:lnTo>
                  <a:pt x="557555" y="1289304"/>
                </a:lnTo>
                <a:close/>
                <a:moveTo>
                  <a:pt x="560984" y="729691"/>
                </a:moveTo>
                <a:lnTo>
                  <a:pt x="576758" y="729691"/>
                </a:lnTo>
                <a:lnTo>
                  <a:pt x="576758" y="714261"/>
                </a:lnTo>
                <a:lnTo>
                  <a:pt x="592188" y="714261"/>
                </a:lnTo>
                <a:lnTo>
                  <a:pt x="592188" y="698487"/>
                </a:lnTo>
                <a:lnTo>
                  <a:pt x="576758" y="698487"/>
                </a:lnTo>
                <a:lnTo>
                  <a:pt x="576758" y="683057"/>
                </a:lnTo>
                <a:lnTo>
                  <a:pt x="560984" y="683057"/>
                </a:lnTo>
                <a:lnTo>
                  <a:pt x="560984" y="698487"/>
                </a:lnTo>
                <a:lnTo>
                  <a:pt x="545554" y="698487"/>
                </a:lnTo>
                <a:lnTo>
                  <a:pt x="545554" y="714261"/>
                </a:lnTo>
                <a:lnTo>
                  <a:pt x="560984" y="714261"/>
                </a:lnTo>
                <a:lnTo>
                  <a:pt x="560984" y="729691"/>
                </a:lnTo>
                <a:close/>
                <a:moveTo>
                  <a:pt x="149504" y="1552994"/>
                </a:moveTo>
                <a:lnTo>
                  <a:pt x="165278" y="1552994"/>
                </a:lnTo>
                <a:lnTo>
                  <a:pt x="165278" y="1537221"/>
                </a:lnTo>
                <a:lnTo>
                  <a:pt x="181051" y="1537221"/>
                </a:lnTo>
                <a:lnTo>
                  <a:pt x="181051" y="1521447"/>
                </a:lnTo>
                <a:lnTo>
                  <a:pt x="165278" y="1521447"/>
                </a:lnTo>
                <a:lnTo>
                  <a:pt x="165278" y="1505674"/>
                </a:lnTo>
                <a:lnTo>
                  <a:pt x="149504" y="1505674"/>
                </a:lnTo>
                <a:lnTo>
                  <a:pt x="149504" y="1521447"/>
                </a:lnTo>
                <a:lnTo>
                  <a:pt x="133731" y="1521447"/>
                </a:lnTo>
                <a:lnTo>
                  <a:pt x="133731" y="1537221"/>
                </a:lnTo>
                <a:lnTo>
                  <a:pt x="149504" y="1537221"/>
                </a:lnTo>
                <a:lnTo>
                  <a:pt x="149504" y="1552994"/>
                </a:lnTo>
                <a:close/>
                <a:moveTo>
                  <a:pt x="558927" y="1010183"/>
                </a:moveTo>
                <a:lnTo>
                  <a:pt x="578815" y="1010183"/>
                </a:lnTo>
                <a:lnTo>
                  <a:pt x="578815" y="990638"/>
                </a:lnTo>
                <a:lnTo>
                  <a:pt x="598360" y="990638"/>
                </a:lnTo>
                <a:lnTo>
                  <a:pt x="598360" y="970750"/>
                </a:lnTo>
                <a:lnTo>
                  <a:pt x="578815" y="970750"/>
                </a:lnTo>
                <a:lnTo>
                  <a:pt x="578815" y="951205"/>
                </a:lnTo>
                <a:lnTo>
                  <a:pt x="558927" y="951205"/>
                </a:lnTo>
                <a:lnTo>
                  <a:pt x="558927" y="970750"/>
                </a:lnTo>
                <a:lnTo>
                  <a:pt x="539382" y="970750"/>
                </a:lnTo>
                <a:lnTo>
                  <a:pt x="539382" y="990638"/>
                </a:lnTo>
                <a:lnTo>
                  <a:pt x="558927" y="990638"/>
                </a:lnTo>
                <a:lnTo>
                  <a:pt x="558927" y="1010183"/>
                </a:lnTo>
                <a:close/>
                <a:moveTo>
                  <a:pt x="969378" y="739635"/>
                </a:moveTo>
                <a:lnTo>
                  <a:pt x="991324" y="739635"/>
                </a:lnTo>
                <a:lnTo>
                  <a:pt x="991324" y="717347"/>
                </a:lnTo>
                <a:lnTo>
                  <a:pt x="1013612" y="717347"/>
                </a:lnTo>
                <a:lnTo>
                  <a:pt x="1013612" y="695401"/>
                </a:lnTo>
                <a:lnTo>
                  <a:pt x="991324" y="695401"/>
                </a:lnTo>
                <a:lnTo>
                  <a:pt x="991324" y="673113"/>
                </a:lnTo>
                <a:lnTo>
                  <a:pt x="969378" y="673113"/>
                </a:lnTo>
                <a:lnTo>
                  <a:pt x="969378" y="695401"/>
                </a:lnTo>
                <a:lnTo>
                  <a:pt x="947090" y="695401"/>
                </a:lnTo>
                <a:lnTo>
                  <a:pt x="947090" y="717347"/>
                </a:lnTo>
                <a:lnTo>
                  <a:pt x="969378" y="717347"/>
                </a:lnTo>
                <a:lnTo>
                  <a:pt x="969378" y="739635"/>
                </a:lnTo>
                <a:close/>
                <a:moveTo>
                  <a:pt x="2505227" y="2126323"/>
                </a:moveTo>
                <a:lnTo>
                  <a:pt x="2505227" y="2094090"/>
                </a:lnTo>
                <a:lnTo>
                  <a:pt x="2537460" y="2094090"/>
                </a:lnTo>
                <a:lnTo>
                  <a:pt x="2537460" y="2061858"/>
                </a:lnTo>
                <a:lnTo>
                  <a:pt x="2505227" y="2061858"/>
                </a:lnTo>
                <a:lnTo>
                  <a:pt x="2505227" y="2029625"/>
                </a:lnTo>
                <a:lnTo>
                  <a:pt x="2472995" y="2029625"/>
                </a:lnTo>
                <a:lnTo>
                  <a:pt x="2472995" y="2061858"/>
                </a:lnTo>
                <a:lnTo>
                  <a:pt x="2440762" y="2061858"/>
                </a:lnTo>
                <a:lnTo>
                  <a:pt x="2440762" y="2094090"/>
                </a:lnTo>
                <a:lnTo>
                  <a:pt x="2472995" y="2094090"/>
                </a:lnTo>
                <a:lnTo>
                  <a:pt x="2472995" y="2126323"/>
                </a:lnTo>
                <a:lnTo>
                  <a:pt x="2505227" y="2126323"/>
                </a:lnTo>
                <a:close/>
                <a:moveTo>
                  <a:pt x="971779" y="457429"/>
                </a:moveTo>
                <a:lnTo>
                  <a:pt x="988924" y="457429"/>
                </a:lnTo>
                <a:lnTo>
                  <a:pt x="988924" y="440627"/>
                </a:lnTo>
                <a:lnTo>
                  <a:pt x="1005726" y="440627"/>
                </a:lnTo>
                <a:lnTo>
                  <a:pt x="1005726" y="423482"/>
                </a:lnTo>
                <a:lnTo>
                  <a:pt x="988924" y="423482"/>
                </a:lnTo>
                <a:lnTo>
                  <a:pt x="988924" y="406679"/>
                </a:lnTo>
                <a:lnTo>
                  <a:pt x="971779" y="406679"/>
                </a:lnTo>
                <a:lnTo>
                  <a:pt x="971779" y="423482"/>
                </a:lnTo>
                <a:lnTo>
                  <a:pt x="954976" y="423482"/>
                </a:lnTo>
                <a:lnTo>
                  <a:pt x="954976" y="440627"/>
                </a:lnTo>
                <a:lnTo>
                  <a:pt x="971779" y="440627"/>
                </a:lnTo>
                <a:lnTo>
                  <a:pt x="971779" y="457429"/>
                </a:lnTo>
                <a:close/>
                <a:moveTo>
                  <a:pt x="1041387" y="317183"/>
                </a:moveTo>
                <a:lnTo>
                  <a:pt x="1056475" y="317183"/>
                </a:lnTo>
                <a:lnTo>
                  <a:pt x="1056475" y="302438"/>
                </a:lnTo>
                <a:lnTo>
                  <a:pt x="1071220" y="302438"/>
                </a:lnTo>
                <a:lnTo>
                  <a:pt x="1071220" y="287350"/>
                </a:lnTo>
                <a:lnTo>
                  <a:pt x="1056475" y="287350"/>
                </a:lnTo>
                <a:lnTo>
                  <a:pt x="1056475" y="272606"/>
                </a:lnTo>
                <a:lnTo>
                  <a:pt x="1041387" y="272606"/>
                </a:lnTo>
                <a:lnTo>
                  <a:pt x="1041387" y="287350"/>
                </a:lnTo>
                <a:lnTo>
                  <a:pt x="1026643" y="287350"/>
                </a:lnTo>
                <a:lnTo>
                  <a:pt x="1026643" y="302438"/>
                </a:lnTo>
                <a:lnTo>
                  <a:pt x="1041387" y="302438"/>
                </a:lnTo>
                <a:lnTo>
                  <a:pt x="1041387" y="317183"/>
                </a:lnTo>
                <a:close/>
                <a:moveTo>
                  <a:pt x="835647" y="454685"/>
                </a:moveTo>
                <a:lnTo>
                  <a:pt x="850735" y="454685"/>
                </a:lnTo>
                <a:lnTo>
                  <a:pt x="850735" y="439598"/>
                </a:lnTo>
                <a:lnTo>
                  <a:pt x="865822" y="439598"/>
                </a:lnTo>
                <a:lnTo>
                  <a:pt x="865822" y="424510"/>
                </a:lnTo>
                <a:lnTo>
                  <a:pt x="850735" y="424510"/>
                </a:lnTo>
                <a:lnTo>
                  <a:pt x="850735" y="409423"/>
                </a:lnTo>
                <a:lnTo>
                  <a:pt x="835647" y="409423"/>
                </a:lnTo>
                <a:lnTo>
                  <a:pt x="835647" y="424510"/>
                </a:lnTo>
                <a:lnTo>
                  <a:pt x="820560" y="424510"/>
                </a:lnTo>
                <a:lnTo>
                  <a:pt x="820560" y="439598"/>
                </a:lnTo>
                <a:lnTo>
                  <a:pt x="835647" y="439598"/>
                </a:lnTo>
                <a:lnTo>
                  <a:pt x="835647" y="454685"/>
                </a:lnTo>
                <a:close/>
                <a:moveTo>
                  <a:pt x="900112" y="878510"/>
                </a:moveTo>
                <a:lnTo>
                  <a:pt x="923430" y="878510"/>
                </a:lnTo>
                <a:lnTo>
                  <a:pt x="923430" y="855193"/>
                </a:lnTo>
                <a:lnTo>
                  <a:pt x="946747" y="855193"/>
                </a:lnTo>
                <a:lnTo>
                  <a:pt x="946747" y="831875"/>
                </a:lnTo>
                <a:lnTo>
                  <a:pt x="923430" y="831875"/>
                </a:lnTo>
                <a:lnTo>
                  <a:pt x="923430" y="808558"/>
                </a:lnTo>
                <a:lnTo>
                  <a:pt x="900112" y="808558"/>
                </a:lnTo>
                <a:lnTo>
                  <a:pt x="900112" y="831875"/>
                </a:lnTo>
                <a:lnTo>
                  <a:pt x="876795" y="831875"/>
                </a:lnTo>
                <a:lnTo>
                  <a:pt x="876795" y="855193"/>
                </a:lnTo>
                <a:lnTo>
                  <a:pt x="900112" y="855193"/>
                </a:lnTo>
                <a:lnTo>
                  <a:pt x="900112" y="878510"/>
                </a:lnTo>
                <a:close/>
                <a:moveTo>
                  <a:pt x="905256" y="314439"/>
                </a:moveTo>
                <a:lnTo>
                  <a:pt x="918286" y="314439"/>
                </a:lnTo>
                <a:lnTo>
                  <a:pt x="918286" y="301409"/>
                </a:lnTo>
                <a:lnTo>
                  <a:pt x="931316" y="301409"/>
                </a:lnTo>
                <a:lnTo>
                  <a:pt x="931316" y="288379"/>
                </a:lnTo>
                <a:lnTo>
                  <a:pt x="918286" y="288379"/>
                </a:lnTo>
                <a:lnTo>
                  <a:pt x="918286" y="275349"/>
                </a:lnTo>
                <a:lnTo>
                  <a:pt x="905256" y="275349"/>
                </a:lnTo>
                <a:lnTo>
                  <a:pt x="905256" y="288379"/>
                </a:lnTo>
                <a:lnTo>
                  <a:pt x="892226" y="288379"/>
                </a:lnTo>
                <a:lnTo>
                  <a:pt x="892226" y="301409"/>
                </a:lnTo>
                <a:lnTo>
                  <a:pt x="905256" y="301409"/>
                </a:lnTo>
                <a:lnTo>
                  <a:pt x="905256" y="314439"/>
                </a:lnTo>
                <a:close/>
                <a:moveTo>
                  <a:pt x="833247" y="736549"/>
                </a:moveTo>
                <a:lnTo>
                  <a:pt x="853135" y="736549"/>
                </a:lnTo>
                <a:lnTo>
                  <a:pt x="853135" y="716318"/>
                </a:lnTo>
                <a:lnTo>
                  <a:pt x="873366" y="716318"/>
                </a:lnTo>
                <a:lnTo>
                  <a:pt x="873366" y="696430"/>
                </a:lnTo>
                <a:lnTo>
                  <a:pt x="853135" y="696430"/>
                </a:lnTo>
                <a:lnTo>
                  <a:pt x="853135" y="676199"/>
                </a:lnTo>
                <a:lnTo>
                  <a:pt x="833247" y="676199"/>
                </a:lnTo>
                <a:lnTo>
                  <a:pt x="833247" y="696430"/>
                </a:lnTo>
                <a:lnTo>
                  <a:pt x="813016" y="696430"/>
                </a:lnTo>
                <a:lnTo>
                  <a:pt x="813016" y="716318"/>
                </a:lnTo>
                <a:lnTo>
                  <a:pt x="833247" y="716318"/>
                </a:lnTo>
                <a:lnTo>
                  <a:pt x="833247" y="736549"/>
                </a:lnTo>
                <a:close/>
                <a:moveTo>
                  <a:pt x="902513" y="597332"/>
                </a:moveTo>
                <a:lnTo>
                  <a:pt x="921029" y="597332"/>
                </a:lnTo>
                <a:lnTo>
                  <a:pt x="921029" y="578472"/>
                </a:lnTo>
                <a:lnTo>
                  <a:pt x="939889" y="578472"/>
                </a:lnTo>
                <a:lnTo>
                  <a:pt x="939889" y="559956"/>
                </a:lnTo>
                <a:lnTo>
                  <a:pt x="921029" y="559956"/>
                </a:lnTo>
                <a:lnTo>
                  <a:pt x="921029" y="541096"/>
                </a:lnTo>
                <a:lnTo>
                  <a:pt x="902513" y="541096"/>
                </a:lnTo>
                <a:lnTo>
                  <a:pt x="902513" y="559956"/>
                </a:lnTo>
                <a:lnTo>
                  <a:pt x="883653" y="559956"/>
                </a:lnTo>
                <a:lnTo>
                  <a:pt x="883653" y="578472"/>
                </a:lnTo>
                <a:lnTo>
                  <a:pt x="902513" y="578472"/>
                </a:lnTo>
                <a:lnTo>
                  <a:pt x="902513" y="597332"/>
                </a:lnTo>
                <a:close/>
                <a:moveTo>
                  <a:pt x="490347" y="1147686"/>
                </a:moveTo>
                <a:lnTo>
                  <a:pt x="510235" y="1147686"/>
                </a:lnTo>
                <a:lnTo>
                  <a:pt x="510235" y="1127798"/>
                </a:lnTo>
                <a:lnTo>
                  <a:pt x="530123" y="1127798"/>
                </a:lnTo>
                <a:lnTo>
                  <a:pt x="530123" y="1107910"/>
                </a:lnTo>
                <a:lnTo>
                  <a:pt x="510235" y="1107910"/>
                </a:lnTo>
                <a:lnTo>
                  <a:pt x="510235" y="1088022"/>
                </a:lnTo>
                <a:lnTo>
                  <a:pt x="490347" y="1088022"/>
                </a:lnTo>
                <a:lnTo>
                  <a:pt x="490347" y="1107910"/>
                </a:lnTo>
                <a:lnTo>
                  <a:pt x="470459" y="1107910"/>
                </a:lnTo>
                <a:lnTo>
                  <a:pt x="470459" y="1127798"/>
                </a:lnTo>
                <a:lnTo>
                  <a:pt x="490347" y="1127798"/>
                </a:lnTo>
                <a:lnTo>
                  <a:pt x="490347" y="1147686"/>
                </a:lnTo>
                <a:close/>
                <a:moveTo>
                  <a:pt x="494462" y="587045"/>
                </a:moveTo>
                <a:lnTo>
                  <a:pt x="506120" y="587045"/>
                </a:lnTo>
                <a:lnTo>
                  <a:pt x="506120" y="575043"/>
                </a:lnTo>
                <a:lnTo>
                  <a:pt x="518122" y="575043"/>
                </a:lnTo>
                <a:lnTo>
                  <a:pt x="518122" y="563385"/>
                </a:lnTo>
                <a:lnTo>
                  <a:pt x="506120" y="563385"/>
                </a:lnTo>
                <a:lnTo>
                  <a:pt x="506120" y="551383"/>
                </a:lnTo>
                <a:lnTo>
                  <a:pt x="494462" y="551383"/>
                </a:lnTo>
                <a:lnTo>
                  <a:pt x="494462" y="563385"/>
                </a:lnTo>
                <a:lnTo>
                  <a:pt x="482460" y="563385"/>
                </a:lnTo>
                <a:lnTo>
                  <a:pt x="482460" y="575043"/>
                </a:lnTo>
                <a:lnTo>
                  <a:pt x="494462" y="575043"/>
                </a:lnTo>
                <a:lnTo>
                  <a:pt x="494462" y="587045"/>
                </a:lnTo>
                <a:close/>
                <a:moveTo>
                  <a:pt x="287693" y="1001611"/>
                </a:moveTo>
                <a:lnTo>
                  <a:pt x="301409" y="1001611"/>
                </a:lnTo>
                <a:lnTo>
                  <a:pt x="301409" y="987552"/>
                </a:lnTo>
                <a:lnTo>
                  <a:pt x="315468" y="987552"/>
                </a:lnTo>
                <a:lnTo>
                  <a:pt x="315468" y="973836"/>
                </a:lnTo>
                <a:lnTo>
                  <a:pt x="301409" y="973836"/>
                </a:lnTo>
                <a:lnTo>
                  <a:pt x="301409" y="959777"/>
                </a:lnTo>
                <a:lnTo>
                  <a:pt x="287693" y="959777"/>
                </a:lnTo>
                <a:lnTo>
                  <a:pt x="287693" y="973836"/>
                </a:lnTo>
                <a:lnTo>
                  <a:pt x="273634" y="973836"/>
                </a:lnTo>
                <a:lnTo>
                  <a:pt x="273634" y="987552"/>
                </a:lnTo>
                <a:lnTo>
                  <a:pt x="287693" y="987552"/>
                </a:lnTo>
                <a:lnTo>
                  <a:pt x="287693" y="1001611"/>
                </a:lnTo>
                <a:close/>
                <a:moveTo>
                  <a:pt x="285979" y="1280732"/>
                </a:moveTo>
                <a:lnTo>
                  <a:pt x="303124" y="1280732"/>
                </a:lnTo>
                <a:lnTo>
                  <a:pt x="303124" y="1263587"/>
                </a:lnTo>
                <a:lnTo>
                  <a:pt x="320269" y="1263587"/>
                </a:lnTo>
                <a:lnTo>
                  <a:pt x="320269" y="1246442"/>
                </a:lnTo>
                <a:lnTo>
                  <a:pt x="303124" y="1246442"/>
                </a:lnTo>
                <a:lnTo>
                  <a:pt x="303124" y="1229297"/>
                </a:lnTo>
                <a:lnTo>
                  <a:pt x="285979" y="1229297"/>
                </a:lnTo>
                <a:lnTo>
                  <a:pt x="285979" y="1246442"/>
                </a:lnTo>
                <a:lnTo>
                  <a:pt x="268834" y="1246442"/>
                </a:lnTo>
                <a:lnTo>
                  <a:pt x="268834" y="1263587"/>
                </a:lnTo>
                <a:lnTo>
                  <a:pt x="285979" y="1263587"/>
                </a:lnTo>
                <a:lnTo>
                  <a:pt x="285979" y="1280732"/>
                </a:lnTo>
                <a:close/>
                <a:moveTo>
                  <a:pt x="352501" y="1698384"/>
                </a:moveTo>
                <a:lnTo>
                  <a:pt x="373761" y="1698384"/>
                </a:lnTo>
                <a:lnTo>
                  <a:pt x="373761" y="1677124"/>
                </a:lnTo>
                <a:lnTo>
                  <a:pt x="395021" y="1677124"/>
                </a:lnTo>
                <a:lnTo>
                  <a:pt x="395021" y="1655864"/>
                </a:lnTo>
                <a:lnTo>
                  <a:pt x="373761" y="1655864"/>
                </a:lnTo>
                <a:lnTo>
                  <a:pt x="373761" y="1634604"/>
                </a:lnTo>
                <a:lnTo>
                  <a:pt x="352501" y="1634604"/>
                </a:lnTo>
                <a:lnTo>
                  <a:pt x="352501" y="1655864"/>
                </a:lnTo>
                <a:lnTo>
                  <a:pt x="331241" y="1655864"/>
                </a:lnTo>
                <a:lnTo>
                  <a:pt x="331241" y="1677124"/>
                </a:lnTo>
                <a:lnTo>
                  <a:pt x="352501" y="1677124"/>
                </a:lnTo>
                <a:lnTo>
                  <a:pt x="352501" y="1698384"/>
                </a:lnTo>
                <a:close/>
                <a:moveTo>
                  <a:pt x="353187" y="1421663"/>
                </a:moveTo>
                <a:lnTo>
                  <a:pt x="373075" y="1421663"/>
                </a:lnTo>
                <a:lnTo>
                  <a:pt x="373075" y="1402118"/>
                </a:lnTo>
                <a:lnTo>
                  <a:pt x="392620" y="1402118"/>
                </a:lnTo>
                <a:lnTo>
                  <a:pt x="392620" y="1382230"/>
                </a:lnTo>
                <a:lnTo>
                  <a:pt x="373075" y="1382230"/>
                </a:lnTo>
                <a:lnTo>
                  <a:pt x="373075" y="1362685"/>
                </a:lnTo>
                <a:lnTo>
                  <a:pt x="353187" y="1362685"/>
                </a:lnTo>
                <a:lnTo>
                  <a:pt x="353187" y="1382230"/>
                </a:lnTo>
                <a:lnTo>
                  <a:pt x="333642" y="1382230"/>
                </a:lnTo>
                <a:lnTo>
                  <a:pt x="333642" y="1402118"/>
                </a:lnTo>
                <a:lnTo>
                  <a:pt x="353187" y="1402118"/>
                </a:lnTo>
                <a:lnTo>
                  <a:pt x="353187" y="1421663"/>
                </a:lnTo>
                <a:close/>
                <a:moveTo>
                  <a:pt x="150533" y="1275931"/>
                </a:moveTo>
                <a:lnTo>
                  <a:pt x="164249" y="1275931"/>
                </a:lnTo>
                <a:lnTo>
                  <a:pt x="164249" y="1261872"/>
                </a:lnTo>
                <a:lnTo>
                  <a:pt x="178308" y="1261872"/>
                </a:lnTo>
                <a:lnTo>
                  <a:pt x="178308" y="1248156"/>
                </a:lnTo>
                <a:lnTo>
                  <a:pt x="164249" y="1248156"/>
                </a:lnTo>
                <a:lnTo>
                  <a:pt x="164249" y="1234097"/>
                </a:lnTo>
                <a:lnTo>
                  <a:pt x="150533" y="1234097"/>
                </a:lnTo>
                <a:lnTo>
                  <a:pt x="150533" y="1248156"/>
                </a:lnTo>
                <a:lnTo>
                  <a:pt x="136474" y="1248156"/>
                </a:lnTo>
                <a:lnTo>
                  <a:pt x="136474" y="1261872"/>
                </a:lnTo>
                <a:lnTo>
                  <a:pt x="150533" y="1261872"/>
                </a:lnTo>
                <a:lnTo>
                  <a:pt x="150533" y="1275931"/>
                </a:lnTo>
                <a:close/>
                <a:moveTo>
                  <a:pt x="219113" y="1138771"/>
                </a:moveTo>
                <a:lnTo>
                  <a:pt x="232829" y="1138771"/>
                </a:lnTo>
                <a:lnTo>
                  <a:pt x="232829" y="1124712"/>
                </a:lnTo>
                <a:lnTo>
                  <a:pt x="246888" y="1124712"/>
                </a:lnTo>
                <a:lnTo>
                  <a:pt x="246888" y="1110996"/>
                </a:lnTo>
                <a:lnTo>
                  <a:pt x="232829" y="1110996"/>
                </a:lnTo>
                <a:lnTo>
                  <a:pt x="232829" y="1096937"/>
                </a:lnTo>
                <a:lnTo>
                  <a:pt x="219113" y="1096937"/>
                </a:lnTo>
                <a:lnTo>
                  <a:pt x="219113" y="1110996"/>
                </a:lnTo>
                <a:lnTo>
                  <a:pt x="205054" y="1110996"/>
                </a:lnTo>
                <a:lnTo>
                  <a:pt x="205054" y="1124712"/>
                </a:lnTo>
                <a:lnTo>
                  <a:pt x="219113" y="1124712"/>
                </a:lnTo>
                <a:lnTo>
                  <a:pt x="219113" y="1138771"/>
                </a:lnTo>
                <a:close/>
                <a:moveTo>
                  <a:pt x="216713" y="1693926"/>
                </a:moveTo>
                <a:lnTo>
                  <a:pt x="235229" y="1693926"/>
                </a:lnTo>
                <a:lnTo>
                  <a:pt x="235229" y="1675752"/>
                </a:lnTo>
                <a:lnTo>
                  <a:pt x="253403" y="1675752"/>
                </a:lnTo>
                <a:lnTo>
                  <a:pt x="253403" y="1657236"/>
                </a:lnTo>
                <a:lnTo>
                  <a:pt x="235229" y="1657236"/>
                </a:lnTo>
                <a:lnTo>
                  <a:pt x="235229" y="1639062"/>
                </a:lnTo>
                <a:lnTo>
                  <a:pt x="216713" y="1639062"/>
                </a:lnTo>
                <a:lnTo>
                  <a:pt x="216713" y="1657236"/>
                </a:lnTo>
                <a:lnTo>
                  <a:pt x="198539" y="1657236"/>
                </a:lnTo>
                <a:lnTo>
                  <a:pt x="198539" y="1675752"/>
                </a:lnTo>
                <a:lnTo>
                  <a:pt x="216713" y="1675752"/>
                </a:lnTo>
                <a:lnTo>
                  <a:pt x="216713" y="1693926"/>
                </a:lnTo>
                <a:close/>
                <a:moveTo>
                  <a:pt x="354559" y="1143572"/>
                </a:moveTo>
                <a:lnTo>
                  <a:pt x="371704" y="1143572"/>
                </a:lnTo>
                <a:lnTo>
                  <a:pt x="371704" y="1126427"/>
                </a:lnTo>
                <a:lnTo>
                  <a:pt x="388849" y="1126427"/>
                </a:lnTo>
                <a:lnTo>
                  <a:pt x="388849" y="1109282"/>
                </a:lnTo>
                <a:lnTo>
                  <a:pt x="371704" y="1109282"/>
                </a:lnTo>
                <a:lnTo>
                  <a:pt x="371704" y="1092137"/>
                </a:lnTo>
                <a:lnTo>
                  <a:pt x="354559" y="1092137"/>
                </a:lnTo>
                <a:lnTo>
                  <a:pt x="354559" y="1109282"/>
                </a:lnTo>
                <a:lnTo>
                  <a:pt x="337414" y="1109282"/>
                </a:lnTo>
                <a:lnTo>
                  <a:pt x="337414" y="1126427"/>
                </a:lnTo>
                <a:lnTo>
                  <a:pt x="354559" y="1126427"/>
                </a:lnTo>
                <a:lnTo>
                  <a:pt x="354559" y="1143572"/>
                </a:lnTo>
                <a:close/>
                <a:moveTo>
                  <a:pt x="217742" y="1417206"/>
                </a:moveTo>
                <a:lnTo>
                  <a:pt x="234201" y="1417206"/>
                </a:lnTo>
                <a:lnTo>
                  <a:pt x="234201" y="1400404"/>
                </a:lnTo>
                <a:lnTo>
                  <a:pt x="251003" y="1400404"/>
                </a:lnTo>
                <a:lnTo>
                  <a:pt x="251003" y="1383944"/>
                </a:lnTo>
                <a:lnTo>
                  <a:pt x="234201" y="1383944"/>
                </a:lnTo>
                <a:lnTo>
                  <a:pt x="234201" y="1367142"/>
                </a:lnTo>
                <a:lnTo>
                  <a:pt x="217742" y="1367142"/>
                </a:lnTo>
                <a:lnTo>
                  <a:pt x="217742" y="1383944"/>
                </a:lnTo>
                <a:lnTo>
                  <a:pt x="200939" y="1383944"/>
                </a:lnTo>
                <a:lnTo>
                  <a:pt x="200939" y="1400404"/>
                </a:lnTo>
                <a:lnTo>
                  <a:pt x="217742" y="1400404"/>
                </a:lnTo>
                <a:lnTo>
                  <a:pt x="217742" y="1417206"/>
                </a:lnTo>
                <a:close/>
                <a:moveTo>
                  <a:pt x="284950" y="1558138"/>
                </a:moveTo>
                <a:lnTo>
                  <a:pt x="304152" y="1558138"/>
                </a:lnTo>
                <a:lnTo>
                  <a:pt x="304152" y="1538935"/>
                </a:lnTo>
                <a:lnTo>
                  <a:pt x="323355" y="1538935"/>
                </a:lnTo>
                <a:lnTo>
                  <a:pt x="323355" y="1519733"/>
                </a:lnTo>
                <a:lnTo>
                  <a:pt x="304152" y="1519733"/>
                </a:lnTo>
                <a:lnTo>
                  <a:pt x="304152" y="1500530"/>
                </a:lnTo>
                <a:lnTo>
                  <a:pt x="284950" y="1500530"/>
                </a:lnTo>
                <a:lnTo>
                  <a:pt x="284950" y="1519733"/>
                </a:lnTo>
                <a:lnTo>
                  <a:pt x="265748" y="1519733"/>
                </a:lnTo>
                <a:lnTo>
                  <a:pt x="265748" y="1538935"/>
                </a:lnTo>
                <a:lnTo>
                  <a:pt x="284950" y="1538935"/>
                </a:lnTo>
                <a:lnTo>
                  <a:pt x="284950" y="1558138"/>
                </a:lnTo>
                <a:close/>
                <a:moveTo>
                  <a:pt x="356273" y="863765"/>
                </a:moveTo>
                <a:lnTo>
                  <a:pt x="369989" y="863765"/>
                </a:lnTo>
                <a:lnTo>
                  <a:pt x="369989" y="850392"/>
                </a:lnTo>
                <a:lnTo>
                  <a:pt x="383362" y="850392"/>
                </a:lnTo>
                <a:lnTo>
                  <a:pt x="383362" y="836676"/>
                </a:lnTo>
                <a:lnTo>
                  <a:pt x="369989" y="836676"/>
                </a:lnTo>
                <a:lnTo>
                  <a:pt x="369989" y="823303"/>
                </a:lnTo>
                <a:lnTo>
                  <a:pt x="356273" y="823303"/>
                </a:lnTo>
                <a:lnTo>
                  <a:pt x="356273" y="836676"/>
                </a:lnTo>
                <a:lnTo>
                  <a:pt x="342900" y="836676"/>
                </a:lnTo>
                <a:lnTo>
                  <a:pt x="342900" y="850392"/>
                </a:lnTo>
                <a:lnTo>
                  <a:pt x="356273" y="850392"/>
                </a:lnTo>
                <a:lnTo>
                  <a:pt x="356273" y="863765"/>
                </a:lnTo>
                <a:close/>
                <a:moveTo>
                  <a:pt x="1105510" y="742036"/>
                </a:moveTo>
                <a:lnTo>
                  <a:pt x="1129513" y="742036"/>
                </a:lnTo>
                <a:lnTo>
                  <a:pt x="1129513" y="718376"/>
                </a:lnTo>
                <a:lnTo>
                  <a:pt x="1153173" y="718376"/>
                </a:lnTo>
                <a:lnTo>
                  <a:pt x="1153173" y="694373"/>
                </a:lnTo>
                <a:lnTo>
                  <a:pt x="1129513" y="694373"/>
                </a:lnTo>
                <a:lnTo>
                  <a:pt x="1129513" y="670712"/>
                </a:lnTo>
                <a:lnTo>
                  <a:pt x="1105510" y="670712"/>
                </a:lnTo>
                <a:lnTo>
                  <a:pt x="1105510" y="694373"/>
                </a:lnTo>
                <a:lnTo>
                  <a:pt x="1081849" y="694373"/>
                </a:lnTo>
                <a:lnTo>
                  <a:pt x="1081849" y="718376"/>
                </a:lnTo>
                <a:lnTo>
                  <a:pt x="1105510" y="718376"/>
                </a:lnTo>
                <a:lnTo>
                  <a:pt x="1105510" y="742036"/>
                </a:lnTo>
                <a:close/>
                <a:moveTo>
                  <a:pt x="2432876" y="532524"/>
                </a:moveTo>
                <a:lnTo>
                  <a:pt x="2408187" y="532524"/>
                </a:lnTo>
                <a:lnTo>
                  <a:pt x="2408187" y="556870"/>
                </a:lnTo>
                <a:lnTo>
                  <a:pt x="2383841" y="556870"/>
                </a:lnTo>
                <a:lnTo>
                  <a:pt x="2383841" y="581558"/>
                </a:lnTo>
                <a:lnTo>
                  <a:pt x="2408187" y="581558"/>
                </a:lnTo>
                <a:lnTo>
                  <a:pt x="2408187" y="605904"/>
                </a:lnTo>
                <a:lnTo>
                  <a:pt x="2432876" y="605904"/>
                </a:lnTo>
                <a:lnTo>
                  <a:pt x="2432876" y="581558"/>
                </a:lnTo>
                <a:lnTo>
                  <a:pt x="2457221" y="581558"/>
                </a:lnTo>
                <a:lnTo>
                  <a:pt x="2457221" y="556870"/>
                </a:lnTo>
                <a:lnTo>
                  <a:pt x="2432876" y="556870"/>
                </a:lnTo>
                <a:lnTo>
                  <a:pt x="2432876" y="532524"/>
                </a:lnTo>
                <a:close/>
                <a:moveTo>
                  <a:pt x="425196" y="725919"/>
                </a:moveTo>
                <a:lnTo>
                  <a:pt x="438226" y="725919"/>
                </a:lnTo>
                <a:lnTo>
                  <a:pt x="438226" y="712889"/>
                </a:lnTo>
                <a:lnTo>
                  <a:pt x="451256" y="712889"/>
                </a:lnTo>
                <a:lnTo>
                  <a:pt x="451256" y="699859"/>
                </a:lnTo>
                <a:lnTo>
                  <a:pt x="438226" y="699859"/>
                </a:lnTo>
                <a:lnTo>
                  <a:pt x="438226" y="686829"/>
                </a:lnTo>
                <a:lnTo>
                  <a:pt x="425196" y="686829"/>
                </a:lnTo>
                <a:lnTo>
                  <a:pt x="425196" y="699859"/>
                </a:lnTo>
                <a:lnTo>
                  <a:pt x="412166" y="699859"/>
                </a:lnTo>
                <a:lnTo>
                  <a:pt x="412166" y="712889"/>
                </a:lnTo>
                <a:lnTo>
                  <a:pt x="425196" y="712889"/>
                </a:lnTo>
                <a:lnTo>
                  <a:pt x="425196" y="725919"/>
                </a:lnTo>
                <a:close/>
                <a:moveTo>
                  <a:pt x="488975" y="1426121"/>
                </a:moveTo>
                <a:lnTo>
                  <a:pt x="511607" y="1426121"/>
                </a:lnTo>
                <a:lnTo>
                  <a:pt x="511607" y="1403490"/>
                </a:lnTo>
                <a:lnTo>
                  <a:pt x="534238" y="1403490"/>
                </a:lnTo>
                <a:lnTo>
                  <a:pt x="534238" y="1380858"/>
                </a:lnTo>
                <a:lnTo>
                  <a:pt x="511607" y="1380858"/>
                </a:lnTo>
                <a:lnTo>
                  <a:pt x="511607" y="1358227"/>
                </a:lnTo>
                <a:lnTo>
                  <a:pt x="488975" y="1358227"/>
                </a:lnTo>
                <a:lnTo>
                  <a:pt x="488975" y="1380858"/>
                </a:lnTo>
                <a:lnTo>
                  <a:pt x="466344" y="1380858"/>
                </a:lnTo>
                <a:lnTo>
                  <a:pt x="466344" y="1403490"/>
                </a:lnTo>
                <a:lnTo>
                  <a:pt x="488975" y="1403490"/>
                </a:lnTo>
                <a:lnTo>
                  <a:pt x="488975" y="1426121"/>
                </a:lnTo>
                <a:close/>
                <a:moveTo>
                  <a:pt x="420052" y="1838287"/>
                </a:moveTo>
                <a:lnTo>
                  <a:pt x="443370" y="1838287"/>
                </a:lnTo>
                <a:lnTo>
                  <a:pt x="443370" y="1815313"/>
                </a:lnTo>
                <a:lnTo>
                  <a:pt x="466344" y="1815313"/>
                </a:lnTo>
                <a:lnTo>
                  <a:pt x="466344" y="1791995"/>
                </a:lnTo>
                <a:lnTo>
                  <a:pt x="443370" y="1791995"/>
                </a:lnTo>
                <a:lnTo>
                  <a:pt x="443370" y="1769021"/>
                </a:lnTo>
                <a:lnTo>
                  <a:pt x="420052" y="1769021"/>
                </a:lnTo>
                <a:lnTo>
                  <a:pt x="420052" y="1791995"/>
                </a:lnTo>
                <a:lnTo>
                  <a:pt x="397078" y="1791995"/>
                </a:lnTo>
                <a:lnTo>
                  <a:pt x="397078" y="1815313"/>
                </a:lnTo>
                <a:lnTo>
                  <a:pt x="420052" y="1815313"/>
                </a:lnTo>
                <a:lnTo>
                  <a:pt x="420052" y="1838287"/>
                </a:lnTo>
                <a:close/>
                <a:moveTo>
                  <a:pt x="423139" y="1006069"/>
                </a:moveTo>
                <a:lnTo>
                  <a:pt x="440284" y="1006069"/>
                </a:lnTo>
                <a:lnTo>
                  <a:pt x="440284" y="989267"/>
                </a:lnTo>
                <a:lnTo>
                  <a:pt x="457086" y="989267"/>
                </a:lnTo>
                <a:lnTo>
                  <a:pt x="457086" y="972122"/>
                </a:lnTo>
                <a:lnTo>
                  <a:pt x="440284" y="972122"/>
                </a:lnTo>
                <a:lnTo>
                  <a:pt x="440284" y="955319"/>
                </a:lnTo>
                <a:lnTo>
                  <a:pt x="423139" y="955319"/>
                </a:lnTo>
                <a:lnTo>
                  <a:pt x="423139" y="972122"/>
                </a:lnTo>
                <a:lnTo>
                  <a:pt x="406336" y="972122"/>
                </a:lnTo>
                <a:lnTo>
                  <a:pt x="406336" y="989267"/>
                </a:lnTo>
                <a:lnTo>
                  <a:pt x="423139" y="989267"/>
                </a:lnTo>
                <a:lnTo>
                  <a:pt x="423139" y="1006069"/>
                </a:lnTo>
                <a:close/>
                <a:moveTo>
                  <a:pt x="420738" y="1562595"/>
                </a:moveTo>
                <a:lnTo>
                  <a:pt x="442684" y="1562595"/>
                </a:lnTo>
                <a:lnTo>
                  <a:pt x="442684" y="1540307"/>
                </a:lnTo>
                <a:lnTo>
                  <a:pt x="464972" y="1540307"/>
                </a:lnTo>
                <a:lnTo>
                  <a:pt x="464972" y="1518361"/>
                </a:lnTo>
                <a:lnTo>
                  <a:pt x="442684" y="1518361"/>
                </a:lnTo>
                <a:lnTo>
                  <a:pt x="442684" y="1496073"/>
                </a:lnTo>
                <a:lnTo>
                  <a:pt x="420738" y="1496073"/>
                </a:lnTo>
                <a:lnTo>
                  <a:pt x="420738" y="1518361"/>
                </a:lnTo>
                <a:lnTo>
                  <a:pt x="398450" y="1518361"/>
                </a:lnTo>
                <a:lnTo>
                  <a:pt x="398450" y="1540307"/>
                </a:lnTo>
                <a:lnTo>
                  <a:pt x="420738" y="1540307"/>
                </a:lnTo>
                <a:lnTo>
                  <a:pt x="420738" y="1562595"/>
                </a:lnTo>
                <a:close/>
                <a:moveTo>
                  <a:pt x="421767" y="1284846"/>
                </a:moveTo>
                <a:lnTo>
                  <a:pt x="441655" y="1284846"/>
                </a:lnTo>
                <a:lnTo>
                  <a:pt x="441655" y="1264958"/>
                </a:lnTo>
                <a:lnTo>
                  <a:pt x="461543" y="1264958"/>
                </a:lnTo>
                <a:lnTo>
                  <a:pt x="461543" y="1245070"/>
                </a:lnTo>
                <a:lnTo>
                  <a:pt x="441655" y="1245070"/>
                </a:lnTo>
                <a:lnTo>
                  <a:pt x="441655" y="1225182"/>
                </a:lnTo>
                <a:lnTo>
                  <a:pt x="421767" y="1225182"/>
                </a:lnTo>
                <a:lnTo>
                  <a:pt x="421767" y="1245070"/>
                </a:lnTo>
                <a:lnTo>
                  <a:pt x="401879" y="1245070"/>
                </a:lnTo>
                <a:lnTo>
                  <a:pt x="401879" y="1264958"/>
                </a:lnTo>
                <a:lnTo>
                  <a:pt x="421767" y="1264958"/>
                </a:lnTo>
                <a:lnTo>
                  <a:pt x="421767" y="1284846"/>
                </a:lnTo>
                <a:close/>
                <a:moveTo>
                  <a:pt x="492061" y="868223"/>
                </a:moveTo>
                <a:lnTo>
                  <a:pt x="508521" y="868223"/>
                </a:lnTo>
                <a:lnTo>
                  <a:pt x="508521" y="851764"/>
                </a:lnTo>
                <a:lnTo>
                  <a:pt x="524980" y="851764"/>
                </a:lnTo>
                <a:lnTo>
                  <a:pt x="524980" y="835304"/>
                </a:lnTo>
                <a:lnTo>
                  <a:pt x="508521" y="835304"/>
                </a:lnTo>
                <a:lnTo>
                  <a:pt x="508521" y="818845"/>
                </a:lnTo>
                <a:lnTo>
                  <a:pt x="492061" y="818845"/>
                </a:lnTo>
                <a:lnTo>
                  <a:pt x="492061" y="835304"/>
                </a:lnTo>
                <a:lnTo>
                  <a:pt x="475602" y="835304"/>
                </a:lnTo>
                <a:lnTo>
                  <a:pt x="475602" y="851764"/>
                </a:lnTo>
                <a:lnTo>
                  <a:pt x="492061" y="851764"/>
                </a:lnTo>
                <a:lnTo>
                  <a:pt x="492061" y="868223"/>
                </a:lnTo>
                <a:close/>
                <a:moveTo>
                  <a:pt x="1931899" y="183109"/>
                </a:moveTo>
                <a:lnTo>
                  <a:pt x="1949044" y="183109"/>
                </a:lnTo>
                <a:lnTo>
                  <a:pt x="1949044" y="166307"/>
                </a:lnTo>
                <a:lnTo>
                  <a:pt x="1965846" y="166307"/>
                </a:lnTo>
                <a:lnTo>
                  <a:pt x="1965846" y="149162"/>
                </a:lnTo>
                <a:lnTo>
                  <a:pt x="1949044" y="149162"/>
                </a:lnTo>
                <a:lnTo>
                  <a:pt x="1949044" y="132359"/>
                </a:lnTo>
                <a:lnTo>
                  <a:pt x="1931899" y="132359"/>
                </a:lnTo>
                <a:lnTo>
                  <a:pt x="1931899" y="149162"/>
                </a:lnTo>
                <a:lnTo>
                  <a:pt x="1915096" y="149162"/>
                </a:lnTo>
                <a:lnTo>
                  <a:pt x="1915096" y="166307"/>
                </a:lnTo>
                <a:lnTo>
                  <a:pt x="1931899" y="166307"/>
                </a:lnTo>
                <a:lnTo>
                  <a:pt x="1931899" y="183109"/>
                </a:lnTo>
                <a:close/>
                <a:moveTo>
                  <a:pt x="1999107" y="325069"/>
                </a:moveTo>
                <a:lnTo>
                  <a:pt x="2018995" y="325069"/>
                </a:lnTo>
                <a:lnTo>
                  <a:pt x="2018995" y="304838"/>
                </a:lnTo>
                <a:lnTo>
                  <a:pt x="2039227" y="304838"/>
                </a:lnTo>
                <a:lnTo>
                  <a:pt x="2039227" y="284950"/>
                </a:lnTo>
                <a:lnTo>
                  <a:pt x="2018995" y="284950"/>
                </a:lnTo>
                <a:lnTo>
                  <a:pt x="2018995" y="264719"/>
                </a:lnTo>
                <a:lnTo>
                  <a:pt x="1999107" y="264719"/>
                </a:lnTo>
                <a:lnTo>
                  <a:pt x="1999107" y="284950"/>
                </a:lnTo>
                <a:lnTo>
                  <a:pt x="1978876" y="284950"/>
                </a:lnTo>
                <a:lnTo>
                  <a:pt x="1978876" y="304838"/>
                </a:lnTo>
                <a:lnTo>
                  <a:pt x="1999107" y="304838"/>
                </a:lnTo>
                <a:lnTo>
                  <a:pt x="1999107" y="325069"/>
                </a:lnTo>
                <a:close/>
                <a:moveTo>
                  <a:pt x="2136267" y="324726"/>
                </a:moveTo>
                <a:lnTo>
                  <a:pt x="2156155" y="324726"/>
                </a:lnTo>
                <a:lnTo>
                  <a:pt x="2156155" y="304838"/>
                </a:lnTo>
                <a:lnTo>
                  <a:pt x="2176043" y="304838"/>
                </a:lnTo>
                <a:lnTo>
                  <a:pt x="2176043" y="284950"/>
                </a:lnTo>
                <a:lnTo>
                  <a:pt x="2156155" y="284950"/>
                </a:lnTo>
                <a:lnTo>
                  <a:pt x="2156155" y="265062"/>
                </a:lnTo>
                <a:lnTo>
                  <a:pt x="2136267" y="265062"/>
                </a:lnTo>
                <a:lnTo>
                  <a:pt x="2136267" y="284950"/>
                </a:lnTo>
                <a:lnTo>
                  <a:pt x="2116379" y="284950"/>
                </a:lnTo>
                <a:lnTo>
                  <a:pt x="2116379" y="304838"/>
                </a:lnTo>
                <a:lnTo>
                  <a:pt x="2136267" y="304838"/>
                </a:lnTo>
                <a:lnTo>
                  <a:pt x="2136267" y="324726"/>
                </a:lnTo>
                <a:close/>
                <a:moveTo>
                  <a:pt x="2065972" y="466687"/>
                </a:moveTo>
                <a:lnTo>
                  <a:pt x="2089290" y="466687"/>
                </a:lnTo>
                <a:lnTo>
                  <a:pt x="2089290" y="443713"/>
                </a:lnTo>
                <a:lnTo>
                  <a:pt x="2112264" y="443713"/>
                </a:lnTo>
                <a:lnTo>
                  <a:pt x="2112264" y="420395"/>
                </a:lnTo>
                <a:lnTo>
                  <a:pt x="2089290" y="420395"/>
                </a:lnTo>
                <a:lnTo>
                  <a:pt x="2089290" y="397421"/>
                </a:lnTo>
                <a:lnTo>
                  <a:pt x="2065972" y="397421"/>
                </a:lnTo>
                <a:lnTo>
                  <a:pt x="2065972" y="420395"/>
                </a:lnTo>
                <a:lnTo>
                  <a:pt x="2042998" y="420395"/>
                </a:lnTo>
                <a:lnTo>
                  <a:pt x="2042998" y="443713"/>
                </a:lnTo>
                <a:lnTo>
                  <a:pt x="2065972" y="443713"/>
                </a:lnTo>
                <a:lnTo>
                  <a:pt x="2065972" y="466687"/>
                </a:lnTo>
                <a:close/>
                <a:moveTo>
                  <a:pt x="2069059" y="183109"/>
                </a:moveTo>
                <a:lnTo>
                  <a:pt x="2086204" y="183109"/>
                </a:lnTo>
                <a:lnTo>
                  <a:pt x="2086204" y="166307"/>
                </a:lnTo>
                <a:lnTo>
                  <a:pt x="2103006" y="166307"/>
                </a:lnTo>
                <a:lnTo>
                  <a:pt x="2103006" y="149162"/>
                </a:lnTo>
                <a:lnTo>
                  <a:pt x="2086204" y="149162"/>
                </a:lnTo>
                <a:lnTo>
                  <a:pt x="2086204" y="132359"/>
                </a:lnTo>
                <a:lnTo>
                  <a:pt x="2069059" y="132359"/>
                </a:lnTo>
                <a:lnTo>
                  <a:pt x="2069059" y="149162"/>
                </a:lnTo>
                <a:lnTo>
                  <a:pt x="2052256" y="149162"/>
                </a:lnTo>
                <a:lnTo>
                  <a:pt x="2052256" y="166307"/>
                </a:lnTo>
                <a:lnTo>
                  <a:pt x="2069059" y="166307"/>
                </a:lnTo>
                <a:lnTo>
                  <a:pt x="2069059" y="183109"/>
                </a:lnTo>
                <a:close/>
                <a:moveTo>
                  <a:pt x="1791652" y="467030"/>
                </a:moveTo>
                <a:lnTo>
                  <a:pt x="1814970" y="467030"/>
                </a:lnTo>
                <a:lnTo>
                  <a:pt x="1814970" y="443713"/>
                </a:lnTo>
                <a:lnTo>
                  <a:pt x="1838287" y="443713"/>
                </a:lnTo>
                <a:lnTo>
                  <a:pt x="1838287" y="420395"/>
                </a:lnTo>
                <a:lnTo>
                  <a:pt x="1814970" y="420395"/>
                </a:lnTo>
                <a:lnTo>
                  <a:pt x="1814970" y="397078"/>
                </a:lnTo>
                <a:lnTo>
                  <a:pt x="1791652" y="397078"/>
                </a:lnTo>
                <a:lnTo>
                  <a:pt x="1791652" y="420395"/>
                </a:lnTo>
                <a:lnTo>
                  <a:pt x="1768335" y="420395"/>
                </a:lnTo>
                <a:lnTo>
                  <a:pt x="1768335" y="443713"/>
                </a:lnTo>
                <a:lnTo>
                  <a:pt x="1791652" y="443713"/>
                </a:lnTo>
                <a:lnTo>
                  <a:pt x="1791652" y="467030"/>
                </a:lnTo>
                <a:close/>
                <a:moveTo>
                  <a:pt x="1794739" y="183109"/>
                </a:moveTo>
                <a:lnTo>
                  <a:pt x="1811884" y="183109"/>
                </a:lnTo>
                <a:lnTo>
                  <a:pt x="1811884" y="166307"/>
                </a:lnTo>
                <a:lnTo>
                  <a:pt x="1828686" y="166307"/>
                </a:lnTo>
                <a:lnTo>
                  <a:pt x="1828686" y="149162"/>
                </a:lnTo>
                <a:lnTo>
                  <a:pt x="1811884" y="149162"/>
                </a:lnTo>
                <a:lnTo>
                  <a:pt x="1811884" y="132359"/>
                </a:lnTo>
                <a:lnTo>
                  <a:pt x="1794739" y="132359"/>
                </a:lnTo>
                <a:lnTo>
                  <a:pt x="1794739" y="149162"/>
                </a:lnTo>
                <a:lnTo>
                  <a:pt x="1777936" y="149162"/>
                </a:lnTo>
                <a:lnTo>
                  <a:pt x="1777936" y="166307"/>
                </a:lnTo>
                <a:lnTo>
                  <a:pt x="1794739" y="166307"/>
                </a:lnTo>
                <a:lnTo>
                  <a:pt x="1794739" y="183109"/>
                </a:lnTo>
                <a:close/>
                <a:moveTo>
                  <a:pt x="1928812" y="467030"/>
                </a:moveTo>
                <a:lnTo>
                  <a:pt x="1952130" y="467030"/>
                </a:lnTo>
                <a:lnTo>
                  <a:pt x="1952130" y="443713"/>
                </a:lnTo>
                <a:lnTo>
                  <a:pt x="1975447" y="443713"/>
                </a:lnTo>
                <a:lnTo>
                  <a:pt x="1975447" y="420395"/>
                </a:lnTo>
                <a:lnTo>
                  <a:pt x="1952130" y="420395"/>
                </a:lnTo>
                <a:lnTo>
                  <a:pt x="1952130" y="397078"/>
                </a:lnTo>
                <a:lnTo>
                  <a:pt x="1928812" y="397078"/>
                </a:lnTo>
                <a:lnTo>
                  <a:pt x="1928812" y="420395"/>
                </a:lnTo>
                <a:lnTo>
                  <a:pt x="1905495" y="420395"/>
                </a:lnTo>
                <a:lnTo>
                  <a:pt x="1905495" y="443713"/>
                </a:lnTo>
                <a:lnTo>
                  <a:pt x="1928812" y="443713"/>
                </a:lnTo>
                <a:lnTo>
                  <a:pt x="1928812" y="467030"/>
                </a:lnTo>
                <a:close/>
                <a:moveTo>
                  <a:pt x="1861604" y="325412"/>
                </a:moveTo>
                <a:lnTo>
                  <a:pt x="1882178" y="325412"/>
                </a:lnTo>
                <a:lnTo>
                  <a:pt x="1882178" y="305181"/>
                </a:lnTo>
                <a:lnTo>
                  <a:pt x="1902409" y="305181"/>
                </a:lnTo>
                <a:lnTo>
                  <a:pt x="1902409" y="284607"/>
                </a:lnTo>
                <a:lnTo>
                  <a:pt x="1882178" y="284607"/>
                </a:lnTo>
                <a:lnTo>
                  <a:pt x="1882178" y="264376"/>
                </a:lnTo>
                <a:lnTo>
                  <a:pt x="1861604" y="264376"/>
                </a:lnTo>
                <a:lnTo>
                  <a:pt x="1861604" y="284607"/>
                </a:lnTo>
                <a:lnTo>
                  <a:pt x="1841373" y="284607"/>
                </a:lnTo>
                <a:lnTo>
                  <a:pt x="1841373" y="305181"/>
                </a:lnTo>
                <a:lnTo>
                  <a:pt x="1861604" y="305181"/>
                </a:lnTo>
                <a:lnTo>
                  <a:pt x="1861604" y="325412"/>
                </a:lnTo>
                <a:close/>
                <a:moveTo>
                  <a:pt x="1865033" y="40805"/>
                </a:moveTo>
                <a:lnTo>
                  <a:pt x="1878749" y="40805"/>
                </a:lnTo>
                <a:lnTo>
                  <a:pt x="1878749" y="27432"/>
                </a:lnTo>
                <a:lnTo>
                  <a:pt x="1892122" y="27432"/>
                </a:lnTo>
                <a:lnTo>
                  <a:pt x="1892122" y="13716"/>
                </a:lnTo>
                <a:lnTo>
                  <a:pt x="1878749" y="13716"/>
                </a:lnTo>
                <a:lnTo>
                  <a:pt x="1878749" y="343"/>
                </a:lnTo>
                <a:lnTo>
                  <a:pt x="1865033" y="343"/>
                </a:lnTo>
                <a:lnTo>
                  <a:pt x="1865033" y="13716"/>
                </a:lnTo>
                <a:lnTo>
                  <a:pt x="1851660" y="13716"/>
                </a:lnTo>
                <a:lnTo>
                  <a:pt x="1851660" y="27432"/>
                </a:lnTo>
                <a:lnTo>
                  <a:pt x="1865033" y="27432"/>
                </a:lnTo>
                <a:lnTo>
                  <a:pt x="1865033" y="40805"/>
                </a:lnTo>
                <a:close/>
                <a:moveTo>
                  <a:pt x="2002193" y="41148"/>
                </a:moveTo>
                <a:lnTo>
                  <a:pt x="2015909" y="41148"/>
                </a:lnTo>
                <a:lnTo>
                  <a:pt x="2015909" y="27432"/>
                </a:lnTo>
                <a:lnTo>
                  <a:pt x="2029625" y="27432"/>
                </a:lnTo>
                <a:lnTo>
                  <a:pt x="2029625" y="13716"/>
                </a:lnTo>
                <a:lnTo>
                  <a:pt x="2015909" y="13716"/>
                </a:lnTo>
                <a:lnTo>
                  <a:pt x="2015909" y="0"/>
                </a:lnTo>
                <a:lnTo>
                  <a:pt x="2002193" y="0"/>
                </a:lnTo>
                <a:lnTo>
                  <a:pt x="2002193" y="13716"/>
                </a:lnTo>
                <a:lnTo>
                  <a:pt x="1988477" y="13716"/>
                </a:lnTo>
                <a:lnTo>
                  <a:pt x="1988477" y="27432"/>
                </a:lnTo>
                <a:lnTo>
                  <a:pt x="2002193" y="27432"/>
                </a:lnTo>
                <a:lnTo>
                  <a:pt x="2002193" y="41148"/>
                </a:lnTo>
                <a:close/>
                <a:moveTo>
                  <a:pt x="2344064" y="181394"/>
                </a:moveTo>
                <a:lnTo>
                  <a:pt x="2359838" y="181394"/>
                </a:lnTo>
                <a:lnTo>
                  <a:pt x="2359838" y="165621"/>
                </a:lnTo>
                <a:lnTo>
                  <a:pt x="2375611" y="165621"/>
                </a:lnTo>
                <a:lnTo>
                  <a:pt x="2375611" y="149847"/>
                </a:lnTo>
                <a:lnTo>
                  <a:pt x="2359838" y="149847"/>
                </a:lnTo>
                <a:lnTo>
                  <a:pt x="2359838" y="134074"/>
                </a:lnTo>
                <a:lnTo>
                  <a:pt x="2344064" y="134074"/>
                </a:lnTo>
                <a:lnTo>
                  <a:pt x="2344064" y="149847"/>
                </a:lnTo>
                <a:lnTo>
                  <a:pt x="2328291" y="149847"/>
                </a:lnTo>
                <a:lnTo>
                  <a:pt x="2328291" y="165621"/>
                </a:lnTo>
                <a:lnTo>
                  <a:pt x="2344064" y="165621"/>
                </a:lnTo>
                <a:lnTo>
                  <a:pt x="2344064" y="181394"/>
                </a:lnTo>
                <a:close/>
                <a:moveTo>
                  <a:pt x="1108253" y="459829"/>
                </a:moveTo>
                <a:lnTo>
                  <a:pt x="1126769" y="459829"/>
                </a:lnTo>
                <a:lnTo>
                  <a:pt x="1126769" y="441312"/>
                </a:lnTo>
                <a:lnTo>
                  <a:pt x="1145286" y="441312"/>
                </a:lnTo>
                <a:lnTo>
                  <a:pt x="1145286" y="422796"/>
                </a:lnTo>
                <a:lnTo>
                  <a:pt x="1126769" y="422796"/>
                </a:lnTo>
                <a:lnTo>
                  <a:pt x="1126769" y="404279"/>
                </a:lnTo>
                <a:lnTo>
                  <a:pt x="1108253" y="404279"/>
                </a:lnTo>
                <a:lnTo>
                  <a:pt x="1108253" y="422796"/>
                </a:lnTo>
                <a:lnTo>
                  <a:pt x="1089736" y="422796"/>
                </a:lnTo>
                <a:lnTo>
                  <a:pt x="1089736" y="441312"/>
                </a:lnTo>
                <a:lnTo>
                  <a:pt x="1108253" y="441312"/>
                </a:lnTo>
                <a:lnTo>
                  <a:pt x="1108253" y="459829"/>
                </a:lnTo>
                <a:close/>
                <a:moveTo>
                  <a:pt x="2414359" y="38748"/>
                </a:moveTo>
                <a:lnTo>
                  <a:pt x="2426704" y="38748"/>
                </a:lnTo>
                <a:lnTo>
                  <a:pt x="2426704" y="26746"/>
                </a:lnTo>
                <a:lnTo>
                  <a:pt x="2438705" y="26746"/>
                </a:lnTo>
                <a:lnTo>
                  <a:pt x="2438705" y="14402"/>
                </a:lnTo>
                <a:lnTo>
                  <a:pt x="2426704" y="14402"/>
                </a:lnTo>
                <a:lnTo>
                  <a:pt x="2426704" y="2400"/>
                </a:lnTo>
                <a:lnTo>
                  <a:pt x="2414359" y="2400"/>
                </a:lnTo>
                <a:lnTo>
                  <a:pt x="2414359" y="14402"/>
                </a:lnTo>
                <a:lnTo>
                  <a:pt x="2402357" y="14402"/>
                </a:lnTo>
                <a:lnTo>
                  <a:pt x="2402357" y="26746"/>
                </a:lnTo>
                <a:lnTo>
                  <a:pt x="2414359" y="26746"/>
                </a:lnTo>
                <a:lnTo>
                  <a:pt x="2414359" y="38748"/>
                </a:lnTo>
                <a:close/>
                <a:moveTo>
                  <a:pt x="2340979" y="465315"/>
                </a:moveTo>
                <a:lnTo>
                  <a:pt x="2362924" y="465315"/>
                </a:lnTo>
                <a:lnTo>
                  <a:pt x="2362924" y="443027"/>
                </a:lnTo>
                <a:lnTo>
                  <a:pt x="2385212" y="443027"/>
                </a:lnTo>
                <a:lnTo>
                  <a:pt x="2385212" y="421081"/>
                </a:lnTo>
                <a:lnTo>
                  <a:pt x="2362924" y="421081"/>
                </a:lnTo>
                <a:lnTo>
                  <a:pt x="2362924" y="398793"/>
                </a:lnTo>
                <a:lnTo>
                  <a:pt x="2340979" y="398793"/>
                </a:lnTo>
                <a:lnTo>
                  <a:pt x="2340979" y="421081"/>
                </a:lnTo>
                <a:lnTo>
                  <a:pt x="2318690" y="421081"/>
                </a:lnTo>
                <a:lnTo>
                  <a:pt x="2318690" y="443027"/>
                </a:lnTo>
                <a:lnTo>
                  <a:pt x="2340979" y="443027"/>
                </a:lnTo>
                <a:lnTo>
                  <a:pt x="2340979" y="465315"/>
                </a:lnTo>
                <a:close/>
                <a:moveTo>
                  <a:pt x="2203475" y="466344"/>
                </a:moveTo>
                <a:lnTo>
                  <a:pt x="2226107" y="466344"/>
                </a:lnTo>
                <a:lnTo>
                  <a:pt x="2226107" y="443370"/>
                </a:lnTo>
                <a:lnTo>
                  <a:pt x="2249081" y="443370"/>
                </a:lnTo>
                <a:lnTo>
                  <a:pt x="2249081" y="420738"/>
                </a:lnTo>
                <a:lnTo>
                  <a:pt x="2226107" y="420738"/>
                </a:lnTo>
                <a:lnTo>
                  <a:pt x="2226107" y="397764"/>
                </a:lnTo>
                <a:lnTo>
                  <a:pt x="2203475" y="397764"/>
                </a:lnTo>
                <a:lnTo>
                  <a:pt x="2203475" y="420738"/>
                </a:lnTo>
                <a:lnTo>
                  <a:pt x="2180501" y="420738"/>
                </a:lnTo>
                <a:lnTo>
                  <a:pt x="2180501" y="443370"/>
                </a:lnTo>
                <a:lnTo>
                  <a:pt x="2203475" y="443370"/>
                </a:lnTo>
                <a:lnTo>
                  <a:pt x="2203475" y="466344"/>
                </a:lnTo>
                <a:close/>
                <a:moveTo>
                  <a:pt x="2139353" y="40805"/>
                </a:moveTo>
                <a:lnTo>
                  <a:pt x="2153069" y="40805"/>
                </a:lnTo>
                <a:lnTo>
                  <a:pt x="2153069" y="27432"/>
                </a:lnTo>
                <a:lnTo>
                  <a:pt x="2166442" y="27432"/>
                </a:lnTo>
                <a:lnTo>
                  <a:pt x="2166442" y="13716"/>
                </a:lnTo>
                <a:lnTo>
                  <a:pt x="2153069" y="13716"/>
                </a:lnTo>
                <a:lnTo>
                  <a:pt x="2153069" y="343"/>
                </a:lnTo>
                <a:lnTo>
                  <a:pt x="2139353" y="343"/>
                </a:lnTo>
                <a:lnTo>
                  <a:pt x="2139353" y="13716"/>
                </a:lnTo>
                <a:lnTo>
                  <a:pt x="2125980" y="13716"/>
                </a:lnTo>
                <a:lnTo>
                  <a:pt x="2125980" y="27432"/>
                </a:lnTo>
                <a:lnTo>
                  <a:pt x="2139353" y="27432"/>
                </a:lnTo>
                <a:lnTo>
                  <a:pt x="2139353" y="40805"/>
                </a:lnTo>
                <a:close/>
                <a:moveTo>
                  <a:pt x="2206562" y="182423"/>
                </a:moveTo>
                <a:lnTo>
                  <a:pt x="2223021" y="182423"/>
                </a:lnTo>
                <a:lnTo>
                  <a:pt x="2223021" y="165964"/>
                </a:lnTo>
                <a:lnTo>
                  <a:pt x="2239480" y="165964"/>
                </a:lnTo>
                <a:lnTo>
                  <a:pt x="2239480" y="149504"/>
                </a:lnTo>
                <a:lnTo>
                  <a:pt x="2223021" y="149504"/>
                </a:lnTo>
                <a:lnTo>
                  <a:pt x="2223021" y="133045"/>
                </a:lnTo>
                <a:lnTo>
                  <a:pt x="2206562" y="133045"/>
                </a:lnTo>
                <a:lnTo>
                  <a:pt x="2206562" y="149504"/>
                </a:lnTo>
                <a:lnTo>
                  <a:pt x="2190103" y="149504"/>
                </a:lnTo>
                <a:lnTo>
                  <a:pt x="2190103" y="165964"/>
                </a:lnTo>
                <a:lnTo>
                  <a:pt x="2206562" y="165964"/>
                </a:lnTo>
                <a:lnTo>
                  <a:pt x="2206562" y="182423"/>
                </a:lnTo>
                <a:close/>
                <a:moveTo>
                  <a:pt x="2273770" y="324041"/>
                </a:moveTo>
                <a:lnTo>
                  <a:pt x="2292973" y="324041"/>
                </a:lnTo>
                <a:lnTo>
                  <a:pt x="2292973" y="304495"/>
                </a:lnTo>
                <a:lnTo>
                  <a:pt x="2312518" y="304495"/>
                </a:lnTo>
                <a:lnTo>
                  <a:pt x="2312518" y="285293"/>
                </a:lnTo>
                <a:lnTo>
                  <a:pt x="2292973" y="285293"/>
                </a:lnTo>
                <a:lnTo>
                  <a:pt x="2292973" y="265748"/>
                </a:lnTo>
                <a:lnTo>
                  <a:pt x="2273770" y="265748"/>
                </a:lnTo>
                <a:lnTo>
                  <a:pt x="2273770" y="285293"/>
                </a:lnTo>
                <a:lnTo>
                  <a:pt x="2254225" y="285293"/>
                </a:lnTo>
                <a:lnTo>
                  <a:pt x="2254225" y="304495"/>
                </a:lnTo>
                <a:lnTo>
                  <a:pt x="2273770" y="304495"/>
                </a:lnTo>
                <a:lnTo>
                  <a:pt x="2273770" y="324041"/>
                </a:lnTo>
                <a:close/>
                <a:moveTo>
                  <a:pt x="2276856" y="39776"/>
                </a:moveTo>
                <a:lnTo>
                  <a:pt x="2289886" y="39776"/>
                </a:lnTo>
                <a:lnTo>
                  <a:pt x="2289886" y="27089"/>
                </a:lnTo>
                <a:lnTo>
                  <a:pt x="2302574" y="27089"/>
                </a:lnTo>
                <a:lnTo>
                  <a:pt x="2302574" y="14059"/>
                </a:lnTo>
                <a:lnTo>
                  <a:pt x="2289886" y="14059"/>
                </a:lnTo>
                <a:lnTo>
                  <a:pt x="2289886" y="1372"/>
                </a:lnTo>
                <a:lnTo>
                  <a:pt x="2276856" y="1372"/>
                </a:lnTo>
                <a:lnTo>
                  <a:pt x="2276856" y="14059"/>
                </a:lnTo>
                <a:lnTo>
                  <a:pt x="2264169" y="14059"/>
                </a:lnTo>
                <a:lnTo>
                  <a:pt x="2264169" y="27089"/>
                </a:lnTo>
                <a:lnTo>
                  <a:pt x="2276856" y="27089"/>
                </a:lnTo>
                <a:lnTo>
                  <a:pt x="2276856" y="39776"/>
                </a:lnTo>
                <a:close/>
                <a:moveTo>
                  <a:pt x="2411273" y="323012"/>
                </a:moveTo>
                <a:lnTo>
                  <a:pt x="2429789" y="323012"/>
                </a:lnTo>
                <a:lnTo>
                  <a:pt x="2429789" y="304152"/>
                </a:lnTo>
                <a:lnTo>
                  <a:pt x="2448649" y="304152"/>
                </a:lnTo>
                <a:lnTo>
                  <a:pt x="2448649" y="285636"/>
                </a:lnTo>
                <a:lnTo>
                  <a:pt x="2429789" y="285636"/>
                </a:lnTo>
                <a:lnTo>
                  <a:pt x="2429789" y="266776"/>
                </a:lnTo>
                <a:lnTo>
                  <a:pt x="2411273" y="266776"/>
                </a:lnTo>
                <a:lnTo>
                  <a:pt x="2411273" y="285636"/>
                </a:lnTo>
                <a:lnTo>
                  <a:pt x="2392414" y="285636"/>
                </a:lnTo>
                <a:lnTo>
                  <a:pt x="2392414" y="304152"/>
                </a:lnTo>
                <a:lnTo>
                  <a:pt x="2411273" y="304152"/>
                </a:lnTo>
                <a:lnTo>
                  <a:pt x="2411273" y="323012"/>
                </a:lnTo>
                <a:close/>
                <a:moveTo>
                  <a:pt x="1314336" y="321297"/>
                </a:moveTo>
                <a:lnTo>
                  <a:pt x="1332166" y="321297"/>
                </a:lnTo>
                <a:lnTo>
                  <a:pt x="1332166" y="303809"/>
                </a:lnTo>
                <a:lnTo>
                  <a:pt x="1349654" y="303809"/>
                </a:lnTo>
                <a:lnTo>
                  <a:pt x="1349654" y="285979"/>
                </a:lnTo>
                <a:lnTo>
                  <a:pt x="1332166" y="285979"/>
                </a:lnTo>
                <a:lnTo>
                  <a:pt x="1332166" y="268491"/>
                </a:lnTo>
                <a:lnTo>
                  <a:pt x="1314336" y="268491"/>
                </a:lnTo>
                <a:lnTo>
                  <a:pt x="1314336" y="285979"/>
                </a:lnTo>
                <a:lnTo>
                  <a:pt x="1296848" y="285979"/>
                </a:lnTo>
                <a:lnTo>
                  <a:pt x="1296848" y="303809"/>
                </a:lnTo>
                <a:lnTo>
                  <a:pt x="1314336" y="303809"/>
                </a:lnTo>
                <a:lnTo>
                  <a:pt x="1314336" y="321297"/>
                </a:lnTo>
                <a:close/>
                <a:moveTo>
                  <a:pt x="1247813" y="178651"/>
                </a:moveTo>
                <a:lnTo>
                  <a:pt x="1261529" y="178651"/>
                </a:lnTo>
                <a:lnTo>
                  <a:pt x="1261529" y="164592"/>
                </a:lnTo>
                <a:lnTo>
                  <a:pt x="1275588" y="164592"/>
                </a:lnTo>
                <a:lnTo>
                  <a:pt x="1275588" y="150876"/>
                </a:lnTo>
                <a:lnTo>
                  <a:pt x="1261529" y="150876"/>
                </a:lnTo>
                <a:lnTo>
                  <a:pt x="1261529" y="136817"/>
                </a:lnTo>
                <a:lnTo>
                  <a:pt x="1247813" y="136817"/>
                </a:lnTo>
                <a:lnTo>
                  <a:pt x="1247813" y="150876"/>
                </a:lnTo>
                <a:lnTo>
                  <a:pt x="1233754" y="150876"/>
                </a:lnTo>
                <a:lnTo>
                  <a:pt x="1233754" y="164592"/>
                </a:lnTo>
                <a:lnTo>
                  <a:pt x="1247813" y="164592"/>
                </a:lnTo>
                <a:lnTo>
                  <a:pt x="1247813" y="178651"/>
                </a:lnTo>
                <a:close/>
                <a:moveTo>
                  <a:pt x="1311592" y="604190"/>
                </a:moveTo>
                <a:lnTo>
                  <a:pt x="1334910" y="604190"/>
                </a:lnTo>
                <a:lnTo>
                  <a:pt x="1334910" y="580873"/>
                </a:lnTo>
                <a:lnTo>
                  <a:pt x="1358227" y="580873"/>
                </a:lnTo>
                <a:lnTo>
                  <a:pt x="1358227" y="557555"/>
                </a:lnTo>
                <a:lnTo>
                  <a:pt x="1334910" y="557555"/>
                </a:lnTo>
                <a:lnTo>
                  <a:pt x="1334910" y="534238"/>
                </a:lnTo>
                <a:lnTo>
                  <a:pt x="1311592" y="534238"/>
                </a:lnTo>
                <a:lnTo>
                  <a:pt x="1311592" y="557555"/>
                </a:lnTo>
                <a:lnTo>
                  <a:pt x="1288275" y="557555"/>
                </a:lnTo>
                <a:lnTo>
                  <a:pt x="1288275" y="580873"/>
                </a:lnTo>
                <a:lnTo>
                  <a:pt x="1311592" y="580873"/>
                </a:lnTo>
                <a:lnTo>
                  <a:pt x="1311592" y="604190"/>
                </a:lnTo>
                <a:close/>
                <a:moveTo>
                  <a:pt x="1381201" y="463944"/>
                </a:moveTo>
                <a:lnTo>
                  <a:pt x="1402461" y="463944"/>
                </a:lnTo>
                <a:lnTo>
                  <a:pt x="1402461" y="442684"/>
                </a:lnTo>
                <a:lnTo>
                  <a:pt x="1423721" y="442684"/>
                </a:lnTo>
                <a:lnTo>
                  <a:pt x="1423721" y="421424"/>
                </a:lnTo>
                <a:lnTo>
                  <a:pt x="1402461" y="421424"/>
                </a:lnTo>
                <a:lnTo>
                  <a:pt x="1402461" y="400164"/>
                </a:lnTo>
                <a:lnTo>
                  <a:pt x="1381201" y="400164"/>
                </a:lnTo>
                <a:lnTo>
                  <a:pt x="1381201" y="421424"/>
                </a:lnTo>
                <a:lnTo>
                  <a:pt x="1359941" y="421424"/>
                </a:lnTo>
                <a:lnTo>
                  <a:pt x="1359941" y="442684"/>
                </a:lnTo>
                <a:lnTo>
                  <a:pt x="1381201" y="442684"/>
                </a:lnTo>
                <a:lnTo>
                  <a:pt x="1381201" y="463944"/>
                </a:lnTo>
                <a:close/>
                <a:moveTo>
                  <a:pt x="1244727" y="461886"/>
                </a:moveTo>
                <a:lnTo>
                  <a:pt x="1264615" y="461886"/>
                </a:lnTo>
                <a:lnTo>
                  <a:pt x="1264615" y="441998"/>
                </a:lnTo>
                <a:lnTo>
                  <a:pt x="1284503" y="441998"/>
                </a:lnTo>
                <a:lnTo>
                  <a:pt x="1284503" y="422110"/>
                </a:lnTo>
                <a:lnTo>
                  <a:pt x="1264615" y="422110"/>
                </a:lnTo>
                <a:lnTo>
                  <a:pt x="1264615" y="402222"/>
                </a:lnTo>
                <a:lnTo>
                  <a:pt x="1244727" y="402222"/>
                </a:lnTo>
                <a:lnTo>
                  <a:pt x="1244727" y="422110"/>
                </a:lnTo>
                <a:lnTo>
                  <a:pt x="1224839" y="422110"/>
                </a:lnTo>
                <a:lnTo>
                  <a:pt x="1224839" y="441998"/>
                </a:lnTo>
                <a:lnTo>
                  <a:pt x="1244727" y="441998"/>
                </a:lnTo>
                <a:lnTo>
                  <a:pt x="1244727" y="461886"/>
                </a:lnTo>
                <a:close/>
                <a:moveTo>
                  <a:pt x="1384287" y="180365"/>
                </a:moveTo>
                <a:lnTo>
                  <a:pt x="1399375" y="180365"/>
                </a:lnTo>
                <a:lnTo>
                  <a:pt x="1399375" y="165278"/>
                </a:lnTo>
                <a:lnTo>
                  <a:pt x="1414462" y="165278"/>
                </a:lnTo>
                <a:lnTo>
                  <a:pt x="1414462" y="150190"/>
                </a:lnTo>
                <a:lnTo>
                  <a:pt x="1399375" y="150190"/>
                </a:lnTo>
                <a:lnTo>
                  <a:pt x="1399375" y="135103"/>
                </a:lnTo>
                <a:lnTo>
                  <a:pt x="1384287" y="135103"/>
                </a:lnTo>
                <a:lnTo>
                  <a:pt x="1384287" y="150190"/>
                </a:lnTo>
                <a:lnTo>
                  <a:pt x="1369200" y="150190"/>
                </a:lnTo>
                <a:lnTo>
                  <a:pt x="1369200" y="165278"/>
                </a:lnTo>
                <a:lnTo>
                  <a:pt x="1384287" y="165278"/>
                </a:lnTo>
                <a:lnTo>
                  <a:pt x="1384287" y="180365"/>
                </a:lnTo>
                <a:close/>
                <a:moveTo>
                  <a:pt x="1111339" y="176594"/>
                </a:moveTo>
                <a:lnTo>
                  <a:pt x="1123683" y="176594"/>
                </a:lnTo>
                <a:lnTo>
                  <a:pt x="1123683" y="163906"/>
                </a:lnTo>
                <a:lnTo>
                  <a:pt x="1136371" y="163906"/>
                </a:lnTo>
                <a:lnTo>
                  <a:pt x="1136371" y="151562"/>
                </a:lnTo>
                <a:lnTo>
                  <a:pt x="1123683" y="151562"/>
                </a:lnTo>
                <a:lnTo>
                  <a:pt x="1123683" y="138875"/>
                </a:lnTo>
                <a:lnTo>
                  <a:pt x="1111339" y="138875"/>
                </a:lnTo>
                <a:lnTo>
                  <a:pt x="1111339" y="151562"/>
                </a:lnTo>
                <a:lnTo>
                  <a:pt x="1098652" y="151562"/>
                </a:lnTo>
                <a:lnTo>
                  <a:pt x="1098652" y="163906"/>
                </a:lnTo>
                <a:lnTo>
                  <a:pt x="1111339" y="163906"/>
                </a:lnTo>
                <a:lnTo>
                  <a:pt x="1111339" y="176594"/>
                </a:lnTo>
                <a:close/>
                <a:moveTo>
                  <a:pt x="1175118" y="602475"/>
                </a:moveTo>
                <a:lnTo>
                  <a:pt x="1197064" y="602475"/>
                </a:lnTo>
                <a:lnTo>
                  <a:pt x="1197064" y="580187"/>
                </a:lnTo>
                <a:lnTo>
                  <a:pt x="1219352" y="580187"/>
                </a:lnTo>
                <a:lnTo>
                  <a:pt x="1219352" y="558241"/>
                </a:lnTo>
                <a:lnTo>
                  <a:pt x="1197064" y="558241"/>
                </a:lnTo>
                <a:lnTo>
                  <a:pt x="1197064" y="535953"/>
                </a:lnTo>
                <a:lnTo>
                  <a:pt x="1175118" y="535953"/>
                </a:lnTo>
                <a:lnTo>
                  <a:pt x="1175118" y="558241"/>
                </a:lnTo>
                <a:lnTo>
                  <a:pt x="1152830" y="558241"/>
                </a:lnTo>
                <a:lnTo>
                  <a:pt x="1152830" y="580187"/>
                </a:lnTo>
                <a:lnTo>
                  <a:pt x="1175118" y="580187"/>
                </a:lnTo>
                <a:lnTo>
                  <a:pt x="1175118" y="602475"/>
                </a:lnTo>
                <a:close/>
                <a:moveTo>
                  <a:pt x="1177861" y="319240"/>
                </a:moveTo>
                <a:lnTo>
                  <a:pt x="1194321" y="319240"/>
                </a:lnTo>
                <a:lnTo>
                  <a:pt x="1194321" y="303124"/>
                </a:lnTo>
                <a:lnTo>
                  <a:pt x="1210437" y="303124"/>
                </a:lnTo>
                <a:lnTo>
                  <a:pt x="1210437" y="286664"/>
                </a:lnTo>
                <a:lnTo>
                  <a:pt x="1194321" y="286664"/>
                </a:lnTo>
                <a:lnTo>
                  <a:pt x="1194321" y="270548"/>
                </a:lnTo>
                <a:lnTo>
                  <a:pt x="1177861" y="270548"/>
                </a:lnTo>
                <a:lnTo>
                  <a:pt x="1177861" y="286664"/>
                </a:lnTo>
                <a:lnTo>
                  <a:pt x="1161745" y="286664"/>
                </a:lnTo>
                <a:lnTo>
                  <a:pt x="1161745" y="303124"/>
                </a:lnTo>
                <a:lnTo>
                  <a:pt x="1177861" y="303124"/>
                </a:lnTo>
                <a:lnTo>
                  <a:pt x="1177861" y="319240"/>
                </a:lnTo>
                <a:close/>
                <a:moveTo>
                  <a:pt x="1657921" y="182423"/>
                </a:moveTo>
                <a:lnTo>
                  <a:pt x="1674381" y="182423"/>
                </a:lnTo>
                <a:lnTo>
                  <a:pt x="1674381" y="165964"/>
                </a:lnTo>
                <a:lnTo>
                  <a:pt x="1690840" y="165964"/>
                </a:lnTo>
                <a:lnTo>
                  <a:pt x="1690840" y="149504"/>
                </a:lnTo>
                <a:lnTo>
                  <a:pt x="1674381" y="149504"/>
                </a:lnTo>
                <a:lnTo>
                  <a:pt x="1674381" y="133045"/>
                </a:lnTo>
                <a:lnTo>
                  <a:pt x="1657921" y="133045"/>
                </a:lnTo>
                <a:lnTo>
                  <a:pt x="1657921" y="149504"/>
                </a:lnTo>
                <a:lnTo>
                  <a:pt x="1641462" y="149504"/>
                </a:lnTo>
                <a:lnTo>
                  <a:pt x="1641462" y="165964"/>
                </a:lnTo>
                <a:lnTo>
                  <a:pt x="1657921" y="165964"/>
                </a:lnTo>
                <a:lnTo>
                  <a:pt x="1657921" y="182423"/>
                </a:lnTo>
                <a:close/>
                <a:moveTo>
                  <a:pt x="1727873" y="40805"/>
                </a:moveTo>
                <a:lnTo>
                  <a:pt x="1741589" y="40805"/>
                </a:lnTo>
                <a:lnTo>
                  <a:pt x="1741589" y="27432"/>
                </a:lnTo>
                <a:lnTo>
                  <a:pt x="1754962" y="27432"/>
                </a:lnTo>
                <a:lnTo>
                  <a:pt x="1754962" y="13716"/>
                </a:lnTo>
                <a:lnTo>
                  <a:pt x="1741589" y="13716"/>
                </a:lnTo>
                <a:lnTo>
                  <a:pt x="1741589" y="343"/>
                </a:lnTo>
                <a:lnTo>
                  <a:pt x="1727873" y="343"/>
                </a:lnTo>
                <a:lnTo>
                  <a:pt x="1727873" y="13716"/>
                </a:lnTo>
                <a:lnTo>
                  <a:pt x="1714500" y="13716"/>
                </a:lnTo>
                <a:lnTo>
                  <a:pt x="1714500" y="27432"/>
                </a:lnTo>
                <a:lnTo>
                  <a:pt x="1727873" y="27432"/>
                </a:lnTo>
                <a:lnTo>
                  <a:pt x="1727873" y="40805"/>
                </a:lnTo>
                <a:close/>
                <a:moveTo>
                  <a:pt x="1654835" y="466001"/>
                </a:moveTo>
                <a:lnTo>
                  <a:pt x="1677467" y="466001"/>
                </a:lnTo>
                <a:lnTo>
                  <a:pt x="1677467" y="443370"/>
                </a:lnTo>
                <a:lnTo>
                  <a:pt x="1700098" y="443370"/>
                </a:lnTo>
                <a:lnTo>
                  <a:pt x="1700098" y="420738"/>
                </a:lnTo>
                <a:lnTo>
                  <a:pt x="1677467" y="420738"/>
                </a:lnTo>
                <a:lnTo>
                  <a:pt x="1677467" y="398107"/>
                </a:lnTo>
                <a:lnTo>
                  <a:pt x="1654835" y="398107"/>
                </a:lnTo>
                <a:lnTo>
                  <a:pt x="1654835" y="420738"/>
                </a:lnTo>
                <a:lnTo>
                  <a:pt x="1632204" y="420738"/>
                </a:lnTo>
                <a:lnTo>
                  <a:pt x="1632204" y="443370"/>
                </a:lnTo>
                <a:lnTo>
                  <a:pt x="1654835" y="443370"/>
                </a:lnTo>
                <a:lnTo>
                  <a:pt x="1654835" y="466001"/>
                </a:lnTo>
                <a:close/>
                <a:moveTo>
                  <a:pt x="1724787" y="325069"/>
                </a:moveTo>
                <a:lnTo>
                  <a:pt x="1744675" y="325069"/>
                </a:lnTo>
                <a:lnTo>
                  <a:pt x="1744675" y="304838"/>
                </a:lnTo>
                <a:lnTo>
                  <a:pt x="1764906" y="304838"/>
                </a:lnTo>
                <a:lnTo>
                  <a:pt x="1764906" y="284950"/>
                </a:lnTo>
                <a:lnTo>
                  <a:pt x="1744675" y="284950"/>
                </a:lnTo>
                <a:lnTo>
                  <a:pt x="1744675" y="264719"/>
                </a:lnTo>
                <a:lnTo>
                  <a:pt x="1724787" y="264719"/>
                </a:lnTo>
                <a:lnTo>
                  <a:pt x="1724787" y="284950"/>
                </a:lnTo>
                <a:lnTo>
                  <a:pt x="1704556" y="284950"/>
                </a:lnTo>
                <a:lnTo>
                  <a:pt x="1704556" y="304838"/>
                </a:lnTo>
                <a:lnTo>
                  <a:pt x="1724787" y="304838"/>
                </a:lnTo>
                <a:lnTo>
                  <a:pt x="1724787" y="325069"/>
                </a:lnTo>
                <a:close/>
                <a:moveTo>
                  <a:pt x="1591056" y="39776"/>
                </a:moveTo>
                <a:lnTo>
                  <a:pt x="1604086" y="39776"/>
                </a:lnTo>
                <a:lnTo>
                  <a:pt x="1604086" y="27089"/>
                </a:lnTo>
                <a:lnTo>
                  <a:pt x="1616773" y="27089"/>
                </a:lnTo>
                <a:lnTo>
                  <a:pt x="1616773" y="14059"/>
                </a:lnTo>
                <a:lnTo>
                  <a:pt x="1604086" y="14059"/>
                </a:lnTo>
                <a:lnTo>
                  <a:pt x="1604086" y="1372"/>
                </a:lnTo>
                <a:lnTo>
                  <a:pt x="1591056" y="1372"/>
                </a:lnTo>
                <a:lnTo>
                  <a:pt x="1591056" y="14059"/>
                </a:lnTo>
                <a:lnTo>
                  <a:pt x="1578369" y="14059"/>
                </a:lnTo>
                <a:lnTo>
                  <a:pt x="1578369" y="27089"/>
                </a:lnTo>
                <a:lnTo>
                  <a:pt x="1591056" y="27089"/>
                </a:lnTo>
                <a:lnTo>
                  <a:pt x="1591056" y="39776"/>
                </a:lnTo>
                <a:close/>
                <a:moveTo>
                  <a:pt x="1454239" y="39091"/>
                </a:moveTo>
                <a:lnTo>
                  <a:pt x="1466583" y="39091"/>
                </a:lnTo>
                <a:lnTo>
                  <a:pt x="1466583" y="26746"/>
                </a:lnTo>
                <a:lnTo>
                  <a:pt x="1478928" y="26746"/>
                </a:lnTo>
                <a:lnTo>
                  <a:pt x="1478928" y="14402"/>
                </a:lnTo>
                <a:lnTo>
                  <a:pt x="1466583" y="14402"/>
                </a:lnTo>
                <a:lnTo>
                  <a:pt x="1466583" y="2057"/>
                </a:lnTo>
                <a:lnTo>
                  <a:pt x="1454239" y="2057"/>
                </a:lnTo>
                <a:lnTo>
                  <a:pt x="1454239" y="14402"/>
                </a:lnTo>
                <a:lnTo>
                  <a:pt x="1441894" y="14402"/>
                </a:lnTo>
                <a:lnTo>
                  <a:pt x="1441894" y="26746"/>
                </a:lnTo>
                <a:lnTo>
                  <a:pt x="1454239" y="26746"/>
                </a:lnTo>
                <a:lnTo>
                  <a:pt x="1454239" y="39091"/>
                </a:lnTo>
                <a:close/>
                <a:moveTo>
                  <a:pt x="1518018" y="464972"/>
                </a:moveTo>
                <a:lnTo>
                  <a:pt x="1539964" y="464972"/>
                </a:lnTo>
                <a:lnTo>
                  <a:pt x="1539964" y="443027"/>
                </a:lnTo>
                <a:lnTo>
                  <a:pt x="1561909" y="443027"/>
                </a:lnTo>
                <a:lnTo>
                  <a:pt x="1561909" y="421081"/>
                </a:lnTo>
                <a:lnTo>
                  <a:pt x="1539964" y="421081"/>
                </a:lnTo>
                <a:lnTo>
                  <a:pt x="1539964" y="399136"/>
                </a:lnTo>
                <a:lnTo>
                  <a:pt x="1518018" y="399136"/>
                </a:lnTo>
                <a:lnTo>
                  <a:pt x="1518018" y="421081"/>
                </a:lnTo>
                <a:lnTo>
                  <a:pt x="1496073" y="421081"/>
                </a:lnTo>
                <a:lnTo>
                  <a:pt x="1496073" y="443027"/>
                </a:lnTo>
                <a:lnTo>
                  <a:pt x="1518018" y="443027"/>
                </a:lnTo>
                <a:lnTo>
                  <a:pt x="1518018" y="464972"/>
                </a:lnTo>
                <a:close/>
                <a:moveTo>
                  <a:pt x="1451153" y="323012"/>
                </a:moveTo>
                <a:lnTo>
                  <a:pt x="1469669" y="323012"/>
                </a:lnTo>
                <a:lnTo>
                  <a:pt x="1469669" y="304152"/>
                </a:lnTo>
                <a:lnTo>
                  <a:pt x="1488529" y="304152"/>
                </a:lnTo>
                <a:lnTo>
                  <a:pt x="1488529" y="285636"/>
                </a:lnTo>
                <a:lnTo>
                  <a:pt x="1469669" y="285636"/>
                </a:lnTo>
                <a:lnTo>
                  <a:pt x="1469669" y="266776"/>
                </a:lnTo>
                <a:lnTo>
                  <a:pt x="1451153" y="266776"/>
                </a:lnTo>
                <a:lnTo>
                  <a:pt x="1451153" y="285636"/>
                </a:lnTo>
                <a:lnTo>
                  <a:pt x="1432293" y="285636"/>
                </a:lnTo>
                <a:lnTo>
                  <a:pt x="1432293" y="304152"/>
                </a:lnTo>
                <a:lnTo>
                  <a:pt x="1451153" y="304152"/>
                </a:lnTo>
                <a:lnTo>
                  <a:pt x="1451153" y="323012"/>
                </a:lnTo>
                <a:close/>
                <a:moveTo>
                  <a:pt x="1587970" y="324041"/>
                </a:moveTo>
                <a:lnTo>
                  <a:pt x="1607172" y="324041"/>
                </a:lnTo>
                <a:lnTo>
                  <a:pt x="1607172" y="304495"/>
                </a:lnTo>
                <a:lnTo>
                  <a:pt x="1626718" y="304495"/>
                </a:lnTo>
                <a:lnTo>
                  <a:pt x="1626718" y="285293"/>
                </a:lnTo>
                <a:lnTo>
                  <a:pt x="1607172" y="285293"/>
                </a:lnTo>
                <a:lnTo>
                  <a:pt x="1607172" y="265748"/>
                </a:lnTo>
                <a:lnTo>
                  <a:pt x="1587970" y="265748"/>
                </a:lnTo>
                <a:lnTo>
                  <a:pt x="1587970" y="285293"/>
                </a:lnTo>
                <a:lnTo>
                  <a:pt x="1568425" y="285293"/>
                </a:lnTo>
                <a:lnTo>
                  <a:pt x="1568425" y="304495"/>
                </a:lnTo>
                <a:lnTo>
                  <a:pt x="1587970" y="304495"/>
                </a:lnTo>
                <a:lnTo>
                  <a:pt x="1587970" y="324041"/>
                </a:lnTo>
                <a:close/>
                <a:moveTo>
                  <a:pt x="1521104" y="181394"/>
                </a:moveTo>
                <a:lnTo>
                  <a:pt x="1536878" y="181394"/>
                </a:lnTo>
                <a:lnTo>
                  <a:pt x="1536878" y="165621"/>
                </a:lnTo>
                <a:lnTo>
                  <a:pt x="1552651" y="165621"/>
                </a:lnTo>
                <a:lnTo>
                  <a:pt x="1552651" y="149847"/>
                </a:lnTo>
                <a:lnTo>
                  <a:pt x="1536878" y="149847"/>
                </a:lnTo>
                <a:lnTo>
                  <a:pt x="1536878" y="134074"/>
                </a:lnTo>
                <a:lnTo>
                  <a:pt x="1521104" y="134074"/>
                </a:lnTo>
                <a:lnTo>
                  <a:pt x="1521104" y="149847"/>
                </a:lnTo>
                <a:lnTo>
                  <a:pt x="1505331" y="149847"/>
                </a:lnTo>
                <a:lnTo>
                  <a:pt x="1505331" y="165621"/>
                </a:lnTo>
                <a:lnTo>
                  <a:pt x="1521104" y="165621"/>
                </a:lnTo>
                <a:lnTo>
                  <a:pt x="1521104" y="181394"/>
                </a:lnTo>
                <a:close/>
              </a:path>
            </a:pathLst>
          </a:custGeom>
          <a:gradFill>
            <a:gsLst>
              <a:gs pos="0">
                <a:srgbClr val="08303F">
                  <a:alpha val="14901"/>
                </a:srgbClr>
              </a:gs>
              <a:gs pos="100000">
                <a:srgbClr val="17727E">
                  <a:alpha val="14901"/>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 name="Google Shape;42;p6"/>
          <p:cNvSpPr/>
          <p:nvPr/>
        </p:nvSpPr>
        <p:spPr>
          <a:xfrm>
            <a:off x="6439062" y="-278417"/>
            <a:ext cx="3947121" cy="3881628"/>
          </a:xfrm>
          <a:custGeom>
            <a:rect b="b" l="l" r="r" t="t"/>
            <a:pathLst>
              <a:path extrusionOk="0" h="3881628" w="3947121">
                <a:moveTo>
                  <a:pt x="1064704" y="2536431"/>
                </a:moveTo>
                <a:lnTo>
                  <a:pt x="1064704" y="2505227"/>
                </a:lnTo>
                <a:lnTo>
                  <a:pt x="1095908" y="2505227"/>
                </a:lnTo>
                <a:lnTo>
                  <a:pt x="1095908" y="2473681"/>
                </a:lnTo>
                <a:lnTo>
                  <a:pt x="1064704" y="2473681"/>
                </a:lnTo>
                <a:lnTo>
                  <a:pt x="1064704" y="2442477"/>
                </a:lnTo>
                <a:lnTo>
                  <a:pt x="1033158" y="2442477"/>
                </a:lnTo>
                <a:lnTo>
                  <a:pt x="1033158" y="2473681"/>
                </a:lnTo>
                <a:lnTo>
                  <a:pt x="1001954" y="2473681"/>
                </a:lnTo>
                <a:lnTo>
                  <a:pt x="1001954" y="2505227"/>
                </a:lnTo>
                <a:lnTo>
                  <a:pt x="1033158" y="2505227"/>
                </a:lnTo>
                <a:lnTo>
                  <a:pt x="1033158" y="2536431"/>
                </a:lnTo>
                <a:lnTo>
                  <a:pt x="1064704" y="2536431"/>
                </a:lnTo>
                <a:close/>
                <a:moveTo>
                  <a:pt x="1202207" y="2537803"/>
                </a:moveTo>
                <a:lnTo>
                  <a:pt x="1202207" y="2505570"/>
                </a:lnTo>
                <a:lnTo>
                  <a:pt x="1234440" y="2505570"/>
                </a:lnTo>
                <a:lnTo>
                  <a:pt x="1234440" y="2473338"/>
                </a:lnTo>
                <a:lnTo>
                  <a:pt x="1202207" y="2473338"/>
                </a:lnTo>
                <a:lnTo>
                  <a:pt x="1202207" y="2441105"/>
                </a:lnTo>
                <a:lnTo>
                  <a:pt x="1169975" y="2441105"/>
                </a:lnTo>
                <a:lnTo>
                  <a:pt x="1169975" y="2473338"/>
                </a:lnTo>
                <a:lnTo>
                  <a:pt x="1137742" y="2473338"/>
                </a:lnTo>
                <a:lnTo>
                  <a:pt x="1137742" y="2505570"/>
                </a:lnTo>
                <a:lnTo>
                  <a:pt x="1169975" y="2505570"/>
                </a:lnTo>
                <a:lnTo>
                  <a:pt x="1169975" y="2537803"/>
                </a:lnTo>
                <a:lnTo>
                  <a:pt x="1202207" y="2537803"/>
                </a:lnTo>
                <a:close/>
                <a:moveTo>
                  <a:pt x="1270787" y="2674963"/>
                </a:moveTo>
                <a:lnTo>
                  <a:pt x="1270787" y="2642730"/>
                </a:lnTo>
                <a:lnTo>
                  <a:pt x="1303020" y="2642730"/>
                </a:lnTo>
                <a:lnTo>
                  <a:pt x="1303020" y="2610498"/>
                </a:lnTo>
                <a:lnTo>
                  <a:pt x="1270787" y="2610498"/>
                </a:lnTo>
                <a:lnTo>
                  <a:pt x="1270787" y="2578265"/>
                </a:lnTo>
                <a:lnTo>
                  <a:pt x="1238555" y="2578265"/>
                </a:lnTo>
                <a:lnTo>
                  <a:pt x="1238555" y="2610498"/>
                </a:lnTo>
                <a:lnTo>
                  <a:pt x="1206322" y="2610498"/>
                </a:lnTo>
                <a:lnTo>
                  <a:pt x="1206322" y="2642730"/>
                </a:lnTo>
                <a:lnTo>
                  <a:pt x="1238555" y="2642730"/>
                </a:lnTo>
                <a:lnTo>
                  <a:pt x="1238555" y="2674963"/>
                </a:lnTo>
                <a:lnTo>
                  <a:pt x="1270787" y="2674963"/>
                </a:lnTo>
                <a:close/>
                <a:moveTo>
                  <a:pt x="1133627" y="2400643"/>
                </a:moveTo>
                <a:lnTo>
                  <a:pt x="1133627" y="2368410"/>
                </a:lnTo>
                <a:lnTo>
                  <a:pt x="1165860" y="2368410"/>
                </a:lnTo>
                <a:lnTo>
                  <a:pt x="1165860" y="2336178"/>
                </a:lnTo>
                <a:lnTo>
                  <a:pt x="1133627" y="2336178"/>
                </a:lnTo>
                <a:lnTo>
                  <a:pt x="1133627" y="2303945"/>
                </a:lnTo>
                <a:lnTo>
                  <a:pt x="1101395" y="2303945"/>
                </a:lnTo>
                <a:lnTo>
                  <a:pt x="1101395" y="2336178"/>
                </a:lnTo>
                <a:lnTo>
                  <a:pt x="1069162" y="2336178"/>
                </a:lnTo>
                <a:lnTo>
                  <a:pt x="1069162" y="2368410"/>
                </a:lnTo>
                <a:lnTo>
                  <a:pt x="1101395" y="2368410"/>
                </a:lnTo>
                <a:lnTo>
                  <a:pt x="1101395" y="2400643"/>
                </a:lnTo>
                <a:lnTo>
                  <a:pt x="1133627" y="2400643"/>
                </a:lnTo>
                <a:close/>
                <a:moveTo>
                  <a:pt x="996124" y="2399271"/>
                </a:moveTo>
                <a:lnTo>
                  <a:pt x="996124" y="2368067"/>
                </a:lnTo>
                <a:lnTo>
                  <a:pt x="1027328" y="2368067"/>
                </a:lnTo>
                <a:lnTo>
                  <a:pt x="1027328" y="2336521"/>
                </a:lnTo>
                <a:lnTo>
                  <a:pt x="996124" y="2336521"/>
                </a:lnTo>
                <a:lnTo>
                  <a:pt x="996124" y="2305317"/>
                </a:lnTo>
                <a:lnTo>
                  <a:pt x="964578" y="2305317"/>
                </a:lnTo>
                <a:lnTo>
                  <a:pt x="964578" y="2336521"/>
                </a:lnTo>
                <a:lnTo>
                  <a:pt x="933374" y="2336521"/>
                </a:lnTo>
                <a:lnTo>
                  <a:pt x="933374" y="2368067"/>
                </a:lnTo>
                <a:lnTo>
                  <a:pt x="964578" y="2368067"/>
                </a:lnTo>
                <a:lnTo>
                  <a:pt x="964578" y="2399271"/>
                </a:lnTo>
                <a:lnTo>
                  <a:pt x="996124" y="2399271"/>
                </a:lnTo>
                <a:close/>
                <a:moveTo>
                  <a:pt x="651167" y="1981962"/>
                </a:moveTo>
                <a:lnTo>
                  <a:pt x="651167" y="1954530"/>
                </a:lnTo>
                <a:lnTo>
                  <a:pt x="678599" y="1954530"/>
                </a:lnTo>
                <a:lnTo>
                  <a:pt x="678599" y="1927098"/>
                </a:lnTo>
                <a:lnTo>
                  <a:pt x="651167" y="1927098"/>
                </a:lnTo>
                <a:lnTo>
                  <a:pt x="651167" y="1899666"/>
                </a:lnTo>
                <a:lnTo>
                  <a:pt x="623735" y="1899666"/>
                </a:lnTo>
                <a:lnTo>
                  <a:pt x="623735" y="1927098"/>
                </a:lnTo>
                <a:lnTo>
                  <a:pt x="596303" y="1927098"/>
                </a:lnTo>
                <a:lnTo>
                  <a:pt x="596303" y="1954530"/>
                </a:lnTo>
                <a:lnTo>
                  <a:pt x="623735" y="1954530"/>
                </a:lnTo>
                <a:lnTo>
                  <a:pt x="623735" y="1981962"/>
                </a:lnTo>
                <a:lnTo>
                  <a:pt x="651167" y="1981962"/>
                </a:lnTo>
                <a:close/>
                <a:moveTo>
                  <a:pt x="720090" y="2120494"/>
                </a:moveTo>
                <a:lnTo>
                  <a:pt x="720090" y="2092033"/>
                </a:lnTo>
                <a:lnTo>
                  <a:pt x="748551" y="2092033"/>
                </a:lnTo>
                <a:lnTo>
                  <a:pt x="748551" y="2063915"/>
                </a:lnTo>
                <a:lnTo>
                  <a:pt x="720090" y="2063915"/>
                </a:lnTo>
                <a:lnTo>
                  <a:pt x="720090" y="2035454"/>
                </a:lnTo>
                <a:lnTo>
                  <a:pt x="691972" y="2035454"/>
                </a:lnTo>
                <a:lnTo>
                  <a:pt x="691972" y="2063915"/>
                </a:lnTo>
                <a:lnTo>
                  <a:pt x="663511" y="2063915"/>
                </a:lnTo>
                <a:lnTo>
                  <a:pt x="663511" y="2092033"/>
                </a:lnTo>
                <a:lnTo>
                  <a:pt x="691972" y="2092033"/>
                </a:lnTo>
                <a:lnTo>
                  <a:pt x="691972" y="2120494"/>
                </a:lnTo>
                <a:lnTo>
                  <a:pt x="720090" y="2120494"/>
                </a:lnTo>
                <a:close/>
                <a:moveTo>
                  <a:pt x="858279" y="2123580"/>
                </a:moveTo>
                <a:lnTo>
                  <a:pt x="858279" y="2093062"/>
                </a:lnTo>
                <a:lnTo>
                  <a:pt x="888797" y="2093062"/>
                </a:lnTo>
                <a:lnTo>
                  <a:pt x="888797" y="2062886"/>
                </a:lnTo>
                <a:lnTo>
                  <a:pt x="858279" y="2062886"/>
                </a:lnTo>
                <a:lnTo>
                  <a:pt x="858279" y="2032368"/>
                </a:lnTo>
                <a:lnTo>
                  <a:pt x="828103" y="2032368"/>
                </a:lnTo>
                <a:lnTo>
                  <a:pt x="828103" y="2062886"/>
                </a:lnTo>
                <a:lnTo>
                  <a:pt x="797585" y="2062886"/>
                </a:lnTo>
                <a:lnTo>
                  <a:pt x="797585" y="2093062"/>
                </a:lnTo>
                <a:lnTo>
                  <a:pt x="828103" y="2093062"/>
                </a:lnTo>
                <a:lnTo>
                  <a:pt x="828103" y="2123580"/>
                </a:lnTo>
                <a:lnTo>
                  <a:pt x="858279" y="2123580"/>
                </a:lnTo>
                <a:close/>
                <a:moveTo>
                  <a:pt x="927202" y="2261768"/>
                </a:moveTo>
                <a:lnTo>
                  <a:pt x="927202" y="2230565"/>
                </a:lnTo>
                <a:lnTo>
                  <a:pt x="958405" y="2230565"/>
                </a:lnTo>
                <a:lnTo>
                  <a:pt x="958405" y="2199704"/>
                </a:lnTo>
                <a:lnTo>
                  <a:pt x="927202" y="2199704"/>
                </a:lnTo>
                <a:lnTo>
                  <a:pt x="927202" y="2168500"/>
                </a:lnTo>
                <a:lnTo>
                  <a:pt x="896341" y="2168500"/>
                </a:lnTo>
                <a:lnTo>
                  <a:pt x="896341" y="2199704"/>
                </a:lnTo>
                <a:lnTo>
                  <a:pt x="865137" y="2199704"/>
                </a:lnTo>
                <a:lnTo>
                  <a:pt x="865137" y="2230565"/>
                </a:lnTo>
                <a:lnTo>
                  <a:pt x="896341" y="2230565"/>
                </a:lnTo>
                <a:lnTo>
                  <a:pt x="896341" y="2261768"/>
                </a:lnTo>
                <a:lnTo>
                  <a:pt x="927202" y="2261768"/>
                </a:lnTo>
                <a:close/>
                <a:moveTo>
                  <a:pt x="789356" y="2259025"/>
                </a:moveTo>
                <a:lnTo>
                  <a:pt x="789356" y="2229879"/>
                </a:lnTo>
                <a:lnTo>
                  <a:pt x="818502" y="2229879"/>
                </a:lnTo>
                <a:lnTo>
                  <a:pt x="818502" y="2200389"/>
                </a:lnTo>
                <a:lnTo>
                  <a:pt x="789356" y="2200389"/>
                </a:lnTo>
                <a:lnTo>
                  <a:pt x="789356" y="2171243"/>
                </a:lnTo>
                <a:lnTo>
                  <a:pt x="759866" y="2171243"/>
                </a:lnTo>
                <a:lnTo>
                  <a:pt x="759866" y="2200389"/>
                </a:lnTo>
                <a:lnTo>
                  <a:pt x="730720" y="2200389"/>
                </a:lnTo>
                <a:lnTo>
                  <a:pt x="730720" y="2229879"/>
                </a:lnTo>
                <a:lnTo>
                  <a:pt x="759866" y="2229879"/>
                </a:lnTo>
                <a:lnTo>
                  <a:pt x="759866" y="2259025"/>
                </a:lnTo>
                <a:lnTo>
                  <a:pt x="789356" y="2259025"/>
                </a:lnTo>
                <a:close/>
                <a:moveTo>
                  <a:pt x="1888007" y="2812123"/>
                </a:moveTo>
                <a:lnTo>
                  <a:pt x="1888007" y="2779890"/>
                </a:lnTo>
                <a:lnTo>
                  <a:pt x="1920240" y="2779890"/>
                </a:lnTo>
                <a:lnTo>
                  <a:pt x="1920240" y="2747658"/>
                </a:lnTo>
                <a:lnTo>
                  <a:pt x="1888007" y="2747658"/>
                </a:lnTo>
                <a:lnTo>
                  <a:pt x="1888007" y="2715425"/>
                </a:lnTo>
                <a:lnTo>
                  <a:pt x="1855775" y="2715425"/>
                </a:lnTo>
                <a:lnTo>
                  <a:pt x="1855775" y="2747658"/>
                </a:lnTo>
                <a:lnTo>
                  <a:pt x="1823542" y="2747658"/>
                </a:lnTo>
                <a:lnTo>
                  <a:pt x="1823542" y="2779890"/>
                </a:lnTo>
                <a:lnTo>
                  <a:pt x="1855775" y="2779890"/>
                </a:lnTo>
                <a:lnTo>
                  <a:pt x="1855775" y="2812123"/>
                </a:lnTo>
                <a:lnTo>
                  <a:pt x="1888007" y="2812123"/>
                </a:lnTo>
                <a:close/>
                <a:moveTo>
                  <a:pt x="1750847" y="2812123"/>
                </a:moveTo>
                <a:lnTo>
                  <a:pt x="1750847" y="2779890"/>
                </a:lnTo>
                <a:lnTo>
                  <a:pt x="1783080" y="2779890"/>
                </a:lnTo>
                <a:lnTo>
                  <a:pt x="1783080" y="2747658"/>
                </a:lnTo>
                <a:lnTo>
                  <a:pt x="1750847" y="2747658"/>
                </a:lnTo>
                <a:lnTo>
                  <a:pt x="1750847" y="2715425"/>
                </a:lnTo>
                <a:lnTo>
                  <a:pt x="1718615" y="2715425"/>
                </a:lnTo>
                <a:lnTo>
                  <a:pt x="1718615" y="2747658"/>
                </a:lnTo>
                <a:lnTo>
                  <a:pt x="1686382" y="2747658"/>
                </a:lnTo>
                <a:lnTo>
                  <a:pt x="1686382" y="2779890"/>
                </a:lnTo>
                <a:lnTo>
                  <a:pt x="1718615" y="2779890"/>
                </a:lnTo>
                <a:lnTo>
                  <a:pt x="1718615" y="2812123"/>
                </a:lnTo>
                <a:lnTo>
                  <a:pt x="1750847" y="2812123"/>
                </a:lnTo>
                <a:close/>
                <a:moveTo>
                  <a:pt x="1819427" y="2674963"/>
                </a:moveTo>
                <a:lnTo>
                  <a:pt x="1819427" y="2642730"/>
                </a:lnTo>
                <a:lnTo>
                  <a:pt x="1851660" y="2642730"/>
                </a:lnTo>
                <a:lnTo>
                  <a:pt x="1851660" y="2610498"/>
                </a:lnTo>
                <a:lnTo>
                  <a:pt x="1819427" y="2610498"/>
                </a:lnTo>
                <a:lnTo>
                  <a:pt x="1819427" y="2578265"/>
                </a:lnTo>
                <a:lnTo>
                  <a:pt x="1787195" y="2578265"/>
                </a:lnTo>
                <a:lnTo>
                  <a:pt x="1787195" y="2610498"/>
                </a:lnTo>
                <a:lnTo>
                  <a:pt x="1754962" y="2610498"/>
                </a:lnTo>
                <a:lnTo>
                  <a:pt x="1754962" y="2642730"/>
                </a:lnTo>
                <a:lnTo>
                  <a:pt x="1787195" y="2642730"/>
                </a:lnTo>
                <a:lnTo>
                  <a:pt x="1787195" y="2674963"/>
                </a:lnTo>
                <a:lnTo>
                  <a:pt x="1819427" y="2674963"/>
                </a:lnTo>
                <a:close/>
                <a:moveTo>
                  <a:pt x="691972" y="1761134"/>
                </a:moveTo>
                <a:lnTo>
                  <a:pt x="691972" y="1789595"/>
                </a:lnTo>
                <a:lnTo>
                  <a:pt x="663511" y="1789595"/>
                </a:lnTo>
                <a:lnTo>
                  <a:pt x="663511" y="1817713"/>
                </a:lnTo>
                <a:lnTo>
                  <a:pt x="691972" y="1817713"/>
                </a:lnTo>
                <a:lnTo>
                  <a:pt x="691972" y="1846174"/>
                </a:lnTo>
                <a:lnTo>
                  <a:pt x="720090" y="1846174"/>
                </a:lnTo>
                <a:lnTo>
                  <a:pt x="720090" y="1817713"/>
                </a:lnTo>
                <a:lnTo>
                  <a:pt x="748551" y="1817713"/>
                </a:lnTo>
                <a:lnTo>
                  <a:pt x="748551" y="1789595"/>
                </a:lnTo>
                <a:lnTo>
                  <a:pt x="720090" y="1789595"/>
                </a:lnTo>
                <a:lnTo>
                  <a:pt x="720090" y="1761134"/>
                </a:lnTo>
                <a:lnTo>
                  <a:pt x="691972" y="1761134"/>
                </a:lnTo>
                <a:close/>
                <a:moveTo>
                  <a:pt x="1682267" y="2674963"/>
                </a:moveTo>
                <a:lnTo>
                  <a:pt x="1682267" y="2642730"/>
                </a:lnTo>
                <a:lnTo>
                  <a:pt x="1714500" y="2642730"/>
                </a:lnTo>
                <a:lnTo>
                  <a:pt x="1714500" y="2610498"/>
                </a:lnTo>
                <a:lnTo>
                  <a:pt x="1682267" y="2610498"/>
                </a:lnTo>
                <a:lnTo>
                  <a:pt x="1682267" y="2578265"/>
                </a:lnTo>
                <a:lnTo>
                  <a:pt x="1650035" y="2578265"/>
                </a:lnTo>
                <a:lnTo>
                  <a:pt x="1650035" y="2610498"/>
                </a:lnTo>
                <a:lnTo>
                  <a:pt x="1617802" y="2610498"/>
                </a:lnTo>
                <a:lnTo>
                  <a:pt x="1617802" y="2642730"/>
                </a:lnTo>
                <a:lnTo>
                  <a:pt x="1650035" y="2642730"/>
                </a:lnTo>
                <a:lnTo>
                  <a:pt x="1650035" y="2674963"/>
                </a:lnTo>
                <a:lnTo>
                  <a:pt x="1682267" y="2674963"/>
                </a:lnTo>
                <a:close/>
                <a:moveTo>
                  <a:pt x="1476527" y="2537803"/>
                </a:moveTo>
                <a:lnTo>
                  <a:pt x="1476527" y="2505570"/>
                </a:lnTo>
                <a:lnTo>
                  <a:pt x="1508760" y="2505570"/>
                </a:lnTo>
                <a:lnTo>
                  <a:pt x="1508760" y="2473338"/>
                </a:lnTo>
                <a:lnTo>
                  <a:pt x="1476527" y="2473338"/>
                </a:lnTo>
                <a:lnTo>
                  <a:pt x="1476527" y="2441105"/>
                </a:lnTo>
                <a:lnTo>
                  <a:pt x="1444295" y="2441105"/>
                </a:lnTo>
                <a:lnTo>
                  <a:pt x="1444295" y="2473338"/>
                </a:lnTo>
                <a:lnTo>
                  <a:pt x="1412062" y="2473338"/>
                </a:lnTo>
                <a:lnTo>
                  <a:pt x="1412062" y="2505570"/>
                </a:lnTo>
                <a:lnTo>
                  <a:pt x="1444295" y="2505570"/>
                </a:lnTo>
                <a:lnTo>
                  <a:pt x="1444295" y="2537803"/>
                </a:lnTo>
                <a:lnTo>
                  <a:pt x="1476527" y="2537803"/>
                </a:lnTo>
                <a:close/>
                <a:moveTo>
                  <a:pt x="1407947" y="2674963"/>
                </a:moveTo>
                <a:lnTo>
                  <a:pt x="1407947" y="2642730"/>
                </a:lnTo>
                <a:lnTo>
                  <a:pt x="1440180" y="2642730"/>
                </a:lnTo>
                <a:lnTo>
                  <a:pt x="1440180" y="2610498"/>
                </a:lnTo>
                <a:lnTo>
                  <a:pt x="1407947" y="2610498"/>
                </a:lnTo>
                <a:lnTo>
                  <a:pt x="1407947" y="2578265"/>
                </a:lnTo>
                <a:lnTo>
                  <a:pt x="1375715" y="2578265"/>
                </a:lnTo>
                <a:lnTo>
                  <a:pt x="1375715" y="2610498"/>
                </a:lnTo>
                <a:lnTo>
                  <a:pt x="1343482" y="2610498"/>
                </a:lnTo>
                <a:lnTo>
                  <a:pt x="1343482" y="2642730"/>
                </a:lnTo>
                <a:lnTo>
                  <a:pt x="1375715" y="2642730"/>
                </a:lnTo>
                <a:lnTo>
                  <a:pt x="1375715" y="2674963"/>
                </a:lnTo>
                <a:lnTo>
                  <a:pt x="1407947" y="2674963"/>
                </a:lnTo>
                <a:close/>
                <a:moveTo>
                  <a:pt x="1339367" y="2537803"/>
                </a:moveTo>
                <a:lnTo>
                  <a:pt x="1339367" y="2505570"/>
                </a:lnTo>
                <a:lnTo>
                  <a:pt x="1371600" y="2505570"/>
                </a:lnTo>
                <a:lnTo>
                  <a:pt x="1371600" y="2473338"/>
                </a:lnTo>
                <a:lnTo>
                  <a:pt x="1339367" y="2473338"/>
                </a:lnTo>
                <a:lnTo>
                  <a:pt x="1339367" y="2441105"/>
                </a:lnTo>
                <a:lnTo>
                  <a:pt x="1307135" y="2441105"/>
                </a:lnTo>
                <a:lnTo>
                  <a:pt x="1307135" y="2473338"/>
                </a:lnTo>
                <a:lnTo>
                  <a:pt x="1274902" y="2473338"/>
                </a:lnTo>
                <a:lnTo>
                  <a:pt x="1274902" y="2505570"/>
                </a:lnTo>
                <a:lnTo>
                  <a:pt x="1307135" y="2505570"/>
                </a:lnTo>
                <a:lnTo>
                  <a:pt x="1307135" y="2537803"/>
                </a:lnTo>
                <a:lnTo>
                  <a:pt x="1339367" y="2537803"/>
                </a:lnTo>
                <a:close/>
                <a:moveTo>
                  <a:pt x="1613687" y="2812123"/>
                </a:moveTo>
                <a:lnTo>
                  <a:pt x="1613687" y="2779890"/>
                </a:lnTo>
                <a:lnTo>
                  <a:pt x="1645920" y="2779890"/>
                </a:lnTo>
                <a:lnTo>
                  <a:pt x="1645920" y="2747658"/>
                </a:lnTo>
                <a:lnTo>
                  <a:pt x="1613687" y="2747658"/>
                </a:lnTo>
                <a:lnTo>
                  <a:pt x="1613687" y="2715425"/>
                </a:lnTo>
                <a:lnTo>
                  <a:pt x="1581455" y="2715425"/>
                </a:lnTo>
                <a:lnTo>
                  <a:pt x="1581455" y="2747658"/>
                </a:lnTo>
                <a:lnTo>
                  <a:pt x="1549222" y="2747658"/>
                </a:lnTo>
                <a:lnTo>
                  <a:pt x="1549222" y="2779890"/>
                </a:lnTo>
                <a:lnTo>
                  <a:pt x="1581455" y="2779890"/>
                </a:lnTo>
                <a:lnTo>
                  <a:pt x="1581455" y="2812123"/>
                </a:lnTo>
                <a:lnTo>
                  <a:pt x="1613687" y="2812123"/>
                </a:lnTo>
                <a:close/>
                <a:moveTo>
                  <a:pt x="1956587" y="2674963"/>
                </a:moveTo>
                <a:lnTo>
                  <a:pt x="1956587" y="2642730"/>
                </a:lnTo>
                <a:lnTo>
                  <a:pt x="1988820" y="2642730"/>
                </a:lnTo>
                <a:lnTo>
                  <a:pt x="1988820" y="2610498"/>
                </a:lnTo>
                <a:lnTo>
                  <a:pt x="1956587" y="2610498"/>
                </a:lnTo>
                <a:lnTo>
                  <a:pt x="1956587" y="2578265"/>
                </a:lnTo>
                <a:lnTo>
                  <a:pt x="1924355" y="2578265"/>
                </a:lnTo>
                <a:lnTo>
                  <a:pt x="1924355" y="2610498"/>
                </a:lnTo>
                <a:lnTo>
                  <a:pt x="1892122" y="2610498"/>
                </a:lnTo>
                <a:lnTo>
                  <a:pt x="1892122" y="2642730"/>
                </a:lnTo>
                <a:lnTo>
                  <a:pt x="1924355" y="2642730"/>
                </a:lnTo>
                <a:lnTo>
                  <a:pt x="1924355" y="2674963"/>
                </a:lnTo>
                <a:lnTo>
                  <a:pt x="1956587" y="2674963"/>
                </a:lnTo>
                <a:close/>
                <a:moveTo>
                  <a:pt x="2130095" y="1069505"/>
                </a:moveTo>
                <a:lnTo>
                  <a:pt x="2130095" y="1101738"/>
                </a:lnTo>
                <a:lnTo>
                  <a:pt x="2097862" y="1101738"/>
                </a:lnTo>
                <a:lnTo>
                  <a:pt x="2097862" y="1133970"/>
                </a:lnTo>
                <a:lnTo>
                  <a:pt x="2130095" y="1133970"/>
                </a:lnTo>
                <a:lnTo>
                  <a:pt x="2130095" y="1166203"/>
                </a:lnTo>
                <a:lnTo>
                  <a:pt x="2162327" y="1166203"/>
                </a:lnTo>
                <a:lnTo>
                  <a:pt x="2162327" y="1133970"/>
                </a:lnTo>
                <a:lnTo>
                  <a:pt x="2194560" y="1133970"/>
                </a:lnTo>
                <a:lnTo>
                  <a:pt x="2194560" y="1101738"/>
                </a:lnTo>
                <a:lnTo>
                  <a:pt x="2162327" y="1101738"/>
                </a:lnTo>
                <a:lnTo>
                  <a:pt x="2162327" y="1069505"/>
                </a:lnTo>
                <a:lnTo>
                  <a:pt x="2130095" y="1069505"/>
                </a:lnTo>
                <a:close/>
                <a:moveTo>
                  <a:pt x="1444295" y="1069505"/>
                </a:moveTo>
                <a:lnTo>
                  <a:pt x="1444295" y="1101738"/>
                </a:lnTo>
                <a:lnTo>
                  <a:pt x="1412062" y="1101738"/>
                </a:lnTo>
                <a:lnTo>
                  <a:pt x="1412062" y="1133970"/>
                </a:lnTo>
                <a:lnTo>
                  <a:pt x="1444295" y="1133970"/>
                </a:lnTo>
                <a:lnTo>
                  <a:pt x="1444295" y="1166203"/>
                </a:lnTo>
                <a:lnTo>
                  <a:pt x="1476527" y="1166203"/>
                </a:lnTo>
                <a:lnTo>
                  <a:pt x="1476527" y="1133970"/>
                </a:lnTo>
                <a:lnTo>
                  <a:pt x="1508760" y="1133970"/>
                </a:lnTo>
                <a:lnTo>
                  <a:pt x="1508760" y="1101738"/>
                </a:lnTo>
                <a:lnTo>
                  <a:pt x="1476527" y="1101738"/>
                </a:lnTo>
                <a:lnTo>
                  <a:pt x="1476527" y="1069505"/>
                </a:lnTo>
                <a:lnTo>
                  <a:pt x="1444295" y="1069505"/>
                </a:lnTo>
                <a:close/>
                <a:moveTo>
                  <a:pt x="1718615" y="1069505"/>
                </a:moveTo>
                <a:lnTo>
                  <a:pt x="1718615" y="1101738"/>
                </a:lnTo>
                <a:lnTo>
                  <a:pt x="1686382" y="1101738"/>
                </a:lnTo>
                <a:lnTo>
                  <a:pt x="1686382" y="1133970"/>
                </a:lnTo>
                <a:lnTo>
                  <a:pt x="1718615" y="1133970"/>
                </a:lnTo>
                <a:lnTo>
                  <a:pt x="1718615" y="1166203"/>
                </a:lnTo>
                <a:lnTo>
                  <a:pt x="1750847" y="1166203"/>
                </a:lnTo>
                <a:lnTo>
                  <a:pt x="1750847" y="1133970"/>
                </a:lnTo>
                <a:lnTo>
                  <a:pt x="1783080" y="1133970"/>
                </a:lnTo>
                <a:lnTo>
                  <a:pt x="1783080" y="1101738"/>
                </a:lnTo>
                <a:lnTo>
                  <a:pt x="1750847" y="1101738"/>
                </a:lnTo>
                <a:lnTo>
                  <a:pt x="1750847" y="1069505"/>
                </a:lnTo>
                <a:lnTo>
                  <a:pt x="1718615" y="1069505"/>
                </a:lnTo>
                <a:close/>
                <a:moveTo>
                  <a:pt x="1787195" y="1206665"/>
                </a:moveTo>
                <a:lnTo>
                  <a:pt x="1787195" y="1238898"/>
                </a:lnTo>
                <a:lnTo>
                  <a:pt x="1754962" y="1238898"/>
                </a:lnTo>
                <a:lnTo>
                  <a:pt x="1754962" y="1271130"/>
                </a:lnTo>
                <a:lnTo>
                  <a:pt x="1787195" y="1271130"/>
                </a:lnTo>
                <a:lnTo>
                  <a:pt x="1787195" y="1303363"/>
                </a:lnTo>
                <a:lnTo>
                  <a:pt x="1819427" y="1303363"/>
                </a:lnTo>
                <a:lnTo>
                  <a:pt x="1819427" y="1271130"/>
                </a:lnTo>
                <a:lnTo>
                  <a:pt x="1851660" y="1271130"/>
                </a:lnTo>
                <a:lnTo>
                  <a:pt x="1851660" y="1238898"/>
                </a:lnTo>
                <a:lnTo>
                  <a:pt x="1819427" y="1238898"/>
                </a:lnTo>
                <a:lnTo>
                  <a:pt x="1819427" y="1206665"/>
                </a:lnTo>
                <a:lnTo>
                  <a:pt x="1787195" y="1206665"/>
                </a:lnTo>
                <a:close/>
                <a:moveTo>
                  <a:pt x="1512875" y="1206665"/>
                </a:moveTo>
                <a:lnTo>
                  <a:pt x="1512875" y="1238898"/>
                </a:lnTo>
                <a:lnTo>
                  <a:pt x="1480642" y="1238898"/>
                </a:lnTo>
                <a:lnTo>
                  <a:pt x="1480642" y="1271130"/>
                </a:lnTo>
                <a:lnTo>
                  <a:pt x="1512875" y="1271130"/>
                </a:lnTo>
                <a:lnTo>
                  <a:pt x="1512875" y="1303363"/>
                </a:lnTo>
                <a:lnTo>
                  <a:pt x="1545107" y="1303363"/>
                </a:lnTo>
                <a:lnTo>
                  <a:pt x="1545107" y="1271130"/>
                </a:lnTo>
                <a:lnTo>
                  <a:pt x="1577340" y="1271130"/>
                </a:lnTo>
                <a:lnTo>
                  <a:pt x="1577340" y="1238898"/>
                </a:lnTo>
                <a:lnTo>
                  <a:pt x="1545107" y="1238898"/>
                </a:lnTo>
                <a:lnTo>
                  <a:pt x="1545107" y="1206665"/>
                </a:lnTo>
                <a:lnTo>
                  <a:pt x="1512875" y="1206665"/>
                </a:lnTo>
                <a:close/>
                <a:moveTo>
                  <a:pt x="1650035" y="1206665"/>
                </a:moveTo>
                <a:lnTo>
                  <a:pt x="1650035" y="1238898"/>
                </a:lnTo>
                <a:lnTo>
                  <a:pt x="1617802" y="1238898"/>
                </a:lnTo>
                <a:lnTo>
                  <a:pt x="1617802" y="1271130"/>
                </a:lnTo>
                <a:lnTo>
                  <a:pt x="1650035" y="1271130"/>
                </a:lnTo>
                <a:lnTo>
                  <a:pt x="1650035" y="1303363"/>
                </a:lnTo>
                <a:lnTo>
                  <a:pt x="1682267" y="1303363"/>
                </a:lnTo>
                <a:lnTo>
                  <a:pt x="1682267" y="1271130"/>
                </a:lnTo>
                <a:lnTo>
                  <a:pt x="1714500" y="1271130"/>
                </a:lnTo>
                <a:lnTo>
                  <a:pt x="1714500" y="1238898"/>
                </a:lnTo>
                <a:lnTo>
                  <a:pt x="1682267" y="1238898"/>
                </a:lnTo>
                <a:lnTo>
                  <a:pt x="1682267" y="1206665"/>
                </a:lnTo>
                <a:lnTo>
                  <a:pt x="1650035" y="1206665"/>
                </a:lnTo>
                <a:close/>
                <a:moveTo>
                  <a:pt x="2061515" y="1206665"/>
                </a:moveTo>
                <a:lnTo>
                  <a:pt x="2061515" y="1238898"/>
                </a:lnTo>
                <a:lnTo>
                  <a:pt x="2029282" y="1238898"/>
                </a:lnTo>
                <a:lnTo>
                  <a:pt x="2029282" y="1271130"/>
                </a:lnTo>
                <a:lnTo>
                  <a:pt x="2061515" y="1271130"/>
                </a:lnTo>
                <a:lnTo>
                  <a:pt x="2061515" y="1303363"/>
                </a:lnTo>
                <a:lnTo>
                  <a:pt x="2093747" y="1303363"/>
                </a:lnTo>
                <a:lnTo>
                  <a:pt x="2093747" y="1271130"/>
                </a:lnTo>
                <a:lnTo>
                  <a:pt x="2125980" y="1271130"/>
                </a:lnTo>
                <a:lnTo>
                  <a:pt x="2125980" y="1238898"/>
                </a:lnTo>
                <a:lnTo>
                  <a:pt x="2093747" y="1238898"/>
                </a:lnTo>
                <a:lnTo>
                  <a:pt x="2093747" y="1206665"/>
                </a:lnTo>
                <a:lnTo>
                  <a:pt x="2061515" y="1206665"/>
                </a:lnTo>
                <a:close/>
                <a:moveTo>
                  <a:pt x="1855775" y="1069505"/>
                </a:moveTo>
                <a:lnTo>
                  <a:pt x="1855775" y="1101738"/>
                </a:lnTo>
                <a:lnTo>
                  <a:pt x="1823542" y="1101738"/>
                </a:lnTo>
                <a:lnTo>
                  <a:pt x="1823542" y="1133970"/>
                </a:lnTo>
                <a:lnTo>
                  <a:pt x="1855775" y="1133970"/>
                </a:lnTo>
                <a:lnTo>
                  <a:pt x="1855775" y="1166203"/>
                </a:lnTo>
                <a:lnTo>
                  <a:pt x="1888007" y="1166203"/>
                </a:lnTo>
                <a:lnTo>
                  <a:pt x="1888007" y="1133970"/>
                </a:lnTo>
                <a:lnTo>
                  <a:pt x="1920240" y="1133970"/>
                </a:lnTo>
                <a:lnTo>
                  <a:pt x="1920240" y="1101738"/>
                </a:lnTo>
                <a:lnTo>
                  <a:pt x="1888007" y="1101738"/>
                </a:lnTo>
                <a:lnTo>
                  <a:pt x="1888007" y="1069505"/>
                </a:lnTo>
                <a:lnTo>
                  <a:pt x="1855775" y="1069505"/>
                </a:lnTo>
                <a:close/>
                <a:moveTo>
                  <a:pt x="1992935" y="1069505"/>
                </a:moveTo>
                <a:lnTo>
                  <a:pt x="1992935" y="1101738"/>
                </a:lnTo>
                <a:lnTo>
                  <a:pt x="1960702" y="1101738"/>
                </a:lnTo>
                <a:lnTo>
                  <a:pt x="1960702" y="1133970"/>
                </a:lnTo>
                <a:lnTo>
                  <a:pt x="1992935" y="1133970"/>
                </a:lnTo>
                <a:lnTo>
                  <a:pt x="1992935" y="1166203"/>
                </a:lnTo>
                <a:lnTo>
                  <a:pt x="2025167" y="1166203"/>
                </a:lnTo>
                <a:lnTo>
                  <a:pt x="2025167" y="1133970"/>
                </a:lnTo>
                <a:lnTo>
                  <a:pt x="2057400" y="1133970"/>
                </a:lnTo>
                <a:lnTo>
                  <a:pt x="2057400" y="1101738"/>
                </a:lnTo>
                <a:lnTo>
                  <a:pt x="2025167" y="1101738"/>
                </a:lnTo>
                <a:lnTo>
                  <a:pt x="2025167" y="1069505"/>
                </a:lnTo>
                <a:lnTo>
                  <a:pt x="1992935" y="1069505"/>
                </a:lnTo>
                <a:close/>
                <a:moveTo>
                  <a:pt x="1924355" y="1206665"/>
                </a:moveTo>
                <a:lnTo>
                  <a:pt x="1924355" y="1238898"/>
                </a:lnTo>
                <a:lnTo>
                  <a:pt x="1892122" y="1238898"/>
                </a:lnTo>
                <a:lnTo>
                  <a:pt x="1892122" y="1271130"/>
                </a:lnTo>
                <a:lnTo>
                  <a:pt x="1924355" y="1271130"/>
                </a:lnTo>
                <a:lnTo>
                  <a:pt x="1924355" y="1303363"/>
                </a:lnTo>
                <a:lnTo>
                  <a:pt x="1956587" y="1303363"/>
                </a:lnTo>
                <a:lnTo>
                  <a:pt x="1956587" y="1271130"/>
                </a:lnTo>
                <a:lnTo>
                  <a:pt x="1988820" y="1271130"/>
                </a:lnTo>
                <a:lnTo>
                  <a:pt x="1988820" y="1238898"/>
                </a:lnTo>
                <a:lnTo>
                  <a:pt x="1956587" y="1238898"/>
                </a:lnTo>
                <a:lnTo>
                  <a:pt x="1956587" y="1206665"/>
                </a:lnTo>
                <a:lnTo>
                  <a:pt x="1924355" y="1206665"/>
                </a:lnTo>
                <a:close/>
                <a:moveTo>
                  <a:pt x="1169975" y="1343825"/>
                </a:moveTo>
                <a:lnTo>
                  <a:pt x="1169975" y="1376058"/>
                </a:lnTo>
                <a:lnTo>
                  <a:pt x="1137742" y="1376058"/>
                </a:lnTo>
                <a:lnTo>
                  <a:pt x="1137742" y="1408290"/>
                </a:lnTo>
                <a:lnTo>
                  <a:pt x="1169975" y="1408290"/>
                </a:lnTo>
                <a:lnTo>
                  <a:pt x="1169975" y="1440523"/>
                </a:lnTo>
                <a:lnTo>
                  <a:pt x="1202207" y="1440523"/>
                </a:lnTo>
                <a:lnTo>
                  <a:pt x="1202207" y="1408290"/>
                </a:lnTo>
                <a:lnTo>
                  <a:pt x="1234440" y="1408290"/>
                </a:lnTo>
                <a:lnTo>
                  <a:pt x="1234440" y="1376058"/>
                </a:lnTo>
                <a:lnTo>
                  <a:pt x="1202207" y="1376058"/>
                </a:lnTo>
                <a:lnTo>
                  <a:pt x="1202207" y="1343825"/>
                </a:lnTo>
                <a:lnTo>
                  <a:pt x="1169975" y="1343825"/>
                </a:lnTo>
                <a:close/>
                <a:moveTo>
                  <a:pt x="964578" y="1482357"/>
                </a:moveTo>
                <a:lnTo>
                  <a:pt x="964578" y="1513561"/>
                </a:lnTo>
                <a:lnTo>
                  <a:pt x="933374" y="1513561"/>
                </a:lnTo>
                <a:lnTo>
                  <a:pt x="933374" y="1545107"/>
                </a:lnTo>
                <a:lnTo>
                  <a:pt x="964578" y="1545107"/>
                </a:lnTo>
                <a:lnTo>
                  <a:pt x="964578" y="1576311"/>
                </a:lnTo>
                <a:lnTo>
                  <a:pt x="996124" y="1576311"/>
                </a:lnTo>
                <a:lnTo>
                  <a:pt x="996124" y="1545107"/>
                </a:lnTo>
                <a:lnTo>
                  <a:pt x="1027328" y="1545107"/>
                </a:lnTo>
                <a:lnTo>
                  <a:pt x="1027328" y="1513561"/>
                </a:lnTo>
                <a:lnTo>
                  <a:pt x="996124" y="1513561"/>
                </a:lnTo>
                <a:lnTo>
                  <a:pt x="996124" y="1482357"/>
                </a:lnTo>
                <a:lnTo>
                  <a:pt x="964578" y="1482357"/>
                </a:lnTo>
                <a:close/>
                <a:moveTo>
                  <a:pt x="896341" y="1619860"/>
                </a:moveTo>
                <a:lnTo>
                  <a:pt x="896341" y="1651064"/>
                </a:lnTo>
                <a:lnTo>
                  <a:pt x="865137" y="1651064"/>
                </a:lnTo>
                <a:lnTo>
                  <a:pt x="865137" y="1681925"/>
                </a:lnTo>
                <a:lnTo>
                  <a:pt x="896341" y="1681925"/>
                </a:lnTo>
                <a:lnTo>
                  <a:pt x="896341" y="1713128"/>
                </a:lnTo>
                <a:lnTo>
                  <a:pt x="927202" y="1713128"/>
                </a:lnTo>
                <a:lnTo>
                  <a:pt x="927202" y="1681925"/>
                </a:lnTo>
                <a:lnTo>
                  <a:pt x="958405" y="1681925"/>
                </a:lnTo>
                <a:lnTo>
                  <a:pt x="958405" y="1651064"/>
                </a:lnTo>
                <a:lnTo>
                  <a:pt x="927202" y="1651064"/>
                </a:lnTo>
                <a:lnTo>
                  <a:pt x="927202" y="1619860"/>
                </a:lnTo>
                <a:lnTo>
                  <a:pt x="896341" y="1619860"/>
                </a:lnTo>
                <a:close/>
                <a:moveTo>
                  <a:pt x="1033158" y="1345197"/>
                </a:moveTo>
                <a:lnTo>
                  <a:pt x="1033158" y="1376401"/>
                </a:lnTo>
                <a:lnTo>
                  <a:pt x="1001954" y="1376401"/>
                </a:lnTo>
                <a:lnTo>
                  <a:pt x="1001954" y="1407947"/>
                </a:lnTo>
                <a:lnTo>
                  <a:pt x="1033158" y="1407947"/>
                </a:lnTo>
                <a:lnTo>
                  <a:pt x="1033158" y="1439151"/>
                </a:lnTo>
                <a:lnTo>
                  <a:pt x="1064704" y="1439151"/>
                </a:lnTo>
                <a:lnTo>
                  <a:pt x="1064704" y="1407947"/>
                </a:lnTo>
                <a:lnTo>
                  <a:pt x="1095908" y="1407947"/>
                </a:lnTo>
                <a:lnTo>
                  <a:pt x="1095908" y="1376401"/>
                </a:lnTo>
                <a:lnTo>
                  <a:pt x="1064704" y="1376401"/>
                </a:lnTo>
                <a:lnTo>
                  <a:pt x="1064704" y="1345197"/>
                </a:lnTo>
                <a:lnTo>
                  <a:pt x="1033158" y="1345197"/>
                </a:lnTo>
                <a:close/>
                <a:moveTo>
                  <a:pt x="1375715" y="1206665"/>
                </a:moveTo>
                <a:lnTo>
                  <a:pt x="1375715" y="1238898"/>
                </a:lnTo>
                <a:lnTo>
                  <a:pt x="1343482" y="1238898"/>
                </a:lnTo>
                <a:lnTo>
                  <a:pt x="1343482" y="1271130"/>
                </a:lnTo>
                <a:lnTo>
                  <a:pt x="1375715" y="1271130"/>
                </a:lnTo>
                <a:lnTo>
                  <a:pt x="1375715" y="1303363"/>
                </a:lnTo>
                <a:lnTo>
                  <a:pt x="1407947" y="1303363"/>
                </a:lnTo>
                <a:lnTo>
                  <a:pt x="1407947" y="1271130"/>
                </a:lnTo>
                <a:lnTo>
                  <a:pt x="1440180" y="1271130"/>
                </a:lnTo>
                <a:lnTo>
                  <a:pt x="1440180" y="1238898"/>
                </a:lnTo>
                <a:lnTo>
                  <a:pt x="1407947" y="1238898"/>
                </a:lnTo>
                <a:lnTo>
                  <a:pt x="1407947" y="1206665"/>
                </a:lnTo>
                <a:lnTo>
                  <a:pt x="1375715" y="1206665"/>
                </a:lnTo>
                <a:close/>
                <a:moveTo>
                  <a:pt x="828446" y="1485100"/>
                </a:moveTo>
                <a:lnTo>
                  <a:pt x="828446" y="1514589"/>
                </a:lnTo>
                <a:lnTo>
                  <a:pt x="798957" y="1514589"/>
                </a:lnTo>
                <a:lnTo>
                  <a:pt x="798957" y="1544079"/>
                </a:lnTo>
                <a:lnTo>
                  <a:pt x="828446" y="1544079"/>
                </a:lnTo>
                <a:lnTo>
                  <a:pt x="828446" y="1573568"/>
                </a:lnTo>
                <a:lnTo>
                  <a:pt x="857936" y="1573568"/>
                </a:lnTo>
                <a:lnTo>
                  <a:pt x="857936" y="1544079"/>
                </a:lnTo>
                <a:lnTo>
                  <a:pt x="887425" y="1544079"/>
                </a:lnTo>
                <a:lnTo>
                  <a:pt x="887425" y="1514589"/>
                </a:lnTo>
                <a:lnTo>
                  <a:pt x="857936" y="1514589"/>
                </a:lnTo>
                <a:lnTo>
                  <a:pt x="857936" y="1485100"/>
                </a:lnTo>
                <a:lnTo>
                  <a:pt x="828446" y="1485100"/>
                </a:lnTo>
                <a:close/>
                <a:moveTo>
                  <a:pt x="1238555" y="1206665"/>
                </a:moveTo>
                <a:lnTo>
                  <a:pt x="1238555" y="1238898"/>
                </a:lnTo>
                <a:lnTo>
                  <a:pt x="1206322" y="1238898"/>
                </a:lnTo>
                <a:lnTo>
                  <a:pt x="1206322" y="1271130"/>
                </a:lnTo>
                <a:lnTo>
                  <a:pt x="1238555" y="1271130"/>
                </a:lnTo>
                <a:lnTo>
                  <a:pt x="1238555" y="1303363"/>
                </a:lnTo>
                <a:lnTo>
                  <a:pt x="1270787" y="1303363"/>
                </a:lnTo>
                <a:lnTo>
                  <a:pt x="1270787" y="1271130"/>
                </a:lnTo>
                <a:lnTo>
                  <a:pt x="1303020" y="1271130"/>
                </a:lnTo>
                <a:lnTo>
                  <a:pt x="1303020" y="1238898"/>
                </a:lnTo>
                <a:lnTo>
                  <a:pt x="1270787" y="1238898"/>
                </a:lnTo>
                <a:lnTo>
                  <a:pt x="1270787" y="1206665"/>
                </a:lnTo>
                <a:lnTo>
                  <a:pt x="1238555" y="1206665"/>
                </a:lnTo>
                <a:close/>
                <a:moveTo>
                  <a:pt x="1307135" y="1343825"/>
                </a:moveTo>
                <a:lnTo>
                  <a:pt x="1307135" y="1376058"/>
                </a:lnTo>
                <a:lnTo>
                  <a:pt x="1274902" y="1376058"/>
                </a:lnTo>
                <a:lnTo>
                  <a:pt x="1274902" y="1408290"/>
                </a:lnTo>
                <a:lnTo>
                  <a:pt x="1307135" y="1408290"/>
                </a:lnTo>
                <a:lnTo>
                  <a:pt x="1307135" y="1440523"/>
                </a:lnTo>
                <a:lnTo>
                  <a:pt x="1339367" y="1440523"/>
                </a:lnTo>
                <a:lnTo>
                  <a:pt x="1339367" y="1408290"/>
                </a:lnTo>
                <a:lnTo>
                  <a:pt x="1371600" y="1408290"/>
                </a:lnTo>
                <a:lnTo>
                  <a:pt x="1371600" y="1376058"/>
                </a:lnTo>
                <a:lnTo>
                  <a:pt x="1339367" y="1376058"/>
                </a:lnTo>
                <a:lnTo>
                  <a:pt x="1339367" y="1343825"/>
                </a:lnTo>
                <a:lnTo>
                  <a:pt x="1307135" y="1343825"/>
                </a:lnTo>
                <a:close/>
                <a:moveTo>
                  <a:pt x="1101395" y="1480985"/>
                </a:moveTo>
                <a:lnTo>
                  <a:pt x="1101395" y="1513218"/>
                </a:lnTo>
                <a:lnTo>
                  <a:pt x="1069162" y="1513218"/>
                </a:lnTo>
                <a:lnTo>
                  <a:pt x="1069162" y="1545450"/>
                </a:lnTo>
                <a:lnTo>
                  <a:pt x="1101395" y="1545450"/>
                </a:lnTo>
                <a:lnTo>
                  <a:pt x="1101395" y="1577683"/>
                </a:lnTo>
                <a:lnTo>
                  <a:pt x="1133627" y="1577683"/>
                </a:lnTo>
                <a:lnTo>
                  <a:pt x="1133627" y="1545450"/>
                </a:lnTo>
                <a:lnTo>
                  <a:pt x="1165860" y="1545450"/>
                </a:lnTo>
                <a:lnTo>
                  <a:pt x="1165860" y="1513218"/>
                </a:lnTo>
                <a:lnTo>
                  <a:pt x="1133627" y="1513218"/>
                </a:lnTo>
                <a:lnTo>
                  <a:pt x="1133627" y="1480985"/>
                </a:lnTo>
                <a:lnTo>
                  <a:pt x="1101395" y="1480985"/>
                </a:lnTo>
                <a:close/>
                <a:moveTo>
                  <a:pt x="759866" y="1622603"/>
                </a:moveTo>
                <a:lnTo>
                  <a:pt x="759866" y="1651749"/>
                </a:lnTo>
                <a:lnTo>
                  <a:pt x="730720" y="1651749"/>
                </a:lnTo>
                <a:lnTo>
                  <a:pt x="730720" y="1681239"/>
                </a:lnTo>
                <a:lnTo>
                  <a:pt x="759866" y="1681239"/>
                </a:lnTo>
                <a:lnTo>
                  <a:pt x="759866" y="1710385"/>
                </a:lnTo>
                <a:lnTo>
                  <a:pt x="789356" y="1710385"/>
                </a:lnTo>
                <a:lnTo>
                  <a:pt x="789356" y="1681239"/>
                </a:lnTo>
                <a:lnTo>
                  <a:pt x="818502" y="1681239"/>
                </a:lnTo>
                <a:lnTo>
                  <a:pt x="818502" y="1651749"/>
                </a:lnTo>
                <a:lnTo>
                  <a:pt x="789356" y="1651749"/>
                </a:lnTo>
                <a:lnTo>
                  <a:pt x="789356" y="1622603"/>
                </a:lnTo>
                <a:lnTo>
                  <a:pt x="759866" y="1622603"/>
                </a:lnTo>
                <a:close/>
                <a:moveTo>
                  <a:pt x="1545107" y="2674963"/>
                </a:moveTo>
                <a:lnTo>
                  <a:pt x="1545107" y="2642730"/>
                </a:lnTo>
                <a:lnTo>
                  <a:pt x="1577340" y="2642730"/>
                </a:lnTo>
                <a:lnTo>
                  <a:pt x="1577340" y="2610498"/>
                </a:lnTo>
                <a:lnTo>
                  <a:pt x="1545107" y="2610498"/>
                </a:lnTo>
                <a:lnTo>
                  <a:pt x="1545107" y="2578265"/>
                </a:lnTo>
                <a:lnTo>
                  <a:pt x="1512875" y="2578265"/>
                </a:lnTo>
                <a:lnTo>
                  <a:pt x="1512875" y="2610498"/>
                </a:lnTo>
                <a:lnTo>
                  <a:pt x="1480642" y="2610498"/>
                </a:lnTo>
                <a:lnTo>
                  <a:pt x="1480642" y="2642730"/>
                </a:lnTo>
                <a:lnTo>
                  <a:pt x="1512875" y="2642730"/>
                </a:lnTo>
                <a:lnTo>
                  <a:pt x="1512875" y="2674963"/>
                </a:lnTo>
                <a:lnTo>
                  <a:pt x="1545107" y="2674963"/>
                </a:lnTo>
                <a:close/>
                <a:moveTo>
                  <a:pt x="2679764" y="1072248"/>
                </a:moveTo>
                <a:lnTo>
                  <a:pt x="2679764" y="1102766"/>
                </a:lnTo>
                <a:lnTo>
                  <a:pt x="2649245" y="1102766"/>
                </a:lnTo>
                <a:lnTo>
                  <a:pt x="2649245" y="1132942"/>
                </a:lnTo>
                <a:lnTo>
                  <a:pt x="2679764" y="1132942"/>
                </a:lnTo>
                <a:lnTo>
                  <a:pt x="2679764" y="1163460"/>
                </a:lnTo>
                <a:lnTo>
                  <a:pt x="2709939" y="1163460"/>
                </a:lnTo>
                <a:lnTo>
                  <a:pt x="2709939" y="1132942"/>
                </a:lnTo>
                <a:lnTo>
                  <a:pt x="2740457" y="1132942"/>
                </a:lnTo>
                <a:lnTo>
                  <a:pt x="2740457" y="1102766"/>
                </a:lnTo>
                <a:lnTo>
                  <a:pt x="2709939" y="1102766"/>
                </a:lnTo>
                <a:lnTo>
                  <a:pt x="2709939" y="1072248"/>
                </a:lnTo>
                <a:lnTo>
                  <a:pt x="2679764" y="1072248"/>
                </a:lnTo>
                <a:close/>
                <a:moveTo>
                  <a:pt x="2748001" y="1208380"/>
                </a:moveTo>
                <a:lnTo>
                  <a:pt x="2748001" y="1239584"/>
                </a:lnTo>
                <a:lnTo>
                  <a:pt x="2716797" y="1239584"/>
                </a:lnTo>
                <a:lnTo>
                  <a:pt x="2716797" y="1270445"/>
                </a:lnTo>
                <a:lnTo>
                  <a:pt x="2748001" y="1270445"/>
                </a:lnTo>
                <a:lnTo>
                  <a:pt x="2748001" y="1301648"/>
                </a:lnTo>
                <a:lnTo>
                  <a:pt x="2778862" y="1301648"/>
                </a:lnTo>
                <a:lnTo>
                  <a:pt x="2778862" y="1270445"/>
                </a:lnTo>
                <a:lnTo>
                  <a:pt x="2810066" y="1270445"/>
                </a:lnTo>
                <a:lnTo>
                  <a:pt x="2810066" y="1239584"/>
                </a:lnTo>
                <a:lnTo>
                  <a:pt x="2778862" y="1239584"/>
                </a:lnTo>
                <a:lnTo>
                  <a:pt x="2778862" y="1208380"/>
                </a:lnTo>
                <a:lnTo>
                  <a:pt x="2748001" y="1208380"/>
                </a:lnTo>
                <a:close/>
                <a:moveTo>
                  <a:pt x="2611526" y="936803"/>
                </a:moveTo>
                <a:lnTo>
                  <a:pt x="2611526" y="965949"/>
                </a:lnTo>
                <a:lnTo>
                  <a:pt x="2582380" y="965949"/>
                </a:lnTo>
                <a:lnTo>
                  <a:pt x="2582380" y="995439"/>
                </a:lnTo>
                <a:lnTo>
                  <a:pt x="2611526" y="995439"/>
                </a:lnTo>
                <a:lnTo>
                  <a:pt x="2611526" y="1024585"/>
                </a:lnTo>
                <a:lnTo>
                  <a:pt x="2641016" y="1024585"/>
                </a:lnTo>
                <a:lnTo>
                  <a:pt x="2641016" y="995439"/>
                </a:lnTo>
                <a:lnTo>
                  <a:pt x="2670163" y="995439"/>
                </a:lnTo>
                <a:lnTo>
                  <a:pt x="2670163" y="965949"/>
                </a:lnTo>
                <a:lnTo>
                  <a:pt x="2641016" y="965949"/>
                </a:lnTo>
                <a:lnTo>
                  <a:pt x="2641016" y="936803"/>
                </a:lnTo>
                <a:lnTo>
                  <a:pt x="2611526" y="936803"/>
                </a:lnTo>
                <a:close/>
                <a:moveTo>
                  <a:pt x="2473681" y="934745"/>
                </a:moveTo>
                <a:lnTo>
                  <a:pt x="2473681" y="965264"/>
                </a:lnTo>
                <a:lnTo>
                  <a:pt x="2443163" y="965264"/>
                </a:lnTo>
                <a:lnTo>
                  <a:pt x="2443163" y="996125"/>
                </a:lnTo>
                <a:lnTo>
                  <a:pt x="2473681" y="996125"/>
                </a:lnTo>
                <a:lnTo>
                  <a:pt x="2473681" y="1026643"/>
                </a:lnTo>
                <a:lnTo>
                  <a:pt x="2504542" y="1026643"/>
                </a:lnTo>
                <a:lnTo>
                  <a:pt x="2504542" y="996125"/>
                </a:lnTo>
                <a:lnTo>
                  <a:pt x="2535060" y="996125"/>
                </a:lnTo>
                <a:lnTo>
                  <a:pt x="2535060" y="965264"/>
                </a:lnTo>
                <a:lnTo>
                  <a:pt x="2504542" y="965264"/>
                </a:lnTo>
                <a:lnTo>
                  <a:pt x="2504542" y="934745"/>
                </a:lnTo>
                <a:lnTo>
                  <a:pt x="2473681" y="934745"/>
                </a:lnTo>
                <a:close/>
                <a:moveTo>
                  <a:pt x="2404415" y="1069505"/>
                </a:moveTo>
                <a:lnTo>
                  <a:pt x="2404415" y="1101738"/>
                </a:lnTo>
                <a:lnTo>
                  <a:pt x="2372182" y="1101738"/>
                </a:lnTo>
                <a:lnTo>
                  <a:pt x="2372182" y="1133970"/>
                </a:lnTo>
                <a:lnTo>
                  <a:pt x="2404415" y="1133970"/>
                </a:lnTo>
                <a:lnTo>
                  <a:pt x="2404415" y="1166203"/>
                </a:lnTo>
                <a:lnTo>
                  <a:pt x="2436647" y="1166203"/>
                </a:lnTo>
                <a:lnTo>
                  <a:pt x="2436647" y="1133970"/>
                </a:lnTo>
                <a:lnTo>
                  <a:pt x="2468880" y="1133970"/>
                </a:lnTo>
                <a:lnTo>
                  <a:pt x="2468880" y="1101738"/>
                </a:lnTo>
                <a:lnTo>
                  <a:pt x="2436647" y="1101738"/>
                </a:lnTo>
                <a:lnTo>
                  <a:pt x="2436647" y="1069505"/>
                </a:lnTo>
                <a:lnTo>
                  <a:pt x="2404415" y="1069505"/>
                </a:lnTo>
                <a:close/>
                <a:moveTo>
                  <a:pt x="2541918" y="1070534"/>
                </a:moveTo>
                <a:lnTo>
                  <a:pt x="2541918" y="1102081"/>
                </a:lnTo>
                <a:lnTo>
                  <a:pt x="2510371" y="1102081"/>
                </a:lnTo>
                <a:lnTo>
                  <a:pt x="2510371" y="1133627"/>
                </a:lnTo>
                <a:lnTo>
                  <a:pt x="2541918" y="1133627"/>
                </a:lnTo>
                <a:lnTo>
                  <a:pt x="2541918" y="1165174"/>
                </a:lnTo>
                <a:lnTo>
                  <a:pt x="2573465" y="1165174"/>
                </a:lnTo>
                <a:lnTo>
                  <a:pt x="2573465" y="1133627"/>
                </a:lnTo>
                <a:lnTo>
                  <a:pt x="2605012" y="1133627"/>
                </a:lnTo>
                <a:lnTo>
                  <a:pt x="2605012" y="1102081"/>
                </a:lnTo>
                <a:lnTo>
                  <a:pt x="2573465" y="1102081"/>
                </a:lnTo>
                <a:lnTo>
                  <a:pt x="2573465" y="1070534"/>
                </a:lnTo>
                <a:lnTo>
                  <a:pt x="2541918" y="1070534"/>
                </a:lnTo>
                <a:close/>
                <a:moveTo>
                  <a:pt x="2954426" y="1347597"/>
                </a:moveTo>
                <a:lnTo>
                  <a:pt x="2954426" y="1377429"/>
                </a:lnTo>
                <a:lnTo>
                  <a:pt x="2924594" y="1377429"/>
                </a:lnTo>
                <a:lnTo>
                  <a:pt x="2924594" y="1406919"/>
                </a:lnTo>
                <a:lnTo>
                  <a:pt x="2954426" y="1406919"/>
                </a:lnTo>
                <a:lnTo>
                  <a:pt x="2954426" y="1436751"/>
                </a:lnTo>
                <a:lnTo>
                  <a:pt x="2983916" y="1436751"/>
                </a:lnTo>
                <a:lnTo>
                  <a:pt x="2983916" y="1406919"/>
                </a:lnTo>
                <a:lnTo>
                  <a:pt x="3013748" y="1406919"/>
                </a:lnTo>
                <a:lnTo>
                  <a:pt x="3013748" y="1377429"/>
                </a:lnTo>
                <a:lnTo>
                  <a:pt x="2983916" y="1377429"/>
                </a:lnTo>
                <a:lnTo>
                  <a:pt x="2983916" y="1347597"/>
                </a:lnTo>
                <a:lnTo>
                  <a:pt x="2954426" y="1347597"/>
                </a:lnTo>
                <a:close/>
                <a:moveTo>
                  <a:pt x="3023006" y="1485100"/>
                </a:moveTo>
                <a:lnTo>
                  <a:pt x="3023006" y="1514589"/>
                </a:lnTo>
                <a:lnTo>
                  <a:pt x="2993517" y="1514589"/>
                </a:lnTo>
                <a:lnTo>
                  <a:pt x="2993517" y="1544079"/>
                </a:lnTo>
                <a:lnTo>
                  <a:pt x="3023006" y="1544079"/>
                </a:lnTo>
                <a:lnTo>
                  <a:pt x="3023006" y="1573568"/>
                </a:lnTo>
                <a:lnTo>
                  <a:pt x="3052496" y="1573568"/>
                </a:lnTo>
                <a:lnTo>
                  <a:pt x="3052496" y="1544079"/>
                </a:lnTo>
                <a:lnTo>
                  <a:pt x="3081985" y="1544079"/>
                </a:lnTo>
                <a:lnTo>
                  <a:pt x="3081985" y="1514589"/>
                </a:lnTo>
                <a:lnTo>
                  <a:pt x="3052496" y="1514589"/>
                </a:lnTo>
                <a:lnTo>
                  <a:pt x="3052496" y="1485100"/>
                </a:lnTo>
                <a:lnTo>
                  <a:pt x="3023006" y="1485100"/>
                </a:lnTo>
                <a:close/>
                <a:moveTo>
                  <a:pt x="2817610" y="1074649"/>
                </a:moveTo>
                <a:lnTo>
                  <a:pt x="2817610" y="1103452"/>
                </a:lnTo>
                <a:lnTo>
                  <a:pt x="2788806" y="1103452"/>
                </a:lnTo>
                <a:lnTo>
                  <a:pt x="2788806" y="1132256"/>
                </a:lnTo>
                <a:lnTo>
                  <a:pt x="2817610" y="1132256"/>
                </a:lnTo>
                <a:lnTo>
                  <a:pt x="2817610" y="1161059"/>
                </a:lnTo>
                <a:lnTo>
                  <a:pt x="2846413" y="1161059"/>
                </a:lnTo>
                <a:lnTo>
                  <a:pt x="2846413" y="1132256"/>
                </a:lnTo>
                <a:lnTo>
                  <a:pt x="2875217" y="1132256"/>
                </a:lnTo>
                <a:lnTo>
                  <a:pt x="2875217" y="1103452"/>
                </a:lnTo>
                <a:lnTo>
                  <a:pt x="2846413" y="1103452"/>
                </a:lnTo>
                <a:lnTo>
                  <a:pt x="2846413" y="1074649"/>
                </a:lnTo>
                <a:lnTo>
                  <a:pt x="2817610" y="1074649"/>
                </a:lnTo>
                <a:close/>
                <a:moveTo>
                  <a:pt x="2885846" y="1211123"/>
                </a:moveTo>
                <a:lnTo>
                  <a:pt x="2885846" y="1240269"/>
                </a:lnTo>
                <a:lnTo>
                  <a:pt x="2856700" y="1240269"/>
                </a:lnTo>
                <a:lnTo>
                  <a:pt x="2856700" y="1269759"/>
                </a:lnTo>
                <a:lnTo>
                  <a:pt x="2885846" y="1269759"/>
                </a:lnTo>
                <a:lnTo>
                  <a:pt x="2885846" y="1298905"/>
                </a:lnTo>
                <a:lnTo>
                  <a:pt x="2915336" y="1298905"/>
                </a:lnTo>
                <a:lnTo>
                  <a:pt x="2915336" y="1269759"/>
                </a:lnTo>
                <a:lnTo>
                  <a:pt x="2944483" y="1269759"/>
                </a:lnTo>
                <a:lnTo>
                  <a:pt x="2944483" y="1240269"/>
                </a:lnTo>
                <a:lnTo>
                  <a:pt x="2915336" y="1240269"/>
                </a:lnTo>
                <a:lnTo>
                  <a:pt x="2915336" y="1211123"/>
                </a:lnTo>
                <a:lnTo>
                  <a:pt x="2885846" y="1211123"/>
                </a:lnTo>
                <a:close/>
                <a:moveTo>
                  <a:pt x="1856461" y="797585"/>
                </a:moveTo>
                <a:lnTo>
                  <a:pt x="1856461" y="828104"/>
                </a:lnTo>
                <a:lnTo>
                  <a:pt x="1825942" y="828104"/>
                </a:lnTo>
                <a:lnTo>
                  <a:pt x="1825942" y="858965"/>
                </a:lnTo>
                <a:lnTo>
                  <a:pt x="1856461" y="858965"/>
                </a:lnTo>
                <a:lnTo>
                  <a:pt x="1856461" y="889483"/>
                </a:lnTo>
                <a:lnTo>
                  <a:pt x="1887322" y="889483"/>
                </a:lnTo>
                <a:lnTo>
                  <a:pt x="1887322" y="858965"/>
                </a:lnTo>
                <a:lnTo>
                  <a:pt x="1917840" y="858965"/>
                </a:lnTo>
                <a:lnTo>
                  <a:pt x="1917840" y="828104"/>
                </a:lnTo>
                <a:lnTo>
                  <a:pt x="1887322" y="828104"/>
                </a:lnTo>
                <a:lnTo>
                  <a:pt x="1887322" y="797585"/>
                </a:lnTo>
                <a:lnTo>
                  <a:pt x="1856461" y="797585"/>
                </a:lnTo>
                <a:close/>
                <a:moveTo>
                  <a:pt x="1993621" y="797585"/>
                </a:moveTo>
                <a:lnTo>
                  <a:pt x="1993621" y="828104"/>
                </a:lnTo>
                <a:lnTo>
                  <a:pt x="1963102" y="828104"/>
                </a:lnTo>
                <a:lnTo>
                  <a:pt x="1963102" y="858965"/>
                </a:lnTo>
                <a:lnTo>
                  <a:pt x="1993621" y="858965"/>
                </a:lnTo>
                <a:lnTo>
                  <a:pt x="1993621" y="889483"/>
                </a:lnTo>
                <a:lnTo>
                  <a:pt x="2024482" y="889483"/>
                </a:lnTo>
                <a:lnTo>
                  <a:pt x="2024482" y="858965"/>
                </a:lnTo>
                <a:lnTo>
                  <a:pt x="2055000" y="858965"/>
                </a:lnTo>
                <a:lnTo>
                  <a:pt x="2055000" y="828104"/>
                </a:lnTo>
                <a:lnTo>
                  <a:pt x="2024482" y="828104"/>
                </a:lnTo>
                <a:lnTo>
                  <a:pt x="2024482" y="797585"/>
                </a:lnTo>
                <a:lnTo>
                  <a:pt x="1993621" y="797585"/>
                </a:lnTo>
                <a:close/>
                <a:moveTo>
                  <a:pt x="1924355" y="932345"/>
                </a:moveTo>
                <a:lnTo>
                  <a:pt x="1924355" y="964578"/>
                </a:lnTo>
                <a:lnTo>
                  <a:pt x="1892122" y="964578"/>
                </a:lnTo>
                <a:lnTo>
                  <a:pt x="1892122" y="996810"/>
                </a:lnTo>
                <a:lnTo>
                  <a:pt x="1924355" y="996810"/>
                </a:lnTo>
                <a:lnTo>
                  <a:pt x="1924355" y="1029043"/>
                </a:lnTo>
                <a:lnTo>
                  <a:pt x="1956587" y="1029043"/>
                </a:lnTo>
                <a:lnTo>
                  <a:pt x="1956587" y="996810"/>
                </a:lnTo>
                <a:lnTo>
                  <a:pt x="1988820" y="996810"/>
                </a:lnTo>
                <a:lnTo>
                  <a:pt x="1988820" y="964578"/>
                </a:lnTo>
                <a:lnTo>
                  <a:pt x="1956587" y="964578"/>
                </a:lnTo>
                <a:lnTo>
                  <a:pt x="1956587" y="932345"/>
                </a:lnTo>
                <a:lnTo>
                  <a:pt x="1924355" y="932345"/>
                </a:lnTo>
                <a:close/>
                <a:moveTo>
                  <a:pt x="2336178" y="933717"/>
                </a:moveTo>
                <a:lnTo>
                  <a:pt x="2336178" y="964921"/>
                </a:lnTo>
                <a:lnTo>
                  <a:pt x="2304974" y="964921"/>
                </a:lnTo>
                <a:lnTo>
                  <a:pt x="2304974" y="996467"/>
                </a:lnTo>
                <a:lnTo>
                  <a:pt x="2336178" y="996467"/>
                </a:lnTo>
                <a:lnTo>
                  <a:pt x="2336178" y="1027671"/>
                </a:lnTo>
                <a:lnTo>
                  <a:pt x="2367725" y="1027671"/>
                </a:lnTo>
                <a:lnTo>
                  <a:pt x="2367725" y="996467"/>
                </a:lnTo>
                <a:lnTo>
                  <a:pt x="2398928" y="996467"/>
                </a:lnTo>
                <a:lnTo>
                  <a:pt x="2398928" y="964921"/>
                </a:lnTo>
                <a:lnTo>
                  <a:pt x="2367725" y="964921"/>
                </a:lnTo>
                <a:lnTo>
                  <a:pt x="2367725" y="933717"/>
                </a:lnTo>
                <a:lnTo>
                  <a:pt x="2336178" y="933717"/>
                </a:lnTo>
                <a:close/>
                <a:moveTo>
                  <a:pt x="1787195" y="932345"/>
                </a:moveTo>
                <a:lnTo>
                  <a:pt x="1787195" y="964578"/>
                </a:lnTo>
                <a:lnTo>
                  <a:pt x="1754962" y="964578"/>
                </a:lnTo>
                <a:lnTo>
                  <a:pt x="1754962" y="996810"/>
                </a:lnTo>
                <a:lnTo>
                  <a:pt x="1787195" y="996810"/>
                </a:lnTo>
                <a:lnTo>
                  <a:pt x="1787195" y="1029043"/>
                </a:lnTo>
                <a:lnTo>
                  <a:pt x="1819427" y="1029043"/>
                </a:lnTo>
                <a:lnTo>
                  <a:pt x="1819427" y="996810"/>
                </a:lnTo>
                <a:lnTo>
                  <a:pt x="1851660" y="996810"/>
                </a:lnTo>
                <a:lnTo>
                  <a:pt x="1851660" y="964578"/>
                </a:lnTo>
                <a:lnTo>
                  <a:pt x="1819427" y="964578"/>
                </a:lnTo>
                <a:lnTo>
                  <a:pt x="1819427" y="932345"/>
                </a:lnTo>
                <a:lnTo>
                  <a:pt x="1787195" y="932345"/>
                </a:lnTo>
                <a:close/>
                <a:moveTo>
                  <a:pt x="3092615" y="1350683"/>
                </a:moveTo>
                <a:lnTo>
                  <a:pt x="3092615" y="1378458"/>
                </a:lnTo>
                <a:lnTo>
                  <a:pt x="3064840" y="1378458"/>
                </a:lnTo>
                <a:lnTo>
                  <a:pt x="3064840" y="1405890"/>
                </a:lnTo>
                <a:lnTo>
                  <a:pt x="3092615" y="1405890"/>
                </a:lnTo>
                <a:lnTo>
                  <a:pt x="3092615" y="1433665"/>
                </a:lnTo>
                <a:lnTo>
                  <a:pt x="3120047" y="1433665"/>
                </a:lnTo>
                <a:lnTo>
                  <a:pt x="3120047" y="1405890"/>
                </a:lnTo>
                <a:lnTo>
                  <a:pt x="3147822" y="1405890"/>
                </a:lnTo>
                <a:lnTo>
                  <a:pt x="3147822" y="1378458"/>
                </a:lnTo>
                <a:lnTo>
                  <a:pt x="3120047" y="1378458"/>
                </a:lnTo>
                <a:lnTo>
                  <a:pt x="3120047" y="1350683"/>
                </a:lnTo>
                <a:lnTo>
                  <a:pt x="3092615" y="1350683"/>
                </a:lnTo>
                <a:close/>
                <a:moveTo>
                  <a:pt x="2061515" y="932345"/>
                </a:moveTo>
                <a:lnTo>
                  <a:pt x="2061515" y="964578"/>
                </a:lnTo>
                <a:lnTo>
                  <a:pt x="2029282" y="964578"/>
                </a:lnTo>
                <a:lnTo>
                  <a:pt x="2029282" y="996810"/>
                </a:lnTo>
                <a:lnTo>
                  <a:pt x="2061515" y="996810"/>
                </a:lnTo>
                <a:lnTo>
                  <a:pt x="2061515" y="1029043"/>
                </a:lnTo>
                <a:lnTo>
                  <a:pt x="2093747" y="1029043"/>
                </a:lnTo>
                <a:lnTo>
                  <a:pt x="2093747" y="996810"/>
                </a:lnTo>
                <a:lnTo>
                  <a:pt x="2125980" y="996810"/>
                </a:lnTo>
                <a:lnTo>
                  <a:pt x="2125980" y="964578"/>
                </a:lnTo>
                <a:lnTo>
                  <a:pt x="2093747" y="964578"/>
                </a:lnTo>
                <a:lnTo>
                  <a:pt x="2093747" y="932345"/>
                </a:lnTo>
                <a:lnTo>
                  <a:pt x="2061515" y="932345"/>
                </a:lnTo>
                <a:close/>
                <a:moveTo>
                  <a:pt x="2268284" y="798614"/>
                </a:moveTo>
                <a:lnTo>
                  <a:pt x="2268284" y="828446"/>
                </a:lnTo>
                <a:lnTo>
                  <a:pt x="2238451" y="828446"/>
                </a:lnTo>
                <a:lnTo>
                  <a:pt x="2238451" y="858622"/>
                </a:lnTo>
                <a:lnTo>
                  <a:pt x="2268284" y="858622"/>
                </a:lnTo>
                <a:lnTo>
                  <a:pt x="2268284" y="888454"/>
                </a:lnTo>
                <a:lnTo>
                  <a:pt x="2298459" y="888454"/>
                </a:lnTo>
                <a:lnTo>
                  <a:pt x="2298459" y="858622"/>
                </a:lnTo>
                <a:lnTo>
                  <a:pt x="2328291" y="858622"/>
                </a:lnTo>
                <a:lnTo>
                  <a:pt x="2328291" y="828446"/>
                </a:lnTo>
                <a:lnTo>
                  <a:pt x="2298459" y="828446"/>
                </a:lnTo>
                <a:lnTo>
                  <a:pt x="2298459" y="798614"/>
                </a:lnTo>
                <a:lnTo>
                  <a:pt x="2268284" y="798614"/>
                </a:lnTo>
                <a:close/>
                <a:moveTo>
                  <a:pt x="2198675" y="932688"/>
                </a:moveTo>
                <a:lnTo>
                  <a:pt x="2198675" y="964578"/>
                </a:lnTo>
                <a:lnTo>
                  <a:pt x="2166785" y="964578"/>
                </a:lnTo>
                <a:lnTo>
                  <a:pt x="2166785" y="996810"/>
                </a:lnTo>
                <a:lnTo>
                  <a:pt x="2198675" y="996810"/>
                </a:lnTo>
                <a:lnTo>
                  <a:pt x="2198675" y="1028700"/>
                </a:lnTo>
                <a:lnTo>
                  <a:pt x="2230907" y="1028700"/>
                </a:lnTo>
                <a:lnTo>
                  <a:pt x="2230907" y="996810"/>
                </a:lnTo>
                <a:lnTo>
                  <a:pt x="2262797" y="996810"/>
                </a:lnTo>
                <a:lnTo>
                  <a:pt x="2262797" y="964578"/>
                </a:lnTo>
                <a:lnTo>
                  <a:pt x="2230907" y="964578"/>
                </a:lnTo>
                <a:lnTo>
                  <a:pt x="2230907" y="932688"/>
                </a:lnTo>
                <a:lnTo>
                  <a:pt x="2198675" y="932688"/>
                </a:lnTo>
                <a:close/>
                <a:moveTo>
                  <a:pt x="2131124" y="797928"/>
                </a:moveTo>
                <a:lnTo>
                  <a:pt x="2131124" y="828446"/>
                </a:lnTo>
                <a:lnTo>
                  <a:pt x="2100605" y="828446"/>
                </a:lnTo>
                <a:lnTo>
                  <a:pt x="2100605" y="858622"/>
                </a:lnTo>
                <a:lnTo>
                  <a:pt x="2131124" y="858622"/>
                </a:lnTo>
                <a:lnTo>
                  <a:pt x="2131124" y="889140"/>
                </a:lnTo>
                <a:lnTo>
                  <a:pt x="2161299" y="889140"/>
                </a:lnTo>
                <a:lnTo>
                  <a:pt x="2161299" y="858622"/>
                </a:lnTo>
                <a:lnTo>
                  <a:pt x="2191817" y="858622"/>
                </a:lnTo>
                <a:lnTo>
                  <a:pt x="2191817" y="828446"/>
                </a:lnTo>
                <a:lnTo>
                  <a:pt x="2161299" y="828446"/>
                </a:lnTo>
                <a:lnTo>
                  <a:pt x="2161299" y="797928"/>
                </a:lnTo>
                <a:lnTo>
                  <a:pt x="2131124" y="797928"/>
                </a:lnTo>
                <a:close/>
                <a:moveTo>
                  <a:pt x="2847785" y="2536431"/>
                </a:moveTo>
                <a:lnTo>
                  <a:pt x="2847785" y="2505227"/>
                </a:lnTo>
                <a:lnTo>
                  <a:pt x="2878988" y="2505227"/>
                </a:lnTo>
                <a:lnTo>
                  <a:pt x="2878988" y="2473681"/>
                </a:lnTo>
                <a:lnTo>
                  <a:pt x="2847785" y="2473681"/>
                </a:lnTo>
                <a:lnTo>
                  <a:pt x="2847785" y="2442477"/>
                </a:lnTo>
                <a:lnTo>
                  <a:pt x="2816238" y="2442477"/>
                </a:lnTo>
                <a:lnTo>
                  <a:pt x="2816238" y="2473681"/>
                </a:lnTo>
                <a:lnTo>
                  <a:pt x="2785034" y="2473681"/>
                </a:lnTo>
                <a:lnTo>
                  <a:pt x="2785034" y="2505227"/>
                </a:lnTo>
                <a:lnTo>
                  <a:pt x="2816238" y="2505227"/>
                </a:lnTo>
                <a:lnTo>
                  <a:pt x="2816238" y="2536431"/>
                </a:lnTo>
                <a:lnTo>
                  <a:pt x="2847785" y="2536431"/>
                </a:lnTo>
                <a:close/>
                <a:moveTo>
                  <a:pt x="2710967" y="2537803"/>
                </a:moveTo>
                <a:lnTo>
                  <a:pt x="2710967" y="2505570"/>
                </a:lnTo>
                <a:lnTo>
                  <a:pt x="2743200" y="2505570"/>
                </a:lnTo>
                <a:lnTo>
                  <a:pt x="2743200" y="2473338"/>
                </a:lnTo>
                <a:lnTo>
                  <a:pt x="2710967" y="2473338"/>
                </a:lnTo>
                <a:lnTo>
                  <a:pt x="2710967" y="2441105"/>
                </a:lnTo>
                <a:lnTo>
                  <a:pt x="2678735" y="2441105"/>
                </a:lnTo>
                <a:lnTo>
                  <a:pt x="2678735" y="2473338"/>
                </a:lnTo>
                <a:lnTo>
                  <a:pt x="2646502" y="2473338"/>
                </a:lnTo>
                <a:lnTo>
                  <a:pt x="2646502" y="2505570"/>
                </a:lnTo>
                <a:lnTo>
                  <a:pt x="2678735" y="2505570"/>
                </a:lnTo>
                <a:lnTo>
                  <a:pt x="2678735" y="2537803"/>
                </a:lnTo>
                <a:lnTo>
                  <a:pt x="2710967" y="2537803"/>
                </a:lnTo>
                <a:close/>
                <a:moveTo>
                  <a:pt x="2368067" y="2674963"/>
                </a:moveTo>
                <a:lnTo>
                  <a:pt x="2368067" y="2642730"/>
                </a:lnTo>
                <a:lnTo>
                  <a:pt x="2400300" y="2642730"/>
                </a:lnTo>
                <a:lnTo>
                  <a:pt x="2400300" y="2610498"/>
                </a:lnTo>
                <a:lnTo>
                  <a:pt x="2368067" y="2610498"/>
                </a:lnTo>
                <a:lnTo>
                  <a:pt x="2368067" y="2578265"/>
                </a:lnTo>
                <a:lnTo>
                  <a:pt x="2335835" y="2578265"/>
                </a:lnTo>
                <a:lnTo>
                  <a:pt x="2335835" y="2610498"/>
                </a:lnTo>
                <a:lnTo>
                  <a:pt x="2303602" y="2610498"/>
                </a:lnTo>
                <a:lnTo>
                  <a:pt x="2303602" y="2642730"/>
                </a:lnTo>
                <a:lnTo>
                  <a:pt x="2335835" y="2642730"/>
                </a:lnTo>
                <a:lnTo>
                  <a:pt x="2335835" y="2674963"/>
                </a:lnTo>
                <a:lnTo>
                  <a:pt x="2368067" y="2674963"/>
                </a:lnTo>
                <a:close/>
                <a:moveTo>
                  <a:pt x="2505227" y="2674963"/>
                </a:moveTo>
                <a:lnTo>
                  <a:pt x="2505227" y="2642730"/>
                </a:lnTo>
                <a:lnTo>
                  <a:pt x="2537460" y="2642730"/>
                </a:lnTo>
                <a:lnTo>
                  <a:pt x="2537460" y="2610498"/>
                </a:lnTo>
                <a:lnTo>
                  <a:pt x="2505227" y="2610498"/>
                </a:lnTo>
                <a:lnTo>
                  <a:pt x="2505227" y="2578265"/>
                </a:lnTo>
                <a:lnTo>
                  <a:pt x="2472995" y="2578265"/>
                </a:lnTo>
                <a:lnTo>
                  <a:pt x="2472995" y="2610498"/>
                </a:lnTo>
                <a:lnTo>
                  <a:pt x="2440762" y="2610498"/>
                </a:lnTo>
                <a:lnTo>
                  <a:pt x="2440762" y="2642730"/>
                </a:lnTo>
                <a:lnTo>
                  <a:pt x="2472995" y="2642730"/>
                </a:lnTo>
                <a:lnTo>
                  <a:pt x="2472995" y="2674963"/>
                </a:lnTo>
                <a:lnTo>
                  <a:pt x="2505227" y="2674963"/>
                </a:lnTo>
                <a:close/>
                <a:moveTo>
                  <a:pt x="2642387" y="2674963"/>
                </a:moveTo>
                <a:lnTo>
                  <a:pt x="2642387" y="2642730"/>
                </a:lnTo>
                <a:lnTo>
                  <a:pt x="2674620" y="2642730"/>
                </a:lnTo>
                <a:lnTo>
                  <a:pt x="2674620" y="2610498"/>
                </a:lnTo>
                <a:lnTo>
                  <a:pt x="2642387" y="2610498"/>
                </a:lnTo>
                <a:lnTo>
                  <a:pt x="2642387" y="2578265"/>
                </a:lnTo>
                <a:lnTo>
                  <a:pt x="2610155" y="2578265"/>
                </a:lnTo>
                <a:lnTo>
                  <a:pt x="2610155" y="2610498"/>
                </a:lnTo>
                <a:lnTo>
                  <a:pt x="2577922" y="2610498"/>
                </a:lnTo>
                <a:lnTo>
                  <a:pt x="2577922" y="2642730"/>
                </a:lnTo>
                <a:lnTo>
                  <a:pt x="2610155" y="2642730"/>
                </a:lnTo>
                <a:lnTo>
                  <a:pt x="2610155" y="2674963"/>
                </a:lnTo>
                <a:lnTo>
                  <a:pt x="2642387" y="2674963"/>
                </a:lnTo>
                <a:close/>
                <a:moveTo>
                  <a:pt x="2573807" y="2537803"/>
                </a:moveTo>
                <a:lnTo>
                  <a:pt x="2573807" y="2505570"/>
                </a:lnTo>
                <a:lnTo>
                  <a:pt x="2606040" y="2505570"/>
                </a:lnTo>
                <a:lnTo>
                  <a:pt x="2606040" y="2473338"/>
                </a:lnTo>
                <a:lnTo>
                  <a:pt x="2573807" y="2473338"/>
                </a:lnTo>
                <a:lnTo>
                  <a:pt x="2573807" y="2441105"/>
                </a:lnTo>
                <a:lnTo>
                  <a:pt x="2541575" y="2441105"/>
                </a:lnTo>
                <a:lnTo>
                  <a:pt x="2541575" y="2473338"/>
                </a:lnTo>
                <a:lnTo>
                  <a:pt x="2509342" y="2473338"/>
                </a:lnTo>
                <a:lnTo>
                  <a:pt x="2509342" y="2505570"/>
                </a:lnTo>
                <a:lnTo>
                  <a:pt x="2541575" y="2505570"/>
                </a:lnTo>
                <a:lnTo>
                  <a:pt x="2541575" y="2537803"/>
                </a:lnTo>
                <a:lnTo>
                  <a:pt x="2573807" y="2537803"/>
                </a:lnTo>
                <a:close/>
                <a:moveTo>
                  <a:pt x="2436647" y="2812123"/>
                </a:moveTo>
                <a:lnTo>
                  <a:pt x="2436647" y="2779890"/>
                </a:lnTo>
                <a:lnTo>
                  <a:pt x="2468880" y="2779890"/>
                </a:lnTo>
                <a:lnTo>
                  <a:pt x="2468880" y="2747658"/>
                </a:lnTo>
                <a:lnTo>
                  <a:pt x="2436647" y="2747658"/>
                </a:lnTo>
                <a:lnTo>
                  <a:pt x="2436647" y="2715425"/>
                </a:lnTo>
                <a:lnTo>
                  <a:pt x="2404415" y="2715425"/>
                </a:lnTo>
                <a:lnTo>
                  <a:pt x="2404415" y="2747658"/>
                </a:lnTo>
                <a:lnTo>
                  <a:pt x="2372182" y="2747658"/>
                </a:lnTo>
                <a:lnTo>
                  <a:pt x="2372182" y="2779890"/>
                </a:lnTo>
                <a:lnTo>
                  <a:pt x="2404415" y="2779890"/>
                </a:lnTo>
                <a:lnTo>
                  <a:pt x="2404415" y="2812123"/>
                </a:lnTo>
                <a:lnTo>
                  <a:pt x="2436647" y="2812123"/>
                </a:lnTo>
                <a:close/>
                <a:moveTo>
                  <a:pt x="2162327" y="2812123"/>
                </a:moveTo>
                <a:lnTo>
                  <a:pt x="2162327" y="2779890"/>
                </a:lnTo>
                <a:lnTo>
                  <a:pt x="2194560" y="2779890"/>
                </a:lnTo>
                <a:lnTo>
                  <a:pt x="2194560" y="2747658"/>
                </a:lnTo>
                <a:lnTo>
                  <a:pt x="2162327" y="2747658"/>
                </a:lnTo>
                <a:lnTo>
                  <a:pt x="2162327" y="2715425"/>
                </a:lnTo>
                <a:lnTo>
                  <a:pt x="2130095" y="2715425"/>
                </a:lnTo>
                <a:lnTo>
                  <a:pt x="2130095" y="2747658"/>
                </a:lnTo>
                <a:lnTo>
                  <a:pt x="2097862" y="2747658"/>
                </a:lnTo>
                <a:lnTo>
                  <a:pt x="2097862" y="2779890"/>
                </a:lnTo>
                <a:lnTo>
                  <a:pt x="2130095" y="2779890"/>
                </a:lnTo>
                <a:lnTo>
                  <a:pt x="2130095" y="2812123"/>
                </a:lnTo>
                <a:lnTo>
                  <a:pt x="2162327" y="2812123"/>
                </a:lnTo>
                <a:close/>
                <a:moveTo>
                  <a:pt x="3161195" y="1488186"/>
                </a:moveTo>
                <a:lnTo>
                  <a:pt x="3161195" y="1515618"/>
                </a:lnTo>
                <a:lnTo>
                  <a:pt x="3133763" y="1515618"/>
                </a:lnTo>
                <a:lnTo>
                  <a:pt x="3133763" y="1543050"/>
                </a:lnTo>
                <a:lnTo>
                  <a:pt x="3161195" y="1543050"/>
                </a:lnTo>
                <a:lnTo>
                  <a:pt x="3161195" y="1570482"/>
                </a:lnTo>
                <a:lnTo>
                  <a:pt x="3188627" y="1570482"/>
                </a:lnTo>
                <a:lnTo>
                  <a:pt x="3188627" y="1543050"/>
                </a:lnTo>
                <a:lnTo>
                  <a:pt x="3216059" y="1543050"/>
                </a:lnTo>
                <a:lnTo>
                  <a:pt x="3216059" y="1515618"/>
                </a:lnTo>
                <a:lnTo>
                  <a:pt x="3188627" y="1515618"/>
                </a:lnTo>
                <a:lnTo>
                  <a:pt x="3188627" y="1488186"/>
                </a:lnTo>
                <a:lnTo>
                  <a:pt x="3161195" y="1488186"/>
                </a:lnTo>
                <a:close/>
                <a:moveTo>
                  <a:pt x="2093747" y="2674963"/>
                </a:moveTo>
                <a:lnTo>
                  <a:pt x="2093747" y="2642730"/>
                </a:lnTo>
                <a:lnTo>
                  <a:pt x="2125980" y="2642730"/>
                </a:lnTo>
                <a:lnTo>
                  <a:pt x="2125980" y="2610498"/>
                </a:lnTo>
                <a:lnTo>
                  <a:pt x="2093747" y="2610498"/>
                </a:lnTo>
                <a:lnTo>
                  <a:pt x="2093747" y="2578265"/>
                </a:lnTo>
                <a:lnTo>
                  <a:pt x="2061515" y="2578265"/>
                </a:lnTo>
                <a:lnTo>
                  <a:pt x="2061515" y="2610498"/>
                </a:lnTo>
                <a:lnTo>
                  <a:pt x="2029282" y="2610498"/>
                </a:lnTo>
                <a:lnTo>
                  <a:pt x="2029282" y="2642730"/>
                </a:lnTo>
                <a:lnTo>
                  <a:pt x="2061515" y="2642730"/>
                </a:lnTo>
                <a:lnTo>
                  <a:pt x="2061515" y="2674963"/>
                </a:lnTo>
                <a:lnTo>
                  <a:pt x="2093747" y="2674963"/>
                </a:lnTo>
                <a:close/>
                <a:moveTo>
                  <a:pt x="2230907" y="2674963"/>
                </a:moveTo>
                <a:lnTo>
                  <a:pt x="2230907" y="2642730"/>
                </a:lnTo>
                <a:lnTo>
                  <a:pt x="2263140" y="2642730"/>
                </a:lnTo>
                <a:lnTo>
                  <a:pt x="2263140" y="2610498"/>
                </a:lnTo>
                <a:lnTo>
                  <a:pt x="2230907" y="2610498"/>
                </a:lnTo>
                <a:lnTo>
                  <a:pt x="2230907" y="2578265"/>
                </a:lnTo>
                <a:lnTo>
                  <a:pt x="2198675" y="2578265"/>
                </a:lnTo>
                <a:lnTo>
                  <a:pt x="2198675" y="2610498"/>
                </a:lnTo>
                <a:lnTo>
                  <a:pt x="2166442" y="2610498"/>
                </a:lnTo>
                <a:lnTo>
                  <a:pt x="2166442" y="2642730"/>
                </a:lnTo>
                <a:lnTo>
                  <a:pt x="2198675" y="2642730"/>
                </a:lnTo>
                <a:lnTo>
                  <a:pt x="2198675" y="2674963"/>
                </a:lnTo>
                <a:lnTo>
                  <a:pt x="2230907" y="2674963"/>
                </a:lnTo>
                <a:close/>
                <a:moveTo>
                  <a:pt x="2299487" y="2812123"/>
                </a:moveTo>
                <a:lnTo>
                  <a:pt x="2299487" y="2779890"/>
                </a:lnTo>
                <a:lnTo>
                  <a:pt x="2331720" y="2779890"/>
                </a:lnTo>
                <a:lnTo>
                  <a:pt x="2331720" y="2747658"/>
                </a:lnTo>
                <a:lnTo>
                  <a:pt x="2299487" y="2747658"/>
                </a:lnTo>
                <a:lnTo>
                  <a:pt x="2299487" y="2715425"/>
                </a:lnTo>
                <a:lnTo>
                  <a:pt x="2267255" y="2715425"/>
                </a:lnTo>
                <a:lnTo>
                  <a:pt x="2267255" y="2747658"/>
                </a:lnTo>
                <a:lnTo>
                  <a:pt x="2235022" y="2747658"/>
                </a:lnTo>
                <a:lnTo>
                  <a:pt x="2235022" y="2779890"/>
                </a:lnTo>
                <a:lnTo>
                  <a:pt x="2267255" y="2779890"/>
                </a:lnTo>
                <a:lnTo>
                  <a:pt x="2267255" y="2812123"/>
                </a:lnTo>
                <a:lnTo>
                  <a:pt x="2299487" y="2812123"/>
                </a:lnTo>
                <a:close/>
                <a:moveTo>
                  <a:pt x="3189313" y="2120837"/>
                </a:moveTo>
                <a:lnTo>
                  <a:pt x="3189313" y="2092376"/>
                </a:lnTo>
                <a:lnTo>
                  <a:pt x="3217774" y="2092376"/>
                </a:lnTo>
                <a:lnTo>
                  <a:pt x="3217774" y="2063572"/>
                </a:lnTo>
                <a:lnTo>
                  <a:pt x="3189313" y="2063572"/>
                </a:lnTo>
                <a:lnTo>
                  <a:pt x="3189313" y="2035112"/>
                </a:lnTo>
                <a:lnTo>
                  <a:pt x="3160510" y="2035112"/>
                </a:lnTo>
                <a:lnTo>
                  <a:pt x="3160510" y="2063572"/>
                </a:lnTo>
                <a:lnTo>
                  <a:pt x="3132049" y="2063572"/>
                </a:lnTo>
                <a:lnTo>
                  <a:pt x="3132049" y="2092376"/>
                </a:lnTo>
                <a:lnTo>
                  <a:pt x="3160510" y="2092376"/>
                </a:lnTo>
                <a:lnTo>
                  <a:pt x="3160510" y="2120837"/>
                </a:lnTo>
                <a:lnTo>
                  <a:pt x="3189313" y="2120837"/>
                </a:lnTo>
                <a:close/>
                <a:moveTo>
                  <a:pt x="3229775" y="1899666"/>
                </a:moveTo>
                <a:lnTo>
                  <a:pt x="3229775" y="1927098"/>
                </a:lnTo>
                <a:lnTo>
                  <a:pt x="3202343" y="1927098"/>
                </a:lnTo>
                <a:lnTo>
                  <a:pt x="3202343" y="1954530"/>
                </a:lnTo>
                <a:lnTo>
                  <a:pt x="3229775" y="1954530"/>
                </a:lnTo>
                <a:lnTo>
                  <a:pt x="3229775" y="1981962"/>
                </a:lnTo>
                <a:lnTo>
                  <a:pt x="3257207" y="1981962"/>
                </a:lnTo>
                <a:lnTo>
                  <a:pt x="3257207" y="1954530"/>
                </a:lnTo>
                <a:lnTo>
                  <a:pt x="3284639" y="1954530"/>
                </a:lnTo>
                <a:lnTo>
                  <a:pt x="3284639" y="1927098"/>
                </a:lnTo>
                <a:lnTo>
                  <a:pt x="3257207" y="1927098"/>
                </a:lnTo>
                <a:lnTo>
                  <a:pt x="3257207" y="1899666"/>
                </a:lnTo>
                <a:lnTo>
                  <a:pt x="3229775" y="1899666"/>
                </a:lnTo>
                <a:close/>
                <a:moveTo>
                  <a:pt x="3120733" y="2258682"/>
                </a:moveTo>
                <a:lnTo>
                  <a:pt x="3120733" y="2229536"/>
                </a:lnTo>
                <a:lnTo>
                  <a:pt x="3149879" y="2229536"/>
                </a:lnTo>
                <a:lnTo>
                  <a:pt x="3149879" y="2200732"/>
                </a:lnTo>
                <a:lnTo>
                  <a:pt x="3120733" y="2200732"/>
                </a:lnTo>
                <a:lnTo>
                  <a:pt x="3120733" y="2171586"/>
                </a:lnTo>
                <a:lnTo>
                  <a:pt x="3091930" y="2171586"/>
                </a:lnTo>
                <a:lnTo>
                  <a:pt x="3091930" y="2200732"/>
                </a:lnTo>
                <a:lnTo>
                  <a:pt x="3062783" y="2200732"/>
                </a:lnTo>
                <a:lnTo>
                  <a:pt x="3062783" y="2229536"/>
                </a:lnTo>
                <a:lnTo>
                  <a:pt x="3091930" y="2229536"/>
                </a:lnTo>
                <a:lnTo>
                  <a:pt x="3091930" y="2258682"/>
                </a:lnTo>
                <a:lnTo>
                  <a:pt x="3120733" y="2258682"/>
                </a:lnTo>
                <a:close/>
                <a:moveTo>
                  <a:pt x="3230118" y="1626375"/>
                </a:moveTo>
                <a:lnTo>
                  <a:pt x="3230118" y="1653121"/>
                </a:lnTo>
                <a:lnTo>
                  <a:pt x="3203372" y="1653121"/>
                </a:lnTo>
                <a:lnTo>
                  <a:pt x="3203372" y="1679867"/>
                </a:lnTo>
                <a:lnTo>
                  <a:pt x="3230118" y="1679867"/>
                </a:lnTo>
                <a:lnTo>
                  <a:pt x="3230118" y="1706613"/>
                </a:lnTo>
                <a:lnTo>
                  <a:pt x="3256864" y="1706613"/>
                </a:lnTo>
                <a:lnTo>
                  <a:pt x="3256864" y="1679867"/>
                </a:lnTo>
                <a:lnTo>
                  <a:pt x="3283610" y="1679867"/>
                </a:lnTo>
                <a:lnTo>
                  <a:pt x="3283610" y="1653121"/>
                </a:lnTo>
                <a:lnTo>
                  <a:pt x="3256864" y="1653121"/>
                </a:lnTo>
                <a:lnTo>
                  <a:pt x="3256864" y="1626375"/>
                </a:lnTo>
                <a:lnTo>
                  <a:pt x="3230118" y="1626375"/>
                </a:lnTo>
                <a:close/>
                <a:moveTo>
                  <a:pt x="2025167" y="2812123"/>
                </a:moveTo>
                <a:lnTo>
                  <a:pt x="2025167" y="2779890"/>
                </a:lnTo>
                <a:lnTo>
                  <a:pt x="2057400" y="2779890"/>
                </a:lnTo>
                <a:lnTo>
                  <a:pt x="2057400" y="2747658"/>
                </a:lnTo>
                <a:lnTo>
                  <a:pt x="2025167" y="2747658"/>
                </a:lnTo>
                <a:lnTo>
                  <a:pt x="2025167" y="2715425"/>
                </a:lnTo>
                <a:lnTo>
                  <a:pt x="1992935" y="2715425"/>
                </a:lnTo>
                <a:lnTo>
                  <a:pt x="1992935" y="2747658"/>
                </a:lnTo>
                <a:lnTo>
                  <a:pt x="1960702" y="2747658"/>
                </a:lnTo>
                <a:lnTo>
                  <a:pt x="1960702" y="2779890"/>
                </a:lnTo>
                <a:lnTo>
                  <a:pt x="1992935" y="2779890"/>
                </a:lnTo>
                <a:lnTo>
                  <a:pt x="1992935" y="2812123"/>
                </a:lnTo>
                <a:lnTo>
                  <a:pt x="2025167" y="2812123"/>
                </a:lnTo>
                <a:close/>
                <a:moveTo>
                  <a:pt x="2779547" y="2400643"/>
                </a:moveTo>
                <a:lnTo>
                  <a:pt x="2779547" y="2368410"/>
                </a:lnTo>
                <a:lnTo>
                  <a:pt x="2811780" y="2368410"/>
                </a:lnTo>
                <a:lnTo>
                  <a:pt x="2811780" y="2336178"/>
                </a:lnTo>
                <a:lnTo>
                  <a:pt x="2779547" y="2336178"/>
                </a:lnTo>
                <a:lnTo>
                  <a:pt x="2779547" y="2303945"/>
                </a:lnTo>
                <a:lnTo>
                  <a:pt x="2747315" y="2303945"/>
                </a:lnTo>
                <a:lnTo>
                  <a:pt x="2747315" y="2336178"/>
                </a:lnTo>
                <a:lnTo>
                  <a:pt x="2715082" y="2336178"/>
                </a:lnTo>
                <a:lnTo>
                  <a:pt x="2715082" y="2368410"/>
                </a:lnTo>
                <a:lnTo>
                  <a:pt x="2747315" y="2368410"/>
                </a:lnTo>
                <a:lnTo>
                  <a:pt x="2747315" y="2400643"/>
                </a:lnTo>
                <a:lnTo>
                  <a:pt x="2779547" y="2400643"/>
                </a:lnTo>
                <a:close/>
                <a:moveTo>
                  <a:pt x="2916365" y="2399271"/>
                </a:moveTo>
                <a:lnTo>
                  <a:pt x="2916365" y="2368067"/>
                </a:lnTo>
                <a:lnTo>
                  <a:pt x="2947568" y="2368067"/>
                </a:lnTo>
                <a:lnTo>
                  <a:pt x="2947568" y="2336521"/>
                </a:lnTo>
                <a:lnTo>
                  <a:pt x="2916365" y="2336521"/>
                </a:lnTo>
                <a:lnTo>
                  <a:pt x="2916365" y="2305317"/>
                </a:lnTo>
                <a:lnTo>
                  <a:pt x="2884818" y="2305317"/>
                </a:lnTo>
                <a:lnTo>
                  <a:pt x="2884818" y="2336521"/>
                </a:lnTo>
                <a:lnTo>
                  <a:pt x="2853614" y="2336521"/>
                </a:lnTo>
                <a:lnTo>
                  <a:pt x="2853614" y="2368067"/>
                </a:lnTo>
                <a:lnTo>
                  <a:pt x="2884818" y="2368067"/>
                </a:lnTo>
                <a:lnTo>
                  <a:pt x="2884818" y="2399271"/>
                </a:lnTo>
                <a:lnTo>
                  <a:pt x="2916365" y="2399271"/>
                </a:lnTo>
                <a:close/>
                <a:moveTo>
                  <a:pt x="2984602" y="2261768"/>
                </a:moveTo>
                <a:lnTo>
                  <a:pt x="2984602" y="2230565"/>
                </a:lnTo>
                <a:lnTo>
                  <a:pt x="3015806" y="2230565"/>
                </a:lnTo>
                <a:lnTo>
                  <a:pt x="3015806" y="2199704"/>
                </a:lnTo>
                <a:lnTo>
                  <a:pt x="2984602" y="2199704"/>
                </a:lnTo>
                <a:lnTo>
                  <a:pt x="2984602" y="2168500"/>
                </a:lnTo>
                <a:lnTo>
                  <a:pt x="2953741" y="2168500"/>
                </a:lnTo>
                <a:lnTo>
                  <a:pt x="2953741" y="2199704"/>
                </a:lnTo>
                <a:lnTo>
                  <a:pt x="2922537" y="2199704"/>
                </a:lnTo>
                <a:lnTo>
                  <a:pt x="2922537" y="2230565"/>
                </a:lnTo>
                <a:lnTo>
                  <a:pt x="2953741" y="2230565"/>
                </a:lnTo>
                <a:lnTo>
                  <a:pt x="2953741" y="2261768"/>
                </a:lnTo>
                <a:lnTo>
                  <a:pt x="2984602" y="2261768"/>
                </a:lnTo>
                <a:close/>
                <a:moveTo>
                  <a:pt x="3052496" y="2396871"/>
                </a:moveTo>
                <a:lnTo>
                  <a:pt x="3052496" y="2367039"/>
                </a:lnTo>
                <a:lnTo>
                  <a:pt x="3082328" y="2367039"/>
                </a:lnTo>
                <a:lnTo>
                  <a:pt x="3082328" y="2337549"/>
                </a:lnTo>
                <a:lnTo>
                  <a:pt x="3052496" y="2337549"/>
                </a:lnTo>
                <a:lnTo>
                  <a:pt x="3052496" y="2307717"/>
                </a:lnTo>
                <a:lnTo>
                  <a:pt x="3023006" y="2307717"/>
                </a:lnTo>
                <a:lnTo>
                  <a:pt x="3023006" y="2337549"/>
                </a:lnTo>
                <a:lnTo>
                  <a:pt x="2993174" y="2337549"/>
                </a:lnTo>
                <a:lnTo>
                  <a:pt x="2993174" y="2367039"/>
                </a:lnTo>
                <a:lnTo>
                  <a:pt x="3023006" y="2367039"/>
                </a:lnTo>
                <a:lnTo>
                  <a:pt x="3023006" y="2396871"/>
                </a:lnTo>
                <a:lnTo>
                  <a:pt x="3052496" y="2396871"/>
                </a:lnTo>
                <a:close/>
                <a:moveTo>
                  <a:pt x="1855775" y="1343825"/>
                </a:moveTo>
                <a:lnTo>
                  <a:pt x="1855775" y="1376058"/>
                </a:lnTo>
                <a:lnTo>
                  <a:pt x="1823542" y="1376058"/>
                </a:lnTo>
                <a:lnTo>
                  <a:pt x="1823542" y="1408290"/>
                </a:lnTo>
                <a:lnTo>
                  <a:pt x="1855775" y="1408290"/>
                </a:lnTo>
                <a:lnTo>
                  <a:pt x="1855775" y="1440523"/>
                </a:lnTo>
                <a:lnTo>
                  <a:pt x="1888007" y="1440523"/>
                </a:lnTo>
                <a:lnTo>
                  <a:pt x="1888007" y="1408290"/>
                </a:lnTo>
                <a:lnTo>
                  <a:pt x="1920240" y="1408290"/>
                </a:lnTo>
                <a:lnTo>
                  <a:pt x="1920240" y="1376058"/>
                </a:lnTo>
                <a:lnTo>
                  <a:pt x="1888007" y="1376058"/>
                </a:lnTo>
                <a:lnTo>
                  <a:pt x="1888007" y="1343825"/>
                </a:lnTo>
                <a:lnTo>
                  <a:pt x="1855775" y="1343825"/>
                </a:lnTo>
                <a:close/>
                <a:moveTo>
                  <a:pt x="1238555" y="1480985"/>
                </a:moveTo>
                <a:lnTo>
                  <a:pt x="1238555" y="1513218"/>
                </a:lnTo>
                <a:lnTo>
                  <a:pt x="1206322" y="1513218"/>
                </a:lnTo>
                <a:lnTo>
                  <a:pt x="1206322" y="1545450"/>
                </a:lnTo>
                <a:lnTo>
                  <a:pt x="1238555" y="1545450"/>
                </a:lnTo>
                <a:lnTo>
                  <a:pt x="1238555" y="1577683"/>
                </a:lnTo>
                <a:lnTo>
                  <a:pt x="1270787" y="1577683"/>
                </a:lnTo>
                <a:lnTo>
                  <a:pt x="1270787" y="1545450"/>
                </a:lnTo>
                <a:lnTo>
                  <a:pt x="1303020" y="1545450"/>
                </a:lnTo>
                <a:lnTo>
                  <a:pt x="1303020" y="1513218"/>
                </a:lnTo>
                <a:lnTo>
                  <a:pt x="1270787" y="1513218"/>
                </a:lnTo>
                <a:lnTo>
                  <a:pt x="1270787" y="1480985"/>
                </a:lnTo>
                <a:lnTo>
                  <a:pt x="1238555" y="1480985"/>
                </a:lnTo>
                <a:close/>
                <a:moveTo>
                  <a:pt x="1307135" y="1618145"/>
                </a:moveTo>
                <a:lnTo>
                  <a:pt x="1307135" y="1650378"/>
                </a:lnTo>
                <a:lnTo>
                  <a:pt x="1274902" y="1650378"/>
                </a:lnTo>
                <a:lnTo>
                  <a:pt x="1274902" y="1682610"/>
                </a:lnTo>
                <a:lnTo>
                  <a:pt x="1307135" y="1682610"/>
                </a:lnTo>
                <a:lnTo>
                  <a:pt x="1307135" y="1714843"/>
                </a:lnTo>
                <a:lnTo>
                  <a:pt x="1339367" y="1714843"/>
                </a:lnTo>
                <a:lnTo>
                  <a:pt x="1339367" y="1682610"/>
                </a:lnTo>
                <a:lnTo>
                  <a:pt x="1371600" y="1682610"/>
                </a:lnTo>
                <a:lnTo>
                  <a:pt x="1371600" y="1650378"/>
                </a:lnTo>
                <a:lnTo>
                  <a:pt x="1339367" y="1650378"/>
                </a:lnTo>
                <a:lnTo>
                  <a:pt x="1339367" y="1618145"/>
                </a:lnTo>
                <a:lnTo>
                  <a:pt x="1307135" y="1618145"/>
                </a:lnTo>
                <a:close/>
                <a:moveTo>
                  <a:pt x="1032815" y="1618145"/>
                </a:moveTo>
                <a:lnTo>
                  <a:pt x="1032815" y="1650378"/>
                </a:lnTo>
                <a:lnTo>
                  <a:pt x="1000582" y="1650378"/>
                </a:lnTo>
                <a:lnTo>
                  <a:pt x="1000582" y="1682610"/>
                </a:lnTo>
                <a:lnTo>
                  <a:pt x="1032815" y="1682610"/>
                </a:lnTo>
                <a:lnTo>
                  <a:pt x="1032815" y="1714843"/>
                </a:lnTo>
                <a:lnTo>
                  <a:pt x="1065047" y="1714843"/>
                </a:lnTo>
                <a:lnTo>
                  <a:pt x="1065047" y="1682610"/>
                </a:lnTo>
                <a:lnTo>
                  <a:pt x="1097280" y="1682610"/>
                </a:lnTo>
                <a:lnTo>
                  <a:pt x="1097280" y="1650378"/>
                </a:lnTo>
                <a:lnTo>
                  <a:pt x="1065047" y="1650378"/>
                </a:lnTo>
                <a:lnTo>
                  <a:pt x="1065047" y="1618145"/>
                </a:lnTo>
                <a:lnTo>
                  <a:pt x="1032815" y="1618145"/>
                </a:lnTo>
                <a:close/>
                <a:moveTo>
                  <a:pt x="1169975" y="1618145"/>
                </a:moveTo>
                <a:lnTo>
                  <a:pt x="1169975" y="1650378"/>
                </a:lnTo>
                <a:lnTo>
                  <a:pt x="1137742" y="1650378"/>
                </a:lnTo>
                <a:lnTo>
                  <a:pt x="1137742" y="1682610"/>
                </a:lnTo>
                <a:lnTo>
                  <a:pt x="1169975" y="1682610"/>
                </a:lnTo>
                <a:lnTo>
                  <a:pt x="1169975" y="1714843"/>
                </a:lnTo>
                <a:lnTo>
                  <a:pt x="1202207" y="1714843"/>
                </a:lnTo>
                <a:lnTo>
                  <a:pt x="1202207" y="1682610"/>
                </a:lnTo>
                <a:lnTo>
                  <a:pt x="1234440" y="1682610"/>
                </a:lnTo>
                <a:lnTo>
                  <a:pt x="1234440" y="1650378"/>
                </a:lnTo>
                <a:lnTo>
                  <a:pt x="1202207" y="1650378"/>
                </a:lnTo>
                <a:lnTo>
                  <a:pt x="1202207" y="1618145"/>
                </a:lnTo>
                <a:lnTo>
                  <a:pt x="1169975" y="1618145"/>
                </a:lnTo>
                <a:close/>
                <a:moveTo>
                  <a:pt x="1375715" y="1480985"/>
                </a:moveTo>
                <a:lnTo>
                  <a:pt x="1375715" y="1513218"/>
                </a:lnTo>
                <a:lnTo>
                  <a:pt x="1343482" y="1513218"/>
                </a:lnTo>
                <a:lnTo>
                  <a:pt x="1343482" y="1545450"/>
                </a:lnTo>
                <a:lnTo>
                  <a:pt x="1375715" y="1545450"/>
                </a:lnTo>
                <a:lnTo>
                  <a:pt x="1375715" y="1577683"/>
                </a:lnTo>
                <a:lnTo>
                  <a:pt x="1407947" y="1577683"/>
                </a:lnTo>
                <a:lnTo>
                  <a:pt x="1407947" y="1545450"/>
                </a:lnTo>
                <a:lnTo>
                  <a:pt x="1440180" y="1545450"/>
                </a:lnTo>
                <a:lnTo>
                  <a:pt x="1440180" y="1513218"/>
                </a:lnTo>
                <a:lnTo>
                  <a:pt x="1407947" y="1513218"/>
                </a:lnTo>
                <a:lnTo>
                  <a:pt x="1407947" y="1480985"/>
                </a:lnTo>
                <a:lnTo>
                  <a:pt x="1375715" y="1480985"/>
                </a:lnTo>
                <a:close/>
                <a:moveTo>
                  <a:pt x="1101395" y="1755305"/>
                </a:moveTo>
                <a:lnTo>
                  <a:pt x="1101395" y="1787538"/>
                </a:lnTo>
                <a:lnTo>
                  <a:pt x="1069162" y="1787538"/>
                </a:lnTo>
                <a:lnTo>
                  <a:pt x="1069162" y="1819770"/>
                </a:lnTo>
                <a:lnTo>
                  <a:pt x="1101395" y="1819770"/>
                </a:lnTo>
                <a:lnTo>
                  <a:pt x="1101395" y="1852003"/>
                </a:lnTo>
                <a:lnTo>
                  <a:pt x="1133627" y="1852003"/>
                </a:lnTo>
                <a:lnTo>
                  <a:pt x="1133627" y="1819770"/>
                </a:lnTo>
                <a:lnTo>
                  <a:pt x="1165860" y="1819770"/>
                </a:lnTo>
                <a:lnTo>
                  <a:pt x="1165860" y="1787538"/>
                </a:lnTo>
                <a:lnTo>
                  <a:pt x="1133627" y="1787538"/>
                </a:lnTo>
                <a:lnTo>
                  <a:pt x="1133627" y="1755305"/>
                </a:lnTo>
                <a:lnTo>
                  <a:pt x="1101395" y="1755305"/>
                </a:lnTo>
                <a:close/>
                <a:moveTo>
                  <a:pt x="1444295" y="1343825"/>
                </a:moveTo>
                <a:lnTo>
                  <a:pt x="1444295" y="1376058"/>
                </a:lnTo>
                <a:lnTo>
                  <a:pt x="1412062" y="1376058"/>
                </a:lnTo>
                <a:lnTo>
                  <a:pt x="1412062" y="1408290"/>
                </a:lnTo>
                <a:lnTo>
                  <a:pt x="1444295" y="1408290"/>
                </a:lnTo>
                <a:lnTo>
                  <a:pt x="1444295" y="1440523"/>
                </a:lnTo>
                <a:lnTo>
                  <a:pt x="1476527" y="1440523"/>
                </a:lnTo>
                <a:lnTo>
                  <a:pt x="1476527" y="1408290"/>
                </a:lnTo>
                <a:lnTo>
                  <a:pt x="1508760" y="1408290"/>
                </a:lnTo>
                <a:lnTo>
                  <a:pt x="1508760" y="1376058"/>
                </a:lnTo>
                <a:lnTo>
                  <a:pt x="1476527" y="1376058"/>
                </a:lnTo>
                <a:lnTo>
                  <a:pt x="1476527" y="1343825"/>
                </a:lnTo>
                <a:lnTo>
                  <a:pt x="1444295" y="1343825"/>
                </a:lnTo>
                <a:close/>
                <a:moveTo>
                  <a:pt x="1650035" y="1480985"/>
                </a:moveTo>
                <a:lnTo>
                  <a:pt x="1650035" y="1513218"/>
                </a:lnTo>
                <a:lnTo>
                  <a:pt x="1617802" y="1513218"/>
                </a:lnTo>
                <a:lnTo>
                  <a:pt x="1617802" y="1545450"/>
                </a:lnTo>
                <a:lnTo>
                  <a:pt x="1650035" y="1545450"/>
                </a:lnTo>
                <a:lnTo>
                  <a:pt x="1650035" y="1577683"/>
                </a:lnTo>
                <a:lnTo>
                  <a:pt x="1682267" y="1577683"/>
                </a:lnTo>
                <a:lnTo>
                  <a:pt x="1682267" y="1545450"/>
                </a:lnTo>
                <a:lnTo>
                  <a:pt x="1714500" y="1545450"/>
                </a:lnTo>
                <a:lnTo>
                  <a:pt x="1714500" y="1513218"/>
                </a:lnTo>
                <a:lnTo>
                  <a:pt x="1682267" y="1513218"/>
                </a:lnTo>
                <a:lnTo>
                  <a:pt x="1682267" y="1480985"/>
                </a:lnTo>
                <a:lnTo>
                  <a:pt x="1650035" y="1480985"/>
                </a:lnTo>
                <a:close/>
                <a:moveTo>
                  <a:pt x="1581455" y="1343825"/>
                </a:moveTo>
                <a:lnTo>
                  <a:pt x="1581455" y="1376058"/>
                </a:lnTo>
                <a:lnTo>
                  <a:pt x="1549222" y="1376058"/>
                </a:lnTo>
                <a:lnTo>
                  <a:pt x="1549222" y="1408290"/>
                </a:lnTo>
                <a:lnTo>
                  <a:pt x="1581455" y="1408290"/>
                </a:lnTo>
                <a:lnTo>
                  <a:pt x="1581455" y="1440523"/>
                </a:lnTo>
                <a:lnTo>
                  <a:pt x="1613687" y="1440523"/>
                </a:lnTo>
                <a:lnTo>
                  <a:pt x="1613687" y="1408290"/>
                </a:lnTo>
                <a:lnTo>
                  <a:pt x="1645920" y="1408290"/>
                </a:lnTo>
                <a:lnTo>
                  <a:pt x="1645920" y="1376058"/>
                </a:lnTo>
                <a:lnTo>
                  <a:pt x="1613687" y="1376058"/>
                </a:lnTo>
                <a:lnTo>
                  <a:pt x="1613687" y="1343825"/>
                </a:lnTo>
                <a:lnTo>
                  <a:pt x="1581455" y="1343825"/>
                </a:lnTo>
                <a:close/>
                <a:moveTo>
                  <a:pt x="1512875" y="1480985"/>
                </a:moveTo>
                <a:lnTo>
                  <a:pt x="1512875" y="1513218"/>
                </a:lnTo>
                <a:lnTo>
                  <a:pt x="1480642" y="1513218"/>
                </a:lnTo>
                <a:lnTo>
                  <a:pt x="1480642" y="1545450"/>
                </a:lnTo>
                <a:lnTo>
                  <a:pt x="1512875" y="1545450"/>
                </a:lnTo>
                <a:lnTo>
                  <a:pt x="1512875" y="1577683"/>
                </a:lnTo>
                <a:lnTo>
                  <a:pt x="1545107" y="1577683"/>
                </a:lnTo>
                <a:lnTo>
                  <a:pt x="1545107" y="1545450"/>
                </a:lnTo>
                <a:lnTo>
                  <a:pt x="1577340" y="1545450"/>
                </a:lnTo>
                <a:lnTo>
                  <a:pt x="1577340" y="1513218"/>
                </a:lnTo>
                <a:lnTo>
                  <a:pt x="1545107" y="1513218"/>
                </a:lnTo>
                <a:lnTo>
                  <a:pt x="1545107" y="1480985"/>
                </a:lnTo>
                <a:lnTo>
                  <a:pt x="1512875" y="1480985"/>
                </a:lnTo>
                <a:close/>
                <a:moveTo>
                  <a:pt x="1133627" y="2126323"/>
                </a:moveTo>
                <a:lnTo>
                  <a:pt x="1133627" y="2094090"/>
                </a:lnTo>
                <a:lnTo>
                  <a:pt x="1165860" y="2094090"/>
                </a:lnTo>
                <a:lnTo>
                  <a:pt x="1165860" y="2061858"/>
                </a:lnTo>
                <a:lnTo>
                  <a:pt x="1133627" y="2061858"/>
                </a:lnTo>
                <a:lnTo>
                  <a:pt x="1133627" y="2029625"/>
                </a:lnTo>
                <a:lnTo>
                  <a:pt x="1101395" y="2029625"/>
                </a:lnTo>
                <a:lnTo>
                  <a:pt x="1101395" y="2061858"/>
                </a:lnTo>
                <a:lnTo>
                  <a:pt x="1069162" y="2061858"/>
                </a:lnTo>
                <a:lnTo>
                  <a:pt x="1069162" y="2094090"/>
                </a:lnTo>
                <a:lnTo>
                  <a:pt x="1101395" y="2094090"/>
                </a:lnTo>
                <a:lnTo>
                  <a:pt x="1101395" y="2126323"/>
                </a:lnTo>
                <a:lnTo>
                  <a:pt x="1133627" y="2126323"/>
                </a:lnTo>
                <a:close/>
                <a:moveTo>
                  <a:pt x="1202207" y="2263483"/>
                </a:moveTo>
                <a:lnTo>
                  <a:pt x="1202207" y="2231250"/>
                </a:lnTo>
                <a:lnTo>
                  <a:pt x="1234440" y="2231250"/>
                </a:lnTo>
                <a:lnTo>
                  <a:pt x="1234440" y="2199018"/>
                </a:lnTo>
                <a:lnTo>
                  <a:pt x="1202207" y="2199018"/>
                </a:lnTo>
                <a:lnTo>
                  <a:pt x="1202207" y="2166785"/>
                </a:lnTo>
                <a:lnTo>
                  <a:pt x="1169975" y="2166785"/>
                </a:lnTo>
                <a:lnTo>
                  <a:pt x="1169975" y="2199018"/>
                </a:lnTo>
                <a:lnTo>
                  <a:pt x="1137742" y="2199018"/>
                </a:lnTo>
                <a:lnTo>
                  <a:pt x="1137742" y="2231250"/>
                </a:lnTo>
                <a:lnTo>
                  <a:pt x="1169975" y="2231250"/>
                </a:lnTo>
                <a:lnTo>
                  <a:pt x="1169975" y="2263483"/>
                </a:lnTo>
                <a:lnTo>
                  <a:pt x="1202207" y="2263483"/>
                </a:lnTo>
                <a:close/>
                <a:moveTo>
                  <a:pt x="1718615" y="1343825"/>
                </a:moveTo>
                <a:lnTo>
                  <a:pt x="1718615" y="1376058"/>
                </a:lnTo>
                <a:lnTo>
                  <a:pt x="1686382" y="1376058"/>
                </a:lnTo>
                <a:lnTo>
                  <a:pt x="1686382" y="1408290"/>
                </a:lnTo>
                <a:lnTo>
                  <a:pt x="1718615" y="1408290"/>
                </a:lnTo>
                <a:lnTo>
                  <a:pt x="1718615" y="1440523"/>
                </a:lnTo>
                <a:lnTo>
                  <a:pt x="1750847" y="1440523"/>
                </a:lnTo>
                <a:lnTo>
                  <a:pt x="1750847" y="1408290"/>
                </a:lnTo>
                <a:lnTo>
                  <a:pt x="1783080" y="1408290"/>
                </a:lnTo>
                <a:lnTo>
                  <a:pt x="1783080" y="1376058"/>
                </a:lnTo>
                <a:lnTo>
                  <a:pt x="1750847" y="1376058"/>
                </a:lnTo>
                <a:lnTo>
                  <a:pt x="1750847" y="1343825"/>
                </a:lnTo>
                <a:lnTo>
                  <a:pt x="1718615" y="1343825"/>
                </a:lnTo>
                <a:close/>
                <a:moveTo>
                  <a:pt x="1270787" y="2400643"/>
                </a:moveTo>
                <a:lnTo>
                  <a:pt x="1270787" y="2368410"/>
                </a:lnTo>
                <a:lnTo>
                  <a:pt x="1303020" y="2368410"/>
                </a:lnTo>
                <a:lnTo>
                  <a:pt x="1303020" y="2336178"/>
                </a:lnTo>
                <a:lnTo>
                  <a:pt x="1270787" y="2336178"/>
                </a:lnTo>
                <a:lnTo>
                  <a:pt x="1270787" y="2303945"/>
                </a:lnTo>
                <a:lnTo>
                  <a:pt x="1238555" y="2303945"/>
                </a:lnTo>
                <a:lnTo>
                  <a:pt x="1238555" y="2336178"/>
                </a:lnTo>
                <a:lnTo>
                  <a:pt x="1206322" y="2336178"/>
                </a:lnTo>
                <a:lnTo>
                  <a:pt x="1206322" y="2368410"/>
                </a:lnTo>
                <a:lnTo>
                  <a:pt x="1238555" y="2368410"/>
                </a:lnTo>
                <a:lnTo>
                  <a:pt x="1238555" y="2400643"/>
                </a:lnTo>
                <a:lnTo>
                  <a:pt x="1270787" y="2400643"/>
                </a:lnTo>
                <a:close/>
                <a:moveTo>
                  <a:pt x="1065047" y="2263483"/>
                </a:moveTo>
                <a:lnTo>
                  <a:pt x="1065047" y="2231250"/>
                </a:lnTo>
                <a:lnTo>
                  <a:pt x="1097280" y="2231250"/>
                </a:lnTo>
                <a:lnTo>
                  <a:pt x="1097280" y="2199018"/>
                </a:lnTo>
                <a:lnTo>
                  <a:pt x="1065047" y="2199018"/>
                </a:lnTo>
                <a:lnTo>
                  <a:pt x="1065047" y="2166785"/>
                </a:lnTo>
                <a:lnTo>
                  <a:pt x="1032815" y="2166785"/>
                </a:lnTo>
                <a:lnTo>
                  <a:pt x="1032815" y="2199018"/>
                </a:lnTo>
                <a:lnTo>
                  <a:pt x="1000582" y="2199018"/>
                </a:lnTo>
                <a:lnTo>
                  <a:pt x="1000582" y="2231250"/>
                </a:lnTo>
                <a:lnTo>
                  <a:pt x="1032815" y="2231250"/>
                </a:lnTo>
                <a:lnTo>
                  <a:pt x="1032815" y="2263483"/>
                </a:lnTo>
                <a:lnTo>
                  <a:pt x="1065047" y="2263483"/>
                </a:lnTo>
                <a:close/>
                <a:moveTo>
                  <a:pt x="1339367" y="2263483"/>
                </a:moveTo>
                <a:lnTo>
                  <a:pt x="1339367" y="2231250"/>
                </a:lnTo>
                <a:lnTo>
                  <a:pt x="1371600" y="2231250"/>
                </a:lnTo>
                <a:lnTo>
                  <a:pt x="1371600" y="2199018"/>
                </a:lnTo>
                <a:lnTo>
                  <a:pt x="1339367" y="2199018"/>
                </a:lnTo>
                <a:lnTo>
                  <a:pt x="1339367" y="2166785"/>
                </a:lnTo>
                <a:lnTo>
                  <a:pt x="1307135" y="2166785"/>
                </a:lnTo>
                <a:lnTo>
                  <a:pt x="1307135" y="2199018"/>
                </a:lnTo>
                <a:lnTo>
                  <a:pt x="1274902" y="2199018"/>
                </a:lnTo>
                <a:lnTo>
                  <a:pt x="1274902" y="2231250"/>
                </a:lnTo>
                <a:lnTo>
                  <a:pt x="1307135" y="2231250"/>
                </a:lnTo>
                <a:lnTo>
                  <a:pt x="1307135" y="2263483"/>
                </a:lnTo>
                <a:lnTo>
                  <a:pt x="1339367" y="2263483"/>
                </a:lnTo>
                <a:close/>
                <a:moveTo>
                  <a:pt x="858622" y="1849603"/>
                </a:moveTo>
                <a:lnTo>
                  <a:pt x="858622" y="1819085"/>
                </a:lnTo>
                <a:lnTo>
                  <a:pt x="889140" y="1819085"/>
                </a:lnTo>
                <a:lnTo>
                  <a:pt x="889140" y="1788224"/>
                </a:lnTo>
                <a:lnTo>
                  <a:pt x="858622" y="1788224"/>
                </a:lnTo>
                <a:lnTo>
                  <a:pt x="858622" y="1757705"/>
                </a:lnTo>
                <a:lnTo>
                  <a:pt x="827761" y="1757705"/>
                </a:lnTo>
                <a:lnTo>
                  <a:pt x="827761" y="1788224"/>
                </a:lnTo>
                <a:lnTo>
                  <a:pt x="797242" y="1788224"/>
                </a:lnTo>
                <a:lnTo>
                  <a:pt x="797242" y="1819085"/>
                </a:lnTo>
                <a:lnTo>
                  <a:pt x="827761" y="1819085"/>
                </a:lnTo>
                <a:lnTo>
                  <a:pt x="827761" y="1849603"/>
                </a:lnTo>
                <a:lnTo>
                  <a:pt x="858622" y="1849603"/>
                </a:lnTo>
                <a:close/>
                <a:moveTo>
                  <a:pt x="996467" y="2126323"/>
                </a:moveTo>
                <a:lnTo>
                  <a:pt x="996467" y="2094090"/>
                </a:lnTo>
                <a:lnTo>
                  <a:pt x="1028700" y="2094090"/>
                </a:lnTo>
                <a:lnTo>
                  <a:pt x="1028700" y="2061858"/>
                </a:lnTo>
                <a:lnTo>
                  <a:pt x="996467" y="2061858"/>
                </a:lnTo>
                <a:lnTo>
                  <a:pt x="996467" y="2029625"/>
                </a:lnTo>
                <a:lnTo>
                  <a:pt x="964235" y="2029625"/>
                </a:lnTo>
                <a:lnTo>
                  <a:pt x="964235" y="2061858"/>
                </a:lnTo>
                <a:lnTo>
                  <a:pt x="932002" y="2061858"/>
                </a:lnTo>
                <a:lnTo>
                  <a:pt x="932002" y="2094090"/>
                </a:lnTo>
                <a:lnTo>
                  <a:pt x="964235" y="2094090"/>
                </a:lnTo>
                <a:lnTo>
                  <a:pt x="964235" y="2126323"/>
                </a:lnTo>
                <a:lnTo>
                  <a:pt x="996467" y="2126323"/>
                </a:lnTo>
                <a:close/>
                <a:moveTo>
                  <a:pt x="964235" y="1755648"/>
                </a:moveTo>
                <a:lnTo>
                  <a:pt x="964235" y="1787538"/>
                </a:lnTo>
                <a:lnTo>
                  <a:pt x="932345" y="1787538"/>
                </a:lnTo>
                <a:lnTo>
                  <a:pt x="932345" y="1819770"/>
                </a:lnTo>
                <a:lnTo>
                  <a:pt x="964235" y="1819770"/>
                </a:lnTo>
                <a:lnTo>
                  <a:pt x="964235" y="1851660"/>
                </a:lnTo>
                <a:lnTo>
                  <a:pt x="996467" y="1851660"/>
                </a:lnTo>
                <a:lnTo>
                  <a:pt x="996467" y="1819770"/>
                </a:lnTo>
                <a:lnTo>
                  <a:pt x="1028357" y="1819770"/>
                </a:lnTo>
                <a:lnTo>
                  <a:pt x="1028357" y="1787538"/>
                </a:lnTo>
                <a:lnTo>
                  <a:pt x="996467" y="1787538"/>
                </a:lnTo>
                <a:lnTo>
                  <a:pt x="996467" y="1755648"/>
                </a:lnTo>
                <a:lnTo>
                  <a:pt x="964235" y="1755648"/>
                </a:lnTo>
                <a:close/>
                <a:moveTo>
                  <a:pt x="927544" y="1988134"/>
                </a:moveTo>
                <a:lnTo>
                  <a:pt x="927544" y="1956587"/>
                </a:lnTo>
                <a:lnTo>
                  <a:pt x="959091" y="1956587"/>
                </a:lnTo>
                <a:lnTo>
                  <a:pt x="959091" y="1925041"/>
                </a:lnTo>
                <a:lnTo>
                  <a:pt x="927544" y="1925041"/>
                </a:lnTo>
                <a:lnTo>
                  <a:pt x="927544" y="1893494"/>
                </a:lnTo>
                <a:lnTo>
                  <a:pt x="895998" y="1893494"/>
                </a:lnTo>
                <a:lnTo>
                  <a:pt x="895998" y="1925041"/>
                </a:lnTo>
                <a:lnTo>
                  <a:pt x="864451" y="1925041"/>
                </a:lnTo>
                <a:lnTo>
                  <a:pt x="864451" y="1956587"/>
                </a:lnTo>
                <a:lnTo>
                  <a:pt x="895998" y="1956587"/>
                </a:lnTo>
                <a:lnTo>
                  <a:pt x="895998" y="1988134"/>
                </a:lnTo>
                <a:lnTo>
                  <a:pt x="927544" y="1988134"/>
                </a:lnTo>
                <a:close/>
                <a:moveTo>
                  <a:pt x="789356" y="1985391"/>
                </a:moveTo>
                <a:lnTo>
                  <a:pt x="789356" y="1955559"/>
                </a:lnTo>
                <a:lnTo>
                  <a:pt x="819188" y="1955559"/>
                </a:lnTo>
                <a:lnTo>
                  <a:pt x="819188" y="1926069"/>
                </a:lnTo>
                <a:lnTo>
                  <a:pt x="789356" y="1926069"/>
                </a:lnTo>
                <a:lnTo>
                  <a:pt x="789356" y="1896237"/>
                </a:lnTo>
                <a:lnTo>
                  <a:pt x="759866" y="1896237"/>
                </a:lnTo>
                <a:lnTo>
                  <a:pt x="759866" y="1926069"/>
                </a:lnTo>
                <a:lnTo>
                  <a:pt x="730034" y="1926069"/>
                </a:lnTo>
                <a:lnTo>
                  <a:pt x="730034" y="1955559"/>
                </a:lnTo>
                <a:lnTo>
                  <a:pt x="759866" y="1955559"/>
                </a:lnTo>
                <a:lnTo>
                  <a:pt x="759866" y="1985391"/>
                </a:lnTo>
                <a:lnTo>
                  <a:pt x="789356" y="1985391"/>
                </a:lnTo>
                <a:close/>
                <a:moveTo>
                  <a:pt x="2747315" y="1755305"/>
                </a:moveTo>
                <a:lnTo>
                  <a:pt x="2747315" y="1787538"/>
                </a:lnTo>
                <a:lnTo>
                  <a:pt x="2715082" y="1787538"/>
                </a:lnTo>
                <a:lnTo>
                  <a:pt x="2715082" y="1819770"/>
                </a:lnTo>
                <a:lnTo>
                  <a:pt x="2747315" y="1819770"/>
                </a:lnTo>
                <a:lnTo>
                  <a:pt x="2747315" y="1852003"/>
                </a:lnTo>
                <a:lnTo>
                  <a:pt x="2779547" y="1852003"/>
                </a:lnTo>
                <a:lnTo>
                  <a:pt x="2779547" y="1819770"/>
                </a:lnTo>
                <a:lnTo>
                  <a:pt x="2811780" y="1819770"/>
                </a:lnTo>
                <a:lnTo>
                  <a:pt x="2811780" y="1787538"/>
                </a:lnTo>
                <a:lnTo>
                  <a:pt x="2779547" y="1787538"/>
                </a:lnTo>
                <a:lnTo>
                  <a:pt x="2779547" y="1755305"/>
                </a:lnTo>
                <a:lnTo>
                  <a:pt x="2747315" y="1755305"/>
                </a:lnTo>
                <a:close/>
                <a:moveTo>
                  <a:pt x="2815895" y="1618145"/>
                </a:moveTo>
                <a:lnTo>
                  <a:pt x="2815895" y="1650378"/>
                </a:lnTo>
                <a:lnTo>
                  <a:pt x="2783662" y="1650378"/>
                </a:lnTo>
                <a:lnTo>
                  <a:pt x="2783662" y="1682610"/>
                </a:lnTo>
                <a:lnTo>
                  <a:pt x="2815895" y="1682610"/>
                </a:lnTo>
                <a:lnTo>
                  <a:pt x="2815895" y="1714843"/>
                </a:lnTo>
                <a:lnTo>
                  <a:pt x="2848127" y="1714843"/>
                </a:lnTo>
                <a:lnTo>
                  <a:pt x="2848127" y="1682610"/>
                </a:lnTo>
                <a:lnTo>
                  <a:pt x="2880360" y="1682610"/>
                </a:lnTo>
                <a:lnTo>
                  <a:pt x="2880360" y="1650378"/>
                </a:lnTo>
                <a:lnTo>
                  <a:pt x="2848127" y="1650378"/>
                </a:lnTo>
                <a:lnTo>
                  <a:pt x="2848127" y="1618145"/>
                </a:lnTo>
                <a:lnTo>
                  <a:pt x="2815895" y="1618145"/>
                </a:lnTo>
                <a:close/>
                <a:moveTo>
                  <a:pt x="2472995" y="1480985"/>
                </a:moveTo>
                <a:lnTo>
                  <a:pt x="2472995" y="1513218"/>
                </a:lnTo>
                <a:lnTo>
                  <a:pt x="2440762" y="1513218"/>
                </a:lnTo>
                <a:lnTo>
                  <a:pt x="2440762" y="1545450"/>
                </a:lnTo>
                <a:lnTo>
                  <a:pt x="2472995" y="1545450"/>
                </a:lnTo>
                <a:lnTo>
                  <a:pt x="2472995" y="1577683"/>
                </a:lnTo>
                <a:lnTo>
                  <a:pt x="2505227" y="1577683"/>
                </a:lnTo>
                <a:lnTo>
                  <a:pt x="2505227" y="1545450"/>
                </a:lnTo>
                <a:lnTo>
                  <a:pt x="2537460" y="1545450"/>
                </a:lnTo>
                <a:lnTo>
                  <a:pt x="2537460" y="1513218"/>
                </a:lnTo>
                <a:lnTo>
                  <a:pt x="2505227" y="1513218"/>
                </a:lnTo>
                <a:lnTo>
                  <a:pt x="2505227" y="1480985"/>
                </a:lnTo>
                <a:lnTo>
                  <a:pt x="2472995" y="1480985"/>
                </a:lnTo>
                <a:close/>
                <a:moveTo>
                  <a:pt x="2610155" y="1480985"/>
                </a:moveTo>
                <a:lnTo>
                  <a:pt x="2610155" y="1513218"/>
                </a:lnTo>
                <a:lnTo>
                  <a:pt x="2577922" y="1513218"/>
                </a:lnTo>
                <a:lnTo>
                  <a:pt x="2577922" y="1545450"/>
                </a:lnTo>
                <a:lnTo>
                  <a:pt x="2610155" y="1545450"/>
                </a:lnTo>
                <a:lnTo>
                  <a:pt x="2610155" y="1577683"/>
                </a:lnTo>
                <a:lnTo>
                  <a:pt x="2642387" y="1577683"/>
                </a:lnTo>
                <a:lnTo>
                  <a:pt x="2642387" y="1545450"/>
                </a:lnTo>
                <a:lnTo>
                  <a:pt x="2674620" y="1545450"/>
                </a:lnTo>
                <a:lnTo>
                  <a:pt x="2674620" y="1513218"/>
                </a:lnTo>
                <a:lnTo>
                  <a:pt x="2642387" y="1513218"/>
                </a:lnTo>
                <a:lnTo>
                  <a:pt x="2642387" y="1480985"/>
                </a:lnTo>
                <a:lnTo>
                  <a:pt x="2610155" y="1480985"/>
                </a:lnTo>
                <a:close/>
                <a:moveTo>
                  <a:pt x="1787195" y="1480985"/>
                </a:moveTo>
                <a:lnTo>
                  <a:pt x="1787195" y="1513218"/>
                </a:lnTo>
                <a:lnTo>
                  <a:pt x="1754962" y="1513218"/>
                </a:lnTo>
                <a:lnTo>
                  <a:pt x="1754962" y="1545450"/>
                </a:lnTo>
                <a:lnTo>
                  <a:pt x="1787195" y="1545450"/>
                </a:lnTo>
                <a:lnTo>
                  <a:pt x="1787195" y="1577683"/>
                </a:lnTo>
                <a:lnTo>
                  <a:pt x="1819427" y="1577683"/>
                </a:lnTo>
                <a:lnTo>
                  <a:pt x="1819427" y="1545450"/>
                </a:lnTo>
                <a:lnTo>
                  <a:pt x="1851660" y="1545450"/>
                </a:lnTo>
                <a:lnTo>
                  <a:pt x="1851660" y="1513218"/>
                </a:lnTo>
                <a:lnTo>
                  <a:pt x="1819427" y="1513218"/>
                </a:lnTo>
                <a:lnTo>
                  <a:pt x="1819427" y="1480985"/>
                </a:lnTo>
                <a:lnTo>
                  <a:pt x="1787195" y="1480985"/>
                </a:lnTo>
                <a:close/>
                <a:moveTo>
                  <a:pt x="2198675" y="1206665"/>
                </a:moveTo>
                <a:lnTo>
                  <a:pt x="2198675" y="1238898"/>
                </a:lnTo>
                <a:lnTo>
                  <a:pt x="2166442" y="1238898"/>
                </a:lnTo>
                <a:lnTo>
                  <a:pt x="2166442" y="1271130"/>
                </a:lnTo>
                <a:lnTo>
                  <a:pt x="2198675" y="1271130"/>
                </a:lnTo>
                <a:lnTo>
                  <a:pt x="2198675" y="1303363"/>
                </a:lnTo>
                <a:lnTo>
                  <a:pt x="2230907" y="1303363"/>
                </a:lnTo>
                <a:lnTo>
                  <a:pt x="2230907" y="1271130"/>
                </a:lnTo>
                <a:lnTo>
                  <a:pt x="2263140" y="1271130"/>
                </a:lnTo>
                <a:lnTo>
                  <a:pt x="2263140" y="1238898"/>
                </a:lnTo>
                <a:lnTo>
                  <a:pt x="2230907" y="1238898"/>
                </a:lnTo>
                <a:lnTo>
                  <a:pt x="2230907" y="1206665"/>
                </a:lnTo>
                <a:lnTo>
                  <a:pt x="2198675" y="1206665"/>
                </a:lnTo>
                <a:close/>
                <a:moveTo>
                  <a:pt x="2884475" y="1755305"/>
                </a:moveTo>
                <a:lnTo>
                  <a:pt x="2884475" y="1787538"/>
                </a:lnTo>
                <a:lnTo>
                  <a:pt x="2852242" y="1787538"/>
                </a:lnTo>
                <a:lnTo>
                  <a:pt x="2852242" y="1819770"/>
                </a:lnTo>
                <a:lnTo>
                  <a:pt x="2884475" y="1819770"/>
                </a:lnTo>
                <a:lnTo>
                  <a:pt x="2884475" y="1852003"/>
                </a:lnTo>
                <a:lnTo>
                  <a:pt x="2916707" y="1852003"/>
                </a:lnTo>
                <a:lnTo>
                  <a:pt x="2916707" y="1819770"/>
                </a:lnTo>
                <a:lnTo>
                  <a:pt x="2948940" y="1819770"/>
                </a:lnTo>
                <a:lnTo>
                  <a:pt x="2948940" y="1787538"/>
                </a:lnTo>
                <a:lnTo>
                  <a:pt x="2916707" y="1787538"/>
                </a:lnTo>
                <a:lnTo>
                  <a:pt x="2916707" y="1755305"/>
                </a:lnTo>
                <a:lnTo>
                  <a:pt x="2884475" y="1755305"/>
                </a:lnTo>
                <a:close/>
                <a:moveTo>
                  <a:pt x="2642387" y="2126323"/>
                </a:moveTo>
                <a:lnTo>
                  <a:pt x="2642387" y="2094090"/>
                </a:lnTo>
                <a:lnTo>
                  <a:pt x="2674620" y="2094090"/>
                </a:lnTo>
                <a:lnTo>
                  <a:pt x="2674620" y="2061858"/>
                </a:lnTo>
                <a:lnTo>
                  <a:pt x="2642387" y="2061858"/>
                </a:lnTo>
                <a:lnTo>
                  <a:pt x="2642387" y="2029625"/>
                </a:lnTo>
                <a:lnTo>
                  <a:pt x="2610155" y="2029625"/>
                </a:lnTo>
                <a:lnTo>
                  <a:pt x="2610155" y="2061858"/>
                </a:lnTo>
                <a:lnTo>
                  <a:pt x="2577922" y="2061858"/>
                </a:lnTo>
                <a:lnTo>
                  <a:pt x="2577922" y="2094090"/>
                </a:lnTo>
                <a:lnTo>
                  <a:pt x="2610155" y="2094090"/>
                </a:lnTo>
                <a:lnTo>
                  <a:pt x="2610155" y="2126323"/>
                </a:lnTo>
                <a:lnTo>
                  <a:pt x="2642387" y="2126323"/>
                </a:lnTo>
                <a:close/>
                <a:moveTo>
                  <a:pt x="2710967" y="1989163"/>
                </a:moveTo>
                <a:lnTo>
                  <a:pt x="2710967" y="1956930"/>
                </a:lnTo>
                <a:lnTo>
                  <a:pt x="2743200" y="1956930"/>
                </a:lnTo>
                <a:lnTo>
                  <a:pt x="2743200" y="1924698"/>
                </a:lnTo>
                <a:lnTo>
                  <a:pt x="2710967" y="1924698"/>
                </a:lnTo>
                <a:lnTo>
                  <a:pt x="2710967" y="1892465"/>
                </a:lnTo>
                <a:lnTo>
                  <a:pt x="2678735" y="1892465"/>
                </a:lnTo>
                <a:lnTo>
                  <a:pt x="2678735" y="1924698"/>
                </a:lnTo>
                <a:lnTo>
                  <a:pt x="2646502" y="1924698"/>
                </a:lnTo>
                <a:lnTo>
                  <a:pt x="2646502" y="1956930"/>
                </a:lnTo>
                <a:lnTo>
                  <a:pt x="2678735" y="1956930"/>
                </a:lnTo>
                <a:lnTo>
                  <a:pt x="2678735" y="1989163"/>
                </a:lnTo>
                <a:lnTo>
                  <a:pt x="2710967" y="1989163"/>
                </a:lnTo>
                <a:close/>
                <a:moveTo>
                  <a:pt x="2848127" y="1989163"/>
                </a:moveTo>
                <a:lnTo>
                  <a:pt x="2848127" y="1956930"/>
                </a:lnTo>
                <a:lnTo>
                  <a:pt x="2880360" y="1956930"/>
                </a:lnTo>
                <a:lnTo>
                  <a:pt x="2880360" y="1924698"/>
                </a:lnTo>
                <a:lnTo>
                  <a:pt x="2848127" y="1924698"/>
                </a:lnTo>
                <a:lnTo>
                  <a:pt x="2848127" y="1892465"/>
                </a:lnTo>
                <a:lnTo>
                  <a:pt x="2815895" y="1892465"/>
                </a:lnTo>
                <a:lnTo>
                  <a:pt x="2815895" y="1924698"/>
                </a:lnTo>
                <a:lnTo>
                  <a:pt x="2783662" y="1924698"/>
                </a:lnTo>
                <a:lnTo>
                  <a:pt x="2783662" y="1956930"/>
                </a:lnTo>
                <a:lnTo>
                  <a:pt x="2815895" y="1956930"/>
                </a:lnTo>
                <a:lnTo>
                  <a:pt x="2815895" y="1989163"/>
                </a:lnTo>
                <a:lnTo>
                  <a:pt x="2848127" y="1989163"/>
                </a:lnTo>
                <a:close/>
                <a:moveTo>
                  <a:pt x="2541575" y="1618145"/>
                </a:moveTo>
                <a:lnTo>
                  <a:pt x="2541575" y="1650378"/>
                </a:lnTo>
                <a:lnTo>
                  <a:pt x="2509342" y="1650378"/>
                </a:lnTo>
                <a:lnTo>
                  <a:pt x="2509342" y="1682610"/>
                </a:lnTo>
                <a:lnTo>
                  <a:pt x="2541575" y="1682610"/>
                </a:lnTo>
                <a:lnTo>
                  <a:pt x="2541575" y="1714843"/>
                </a:lnTo>
                <a:lnTo>
                  <a:pt x="2573807" y="1714843"/>
                </a:lnTo>
                <a:lnTo>
                  <a:pt x="2573807" y="1682610"/>
                </a:lnTo>
                <a:lnTo>
                  <a:pt x="2606040" y="1682610"/>
                </a:lnTo>
                <a:lnTo>
                  <a:pt x="2606040" y="1650378"/>
                </a:lnTo>
                <a:lnTo>
                  <a:pt x="2573807" y="1650378"/>
                </a:lnTo>
                <a:lnTo>
                  <a:pt x="2573807" y="1618145"/>
                </a:lnTo>
                <a:lnTo>
                  <a:pt x="2541575" y="1618145"/>
                </a:lnTo>
                <a:close/>
                <a:moveTo>
                  <a:pt x="1924355" y="1480985"/>
                </a:moveTo>
                <a:lnTo>
                  <a:pt x="1924355" y="1513218"/>
                </a:lnTo>
                <a:lnTo>
                  <a:pt x="1892122" y="1513218"/>
                </a:lnTo>
                <a:lnTo>
                  <a:pt x="1892122" y="1545450"/>
                </a:lnTo>
                <a:lnTo>
                  <a:pt x="1924355" y="1545450"/>
                </a:lnTo>
                <a:lnTo>
                  <a:pt x="1924355" y="1577683"/>
                </a:lnTo>
                <a:lnTo>
                  <a:pt x="1956587" y="1577683"/>
                </a:lnTo>
                <a:lnTo>
                  <a:pt x="1956587" y="1545450"/>
                </a:lnTo>
                <a:lnTo>
                  <a:pt x="1988820" y="1545450"/>
                </a:lnTo>
                <a:lnTo>
                  <a:pt x="1988820" y="1513218"/>
                </a:lnTo>
                <a:lnTo>
                  <a:pt x="1956587" y="1513218"/>
                </a:lnTo>
                <a:lnTo>
                  <a:pt x="1956587" y="1480985"/>
                </a:lnTo>
                <a:lnTo>
                  <a:pt x="1924355" y="1480985"/>
                </a:lnTo>
                <a:close/>
                <a:moveTo>
                  <a:pt x="1992935" y="1343825"/>
                </a:moveTo>
                <a:lnTo>
                  <a:pt x="1992935" y="1376058"/>
                </a:lnTo>
                <a:lnTo>
                  <a:pt x="1960702" y="1376058"/>
                </a:lnTo>
                <a:lnTo>
                  <a:pt x="1960702" y="1408290"/>
                </a:lnTo>
                <a:lnTo>
                  <a:pt x="1992935" y="1408290"/>
                </a:lnTo>
                <a:lnTo>
                  <a:pt x="1992935" y="1440523"/>
                </a:lnTo>
                <a:lnTo>
                  <a:pt x="2025167" y="1440523"/>
                </a:lnTo>
                <a:lnTo>
                  <a:pt x="2025167" y="1408290"/>
                </a:lnTo>
                <a:lnTo>
                  <a:pt x="2057400" y="1408290"/>
                </a:lnTo>
                <a:lnTo>
                  <a:pt x="2057400" y="1376058"/>
                </a:lnTo>
                <a:lnTo>
                  <a:pt x="2025167" y="1376058"/>
                </a:lnTo>
                <a:lnTo>
                  <a:pt x="2025167" y="1343825"/>
                </a:lnTo>
                <a:lnTo>
                  <a:pt x="1992935" y="1343825"/>
                </a:lnTo>
                <a:close/>
                <a:moveTo>
                  <a:pt x="2061515" y="1480985"/>
                </a:moveTo>
                <a:lnTo>
                  <a:pt x="2061515" y="1513218"/>
                </a:lnTo>
                <a:lnTo>
                  <a:pt x="2029282" y="1513218"/>
                </a:lnTo>
                <a:lnTo>
                  <a:pt x="2029282" y="1545450"/>
                </a:lnTo>
                <a:lnTo>
                  <a:pt x="2061515" y="1545450"/>
                </a:lnTo>
                <a:lnTo>
                  <a:pt x="2061515" y="1577683"/>
                </a:lnTo>
                <a:lnTo>
                  <a:pt x="2093747" y="1577683"/>
                </a:lnTo>
                <a:lnTo>
                  <a:pt x="2093747" y="1545450"/>
                </a:lnTo>
                <a:lnTo>
                  <a:pt x="2125980" y="1545450"/>
                </a:lnTo>
                <a:lnTo>
                  <a:pt x="2125980" y="1513218"/>
                </a:lnTo>
                <a:lnTo>
                  <a:pt x="2093747" y="1513218"/>
                </a:lnTo>
                <a:lnTo>
                  <a:pt x="2093747" y="1480985"/>
                </a:lnTo>
                <a:lnTo>
                  <a:pt x="2061515" y="1480985"/>
                </a:lnTo>
                <a:close/>
                <a:moveTo>
                  <a:pt x="1719643" y="797928"/>
                </a:moveTo>
                <a:lnTo>
                  <a:pt x="1719643" y="828446"/>
                </a:lnTo>
                <a:lnTo>
                  <a:pt x="1689125" y="828446"/>
                </a:lnTo>
                <a:lnTo>
                  <a:pt x="1689125" y="858622"/>
                </a:lnTo>
                <a:lnTo>
                  <a:pt x="1719643" y="858622"/>
                </a:lnTo>
                <a:lnTo>
                  <a:pt x="1719643" y="889140"/>
                </a:lnTo>
                <a:lnTo>
                  <a:pt x="1749819" y="889140"/>
                </a:lnTo>
                <a:lnTo>
                  <a:pt x="1749819" y="858622"/>
                </a:lnTo>
                <a:lnTo>
                  <a:pt x="1780337" y="858622"/>
                </a:lnTo>
                <a:lnTo>
                  <a:pt x="1780337" y="828446"/>
                </a:lnTo>
                <a:lnTo>
                  <a:pt x="1749819" y="828446"/>
                </a:lnTo>
                <a:lnTo>
                  <a:pt x="1749819" y="797928"/>
                </a:lnTo>
                <a:lnTo>
                  <a:pt x="1719643" y="797928"/>
                </a:lnTo>
                <a:close/>
                <a:moveTo>
                  <a:pt x="2404415" y="1618145"/>
                </a:moveTo>
                <a:lnTo>
                  <a:pt x="2404415" y="1650378"/>
                </a:lnTo>
                <a:lnTo>
                  <a:pt x="2372182" y="1650378"/>
                </a:lnTo>
                <a:lnTo>
                  <a:pt x="2372182" y="1682610"/>
                </a:lnTo>
                <a:lnTo>
                  <a:pt x="2404415" y="1682610"/>
                </a:lnTo>
                <a:lnTo>
                  <a:pt x="2404415" y="1714843"/>
                </a:lnTo>
                <a:lnTo>
                  <a:pt x="2436647" y="1714843"/>
                </a:lnTo>
                <a:lnTo>
                  <a:pt x="2436647" y="1682610"/>
                </a:lnTo>
                <a:lnTo>
                  <a:pt x="2468880" y="1682610"/>
                </a:lnTo>
                <a:lnTo>
                  <a:pt x="2468880" y="1650378"/>
                </a:lnTo>
                <a:lnTo>
                  <a:pt x="2436647" y="1650378"/>
                </a:lnTo>
                <a:lnTo>
                  <a:pt x="2436647" y="1618145"/>
                </a:lnTo>
                <a:lnTo>
                  <a:pt x="2404415" y="1618145"/>
                </a:lnTo>
                <a:close/>
                <a:moveTo>
                  <a:pt x="2130095" y="1343825"/>
                </a:moveTo>
                <a:lnTo>
                  <a:pt x="2130095" y="1376058"/>
                </a:lnTo>
                <a:lnTo>
                  <a:pt x="2097862" y="1376058"/>
                </a:lnTo>
                <a:lnTo>
                  <a:pt x="2097862" y="1408290"/>
                </a:lnTo>
                <a:lnTo>
                  <a:pt x="2130095" y="1408290"/>
                </a:lnTo>
                <a:lnTo>
                  <a:pt x="2130095" y="1440523"/>
                </a:lnTo>
                <a:lnTo>
                  <a:pt x="2162327" y="1440523"/>
                </a:lnTo>
                <a:lnTo>
                  <a:pt x="2162327" y="1408290"/>
                </a:lnTo>
                <a:lnTo>
                  <a:pt x="2194560" y="1408290"/>
                </a:lnTo>
                <a:lnTo>
                  <a:pt x="2194560" y="1376058"/>
                </a:lnTo>
                <a:lnTo>
                  <a:pt x="2162327" y="1376058"/>
                </a:lnTo>
                <a:lnTo>
                  <a:pt x="2162327" y="1343825"/>
                </a:lnTo>
                <a:lnTo>
                  <a:pt x="2130095" y="1343825"/>
                </a:lnTo>
                <a:close/>
                <a:moveTo>
                  <a:pt x="2335835" y="1480985"/>
                </a:moveTo>
                <a:lnTo>
                  <a:pt x="2335835" y="1513218"/>
                </a:lnTo>
                <a:lnTo>
                  <a:pt x="2303602" y="1513218"/>
                </a:lnTo>
                <a:lnTo>
                  <a:pt x="2303602" y="1545450"/>
                </a:lnTo>
                <a:lnTo>
                  <a:pt x="2335835" y="1545450"/>
                </a:lnTo>
                <a:lnTo>
                  <a:pt x="2335835" y="1577683"/>
                </a:lnTo>
                <a:lnTo>
                  <a:pt x="2368067" y="1577683"/>
                </a:lnTo>
                <a:lnTo>
                  <a:pt x="2368067" y="1545450"/>
                </a:lnTo>
                <a:lnTo>
                  <a:pt x="2400300" y="1545450"/>
                </a:lnTo>
                <a:lnTo>
                  <a:pt x="2400300" y="1513218"/>
                </a:lnTo>
                <a:lnTo>
                  <a:pt x="2368067" y="1513218"/>
                </a:lnTo>
                <a:lnTo>
                  <a:pt x="2368067" y="1480985"/>
                </a:lnTo>
                <a:lnTo>
                  <a:pt x="2335835" y="1480985"/>
                </a:lnTo>
                <a:close/>
                <a:moveTo>
                  <a:pt x="2267255" y="1343825"/>
                </a:moveTo>
                <a:lnTo>
                  <a:pt x="2267255" y="1376058"/>
                </a:lnTo>
                <a:lnTo>
                  <a:pt x="2235022" y="1376058"/>
                </a:lnTo>
                <a:lnTo>
                  <a:pt x="2235022" y="1408290"/>
                </a:lnTo>
                <a:lnTo>
                  <a:pt x="2267255" y="1408290"/>
                </a:lnTo>
                <a:lnTo>
                  <a:pt x="2267255" y="1440523"/>
                </a:lnTo>
                <a:lnTo>
                  <a:pt x="2299487" y="1440523"/>
                </a:lnTo>
                <a:lnTo>
                  <a:pt x="2299487" y="1408290"/>
                </a:lnTo>
                <a:lnTo>
                  <a:pt x="2331720" y="1408290"/>
                </a:lnTo>
                <a:lnTo>
                  <a:pt x="2331720" y="1376058"/>
                </a:lnTo>
                <a:lnTo>
                  <a:pt x="2299487" y="1376058"/>
                </a:lnTo>
                <a:lnTo>
                  <a:pt x="2299487" y="1343825"/>
                </a:lnTo>
                <a:lnTo>
                  <a:pt x="2267255" y="1343825"/>
                </a:lnTo>
                <a:close/>
                <a:moveTo>
                  <a:pt x="2198675" y="1480985"/>
                </a:moveTo>
                <a:lnTo>
                  <a:pt x="2198675" y="1513218"/>
                </a:lnTo>
                <a:lnTo>
                  <a:pt x="2166442" y="1513218"/>
                </a:lnTo>
                <a:lnTo>
                  <a:pt x="2166442" y="1545450"/>
                </a:lnTo>
                <a:lnTo>
                  <a:pt x="2198675" y="1545450"/>
                </a:lnTo>
                <a:lnTo>
                  <a:pt x="2198675" y="1577683"/>
                </a:lnTo>
                <a:lnTo>
                  <a:pt x="2230907" y="1577683"/>
                </a:lnTo>
                <a:lnTo>
                  <a:pt x="2230907" y="1545450"/>
                </a:lnTo>
                <a:lnTo>
                  <a:pt x="2263140" y="1545450"/>
                </a:lnTo>
                <a:lnTo>
                  <a:pt x="2263140" y="1513218"/>
                </a:lnTo>
                <a:lnTo>
                  <a:pt x="2230907" y="1513218"/>
                </a:lnTo>
                <a:lnTo>
                  <a:pt x="2230907" y="1480985"/>
                </a:lnTo>
                <a:lnTo>
                  <a:pt x="2198675" y="1480985"/>
                </a:lnTo>
                <a:close/>
                <a:moveTo>
                  <a:pt x="2678735" y="1618145"/>
                </a:moveTo>
                <a:lnTo>
                  <a:pt x="2678735" y="1650378"/>
                </a:lnTo>
                <a:lnTo>
                  <a:pt x="2646502" y="1650378"/>
                </a:lnTo>
                <a:lnTo>
                  <a:pt x="2646502" y="1682610"/>
                </a:lnTo>
                <a:lnTo>
                  <a:pt x="2678735" y="1682610"/>
                </a:lnTo>
                <a:lnTo>
                  <a:pt x="2678735" y="1714843"/>
                </a:lnTo>
                <a:lnTo>
                  <a:pt x="2710967" y="1714843"/>
                </a:lnTo>
                <a:lnTo>
                  <a:pt x="2710967" y="1682610"/>
                </a:lnTo>
                <a:lnTo>
                  <a:pt x="2743200" y="1682610"/>
                </a:lnTo>
                <a:lnTo>
                  <a:pt x="2743200" y="1650378"/>
                </a:lnTo>
                <a:lnTo>
                  <a:pt x="2710967" y="1650378"/>
                </a:lnTo>
                <a:lnTo>
                  <a:pt x="2710967" y="1618145"/>
                </a:lnTo>
                <a:lnTo>
                  <a:pt x="2678735" y="1618145"/>
                </a:lnTo>
                <a:close/>
                <a:moveTo>
                  <a:pt x="3121076" y="1985391"/>
                </a:moveTo>
                <a:lnTo>
                  <a:pt x="3121076" y="1955559"/>
                </a:lnTo>
                <a:lnTo>
                  <a:pt x="3150908" y="1955559"/>
                </a:lnTo>
                <a:lnTo>
                  <a:pt x="3150908" y="1926069"/>
                </a:lnTo>
                <a:lnTo>
                  <a:pt x="3121076" y="1926069"/>
                </a:lnTo>
                <a:lnTo>
                  <a:pt x="3121076" y="1896237"/>
                </a:lnTo>
                <a:lnTo>
                  <a:pt x="3091586" y="1896237"/>
                </a:lnTo>
                <a:lnTo>
                  <a:pt x="3091586" y="1926069"/>
                </a:lnTo>
                <a:lnTo>
                  <a:pt x="3061754" y="1926069"/>
                </a:lnTo>
                <a:lnTo>
                  <a:pt x="3061754" y="1955559"/>
                </a:lnTo>
                <a:lnTo>
                  <a:pt x="3091586" y="1955559"/>
                </a:lnTo>
                <a:lnTo>
                  <a:pt x="3091586" y="1985391"/>
                </a:lnTo>
                <a:lnTo>
                  <a:pt x="3121076" y="1985391"/>
                </a:lnTo>
                <a:close/>
                <a:moveTo>
                  <a:pt x="3160852" y="1761134"/>
                </a:moveTo>
                <a:lnTo>
                  <a:pt x="3160852" y="1789595"/>
                </a:lnTo>
                <a:lnTo>
                  <a:pt x="3132392" y="1789595"/>
                </a:lnTo>
                <a:lnTo>
                  <a:pt x="3132392" y="1817713"/>
                </a:lnTo>
                <a:lnTo>
                  <a:pt x="3160852" y="1817713"/>
                </a:lnTo>
                <a:lnTo>
                  <a:pt x="3160852" y="1846174"/>
                </a:lnTo>
                <a:lnTo>
                  <a:pt x="3188970" y="1846174"/>
                </a:lnTo>
                <a:lnTo>
                  <a:pt x="3188970" y="1817713"/>
                </a:lnTo>
                <a:lnTo>
                  <a:pt x="3217431" y="1817713"/>
                </a:lnTo>
                <a:lnTo>
                  <a:pt x="3217431" y="1789595"/>
                </a:lnTo>
                <a:lnTo>
                  <a:pt x="3188970" y="1789595"/>
                </a:lnTo>
                <a:lnTo>
                  <a:pt x="3188970" y="1761134"/>
                </a:lnTo>
                <a:lnTo>
                  <a:pt x="3160852" y="1761134"/>
                </a:lnTo>
                <a:close/>
                <a:moveTo>
                  <a:pt x="3091586" y="1622603"/>
                </a:moveTo>
                <a:lnTo>
                  <a:pt x="3091586" y="1651749"/>
                </a:lnTo>
                <a:lnTo>
                  <a:pt x="3062440" y="1651749"/>
                </a:lnTo>
                <a:lnTo>
                  <a:pt x="3062440" y="1681239"/>
                </a:lnTo>
                <a:lnTo>
                  <a:pt x="3091586" y="1681239"/>
                </a:lnTo>
                <a:lnTo>
                  <a:pt x="3091586" y="1710385"/>
                </a:lnTo>
                <a:lnTo>
                  <a:pt x="3121076" y="1710385"/>
                </a:lnTo>
                <a:lnTo>
                  <a:pt x="3121076" y="1681239"/>
                </a:lnTo>
                <a:lnTo>
                  <a:pt x="3150223" y="1681239"/>
                </a:lnTo>
                <a:lnTo>
                  <a:pt x="3150223" y="1651749"/>
                </a:lnTo>
                <a:lnTo>
                  <a:pt x="3121076" y="1651749"/>
                </a:lnTo>
                <a:lnTo>
                  <a:pt x="3121076" y="1622603"/>
                </a:lnTo>
                <a:lnTo>
                  <a:pt x="3091586" y="1622603"/>
                </a:lnTo>
                <a:close/>
                <a:moveTo>
                  <a:pt x="3022321" y="1757705"/>
                </a:moveTo>
                <a:lnTo>
                  <a:pt x="3022321" y="1788224"/>
                </a:lnTo>
                <a:lnTo>
                  <a:pt x="2991803" y="1788224"/>
                </a:lnTo>
                <a:lnTo>
                  <a:pt x="2991803" y="1819085"/>
                </a:lnTo>
                <a:lnTo>
                  <a:pt x="3022321" y="1819085"/>
                </a:lnTo>
                <a:lnTo>
                  <a:pt x="3022321" y="1849603"/>
                </a:lnTo>
                <a:lnTo>
                  <a:pt x="3053182" y="1849603"/>
                </a:lnTo>
                <a:lnTo>
                  <a:pt x="3053182" y="1819085"/>
                </a:lnTo>
                <a:lnTo>
                  <a:pt x="3083700" y="1819085"/>
                </a:lnTo>
                <a:lnTo>
                  <a:pt x="3083700" y="1788224"/>
                </a:lnTo>
                <a:lnTo>
                  <a:pt x="3053182" y="1788224"/>
                </a:lnTo>
                <a:lnTo>
                  <a:pt x="3053182" y="1757705"/>
                </a:lnTo>
                <a:lnTo>
                  <a:pt x="3022321" y="1757705"/>
                </a:lnTo>
                <a:close/>
                <a:moveTo>
                  <a:pt x="2953741" y="1619860"/>
                </a:moveTo>
                <a:lnTo>
                  <a:pt x="2953741" y="1651064"/>
                </a:lnTo>
                <a:lnTo>
                  <a:pt x="2922537" y="1651064"/>
                </a:lnTo>
                <a:lnTo>
                  <a:pt x="2922537" y="1681925"/>
                </a:lnTo>
                <a:lnTo>
                  <a:pt x="2953741" y="1681925"/>
                </a:lnTo>
                <a:lnTo>
                  <a:pt x="2953741" y="1713128"/>
                </a:lnTo>
                <a:lnTo>
                  <a:pt x="2984602" y="1713128"/>
                </a:lnTo>
                <a:lnTo>
                  <a:pt x="2984602" y="1681925"/>
                </a:lnTo>
                <a:lnTo>
                  <a:pt x="3015806" y="1681925"/>
                </a:lnTo>
                <a:lnTo>
                  <a:pt x="3015806" y="1651064"/>
                </a:lnTo>
                <a:lnTo>
                  <a:pt x="2984602" y="1651064"/>
                </a:lnTo>
                <a:lnTo>
                  <a:pt x="2984602" y="1619860"/>
                </a:lnTo>
                <a:lnTo>
                  <a:pt x="2953741" y="1619860"/>
                </a:lnTo>
                <a:close/>
                <a:moveTo>
                  <a:pt x="2884818" y="1482357"/>
                </a:moveTo>
                <a:lnTo>
                  <a:pt x="2884818" y="1513561"/>
                </a:lnTo>
                <a:lnTo>
                  <a:pt x="2853614" y="1513561"/>
                </a:lnTo>
                <a:lnTo>
                  <a:pt x="2853614" y="1545107"/>
                </a:lnTo>
                <a:lnTo>
                  <a:pt x="2884818" y="1545107"/>
                </a:lnTo>
                <a:lnTo>
                  <a:pt x="2884818" y="1576311"/>
                </a:lnTo>
                <a:lnTo>
                  <a:pt x="2916365" y="1576311"/>
                </a:lnTo>
                <a:lnTo>
                  <a:pt x="2916365" y="1545107"/>
                </a:lnTo>
                <a:lnTo>
                  <a:pt x="2947568" y="1545107"/>
                </a:lnTo>
                <a:lnTo>
                  <a:pt x="2947568" y="1513561"/>
                </a:lnTo>
                <a:lnTo>
                  <a:pt x="2916365" y="1513561"/>
                </a:lnTo>
                <a:lnTo>
                  <a:pt x="2916365" y="1482357"/>
                </a:lnTo>
                <a:lnTo>
                  <a:pt x="2884818" y="1482357"/>
                </a:lnTo>
                <a:close/>
                <a:moveTo>
                  <a:pt x="2848127" y="2263483"/>
                </a:moveTo>
                <a:lnTo>
                  <a:pt x="2848127" y="2231250"/>
                </a:lnTo>
                <a:lnTo>
                  <a:pt x="2880360" y="2231250"/>
                </a:lnTo>
                <a:lnTo>
                  <a:pt x="2880360" y="2199018"/>
                </a:lnTo>
                <a:lnTo>
                  <a:pt x="2848127" y="2199018"/>
                </a:lnTo>
                <a:lnTo>
                  <a:pt x="2848127" y="2166785"/>
                </a:lnTo>
                <a:lnTo>
                  <a:pt x="2815895" y="2166785"/>
                </a:lnTo>
                <a:lnTo>
                  <a:pt x="2815895" y="2199018"/>
                </a:lnTo>
                <a:lnTo>
                  <a:pt x="2783662" y="2199018"/>
                </a:lnTo>
                <a:lnTo>
                  <a:pt x="2783662" y="2231250"/>
                </a:lnTo>
                <a:lnTo>
                  <a:pt x="2815895" y="2231250"/>
                </a:lnTo>
                <a:lnTo>
                  <a:pt x="2815895" y="2263483"/>
                </a:lnTo>
                <a:lnTo>
                  <a:pt x="2848127" y="2263483"/>
                </a:lnTo>
                <a:close/>
                <a:moveTo>
                  <a:pt x="2779547" y="2126323"/>
                </a:moveTo>
                <a:lnTo>
                  <a:pt x="2779547" y="2094090"/>
                </a:lnTo>
                <a:lnTo>
                  <a:pt x="2811780" y="2094090"/>
                </a:lnTo>
                <a:lnTo>
                  <a:pt x="2811780" y="2061858"/>
                </a:lnTo>
                <a:lnTo>
                  <a:pt x="2779547" y="2061858"/>
                </a:lnTo>
                <a:lnTo>
                  <a:pt x="2779547" y="2029625"/>
                </a:lnTo>
                <a:lnTo>
                  <a:pt x="2747315" y="2029625"/>
                </a:lnTo>
                <a:lnTo>
                  <a:pt x="2747315" y="2061858"/>
                </a:lnTo>
                <a:lnTo>
                  <a:pt x="2715082" y="2061858"/>
                </a:lnTo>
                <a:lnTo>
                  <a:pt x="2715082" y="2094090"/>
                </a:lnTo>
                <a:lnTo>
                  <a:pt x="2747315" y="2094090"/>
                </a:lnTo>
                <a:lnTo>
                  <a:pt x="2747315" y="2126323"/>
                </a:lnTo>
                <a:lnTo>
                  <a:pt x="2779547" y="2126323"/>
                </a:lnTo>
                <a:close/>
                <a:moveTo>
                  <a:pt x="2984945" y="1988134"/>
                </a:moveTo>
                <a:lnTo>
                  <a:pt x="2984945" y="1956587"/>
                </a:lnTo>
                <a:lnTo>
                  <a:pt x="3016492" y="1956587"/>
                </a:lnTo>
                <a:lnTo>
                  <a:pt x="3016492" y="1925041"/>
                </a:lnTo>
                <a:lnTo>
                  <a:pt x="2984945" y="1925041"/>
                </a:lnTo>
                <a:lnTo>
                  <a:pt x="2984945" y="1893494"/>
                </a:lnTo>
                <a:lnTo>
                  <a:pt x="2953398" y="1893494"/>
                </a:lnTo>
                <a:lnTo>
                  <a:pt x="2953398" y="1925041"/>
                </a:lnTo>
                <a:lnTo>
                  <a:pt x="2921851" y="1925041"/>
                </a:lnTo>
                <a:lnTo>
                  <a:pt x="2921851" y="1956587"/>
                </a:lnTo>
                <a:lnTo>
                  <a:pt x="2953398" y="1956587"/>
                </a:lnTo>
                <a:lnTo>
                  <a:pt x="2953398" y="1988134"/>
                </a:lnTo>
                <a:lnTo>
                  <a:pt x="2984945" y="1988134"/>
                </a:lnTo>
                <a:close/>
                <a:moveTo>
                  <a:pt x="3053182" y="2123923"/>
                </a:moveTo>
                <a:lnTo>
                  <a:pt x="3053182" y="2093405"/>
                </a:lnTo>
                <a:lnTo>
                  <a:pt x="3083700" y="2093405"/>
                </a:lnTo>
                <a:lnTo>
                  <a:pt x="3083700" y="2062544"/>
                </a:lnTo>
                <a:lnTo>
                  <a:pt x="3053182" y="2062544"/>
                </a:lnTo>
                <a:lnTo>
                  <a:pt x="3053182" y="2032025"/>
                </a:lnTo>
                <a:lnTo>
                  <a:pt x="3022321" y="2032025"/>
                </a:lnTo>
                <a:lnTo>
                  <a:pt x="3022321" y="2062544"/>
                </a:lnTo>
                <a:lnTo>
                  <a:pt x="2991803" y="2062544"/>
                </a:lnTo>
                <a:lnTo>
                  <a:pt x="2991803" y="2093405"/>
                </a:lnTo>
                <a:lnTo>
                  <a:pt x="3022321" y="2093405"/>
                </a:lnTo>
                <a:lnTo>
                  <a:pt x="3022321" y="2123923"/>
                </a:lnTo>
                <a:lnTo>
                  <a:pt x="3053182" y="2123923"/>
                </a:lnTo>
                <a:close/>
                <a:moveTo>
                  <a:pt x="2916707" y="2126323"/>
                </a:moveTo>
                <a:lnTo>
                  <a:pt x="2916707" y="2094090"/>
                </a:lnTo>
                <a:lnTo>
                  <a:pt x="2948940" y="2094090"/>
                </a:lnTo>
                <a:lnTo>
                  <a:pt x="2948940" y="2061858"/>
                </a:lnTo>
                <a:lnTo>
                  <a:pt x="2916707" y="2061858"/>
                </a:lnTo>
                <a:lnTo>
                  <a:pt x="2916707" y="2029625"/>
                </a:lnTo>
                <a:lnTo>
                  <a:pt x="2884475" y="2029625"/>
                </a:lnTo>
                <a:lnTo>
                  <a:pt x="2884475" y="2061858"/>
                </a:lnTo>
                <a:lnTo>
                  <a:pt x="2852242" y="2061858"/>
                </a:lnTo>
                <a:lnTo>
                  <a:pt x="2852242" y="2094090"/>
                </a:lnTo>
                <a:lnTo>
                  <a:pt x="2884475" y="2094090"/>
                </a:lnTo>
                <a:lnTo>
                  <a:pt x="2884475" y="2126323"/>
                </a:lnTo>
                <a:lnTo>
                  <a:pt x="2916707" y="2126323"/>
                </a:lnTo>
                <a:close/>
                <a:moveTo>
                  <a:pt x="2404415" y="1343825"/>
                </a:moveTo>
                <a:lnTo>
                  <a:pt x="2404415" y="1376058"/>
                </a:lnTo>
                <a:lnTo>
                  <a:pt x="2372182" y="1376058"/>
                </a:lnTo>
                <a:lnTo>
                  <a:pt x="2372182" y="1408290"/>
                </a:lnTo>
                <a:lnTo>
                  <a:pt x="2404415" y="1408290"/>
                </a:lnTo>
                <a:lnTo>
                  <a:pt x="2404415" y="1440523"/>
                </a:lnTo>
                <a:lnTo>
                  <a:pt x="2436647" y="1440523"/>
                </a:lnTo>
                <a:lnTo>
                  <a:pt x="2436647" y="1408290"/>
                </a:lnTo>
                <a:lnTo>
                  <a:pt x="2468880" y="1408290"/>
                </a:lnTo>
                <a:lnTo>
                  <a:pt x="2468880" y="1376058"/>
                </a:lnTo>
                <a:lnTo>
                  <a:pt x="2436647" y="1376058"/>
                </a:lnTo>
                <a:lnTo>
                  <a:pt x="2436647" y="1343825"/>
                </a:lnTo>
                <a:lnTo>
                  <a:pt x="2404415" y="1343825"/>
                </a:lnTo>
                <a:close/>
                <a:moveTo>
                  <a:pt x="2335835" y="1206665"/>
                </a:moveTo>
                <a:lnTo>
                  <a:pt x="2335835" y="1238898"/>
                </a:lnTo>
                <a:lnTo>
                  <a:pt x="2303602" y="1238898"/>
                </a:lnTo>
                <a:lnTo>
                  <a:pt x="2303602" y="1271130"/>
                </a:lnTo>
                <a:lnTo>
                  <a:pt x="2335835" y="1271130"/>
                </a:lnTo>
                <a:lnTo>
                  <a:pt x="2335835" y="1303363"/>
                </a:lnTo>
                <a:lnTo>
                  <a:pt x="2368067" y="1303363"/>
                </a:lnTo>
                <a:lnTo>
                  <a:pt x="2368067" y="1271130"/>
                </a:lnTo>
                <a:lnTo>
                  <a:pt x="2400300" y="1271130"/>
                </a:lnTo>
                <a:lnTo>
                  <a:pt x="2400300" y="1238898"/>
                </a:lnTo>
                <a:lnTo>
                  <a:pt x="2368067" y="1238898"/>
                </a:lnTo>
                <a:lnTo>
                  <a:pt x="2368067" y="1206665"/>
                </a:lnTo>
                <a:lnTo>
                  <a:pt x="2335835" y="1206665"/>
                </a:lnTo>
                <a:close/>
                <a:moveTo>
                  <a:pt x="2472995" y="1206665"/>
                </a:moveTo>
                <a:lnTo>
                  <a:pt x="2472995" y="1238898"/>
                </a:lnTo>
                <a:lnTo>
                  <a:pt x="2440762" y="1238898"/>
                </a:lnTo>
                <a:lnTo>
                  <a:pt x="2440762" y="1271130"/>
                </a:lnTo>
                <a:lnTo>
                  <a:pt x="2472995" y="1271130"/>
                </a:lnTo>
                <a:lnTo>
                  <a:pt x="2472995" y="1303363"/>
                </a:lnTo>
                <a:lnTo>
                  <a:pt x="2505227" y="1303363"/>
                </a:lnTo>
                <a:lnTo>
                  <a:pt x="2505227" y="1271130"/>
                </a:lnTo>
                <a:lnTo>
                  <a:pt x="2537460" y="1271130"/>
                </a:lnTo>
                <a:lnTo>
                  <a:pt x="2537460" y="1238898"/>
                </a:lnTo>
                <a:lnTo>
                  <a:pt x="2505227" y="1238898"/>
                </a:lnTo>
                <a:lnTo>
                  <a:pt x="2505227" y="1206665"/>
                </a:lnTo>
                <a:lnTo>
                  <a:pt x="2472995" y="1206665"/>
                </a:lnTo>
                <a:close/>
                <a:moveTo>
                  <a:pt x="2816238" y="1345197"/>
                </a:moveTo>
                <a:lnTo>
                  <a:pt x="2816238" y="1376401"/>
                </a:lnTo>
                <a:lnTo>
                  <a:pt x="2785034" y="1376401"/>
                </a:lnTo>
                <a:lnTo>
                  <a:pt x="2785034" y="1407947"/>
                </a:lnTo>
                <a:lnTo>
                  <a:pt x="2816238" y="1407947"/>
                </a:lnTo>
                <a:lnTo>
                  <a:pt x="2816238" y="1439151"/>
                </a:lnTo>
                <a:lnTo>
                  <a:pt x="2847785" y="1439151"/>
                </a:lnTo>
                <a:lnTo>
                  <a:pt x="2847785" y="1407947"/>
                </a:lnTo>
                <a:lnTo>
                  <a:pt x="2878988" y="1407947"/>
                </a:lnTo>
                <a:lnTo>
                  <a:pt x="2878988" y="1376401"/>
                </a:lnTo>
                <a:lnTo>
                  <a:pt x="2847785" y="1376401"/>
                </a:lnTo>
                <a:lnTo>
                  <a:pt x="2847785" y="1345197"/>
                </a:lnTo>
                <a:lnTo>
                  <a:pt x="2816238" y="1345197"/>
                </a:lnTo>
                <a:close/>
                <a:moveTo>
                  <a:pt x="2267255" y="1069505"/>
                </a:moveTo>
                <a:lnTo>
                  <a:pt x="2267255" y="1101738"/>
                </a:lnTo>
                <a:lnTo>
                  <a:pt x="2235022" y="1101738"/>
                </a:lnTo>
                <a:lnTo>
                  <a:pt x="2235022" y="1133970"/>
                </a:lnTo>
                <a:lnTo>
                  <a:pt x="2267255" y="1133970"/>
                </a:lnTo>
                <a:lnTo>
                  <a:pt x="2267255" y="1166203"/>
                </a:lnTo>
                <a:lnTo>
                  <a:pt x="2299487" y="1166203"/>
                </a:lnTo>
                <a:lnTo>
                  <a:pt x="2299487" y="1133970"/>
                </a:lnTo>
                <a:lnTo>
                  <a:pt x="2331720" y="1133970"/>
                </a:lnTo>
                <a:lnTo>
                  <a:pt x="2331720" y="1101738"/>
                </a:lnTo>
                <a:lnTo>
                  <a:pt x="2299487" y="1101738"/>
                </a:lnTo>
                <a:lnTo>
                  <a:pt x="2299487" y="1069505"/>
                </a:lnTo>
                <a:lnTo>
                  <a:pt x="2267255" y="1069505"/>
                </a:lnTo>
                <a:close/>
                <a:moveTo>
                  <a:pt x="2541575" y="1343825"/>
                </a:moveTo>
                <a:lnTo>
                  <a:pt x="2541575" y="1376058"/>
                </a:lnTo>
                <a:lnTo>
                  <a:pt x="2509342" y="1376058"/>
                </a:lnTo>
                <a:lnTo>
                  <a:pt x="2509342" y="1408290"/>
                </a:lnTo>
                <a:lnTo>
                  <a:pt x="2541575" y="1408290"/>
                </a:lnTo>
                <a:lnTo>
                  <a:pt x="2541575" y="1440523"/>
                </a:lnTo>
                <a:lnTo>
                  <a:pt x="2573807" y="1440523"/>
                </a:lnTo>
                <a:lnTo>
                  <a:pt x="2573807" y="1408290"/>
                </a:lnTo>
                <a:lnTo>
                  <a:pt x="2606040" y="1408290"/>
                </a:lnTo>
                <a:lnTo>
                  <a:pt x="2606040" y="1376058"/>
                </a:lnTo>
                <a:lnTo>
                  <a:pt x="2573807" y="1376058"/>
                </a:lnTo>
                <a:lnTo>
                  <a:pt x="2573807" y="1343825"/>
                </a:lnTo>
                <a:lnTo>
                  <a:pt x="2541575" y="1343825"/>
                </a:lnTo>
                <a:close/>
                <a:moveTo>
                  <a:pt x="2678735" y="1343825"/>
                </a:moveTo>
                <a:lnTo>
                  <a:pt x="2678735" y="1376058"/>
                </a:lnTo>
                <a:lnTo>
                  <a:pt x="2646502" y="1376058"/>
                </a:lnTo>
                <a:lnTo>
                  <a:pt x="2646502" y="1408290"/>
                </a:lnTo>
                <a:lnTo>
                  <a:pt x="2678735" y="1408290"/>
                </a:lnTo>
                <a:lnTo>
                  <a:pt x="2678735" y="1440523"/>
                </a:lnTo>
                <a:lnTo>
                  <a:pt x="2710967" y="1440523"/>
                </a:lnTo>
                <a:lnTo>
                  <a:pt x="2710967" y="1408290"/>
                </a:lnTo>
                <a:lnTo>
                  <a:pt x="2743200" y="1408290"/>
                </a:lnTo>
                <a:lnTo>
                  <a:pt x="2743200" y="1376058"/>
                </a:lnTo>
                <a:lnTo>
                  <a:pt x="2710967" y="1376058"/>
                </a:lnTo>
                <a:lnTo>
                  <a:pt x="2710967" y="1343825"/>
                </a:lnTo>
                <a:lnTo>
                  <a:pt x="2678735" y="1343825"/>
                </a:lnTo>
                <a:close/>
                <a:moveTo>
                  <a:pt x="2747315" y="1480985"/>
                </a:moveTo>
                <a:lnTo>
                  <a:pt x="2747315" y="1513218"/>
                </a:lnTo>
                <a:lnTo>
                  <a:pt x="2715082" y="1513218"/>
                </a:lnTo>
                <a:lnTo>
                  <a:pt x="2715082" y="1545450"/>
                </a:lnTo>
                <a:lnTo>
                  <a:pt x="2747315" y="1545450"/>
                </a:lnTo>
                <a:lnTo>
                  <a:pt x="2747315" y="1577683"/>
                </a:lnTo>
                <a:lnTo>
                  <a:pt x="2779547" y="1577683"/>
                </a:lnTo>
                <a:lnTo>
                  <a:pt x="2779547" y="1545450"/>
                </a:lnTo>
                <a:lnTo>
                  <a:pt x="2811780" y="1545450"/>
                </a:lnTo>
                <a:lnTo>
                  <a:pt x="2811780" y="1513218"/>
                </a:lnTo>
                <a:lnTo>
                  <a:pt x="2779547" y="1513218"/>
                </a:lnTo>
                <a:lnTo>
                  <a:pt x="2779547" y="1480985"/>
                </a:lnTo>
                <a:lnTo>
                  <a:pt x="2747315" y="1480985"/>
                </a:lnTo>
                <a:close/>
                <a:moveTo>
                  <a:pt x="2610155" y="1206665"/>
                </a:moveTo>
                <a:lnTo>
                  <a:pt x="2610155" y="1238898"/>
                </a:lnTo>
                <a:lnTo>
                  <a:pt x="2577922" y="1238898"/>
                </a:lnTo>
                <a:lnTo>
                  <a:pt x="2577922" y="1271130"/>
                </a:lnTo>
                <a:lnTo>
                  <a:pt x="2610155" y="1271130"/>
                </a:lnTo>
                <a:lnTo>
                  <a:pt x="2610155" y="1303363"/>
                </a:lnTo>
                <a:lnTo>
                  <a:pt x="2642387" y="1303363"/>
                </a:lnTo>
                <a:lnTo>
                  <a:pt x="2642387" y="1271130"/>
                </a:lnTo>
                <a:lnTo>
                  <a:pt x="2674620" y="1271130"/>
                </a:lnTo>
                <a:lnTo>
                  <a:pt x="2674620" y="1238898"/>
                </a:lnTo>
                <a:lnTo>
                  <a:pt x="2642387" y="1238898"/>
                </a:lnTo>
                <a:lnTo>
                  <a:pt x="2642387" y="1206665"/>
                </a:lnTo>
                <a:lnTo>
                  <a:pt x="2610155" y="1206665"/>
                </a:lnTo>
                <a:close/>
                <a:moveTo>
                  <a:pt x="2025167" y="2537803"/>
                </a:moveTo>
                <a:lnTo>
                  <a:pt x="2025167" y="2505570"/>
                </a:lnTo>
                <a:lnTo>
                  <a:pt x="2057400" y="2505570"/>
                </a:lnTo>
                <a:lnTo>
                  <a:pt x="2057400" y="2473338"/>
                </a:lnTo>
                <a:lnTo>
                  <a:pt x="2025167" y="2473338"/>
                </a:lnTo>
                <a:lnTo>
                  <a:pt x="2025167" y="2441105"/>
                </a:lnTo>
                <a:lnTo>
                  <a:pt x="1992935" y="2441105"/>
                </a:lnTo>
                <a:lnTo>
                  <a:pt x="1992935" y="2473338"/>
                </a:lnTo>
                <a:lnTo>
                  <a:pt x="1960702" y="2473338"/>
                </a:lnTo>
                <a:lnTo>
                  <a:pt x="1960702" y="2505570"/>
                </a:lnTo>
                <a:lnTo>
                  <a:pt x="1992935" y="2505570"/>
                </a:lnTo>
                <a:lnTo>
                  <a:pt x="1992935" y="2537803"/>
                </a:lnTo>
                <a:lnTo>
                  <a:pt x="2025167" y="2537803"/>
                </a:lnTo>
                <a:close/>
                <a:moveTo>
                  <a:pt x="1819427" y="2400643"/>
                </a:moveTo>
                <a:lnTo>
                  <a:pt x="1819427" y="2368410"/>
                </a:lnTo>
                <a:lnTo>
                  <a:pt x="1851660" y="2368410"/>
                </a:lnTo>
                <a:lnTo>
                  <a:pt x="1851660" y="2336178"/>
                </a:lnTo>
                <a:lnTo>
                  <a:pt x="1819427" y="2336178"/>
                </a:lnTo>
                <a:lnTo>
                  <a:pt x="1819427" y="2303945"/>
                </a:lnTo>
                <a:lnTo>
                  <a:pt x="1787195" y="2303945"/>
                </a:lnTo>
                <a:lnTo>
                  <a:pt x="1787195" y="2336178"/>
                </a:lnTo>
                <a:lnTo>
                  <a:pt x="1754962" y="2336178"/>
                </a:lnTo>
                <a:lnTo>
                  <a:pt x="1754962" y="2368410"/>
                </a:lnTo>
                <a:lnTo>
                  <a:pt x="1787195" y="2368410"/>
                </a:lnTo>
                <a:lnTo>
                  <a:pt x="1787195" y="2400643"/>
                </a:lnTo>
                <a:lnTo>
                  <a:pt x="1819427" y="2400643"/>
                </a:lnTo>
                <a:close/>
                <a:moveTo>
                  <a:pt x="2710967" y="2263483"/>
                </a:moveTo>
                <a:lnTo>
                  <a:pt x="2710967" y="2231250"/>
                </a:lnTo>
                <a:lnTo>
                  <a:pt x="2743200" y="2231250"/>
                </a:lnTo>
                <a:lnTo>
                  <a:pt x="2743200" y="2199018"/>
                </a:lnTo>
                <a:lnTo>
                  <a:pt x="2710967" y="2199018"/>
                </a:lnTo>
                <a:lnTo>
                  <a:pt x="2710967" y="2166785"/>
                </a:lnTo>
                <a:lnTo>
                  <a:pt x="2678735" y="2166785"/>
                </a:lnTo>
                <a:lnTo>
                  <a:pt x="2678735" y="2199018"/>
                </a:lnTo>
                <a:lnTo>
                  <a:pt x="2646502" y="2199018"/>
                </a:lnTo>
                <a:lnTo>
                  <a:pt x="2646502" y="2231250"/>
                </a:lnTo>
                <a:lnTo>
                  <a:pt x="2678735" y="2231250"/>
                </a:lnTo>
                <a:lnTo>
                  <a:pt x="2678735" y="2263483"/>
                </a:lnTo>
                <a:lnTo>
                  <a:pt x="2710967" y="2263483"/>
                </a:lnTo>
                <a:close/>
                <a:moveTo>
                  <a:pt x="1956587" y="2400643"/>
                </a:moveTo>
                <a:lnTo>
                  <a:pt x="1956587" y="2368410"/>
                </a:lnTo>
                <a:lnTo>
                  <a:pt x="1988820" y="2368410"/>
                </a:lnTo>
                <a:lnTo>
                  <a:pt x="1988820" y="2336178"/>
                </a:lnTo>
                <a:lnTo>
                  <a:pt x="1956587" y="2336178"/>
                </a:lnTo>
                <a:lnTo>
                  <a:pt x="1956587" y="2303945"/>
                </a:lnTo>
                <a:lnTo>
                  <a:pt x="1924355" y="2303945"/>
                </a:lnTo>
                <a:lnTo>
                  <a:pt x="1924355" y="2336178"/>
                </a:lnTo>
                <a:lnTo>
                  <a:pt x="1892122" y="2336178"/>
                </a:lnTo>
                <a:lnTo>
                  <a:pt x="1892122" y="2368410"/>
                </a:lnTo>
                <a:lnTo>
                  <a:pt x="1924355" y="2368410"/>
                </a:lnTo>
                <a:lnTo>
                  <a:pt x="1924355" y="2400643"/>
                </a:lnTo>
                <a:lnTo>
                  <a:pt x="1956587" y="2400643"/>
                </a:lnTo>
                <a:close/>
                <a:moveTo>
                  <a:pt x="1750847" y="2537803"/>
                </a:moveTo>
                <a:lnTo>
                  <a:pt x="1750847" y="2505570"/>
                </a:lnTo>
                <a:lnTo>
                  <a:pt x="1783080" y="2505570"/>
                </a:lnTo>
                <a:lnTo>
                  <a:pt x="1783080" y="2473338"/>
                </a:lnTo>
                <a:lnTo>
                  <a:pt x="1750847" y="2473338"/>
                </a:lnTo>
                <a:lnTo>
                  <a:pt x="1750847" y="2441105"/>
                </a:lnTo>
                <a:lnTo>
                  <a:pt x="1718615" y="2441105"/>
                </a:lnTo>
                <a:lnTo>
                  <a:pt x="1718615" y="2473338"/>
                </a:lnTo>
                <a:lnTo>
                  <a:pt x="1686382" y="2473338"/>
                </a:lnTo>
                <a:lnTo>
                  <a:pt x="1686382" y="2505570"/>
                </a:lnTo>
                <a:lnTo>
                  <a:pt x="1718615" y="2505570"/>
                </a:lnTo>
                <a:lnTo>
                  <a:pt x="1718615" y="2537803"/>
                </a:lnTo>
                <a:lnTo>
                  <a:pt x="1750847" y="2537803"/>
                </a:lnTo>
                <a:close/>
                <a:moveTo>
                  <a:pt x="1476527" y="2263483"/>
                </a:moveTo>
                <a:lnTo>
                  <a:pt x="1476527" y="2231250"/>
                </a:lnTo>
                <a:lnTo>
                  <a:pt x="1508760" y="2231250"/>
                </a:lnTo>
                <a:lnTo>
                  <a:pt x="1508760" y="2199018"/>
                </a:lnTo>
                <a:lnTo>
                  <a:pt x="1476527" y="2199018"/>
                </a:lnTo>
                <a:lnTo>
                  <a:pt x="1476527" y="2166785"/>
                </a:lnTo>
                <a:lnTo>
                  <a:pt x="1444295" y="2166785"/>
                </a:lnTo>
                <a:lnTo>
                  <a:pt x="1444295" y="2199018"/>
                </a:lnTo>
                <a:lnTo>
                  <a:pt x="1412062" y="2199018"/>
                </a:lnTo>
                <a:lnTo>
                  <a:pt x="1412062" y="2231250"/>
                </a:lnTo>
                <a:lnTo>
                  <a:pt x="1444295" y="2231250"/>
                </a:lnTo>
                <a:lnTo>
                  <a:pt x="1444295" y="2263483"/>
                </a:lnTo>
                <a:lnTo>
                  <a:pt x="1476527" y="2263483"/>
                </a:lnTo>
                <a:close/>
                <a:moveTo>
                  <a:pt x="1545107" y="2400643"/>
                </a:moveTo>
                <a:lnTo>
                  <a:pt x="1545107" y="2368410"/>
                </a:lnTo>
                <a:lnTo>
                  <a:pt x="1577340" y="2368410"/>
                </a:lnTo>
                <a:lnTo>
                  <a:pt x="1577340" y="2336178"/>
                </a:lnTo>
                <a:lnTo>
                  <a:pt x="1545107" y="2336178"/>
                </a:lnTo>
                <a:lnTo>
                  <a:pt x="1545107" y="2303945"/>
                </a:lnTo>
                <a:lnTo>
                  <a:pt x="1512875" y="2303945"/>
                </a:lnTo>
                <a:lnTo>
                  <a:pt x="1512875" y="2336178"/>
                </a:lnTo>
                <a:lnTo>
                  <a:pt x="1480642" y="2336178"/>
                </a:lnTo>
                <a:lnTo>
                  <a:pt x="1480642" y="2368410"/>
                </a:lnTo>
                <a:lnTo>
                  <a:pt x="1512875" y="2368410"/>
                </a:lnTo>
                <a:lnTo>
                  <a:pt x="1512875" y="2400643"/>
                </a:lnTo>
                <a:lnTo>
                  <a:pt x="1545107" y="2400643"/>
                </a:lnTo>
                <a:close/>
                <a:moveTo>
                  <a:pt x="1407947" y="2400643"/>
                </a:moveTo>
                <a:lnTo>
                  <a:pt x="1407947" y="2368410"/>
                </a:lnTo>
                <a:lnTo>
                  <a:pt x="1440180" y="2368410"/>
                </a:lnTo>
                <a:lnTo>
                  <a:pt x="1440180" y="2336178"/>
                </a:lnTo>
                <a:lnTo>
                  <a:pt x="1407947" y="2336178"/>
                </a:lnTo>
                <a:lnTo>
                  <a:pt x="1407947" y="2303945"/>
                </a:lnTo>
                <a:lnTo>
                  <a:pt x="1375715" y="2303945"/>
                </a:lnTo>
                <a:lnTo>
                  <a:pt x="1375715" y="2336178"/>
                </a:lnTo>
                <a:lnTo>
                  <a:pt x="1343482" y="2336178"/>
                </a:lnTo>
                <a:lnTo>
                  <a:pt x="1343482" y="2368410"/>
                </a:lnTo>
                <a:lnTo>
                  <a:pt x="1375715" y="2368410"/>
                </a:lnTo>
                <a:lnTo>
                  <a:pt x="1375715" y="2400643"/>
                </a:lnTo>
                <a:lnTo>
                  <a:pt x="1407947" y="2400643"/>
                </a:lnTo>
                <a:close/>
                <a:moveTo>
                  <a:pt x="1613687" y="2537803"/>
                </a:moveTo>
                <a:lnTo>
                  <a:pt x="1613687" y="2505570"/>
                </a:lnTo>
                <a:lnTo>
                  <a:pt x="1645920" y="2505570"/>
                </a:lnTo>
                <a:lnTo>
                  <a:pt x="1645920" y="2473338"/>
                </a:lnTo>
                <a:lnTo>
                  <a:pt x="1613687" y="2473338"/>
                </a:lnTo>
                <a:lnTo>
                  <a:pt x="1613687" y="2441105"/>
                </a:lnTo>
                <a:lnTo>
                  <a:pt x="1581455" y="2441105"/>
                </a:lnTo>
                <a:lnTo>
                  <a:pt x="1581455" y="2473338"/>
                </a:lnTo>
                <a:lnTo>
                  <a:pt x="1549222" y="2473338"/>
                </a:lnTo>
                <a:lnTo>
                  <a:pt x="1549222" y="2505570"/>
                </a:lnTo>
                <a:lnTo>
                  <a:pt x="1581455" y="2505570"/>
                </a:lnTo>
                <a:lnTo>
                  <a:pt x="1581455" y="2537803"/>
                </a:lnTo>
                <a:lnTo>
                  <a:pt x="1613687" y="2537803"/>
                </a:lnTo>
                <a:close/>
                <a:moveTo>
                  <a:pt x="1682267" y="2400643"/>
                </a:moveTo>
                <a:lnTo>
                  <a:pt x="1682267" y="2368410"/>
                </a:lnTo>
                <a:lnTo>
                  <a:pt x="1714500" y="2368410"/>
                </a:lnTo>
                <a:lnTo>
                  <a:pt x="1714500" y="2336178"/>
                </a:lnTo>
                <a:lnTo>
                  <a:pt x="1682267" y="2336178"/>
                </a:lnTo>
                <a:lnTo>
                  <a:pt x="1682267" y="2303945"/>
                </a:lnTo>
                <a:lnTo>
                  <a:pt x="1650035" y="2303945"/>
                </a:lnTo>
                <a:lnTo>
                  <a:pt x="1650035" y="2336178"/>
                </a:lnTo>
                <a:lnTo>
                  <a:pt x="1617802" y="2336178"/>
                </a:lnTo>
                <a:lnTo>
                  <a:pt x="1617802" y="2368410"/>
                </a:lnTo>
                <a:lnTo>
                  <a:pt x="1650035" y="2368410"/>
                </a:lnTo>
                <a:lnTo>
                  <a:pt x="1650035" y="2400643"/>
                </a:lnTo>
                <a:lnTo>
                  <a:pt x="1682267" y="2400643"/>
                </a:lnTo>
                <a:close/>
                <a:moveTo>
                  <a:pt x="1888007" y="2537803"/>
                </a:moveTo>
                <a:lnTo>
                  <a:pt x="1888007" y="2505570"/>
                </a:lnTo>
                <a:lnTo>
                  <a:pt x="1920240" y="2505570"/>
                </a:lnTo>
                <a:lnTo>
                  <a:pt x="1920240" y="2473338"/>
                </a:lnTo>
                <a:lnTo>
                  <a:pt x="1888007" y="2473338"/>
                </a:lnTo>
                <a:lnTo>
                  <a:pt x="1888007" y="2441105"/>
                </a:lnTo>
                <a:lnTo>
                  <a:pt x="1855775" y="2441105"/>
                </a:lnTo>
                <a:lnTo>
                  <a:pt x="1855775" y="2473338"/>
                </a:lnTo>
                <a:lnTo>
                  <a:pt x="1823542" y="2473338"/>
                </a:lnTo>
                <a:lnTo>
                  <a:pt x="1823542" y="2505570"/>
                </a:lnTo>
                <a:lnTo>
                  <a:pt x="1855775" y="2505570"/>
                </a:lnTo>
                <a:lnTo>
                  <a:pt x="1855775" y="2537803"/>
                </a:lnTo>
                <a:lnTo>
                  <a:pt x="1888007" y="2537803"/>
                </a:lnTo>
                <a:close/>
                <a:moveTo>
                  <a:pt x="2505227" y="2400643"/>
                </a:moveTo>
                <a:lnTo>
                  <a:pt x="2505227" y="2368410"/>
                </a:lnTo>
                <a:lnTo>
                  <a:pt x="2537460" y="2368410"/>
                </a:lnTo>
                <a:lnTo>
                  <a:pt x="2537460" y="2336178"/>
                </a:lnTo>
                <a:lnTo>
                  <a:pt x="2505227" y="2336178"/>
                </a:lnTo>
                <a:lnTo>
                  <a:pt x="2505227" y="2303945"/>
                </a:lnTo>
                <a:lnTo>
                  <a:pt x="2472995" y="2303945"/>
                </a:lnTo>
                <a:lnTo>
                  <a:pt x="2472995" y="2336178"/>
                </a:lnTo>
                <a:lnTo>
                  <a:pt x="2440762" y="2336178"/>
                </a:lnTo>
                <a:lnTo>
                  <a:pt x="2440762" y="2368410"/>
                </a:lnTo>
                <a:lnTo>
                  <a:pt x="2472995" y="2368410"/>
                </a:lnTo>
                <a:lnTo>
                  <a:pt x="2472995" y="2400643"/>
                </a:lnTo>
                <a:lnTo>
                  <a:pt x="2505227" y="2400643"/>
                </a:lnTo>
                <a:close/>
                <a:moveTo>
                  <a:pt x="2573807" y="2263483"/>
                </a:moveTo>
                <a:lnTo>
                  <a:pt x="2573807" y="2231250"/>
                </a:lnTo>
                <a:lnTo>
                  <a:pt x="2606040" y="2231250"/>
                </a:lnTo>
                <a:lnTo>
                  <a:pt x="2606040" y="2199018"/>
                </a:lnTo>
                <a:lnTo>
                  <a:pt x="2573807" y="2199018"/>
                </a:lnTo>
                <a:lnTo>
                  <a:pt x="2573807" y="2166785"/>
                </a:lnTo>
                <a:lnTo>
                  <a:pt x="2541575" y="2166785"/>
                </a:lnTo>
                <a:lnTo>
                  <a:pt x="2541575" y="2199018"/>
                </a:lnTo>
                <a:lnTo>
                  <a:pt x="2509342" y="2199018"/>
                </a:lnTo>
                <a:lnTo>
                  <a:pt x="2509342" y="2231250"/>
                </a:lnTo>
                <a:lnTo>
                  <a:pt x="2541575" y="2231250"/>
                </a:lnTo>
                <a:lnTo>
                  <a:pt x="2541575" y="2263483"/>
                </a:lnTo>
                <a:lnTo>
                  <a:pt x="2573807" y="2263483"/>
                </a:lnTo>
                <a:close/>
                <a:moveTo>
                  <a:pt x="2642387" y="2400643"/>
                </a:moveTo>
                <a:lnTo>
                  <a:pt x="2642387" y="2368410"/>
                </a:lnTo>
                <a:lnTo>
                  <a:pt x="2674620" y="2368410"/>
                </a:lnTo>
                <a:lnTo>
                  <a:pt x="2674620" y="2336178"/>
                </a:lnTo>
                <a:lnTo>
                  <a:pt x="2642387" y="2336178"/>
                </a:lnTo>
                <a:lnTo>
                  <a:pt x="2642387" y="2303945"/>
                </a:lnTo>
                <a:lnTo>
                  <a:pt x="2610155" y="2303945"/>
                </a:lnTo>
                <a:lnTo>
                  <a:pt x="2610155" y="2336178"/>
                </a:lnTo>
                <a:lnTo>
                  <a:pt x="2577922" y="2336178"/>
                </a:lnTo>
                <a:lnTo>
                  <a:pt x="2577922" y="2368410"/>
                </a:lnTo>
                <a:lnTo>
                  <a:pt x="2610155" y="2368410"/>
                </a:lnTo>
                <a:lnTo>
                  <a:pt x="2610155" y="2400643"/>
                </a:lnTo>
                <a:lnTo>
                  <a:pt x="2642387" y="2400643"/>
                </a:lnTo>
                <a:close/>
                <a:moveTo>
                  <a:pt x="2436647" y="2537803"/>
                </a:moveTo>
                <a:lnTo>
                  <a:pt x="2436647" y="2505570"/>
                </a:lnTo>
                <a:lnTo>
                  <a:pt x="2468880" y="2505570"/>
                </a:lnTo>
                <a:lnTo>
                  <a:pt x="2468880" y="2473338"/>
                </a:lnTo>
                <a:lnTo>
                  <a:pt x="2436647" y="2473338"/>
                </a:lnTo>
                <a:lnTo>
                  <a:pt x="2436647" y="2441105"/>
                </a:lnTo>
                <a:lnTo>
                  <a:pt x="2404415" y="2441105"/>
                </a:lnTo>
                <a:lnTo>
                  <a:pt x="2404415" y="2473338"/>
                </a:lnTo>
                <a:lnTo>
                  <a:pt x="2372182" y="2473338"/>
                </a:lnTo>
                <a:lnTo>
                  <a:pt x="2372182" y="2505570"/>
                </a:lnTo>
                <a:lnTo>
                  <a:pt x="2404415" y="2505570"/>
                </a:lnTo>
                <a:lnTo>
                  <a:pt x="2404415" y="2537803"/>
                </a:lnTo>
                <a:lnTo>
                  <a:pt x="2436647" y="2537803"/>
                </a:lnTo>
                <a:close/>
                <a:moveTo>
                  <a:pt x="2299487" y="2537803"/>
                </a:moveTo>
                <a:lnTo>
                  <a:pt x="2299487" y="2505570"/>
                </a:lnTo>
                <a:lnTo>
                  <a:pt x="2331720" y="2505570"/>
                </a:lnTo>
                <a:lnTo>
                  <a:pt x="2331720" y="2473338"/>
                </a:lnTo>
                <a:lnTo>
                  <a:pt x="2299487" y="2473338"/>
                </a:lnTo>
                <a:lnTo>
                  <a:pt x="2299487" y="2441105"/>
                </a:lnTo>
                <a:lnTo>
                  <a:pt x="2267255" y="2441105"/>
                </a:lnTo>
                <a:lnTo>
                  <a:pt x="2267255" y="2473338"/>
                </a:lnTo>
                <a:lnTo>
                  <a:pt x="2235022" y="2473338"/>
                </a:lnTo>
                <a:lnTo>
                  <a:pt x="2235022" y="2505570"/>
                </a:lnTo>
                <a:lnTo>
                  <a:pt x="2267255" y="2505570"/>
                </a:lnTo>
                <a:lnTo>
                  <a:pt x="2267255" y="2537803"/>
                </a:lnTo>
                <a:lnTo>
                  <a:pt x="2299487" y="2537803"/>
                </a:lnTo>
                <a:close/>
                <a:moveTo>
                  <a:pt x="2230907" y="2400643"/>
                </a:moveTo>
                <a:lnTo>
                  <a:pt x="2230907" y="2368410"/>
                </a:lnTo>
                <a:lnTo>
                  <a:pt x="2263140" y="2368410"/>
                </a:lnTo>
                <a:lnTo>
                  <a:pt x="2263140" y="2336178"/>
                </a:lnTo>
                <a:lnTo>
                  <a:pt x="2230907" y="2336178"/>
                </a:lnTo>
                <a:lnTo>
                  <a:pt x="2230907" y="2303945"/>
                </a:lnTo>
                <a:lnTo>
                  <a:pt x="2198675" y="2303945"/>
                </a:lnTo>
                <a:lnTo>
                  <a:pt x="2198675" y="2336178"/>
                </a:lnTo>
                <a:lnTo>
                  <a:pt x="2166442" y="2336178"/>
                </a:lnTo>
                <a:lnTo>
                  <a:pt x="2166442" y="2368410"/>
                </a:lnTo>
                <a:lnTo>
                  <a:pt x="2198675" y="2368410"/>
                </a:lnTo>
                <a:lnTo>
                  <a:pt x="2198675" y="2400643"/>
                </a:lnTo>
                <a:lnTo>
                  <a:pt x="2230907" y="2400643"/>
                </a:lnTo>
                <a:close/>
                <a:moveTo>
                  <a:pt x="2162327" y="2537803"/>
                </a:moveTo>
                <a:lnTo>
                  <a:pt x="2162327" y="2505570"/>
                </a:lnTo>
                <a:lnTo>
                  <a:pt x="2194560" y="2505570"/>
                </a:lnTo>
                <a:lnTo>
                  <a:pt x="2194560" y="2473338"/>
                </a:lnTo>
                <a:lnTo>
                  <a:pt x="2162327" y="2473338"/>
                </a:lnTo>
                <a:lnTo>
                  <a:pt x="2162327" y="2441105"/>
                </a:lnTo>
                <a:lnTo>
                  <a:pt x="2130095" y="2441105"/>
                </a:lnTo>
                <a:lnTo>
                  <a:pt x="2130095" y="2473338"/>
                </a:lnTo>
                <a:lnTo>
                  <a:pt x="2097862" y="2473338"/>
                </a:lnTo>
                <a:lnTo>
                  <a:pt x="2097862" y="2505570"/>
                </a:lnTo>
                <a:lnTo>
                  <a:pt x="2130095" y="2505570"/>
                </a:lnTo>
                <a:lnTo>
                  <a:pt x="2130095" y="2537803"/>
                </a:lnTo>
                <a:lnTo>
                  <a:pt x="2162327" y="2537803"/>
                </a:lnTo>
                <a:close/>
                <a:moveTo>
                  <a:pt x="2368067" y="2400643"/>
                </a:moveTo>
                <a:lnTo>
                  <a:pt x="2368067" y="2368410"/>
                </a:lnTo>
                <a:lnTo>
                  <a:pt x="2400300" y="2368410"/>
                </a:lnTo>
                <a:lnTo>
                  <a:pt x="2400300" y="2336178"/>
                </a:lnTo>
                <a:lnTo>
                  <a:pt x="2368067" y="2336178"/>
                </a:lnTo>
                <a:lnTo>
                  <a:pt x="2368067" y="2303945"/>
                </a:lnTo>
                <a:lnTo>
                  <a:pt x="2335835" y="2303945"/>
                </a:lnTo>
                <a:lnTo>
                  <a:pt x="2335835" y="2336178"/>
                </a:lnTo>
                <a:lnTo>
                  <a:pt x="2303602" y="2336178"/>
                </a:lnTo>
                <a:lnTo>
                  <a:pt x="2303602" y="2368410"/>
                </a:lnTo>
                <a:lnTo>
                  <a:pt x="2335835" y="2368410"/>
                </a:lnTo>
                <a:lnTo>
                  <a:pt x="2335835" y="2400643"/>
                </a:lnTo>
                <a:lnTo>
                  <a:pt x="2368067" y="2400643"/>
                </a:lnTo>
                <a:close/>
                <a:moveTo>
                  <a:pt x="2093747" y="2400643"/>
                </a:moveTo>
                <a:lnTo>
                  <a:pt x="2093747" y="2368410"/>
                </a:lnTo>
                <a:lnTo>
                  <a:pt x="2125980" y="2368410"/>
                </a:lnTo>
                <a:lnTo>
                  <a:pt x="2125980" y="2336178"/>
                </a:lnTo>
                <a:lnTo>
                  <a:pt x="2093747" y="2336178"/>
                </a:lnTo>
                <a:lnTo>
                  <a:pt x="2093747" y="2303945"/>
                </a:lnTo>
                <a:lnTo>
                  <a:pt x="2061515" y="2303945"/>
                </a:lnTo>
                <a:lnTo>
                  <a:pt x="2061515" y="2336178"/>
                </a:lnTo>
                <a:lnTo>
                  <a:pt x="2029282" y="2336178"/>
                </a:lnTo>
                <a:lnTo>
                  <a:pt x="2029282" y="2368410"/>
                </a:lnTo>
                <a:lnTo>
                  <a:pt x="2061515" y="2368410"/>
                </a:lnTo>
                <a:lnTo>
                  <a:pt x="2061515" y="2400643"/>
                </a:lnTo>
                <a:lnTo>
                  <a:pt x="2093747" y="2400643"/>
                </a:lnTo>
                <a:close/>
                <a:moveTo>
                  <a:pt x="897026" y="1347597"/>
                </a:moveTo>
                <a:lnTo>
                  <a:pt x="897026" y="1377429"/>
                </a:lnTo>
                <a:lnTo>
                  <a:pt x="867194" y="1377429"/>
                </a:lnTo>
                <a:lnTo>
                  <a:pt x="867194" y="1406919"/>
                </a:lnTo>
                <a:lnTo>
                  <a:pt x="897026" y="1406919"/>
                </a:lnTo>
                <a:lnTo>
                  <a:pt x="897026" y="1436751"/>
                </a:lnTo>
                <a:lnTo>
                  <a:pt x="926516" y="1436751"/>
                </a:lnTo>
                <a:lnTo>
                  <a:pt x="926516" y="1406919"/>
                </a:lnTo>
                <a:lnTo>
                  <a:pt x="956348" y="1406919"/>
                </a:lnTo>
                <a:lnTo>
                  <a:pt x="956348" y="1377429"/>
                </a:lnTo>
                <a:lnTo>
                  <a:pt x="926516" y="1377429"/>
                </a:lnTo>
                <a:lnTo>
                  <a:pt x="926516" y="1347597"/>
                </a:lnTo>
                <a:lnTo>
                  <a:pt x="897026" y="1347597"/>
                </a:lnTo>
                <a:close/>
                <a:moveTo>
                  <a:pt x="1131570" y="2943111"/>
                </a:moveTo>
                <a:lnTo>
                  <a:pt x="1131570" y="2914993"/>
                </a:lnTo>
                <a:lnTo>
                  <a:pt x="1159688" y="2914993"/>
                </a:lnTo>
                <a:lnTo>
                  <a:pt x="1159688" y="2886875"/>
                </a:lnTo>
                <a:lnTo>
                  <a:pt x="1131570" y="2886875"/>
                </a:lnTo>
                <a:lnTo>
                  <a:pt x="1131570" y="2858757"/>
                </a:lnTo>
                <a:lnTo>
                  <a:pt x="1103452" y="2858757"/>
                </a:lnTo>
                <a:lnTo>
                  <a:pt x="1103452" y="2886875"/>
                </a:lnTo>
                <a:lnTo>
                  <a:pt x="1075334" y="2886875"/>
                </a:lnTo>
                <a:lnTo>
                  <a:pt x="1075334" y="2914993"/>
                </a:lnTo>
                <a:lnTo>
                  <a:pt x="1103452" y="2914993"/>
                </a:lnTo>
                <a:lnTo>
                  <a:pt x="1103452" y="2943111"/>
                </a:lnTo>
                <a:lnTo>
                  <a:pt x="1131570" y="2943111"/>
                </a:lnTo>
                <a:close/>
                <a:moveTo>
                  <a:pt x="1061618" y="3076156"/>
                </a:moveTo>
                <a:lnTo>
                  <a:pt x="1061618" y="3050781"/>
                </a:lnTo>
                <a:lnTo>
                  <a:pt x="1086993" y="3050781"/>
                </a:lnTo>
                <a:lnTo>
                  <a:pt x="1086993" y="3025407"/>
                </a:lnTo>
                <a:lnTo>
                  <a:pt x="1061618" y="3025407"/>
                </a:lnTo>
                <a:lnTo>
                  <a:pt x="1061618" y="3000032"/>
                </a:lnTo>
                <a:lnTo>
                  <a:pt x="1036244" y="3000032"/>
                </a:lnTo>
                <a:lnTo>
                  <a:pt x="1036244" y="3025407"/>
                </a:lnTo>
                <a:lnTo>
                  <a:pt x="1010869" y="3025407"/>
                </a:lnTo>
                <a:lnTo>
                  <a:pt x="1010869" y="3050781"/>
                </a:lnTo>
                <a:lnTo>
                  <a:pt x="1036244" y="3050781"/>
                </a:lnTo>
                <a:lnTo>
                  <a:pt x="1036244" y="3076156"/>
                </a:lnTo>
                <a:lnTo>
                  <a:pt x="1061618" y="3076156"/>
                </a:lnTo>
                <a:close/>
                <a:moveTo>
                  <a:pt x="650138" y="2527516"/>
                </a:moveTo>
                <a:lnTo>
                  <a:pt x="650138" y="2502141"/>
                </a:lnTo>
                <a:lnTo>
                  <a:pt x="675513" y="2502141"/>
                </a:lnTo>
                <a:lnTo>
                  <a:pt x="675513" y="2476767"/>
                </a:lnTo>
                <a:lnTo>
                  <a:pt x="650138" y="2476767"/>
                </a:lnTo>
                <a:lnTo>
                  <a:pt x="650138" y="2451392"/>
                </a:lnTo>
                <a:lnTo>
                  <a:pt x="624764" y="2451392"/>
                </a:lnTo>
                <a:lnTo>
                  <a:pt x="624764" y="2476767"/>
                </a:lnTo>
                <a:lnTo>
                  <a:pt x="599389" y="2476767"/>
                </a:lnTo>
                <a:lnTo>
                  <a:pt x="599389" y="2502141"/>
                </a:lnTo>
                <a:lnTo>
                  <a:pt x="624764" y="2502141"/>
                </a:lnTo>
                <a:lnTo>
                  <a:pt x="624764" y="2527516"/>
                </a:lnTo>
                <a:lnTo>
                  <a:pt x="650138" y="2527516"/>
                </a:lnTo>
                <a:close/>
                <a:moveTo>
                  <a:pt x="1267358" y="3213316"/>
                </a:moveTo>
                <a:lnTo>
                  <a:pt x="1267358" y="3187941"/>
                </a:lnTo>
                <a:lnTo>
                  <a:pt x="1292733" y="3187941"/>
                </a:lnTo>
                <a:lnTo>
                  <a:pt x="1292733" y="3162567"/>
                </a:lnTo>
                <a:lnTo>
                  <a:pt x="1267358" y="3162567"/>
                </a:lnTo>
                <a:lnTo>
                  <a:pt x="1267358" y="3137192"/>
                </a:lnTo>
                <a:lnTo>
                  <a:pt x="1241984" y="3137192"/>
                </a:lnTo>
                <a:lnTo>
                  <a:pt x="1241984" y="3162567"/>
                </a:lnTo>
                <a:lnTo>
                  <a:pt x="1216609" y="3162567"/>
                </a:lnTo>
                <a:lnTo>
                  <a:pt x="1216609" y="3187941"/>
                </a:lnTo>
                <a:lnTo>
                  <a:pt x="1241984" y="3187941"/>
                </a:lnTo>
                <a:lnTo>
                  <a:pt x="1241984" y="3213316"/>
                </a:lnTo>
                <a:lnTo>
                  <a:pt x="1267358" y="3213316"/>
                </a:lnTo>
                <a:close/>
                <a:moveTo>
                  <a:pt x="1337310" y="3080271"/>
                </a:moveTo>
                <a:lnTo>
                  <a:pt x="1337310" y="3052153"/>
                </a:lnTo>
                <a:lnTo>
                  <a:pt x="1365428" y="3052153"/>
                </a:lnTo>
                <a:lnTo>
                  <a:pt x="1365428" y="3024035"/>
                </a:lnTo>
                <a:lnTo>
                  <a:pt x="1337310" y="3024035"/>
                </a:lnTo>
                <a:lnTo>
                  <a:pt x="1337310" y="2995917"/>
                </a:lnTo>
                <a:lnTo>
                  <a:pt x="1309192" y="2995917"/>
                </a:lnTo>
                <a:lnTo>
                  <a:pt x="1309192" y="3024035"/>
                </a:lnTo>
                <a:lnTo>
                  <a:pt x="1281074" y="3024035"/>
                </a:lnTo>
                <a:lnTo>
                  <a:pt x="1281074" y="3052153"/>
                </a:lnTo>
                <a:lnTo>
                  <a:pt x="1309192" y="3052153"/>
                </a:lnTo>
                <a:lnTo>
                  <a:pt x="1309192" y="3080271"/>
                </a:lnTo>
                <a:lnTo>
                  <a:pt x="1337310" y="3080271"/>
                </a:lnTo>
                <a:close/>
                <a:moveTo>
                  <a:pt x="993381" y="2940368"/>
                </a:moveTo>
                <a:lnTo>
                  <a:pt x="993381" y="2913964"/>
                </a:lnTo>
                <a:lnTo>
                  <a:pt x="1019785" y="2913964"/>
                </a:lnTo>
                <a:lnTo>
                  <a:pt x="1019785" y="2887904"/>
                </a:lnTo>
                <a:lnTo>
                  <a:pt x="993381" y="2887904"/>
                </a:lnTo>
                <a:lnTo>
                  <a:pt x="993381" y="2861501"/>
                </a:lnTo>
                <a:lnTo>
                  <a:pt x="967321" y="2861501"/>
                </a:lnTo>
                <a:lnTo>
                  <a:pt x="967321" y="2887904"/>
                </a:lnTo>
                <a:lnTo>
                  <a:pt x="940918" y="2887904"/>
                </a:lnTo>
                <a:lnTo>
                  <a:pt x="940918" y="2913964"/>
                </a:lnTo>
                <a:lnTo>
                  <a:pt x="967321" y="2913964"/>
                </a:lnTo>
                <a:lnTo>
                  <a:pt x="967321" y="2940368"/>
                </a:lnTo>
                <a:lnTo>
                  <a:pt x="993381" y="2940368"/>
                </a:lnTo>
                <a:close/>
                <a:moveTo>
                  <a:pt x="786955" y="2801150"/>
                </a:moveTo>
                <a:lnTo>
                  <a:pt x="786955" y="2776118"/>
                </a:lnTo>
                <a:lnTo>
                  <a:pt x="811987" y="2776118"/>
                </a:lnTo>
                <a:lnTo>
                  <a:pt x="811987" y="2751430"/>
                </a:lnTo>
                <a:lnTo>
                  <a:pt x="786955" y="2751430"/>
                </a:lnTo>
                <a:lnTo>
                  <a:pt x="786955" y="2726398"/>
                </a:lnTo>
                <a:lnTo>
                  <a:pt x="762267" y="2726398"/>
                </a:lnTo>
                <a:lnTo>
                  <a:pt x="762267" y="2751430"/>
                </a:lnTo>
                <a:lnTo>
                  <a:pt x="737235" y="2751430"/>
                </a:lnTo>
                <a:lnTo>
                  <a:pt x="737235" y="2776118"/>
                </a:lnTo>
                <a:lnTo>
                  <a:pt x="762267" y="2776118"/>
                </a:lnTo>
                <a:lnTo>
                  <a:pt x="762267" y="2801150"/>
                </a:lnTo>
                <a:lnTo>
                  <a:pt x="786955" y="2801150"/>
                </a:lnTo>
                <a:close/>
                <a:moveTo>
                  <a:pt x="925487" y="2804579"/>
                </a:moveTo>
                <a:lnTo>
                  <a:pt x="925487" y="2777490"/>
                </a:lnTo>
                <a:lnTo>
                  <a:pt x="952576" y="2777490"/>
                </a:lnTo>
                <a:lnTo>
                  <a:pt x="952576" y="2750058"/>
                </a:lnTo>
                <a:lnTo>
                  <a:pt x="925487" y="2750058"/>
                </a:lnTo>
                <a:lnTo>
                  <a:pt x="925487" y="2722969"/>
                </a:lnTo>
                <a:lnTo>
                  <a:pt x="898055" y="2722969"/>
                </a:lnTo>
                <a:lnTo>
                  <a:pt x="898055" y="2750058"/>
                </a:lnTo>
                <a:lnTo>
                  <a:pt x="870966" y="2750058"/>
                </a:lnTo>
                <a:lnTo>
                  <a:pt x="870966" y="2777490"/>
                </a:lnTo>
                <a:lnTo>
                  <a:pt x="898055" y="2777490"/>
                </a:lnTo>
                <a:lnTo>
                  <a:pt x="898055" y="2804579"/>
                </a:lnTo>
                <a:lnTo>
                  <a:pt x="925487" y="2804579"/>
                </a:lnTo>
                <a:close/>
                <a:moveTo>
                  <a:pt x="718718" y="2664676"/>
                </a:moveTo>
                <a:lnTo>
                  <a:pt x="718718" y="2639301"/>
                </a:lnTo>
                <a:lnTo>
                  <a:pt x="744093" y="2639301"/>
                </a:lnTo>
                <a:lnTo>
                  <a:pt x="744093" y="2613927"/>
                </a:lnTo>
                <a:lnTo>
                  <a:pt x="718718" y="2613927"/>
                </a:lnTo>
                <a:lnTo>
                  <a:pt x="718718" y="2588552"/>
                </a:lnTo>
                <a:lnTo>
                  <a:pt x="693344" y="2588552"/>
                </a:lnTo>
                <a:lnTo>
                  <a:pt x="693344" y="2613927"/>
                </a:lnTo>
                <a:lnTo>
                  <a:pt x="667969" y="2613927"/>
                </a:lnTo>
                <a:lnTo>
                  <a:pt x="667969" y="2639301"/>
                </a:lnTo>
                <a:lnTo>
                  <a:pt x="693344" y="2639301"/>
                </a:lnTo>
                <a:lnTo>
                  <a:pt x="693344" y="2664676"/>
                </a:lnTo>
                <a:lnTo>
                  <a:pt x="718718" y="2664676"/>
                </a:lnTo>
                <a:close/>
                <a:moveTo>
                  <a:pt x="856907" y="2668105"/>
                </a:moveTo>
                <a:lnTo>
                  <a:pt x="856907" y="2640330"/>
                </a:lnTo>
                <a:lnTo>
                  <a:pt x="884682" y="2640330"/>
                </a:lnTo>
                <a:lnTo>
                  <a:pt x="884682" y="2612898"/>
                </a:lnTo>
                <a:lnTo>
                  <a:pt x="856907" y="2612898"/>
                </a:lnTo>
                <a:lnTo>
                  <a:pt x="856907" y="2585123"/>
                </a:lnTo>
                <a:lnTo>
                  <a:pt x="829475" y="2585123"/>
                </a:lnTo>
                <a:lnTo>
                  <a:pt x="829475" y="2612898"/>
                </a:lnTo>
                <a:lnTo>
                  <a:pt x="801700" y="2612898"/>
                </a:lnTo>
                <a:lnTo>
                  <a:pt x="801700" y="2640330"/>
                </a:lnTo>
                <a:lnTo>
                  <a:pt x="829475" y="2640330"/>
                </a:lnTo>
                <a:lnTo>
                  <a:pt x="829475" y="2668105"/>
                </a:lnTo>
                <a:lnTo>
                  <a:pt x="856907" y="2668105"/>
                </a:lnTo>
                <a:close/>
                <a:moveTo>
                  <a:pt x="1199464" y="3078213"/>
                </a:moveTo>
                <a:lnTo>
                  <a:pt x="1199464" y="3051467"/>
                </a:lnTo>
                <a:lnTo>
                  <a:pt x="1226210" y="3051467"/>
                </a:lnTo>
                <a:lnTo>
                  <a:pt x="1226210" y="3024721"/>
                </a:lnTo>
                <a:lnTo>
                  <a:pt x="1199464" y="3024721"/>
                </a:lnTo>
                <a:lnTo>
                  <a:pt x="1199464" y="2997975"/>
                </a:lnTo>
                <a:lnTo>
                  <a:pt x="1172718" y="2997975"/>
                </a:lnTo>
                <a:lnTo>
                  <a:pt x="1172718" y="3024721"/>
                </a:lnTo>
                <a:lnTo>
                  <a:pt x="1145972" y="3024721"/>
                </a:lnTo>
                <a:lnTo>
                  <a:pt x="1145972" y="3051467"/>
                </a:lnTo>
                <a:lnTo>
                  <a:pt x="1172718" y="3051467"/>
                </a:lnTo>
                <a:lnTo>
                  <a:pt x="1172718" y="3078213"/>
                </a:lnTo>
                <a:lnTo>
                  <a:pt x="1199464" y="3078213"/>
                </a:lnTo>
                <a:close/>
                <a:moveTo>
                  <a:pt x="1884921" y="3351505"/>
                </a:moveTo>
                <a:lnTo>
                  <a:pt x="1884921" y="3325444"/>
                </a:lnTo>
                <a:lnTo>
                  <a:pt x="1910982" y="3325444"/>
                </a:lnTo>
                <a:lnTo>
                  <a:pt x="1910982" y="3299384"/>
                </a:lnTo>
                <a:lnTo>
                  <a:pt x="1884921" y="3299384"/>
                </a:lnTo>
                <a:lnTo>
                  <a:pt x="1884921" y="3273323"/>
                </a:lnTo>
                <a:lnTo>
                  <a:pt x="1858861" y="3273323"/>
                </a:lnTo>
                <a:lnTo>
                  <a:pt x="1858861" y="3299384"/>
                </a:lnTo>
                <a:lnTo>
                  <a:pt x="1832800" y="3299384"/>
                </a:lnTo>
                <a:lnTo>
                  <a:pt x="1832800" y="3325444"/>
                </a:lnTo>
                <a:lnTo>
                  <a:pt x="1858861" y="3325444"/>
                </a:lnTo>
                <a:lnTo>
                  <a:pt x="1858861" y="3351505"/>
                </a:lnTo>
                <a:lnTo>
                  <a:pt x="1884921" y="3351505"/>
                </a:lnTo>
                <a:close/>
                <a:moveTo>
                  <a:pt x="2022081" y="3351505"/>
                </a:moveTo>
                <a:lnTo>
                  <a:pt x="2022081" y="3325444"/>
                </a:lnTo>
                <a:lnTo>
                  <a:pt x="2048142" y="3325444"/>
                </a:lnTo>
                <a:lnTo>
                  <a:pt x="2048142" y="3299384"/>
                </a:lnTo>
                <a:lnTo>
                  <a:pt x="2022081" y="3299384"/>
                </a:lnTo>
                <a:lnTo>
                  <a:pt x="2022081" y="3273323"/>
                </a:lnTo>
                <a:lnTo>
                  <a:pt x="1996021" y="3273323"/>
                </a:lnTo>
                <a:lnTo>
                  <a:pt x="1996021" y="3299384"/>
                </a:lnTo>
                <a:lnTo>
                  <a:pt x="1969960" y="3299384"/>
                </a:lnTo>
                <a:lnTo>
                  <a:pt x="1969960" y="3325444"/>
                </a:lnTo>
                <a:lnTo>
                  <a:pt x="1996021" y="3325444"/>
                </a:lnTo>
                <a:lnTo>
                  <a:pt x="1996021" y="3351505"/>
                </a:lnTo>
                <a:lnTo>
                  <a:pt x="2022081" y="3351505"/>
                </a:lnTo>
                <a:close/>
                <a:moveTo>
                  <a:pt x="1954873" y="3218117"/>
                </a:moveTo>
                <a:lnTo>
                  <a:pt x="1954873" y="3189656"/>
                </a:lnTo>
                <a:lnTo>
                  <a:pt x="1983334" y="3189656"/>
                </a:lnTo>
                <a:lnTo>
                  <a:pt x="1983334" y="3160852"/>
                </a:lnTo>
                <a:lnTo>
                  <a:pt x="1954873" y="3160852"/>
                </a:lnTo>
                <a:lnTo>
                  <a:pt x="1954873" y="3132392"/>
                </a:lnTo>
                <a:lnTo>
                  <a:pt x="1926069" y="3132392"/>
                </a:lnTo>
                <a:lnTo>
                  <a:pt x="1926069" y="3160852"/>
                </a:lnTo>
                <a:lnTo>
                  <a:pt x="1897609" y="3160852"/>
                </a:lnTo>
                <a:lnTo>
                  <a:pt x="1897609" y="3189656"/>
                </a:lnTo>
                <a:lnTo>
                  <a:pt x="1926069" y="3189656"/>
                </a:lnTo>
                <a:lnTo>
                  <a:pt x="1926069" y="3218117"/>
                </a:lnTo>
                <a:lnTo>
                  <a:pt x="1954873" y="3218117"/>
                </a:lnTo>
                <a:close/>
                <a:moveTo>
                  <a:pt x="1747761" y="3351162"/>
                </a:moveTo>
                <a:lnTo>
                  <a:pt x="1747761" y="3325444"/>
                </a:lnTo>
                <a:lnTo>
                  <a:pt x="1773479" y="3325444"/>
                </a:lnTo>
                <a:lnTo>
                  <a:pt x="1773479" y="3299384"/>
                </a:lnTo>
                <a:lnTo>
                  <a:pt x="1747761" y="3299384"/>
                </a:lnTo>
                <a:lnTo>
                  <a:pt x="1747761" y="3273666"/>
                </a:lnTo>
                <a:lnTo>
                  <a:pt x="1721701" y="3273666"/>
                </a:lnTo>
                <a:lnTo>
                  <a:pt x="1721701" y="3299384"/>
                </a:lnTo>
                <a:lnTo>
                  <a:pt x="1695983" y="3299384"/>
                </a:lnTo>
                <a:lnTo>
                  <a:pt x="1695983" y="3325444"/>
                </a:lnTo>
                <a:lnTo>
                  <a:pt x="1721701" y="3325444"/>
                </a:lnTo>
                <a:lnTo>
                  <a:pt x="1721701" y="3351162"/>
                </a:lnTo>
                <a:lnTo>
                  <a:pt x="1747761" y="3351162"/>
                </a:lnTo>
                <a:close/>
                <a:moveTo>
                  <a:pt x="1817370" y="3217774"/>
                </a:moveTo>
                <a:lnTo>
                  <a:pt x="1817370" y="3189313"/>
                </a:lnTo>
                <a:lnTo>
                  <a:pt x="1845831" y="3189313"/>
                </a:lnTo>
                <a:lnTo>
                  <a:pt x="1845831" y="3161195"/>
                </a:lnTo>
                <a:lnTo>
                  <a:pt x="1817370" y="3161195"/>
                </a:lnTo>
                <a:lnTo>
                  <a:pt x="1817370" y="3132734"/>
                </a:lnTo>
                <a:lnTo>
                  <a:pt x="1789252" y="3132734"/>
                </a:lnTo>
                <a:lnTo>
                  <a:pt x="1789252" y="3161195"/>
                </a:lnTo>
                <a:lnTo>
                  <a:pt x="1760791" y="3161195"/>
                </a:lnTo>
                <a:lnTo>
                  <a:pt x="1760791" y="3189313"/>
                </a:lnTo>
                <a:lnTo>
                  <a:pt x="1789252" y="3189313"/>
                </a:lnTo>
                <a:lnTo>
                  <a:pt x="1789252" y="3217774"/>
                </a:lnTo>
                <a:lnTo>
                  <a:pt x="1817370" y="3217774"/>
                </a:lnTo>
                <a:close/>
                <a:moveTo>
                  <a:pt x="1475156" y="3081985"/>
                </a:moveTo>
                <a:lnTo>
                  <a:pt x="1475156" y="3052839"/>
                </a:lnTo>
                <a:lnTo>
                  <a:pt x="1504302" y="3052839"/>
                </a:lnTo>
                <a:lnTo>
                  <a:pt x="1504302" y="3023349"/>
                </a:lnTo>
                <a:lnTo>
                  <a:pt x="1475156" y="3023349"/>
                </a:lnTo>
                <a:lnTo>
                  <a:pt x="1475156" y="2994203"/>
                </a:lnTo>
                <a:lnTo>
                  <a:pt x="1445666" y="2994203"/>
                </a:lnTo>
                <a:lnTo>
                  <a:pt x="1445666" y="3023349"/>
                </a:lnTo>
                <a:lnTo>
                  <a:pt x="1416520" y="3023349"/>
                </a:lnTo>
                <a:lnTo>
                  <a:pt x="1416520" y="3052839"/>
                </a:lnTo>
                <a:lnTo>
                  <a:pt x="1445666" y="3052839"/>
                </a:lnTo>
                <a:lnTo>
                  <a:pt x="1445666" y="3081985"/>
                </a:lnTo>
                <a:lnTo>
                  <a:pt x="1475156" y="3081985"/>
                </a:lnTo>
                <a:close/>
                <a:moveTo>
                  <a:pt x="1680210" y="3217431"/>
                </a:moveTo>
                <a:lnTo>
                  <a:pt x="1680210" y="3189313"/>
                </a:lnTo>
                <a:lnTo>
                  <a:pt x="1708328" y="3189313"/>
                </a:lnTo>
                <a:lnTo>
                  <a:pt x="1708328" y="3161195"/>
                </a:lnTo>
                <a:lnTo>
                  <a:pt x="1680210" y="3161195"/>
                </a:lnTo>
                <a:lnTo>
                  <a:pt x="1680210" y="3133077"/>
                </a:lnTo>
                <a:lnTo>
                  <a:pt x="1652092" y="3133077"/>
                </a:lnTo>
                <a:lnTo>
                  <a:pt x="1652092" y="3161195"/>
                </a:lnTo>
                <a:lnTo>
                  <a:pt x="1623974" y="3161195"/>
                </a:lnTo>
                <a:lnTo>
                  <a:pt x="1623974" y="3189313"/>
                </a:lnTo>
                <a:lnTo>
                  <a:pt x="1652092" y="3189313"/>
                </a:lnTo>
                <a:lnTo>
                  <a:pt x="1652092" y="3217431"/>
                </a:lnTo>
                <a:lnTo>
                  <a:pt x="1680210" y="3217431"/>
                </a:lnTo>
                <a:close/>
                <a:moveTo>
                  <a:pt x="1542707" y="3216402"/>
                </a:moveTo>
                <a:lnTo>
                  <a:pt x="1542707" y="3188970"/>
                </a:lnTo>
                <a:lnTo>
                  <a:pt x="1570139" y="3188970"/>
                </a:lnTo>
                <a:lnTo>
                  <a:pt x="1570139" y="3161538"/>
                </a:lnTo>
                <a:lnTo>
                  <a:pt x="1542707" y="3161538"/>
                </a:lnTo>
                <a:lnTo>
                  <a:pt x="1542707" y="3134106"/>
                </a:lnTo>
                <a:lnTo>
                  <a:pt x="1515275" y="3134106"/>
                </a:lnTo>
                <a:lnTo>
                  <a:pt x="1515275" y="3161538"/>
                </a:lnTo>
                <a:lnTo>
                  <a:pt x="1487843" y="3161538"/>
                </a:lnTo>
                <a:lnTo>
                  <a:pt x="1487843" y="3188970"/>
                </a:lnTo>
                <a:lnTo>
                  <a:pt x="1515275" y="3188970"/>
                </a:lnTo>
                <a:lnTo>
                  <a:pt x="1515275" y="3216402"/>
                </a:lnTo>
                <a:lnTo>
                  <a:pt x="1542707" y="3216402"/>
                </a:lnTo>
                <a:close/>
                <a:moveTo>
                  <a:pt x="1610258" y="3350476"/>
                </a:moveTo>
                <a:lnTo>
                  <a:pt x="1610258" y="3325101"/>
                </a:lnTo>
                <a:lnTo>
                  <a:pt x="1635633" y="3325101"/>
                </a:lnTo>
                <a:lnTo>
                  <a:pt x="1635633" y="3299727"/>
                </a:lnTo>
                <a:lnTo>
                  <a:pt x="1610258" y="3299727"/>
                </a:lnTo>
                <a:lnTo>
                  <a:pt x="1610258" y="3274352"/>
                </a:lnTo>
                <a:lnTo>
                  <a:pt x="1584884" y="3274352"/>
                </a:lnTo>
                <a:lnTo>
                  <a:pt x="1584884" y="3299727"/>
                </a:lnTo>
                <a:lnTo>
                  <a:pt x="1559509" y="3299727"/>
                </a:lnTo>
                <a:lnTo>
                  <a:pt x="1559509" y="3325101"/>
                </a:lnTo>
                <a:lnTo>
                  <a:pt x="1584884" y="3325101"/>
                </a:lnTo>
                <a:lnTo>
                  <a:pt x="1584884" y="3350476"/>
                </a:lnTo>
                <a:lnTo>
                  <a:pt x="1610258" y="3350476"/>
                </a:lnTo>
                <a:close/>
                <a:moveTo>
                  <a:pt x="1405204" y="3215030"/>
                </a:moveTo>
                <a:lnTo>
                  <a:pt x="1405204" y="3188627"/>
                </a:lnTo>
                <a:lnTo>
                  <a:pt x="1431607" y="3188627"/>
                </a:lnTo>
                <a:lnTo>
                  <a:pt x="1431607" y="3161881"/>
                </a:lnTo>
                <a:lnTo>
                  <a:pt x="1405204" y="3161881"/>
                </a:lnTo>
                <a:lnTo>
                  <a:pt x="1405204" y="3135478"/>
                </a:lnTo>
                <a:lnTo>
                  <a:pt x="1378458" y="3135478"/>
                </a:lnTo>
                <a:lnTo>
                  <a:pt x="1378458" y="3161881"/>
                </a:lnTo>
                <a:lnTo>
                  <a:pt x="1352055" y="3161881"/>
                </a:lnTo>
                <a:lnTo>
                  <a:pt x="1352055" y="3188627"/>
                </a:lnTo>
                <a:lnTo>
                  <a:pt x="1378458" y="3188627"/>
                </a:lnTo>
                <a:lnTo>
                  <a:pt x="1378458" y="3215030"/>
                </a:lnTo>
                <a:lnTo>
                  <a:pt x="1405204" y="3215030"/>
                </a:lnTo>
                <a:close/>
                <a:moveTo>
                  <a:pt x="1172718" y="803415"/>
                </a:moveTo>
                <a:lnTo>
                  <a:pt x="1172718" y="830161"/>
                </a:lnTo>
                <a:lnTo>
                  <a:pt x="1145972" y="830161"/>
                </a:lnTo>
                <a:lnTo>
                  <a:pt x="1145972" y="856907"/>
                </a:lnTo>
                <a:lnTo>
                  <a:pt x="1172718" y="856907"/>
                </a:lnTo>
                <a:lnTo>
                  <a:pt x="1172718" y="883653"/>
                </a:lnTo>
                <a:lnTo>
                  <a:pt x="1199464" y="883653"/>
                </a:lnTo>
                <a:lnTo>
                  <a:pt x="1199464" y="856907"/>
                </a:lnTo>
                <a:lnTo>
                  <a:pt x="1226210" y="856907"/>
                </a:lnTo>
                <a:lnTo>
                  <a:pt x="1226210" y="830161"/>
                </a:lnTo>
                <a:lnTo>
                  <a:pt x="1199464" y="830161"/>
                </a:lnTo>
                <a:lnTo>
                  <a:pt x="1199464" y="803415"/>
                </a:lnTo>
                <a:lnTo>
                  <a:pt x="1172718" y="803415"/>
                </a:lnTo>
                <a:close/>
                <a:moveTo>
                  <a:pt x="1241984" y="668312"/>
                </a:moveTo>
                <a:lnTo>
                  <a:pt x="1241984" y="693687"/>
                </a:lnTo>
                <a:lnTo>
                  <a:pt x="1216609" y="693687"/>
                </a:lnTo>
                <a:lnTo>
                  <a:pt x="1216609" y="719061"/>
                </a:lnTo>
                <a:lnTo>
                  <a:pt x="1241984" y="719061"/>
                </a:lnTo>
                <a:lnTo>
                  <a:pt x="1241984" y="744436"/>
                </a:lnTo>
                <a:lnTo>
                  <a:pt x="1267358" y="744436"/>
                </a:lnTo>
                <a:lnTo>
                  <a:pt x="1267358" y="719061"/>
                </a:lnTo>
                <a:lnTo>
                  <a:pt x="1292733" y="719061"/>
                </a:lnTo>
                <a:lnTo>
                  <a:pt x="1292733" y="693687"/>
                </a:lnTo>
                <a:lnTo>
                  <a:pt x="1267358" y="693687"/>
                </a:lnTo>
                <a:lnTo>
                  <a:pt x="1267358" y="668312"/>
                </a:lnTo>
                <a:lnTo>
                  <a:pt x="1241984" y="668312"/>
                </a:lnTo>
                <a:close/>
                <a:moveTo>
                  <a:pt x="1309192" y="801357"/>
                </a:moveTo>
                <a:lnTo>
                  <a:pt x="1309192" y="829475"/>
                </a:lnTo>
                <a:lnTo>
                  <a:pt x="1281074" y="829475"/>
                </a:lnTo>
                <a:lnTo>
                  <a:pt x="1281074" y="857593"/>
                </a:lnTo>
                <a:lnTo>
                  <a:pt x="1309192" y="857593"/>
                </a:lnTo>
                <a:lnTo>
                  <a:pt x="1309192" y="885711"/>
                </a:lnTo>
                <a:lnTo>
                  <a:pt x="1337310" y="885711"/>
                </a:lnTo>
                <a:lnTo>
                  <a:pt x="1337310" y="857593"/>
                </a:lnTo>
                <a:lnTo>
                  <a:pt x="1365428" y="857593"/>
                </a:lnTo>
                <a:lnTo>
                  <a:pt x="1365428" y="829475"/>
                </a:lnTo>
                <a:lnTo>
                  <a:pt x="1337310" y="829475"/>
                </a:lnTo>
                <a:lnTo>
                  <a:pt x="1337310" y="801357"/>
                </a:lnTo>
                <a:lnTo>
                  <a:pt x="1309192" y="801357"/>
                </a:lnTo>
                <a:close/>
                <a:moveTo>
                  <a:pt x="1103452" y="938517"/>
                </a:moveTo>
                <a:lnTo>
                  <a:pt x="1103452" y="966635"/>
                </a:lnTo>
                <a:lnTo>
                  <a:pt x="1075334" y="966635"/>
                </a:lnTo>
                <a:lnTo>
                  <a:pt x="1075334" y="994753"/>
                </a:lnTo>
                <a:lnTo>
                  <a:pt x="1103452" y="994753"/>
                </a:lnTo>
                <a:lnTo>
                  <a:pt x="1103452" y="1022871"/>
                </a:lnTo>
                <a:lnTo>
                  <a:pt x="1131570" y="1022871"/>
                </a:lnTo>
                <a:lnTo>
                  <a:pt x="1131570" y="994753"/>
                </a:lnTo>
                <a:lnTo>
                  <a:pt x="1159688" y="994753"/>
                </a:lnTo>
                <a:lnTo>
                  <a:pt x="1159688" y="966635"/>
                </a:lnTo>
                <a:lnTo>
                  <a:pt x="1131570" y="966635"/>
                </a:lnTo>
                <a:lnTo>
                  <a:pt x="1131570" y="938517"/>
                </a:lnTo>
                <a:lnTo>
                  <a:pt x="1103452" y="938517"/>
                </a:lnTo>
                <a:close/>
                <a:moveTo>
                  <a:pt x="581215" y="2389670"/>
                </a:moveTo>
                <a:lnTo>
                  <a:pt x="581215" y="2364638"/>
                </a:lnTo>
                <a:lnTo>
                  <a:pt x="606247" y="2364638"/>
                </a:lnTo>
                <a:lnTo>
                  <a:pt x="606247" y="2339950"/>
                </a:lnTo>
                <a:lnTo>
                  <a:pt x="581215" y="2339950"/>
                </a:lnTo>
                <a:lnTo>
                  <a:pt x="581215" y="2314918"/>
                </a:lnTo>
                <a:lnTo>
                  <a:pt x="556527" y="2314918"/>
                </a:lnTo>
                <a:lnTo>
                  <a:pt x="556527" y="2339950"/>
                </a:lnTo>
                <a:lnTo>
                  <a:pt x="531495" y="2339950"/>
                </a:lnTo>
                <a:lnTo>
                  <a:pt x="531495" y="2364638"/>
                </a:lnTo>
                <a:lnTo>
                  <a:pt x="556527" y="2364638"/>
                </a:lnTo>
                <a:lnTo>
                  <a:pt x="556527" y="2389670"/>
                </a:lnTo>
                <a:lnTo>
                  <a:pt x="581215" y="2389670"/>
                </a:lnTo>
                <a:close/>
                <a:moveTo>
                  <a:pt x="1036244" y="805472"/>
                </a:moveTo>
                <a:lnTo>
                  <a:pt x="1036244" y="830847"/>
                </a:lnTo>
                <a:lnTo>
                  <a:pt x="1010869" y="830847"/>
                </a:lnTo>
                <a:lnTo>
                  <a:pt x="1010869" y="856221"/>
                </a:lnTo>
                <a:lnTo>
                  <a:pt x="1036244" y="856221"/>
                </a:lnTo>
                <a:lnTo>
                  <a:pt x="1036244" y="881596"/>
                </a:lnTo>
                <a:lnTo>
                  <a:pt x="1061618" y="881596"/>
                </a:lnTo>
                <a:lnTo>
                  <a:pt x="1061618" y="856221"/>
                </a:lnTo>
                <a:lnTo>
                  <a:pt x="1086993" y="856221"/>
                </a:lnTo>
                <a:lnTo>
                  <a:pt x="1086993" y="830847"/>
                </a:lnTo>
                <a:lnTo>
                  <a:pt x="1061618" y="830847"/>
                </a:lnTo>
                <a:lnTo>
                  <a:pt x="1061618" y="805472"/>
                </a:lnTo>
                <a:lnTo>
                  <a:pt x="1036244" y="805472"/>
                </a:lnTo>
                <a:close/>
                <a:moveTo>
                  <a:pt x="1515275" y="665226"/>
                </a:moveTo>
                <a:lnTo>
                  <a:pt x="1515275" y="692658"/>
                </a:lnTo>
                <a:lnTo>
                  <a:pt x="1487843" y="692658"/>
                </a:lnTo>
                <a:lnTo>
                  <a:pt x="1487843" y="720090"/>
                </a:lnTo>
                <a:lnTo>
                  <a:pt x="1515275" y="720090"/>
                </a:lnTo>
                <a:lnTo>
                  <a:pt x="1515275" y="747522"/>
                </a:lnTo>
                <a:lnTo>
                  <a:pt x="1542707" y="747522"/>
                </a:lnTo>
                <a:lnTo>
                  <a:pt x="1542707" y="720090"/>
                </a:lnTo>
                <a:lnTo>
                  <a:pt x="1570139" y="720090"/>
                </a:lnTo>
                <a:lnTo>
                  <a:pt x="1570139" y="692658"/>
                </a:lnTo>
                <a:lnTo>
                  <a:pt x="1542707" y="692658"/>
                </a:lnTo>
                <a:lnTo>
                  <a:pt x="1542707" y="665226"/>
                </a:lnTo>
                <a:lnTo>
                  <a:pt x="1515275" y="665226"/>
                </a:lnTo>
                <a:close/>
                <a:moveTo>
                  <a:pt x="1650035" y="932688"/>
                </a:moveTo>
                <a:lnTo>
                  <a:pt x="1650035" y="964578"/>
                </a:lnTo>
                <a:lnTo>
                  <a:pt x="1618145" y="964578"/>
                </a:lnTo>
                <a:lnTo>
                  <a:pt x="1618145" y="996810"/>
                </a:lnTo>
                <a:lnTo>
                  <a:pt x="1650035" y="996810"/>
                </a:lnTo>
                <a:lnTo>
                  <a:pt x="1650035" y="1028700"/>
                </a:lnTo>
                <a:lnTo>
                  <a:pt x="1682267" y="1028700"/>
                </a:lnTo>
                <a:lnTo>
                  <a:pt x="1682267" y="996810"/>
                </a:lnTo>
                <a:lnTo>
                  <a:pt x="1714157" y="996810"/>
                </a:lnTo>
                <a:lnTo>
                  <a:pt x="1714157" y="964578"/>
                </a:lnTo>
                <a:lnTo>
                  <a:pt x="1682267" y="964578"/>
                </a:lnTo>
                <a:lnTo>
                  <a:pt x="1682267" y="932688"/>
                </a:lnTo>
                <a:lnTo>
                  <a:pt x="1650035" y="932688"/>
                </a:lnTo>
                <a:close/>
                <a:moveTo>
                  <a:pt x="1448067" y="532524"/>
                </a:moveTo>
                <a:lnTo>
                  <a:pt x="1448067" y="556870"/>
                </a:lnTo>
                <a:lnTo>
                  <a:pt x="1423721" y="556870"/>
                </a:lnTo>
                <a:lnTo>
                  <a:pt x="1423721" y="581558"/>
                </a:lnTo>
                <a:lnTo>
                  <a:pt x="1448067" y="581558"/>
                </a:lnTo>
                <a:lnTo>
                  <a:pt x="1448067" y="605904"/>
                </a:lnTo>
                <a:lnTo>
                  <a:pt x="1472755" y="605904"/>
                </a:lnTo>
                <a:lnTo>
                  <a:pt x="1472755" y="581558"/>
                </a:lnTo>
                <a:lnTo>
                  <a:pt x="1497101" y="581558"/>
                </a:lnTo>
                <a:lnTo>
                  <a:pt x="1497101" y="556870"/>
                </a:lnTo>
                <a:lnTo>
                  <a:pt x="1472755" y="556870"/>
                </a:lnTo>
                <a:lnTo>
                  <a:pt x="1472755" y="532524"/>
                </a:lnTo>
                <a:lnTo>
                  <a:pt x="1448067" y="532524"/>
                </a:lnTo>
                <a:close/>
                <a:moveTo>
                  <a:pt x="1378458" y="666598"/>
                </a:moveTo>
                <a:lnTo>
                  <a:pt x="1378458" y="693001"/>
                </a:lnTo>
                <a:lnTo>
                  <a:pt x="1352055" y="693001"/>
                </a:lnTo>
                <a:lnTo>
                  <a:pt x="1352055" y="719747"/>
                </a:lnTo>
                <a:lnTo>
                  <a:pt x="1378458" y="719747"/>
                </a:lnTo>
                <a:lnTo>
                  <a:pt x="1378458" y="746150"/>
                </a:lnTo>
                <a:lnTo>
                  <a:pt x="1405204" y="746150"/>
                </a:lnTo>
                <a:lnTo>
                  <a:pt x="1405204" y="719747"/>
                </a:lnTo>
                <a:lnTo>
                  <a:pt x="1431607" y="719747"/>
                </a:lnTo>
                <a:lnTo>
                  <a:pt x="1431607" y="693001"/>
                </a:lnTo>
                <a:lnTo>
                  <a:pt x="1405204" y="693001"/>
                </a:lnTo>
                <a:lnTo>
                  <a:pt x="1405204" y="666598"/>
                </a:lnTo>
                <a:lnTo>
                  <a:pt x="1378458" y="666598"/>
                </a:lnTo>
                <a:close/>
                <a:moveTo>
                  <a:pt x="967321" y="941261"/>
                </a:moveTo>
                <a:lnTo>
                  <a:pt x="967321" y="967664"/>
                </a:lnTo>
                <a:lnTo>
                  <a:pt x="940918" y="967664"/>
                </a:lnTo>
                <a:lnTo>
                  <a:pt x="940918" y="993724"/>
                </a:lnTo>
                <a:lnTo>
                  <a:pt x="967321" y="993724"/>
                </a:lnTo>
                <a:lnTo>
                  <a:pt x="967321" y="1020128"/>
                </a:lnTo>
                <a:lnTo>
                  <a:pt x="993381" y="1020128"/>
                </a:lnTo>
                <a:lnTo>
                  <a:pt x="993381" y="993724"/>
                </a:lnTo>
                <a:lnTo>
                  <a:pt x="1019785" y="993724"/>
                </a:lnTo>
                <a:lnTo>
                  <a:pt x="1019785" y="967664"/>
                </a:lnTo>
                <a:lnTo>
                  <a:pt x="993381" y="967664"/>
                </a:lnTo>
                <a:lnTo>
                  <a:pt x="993381" y="941261"/>
                </a:lnTo>
                <a:lnTo>
                  <a:pt x="967321" y="941261"/>
                </a:lnTo>
                <a:close/>
                <a:moveTo>
                  <a:pt x="556527" y="1491958"/>
                </a:moveTo>
                <a:lnTo>
                  <a:pt x="556527" y="1516990"/>
                </a:lnTo>
                <a:lnTo>
                  <a:pt x="531495" y="1516990"/>
                </a:lnTo>
                <a:lnTo>
                  <a:pt x="531495" y="1541678"/>
                </a:lnTo>
                <a:lnTo>
                  <a:pt x="556527" y="1541678"/>
                </a:lnTo>
                <a:lnTo>
                  <a:pt x="556527" y="1566710"/>
                </a:lnTo>
                <a:lnTo>
                  <a:pt x="581215" y="1566710"/>
                </a:lnTo>
                <a:lnTo>
                  <a:pt x="581215" y="1541678"/>
                </a:lnTo>
                <a:lnTo>
                  <a:pt x="606247" y="1541678"/>
                </a:lnTo>
                <a:lnTo>
                  <a:pt x="606247" y="1516990"/>
                </a:lnTo>
                <a:lnTo>
                  <a:pt x="581215" y="1516990"/>
                </a:lnTo>
                <a:lnTo>
                  <a:pt x="581215" y="1491958"/>
                </a:lnTo>
                <a:lnTo>
                  <a:pt x="556527" y="1491958"/>
                </a:lnTo>
                <a:close/>
                <a:moveTo>
                  <a:pt x="512635" y="1977847"/>
                </a:moveTo>
                <a:lnTo>
                  <a:pt x="512635" y="1953158"/>
                </a:lnTo>
                <a:lnTo>
                  <a:pt x="537324" y="1953158"/>
                </a:lnTo>
                <a:lnTo>
                  <a:pt x="537324" y="1928470"/>
                </a:lnTo>
                <a:lnTo>
                  <a:pt x="512635" y="1928470"/>
                </a:lnTo>
                <a:lnTo>
                  <a:pt x="512635" y="1903781"/>
                </a:lnTo>
                <a:lnTo>
                  <a:pt x="487947" y="1903781"/>
                </a:lnTo>
                <a:lnTo>
                  <a:pt x="487947" y="1928470"/>
                </a:lnTo>
                <a:lnTo>
                  <a:pt x="463258" y="1928470"/>
                </a:lnTo>
                <a:lnTo>
                  <a:pt x="463258" y="1953158"/>
                </a:lnTo>
                <a:lnTo>
                  <a:pt x="487947" y="1953158"/>
                </a:lnTo>
                <a:lnTo>
                  <a:pt x="487947" y="1977847"/>
                </a:lnTo>
                <a:lnTo>
                  <a:pt x="512635" y="1977847"/>
                </a:lnTo>
                <a:close/>
                <a:moveTo>
                  <a:pt x="898055" y="1077049"/>
                </a:moveTo>
                <a:lnTo>
                  <a:pt x="898055" y="1104138"/>
                </a:lnTo>
                <a:lnTo>
                  <a:pt x="870966" y="1104138"/>
                </a:lnTo>
                <a:lnTo>
                  <a:pt x="870966" y="1131570"/>
                </a:lnTo>
                <a:lnTo>
                  <a:pt x="898055" y="1131570"/>
                </a:lnTo>
                <a:lnTo>
                  <a:pt x="898055" y="1158659"/>
                </a:lnTo>
                <a:lnTo>
                  <a:pt x="925487" y="1158659"/>
                </a:lnTo>
                <a:lnTo>
                  <a:pt x="925487" y="1131570"/>
                </a:lnTo>
                <a:lnTo>
                  <a:pt x="952576" y="1131570"/>
                </a:lnTo>
                <a:lnTo>
                  <a:pt x="952576" y="1104138"/>
                </a:lnTo>
                <a:lnTo>
                  <a:pt x="925487" y="1104138"/>
                </a:lnTo>
                <a:lnTo>
                  <a:pt x="925487" y="1077049"/>
                </a:lnTo>
                <a:lnTo>
                  <a:pt x="898055" y="1077049"/>
                </a:lnTo>
                <a:close/>
                <a:moveTo>
                  <a:pt x="512293" y="2251481"/>
                </a:moveTo>
                <a:lnTo>
                  <a:pt x="512293" y="2227136"/>
                </a:lnTo>
                <a:lnTo>
                  <a:pt x="536638" y="2227136"/>
                </a:lnTo>
                <a:lnTo>
                  <a:pt x="536638" y="2203133"/>
                </a:lnTo>
                <a:lnTo>
                  <a:pt x="512293" y="2203133"/>
                </a:lnTo>
                <a:lnTo>
                  <a:pt x="512293" y="2178787"/>
                </a:lnTo>
                <a:lnTo>
                  <a:pt x="488290" y="2178787"/>
                </a:lnTo>
                <a:lnTo>
                  <a:pt x="488290" y="2203133"/>
                </a:lnTo>
                <a:lnTo>
                  <a:pt x="463944" y="2203133"/>
                </a:lnTo>
                <a:lnTo>
                  <a:pt x="463944" y="2227136"/>
                </a:lnTo>
                <a:lnTo>
                  <a:pt x="488290" y="2227136"/>
                </a:lnTo>
                <a:lnTo>
                  <a:pt x="488290" y="2251481"/>
                </a:lnTo>
                <a:lnTo>
                  <a:pt x="512293" y="2251481"/>
                </a:lnTo>
                <a:close/>
                <a:moveTo>
                  <a:pt x="488290" y="1630147"/>
                </a:moveTo>
                <a:lnTo>
                  <a:pt x="488290" y="1654493"/>
                </a:lnTo>
                <a:lnTo>
                  <a:pt x="463944" y="1654493"/>
                </a:lnTo>
                <a:lnTo>
                  <a:pt x="463944" y="1678496"/>
                </a:lnTo>
                <a:lnTo>
                  <a:pt x="488290" y="1678496"/>
                </a:lnTo>
                <a:lnTo>
                  <a:pt x="488290" y="1702841"/>
                </a:lnTo>
                <a:lnTo>
                  <a:pt x="512293" y="1702841"/>
                </a:lnTo>
                <a:lnTo>
                  <a:pt x="512293" y="1678496"/>
                </a:lnTo>
                <a:lnTo>
                  <a:pt x="536638" y="1678496"/>
                </a:lnTo>
                <a:lnTo>
                  <a:pt x="536638" y="1654493"/>
                </a:lnTo>
                <a:lnTo>
                  <a:pt x="512293" y="1654493"/>
                </a:lnTo>
                <a:lnTo>
                  <a:pt x="512293" y="1630147"/>
                </a:lnTo>
                <a:lnTo>
                  <a:pt x="488290" y="1630147"/>
                </a:lnTo>
                <a:close/>
                <a:moveTo>
                  <a:pt x="830847" y="944004"/>
                </a:moveTo>
                <a:lnTo>
                  <a:pt x="830847" y="968350"/>
                </a:lnTo>
                <a:lnTo>
                  <a:pt x="806501" y="968350"/>
                </a:lnTo>
                <a:lnTo>
                  <a:pt x="806501" y="993038"/>
                </a:lnTo>
                <a:lnTo>
                  <a:pt x="830847" y="993038"/>
                </a:lnTo>
                <a:lnTo>
                  <a:pt x="830847" y="1017384"/>
                </a:lnTo>
                <a:lnTo>
                  <a:pt x="855535" y="1017384"/>
                </a:lnTo>
                <a:lnTo>
                  <a:pt x="855535" y="993038"/>
                </a:lnTo>
                <a:lnTo>
                  <a:pt x="879881" y="993038"/>
                </a:lnTo>
                <a:lnTo>
                  <a:pt x="879881" y="968350"/>
                </a:lnTo>
                <a:lnTo>
                  <a:pt x="855535" y="968350"/>
                </a:lnTo>
                <a:lnTo>
                  <a:pt x="855535" y="944004"/>
                </a:lnTo>
                <a:lnTo>
                  <a:pt x="830847" y="944004"/>
                </a:lnTo>
                <a:close/>
                <a:moveTo>
                  <a:pt x="761924" y="1080135"/>
                </a:moveTo>
                <a:lnTo>
                  <a:pt x="761924" y="1105167"/>
                </a:lnTo>
                <a:lnTo>
                  <a:pt x="736892" y="1105167"/>
                </a:lnTo>
                <a:lnTo>
                  <a:pt x="736892" y="1130541"/>
                </a:lnTo>
                <a:lnTo>
                  <a:pt x="761924" y="1130541"/>
                </a:lnTo>
                <a:lnTo>
                  <a:pt x="761924" y="1155573"/>
                </a:lnTo>
                <a:lnTo>
                  <a:pt x="787298" y="1155573"/>
                </a:lnTo>
                <a:lnTo>
                  <a:pt x="787298" y="1130541"/>
                </a:lnTo>
                <a:lnTo>
                  <a:pt x="812330" y="1130541"/>
                </a:lnTo>
                <a:lnTo>
                  <a:pt x="812330" y="1105167"/>
                </a:lnTo>
                <a:lnTo>
                  <a:pt x="787298" y="1105167"/>
                </a:lnTo>
                <a:lnTo>
                  <a:pt x="787298" y="1080135"/>
                </a:lnTo>
                <a:lnTo>
                  <a:pt x="761924" y="1080135"/>
                </a:lnTo>
                <a:close/>
                <a:moveTo>
                  <a:pt x="624764" y="1354112"/>
                </a:moveTo>
                <a:lnTo>
                  <a:pt x="624764" y="1379487"/>
                </a:lnTo>
                <a:lnTo>
                  <a:pt x="599389" y="1379487"/>
                </a:lnTo>
                <a:lnTo>
                  <a:pt x="599389" y="1404861"/>
                </a:lnTo>
                <a:lnTo>
                  <a:pt x="624764" y="1404861"/>
                </a:lnTo>
                <a:lnTo>
                  <a:pt x="624764" y="1430236"/>
                </a:lnTo>
                <a:lnTo>
                  <a:pt x="650138" y="1430236"/>
                </a:lnTo>
                <a:lnTo>
                  <a:pt x="650138" y="1404861"/>
                </a:lnTo>
                <a:lnTo>
                  <a:pt x="675513" y="1404861"/>
                </a:lnTo>
                <a:lnTo>
                  <a:pt x="675513" y="1379487"/>
                </a:lnTo>
                <a:lnTo>
                  <a:pt x="650138" y="1379487"/>
                </a:lnTo>
                <a:lnTo>
                  <a:pt x="650138" y="1354112"/>
                </a:lnTo>
                <a:lnTo>
                  <a:pt x="624764" y="1354112"/>
                </a:lnTo>
                <a:close/>
                <a:moveTo>
                  <a:pt x="693344" y="1216952"/>
                </a:moveTo>
                <a:lnTo>
                  <a:pt x="693344" y="1242327"/>
                </a:lnTo>
                <a:lnTo>
                  <a:pt x="667969" y="1242327"/>
                </a:lnTo>
                <a:lnTo>
                  <a:pt x="667969" y="1267701"/>
                </a:lnTo>
                <a:lnTo>
                  <a:pt x="693344" y="1267701"/>
                </a:lnTo>
                <a:lnTo>
                  <a:pt x="693344" y="1293076"/>
                </a:lnTo>
                <a:lnTo>
                  <a:pt x="718718" y="1293076"/>
                </a:lnTo>
                <a:lnTo>
                  <a:pt x="718718" y="1267701"/>
                </a:lnTo>
                <a:lnTo>
                  <a:pt x="744093" y="1267701"/>
                </a:lnTo>
                <a:lnTo>
                  <a:pt x="744093" y="1242327"/>
                </a:lnTo>
                <a:lnTo>
                  <a:pt x="718718" y="1242327"/>
                </a:lnTo>
                <a:lnTo>
                  <a:pt x="718718" y="1216952"/>
                </a:lnTo>
                <a:lnTo>
                  <a:pt x="693344" y="1216952"/>
                </a:lnTo>
                <a:close/>
                <a:moveTo>
                  <a:pt x="3577819" y="1280732"/>
                </a:moveTo>
                <a:lnTo>
                  <a:pt x="3594964" y="1280732"/>
                </a:lnTo>
                <a:lnTo>
                  <a:pt x="3594964" y="1263587"/>
                </a:lnTo>
                <a:lnTo>
                  <a:pt x="3612109" y="1263587"/>
                </a:lnTo>
                <a:lnTo>
                  <a:pt x="3612109" y="1246442"/>
                </a:lnTo>
                <a:lnTo>
                  <a:pt x="3594964" y="1246442"/>
                </a:lnTo>
                <a:lnTo>
                  <a:pt x="3594964" y="1229297"/>
                </a:lnTo>
                <a:lnTo>
                  <a:pt x="3577819" y="1229297"/>
                </a:lnTo>
                <a:lnTo>
                  <a:pt x="3577819" y="1246442"/>
                </a:lnTo>
                <a:lnTo>
                  <a:pt x="3560674" y="1246442"/>
                </a:lnTo>
                <a:lnTo>
                  <a:pt x="3560674" y="1263587"/>
                </a:lnTo>
                <a:lnTo>
                  <a:pt x="3577819" y="1263587"/>
                </a:lnTo>
                <a:lnTo>
                  <a:pt x="3577819" y="1280732"/>
                </a:lnTo>
                <a:close/>
                <a:moveTo>
                  <a:pt x="3507867" y="1421663"/>
                </a:moveTo>
                <a:lnTo>
                  <a:pt x="3527755" y="1421663"/>
                </a:lnTo>
                <a:lnTo>
                  <a:pt x="3527755" y="1402118"/>
                </a:lnTo>
                <a:lnTo>
                  <a:pt x="3547301" y="1402118"/>
                </a:lnTo>
                <a:lnTo>
                  <a:pt x="3547301" y="1382230"/>
                </a:lnTo>
                <a:lnTo>
                  <a:pt x="3527755" y="1382230"/>
                </a:lnTo>
                <a:lnTo>
                  <a:pt x="3527755" y="1362685"/>
                </a:lnTo>
                <a:lnTo>
                  <a:pt x="3507867" y="1362685"/>
                </a:lnTo>
                <a:lnTo>
                  <a:pt x="3507867" y="1382230"/>
                </a:lnTo>
                <a:lnTo>
                  <a:pt x="3488322" y="1382230"/>
                </a:lnTo>
                <a:lnTo>
                  <a:pt x="3488322" y="1402118"/>
                </a:lnTo>
                <a:lnTo>
                  <a:pt x="3507867" y="1402118"/>
                </a:lnTo>
                <a:lnTo>
                  <a:pt x="3507867" y="1421663"/>
                </a:lnTo>
                <a:close/>
                <a:moveTo>
                  <a:pt x="3509239" y="1143572"/>
                </a:moveTo>
                <a:lnTo>
                  <a:pt x="3526384" y="1143572"/>
                </a:lnTo>
                <a:lnTo>
                  <a:pt x="3526384" y="1126427"/>
                </a:lnTo>
                <a:lnTo>
                  <a:pt x="3543529" y="1126427"/>
                </a:lnTo>
                <a:lnTo>
                  <a:pt x="3543529" y="1109282"/>
                </a:lnTo>
                <a:lnTo>
                  <a:pt x="3526384" y="1109282"/>
                </a:lnTo>
                <a:lnTo>
                  <a:pt x="3526384" y="1092137"/>
                </a:lnTo>
                <a:lnTo>
                  <a:pt x="3509239" y="1092137"/>
                </a:lnTo>
                <a:lnTo>
                  <a:pt x="3509239" y="1109282"/>
                </a:lnTo>
                <a:lnTo>
                  <a:pt x="3492094" y="1109282"/>
                </a:lnTo>
                <a:lnTo>
                  <a:pt x="3492094" y="1126427"/>
                </a:lnTo>
                <a:lnTo>
                  <a:pt x="3509239" y="1126427"/>
                </a:lnTo>
                <a:lnTo>
                  <a:pt x="3509239" y="1143572"/>
                </a:lnTo>
                <a:close/>
                <a:moveTo>
                  <a:pt x="3510953" y="864108"/>
                </a:moveTo>
                <a:lnTo>
                  <a:pt x="3524669" y="864108"/>
                </a:lnTo>
                <a:lnTo>
                  <a:pt x="3524669" y="850392"/>
                </a:lnTo>
                <a:lnTo>
                  <a:pt x="3538385" y="850392"/>
                </a:lnTo>
                <a:lnTo>
                  <a:pt x="3538385" y="836676"/>
                </a:lnTo>
                <a:lnTo>
                  <a:pt x="3524669" y="836676"/>
                </a:lnTo>
                <a:lnTo>
                  <a:pt x="3524669" y="822960"/>
                </a:lnTo>
                <a:lnTo>
                  <a:pt x="3510953" y="822960"/>
                </a:lnTo>
                <a:lnTo>
                  <a:pt x="3510953" y="836676"/>
                </a:lnTo>
                <a:lnTo>
                  <a:pt x="3497237" y="836676"/>
                </a:lnTo>
                <a:lnTo>
                  <a:pt x="3497237" y="850392"/>
                </a:lnTo>
                <a:lnTo>
                  <a:pt x="3510953" y="850392"/>
                </a:lnTo>
                <a:lnTo>
                  <a:pt x="3510953" y="864108"/>
                </a:lnTo>
                <a:close/>
                <a:moveTo>
                  <a:pt x="3507181" y="1698384"/>
                </a:moveTo>
                <a:lnTo>
                  <a:pt x="3528441" y="1698384"/>
                </a:lnTo>
                <a:lnTo>
                  <a:pt x="3528441" y="1677124"/>
                </a:lnTo>
                <a:lnTo>
                  <a:pt x="3549701" y="1677124"/>
                </a:lnTo>
                <a:lnTo>
                  <a:pt x="3549701" y="1655864"/>
                </a:lnTo>
                <a:lnTo>
                  <a:pt x="3528441" y="1655864"/>
                </a:lnTo>
                <a:lnTo>
                  <a:pt x="3528441" y="1634604"/>
                </a:lnTo>
                <a:lnTo>
                  <a:pt x="3507181" y="1634604"/>
                </a:lnTo>
                <a:lnTo>
                  <a:pt x="3507181" y="1655864"/>
                </a:lnTo>
                <a:lnTo>
                  <a:pt x="3485921" y="1655864"/>
                </a:lnTo>
                <a:lnTo>
                  <a:pt x="3485921" y="1677124"/>
                </a:lnTo>
                <a:lnTo>
                  <a:pt x="3507181" y="1677124"/>
                </a:lnTo>
                <a:lnTo>
                  <a:pt x="3507181" y="1698384"/>
                </a:lnTo>
                <a:close/>
                <a:moveTo>
                  <a:pt x="1652092" y="664540"/>
                </a:moveTo>
                <a:lnTo>
                  <a:pt x="1652092" y="692315"/>
                </a:lnTo>
                <a:lnTo>
                  <a:pt x="1624317" y="692315"/>
                </a:lnTo>
                <a:lnTo>
                  <a:pt x="1624317" y="720433"/>
                </a:lnTo>
                <a:lnTo>
                  <a:pt x="1652092" y="720433"/>
                </a:lnTo>
                <a:lnTo>
                  <a:pt x="1652092" y="748208"/>
                </a:lnTo>
                <a:lnTo>
                  <a:pt x="1680210" y="748208"/>
                </a:lnTo>
                <a:lnTo>
                  <a:pt x="1680210" y="720433"/>
                </a:lnTo>
                <a:lnTo>
                  <a:pt x="1707985" y="720433"/>
                </a:lnTo>
                <a:lnTo>
                  <a:pt x="1707985" y="692315"/>
                </a:lnTo>
                <a:lnTo>
                  <a:pt x="1680210" y="692315"/>
                </a:lnTo>
                <a:lnTo>
                  <a:pt x="1680210" y="664540"/>
                </a:lnTo>
                <a:lnTo>
                  <a:pt x="1652092" y="664540"/>
                </a:lnTo>
                <a:close/>
                <a:moveTo>
                  <a:pt x="3576790" y="1557795"/>
                </a:moveTo>
                <a:lnTo>
                  <a:pt x="3595993" y="1557795"/>
                </a:lnTo>
                <a:lnTo>
                  <a:pt x="3595993" y="1538935"/>
                </a:lnTo>
                <a:lnTo>
                  <a:pt x="3614852" y="1538935"/>
                </a:lnTo>
                <a:lnTo>
                  <a:pt x="3614852" y="1519733"/>
                </a:lnTo>
                <a:lnTo>
                  <a:pt x="3595993" y="1519733"/>
                </a:lnTo>
                <a:lnTo>
                  <a:pt x="3595993" y="1500873"/>
                </a:lnTo>
                <a:lnTo>
                  <a:pt x="3576790" y="1500873"/>
                </a:lnTo>
                <a:lnTo>
                  <a:pt x="3576790" y="1519733"/>
                </a:lnTo>
                <a:lnTo>
                  <a:pt x="3557930" y="1519733"/>
                </a:lnTo>
                <a:lnTo>
                  <a:pt x="3557930" y="1538935"/>
                </a:lnTo>
                <a:lnTo>
                  <a:pt x="3576790" y="1538935"/>
                </a:lnTo>
                <a:lnTo>
                  <a:pt x="3576790" y="1557795"/>
                </a:lnTo>
                <a:close/>
                <a:moveTo>
                  <a:pt x="3439287" y="1284846"/>
                </a:moveTo>
                <a:lnTo>
                  <a:pt x="3459175" y="1284846"/>
                </a:lnTo>
                <a:lnTo>
                  <a:pt x="3459175" y="1264958"/>
                </a:lnTo>
                <a:lnTo>
                  <a:pt x="3479063" y="1264958"/>
                </a:lnTo>
                <a:lnTo>
                  <a:pt x="3479063" y="1245070"/>
                </a:lnTo>
                <a:lnTo>
                  <a:pt x="3459175" y="1245070"/>
                </a:lnTo>
                <a:lnTo>
                  <a:pt x="3459175" y="1225182"/>
                </a:lnTo>
                <a:lnTo>
                  <a:pt x="3439287" y="1225182"/>
                </a:lnTo>
                <a:lnTo>
                  <a:pt x="3439287" y="1245070"/>
                </a:lnTo>
                <a:lnTo>
                  <a:pt x="3419399" y="1245070"/>
                </a:lnTo>
                <a:lnTo>
                  <a:pt x="3419399" y="1264958"/>
                </a:lnTo>
                <a:lnTo>
                  <a:pt x="3439287" y="1264958"/>
                </a:lnTo>
                <a:lnTo>
                  <a:pt x="3439287" y="1284846"/>
                </a:lnTo>
                <a:close/>
                <a:moveTo>
                  <a:pt x="3438259" y="1562595"/>
                </a:moveTo>
                <a:lnTo>
                  <a:pt x="3460204" y="1562595"/>
                </a:lnTo>
                <a:lnTo>
                  <a:pt x="3460204" y="1540307"/>
                </a:lnTo>
                <a:lnTo>
                  <a:pt x="3482492" y="1540307"/>
                </a:lnTo>
                <a:lnTo>
                  <a:pt x="3482492" y="1518361"/>
                </a:lnTo>
                <a:lnTo>
                  <a:pt x="3460204" y="1518361"/>
                </a:lnTo>
                <a:lnTo>
                  <a:pt x="3460204" y="1496073"/>
                </a:lnTo>
                <a:lnTo>
                  <a:pt x="3438259" y="1496073"/>
                </a:lnTo>
                <a:lnTo>
                  <a:pt x="3438259" y="1518361"/>
                </a:lnTo>
                <a:lnTo>
                  <a:pt x="3415970" y="1518361"/>
                </a:lnTo>
                <a:lnTo>
                  <a:pt x="3415970" y="1540307"/>
                </a:lnTo>
                <a:lnTo>
                  <a:pt x="3438259" y="1540307"/>
                </a:lnTo>
                <a:lnTo>
                  <a:pt x="3438259" y="1562595"/>
                </a:lnTo>
                <a:close/>
                <a:moveTo>
                  <a:pt x="3442716" y="725576"/>
                </a:moveTo>
                <a:lnTo>
                  <a:pt x="3455746" y="725576"/>
                </a:lnTo>
                <a:lnTo>
                  <a:pt x="3455746" y="712889"/>
                </a:lnTo>
                <a:lnTo>
                  <a:pt x="3468434" y="712889"/>
                </a:lnTo>
                <a:lnTo>
                  <a:pt x="3468434" y="699859"/>
                </a:lnTo>
                <a:lnTo>
                  <a:pt x="3455746" y="699859"/>
                </a:lnTo>
                <a:lnTo>
                  <a:pt x="3455746" y="687172"/>
                </a:lnTo>
                <a:lnTo>
                  <a:pt x="3442716" y="687172"/>
                </a:lnTo>
                <a:lnTo>
                  <a:pt x="3442716" y="699859"/>
                </a:lnTo>
                <a:lnTo>
                  <a:pt x="3430029" y="699859"/>
                </a:lnTo>
                <a:lnTo>
                  <a:pt x="3430029" y="712889"/>
                </a:lnTo>
                <a:lnTo>
                  <a:pt x="3442716" y="712889"/>
                </a:lnTo>
                <a:lnTo>
                  <a:pt x="3442716" y="725576"/>
                </a:lnTo>
                <a:close/>
                <a:moveTo>
                  <a:pt x="3440659" y="1006069"/>
                </a:moveTo>
                <a:lnTo>
                  <a:pt x="3457804" y="1006069"/>
                </a:lnTo>
                <a:lnTo>
                  <a:pt x="3457804" y="989267"/>
                </a:lnTo>
                <a:lnTo>
                  <a:pt x="3474606" y="989267"/>
                </a:lnTo>
                <a:lnTo>
                  <a:pt x="3474606" y="972122"/>
                </a:lnTo>
                <a:lnTo>
                  <a:pt x="3457804" y="972122"/>
                </a:lnTo>
                <a:lnTo>
                  <a:pt x="3457804" y="955319"/>
                </a:lnTo>
                <a:lnTo>
                  <a:pt x="3440659" y="955319"/>
                </a:lnTo>
                <a:lnTo>
                  <a:pt x="3440659" y="972122"/>
                </a:lnTo>
                <a:lnTo>
                  <a:pt x="3423857" y="972122"/>
                </a:lnTo>
                <a:lnTo>
                  <a:pt x="3423857" y="989267"/>
                </a:lnTo>
                <a:lnTo>
                  <a:pt x="3440659" y="989267"/>
                </a:lnTo>
                <a:lnTo>
                  <a:pt x="3440659" y="1006069"/>
                </a:lnTo>
                <a:close/>
                <a:moveTo>
                  <a:pt x="3579533" y="1001611"/>
                </a:moveTo>
                <a:lnTo>
                  <a:pt x="3593249" y="1001611"/>
                </a:lnTo>
                <a:lnTo>
                  <a:pt x="3593249" y="987552"/>
                </a:lnTo>
                <a:lnTo>
                  <a:pt x="3607308" y="987552"/>
                </a:lnTo>
                <a:lnTo>
                  <a:pt x="3607308" y="973836"/>
                </a:lnTo>
                <a:lnTo>
                  <a:pt x="3593249" y="973836"/>
                </a:lnTo>
                <a:lnTo>
                  <a:pt x="3593249" y="959777"/>
                </a:lnTo>
                <a:lnTo>
                  <a:pt x="3579533" y="959777"/>
                </a:lnTo>
                <a:lnTo>
                  <a:pt x="3579533" y="973836"/>
                </a:lnTo>
                <a:lnTo>
                  <a:pt x="3565474" y="973836"/>
                </a:lnTo>
                <a:lnTo>
                  <a:pt x="3565474" y="987552"/>
                </a:lnTo>
                <a:lnTo>
                  <a:pt x="3579533" y="987552"/>
                </a:lnTo>
                <a:lnTo>
                  <a:pt x="3579533" y="1001611"/>
                </a:lnTo>
                <a:close/>
                <a:moveTo>
                  <a:pt x="3368307" y="1903781"/>
                </a:moveTo>
                <a:lnTo>
                  <a:pt x="3368307" y="1928470"/>
                </a:lnTo>
                <a:lnTo>
                  <a:pt x="3343618" y="1928470"/>
                </a:lnTo>
                <a:lnTo>
                  <a:pt x="3343618" y="1953158"/>
                </a:lnTo>
                <a:lnTo>
                  <a:pt x="3368307" y="1953158"/>
                </a:lnTo>
                <a:lnTo>
                  <a:pt x="3368307" y="1977847"/>
                </a:lnTo>
                <a:lnTo>
                  <a:pt x="3392996" y="1977847"/>
                </a:lnTo>
                <a:lnTo>
                  <a:pt x="3392996" y="1953158"/>
                </a:lnTo>
                <a:lnTo>
                  <a:pt x="3417685" y="1953158"/>
                </a:lnTo>
                <a:lnTo>
                  <a:pt x="3417685" y="1928470"/>
                </a:lnTo>
                <a:lnTo>
                  <a:pt x="3392996" y="1928470"/>
                </a:lnTo>
                <a:lnTo>
                  <a:pt x="3392996" y="1903781"/>
                </a:lnTo>
                <a:lnTo>
                  <a:pt x="3368307" y="1903781"/>
                </a:lnTo>
                <a:close/>
                <a:moveTo>
                  <a:pt x="3716693" y="1275931"/>
                </a:moveTo>
                <a:lnTo>
                  <a:pt x="3730409" y="1275931"/>
                </a:lnTo>
                <a:lnTo>
                  <a:pt x="3730409" y="1261872"/>
                </a:lnTo>
                <a:lnTo>
                  <a:pt x="3744468" y="1261872"/>
                </a:lnTo>
                <a:lnTo>
                  <a:pt x="3744468" y="1248156"/>
                </a:lnTo>
                <a:lnTo>
                  <a:pt x="3730409" y="1248156"/>
                </a:lnTo>
                <a:lnTo>
                  <a:pt x="3730409" y="1234097"/>
                </a:lnTo>
                <a:lnTo>
                  <a:pt x="3716693" y="1234097"/>
                </a:lnTo>
                <a:lnTo>
                  <a:pt x="3716693" y="1248156"/>
                </a:lnTo>
                <a:lnTo>
                  <a:pt x="3702634" y="1248156"/>
                </a:lnTo>
                <a:lnTo>
                  <a:pt x="3702634" y="1261872"/>
                </a:lnTo>
                <a:lnTo>
                  <a:pt x="3716693" y="1261872"/>
                </a:lnTo>
                <a:lnTo>
                  <a:pt x="3716693" y="1275931"/>
                </a:lnTo>
                <a:close/>
                <a:moveTo>
                  <a:pt x="3784588" y="1688783"/>
                </a:moveTo>
                <a:lnTo>
                  <a:pt x="3799675" y="1688783"/>
                </a:lnTo>
                <a:lnTo>
                  <a:pt x="3799675" y="1674038"/>
                </a:lnTo>
                <a:lnTo>
                  <a:pt x="3814420" y="1674038"/>
                </a:lnTo>
                <a:lnTo>
                  <a:pt x="3814420" y="1658950"/>
                </a:lnTo>
                <a:lnTo>
                  <a:pt x="3799675" y="1658950"/>
                </a:lnTo>
                <a:lnTo>
                  <a:pt x="3799675" y="1644206"/>
                </a:lnTo>
                <a:lnTo>
                  <a:pt x="3784588" y="1644206"/>
                </a:lnTo>
                <a:lnTo>
                  <a:pt x="3784588" y="1658950"/>
                </a:lnTo>
                <a:lnTo>
                  <a:pt x="3769843" y="1658950"/>
                </a:lnTo>
                <a:lnTo>
                  <a:pt x="3769843" y="1674038"/>
                </a:lnTo>
                <a:lnTo>
                  <a:pt x="3784588" y="1674038"/>
                </a:lnTo>
                <a:lnTo>
                  <a:pt x="3784588" y="1688783"/>
                </a:lnTo>
                <a:close/>
                <a:moveTo>
                  <a:pt x="3854539" y="1548194"/>
                </a:moveTo>
                <a:lnTo>
                  <a:pt x="3866884" y="1548194"/>
                </a:lnTo>
                <a:lnTo>
                  <a:pt x="3866884" y="1535506"/>
                </a:lnTo>
                <a:lnTo>
                  <a:pt x="3879571" y="1535506"/>
                </a:lnTo>
                <a:lnTo>
                  <a:pt x="3879571" y="1523162"/>
                </a:lnTo>
                <a:lnTo>
                  <a:pt x="3866884" y="1523162"/>
                </a:lnTo>
                <a:lnTo>
                  <a:pt x="3866884" y="1510475"/>
                </a:lnTo>
                <a:lnTo>
                  <a:pt x="3854539" y="1510475"/>
                </a:lnTo>
                <a:lnTo>
                  <a:pt x="3854539" y="1523162"/>
                </a:lnTo>
                <a:lnTo>
                  <a:pt x="3841852" y="1523162"/>
                </a:lnTo>
                <a:lnTo>
                  <a:pt x="3841852" y="1535506"/>
                </a:lnTo>
                <a:lnTo>
                  <a:pt x="3854539" y="1535506"/>
                </a:lnTo>
                <a:lnTo>
                  <a:pt x="3854539" y="1548194"/>
                </a:lnTo>
                <a:close/>
                <a:moveTo>
                  <a:pt x="2091690" y="3217774"/>
                </a:moveTo>
                <a:lnTo>
                  <a:pt x="2091690" y="3189313"/>
                </a:lnTo>
                <a:lnTo>
                  <a:pt x="2120151" y="3189313"/>
                </a:lnTo>
                <a:lnTo>
                  <a:pt x="2120151" y="3161195"/>
                </a:lnTo>
                <a:lnTo>
                  <a:pt x="2091690" y="3161195"/>
                </a:lnTo>
                <a:lnTo>
                  <a:pt x="2091690" y="3132734"/>
                </a:lnTo>
                <a:lnTo>
                  <a:pt x="2063572" y="3132734"/>
                </a:lnTo>
                <a:lnTo>
                  <a:pt x="2063572" y="3161195"/>
                </a:lnTo>
                <a:lnTo>
                  <a:pt x="2035111" y="3161195"/>
                </a:lnTo>
                <a:lnTo>
                  <a:pt x="2035111" y="3189313"/>
                </a:lnTo>
                <a:lnTo>
                  <a:pt x="2063572" y="3189313"/>
                </a:lnTo>
                <a:lnTo>
                  <a:pt x="2063572" y="3217774"/>
                </a:lnTo>
                <a:lnTo>
                  <a:pt x="2091690" y="3217774"/>
                </a:lnTo>
                <a:close/>
                <a:moveTo>
                  <a:pt x="3645713" y="1693926"/>
                </a:moveTo>
                <a:lnTo>
                  <a:pt x="3664229" y="1693926"/>
                </a:lnTo>
                <a:lnTo>
                  <a:pt x="3664229" y="1675752"/>
                </a:lnTo>
                <a:lnTo>
                  <a:pt x="3682403" y="1675752"/>
                </a:lnTo>
                <a:lnTo>
                  <a:pt x="3682403" y="1657236"/>
                </a:lnTo>
                <a:lnTo>
                  <a:pt x="3664229" y="1657236"/>
                </a:lnTo>
                <a:lnTo>
                  <a:pt x="3664229" y="1639062"/>
                </a:lnTo>
                <a:lnTo>
                  <a:pt x="3645713" y="1639062"/>
                </a:lnTo>
                <a:lnTo>
                  <a:pt x="3645713" y="1657236"/>
                </a:lnTo>
                <a:lnTo>
                  <a:pt x="3627539" y="1657236"/>
                </a:lnTo>
                <a:lnTo>
                  <a:pt x="3627539" y="1675752"/>
                </a:lnTo>
                <a:lnTo>
                  <a:pt x="3645713" y="1675752"/>
                </a:lnTo>
                <a:lnTo>
                  <a:pt x="3645713" y="1693926"/>
                </a:lnTo>
                <a:close/>
                <a:moveTo>
                  <a:pt x="3646742" y="1417206"/>
                </a:moveTo>
                <a:lnTo>
                  <a:pt x="3663201" y="1417206"/>
                </a:lnTo>
                <a:lnTo>
                  <a:pt x="3663201" y="1400404"/>
                </a:lnTo>
                <a:lnTo>
                  <a:pt x="3680003" y="1400404"/>
                </a:lnTo>
                <a:lnTo>
                  <a:pt x="3680003" y="1383944"/>
                </a:lnTo>
                <a:lnTo>
                  <a:pt x="3663201" y="1383944"/>
                </a:lnTo>
                <a:lnTo>
                  <a:pt x="3663201" y="1367142"/>
                </a:lnTo>
                <a:lnTo>
                  <a:pt x="3646742" y="1367142"/>
                </a:lnTo>
                <a:lnTo>
                  <a:pt x="3646742" y="1383944"/>
                </a:lnTo>
                <a:lnTo>
                  <a:pt x="3629939" y="1383944"/>
                </a:lnTo>
                <a:lnTo>
                  <a:pt x="3629939" y="1400404"/>
                </a:lnTo>
                <a:lnTo>
                  <a:pt x="3646742" y="1400404"/>
                </a:lnTo>
                <a:lnTo>
                  <a:pt x="3646742" y="1417206"/>
                </a:lnTo>
                <a:close/>
                <a:moveTo>
                  <a:pt x="3715664" y="1552994"/>
                </a:moveTo>
                <a:lnTo>
                  <a:pt x="3731438" y="1552994"/>
                </a:lnTo>
                <a:lnTo>
                  <a:pt x="3731438" y="1537221"/>
                </a:lnTo>
                <a:lnTo>
                  <a:pt x="3747211" y="1537221"/>
                </a:lnTo>
                <a:lnTo>
                  <a:pt x="3747211" y="1521447"/>
                </a:lnTo>
                <a:lnTo>
                  <a:pt x="3731438" y="1521447"/>
                </a:lnTo>
                <a:lnTo>
                  <a:pt x="3731438" y="1505674"/>
                </a:lnTo>
                <a:lnTo>
                  <a:pt x="3715664" y="1505674"/>
                </a:lnTo>
                <a:lnTo>
                  <a:pt x="3715664" y="1521447"/>
                </a:lnTo>
                <a:lnTo>
                  <a:pt x="3699891" y="1521447"/>
                </a:lnTo>
                <a:lnTo>
                  <a:pt x="3699891" y="1537221"/>
                </a:lnTo>
                <a:lnTo>
                  <a:pt x="3715664" y="1537221"/>
                </a:lnTo>
                <a:lnTo>
                  <a:pt x="3715664" y="1552994"/>
                </a:lnTo>
                <a:close/>
                <a:moveTo>
                  <a:pt x="3647770" y="1139114"/>
                </a:moveTo>
                <a:lnTo>
                  <a:pt x="3662172" y="1139114"/>
                </a:lnTo>
                <a:lnTo>
                  <a:pt x="3662172" y="1125055"/>
                </a:lnTo>
                <a:lnTo>
                  <a:pt x="3676231" y="1125055"/>
                </a:lnTo>
                <a:lnTo>
                  <a:pt x="3676231" y="1110653"/>
                </a:lnTo>
                <a:lnTo>
                  <a:pt x="3662172" y="1110653"/>
                </a:lnTo>
                <a:lnTo>
                  <a:pt x="3662172" y="1096594"/>
                </a:lnTo>
                <a:lnTo>
                  <a:pt x="3647770" y="1096594"/>
                </a:lnTo>
                <a:lnTo>
                  <a:pt x="3647770" y="1110653"/>
                </a:lnTo>
                <a:lnTo>
                  <a:pt x="3633712" y="1110653"/>
                </a:lnTo>
                <a:lnTo>
                  <a:pt x="3633712" y="1125055"/>
                </a:lnTo>
                <a:lnTo>
                  <a:pt x="3647770" y="1125055"/>
                </a:lnTo>
                <a:lnTo>
                  <a:pt x="3647770" y="1139114"/>
                </a:lnTo>
                <a:close/>
                <a:moveTo>
                  <a:pt x="3785273" y="1412405"/>
                </a:moveTo>
                <a:lnTo>
                  <a:pt x="3798989" y="1412405"/>
                </a:lnTo>
                <a:lnTo>
                  <a:pt x="3798989" y="1399032"/>
                </a:lnTo>
                <a:lnTo>
                  <a:pt x="3812362" y="1399032"/>
                </a:lnTo>
                <a:lnTo>
                  <a:pt x="3812362" y="1385316"/>
                </a:lnTo>
                <a:lnTo>
                  <a:pt x="3798989" y="1385316"/>
                </a:lnTo>
                <a:lnTo>
                  <a:pt x="3798989" y="1371943"/>
                </a:lnTo>
                <a:lnTo>
                  <a:pt x="3785273" y="1371943"/>
                </a:lnTo>
                <a:lnTo>
                  <a:pt x="3785273" y="1385316"/>
                </a:lnTo>
                <a:lnTo>
                  <a:pt x="3771900" y="1385316"/>
                </a:lnTo>
                <a:lnTo>
                  <a:pt x="3771900" y="1399032"/>
                </a:lnTo>
                <a:lnTo>
                  <a:pt x="3785273" y="1399032"/>
                </a:lnTo>
                <a:lnTo>
                  <a:pt x="3785273" y="1412405"/>
                </a:lnTo>
                <a:close/>
                <a:moveTo>
                  <a:pt x="2571750" y="3080271"/>
                </a:moveTo>
                <a:lnTo>
                  <a:pt x="2571750" y="3052153"/>
                </a:lnTo>
                <a:lnTo>
                  <a:pt x="2599868" y="3052153"/>
                </a:lnTo>
                <a:lnTo>
                  <a:pt x="2599868" y="3024035"/>
                </a:lnTo>
                <a:lnTo>
                  <a:pt x="2571750" y="3024035"/>
                </a:lnTo>
                <a:lnTo>
                  <a:pt x="2571750" y="2995917"/>
                </a:lnTo>
                <a:lnTo>
                  <a:pt x="2543632" y="2995917"/>
                </a:lnTo>
                <a:lnTo>
                  <a:pt x="2543632" y="3024035"/>
                </a:lnTo>
                <a:lnTo>
                  <a:pt x="2515514" y="3024035"/>
                </a:lnTo>
                <a:lnTo>
                  <a:pt x="2515514" y="3052153"/>
                </a:lnTo>
                <a:lnTo>
                  <a:pt x="2543632" y="3052153"/>
                </a:lnTo>
                <a:lnTo>
                  <a:pt x="2543632" y="3080271"/>
                </a:lnTo>
                <a:lnTo>
                  <a:pt x="2571750" y="3080271"/>
                </a:lnTo>
                <a:close/>
                <a:moveTo>
                  <a:pt x="2502142" y="3214688"/>
                </a:moveTo>
                <a:lnTo>
                  <a:pt x="2502142" y="3188284"/>
                </a:lnTo>
                <a:lnTo>
                  <a:pt x="2528545" y="3188284"/>
                </a:lnTo>
                <a:lnTo>
                  <a:pt x="2528545" y="3162224"/>
                </a:lnTo>
                <a:lnTo>
                  <a:pt x="2502142" y="3162224"/>
                </a:lnTo>
                <a:lnTo>
                  <a:pt x="2502142" y="3135821"/>
                </a:lnTo>
                <a:lnTo>
                  <a:pt x="2476081" y="3135821"/>
                </a:lnTo>
                <a:lnTo>
                  <a:pt x="2476081" y="3162224"/>
                </a:lnTo>
                <a:lnTo>
                  <a:pt x="2449678" y="3162224"/>
                </a:lnTo>
                <a:lnTo>
                  <a:pt x="2449678" y="3188284"/>
                </a:lnTo>
                <a:lnTo>
                  <a:pt x="2476081" y="3188284"/>
                </a:lnTo>
                <a:lnTo>
                  <a:pt x="2476081" y="3214688"/>
                </a:lnTo>
                <a:lnTo>
                  <a:pt x="2502142" y="3214688"/>
                </a:lnTo>
                <a:close/>
                <a:moveTo>
                  <a:pt x="2638958" y="3213316"/>
                </a:moveTo>
                <a:lnTo>
                  <a:pt x="2638958" y="3187941"/>
                </a:lnTo>
                <a:lnTo>
                  <a:pt x="2664333" y="3187941"/>
                </a:lnTo>
                <a:lnTo>
                  <a:pt x="2664333" y="3162567"/>
                </a:lnTo>
                <a:lnTo>
                  <a:pt x="2638958" y="3162567"/>
                </a:lnTo>
                <a:lnTo>
                  <a:pt x="2638958" y="3137192"/>
                </a:lnTo>
                <a:lnTo>
                  <a:pt x="2613584" y="3137192"/>
                </a:lnTo>
                <a:lnTo>
                  <a:pt x="2613584" y="3162567"/>
                </a:lnTo>
                <a:lnTo>
                  <a:pt x="2588209" y="3162567"/>
                </a:lnTo>
                <a:lnTo>
                  <a:pt x="2588209" y="3187941"/>
                </a:lnTo>
                <a:lnTo>
                  <a:pt x="2613584" y="3187941"/>
                </a:lnTo>
                <a:lnTo>
                  <a:pt x="2613584" y="3213316"/>
                </a:lnTo>
                <a:lnTo>
                  <a:pt x="2638958" y="3213316"/>
                </a:lnTo>
                <a:close/>
                <a:moveTo>
                  <a:pt x="2432876" y="3349104"/>
                </a:moveTo>
                <a:lnTo>
                  <a:pt x="2432876" y="3324758"/>
                </a:lnTo>
                <a:lnTo>
                  <a:pt x="2457221" y="3324758"/>
                </a:lnTo>
                <a:lnTo>
                  <a:pt x="2457221" y="3300070"/>
                </a:lnTo>
                <a:lnTo>
                  <a:pt x="2432876" y="3300070"/>
                </a:lnTo>
                <a:lnTo>
                  <a:pt x="2432876" y="3275724"/>
                </a:lnTo>
                <a:lnTo>
                  <a:pt x="2408187" y="3275724"/>
                </a:lnTo>
                <a:lnTo>
                  <a:pt x="2408187" y="3300070"/>
                </a:lnTo>
                <a:lnTo>
                  <a:pt x="2383841" y="3300070"/>
                </a:lnTo>
                <a:lnTo>
                  <a:pt x="2383841" y="3324758"/>
                </a:lnTo>
                <a:lnTo>
                  <a:pt x="2408187" y="3324758"/>
                </a:lnTo>
                <a:lnTo>
                  <a:pt x="2408187" y="3349104"/>
                </a:lnTo>
                <a:lnTo>
                  <a:pt x="2432876" y="3349104"/>
                </a:lnTo>
                <a:close/>
                <a:moveTo>
                  <a:pt x="2708224" y="3078213"/>
                </a:moveTo>
                <a:lnTo>
                  <a:pt x="2708224" y="3051467"/>
                </a:lnTo>
                <a:lnTo>
                  <a:pt x="2734970" y="3051467"/>
                </a:lnTo>
                <a:lnTo>
                  <a:pt x="2734970" y="3024721"/>
                </a:lnTo>
                <a:lnTo>
                  <a:pt x="2708224" y="3024721"/>
                </a:lnTo>
                <a:lnTo>
                  <a:pt x="2708224" y="2997975"/>
                </a:lnTo>
                <a:lnTo>
                  <a:pt x="2681478" y="2997975"/>
                </a:lnTo>
                <a:lnTo>
                  <a:pt x="2681478" y="3024721"/>
                </a:lnTo>
                <a:lnTo>
                  <a:pt x="2654732" y="3024721"/>
                </a:lnTo>
                <a:lnTo>
                  <a:pt x="2654732" y="3051467"/>
                </a:lnTo>
                <a:lnTo>
                  <a:pt x="2681478" y="3051467"/>
                </a:lnTo>
                <a:lnTo>
                  <a:pt x="2681478" y="3078213"/>
                </a:lnTo>
                <a:lnTo>
                  <a:pt x="2708224" y="3078213"/>
                </a:lnTo>
                <a:close/>
                <a:moveTo>
                  <a:pt x="2365667" y="3216402"/>
                </a:moveTo>
                <a:lnTo>
                  <a:pt x="2365667" y="3188970"/>
                </a:lnTo>
                <a:lnTo>
                  <a:pt x="2393099" y="3188970"/>
                </a:lnTo>
                <a:lnTo>
                  <a:pt x="2393099" y="3161538"/>
                </a:lnTo>
                <a:lnTo>
                  <a:pt x="2365667" y="3161538"/>
                </a:lnTo>
                <a:lnTo>
                  <a:pt x="2365667" y="3134106"/>
                </a:lnTo>
                <a:lnTo>
                  <a:pt x="2338235" y="3134106"/>
                </a:lnTo>
                <a:lnTo>
                  <a:pt x="2338235" y="3161538"/>
                </a:lnTo>
                <a:lnTo>
                  <a:pt x="2310803" y="3161538"/>
                </a:lnTo>
                <a:lnTo>
                  <a:pt x="2310803" y="3188970"/>
                </a:lnTo>
                <a:lnTo>
                  <a:pt x="2338235" y="3188970"/>
                </a:lnTo>
                <a:lnTo>
                  <a:pt x="2338235" y="3216402"/>
                </a:lnTo>
                <a:lnTo>
                  <a:pt x="2365667" y="3216402"/>
                </a:lnTo>
                <a:close/>
                <a:moveTo>
                  <a:pt x="2159242" y="3351162"/>
                </a:moveTo>
                <a:lnTo>
                  <a:pt x="2159242" y="3325444"/>
                </a:lnTo>
                <a:lnTo>
                  <a:pt x="2184959" y="3325444"/>
                </a:lnTo>
                <a:lnTo>
                  <a:pt x="2184959" y="3299384"/>
                </a:lnTo>
                <a:lnTo>
                  <a:pt x="2159242" y="3299384"/>
                </a:lnTo>
                <a:lnTo>
                  <a:pt x="2159242" y="3273666"/>
                </a:lnTo>
                <a:lnTo>
                  <a:pt x="2133181" y="3273666"/>
                </a:lnTo>
                <a:lnTo>
                  <a:pt x="2133181" y="3299384"/>
                </a:lnTo>
                <a:lnTo>
                  <a:pt x="2107463" y="3299384"/>
                </a:lnTo>
                <a:lnTo>
                  <a:pt x="2107463" y="3325444"/>
                </a:lnTo>
                <a:lnTo>
                  <a:pt x="2133181" y="3325444"/>
                </a:lnTo>
                <a:lnTo>
                  <a:pt x="2133181" y="3351162"/>
                </a:lnTo>
                <a:lnTo>
                  <a:pt x="2159242" y="3351162"/>
                </a:lnTo>
                <a:close/>
                <a:moveTo>
                  <a:pt x="2228850" y="3217088"/>
                </a:moveTo>
                <a:lnTo>
                  <a:pt x="2228850" y="3189313"/>
                </a:lnTo>
                <a:lnTo>
                  <a:pt x="2256625" y="3189313"/>
                </a:lnTo>
                <a:lnTo>
                  <a:pt x="2256625" y="3161195"/>
                </a:lnTo>
                <a:lnTo>
                  <a:pt x="2228850" y="3161195"/>
                </a:lnTo>
                <a:lnTo>
                  <a:pt x="2228850" y="3133420"/>
                </a:lnTo>
                <a:lnTo>
                  <a:pt x="2200732" y="3133420"/>
                </a:lnTo>
                <a:lnTo>
                  <a:pt x="2200732" y="3161195"/>
                </a:lnTo>
                <a:lnTo>
                  <a:pt x="2172958" y="3161195"/>
                </a:lnTo>
                <a:lnTo>
                  <a:pt x="2172958" y="3189313"/>
                </a:lnTo>
                <a:lnTo>
                  <a:pt x="2200732" y="3189313"/>
                </a:lnTo>
                <a:lnTo>
                  <a:pt x="2200732" y="3217088"/>
                </a:lnTo>
                <a:lnTo>
                  <a:pt x="2228850" y="3217088"/>
                </a:lnTo>
                <a:close/>
                <a:moveTo>
                  <a:pt x="2296058" y="3350476"/>
                </a:moveTo>
                <a:lnTo>
                  <a:pt x="2296058" y="3325101"/>
                </a:lnTo>
                <a:lnTo>
                  <a:pt x="2321433" y="3325101"/>
                </a:lnTo>
                <a:lnTo>
                  <a:pt x="2321433" y="3299727"/>
                </a:lnTo>
                <a:lnTo>
                  <a:pt x="2296058" y="3299727"/>
                </a:lnTo>
                <a:lnTo>
                  <a:pt x="2296058" y="3274352"/>
                </a:lnTo>
                <a:lnTo>
                  <a:pt x="2270684" y="3274352"/>
                </a:lnTo>
                <a:lnTo>
                  <a:pt x="2270684" y="3299727"/>
                </a:lnTo>
                <a:lnTo>
                  <a:pt x="2245309" y="3299727"/>
                </a:lnTo>
                <a:lnTo>
                  <a:pt x="2245309" y="3325101"/>
                </a:lnTo>
                <a:lnTo>
                  <a:pt x="2270684" y="3325101"/>
                </a:lnTo>
                <a:lnTo>
                  <a:pt x="2270684" y="3350476"/>
                </a:lnTo>
                <a:lnTo>
                  <a:pt x="2296058" y="3350476"/>
                </a:lnTo>
                <a:close/>
                <a:moveTo>
                  <a:pt x="2844698" y="3076156"/>
                </a:moveTo>
                <a:lnTo>
                  <a:pt x="2844698" y="3050781"/>
                </a:lnTo>
                <a:lnTo>
                  <a:pt x="2870073" y="3050781"/>
                </a:lnTo>
                <a:lnTo>
                  <a:pt x="2870073" y="3025407"/>
                </a:lnTo>
                <a:lnTo>
                  <a:pt x="2844698" y="3025407"/>
                </a:lnTo>
                <a:lnTo>
                  <a:pt x="2844698" y="3000032"/>
                </a:lnTo>
                <a:lnTo>
                  <a:pt x="2819324" y="3000032"/>
                </a:lnTo>
                <a:lnTo>
                  <a:pt x="2819324" y="3025407"/>
                </a:lnTo>
                <a:lnTo>
                  <a:pt x="2793949" y="3025407"/>
                </a:lnTo>
                <a:lnTo>
                  <a:pt x="2793949" y="3050781"/>
                </a:lnTo>
                <a:lnTo>
                  <a:pt x="2819324" y="3050781"/>
                </a:lnTo>
                <a:lnTo>
                  <a:pt x="2819324" y="3076156"/>
                </a:lnTo>
                <a:lnTo>
                  <a:pt x="2844698" y="3076156"/>
                </a:lnTo>
                <a:close/>
                <a:moveTo>
                  <a:pt x="3256178" y="2527516"/>
                </a:moveTo>
                <a:lnTo>
                  <a:pt x="3256178" y="2502141"/>
                </a:lnTo>
                <a:lnTo>
                  <a:pt x="3281553" y="2502141"/>
                </a:lnTo>
                <a:lnTo>
                  <a:pt x="3281553" y="2476767"/>
                </a:lnTo>
                <a:lnTo>
                  <a:pt x="3256178" y="2476767"/>
                </a:lnTo>
                <a:lnTo>
                  <a:pt x="3256178" y="2451392"/>
                </a:lnTo>
                <a:lnTo>
                  <a:pt x="3230804" y="2451392"/>
                </a:lnTo>
                <a:lnTo>
                  <a:pt x="3230804" y="2476767"/>
                </a:lnTo>
                <a:lnTo>
                  <a:pt x="3205429" y="2476767"/>
                </a:lnTo>
                <a:lnTo>
                  <a:pt x="3205429" y="2502141"/>
                </a:lnTo>
                <a:lnTo>
                  <a:pt x="3230804" y="2502141"/>
                </a:lnTo>
                <a:lnTo>
                  <a:pt x="3230804" y="2527516"/>
                </a:lnTo>
                <a:lnTo>
                  <a:pt x="3256178" y="2527516"/>
                </a:lnTo>
                <a:close/>
                <a:moveTo>
                  <a:pt x="3187598" y="2664676"/>
                </a:moveTo>
                <a:lnTo>
                  <a:pt x="3187598" y="2639301"/>
                </a:lnTo>
                <a:lnTo>
                  <a:pt x="3212973" y="2639301"/>
                </a:lnTo>
                <a:lnTo>
                  <a:pt x="3212973" y="2613927"/>
                </a:lnTo>
                <a:lnTo>
                  <a:pt x="3187598" y="2613927"/>
                </a:lnTo>
                <a:lnTo>
                  <a:pt x="3187598" y="2588552"/>
                </a:lnTo>
                <a:lnTo>
                  <a:pt x="3162224" y="2588552"/>
                </a:lnTo>
                <a:lnTo>
                  <a:pt x="3162224" y="2613927"/>
                </a:lnTo>
                <a:lnTo>
                  <a:pt x="3136849" y="2613927"/>
                </a:lnTo>
                <a:lnTo>
                  <a:pt x="3136849" y="2639301"/>
                </a:lnTo>
                <a:lnTo>
                  <a:pt x="3162224" y="2639301"/>
                </a:lnTo>
                <a:lnTo>
                  <a:pt x="3162224" y="2664676"/>
                </a:lnTo>
                <a:lnTo>
                  <a:pt x="3187598" y="2664676"/>
                </a:lnTo>
                <a:close/>
                <a:moveTo>
                  <a:pt x="3324416" y="2389670"/>
                </a:moveTo>
                <a:lnTo>
                  <a:pt x="3324416" y="2364638"/>
                </a:lnTo>
                <a:lnTo>
                  <a:pt x="3349447" y="2364638"/>
                </a:lnTo>
                <a:lnTo>
                  <a:pt x="3349447" y="2339950"/>
                </a:lnTo>
                <a:lnTo>
                  <a:pt x="3324416" y="2339950"/>
                </a:lnTo>
                <a:lnTo>
                  <a:pt x="3324416" y="2314918"/>
                </a:lnTo>
                <a:lnTo>
                  <a:pt x="3299727" y="2314918"/>
                </a:lnTo>
                <a:lnTo>
                  <a:pt x="3299727" y="2339950"/>
                </a:lnTo>
                <a:lnTo>
                  <a:pt x="3274695" y="2339950"/>
                </a:lnTo>
                <a:lnTo>
                  <a:pt x="3274695" y="2364638"/>
                </a:lnTo>
                <a:lnTo>
                  <a:pt x="3299727" y="2364638"/>
                </a:lnTo>
                <a:lnTo>
                  <a:pt x="3299727" y="2389670"/>
                </a:lnTo>
                <a:lnTo>
                  <a:pt x="3324416" y="2389670"/>
                </a:lnTo>
                <a:close/>
                <a:moveTo>
                  <a:pt x="3118676" y="2801150"/>
                </a:moveTo>
                <a:lnTo>
                  <a:pt x="3118676" y="2776118"/>
                </a:lnTo>
                <a:lnTo>
                  <a:pt x="3143707" y="2776118"/>
                </a:lnTo>
                <a:lnTo>
                  <a:pt x="3143707" y="2751430"/>
                </a:lnTo>
                <a:lnTo>
                  <a:pt x="3118676" y="2751430"/>
                </a:lnTo>
                <a:lnTo>
                  <a:pt x="3118676" y="2726398"/>
                </a:lnTo>
                <a:lnTo>
                  <a:pt x="3093987" y="2726398"/>
                </a:lnTo>
                <a:lnTo>
                  <a:pt x="3093987" y="2751430"/>
                </a:lnTo>
                <a:lnTo>
                  <a:pt x="3068955" y="2751430"/>
                </a:lnTo>
                <a:lnTo>
                  <a:pt x="3068955" y="2776118"/>
                </a:lnTo>
                <a:lnTo>
                  <a:pt x="3093987" y="2776118"/>
                </a:lnTo>
                <a:lnTo>
                  <a:pt x="3093987" y="2801150"/>
                </a:lnTo>
                <a:lnTo>
                  <a:pt x="3118676" y="2801150"/>
                </a:lnTo>
                <a:close/>
                <a:moveTo>
                  <a:pt x="2913622" y="2940368"/>
                </a:moveTo>
                <a:lnTo>
                  <a:pt x="2913622" y="2913964"/>
                </a:lnTo>
                <a:lnTo>
                  <a:pt x="2940025" y="2913964"/>
                </a:lnTo>
                <a:lnTo>
                  <a:pt x="2940025" y="2887904"/>
                </a:lnTo>
                <a:lnTo>
                  <a:pt x="2913622" y="2887904"/>
                </a:lnTo>
                <a:lnTo>
                  <a:pt x="2913622" y="2861501"/>
                </a:lnTo>
                <a:lnTo>
                  <a:pt x="2887561" y="2861501"/>
                </a:lnTo>
                <a:lnTo>
                  <a:pt x="2887561" y="2887904"/>
                </a:lnTo>
                <a:lnTo>
                  <a:pt x="2861158" y="2887904"/>
                </a:lnTo>
                <a:lnTo>
                  <a:pt x="2861158" y="2913964"/>
                </a:lnTo>
                <a:lnTo>
                  <a:pt x="2887561" y="2913964"/>
                </a:lnTo>
                <a:lnTo>
                  <a:pt x="2887561" y="2940368"/>
                </a:lnTo>
                <a:lnTo>
                  <a:pt x="2913622" y="2940368"/>
                </a:lnTo>
                <a:close/>
                <a:moveTo>
                  <a:pt x="3050096" y="2937624"/>
                </a:moveTo>
                <a:lnTo>
                  <a:pt x="3050096" y="2913278"/>
                </a:lnTo>
                <a:lnTo>
                  <a:pt x="3074441" y="2913278"/>
                </a:lnTo>
                <a:lnTo>
                  <a:pt x="3074441" y="2888590"/>
                </a:lnTo>
                <a:lnTo>
                  <a:pt x="3050096" y="2888590"/>
                </a:lnTo>
                <a:lnTo>
                  <a:pt x="3050096" y="2864244"/>
                </a:lnTo>
                <a:lnTo>
                  <a:pt x="3025407" y="2864244"/>
                </a:lnTo>
                <a:lnTo>
                  <a:pt x="3025407" y="2888590"/>
                </a:lnTo>
                <a:lnTo>
                  <a:pt x="3001061" y="2888590"/>
                </a:lnTo>
                <a:lnTo>
                  <a:pt x="3001061" y="2913278"/>
                </a:lnTo>
                <a:lnTo>
                  <a:pt x="3025407" y="2913278"/>
                </a:lnTo>
                <a:lnTo>
                  <a:pt x="3025407" y="2937624"/>
                </a:lnTo>
                <a:lnTo>
                  <a:pt x="3050096" y="2937624"/>
                </a:lnTo>
                <a:close/>
                <a:moveTo>
                  <a:pt x="3392653" y="2251481"/>
                </a:moveTo>
                <a:lnTo>
                  <a:pt x="3392653" y="2227136"/>
                </a:lnTo>
                <a:lnTo>
                  <a:pt x="3416999" y="2227136"/>
                </a:lnTo>
                <a:lnTo>
                  <a:pt x="3416999" y="2203133"/>
                </a:lnTo>
                <a:lnTo>
                  <a:pt x="3392653" y="2203133"/>
                </a:lnTo>
                <a:lnTo>
                  <a:pt x="3392653" y="2178787"/>
                </a:lnTo>
                <a:lnTo>
                  <a:pt x="3368650" y="2178787"/>
                </a:lnTo>
                <a:lnTo>
                  <a:pt x="3368650" y="2203133"/>
                </a:lnTo>
                <a:lnTo>
                  <a:pt x="3344304" y="2203133"/>
                </a:lnTo>
                <a:lnTo>
                  <a:pt x="3344304" y="2227136"/>
                </a:lnTo>
                <a:lnTo>
                  <a:pt x="3368650" y="2227136"/>
                </a:lnTo>
                <a:lnTo>
                  <a:pt x="3368650" y="2251481"/>
                </a:lnTo>
                <a:lnTo>
                  <a:pt x="3392653" y="2251481"/>
                </a:lnTo>
                <a:close/>
                <a:moveTo>
                  <a:pt x="2777490" y="2943111"/>
                </a:moveTo>
                <a:lnTo>
                  <a:pt x="2777490" y="2914993"/>
                </a:lnTo>
                <a:lnTo>
                  <a:pt x="2805608" y="2914993"/>
                </a:lnTo>
                <a:lnTo>
                  <a:pt x="2805608" y="2886875"/>
                </a:lnTo>
                <a:lnTo>
                  <a:pt x="2777490" y="2886875"/>
                </a:lnTo>
                <a:lnTo>
                  <a:pt x="2777490" y="2858757"/>
                </a:lnTo>
                <a:lnTo>
                  <a:pt x="2749372" y="2858757"/>
                </a:lnTo>
                <a:lnTo>
                  <a:pt x="2749372" y="2886875"/>
                </a:lnTo>
                <a:lnTo>
                  <a:pt x="2721254" y="2886875"/>
                </a:lnTo>
                <a:lnTo>
                  <a:pt x="2721254" y="2914993"/>
                </a:lnTo>
                <a:lnTo>
                  <a:pt x="2749372" y="2914993"/>
                </a:lnTo>
                <a:lnTo>
                  <a:pt x="2749372" y="2943111"/>
                </a:lnTo>
                <a:lnTo>
                  <a:pt x="2777490" y="2943111"/>
                </a:lnTo>
                <a:close/>
                <a:moveTo>
                  <a:pt x="2982544" y="2804236"/>
                </a:moveTo>
                <a:lnTo>
                  <a:pt x="2982544" y="2777147"/>
                </a:lnTo>
                <a:lnTo>
                  <a:pt x="3009634" y="2777147"/>
                </a:lnTo>
                <a:lnTo>
                  <a:pt x="3009634" y="2750401"/>
                </a:lnTo>
                <a:lnTo>
                  <a:pt x="2982544" y="2750401"/>
                </a:lnTo>
                <a:lnTo>
                  <a:pt x="2982544" y="2723312"/>
                </a:lnTo>
                <a:lnTo>
                  <a:pt x="2955798" y="2723312"/>
                </a:lnTo>
                <a:lnTo>
                  <a:pt x="2955798" y="2750401"/>
                </a:lnTo>
                <a:lnTo>
                  <a:pt x="2928709" y="2750401"/>
                </a:lnTo>
                <a:lnTo>
                  <a:pt x="2928709" y="2777147"/>
                </a:lnTo>
                <a:lnTo>
                  <a:pt x="2955798" y="2777147"/>
                </a:lnTo>
                <a:lnTo>
                  <a:pt x="2955798" y="2804236"/>
                </a:lnTo>
                <a:lnTo>
                  <a:pt x="2982544" y="2804236"/>
                </a:lnTo>
                <a:close/>
                <a:moveTo>
                  <a:pt x="1584884" y="531152"/>
                </a:moveTo>
                <a:lnTo>
                  <a:pt x="1584884" y="556527"/>
                </a:lnTo>
                <a:lnTo>
                  <a:pt x="1559509" y="556527"/>
                </a:lnTo>
                <a:lnTo>
                  <a:pt x="1559509" y="581901"/>
                </a:lnTo>
                <a:lnTo>
                  <a:pt x="1584884" y="581901"/>
                </a:lnTo>
                <a:lnTo>
                  <a:pt x="1584884" y="607276"/>
                </a:lnTo>
                <a:lnTo>
                  <a:pt x="1610258" y="607276"/>
                </a:lnTo>
                <a:lnTo>
                  <a:pt x="1610258" y="581901"/>
                </a:lnTo>
                <a:lnTo>
                  <a:pt x="1635633" y="581901"/>
                </a:lnTo>
                <a:lnTo>
                  <a:pt x="1635633" y="556527"/>
                </a:lnTo>
                <a:lnTo>
                  <a:pt x="1610258" y="556527"/>
                </a:lnTo>
                <a:lnTo>
                  <a:pt x="1610258" y="531152"/>
                </a:lnTo>
                <a:lnTo>
                  <a:pt x="1584884" y="531152"/>
                </a:lnTo>
                <a:close/>
                <a:moveTo>
                  <a:pt x="1544764" y="2947911"/>
                </a:moveTo>
                <a:lnTo>
                  <a:pt x="1544764" y="2916707"/>
                </a:lnTo>
                <a:lnTo>
                  <a:pt x="1575968" y="2916707"/>
                </a:lnTo>
                <a:lnTo>
                  <a:pt x="1575968" y="2885161"/>
                </a:lnTo>
                <a:lnTo>
                  <a:pt x="1544764" y="2885161"/>
                </a:lnTo>
                <a:lnTo>
                  <a:pt x="1544764" y="2853957"/>
                </a:lnTo>
                <a:lnTo>
                  <a:pt x="1513218" y="2853957"/>
                </a:lnTo>
                <a:lnTo>
                  <a:pt x="1513218" y="2885161"/>
                </a:lnTo>
                <a:lnTo>
                  <a:pt x="1482014" y="2885161"/>
                </a:lnTo>
                <a:lnTo>
                  <a:pt x="1482014" y="2916707"/>
                </a:lnTo>
                <a:lnTo>
                  <a:pt x="1513218" y="2916707"/>
                </a:lnTo>
                <a:lnTo>
                  <a:pt x="1513218" y="2947911"/>
                </a:lnTo>
                <a:lnTo>
                  <a:pt x="1544764" y="2947911"/>
                </a:lnTo>
                <a:close/>
                <a:moveTo>
                  <a:pt x="1339024" y="2811094"/>
                </a:moveTo>
                <a:lnTo>
                  <a:pt x="1339024" y="2779547"/>
                </a:lnTo>
                <a:lnTo>
                  <a:pt x="1370571" y="2779547"/>
                </a:lnTo>
                <a:lnTo>
                  <a:pt x="1370571" y="2748001"/>
                </a:lnTo>
                <a:lnTo>
                  <a:pt x="1339024" y="2748001"/>
                </a:lnTo>
                <a:lnTo>
                  <a:pt x="1339024" y="2716454"/>
                </a:lnTo>
                <a:lnTo>
                  <a:pt x="1307478" y="2716454"/>
                </a:lnTo>
                <a:lnTo>
                  <a:pt x="1307478" y="2748001"/>
                </a:lnTo>
                <a:lnTo>
                  <a:pt x="1275931" y="2748001"/>
                </a:lnTo>
                <a:lnTo>
                  <a:pt x="1275931" y="2779547"/>
                </a:lnTo>
                <a:lnTo>
                  <a:pt x="1307478" y="2779547"/>
                </a:lnTo>
                <a:lnTo>
                  <a:pt x="1307478" y="2811094"/>
                </a:lnTo>
                <a:lnTo>
                  <a:pt x="1339024" y="2811094"/>
                </a:lnTo>
                <a:close/>
                <a:moveTo>
                  <a:pt x="1201179" y="2809380"/>
                </a:moveTo>
                <a:lnTo>
                  <a:pt x="1201179" y="2778862"/>
                </a:lnTo>
                <a:lnTo>
                  <a:pt x="1231697" y="2778862"/>
                </a:lnTo>
                <a:lnTo>
                  <a:pt x="1231697" y="2748686"/>
                </a:lnTo>
                <a:lnTo>
                  <a:pt x="1201179" y="2748686"/>
                </a:lnTo>
                <a:lnTo>
                  <a:pt x="1201179" y="2718168"/>
                </a:lnTo>
                <a:lnTo>
                  <a:pt x="1171003" y="2718168"/>
                </a:lnTo>
                <a:lnTo>
                  <a:pt x="1171003" y="2748686"/>
                </a:lnTo>
                <a:lnTo>
                  <a:pt x="1140485" y="2748686"/>
                </a:lnTo>
                <a:lnTo>
                  <a:pt x="1140485" y="2778862"/>
                </a:lnTo>
                <a:lnTo>
                  <a:pt x="1171003" y="2778862"/>
                </a:lnTo>
                <a:lnTo>
                  <a:pt x="1171003" y="2809380"/>
                </a:lnTo>
                <a:lnTo>
                  <a:pt x="1201179" y="2809380"/>
                </a:lnTo>
                <a:close/>
                <a:moveTo>
                  <a:pt x="1476527" y="2812123"/>
                </a:moveTo>
                <a:lnTo>
                  <a:pt x="1476527" y="2779890"/>
                </a:lnTo>
                <a:lnTo>
                  <a:pt x="1508760" y="2779890"/>
                </a:lnTo>
                <a:lnTo>
                  <a:pt x="1508760" y="2747658"/>
                </a:lnTo>
                <a:lnTo>
                  <a:pt x="1476527" y="2747658"/>
                </a:lnTo>
                <a:lnTo>
                  <a:pt x="1476527" y="2715425"/>
                </a:lnTo>
                <a:lnTo>
                  <a:pt x="1444295" y="2715425"/>
                </a:lnTo>
                <a:lnTo>
                  <a:pt x="1444295" y="2747658"/>
                </a:lnTo>
                <a:lnTo>
                  <a:pt x="1412062" y="2747658"/>
                </a:lnTo>
                <a:lnTo>
                  <a:pt x="1412062" y="2779890"/>
                </a:lnTo>
                <a:lnTo>
                  <a:pt x="1444295" y="2779890"/>
                </a:lnTo>
                <a:lnTo>
                  <a:pt x="1444295" y="2812123"/>
                </a:lnTo>
                <a:lnTo>
                  <a:pt x="1476527" y="2812123"/>
                </a:lnTo>
                <a:close/>
                <a:moveTo>
                  <a:pt x="1406919" y="2946540"/>
                </a:moveTo>
                <a:lnTo>
                  <a:pt x="1406919" y="2916022"/>
                </a:lnTo>
                <a:lnTo>
                  <a:pt x="1437437" y="2916022"/>
                </a:lnTo>
                <a:lnTo>
                  <a:pt x="1437437" y="2885846"/>
                </a:lnTo>
                <a:lnTo>
                  <a:pt x="1406919" y="2885846"/>
                </a:lnTo>
                <a:lnTo>
                  <a:pt x="1406919" y="2855328"/>
                </a:lnTo>
                <a:lnTo>
                  <a:pt x="1376743" y="2855328"/>
                </a:lnTo>
                <a:lnTo>
                  <a:pt x="1376743" y="2885846"/>
                </a:lnTo>
                <a:lnTo>
                  <a:pt x="1346225" y="2885846"/>
                </a:lnTo>
                <a:lnTo>
                  <a:pt x="1346225" y="2916022"/>
                </a:lnTo>
                <a:lnTo>
                  <a:pt x="1376743" y="2916022"/>
                </a:lnTo>
                <a:lnTo>
                  <a:pt x="1376743" y="2946540"/>
                </a:lnTo>
                <a:lnTo>
                  <a:pt x="1406919" y="2946540"/>
                </a:lnTo>
                <a:close/>
                <a:moveTo>
                  <a:pt x="1269416" y="2945168"/>
                </a:moveTo>
                <a:lnTo>
                  <a:pt x="1269416" y="2915679"/>
                </a:lnTo>
                <a:lnTo>
                  <a:pt x="1298905" y="2915679"/>
                </a:lnTo>
                <a:lnTo>
                  <a:pt x="1298905" y="2886189"/>
                </a:lnTo>
                <a:lnTo>
                  <a:pt x="1269416" y="2886189"/>
                </a:lnTo>
                <a:lnTo>
                  <a:pt x="1269416" y="2856700"/>
                </a:lnTo>
                <a:lnTo>
                  <a:pt x="1239926" y="2856700"/>
                </a:lnTo>
                <a:lnTo>
                  <a:pt x="1239926" y="2886189"/>
                </a:lnTo>
                <a:lnTo>
                  <a:pt x="1210437" y="2886189"/>
                </a:lnTo>
                <a:lnTo>
                  <a:pt x="1210437" y="2915679"/>
                </a:lnTo>
                <a:lnTo>
                  <a:pt x="1239926" y="2915679"/>
                </a:lnTo>
                <a:lnTo>
                  <a:pt x="1239926" y="2945168"/>
                </a:lnTo>
                <a:lnTo>
                  <a:pt x="1269416" y="2945168"/>
                </a:lnTo>
                <a:close/>
                <a:moveTo>
                  <a:pt x="926516" y="2534031"/>
                </a:moveTo>
                <a:lnTo>
                  <a:pt x="926516" y="2504199"/>
                </a:lnTo>
                <a:lnTo>
                  <a:pt x="956348" y="2504199"/>
                </a:lnTo>
                <a:lnTo>
                  <a:pt x="956348" y="2474709"/>
                </a:lnTo>
                <a:lnTo>
                  <a:pt x="926516" y="2474709"/>
                </a:lnTo>
                <a:lnTo>
                  <a:pt x="926516" y="2444877"/>
                </a:lnTo>
                <a:lnTo>
                  <a:pt x="897026" y="2444877"/>
                </a:lnTo>
                <a:lnTo>
                  <a:pt x="897026" y="2474709"/>
                </a:lnTo>
                <a:lnTo>
                  <a:pt x="867194" y="2474709"/>
                </a:lnTo>
                <a:lnTo>
                  <a:pt x="867194" y="2504199"/>
                </a:lnTo>
                <a:lnTo>
                  <a:pt x="897026" y="2504199"/>
                </a:lnTo>
                <a:lnTo>
                  <a:pt x="897026" y="2534031"/>
                </a:lnTo>
                <a:lnTo>
                  <a:pt x="926516" y="2534031"/>
                </a:lnTo>
                <a:close/>
                <a:moveTo>
                  <a:pt x="995096" y="2670848"/>
                </a:moveTo>
                <a:lnTo>
                  <a:pt x="995096" y="2641359"/>
                </a:lnTo>
                <a:lnTo>
                  <a:pt x="1024585" y="2641359"/>
                </a:lnTo>
                <a:lnTo>
                  <a:pt x="1024585" y="2611869"/>
                </a:lnTo>
                <a:lnTo>
                  <a:pt x="995096" y="2611869"/>
                </a:lnTo>
                <a:lnTo>
                  <a:pt x="995096" y="2582380"/>
                </a:lnTo>
                <a:lnTo>
                  <a:pt x="965606" y="2582380"/>
                </a:lnTo>
                <a:lnTo>
                  <a:pt x="965606" y="2611869"/>
                </a:lnTo>
                <a:lnTo>
                  <a:pt x="936117" y="2611869"/>
                </a:lnTo>
                <a:lnTo>
                  <a:pt x="936117" y="2641359"/>
                </a:lnTo>
                <a:lnTo>
                  <a:pt x="965606" y="2641359"/>
                </a:lnTo>
                <a:lnTo>
                  <a:pt x="965606" y="2670848"/>
                </a:lnTo>
                <a:lnTo>
                  <a:pt x="995096" y="2670848"/>
                </a:lnTo>
                <a:close/>
                <a:moveTo>
                  <a:pt x="1132942" y="2673248"/>
                </a:moveTo>
                <a:lnTo>
                  <a:pt x="1132942" y="2642045"/>
                </a:lnTo>
                <a:lnTo>
                  <a:pt x="1164145" y="2642045"/>
                </a:lnTo>
                <a:lnTo>
                  <a:pt x="1164145" y="2611184"/>
                </a:lnTo>
                <a:lnTo>
                  <a:pt x="1132942" y="2611184"/>
                </a:lnTo>
                <a:lnTo>
                  <a:pt x="1132942" y="2579980"/>
                </a:lnTo>
                <a:lnTo>
                  <a:pt x="1102081" y="2579980"/>
                </a:lnTo>
                <a:lnTo>
                  <a:pt x="1102081" y="2611184"/>
                </a:lnTo>
                <a:lnTo>
                  <a:pt x="1070877" y="2611184"/>
                </a:lnTo>
                <a:lnTo>
                  <a:pt x="1070877" y="2642045"/>
                </a:lnTo>
                <a:lnTo>
                  <a:pt x="1102081" y="2642045"/>
                </a:lnTo>
                <a:lnTo>
                  <a:pt x="1102081" y="2673248"/>
                </a:lnTo>
                <a:lnTo>
                  <a:pt x="1132942" y="2673248"/>
                </a:lnTo>
                <a:close/>
                <a:moveTo>
                  <a:pt x="1063333" y="2807322"/>
                </a:moveTo>
                <a:lnTo>
                  <a:pt x="1063333" y="2778176"/>
                </a:lnTo>
                <a:lnTo>
                  <a:pt x="1092479" y="2778176"/>
                </a:lnTo>
                <a:lnTo>
                  <a:pt x="1092479" y="2749372"/>
                </a:lnTo>
                <a:lnTo>
                  <a:pt x="1063333" y="2749372"/>
                </a:lnTo>
                <a:lnTo>
                  <a:pt x="1063333" y="2720226"/>
                </a:lnTo>
                <a:lnTo>
                  <a:pt x="1034529" y="2720226"/>
                </a:lnTo>
                <a:lnTo>
                  <a:pt x="1034529" y="2749372"/>
                </a:lnTo>
                <a:lnTo>
                  <a:pt x="1005383" y="2749372"/>
                </a:lnTo>
                <a:lnTo>
                  <a:pt x="1005383" y="2778176"/>
                </a:lnTo>
                <a:lnTo>
                  <a:pt x="1034529" y="2778176"/>
                </a:lnTo>
                <a:lnTo>
                  <a:pt x="1034529" y="2807322"/>
                </a:lnTo>
                <a:lnTo>
                  <a:pt x="1063333" y="2807322"/>
                </a:lnTo>
                <a:close/>
                <a:moveTo>
                  <a:pt x="2161299" y="3083700"/>
                </a:moveTo>
                <a:lnTo>
                  <a:pt x="2161299" y="3053182"/>
                </a:lnTo>
                <a:lnTo>
                  <a:pt x="2191817" y="3053182"/>
                </a:lnTo>
                <a:lnTo>
                  <a:pt x="2191817" y="3023006"/>
                </a:lnTo>
                <a:lnTo>
                  <a:pt x="2161299" y="3023006"/>
                </a:lnTo>
                <a:lnTo>
                  <a:pt x="2161299" y="2992488"/>
                </a:lnTo>
                <a:lnTo>
                  <a:pt x="2131124" y="2992488"/>
                </a:lnTo>
                <a:lnTo>
                  <a:pt x="2131124" y="3023006"/>
                </a:lnTo>
                <a:lnTo>
                  <a:pt x="2100605" y="3023006"/>
                </a:lnTo>
                <a:lnTo>
                  <a:pt x="2100605" y="3053182"/>
                </a:lnTo>
                <a:lnTo>
                  <a:pt x="2131124" y="3053182"/>
                </a:lnTo>
                <a:lnTo>
                  <a:pt x="2131124" y="3083700"/>
                </a:lnTo>
                <a:lnTo>
                  <a:pt x="2161299" y="3083700"/>
                </a:lnTo>
                <a:close/>
                <a:moveTo>
                  <a:pt x="2093747" y="2949283"/>
                </a:moveTo>
                <a:lnTo>
                  <a:pt x="2093747" y="2917050"/>
                </a:lnTo>
                <a:lnTo>
                  <a:pt x="2125980" y="2917050"/>
                </a:lnTo>
                <a:lnTo>
                  <a:pt x="2125980" y="2884818"/>
                </a:lnTo>
                <a:lnTo>
                  <a:pt x="2093747" y="2884818"/>
                </a:lnTo>
                <a:lnTo>
                  <a:pt x="2093747" y="2852585"/>
                </a:lnTo>
                <a:lnTo>
                  <a:pt x="2061515" y="2852585"/>
                </a:lnTo>
                <a:lnTo>
                  <a:pt x="2061515" y="2884818"/>
                </a:lnTo>
                <a:lnTo>
                  <a:pt x="2029282" y="2884818"/>
                </a:lnTo>
                <a:lnTo>
                  <a:pt x="2029282" y="2917050"/>
                </a:lnTo>
                <a:lnTo>
                  <a:pt x="2061515" y="2917050"/>
                </a:lnTo>
                <a:lnTo>
                  <a:pt x="2061515" y="2949283"/>
                </a:lnTo>
                <a:lnTo>
                  <a:pt x="2093747" y="2949283"/>
                </a:lnTo>
                <a:close/>
                <a:moveTo>
                  <a:pt x="2230565" y="2948597"/>
                </a:moveTo>
                <a:lnTo>
                  <a:pt x="2230565" y="2916707"/>
                </a:lnTo>
                <a:lnTo>
                  <a:pt x="2262454" y="2916707"/>
                </a:lnTo>
                <a:lnTo>
                  <a:pt x="2262454" y="2885161"/>
                </a:lnTo>
                <a:lnTo>
                  <a:pt x="2230565" y="2885161"/>
                </a:lnTo>
                <a:lnTo>
                  <a:pt x="2230565" y="2853271"/>
                </a:lnTo>
                <a:lnTo>
                  <a:pt x="2199018" y="2853271"/>
                </a:lnTo>
                <a:lnTo>
                  <a:pt x="2199018" y="2885161"/>
                </a:lnTo>
                <a:lnTo>
                  <a:pt x="2167128" y="2885161"/>
                </a:lnTo>
                <a:lnTo>
                  <a:pt x="2167128" y="2916707"/>
                </a:lnTo>
                <a:lnTo>
                  <a:pt x="2199018" y="2916707"/>
                </a:lnTo>
                <a:lnTo>
                  <a:pt x="2199018" y="2948597"/>
                </a:lnTo>
                <a:lnTo>
                  <a:pt x="2230565" y="2948597"/>
                </a:lnTo>
                <a:close/>
                <a:moveTo>
                  <a:pt x="857936" y="2396871"/>
                </a:moveTo>
                <a:lnTo>
                  <a:pt x="857936" y="2367039"/>
                </a:lnTo>
                <a:lnTo>
                  <a:pt x="887768" y="2367039"/>
                </a:lnTo>
                <a:lnTo>
                  <a:pt x="887768" y="2337549"/>
                </a:lnTo>
                <a:lnTo>
                  <a:pt x="857936" y="2337549"/>
                </a:lnTo>
                <a:lnTo>
                  <a:pt x="857936" y="2307717"/>
                </a:lnTo>
                <a:lnTo>
                  <a:pt x="828446" y="2307717"/>
                </a:lnTo>
                <a:lnTo>
                  <a:pt x="828446" y="2337549"/>
                </a:lnTo>
                <a:lnTo>
                  <a:pt x="798614" y="2337549"/>
                </a:lnTo>
                <a:lnTo>
                  <a:pt x="798614" y="2367039"/>
                </a:lnTo>
                <a:lnTo>
                  <a:pt x="828446" y="2367039"/>
                </a:lnTo>
                <a:lnTo>
                  <a:pt x="828446" y="2396871"/>
                </a:lnTo>
                <a:lnTo>
                  <a:pt x="857936" y="2396871"/>
                </a:lnTo>
                <a:close/>
                <a:moveTo>
                  <a:pt x="1956587" y="2949283"/>
                </a:moveTo>
                <a:lnTo>
                  <a:pt x="1956587" y="2917050"/>
                </a:lnTo>
                <a:lnTo>
                  <a:pt x="1988820" y="2917050"/>
                </a:lnTo>
                <a:lnTo>
                  <a:pt x="1988820" y="2884818"/>
                </a:lnTo>
                <a:lnTo>
                  <a:pt x="1956587" y="2884818"/>
                </a:lnTo>
                <a:lnTo>
                  <a:pt x="1956587" y="2852585"/>
                </a:lnTo>
                <a:lnTo>
                  <a:pt x="1924355" y="2852585"/>
                </a:lnTo>
                <a:lnTo>
                  <a:pt x="1924355" y="2884818"/>
                </a:lnTo>
                <a:lnTo>
                  <a:pt x="1892122" y="2884818"/>
                </a:lnTo>
                <a:lnTo>
                  <a:pt x="1892122" y="2917050"/>
                </a:lnTo>
                <a:lnTo>
                  <a:pt x="1924355" y="2917050"/>
                </a:lnTo>
                <a:lnTo>
                  <a:pt x="1924355" y="2949283"/>
                </a:lnTo>
                <a:lnTo>
                  <a:pt x="1956587" y="2949283"/>
                </a:lnTo>
                <a:close/>
                <a:moveTo>
                  <a:pt x="1681924" y="2948597"/>
                </a:moveTo>
                <a:lnTo>
                  <a:pt x="1681924" y="2916707"/>
                </a:lnTo>
                <a:lnTo>
                  <a:pt x="1713814" y="2916707"/>
                </a:lnTo>
                <a:lnTo>
                  <a:pt x="1713814" y="2885161"/>
                </a:lnTo>
                <a:lnTo>
                  <a:pt x="1681924" y="2885161"/>
                </a:lnTo>
                <a:lnTo>
                  <a:pt x="1681924" y="2853271"/>
                </a:lnTo>
                <a:lnTo>
                  <a:pt x="1650378" y="2853271"/>
                </a:lnTo>
                <a:lnTo>
                  <a:pt x="1650378" y="2885161"/>
                </a:lnTo>
                <a:lnTo>
                  <a:pt x="1618488" y="2885161"/>
                </a:lnTo>
                <a:lnTo>
                  <a:pt x="1618488" y="2916707"/>
                </a:lnTo>
                <a:lnTo>
                  <a:pt x="1650378" y="2916707"/>
                </a:lnTo>
                <a:lnTo>
                  <a:pt x="1650378" y="2948597"/>
                </a:lnTo>
                <a:lnTo>
                  <a:pt x="1681924" y="2948597"/>
                </a:lnTo>
                <a:close/>
                <a:moveTo>
                  <a:pt x="1612659" y="3083014"/>
                </a:moveTo>
                <a:lnTo>
                  <a:pt x="1612659" y="3053182"/>
                </a:lnTo>
                <a:lnTo>
                  <a:pt x="1642491" y="3053182"/>
                </a:lnTo>
                <a:lnTo>
                  <a:pt x="1642491" y="3023006"/>
                </a:lnTo>
                <a:lnTo>
                  <a:pt x="1612659" y="3023006"/>
                </a:lnTo>
                <a:lnTo>
                  <a:pt x="1612659" y="2993174"/>
                </a:lnTo>
                <a:lnTo>
                  <a:pt x="1582483" y="2993174"/>
                </a:lnTo>
                <a:lnTo>
                  <a:pt x="1582483" y="3023006"/>
                </a:lnTo>
                <a:lnTo>
                  <a:pt x="1552651" y="3023006"/>
                </a:lnTo>
                <a:lnTo>
                  <a:pt x="1552651" y="3053182"/>
                </a:lnTo>
                <a:lnTo>
                  <a:pt x="1582483" y="3053182"/>
                </a:lnTo>
                <a:lnTo>
                  <a:pt x="1582483" y="3083014"/>
                </a:lnTo>
                <a:lnTo>
                  <a:pt x="1612659" y="3083014"/>
                </a:lnTo>
                <a:close/>
                <a:moveTo>
                  <a:pt x="1887322" y="3084043"/>
                </a:moveTo>
                <a:lnTo>
                  <a:pt x="1887322" y="3053525"/>
                </a:lnTo>
                <a:lnTo>
                  <a:pt x="1917840" y="3053525"/>
                </a:lnTo>
                <a:lnTo>
                  <a:pt x="1917840" y="3022664"/>
                </a:lnTo>
                <a:lnTo>
                  <a:pt x="1887322" y="3022664"/>
                </a:lnTo>
                <a:lnTo>
                  <a:pt x="1887322" y="2992145"/>
                </a:lnTo>
                <a:lnTo>
                  <a:pt x="1856461" y="2992145"/>
                </a:lnTo>
                <a:lnTo>
                  <a:pt x="1856461" y="3022664"/>
                </a:lnTo>
                <a:lnTo>
                  <a:pt x="1825942" y="3022664"/>
                </a:lnTo>
                <a:lnTo>
                  <a:pt x="1825942" y="3053525"/>
                </a:lnTo>
                <a:lnTo>
                  <a:pt x="1856461" y="3053525"/>
                </a:lnTo>
                <a:lnTo>
                  <a:pt x="1856461" y="3084043"/>
                </a:lnTo>
                <a:lnTo>
                  <a:pt x="1887322" y="3084043"/>
                </a:lnTo>
                <a:close/>
                <a:moveTo>
                  <a:pt x="1749819" y="3083700"/>
                </a:moveTo>
                <a:lnTo>
                  <a:pt x="1749819" y="3053182"/>
                </a:lnTo>
                <a:lnTo>
                  <a:pt x="1780337" y="3053182"/>
                </a:lnTo>
                <a:lnTo>
                  <a:pt x="1780337" y="3023006"/>
                </a:lnTo>
                <a:lnTo>
                  <a:pt x="1749819" y="3023006"/>
                </a:lnTo>
                <a:lnTo>
                  <a:pt x="1749819" y="2992488"/>
                </a:lnTo>
                <a:lnTo>
                  <a:pt x="1719643" y="2992488"/>
                </a:lnTo>
                <a:lnTo>
                  <a:pt x="1719643" y="3023006"/>
                </a:lnTo>
                <a:lnTo>
                  <a:pt x="1689125" y="3023006"/>
                </a:lnTo>
                <a:lnTo>
                  <a:pt x="1689125" y="3053182"/>
                </a:lnTo>
                <a:lnTo>
                  <a:pt x="1719643" y="3053182"/>
                </a:lnTo>
                <a:lnTo>
                  <a:pt x="1719643" y="3083700"/>
                </a:lnTo>
                <a:lnTo>
                  <a:pt x="1749819" y="3083700"/>
                </a:lnTo>
                <a:close/>
                <a:moveTo>
                  <a:pt x="1819427" y="2949283"/>
                </a:moveTo>
                <a:lnTo>
                  <a:pt x="1819427" y="2917050"/>
                </a:lnTo>
                <a:lnTo>
                  <a:pt x="1851660" y="2917050"/>
                </a:lnTo>
                <a:lnTo>
                  <a:pt x="1851660" y="2884818"/>
                </a:lnTo>
                <a:lnTo>
                  <a:pt x="1819427" y="2884818"/>
                </a:lnTo>
                <a:lnTo>
                  <a:pt x="1819427" y="2852585"/>
                </a:lnTo>
                <a:lnTo>
                  <a:pt x="1787195" y="2852585"/>
                </a:lnTo>
                <a:lnTo>
                  <a:pt x="1787195" y="2884818"/>
                </a:lnTo>
                <a:lnTo>
                  <a:pt x="1754962" y="2884818"/>
                </a:lnTo>
                <a:lnTo>
                  <a:pt x="1754962" y="2917050"/>
                </a:lnTo>
                <a:lnTo>
                  <a:pt x="1787195" y="2917050"/>
                </a:lnTo>
                <a:lnTo>
                  <a:pt x="1787195" y="2949283"/>
                </a:lnTo>
                <a:lnTo>
                  <a:pt x="1819427" y="2949283"/>
                </a:lnTo>
                <a:close/>
                <a:moveTo>
                  <a:pt x="2024482" y="3084043"/>
                </a:moveTo>
                <a:lnTo>
                  <a:pt x="2024482" y="3053525"/>
                </a:lnTo>
                <a:lnTo>
                  <a:pt x="2055000" y="3053525"/>
                </a:lnTo>
                <a:lnTo>
                  <a:pt x="2055000" y="3022664"/>
                </a:lnTo>
                <a:lnTo>
                  <a:pt x="2024482" y="3022664"/>
                </a:lnTo>
                <a:lnTo>
                  <a:pt x="2024482" y="2992145"/>
                </a:lnTo>
                <a:lnTo>
                  <a:pt x="1993621" y="2992145"/>
                </a:lnTo>
                <a:lnTo>
                  <a:pt x="1993621" y="3022664"/>
                </a:lnTo>
                <a:lnTo>
                  <a:pt x="1963102" y="3022664"/>
                </a:lnTo>
                <a:lnTo>
                  <a:pt x="1963102" y="3053525"/>
                </a:lnTo>
                <a:lnTo>
                  <a:pt x="1993621" y="3053525"/>
                </a:lnTo>
                <a:lnTo>
                  <a:pt x="1993621" y="3084043"/>
                </a:lnTo>
                <a:lnTo>
                  <a:pt x="2024482" y="3084043"/>
                </a:lnTo>
                <a:close/>
                <a:moveTo>
                  <a:pt x="1171003" y="1072248"/>
                </a:moveTo>
                <a:lnTo>
                  <a:pt x="1171003" y="1102766"/>
                </a:lnTo>
                <a:lnTo>
                  <a:pt x="1140485" y="1102766"/>
                </a:lnTo>
                <a:lnTo>
                  <a:pt x="1140485" y="1132942"/>
                </a:lnTo>
                <a:lnTo>
                  <a:pt x="1171003" y="1132942"/>
                </a:lnTo>
                <a:lnTo>
                  <a:pt x="1171003" y="1163460"/>
                </a:lnTo>
                <a:lnTo>
                  <a:pt x="1201179" y="1163460"/>
                </a:lnTo>
                <a:lnTo>
                  <a:pt x="1201179" y="1132942"/>
                </a:lnTo>
                <a:lnTo>
                  <a:pt x="1231697" y="1132942"/>
                </a:lnTo>
                <a:lnTo>
                  <a:pt x="1231697" y="1102766"/>
                </a:lnTo>
                <a:lnTo>
                  <a:pt x="1201179" y="1102766"/>
                </a:lnTo>
                <a:lnTo>
                  <a:pt x="1201179" y="1072248"/>
                </a:lnTo>
                <a:lnTo>
                  <a:pt x="1171003" y="1072248"/>
                </a:lnTo>
                <a:close/>
                <a:moveTo>
                  <a:pt x="965606" y="1210780"/>
                </a:moveTo>
                <a:lnTo>
                  <a:pt x="965606" y="1240269"/>
                </a:lnTo>
                <a:lnTo>
                  <a:pt x="936117" y="1240269"/>
                </a:lnTo>
                <a:lnTo>
                  <a:pt x="936117" y="1269759"/>
                </a:lnTo>
                <a:lnTo>
                  <a:pt x="965606" y="1269759"/>
                </a:lnTo>
                <a:lnTo>
                  <a:pt x="965606" y="1299248"/>
                </a:lnTo>
                <a:lnTo>
                  <a:pt x="995096" y="1299248"/>
                </a:lnTo>
                <a:lnTo>
                  <a:pt x="995096" y="1269759"/>
                </a:lnTo>
                <a:lnTo>
                  <a:pt x="1024585" y="1269759"/>
                </a:lnTo>
                <a:lnTo>
                  <a:pt x="1024585" y="1240269"/>
                </a:lnTo>
                <a:lnTo>
                  <a:pt x="995096" y="1240269"/>
                </a:lnTo>
                <a:lnTo>
                  <a:pt x="995096" y="1210780"/>
                </a:lnTo>
                <a:lnTo>
                  <a:pt x="965606" y="1210780"/>
                </a:lnTo>
                <a:close/>
                <a:moveTo>
                  <a:pt x="1034529" y="1074306"/>
                </a:moveTo>
                <a:lnTo>
                  <a:pt x="1034529" y="1103452"/>
                </a:lnTo>
                <a:lnTo>
                  <a:pt x="1005383" y="1103452"/>
                </a:lnTo>
                <a:lnTo>
                  <a:pt x="1005383" y="1132256"/>
                </a:lnTo>
                <a:lnTo>
                  <a:pt x="1034529" y="1132256"/>
                </a:lnTo>
                <a:lnTo>
                  <a:pt x="1034529" y="1161402"/>
                </a:lnTo>
                <a:lnTo>
                  <a:pt x="1063333" y="1161402"/>
                </a:lnTo>
                <a:lnTo>
                  <a:pt x="1063333" y="1132256"/>
                </a:lnTo>
                <a:lnTo>
                  <a:pt x="1092479" y="1132256"/>
                </a:lnTo>
                <a:lnTo>
                  <a:pt x="1092479" y="1103452"/>
                </a:lnTo>
                <a:lnTo>
                  <a:pt x="1063333" y="1103452"/>
                </a:lnTo>
                <a:lnTo>
                  <a:pt x="1063333" y="1074306"/>
                </a:lnTo>
                <a:lnTo>
                  <a:pt x="1034529" y="1074306"/>
                </a:lnTo>
                <a:close/>
                <a:moveTo>
                  <a:pt x="1307478" y="1070534"/>
                </a:moveTo>
                <a:lnTo>
                  <a:pt x="1307478" y="1102081"/>
                </a:lnTo>
                <a:lnTo>
                  <a:pt x="1275931" y="1102081"/>
                </a:lnTo>
                <a:lnTo>
                  <a:pt x="1275931" y="1133627"/>
                </a:lnTo>
                <a:lnTo>
                  <a:pt x="1307478" y="1133627"/>
                </a:lnTo>
                <a:lnTo>
                  <a:pt x="1307478" y="1165174"/>
                </a:lnTo>
                <a:lnTo>
                  <a:pt x="1339024" y="1165174"/>
                </a:lnTo>
                <a:lnTo>
                  <a:pt x="1339024" y="1133627"/>
                </a:lnTo>
                <a:lnTo>
                  <a:pt x="1370571" y="1133627"/>
                </a:lnTo>
                <a:lnTo>
                  <a:pt x="1370571" y="1102081"/>
                </a:lnTo>
                <a:lnTo>
                  <a:pt x="1339024" y="1102081"/>
                </a:lnTo>
                <a:lnTo>
                  <a:pt x="1339024" y="1070534"/>
                </a:lnTo>
                <a:lnTo>
                  <a:pt x="1307478" y="1070534"/>
                </a:lnTo>
                <a:close/>
                <a:moveTo>
                  <a:pt x="1102081" y="1208380"/>
                </a:moveTo>
                <a:lnTo>
                  <a:pt x="1102081" y="1239584"/>
                </a:lnTo>
                <a:lnTo>
                  <a:pt x="1070877" y="1239584"/>
                </a:lnTo>
                <a:lnTo>
                  <a:pt x="1070877" y="1270445"/>
                </a:lnTo>
                <a:lnTo>
                  <a:pt x="1102081" y="1270445"/>
                </a:lnTo>
                <a:lnTo>
                  <a:pt x="1102081" y="1301648"/>
                </a:lnTo>
                <a:lnTo>
                  <a:pt x="1132942" y="1301648"/>
                </a:lnTo>
                <a:lnTo>
                  <a:pt x="1132942" y="1270445"/>
                </a:lnTo>
                <a:lnTo>
                  <a:pt x="1164145" y="1270445"/>
                </a:lnTo>
                <a:lnTo>
                  <a:pt x="1164145" y="1239584"/>
                </a:lnTo>
                <a:lnTo>
                  <a:pt x="1132942" y="1239584"/>
                </a:lnTo>
                <a:lnTo>
                  <a:pt x="1132942" y="1208380"/>
                </a:lnTo>
                <a:lnTo>
                  <a:pt x="1102081" y="1208380"/>
                </a:lnTo>
                <a:close/>
                <a:moveTo>
                  <a:pt x="1239926" y="936460"/>
                </a:moveTo>
                <a:lnTo>
                  <a:pt x="1239926" y="965949"/>
                </a:lnTo>
                <a:lnTo>
                  <a:pt x="1210437" y="965949"/>
                </a:lnTo>
                <a:lnTo>
                  <a:pt x="1210437" y="995439"/>
                </a:lnTo>
                <a:lnTo>
                  <a:pt x="1239926" y="995439"/>
                </a:lnTo>
                <a:lnTo>
                  <a:pt x="1239926" y="1024928"/>
                </a:lnTo>
                <a:lnTo>
                  <a:pt x="1269416" y="1024928"/>
                </a:lnTo>
                <a:lnTo>
                  <a:pt x="1269416" y="995439"/>
                </a:lnTo>
                <a:lnTo>
                  <a:pt x="1298905" y="995439"/>
                </a:lnTo>
                <a:lnTo>
                  <a:pt x="1298905" y="965949"/>
                </a:lnTo>
                <a:lnTo>
                  <a:pt x="1269416" y="965949"/>
                </a:lnTo>
                <a:lnTo>
                  <a:pt x="1269416" y="936460"/>
                </a:lnTo>
                <a:lnTo>
                  <a:pt x="1239926" y="936460"/>
                </a:lnTo>
                <a:close/>
                <a:moveTo>
                  <a:pt x="1376743" y="935088"/>
                </a:moveTo>
                <a:lnTo>
                  <a:pt x="1376743" y="965606"/>
                </a:lnTo>
                <a:lnTo>
                  <a:pt x="1346225" y="965606"/>
                </a:lnTo>
                <a:lnTo>
                  <a:pt x="1346225" y="995782"/>
                </a:lnTo>
                <a:lnTo>
                  <a:pt x="1376743" y="995782"/>
                </a:lnTo>
                <a:lnTo>
                  <a:pt x="1376743" y="1026300"/>
                </a:lnTo>
                <a:lnTo>
                  <a:pt x="1406919" y="1026300"/>
                </a:lnTo>
                <a:lnTo>
                  <a:pt x="1406919" y="995782"/>
                </a:lnTo>
                <a:lnTo>
                  <a:pt x="1437437" y="995782"/>
                </a:lnTo>
                <a:lnTo>
                  <a:pt x="1437437" y="965606"/>
                </a:lnTo>
                <a:lnTo>
                  <a:pt x="1406919" y="965606"/>
                </a:lnTo>
                <a:lnTo>
                  <a:pt x="1406919" y="935088"/>
                </a:lnTo>
                <a:lnTo>
                  <a:pt x="1376743" y="935088"/>
                </a:lnTo>
                <a:close/>
                <a:moveTo>
                  <a:pt x="1513218" y="933717"/>
                </a:moveTo>
                <a:lnTo>
                  <a:pt x="1513218" y="964921"/>
                </a:lnTo>
                <a:lnTo>
                  <a:pt x="1482014" y="964921"/>
                </a:lnTo>
                <a:lnTo>
                  <a:pt x="1482014" y="996467"/>
                </a:lnTo>
                <a:lnTo>
                  <a:pt x="1513218" y="996467"/>
                </a:lnTo>
                <a:lnTo>
                  <a:pt x="1513218" y="1027671"/>
                </a:lnTo>
                <a:lnTo>
                  <a:pt x="1544764" y="1027671"/>
                </a:lnTo>
                <a:lnTo>
                  <a:pt x="1544764" y="996467"/>
                </a:lnTo>
                <a:lnTo>
                  <a:pt x="1575968" y="996467"/>
                </a:lnTo>
                <a:lnTo>
                  <a:pt x="1575968" y="964921"/>
                </a:lnTo>
                <a:lnTo>
                  <a:pt x="1544764" y="964921"/>
                </a:lnTo>
                <a:lnTo>
                  <a:pt x="1544764" y="933717"/>
                </a:lnTo>
                <a:lnTo>
                  <a:pt x="1513218" y="933717"/>
                </a:lnTo>
                <a:close/>
                <a:moveTo>
                  <a:pt x="1582483" y="798614"/>
                </a:moveTo>
                <a:lnTo>
                  <a:pt x="1582483" y="828446"/>
                </a:lnTo>
                <a:lnTo>
                  <a:pt x="1552651" y="828446"/>
                </a:lnTo>
                <a:lnTo>
                  <a:pt x="1552651" y="858622"/>
                </a:lnTo>
                <a:lnTo>
                  <a:pt x="1582483" y="858622"/>
                </a:lnTo>
                <a:lnTo>
                  <a:pt x="1582483" y="888454"/>
                </a:lnTo>
                <a:lnTo>
                  <a:pt x="1612659" y="888454"/>
                </a:lnTo>
                <a:lnTo>
                  <a:pt x="1612659" y="858622"/>
                </a:lnTo>
                <a:lnTo>
                  <a:pt x="1642491" y="858622"/>
                </a:lnTo>
                <a:lnTo>
                  <a:pt x="1642491" y="828446"/>
                </a:lnTo>
                <a:lnTo>
                  <a:pt x="1612659" y="828446"/>
                </a:lnTo>
                <a:lnTo>
                  <a:pt x="1612659" y="798614"/>
                </a:lnTo>
                <a:lnTo>
                  <a:pt x="1582483" y="798614"/>
                </a:lnTo>
                <a:close/>
                <a:moveTo>
                  <a:pt x="1445666" y="799643"/>
                </a:moveTo>
                <a:lnTo>
                  <a:pt x="1445666" y="828789"/>
                </a:lnTo>
                <a:lnTo>
                  <a:pt x="1416520" y="828789"/>
                </a:lnTo>
                <a:lnTo>
                  <a:pt x="1416520" y="858279"/>
                </a:lnTo>
                <a:lnTo>
                  <a:pt x="1445666" y="858279"/>
                </a:lnTo>
                <a:lnTo>
                  <a:pt x="1445666" y="887425"/>
                </a:lnTo>
                <a:lnTo>
                  <a:pt x="1475156" y="887425"/>
                </a:lnTo>
                <a:lnTo>
                  <a:pt x="1475156" y="858279"/>
                </a:lnTo>
                <a:lnTo>
                  <a:pt x="1504302" y="858279"/>
                </a:lnTo>
                <a:lnTo>
                  <a:pt x="1504302" y="828789"/>
                </a:lnTo>
                <a:lnTo>
                  <a:pt x="1475156" y="828789"/>
                </a:lnTo>
                <a:lnTo>
                  <a:pt x="1475156" y="799643"/>
                </a:lnTo>
                <a:lnTo>
                  <a:pt x="1445666" y="799643"/>
                </a:lnTo>
                <a:close/>
                <a:moveTo>
                  <a:pt x="555841" y="1764563"/>
                </a:moveTo>
                <a:lnTo>
                  <a:pt x="555841" y="1790624"/>
                </a:lnTo>
                <a:lnTo>
                  <a:pt x="529780" y="1790624"/>
                </a:lnTo>
                <a:lnTo>
                  <a:pt x="529780" y="1816684"/>
                </a:lnTo>
                <a:lnTo>
                  <a:pt x="555841" y="1816684"/>
                </a:lnTo>
                <a:lnTo>
                  <a:pt x="555841" y="1842745"/>
                </a:lnTo>
                <a:lnTo>
                  <a:pt x="581901" y="1842745"/>
                </a:lnTo>
                <a:lnTo>
                  <a:pt x="581901" y="1816684"/>
                </a:lnTo>
                <a:lnTo>
                  <a:pt x="607962" y="1816684"/>
                </a:lnTo>
                <a:lnTo>
                  <a:pt x="607962" y="1790624"/>
                </a:lnTo>
                <a:lnTo>
                  <a:pt x="581901" y="1790624"/>
                </a:lnTo>
                <a:lnTo>
                  <a:pt x="581901" y="1764563"/>
                </a:lnTo>
                <a:lnTo>
                  <a:pt x="555841" y="1764563"/>
                </a:lnTo>
                <a:close/>
                <a:moveTo>
                  <a:pt x="650824" y="2255596"/>
                </a:moveTo>
                <a:lnTo>
                  <a:pt x="650824" y="2228507"/>
                </a:lnTo>
                <a:lnTo>
                  <a:pt x="677913" y="2228507"/>
                </a:lnTo>
                <a:lnTo>
                  <a:pt x="677913" y="2201761"/>
                </a:lnTo>
                <a:lnTo>
                  <a:pt x="650824" y="2201761"/>
                </a:lnTo>
                <a:lnTo>
                  <a:pt x="650824" y="2174672"/>
                </a:lnTo>
                <a:lnTo>
                  <a:pt x="624078" y="2174672"/>
                </a:lnTo>
                <a:lnTo>
                  <a:pt x="624078" y="2201761"/>
                </a:lnTo>
                <a:lnTo>
                  <a:pt x="596989" y="2201761"/>
                </a:lnTo>
                <a:lnTo>
                  <a:pt x="596989" y="2228507"/>
                </a:lnTo>
                <a:lnTo>
                  <a:pt x="624078" y="2228507"/>
                </a:lnTo>
                <a:lnTo>
                  <a:pt x="624078" y="2255596"/>
                </a:lnTo>
                <a:lnTo>
                  <a:pt x="650824" y="2255596"/>
                </a:lnTo>
                <a:close/>
                <a:moveTo>
                  <a:pt x="2573807" y="1989163"/>
                </a:moveTo>
                <a:lnTo>
                  <a:pt x="2573807" y="1956930"/>
                </a:lnTo>
                <a:lnTo>
                  <a:pt x="2606040" y="1956930"/>
                </a:lnTo>
                <a:lnTo>
                  <a:pt x="2606040" y="1924698"/>
                </a:lnTo>
                <a:lnTo>
                  <a:pt x="2573807" y="1924698"/>
                </a:lnTo>
                <a:lnTo>
                  <a:pt x="2573807" y="1892465"/>
                </a:lnTo>
                <a:lnTo>
                  <a:pt x="2541575" y="1892465"/>
                </a:lnTo>
                <a:lnTo>
                  <a:pt x="2541575" y="1924698"/>
                </a:lnTo>
                <a:lnTo>
                  <a:pt x="2509342" y="1924698"/>
                </a:lnTo>
                <a:lnTo>
                  <a:pt x="2509342" y="1956930"/>
                </a:lnTo>
                <a:lnTo>
                  <a:pt x="2541575" y="1956930"/>
                </a:lnTo>
                <a:lnTo>
                  <a:pt x="2541575" y="1989163"/>
                </a:lnTo>
                <a:lnTo>
                  <a:pt x="2573807" y="1989163"/>
                </a:lnTo>
                <a:close/>
                <a:moveTo>
                  <a:pt x="788327" y="2530945"/>
                </a:moveTo>
                <a:lnTo>
                  <a:pt x="788327" y="2503170"/>
                </a:lnTo>
                <a:lnTo>
                  <a:pt x="816102" y="2503170"/>
                </a:lnTo>
                <a:lnTo>
                  <a:pt x="816102" y="2475738"/>
                </a:lnTo>
                <a:lnTo>
                  <a:pt x="788327" y="2475738"/>
                </a:lnTo>
                <a:lnTo>
                  <a:pt x="788327" y="2447963"/>
                </a:lnTo>
                <a:lnTo>
                  <a:pt x="760895" y="2447963"/>
                </a:lnTo>
                <a:lnTo>
                  <a:pt x="760895" y="2475738"/>
                </a:lnTo>
                <a:lnTo>
                  <a:pt x="733120" y="2475738"/>
                </a:lnTo>
                <a:lnTo>
                  <a:pt x="733120" y="2503170"/>
                </a:lnTo>
                <a:lnTo>
                  <a:pt x="760895" y="2503170"/>
                </a:lnTo>
                <a:lnTo>
                  <a:pt x="760895" y="2530945"/>
                </a:lnTo>
                <a:lnTo>
                  <a:pt x="788327" y="2530945"/>
                </a:lnTo>
                <a:close/>
                <a:moveTo>
                  <a:pt x="719747" y="2393442"/>
                </a:moveTo>
                <a:lnTo>
                  <a:pt x="719747" y="2366010"/>
                </a:lnTo>
                <a:lnTo>
                  <a:pt x="747179" y="2366010"/>
                </a:lnTo>
                <a:lnTo>
                  <a:pt x="747179" y="2338578"/>
                </a:lnTo>
                <a:lnTo>
                  <a:pt x="719747" y="2338578"/>
                </a:lnTo>
                <a:lnTo>
                  <a:pt x="719747" y="2311146"/>
                </a:lnTo>
                <a:lnTo>
                  <a:pt x="692315" y="2311146"/>
                </a:lnTo>
                <a:lnTo>
                  <a:pt x="692315" y="2338578"/>
                </a:lnTo>
                <a:lnTo>
                  <a:pt x="664883" y="2338578"/>
                </a:lnTo>
                <a:lnTo>
                  <a:pt x="664883" y="2366010"/>
                </a:lnTo>
                <a:lnTo>
                  <a:pt x="692315" y="2366010"/>
                </a:lnTo>
                <a:lnTo>
                  <a:pt x="692315" y="2393442"/>
                </a:lnTo>
                <a:lnTo>
                  <a:pt x="719747" y="2393442"/>
                </a:lnTo>
                <a:close/>
                <a:moveTo>
                  <a:pt x="581901" y="2117065"/>
                </a:moveTo>
                <a:lnTo>
                  <a:pt x="581901" y="2091004"/>
                </a:lnTo>
                <a:lnTo>
                  <a:pt x="607962" y="2091004"/>
                </a:lnTo>
                <a:lnTo>
                  <a:pt x="607962" y="2064944"/>
                </a:lnTo>
                <a:lnTo>
                  <a:pt x="581901" y="2064944"/>
                </a:lnTo>
                <a:lnTo>
                  <a:pt x="581901" y="2038883"/>
                </a:lnTo>
                <a:lnTo>
                  <a:pt x="555841" y="2038883"/>
                </a:lnTo>
                <a:lnTo>
                  <a:pt x="555841" y="2064944"/>
                </a:lnTo>
                <a:lnTo>
                  <a:pt x="529780" y="2064944"/>
                </a:lnTo>
                <a:lnTo>
                  <a:pt x="529780" y="2091004"/>
                </a:lnTo>
                <a:lnTo>
                  <a:pt x="555841" y="2091004"/>
                </a:lnTo>
                <a:lnTo>
                  <a:pt x="555841" y="2117065"/>
                </a:lnTo>
                <a:lnTo>
                  <a:pt x="581901" y="2117065"/>
                </a:lnTo>
                <a:close/>
                <a:moveTo>
                  <a:pt x="829475" y="1213866"/>
                </a:moveTo>
                <a:lnTo>
                  <a:pt x="829475" y="1241298"/>
                </a:lnTo>
                <a:lnTo>
                  <a:pt x="802043" y="1241298"/>
                </a:lnTo>
                <a:lnTo>
                  <a:pt x="802043" y="1268730"/>
                </a:lnTo>
                <a:lnTo>
                  <a:pt x="829475" y="1268730"/>
                </a:lnTo>
                <a:lnTo>
                  <a:pt x="829475" y="1296162"/>
                </a:lnTo>
                <a:lnTo>
                  <a:pt x="856907" y="1296162"/>
                </a:lnTo>
                <a:lnTo>
                  <a:pt x="856907" y="1268730"/>
                </a:lnTo>
                <a:lnTo>
                  <a:pt x="884339" y="1268730"/>
                </a:lnTo>
                <a:lnTo>
                  <a:pt x="884339" y="1241298"/>
                </a:lnTo>
                <a:lnTo>
                  <a:pt x="856907" y="1241298"/>
                </a:lnTo>
                <a:lnTo>
                  <a:pt x="856907" y="1213866"/>
                </a:lnTo>
                <a:lnTo>
                  <a:pt x="829475" y="1213866"/>
                </a:lnTo>
                <a:close/>
                <a:moveTo>
                  <a:pt x="624078" y="1626375"/>
                </a:moveTo>
                <a:lnTo>
                  <a:pt x="624078" y="1653121"/>
                </a:lnTo>
                <a:lnTo>
                  <a:pt x="597332" y="1653121"/>
                </a:lnTo>
                <a:lnTo>
                  <a:pt x="597332" y="1679867"/>
                </a:lnTo>
                <a:lnTo>
                  <a:pt x="624078" y="1679867"/>
                </a:lnTo>
                <a:lnTo>
                  <a:pt x="624078" y="1706613"/>
                </a:lnTo>
                <a:lnTo>
                  <a:pt x="650824" y="1706613"/>
                </a:lnTo>
                <a:lnTo>
                  <a:pt x="650824" y="1679867"/>
                </a:lnTo>
                <a:lnTo>
                  <a:pt x="677570" y="1679867"/>
                </a:lnTo>
                <a:lnTo>
                  <a:pt x="677570" y="1653121"/>
                </a:lnTo>
                <a:lnTo>
                  <a:pt x="650824" y="1653121"/>
                </a:lnTo>
                <a:lnTo>
                  <a:pt x="650824" y="1626375"/>
                </a:lnTo>
                <a:lnTo>
                  <a:pt x="624078" y="1626375"/>
                </a:lnTo>
                <a:close/>
                <a:moveTo>
                  <a:pt x="760895" y="1350683"/>
                </a:moveTo>
                <a:lnTo>
                  <a:pt x="760895" y="1378458"/>
                </a:lnTo>
                <a:lnTo>
                  <a:pt x="733120" y="1378458"/>
                </a:lnTo>
                <a:lnTo>
                  <a:pt x="733120" y="1405890"/>
                </a:lnTo>
                <a:lnTo>
                  <a:pt x="760895" y="1405890"/>
                </a:lnTo>
                <a:lnTo>
                  <a:pt x="760895" y="1433665"/>
                </a:lnTo>
                <a:lnTo>
                  <a:pt x="788327" y="1433665"/>
                </a:lnTo>
                <a:lnTo>
                  <a:pt x="788327" y="1405890"/>
                </a:lnTo>
                <a:lnTo>
                  <a:pt x="816102" y="1405890"/>
                </a:lnTo>
                <a:lnTo>
                  <a:pt x="816102" y="1378458"/>
                </a:lnTo>
                <a:lnTo>
                  <a:pt x="788327" y="1378458"/>
                </a:lnTo>
                <a:lnTo>
                  <a:pt x="788327" y="1350683"/>
                </a:lnTo>
                <a:lnTo>
                  <a:pt x="760895" y="1350683"/>
                </a:lnTo>
                <a:close/>
                <a:moveTo>
                  <a:pt x="692315" y="1488186"/>
                </a:moveTo>
                <a:lnTo>
                  <a:pt x="692315" y="1515618"/>
                </a:lnTo>
                <a:lnTo>
                  <a:pt x="664883" y="1515618"/>
                </a:lnTo>
                <a:lnTo>
                  <a:pt x="664883" y="1543050"/>
                </a:lnTo>
                <a:lnTo>
                  <a:pt x="692315" y="1543050"/>
                </a:lnTo>
                <a:lnTo>
                  <a:pt x="692315" y="1570482"/>
                </a:lnTo>
                <a:lnTo>
                  <a:pt x="719747" y="1570482"/>
                </a:lnTo>
                <a:lnTo>
                  <a:pt x="719747" y="1543050"/>
                </a:lnTo>
                <a:lnTo>
                  <a:pt x="747179" y="1543050"/>
                </a:lnTo>
                <a:lnTo>
                  <a:pt x="747179" y="1515618"/>
                </a:lnTo>
                <a:lnTo>
                  <a:pt x="719747" y="1515618"/>
                </a:lnTo>
                <a:lnTo>
                  <a:pt x="719747" y="1488186"/>
                </a:lnTo>
                <a:lnTo>
                  <a:pt x="692315" y="1488186"/>
                </a:lnTo>
                <a:close/>
                <a:moveTo>
                  <a:pt x="1789252" y="663854"/>
                </a:moveTo>
                <a:lnTo>
                  <a:pt x="1789252" y="692315"/>
                </a:lnTo>
                <a:lnTo>
                  <a:pt x="1760791" y="692315"/>
                </a:lnTo>
                <a:lnTo>
                  <a:pt x="1760791" y="720433"/>
                </a:lnTo>
                <a:lnTo>
                  <a:pt x="1789252" y="720433"/>
                </a:lnTo>
                <a:lnTo>
                  <a:pt x="1789252" y="748894"/>
                </a:lnTo>
                <a:lnTo>
                  <a:pt x="1817370" y="748894"/>
                </a:lnTo>
                <a:lnTo>
                  <a:pt x="1817370" y="720433"/>
                </a:lnTo>
                <a:lnTo>
                  <a:pt x="1845831" y="720433"/>
                </a:lnTo>
                <a:lnTo>
                  <a:pt x="1845831" y="692315"/>
                </a:lnTo>
                <a:lnTo>
                  <a:pt x="1817370" y="692315"/>
                </a:lnTo>
                <a:lnTo>
                  <a:pt x="1817370" y="663854"/>
                </a:lnTo>
                <a:lnTo>
                  <a:pt x="1789252" y="663854"/>
                </a:lnTo>
                <a:close/>
                <a:moveTo>
                  <a:pt x="2749372" y="938517"/>
                </a:moveTo>
                <a:lnTo>
                  <a:pt x="2749372" y="966635"/>
                </a:lnTo>
                <a:lnTo>
                  <a:pt x="2721254" y="966635"/>
                </a:lnTo>
                <a:lnTo>
                  <a:pt x="2721254" y="994753"/>
                </a:lnTo>
                <a:lnTo>
                  <a:pt x="2749372" y="994753"/>
                </a:lnTo>
                <a:lnTo>
                  <a:pt x="2749372" y="1022871"/>
                </a:lnTo>
                <a:lnTo>
                  <a:pt x="2777490" y="1022871"/>
                </a:lnTo>
                <a:lnTo>
                  <a:pt x="2777490" y="994753"/>
                </a:lnTo>
                <a:lnTo>
                  <a:pt x="2805608" y="994753"/>
                </a:lnTo>
                <a:lnTo>
                  <a:pt x="2805608" y="966635"/>
                </a:lnTo>
                <a:lnTo>
                  <a:pt x="2777490" y="966635"/>
                </a:lnTo>
                <a:lnTo>
                  <a:pt x="2777490" y="938517"/>
                </a:lnTo>
                <a:lnTo>
                  <a:pt x="2749372" y="938517"/>
                </a:lnTo>
                <a:close/>
                <a:moveTo>
                  <a:pt x="2613584" y="668312"/>
                </a:moveTo>
                <a:lnTo>
                  <a:pt x="2613584" y="693687"/>
                </a:lnTo>
                <a:lnTo>
                  <a:pt x="2588209" y="693687"/>
                </a:lnTo>
                <a:lnTo>
                  <a:pt x="2588209" y="719061"/>
                </a:lnTo>
                <a:lnTo>
                  <a:pt x="2613584" y="719061"/>
                </a:lnTo>
                <a:lnTo>
                  <a:pt x="2613584" y="744436"/>
                </a:lnTo>
                <a:lnTo>
                  <a:pt x="2638958" y="744436"/>
                </a:lnTo>
                <a:lnTo>
                  <a:pt x="2638958" y="719061"/>
                </a:lnTo>
                <a:lnTo>
                  <a:pt x="2664333" y="719061"/>
                </a:lnTo>
                <a:lnTo>
                  <a:pt x="2664333" y="693687"/>
                </a:lnTo>
                <a:lnTo>
                  <a:pt x="2638958" y="693687"/>
                </a:lnTo>
                <a:lnTo>
                  <a:pt x="2638958" y="668312"/>
                </a:lnTo>
                <a:lnTo>
                  <a:pt x="2613584" y="668312"/>
                </a:lnTo>
                <a:close/>
                <a:moveTo>
                  <a:pt x="2681478" y="803415"/>
                </a:moveTo>
                <a:lnTo>
                  <a:pt x="2681478" y="830161"/>
                </a:lnTo>
                <a:lnTo>
                  <a:pt x="2654732" y="830161"/>
                </a:lnTo>
                <a:lnTo>
                  <a:pt x="2654732" y="856907"/>
                </a:lnTo>
                <a:lnTo>
                  <a:pt x="2681478" y="856907"/>
                </a:lnTo>
                <a:lnTo>
                  <a:pt x="2681478" y="883653"/>
                </a:lnTo>
                <a:lnTo>
                  <a:pt x="2708224" y="883653"/>
                </a:lnTo>
                <a:lnTo>
                  <a:pt x="2708224" y="856907"/>
                </a:lnTo>
                <a:lnTo>
                  <a:pt x="2734970" y="856907"/>
                </a:lnTo>
                <a:lnTo>
                  <a:pt x="2734970" y="830161"/>
                </a:lnTo>
                <a:lnTo>
                  <a:pt x="2708224" y="830161"/>
                </a:lnTo>
                <a:lnTo>
                  <a:pt x="2708224" y="803415"/>
                </a:lnTo>
                <a:lnTo>
                  <a:pt x="2681478" y="803415"/>
                </a:lnTo>
                <a:close/>
                <a:moveTo>
                  <a:pt x="2543632" y="801357"/>
                </a:moveTo>
                <a:lnTo>
                  <a:pt x="2543632" y="829475"/>
                </a:lnTo>
                <a:lnTo>
                  <a:pt x="2515514" y="829475"/>
                </a:lnTo>
                <a:lnTo>
                  <a:pt x="2515514" y="857593"/>
                </a:lnTo>
                <a:lnTo>
                  <a:pt x="2543632" y="857593"/>
                </a:lnTo>
                <a:lnTo>
                  <a:pt x="2543632" y="885711"/>
                </a:lnTo>
                <a:lnTo>
                  <a:pt x="2571750" y="885711"/>
                </a:lnTo>
                <a:lnTo>
                  <a:pt x="2571750" y="857593"/>
                </a:lnTo>
                <a:lnTo>
                  <a:pt x="2599868" y="857593"/>
                </a:lnTo>
                <a:lnTo>
                  <a:pt x="2599868" y="829475"/>
                </a:lnTo>
                <a:lnTo>
                  <a:pt x="2571750" y="829475"/>
                </a:lnTo>
                <a:lnTo>
                  <a:pt x="2571750" y="801357"/>
                </a:lnTo>
                <a:lnTo>
                  <a:pt x="2543632" y="801357"/>
                </a:lnTo>
                <a:close/>
                <a:moveTo>
                  <a:pt x="2475738" y="666598"/>
                </a:moveTo>
                <a:lnTo>
                  <a:pt x="2475738" y="693001"/>
                </a:lnTo>
                <a:lnTo>
                  <a:pt x="2449335" y="693001"/>
                </a:lnTo>
                <a:lnTo>
                  <a:pt x="2449335" y="719747"/>
                </a:lnTo>
                <a:lnTo>
                  <a:pt x="2475738" y="719747"/>
                </a:lnTo>
                <a:lnTo>
                  <a:pt x="2475738" y="746150"/>
                </a:lnTo>
                <a:lnTo>
                  <a:pt x="2502484" y="746150"/>
                </a:lnTo>
                <a:lnTo>
                  <a:pt x="2502484" y="719747"/>
                </a:lnTo>
                <a:lnTo>
                  <a:pt x="2528888" y="719747"/>
                </a:lnTo>
                <a:lnTo>
                  <a:pt x="2528888" y="693001"/>
                </a:lnTo>
                <a:lnTo>
                  <a:pt x="2502484" y="693001"/>
                </a:lnTo>
                <a:lnTo>
                  <a:pt x="2502484" y="666598"/>
                </a:lnTo>
                <a:lnTo>
                  <a:pt x="2475738" y="666598"/>
                </a:lnTo>
                <a:close/>
                <a:moveTo>
                  <a:pt x="2819324" y="805472"/>
                </a:moveTo>
                <a:lnTo>
                  <a:pt x="2819324" y="830847"/>
                </a:lnTo>
                <a:lnTo>
                  <a:pt x="2793949" y="830847"/>
                </a:lnTo>
                <a:lnTo>
                  <a:pt x="2793949" y="856221"/>
                </a:lnTo>
                <a:lnTo>
                  <a:pt x="2819324" y="856221"/>
                </a:lnTo>
                <a:lnTo>
                  <a:pt x="2819324" y="881596"/>
                </a:lnTo>
                <a:lnTo>
                  <a:pt x="2844698" y="881596"/>
                </a:lnTo>
                <a:lnTo>
                  <a:pt x="2844698" y="856221"/>
                </a:lnTo>
                <a:lnTo>
                  <a:pt x="2870073" y="856221"/>
                </a:lnTo>
                <a:lnTo>
                  <a:pt x="2870073" y="830847"/>
                </a:lnTo>
                <a:lnTo>
                  <a:pt x="2844698" y="830847"/>
                </a:lnTo>
                <a:lnTo>
                  <a:pt x="2844698" y="805472"/>
                </a:lnTo>
                <a:lnTo>
                  <a:pt x="2819324" y="805472"/>
                </a:lnTo>
                <a:close/>
                <a:moveTo>
                  <a:pt x="3024035" y="1213866"/>
                </a:moveTo>
                <a:lnTo>
                  <a:pt x="3024035" y="1241298"/>
                </a:lnTo>
                <a:lnTo>
                  <a:pt x="2996603" y="1241298"/>
                </a:lnTo>
                <a:lnTo>
                  <a:pt x="2996603" y="1268730"/>
                </a:lnTo>
                <a:lnTo>
                  <a:pt x="3024035" y="1268730"/>
                </a:lnTo>
                <a:lnTo>
                  <a:pt x="3024035" y="1296162"/>
                </a:lnTo>
                <a:lnTo>
                  <a:pt x="3051467" y="1296162"/>
                </a:lnTo>
                <a:lnTo>
                  <a:pt x="3051467" y="1268730"/>
                </a:lnTo>
                <a:lnTo>
                  <a:pt x="3078899" y="1268730"/>
                </a:lnTo>
                <a:lnTo>
                  <a:pt x="3078899" y="1241298"/>
                </a:lnTo>
                <a:lnTo>
                  <a:pt x="3051467" y="1241298"/>
                </a:lnTo>
                <a:lnTo>
                  <a:pt x="3051467" y="1213866"/>
                </a:lnTo>
                <a:lnTo>
                  <a:pt x="3024035" y="1213866"/>
                </a:lnTo>
                <a:close/>
                <a:moveTo>
                  <a:pt x="2405786" y="799643"/>
                </a:moveTo>
                <a:lnTo>
                  <a:pt x="2405786" y="828789"/>
                </a:lnTo>
                <a:lnTo>
                  <a:pt x="2376640" y="828789"/>
                </a:lnTo>
                <a:lnTo>
                  <a:pt x="2376640" y="858279"/>
                </a:lnTo>
                <a:lnTo>
                  <a:pt x="2405786" y="858279"/>
                </a:lnTo>
                <a:lnTo>
                  <a:pt x="2405786" y="887425"/>
                </a:lnTo>
                <a:lnTo>
                  <a:pt x="2435276" y="887425"/>
                </a:lnTo>
                <a:lnTo>
                  <a:pt x="2435276" y="858279"/>
                </a:lnTo>
                <a:lnTo>
                  <a:pt x="2464423" y="858279"/>
                </a:lnTo>
                <a:lnTo>
                  <a:pt x="2464423" y="828789"/>
                </a:lnTo>
                <a:lnTo>
                  <a:pt x="2435276" y="828789"/>
                </a:lnTo>
                <a:lnTo>
                  <a:pt x="2435276" y="799643"/>
                </a:lnTo>
                <a:lnTo>
                  <a:pt x="2405786" y="799643"/>
                </a:lnTo>
                <a:close/>
                <a:moveTo>
                  <a:pt x="2955455" y="1077049"/>
                </a:moveTo>
                <a:lnTo>
                  <a:pt x="2955455" y="1104138"/>
                </a:lnTo>
                <a:lnTo>
                  <a:pt x="2928366" y="1104138"/>
                </a:lnTo>
                <a:lnTo>
                  <a:pt x="2928366" y="1131570"/>
                </a:lnTo>
                <a:lnTo>
                  <a:pt x="2955455" y="1131570"/>
                </a:lnTo>
                <a:lnTo>
                  <a:pt x="2955455" y="1158659"/>
                </a:lnTo>
                <a:lnTo>
                  <a:pt x="2982887" y="1158659"/>
                </a:lnTo>
                <a:lnTo>
                  <a:pt x="2982887" y="1131570"/>
                </a:lnTo>
                <a:lnTo>
                  <a:pt x="3009976" y="1131570"/>
                </a:lnTo>
                <a:lnTo>
                  <a:pt x="3009976" y="1104138"/>
                </a:lnTo>
                <a:lnTo>
                  <a:pt x="2982887" y="1104138"/>
                </a:lnTo>
                <a:lnTo>
                  <a:pt x="2982887" y="1077049"/>
                </a:lnTo>
                <a:lnTo>
                  <a:pt x="2955455" y="1077049"/>
                </a:lnTo>
                <a:close/>
                <a:moveTo>
                  <a:pt x="2887561" y="941261"/>
                </a:moveTo>
                <a:lnTo>
                  <a:pt x="2887561" y="967664"/>
                </a:lnTo>
                <a:lnTo>
                  <a:pt x="2861158" y="967664"/>
                </a:lnTo>
                <a:lnTo>
                  <a:pt x="2861158" y="993724"/>
                </a:lnTo>
                <a:lnTo>
                  <a:pt x="2887561" y="993724"/>
                </a:lnTo>
                <a:lnTo>
                  <a:pt x="2887561" y="1020128"/>
                </a:lnTo>
                <a:lnTo>
                  <a:pt x="2913622" y="1020128"/>
                </a:lnTo>
                <a:lnTo>
                  <a:pt x="2913622" y="993724"/>
                </a:lnTo>
                <a:lnTo>
                  <a:pt x="2940025" y="993724"/>
                </a:lnTo>
                <a:lnTo>
                  <a:pt x="2940025" y="967664"/>
                </a:lnTo>
                <a:lnTo>
                  <a:pt x="2913622" y="967664"/>
                </a:lnTo>
                <a:lnTo>
                  <a:pt x="2913622" y="941261"/>
                </a:lnTo>
                <a:lnTo>
                  <a:pt x="2887561" y="941261"/>
                </a:lnTo>
                <a:close/>
                <a:moveTo>
                  <a:pt x="2200732" y="664197"/>
                </a:moveTo>
                <a:lnTo>
                  <a:pt x="2200732" y="692315"/>
                </a:lnTo>
                <a:lnTo>
                  <a:pt x="2172614" y="692315"/>
                </a:lnTo>
                <a:lnTo>
                  <a:pt x="2172614" y="720433"/>
                </a:lnTo>
                <a:lnTo>
                  <a:pt x="2200732" y="720433"/>
                </a:lnTo>
                <a:lnTo>
                  <a:pt x="2200732" y="748551"/>
                </a:lnTo>
                <a:lnTo>
                  <a:pt x="2228850" y="748551"/>
                </a:lnTo>
                <a:lnTo>
                  <a:pt x="2228850" y="720433"/>
                </a:lnTo>
                <a:lnTo>
                  <a:pt x="2256968" y="720433"/>
                </a:lnTo>
                <a:lnTo>
                  <a:pt x="2256968" y="692315"/>
                </a:lnTo>
                <a:lnTo>
                  <a:pt x="2228850" y="692315"/>
                </a:lnTo>
                <a:lnTo>
                  <a:pt x="2228850" y="664197"/>
                </a:lnTo>
                <a:lnTo>
                  <a:pt x="2200732" y="664197"/>
                </a:lnTo>
                <a:close/>
                <a:moveTo>
                  <a:pt x="1858861" y="530123"/>
                </a:moveTo>
                <a:lnTo>
                  <a:pt x="1858861" y="556184"/>
                </a:lnTo>
                <a:lnTo>
                  <a:pt x="1832800" y="556184"/>
                </a:lnTo>
                <a:lnTo>
                  <a:pt x="1832800" y="582244"/>
                </a:lnTo>
                <a:lnTo>
                  <a:pt x="1858861" y="582244"/>
                </a:lnTo>
                <a:lnTo>
                  <a:pt x="1858861" y="608305"/>
                </a:lnTo>
                <a:lnTo>
                  <a:pt x="1884921" y="608305"/>
                </a:lnTo>
                <a:lnTo>
                  <a:pt x="1884921" y="582244"/>
                </a:lnTo>
                <a:lnTo>
                  <a:pt x="1910982" y="582244"/>
                </a:lnTo>
                <a:lnTo>
                  <a:pt x="1910982" y="556184"/>
                </a:lnTo>
                <a:lnTo>
                  <a:pt x="1884921" y="556184"/>
                </a:lnTo>
                <a:lnTo>
                  <a:pt x="1884921" y="530123"/>
                </a:lnTo>
                <a:lnTo>
                  <a:pt x="1858861" y="530123"/>
                </a:lnTo>
                <a:close/>
                <a:moveTo>
                  <a:pt x="2338235" y="665226"/>
                </a:moveTo>
                <a:lnTo>
                  <a:pt x="2338235" y="692658"/>
                </a:lnTo>
                <a:lnTo>
                  <a:pt x="2310803" y="692658"/>
                </a:lnTo>
                <a:lnTo>
                  <a:pt x="2310803" y="720090"/>
                </a:lnTo>
                <a:lnTo>
                  <a:pt x="2338235" y="720090"/>
                </a:lnTo>
                <a:lnTo>
                  <a:pt x="2338235" y="747522"/>
                </a:lnTo>
                <a:lnTo>
                  <a:pt x="2365667" y="747522"/>
                </a:lnTo>
                <a:lnTo>
                  <a:pt x="2365667" y="720090"/>
                </a:lnTo>
                <a:lnTo>
                  <a:pt x="2393099" y="720090"/>
                </a:lnTo>
                <a:lnTo>
                  <a:pt x="2393099" y="692658"/>
                </a:lnTo>
                <a:lnTo>
                  <a:pt x="2365667" y="692658"/>
                </a:lnTo>
                <a:lnTo>
                  <a:pt x="2365667" y="665226"/>
                </a:lnTo>
                <a:lnTo>
                  <a:pt x="2338235" y="665226"/>
                </a:lnTo>
                <a:close/>
                <a:moveTo>
                  <a:pt x="1721701" y="530466"/>
                </a:moveTo>
                <a:lnTo>
                  <a:pt x="1721701" y="556184"/>
                </a:lnTo>
                <a:lnTo>
                  <a:pt x="1695983" y="556184"/>
                </a:lnTo>
                <a:lnTo>
                  <a:pt x="1695983" y="582244"/>
                </a:lnTo>
                <a:lnTo>
                  <a:pt x="1721701" y="582244"/>
                </a:lnTo>
                <a:lnTo>
                  <a:pt x="1721701" y="607962"/>
                </a:lnTo>
                <a:lnTo>
                  <a:pt x="1747761" y="607962"/>
                </a:lnTo>
                <a:lnTo>
                  <a:pt x="1747761" y="582244"/>
                </a:lnTo>
                <a:lnTo>
                  <a:pt x="1773479" y="582244"/>
                </a:lnTo>
                <a:lnTo>
                  <a:pt x="1773479" y="556184"/>
                </a:lnTo>
                <a:lnTo>
                  <a:pt x="1747761" y="556184"/>
                </a:lnTo>
                <a:lnTo>
                  <a:pt x="1747761" y="530466"/>
                </a:lnTo>
                <a:lnTo>
                  <a:pt x="1721701" y="530466"/>
                </a:lnTo>
                <a:close/>
                <a:moveTo>
                  <a:pt x="1996021" y="530123"/>
                </a:moveTo>
                <a:lnTo>
                  <a:pt x="1996021" y="556184"/>
                </a:lnTo>
                <a:lnTo>
                  <a:pt x="1969960" y="556184"/>
                </a:lnTo>
                <a:lnTo>
                  <a:pt x="1969960" y="582244"/>
                </a:lnTo>
                <a:lnTo>
                  <a:pt x="1996021" y="582244"/>
                </a:lnTo>
                <a:lnTo>
                  <a:pt x="1996021" y="608305"/>
                </a:lnTo>
                <a:lnTo>
                  <a:pt x="2022081" y="608305"/>
                </a:lnTo>
                <a:lnTo>
                  <a:pt x="2022081" y="582244"/>
                </a:lnTo>
                <a:lnTo>
                  <a:pt x="2048142" y="582244"/>
                </a:lnTo>
                <a:lnTo>
                  <a:pt x="2048142" y="556184"/>
                </a:lnTo>
                <a:lnTo>
                  <a:pt x="2022081" y="556184"/>
                </a:lnTo>
                <a:lnTo>
                  <a:pt x="2022081" y="530123"/>
                </a:lnTo>
                <a:lnTo>
                  <a:pt x="1996021" y="530123"/>
                </a:lnTo>
                <a:close/>
                <a:moveTo>
                  <a:pt x="1926069" y="663512"/>
                </a:moveTo>
                <a:lnTo>
                  <a:pt x="1926069" y="691972"/>
                </a:lnTo>
                <a:lnTo>
                  <a:pt x="1897609" y="691972"/>
                </a:lnTo>
                <a:lnTo>
                  <a:pt x="1897609" y="720776"/>
                </a:lnTo>
                <a:lnTo>
                  <a:pt x="1926069" y="720776"/>
                </a:lnTo>
                <a:lnTo>
                  <a:pt x="1926069" y="749237"/>
                </a:lnTo>
                <a:lnTo>
                  <a:pt x="1954873" y="749237"/>
                </a:lnTo>
                <a:lnTo>
                  <a:pt x="1954873" y="720776"/>
                </a:lnTo>
                <a:lnTo>
                  <a:pt x="1983334" y="720776"/>
                </a:lnTo>
                <a:lnTo>
                  <a:pt x="1983334" y="691972"/>
                </a:lnTo>
                <a:lnTo>
                  <a:pt x="1954873" y="691972"/>
                </a:lnTo>
                <a:lnTo>
                  <a:pt x="1954873" y="663512"/>
                </a:lnTo>
                <a:lnTo>
                  <a:pt x="1926069" y="663512"/>
                </a:lnTo>
                <a:close/>
                <a:moveTo>
                  <a:pt x="3093987" y="1080478"/>
                </a:moveTo>
                <a:lnTo>
                  <a:pt x="3093987" y="1105510"/>
                </a:lnTo>
                <a:lnTo>
                  <a:pt x="3068955" y="1105510"/>
                </a:lnTo>
                <a:lnTo>
                  <a:pt x="3068955" y="1130198"/>
                </a:lnTo>
                <a:lnTo>
                  <a:pt x="3093987" y="1130198"/>
                </a:lnTo>
                <a:lnTo>
                  <a:pt x="3093987" y="1155230"/>
                </a:lnTo>
                <a:lnTo>
                  <a:pt x="3118676" y="1155230"/>
                </a:lnTo>
                <a:lnTo>
                  <a:pt x="3118676" y="1130198"/>
                </a:lnTo>
                <a:lnTo>
                  <a:pt x="3143707" y="1130198"/>
                </a:lnTo>
                <a:lnTo>
                  <a:pt x="3143707" y="1105510"/>
                </a:lnTo>
                <a:lnTo>
                  <a:pt x="3118676" y="1105510"/>
                </a:lnTo>
                <a:lnTo>
                  <a:pt x="3118676" y="1080478"/>
                </a:lnTo>
                <a:lnTo>
                  <a:pt x="3093987" y="1080478"/>
                </a:lnTo>
                <a:close/>
                <a:moveTo>
                  <a:pt x="2270684" y="531152"/>
                </a:moveTo>
                <a:lnTo>
                  <a:pt x="2270684" y="556527"/>
                </a:lnTo>
                <a:lnTo>
                  <a:pt x="2245309" y="556527"/>
                </a:lnTo>
                <a:lnTo>
                  <a:pt x="2245309" y="581901"/>
                </a:lnTo>
                <a:lnTo>
                  <a:pt x="2270684" y="581901"/>
                </a:lnTo>
                <a:lnTo>
                  <a:pt x="2270684" y="607276"/>
                </a:lnTo>
                <a:lnTo>
                  <a:pt x="2296058" y="607276"/>
                </a:lnTo>
                <a:lnTo>
                  <a:pt x="2296058" y="581901"/>
                </a:lnTo>
                <a:lnTo>
                  <a:pt x="2321433" y="581901"/>
                </a:lnTo>
                <a:lnTo>
                  <a:pt x="2321433" y="556527"/>
                </a:lnTo>
                <a:lnTo>
                  <a:pt x="2296058" y="556527"/>
                </a:lnTo>
                <a:lnTo>
                  <a:pt x="2296058" y="531152"/>
                </a:lnTo>
                <a:lnTo>
                  <a:pt x="2270684" y="531152"/>
                </a:lnTo>
                <a:close/>
                <a:moveTo>
                  <a:pt x="2133181" y="530466"/>
                </a:moveTo>
                <a:lnTo>
                  <a:pt x="2133181" y="556184"/>
                </a:lnTo>
                <a:lnTo>
                  <a:pt x="2107463" y="556184"/>
                </a:lnTo>
                <a:lnTo>
                  <a:pt x="2107463" y="582244"/>
                </a:lnTo>
                <a:lnTo>
                  <a:pt x="2133181" y="582244"/>
                </a:lnTo>
                <a:lnTo>
                  <a:pt x="2133181" y="607962"/>
                </a:lnTo>
                <a:lnTo>
                  <a:pt x="2159242" y="607962"/>
                </a:lnTo>
                <a:lnTo>
                  <a:pt x="2159242" y="582244"/>
                </a:lnTo>
                <a:lnTo>
                  <a:pt x="2184959" y="582244"/>
                </a:lnTo>
                <a:lnTo>
                  <a:pt x="2184959" y="556184"/>
                </a:lnTo>
                <a:lnTo>
                  <a:pt x="2159242" y="556184"/>
                </a:lnTo>
                <a:lnTo>
                  <a:pt x="2159242" y="530466"/>
                </a:lnTo>
                <a:lnTo>
                  <a:pt x="2133181" y="530466"/>
                </a:lnTo>
                <a:close/>
                <a:moveTo>
                  <a:pt x="2063572" y="663854"/>
                </a:moveTo>
                <a:lnTo>
                  <a:pt x="2063572" y="692315"/>
                </a:lnTo>
                <a:lnTo>
                  <a:pt x="2035111" y="692315"/>
                </a:lnTo>
                <a:lnTo>
                  <a:pt x="2035111" y="720433"/>
                </a:lnTo>
                <a:lnTo>
                  <a:pt x="2063572" y="720433"/>
                </a:lnTo>
                <a:lnTo>
                  <a:pt x="2063572" y="748894"/>
                </a:lnTo>
                <a:lnTo>
                  <a:pt x="2091690" y="748894"/>
                </a:lnTo>
                <a:lnTo>
                  <a:pt x="2091690" y="720433"/>
                </a:lnTo>
                <a:lnTo>
                  <a:pt x="2120151" y="720433"/>
                </a:lnTo>
                <a:lnTo>
                  <a:pt x="2120151" y="692315"/>
                </a:lnTo>
                <a:lnTo>
                  <a:pt x="2091690" y="692315"/>
                </a:lnTo>
                <a:lnTo>
                  <a:pt x="2091690" y="663854"/>
                </a:lnTo>
                <a:lnTo>
                  <a:pt x="2063572" y="663854"/>
                </a:lnTo>
                <a:close/>
                <a:moveTo>
                  <a:pt x="2778862" y="2673248"/>
                </a:moveTo>
                <a:lnTo>
                  <a:pt x="2778862" y="2642045"/>
                </a:lnTo>
                <a:lnTo>
                  <a:pt x="2810066" y="2642045"/>
                </a:lnTo>
                <a:lnTo>
                  <a:pt x="2810066" y="2611184"/>
                </a:lnTo>
                <a:lnTo>
                  <a:pt x="2778862" y="2611184"/>
                </a:lnTo>
                <a:lnTo>
                  <a:pt x="2778862" y="2579980"/>
                </a:lnTo>
                <a:lnTo>
                  <a:pt x="2748001" y="2579980"/>
                </a:lnTo>
                <a:lnTo>
                  <a:pt x="2748001" y="2611184"/>
                </a:lnTo>
                <a:lnTo>
                  <a:pt x="2716797" y="2611184"/>
                </a:lnTo>
                <a:lnTo>
                  <a:pt x="2716797" y="2642045"/>
                </a:lnTo>
                <a:lnTo>
                  <a:pt x="2748001" y="2642045"/>
                </a:lnTo>
                <a:lnTo>
                  <a:pt x="2748001" y="2673248"/>
                </a:lnTo>
                <a:lnTo>
                  <a:pt x="2778862" y="2673248"/>
                </a:lnTo>
                <a:close/>
                <a:moveTo>
                  <a:pt x="2298459" y="3083014"/>
                </a:moveTo>
                <a:lnTo>
                  <a:pt x="2298459" y="3053182"/>
                </a:lnTo>
                <a:lnTo>
                  <a:pt x="2328291" y="3053182"/>
                </a:lnTo>
                <a:lnTo>
                  <a:pt x="2328291" y="3023006"/>
                </a:lnTo>
                <a:lnTo>
                  <a:pt x="2298459" y="3023006"/>
                </a:lnTo>
                <a:lnTo>
                  <a:pt x="2298459" y="2993174"/>
                </a:lnTo>
                <a:lnTo>
                  <a:pt x="2268284" y="2993174"/>
                </a:lnTo>
                <a:lnTo>
                  <a:pt x="2268284" y="3023006"/>
                </a:lnTo>
                <a:lnTo>
                  <a:pt x="2238451" y="3023006"/>
                </a:lnTo>
                <a:lnTo>
                  <a:pt x="2238451" y="3053182"/>
                </a:lnTo>
                <a:lnTo>
                  <a:pt x="2268284" y="3053182"/>
                </a:lnTo>
                <a:lnTo>
                  <a:pt x="2268284" y="3083014"/>
                </a:lnTo>
                <a:lnTo>
                  <a:pt x="2298459" y="3083014"/>
                </a:lnTo>
                <a:close/>
                <a:moveTo>
                  <a:pt x="2641016" y="2945168"/>
                </a:moveTo>
                <a:lnTo>
                  <a:pt x="2641016" y="2915679"/>
                </a:lnTo>
                <a:lnTo>
                  <a:pt x="2670505" y="2915679"/>
                </a:lnTo>
                <a:lnTo>
                  <a:pt x="2670505" y="2886189"/>
                </a:lnTo>
                <a:lnTo>
                  <a:pt x="2641016" y="2886189"/>
                </a:lnTo>
                <a:lnTo>
                  <a:pt x="2641016" y="2856700"/>
                </a:lnTo>
                <a:lnTo>
                  <a:pt x="2611526" y="2856700"/>
                </a:lnTo>
                <a:lnTo>
                  <a:pt x="2611526" y="2886189"/>
                </a:lnTo>
                <a:lnTo>
                  <a:pt x="2582037" y="2886189"/>
                </a:lnTo>
                <a:lnTo>
                  <a:pt x="2582037" y="2915679"/>
                </a:lnTo>
                <a:lnTo>
                  <a:pt x="2611526" y="2915679"/>
                </a:lnTo>
                <a:lnTo>
                  <a:pt x="2611526" y="2945168"/>
                </a:lnTo>
                <a:lnTo>
                  <a:pt x="2641016" y="2945168"/>
                </a:lnTo>
                <a:close/>
                <a:moveTo>
                  <a:pt x="2709939" y="2809380"/>
                </a:moveTo>
                <a:lnTo>
                  <a:pt x="2709939" y="2778862"/>
                </a:lnTo>
                <a:lnTo>
                  <a:pt x="2740457" y="2778862"/>
                </a:lnTo>
                <a:lnTo>
                  <a:pt x="2740457" y="2748686"/>
                </a:lnTo>
                <a:lnTo>
                  <a:pt x="2709939" y="2748686"/>
                </a:lnTo>
                <a:lnTo>
                  <a:pt x="2709939" y="2718168"/>
                </a:lnTo>
                <a:lnTo>
                  <a:pt x="2679764" y="2718168"/>
                </a:lnTo>
                <a:lnTo>
                  <a:pt x="2679764" y="2748686"/>
                </a:lnTo>
                <a:lnTo>
                  <a:pt x="2649245" y="2748686"/>
                </a:lnTo>
                <a:lnTo>
                  <a:pt x="2649245" y="2778862"/>
                </a:lnTo>
                <a:lnTo>
                  <a:pt x="2679764" y="2778862"/>
                </a:lnTo>
                <a:lnTo>
                  <a:pt x="2679764" y="2809380"/>
                </a:lnTo>
                <a:lnTo>
                  <a:pt x="2709939" y="2809380"/>
                </a:lnTo>
                <a:close/>
                <a:moveTo>
                  <a:pt x="2846413" y="2807322"/>
                </a:moveTo>
                <a:lnTo>
                  <a:pt x="2846413" y="2778176"/>
                </a:lnTo>
                <a:lnTo>
                  <a:pt x="2875559" y="2778176"/>
                </a:lnTo>
                <a:lnTo>
                  <a:pt x="2875559" y="2749372"/>
                </a:lnTo>
                <a:lnTo>
                  <a:pt x="2846413" y="2749372"/>
                </a:lnTo>
                <a:lnTo>
                  <a:pt x="2846413" y="2720226"/>
                </a:lnTo>
                <a:lnTo>
                  <a:pt x="2817610" y="2720226"/>
                </a:lnTo>
                <a:lnTo>
                  <a:pt x="2817610" y="2749372"/>
                </a:lnTo>
                <a:lnTo>
                  <a:pt x="2788463" y="2749372"/>
                </a:lnTo>
                <a:lnTo>
                  <a:pt x="2788463" y="2778176"/>
                </a:lnTo>
                <a:lnTo>
                  <a:pt x="2817610" y="2778176"/>
                </a:lnTo>
                <a:lnTo>
                  <a:pt x="2817610" y="2807322"/>
                </a:lnTo>
                <a:lnTo>
                  <a:pt x="2846413" y="2807322"/>
                </a:lnTo>
                <a:close/>
                <a:moveTo>
                  <a:pt x="2573465" y="2811094"/>
                </a:moveTo>
                <a:lnTo>
                  <a:pt x="2573465" y="2779547"/>
                </a:lnTo>
                <a:lnTo>
                  <a:pt x="2605012" y="2779547"/>
                </a:lnTo>
                <a:lnTo>
                  <a:pt x="2605012" y="2748001"/>
                </a:lnTo>
                <a:lnTo>
                  <a:pt x="2573465" y="2748001"/>
                </a:lnTo>
                <a:lnTo>
                  <a:pt x="2573465" y="2716454"/>
                </a:lnTo>
                <a:lnTo>
                  <a:pt x="2541918" y="2716454"/>
                </a:lnTo>
                <a:lnTo>
                  <a:pt x="2541918" y="2748001"/>
                </a:lnTo>
                <a:lnTo>
                  <a:pt x="2510371" y="2748001"/>
                </a:lnTo>
                <a:lnTo>
                  <a:pt x="2510371" y="2779547"/>
                </a:lnTo>
                <a:lnTo>
                  <a:pt x="2541918" y="2779547"/>
                </a:lnTo>
                <a:lnTo>
                  <a:pt x="2541918" y="2811094"/>
                </a:lnTo>
                <a:lnTo>
                  <a:pt x="2573465" y="2811094"/>
                </a:lnTo>
                <a:close/>
                <a:moveTo>
                  <a:pt x="2435276" y="3081985"/>
                </a:moveTo>
                <a:lnTo>
                  <a:pt x="2435276" y="3052839"/>
                </a:lnTo>
                <a:lnTo>
                  <a:pt x="2464423" y="3052839"/>
                </a:lnTo>
                <a:lnTo>
                  <a:pt x="2464423" y="3023349"/>
                </a:lnTo>
                <a:lnTo>
                  <a:pt x="2435276" y="3023349"/>
                </a:lnTo>
                <a:lnTo>
                  <a:pt x="2435276" y="2994203"/>
                </a:lnTo>
                <a:lnTo>
                  <a:pt x="2405786" y="2994203"/>
                </a:lnTo>
                <a:lnTo>
                  <a:pt x="2405786" y="3023349"/>
                </a:lnTo>
                <a:lnTo>
                  <a:pt x="2376640" y="3023349"/>
                </a:lnTo>
                <a:lnTo>
                  <a:pt x="2376640" y="3052839"/>
                </a:lnTo>
                <a:lnTo>
                  <a:pt x="2405786" y="3052839"/>
                </a:lnTo>
                <a:lnTo>
                  <a:pt x="2405786" y="3081985"/>
                </a:lnTo>
                <a:lnTo>
                  <a:pt x="2435276" y="3081985"/>
                </a:lnTo>
                <a:close/>
                <a:moveTo>
                  <a:pt x="2915336" y="2670505"/>
                </a:moveTo>
                <a:lnTo>
                  <a:pt x="2915336" y="2641359"/>
                </a:lnTo>
                <a:lnTo>
                  <a:pt x="2944483" y="2641359"/>
                </a:lnTo>
                <a:lnTo>
                  <a:pt x="2944483" y="2611869"/>
                </a:lnTo>
                <a:lnTo>
                  <a:pt x="2915336" y="2611869"/>
                </a:lnTo>
                <a:lnTo>
                  <a:pt x="2915336" y="2582723"/>
                </a:lnTo>
                <a:lnTo>
                  <a:pt x="2885846" y="2582723"/>
                </a:lnTo>
                <a:lnTo>
                  <a:pt x="2885846" y="2611869"/>
                </a:lnTo>
                <a:lnTo>
                  <a:pt x="2856700" y="2611869"/>
                </a:lnTo>
                <a:lnTo>
                  <a:pt x="2856700" y="2641359"/>
                </a:lnTo>
                <a:lnTo>
                  <a:pt x="2885846" y="2641359"/>
                </a:lnTo>
                <a:lnTo>
                  <a:pt x="2885846" y="2670505"/>
                </a:lnTo>
                <a:lnTo>
                  <a:pt x="2915336" y="2670505"/>
                </a:lnTo>
                <a:close/>
                <a:moveTo>
                  <a:pt x="2367725" y="2947911"/>
                </a:moveTo>
                <a:lnTo>
                  <a:pt x="2367725" y="2916707"/>
                </a:lnTo>
                <a:lnTo>
                  <a:pt x="2398928" y="2916707"/>
                </a:lnTo>
                <a:lnTo>
                  <a:pt x="2398928" y="2885161"/>
                </a:lnTo>
                <a:lnTo>
                  <a:pt x="2367725" y="2885161"/>
                </a:lnTo>
                <a:lnTo>
                  <a:pt x="2367725" y="2853957"/>
                </a:lnTo>
                <a:lnTo>
                  <a:pt x="2336178" y="2853957"/>
                </a:lnTo>
                <a:lnTo>
                  <a:pt x="2336178" y="2885161"/>
                </a:lnTo>
                <a:lnTo>
                  <a:pt x="2304974" y="2885161"/>
                </a:lnTo>
                <a:lnTo>
                  <a:pt x="2304974" y="2916707"/>
                </a:lnTo>
                <a:lnTo>
                  <a:pt x="2336178" y="2916707"/>
                </a:lnTo>
                <a:lnTo>
                  <a:pt x="2336178" y="2947911"/>
                </a:lnTo>
                <a:lnTo>
                  <a:pt x="2367725" y="2947911"/>
                </a:lnTo>
                <a:close/>
                <a:moveTo>
                  <a:pt x="2504542" y="2946883"/>
                </a:moveTo>
                <a:lnTo>
                  <a:pt x="2504542" y="2916365"/>
                </a:lnTo>
                <a:lnTo>
                  <a:pt x="2535060" y="2916365"/>
                </a:lnTo>
                <a:lnTo>
                  <a:pt x="2535060" y="2885504"/>
                </a:lnTo>
                <a:lnTo>
                  <a:pt x="2504542" y="2885504"/>
                </a:lnTo>
                <a:lnTo>
                  <a:pt x="2504542" y="2854985"/>
                </a:lnTo>
                <a:lnTo>
                  <a:pt x="2473681" y="2854985"/>
                </a:lnTo>
                <a:lnTo>
                  <a:pt x="2473681" y="2885504"/>
                </a:lnTo>
                <a:lnTo>
                  <a:pt x="2443163" y="2885504"/>
                </a:lnTo>
                <a:lnTo>
                  <a:pt x="2443163" y="2916365"/>
                </a:lnTo>
                <a:lnTo>
                  <a:pt x="2473681" y="2916365"/>
                </a:lnTo>
                <a:lnTo>
                  <a:pt x="2473681" y="2946883"/>
                </a:lnTo>
                <a:lnTo>
                  <a:pt x="2504542" y="2946883"/>
                </a:lnTo>
                <a:close/>
                <a:moveTo>
                  <a:pt x="3299727" y="1491958"/>
                </a:moveTo>
                <a:lnTo>
                  <a:pt x="3299727" y="1516990"/>
                </a:lnTo>
                <a:lnTo>
                  <a:pt x="3274695" y="1516990"/>
                </a:lnTo>
                <a:lnTo>
                  <a:pt x="3274695" y="1541678"/>
                </a:lnTo>
                <a:lnTo>
                  <a:pt x="3299727" y="1541678"/>
                </a:lnTo>
                <a:lnTo>
                  <a:pt x="3299727" y="1566710"/>
                </a:lnTo>
                <a:lnTo>
                  <a:pt x="3324416" y="1566710"/>
                </a:lnTo>
                <a:lnTo>
                  <a:pt x="3324416" y="1541678"/>
                </a:lnTo>
                <a:lnTo>
                  <a:pt x="3349447" y="1541678"/>
                </a:lnTo>
                <a:lnTo>
                  <a:pt x="3349447" y="1516990"/>
                </a:lnTo>
                <a:lnTo>
                  <a:pt x="3324416" y="1516990"/>
                </a:lnTo>
                <a:lnTo>
                  <a:pt x="3324416" y="1491958"/>
                </a:lnTo>
                <a:lnTo>
                  <a:pt x="3299727" y="1491958"/>
                </a:lnTo>
                <a:close/>
                <a:moveTo>
                  <a:pt x="3299041" y="1764563"/>
                </a:moveTo>
                <a:lnTo>
                  <a:pt x="3299041" y="1790624"/>
                </a:lnTo>
                <a:lnTo>
                  <a:pt x="3272981" y="1790624"/>
                </a:lnTo>
                <a:lnTo>
                  <a:pt x="3272981" y="1816684"/>
                </a:lnTo>
                <a:lnTo>
                  <a:pt x="3299041" y="1816684"/>
                </a:lnTo>
                <a:lnTo>
                  <a:pt x="3299041" y="1842745"/>
                </a:lnTo>
                <a:lnTo>
                  <a:pt x="3325102" y="1842745"/>
                </a:lnTo>
                <a:lnTo>
                  <a:pt x="3325102" y="1816684"/>
                </a:lnTo>
                <a:lnTo>
                  <a:pt x="3351162" y="1816684"/>
                </a:lnTo>
                <a:lnTo>
                  <a:pt x="3351162" y="1790624"/>
                </a:lnTo>
                <a:lnTo>
                  <a:pt x="3325102" y="1790624"/>
                </a:lnTo>
                <a:lnTo>
                  <a:pt x="3325102" y="1764563"/>
                </a:lnTo>
                <a:lnTo>
                  <a:pt x="3299041" y="1764563"/>
                </a:lnTo>
                <a:close/>
                <a:moveTo>
                  <a:pt x="3162224" y="1216952"/>
                </a:moveTo>
                <a:lnTo>
                  <a:pt x="3162224" y="1242327"/>
                </a:lnTo>
                <a:lnTo>
                  <a:pt x="3136849" y="1242327"/>
                </a:lnTo>
                <a:lnTo>
                  <a:pt x="3136849" y="1267701"/>
                </a:lnTo>
                <a:lnTo>
                  <a:pt x="3162224" y="1267701"/>
                </a:lnTo>
                <a:lnTo>
                  <a:pt x="3162224" y="1293076"/>
                </a:lnTo>
                <a:lnTo>
                  <a:pt x="3187598" y="1293076"/>
                </a:lnTo>
                <a:lnTo>
                  <a:pt x="3187598" y="1267701"/>
                </a:lnTo>
                <a:lnTo>
                  <a:pt x="3212973" y="1267701"/>
                </a:lnTo>
                <a:lnTo>
                  <a:pt x="3212973" y="1242327"/>
                </a:lnTo>
                <a:lnTo>
                  <a:pt x="3187598" y="1242327"/>
                </a:lnTo>
                <a:lnTo>
                  <a:pt x="3187598" y="1216952"/>
                </a:lnTo>
                <a:lnTo>
                  <a:pt x="3162224" y="1216952"/>
                </a:lnTo>
                <a:close/>
                <a:moveTo>
                  <a:pt x="2983916" y="2533688"/>
                </a:moveTo>
                <a:lnTo>
                  <a:pt x="2983916" y="2504199"/>
                </a:lnTo>
                <a:lnTo>
                  <a:pt x="3013405" y="2504199"/>
                </a:lnTo>
                <a:lnTo>
                  <a:pt x="3013405" y="2474709"/>
                </a:lnTo>
                <a:lnTo>
                  <a:pt x="2983916" y="2474709"/>
                </a:lnTo>
                <a:lnTo>
                  <a:pt x="2983916" y="2445220"/>
                </a:lnTo>
                <a:lnTo>
                  <a:pt x="2954426" y="2445220"/>
                </a:lnTo>
                <a:lnTo>
                  <a:pt x="2954426" y="2474709"/>
                </a:lnTo>
                <a:lnTo>
                  <a:pt x="2924937" y="2474709"/>
                </a:lnTo>
                <a:lnTo>
                  <a:pt x="2924937" y="2504199"/>
                </a:lnTo>
                <a:lnTo>
                  <a:pt x="2954426" y="2504199"/>
                </a:lnTo>
                <a:lnTo>
                  <a:pt x="2954426" y="2533688"/>
                </a:lnTo>
                <a:lnTo>
                  <a:pt x="2983916" y="2533688"/>
                </a:lnTo>
                <a:close/>
                <a:moveTo>
                  <a:pt x="3325102" y="2117065"/>
                </a:moveTo>
                <a:lnTo>
                  <a:pt x="3325102" y="2091004"/>
                </a:lnTo>
                <a:lnTo>
                  <a:pt x="3351162" y="2091004"/>
                </a:lnTo>
                <a:lnTo>
                  <a:pt x="3351162" y="2064944"/>
                </a:lnTo>
                <a:lnTo>
                  <a:pt x="3325102" y="2064944"/>
                </a:lnTo>
                <a:lnTo>
                  <a:pt x="3325102" y="2038883"/>
                </a:lnTo>
                <a:lnTo>
                  <a:pt x="3299041" y="2038883"/>
                </a:lnTo>
                <a:lnTo>
                  <a:pt x="3299041" y="2064944"/>
                </a:lnTo>
                <a:lnTo>
                  <a:pt x="3272981" y="2064944"/>
                </a:lnTo>
                <a:lnTo>
                  <a:pt x="3272981" y="2091004"/>
                </a:lnTo>
                <a:lnTo>
                  <a:pt x="3299041" y="2091004"/>
                </a:lnTo>
                <a:lnTo>
                  <a:pt x="3299041" y="2117065"/>
                </a:lnTo>
                <a:lnTo>
                  <a:pt x="3325102" y="2117065"/>
                </a:lnTo>
                <a:close/>
                <a:moveTo>
                  <a:pt x="3230804" y="1354112"/>
                </a:moveTo>
                <a:lnTo>
                  <a:pt x="3230804" y="1379487"/>
                </a:lnTo>
                <a:lnTo>
                  <a:pt x="3205429" y="1379487"/>
                </a:lnTo>
                <a:lnTo>
                  <a:pt x="3205429" y="1404861"/>
                </a:lnTo>
                <a:lnTo>
                  <a:pt x="3230804" y="1404861"/>
                </a:lnTo>
                <a:lnTo>
                  <a:pt x="3230804" y="1430236"/>
                </a:lnTo>
                <a:lnTo>
                  <a:pt x="3256178" y="1430236"/>
                </a:lnTo>
                <a:lnTo>
                  <a:pt x="3256178" y="1404861"/>
                </a:lnTo>
                <a:lnTo>
                  <a:pt x="3281553" y="1404861"/>
                </a:lnTo>
                <a:lnTo>
                  <a:pt x="3281553" y="1379487"/>
                </a:lnTo>
                <a:lnTo>
                  <a:pt x="3256178" y="1379487"/>
                </a:lnTo>
                <a:lnTo>
                  <a:pt x="3256178" y="1354112"/>
                </a:lnTo>
                <a:lnTo>
                  <a:pt x="3230804" y="1354112"/>
                </a:lnTo>
                <a:close/>
                <a:moveTo>
                  <a:pt x="3051467" y="2668105"/>
                </a:moveTo>
                <a:lnTo>
                  <a:pt x="3051467" y="2640330"/>
                </a:lnTo>
                <a:lnTo>
                  <a:pt x="3079242" y="2640330"/>
                </a:lnTo>
                <a:lnTo>
                  <a:pt x="3079242" y="2612898"/>
                </a:lnTo>
                <a:lnTo>
                  <a:pt x="3051467" y="2612898"/>
                </a:lnTo>
                <a:lnTo>
                  <a:pt x="3051467" y="2585123"/>
                </a:lnTo>
                <a:lnTo>
                  <a:pt x="3024035" y="2585123"/>
                </a:lnTo>
                <a:lnTo>
                  <a:pt x="3024035" y="2612898"/>
                </a:lnTo>
                <a:lnTo>
                  <a:pt x="2996260" y="2612898"/>
                </a:lnTo>
                <a:lnTo>
                  <a:pt x="2996260" y="2640330"/>
                </a:lnTo>
                <a:lnTo>
                  <a:pt x="3024035" y="2640330"/>
                </a:lnTo>
                <a:lnTo>
                  <a:pt x="3024035" y="2668105"/>
                </a:lnTo>
                <a:lnTo>
                  <a:pt x="3051467" y="2668105"/>
                </a:lnTo>
                <a:close/>
                <a:moveTo>
                  <a:pt x="3256864" y="2255596"/>
                </a:moveTo>
                <a:lnTo>
                  <a:pt x="3256864" y="2228507"/>
                </a:lnTo>
                <a:lnTo>
                  <a:pt x="3283954" y="2228507"/>
                </a:lnTo>
                <a:lnTo>
                  <a:pt x="3283954" y="2201761"/>
                </a:lnTo>
                <a:lnTo>
                  <a:pt x="3256864" y="2201761"/>
                </a:lnTo>
                <a:lnTo>
                  <a:pt x="3256864" y="2174672"/>
                </a:lnTo>
                <a:lnTo>
                  <a:pt x="3230118" y="2174672"/>
                </a:lnTo>
                <a:lnTo>
                  <a:pt x="3230118" y="2201761"/>
                </a:lnTo>
                <a:lnTo>
                  <a:pt x="3203029" y="2201761"/>
                </a:lnTo>
                <a:lnTo>
                  <a:pt x="3203029" y="2228507"/>
                </a:lnTo>
                <a:lnTo>
                  <a:pt x="3230118" y="2228507"/>
                </a:lnTo>
                <a:lnTo>
                  <a:pt x="3230118" y="2255596"/>
                </a:lnTo>
                <a:lnTo>
                  <a:pt x="3256864" y="2255596"/>
                </a:lnTo>
                <a:close/>
                <a:moveTo>
                  <a:pt x="3120047" y="2530945"/>
                </a:moveTo>
                <a:lnTo>
                  <a:pt x="3120047" y="2503170"/>
                </a:lnTo>
                <a:lnTo>
                  <a:pt x="3147822" y="2503170"/>
                </a:lnTo>
                <a:lnTo>
                  <a:pt x="3147822" y="2475738"/>
                </a:lnTo>
                <a:lnTo>
                  <a:pt x="3120047" y="2475738"/>
                </a:lnTo>
                <a:lnTo>
                  <a:pt x="3120047" y="2447963"/>
                </a:lnTo>
                <a:lnTo>
                  <a:pt x="3092615" y="2447963"/>
                </a:lnTo>
                <a:lnTo>
                  <a:pt x="3092615" y="2475738"/>
                </a:lnTo>
                <a:lnTo>
                  <a:pt x="3064840" y="2475738"/>
                </a:lnTo>
                <a:lnTo>
                  <a:pt x="3064840" y="2503170"/>
                </a:lnTo>
                <a:lnTo>
                  <a:pt x="3092615" y="2503170"/>
                </a:lnTo>
                <a:lnTo>
                  <a:pt x="3092615" y="2530945"/>
                </a:lnTo>
                <a:lnTo>
                  <a:pt x="3120047" y="2530945"/>
                </a:lnTo>
                <a:close/>
                <a:moveTo>
                  <a:pt x="3188627" y="2393442"/>
                </a:moveTo>
                <a:lnTo>
                  <a:pt x="3188627" y="2366010"/>
                </a:lnTo>
                <a:lnTo>
                  <a:pt x="3216059" y="2366010"/>
                </a:lnTo>
                <a:lnTo>
                  <a:pt x="3216059" y="2338578"/>
                </a:lnTo>
                <a:lnTo>
                  <a:pt x="3188627" y="2338578"/>
                </a:lnTo>
                <a:lnTo>
                  <a:pt x="3188627" y="2311146"/>
                </a:lnTo>
                <a:lnTo>
                  <a:pt x="3161195" y="2311146"/>
                </a:lnTo>
                <a:lnTo>
                  <a:pt x="3161195" y="2338578"/>
                </a:lnTo>
                <a:lnTo>
                  <a:pt x="3133763" y="2338578"/>
                </a:lnTo>
                <a:lnTo>
                  <a:pt x="3133763" y="2366010"/>
                </a:lnTo>
                <a:lnTo>
                  <a:pt x="3161195" y="2366010"/>
                </a:lnTo>
                <a:lnTo>
                  <a:pt x="3161195" y="2393442"/>
                </a:lnTo>
                <a:lnTo>
                  <a:pt x="3188627" y="2393442"/>
                </a:lnTo>
                <a:close/>
                <a:moveTo>
                  <a:pt x="1581455" y="1069505"/>
                </a:moveTo>
                <a:lnTo>
                  <a:pt x="1581455" y="1101738"/>
                </a:lnTo>
                <a:lnTo>
                  <a:pt x="1549222" y="1101738"/>
                </a:lnTo>
                <a:lnTo>
                  <a:pt x="1549222" y="1133970"/>
                </a:lnTo>
                <a:lnTo>
                  <a:pt x="1581455" y="1133970"/>
                </a:lnTo>
                <a:lnTo>
                  <a:pt x="1581455" y="1166203"/>
                </a:lnTo>
                <a:lnTo>
                  <a:pt x="1613687" y="1166203"/>
                </a:lnTo>
                <a:lnTo>
                  <a:pt x="1613687" y="1133970"/>
                </a:lnTo>
                <a:lnTo>
                  <a:pt x="1645920" y="1133970"/>
                </a:lnTo>
                <a:lnTo>
                  <a:pt x="1645920" y="1101738"/>
                </a:lnTo>
                <a:lnTo>
                  <a:pt x="1613687" y="1101738"/>
                </a:lnTo>
                <a:lnTo>
                  <a:pt x="1613687" y="1069505"/>
                </a:lnTo>
                <a:lnTo>
                  <a:pt x="1581455" y="1069505"/>
                </a:lnTo>
                <a:close/>
                <a:moveTo>
                  <a:pt x="991324" y="3141993"/>
                </a:moveTo>
                <a:lnTo>
                  <a:pt x="969378" y="3141993"/>
                </a:lnTo>
                <a:lnTo>
                  <a:pt x="969378" y="3164281"/>
                </a:lnTo>
                <a:lnTo>
                  <a:pt x="947090" y="3164281"/>
                </a:lnTo>
                <a:lnTo>
                  <a:pt x="947090" y="3186227"/>
                </a:lnTo>
                <a:lnTo>
                  <a:pt x="969378" y="3186227"/>
                </a:lnTo>
                <a:lnTo>
                  <a:pt x="969378" y="3208515"/>
                </a:lnTo>
                <a:lnTo>
                  <a:pt x="991324" y="3208515"/>
                </a:lnTo>
                <a:lnTo>
                  <a:pt x="991324" y="3186227"/>
                </a:lnTo>
                <a:lnTo>
                  <a:pt x="1013612" y="3186227"/>
                </a:lnTo>
                <a:lnTo>
                  <a:pt x="1013612" y="3164281"/>
                </a:lnTo>
                <a:lnTo>
                  <a:pt x="991324" y="3164281"/>
                </a:lnTo>
                <a:lnTo>
                  <a:pt x="991324" y="3141993"/>
                </a:lnTo>
                <a:close/>
                <a:moveTo>
                  <a:pt x="1056475" y="3564446"/>
                </a:moveTo>
                <a:lnTo>
                  <a:pt x="1041387" y="3564446"/>
                </a:lnTo>
                <a:lnTo>
                  <a:pt x="1041387" y="3579190"/>
                </a:lnTo>
                <a:lnTo>
                  <a:pt x="1026643" y="3579190"/>
                </a:lnTo>
                <a:lnTo>
                  <a:pt x="1026643" y="3594278"/>
                </a:lnTo>
                <a:lnTo>
                  <a:pt x="1041387" y="3594278"/>
                </a:lnTo>
                <a:lnTo>
                  <a:pt x="1041387" y="3609023"/>
                </a:lnTo>
                <a:lnTo>
                  <a:pt x="1056475" y="3609023"/>
                </a:lnTo>
                <a:lnTo>
                  <a:pt x="1056475" y="3594278"/>
                </a:lnTo>
                <a:lnTo>
                  <a:pt x="1071220" y="3594278"/>
                </a:lnTo>
                <a:lnTo>
                  <a:pt x="1071220" y="3579190"/>
                </a:lnTo>
                <a:lnTo>
                  <a:pt x="1056475" y="3579190"/>
                </a:lnTo>
                <a:lnTo>
                  <a:pt x="1056475" y="3564446"/>
                </a:lnTo>
                <a:close/>
                <a:moveTo>
                  <a:pt x="1059218" y="3281553"/>
                </a:moveTo>
                <a:lnTo>
                  <a:pt x="1038644" y="3281553"/>
                </a:lnTo>
                <a:lnTo>
                  <a:pt x="1038644" y="3302127"/>
                </a:lnTo>
                <a:lnTo>
                  <a:pt x="1018070" y="3302127"/>
                </a:lnTo>
                <a:lnTo>
                  <a:pt x="1018070" y="3322701"/>
                </a:lnTo>
                <a:lnTo>
                  <a:pt x="1038644" y="3322701"/>
                </a:lnTo>
                <a:lnTo>
                  <a:pt x="1038644" y="3343275"/>
                </a:lnTo>
                <a:lnTo>
                  <a:pt x="1059218" y="3343275"/>
                </a:lnTo>
                <a:lnTo>
                  <a:pt x="1059218" y="3322701"/>
                </a:lnTo>
                <a:lnTo>
                  <a:pt x="1079792" y="3322701"/>
                </a:lnTo>
                <a:lnTo>
                  <a:pt x="1079792" y="3302127"/>
                </a:lnTo>
                <a:lnTo>
                  <a:pt x="1059218" y="3302127"/>
                </a:lnTo>
                <a:lnTo>
                  <a:pt x="1059218" y="3281553"/>
                </a:lnTo>
                <a:close/>
                <a:moveTo>
                  <a:pt x="988924" y="3424199"/>
                </a:moveTo>
                <a:lnTo>
                  <a:pt x="971779" y="3424199"/>
                </a:lnTo>
                <a:lnTo>
                  <a:pt x="971779" y="3441002"/>
                </a:lnTo>
                <a:lnTo>
                  <a:pt x="954976" y="3441002"/>
                </a:lnTo>
                <a:lnTo>
                  <a:pt x="954976" y="3458147"/>
                </a:lnTo>
                <a:lnTo>
                  <a:pt x="971779" y="3458147"/>
                </a:lnTo>
                <a:lnTo>
                  <a:pt x="971779" y="3474949"/>
                </a:lnTo>
                <a:lnTo>
                  <a:pt x="988924" y="3474949"/>
                </a:lnTo>
                <a:lnTo>
                  <a:pt x="988924" y="3458147"/>
                </a:lnTo>
                <a:lnTo>
                  <a:pt x="1005726" y="3458147"/>
                </a:lnTo>
                <a:lnTo>
                  <a:pt x="1005726" y="3441002"/>
                </a:lnTo>
                <a:lnTo>
                  <a:pt x="988924" y="3441002"/>
                </a:lnTo>
                <a:lnTo>
                  <a:pt x="988924" y="3424199"/>
                </a:lnTo>
                <a:close/>
                <a:moveTo>
                  <a:pt x="923430" y="3003118"/>
                </a:moveTo>
                <a:lnTo>
                  <a:pt x="900112" y="3003118"/>
                </a:lnTo>
                <a:lnTo>
                  <a:pt x="900112" y="3026435"/>
                </a:lnTo>
                <a:lnTo>
                  <a:pt x="876795" y="3026435"/>
                </a:lnTo>
                <a:lnTo>
                  <a:pt x="876795" y="3049753"/>
                </a:lnTo>
                <a:lnTo>
                  <a:pt x="900112" y="3049753"/>
                </a:lnTo>
                <a:lnTo>
                  <a:pt x="900112" y="3073070"/>
                </a:lnTo>
                <a:lnTo>
                  <a:pt x="923430" y="3073070"/>
                </a:lnTo>
                <a:lnTo>
                  <a:pt x="923430" y="3049753"/>
                </a:lnTo>
                <a:lnTo>
                  <a:pt x="946747" y="3049753"/>
                </a:lnTo>
                <a:lnTo>
                  <a:pt x="946747" y="3026435"/>
                </a:lnTo>
                <a:lnTo>
                  <a:pt x="923430" y="3026435"/>
                </a:lnTo>
                <a:lnTo>
                  <a:pt x="923430" y="3003118"/>
                </a:lnTo>
                <a:close/>
                <a:moveTo>
                  <a:pt x="1105510" y="3210916"/>
                </a:moveTo>
                <a:lnTo>
                  <a:pt x="1129513" y="3210916"/>
                </a:lnTo>
                <a:lnTo>
                  <a:pt x="1129513" y="3187256"/>
                </a:lnTo>
                <a:lnTo>
                  <a:pt x="1153173" y="3187256"/>
                </a:lnTo>
                <a:lnTo>
                  <a:pt x="1153173" y="3163253"/>
                </a:lnTo>
                <a:lnTo>
                  <a:pt x="1129513" y="3163253"/>
                </a:lnTo>
                <a:lnTo>
                  <a:pt x="1129513" y="3139592"/>
                </a:lnTo>
                <a:lnTo>
                  <a:pt x="1105510" y="3139592"/>
                </a:lnTo>
                <a:lnTo>
                  <a:pt x="1105510" y="3163253"/>
                </a:lnTo>
                <a:lnTo>
                  <a:pt x="1081849" y="3163253"/>
                </a:lnTo>
                <a:lnTo>
                  <a:pt x="1081849" y="3187256"/>
                </a:lnTo>
                <a:lnTo>
                  <a:pt x="1105510" y="3187256"/>
                </a:lnTo>
                <a:lnTo>
                  <a:pt x="1105510" y="3210916"/>
                </a:lnTo>
                <a:close/>
                <a:moveTo>
                  <a:pt x="1197064" y="3279153"/>
                </a:moveTo>
                <a:lnTo>
                  <a:pt x="1175118" y="3279153"/>
                </a:lnTo>
                <a:lnTo>
                  <a:pt x="1175118" y="3301441"/>
                </a:lnTo>
                <a:lnTo>
                  <a:pt x="1152830" y="3301441"/>
                </a:lnTo>
                <a:lnTo>
                  <a:pt x="1152830" y="3323387"/>
                </a:lnTo>
                <a:lnTo>
                  <a:pt x="1175118" y="3323387"/>
                </a:lnTo>
                <a:lnTo>
                  <a:pt x="1175118" y="3345675"/>
                </a:lnTo>
                <a:lnTo>
                  <a:pt x="1197064" y="3345675"/>
                </a:lnTo>
                <a:lnTo>
                  <a:pt x="1197064" y="3323387"/>
                </a:lnTo>
                <a:lnTo>
                  <a:pt x="1219352" y="3323387"/>
                </a:lnTo>
                <a:lnTo>
                  <a:pt x="1219352" y="3301441"/>
                </a:lnTo>
                <a:lnTo>
                  <a:pt x="1197064" y="3301441"/>
                </a:lnTo>
                <a:lnTo>
                  <a:pt x="1197064" y="3279153"/>
                </a:lnTo>
                <a:close/>
                <a:moveTo>
                  <a:pt x="1194321" y="3562045"/>
                </a:moveTo>
                <a:lnTo>
                  <a:pt x="1177861" y="3562045"/>
                </a:lnTo>
                <a:lnTo>
                  <a:pt x="1177861" y="3578504"/>
                </a:lnTo>
                <a:lnTo>
                  <a:pt x="1161402" y="3578504"/>
                </a:lnTo>
                <a:lnTo>
                  <a:pt x="1161402" y="3594964"/>
                </a:lnTo>
                <a:lnTo>
                  <a:pt x="1177861" y="3594964"/>
                </a:lnTo>
                <a:lnTo>
                  <a:pt x="1177861" y="3611423"/>
                </a:lnTo>
                <a:lnTo>
                  <a:pt x="1194321" y="3611423"/>
                </a:lnTo>
                <a:lnTo>
                  <a:pt x="1194321" y="3594964"/>
                </a:lnTo>
                <a:lnTo>
                  <a:pt x="1210780" y="3594964"/>
                </a:lnTo>
                <a:lnTo>
                  <a:pt x="1210780" y="3578504"/>
                </a:lnTo>
                <a:lnTo>
                  <a:pt x="1194321" y="3578504"/>
                </a:lnTo>
                <a:lnTo>
                  <a:pt x="1194321" y="3562045"/>
                </a:lnTo>
                <a:close/>
                <a:moveTo>
                  <a:pt x="921029" y="3284296"/>
                </a:moveTo>
                <a:lnTo>
                  <a:pt x="902513" y="3284296"/>
                </a:lnTo>
                <a:lnTo>
                  <a:pt x="902513" y="3303156"/>
                </a:lnTo>
                <a:lnTo>
                  <a:pt x="883653" y="3303156"/>
                </a:lnTo>
                <a:lnTo>
                  <a:pt x="883653" y="3321672"/>
                </a:lnTo>
                <a:lnTo>
                  <a:pt x="902513" y="3321672"/>
                </a:lnTo>
                <a:lnTo>
                  <a:pt x="902513" y="3340532"/>
                </a:lnTo>
                <a:lnTo>
                  <a:pt x="921029" y="3340532"/>
                </a:lnTo>
                <a:lnTo>
                  <a:pt x="921029" y="3321672"/>
                </a:lnTo>
                <a:lnTo>
                  <a:pt x="939889" y="3321672"/>
                </a:lnTo>
                <a:lnTo>
                  <a:pt x="939889" y="3303156"/>
                </a:lnTo>
                <a:lnTo>
                  <a:pt x="921029" y="3303156"/>
                </a:lnTo>
                <a:lnTo>
                  <a:pt x="921029" y="3284296"/>
                </a:lnTo>
                <a:close/>
                <a:moveTo>
                  <a:pt x="1123683" y="3705035"/>
                </a:moveTo>
                <a:lnTo>
                  <a:pt x="1111339" y="3705035"/>
                </a:lnTo>
                <a:lnTo>
                  <a:pt x="1111339" y="3717722"/>
                </a:lnTo>
                <a:lnTo>
                  <a:pt x="1098652" y="3717722"/>
                </a:lnTo>
                <a:lnTo>
                  <a:pt x="1098652" y="3730066"/>
                </a:lnTo>
                <a:lnTo>
                  <a:pt x="1111339" y="3730066"/>
                </a:lnTo>
                <a:lnTo>
                  <a:pt x="1111339" y="3742754"/>
                </a:lnTo>
                <a:lnTo>
                  <a:pt x="1123683" y="3742754"/>
                </a:lnTo>
                <a:lnTo>
                  <a:pt x="1123683" y="3730066"/>
                </a:lnTo>
                <a:lnTo>
                  <a:pt x="1136371" y="3730066"/>
                </a:lnTo>
                <a:lnTo>
                  <a:pt x="1136371" y="3717722"/>
                </a:lnTo>
                <a:lnTo>
                  <a:pt x="1123683" y="3717722"/>
                </a:lnTo>
                <a:lnTo>
                  <a:pt x="1123683" y="3705035"/>
                </a:lnTo>
                <a:close/>
                <a:moveTo>
                  <a:pt x="1126769" y="3421799"/>
                </a:moveTo>
                <a:lnTo>
                  <a:pt x="1108253" y="3421799"/>
                </a:lnTo>
                <a:lnTo>
                  <a:pt x="1108253" y="3440316"/>
                </a:lnTo>
                <a:lnTo>
                  <a:pt x="1089736" y="3440316"/>
                </a:lnTo>
                <a:lnTo>
                  <a:pt x="1089736" y="3458832"/>
                </a:lnTo>
                <a:lnTo>
                  <a:pt x="1108253" y="3458832"/>
                </a:lnTo>
                <a:lnTo>
                  <a:pt x="1108253" y="3477349"/>
                </a:lnTo>
                <a:lnTo>
                  <a:pt x="1126769" y="3477349"/>
                </a:lnTo>
                <a:lnTo>
                  <a:pt x="1126769" y="3458832"/>
                </a:lnTo>
                <a:lnTo>
                  <a:pt x="1145286" y="3458832"/>
                </a:lnTo>
                <a:lnTo>
                  <a:pt x="1145286" y="3440316"/>
                </a:lnTo>
                <a:lnTo>
                  <a:pt x="1126769" y="3440316"/>
                </a:lnTo>
                <a:lnTo>
                  <a:pt x="1126769" y="3421799"/>
                </a:lnTo>
                <a:close/>
                <a:moveTo>
                  <a:pt x="717004" y="2867673"/>
                </a:moveTo>
                <a:lnTo>
                  <a:pt x="695058" y="2867673"/>
                </a:lnTo>
                <a:lnTo>
                  <a:pt x="695058" y="2889961"/>
                </a:lnTo>
                <a:lnTo>
                  <a:pt x="672770" y="2889961"/>
                </a:lnTo>
                <a:lnTo>
                  <a:pt x="672770" y="2911907"/>
                </a:lnTo>
                <a:lnTo>
                  <a:pt x="695058" y="2911907"/>
                </a:lnTo>
                <a:lnTo>
                  <a:pt x="695058" y="2934195"/>
                </a:lnTo>
                <a:lnTo>
                  <a:pt x="717004" y="2934195"/>
                </a:lnTo>
                <a:lnTo>
                  <a:pt x="717004" y="2911907"/>
                </a:lnTo>
                <a:lnTo>
                  <a:pt x="739292" y="2911907"/>
                </a:lnTo>
                <a:lnTo>
                  <a:pt x="739292" y="2889961"/>
                </a:lnTo>
                <a:lnTo>
                  <a:pt x="717004" y="2889961"/>
                </a:lnTo>
                <a:lnTo>
                  <a:pt x="717004" y="2867673"/>
                </a:lnTo>
                <a:close/>
                <a:moveTo>
                  <a:pt x="714946" y="3148508"/>
                </a:moveTo>
                <a:lnTo>
                  <a:pt x="697116" y="3148508"/>
                </a:lnTo>
                <a:lnTo>
                  <a:pt x="697116" y="3166339"/>
                </a:lnTo>
                <a:lnTo>
                  <a:pt x="679285" y="3166339"/>
                </a:lnTo>
                <a:lnTo>
                  <a:pt x="679285" y="3184169"/>
                </a:lnTo>
                <a:lnTo>
                  <a:pt x="697116" y="3184169"/>
                </a:lnTo>
                <a:lnTo>
                  <a:pt x="697116" y="3202000"/>
                </a:lnTo>
                <a:lnTo>
                  <a:pt x="714946" y="3202000"/>
                </a:lnTo>
                <a:lnTo>
                  <a:pt x="714946" y="3184169"/>
                </a:lnTo>
                <a:lnTo>
                  <a:pt x="732777" y="3184169"/>
                </a:lnTo>
                <a:lnTo>
                  <a:pt x="732777" y="3166339"/>
                </a:lnTo>
                <a:lnTo>
                  <a:pt x="714946" y="3166339"/>
                </a:lnTo>
                <a:lnTo>
                  <a:pt x="714946" y="3148508"/>
                </a:lnTo>
                <a:close/>
                <a:moveTo>
                  <a:pt x="782841" y="3287382"/>
                </a:moveTo>
                <a:lnTo>
                  <a:pt x="766381" y="3287382"/>
                </a:lnTo>
                <a:lnTo>
                  <a:pt x="766381" y="3304184"/>
                </a:lnTo>
                <a:lnTo>
                  <a:pt x="749579" y="3304184"/>
                </a:lnTo>
                <a:lnTo>
                  <a:pt x="749579" y="3320644"/>
                </a:lnTo>
                <a:lnTo>
                  <a:pt x="766381" y="3320644"/>
                </a:lnTo>
                <a:lnTo>
                  <a:pt x="766381" y="3337446"/>
                </a:lnTo>
                <a:lnTo>
                  <a:pt x="782841" y="3337446"/>
                </a:lnTo>
                <a:lnTo>
                  <a:pt x="782841" y="3320644"/>
                </a:lnTo>
                <a:lnTo>
                  <a:pt x="799643" y="3320644"/>
                </a:lnTo>
                <a:lnTo>
                  <a:pt x="799643" y="3304184"/>
                </a:lnTo>
                <a:lnTo>
                  <a:pt x="782841" y="3304184"/>
                </a:lnTo>
                <a:lnTo>
                  <a:pt x="782841" y="3287382"/>
                </a:lnTo>
                <a:close/>
                <a:moveTo>
                  <a:pt x="648767" y="2729827"/>
                </a:moveTo>
                <a:lnTo>
                  <a:pt x="626135" y="2729827"/>
                </a:lnTo>
                <a:lnTo>
                  <a:pt x="626135" y="2752458"/>
                </a:lnTo>
                <a:lnTo>
                  <a:pt x="603504" y="2752458"/>
                </a:lnTo>
                <a:lnTo>
                  <a:pt x="603504" y="2775090"/>
                </a:lnTo>
                <a:lnTo>
                  <a:pt x="626135" y="2775090"/>
                </a:lnTo>
                <a:lnTo>
                  <a:pt x="626135" y="2797721"/>
                </a:lnTo>
                <a:lnTo>
                  <a:pt x="648767" y="2797721"/>
                </a:lnTo>
                <a:lnTo>
                  <a:pt x="648767" y="2775090"/>
                </a:lnTo>
                <a:lnTo>
                  <a:pt x="671398" y="2775090"/>
                </a:lnTo>
                <a:lnTo>
                  <a:pt x="671398" y="2752458"/>
                </a:lnTo>
                <a:lnTo>
                  <a:pt x="648767" y="2752458"/>
                </a:lnTo>
                <a:lnTo>
                  <a:pt x="648767" y="2729827"/>
                </a:lnTo>
                <a:close/>
                <a:moveTo>
                  <a:pt x="785241" y="3006204"/>
                </a:moveTo>
                <a:lnTo>
                  <a:pt x="763981" y="3006204"/>
                </a:lnTo>
                <a:lnTo>
                  <a:pt x="763981" y="3027464"/>
                </a:lnTo>
                <a:lnTo>
                  <a:pt x="742721" y="3027464"/>
                </a:lnTo>
                <a:lnTo>
                  <a:pt x="742721" y="3048724"/>
                </a:lnTo>
                <a:lnTo>
                  <a:pt x="763981" y="3048724"/>
                </a:lnTo>
                <a:lnTo>
                  <a:pt x="763981" y="3069984"/>
                </a:lnTo>
                <a:lnTo>
                  <a:pt x="785241" y="3069984"/>
                </a:lnTo>
                <a:lnTo>
                  <a:pt x="785241" y="3048724"/>
                </a:lnTo>
                <a:lnTo>
                  <a:pt x="806501" y="3048724"/>
                </a:lnTo>
                <a:lnTo>
                  <a:pt x="806501" y="3027464"/>
                </a:lnTo>
                <a:lnTo>
                  <a:pt x="785241" y="3027464"/>
                </a:lnTo>
                <a:lnTo>
                  <a:pt x="785241" y="3006204"/>
                </a:lnTo>
                <a:close/>
                <a:moveTo>
                  <a:pt x="850735" y="3427286"/>
                </a:moveTo>
                <a:lnTo>
                  <a:pt x="835647" y="3427286"/>
                </a:lnTo>
                <a:lnTo>
                  <a:pt x="835647" y="3442030"/>
                </a:lnTo>
                <a:lnTo>
                  <a:pt x="820903" y="3442030"/>
                </a:lnTo>
                <a:lnTo>
                  <a:pt x="820903" y="3457118"/>
                </a:lnTo>
                <a:lnTo>
                  <a:pt x="835647" y="3457118"/>
                </a:lnTo>
                <a:lnTo>
                  <a:pt x="835647" y="3471863"/>
                </a:lnTo>
                <a:lnTo>
                  <a:pt x="850735" y="3471863"/>
                </a:lnTo>
                <a:lnTo>
                  <a:pt x="850735" y="3457118"/>
                </a:lnTo>
                <a:lnTo>
                  <a:pt x="865480" y="3457118"/>
                </a:lnTo>
                <a:lnTo>
                  <a:pt x="865480" y="3442030"/>
                </a:lnTo>
                <a:lnTo>
                  <a:pt x="850735" y="3442030"/>
                </a:lnTo>
                <a:lnTo>
                  <a:pt x="850735" y="3427286"/>
                </a:lnTo>
                <a:close/>
                <a:moveTo>
                  <a:pt x="918286" y="3567189"/>
                </a:moveTo>
                <a:lnTo>
                  <a:pt x="905256" y="3567189"/>
                </a:lnTo>
                <a:lnTo>
                  <a:pt x="905256" y="3580219"/>
                </a:lnTo>
                <a:lnTo>
                  <a:pt x="892226" y="3580219"/>
                </a:lnTo>
                <a:lnTo>
                  <a:pt x="892226" y="3593249"/>
                </a:lnTo>
                <a:lnTo>
                  <a:pt x="905256" y="3593249"/>
                </a:lnTo>
                <a:lnTo>
                  <a:pt x="905256" y="3606279"/>
                </a:lnTo>
                <a:lnTo>
                  <a:pt x="918286" y="3606279"/>
                </a:lnTo>
                <a:lnTo>
                  <a:pt x="918286" y="3593249"/>
                </a:lnTo>
                <a:lnTo>
                  <a:pt x="931316" y="3593249"/>
                </a:lnTo>
                <a:lnTo>
                  <a:pt x="931316" y="3580219"/>
                </a:lnTo>
                <a:lnTo>
                  <a:pt x="918286" y="3580219"/>
                </a:lnTo>
                <a:lnTo>
                  <a:pt x="918286" y="3567189"/>
                </a:lnTo>
                <a:close/>
                <a:moveTo>
                  <a:pt x="1882178" y="3556216"/>
                </a:moveTo>
                <a:lnTo>
                  <a:pt x="1861604" y="3556216"/>
                </a:lnTo>
                <a:lnTo>
                  <a:pt x="1861604" y="3576447"/>
                </a:lnTo>
                <a:lnTo>
                  <a:pt x="1841373" y="3576447"/>
                </a:lnTo>
                <a:lnTo>
                  <a:pt x="1841373" y="3597021"/>
                </a:lnTo>
                <a:lnTo>
                  <a:pt x="1861604" y="3597021"/>
                </a:lnTo>
                <a:lnTo>
                  <a:pt x="1861604" y="3617252"/>
                </a:lnTo>
                <a:lnTo>
                  <a:pt x="1882178" y="3617252"/>
                </a:lnTo>
                <a:lnTo>
                  <a:pt x="1882178" y="3597021"/>
                </a:lnTo>
                <a:lnTo>
                  <a:pt x="1902409" y="3597021"/>
                </a:lnTo>
                <a:lnTo>
                  <a:pt x="1902409" y="3576447"/>
                </a:lnTo>
                <a:lnTo>
                  <a:pt x="1882178" y="3576447"/>
                </a:lnTo>
                <a:lnTo>
                  <a:pt x="1882178" y="3556216"/>
                </a:lnTo>
                <a:close/>
                <a:moveTo>
                  <a:pt x="830847" y="2937624"/>
                </a:moveTo>
                <a:lnTo>
                  <a:pt x="855535" y="2937624"/>
                </a:lnTo>
                <a:lnTo>
                  <a:pt x="855535" y="2913278"/>
                </a:lnTo>
                <a:lnTo>
                  <a:pt x="879881" y="2913278"/>
                </a:lnTo>
                <a:lnTo>
                  <a:pt x="879881" y="2888590"/>
                </a:lnTo>
                <a:lnTo>
                  <a:pt x="855535" y="2888590"/>
                </a:lnTo>
                <a:lnTo>
                  <a:pt x="855535" y="2864244"/>
                </a:lnTo>
                <a:lnTo>
                  <a:pt x="830847" y="2864244"/>
                </a:lnTo>
                <a:lnTo>
                  <a:pt x="830847" y="2888590"/>
                </a:lnTo>
                <a:lnTo>
                  <a:pt x="806501" y="2888590"/>
                </a:lnTo>
                <a:lnTo>
                  <a:pt x="806501" y="2913278"/>
                </a:lnTo>
                <a:lnTo>
                  <a:pt x="830847" y="2913278"/>
                </a:lnTo>
                <a:lnTo>
                  <a:pt x="830847" y="2937624"/>
                </a:lnTo>
                <a:close/>
                <a:moveTo>
                  <a:pt x="712546" y="3430029"/>
                </a:moveTo>
                <a:lnTo>
                  <a:pt x="699516" y="3430029"/>
                </a:lnTo>
                <a:lnTo>
                  <a:pt x="699516" y="3443059"/>
                </a:lnTo>
                <a:lnTo>
                  <a:pt x="686486" y="3443059"/>
                </a:lnTo>
                <a:lnTo>
                  <a:pt x="686486" y="3456089"/>
                </a:lnTo>
                <a:lnTo>
                  <a:pt x="699516" y="3456089"/>
                </a:lnTo>
                <a:lnTo>
                  <a:pt x="699516" y="3469119"/>
                </a:lnTo>
                <a:lnTo>
                  <a:pt x="712546" y="3469119"/>
                </a:lnTo>
                <a:lnTo>
                  <a:pt x="712546" y="3456089"/>
                </a:lnTo>
                <a:lnTo>
                  <a:pt x="725576" y="3456089"/>
                </a:lnTo>
                <a:lnTo>
                  <a:pt x="725576" y="3443059"/>
                </a:lnTo>
                <a:lnTo>
                  <a:pt x="712546" y="3443059"/>
                </a:lnTo>
                <a:lnTo>
                  <a:pt x="712546" y="3430029"/>
                </a:lnTo>
                <a:close/>
                <a:moveTo>
                  <a:pt x="1741246" y="3841166"/>
                </a:moveTo>
                <a:lnTo>
                  <a:pt x="1728216" y="3841166"/>
                </a:lnTo>
                <a:lnTo>
                  <a:pt x="1728216" y="3854539"/>
                </a:lnTo>
                <a:lnTo>
                  <a:pt x="1714843" y="3854539"/>
                </a:lnTo>
                <a:lnTo>
                  <a:pt x="1714843" y="3867569"/>
                </a:lnTo>
                <a:lnTo>
                  <a:pt x="1728216" y="3867569"/>
                </a:lnTo>
                <a:lnTo>
                  <a:pt x="1728216" y="3880942"/>
                </a:lnTo>
                <a:lnTo>
                  <a:pt x="1741246" y="3880942"/>
                </a:lnTo>
                <a:lnTo>
                  <a:pt x="1741246" y="3867569"/>
                </a:lnTo>
                <a:lnTo>
                  <a:pt x="1754619" y="3867569"/>
                </a:lnTo>
                <a:lnTo>
                  <a:pt x="1754619" y="3854539"/>
                </a:lnTo>
                <a:lnTo>
                  <a:pt x="1741246" y="3854539"/>
                </a:lnTo>
                <a:lnTo>
                  <a:pt x="1741246" y="3841166"/>
                </a:lnTo>
                <a:close/>
                <a:moveTo>
                  <a:pt x="1674381" y="3699205"/>
                </a:moveTo>
                <a:lnTo>
                  <a:pt x="1657921" y="3699205"/>
                </a:lnTo>
                <a:lnTo>
                  <a:pt x="1657921" y="3715664"/>
                </a:lnTo>
                <a:lnTo>
                  <a:pt x="1641462" y="3715664"/>
                </a:lnTo>
                <a:lnTo>
                  <a:pt x="1641462" y="3732124"/>
                </a:lnTo>
                <a:lnTo>
                  <a:pt x="1657921" y="3732124"/>
                </a:lnTo>
                <a:lnTo>
                  <a:pt x="1657921" y="3748583"/>
                </a:lnTo>
                <a:lnTo>
                  <a:pt x="1674381" y="3748583"/>
                </a:lnTo>
                <a:lnTo>
                  <a:pt x="1674381" y="3732124"/>
                </a:lnTo>
                <a:lnTo>
                  <a:pt x="1690840" y="3732124"/>
                </a:lnTo>
                <a:lnTo>
                  <a:pt x="1690840" y="3715664"/>
                </a:lnTo>
                <a:lnTo>
                  <a:pt x="1674381" y="3715664"/>
                </a:lnTo>
                <a:lnTo>
                  <a:pt x="1674381" y="3699205"/>
                </a:lnTo>
                <a:close/>
                <a:moveTo>
                  <a:pt x="1677467" y="3415627"/>
                </a:moveTo>
                <a:lnTo>
                  <a:pt x="1654835" y="3415627"/>
                </a:lnTo>
                <a:lnTo>
                  <a:pt x="1654835" y="3438258"/>
                </a:lnTo>
                <a:lnTo>
                  <a:pt x="1632204" y="3438258"/>
                </a:lnTo>
                <a:lnTo>
                  <a:pt x="1632204" y="3460890"/>
                </a:lnTo>
                <a:lnTo>
                  <a:pt x="1654835" y="3460890"/>
                </a:lnTo>
                <a:lnTo>
                  <a:pt x="1654835" y="3483521"/>
                </a:lnTo>
                <a:lnTo>
                  <a:pt x="1677467" y="3483521"/>
                </a:lnTo>
                <a:lnTo>
                  <a:pt x="1677467" y="3460890"/>
                </a:lnTo>
                <a:lnTo>
                  <a:pt x="1700098" y="3460890"/>
                </a:lnTo>
                <a:lnTo>
                  <a:pt x="1700098" y="3438258"/>
                </a:lnTo>
                <a:lnTo>
                  <a:pt x="1677467" y="3438258"/>
                </a:lnTo>
                <a:lnTo>
                  <a:pt x="1677467" y="3415627"/>
                </a:lnTo>
                <a:close/>
                <a:moveTo>
                  <a:pt x="1604086" y="3841852"/>
                </a:moveTo>
                <a:lnTo>
                  <a:pt x="1591056" y="3841852"/>
                </a:lnTo>
                <a:lnTo>
                  <a:pt x="1591056" y="3854539"/>
                </a:lnTo>
                <a:lnTo>
                  <a:pt x="1578369" y="3854539"/>
                </a:lnTo>
                <a:lnTo>
                  <a:pt x="1578369" y="3867569"/>
                </a:lnTo>
                <a:lnTo>
                  <a:pt x="1591056" y="3867569"/>
                </a:lnTo>
                <a:lnTo>
                  <a:pt x="1591056" y="3880256"/>
                </a:lnTo>
                <a:lnTo>
                  <a:pt x="1604086" y="3880256"/>
                </a:lnTo>
                <a:lnTo>
                  <a:pt x="1604086" y="3867569"/>
                </a:lnTo>
                <a:lnTo>
                  <a:pt x="1616773" y="3867569"/>
                </a:lnTo>
                <a:lnTo>
                  <a:pt x="1616773" y="3854539"/>
                </a:lnTo>
                <a:lnTo>
                  <a:pt x="1604086" y="3854539"/>
                </a:lnTo>
                <a:lnTo>
                  <a:pt x="1604086" y="3841852"/>
                </a:lnTo>
                <a:close/>
                <a:moveTo>
                  <a:pt x="1607172" y="3557588"/>
                </a:moveTo>
                <a:lnTo>
                  <a:pt x="1587970" y="3557588"/>
                </a:lnTo>
                <a:lnTo>
                  <a:pt x="1587970" y="3577133"/>
                </a:lnTo>
                <a:lnTo>
                  <a:pt x="1568425" y="3577133"/>
                </a:lnTo>
                <a:lnTo>
                  <a:pt x="1568425" y="3596335"/>
                </a:lnTo>
                <a:lnTo>
                  <a:pt x="1587970" y="3596335"/>
                </a:lnTo>
                <a:lnTo>
                  <a:pt x="1587970" y="3615881"/>
                </a:lnTo>
                <a:lnTo>
                  <a:pt x="1607172" y="3615881"/>
                </a:lnTo>
                <a:lnTo>
                  <a:pt x="1607172" y="3596335"/>
                </a:lnTo>
                <a:lnTo>
                  <a:pt x="1626718" y="3596335"/>
                </a:lnTo>
                <a:lnTo>
                  <a:pt x="1626718" y="3577133"/>
                </a:lnTo>
                <a:lnTo>
                  <a:pt x="1607172" y="3577133"/>
                </a:lnTo>
                <a:lnTo>
                  <a:pt x="1607172" y="3557588"/>
                </a:lnTo>
                <a:close/>
                <a:moveTo>
                  <a:pt x="1539964" y="3416313"/>
                </a:moveTo>
                <a:lnTo>
                  <a:pt x="1518018" y="3416313"/>
                </a:lnTo>
                <a:lnTo>
                  <a:pt x="1518018" y="3438601"/>
                </a:lnTo>
                <a:lnTo>
                  <a:pt x="1495730" y="3438601"/>
                </a:lnTo>
                <a:lnTo>
                  <a:pt x="1495730" y="3460547"/>
                </a:lnTo>
                <a:lnTo>
                  <a:pt x="1518018" y="3460547"/>
                </a:lnTo>
                <a:lnTo>
                  <a:pt x="1518018" y="3482835"/>
                </a:lnTo>
                <a:lnTo>
                  <a:pt x="1539964" y="3482835"/>
                </a:lnTo>
                <a:lnTo>
                  <a:pt x="1539964" y="3460547"/>
                </a:lnTo>
                <a:lnTo>
                  <a:pt x="1562252" y="3460547"/>
                </a:lnTo>
                <a:lnTo>
                  <a:pt x="1562252" y="3438601"/>
                </a:lnTo>
                <a:lnTo>
                  <a:pt x="1539964" y="3438601"/>
                </a:lnTo>
                <a:lnTo>
                  <a:pt x="1539964" y="3416313"/>
                </a:lnTo>
                <a:close/>
                <a:moveTo>
                  <a:pt x="1878749" y="3840480"/>
                </a:moveTo>
                <a:lnTo>
                  <a:pt x="1865033" y="3840480"/>
                </a:lnTo>
                <a:lnTo>
                  <a:pt x="1865033" y="3854196"/>
                </a:lnTo>
                <a:lnTo>
                  <a:pt x="1851317" y="3854196"/>
                </a:lnTo>
                <a:lnTo>
                  <a:pt x="1851317" y="3867912"/>
                </a:lnTo>
                <a:lnTo>
                  <a:pt x="1865033" y="3867912"/>
                </a:lnTo>
                <a:lnTo>
                  <a:pt x="1865033" y="3881628"/>
                </a:lnTo>
                <a:lnTo>
                  <a:pt x="1878749" y="3881628"/>
                </a:lnTo>
                <a:lnTo>
                  <a:pt x="1878749" y="3867912"/>
                </a:lnTo>
                <a:lnTo>
                  <a:pt x="1892465" y="3867912"/>
                </a:lnTo>
                <a:lnTo>
                  <a:pt x="1892465" y="3854196"/>
                </a:lnTo>
                <a:lnTo>
                  <a:pt x="1878749" y="3854196"/>
                </a:lnTo>
                <a:lnTo>
                  <a:pt x="1878749" y="3840480"/>
                </a:lnTo>
                <a:close/>
                <a:moveTo>
                  <a:pt x="1744675" y="3556902"/>
                </a:moveTo>
                <a:lnTo>
                  <a:pt x="1724787" y="3556902"/>
                </a:lnTo>
                <a:lnTo>
                  <a:pt x="1724787" y="3576790"/>
                </a:lnTo>
                <a:lnTo>
                  <a:pt x="1704899" y="3576790"/>
                </a:lnTo>
                <a:lnTo>
                  <a:pt x="1704899" y="3596678"/>
                </a:lnTo>
                <a:lnTo>
                  <a:pt x="1724787" y="3596678"/>
                </a:lnTo>
                <a:lnTo>
                  <a:pt x="1724787" y="3616566"/>
                </a:lnTo>
                <a:lnTo>
                  <a:pt x="1744675" y="3616566"/>
                </a:lnTo>
                <a:lnTo>
                  <a:pt x="1744675" y="3596678"/>
                </a:lnTo>
                <a:lnTo>
                  <a:pt x="1764563" y="3596678"/>
                </a:lnTo>
                <a:lnTo>
                  <a:pt x="1764563" y="3576790"/>
                </a:lnTo>
                <a:lnTo>
                  <a:pt x="1744675" y="3576790"/>
                </a:lnTo>
                <a:lnTo>
                  <a:pt x="1744675" y="3556902"/>
                </a:lnTo>
                <a:close/>
                <a:moveTo>
                  <a:pt x="1814970" y="3414598"/>
                </a:moveTo>
                <a:lnTo>
                  <a:pt x="1791652" y="3414598"/>
                </a:lnTo>
                <a:lnTo>
                  <a:pt x="1791652" y="3437915"/>
                </a:lnTo>
                <a:lnTo>
                  <a:pt x="1768335" y="3437915"/>
                </a:lnTo>
                <a:lnTo>
                  <a:pt x="1768335" y="3461233"/>
                </a:lnTo>
                <a:lnTo>
                  <a:pt x="1791652" y="3461233"/>
                </a:lnTo>
                <a:lnTo>
                  <a:pt x="1791652" y="3484550"/>
                </a:lnTo>
                <a:lnTo>
                  <a:pt x="1814970" y="3484550"/>
                </a:lnTo>
                <a:lnTo>
                  <a:pt x="1814970" y="3461233"/>
                </a:lnTo>
                <a:lnTo>
                  <a:pt x="1838287" y="3461233"/>
                </a:lnTo>
                <a:lnTo>
                  <a:pt x="1838287" y="3437915"/>
                </a:lnTo>
                <a:lnTo>
                  <a:pt x="1814970" y="3437915"/>
                </a:lnTo>
                <a:lnTo>
                  <a:pt x="1814970" y="3414598"/>
                </a:lnTo>
                <a:close/>
                <a:moveTo>
                  <a:pt x="1811884" y="3698519"/>
                </a:moveTo>
                <a:lnTo>
                  <a:pt x="1794739" y="3698519"/>
                </a:lnTo>
                <a:lnTo>
                  <a:pt x="1794739" y="3715322"/>
                </a:lnTo>
                <a:lnTo>
                  <a:pt x="1777936" y="3715322"/>
                </a:lnTo>
                <a:lnTo>
                  <a:pt x="1777936" y="3732467"/>
                </a:lnTo>
                <a:lnTo>
                  <a:pt x="1794739" y="3732467"/>
                </a:lnTo>
                <a:lnTo>
                  <a:pt x="1794739" y="3749269"/>
                </a:lnTo>
                <a:lnTo>
                  <a:pt x="1811884" y="3749269"/>
                </a:lnTo>
                <a:lnTo>
                  <a:pt x="1811884" y="3732467"/>
                </a:lnTo>
                <a:lnTo>
                  <a:pt x="1828686" y="3732467"/>
                </a:lnTo>
                <a:lnTo>
                  <a:pt x="1828686" y="3715322"/>
                </a:lnTo>
                <a:lnTo>
                  <a:pt x="1811884" y="3715322"/>
                </a:lnTo>
                <a:lnTo>
                  <a:pt x="1811884" y="3698519"/>
                </a:lnTo>
                <a:close/>
                <a:moveTo>
                  <a:pt x="1402461" y="3417684"/>
                </a:moveTo>
                <a:lnTo>
                  <a:pt x="1381201" y="3417684"/>
                </a:lnTo>
                <a:lnTo>
                  <a:pt x="1381201" y="3438944"/>
                </a:lnTo>
                <a:lnTo>
                  <a:pt x="1359941" y="3438944"/>
                </a:lnTo>
                <a:lnTo>
                  <a:pt x="1359941" y="3460204"/>
                </a:lnTo>
                <a:lnTo>
                  <a:pt x="1381201" y="3460204"/>
                </a:lnTo>
                <a:lnTo>
                  <a:pt x="1381201" y="3481464"/>
                </a:lnTo>
                <a:lnTo>
                  <a:pt x="1402461" y="3481464"/>
                </a:lnTo>
                <a:lnTo>
                  <a:pt x="1402461" y="3460204"/>
                </a:lnTo>
                <a:lnTo>
                  <a:pt x="1423721" y="3460204"/>
                </a:lnTo>
                <a:lnTo>
                  <a:pt x="1423721" y="3438944"/>
                </a:lnTo>
                <a:lnTo>
                  <a:pt x="1402461" y="3438944"/>
                </a:lnTo>
                <a:lnTo>
                  <a:pt x="1402461" y="3417684"/>
                </a:lnTo>
                <a:close/>
                <a:moveTo>
                  <a:pt x="1334910" y="3277438"/>
                </a:moveTo>
                <a:lnTo>
                  <a:pt x="1311592" y="3277438"/>
                </a:lnTo>
                <a:lnTo>
                  <a:pt x="1311592" y="3300755"/>
                </a:lnTo>
                <a:lnTo>
                  <a:pt x="1288275" y="3300755"/>
                </a:lnTo>
                <a:lnTo>
                  <a:pt x="1288275" y="3324073"/>
                </a:lnTo>
                <a:lnTo>
                  <a:pt x="1311592" y="3324073"/>
                </a:lnTo>
                <a:lnTo>
                  <a:pt x="1311592" y="3347390"/>
                </a:lnTo>
                <a:lnTo>
                  <a:pt x="1334910" y="3347390"/>
                </a:lnTo>
                <a:lnTo>
                  <a:pt x="1334910" y="3324073"/>
                </a:lnTo>
                <a:lnTo>
                  <a:pt x="1358227" y="3324073"/>
                </a:lnTo>
                <a:lnTo>
                  <a:pt x="1358227" y="3300755"/>
                </a:lnTo>
                <a:lnTo>
                  <a:pt x="1334910" y="3300755"/>
                </a:lnTo>
                <a:lnTo>
                  <a:pt x="1334910" y="3277438"/>
                </a:lnTo>
                <a:close/>
                <a:moveTo>
                  <a:pt x="1399375" y="3701263"/>
                </a:moveTo>
                <a:lnTo>
                  <a:pt x="1384287" y="3701263"/>
                </a:lnTo>
                <a:lnTo>
                  <a:pt x="1384287" y="3716350"/>
                </a:lnTo>
                <a:lnTo>
                  <a:pt x="1369200" y="3716350"/>
                </a:lnTo>
                <a:lnTo>
                  <a:pt x="1369200" y="3731438"/>
                </a:lnTo>
                <a:lnTo>
                  <a:pt x="1384287" y="3731438"/>
                </a:lnTo>
                <a:lnTo>
                  <a:pt x="1384287" y="3746525"/>
                </a:lnTo>
                <a:lnTo>
                  <a:pt x="1399375" y="3746525"/>
                </a:lnTo>
                <a:lnTo>
                  <a:pt x="1399375" y="3731438"/>
                </a:lnTo>
                <a:lnTo>
                  <a:pt x="1414462" y="3731438"/>
                </a:lnTo>
                <a:lnTo>
                  <a:pt x="1414462" y="3716350"/>
                </a:lnTo>
                <a:lnTo>
                  <a:pt x="1399375" y="3716350"/>
                </a:lnTo>
                <a:lnTo>
                  <a:pt x="1399375" y="3701263"/>
                </a:lnTo>
                <a:close/>
                <a:moveTo>
                  <a:pt x="1332166" y="3560331"/>
                </a:moveTo>
                <a:lnTo>
                  <a:pt x="1314336" y="3560331"/>
                </a:lnTo>
                <a:lnTo>
                  <a:pt x="1314336" y="3577819"/>
                </a:lnTo>
                <a:lnTo>
                  <a:pt x="1296848" y="3577819"/>
                </a:lnTo>
                <a:lnTo>
                  <a:pt x="1296848" y="3595649"/>
                </a:lnTo>
                <a:lnTo>
                  <a:pt x="1314336" y="3595649"/>
                </a:lnTo>
                <a:lnTo>
                  <a:pt x="1314336" y="3613137"/>
                </a:lnTo>
                <a:lnTo>
                  <a:pt x="1332166" y="3613137"/>
                </a:lnTo>
                <a:lnTo>
                  <a:pt x="1332166" y="3595649"/>
                </a:lnTo>
                <a:lnTo>
                  <a:pt x="1349654" y="3595649"/>
                </a:lnTo>
                <a:lnTo>
                  <a:pt x="1349654" y="3577819"/>
                </a:lnTo>
                <a:lnTo>
                  <a:pt x="1332166" y="3577819"/>
                </a:lnTo>
                <a:lnTo>
                  <a:pt x="1332166" y="3560331"/>
                </a:lnTo>
                <a:close/>
                <a:moveTo>
                  <a:pt x="1264615" y="3419399"/>
                </a:moveTo>
                <a:lnTo>
                  <a:pt x="1244727" y="3419399"/>
                </a:lnTo>
                <a:lnTo>
                  <a:pt x="1244727" y="3439630"/>
                </a:lnTo>
                <a:lnTo>
                  <a:pt x="1224496" y="3439630"/>
                </a:lnTo>
                <a:lnTo>
                  <a:pt x="1224496" y="3459518"/>
                </a:lnTo>
                <a:lnTo>
                  <a:pt x="1244727" y="3459518"/>
                </a:lnTo>
                <a:lnTo>
                  <a:pt x="1244727" y="3479749"/>
                </a:lnTo>
                <a:lnTo>
                  <a:pt x="1264615" y="3479749"/>
                </a:lnTo>
                <a:lnTo>
                  <a:pt x="1264615" y="3459518"/>
                </a:lnTo>
                <a:lnTo>
                  <a:pt x="1284846" y="3459518"/>
                </a:lnTo>
                <a:lnTo>
                  <a:pt x="1284846" y="3439630"/>
                </a:lnTo>
                <a:lnTo>
                  <a:pt x="1264615" y="3439630"/>
                </a:lnTo>
                <a:lnTo>
                  <a:pt x="1264615" y="3419399"/>
                </a:lnTo>
                <a:close/>
                <a:moveTo>
                  <a:pt x="1536878" y="3699891"/>
                </a:moveTo>
                <a:lnTo>
                  <a:pt x="1521104" y="3699891"/>
                </a:lnTo>
                <a:lnTo>
                  <a:pt x="1521104" y="3716007"/>
                </a:lnTo>
                <a:lnTo>
                  <a:pt x="1504988" y="3716007"/>
                </a:lnTo>
                <a:lnTo>
                  <a:pt x="1504988" y="3731781"/>
                </a:lnTo>
                <a:lnTo>
                  <a:pt x="1521104" y="3731781"/>
                </a:lnTo>
                <a:lnTo>
                  <a:pt x="1521104" y="3747897"/>
                </a:lnTo>
                <a:lnTo>
                  <a:pt x="1536878" y="3747897"/>
                </a:lnTo>
                <a:lnTo>
                  <a:pt x="1536878" y="3731781"/>
                </a:lnTo>
                <a:lnTo>
                  <a:pt x="1552994" y="3731781"/>
                </a:lnTo>
                <a:lnTo>
                  <a:pt x="1552994" y="3716007"/>
                </a:lnTo>
                <a:lnTo>
                  <a:pt x="1536878" y="3716007"/>
                </a:lnTo>
                <a:lnTo>
                  <a:pt x="1536878" y="3699891"/>
                </a:lnTo>
                <a:close/>
                <a:moveTo>
                  <a:pt x="1466583" y="3842880"/>
                </a:moveTo>
                <a:lnTo>
                  <a:pt x="1454239" y="3842880"/>
                </a:lnTo>
                <a:lnTo>
                  <a:pt x="1454239" y="3854882"/>
                </a:lnTo>
                <a:lnTo>
                  <a:pt x="1442237" y="3854882"/>
                </a:lnTo>
                <a:lnTo>
                  <a:pt x="1442237" y="3867226"/>
                </a:lnTo>
                <a:lnTo>
                  <a:pt x="1454239" y="3867226"/>
                </a:lnTo>
                <a:lnTo>
                  <a:pt x="1454239" y="3879228"/>
                </a:lnTo>
                <a:lnTo>
                  <a:pt x="1466583" y="3879228"/>
                </a:lnTo>
                <a:lnTo>
                  <a:pt x="1466583" y="3867226"/>
                </a:lnTo>
                <a:lnTo>
                  <a:pt x="1478585" y="3867226"/>
                </a:lnTo>
                <a:lnTo>
                  <a:pt x="1478585" y="3854882"/>
                </a:lnTo>
                <a:lnTo>
                  <a:pt x="1466583" y="3854882"/>
                </a:lnTo>
                <a:lnTo>
                  <a:pt x="1466583" y="3842880"/>
                </a:lnTo>
                <a:close/>
                <a:moveTo>
                  <a:pt x="1261529" y="3703320"/>
                </a:moveTo>
                <a:lnTo>
                  <a:pt x="1247813" y="3703320"/>
                </a:lnTo>
                <a:lnTo>
                  <a:pt x="1247813" y="3717036"/>
                </a:lnTo>
                <a:lnTo>
                  <a:pt x="1234097" y="3717036"/>
                </a:lnTo>
                <a:lnTo>
                  <a:pt x="1234097" y="3730752"/>
                </a:lnTo>
                <a:lnTo>
                  <a:pt x="1247813" y="3730752"/>
                </a:lnTo>
                <a:lnTo>
                  <a:pt x="1247813" y="3744468"/>
                </a:lnTo>
                <a:lnTo>
                  <a:pt x="1261529" y="3744468"/>
                </a:lnTo>
                <a:lnTo>
                  <a:pt x="1261529" y="3730752"/>
                </a:lnTo>
                <a:lnTo>
                  <a:pt x="1275245" y="3730752"/>
                </a:lnTo>
                <a:lnTo>
                  <a:pt x="1275245" y="3717036"/>
                </a:lnTo>
                <a:lnTo>
                  <a:pt x="1261529" y="3717036"/>
                </a:lnTo>
                <a:lnTo>
                  <a:pt x="1261529" y="3703320"/>
                </a:lnTo>
                <a:close/>
                <a:moveTo>
                  <a:pt x="1469669" y="3558616"/>
                </a:moveTo>
                <a:lnTo>
                  <a:pt x="1451153" y="3558616"/>
                </a:lnTo>
                <a:lnTo>
                  <a:pt x="1451153" y="3577476"/>
                </a:lnTo>
                <a:lnTo>
                  <a:pt x="1432293" y="3577476"/>
                </a:lnTo>
                <a:lnTo>
                  <a:pt x="1432293" y="3595992"/>
                </a:lnTo>
                <a:lnTo>
                  <a:pt x="1451153" y="3595992"/>
                </a:lnTo>
                <a:lnTo>
                  <a:pt x="1451153" y="3614852"/>
                </a:lnTo>
                <a:lnTo>
                  <a:pt x="1469669" y="3614852"/>
                </a:lnTo>
                <a:lnTo>
                  <a:pt x="1469669" y="3595992"/>
                </a:lnTo>
                <a:lnTo>
                  <a:pt x="1488529" y="3595992"/>
                </a:lnTo>
                <a:lnTo>
                  <a:pt x="1488529" y="3577476"/>
                </a:lnTo>
                <a:lnTo>
                  <a:pt x="1469669" y="3577476"/>
                </a:lnTo>
                <a:lnTo>
                  <a:pt x="1469669" y="3558616"/>
                </a:lnTo>
                <a:close/>
                <a:moveTo>
                  <a:pt x="1448067" y="3349104"/>
                </a:moveTo>
                <a:lnTo>
                  <a:pt x="1472755" y="3349104"/>
                </a:lnTo>
                <a:lnTo>
                  <a:pt x="1472755" y="3324758"/>
                </a:lnTo>
                <a:lnTo>
                  <a:pt x="1497101" y="3324758"/>
                </a:lnTo>
                <a:lnTo>
                  <a:pt x="1497101" y="3300070"/>
                </a:lnTo>
                <a:lnTo>
                  <a:pt x="1472755" y="3300070"/>
                </a:lnTo>
                <a:lnTo>
                  <a:pt x="1472755" y="3275724"/>
                </a:lnTo>
                <a:lnTo>
                  <a:pt x="1448067" y="3275724"/>
                </a:lnTo>
                <a:lnTo>
                  <a:pt x="1448067" y="3300070"/>
                </a:lnTo>
                <a:lnTo>
                  <a:pt x="1423721" y="3300070"/>
                </a:lnTo>
                <a:lnTo>
                  <a:pt x="1423721" y="3324758"/>
                </a:lnTo>
                <a:lnTo>
                  <a:pt x="1448067" y="3324758"/>
                </a:lnTo>
                <a:lnTo>
                  <a:pt x="1448067" y="3349104"/>
                </a:lnTo>
                <a:close/>
                <a:moveTo>
                  <a:pt x="853135" y="3145079"/>
                </a:moveTo>
                <a:lnTo>
                  <a:pt x="833247" y="3145079"/>
                </a:lnTo>
                <a:lnTo>
                  <a:pt x="833247" y="3165310"/>
                </a:lnTo>
                <a:lnTo>
                  <a:pt x="813016" y="3165310"/>
                </a:lnTo>
                <a:lnTo>
                  <a:pt x="813016" y="3185198"/>
                </a:lnTo>
                <a:lnTo>
                  <a:pt x="833247" y="3185198"/>
                </a:lnTo>
                <a:lnTo>
                  <a:pt x="833247" y="3205429"/>
                </a:lnTo>
                <a:lnTo>
                  <a:pt x="853135" y="3205429"/>
                </a:lnTo>
                <a:lnTo>
                  <a:pt x="853135" y="3185198"/>
                </a:lnTo>
                <a:lnTo>
                  <a:pt x="873366" y="3185198"/>
                </a:lnTo>
                <a:lnTo>
                  <a:pt x="873366" y="3165310"/>
                </a:lnTo>
                <a:lnTo>
                  <a:pt x="853135" y="3165310"/>
                </a:lnTo>
                <a:lnTo>
                  <a:pt x="853135" y="3145079"/>
                </a:lnTo>
                <a:close/>
                <a:moveTo>
                  <a:pt x="233172" y="2742514"/>
                </a:moveTo>
                <a:lnTo>
                  <a:pt x="218770" y="2742514"/>
                </a:lnTo>
                <a:lnTo>
                  <a:pt x="218770" y="2756573"/>
                </a:lnTo>
                <a:lnTo>
                  <a:pt x="204711" y="2756573"/>
                </a:lnTo>
                <a:lnTo>
                  <a:pt x="204711" y="2770975"/>
                </a:lnTo>
                <a:lnTo>
                  <a:pt x="218770" y="2770975"/>
                </a:lnTo>
                <a:lnTo>
                  <a:pt x="218770" y="2785034"/>
                </a:lnTo>
                <a:lnTo>
                  <a:pt x="233172" y="2785034"/>
                </a:lnTo>
                <a:lnTo>
                  <a:pt x="233172" y="2770975"/>
                </a:lnTo>
                <a:lnTo>
                  <a:pt x="247231" y="2770975"/>
                </a:lnTo>
                <a:lnTo>
                  <a:pt x="247231" y="2756573"/>
                </a:lnTo>
                <a:lnTo>
                  <a:pt x="233172" y="2756573"/>
                </a:lnTo>
                <a:lnTo>
                  <a:pt x="233172" y="2742514"/>
                </a:lnTo>
                <a:close/>
                <a:moveTo>
                  <a:pt x="234201" y="2464422"/>
                </a:moveTo>
                <a:lnTo>
                  <a:pt x="217742" y="2464422"/>
                </a:lnTo>
                <a:lnTo>
                  <a:pt x="217742" y="2481224"/>
                </a:lnTo>
                <a:lnTo>
                  <a:pt x="200939" y="2481224"/>
                </a:lnTo>
                <a:lnTo>
                  <a:pt x="200939" y="2497684"/>
                </a:lnTo>
                <a:lnTo>
                  <a:pt x="217742" y="2497684"/>
                </a:lnTo>
                <a:lnTo>
                  <a:pt x="217742" y="2514486"/>
                </a:lnTo>
                <a:lnTo>
                  <a:pt x="234201" y="2514486"/>
                </a:lnTo>
                <a:lnTo>
                  <a:pt x="234201" y="2497684"/>
                </a:lnTo>
                <a:lnTo>
                  <a:pt x="251003" y="2497684"/>
                </a:lnTo>
                <a:lnTo>
                  <a:pt x="251003" y="2481224"/>
                </a:lnTo>
                <a:lnTo>
                  <a:pt x="234201" y="2481224"/>
                </a:lnTo>
                <a:lnTo>
                  <a:pt x="234201" y="2464422"/>
                </a:lnTo>
                <a:close/>
                <a:moveTo>
                  <a:pt x="165278" y="2328634"/>
                </a:moveTo>
                <a:lnTo>
                  <a:pt x="149504" y="2328634"/>
                </a:lnTo>
                <a:lnTo>
                  <a:pt x="149504" y="2344407"/>
                </a:lnTo>
                <a:lnTo>
                  <a:pt x="133731" y="2344407"/>
                </a:lnTo>
                <a:lnTo>
                  <a:pt x="133731" y="2360181"/>
                </a:lnTo>
                <a:lnTo>
                  <a:pt x="149504" y="2360181"/>
                </a:lnTo>
                <a:lnTo>
                  <a:pt x="149504" y="2375954"/>
                </a:lnTo>
                <a:lnTo>
                  <a:pt x="165278" y="2375954"/>
                </a:lnTo>
                <a:lnTo>
                  <a:pt x="165278" y="2360181"/>
                </a:lnTo>
                <a:lnTo>
                  <a:pt x="181051" y="2360181"/>
                </a:lnTo>
                <a:lnTo>
                  <a:pt x="181051" y="2344407"/>
                </a:lnTo>
                <a:lnTo>
                  <a:pt x="165278" y="2344407"/>
                </a:lnTo>
                <a:lnTo>
                  <a:pt x="165278" y="2328634"/>
                </a:lnTo>
                <a:close/>
                <a:moveTo>
                  <a:pt x="165964" y="2052599"/>
                </a:moveTo>
                <a:lnTo>
                  <a:pt x="148819" y="2052599"/>
                </a:lnTo>
                <a:lnTo>
                  <a:pt x="148819" y="2069402"/>
                </a:lnTo>
                <a:lnTo>
                  <a:pt x="132017" y="2069402"/>
                </a:lnTo>
                <a:lnTo>
                  <a:pt x="132017" y="2086547"/>
                </a:lnTo>
                <a:lnTo>
                  <a:pt x="148819" y="2086547"/>
                </a:lnTo>
                <a:lnTo>
                  <a:pt x="148819" y="2103349"/>
                </a:lnTo>
                <a:lnTo>
                  <a:pt x="165964" y="2103349"/>
                </a:lnTo>
                <a:lnTo>
                  <a:pt x="165964" y="2086547"/>
                </a:lnTo>
                <a:lnTo>
                  <a:pt x="182766" y="2086547"/>
                </a:lnTo>
                <a:lnTo>
                  <a:pt x="182766" y="2069402"/>
                </a:lnTo>
                <a:lnTo>
                  <a:pt x="165964" y="2069402"/>
                </a:lnTo>
                <a:lnTo>
                  <a:pt x="165964" y="2052599"/>
                </a:lnTo>
                <a:close/>
                <a:moveTo>
                  <a:pt x="165964" y="1778279"/>
                </a:moveTo>
                <a:lnTo>
                  <a:pt x="148819" y="1778279"/>
                </a:lnTo>
                <a:lnTo>
                  <a:pt x="148819" y="1795082"/>
                </a:lnTo>
                <a:lnTo>
                  <a:pt x="132017" y="1795082"/>
                </a:lnTo>
                <a:lnTo>
                  <a:pt x="132017" y="1812227"/>
                </a:lnTo>
                <a:lnTo>
                  <a:pt x="148819" y="1812227"/>
                </a:lnTo>
                <a:lnTo>
                  <a:pt x="148819" y="1829029"/>
                </a:lnTo>
                <a:lnTo>
                  <a:pt x="165964" y="1829029"/>
                </a:lnTo>
                <a:lnTo>
                  <a:pt x="165964" y="1812227"/>
                </a:lnTo>
                <a:lnTo>
                  <a:pt x="182766" y="1812227"/>
                </a:lnTo>
                <a:lnTo>
                  <a:pt x="182766" y="1795082"/>
                </a:lnTo>
                <a:lnTo>
                  <a:pt x="165964" y="1795082"/>
                </a:lnTo>
                <a:lnTo>
                  <a:pt x="165964" y="1778279"/>
                </a:lnTo>
                <a:close/>
                <a:moveTo>
                  <a:pt x="304495" y="2047799"/>
                </a:moveTo>
                <a:lnTo>
                  <a:pt x="284607" y="2047799"/>
                </a:lnTo>
                <a:lnTo>
                  <a:pt x="284607" y="2068030"/>
                </a:lnTo>
                <a:lnTo>
                  <a:pt x="264376" y="2068030"/>
                </a:lnTo>
                <a:lnTo>
                  <a:pt x="264376" y="2087918"/>
                </a:lnTo>
                <a:lnTo>
                  <a:pt x="284607" y="2087918"/>
                </a:lnTo>
                <a:lnTo>
                  <a:pt x="284607" y="2108149"/>
                </a:lnTo>
                <a:lnTo>
                  <a:pt x="304495" y="2108149"/>
                </a:lnTo>
                <a:lnTo>
                  <a:pt x="304495" y="2087918"/>
                </a:lnTo>
                <a:lnTo>
                  <a:pt x="324726" y="2087918"/>
                </a:lnTo>
                <a:lnTo>
                  <a:pt x="324726" y="2068030"/>
                </a:lnTo>
                <a:lnTo>
                  <a:pt x="304495" y="2068030"/>
                </a:lnTo>
                <a:lnTo>
                  <a:pt x="304495" y="2047799"/>
                </a:lnTo>
                <a:close/>
                <a:moveTo>
                  <a:pt x="304152" y="2323833"/>
                </a:moveTo>
                <a:lnTo>
                  <a:pt x="284950" y="2323833"/>
                </a:lnTo>
                <a:lnTo>
                  <a:pt x="284950" y="2342693"/>
                </a:lnTo>
                <a:lnTo>
                  <a:pt x="266090" y="2342693"/>
                </a:lnTo>
                <a:lnTo>
                  <a:pt x="266090" y="2361895"/>
                </a:lnTo>
                <a:lnTo>
                  <a:pt x="284950" y="2361895"/>
                </a:lnTo>
                <a:lnTo>
                  <a:pt x="284950" y="2380755"/>
                </a:lnTo>
                <a:lnTo>
                  <a:pt x="304152" y="2380755"/>
                </a:lnTo>
                <a:lnTo>
                  <a:pt x="304152" y="2361895"/>
                </a:lnTo>
                <a:lnTo>
                  <a:pt x="323012" y="2361895"/>
                </a:lnTo>
                <a:lnTo>
                  <a:pt x="323012" y="2342693"/>
                </a:lnTo>
                <a:lnTo>
                  <a:pt x="304152" y="2342693"/>
                </a:lnTo>
                <a:lnTo>
                  <a:pt x="304152" y="2323833"/>
                </a:lnTo>
                <a:close/>
                <a:moveTo>
                  <a:pt x="303124" y="2600897"/>
                </a:moveTo>
                <a:lnTo>
                  <a:pt x="285979" y="2600897"/>
                </a:lnTo>
                <a:lnTo>
                  <a:pt x="285979" y="2618042"/>
                </a:lnTo>
                <a:lnTo>
                  <a:pt x="268834" y="2618042"/>
                </a:lnTo>
                <a:lnTo>
                  <a:pt x="268834" y="2635187"/>
                </a:lnTo>
                <a:lnTo>
                  <a:pt x="285979" y="2635187"/>
                </a:lnTo>
                <a:lnTo>
                  <a:pt x="285979" y="2652332"/>
                </a:lnTo>
                <a:lnTo>
                  <a:pt x="303124" y="2652332"/>
                </a:lnTo>
                <a:lnTo>
                  <a:pt x="303124" y="2635187"/>
                </a:lnTo>
                <a:lnTo>
                  <a:pt x="320269" y="2635187"/>
                </a:lnTo>
                <a:lnTo>
                  <a:pt x="320269" y="2618042"/>
                </a:lnTo>
                <a:lnTo>
                  <a:pt x="303124" y="2618042"/>
                </a:lnTo>
                <a:lnTo>
                  <a:pt x="303124" y="2600897"/>
                </a:lnTo>
                <a:close/>
                <a:moveTo>
                  <a:pt x="235229" y="1912696"/>
                </a:moveTo>
                <a:lnTo>
                  <a:pt x="216713" y="1912696"/>
                </a:lnTo>
                <a:lnTo>
                  <a:pt x="216713" y="1931556"/>
                </a:lnTo>
                <a:lnTo>
                  <a:pt x="197853" y="1931556"/>
                </a:lnTo>
                <a:lnTo>
                  <a:pt x="197853" y="1950072"/>
                </a:lnTo>
                <a:lnTo>
                  <a:pt x="216713" y="1950072"/>
                </a:lnTo>
                <a:lnTo>
                  <a:pt x="216713" y="1968932"/>
                </a:lnTo>
                <a:lnTo>
                  <a:pt x="235229" y="1968932"/>
                </a:lnTo>
                <a:lnTo>
                  <a:pt x="235229" y="1950072"/>
                </a:lnTo>
                <a:lnTo>
                  <a:pt x="254089" y="1950072"/>
                </a:lnTo>
                <a:lnTo>
                  <a:pt x="254089" y="1931556"/>
                </a:lnTo>
                <a:lnTo>
                  <a:pt x="235229" y="1931556"/>
                </a:lnTo>
                <a:lnTo>
                  <a:pt x="235229" y="1912696"/>
                </a:lnTo>
                <a:close/>
                <a:moveTo>
                  <a:pt x="301409" y="2880017"/>
                </a:moveTo>
                <a:lnTo>
                  <a:pt x="287693" y="2880017"/>
                </a:lnTo>
                <a:lnTo>
                  <a:pt x="287693" y="2894076"/>
                </a:lnTo>
                <a:lnTo>
                  <a:pt x="273634" y="2894076"/>
                </a:lnTo>
                <a:lnTo>
                  <a:pt x="273634" y="2907792"/>
                </a:lnTo>
                <a:lnTo>
                  <a:pt x="287693" y="2907792"/>
                </a:lnTo>
                <a:lnTo>
                  <a:pt x="287693" y="2921851"/>
                </a:lnTo>
                <a:lnTo>
                  <a:pt x="301409" y="2921851"/>
                </a:lnTo>
                <a:lnTo>
                  <a:pt x="301409" y="2907792"/>
                </a:lnTo>
                <a:lnTo>
                  <a:pt x="315468" y="2907792"/>
                </a:lnTo>
                <a:lnTo>
                  <a:pt x="315468" y="2894076"/>
                </a:lnTo>
                <a:lnTo>
                  <a:pt x="301409" y="2894076"/>
                </a:lnTo>
                <a:lnTo>
                  <a:pt x="301409" y="2880017"/>
                </a:lnTo>
                <a:close/>
                <a:moveTo>
                  <a:pt x="235229" y="2187702"/>
                </a:moveTo>
                <a:lnTo>
                  <a:pt x="216713" y="2187702"/>
                </a:lnTo>
                <a:lnTo>
                  <a:pt x="216713" y="2205876"/>
                </a:lnTo>
                <a:lnTo>
                  <a:pt x="198539" y="2205876"/>
                </a:lnTo>
                <a:lnTo>
                  <a:pt x="198539" y="2224392"/>
                </a:lnTo>
                <a:lnTo>
                  <a:pt x="216713" y="2224392"/>
                </a:lnTo>
                <a:lnTo>
                  <a:pt x="216713" y="2242566"/>
                </a:lnTo>
                <a:lnTo>
                  <a:pt x="235229" y="2242566"/>
                </a:lnTo>
                <a:lnTo>
                  <a:pt x="235229" y="2224392"/>
                </a:lnTo>
                <a:lnTo>
                  <a:pt x="253403" y="2224392"/>
                </a:lnTo>
                <a:lnTo>
                  <a:pt x="253403" y="2205876"/>
                </a:lnTo>
                <a:lnTo>
                  <a:pt x="235229" y="2205876"/>
                </a:lnTo>
                <a:lnTo>
                  <a:pt x="235229" y="2187702"/>
                </a:lnTo>
                <a:close/>
                <a:moveTo>
                  <a:pt x="27089" y="2057743"/>
                </a:moveTo>
                <a:lnTo>
                  <a:pt x="13373" y="2057743"/>
                </a:lnTo>
                <a:lnTo>
                  <a:pt x="13373" y="2071116"/>
                </a:lnTo>
                <a:lnTo>
                  <a:pt x="0" y="2071116"/>
                </a:lnTo>
                <a:lnTo>
                  <a:pt x="0" y="2084832"/>
                </a:lnTo>
                <a:lnTo>
                  <a:pt x="13373" y="2084832"/>
                </a:lnTo>
                <a:lnTo>
                  <a:pt x="13373" y="2098205"/>
                </a:lnTo>
                <a:lnTo>
                  <a:pt x="27089" y="2098205"/>
                </a:lnTo>
                <a:lnTo>
                  <a:pt x="27089" y="2084832"/>
                </a:lnTo>
                <a:lnTo>
                  <a:pt x="40462" y="2084832"/>
                </a:lnTo>
                <a:lnTo>
                  <a:pt x="40462" y="2071116"/>
                </a:lnTo>
                <a:lnTo>
                  <a:pt x="27089" y="2071116"/>
                </a:lnTo>
                <a:lnTo>
                  <a:pt x="27089" y="2057743"/>
                </a:lnTo>
                <a:close/>
                <a:moveTo>
                  <a:pt x="164249" y="2605697"/>
                </a:moveTo>
                <a:lnTo>
                  <a:pt x="150533" y="2605697"/>
                </a:lnTo>
                <a:lnTo>
                  <a:pt x="150533" y="2619756"/>
                </a:lnTo>
                <a:lnTo>
                  <a:pt x="136474" y="2619756"/>
                </a:lnTo>
                <a:lnTo>
                  <a:pt x="136474" y="2633472"/>
                </a:lnTo>
                <a:lnTo>
                  <a:pt x="150533" y="2633472"/>
                </a:lnTo>
                <a:lnTo>
                  <a:pt x="150533" y="2647531"/>
                </a:lnTo>
                <a:lnTo>
                  <a:pt x="164249" y="2647531"/>
                </a:lnTo>
                <a:lnTo>
                  <a:pt x="164249" y="2633472"/>
                </a:lnTo>
                <a:lnTo>
                  <a:pt x="178308" y="2633472"/>
                </a:lnTo>
                <a:lnTo>
                  <a:pt x="178308" y="2619756"/>
                </a:lnTo>
                <a:lnTo>
                  <a:pt x="164249" y="2619756"/>
                </a:lnTo>
                <a:lnTo>
                  <a:pt x="164249" y="2605697"/>
                </a:lnTo>
                <a:close/>
                <a:moveTo>
                  <a:pt x="26403" y="2333435"/>
                </a:moveTo>
                <a:lnTo>
                  <a:pt x="14059" y="2333435"/>
                </a:lnTo>
                <a:lnTo>
                  <a:pt x="14059" y="2346122"/>
                </a:lnTo>
                <a:lnTo>
                  <a:pt x="1372" y="2346122"/>
                </a:lnTo>
                <a:lnTo>
                  <a:pt x="1372" y="2358466"/>
                </a:lnTo>
                <a:lnTo>
                  <a:pt x="14059" y="2358466"/>
                </a:lnTo>
                <a:lnTo>
                  <a:pt x="14059" y="2371154"/>
                </a:lnTo>
                <a:lnTo>
                  <a:pt x="26403" y="2371154"/>
                </a:lnTo>
                <a:lnTo>
                  <a:pt x="26403" y="2358466"/>
                </a:lnTo>
                <a:lnTo>
                  <a:pt x="39091" y="2358466"/>
                </a:lnTo>
                <a:lnTo>
                  <a:pt x="39091" y="2346122"/>
                </a:lnTo>
                <a:lnTo>
                  <a:pt x="26403" y="2346122"/>
                </a:lnTo>
                <a:lnTo>
                  <a:pt x="26403" y="2333435"/>
                </a:lnTo>
                <a:close/>
                <a:moveTo>
                  <a:pt x="81267" y="1688783"/>
                </a:moveTo>
                <a:lnTo>
                  <a:pt x="96355" y="1688783"/>
                </a:lnTo>
                <a:lnTo>
                  <a:pt x="96355" y="1674038"/>
                </a:lnTo>
                <a:lnTo>
                  <a:pt x="111100" y="1674038"/>
                </a:lnTo>
                <a:lnTo>
                  <a:pt x="111100" y="1658950"/>
                </a:lnTo>
                <a:lnTo>
                  <a:pt x="96355" y="1658950"/>
                </a:lnTo>
                <a:lnTo>
                  <a:pt x="96355" y="1644206"/>
                </a:lnTo>
                <a:lnTo>
                  <a:pt x="81267" y="1644206"/>
                </a:lnTo>
                <a:lnTo>
                  <a:pt x="81267" y="1658950"/>
                </a:lnTo>
                <a:lnTo>
                  <a:pt x="66523" y="1658950"/>
                </a:lnTo>
                <a:lnTo>
                  <a:pt x="66523" y="1674038"/>
                </a:lnTo>
                <a:lnTo>
                  <a:pt x="81267" y="1674038"/>
                </a:lnTo>
                <a:lnTo>
                  <a:pt x="81267" y="1688783"/>
                </a:lnTo>
                <a:close/>
                <a:moveTo>
                  <a:pt x="81953" y="1412405"/>
                </a:moveTo>
                <a:lnTo>
                  <a:pt x="95669" y="1412405"/>
                </a:lnTo>
                <a:lnTo>
                  <a:pt x="95669" y="1399032"/>
                </a:lnTo>
                <a:lnTo>
                  <a:pt x="109042" y="1399032"/>
                </a:lnTo>
                <a:lnTo>
                  <a:pt x="109042" y="1385316"/>
                </a:lnTo>
                <a:lnTo>
                  <a:pt x="95669" y="1385316"/>
                </a:lnTo>
                <a:lnTo>
                  <a:pt x="95669" y="1371943"/>
                </a:lnTo>
                <a:lnTo>
                  <a:pt x="81953" y="1371943"/>
                </a:lnTo>
                <a:lnTo>
                  <a:pt x="81953" y="1385316"/>
                </a:lnTo>
                <a:lnTo>
                  <a:pt x="68580" y="1385316"/>
                </a:lnTo>
                <a:lnTo>
                  <a:pt x="68580" y="1399032"/>
                </a:lnTo>
                <a:lnTo>
                  <a:pt x="81953" y="1399032"/>
                </a:lnTo>
                <a:lnTo>
                  <a:pt x="81953" y="1412405"/>
                </a:lnTo>
                <a:close/>
                <a:moveTo>
                  <a:pt x="27089" y="1783423"/>
                </a:moveTo>
                <a:lnTo>
                  <a:pt x="13373" y="1783423"/>
                </a:lnTo>
                <a:lnTo>
                  <a:pt x="13373" y="1796796"/>
                </a:lnTo>
                <a:lnTo>
                  <a:pt x="0" y="1796796"/>
                </a:lnTo>
                <a:lnTo>
                  <a:pt x="0" y="1810512"/>
                </a:lnTo>
                <a:lnTo>
                  <a:pt x="13373" y="1810512"/>
                </a:lnTo>
                <a:lnTo>
                  <a:pt x="13373" y="1823885"/>
                </a:lnTo>
                <a:lnTo>
                  <a:pt x="27089" y="1823885"/>
                </a:lnTo>
                <a:lnTo>
                  <a:pt x="27089" y="1810512"/>
                </a:lnTo>
                <a:lnTo>
                  <a:pt x="40462" y="1810512"/>
                </a:lnTo>
                <a:lnTo>
                  <a:pt x="40462" y="1796796"/>
                </a:lnTo>
                <a:lnTo>
                  <a:pt x="27089" y="1796796"/>
                </a:lnTo>
                <a:lnTo>
                  <a:pt x="27089" y="1783423"/>
                </a:lnTo>
                <a:close/>
                <a:moveTo>
                  <a:pt x="96355" y="1917840"/>
                </a:moveTo>
                <a:lnTo>
                  <a:pt x="81267" y="1917840"/>
                </a:lnTo>
                <a:lnTo>
                  <a:pt x="81267" y="1933270"/>
                </a:lnTo>
                <a:lnTo>
                  <a:pt x="65837" y="1933270"/>
                </a:lnTo>
                <a:lnTo>
                  <a:pt x="65837" y="1948358"/>
                </a:lnTo>
                <a:lnTo>
                  <a:pt x="81267" y="1948358"/>
                </a:lnTo>
                <a:lnTo>
                  <a:pt x="81267" y="1963788"/>
                </a:lnTo>
                <a:lnTo>
                  <a:pt x="96355" y="1963788"/>
                </a:lnTo>
                <a:lnTo>
                  <a:pt x="96355" y="1948358"/>
                </a:lnTo>
                <a:lnTo>
                  <a:pt x="111785" y="1948358"/>
                </a:lnTo>
                <a:lnTo>
                  <a:pt x="111785" y="1933270"/>
                </a:lnTo>
                <a:lnTo>
                  <a:pt x="96355" y="1933270"/>
                </a:lnTo>
                <a:lnTo>
                  <a:pt x="96355" y="1917840"/>
                </a:lnTo>
                <a:close/>
                <a:moveTo>
                  <a:pt x="96012" y="2193188"/>
                </a:moveTo>
                <a:lnTo>
                  <a:pt x="81610" y="2193188"/>
                </a:lnTo>
                <a:lnTo>
                  <a:pt x="81610" y="2207933"/>
                </a:lnTo>
                <a:lnTo>
                  <a:pt x="66866" y="2207933"/>
                </a:lnTo>
                <a:lnTo>
                  <a:pt x="66866" y="2222335"/>
                </a:lnTo>
                <a:lnTo>
                  <a:pt x="81610" y="2222335"/>
                </a:lnTo>
                <a:lnTo>
                  <a:pt x="81610" y="2237080"/>
                </a:lnTo>
                <a:lnTo>
                  <a:pt x="96012" y="2237080"/>
                </a:lnTo>
                <a:lnTo>
                  <a:pt x="96012" y="2222335"/>
                </a:lnTo>
                <a:lnTo>
                  <a:pt x="110757" y="2222335"/>
                </a:lnTo>
                <a:lnTo>
                  <a:pt x="110757" y="2207933"/>
                </a:lnTo>
                <a:lnTo>
                  <a:pt x="96012" y="2207933"/>
                </a:lnTo>
                <a:lnTo>
                  <a:pt x="96012" y="2193188"/>
                </a:lnTo>
                <a:close/>
                <a:moveTo>
                  <a:pt x="95326" y="2469566"/>
                </a:moveTo>
                <a:lnTo>
                  <a:pt x="82296" y="2469566"/>
                </a:lnTo>
                <a:lnTo>
                  <a:pt x="82296" y="2482939"/>
                </a:lnTo>
                <a:lnTo>
                  <a:pt x="68923" y="2482939"/>
                </a:lnTo>
                <a:lnTo>
                  <a:pt x="68923" y="2495969"/>
                </a:lnTo>
                <a:lnTo>
                  <a:pt x="82296" y="2495969"/>
                </a:lnTo>
                <a:lnTo>
                  <a:pt x="82296" y="2509342"/>
                </a:lnTo>
                <a:lnTo>
                  <a:pt x="95326" y="2509342"/>
                </a:lnTo>
                <a:lnTo>
                  <a:pt x="95326" y="2495969"/>
                </a:lnTo>
                <a:lnTo>
                  <a:pt x="108699" y="2495969"/>
                </a:lnTo>
                <a:lnTo>
                  <a:pt x="108699" y="2482939"/>
                </a:lnTo>
                <a:lnTo>
                  <a:pt x="95326" y="2482939"/>
                </a:lnTo>
                <a:lnTo>
                  <a:pt x="95326" y="2469566"/>
                </a:lnTo>
                <a:close/>
                <a:moveTo>
                  <a:pt x="440284" y="2875559"/>
                </a:moveTo>
                <a:lnTo>
                  <a:pt x="423139" y="2875559"/>
                </a:lnTo>
                <a:lnTo>
                  <a:pt x="423139" y="2892362"/>
                </a:lnTo>
                <a:lnTo>
                  <a:pt x="406336" y="2892362"/>
                </a:lnTo>
                <a:lnTo>
                  <a:pt x="406336" y="2909507"/>
                </a:lnTo>
                <a:lnTo>
                  <a:pt x="423139" y="2909507"/>
                </a:lnTo>
                <a:lnTo>
                  <a:pt x="423139" y="2926309"/>
                </a:lnTo>
                <a:lnTo>
                  <a:pt x="440284" y="2926309"/>
                </a:lnTo>
                <a:lnTo>
                  <a:pt x="440284" y="2909507"/>
                </a:lnTo>
                <a:lnTo>
                  <a:pt x="457086" y="2909507"/>
                </a:lnTo>
                <a:lnTo>
                  <a:pt x="457086" y="2892362"/>
                </a:lnTo>
                <a:lnTo>
                  <a:pt x="440284" y="2892362"/>
                </a:lnTo>
                <a:lnTo>
                  <a:pt x="440284" y="2875559"/>
                </a:lnTo>
                <a:close/>
                <a:moveTo>
                  <a:pt x="510235" y="2733599"/>
                </a:moveTo>
                <a:lnTo>
                  <a:pt x="490347" y="2733599"/>
                </a:lnTo>
                <a:lnTo>
                  <a:pt x="490347" y="2753830"/>
                </a:lnTo>
                <a:lnTo>
                  <a:pt x="470116" y="2753830"/>
                </a:lnTo>
                <a:lnTo>
                  <a:pt x="470116" y="2773718"/>
                </a:lnTo>
                <a:lnTo>
                  <a:pt x="490347" y="2773718"/>
                </a:lnTo>
                <a:lnTo>
                  <a:pt x="490347" y="2793949"/>
                </a:lnTo>
                <a:lnTo>
                  <a:pt x="510235" y="2793949"/>
                </a:lnTo>
                <a:lnTo>
                  <a:pt x="510235" y="2773718"/>
                </a:lnTo>
                <a:lnTo>
                  <a:pt x="530466" y="2773718"/>
                </a:lnTo>
                <a:lnTo>
                  <a:pt x="530466" y="2753830"/>
                </a:lnTo>
                <a:lnTo>
                  <a:pt x="510235" y="2753830"/>
                </a:lnTo>
                <a:lnTo>
                  <a:pt x="510235" y="2733599"/>
                </a:lnTo>
                <a:close/>
                <a:moveTo>
                  <a:pt x="508521" y="3013748"/>
                </a:moveTo>
                <a:lnTo>
                  <a:pt x="492061" y="3013748"/>
                </a:lnTo>
                <a:lnTo>
                  <a:pt x="492061" y="3029864"/>
                </a:lnTo>
                <a:lnTo>
                  <a:pt x="475945" y="3029864"/>
                </a:lnTo>
                <a:lnTo>
                  <a:pt x="475945" y="3046324"/>
                </a:lnTo>
                <a:lnTo>
                  <a:pt x="492061" y="3046324"/>
                </a:lnTo>
                <a:lnTo>
                  <a:pt x="492061" y="3062440"/>
                </a:lnTo>
                <a:lnTo>
                  <a:pt x="508521" y="3062440"/>
                </a:lnTo>
                <a:lnTo>
                  <a:pt x="508521" y="3046324"/>
                </a:lnTo>
                <a:lnTo>
                  <a:pt x="524637" y="3046324"/>
                </a:lnTo>
                <a:lnTo>
                  <a:pt x="524637" y="3029864"/>
                </a:lnTo>
                <a:lnTo>
                  <a:pt x="508521" y="3029864"/>
                </a:lnTo>
                <a:lnTo>
                  <a:pt x="508521" y="3013748"/>
                </a:lnTo>
                <a:close/>
                <a:moveTo>
                  <a:pt x="511607" y="2455507"/>
                </a:moveTo>
                <a:lnTo>
                  <a:pt x="488975" y="2455507"/>
                </a:lnTo>
                <a:lnTo>
                  <a:pt x="488975" y="2478138"/>
                </a:lnTo>
                <a:lnTo>
                  <a:pt x="466344" y="2478138"/>
                </a:lnTo>
                <a:lnTo>
                  <a:pt x="466344" y="2500770"/>
                </a:lnTo>
                <a:lnTo>
                  <a:pt x="488975" y="2500770"/>
                </a:lnTo>
                <a:lnTo>
                  <a:pt x="488975" y="2523401"/>
                </a:lnTo>
                <a:lnTo>
                  <a:pt x="511607" y="2523401"/>
                </a:lnTo>
                <a:lnTo>
                  <a:pt x="511607" y="2500770"/>
                </a:lnTo>
                <a:lnTo>
                  <a:pt x="534238" y="2500770"/>
                </a:lnTo>
                <a:lnTo>
                  <a:pt x="534238" y="2478138"/>
                </a:lnTo>
                <a:lnTo>
                  <a:pt x="511607" y="2478138"/>
                </a:lnTo>
                <a:lnTo>
                  <a:pt x="511607" y="2455507"/>
                </a:lnTo>
                <a:close/>
                <a:moveTo>
                  <a:pt x="506120" y="3294583"/>
                </a:moveTo>
                <a:lnTo>
                  <a:pt x="494462" y="3294583"/>
                </a:lnTo>
                <a:lnTo>
                  <a:pt x="494462" y="3306585"/>
                </a:lnTo>
                <a:lnTo>
                  <a:pt x="482460" y="3306585"/>
                </a:lnTo>
                <a:lnTo>
                  <a:pt x="482460" y="3318243"/>
                </a:lnTo>
                <a:lnTo>
                  <a:pt x="494462" y="3318243"/>
                </a:lnTo>
                <a:lnTo>
                  <a:pt x="494462" y="3330245"/>
                </a:lnTo>
                <a:lnTo>
                  <a:pt x="506120" y="3330245"/>
                </a:lnTo>
                <a:lnTo>
                  <a:pt x="506120" y="3318243"/>
                </a:lnTo>
                <a:lnTo>
                  <a:pt x="518122" y="3318243"/>
                </a:lnTo>
                <a:lnTo>
                  <a:pt x="518122" y="3306585"/>
                </a:lnTo>
                <a:lnTo>
                  <a:pt x="506120" y="3306585"/>
                </a:lnTo>
                <a:lnTo>
                  <a:pt x="506120" y="3294583"/>
                </a:lnTo>
                <a:close/>
                <a:moveTo>
                  <a:pt x="442684" y="2319376"/>
                </a:moveTo>
                <a:lnTo>
                  <a:pt x="420738" y="2319376"/>
                </a:lnTo>
                <a:lnTo>
                  <a:pt x="420738" y="2341321"/>
                </a:lnTo>
                <a:lnTo>
                  <a:pt x="398793" y="2341321"/>
                </a:lnTo>
                <a:lnTo>
                  <a:pt x="398793" y="2363267"/>
                </a:lnTo>
                <a:lnTo>
                  <a:pt x="420738" y="2363267"/>
                </a:lnTo>
                <a:lnTo>
                  <a:pt x="420738" y="2385212"/>
                </a:lnTo>
                <a:lnTo>
                  <a:pt x="442684" y="2385212"/>
                </a:lnTo>
                <a:lnTo>
                  <a:pt x="442684" y="2363267"/>
                </a:lnTo>
                <a:lnTo>
                  <a:pt x="464629" y="2363267"/>
                </a:lnTo>
                <a:lnTo>
                  <a:pt x="464629" y="2341321"/>
                </a:lnTo>
                <a:lnTo>
                  <a:pt x="442684" y="2341321"/>
                </a:lnTo>
                <a:lnTo>
                  <a:pt x="442684" y="2319376"/>
                </a:lnTo>
                <a:close/>
                <a:moveTo>
                  <a:pt x="580187" y="2592324"/>
                </a:moveTo>
                <a:lnTo>
                  <a:pt x="557555" y="2592324"/>
                </a:lnTo>
                <a:lnTo>
                  <a:pt x="557555" y="2615298"/>
                </a:lnTo>
                <a:lnTo>
                  <a:pt x="534581" y="2615298"/>
                </a:lnTo>
                <a:lnTo>
                  <a:pt x="534581" y="2637930"/>
                </a:lnTo>
                <a:lnTo>
                  <a:pt x="557555" y="2637930"/>
                </a:lnTo>
                <a:lnTo>
                  <a:pt x="557555" y="2660904"/>
                </a:lnTo>
                <a:lnTo>
                  <a:pt x="580187" y="2660904"/>
                </a:lnTo>
                <a:lnTo>
                  <a:pt x="580187" y="2637930"/>
                </a:lnTo>
                <a:lnTo>
                  <a:pt x="603161" y="2637930"/>
                </a:lnTo>
                <a:lnTo>
                  <a:pt x="603161" y="2615298"/>
                </a:lnTo>
                <a:lnTo>
                  <a:pt x="580187" y="2615298"/>
                </a:lnTo>
                <a:lnTo>
                  <a:pt x="580187" y="2592324"/>
                </a:lnTo>
                <a:close/>
                <a:moveTo>
                  <a:pt x="644652" y="3290811"/>
                </a:moveTo>
                <a:lnTo>
                  <a:pt x="630250" y="3290811"/>
                </a:lnTo>
                <a:lnTo>
                  <a:pt x="630250" y="3305213"/>
                </a:lnTo>
                <a:lnTo>
                  <a:pt x="615848" y="3305213"/>
                </a:lnTo>
                <a:lnTo>
                  <a:pt x="615848" y="3319615"/>
                </a:lnTo>
                <a:lnTo>
                  <a:pt x="630250" y="3319615"/>
                </a:lnTo>
                <a:lnTo>
                  <a:pt x="630250" y="3334017"/>
                </a:lnTo>
                <a:lnTo>
                  <a:pt x="644652" y="3334017"/>
                </a:lnTo>
                <a:lnTo>
                  <a:pt x="644652" y="3319615"/>
                </a:lnTo>
                <a:lnTo>
                  <a:pt x="659054" y="3319615"/>
                </a:lnTo>
                <a:lnTo>
                  <a:pt x="659054" y="3305213"/>
                </a:lnTo>
                <a:lnTo>
                  <a:pt x="644652" y="3305213"/>
                </a:lnTo>
                <a:lnTo>
                  <a:pt x="644652" y="3290811"/>
                </a:lnTo>
                <a:close/>
                <a:moveTo>
                  <a:pt x="576758" y="3151937"/>
                </a:moveTo>
                <a:lnTo>
                  <a:pt x="560984" y="3151937"/>
                </a:lnTo>
                <a:lnTo>
                  <a:pt x="560984" y="3167367"/>
                </a:lnTo>
                <a:lnTo>
                  <a:pt x="545554" y="3167367"/>
                </a:lnTo>
                <a:lnTo>
                  <a:pt x="545554" y="3183141"/>
                </a:lnTo>
                <a:lnTo>
                  <a:pt x="560984" y="3183141"/>
                </a:lnTo>
                <a:lnTo>
                  <a:pt x="560984" y="3198571"/>
                </a:lnTo>
                <a:lnTo>
                  <a:pt x="576758" y="3198571"/>
                </a:lnTo>
                <a:lnTo>
                  <a:pt x="576758" y="3183141"/>
                </a:lnTo>
                <a:lnTo>
                  <a:pt x="592188" y="3183141"/>
                </a:lnTo>
                <a:lnTo>
                  <a:pt x="592188" y="3167367"/>
                </a:lnTo>
                <a:lnTo>
                  <a:pt x="576758" y="3167367"/>
                </a:lnTo>
                <a:lnTo>
                  <a:pt x="576758" y="3151937"/>
                </a:lnTo>
                <a:close/>
                <a:moveTo>
                  <a:pt x="578815" y="2871445"/>
                </a:moveTo>
                <a:lnTo>
                  <a:pt x="558927" y="2871445"/>
                </a:lnTo>
                <a:lnTo>
                  <a:pt x="558927" y="2890990"/>
                </a:lnTo>
                <a:lnTo>
                  <a:pt x="539382" y="2890990"/>
                </a:lnTo>
                <a:lnTo>
                  <a:pt x="539382" y="2910878"/>
                </a:lnTo>
                <a:lnTo>
                  <a:pt x="558927" y="2910878"/>
                </a:lnTo>
                <a:lnTo>
                  <a:pt x="558927" y="2930423"/>
                </a:lnTo>
                <a:lnTo>
                  <a:pt x="578815" y="2930423"/>
                </a:lnTo>
                <a:lnTo>
                  <a:pt x="578815" y="2910878"/>
                </a:lnTo>
                <a:lnTo>
                  <a:pt x="598360" y="2910878"/>
                </a:lnTo>
                <a:lnTo>
                  <a:pt x="598360" y="2890990"/>
                </a:lnTo>
                <a:lnTo>
                  <a:pt x="578815" y="2890990"/>
                </a:lnTo>
                <a:lnTo>
                  <a:pt x="578815" y="2871445"/>
                </a:lnTo>
                <a:close/>
                <a:moveTo>
                  <a:pt x="373761" y="2183244"/>
                </a:moveTo>
                <a:lnTo>
                  <a:pt x="352501" y="2183244"/>
                </a:lnTo>
                <a:lnTo>
                  <a:pt x="352501" y="2204504"/>
                </a:lnTo>
                <a:lnTo>
                  <a:pt x="331241" y="2204504"/>
                </a:lnTo>
                <a:lnTo>
                  <a:pt x="331241" y="2225764"/>
                </a:lnTo>
                <a:lnTo>
                  <a:pt x="352501" y="2225764"/>
                </a:lnTo>
                <a:lnTo>
                  <a:pt x="352501" y="2247024"/>
                </a:lnTo>
                <a:lnTo>
                  <a:pt x="373761" y="2247024"/>
                </a:lnTo>
                <a:lnTo>
                  <a:pt x="373761" y="2225764"/>
                </a:lnTo>
                <a:lnTo>
                  <a:pt x="395021" y="2225764"/>
                </a:lnTo>
                <a:lnTo>
                  <a:pt x="395021" y="2204504"/>
                </a:lnTo>
                <a:lnTo>
                  <a:pt x="373761" y="2204504"/>
                </a:lnTo>
                <a:lnTo>
                  <a:pt x="373761" y="2183244"/>
                </a:lnTo>
                <a:close/>
                <a:moveTo>
                  <a:pt x="371704" y="2738057"/>
                </a:moveTo>
                <a:lnTo>
                  <a:pt x="354559" y="2738057"/>
                </a:lnTo>
                <a:lnTo>
                  <a:pt x="354559" y="2755202"/>
                </a:lnTo>
                <a:lnTo>
                  <a:pt x="337414" y="2755202"/>
                </a:lnTo>
                <a:lnTo>
                  <a:pt x="337414" y="2772347"/>
                </a:lnTo>
                <a:lnTo>
                  <a:pt x="354559" y="2772347"/>
                </a:lnTo>
                <a:lnTo>
                  <a:pt x="354559" y="2789492"/>
                </a:lnTo>
                <a:lnTo>
                  <a:pt x="371704" y="2789492"/>
                </a:lnTo>
                <a:lnTo>
                  <a:pt x="371704" y="2772347"/>
                </a:lnTo>
                <a:lnTo>
                  <a:pt x="388849" y="2772347"/>
                </a:lnTo>
                <a:lnTo>
                  <a:pt x="388849" y="2755202"/>
                </a:lnTo>
                <a:lnTo>
                  <a:pt x="371704" y="2755202"/>
                </a:lnTo>
                <a:lnTo>
                  <a:pt x="371704" y="2738057"/>
                </a:lnTo>
                <a:close/>
                <a:moveTo>
                  <a:pt x="373075" y="2459965"/>
                </a:moveTo>
                <a:lnTo>
                  <a:pt x="353187" y="2459965"/>
                </a:lnTo>
                <a:lnTo>
                  <a:pt x="353187" y="2479510"/>
                </a:lnTo>
                <a:lnTo>
                  <a:pt x="333642" y="2479510"/>
                </a:lnTo>
                <a:lnTo>
                  <a:pt x="333642" y="2499398"/>
                </a:lnTo>
                <a:lnTo>
                  <a:pt x="353187" y="2499398"/>
                </a:lnTo>
                <a:lnTo>
                  <a:pt x="353187" y="2518943"/>
                </a:lnTo>
                <a:lnTo>
                  <a:pt x="373075" y="2518943"/>
                </a:lnTo>
                <a:lnTo>
                  <a:pt x="373075" y="2499398"/>
                </a:lnTo>
                <a:lnTo>
                  <a:pt x="392620" y="2499398"/>
                </a:lnTo>
                <a:lnTo>
                  <a:pt x="392620" y="2479510"/>
                </a:lnTo>
                <a:lnTo>
                  <a:pt x="373075" y="2479510"/>
                </a:lnTo>
                <a:lnTo>
                  <a:pt x="373075" y="2459965"/>
                </a:lnTo>
                <a:close/>
                <a:moveTo>
                  <a:pt x="304495" y="1773479"/>
                </a:moveTo>
                <a:lnTo>
                  <a:pt x="284607" y="1773479"/>
                </a:lnTo>
                <a:lnTo>
                  <a:pt x="284607" y="1793710"/>
                </a:lnTo>
                <a:lnTo>
                  <a:pt x="264376" y="1793710"/>
                </a:lnTo>
                <a:lnTo>
                  <a:pt x="264376" y="1813598"/>
                </a:lnTo>
                <a:lnTo>
                  <a:pt x="284607" y="1813598"/>
                </a:lnTo>
                <a:lnTo>
                  <a:pt x="284607" y="1833829"/>
                </a:lnTo>
                <a:lnTo>
                  <a:pt x="304495" y="1833829"/>
                </a:lnTo>
                <a:lnTo>
                  <a:pt x="304495" y="1813598"/>
                </a:lnTo>
                <a:lnTo>
                  <a:pt x="324726" y="1813598"/>
                </a:lnTo>
                <a:lnTo>
                  <a:pt x="324726" y="1793710"/>
                </a:lnTo>
                <a:lnTo>
                  <a:pt x="304495" y="1793710"/>
                </a:lnTo>
                <a:lnTo>
                  <a:pt x="304495" y="1773479"/>
                </a:lnTo>
                <a:close/>
                <a:moveTo>
                  <a:pt x="369989" y="3017520"/>
                </a:moveTo>
                <a:lnTo>
                  <a:pt x="356273" y="3017520"/>
                </a:lnTo>
                <a:lnTo>
                  <a:pt x="356273" y="3031236"/>
                </a:lnTo>
                <a:lnTo>
                  <a:pt x="342557" y="3031236"/>
                </a:lnTo>
                <a:lnTo>
                  <a:pt x="342557" y="3044952"/>
                </a:lnTo>
                <a:lnTo>
                  <a:pt x="356273" y="3044952"/>
                </a:lnTo>
                <a:lnTo>
                  <a:pt x="356273" y="3058668"/>
                </a:lnTo>
                <a:lnTo>
                  <a:pt x="369989" y="3058668"/>
                </a:lnTo>
                <a:lnTo>
                  <a:pt x="369989" y="3044952"/>
                </a:lnTo>
                <a:lnTo>
                  <a:pt x="383705" y="3044952"/>
                </a:lnTo>
                <a:lnTo>
                  <a:pt x="383705" y="3031236"/>
                </a:lnTo>
                <a:lnTo>
                  <a:pt x="369989" y="3031236"/>
                </a:lnTo>
                <a:lnTo>
                  <a:pt x="369989" y="3017520"/>
                </a:lnTo>
                <a:close/>
                <a:moveTo>
                  <a:pt x="441655" y="2596439"/>
                </a:moveTo>
                <a:lnTo>
                  <a:pt x="421767" y="2596439"/>
                </a:lnTo>
                <a:lnTo>
                  <a:pt x="421767" y="2616670"/>
                </a:lnTo>
                <a:lnTo>
                  <a:pt x="401536" y="2616670"/>
                </a:lnTo>
                <a:lnTo>
                  <a:pt x="401536" y="2636558"/>
                </a:lnTo>
                <a:lnTo>
                  <a:pt x="421767" y="2636558"/>
                </a:lnTo>
                <a:lnTo>
                  <a:pt x="421767" y="2656789"/>
                </a:lnTo>
                <a:lnTo>
                  <a:pt x="441655" y="2656789"/>
                </a:lnTo>
                <a:lnTo>
                  <a:pt x="441655" y="2636558"/>
                </a:lnTo>
                <a:lnTo>
                  <a:pt x="461886" y="2636558"/>
                </a:lnTo>
                <a:lnTo>
                  <a:pt x="461886" y="2616670"/>
                </a:lnTo>
                <a:lnTo>
                  <a:pt x="441655" y="2616670"/>
                </a:lnTo>
                <a:lnTo>
                  <a:pt x="441655" y="2596439"/>
                </a:lnTo>
                <a:close/>
                <a:moveTo>
                  <a:pt x="438226" y="3156052"/>
                </a:moveTo>
                <a:lnTo>
                  <a:pt x="425196" y="3156052"/>
                </a:lnTo>
                <a:lnTo>
                  <a:pt x="425196" y="3168739"/>
                </a:lnTo>
                <a:lnTo>
                  <a:pt x="412509" y="3168739"/>
                </a:lnTo>
                <a:lnTo>
                  <a:pt x="412509" y="3181769"/>
                </a:lnTo>
                <a:lnTo>
                  <a:pt x="425196" y="3181769"/>
                </a:lnTo>
                <a:lnTo>
                  <a:pt x="425196" y="3194456"/>
                </a:lnTo>
                <a:lnTo>
                  <a:pt x="438226" y="3194456"/>
                </a:lnTo>
                <a:lnTo>
                  <a:pt x="438226" y="3181769"/>
                </a:lnTo>
                <a:lnTo>
                  <a:pt x="450913" y="3181769"/>
                </a:lnTo>
                <a:lnTo>
                  <a:pt x="450913" y="3168739"/>
                </a:lnTo>
                <a:lnTo>
                  <a:pt x="438226" y="3168739"/>
                </a:lnTo>
                <a:lnTo>
                  <a:pt x="438226" y="3156052"/>
                </a:lnTo>
                <a:close/>
                <a:moveTo>
                  <a:pt x="647052" y="3009633"/>
                </a:moveTo>
                <a:lnTo>
                  <a:pt x="627850" y="3009633"/>
                </a:lnTo>
                <a:lnTo>
                  <a:pt x="627850" y="3028493"/>
                </a:lnTo>
                <a:lnTo>
                  <a:pt x="608990" y="3028493"/>
                </a:lnTo>
                <a:lnTo>
                  <a:pt x="608990" y="3047695"/>
                </a:lnTo>
                <a:lnTo>
                  <a:pt x="627850" y="3047695"/>
                </a:lnTo>
                <a:lnTo>
                  <a:pt x="627850" y="3066555"/>
                </a:lnTo>
                <a:lnTo>
                  <a:pt x="647052" y="3066555"/>
                </a:lnTo>
                <a:lnTo>
                  <a:pt x="647052" y="3047695"/>
                </a:lnTo>
                <a:lnTo>
                  <a:pt x="665912" y="3047695"/>
                </a:lnTo>
                <a:lnTo>
                  <a:pt x="665912" y="3028493"/>
                </a:lnTo>
                <a:lnTo>
                  <a:pt x="647052" y="3028493"/>
                </a:lnTo>
                <a:lnTo>
                  <a:pt x="647052" y="3009633"/>
                </a:lnTo>
                <a:close/>
                <a:moveTo>
                  <a:pt x="420052" y="2112607"/>
                </a:moveTo>
                <a:lnTo>
                  <a:pt x="443370" y="2112607"/>
                </a:lnTo>
                <a:lnTo>
                  <a:pt x="443370" y="2089633"/>
                </a:lnTo>
                <a:lnTo>
                  <a:pt x="466344" y="2089633"/>
                </a:lnTo>
                <a:lnTo>
                  <a:pt x="466344" y="2066315"/>
                </a:lnTo>
                <a:lnTo>
                  <a:pt x="443370" y="2066315"/>
                </a:lnTo>
                <a:lnTo>
                  <a:pt x="443370" y="2043341"/>
                </a:lnTo>
                <a:lnTo>
                  <a:pt x="420052" y="2043341"/>
                </a:lnTo>
                <a:lnTo>
                  <a:pt x="420052" y="2066315"/>
                </a:lnTo>
                <a:lnTo>
                  <a:pt x="397078" y="2066315"/>
                </a:lnTo>
                <a:lnTo>
                  <a:pt x="397078" y="2089633"/>
                </a:lnTo>
                <a:lnTo>
                  <a:pt x="420052" y="2089633"/>
                </a:lnTo>
                <a:lnTo>
                  <a:pt x="420052" y="2112607"/>
                </a:lnTo>
                <a:close/>
                <a:moveTo>
                  <a:pt x="374104" y="1907896"/>
                </a:moveTo>
                <a:lnTo>
                  <a:pt x="352158" y="1907896"/>
                </a:lnTo>
                <a:lnTo>
                  <a:pt x="352158" y="1929841"/>
                </a:lnTo>
                <a:lnTo>
                  <a:pt x="330213" y="1929841"/>
                </a:lnTo>
                <a:lnTo>
                  <a:pt x="330213" y="1951787"/>
                </a:lnTo>
                <a:lnTo>
                  <a:pt x="352158" y="1951787"/>
                </a:lnTo>
                <a:lnTo>
                  <a:pt x="352158" y="1973732"/>
                </a:lnTo>
                <a:lnTo>
                  <a:pt x="374104" y="1973732"/>
                </a:lnTo>
                <a:lnTo>
                  <a:pt x="374104" y="1951787"/>
                </a:lnTo>
                <a:lnTo>
                  <a:pt x="396049" y="1951787"/>
                </a:lnTo>
                <a:lnTo>
                  <a:pt x="396049" y="1929841"/>
                </a:lnTo>
                <a:lnTo>
                  <a:pt x="374104" y="1929841"/>
                </a:lnTo>
                <a:lnTo>
                  <a:pt x="374104" y="1907896"/>
                </a:lnTo>
                <a:close/>
                <a:moveTo>
                  <a:pt x="14059" y="1547851"/>
                </a:moveTo>
                <a:lnTo>
                  <a:pt x="26403" y="1547851"/>
                </a:lnTo>
                <a:lnTo>
                  <a:pt x="26403" y="1535506"/>
                </a:lnTo>
                <a:lnTo>
                  <a:pt x="38748" y="1535506"/>
                </a:lnTo>
                <a:lnTo>
                  <a:pt x="38748" y="1523162"/>
                </a:lnTo>
                <a:lnTo>
                  <a:pt x="26403" y="1523162"/>
                </a:lnTo>
                <a:lnTo>
                  <a:pt x="26403" y="1510817"/>
                </a:lnTo>
                <a:lnTo>
                  <a:pt x="14059" y="1510817"/>
                </a:lnTo>
                <a:lnTo>
                  <a:pt x="14059" y="1523162"/>
                </a:lnTo>
                <a:lnTo>
                  <a:pt x="1715" y="1523162"/>
                </a:lnTo>
                <a:lnTo>
                  <a:pt x="1715" y="1535506"/>
                </a:lnTo>
                <a:lnTo>
                  <a:pt x="14059" y="1535506"/>
                </a:lnTo>
                <a:lnTo>
                  <a:pt x="14059" y="1547851"/>
                </a:lnTo>
                <a:close/>
                <a:moveTo>
                  <a:pt x="1949044" y="3698177"/>
                </a:moveTo>
                <a:lnTo>
                  <a:pt x="1931899" y="3698177"/>
                </a:lnTo>
                <a:lnTo>
                  <a:pt x="1931899" y="3715322"/>
                </a:lnTo>
                <a:lnTo>
                  <a:pt x="1914754" y="3715322"/>
                </a:lnTo>
                <a:lnTo>
                  <a:pt x="1914754" y="3732467"/>
                </a:lnTo>
                <a:lnTo>
                  <a:pt x="1931899" y="3732467"/>
                </a:lnTo>
                <a:lnTo>
                  <a:pt x="1931899" y="3749612"/>
                </a:lnTo>
                <a:lnTo>
                  <a:pt x="1949044" y="3749612"/>
                </a:lnTo>
                <a:lnTo>
                  <a:pt x="1949044" y="3732467"/>
                </a:lnTo>
                <a:lnTo>
                  <a:pt x="1966189" y="3732467"/>
                </a:lnTo>
                <a:lnTo>
                  <a:pt x="1966189" y="3715322"/>
                </a:lnTo>
                <a:lnTo>
                  <a:pt x="1949044" y="3715322"/>
                </a:lnTo>
                <a:lnTo>
                  <a:pt x="1949044" y="3698177"/>
                </a:lnTo>
                <a:close/>
                <a:moveTo>
                  <a:pt x="3460890" y="1769021"/>
                </a:moveTo>
                <a:lnTo>
                  <a:pt x="3437573" y="1769021"/>
                </a:lnTo>
                <a:lnTo>
                  <a:pt x="3437573" y="1791995"/>
                </a:lnTo>
                <a:lnTo>
                  <a:pt x="3414598" y="1791995"/>
                </a:lnTo>
                <a:lnTo>
                  <a:pt x="3414598" y="1815313"/>
                </a:lnTo>
                <a:lnTo>
                  <a:pt x="3437573" y="1815313"/>
                </a:lnTo>
                <a:lnTo>
                  <a:pt x="3437573" y="1838287"/>
                </a:lnTo>
                <a:lnTo>
                  <a:pt x="3460890" y="1838287"/>
                </a:lnTo>
                <a:lnTo>
                  <a:pt x="3460890" y="1815313"/>
                </a:lnTo>
                <a:lnTo>
                  <a:pt x="3483864" y="1815313"/>
                </a:lnTo>
                <a:lnTo>
                  <a:pt x="3483864" y="1791995"/>
                </a:lnTo>
                <a:lnTo>
                  <a:pt x="3460890" y="1791995"/>
                </a:lnTo>
                <a:lnTo>
                  <a:pt x="3460890" y="1769021"/>
                </a:lnTo>
                <a:close/>
                <a:moveTo>
                  <a:pt x="3455746" y="3156052"/>
                </a:moveTo>
                <a:lnTo>
                  <a:pt x="3442716" y="3156052"/>
                </a:lnTo>
                <a:lnTo>
                  <a:pt x="3442716" y="3168739"/>
                </a:lnTo>
                <a:lnTo>
                  <a:pt x="3430029" y="3168739"/>
                </a:lnTo>
                <a:lnTo>
                  <a:pt x="3430029" y="3181769"/>
                </a:lnTo>
                <a:lnTo>
                  <a:pt x="3442716" y="3181769"/>
                </a:lnTo>
                <a:lnTo>
                  <a:pt x="3442716" y="3194456"/>
                </a:lnTo>
                <a:lnTo>
                  <a:pt x="3455746" y="3194456"/>
                </a:lnTo>
                <a:lnTo>
                  <a:pt x="3455746" y="3181769"/>
                </a:lnTo>
                <a:lnTo>
                  <a:pt x="3468434" y="3181769"/>
                </a:lnTo>
                <a:lnTo>
                  <a:pt x="3468434" y="3168739"/>
                </a:lnTo>
                <a:lnTo>
                  <a:pt x="3455746" y="3168739"/>
                </a:lnTo>
                <a:lnTo>
                  <a:pt x="3455746" y="3156052"/>
                </a:lnTo>
                <a:close/>
                <a:moveTo>
                  <a:pt x="3459175" y="2596439"/>
                </a:moveTo>
                <a:lnTo>
                  <a:pt x="3439287" y="2596439"/>
                </a:lnTo>
                <a:lnTo>
                  <a:pt x="3439287" y="2616670"/>
                </a:lnTo>
                <a:lnTo>
                  <a:pt x="3419056" y="2616670"/>
                </a:lnTo>
                <a:lnTo>
                  <a:pt x="3419056" y="2636558"/>
                </a:lnTo>
                <a:lnTo>
                  <a:pt x="3439287" y="2636558"/>
                </a:lnTo>
                <a:lnTo>
                  <a:pt x="3439287" y="2656789"/>
                </a:lnTo>
                <a:lnTo>
                  <a:pt x="3459175" y="2656789"/>
                </a:lnTo>
                <a:lnTo>
                  <a:pt x="3459175" y="2636558"/>
                </a:lnTo>
                <a:lnTo>
                  <a:pt x="3479407" y="2636558"/>
                </a:lnTo>
                <a:lnTo>
                  <a:pt x="3479407" y="2616670"/>
                </a:lnTo>
                <a:lnTo>
                  <a:pt x="3459175" y="2616670"/>
                </a:lnTo>
                <a:lnTo>
                  <a:pt x="3459175" y="2596439"/>
                </a:lnTo>
                <a:close/>
                <a:moveTo>
                  <a:pt x="3457804" y="2875559"/>
                </a:moveTo>
                <a:lnTo>
                  <a:pt x="3440659" y="2875559"/>
                </a:lnTo>
                <a:lnTo>
                  <a:pt x="3440659" y="2892362"/>
                </a:lnTo>
                <a:lnTo>
                  <a:pt x="3423857" y="2892362"/>
                </a:lnTo>
                <a:lnTo>
                  <a:pt x="3423857" y="2909507"/>
                </a:lnTo>
                <a:lnTo>
                  <a:pt x="3440659" y="2909507"/>
                </a:lnTo>
                <a:lnTo>
                  <a:pt x="3440659" y="2926309"/>
                </a:lnTo>
                <a:lnTo>
                  <a:pt x="3457804" y="2926309"/>
                </a:lnTo>
                <a:lnTo>
                  <a:pt x="3457804" y="2909507"/>
                </a:lnTo>
                <a:lnTo>
                  <a:pt x="3474606" y="2909507"/>
                </a:lnTo>
                <a:lnTo>
                  <a:pt x="3474606" y="2892362"/>
                </a:lnTo>
                <a:lnTo>
                  <a:pt x="3457804" y="2892362"/>
                </a:lnTo>
                <a:lnTo>
                  <a:pt x="3457804" y="2875559"/>
                </a:lnTo>
                <a:close/>
                <a:moveTo>
                  <a:pt x="3460204" y="2319033"/>
                </a:moveTo>
                <a:lnTo>
                  <a:pt x="3438259" y="2319033"/>
                </a:lnTo>
                <a:lnTo>
                  <a:pt x="3438259" y="2341321"/>
                </a:lnTo>
                <a:lnTo>
                  <a:pt x="3415970" y="2341321"/>
                </a:lnTo>
                <a:lnTo>
                  <a:pt x="3415970" y="2363267"/>
                </a:lnTo>
                <a:lnTo>
                  <a:pt x="3438259" y="2363267"/>
                </a:lnTo>
                <a:lnTo>
                  <a:pt x="3438259" y="2385555"/>
                </a:lnTo>
                <a:lnTo>
                  <a:pt x="3460204" y="2385555"/>
                </a:lnTo>
                <a:lnTo>
                  <a:pt x="3460204" y="2363267"/>
                </a:lnTo>
                <a:lnTo>
                  <a:pt x="3482492" y="2363267"/>
                </a:lnTo>
                <a:lnTo>
                  <a:pt x="3482492" y="2341321"/>
                </a:lnTo>
                <a:lnTo>
                  <a:pt x="3460204" y="2341321"/>
                </a:lnTo>
                <a:lnTo>
                  <a:pt x="3460204" y="2319033"/>
                </a:lnTo>
                <a:close/>
                <a:moveTo>
                  <a:pt x="3528441" y="2183244"/>
                </a:moveTo>
                <a:lnTo>
                  <a:pt x="3507181" y="2183244"/>
                </a:lnTo>
                <a:lnTo>
                  <a:pt x="3507181" y="2204504"/>
                </a:lnTo>
                <a:lnTo>
                  <a:pt x="3485921" y="2204504"/>
                </a:lnTo>
                <a:lnTo>
                  <a:pt x="3485921" y="2225764"/>
                </a:lnTo>
                <a:lnTo>
                  <a:pt x="3507181" y="2225764"/>
                </a:lnTo>
                <a:lnTo>
                  <a:pt x="3507181" y="2247024"/>
                </a:lnTo>
                <a:lnTo>
                  <a:pt x="3528441" y="2247024"/>
                </a:lnTo>
                <a:lnTo>
                  <a:pt x="3528441" y="2225764"/>
                </a:lnTo>
                <a:lnTo>
                  <a:pt x="3549701" y="2225764"/>
                </a:lnTo>
                <a:lnTo>
                  <a:pt x="3549701" y="2204504"/>
                </a:lnTo>
                <a:lnTo>
                  <a:pt x="3528441" y="2204504"/>
                </a:lnTo>
                <a:lnTo>
                  <a:pt x="3528441" y="2183244"/>
                </a:lnTo>
                <a:close/>
                <a:moveTo>
                  <a:pt x="3250692" y="3290811"/>
                </a:moveTo>
                <a:lnTo>
                  <a:pt x="3236290" y="3290811"/>
                </a:lnTo>
                <a:lnTo>
                  <a:pt x="3236290" y="3305213"/>
                </a:lnTo>
                <a:lnTo>
                  <a:pt x="3221888" y="3305213"/>
                </a:lnTo>
                <a:lnTo>
                  <a:pt x="3221888" y="3319615"/>
                </a:lnTo>
                <a:lnTo>
                  <a:pt x="3236290" y="3319615"/>
                </a:lnTo>
                <a:lnTo>
                  <a:pt x="3236290" y="3334017"/>
                </a:lnTo>
                <a:lnTo>
                  <a:pt x="3250692" y="3334017"/>
                </a:lnTo>
                <a:lnTo>
                  <a:pt x="3250692" y="3319615"/>
                </a:lnTo>
                <a:lnTo>
                  <a:pt x="3265094" y="3319615"/>
                </a:lnTo>
                <a:lnTo>
                  <a:pt x="3265094" y="3305213"/>
                </a:lnTo>
                <a:lnTo>
                  <a:pt x="3250692" y="3305213"/>
                </a:lnTo>
                <a:lnTo>
                  <a:pt x="3250692" y="3290811"/>
                </a:lnTo>
                <a:close/>
                <a:moveTo>
                  <a:pt x="3524669" y="3017863"/>
                </a:moveTo>
                <a:lnTo>
                  <a:pt x="3510953" y="3017863"/>
                </a:lnTo>
                <a:lnTo>
                  <a:pt x="3510953" y="3031236"/>
                </a:lnTo>
                <a:lnTo>
                  <a:pt x="3497580" y="3031236"/>
                </a:lnTo>
                <a:lnTo>
                  <a:pt x="3497580" y="3044952"/>
                </a:lnTo>
                <a:lnTo>
                  <a:pt x="3510953" y="3044952"/>
                </a:lnTo>
                <a:lnTo>
                  <a:pt x="3510953" y="3058325"/>
                </a:lnTo>
                <a:lnTo>
                  <a:pt x="3524669" y="3058325"/>
                </a:lnTo>
                <a:lnTo>
                  <a:pt x="3524669" y="3044952"/>
                </a:lnTo>
                <a:lnTo>
                  <a:pt x="3538042" y="3044952"/>
                </a:lnTo>
                <a:lnTo>
                  <a:pt x="3538042" y="3031236"/>
                </a:lnTo>
                <a:lnTo>
                  <a:pt x="3524669" y="3031236"/>
                </a:lnTo>
                <a:lnTo>
                  <a:pt x="3524669" y="3017863"/>
                </a:lnTo>
                <a:close/>
                <a:moveTo>
                  <a:pt x="3526384" y="2738057"/>
                </a:moveTo>
                <a:lnTo>
                  <a:pt x="3509239" y="2738057"/>
                </a:lnTo>
                <a:lnTo>
                  <a:pt x="3509239" y="2755202"/>
                </a:lnTo>
                <a:lnTo>
                  <a:pt x="3492094" y="2755202"/>
                </a:lnTo>
                <a:lnTo>
                  <a:pt x="3492094" y="2772347"/>
                </a:lnTo>
                <a:lnTo>
                  <a:pt x="3509239" y="2772347"/>
                </a:lnTo>
                <a:lnTo>
                  <a:pt x="3509239" y="2789492"/>
                </a:lnTo>
                <a:lnTo>
                  <a:pt x="3526384" y="2789492"/>
                </a:lnTo>
                <a:lnTo>
                  <a:pt x="3526384" y="2772347"/>
                </a:lnTo>
                <a:lnTo>
                  <a:pt x="3543529" y="2772347"/>
                </a:lnTo>
                <a:lnTo>
                  <a:pt x="3543529" y="2755202"/>
                </a:lnTo>
                <a:lnTo>
                  <a:pt x="3526384" y="2755202"/>
                </a:lnTo>
                <a:lnTo>
                  <a:pt x="3526384" y="2738057"/>
                </a:lnTo>
                <a:close/>
                <a:moveTo>
                  <a:pt x="3460890" y="2043341"/>
                </a:moveTo>
                <a:lnTo>
                  <a:pt x="3437573" y="2043341"/>
                </a:lnTo>
                <a:lnTo>
                  <a:pt x="3437573" y="2066315"/>
                </a:lnTo>
                <a:lnTo>
                  <a:pt x="3414598" y="2066315"/>
                </a:lnTo>
                <a:lnTo>
                  <a:pt x="3414598" y="2089633"/>
                </a:lnTo>
                <a:lnTo>
                  <a:pt x="3437573" y="2089633"/>
                </a:lnTo>
                <a:lnTo>
                  <a:pt x="3437573" y="2112607"/>
                </a:lnTo>
                <a:lnTo>
                  <a:pt x="3460890" y="2112607"/>
                </a:lnTo>
                <a:lnTo>
                  <a:pt x="3460890" y="2089633"/>
                </a:lnTo>
                <a:lnTo>
                  <a:pt x="3483864" y="2089633"/>
                </a:lnTo>
                <a:lnTo>
                  <a:pt x="3483864" y="2066315"/>
                </a:lnTo>
                <a:lnTo>
                  <a:pt x="3460890" y="2066315"/>
                </a:lnTo>
                <a:lnTo>
                  <a:pt x="3460890" y="2043341"/>
                </a:lnTo>
                <a:close/>
                <a:moveTo>
                  <a:pt x="3254807" y="2729827"/>
                </a:moveTo>
                <a:lnTo>
                  <a:pt x="3232175" y="2729827"/>
                </a:lnTo>
                <a:lnTo>
                  <a:pt x="3232175" y="2752458"/>
                </a:lnTo>
                <a:lnTo>
                  <a:pt x="3209544" y="2752458"/>
                </a:lnTo>
                <a:lnTo>
                  <a:pt x="3209544" y="2775090"/>
                </a:lnTo>
                <a:lnTo>
                  <a:pt x="3232175" y="2775090"/>
                </a:lnTo>
                <a:lnTo>
                  <a:pt x="3232175" y="2797721"/>
                </a:lnTo>
                <a:lnTo>
                  <a:pt x="3254807" y="2797721"/>
                </a:lnTo>
                <a:lnTo>
                  <a:pt x="3254807" y="2775090"/>
                </a:lnTo>
                <a:lnTo>
                  <a:pt x="3277438" y="2775090"/>
                </a:lnTo>
                <a:lnTo>
                  <a:pt x="3277438" y="2752458"/>
                </a:lnTo>
                <a:lnTo>
                  <a:pt x="3254807" y="2752458"/>
                </a:lnTo>
                <a:lnTo>
                  <a:pt x="3254807" y="2729827"/>
                </a:lnTo>
                <a:close/>
                <a:moveTo>
                  <a:pt x="3319958" y="3151937"/>
                </a:moveTo>
                <a:lnTo>
                  <a:pt x="3304184" y="3151937"/>
                </a:lnTo>
                <a:lnTo>
                  <a:pt x="3304184" y="3167367"/>
                </a:lnTo>
                <a:lnTo>
                  <a:pt x="3288754" y="3167367"/>
                </a:lnTo>
                <a:lnTo>
                  <a:pt x="3288754" y="3183141"/>
                </a:lnTo>
                <a:lnTo>
                  <a:pt x="3304184" y="3183141"/>
                </a:lnTo>
                <a:lnTo>
                  <a:pt x="3304184" y="3198571"/>
                </a:lnTo>
                <a:lnTo>
                  <a:pt x="3319958" y="3198571"/>
                </a:lnTo>
                <a:lnTo>
                  <a:pt x="3319958" y="3183141"/>
                </a:lnTo>
                <a:lnTo>
                  <a:pt x="3335389" y="3183141"/>
                </a:lnTo>
                <a:lnTo>
                  <a:pt x="3335389" y="3167367"/>
                </a:lnTo>
                <a:lnTo>
                  <a:pt x="3319958" y="3167367"/>
                </a:lnTo>
                <a:lnTo>
                  <a:pt x="3319958" y="3151937"/>
                </a:lnTo>
                <a:close/>
                <a:moveTo>
                  <a:pt x="3322015" y="2871445"/>
                </a:moveTo>
                <a:lnTo>
                  <a:pt x="3302127" y="2871445"/>
                </a:lnTo>
                <a:lnTo>
                  <a:pt x="3302127" y="2890990"/>
                </a:lnTo>
                <a:lnTo>
                  <a:pt x="3282582" y="2890990"/>
                </a:lnTo>
                <a:lnTo>
                  <a:pt x="3282582" y="2910878"/>
                </a:lnTo>
                <a:lnTo>
                  <a:pt x="3302127" y="2910878"/>
                </a:lnTo>
                <a:lnTo>
                  <a:pt x="3302127" y="2930423"/>
                </a:lnTo>
                <a:lnTo>
                  <a:pt x="3322015" y="2930423"/>
                </a:lnTo>
                <a:lnTo>
                  <a:pt x="3322015" y="2910878"/>
                </a:lnTo>
                <a:lnTo>
                  <a:pt x="3341561" y="2910878"/>
                </a:lnTo>
                <a:lnTo>
                  <a:pt x="3341561" y="2890990"/>
                </a:lnTo>
                <a:lnTo>
                  <a:pt x="3322015" y="2890990"/>
                </a:lnTo>
                <a:lnTo>
                  <a:pt x="3322015" y="2871445"/>
                </a:lnTo>
                <a:close/>
                <a:moveTo>
                  <a:pt x="3253093" y="3009633"/>
                </a:moveTo>
                <a:lnTo>
                  <a:pt x="3233890" y="3009633"/>
                </a:lnTo>
                <a:lnTo>
                  <a:pt x="3233890" y="3028493"/>
                </a:lnTo>
                <a:lnTo>
                  <a:pt x="3215030" y="3028493"/>
                </a:lnTo>
                <a:lnTo>
                  <a:pt x="3215030" y="3047695"/>
                </a:lnTo>
                <a:lnTo>
                  <a:pt x="3233890" y="3047695"/>
                </a:lnTo>
                <a:lnTo>
                  <a:pt x="3233890" y="3066555"/>
                </a:lnTo>
                <a:lnTo>
                  <a:pt x="3253093" y="3066555"/>
                </a:lnTo>
                <a:lnTo>
                  <a:pt x="3253093" y="3047695"/>
                </a:lnTo>
                <a:lnTo>
                  <a:pt x="3271952" y="3047695"/>
                </a:lnTo>
                <a:lnTo>
                  <a:pt x="3271952" y="3028493"/>
                </a:lnTo>
                <a:lnTo>
                  <a:pt x="3253093" y="3028493"/>
                </a:lnTo>
                <a:lnTo>
                  <a:pt x="3253093" y="3009633"/>
                </a:lnTo>
                <a:close/>
                <a:moveTo>
                  <a:pt x="3323387" y="2592667"/>
                </a:moveTo>
                <a:lnTo>
                  <a:pt x="3300755" y="2592667"/>
                </a:lnTo>
                <a:lnTo>
                  <a:pt x="3300755" y="2615298"/>
                </a:lnTo>
                <a:lnTo>
                  <a:pt x="3278124" y="2615298"/>
                </a:lnTo>
                <a:lnTo>
                  <a:pt x="3278124" y="2637930"/>
                </a:lnTo>
                <a:lnTo>
                  <a:pt x="3300755" y="2637930"/>
                </a:lnTo>
                <a:lnTo>
                  <a:pt x="3300755" y="2660561"/>
                </a:lnTo>
                <a:lnTo>
                  <a:pt x="3323387" y="2660561"/>
                </a:lnTo>
                <a:lnTo>
                  <a:pt x="3323387" y="2637930"/>
                </a:lnTo>
                <a:lnTo>
                  <a:pt x="3346018" y="2637930"/>
                </a:lnTo>
                <a:lnTo>
                  <a:pt x="3346018" y="2615298"/>
                </a:lnTo>
                <a:lnTo>
                  <a:pt x="3323387" y="2615298"/>
                </a:lnTo>
                <a:lnTo>
                  <a:pt x="3323387" y="2592667"/>
                </a:lnTo>
                <a:close/>
                <a:moveTo>
                  <a:pt x="3388881" y="3013405"/>
                </a:moveTo>
                <a:lnTo>
                  <a:pt x="3372422" y="3013405"/>
                </a:lnTo>
                <a:lnTo>
                  <a:pt x="3372422" y="3029864"/>
                </a:lnTo>
                <a:lnTo>
                  <a:pt x="3355963" y="3029864"/>
                </a:lnTo>
                <a:lnTo>
                  <a:pt x="3355963" y="3046324"/>
                </a:lnTo>
                <a:lnTo>
                  <a:pt x="3372422" y="3046324"/>
                </a:lnTo>
                <a:lnTo>
                  <a:pt x="3372422" y="3062783"/>
                </a:lnTo>
                <a:lnTo>
                  <a:pt x="3388881" y="3062783"/>
                </a:lnTo>
                <a:lnTo>
                  <a:pt x="3388881" y="3046324"/>
                </a:lnTo>
                <a:lnTo>
                  <a:pt x="3405340" y="3046324"/>
                </a:lnTo>
                <a:lnTo>
                  <a:pt x="3405340" y="3029864"/>
                </a:lnTo>
                <a:lnTo>
                  <a:pt x="3388881" y="3029864"/>
                </a:lnTo>
                <a:lnTo>
                  <a:pt x="3388881" y="3013405"/>
                </a:lnTo>
                <a:close/>
                <a:moveTo>
                  <a:pt x="3391967" y="2455507"/>
                </a:moveTo>
                <a:lnTo>
                  <a:pt x="3369335" y="2455507"/>
                </a:lnTo>
                <a:lnTo>
                  <a:pt x="3369335" y="2478138"/>
                </a:lnTo>
                <a:lnTo>
                  <a:pt x="3346704" y="2478138"/>
                </a:lnTo>
                <a:lnTo>
                  <a:pt x="3346704" y="2500770"/>
                </a:lnTo>
                <a:lnTo>
                  <a:pt x="3369335" y="2500770"/>
                </a:lnTo>
                <a:lnTo>
                  <a:pt x="3369335" y="2523401"/>
                </a:lnTo>
                <a:lnTo>
                  <a:pt x="3391967" y="2523401"/>
                </a:lnTo>
                <a:lnTo>
                  <a:pt x="3391967" y="2500770"/>
                </a:lnTo>
                <a:lnTo>
                  <a:pt x="3414598" y="2500770"/>
                </a:lnTo>
                <a:lnTo>
                  <a:pt x="3414598" y="2478138"/>
                </a:lnTo>
                <a:lnTo>
                  <a:pt x="3391967" y="2478138"/>
                </a:lnTo>
                <a:lnTo>
                  <a:pt x="3391967" y="2455507"/>
                </a:lnTo>
                <a:close/>
                <a:moveTo>
                  <a:pt x="3390595" y="2733599"/>
                </a:moveTo>
                <a:lnTo>
                  <a:pt x="3370707" y="2733599"/>
                </a:lnTo>
                <a:lnTo>
                  <a:pt x="3370707" y="2753830"/>
                </a:lnTo>
                <a:lnTo>
                  <a:pt x="3350476" y="2753830"/>
                </a:lnTo>
                <a:lnTo>
                  <a:pt x="3350476" y="2773718"/>
                </a:lnTo>
                <a:lnTo>
                  <a:pt x="3370707" y="2773718"/>
                </a:lnTo>
                <a:lnTo>
                  <a:pt x="3370707" y="2793949"/>
                </a:lnTo>
                <a:lnTo>
                  <a:pt x="3390595" y="2793949"/>
                </a:lnTo>
                <a:lnTo>
                  <a:pt x="3390595" y="2773718"/>
                </a:lnTo>
                <a:lnTo>
                  <a:pt x="3410827" y="2773718"/>
                </a:lnTo>
                <a:lnTo>
                  <a:pt x="3410827" y="2753830"/>
                </a:lnTo>
                <a:lnTo>
                  <a:pt x="3390595" y="2753830"/>
                </a:lnTo>
                <a:lnTo>
                  <a:pt x="3390595" y="2733599"/>
                </a:lnTo>
                <a:close/>
                <a:moveTo>
                  <a:pt x="3386480" y="3294583"/>
                </a:moveTo>
                <a:lnTo>
                  <a:pt x="3374822" y="3294583"/>
                </a:lnTo>
                <a:lnTo>
                  <a:pt x="3374822" y="3306585"/>
                </a:lnTo>
                <a:lnTo>
                  <a:pt x="3362821" y="3306585"/>
                </a:lnTo>
                <a:lnTo>
                  <a:pt x="3362821" y="3318243"/>
                </a:lnTo>
                <a:lnTo>
                  <a:pt x="3374822" y="3318243"/>
                </a:lnTo>
                <a:lnTo>
                  <a:pt x="3374822" y="3330245"/>
                </a:lnTo>
                <a:lnTo>
                  <a:pt x="3386480" y="3330245"/>
                </a:lnTo>
                <a:lnTo>
                  <a:pt x="3386480" y="3318243"/>
                </a:lnTo>
                <a:lnTo>
                  <a:pt x="3398482" y="3318243"/>
                </a:lnTo>
                <a:lnTo>
                  <a:pt x="3398482" y="3306585"/>
                </a:lnTo>
                <a:lnTo>
                  <a:pt x="3386480" y="3306585"/>
                </a:lnTo>
                <a:lnTo>
                  <a:pt x="3386480" y="3294583"/>
                </a:lnTo>
                <a:close/>
                <a:moveTo>
                  <a:pt x="3527755" y="2459965"/>
                </a:moveTo>
                <a:lnTo>
                  <a:pt x="3507867" y="2459965"/>
                </a:lnTo>
                <a:lnTo>
                  <a:pt x="3507867" y="2479510"/>
                </a:lnTo>
                <a:lnTo>
                  <a:pt x="3488322" y="2479510"/>
                </a:lnTo>
                <a:lnTo>
                  <a:pt x="3488322" y="2499398"/>
                </a:lnTo>
                <a:lnTo>
                  <a:pt x="3507867" y="2499398"/>
                </a:lnTo>
                <a:lnTo>
                  <a:pt x="3507867" y="2518943"/>
                </a:lnTo>
                <a:lnTo>
                  <a:pt x="3527755" y="2518943"/>
                </a:lnTo>
                <a:lnTo>
                  <a:pt x="3527755" y="2499398"/>
                </a:lnTo>
                <a:lnTo>
                  <a:pt x="3547301" y="2499398"/>
                </a:lnTo>
                <a:lnTo>
                  <a:pt x="3547301" y="2479510"/>
                </a:lnTo>
                <a:lnTo>
                  <a:pt x="3527755" y="2479510"/>
                </a:lnTo>
                <a:lnTo>
                  <a:pt x="3527755" y="2459965"/>
                </a:lnTo>
                <a:close/>
                <a:moveTo>
                  <a:pt x="3799675" y="2192846"/>
                </a:moveTo>
                <a:lnTo>
                  <a:pt x="3784588" y="2192846"/>
                </a:lnTo>
                <a:lnTo>
                  <a:pt x="3784588" y="2207590"/>
                </a:lnTo>
                <a:lnTo>
                  <a:pt x="3769843" y="2207590"/>
                </a:lnTo>
                <a:lnTo>
                  <a:pt x="3769843" y="2222678"/>
                </a:lnTo>
                <a:lnTo>
                  <a:pt x="3784588" y="2222678"/>
                </a:lnTo>
                <a:lnTo>
                  <a:pt x="3784588" y="2237423"/>
                </a:lnTo>
                <a:lnTo>
                  <a:pt x="3799675" y="2237423"/>
                </a:lnTo>
                <a:lnTo>
                  <a:pt x="3799675" y="2222678"/>
                </a:lnTo>
                <a:lnTo>
                  <a:pt x="3814420" y="2222678"/>
                </a:lnTo>
                <a:lnTo>
                  <a:pt x="3814420" y="2207590"/>
                </a:lnTo>
                <a:lnTo>
                  <a:pt x="3799675" y="2207590"/>
                </a:lnTo>
                <a:lnTo>
                  <a:pt x="3799675" y="2192846"/>
                </a:lnTo>
                <a:close/>
                <a:moveTo>
                  <a:pt x="3798646" y="2469566"/>
                </a:moveTo>
                <a:lnTo>
                  <a:pt x="3785616" y="2469566"/>
                </a:lnTo>
                <a:lnTo>
                  <a:pt x="3785616" y="2482939"/>
                </a:lnTo>
                <a:lnTo>
                  <a:pt x="3772243" y="2482939"/>
                </a:lnTo>
                <a:lnTo>
                  <a:pt x="3772243" y="2495969"/>
                </a:lnTo>
                <a:lnTo>
                  <a:pt x="3785616" y="2495969"/>
                </a:lnTo>
                <a:lnTo>
                  <a:pt x="3785616" y="2509342"/>
                </a:lnTo>
                <a:lnTo>
                  <a:pt x="3798646" y="2509342"/>
                </a:lnTo>
                <a:lnTo>
                  <a:pt x="3798646" y="2495969"/>
                </a:lnTo>
                <a:lnTo>
                  <a:pt x="3812020" y="2495969"/>
                </a:lnTo>
                <a:lnTo>
                  <a:pt x="3812020" y="2482939"/>
                </a:lnTo>
                <a:lnTo>
                  <a:pt x="3798646" y="2482939"/>
                </a:lnTo>
                <a:lnTo>
                  <a:pt x="3798646" y="2469566"/>
                </a:lnTo>
                <a:close/>
                <a:moveTo>
                  <a:pt x="3799675" y="1917840"/>
                </a:moveTo>
                <a:lnTo>
                  <a:pt x="3784588" y="1917840"/>
                </a:lnTo>
                <a:lnTo>
                  <a:pt x="3784588" y="1933270"/>
                </a:lnTo>
                <a:lnTo>
                  <a:pt x="3769157" y="1933270"/>
                </a:lnTo>
                <a:lnTo>
                  <a:pt x="3769157" y="1948358"/>
                </a:lnTo>
                <a:lnTo>
                  <a:pt x="3784588" y="1948358"/>
                </a:lnTo>
                <a:lnTo>
                  <a:pt x="3784588" y="1963788"/>
                </a:lnTo>
                <a:lnTo>
                  <a:pt x="3799675" y="1963788"/>
                </a:lnTo>
                <a:lnTo>
                  <a:pt x="3799675" y="1948358"/>
                </a:lnTo>
                <a:lnTo>
                  <a:pt x="3815105" y="1948358"/>
                </a:lnTo>
                <a:lnTo>
                  <a:pt x="3815105" y="1933270"/>
                </a:lnTo>
                <a:lnTo>
                  <a:pt x="3799675" y="1933270"/>
                </a:lnTo>
                <a:lnTo>
                  <a:pt x="3799675" y="1917840"/>
                </a:lnTo>
                <a:close/>
                <a:moveTo>
                  <a:pt x="3732124" y="2052599"/>
                </a:moveTo>
                <a:lnTo>
                  <a:pt x="3714979" y="2052599"/>
                </a:lnTo>
                <a:lnTo>
                  <a:pt x="3714979" y="2069402"/>
                </a:lnTo>
                <a:lnTo>
                  <a:pt x="3698177" y="2069402"/>
                </a:lnTo>
                <a:lnTo>
                  <a:pt x="3698177" y="2086547"/>
                </a:lnTo>
                <a:lnTo>
                  <a:pt x="3714979" y="2086547"/>
                </a:lnTo>
                <a:lnTo>
                  <a:pt x="3714979" y="2103349"/>
                </a:lnTo>
                <a:lnTo>
                  <a:pt x="3732124" y="2103349"/>
                </a:lnTo>
                <a:lnTo>
                  <a:pt x="3732124" y="2086547"/>
                </a:lnTo>
                <a:lnTo>
                  <a:pt x="3748926" y="2086547"/>
                </a:lnTo>
                <a:lnTo>
                  <a:pt x="3748926" y="2069402"/>
                </a:lnTo>
                <a:lnTo>
                  <a:pt x="3732124" y="2069402"/>
                </a:lnTo>
                <a:lnTo>
                  <a:pt x="3732124" y="2052599"/>
                </a:lnTo>
                <a:close/>
                <a:moveTo>
                  <a:pt x="3593249" y="2880017"/>
                </a:moveTo>
                <a:lnTo>
                  <a:pt x="3579533" y="2880017"/>
                </a:lnTo>
                <a:lnTo>
                  <a:pt x="3579533" y="2894076"/>
                </a:lnTo>
                <a:lnTo>
                  <a:pt x="3565474" y="2894076"/>
                </a:lnTo>
                <a:lnTo>
                  <a:pt x="3565474" y="2907792"/>
                </a:lnTo>
                <a:lnTo>
                  <a:pt x="3579533" y="2907792"/>
                </a:lnTo>
                <a:lnTo>
                  <a:pt x="3579533" y="2921851"/>
                </a:lnTo>
                <a:lnTo>
                  <a:pt x="3593249" y="2921851"/>
                </a:lnTo>
                <a:lnTo>
                  <a:pt x="3593249" y="2907792"/>
                </a:lnTo>
                <a:lnTo>
                  <a:pt x="3607308" y="2907792"/>
                </a:lnTo>
                <a:lnTo>
                  <a:pt x="3607308" y="2894076"/>
                </a:lnTo>
                <a:lnTo>
                  <a:pt x="3593249" y="2894076"/>
                </a:lnTo>
                <a:lnTo>
                  <a:pt x="3593249" y="2880017"/>
                </a:lnTo>
                <a:close/>
                <a:moveTo>
                  <a:pt x="3732124" y="1778279"/>
                </a:moveTo>
                <a:lnTo>
                  <a:pt x="3714979" y="1778279"/>
                </a:lnTo>
                <a:lnTo>
                  <a:pt x="3714979" y="1795082"/>
                </a:lnTo>
                <a:lnTo>
                  <a:pt x="3698177" y="1795082"/>
                </a:lnTo>
                <a:lnTo>
                  <a:pt x="3698177" y="1812227"/>
                </a:lnTo>
                <a:lnTo>
                  <a:pt x="3714979" y="1812227"/>
                </a:lnTo>
                <a:lnTo>
                  <a:pt x="3714979" y="1829029"/>
                </a:lnTo>
                <a:lnTo>
                  <a:pt x="3732124" y="1829029"/>
                </a:lnTo>
                <a:lnTo>
                  <a:pt x="3732124" y="1812227"/>
                </a:lnTo>
                <a:lnTo>
                  <a:pt x="3748926" y="1812227"/>
                </a:lnTo>
                <a:lnTo>
                  <a:pt x="3748926" y="1795082"/>
                </a:lnTo>
                <a:lnTo>
                  <a:pt x="3732124" y="1795082"/>
                </a:lnTo>
                <a:lnTo>
                  <a:pt x="3732124" y="1778279"/>
                </a:lnTo>
                <a:close/>
                <a:moveTo>
                  <a:pt x="3866884" y="2333435"/>
                </a:moveTo>
                <a:lnTo>
                  <a:pt x="3854539" y="2333435"/>
                </a:lnTo>
                <a:lnTo>
                  <a:pt x="3854539" y="2346122"/>
                </a:lnTo>
                <a:lnTo>
                  <a:pt x="3841852" y="2346122"/>
                </a:lnTo>
                <a:lnTo>
                  <a:pt x="3841852" y="2358466"/>
                </a:lnTo>
                <a:lnTo>
                  <a:pt x="3854539" y="2358466"/>
                </a:lnTo>
                <a:lnTo>
                  <a:pt x="3854539" y="2371154"/>
                </a:lnTo>
                <a:lnTo>
                  <a:pt x="3866884" y="2371154"/>
                </a:lnTo>
                <a:lnTo>
                  <a:pt x="3866884" y="2358466"/>
                </a:lnTo>
                <a:lnTo>
                  <a:pt x="3879571" y="2358466"/>
                </a:lnTo>
                <a:lnTo>
                  <a:pt x="3879571" y="2346122"/>
                </a:lnTo>
                <a:lnTo>
                  <a:pt x="3866884" y="2346122"/>
                </a:lnTo>
                <a:lnTo>
                  <a:pt x="3866884" y="2333435"/>
                </a:lnTo>
                <a:close/>
                <a:moveTo>
                  <a:pt x="3947122" y="1934985"/>
                </a:moveTo>
                <a:lnTo>
                  <a:pt x="3935120" y="1934985"/>
                </a:lnTo>
                <a:lnTo>
                  <a:pt x="3935120" y="1922983"/>
                </a:lnTo>
                <a:lnTo>
                  <a:pt x="3923462" y="1922983"/>
                </a:lnTo>
                <a:lnTo>
                  <a:pt x="3923462" y="1934985"/>
                </a:lnTo>
                <a:lnTo>
                  <a:pt x="3911461" y="1934985"/>
                </a:lnTo>
                <a:lnTo>
                  <a:pt x="3911461" y="1946643"/>
                </a:lnTo>
                <a:lnTo>
                  <a:pt x="3923462" y="1946643"/>
                </a:lnTo>
                <a:lnTo>
                  <a:pt x="3923462" y="1958645"/>
                </a:lnTo>
                <a:lnTo>
                  <a:pt x="3935120" y="1958645"/>
                </a:lnTo>
                <a:lnTo>
                  <a:pt x="3935120" y="1946643"/>
                </a:lnTo>
                <a:lnTo>
                  <a:pt x="3947122" y="1946643"/>
                </a:lnTo>
                <a:cubicBezTo>
                  <a:pt x="3947122" y="1944586"/>
                  <a:pt x="3947122" y="1942871"/>
                  <a:pt x="3947122" y="1940814"/>
                </a:cubicBezTo>
                <a:cubicBezTo>
                  <a:pt x="3947122" y="1938757"/>
                  <a:pt x="3947122" y="1937042"/>
                  <a:pt x="3947122" y="1934985"/>
                </a:cubicBezTo>
                <a:close/>
                <a:moveTo>
                  <a:pt x="3867569" y="1783423"/>
                </a:moveTo>
                <a:lnTo>
                  <a:pt x="3853853" y="1783423"/>
                </a:lnTo>
                <a:lnTo>
                  <a:pt x="3853853" y="1796796"/>
                </a:lnTo>
                <a:lnTo>
                  <a:pt x="3840480" y="1796796"/>
                </a:lnTo>
                <a:lnTo>
                  <a:pt x="3840480" y="1810512"/>
                </a:lnTo>
                <a:lnTo>
                  <a:pt x="3853853" y="1810512"/>
                </a:lnTo>
                <a:lnTo>
                  <a:pt x="3853853" y="1823885"/>
                </a:lnTo>
                <a:lnTo>
                  <a:pt x="3867569" y="1823885"/>
                </a:lnTo>
                <a:lnTo>
                  <a:pt x="3867569" y="1810512"/>
                </a:lnTo>
                <a:lnTo>
                  <a:pt x="3880942" y="1810512"/>
                </a:lnTo>
                <a:lnTo>
                  <a:pt x="3880942" y="1796796"/>
                </a:lnTo>
                <a:lnTo>
                  <a:pt x="3867569" y="1796796"/>
                </a:lnTo>
                <a:lnTo>
                  <a:pt x="3867569" y="1783423"/>
                </a:lnTo>
                <a:close/>
                <a:moveTo>
                  <a:pt x="3867569" y="2057743"/>
                </a:moveTo>
                <a:lnTo>
                  <a:pt x="3853853" y="2057743"/>
                </a:lnTo>
                <a:lnTo>
                  <a:pt x="3853853" y="2071116"/>
                </a:lnTo>
                <a:lnTo>
                  <a:pt x="3840480" y="2071116"/>
                </a:lnTo>
                <a:lnTo>
                  <a:pt x="3840480" y="2084832"/>
                </a:lnTo>
                <a:lnTo>
                  <a:pt x="3853853" y="2084832"/>
                </a:lnTo>
                <a:lnTo>
                  <a:pt x="3853853" y="2098205"/>
                </a:lnTo>
                <a:lnTo>
                  <a:pt x="3867569" y="2098205"/>
                </a:lnTo>
                <a:lnTo>
                  <a:pt x="3867569" y="2084832"/>
                </a:lnTo>
                <a:lnTo>
                  <a:pt x="3880942" y="2084832"/>
                </a:lnTo>
                <a:lnTo>
                  <a:pt x="3880942" y="2071116"/>
                </a:lnTo>
                <a:lnTo>
                  <a:pt x="3867569" y="2071116"/>
                </a:lnTo>
                <a:lnTo>
                  <a:pt x="3867569" y="2057743"/>
                </a:lnTo>
                <a:close/>
                <a:moveTo>
                  <a:pt x="3731438" y="2328634"/>
                </a:moveTo>
                <a:lnTo>
                  <a:pt x="3715664" y="2328634"/>
                </a:lnTo>
                <a:lnTo>
                  <a:pt x="3715664" y="2344407"/>
                </a:lnTo>
                <a:lnTo>
                  <a:pt x="3699891" y="2344407"/>
                </a:lnTo>
                <a:lnTo>
                  <a:pt x="3699891" y="2360181"/>
                </a:lnTo>
                <a:lnTo>
                  <a:pt x="3715664" y="2360181"/>
                </a:lnTo>
                <a:lnTo>
                  <a:pt x="3715664" y="2375954"/>
                </a:lnTo>
                <a:lnTo>
                  <a:pt x="3731438" y="2375954"/>
                </a:lnTo>
                <a:lnTo>
                  <a:pt x="3731438" y="2360181"/>
                </a:lnTo>
                <a:lnTo>
                  <a:pt x="3747211" y="2360181"/>
                </a:lnTo>
                <a:lnTo>
                  <a:pt x="3747211" y="2344407"/>
                </a:lnTo>
                <a:lnTo>
                  <a:pt x="3731438" y="2344407"/>
                </a:lnTo>
                <a:lnTo>
                  <a:pt x="3731438" y="2328634"/>
                </a:lnTo>
                <a:close/>
                <a:moveTo>
                  <a:pt x="3596335" y="1773479"/>
                </a:moveTo>
                <a:lnTo>
                  <a:pt x="3576447" y="1773479"/>
                </a:lnTo>
                <a:lnTo>
                  <a:pt x="3576447" y="1793710"/>
                </a:lnTo>
                <a:lnTo>
                  <a:pt x="3556216" y="1793710"/>
                </a:lnTo>
                <a:lnTo>
                  <a:pt x="3556216" y="1813598"/>
                </a:lnTo>
                <a:lnTo>
                  <a:pt x="3576447" y="1813598"/>
                </a:lnTo>
                <a:lnTo>
                  <a:pt x="3576447" y="1833829"/>
                </a:lnTo>
                <a:lnTo>
                  <a:pt x="3596335" y="1833829"/>
                </a:lnTo>
                <a:lnTo>
                  <a:pt x="3596335" y="1813598"/>
                </a:lnTo>
                <a:lnTo>
                  <a:pt x="3616567" y="1813598"/>
                </a:lnTo>
                <a:lnTo>
                  <a:pt x="3616567" y="1793710"/>
                </a:lnTo>
                <a:lnTo>
                  <a:pt x="3596335" y="1793710"/>
                </a:lnTo>
                <a:lnTo>
                  <a:pt x="3596335" y="1773479"/>
                </a:lnTo>
                <a:close/>
                <a:moveTo>
                  <a:pt x="3595993" y="2323833"/>
                </a:moveTo>
                <a:lnTo>
                  <a:pt x="3576790" y="2323833"/>
                </a:lnTo>
                <a:lnTo>
                  <a:pt x="3576790" y="2342693"/>
                </a:lnTo>
                <a:lnTo>
                  <a:pt x="3557930" y="2342693"/>
                </a:lnTo>
                <a:lnTo>
                  <a:pt x="3557930" y="2361895"/>
                </a:lnTo>
                <a:lnTo>
                  <a:pt x="3576790" y="2361895"/>
                </a:lnTo>
                <a:lnTo>
                  <a:pt x="3576790" y="2380755"/>
                </a:lnTo>
                <a:lnTo>
                  <a:pt x="3595993" y="2380755"/>
                </a:lnTo>
                <a:lnTo>
                  <a:pt x="3595993" y="2361895"/>
                </a:lnTo>
                <a:lnTo>
                  <a:pt x="3614852" y="2361895"/>
                </a:lnTo>
                <a:lnTo>
                  <a:pt x="3614852" y="2342693"/>
                </a:lnTo>
                <a:lnTo>
                  <a:pt x="3595993" y="2342693"/>
                </a:lnTo>
                <a:lnTo>
                  <a:pt x="3595993" y="2323833"/>
                </a:lnTo>
                <a:close/>
                <a:moveTo>
                  <a:pt x="3596335" y="2047799"/>
                </a:moveTo>
                <a:lnTo>
                  <a:pt x="3576447" y="2047799"/>
                </a:lnTo>
                <a:lnTo>
                  <a:pt x="3576447" y="2068030"/>
                </a:lnTo>
                <a:lnTo>
                  <a:pt x="3556216" y="2068030"/>
                </a:lnTo>
                <a:lnTo>
                  <a:pt x="3556216" y="2087918"/>
                </a:lnTo>
                <a:lnTo>
                  <a:pt x="3576447" y="2087918"/>
                </a:lnTo>
                <a:lnTo>
                  <a:pt x="3576447" y="2108149"/>
                </a:lnTo>
                <a:lnTo>
                  <a:pt x="3596335" y="2108149"/>
                </a:lnTo>
                <a:lnTo>
                  <a:pt x="3596335" y="2087918"/>
                </a:lnTo>
                <a:lnTo>
                  <a:pt x="3616567" y="2087918"/>
                </a:lnTo>
                <a:lnTo>
                  <a:pt x="3616567" y="2068030"/>
                </a:lnTo>
                <a:lnTo>
                  <a:pt x="3596335" y="2068030"/>
                </a:lnTo>
                <a:lnTo>
                  <a:pt x="3596335" y="2047799"/>
                </a:lnTo>
                <a:close/>
                <a:moveTo>
                  <a:pt x="3730409" y="2606040"/>
                </a:moveTo>
                <a:lnTo>
                  <a:pt x="3716693" y="2606040"/>
                </a:lnTo>
                <a:lnTo>
                  <a:pt x="3716693" y="2619756"/>
                </a:lnTo>
                <a:lnTo>
                  <a:pt x="3702977" y="2619756"/>
                </a:lnTo>
                <a:lnTo>
                  <a:pt x="3702977" y="2633472"/>
                </a:lnTo>
                <a:lnTo>
                  <a:pt x="3716693" y="2633472"/>
                </a:lnTo>
                <a:lnTo>
                  <a:pt x="3716693" y="2647188"/>
                </a:lnTo>
                <a:lnTo>
                  <a:pt x="3730409" y="2647188"/>
                </a:lnTo>
                <a:lnTo>
                  <a:pt x="3730409" y="2633472"/>
                </a:lnTo>
                <a:lnTo>
                  <a:pt x="3744125" y="2633472"/>
                </a:lnTo>
                <a:lnTo>
                  <a:pt x="3744125" y="2619756"/>
                </a:lnTo>
                <a:lnTo>
                  <a:pt x="3730409" y="2619756"/>
                </a:lnTo>
                <a:lnTo>
                  <a:pt x="3730409" y="2606040"/>
                </a:lnTo>
                <a:close/>
                <a:moveTo>
                  <a:pt x="3594964" y="2600897"/>
                </a:moveTo>
                <a:lnTo>
                  <a:pt x="3577819" y="2600897"/>
                </a:lnTo>
                <a:lnTo>
                  <a:pt x="3577819" y="2618042"/>
                </a:lnTo>
                <a:lnTo>
                  <a:pt x="3560674" y="2618042"/>
                </a:lnTo>
                <a:lnTo>
                  <a:pt x="3560674" y="2635187"/>
                </a:lnTo>
                <a:lnTo>
                  <a:pt x="3577819" y="2635187"/>
                </a:lnTo>
                <a:lnTo>
                  <a:pt x="3577819" y="2652332"/>
                </a:lnTo>
                <a:lnTo>
                  <a:pt x="3594964" y="2652332"/>
                </a:lnTo>
                <a:lnTo>
                  <a:pt x="3594964" y="2635187"/>
                </a:lnTo>
                <a:lnTo>
                  <a:pt x="3612109" y="2635187"/>
                </a:lnTo>
                <a:lnTo>
                  <a:pt x="3612109" y="2618042"/>
                </a:lnTo>
                <a:lnTo>
                  <a:pt x="3594964" y="2618042"/>
                </a:lnTo>
                <a:lnTo>
                  <a:pt x="3594964" y="2600897"/>
                </a:lnTo>
                <a:close/>
                <a:moveTo>
                  <a:pt x="3664229" y="1913039"/>
                </a:moveTo>
                <a:lnTo>
                  <a:pt x="3645713" y="1913039"/>
                </a:lnTo>
                <a:lnTo>
                  <a:pt x="3645713" y="1931556"/>
                </a:lnTo>
                <a:lnTo>
                  <a:pt x="3627196" y="1931556"/>
                </a:lnTo>
                <a:lnTo>
                  <a:pt x="3627196" y="1950072"/>
                </a:lnTo>
                <a:lnTo>
                  <a:pt x="3645713" y="1950072"/>
                </a:lnTo>
                <a:lnTo>
                  <a:pt x="3645713" y="1968589"/>
                </a:lnTo>
                <a:lnTo>
                  <a:pt x="3664229" y="1968589"/>
                </a:lnTo>
                <a:lnTo>
                  <a:pt x="3664229" y="1950072"/>
                </a:lnTo>
                <a:lnTo>
                  <a:pt x="3682746" y="1950072"/>
                </a:lnTo>
                <a:lnTo>
                  <a:pt x="3682746" y="1931556"/>
                </a:lnTo>
                <a:lnTo>
                  <a:pt x="3664229" y="1931556"/>
                </a:lnTo>
                <a:lnTo>
                  <a:pt x="3664229" y="1913039"/>
                </a:lnTo>
                <a:close/>
                <a:moveTo>
                  <a:pt x="3663887" y="2188045"/>
                </a:moveTo>
                <a:lnTo>
                  <a:pt x="3646056" y="2188045"/>
                </a:lnTo>
                <a:lnTo>
                  <a:pt x="3646056" y="2206219"/>
                </a:lnTo>
                <a:lnTo>
                  <a:pt x="3627882" y="2206219"/>
                </a:lnTo>
                <a:lnTo>
                  <a:pt x="3627882" y="2224049"/>
                </a:lnTo>
                <a:lnTo>
                  <a:pt x="3646056" y="2224049"/>
                </a:lnTo>
                <a:lnTo>
                  <a:pt x="3646056" y="2242223"/>
                </a:lnTo>
                <a:lnTo>
                  <a:pt x="3663887" y="2242223"/>
                </a:lnTo>
                <a:lnTo>
                  <a:pt x="3663887" y="2224049"/>
                </a:lnTo>
                <a:lnTo>
                  <a:pt x="3682060" y="2224049"/>
                </a:lnTo>
                <a:lnTo>
                  <a:pt x="3682060" y="2206219"/>
                </a:lnTo>
                <a:lnTo>
                  <a:pt x="3663887" y="2206219"/>
                </a:lnTo>
                <a:lnTo>
                  <a:pt x="3663887" y="2188045"/>
                </a:lnTo>
                <a:close/>
                <a:moveTo>
                  <a:pt x="3661829" y="2742857"/>
                </a:moveTo>
                <a:lnTo>
                  <a:pt x="3648113" y="2742857"/>
                </a:lnTo>
                <a:lnTo>
                  <a:pt x="3648113" y="2756916"/>
                </a:lnTo>
                <a:lnTo>
                  <a:pt x="3634054" y="2756916"/>
                </a:lnTo>
                <a:lnTo>
                  <a:pt x="3634054" y="2770632"/>
                </a:lnTo>
                <a:lnTo>
                  <a:pt x="3648113" y="2770632"/>
                </a:lnTo>
                <a:lnTo>
                  <a:pt x="3648113" y="2784691"/>
                </a:lnTo>
                <a:lnTo>
                  <a:pt x="3661829" y="2784691"/>
                </a:lnTo>
                <a:lnTo>
                  <a:pt x="3661829" y="2770632"/>
                </a:lnTo>
                <a:lnTo>
                  <a:pt x="3675888" y="2770632"/>
                </a:lnTo>
                <a:lnTo>
                  <a:pt x="3675888" y="2756916"/>
                </a:lnTo>
                <a:lnTo>
                  <a:pt x="3661829" y="2756916"/>
                </a:lnTo>
                <a:lnTo>
                  <a:pt x="3661829" y="2742857"/>
                </a:lnTo>
                <a:close/>
                <a:moveTo>
                  <a:pt x="3663201" y="2464422"/>
                </a:moveTo>
                <a:lnTo>
                  <a:pt x="3646742" y="2464422"/>
                </a:lnTo>
                <a:lnTo>
                  <a:pt x="3646742" y="2481224"/>
                </a:lnTo>
                <a:lnTo>
                  <a:pt x="3629939" y="2481224"/>
                </a:lnTo>
                <a:lnTo>
                  <a:pt x="3629939" y="2497684"/>
                </a:lnTo>
                <a:lnTo>
                  <a:pt x="3646742" y="2497684"/>
                </a:lnTo>
                <a:lnTo>
                  <a:pt x="3646742" y="2514486"/>
                </a:lnTo>
                <a:lnTo>
                  <a:pt x="3663201" y="2514486"/>
                </a:lnTo>
                <a:lnTo>
                  <a:pt x="3663201" y="2497684"/>
                </a:lnTo>
                <a:lnTo>
                  <a:pt x="3680003" y="2497684"/>
                </a:lnTo>
                <a:lnTo>
                  <a:pt x="3680003" y="2481224"/>
                </a:lnTo>
                <a:lnTo>
                  <a:pt x="3663201" y="2481224"/>
                </a:lnTo>
                <a:lnTo>
                  <a:pt x="3663201" y="2464422"/>
                </a:lnTo>
                <a:close/>
                <a:moveTo>
                  <a:pt x="3528784" y="1907896"/>
                </a:moveTo>
                <a:lnTo>
                  <a:pt x="3506839" y="1907896"/>
                </a:lnTo>
                <a:lnTo>
                  <a:pt x="3506839" y="1929841"/>
                </a:lnTo>
                <a:lnTo>
                  <a:pt x="3484893" y="1929841"/>
                </a:lnTo>
                <a:lnTo>
                  <a:pt x="3484893" y="1951787"/>
                </a:lnTo>
                <a:lnTo>
                  <a:pt x="3506839" y="1951787"/>
                </a:lnTo>
                <a:lnTo>
                  <a:pt x="3506839" y="1973732"/>
                </a:lnTo>
                <a:lnTo>
                  <a:pt x="3528784" y="1973732"/>
                </a:lnTo>
                <a:lnTo>
                  <a:pt x="3528784" y="1951787"/>
                </a:lnTo>
                <a:lnTo>
                  <a:pt x="3550730" y="1951787"/>
                </a:lnTo>
                <a:lnTo>
                  <a:pt x="3550730" y="1929841"/>
                </a:lnTo>
                <a:lnTo>
                  <a:pt x="3528784" y="1929841"/>
                </a:lnTo>
                <a:lnTo>
                  <a:pt x="3528784" y="1907896"/>
                </a:lnTo>
                <a:close/>
                <a:moveTo>
                  <a:pt x="2362924" y="3416313"/>
                </a:moveTo>
                <a:lnTo>
                  <a:pt x="2340979" y="3416313"/>
                </a:lnTo>
                <a:lnTo>
                  <a:pt x="2340979" y="3438601"/>
                </a:lnTo>
                <a:lnTo>
                  <a:pt x="2318690" y="3438601"/>
                </a:lnTo>
                <a:lnTo>
                  <a:pt x="2318690" y="3460547"/>
                </a:lnTo>
                <a:lnTo>
                  <a:pt x="2340979" y="3460547"/>
                </a:lnTo>
                <a:lnTo>
                  <a:pt x="2340979" y="3482835"/>
                </a:lnTo>
                <a:lnTo>
                  <a:pt x="2362924" y="3482835"/>
                </a:lnTo>
                <a:lnTo>
                  <a:pt x="2362924" y="3460547"/>
                </a:lnTo>
                <a:lnTo>
                  <a:pt x="2385212" y="3460547"/>
                </a:lnTo>
                <a:lnTo>
                  <a:pt x="2385212" y="3438601"/>
                </a:lnTo>
                <a:lnTo>
                  <a:pt x="2362924" y="3438601"/>
                </a:lnTo>
                <a:lnTo>
                  <a:pt x="2362924" y="3416313"/>
                </a:lnTo>
                <a:close/>
                <a:moveTo>
                  <a:pt x="2426704" y="3842880"/>
                </a:moveTo>
                <a:lnTo>
                  <a:pt x="2414359" y="3842880"/>
                </a:lnTo>
                <a:lnTo>
                  <a:pt x="2414359" y="3854882"/>
                </a:lnTo>
                <a:lnTo>
                  <a:pt x="2402357" y="3854882"/>
                </a:lnTo>
                <a:lnTo>
                  <a:pt x="2402357" y="3867226"/>
                </a:lnTo>
                <a:lnTo>
                  <a:pt x="2414359" y="3867226"/>
                </a:lnTo>
                <a:lnTo>
                  <a:pt x="2414359" y="3879228"/>
                </a:lnTo>
                <a:lnTo>
                  <a:pt x="2426704" y="3879228"/>
                </a:lnTo>
                <a:lnTo>
                  <a:pt x="2426704" y="3867226"/>
                </a:lnTo>
                <a:lnTo>
                  <a:pt x="2438705" y="3867226"/>
                </a:lnTo>
                <a:lnTo>
                  <a:pt x="2438705" y="3854882"/>
                </a:lnTo>
                <a:lnTo>
                  <a:pt x="2426704" y="3854882"/>
                </a:lnTo>
                <a:lnTo>
                  <a:pt x="2426704" y="3842880"/>
                </a:lnTo>
                <a:close/>
                <a:moveTo>
                  <a:pt x="2289886" y="3841852"/>
                </a:moveTo>
                <a:lnTo>
                  <a:pt x="2276856" y="3841852"/>
                </a:lnTo>
                <a:lnTo>
                  <a:pt x="2276856" y="3854539"/>
                </a:lnTo>
                <a:lnTo>
                  <a:pt x="2264169" y="3854539"/>
                </a:lnTo>
                <a:lnTo>
                  <a:pt x="2264169" y="3867569"/>
                </a:lnTo>
                <a:lnTo>
                  <a:pt x="2276856" y="3867569"/>
                </a:lnTo>
                <a:lnTo>
                  <a:pt x="2276856" y="3880256"/>
                </a:lnTo>
                <a:lnTo>
                  <a:pt x="2289886" y="3880256"/>
                </a:lnTo>
                <a:lnTo>
                  <a:pt x="2289886" y="3867569"/>
                </a:lnTo>
                <a:lnTo>
                  <a:pt x="2302574" y="3867569"/>
                </a:lnTo>
                <a:lnTo>
                  <a:pt x="2302574" y="3854539"/>
                </a:lnTo>
                <a:lnTo>
                  <a:pt x="2289886" y="3854539"/>
                </a:lnTo>
                <a:lnTo>
                  <a:pt x="2289886" y="3841852"/>
                </a:lnTo>
                <a:close/>
                <a:moveTo>
                  <a:pt x="3185884" y="2867673"/>
                </a:moveTo>
                <a:lnTo>
                  <a:pt x="3163939" y="2867673"/>
                </a:lnTo>
                <a:lnTo>
                  <a:pt x="3163939" y="2889961"/>
                </a:lnTo>
                <a:lnTo>
                  <a:pt x="3141650" y="2889961"/>
                </a:lnTo>
                <a:lnTo>
                  <a:pt x="3141650" y="2911907"/>
                </a:lnTo>
                <a:lnTo>
                  <a:pt x="3163939" y="2911907"/>
                </a:lnTo>
                <a:lnTo>
                  <a:pt x="3163939" y="2934195"/>
                </a:lnTo>
                <a:lnTo>
                  <a:pt x="3185884" y="2934195"/>
                </a:lnTo>
                <a:lnTo>
                  <a:pt x="3185884" y="2911907"/>
                </a:lnTo>
                <a:lnTo>
                  <a:pt x="3208172" y="2911907"/>
                </a:lnTo>
                <a:lnTo>
                  <a:pt x="3208172" y="2889961"/>
                </a:lnTo>
                <a:lnTo>
                  <a:pt x="3185884" y="2889961"/>
                </a:lnTo>
                <a:lnTo>
                  <a:pt x="3185884" y="2867673"/>
                </a:lnTo>
                <a:close/>
                <a:moveTo>
                  <a:pt x="2359838" y="3700234"/>
                </a:moveTo>
                <a:lnTo>
                  <a:pt x="2344064" y="3700234"/>
                </a:lnTo>
                <a:lnTo>
                  <a:pt x="2344064" y="3716007"/>
                </a:lnTo>
                <a:lnTo>
                  <a:pt x="2328291" y="3716007"/>
                </a:lnTo>
                <a:lnTo>
                  <a:pt x="2328291" y="3731781"/>
                </a:lnTo>
                <a:lnTo>
                  <a:pt x="2344064" y="3731781"/>
                </a:lnTo>
                <a:lnTo>
                  <a:pt x="2344064" y="3747554"/>
                </a:lnTo>
                <a:lnTo>
                  <a:pt x="2359838" y="3747554"/>
                </a:lnTo>
                <a:lnTo>
                  <a:pt x="2359838" y="3731781"/>
                </a:lnTo>
                <a:lnTo>
                  <a:pt x="2375611" y="3731781"/>
                </a:lnTo>
                <a:lnTo>
                  <a:pt x="2375611" y="3716007"/>
                </a:lnTo>
                <a:lnTo>
                  <a:pt x="2359838" y="3716007"/>
                </a:lnTo>
                <a:lnTo>
                  <a:pt x="2359838" y="3700234"/>
                </a:lnTo>
                <a:close/>
                <a:moveTo>
                  <a:pt x="2292973" y="3557588"/>
                </a:moveTo>
                <a:lnTo>
                  <a:pt x="2273770" y="3557588"/>
                </a:lnTo>
                <a:lnTo>
                  <a:pt x="2273770" y="3577133"/>
                </a:lnTo>
                <a:lnTo>
                  <a:pt x="2254225" y="3577133"/>
                </a:lnTo>
                <a:lnTo>
                  <a:pt x="2254225" y="3596335"/>
                </a:lnTo>
                <a:lnTo>
                  <a:pt x="2273770" y="3596335"/>
                </a:lnTo>
                <a:lnTo>
                  <a:pt x="2273770" y="3615881"/>
                </a:lnTo>
                <a:lnTo>
                  <a:pt x="2292973" y="3615881"/>
                </a:lnTo>
                <a:lnTo>
                  <a:pt x="2292973" y="3596335"/>
                </a:lnTo>
                <a:lnTo>
                  <a:pt x="2312518" y="3596335"/>
                </a:lnTo>
                <a:lnTo>
                  <a:pt x="2312518" y="3577133"/>
                </a:lnTo>
                <a:lnTo>
                  <a:pt x="2292973" y="3577133"/>
                </a:lnTo>
                <a:lnTo>
                  <a:pt x="2292973" y="3557588"/>
                </a:lnTo>
                <a:close/>
                <a:moveTo>
                  <a:pt x="2566607" y="3560331"/>
                </a:moveTo>
                <a:lnTo>
                  <a:pt x="2548776" y="3560331"/>
                </a:lnTo>
                <a:lnTo>
                  <a:pt x="2548776" y="3577819"/>
                </a:lnTo>
                <a:lnTo>
                  <a:pt x="2531288" y="3577819"/>
                </a:lnTo>
                <a:lnTo>
                  <a:pt x="2531288" y="3595649"/>
                </a:lnTo>
                <a:lnTo>
                  <a:pt x="2548776" y="3595649"/>
                </a:lnTo>
                <a:lnTo>
                  <a:pt x="2548776" y="3613137"/>
                </a:lnTo>
                <a:lnTo>
                  <a:pt x="2566607" y="3613137"/>
                </a:lnTo>
                <a:lnTo>
                  <a:pt x="2566607" y="3595649"/>
                </a:lnTo>
                <a:lnTo>
                  <a:pt x="2584094" y="3595649"/>
                </a:lnTo>
                <a:lnTo>
                  <a:pt x="2584094" y="3577819"/>
                </a:lnTo>
                <a:lnTo>
                  <a:pt x="2566607" y="3577819"/>
                </a:lnTo>
                <a:lnTo>
                  <a:pt x="2566607" y="3560331"/>
                </a:lnTo>
                <a:close/>
                <a:moveTo>
                  <a:pt x="2569350" y="3277438"/>
                </a:moveTo>
                <a:lnTo>
                  <a:pt x="2546033" y="3277438"/>
                </a:lnTo>
                <a:lnTo>
                  <a:pt x="2546033" y="3300755"/>
                </a:lnTo>
                <a:lnTo>
                  <a:pt x="2522716" y="3300755"/>
                </a:lnTo>
                <a:lnTo>
                  <a:pt x="2522716" y="3324073"/>
                </a:lnTo>
                <a:lnTo>
                  <a:pt x="2546033" y="3324073"/>
                </a:lnTo>
                <a:lnTo>
                  <a:pt x="2546033" y="3347390"/>
                </a:lnTo>
                <a:lnTo>
                  <a:pt x="2569350" y="3347390"/>
                </a:lnTo>
                <a:lnTo>
                  <a:pt x="2569350" y="3324073"/>
                </a:lnTo>
                <a:lnTo>
                  <a:pt x="2592667" y="3324073"/>
                </a:lnTo>
                <a:lnTo>
                  <a:pt x="2592667" y="3300755"/>
                </a:lnTo>
                <a:lnTo>
                  <a:pt x="2569350" y="3300755"/>
                </a:lnTo>
                <a:lnTo>
                  <a:pt x="2569350" y="3277438"/>
                </a:lnTo>
                <a:close/>
                <a:moveTo>
                  <a:pt x="2496655" y="3701263"/>
                </a:moveTo>
                <a:lnTo>
                  <a:pt x="2481568" y="3701263"/>
                </a:lnTo>
                <a:lnTo>
                  <a:pt x="2481568" y="3716350"/>
                </a:lnTo>
                <a:lnTo>
                  <a:pt x="2466480" y="3716350"/>
                </a:lnTo>
                <a:lnTo>
                  <a:pt x="2466480" y="3731438"/>
                </a:lnTo>
                <a:lnTo>
                  <a:pt x="2481568" y="3731438"/>
                </a:lnTo>
                <a:lnTo>
                  <a:pt x="2481568" y="3746525"/>
                </a:lnTo>
                <a:lnTo>
                  <a:pt x="2496655" y="3746525"/>
                </a:lnTo>
                <a:lnTo>
                  <a:pt x="2496655" y="3731438"/>
                </a:lnTo>
                <a:lnTo>
                  <a:pt x="2511743" y="3731438"/>
                </a:lnTo>
                <a:lnTo>
                  <a:pt x="2511743" y="3716350"/>
                </a:lnTo>
                <a:lnTo>
                  <a:pt x="2496655" y="3716350"/>
                </a:lnTo>
                <a:lnTo>
                  <a:pt x="2496655" y="3701263"/>
                </a:lnTo>
                <a:close/>
                <a:moveTo>
                  <a:pt x="2499741" y="3417684"/>
                </a:moveTo>
                <a:lnTo>
                  <a:pt x="2478481" y="3417684"/>
                </a:lnTo>
                <a:lnTo>
                  <a:pt x="2478481" y="3438944"/>
                </a:lnTo>
                <a:lnTo>
                  <a:pt x="2457221" y="3438944"/>
                </a:lnTo>
                <a:lnTo>
                  <a:pt x="2457221" y="3460204"/>
                </a:lnTo>
                <a:lnTo>
                  <a:pt x="2478481" y="3460204"/>
                </a:lnTo>
                <a:lnTo>
                  <a:pt x="2478481" y="3481464"/>
                </a:lnTo>
                <a:lnTo>
                  <a:pt x="2499741" y="3481464"/>
                </a:lnTo>
                <a:lnTo>
                  <a:pt x="2499741" y="3460204"/>
                </a:lnTo>
                <a:lnTo>
                  <a:pt x="2521001" y="3460204"/>
                </a:lnTo>
                <a:lnTo>
                  <a:pt x="2521001" y="3438944"/>
                </a:lnTo>
                <a:lnTo>
                  <a:pt x="2499741" y="3438944"/>
                </a:lnTo>
                <a:lnTo>
                  <a:pt x="2499741" y="3417684"/>
                </a:lnTo>
                <a:close/>
                <a:moveTo>
                  <a:pt x="1952130" y="3414598"/>
                </a:moveTo>
                <a:lnTo>
                  <a:pt x="1928812" y="3414598"/>
                </a:lnTo>
                <a:lnTo>
                  <a:pt x="1928812" y="3437915"/>
                </a:lnTo>
                <a:lnTo>
                  <a:pt x="1905495" y="3437915"/>
                </a:lnTo>
                <a:lnTo>
                  <a:pt x="1905495" y="3461233"/>
                </a:lnTo>
                <a:lnTo>
                  <a:pt x="1928812" y="3461233"/>
                </a:lnTo>
                <a:lnTo>
                  <a:pt x="1928812" y="3484550"/>
                </a:lnTo>
                <a:lnTo>
                  <a:pt x="1952130" y="3484550"/>
                </a:lnTo>
                <a:lnTo>
                  <a:pt x="1952130" y="3461233"/>
                </a:lnTo>
                <a:lnTo>
                  <a:pt x="1975447" y="3461233"/>
                </a:lnTo>
                <a:lnTo>
                  <a:pt x="1975447" y="3437915"/>
                </a:lnTo>
                <a:lnTo>
                  <a:pt x="1952130" y="3437915"/>
                </a:lnTo>
                <a:lnTo>
                  <a:pt x="1952130" y="3414598"/>
                </a:lnTo>
                <a:close/>
                <a:moveTo>
                  <a:pt x="2019338" y="3556216"/>
                </a:moveTo>
                <a:lnTo>
                  <a:pt x="1998764" y="3556216"/>
                </a:lnTo>
                <a:lnTo>
                  <a:pt x="1998764" y="3576447"/>
                </a:lnTo>
                <a:lnTo>
                  <a:pt x="1978533" y="3576447"/>
                </a:lnTo>
                <a:lnTo>
                  <a:pt x="1978533" y="3597021"/>
                </a:lnTo>
                <a:lnTo>
                  <a:pt x="1998764" y="3597021"/>
                </a:lnTo>
                <a:lnTo>
                  <a:pt x="1998764" y="3617252"/>
                </a:lnTo>
                <a:lnTo>
                  <a:pt x="2019338" y="3617252"/>
                </a:lnTo>
                <a:lnTo>
                  <a:pt x="2019338" y="3597021"/>
                </a:lnTo>
                <a:lnTo>
                  <a:pt x="2039569" y="3597021"/>
                </a:lnTo>
                <a:lnTo>
                  <a:pt x="2039569" y="3576447"/>
                </a:lnTo>
                <a:lnTo>
                  <a:pt x="2019338" y="3576447"/>
                </a:lnTo>
                <a:lnTo>
                  <a:pt x="2019338" y="3556216"/>
                </a:lnTo>
                <a:close/>
                <a:moveTo>
                  <a:pt x="2015909" y="3840823"/>
                </a:moveTo>
                <a:lnTo>
                  <a:pt x="2002193" y="3840823"/>
                </a:lnTo>
                <a:lnTo>
                  <a:pt x="2002193" y="3854196"/>
                </a:lnTo>
                <a:lnTo>
                  <a:pt x="1988820" y="3854196"/>
                </a:lnTo>
                <a:lnTo>
                  <a:pt x="1988820" y="3867912"/>
                </a:lnTo>
                <a:lnTo>
                  <a:pt x="2002193" y="3867912"/>
                </a:lnTo>
                <a:lnTo>
                  <a:pt x="2002193" y="3881285"/>
                </a:lnTo>
                <a:lnTo>
                  <a:pt x="2015909" y="3881285"/>
                </a:lnTo>
                <a:lnTo>
                  <a:pt x="2015909" y="3867912"/>
                </a:lnTo>
                <a:lnTo>
                  <a:pt x="2029282" y="3867912"/>
                </a:lnTo>
                <a:lnTo>
                  <a:pt x="2029282" y="3854196"/>
                </a:lnTo>
                <a:lnTo>
                  <a:pt x="2015909" y="3854196"/>
                </a:lnTo>
                <a:lnTo>
                  <a:pt x="2015909" y="3840823"/>
                </a:lnTo>
                <a:close/>
                <a:moveTo>
                  <a:pt x="2086204" y="3698519"/>
                </a:moveTo>
                <a:lnTo>
                  <a:pt x="2069059" y="3698519"/>
                </a:lnTo>
                <a:lnTo>
                  <a:pt x="2069059" y="3715322"/>
                </a:lnTo>
                <a:lnTo>
                  <a:pt x="2052256" y="3715322"/>
                </a:lnTo>
                <a:lnTo>
                  <a:pt x="2052256" y="3732467"/>
                </a:lnTo>
                <a:lnTo>
                  <a:pt x="2069059" y="3732467"/>
                </a:lnTo>
                <a:lnTo>
                  <a:pt x="2069059" y="3749269"/>
                </a:lnTo>
                <a:lnTo>
                  <a:pt x="2086204" y="3749269"/>
                </a:lnTo>
                <a:lnTo>
                  <a:pt x="2086204" y="3732467"/>
                </a:lnTo>
                <a:lnTo>
                  <a:pt x="2103006" y="3732467"/>
                </a:lnTo>
                <a:lnTo>
                  <a:pt x="2103006" y="3715322"/>
                </a:lnTo>
                <a:lnTo>
                  <a:pt x="2086204" y="3715322"/>
                </a:lnTo>
                <a:lnTo>
                  <a:pt x="2086204" y="3698519"/>
                </a:lnTo>
                <a:close/>
                <a:moveTo>
                  <a:pt x="2633129" y="3703320"/>
                </a:moveTo>
                <a:lnTo>
                  <a:pt x="2619413" y="3703320"/>
                </a:lnTo>
                <a:lnTo>
                  <a:pt x="2619413" y="3717036"/>
                </a:lnTo>
                <a:lnTo>
                  <a:pt x="2605697" y="3717036"/>
                </a:lnTo>
                <a:lnTo>
                  <a:pt x="2605697" y="3730752"/>
                </a:lnTo>
                <a:lnTo>
                  <a:pt x="2619413" y="3730752"/>
                </a:lnTo>
                <a:lnTo>
                  <a:pt x="2619413" y="3744468"/>
                </a:lnTo>
                <a:lnTo>
                  <a:pt x="2633129" y="3744468"/>
                </a:lnTo>
                <a:lnTo>
                  <a:pt x="2633129" y="3730752"/>
                </a:lnTo>
                <a:lnTo>
                  <a:pt x="2646845" y="3730752"/>
                </a:lnTo>
                <a:lnTo>
                  <a:pt x="2646845" y="3717036"/>
                </a:lnTo>
                <a:lnTo>
                  <a:pt x="2633129" y="3717036"/>
                </a:lnTo>
                <a:lnTo>
                  <a:pt x="2633129" y="3703320"/>
                </a:lnTo>
                <a:close/>
                <a:moveTo>
                  <a:pt x="2156155" y="3556559"/>
                </a:moveTo>
                <a:lnTo>
                  <a:pt x="2136267" y="3556559"/>
                </a:lnTo>
                <a:lnTo>
                  <a:pt x="2136267" y="3576790"/>
                </a:lnTo>
                <a:lnTo>
                  <a:pt x="2116036" y="3576790"/>
                </a:lnTo>
                <a:lnTo>
                  <a:pt x="2116036" y="3596678"/>
                </a:lnTo>
                <a:lnTo>
                  <a:pt x="2136267" y="3596678"/>
                </a:lnTo>
                <a:lnTo>
                  <a:pt x="2136267" y="3616909"/>
                </a:lnTo>
                <a:lnTo>
                  <a:pt x="2156155" y="3616909"/>
                </a:lnTo>
                <a:lnTo>
                  <a:pt x="2156155" y="3596678"/>
                </a:lnTo>
                <a:lnTo>
                  <a:pt x="2176387" y="3596678"/>
                </a:lnTo>
                <a:lnTo>
                  <a:pt x="2176387" y="3576790"/>
                </a:lnTo>
                <a:lnTo>
                  <a:pt x="2156155" y="3576790"/>
                </a:lnTo>
                <a:lnTo>
                  <a:pt x="2156155" y="3556559"/>
                </a:lnTo>
                <a:close/>
                <a:moveTo>
                  <a:pt x="2223021" y="3699205"/>
                </a:moveTo>
                <a:lnTo>
                  <a:pt x="2206562" y="3699205"/>
                </a:lnTo>
                <a:lnTo>
                  <a:pt x="2206562" y="3715664"/>
                </a:lnTo>
                <a:lnTo>
                  <a:pt x="2190103" y="3715664"/>
                </a:lnTo>
                <a:lnTo>
                  <a:pt x="2190103" y="3732124"/>
                </a:lnTo>
                <a:lnTo>
                  <a:pt x="2206562" y="3732124"/>
                </a:lnTo>
                <a:lnTo>
                  <a:pt x="2206562" y="3748583"/>
                </a:lnTo>
                <a:lnTo>
                  <a:pt x="2223021" y="3748583"/>
                </a:lnTo>
                <a:lnTo>
                  <a:pt x="2223021" y="3732124"/>
                </a:lnTo>
                <a:lnTo>
                  <a:pt x="2239480" y="3732124"/>
                </a:lnTo>
                <a:lnTo>
                  <a:pt x="2239480" y="3715664"/>
                </a:lnTo>
                <a:lnTo>
                  <a:pt x="2223021" y="3715664"/>
                </a:lnTo>
                <a:lnTo>
                  <a:pt x="2223021" y="3699205"/>
                </a:lnTo>
                <a:close/>
                <a:moveTo>
                  <a:pt x="2089290" y="3414598"/>
                </a:moveTo>
                <a:lnTo>
                  <a:pt x="2065972" y="3414598"/>
                </a:lnTo>
                <a:lnTo>
                  <a:pt x="2065972" y="3437915"/>
                </a:lnTo>
                <a:lnTo>
                  <a:pt x="2042656" y="3437915"/>
                </a:lnTo>
                <a:lnTo>
                  <a:pt x="2042656" y="3461233"/>
                </a:lnTo>
                <a:lnTo>
                  <a:pt x="2065972" y="3461233"/>
                </a:lnTo>
                <a:lnTo>
                  <a:pt x="2065972" y="3484550"/>
                </a:lnTo>
                <a:lnTo>
                  <a:pt x="2089290" y="3484550"/>
                </a:lnTo>
                <a:lnTo>
                  <a:pt x="2089290" y="3461233"/>
                </a:lnTo>
                <a:lnTo>
                  <a:pt x="2112607" y="3461233"/>
                </a:lnTo>
                <a:lnTo>
                  <a:pt x="2112607" y="3437915"/>
                </a:lnTo>
                <a:lnTo>
                  <a:pt x="2089290" y="3437915"/>
                </a:lnTo>
                <a:lnTo>
                  <a:pt x="2089290" y="3414598"/>
                </a:lnTo>
                <a:close/>
                <a:moveTo>
                  <a:pt x="2226107" y="3415627"/>
                </a:moveTo>
                <a:lnTo>
                  <a:pt x="2203475" y="3415627"/>
                </a:lnTo>
                <a:lnTo>
                  <a:pt x="2203475" y="3438258"/>
                </a:lnTo>
                <a:lnTo>
                  <a:pt x="2180844" y="3438258"/>
                </a:lnTo>
                <a:lnTo>
                  <a:pt x="2180844" y="3460890"/>
                </a:lnTo>
                <a:lnTo>
                  <a:pt x="2203475" y="3460890"/>
                </a:lnTo>
                <a:lnTo>
                  <a:pt x="2203475" y="3483521"/>
                </a:lnTo>
                <a:lnTo>
                  <a:pt x="2226107" y="3483521"/>
                </a:lnTo>
                <a:lnTo>
                  <a:pt x="2226107" y="3460890"/>
                </a:lnTo>
                <a:lnTo>
                  <a:pt x="2248738" y="3460890"/>
                </a:lnTo>
                <a:lnTo>
                  <a:pt x="2248738" y="3438258"/>
                </a:lnTo>
                <a:lnTo>
                  <a:pt x="2226107" y="3438258"/>
                </a:lnTo>
                <a:lnTo>
                  <a:pt x="2226107" y="3415627"/>
                </a:lnTo>
                <a:close/>
                <a:moveTo>
                  <a:pt x="2153069" y="3840823"/>
                </a:moveTo>
                <a:lnTo>
                  <a:pt x="2139353" y="3840823"/>
                </a:lnTo>
                <a:lnTo>
                  <a:pt x="2139353" y="3854196"/>
                </a:lnTo>
                <a:lnTo>
                  <a:pt x="2125980" y="3854196"/>
                </a:lnTo>
                <a:lnTo>
                  <a:pt x="2125980" y="3867912"/>
                </a:lnTo>
                <a:lnTo>
                  <a:pt x="2139353" y="3867912"/>
                </a:lnTo>
                <a:lnTo>
                  <a:pt x="2139353" y="3881285"/>
                </a:lnTo>
                <a:lnTo>
                  <a:pt x="2153069" y="3881285"/>
                </a:lnTo>
                <a:lnTo>
                  <a:pt x="2153069" y="3867912"/>
                </a:lnTo>
                <a:lnTo>
                  <a:pt x="2166442" y="3867912"/>
                </a:lnTo>
                <a:lnTo>
                  <a:pt x="2166442" y="3854196"/>
                </a:lnTo>
                <a:lnTo>
                  <a:pt x="2153069" y="3854196"/>
                </a:lnTo>
                <a:lnTo>
                  <a:pt x="2153069" y="3840823"/>
                </a:lnTo>
                <a:close/>
                <a:moveTo>
                  <a:pt x="2429789" y="3558616"/>
                </a:moveTo>
                <a:lnTo>
                  <a:pt x="2411273" y="3558616"/>
                </a:lnTo>
                <a:lnTo>
                  <a:pt x="2411273" y="3577476"/>
                </a:lnTo>
                <a:lnTo>
                  <a:pt x="2392414" y="3577476"/>
                </a:lnTo>
                <a:lnTo>
                  <a:pt x="2392414" y="3595992"/>
                </a:lnTo>
                <a:lnTo>
                  <a:pt x="2411273" y="3595992"/>
                </a:lnTo>
                <a:lnTo>
                  <a:pt x="2411273" y="3614852"/>
                </a:lnTo>
                <a:lnTo>
                  <a:pt x="2429789" y="3614852"/>
                </a:lnTo>
                <a:lnTo>
                  <a:pt x="2429789" y="3595992"/>
                </a:lnTo>
                <a:lnTo>
                  <a:pt x="2448649" y="3595992"/>
                </a:lnTo>
                <a:lnTo>
                  <a:pt x="2448649" y="3577476"/>
                </a:lnTo>
                <a:lnTo>
                  <a:pt x="2429789" y="3577476"/>
                </a:lnTo>
                <a:lnTo>
                  <a:pt x="2429789" y="3558616"/>
                </a:lnTo>
                <a:close/>
                <a:moveTo>
                  <a:pt x="3048038" y="3144736"/>
                </a:moveTo>
                <a:lnTo>
                  <a:pt x="3027464" y="3144736"/>
                </a:lnTo>
                <a:lnTo>
                  <a:pt x="3027464" y="3164967"/>
                </a:lnTo>
                <a:lnTo>
                  <a:pt x="3007233" y="3164967"/>
                </a:lnTo>
                <a:lnTo>
                  <a:pt x="3007233" y="3185541"/>
                </a:lnTo>
                <a:lnTo>
                  <a:pt x="3027464" y="3185541"/>
                </a:lnTo>
                <a:lnTo>
                  <a:pt x="3027464" y="3205772"/>
                </a:lnTo>
                <a:lnTo>
                  <a:pt x="3048038" y="3205772"/>
                </a:lnTo>
                <a:lnTo>
                  <a:pt x="3048038" y="3185541"/>
                </a:lnTo>
                <a:lnTo>
                  <a:pt x="3068269" y="3185541"/>
                </a:lnTo>
                <a:lnTo>
                  <a:pt x="3068269" y="3164967"/>
                </a:lnTo>
                <a:lnTo>
                  <a:pt x="3048038" y="3164967"/>
                </a:lnTo>
                <a:lnTo>
                  <a:pt x="3048038" y="3144736"/>
                </a:lnTo>
                <a:close/>
                <a:moveTo>
                  <a:pt x="2980830" y="3003118"/>
                </a:moveTo>
                <a:lnTo>
                  <a:pt x="2957513" y="3003118"/>
                </a:lnTo>
                <a:lnTo>
                  <a:pt x="2957513" y="3026435"/>
                </a:lnTo>
                <a:lnTo>
                  <a:pt x="2934196" y="3026435"/>
                </a:lnTo>
                <a:lnTo>
                  <a:pt x="2934196" y="3049753"/>
                </a:lnTo>
                <a:lnTo>
                  <a:pt x="2957513" y="3049753"/>
                </a:lnTo>
                <a:lnTo>
                  <a:pt x="2957513" y="3073070"/>
                </a:lnTo>
                <a:lnTo>
                  <a:pt x="2980830" y="3073070"/>
                </a:lnTo>
                <a:lnTo>
                  <a:pt x="2980830" y="3049753"/>
                </a:lnTo>
                <a:lnTo>
                  <a:pt x="3004147" y="3049753"/>
                </a:lnTo>
                <a:lnTo>
                  <a:pt x="3004147" y="3026435"/>
                </a:lnTo>
                <a:lnTo>
                  <a:pt x="2980830" y="3026435"/>
                </a:lnTo>
                <a:lnTo>
                  <a:pt x="2980830" y="3003118"/>
                </a:lnTo>
                <a:close/>
                <a:moveTo>
                  <a:pt x="3045295" y="3426943"/>
                </a:moveTo>
                <a:lnTo>
                  <a:pt x="3030208" y="3426943"/>
                </a:lnTo>
                <a:lnTo>
                  <a:pt x="3030208" y="3442030"/>
                </a:lnTo>
                <a:lnTo>
                  <a:pt x="3015120" y="3442030"/>
                </a:lnTo>
                <a:lnTo>
                  <a:pt x="3015120" y="3457118"/>
                </a:lnTo>
                <a:lnTo>
                  <a:pt x="3030208" y="3457118"/>
                </a:lnTo>
                <a:lnTo>
                  <a:pt x="3030208" y="3472205"/>
                </a:lnTo>
                <a:lnTo>
                  <a:pt x="3045295" y="3472205"/>
                </a:lnTo>
                <a:lnTo>
                  <a:pt x="3045295" y="3457118"/>
                </a:lnTo>
                <a:lnTo>
                  <a:pt x="3060383" y="3457118"/>
                </a:lnTo>
                <a:lnTo>
                  <a:pt x="3060383" y="3442030"/>
                </a:lnTo>
                <a:lnTo>
                  <a:pt x="3045295" y="3442030"/>
                </a:lnTo>
                <a:lnTo>
                  <a:pt x="3045295" y="3426943"/>
                </a:lnTo>
                <a:close/>
                <a:moveTo>
                  <a:pt x="2636215" y="3419399"/>
                </a:moveTo>
                <a:lnTo>
                  <a:pt x="2616327" y="3419399"/>
                </a:lnTo>
                <a:lnTo>
                  <a:pt x="2616327" y="3439630"/>
                </a:lnTo>
                <a:lnTo>
                  <a:pt x="2596096" y="3439630"/>
                </a:lnTo>
                <a:lnTo>
                  <a:pt x="2596096" y="3459518"/>
                </a:lnTo>
                <a:lnTo>
                  <a:pt x="2616327" y="3459518"/>
                </a:lnTo>
                <a:lnTo>
                  <a:pt x="2616327" y="3479749"/>
                </a:lnTo>
                <a:lnTo>
                  <a:pt x="2636215" y="3479749"/>
                </a:lnTo>
                <a:lnTo>
                  <a:pt x="2636215" y="3459518"/>
                </a:lnTo>
                <a:lnTo>
                  <a:pt x="2656447" y="3459518"/>
                </a:lnTo>
                <a:lnTo>
                  <a:pt x="2656447" y="3439630"/>
                </a:lnTo>
                <a:lnTo>
                  <a:pt x="2636215" y="3439630"/>
                </a:lnTo>
                <a:lnTo>
                  <a:pt x="2636215" y="3419399"/>
                </a:lnTo>
                <a:close/>
                <a:moveTo>
                  <a:pt x="3114561" y="3287382"/>
                </a:moveTo>
                <a:lnTo>
                  <a:pt x="3098102" y="3287382"/>
                </a:lnTo>
                <a:lnTo>
                  <a:pt x="3098102" y="3304184"/>
                </a:lnTo>
                <a:lnTo>
                  <a:pt x="3081299" y="3304184"/>
                </a:lnTo>
                <a:lnTo>
                  <a:pt x="3081299" y="3320644"/>
                </a:lnTo>
                <a:lnTo>
                  <a:pt x="3098102" y="3320644"/>
                </a:lnTo>
                <a:lnTo>
                  <a:pt x="3098102" y="3337446"/>
                </a:lnTo>
                <a:lnTo>
                  <a:pt x="3114561" y="3337446"/>
                </a:lnTo>
                <a:lnTo>
                  <a:pt x="3114561" y="3320644"/>
                </a:lnTo>
                <a:lnTo>
                  <a:pt x="3131363" y="3320644"/>
                </a:lnTo>
                <a:lnTo>
                  <a:pt x="3131363" y="3304184"/>
                </a:lnTo>
                <a:lnTo>
                  <a:pt x="3114561" y="3304184"/>
                </a:lnTo>
                <a:lnTo>
                  <a:pt x="3114561" y="3287382"/>
                </a:lnTo>
                <a:close/>
                <a:moveTo>
                  <a:pt x="2975686" y="3567189"/>
                </a:moveTo>
                <a:lnTo>
                  <a:pt x="2962656" y="3567189"/>
                </a:lnTo>
                <a:lnTo>
                  <a:pt x="2962656" y="3580219"/>
                </a:lnTo>
                <a:lnTo>
                  <a:pt x="2949626" y="3580219"/>
                </a:lnTo>
                <a:lnTo>
                  <a:pt x="2949626" y="3593249"/>
                </a:lnTo>
                <a:lnTo>
                  <a:pt x="2962656" y="3593249"/>
                </a:lnTo>
                <a:lnTo>
                  <a:pt x="2962656" y="3606279"/>
                </a:lnTo>
                <a:lnTo>
                  <a:pt x="2975686" y="3606279"/>
                </a:lnTo>
                <a:lnTo>
                  <a:pt x="2975686" y="3593249"/>
                </a:lnTo>
                <a:lnTo>
                  <a:pt x="2988716" y="3593249"/>
                </a:lnTo>
                <a:lnTo>
                  <a:pt x="2988716" y="3580219"/>
                </a:lnTo>
                <a:lnTo>
                  <a:pt x="2975686" y="3580219"/>
                </a:lnTo>
                <a:lnTo>
                  <a:pt x="2975686" y="3567189"/>
                </a:lnTo>
                <a:close/>
                <a:moveTo>
                  <a:pt x="3183827" y="3148508"/>
                </a:moveTo>
                <a:lnTo>
                  <a:pt x="3165996" y="3148508"/>
                </a:lnTo>
                <a:lnTo>
                  <a:pt x="3165996" y="3166339"/>
                </a:lnTo>
                <a:lnTo>
                  <a:pt x="3148165" y="3166339"/>
                </a:lnTo>
                <a:lnTo>
                  <a:pt x="3148165" y="3184169"/>
                </a:lnTo>
                <a:lnTo>
                  <a:pt x="3165996" y="3184169"/>
                </a:lnTo>
                <a:lnTo>
                  <a:pt x="3165996" y="3202000"/>
                </a:lnTo>
                <a:lnTo>
                  <a:pt x="3183827" y="3202000"/>
                </a:lnTo>
                <a:lnTo>
                  <a:pt x="3183827" y="3184169"/>
                </a:lnTo>
                <a:lnTo>
                  <a:pt x="3201658" y="3184169"/>
                </a:lnTo>
                <a:lnTo>
                  <a:pt x="3201658" y="3166339"/>
                </a:lnTo>
                <a:lnTo>
                  <a:pt x="3183827" y="3166339"/>
                </a:lnTo>
                <a:lnTo>
                  <a:pt x="3183827" y="3148508"/>
                </a:lnTo>
                <a:close/>
                <a:moveTo>
                  <a:pt x="3181426" y="3430029"/>
                </a:moveTo>
                <a:lnTo>
                  <a:pt x="3168396" y="3430029"/>
                </a:lnTo>
                <a:lnTo>
                  <a:pt x="3168396" y="3443059"/>
                </a:lnTo>
                <a:lnTo>
                  <a:pt x="3155366" y="3443059"/>
                </a:lnTo>
                <a:lnTo>
                  <a:pt x="3155366" y="3456089"/>
                </a:lnTo>
                <a:lnTo>
                  <a:pt x="3168396" y="3456089"/>
                </a:lnTo>
                <a:lnTo>
                  <a:pt x="3168396" y="3469119"/>
                </a:lnTo>
                <a:lnTo>
                  <a:pt x="3181426" y="3469119"/>
                </a:lnTo>
                <a:lnTo>
                  <a:pt x="3181426" y="3456089"/>
                </a:lnTo>
                <a:lnTo>
                  <a:pt x="3194456" y="3456089"/>
                </a:lnTo>
                <a:lnTo>
                  <a:pt x="3194456" y="3443059"/>
                </a:lnTo>
                <a:lnTo>
                  <a:pt x="3181426" y="3443059"/>
                </a:lnTo>
                <a:lnTo>
                  <a:pt x="3181426" y="3430029"/>
                </a:lnTo>
                <a:close/>
                <a:moveTo>
                  <a:pt x="3116961" y="3006204"/>
                </a:moveTo>
                <a:lnTo>
                  <a:pt x="3095701" y="3006204"/>
                </a:lnTo>
                <a:lnTo>
                  <a:pt x="3095701" y="3027464"/>
                </a:lnTo>
                <a:lnTo>
                  <a:pt x="3074441" y="3027464"/>
                </a:lnTo>
                <a:lnTo>
                  <a:pt x="3074441" y="3048724"/>
                </a:lnTo>
                <a:lnTo>
                  <a:pt x="3095701" y="3048724"/>
                </a:lnTo>
                <a:lnTo>
                  <a:pt x="3095701" y="3069984"/>
                </a:lnTo>
                <a:lnTo>
                  <a:pt x="3116961" y="3069984"/>
                </a:lnTo>
                <a:lnTo>
                  <a:pt x="3116961" y="3048724"/>
                </a:lnTo>
                <a:lnTo>
                  <a:pt x="3138221" y="3048724"/>
                </a:lnTo>
                <a:lnTo>
                  <a:pt x="3138221" y="3027464"/>
                </a:lnTo>
                <a:lnTo>
                  <a:pt x="3116961" y="3027464"/>
                </a:lnTo>
                <a:lnTo>
                  <a:pt x="3116961" y="3006204"/>
                </a:lnTo>
                <a:close/>
                <a:moveTo>
                  <a:pt x="2978429" y="3284296"/>
                </a:moveTo>
                <a:lnTo>
                  <a:pt x="2959913" y="3284296"/>
                </a:lnTo>
                <a:lnTo>
                  <a:pt x="2959913" y="3303156"/>
                </a:lnTo>
                <a:lnTo>
                  <a:pt x="2941054" y="3303156"/>
                </a:lnTo>
                <a:lnTo>
                  <a:pt x="2941054" y="3321672"/>
                </a:lnTo>
                <a:lnTo>
                  <a:pt x="2959913" y="3321672"/>
                </a:lnTo>
                <a:lnTo>
                  <a:pt x="2959913" y="3340532"/>
                </a:lnTo>
                <a:lnTo>
                  <a:pt x="2978429" y="3340532"/>
                </a:lnTo>
                <a:lnTo>
                  <a:pt x="2978429" y="3321672"/>
                </a:lnTo>
                <a:lnTo>
                  <a:pt x="2997289" y="3321672"/>
                </a:lnTo>
                <a:lnTo>
                  <a:pt x="2997289" y="3303156"/>
                </a:lnTo>
                <a:lnTo>
                  <a:pt x="2978429" y="3303156"/>
                </a:lnTo>
                <a:lnTo>
                  <a:pt x="2978429" y="3284296"/>
                </a:lnTo>
                <a:close/>
                <a:moveTo>
                  <a:pt x="2772689" y="3421799"/>
                </a:moveTo>
                <a:lnTo>
                  <a:pt x="2754173" y="3421799"/>
                </a:lnTo>
                <a:lnTo>
                  <a:pt x="2754173" y="3440316"/>
                </a:lnTo>
                <a:lnTo>
                  <a:pt x="2735656" y="3440316"/>
                </a:lnTo>
                <a:lnTo>
                  <a:pt x="2735656" y="3458832"/>
                </a:lnTo>
                <a:lnTo>
                  <a:pt x="2754173" y="3458832"/>
                </a:lnTo>
                <a:lnTo>
                  <a:pt x="2754173" y="3477349"/>
                </a:lnTo>
                <a:lnTo>
                  <a:pt x="2772689" y="3477349"/>
                </a:lnTo>
                <a:lnTo>
                  <a:pt x="2772689" y="3458832"/>
                </a:lnTo>
                <a:lnTo>
                  <a:pt x="2791206" y="3458832"/>
                </a:lnTo>
                <a:lnTo>
                  <a:pt x="2791206" y="3440316"/>
                </a:lnTo>
                <a:lnTo>
                  <a:pt x="2772689" y="3440316"/>
                </a:lnTo>
                <a:lnTo>
                  <a:pt x="2772689" y="3421799"/>
                </a:lnTo>
                <a:close/>
                <a:moveTo>
                  <a:pt x="2705824" y="3279153"/>
                </a:moveTo>
                <a:lnTo>
                  <a:pt x="2683879" y="3279153"/>
                </a:lnTo>
                <a:lnTo>
                  <a:pt x="2683879" y="3301441"/>
                </a:lnTo>
                <a:lnTo>
                  <a:pt x="2661590" y="3301441"/>
                </a:lnTo>
                <a:lnTo>
                  <a:pt x="2661590" y="3323387"/>
                </a:lnTo>
                <a:lnTo>
                  <a:pt x="2683879" y="3323387"/>
                </a:lnTo>
                <a:lnTo>
                  <a:pt x="2683879" y="3345675"/>
                </a:lnTo>
                <a:lnTo>
                  <a:pt x="2705824" y="3345675"/>
                </a:lnTo>
                <a:lnTo>
                  <a:pt x="2705824" y="3323387"/>
                </a:lnTo>
                <a:lnTo>
                  <a:pt x="2728112" y="3323387"/>
                </a:lnTo>
                <a:lnTo>
                  <a:pt x="2728112" y="3301441"/>
                </a:lnTo>
                <a:lnTo>
                  <a:pt x="2705824" y="3301441"/>
                </a:lnTo>
                <a:lnTo>
                  <a:pt x="2705824" y="3279153"/>
                </a:lnTo>
                <a:close/>
                <a:moveTo>
                  <a:pt x="2769604" y="3705035"/>
                </a:moveTo>
                <a:lnTo>
                  <a:pt x="2757259" y="3705035"/>
                </a:lnTo>
                <a:lnTo>
                  <a:pt x="2757259" y="3717722"/>
                </a:lnTo>
                <a:lnTo>
                  <a:pt x="2744572" y="3717722"/>
                </a:lnTo>
                <a:lnTo>
                  <a:pt x="2744572" y="3730066"/>
                </a:lnTo>
                <a:lnTo>
                  <a:pt x="2757259" y="3730066"/>
                </a:lnTo>
                <a:lnTo>
                  <a:pt x="2757259" y="3742754"/>
                </a:lnTo>
                <a:lnTo>
                  <a:pt x="2769604" y="3742754"/>
                </a:lnTo>
                <a:lnTo>
                  <a:pt x="2769604" y="3730066"/>
                </a:lnTo>
                <a:lnTo>
                  <a:pt x="2782291" y="3730066"/>
                </a:lnTo>
                <a:lnTo>
                  <a:pt x="2782291" y="3717722"/>
                </a:lnTo>
                <a:lnTo>
                  <a:pt x="2769604" y="3717722"/>
                </a:lnTo>
                <a:lnTo>
                  <a:pt x="2769604" y="3705035"/>
                </a:lnTo>
                <a:close/>
                <a:moveTo>
                  <a:pt x="2911564" y="3141993"/>
                </a:moveTo>
                <a:lnTo>
                  <a:pt x="2889619" y="3141993"/>
                </a:lnTo>
                <a:lnTo>
                  <a:pt x="2889619" y="3164281"/>
                </a:lnTo>
                <a:lnTo>
                  <a:pt x="2867330" y="3164281"/>
                </a:lnTo>
                <a:lnTo>
                  <a:pt x="2867330" y="3186227"/>
                </a:lnTo>
                <a:lnTo>
                  <a:pt x="2889619" y="3186227"/>
                </a:lnTo>
                <a:lnTo>
                  <a:pt x="2889619" y="3208515"/>
                </a:lnTo>
                <a:lnTo>
                  <a:pt x="2911564" y="3208515"/>
                </a:lnTo>
                <a:lnTo>
                  <a:pt x="2911564" y="3186227"/>
                </a:lnTo>
                <a:lnTo>
                  <a:pt x="2933852" y="3186227"/>
                </a:lnTo>
                <a:lnTo>
                  <a:pt x="2933852" y="3164281"/>
                </a:lnTo>
                <a:lnTo>
                  <a:pt x="2911564" y="3164281"/>
                </a:lnTo>
                <a:lnTo>
                  <a:pt x="2911564" y="3141993"/>
                </a:lnTo>
                <a:close/>
                <a:moveTo>
                  <a:pt x="2703081" y="3562045"/>
                </a:moveTo>
                <a:lnTo>
                  <a:pt x="2686622" y="3562045"/>
                </a:lnTo>
                <a:lnTo>
                  <a:pt x="2686622" y="3578504"/>
                </a:lnTo>
                <a:lnTo>
                  <a:pt x="2670163" y="3578504"/>
                </a:lnTo>
                <a:lnTo>
                  <a:pt x="2670163" y="3594964"/>
                </a:lnTo>
                <a:lnTo>
                  <a:pt x="2686622" y="3594964"/>
                </a:lnTo>
                <a:lnTo>
                  <a:pt x="2686622" y="3611423"/>
                </a:lnTo>
                <a:lnTo>
                  <a:pt x="2703081" y="3611423"/>
                </a:lnTo>
                <a:lnTo>
                  <a:pt x="2703081" y="3594964"/>
                </a:lnTo>
                <a:lnTo>
                  <a:pt x="2719540" y="3594964"/>
                </a:lnTo>
                <a:lnTo>
                  <a:pt x="2719540" y="3578504"/>
                </a:lnTo>
                <a:lnTo>
                  <a:pt x="2703081" y="3578504"/>
                </a:lnTo>
                <a:lnTo>
                  <a:pt x="2703081" y="3562045"/>
                </a:lnTo>
                <a:close/>
                <a:moveTo>
                  <a:pt x="2909164" y="3424199"/>
                </a:moveTo>
                <a:lnTo>
                  <a:pt x="2892019" y="3424199"/>
                </a:lnTo>
                <a:lnTo>
                  <a:pt x="2892019" y="3441002"/>
                </a:lnTo>
                <a:lnTo>
                  <a:pt x="2875217" y="3441002"/>
                </a:lnTo>
                <a:lnTo>
                  <a:pt x="2875217" y="3458147"/>
                </a:lnTo>
                <a:lnTo>
                  <a:pt x="2892019" y="3458147"/>
                </a:lnTo>
                <a:lnTo>
                  <a:pt x="2892019" y="3474949"/>
                </a:lnTo>
                <a:lnTo>
                  <a:pt x="2909164" y="3474949"/>
                </a:lnTo>
                <a:lnTo>
                  <a:pt x="2909164" y="3458147"/>
                </a:lnTo>
                <a:lnTo>
                  <a:pt x="2925966" y="3458147"/>
                </a:lnTo>
                <a:lnTo>
                  <a:pt x="2925966" y="3441002"/>
                </a:lnTo>
                <a:lnTo>
                  <a:pt x="2909164" y="3441002"/>
                </a:lnTo>
                <a:lnTo>
                  <a:pt x="2909164" y="3424199"/>
                </a:lnTo>
                <a:close/>
                <a:moveTo>
                  <a:pt x="2842298" y="3281553"/>
                </a:moveTo>
                <a:lnTo>
                  <a:pt x="2821724" y="3281553"/>
                </a:lnTo>
                <a:lnTo>
                  <a:pt x="2821724" y="3302127"/>
                </a:lnTo>
                <a:lnTo>
                  <a:pt x="2801150" y="3302127"/>
                </a:lnTo>
                <a:lnTo>
                  <a:pt x="2801150" y="3322701"/>
                </a:lnTo>
                <a:lnTo>
                  <a:pt x="2821724" y="3322701"/>
                </a:lnTo>
                <a:lnTo>
                  <a:pt x="2821724" y="3343275"/>
                </a:lnTo>
                <a:lnTo>
                  <a:pt x="2842298" y="3343275"/>
                </a:lnTo>
                <a:lnTo>
                  <a:pt x="2842298" y="3322701"/>
                </a:lnTo>
                <a:lnTo>
                  <a:pt x="2862872" y="3322701"/>
                </a:lnTo>
                <a:lnTo>
                  <a:pt x="2862872" y="3302127"/>
                </a:lnTo>
                <a:lnTo>
                  <a:pt x="2842298" y="3302127"/>
                </a:lnTo>
                <a:lnTo>
                  <a:pt x="2842298" y="3281553"/>
                </a:lnTo>
                <a:close/>
                <a:moveTo>
                  <a:pt x="2839555" y="3564446"/>
                </a:moveTo>
                <a:lnTo>
                  <a:pt x="2824468" y="3564446"/>
                </a:lnTo>
                <a:lnTo>
                  <a:pt x="2824468" y="3579190"/>
                </a:lnTo>
                <a:lnTo>
                  <a:pt x="2809723" y="3579190"/>
                </a:lnTo>
                <a:lnTo>
                  <a:pt x="2809723" y="3594278"/>
                </a:lnTo>
                <a:lnTo>
                  <a:pt x="2824468" y="3594278"/>
                </a:lnTo>
                <a:lnTo>
                  <a:pt x="2824468" y="3609023"/>
                </a:lnTo>
                <a:lnTo>
                  <a:pt x="2839555" y="3609023"/>
                </a:lnTo>
                <a:lnTo>
                  <a:pt x="2839555" y="3594278"/>
                </a:lnTo>
                <a:lnTo>
                  <a:pt x="2854300" y="3594278"/>
                </a:lnTo>
                <a:lnTo>
                  <a:pt x="2854300" y="3579190"/>
                </a:lnTo>
                <a:lnTo>
                  <a:pt x="2839555" y="3579190"/>
                </a:lnTo>
                <a:lnTo>
                  <a:pt x="2839555" y="3564446"/>
                </a:lnTo>
                <a:close/>
                <a:moveTo>
                  <a:pt x="2775433" y="3139592"/>
                </a:moveTo>
                <a:lnTo>
                  <a:pt x="2751430" y="3139592"/>
                </a:lnTo>
                <a:lnTo>
                  <a:pt x="2751430" y="3163253"/>
                </a:lnTo>
                <a:lnTo>
                  <a:pt x="2727770" y="3163253"/>
                </a:lnTo>
                <a:lnTo>
                  <a:pt x="2727770" y="3187256"/>
                </a:lnTo>
                <a:lnTo>
                  <a:pt x="2751430" y="3187256"/>
                </a:lnTo>
                <a:lnTo>
                  <a:pt x="2751430" y="3210916"/>
                </a:lnTo>
                <a:lnTo>
                  <a:pt x="2775433" y="3210916"/>
                </a:lnTo>
                <a:lnTo>
                  <a:pt x="2775433" y="3187256"/>
                </a:lnTo>
                <a:lnTo>
                  <a:pt x="2799093" y="3187256"/>
                </a:lnTo>
                <a:lnTo>
                  <a:pt x="2799093" y="3163253"/>
                </a:lnTo>
                <a:lnTo>
                  <a:pt x="2775433" y="3163253"/>
                </a:lnTo>
                <a:lnTo>
                  <a:pt x="2775433" y="3139592"/>
                </a:lnTo>
                <a:close/>
                <a:moveTo>
                  <a:pt x="1038644" y="600075"/>
                </a:moveTo>
                <a:lnTo>
                  <a:pt x="1059218" y="600075"/>
                </a:lnTo>
                <a:lnTo>
                  <a:pt x="1059218" y="579501"/>
                </a:lnTo>
                <a:lnTo>
                  <a:pt x="1079792" y="579501"/>
                </a:lnTo>
                <a:lnTo>
                  <a:pt x="1079792" y="558927"/>
                </a:lnTo>
                <a:lnTo>
                  <a:pt x="1059218" y="558927"/>
                </a:lnTo>
                <a:lnTo>
                  <a:pt x="1059218" y="538353"/>
                </a:lnTo>
                <a:lnTo>
                  <a:pt x="1038644" y="538353"/>
                </a:lnTo>
                <a:lnTo>
                  <a:pt x="1038644" y="558927"/>
                </a:lnTo>
                <a:lnTo>
                  <a:pt x="1018070" y="558927"/>
                </a:lnTo>
                <a:lnTo>
                  <a:pt x="1018070" y="579501"/>
                </a:lnTo>
                <a:lnTo>
                  <a:pt x="1038644" y="579501"/>
                </a:lnTo>
                <a:lnTo>
                  <a:pt x="1038644" y="600075"/>
                </a:lnTo>
                <a:close/>
                <a:moveTo>
                  <a:pt x="3236290" y="590817"/>
                </a:moveTo>
                <a:lnTo>
                  <a:pt x="3250692" y="590817"/>
                </a:lnTo>
                <a:lnTo>
                  <a:pt x="3250692" y="576415"/>
                </a:lnTo>
                <a:lnTo>
                  <a:pt x="3265094" y="576415"/>
                </a:lnTo>
                <a:lnTo>
                  <a:pt x="3265094" y="562013"/>
                </a:lnTo>
                <a:lnTo>
                  <a:pt x="3250692" y="562013"/>
                </a:lnTo>
                <a:lnTo>
                  <a:pt x="3250692" y="547611"/>
                </a:lnTo>
                <a:lnTo>
                  <a:pt x="3236290" y="547611"/>
                </a:lnTo>
                <a:lnTo>
                  <a:pt x="3236290" y="562013"/>
                </a:lnTo>
                <a:lnTo>
                  <a:pt x="3221888" y="562013"/>
                </a:lnTo>
                <a:lnTo>
                  <a:pt x="3221888" y="576415"/>
                </a:lnTo>
                <a:lnTo>
                  <a:pt x="3236290" y="576415"/>
                </a:lnTo>
                <a:lnTo>
                  <a:pt x="3236290" y="590817"/>
                </a:lnTo>
                <a:close/>
                <a:moveTo>
                  <a:pt x="3233890" y="871995"/>
                </a:moveTo>
                <a:lnTo>
                  <a:pt x="3253093" y="871995"/>
                </a:lnTo>
                <a:lnTo>
                  <a:pt x="3253093" y="853135"/>
                </a:lnTo>
                <a:lnTo>
                  <a:pt x="3271952" y="853135"/>
                </a:lnTo>
                <a:lnTo>
                  <a:pt x="3271952" y="833933"/>
                </a:lnTo>
                <a:lnTo>
                  <a:pt x="3253093" y="833933"/>
                </a:lnTo>
                <a:lnTo>
                  <a:pt x="3253093" y="815073"/>
                </a:lnTo>
                <a:lnTo>
                  <a:pt x="3233890" y="815073"/>
                </a:lnTo>
                <a:lnTo>
                  <a:pt x="3233890" y="833933"/>
                </a:lnTo>
                <a:lnTo>
                  <a:pt x="3215030" y="833933"/>
                </a:lnTo>
                <a:lnTo>
                  <a:pt x="3215030" y="853135"/>
                </a:lnTo>
                <a:lnTo>
                  <a:pt x="3233890" y="853135"/>
                </a:lnTo>
                <a:lnTo>
                  <a:pt x="3233890" y="871995"/>
                </a:lnTo>
                <a:close/>
                <a:moveTo>
                  <a:pt x="3300755" y="1288961"/>
                </a:moveTo>
                <a:lnTo>
                  <a:pt x="3323387" y="1288961"/>
                </a:lnTo>
                <a:lnTo>
                  <a:pt x="3323387" y="1266330"/>
                </a:lnTo>
                <a:lnTo>
                  <a:pt x="3346018" y="1266330"/>
                </a:lnTo>
                <a:lnTo>
                  <a:pt x="3346018" y="1243698"/>
                </a:lnTo>
                <a:lnTo>
                  <a:pt x="3323387" y="1243698"/>
                </a:lnTo>
                <a:lnTo>
                  <a:pt x="3323387" y="1221067"/>
                </a:lnTo>
                <a:lnTo>
                  <a:pt x="3300755" y="1221067"/>
                </a:lnTo>
                <a:lnTo>
                  <a:pt x="3300755" y="1243698"/>
                </a:lnTo>
                <a:lnTo>
                  <a:pt x="3278124" y="1243698"/>
                </a:lnTo>
                <a:lnTo>
                  <a:pt x="3278124" y="1266330"/>
                </a:lnTo>
                <a:lnTo>
                  <a:pt x="3300755" y="1266330"/>
                </a:lnTo>
                <a:lnTo>
                  <a:pt x="3300755" y="1288961"/>
                </a:lnTo>
                <a:close/>
                <a:moveTo>
                  <a:pt x="3304184" y="729691"/>
                </a:moveTo>
                <a:lnTo>
                  <a:pt x="3319958" y="729691"/>
                </a:lnTo>
                <a:lnTo>
                  <a:pt x="3319958" y="714261"/>
                </a:lnTo>
                <a:lnTo>
                  <a:pt x="3335389" y="714261"/>
                </a:lnTo>
                <a:lnTo>
                  <a:pt x="3335389" y="698487"/>
                </a:lnTo>
                <a:lnTo>
                  <a:pt x="3319958" y="698487"/>
                </a:lnTo>
                <a:lnTo>
                  <a:pt x="3319958" y="683057"/>
                </a:lnTo>
                <a:lnTo>
                  <a:pt x="3304184" y="683057"/>
                </a:lnTo>
                <a:lnTo>
                  <a:pt x="3304184" y="698487"/>
                </a:lnTo>
                <a:lnTo>
                  <a:pt x="3288754" y="698487"/>
                </a:lnTo>
                <a:lnTo>
                  <a:pt x="3288754" y="714261"/>
                </a:lnTo>
                <a:lnTo>
                  <a:pt x="3304184" y="714261"/>
                </a:lnTo>
                <a:lnTo>
                  <a:pt x="3304184" y="729691"/>
                </a:lnTo>
                <a:close/>
                <a:moveTo>
                  <a:pt x="3232175" y="1151801"/>
                </a:moveTo>
                <a:lnTo>
                  <a:pt x="3254807" y="1151801"/>
                </a:lnTo>
                <a:lnTo>
                  <a:pt x="3254807" y="1129170"/>
                </a:lnTo>
                <a:lnTo>
                  <a:pt x="3277438" y="1129170"/>
                </a:lnTo>
                <a:lnTo>
                  <a:pt x="3277438" y="1106538"/>
                </a:lnTo>
                <a:lnTo>
                  <a:pt x="3254807" y="1106538"/>
                </a:lnTo>
                <a:lnTo>
                  <a:pt x="3254807" y="1083907"/>
                </a:lnTo>
                <a:lnTo>
                  <a:pt x="3232175" y="1083907"/>
                </a:lnTo>
                <a:lnTo>
                  <a:pt x="3232175" y="1106538"/>
                </a:lnTo>
                <a:lnTo>
                  <a:pt x="3209544" y="1106538"/>
                </a:lnTo>
                <a:lnTo>
                  <a:pt x="3209544" y="1129170"/>
                </a:lnTo>
                <a:lnTo>
                  <a:pt x="3232175" y="1129170"/>
                </a:lnTo>
                <a:lnTo>
                  <a:pt x="3232175" y="1151801"/>
                </a:lnTo>
                <a:close/>
                <a:moveTo>
                  <a:pt x="3302127" y="1010183"/>
                </a:moveTo>
                <a:lnTo>
                  <a:pt x="3322015" y="1010183"/>
                </a:lnTo>
                <a:lnTo>
                  <a:pt x="3322015" y="990638"/>
                </a:lnTo>
                <a:lnTo>
                  <a:pt x="3341561" y="990638"/>
                </a:lnTo>
                <a:lnTo>
                  <a:pt x="3341561" y="970750"/>
                </a:lnTo>
                <a:lnTo>
                  <a:pt x="3322015" y="970750"/>
                </a:lnTo>
                <a:lnTo>
                  <a:pt x="3322015" y="951205"/>
                </a:lnTo>
                <a:lnTo>
                  <a:pt x="3302127" y="951205"/>
                </a:lnTo>
                <a:lnTo>
                  <a:pt x="3302127" y="970750"/>
                </a:lnTo>
                <a:lnTo>
                  <a:pt x="3282582" y="970750"/>
                </a:lnTo>
                <a:lnTo>
                  <a:pt x="3282582" y="990638"/>
                </a:lnTo>
                <a:lnTo>
                  <a:pt x="3302127" y="990638"/>
                </a:lnTo>
                <a:lnTo>
                  <a:pt x="3302127" y="1010183"/>
                </a:lnTo>
                <a:close/>
                <a:moveTo>
                  <a:pt x="3098102" y="594246"/>
                </a:moveTo>
                <a:lnTo>
                  <a:pt x="3114561" y="594246"/>
                </a:lnTo>
                <a:lnTo>
                  <a:pt x="3114561" y="577444"/>
                </a:lnTo>
                <a:lnTo>
                  <a:pt x="3131363" y="577444"/>
                </a:lnTo>
                <a:lnTo>
                  <a:pt x="3131363" y="560984"/>
                </a:lnTo>
                <a:lnTo>
                  <a:pt x="3114561" y="560984"/>
                </a:lnTo>
                <a:lnTo>
                  <a:pt x="3114561" y="544182"/>
                </a:lnTo>
                <a:lnTo>
                  <a:pt x="3098102" y="544182"/>
                </a:lnTo>
                <a:lnTo>
                  <a:pt x="3098102" y="560984"/>
                </a:lnTo>
                <a:lnTo>
                  <a:pt x="3081299" y="560984"/>
                </a:lnTo>
                <a:lnTo>
                  <a:pt x="3081299" y="577444"/>
                </a:lnTo>
                <a:lnTo>
                  <a:pt x="3098102" y="577444"/>
                </a:lnTo>
                <a:lnTo>
                  <a:pt x="3098102" y="594246"/>
                </a:lnTo>
                <a:close/>
                <a:moveTo>
                  <a:pt x="3163939" y="1013955"/>
                </a:moveTo>
                <a:lnTo>
                  <a:pt x="3185884" y="1013955"/>
                </a:lnTo>
                <a:lnTo>
                  <a:pt x="3185884" y="991667"/>
                </a:lnTo>
                <a:lnTo>
                  <a:pt x="3208172" y="991667"/>
                </a:lnTo>
                <a:lnTo>
                  <a:pt x="3208172" y="969721"/>
                </a:lnTo>
                <a:lnTo>
                  <a:pt x="3185884" y="969721"/>
                </a:lnTo>
                <a:lnTo>
                  <a:pt x="3185884" y="947433"/>
                </a:lnTo>
                <a:lnTo>
                  <a:pt x="3163939" y="947433"/>
                </a:lnTo>
                <a:lnTo>
                  <a:pt x="3163939" y="969721"/>
                </a:lnTo>
                <a:lnTo>
                  <a:pt x="3141650" y="969721"/>
                </a:lnTo>
                <a:lnTo>
                  <a:pt x="3141650" y="991667"/>
                </a:lnTo>
                <a:lnTo>
                  <a:pt x="3163939" y="991667"/>
                </a:lnTo>
                <a:lnTo>
                  <a:pt x="3163939" y="1013955"/>
                </a:lnTo>
                <a:close/>
                <a:moveTo>
                  <a:pt x="3165996" y="733463"/>
                </a:moveTo>
                <a:lnTo>
                  <a:pt x="3183827" y="733463"/>
                </a:lnTo>
                <a:lnTo>
                  <a:pt x="3183827" y="715289"/>
                </a:lnTo>
                <a:lnTo>
                  <a:pt x="3202000" y="715289"/>
                </a:lnTo>
                <a:lnTo>
                  <a:pt x="3202000" y="697459"/>
                </a:lnTo>
                <a:lnTo>
                  <a:pt x="3183827" y="697459"/>
                </a:lnTo>
                <a:lnTo>
                  <a:pt x="3183827" y="679285"/>
                </a:lnTo>
                <a:lnTo>
                  <a:pt x="3165996" y="679285"/>
                </a:lnTo>
                <a:lnTo>
                  <a:pt x="3165996" y="697459"/>
                </a:lnTo>
                <a:lnTo>
                  <a:pt x="3147822" y="697459"/>
                </a:lnTo>
                <a:lnTo>
                  <a:pt x="3147822" y="715289"/>
                </a:lnTo>
                <a:lnTo>
                  <a:pt x="3165996" y="715289"/>
                </a:lnTo>
                <a:lnTo>
                  <a:pt x="3165996" y="733463"/>
                </a:lnTo>
                <a:close/>
                <a:moveTo>
                  <a:pt x="3168396" y="451599"/>
                </a:moveTo>
                <a:lnTo>
                  <a:pt x="3181426" y="451599"/>
                </a:lnTo>
                <a:lnTo>
                  <a:pt x="3181426" y="438569"/>
                </a:lnTo>
                <a:lnTo>
                  <a:pt x="3194456" y="438569"/>
                </a:lnTo>
                <a:lnTo>
                  <a:pt x="3194456" y="425539"/>
                </a:lnTo>
                <a:lnTo>
                  <a:pt x="3181426" y="425539"/>
                </a:lnTo>
                <a:lnTo>
                  <a:pt x="3181426" y="412509"/>
                </a:lnTo>
                <a:lnTo>
                  <a:pt x="3168396" y="412509"/>
                </a:lnTo>
                <a:lnTo>
                  <a:pt x="3168396" y="425539"/>
                </a:lnTo>
                <a:lnTo>
                  <a:pt x="3155366" y="425539"/>
                </a:lnTo>
                <a:lnTo>
                  <a:pt x="3155366" y="438569"/>
                </a:lnTo>
                <a:lnTo>
                  <a:pt x="3168396" y="438569"/>
                </a:lnTo>
                <a:lnTo>
                  <a:pt x="3168396" y="451599"/>
                </a:lnTo>
                <a:close/>
                <a:moveTo>
                  <a:pt x="3374822" y="587045"/>
                </a:moveTo>
                <a:lnTo>
                  <a:pt x="3386480" y="587045"/>
                </a:lnTo>
                <a:lnTo>
                  <a:pt x="3386480" y="575043"/>
                </a:lnTo>
                <a:lnTo>
                  <a:pt x="3398482" y="575043"/>
                </a:lnTo>
                <a:lnTo>
                  <a:pt x="3398482" y="563385"/>
                </a:lnTo>
                <a:lnTo>
                  <a:pt x="3386480" y="563385"/>
                </a:lnTo>
                <a:lnTo>
                  <a:pt x="3386480" y="551383"/>
                </a:lnTo>
                <a:lnTo>
                  <a:pt x="3374822" y="551383"/>
                </a:lnTo>
                <a:lnTo>
                  <a:pt x="3374822" y="563385"/>
                </a:lnTo>
                <a:lnTo>
                  <a:pt x="3362821" y="563385"/>
                </a:lnTo>
                <a:lnTo>
                  <a:pt x="3362821" y="575043"/>
                </a:lnTo>
                <a:lnTo>
                  <a:pt x="3374822" y="575043"/>
                </a:lnTo>
                <a:lnTo>
                  <a:pt x="3374822" y="587045"/>
                </a:lnTo>
                <a:close/>
                <a:moveTo>
                  <a:pt x="1065047" y="1989163"/>
                </a:moveTo>
                <a:lnTo>
                  <a:pt x="1065047" y="1956930"/>
                </a:lnTo>
                <a:lnTo>
                  <a:pt x="1097280" y="1956930"/>
                </a:lnTo>
                <a:lnTo>
                  <a:pt x="1097280" y="1924698"/>
                </a:lnTo>
                <a:lnTo>
                  <a:pt x="1065047" y="1924698"/>
                </a:lnTo>
                <a:lnTo>
                  <a:pt x="1065047" y="1892465"/>
                </a:lnTo>
                <a:lnTo>
                  <a:pt x="1032815" y="1892465"/>
                </a:lnTo>
                <a:lnTo>
                  <a:pt x="1032815" y="1924698"/>
                </a:lnTo>
                <a:lnTo>
                  <a:pt x="1000582" y="1924698"/>
                </a:lnTo>
                <a:lnTo>
                  <a:pt x="1000582" y="1956930"/>
                </a:lnTo>
                <a:lnTo>
                  <a:pt x="1032815" y="1956930"/>
                </a:lnTo>
                <a:lnTo>
                  <a:pt x="1032815" y="1989163"/>
                </a:lnTo>
                <a:lnTo>
                  <a:pt x="1065047" y="1989163"/>
                </a:lnTo>
                <a:close/>
                <a:moveTo>
                  <a:pt x="2610155" y="1755305"/>
                </a:moveTo>
                <a:lnTo>
                  <a:pt x="2610155" y="1787538"/>
                </a:lnTo>
                <a:lnTo>
                  <a:pt x="2577922" y="1787538"/>
                </a:lnTo>
                <a:lnTo>
                  <a:pt x="2577922" y="1819770"/>
                </a:lnTo>
                <a:lnTo>
                  <a:pt x="2610155" y="1819770"/>
                </a:lnTo>
                <a:lnTo>
                  <a:pt x="2610155" y="1852003"/>
                </a:lnTo>
                <a:lnTo>
                  <a:pt x="2642387" y="1852003"/>
                </a:lnTo>
                <a:lnTo>
                  <a:pt x="2642387" y="1819770"/>
                </a:lnTo>
                <a:lnTo>
                  <a:pt x="2674620" y="1819770"/>
                </a:lnTo>
                <a:lnTo>
                  <a:pt x="2674620" y="1787538"/>
                </a:lnTo>
                <a:lnTo>
                  <a:pt x="2642387" y="1787538"/>
                </a:lnTo>
                <a:lnTo>
                  <a:pt x="2642387" y="1755305"/>
                </a:lnTo>
                <a:lnTo>
                  <a:pt x="2610155" y="1755305"/>
                </a:lnTo>
                <a:close/>
                <a:moveTo>
                  <a:pt x="1613687" y="1989163"/>
                </a:moveTo>
                <a:lnTo>
                  <a:pt x="1613687" y="1956930"/>
                </a:lnTo>
                <a:lnTo>
                  <a:pt x="1645920" y="1956930"/>
                </a:lnTo>
                <a:lnTo>
                  <a:pt x="1645920" y="1924698"/>
                </a:lnTo>
                <a:lnTo>
                  <a:pt x="1613687" y="1924698"/>
                </a:lnTo>
                <a:lnTo>
                  <a:pt x="1613687" y="1892465"/>
                </a:lnTo>
                <a:lnTo>
                  <a:pt x="1581455" y="1892465"/>
                </a:lnTo>
                <a:lnTo>
                  <a:pt x="1581455" y="1924698"/>
                </a:lnTo>
                <a:lnTo>
                  <a:pt x="1549222" y="1924698"/>
                </a:lnTo>
                <a:lnTo>
                  <a:pt x="1549222" y="1956930"/>
                </a:lnTo>
                <a:lnTo>
                  <a:pt x="1581455" y="1956930"/>
                </a:lnTo>
                <a:lnTo>
                  <a:pt x="1581455" y="1989163"/>
                </a:lnTo>
                <a:lnTo>
                  <a:pt x="1613687" y="1989163"/>
                </a:lnTo>
                <a:close/>
                <a:moveTo>
                  <a:pt x="1750847" y="1989163"/>
                </a:moveTo>
                <a:lnTo>
                  <a:pt x="1750847" y="1956930"/>
                </a:lnTo>
                <a:lnTo>
                  <a:pt x="1783080" y="1956930"/>
                </a:lnTo>
                <a:lnTo>
                  <a:pt x="1783080" y="1924698"/>
                </a:lnTo>
                <a:lnTo>
                  <a:pt x="1750847" y="1924698"/>
                </a:lnTo>
                <a:lnTo>
                  <a:pt x="1750847" y="1892465"/>
                </a:lnTo>
                <a:lnTo>
                  <a:pt x="1718615" y="1892465"/>
                </a:lnTo>
                <a:lnTo>
                  <a:pt x="1718615" y="1924698"/>
                </a:lnTo>
                <a:lnTo>
                  <a:pt x="1686382" y="1924698"/>
                </a:lnTo>
                <a:lnTo>
                  <a:pt x="1686382" y="1956930"/>
                </a:lnTo>
                <a:lnTo>
                  <a:pt x="1718615" y="1956930"/>
                </a:lnTo>
                <a:lnTo>
                  <a:pt x="1718615" y="1989163"/>
                </a:lnTo>
                <a:lnTo>
                  <a:pt x="1750847" y="1989163"/>
                </a:lnTo>
                <a:close/>
                <a:moveTo>
                  <a:pt x="3372422" y="868223"/>
                </a:moveTo>
                <a:lnTo>
                  <a:pt x="3388881" y="868223"/>
                </a:lnTo>
                <a:lnTo>
                  <a:pt x="3388881" y="851764"/>
                </a:lnTo>
                <a:lnTo>
                  <a:pt x="3405340" y="851764"/>
                </a:lnTo>
                <a:lnTo>
                  <a:pt x="3405340" y="835304"/>
                </a:lnTo>
                <a:lnTo>
                  <a:pt x="3388881" y="835304"/>
                </a:lnTo>
                <a:lnTo>
                  <a:pt x="3388881" y="818845"/>
                </a:lnTo>
                <a:lnTo>
                  <a:pt x="3372422" y="818845"/>
                </a:lnTo>
                <a:lnTo>
                  <a:pt x="3372422" y="835304"/>
                </a:lnTo>
                <a:lnTo>
                  <a:pt x="3355963" y="835304"/>
                </a:lnTo>
                <a:lnTo>
                  <a:pt x="3355963" y="851764"/>
                </a:lnTo>
                <a:lnTo>
                  <a:pt x="3372422" y="851764"/>
                </a:lnTo>
                <a:lnTo>
                  <a:pt x="3372422" y="868223"/>
                </a:lnTo>
                <a:close/>
                <a:moveTo>
                  <a:pt x="3369335" y="1426121"/>
                </a:moveTo>
                <a:lnTo>
                  <a:pt x="3391967" y="1426121"/>
                </a:lnTo>
                <a:lnTo>
                  <a:pt x="3391967" y="1403490"/>
                </a:lnTo>
                <a:lnTo>
                  <a:pt x="3414598" y="1403490"/>
                </a:lnTo>
                <a:lnTo>
                  <a:pt x="3414598" y="1380858"/>
                </a:lnTo>
                <a:lnTo>
                  <a:pt x="3391967" y="1380858"/>
                </a:lnTo>
                <a:lnTo>
                  <a:pt x="3391967" y="1358227"/>
                </a:lnTo>
                <a:lnTo>
                  <a:pt x="3369335" y="1358227"/>
                </a:lnTo>
                <a:lnTo>
                  <a:pt x="3369335" y="1380858"/>
                </a:lnTo>
                <a:lnTo>
                  <a:pt x="3346704" y="1380858"/>
                </a:lnTo>
                <a:lnTo>
                  <a:pt x="3346704" y="1403490"/>
                </a:lnTo>
                <a:lnTo>
                  <a:pt x="3369335" y="1403490"/>
                </a:lnTo>
                <a:lnTo>
                  <a:pt x="3369335" y="1426121"/>
                </a:lnTo>
                <a:close/>
                <a:moveTo>
                  <a:pt x="3370707" y="1148029"/>
                </a:moveTo>
                <a:lnTo>
                  <a:pt x="3390595" y="1148029"/>
                </a:lnTo>
                <a:lnTo>
                  <a:pt x="3390595" y="1127798"/>
                </a:lnTo>
                <a:lnTo>
                  <a:pt x="3410827" y="1127798"/>
                </a:lnTo>
                <a:lnTo>
                  <a:pt x="3410827" y="1107910"/>
                </a:lnTo>
                <a:lnTo>
                  <a:pt x="3390595" y="1107910"/>
                </a:lnTo>
                <a:lnTo>
                  <a:pt x="3390595" y="1087679"/>
                </a:lnTo>
                <a:lnTo>
                  <a:pt x="3370707" y="1087679"/>
                </a:lnTo>
                <a:lnTo>
                  <a:pt x="3370707" y="1107910"/>
                </a:lnTo>
                <a:lnTo>
                  <a:pt x="3350476" y="1107910"/>
                </a:lnTo>
                <a:lnTo>
                  <a:pt x="3350476" y="1127798"/>
                </a:lnTo>
                <a:lnTo>
                  <a:pt x="3370707" y="1127798"/>
                </a:lnTo>
                <a:lnTo>
                  <a:pt x="3370707" y="1148029"/>
                </a:lnTo>
                <a:close/>
                <a:moveTo>
                  <a:pt x="3095701" y="875424"/>
                </a:moveTo>
                <a:lnTo>
                  <a:pt x="3116961" y="875424"/>
                </a:lnTo>
                <a:lnTo>
                  <a:pt x="3116961" y="854164"/>
                </a:lnTo>
                <a:lnTo>
                  <a:pt x="3138221" y="854164"/>
                </a:lnTo>
                <a:lnTo>
                  <a:pt x="3138221" y="832904"/>
                </a:lnTo>
                <a:lnTo>
                  <a:pt x="3116961" y="832904"/>
                </a:lnTo>
                <a:lnTo>
                  <a:pt x="3116961" y="811644"/>
                </a:lnTo>
                <a:lnTo>
                  <a:pt x="3095701" y="811644"/>
                </a:lnTo>
                <a:lnTo>
                  <a:pt x="3095701" y="832904"/>
                </a:lnTo>
                <a:lnTo>
                  <a:pt x="3074441" y="832904"/>
                </a:lnTo>
                <a:lnTo>
                  <a:pt x="3074441" y="854164"/>
                </a:lnTo>
                <a:lnTo>
                  <a:pt x="3095701" y="854164"/>
                </a:lnTo>
                <a:lnTo>
                  <a:pt x="3095701" y="875424"/>
                </a:lnTo>
                <a:close/>
                <a:moveTo>
                  <a:pt x="3416999" y="1654493"/>
                </a:moveTo>
                <a:lnTo>
                  <a:pt x="3392653" y="1654493"/>
                </a:lnTo>
                <a:lnTo>
                  <a:pt x="3392653" y="1630147"/>
                </a:lnTo>
                <a:lnTo>
                  <a:pt x="3368650" y="1630147"/>
                </a:lnTo>
                <a:lnTo>
                  <a:pt x="3368650" y="1654493"/>
                </a:lnTo>
                <a:lnTo>
                  <a:pt x="3344304" y="1654493"/>
                </a:lnTo>
                <a:lnTo>
                  <a:pt x="3344304" y="1678496"/>
                </a:lnTo>
                <a:lnTo>
                  <a:pt x="3368650" y="1678496"/>
                </a:lnTo>
                <a:lnTo>
                  <a:pt x="3368650" y="1702841"/>
                </a:lnTo>
                <a:lnTo>
                  <a:pt x="3392653" y="1702841"/>
                </a:lnTo>
                <a:lnTo>
                  <a:pt x="3392653" y="1678496"/>
                </a:lnTo>
                <a:lnTo>
                  <a:pt x="3416999" y="1678496"/>
                </a:lnTo>
                <a:lnTo>
                  <a:pt x="3416999" y="1654493"/>
                </a:lnTo>
                <a:close/>
                <a:moveTo>
                  <a:pt x="1888007" y="1989163"/>
                </a:moveTo>
                <a:lnTo>
                  <a:pt x="1888007" y="1956930"/>
                </a:lnTo>
                <a:lnTo>
                  <a:pt x="1920240" y="1956930"/>
                </a:lnTo>
                <a:lnTo>
                  <a:pt x="1920240" y="1924698"/>
                </a:lnTo>
                <a:lnTo>
                  <a:pt x="1888007" y="1924698"/>
                </a:lnTo>
                <a:lnTo>
                  <a:pt x="1888007" y="1892465"/>
                </a:lnTo>
                <a:lnTo>
                  <a:pt x="1855775" y="1892465"/>
                </a:lnTo>
                <a:lnTo>
                  <a:pt x="1855775" y="1924698"/>
                </a:lnTo>
                <a:lnTo>
                  <a:pt x="1823542" y="1924698"/>
                </a:lnTo>
                <a:lnTo>
                  <a:pt x="1823542" y="1956930"/>
                </a:lnTo>
                <a:lnTo>
                  <a:pt x="1855775" y="1956930"/>
                </a:lnTo>
                <a:lnTo>
                  <a:pt x="1855775" y="1989163"/>
                </a:lnTo>
                <a:lnTo>
                  <a:pt x="1888007" y="1989163"/>
                </a:lnTo>
                <a:close/>
                <a:moveTo>
                  <a:pt x="2686622" y="319583"/>
                </a:moveTo>
                <a:lnTo>
                  <a:pt x="2703081" y="319583"/>
                </a:lnTo>
                <a:lnTo>
                  <a:pt x="2703081" y="303124"/>
                </a:lnTo>
                <a:lnTo>
                  <a:pt x="2719540" y="303124"/>
                </a:lnTo>
                <a:lnTo>
                  <a:pt x="2719540" y="286664"/>
                </a:lnTo>
                <a:lnTo>
                  <a:pt x="2703081" y="286664"/>
                </a:lnTo>
                <a:lnTo>
                  <a:pt x="2703081" y="270205"/>
                </a:lnTo>
                <a:lnTo>
                  <a:pt x="2686622" y="270205"/>
                </a:lnTo>
                <a:lnTo>
                  <a:pt x="2686622" y="286664"/>
                </a:lnTo>
                <a:lnTo>
                  <a:pt x="2670163" y="286664"/>
                </a:lnTo>
                <a:lnTo>
                  <a:pt x="2670163" y="303124"/>
                </a:lnTo>
                <a:lnTo>
                  <a:pt x="2686622" y="303124"/>
                </a:lnTo>
                <a:lnTo>
                  <a:pt x="2686622" y="319583"/>
                </a:lnTo>
                <a:close/>
                <a:moveTo>
                  <a:pt x="2683879" y="602132"/>
                </a:moveTo>
                <a:lnTo>
                  <a:pt x="2705824" y="602132"/>
                </a:lnTo>
                <a:lnTo>
                  <a:pt x="2705824" y="580187"/>
                </a:lnTo>
                <a:lnTo>
                  <a:pt x="2727770" y="580187"/>
                </a:lnTo>
                <a:lnTo>
                  <a:pt x="2727770" y="558241"/>
                </a:lnTo>
                <a:lnTo>
                  <a:pt x="2705824" y="558241"/>
                </a:lnTo>
                <a:lnTo>
                  <a:pt x="2705824" y="536296"/>
                </a:lnTo>
                <a:lnTo>
                  <a:pt x="2683879" y="536296"/>
                </a:lnTo>
                <a:lnTo>
                  <a:pt x="2683879" y="558241"/>
                </a:lnTo>
                <a:lnTo>
                  <a:pt x="2661933" y="558241"/>
                </a:lnTo>
                <a:lnTo>
                  <a:pt x="2661933" y="580187"/>
                </a:lnTo>
                <a:lnTo>
                  <a:pt x="2683879" y="580187"/>
                </a:lnTo>
                <a:lnTo>
                  <a:pt x="2683879" y="602132"/>
                </a:lnTo>
                <a:close/>
                <a:moveTo>
                  <a:pt x="2619413" y="178651"/>
                </a:moveTo>
                <a:lnTo>
                  <a:pt x="2633129" y="178651"/>
                </a:lnTo>
                <a:lnTo>
                  <a:pt x="2633129" y="164592"/>
                </a:lnTo>
                <a:lnTo>
                  <a:pt x="2647188" y="164592"/>
                </a:lnTo>
                <a:lnTo>
                  <a:pt x="2647188" y="150876"/>
                </a:lnTo>
                <a:lnTo>
                  <a:pt x="2633129" y="150876"/>
                </a:lnTo>
                <a:lnTo>
                  <a:pt x="2633129" y="136817"/>
                </a:lnTo>
                <a:lnTo>
                  <a:pt x="2619413" y="136817"/>
                </a:lnTo>
                <a:lnTo>
                  <a:pt x="2619413" y="150876"/>
                </a:lnTo>
                <a:lnTo>
                  <a:pt x="2605354" y="150876"/>
                </a:lnTo>
                <a:lnTo>
                  <a:pt x="2605354" y="164592"/>
                </a:lnTo>
                <a:lnTo>
                  <a:pt x="2619413" y="164592"/>
                </a:lnTo>
                <a:lnTo>
                  <a:pt x="2619413" y="178651"/>
                </a:lnTo>
                <a:close/>
                <a:moveTo>
                  <a:pt x="2754173" y="459829"/>
                </a:moveTo>
                <a:lnTo>
                  <a:pt x="2772689" y="459829"/>
                </a:lnTo>
                <a:lnTo>
                  <a:pt x="2772689" y="441312"/>
                </a:lnTo>
                <a:lnTo>
                  <a:pt x="2791206" y="441312"/>
                </a:lnTo>
                <a:lnTo>
                  <a:pt x="2791206" y="422796"/>
                </a:lnTo>
                <a:lnTo>
                  <a:pt x="2772689" y="422796"/>
                </a:lnTo>
                <a:lnTo>
                  <a:pt x="2772689" y="404279"/>
                </a:lnTo>
                <a:lnTo>
                  <a:pt x="2754173" y="404279"/>
                </a:lnTo>
                <a:lnTo>
                  <a:pt x="2754173" y="422796"/>
                </a:lnTo>
                <a:lnTo>
                  <a:pt x="2735656" y="422796"/>
                </a:lnTo>
                <a:lnTo>
                  <a:pt x="2735656" y="441312"/>
                </a:lnTo>
                <a:lnTo>
                  <a:pt x="2754173" y="441312"/>
                </a:lnTo>
                <a:lnTo>
                  <a:pt x="2754173" y="459829"/>
                </a:lnTo>
                <a:close/>
                <a:moveTo>
                  <a:pt x="3049753" y="944347"/>
                </a:moveTo>
                <a:lnTo>
                  <a:pt x="3025750" y="944347"/>
                </a:lnTo>
                <a:lnTo>
                  <a:pt x="3025750" y="968693"/>
                </a:lnTo>
                <a:lnTo>
                  <a:pt x="3001404" y="968693"/>
                </a:lnTo>
                <a:lnTo>
                  <a:pt x="3001404" y="992696"/>
                </a:lnTo>
                <a:lnTo>
                  <a:pt x="3025750" y="992696"/>
                </a:lnTo>
                <a:lnTo>
                  <a:pt x="3025750" y="1017041"/>
                </a:lnTo>
                <a:lnTo>
                  <a:pt x="3049753" y="1017041"/>
                </a:lnTo>
                <a:lnTo>
                  <a:pt x="3049753" y="992696"/>
                </a:lnTo>
                <a:lnTo>
                  <a:pt x="3074099" y="992696"/>
                </a:lnTo>
                <a:lnTo>
                  <a:pt x="3074099" y="968693"/>
                </a:lnTo>
                <a:lnTo>
                  <a:pt x="3049753" y="968693"/>
                </a:lnTo>
                <a:lnTo>
                  <a:pt x="3049753" y="944347"/>
                </a:lnTo>
                <a:close/>
                <a:moveTo>
                  <a:pt x="2616327" y="462229"/>
                </a:moveTo>
                <a:lnTo>
                  <a:pt x="2636215" y="462229"/>
                </a:lnTo>
                <a:lnTo>
                  <a:pt x="2636215" y="441998"/>
                </a:lnTo>
                <a:lnTo>
                  <a:pt x="2656447" y="441998"/>
                </a:lnTo>
                <a:lnTo>
                  <a:pt x="2656447" y="422110"/>
                </a:lnTo>
                <a:lnTo>
                  <a:pt x="2636215" y="422110"/>
                </a:lnTo>
                <a:lnTo>
                  <a:pt x="2636215" y="401879"/>
                </a:lnTo>
                <a:lnTo>
                  <a:pt x="2616327" y="401879"/>
                </a:lnTo>
                <a:lnTo>
                  <a:pt x="2616327" y="422110"/>
                </a:lnTo>
                <a:lnTo>
                  <a:pt x="2596096" y="422110"/>
                </a:lnTo>
                <a:lnTo>
                  <a:pt x="2596096" y="441998"/>
                </a:lnTo>
                <a:lnTo>
                  <a:pt x="2616327" y="441998"/>
                </a:lnTo>
                <a:lnTo>
                  <a:pt x="2616327" y="462229"/>
                </a:lnTo>
                <a:close/>
                <a:moveTo>
                  <a:pt x="2546033" y="604190"/>
                </a:moveTo>
                <a:lnTo>
                  <a:pt x="2569350" y="604190"/>
                </a:lnTo>
                <a:lnTo>
                  <a:pt x="2569350" y="580873"/>
                </a:lnTo>
                <a:lnTo>
                  <a:pt x="2592667" y="580873"/>
                </a:lnTo>
                <a:lnTo>
                  <a:pt x="2592667" y="557555"/>
                </a:lnTo>
                <a:lnTo>
                  <a:pt x="2569350" y="557555"/>
                </a:lnTo>
                <a:lnTo>
                  <a:pt x="2569350" y="534238"/>
                </a:lnTo>
                <a:lnTo>
                  <a:pt x="2546033" y="534238"/>
                </a:lnTo>
                <a:lnTo>
                  <a:pt x="2546033" y="557555"/>
                </a:lnTo>
                <a:lnTo>
                  <a:pt x="2522716" y="557555"/>
                </a:lnTo>
                <a:lnTo>
                  <a:pt x="2522716" y="580873"/>
                </a:lnTo>
                <a:lnTo>
                  <a:pt x="2546033" y="580873"/>
                </a:lnTo>
                <a:lnTo>
                  <a:pt x="2546033" y="604190"/>
                </a:lnTo>
                <a:close/>
                <a:moveTo>
                  <a:pt x="2775433" y="670712"/>
                </a:moveTo>
                <a:lnTo>
                  <a:pt x="2751430" y="670712"/>
                </a:lnTo>
                <a:lnTo>
                  <a:pt x="2751430" y="694373"/>
                </a:lnTo>
                <a:lnTo>
                  <a:pt x="2727770" y="694373"/>
                </a:lnTo>
                <a:lnTo>
                  <a:pt x="2727770" y="718376"/>
                </a:lnTo>
                <a:lnTo>
                  <a:pt x="2751430" y="718376"/>
                </a:lnTo>
                <a:lnTo>
                  <a:pt x="2751430" y="742036"/>
                </a:lnTo>
                <a:lnTo>
                  <a:pt x="2775433" y="742036"/>
                </a:lnTo>
                <a:lnTo>
                  <a:pt x="2775433" y="718376"/>
                </a:lnTo>
                <a:lnTo>
                  <a:pt x="2799093" y="718376"/>
                </a:lnTo>
                <a:lnTo>
                  <a:pt x="2799093" y="694373"/>
                </a:lnTo>
                <a:lnTo>
                  <a:pt x="2775433" y="694373"/>
                </a:lnTo>
                <a:lnTo>
                  <a:pt x="2775433" y="670712"/>
                </a:lnTo>
                <a:close/>
                <a:moveTo>
                  <a:pt x="2481568" y="180365"/>
                </a:moveTo>
                <a:lnTo>
                  <a:pt x="2496655" y="180365"/>
                </a:lnTo>
                <a:lnTo>
                  <a:pt x="2496655" y="165278"/>
                </a:lnTo>
                <a:lnTo>
                  <a:pt x="2511743" y="165278"/>
                </a:lnTo>
                <a:lnTo>
                  <a:pt x="2511743" y="150190"/>
                </a:lnTo>
                <a:lnTo>
                  <a:pt x="2496655" y="150190"/>
                </a:lnTo>
                <a:lnTo>
                  <a:pt x="2496655" y="135103"/>
                </a:lnTo>
                <a:lnTo>
                  <a:pt x="2481568" y="135103"/>
                </a:lnTo>
                <a:lnTo>
                  <a:pt x="2481568" y="150190"/>
                </a:lnTo>
                <a:lnTo>
                  <a:pt x="2466480" y="150190"/>
                </a:lnTo>
                <a:lnTo>
                  <a:pt x="2466480" y="165278"/>
                </a:lnTo>
                <a:lnTo>
                  <a:pt x="2481568" y="165278"/>
                </a:lnTo>
                <a:lnTo>
                  <a:pt x="2481568" y="180365"/>
                </a:lnTo>
                <a:close/>
                <a:moveTo>
                  <a:pt x="2548776" y="321297"/>
                </a:moveTo>
                <a:lnTo>
                  <a:pt x="2566607" y="321297"/>
                </a:lnTo>
                <a:lnTo>
                  <a:pt x="2566607" y="303809"/>
                </a:lnTo>
                <a:lnTo>
                  <a:pt x="2584094" y="303809"/>
                </a:lnTo>
                <a:lnTo>
                  <a:pt x="2584094" y="285979"/>
                </a:lnTo>
                <a:lnTo>
                  <a:pt x="2566607" y="285979"/>
                </a:lnTo>
                <a:lnTo>
                  <a:pt x="2566607" y="268491"/>
                </a:lnTo>
                <a:lnTo>
                  <a:pt x="2548776" y="268491"/>
                </a:lnTo>
                <a:lnTo>
                  <a:pt x="2548776" y="285979"/>
                </a:lnTo>
                <a:lnTo>
                  <a:pt x="2531288" y="285979"/>
                </a:lnTo>
                <a:lnTo>
                  <a:pt x="2531288" y="303809"/>
                </a:lnTo>
                <a:lnTo>
                  <a:pt x="2548776" y="303809"/>
                </a:lnTo>
                <a:lnTo>
                  <a:pt x="2548776" y="321297"/>
                </a:lnTo>
                <a:close/>
                <a:moveTo>
                  <a:pt x="2757259" y="176594"/>
                </a:moveTo>
                <a:lnTo>
                  <a:pt x="2769604" y="176594"/>
                </a:lnTo>
                <a:lnTo>
                  <a:pt x="2769604" y="163906"/>
                </a:lnTo>
                <a:lnTo>
                  <a:pt x="2782291" y="163906"/>
                </a:lnTo>
                <a:lnTo>
                  <a:pt x="2782291" y="151562"/>
                </a:lnTo>
                <a:lnTo>
                  <a:pt x="2769604" y="151562"/>
                </a:lnTo>
                <a:lnTo>
                  <a:pt x="2769604" y="138875"/>
                </a:lnTo>
                <a:lnTo>
                  <a:pt x="2757259" y="138875"/>
                </a:lnTo>
                <a:lnTo>
                  <a:pt x="2757259" y="151562"/>
                </a:lnTo>
                <a:lnTo>
                  <a:pt x="2744572" y="151562"/>
                </a:lnTo>
                <a:lnTo>
                  <a:pt x="2744572" y="163906"/>
                </a:lnTo>
                <a:lnTo>
                  <a:pt x="2757259" y="163906"/>
                </a:lnTo>
                <a:lnTo>
                  <a:pt x="2757259" y="176594"/>
                </a:lnTo>
                <a:close/>
                <a:moveTo>
                  <a:pt x="2821724" y="600075"/>
                </a:moveTo>
                <a:lnTo>
                  <a:pt x="2842298" y="600075"/>
                </a:lnTo>
                <a:lnTo>
                  <a:pt x="2842298" y="579501"/>
                </a:lnTo>
                <a:lnTo>
                  <a:pt x="2862872" y="579501"/>
                </a:lnTo>
                <a:lnTo>
                  <a:pt x="2862872" y="558927"/>
                </a:lnTo>
                <a:lnTo>
                  <a:pt x="2842298" y="558927"/>
                </a:lnTo>
                <a:lnTo>
                  <a:pt x="2842298" y="538353"/>
                </a:lnTo>
                <a:lnTo>
                  <a:pt x="2821724" y="538353"/>
                </a:lnTo>
                <a:lnTo>
                  <a:pt x="2821724" y="558927"/>
                </a:lnTo>
                <a:lnTo>
                  <a:pt x="2801150" y="558927"/>
                </a:lnTo>
                <a:lnTo>
                  <a:pt x="2801150" y="579501"/>
                </a:lnTo>
                <a:lnTo>
                  <a:pt x="2821724" y="579501"/>
                </a:lnTo>
                <a:lnTo>
                  <a:pt x="2821724" y="600075"/>
                </a:lnTo>
                <a:close/>
                <a:moveTo>
                  <a:pt x="2980830" y="808215"/>
                </a:moveTo>
                <a:lnTo>
                  <a:pt x="2957513" y="808215"/>
                </a:lnTo>
                <a:lnTo>
                  <a:pt x="2957513" y="831875"/>
                </a:lnTo>
                <a:lnTo>
                  <a:pt x="2933852" y="831875"/>
                </a:lnTo>
                <a:lnTo>
                  <a:pt x="2933852" y="855193"/>
                </a:lnTo>
                <a:lnTo>
                  <a:pt x="2957513" y="855193"/>
                </a:lnTo>
                <a:lnTo>
                  <a:pt x="2957513" y="878853"/>
                </a:lnTo>
                <a:lnTo>
                  <a:pt x="2980830" y="878853"/>
                </a:lnTo>
                <a:lnTo>
                  <a:pt x="2980830" y="855193"/>
                </a:lnTo>
                <a:lnTo>
                  <a:pt x="3004490" y="855193"/>
                </a:lnTo>
                <a:lnTo>
                  <a:pt x="3004490" y="831875"/>
                </a:lnTo>
                <a:lnTo>
                  <a:pt x="2980830" y="831875"/>
                </a:lnTo>
                <a:lnTo>
                  <a:pt x="2980830" y="808215"/>
                </a:lnTo>
                <a:close/>
                <a:moveTo>
                  <a:pt x="2962656" y="314439"/>
                </a:moveTo>
                <a:lnTo>
                  <a:pt x="2975686" y="314439"/>
                </a:lnTo>
                <a:lnTo>
                  <a:pt x="2975686" y="301409"/>
                </a:lnTo>
                <a:lnTo>
                  <a:pt x="2988716" y="301409"/>
                </a:lnTo>
                <a:lnTo>
                  <a:pt x="2988716" y="288379"/>
                </a:lnTo>
                <a:lnTo>
                  <a:pt x="2975686" y="288379"/>
                </a:lnTo>
                <a:lnTo>
                  <a:pt x="2975686" y="275349"/>
                </a:lnTo>
                <a:lnTo>
                  <a:pt x="2962656" y="275349"/>
                </a:lnTo>
                <a:lnTo>
                  <a:pt x="2962656" y="288379"/>
                </a:lnTo>
                <a:lnTo>
                  <a:pt x="2949626" y="288379"/>
                </a:lnTo>
                <a:lnTo>
                  <a:pt x="2949626" y="301409"/>
                </a:lnTo>
                <a:lnTo>
                  <a:pt x="2962656" y="301409"/>
                </a:lnTo>
                <a:lnTo>
                  <a:pt x="2962656" y="314439"/>
                </a:lnTo>
                <a:close/>
                <a:moveTo>
                  <a:pt x="3030208" y="454685"/>
                </a:moveTo>
                <a:lnTo>
                  <a:pt x="3045295" y="454685"/>
                </a:lnTo>
                <a:lnTo>
                  <a:pt x="3045295" y="439598"/>
                </a:lnTo>
                <a:lnTo>
                  <a:pt x="3060383" y="439598"/>
                </a:lnTo>
                <a:lnTo>
                  <a:pt x="3060383" y="424510"/>
                </a:lnTo>
                <a:lnTo>
                  <a:pt x="3045295" y="424510"/>
                </a:lnTo>
                <a:lnTo>
                  <a:pt x="3045295" y="409423"/>
                </a:lnTo>
                <a:lnTo>
                  <a:pt x="3030208" y="409423"/>
                </a:lnTo>
                <a:lnTo>
                  <a:pt x="3030208" y="424510"/>
                </a:lnTo>
                <a:lnTo>
                  <a:pt x="3015120" y="424510"/>
                </a:lnTo>
                <a:lnTo>
                  <a:pt x="3015120" y="439598"/>
                </a:lnTo>
                <a:lnTo>
                  <a:pt x="3030208" y="439598"/>
                </a:lnTo>
                <a:lnTo>
                  <a:pt x="3030208" y="454685"/>
                </a:lnTo>
                <a:close/>
                <a:moveTo>
                  <a:pt x="3027807" y="736549"/>
                </a:moveTo>
                <a:lnTo>
                  <a:pt x="3047695" y="736549"/>
                </a:lnTo>
                <a:lnTo>
                  <a:pt x="3047695" y="716318"/>
                </a:lnTo>
                <a:lnTo>
                  <a:pt x="3067927" y="716318"/>
                </a:lnTo>
                <a:lnTo>
                  <a:pt x="3067927" y="696430"/>
                </a:lnTo>
                <a:lnTo>
                  <a:pt x="3047695" y="696430"/>
                </a:lnTo>
                <a:lnTo>
                  <a:pt x="3047695" y="676199"/>
                </a:lnTo>
                <a:lnTo>
                  <a:pt x="3027807" y="676199"/>
                </a:lnTo>
                <a:lnTo>
                  <a:pt x="3027807" y="696430"/>
                </a:lnTo>
                <a:lnTo>
                  <a:pt x="3007576" y="696430"/>
                </a:lnTo>
                <a:lnTo>
                  <a:pt x="3007576" y="716318"/>
                </a:lnTo>
                <a:lnTo>
                  <a:pt x="3027807" y="716318"/>
                </a:lnTo>
                <a:lnTo>
                  <a:pt x="3027807" y="736549"/>
                </a:lnTo>
                <a:close/>
                <a:moveTo>
                  <a:pt x="2889619" y="739635"/>
                </a:moveTo>
                <a:lnTo>
                  <a:pt x="2911564" y="739635"/>
                </a:lnTo>
                <a:lnTo>
                  <a:pt x="2911564" y="717347"/>
                </a:lnTo>
                <a:lnTo>
                  <a:pt x="2933852" y="717347"/>
                </a:lnTo>
                <a:lnTo>
                  <a:pt x="2933852" y="695401"/>
                </a:lnTo>
                <a:lnTo>
                  <a:pt x="2911564" y="695401"/>
                </a:lnTo>
                <a:lnTo>
                  <a:pt x="2911564" y="673113"/>
                </a:lnTo>
                <a:lnTo>
                  <a:pt x="2889619" y="673113"/>
                </a:lnTo>
                <a:lnTo>
                  <a:pt x="2889619" y="695401"/>
                </a:lnTo>
                <a:lnTo>
                  <a:pt x="2867330" y="695401"/>
                </a:lnTo>
                <a:lnTo>
                  <a:pt x="2867330" y="717347"/>
                </a:lnTo>
                <a:lnTo>
                  <a:pt x="2889619" y="717347"/>
                </a:lnTo>
                <a:lnTo>
                  <a:pt x="2889619" y="739635"/>
                </a:lnTo>
                <a:close/>
                <a:moveTo>
                  <a:pt x="2824468" y="317183"/>
                </a:moveTo>
                <a:lnTo>
                  <a:pt x="2839555" y="317183"/>
                </a:lnTo>
                <a:lnTo>
                  <a:pt x="2839555" y="302438"/>
                </a:lnTo>
                <a:lnTo>
                  <a:pt x="2854300" y="302438"/>
                </a:lnTo>
                <a:lnTo>
                  <a:pt x="2854300" y="287350"/>
                </a:lnTo>
                <a:lnTo>
                  <a:pt x="2839555" y="287350"/>
                </a:lnTo>
                <a:lnTo>
                  <a:pt x="2839555" y="272606"/>
                </a:lnTo>
                <a:lnTo>
                  <a:pt x="2824468" y="272606"/>
                </a:lnTo>
                <a:lnTo>
                  <a:pt x="2824468" y="287350"/>
                </a:lnTo>
                <a:lnTo>
                  <a:pt x="2809723" y="287350"/>
                </a:lnTo>
                <a:lnTo>
                  <a:pt x="2809723" y="302438"/>
                </a:lnTo>
                <a:lnTo>
                  <a:pt x="2824468" y="302438"/>
                </a:lnTo>
                <a:lnTo>
                  <a:pt x="2824468" y="317183"/>
                </a:lnTo>
                <a:close/>
                <a:moveTo>
                  <a:pt x="2892019" y="457429"/>
                </a:moveTo>
                <a:lnTo>
                  <a:pt x="2909164" y="457429"/>
                </a:lnTo>
                <a:lnTo>
                  <a:pt x="2909164" y="440627"/>
                </a:lnTo>
                <a:lnTo>
                  <a:pt x="2925966" y="440627"/>
                </a:lnTo>
                <a:lnTo>
                  <a:pt x="2925966" y="423482"/>
                </a:lnTo>
                <a:lnTo>
                  <a:pt x="2909164" y="423482"/>
                </a:lnTo>
                <a:lnTo>
                  <a:pt x="2909164" y="406679"/>
                </a:lnTo>
                <a:lnTo>
                  <a:pt x="2892019" y="406679"/>
                </a:lnTo>
                <a:lnTo>
                  <a:pt x="2892019" y="423482"/>
                </a:lnTo>
                <a:lnTo>
                  <a:pt x="2875217" y="423482"/>
                </a:lnTo>
                <a:lnTo>
                  <a:pt x="2875217" y="440627"/>
                </a:lnTo>
                <a:lnTo>
                  <a:pt x="2892019" y="440627"/>
                </a:lnTo>
                <a:lnTo>
                  <a:pt x="2892019" y="457429"/>
                </a:lnTo>
                <a:close/>
                <a:moveTo>
                  <a:pt x="2959913" y="597332"/>
                </a:moveTo>
                <a:lnTo>
                  <a:pt x="2978429" y="597332"/>
                </a:lnTo>
                <a:lnTo>
                  <a:pt x="2978429" y="578472"/>
                </a:lnTo>
                <a:lnTo>
                  <a:pt x="2997289" y="578472"/>
                </a:lnTo>
                <a:lnTo>
                  <a:pt x="2997289" y="559956"/>
                </a:lnTo>
                <a:lnTo>
                  <a:pt x="2978429" y="559956"/>
                </a:lnTo>
                <a:lnTo>
                  <a:pt x="2978429" y="541096"/>
                </a:lnTo>
                <a:lnTo>
                  <a:pt x="2959913" y="541096"/>
                </a:lnTo>
                <a:lnTo>
                  <a:pt x="2959913" y="559956"/>
                </a:lnTo>
                <a:lnTo>
                  <a:pt x="2941054" y="559956"/>
                </a:lnTo>
                <a:lnTo>
                  <a:pt x="2941054" y="578472"/>
                </a:lnTo>
                <a:lnTo>
                  <a:pt x="2959913" y="578472"/>
                </a:lnTo>
                <a:lnTo>
                  <a:pt x="2959913" y="597332"/>
                </a:lnTo>
                <a:close/>
                <a:moveTo>
                  <a:pt x="2230907" y="2126323"/>
                </a:moveTo>
                <a:lnTo>
                  <a:pt x="2230907" y="2094090"/>
                </a:lnTo>
                <a:lnTo>
                  <a:pt x="2263140" y="2094090"/>
                </a:lnTo>
                <a:lnTo>
                  <a:pt x="2263140" y="2061858"/>
                </a:lnTo>
                <a:lnTo>
                  <a:pt x="2230907" y="2061858"/>
                </a:lnTo>
                <a:lnTo>
                  <a:pt x="2230907" y="2029625"/>
                </a:lnTo>
                <a:lnTo>
                  <a:pt x="2198675" y="2029625"/>
                </a:lnTo>
                <a:lnTo>
                  <a:pt x="2198675" y="2061858"/>
                </a:lnTo>
                <a:lnTo>
                  <a:pt x="2166442" y="2061858"/>
                </a:lnTo>
                <a:lnTo>
                  <a:pt x="2166442" y="2094090"/>
                </a:lnTo>
                <a:lnTo>
                  <a:pt x="2198675" y="2094090"/>
                </a:lnTo>
                <a:lnTo>
                  <a:pt x="2198675" y="2126323"/>
                </a:lnTo>
                <a:lnTo>
                  <a:pt x="2230907" y="2126323"/>
                </a:lnTo>
                <a:close/>
                <a:moveTo>
                  <a:pt x="1476527" y="1989163"/>
                </a:moveTo>
                <a:lnTo>
                  <a:pt x="1476527" y="1956930"/>
                </a:lnTo>
                <a:lnTo>
                  <a:pt x="1508760" y="1956930"/>
                </a:lnTo>
                <a:lnTo>
                  <a:pt x="1508760" y="1924698"/>
                </a:lnTo>
                <a:lnTo>
                  <a:pt x="1476527" y="1924698"/>
                </a:lnTo>
                <a:lnTo>
                  <a:pt x="1476527" y="1892465"/>
                </a:lnTo>
                <a:lnTo>
                  <a:pt x="1444295" y="1892465"/>
                </a:lnTo>
                <a:lnTo>
                  <a:pt x="1444295" y="1924698"/>
                </a:lnTo>
                <a:lnTo>
                  <a:pt x="1412062" y="1924698"/>
                </a:lnTo>
                <a:lnTo>
                  <a:pt x="1412062" y="1956930"/>
                </a:lnTo>
                <a:lnTo>
                  <a:pt x="1444295" y="1956930"/>
                </a:lnTo>
                <a:lnTo>
                  <a:pt x="1444295" y="1989163"/>
                </a:lnTo>
                <a:lnTo>
                  <a:pt x="1476527" y="1989163"/>
                </a:lnTo>
                <a:close/>
                <a:moveTo>
                  <a:pt x="1545107" y="2126323"/>
                </a:moveTo>
                <a:lnTo>
                  <a:pt x="1545107" y="2094090"/>
                </a:lnTo>
                <a:lnTo>
                  <a:pt x="1577340" y="2094090"/>
                </a:lnTo>
                <a:lnTo>
                  <a:pt x="1577340" y="2061858"/>
                </a:lnTo>
                <a:lnTo>
                  <a:pt x="1545107" y="2061858"/>
                </a:lnTo>
                <a:lnTo>
                  <a:pt x="1545107" y="2029625"/>
                </a:lnTo>
                <a:lnTo>
                  <a:pt x="1512875" y="2029625"/>
                </a:lnTo>
                <a:lnTo>
                  <a:pt x="1512875" y="2061858"/>
                </a:lnTo>
                <a:lnTo>
                  <a:pt x="1480642" y="2061858"/>
                </a:lnTo>
                <a:lnTo>
                  <a:pt x="1480642" y="2094090"/>
                </a:lnTo>
                <a:lnTo>
                  <a:pt x="1512875" y="2094090"/>
                </a:lnTo>
                <a:lnTo>
                  <a:pt x="1512875" y="2126323"/>
                </a:lnTo>
                <a:lnTo>
                  <a:pt x="1545107" y="2126323"/>
                </a:lnTo>
                <a:close/>
                <a:moveTo>
                  <a:pt x="1613687" y="2263483"/>
                </a:moveTo>
                <a:lnTo>
                  <a:pt x="1613687" y="2231250"/>
                </a:lnTo>
                <a:lnTo>
                  <a:pt x="1645920" y="2231250"/>
                </a:lnTo>
                <a:lnTo>
                  <a:pt x="1645920" y="2199018"/>
                </a:lnTo>
                <a:lnTo>
                  <a:pt x="1613687" y="2199018"/>
                </a:lnTo>
                <a:lnTo>
                  <a:pt x="1613687" y="2166785"/>
                </a:lnTo>
                <a:lnTo>
                  <a:pt x="1581455" y="2166785"/>
                </a:lnTo>
                <a:lnTo>
                  <a:pt x="1581455" y="2199018"/>
                </a:lnTo>
                <a:lnTo>
                  <a:pt x="1549222" y="2199018"/>
                </a:lnTo>
                <a:lnTo>
                  <a:pt x="1549222" y="2231250"/>
                </a:lnTo>
                <a:lnTo>
                  <a:pt x="1581455" y="2231250"/>
                </a:lnTo>
                <a:lnTo>
                  <a:pt x="1581455" y="2263483"/>
                </a:lnTo>
                <a:lnTo>
                  <a:pt x="1613687" y="2263483"/>
                </a:lnTo>
                <a:close/>
                <a:moveTo>
                  <a:pt x="1819427" y="2126323"/>
                </a:moveTo>
                <a:lnTo>
                  <a:pt x="1819427" y="2094090"/>
                </a:lnTo>
                <a:lnTo>
                  <a:pt x="1851660" y="2094090"/>
                </a:lnTo>
                <a:lnTo>
                  <a:pt x="1851660" y="2061858"/>
                </a:lnTo>
                <a:lnTo>
                  <a:pt x="1819427" y="2061858"/>
                </a:lnTo>
                <a:lnTo>
                  <a:pt x="1819427" y="2029625"/>
                </a:lnTo>
                <a:lnTo>
                  <a:pt x="1787195" y="2029625"/>
                </a:lnTo>
                <a:lnTo>
                  <a:pt x="1787195" y="2061858"/>
                </a:lnTo>
                <a:lnTo>
                  <a:pt x="1754962" y="2061858"/>
                </a:lnTo>
                <a:lnTo>
                  <a:pt x="1754962" y="2094090"/>
                </a:lnTo>
                <a:lnTo>
                  <a:pt x="1787195" y="2094090"/>
                </a:lnTo>
                <a:lnTo>
                  <a:pt x="1787195" y="2126323"/>
                </a:lnTo>
                <a:lnTo>
                  <a:pt x="1819427" y="2126323"/>
                </a:lnTo>
                <a:close/>
                <a:moveTo>
                  <a:pt x="1682267" y="2126323"/>
                </a:moveTo>
                <a:lnTo>
                  <a:pt x="1682267" y="2094090"/>
                </a:lnTo>
                <a:lnTo>
                  <a:pt x="1714500" y="2094090"/>
                </a:lnTo>
                <a:lnTo>
                  <a:pt x="1714500" y="2061858"/>
                </a:lnTo>
                <a:lnTo>
                  <a:pt x="1682267" y="2061858"/>
                </a:lnTo>
                <a:lnTo>
                  <a:pt x="1682267" y="2029625"/>
                </a:lnTo>
                <a:lnTo>
                  <a:pt x="1650035" y="2029625"/>
                </a:lnTo>
                <a:lnTo>
                  <a:pt x="1650035" y="2061858"/>
                </a:lnTo>
                <a:lnTo>
                  <a:pt x="1617802" y="2061858"/>
                </a:lnTo>
                <a:lnTo>
                  <a:pt x="1617802" y="2094090"/>
                </a:lnTo>
                <a:lnTo>
                  <a:pt x="1650035" y="2094090"/>
                </a:lnTo>
                <a:lnTo>
                  <a:pt x="1650035" y="2126323"/>
                </a:lnTo>
                <a:lnTo>
                  <a:pt x="1682267" y="2126323"/>
                </a:lnTo>
                <a:close/>
                <a:moveTo>
                  <a:pt x="1750847" y="2263483"/>
                </a:moveTo>
                <a:lnTo>
                  <a:pt x="1750847" y="2231250"/>
                </a:lnTo>
                <a:lnTo>
                  <a:pt x="1783080" y="2231250"/>
                </a:lnTo>
                <a:lnTo>
                  <a:pt x="1783080" y="2199018"/>
                </a:lnTo>
                <a:lnTo>
                  <a:pt x="1750847" y="2199018"/>
                </a:lnTo>
                <a:lnTo>
                  <a:pt x="1750847" y="2166785"/>
                </a:lnTo>
                <a:lnTo>
                  <a:pt x="1718615" y="2166785"/>
                </a:lnTo>
                <a:lnTo>
                  <a:pt x="1718615" y="2199018"/>
                </a:lnTo>
                <a:lnTo>
                  <a:pt x="1686382" y="2199018"/>
                </a:lnTo>
                <a:lnTo>
                  <a:pt x="1686382" y="2231250"/>
                </a:lnTo>
                <a:lnTo>
                  <a:pt x="1718615" y="2231250"/>
                </a:lnTo>
                <a:lnTo>
                  <a:pt x="1718615" y="2263483"/>
                </a:lnTo>
                <a:lnTo>
                  <a:pt x="1750847" y="2263483"/>
                </a:lnTo>
                <a:close/>
                <a:moveTo>
                  <a:pt x="1407947" y="2126323"/>
                </a:moveTo>
                <a:lnTo>
                  <a:pt x="1407947" y="2094090"/>
                </a:lnTo>
                <a:lnTo>
                  <a:pt x="1440180" y="2094090"/>
                </a:lnTo>
                <a:lnTo>
                  <a:pt x="1440180" y="2061858"/>
                </a:lnTo>
                <a:lnTo>
                  <a:pt x="1407947" y="2061858"/>
                </a:lnTo>
                <a:lnTo>
                  <a:pt x="1407947" y="2029625"/>
                </a:lnTo>
                <a:lnTo>
                  <a:pt x="1375715" y="2029625"/>
                </a:lnTo>
                <a:lnTo>
                  <a:pt x="1375715" y="2061858"/>
                </a:lnTo>
                <a:lnTo>
                  <a:pt x="1343482" y="2061858"/>
                </a:lnTo>
                <a:lnTo>
                  <a:pt x="1343482" y="2094090"/>
                </a:lnTo>
                <a:lnTo>
                  <a:pt x="1375715" y="2094090"/>
                </a:lnTo>
                <a:lnTo>
                  <a:pt x="1375715" y="2126323"/>
                </a:lnTo>
                <a:lnTo>
                  <a:pt x="1407947" y="2126323"/>
                </a:lnTo>
                <a:close/>
                <a:moveTo>
                  <a:pt x="1202207" y="1989163"/>
                </a:moveTo>
                <a:lnTo>
                  <a:pt x="1202207" y="1956930"/>
                </a:lnTo>
                <a:lnTo>
                  <a:pt x="1234440" y="1956930"/>
                </a:lnTo>
                <a:lnTo>
                  <a:pt x="1234440" y="1924698"/>
                </a:lnTo>
                <a:lnTo>
                  <a:pt x="1202207" y="1924698"/>
                </a:lnTo>
                <a:lnTo>
                  <a:pt x="1202207" y="1892465"/>
                </a:lnTo>
                <a:lnTo>
                  <a:pt x="1169975" y="1892465"/>
                </a:lnTo>
                <a:lnTo>
                  <a:pt x="1169975" y="1924698"/>
                </a:lnTo>
                <a:lnTo>
                  <a:pt x="1137742" y="1924698"/>
                </a:lnTo>
                <a:lnTo>
                  <a:pt x="1137742" y="1956930"/>
                </a:lnTo>
                <a:lnTo>
                  <a:pt x="1169975" y="1956930"/>
                </a:lnTo>
                <a:lnTo>
                  <a:pt x="1169975" y="1989163"/>
                </a:lnTo>
                <a:lnTo>
                  <a:pt x="1202207" y="1989163"/>
                </a:lnTo>
                <a:close/>
                <a:moveTo>
                  <a:pt x="1270787" y="2126323"/>
                </a:moveTo>
                <a:lnTo>
                  <a:pt x="1270787" y="2094090"/>
                </a:lnTo>
                <a:lnTo>
                  <a:pt x="1303020" y="2094090"/>
                </a:lnTo>
                <a:lnTo>
                  <a:pt x="1303020" y="2061858"/>
                </a:lnTo>
                <a:lnTo>
                  <a:pt x="1270787" y="2061858"/>
                </a:lnTo>
                <a:lnTo>
                  <a:pt x="1270787" y="2029625"/>
                </a:lnTo>
                <a:lnTo>
                  <a:pt x="1238555" y="2029625"/>
                </a:lnTo>
                <a:lnTo>
                  <a:pt x="1238555" y="2061858"/>
                </a:lnTo>
                <a:lnTo>
                  <a:pt x="1206322" y="2061858"/>
                </a:lnTo>
                <a:lnTo>
                  <a:pt x="1206322" y="2094090"/>
                </a:lnTo>
                <a:lnTo>
                  <a:pt x="1238555" y="2094090"/>
                </a:lnTo>
                <a:lnTo>
                  <a:pt x="1238555" y="2126323"/>
                </a:lnTo>
                <a:lnTo>
                  <a:pt x="1270787" y="2126323"/>
                </a:lnTo>
                <a:close/>
                <a:moveTo>
                  <a:pt x="1339367" y="1989163"/>
                </a:moveTo>
                <a:lnTo>
                  <a:pt x="1339367" y="1956930"/>
                </a:lnTo>
                <a:lnTo>
                  <a:pt x="1371600" y="1956930"/>
                </a:lnTo>
                <a:lnTo>
                  <a:pt x="1371600" y="1924698"/>
                </a:lnTo>
                <a:lnTo>
                  <a:pt x="1339367" y="1924698"/>
                </a:lnTo>
                <a:lnTo>
                  <a:pt x="1339367" y="1892465"/>
                </a:lnTo>
                <a:lnTo>
                  <a:pt x="1307135" y="1892465"/>
                </a:lnTo>
                <a:lnTo>
                  <a:pt x="1307135" y="1924698"/>
                </a:lnTo>
                <a:lnTo>
                  <a:pt x="1274902" y="1924698"/>
                </a:lnTo>
                <a:lnTo>
                  <a:pt x="1274902" y="1956930"/>
                </a:lnTo>
                <a:lnTo>
                  <a:pt x="1307135" y="1956930"/>
                </a:lnTo>
                <a:lnTo>
                  <a:pt x="1307135" y="1989163"/>
                </a:lnTo>
                <a:lnTo>
                  <a:pt x="1339367" y="1989163"/>
                </a:lnTo>
                <a:close/>
                <a:moveTo>
                  <a:pt x="2299487" y="2263483"/>
                </a:moveTo>
                <a:lnTo>
                  <a:pt x="2299487" y="2231250"/>
                </a:lnTo>
                <a:lnTo>
                  <a:pt x="2331720" y="2231250"/>
                </a:lnTo>
                <a:lnTo>
                  <a:pt x="2331720" y="2199018"/>
                </a:lnTo>
                <a:lnTo>
                  <a:pt x="2299487" y="2199018"/>
                </a:lnTo>
                <a:lnTo>
                  <a:pt x="2299487" y="2166785"/>
                </a:lnTo>
                <a:lnTo>
                  <a:pt x="2267255" y="2166785"/>
                </a:lnTo>
                <a:lnTo>
                  <a:pt x="2267255" y="2199018"/>
                </a:lnTo>
                <a:lnTo>
                  <a:pt x="2235022" y="2199018"/>
                </a:lnTo>
                <a:lnTo>
                  <a:pt x="2235022" y="2231250"/>
                </a:lnTo>
                <a:lnTo>
                  <a:pt x="2267255" y="2231250"/>
                </a:lnTo>
                <a:lnTo>
                  <a:pt x="2267255" y="2263483"/>
                </a:lnTo>
                <a:lnTo>
                  <a:pt x="2299487" y="2263483"/>
                </a:lnTo>
                <a:close/>
                <a:moveTo>
                  <a:pt x="2368067" y="2126323"/>
                </a:moveTo>
                <a:lnTo>
                  <a:pt x="2368067" y="2094090"/>
                </a:lnTo>
                <a:lnTo>
                  <a:pt x="2400300" y="2094090"/>
                </a:lnTo>
                <a:lnTo>
                  <a:pt x="2400300" y="2061858"/>
                </a:lnTo>
                <a:lnTo>
                  <a:pt x="2368067" y="2061858"/>
                </a:lnTo>
                <a:lnTo>
                  <a:pt x="2368067" y="2029625"/>
                </a:lnTo>
                <a:lnTo>
                  <a:pt x="2335835" y="2029625"/>
                </a:lnTo>
                <a:lnTo>
                  <a:pt x="2335835" y="2061858"/>
                </a:lnTo>
                <a:lnTo>
                  <a:pt x="2303602" y="2061858"/>
                </a:lnTo>
                <a:lnTo>
                  <a:pt x="2303602" y="2094090"/>
                </a:lnTo>
                <a:lnTo>
                  <a:pt x="2335835" y="2094090"/>
                </a:lnTo>
                <a:lnTo>
                  <a:pt x="2335835" y="2126323"/>
                </a:lnTo>
                <a:lnTo>
                  <a:pt x="2368067" y="2126323"/>
                </a:lnTo>
                <a:close/>
                <a:moveTo>
                  <a:pt x="1888007" y="2263483"/>
                </a:moveTo>
                <a:lnTo>
                  <a:pt x="1888007" y="2231250"/>
                </a:lnTo>
                <a:lnTo>
                  <a:pt x="1920240" y="2231250"/>
                </a:lnTo>
                <a:lnTo>
                  <a:pt x="1920240" y="2199018"/>
                </a:lnTo>
                <a:lnTo>
                  <a:pt x="1888007" y="2199018"/>
                </a:lnTo>
                <a:lnTo>
                  <a:pt x="1888007" y="2166785"/>
                </a:lnTo>
                <a:lnTo>
                  <a:pt x="1855775" y="2166785"/>
                </a:lnTo>
                <a:lnTo>
                  <a:pt x="1855775" y="2199018"/>
                </a:lnTo>
                <a:lnTo>
                  <a:pt x="1823542" y="2199018"/>
                </a:lnTo>
                <a:lnTo>
                  <a:pt x="1823542" y="2231250"/>
                </a:lnTo>
                <a:lnTo>
                  <a:pt x="1855775" y="2231250"/>
                </a:lnTo>
                <a:lnTo>
                  <a:pt x="1855775" y="2263483"/>
                </a:lnTo>
                <a:lnTo>
                  <a:pt x="1888007" y="2263483"/>
                </a:lnTo>
                <a:close/>
                <a:moveTo>
                  <a:pt x="2436647" y="2263483"/>
                </a:moveTo>
                <a:lnTo>
                  <a:pt x="2436647" y="2231250"/>
                </a:lnTo>
                <a:lnTo>
                  <a:pt x="2468880" y="2231250"/>
                </a:lnTo>
                <a:lnTo>
                  <a:pt x="2468880" y="2199018"/>
                </a:lnTo>
                <a:lnTo>
                  <a:pt x="2436647" y="2199018"/>
                </a:lnTo>
                <a:lnTo>
                  <a:pt x="2436647" y="2166785"/>
                </a:lnTo>
                <a:lnTo>
                  <a:pt x="2404415" y="2166785"/>
                </a:lnTo>
                <a:lnTo>
                  <a:pt x="2404415" y="2199018"/>
                </a:lnTo>
                <a:lnTo>
                  <a:pt x="2372182" y="2199018"/>
                </a:lnTo>
                <a:lnTo>
                  <a:pt x="2372182" y="2231250"/>
                </a:lnTo>
                <a:lnTo>
                  <a:pt x="2404415" y="2231250"/>
                </a:lnTo>
                <a:lnTo>
                  <a:pt x="2404415" y="2263483"/>
                </a:lnTo>
                <a:lnTo>
                  <a:pt x="2436647" y="2263483"/>
                </a:lnTo>
                <a:close/>
                <a:moveTo>
                  <a:pt x="2478481" y="463944"/>
                </a:moveTo>
                <a:lnTo>
                  <a:pt x="2499741" y="463944"/>
                </a:lnTo>
                <a:lnTo>
                  <a:pt x="2499741" y="442684"/>
                </a:lnTo>
                <a:lnTo>
                  <a:pt x="2521001" y="442684"/>
                </a:lnTo>
                <a:lnTo>
                  <a:pt x="2521001" y="421424"/>
                </a:lnTo>
                <a:lnTo>
                  <a:pt x="2499741" y="421424"/>
                </a:lnTo>
                <a:lnTo>
                  <a:pt x="2499741" y="400164"/>
                </a:lnTo>
                <a:lnTo>
                  <a:pt x="2478481" y="400164"/>
                </a:lnTo>
                <a:lnTo>
                  <a:pt x="2478481" y="421424"/>
                </a:lnTo>
                <a:lnTo>
                  <a:pt x="2457221" y="421424"/>
                </a:lnTo>
                <a:lnTo>
                  <a:pt x="2457221" y="442684"/>
                </a:lnTo>
                <a:lnTo>
                  <a:pt x="2478481" y="442684"/>
                </a:lnTo>
                <a:lnTo>
                  <a:pt x="2478481" y="463944"/>
                </a:lnTo>
                <a:close/>
                <a:moveTo>
                  <a:pt x="1238555" y="1755305"/>
                </a:moveTo>
                <a:lnTo>
                  <a:pt x="1238555" y="1787538"/>
                </a:lnTo>
                <a:lnTo>
                  <a:pt x="1206322" y="1787538"/>
                </a:lnTo>
                <a:lnTo>
                  <a:pt x="1206322" y="1819770"/>
                </a:lnTo>
                <a:lnTo>
                  <a:pt x="1238555" y="1819770"/>
                </a:lnTo>
                <a:lnTo>
                  <a:pt x="1238555" y="1852003"/>
                </a:lnTo>
                <a:lnTo>
                  <a:pt x="1270787" y="1852003"/>
                </a:lnTo>
                <a:lnTo>
                  <a:pt x="1270787" y="1819770"/>
                </a:lnTo>
                <a:lnTo>
                  <a:pt x="1303020" y="1819770"/>
                </a:lnTo>
                <a:lnTo>
                  <a:pt x="1303020" y="1787538"/>
                </a:lnTo>
                <a:lnTo>
                  <a:pt x="1270787" y="1787538"/>
                </a:lnTo>
                <a:lnTo>
                  <a:pt x="1270787" y="1755305"/>
                </a:lnTo>
                <a:lnTo>
                  <a:pt x="1238555" y="1755305"/>
                </a:lnTo>
                <a:close/>
                <a:moveTo>
                  <a:pt x="2025167" y="2263483"/>
                </a:moveTo>
                <a:lnTo>
                  <a:pt x="2025167" y="2231250"/>
                </a:lnTo>
                <a:lnTo>
                  <a:pt x="2057400" y="2231250"/>
                </a:lnTo>
                <a:lnTo>
                  <a:pt x="2057400" y="2199018"/>
                </a:lnTo>
                <a:lnTo>
                  <a:pt x="2025167" y="2199018"/>
                </a:lnTo>
                <a:lnTo>
                  <a:pt x="2025167" y="2166785"/>
                </a:lnTo>
                <a:lnTo>
                  <a:pt x="1992935" y="2166785"/>
                </a:lnTo>
                <a:lnTo>
                  <a:pt x="1992935" y="2199018"/>
                </a:lnTo>
                <a:lnTo>
                  <a:pt x="1960702" y="2199018"/>
                </a:lnTo>
                <a:lnTo>
                  <a:pt x="1960702" y="2231250"/>
                </a:lnTo>
                <a:lnTo>
                  <a:pt x="1992935" y="2231250"/>
                </a:lnTo>
                <a:lnTo>
                  <a:pt x="1992935" y="2263483"/>
                </a:lnTo>
                <a:lnTo>
                  <a:pt x="2025167" y="2263483"/>
                </a:lnTo>
                <a:close/>
                <a:moveTo>
                  <a:pt x="1956587" y="2126323"/>
                </a:moveTo>
                <a:lnTo>
                  <a:pt x="1956587" y="2094090"/>
                </a:lnTo>
                <a:lnTo>
                  <a:pt x="1988820" y="2094090"/>
                </a:lnTo>
                <a:lnTo>
                  <a:pt x="1988820" y="2061858"/>
                </a:lnTo>
                <a:lnTo>
                  <a:pt x="1956587" y="2061858"/>
                </a:lnTo>
                <a:lnTo>
                  <a:pt x="1956587" y="2029625"/>
                </a:lnTo>
                <a:lnTo>
                  <a:pt x="1924355" y="2029625"/>
                </a:lnTo>
                <a:lnTo>
                  <a:pt x="1924355" y="2061858"/>
                </a:lnTo>
                <a:lnTo>
                  <a:pt x="1892122" y="2061858"/>
                </a:lnTo>
                <a:lnTo>
                  <a:pt x="1892122" y="2094090"/>
                </a:lnTo>
                <a:lnTo>
                  <a:pt x="1924355" y="2094090"/>
                </a:lnTo>
                <a:lnTo>
                  <a:pt x="1924355" y="2126323"/>
                </a:lnTo>
                <a:lnTo>
                  <a:pt x="1956587" y="2126323"/>
                </a:lnTo>
                <a:close/>
                <a:moveTo>
                  <a:pt x="2093747" y="2126323"/>
                </a:moveTo>
                <a:lnTo>
                  <a:pt x="2093747" y="2094090"/>
                </a:lnTo>
                <a:lnTo>
                  <a:pt x="2125980" y="2094090"/>
                </a:lnTo>
                <a:lnTo>
                  <a:pt x="2125980" y="2061858"/>
                </a:lnTo>
                <a:lnTo>
                  <a:pt x="2093747" y="2061858"/>
                </a:lnTo>
                <a:lnTo>
                  <a:pt x="2093747" y="2029625"/>
                </a:lnTo>
                <a:lnTo>
                  <a:pt x="2061515" y="2029625"/>
                </a:lnTo>
                <a:lnTo>
                  <a:pt x="2061515" y="2061858"/>
                </a:lnTo>
                <a:lnTo>
                  <a:pt x="2029282" y="2061858"/>
                </a:lnTo>
                <a:lnTo>
                  <a:pt x="2029282" y="2094090"/>
                </a:lnTo>
                <a:lnTo>
                  <a:pt x="2061515" y="2094090"/>
                </a:lnTo>
                <a:lnTo>
                  <a:pt x="2061515" y="2126323"/>
                </a:lnTo>
                <a:lnTo>
                  <a:pt x="2093747" y="2126323"/>
                </a:lnTo>
                <a:close/>
                <a:moveTo>
                  <a:pt x="2162327" y="2263483"/>
                </a:moveTo>
                <a:lnTo>
                  <a:pt x="2162327" y="2231250"/>
                </a:lnTo>
                <a:lnTo>
                  <a:pt x="2194560" y="2231250"/>
                </a:lnTo>
                <a:lnTo>
                  <a:pt x="2194560" y="2199018"/>
                </a:lnTo>
                <a:lnTo>
                  <a:pt x="2162327" y="2199018"/>
                </a:lnTo>
                <a:lnTo>
                  <a:pt x="2162327" y="2166785"/>
                </a:lnTo>
                <a:lnTo>
                  <a:pt x="2130095" y="2166785"/>
                </a:lnTo>
                <a:lnTo>
                  <a:pt x="2130095" y="2199018"/>
                </a:lnTo>
                <a:lnTo>
                  <a:pt x="2097862" y="2199018"/>
                </a:lnTo>
                <a:lnTo>
                  <a:pt x="2097862" y="2231250"/>
                </a:lnTo>
                <a:lnTo>
                  <a:pt x="2130095" y="2231250"/>
                </a:lnTo>
                <a:lnTo>
                  <a:pt x="2130095" y="2263483"/>
                </a:lnTo>
                <a:lnTo>
                  <a:pt x="2162327" y="2263483"/>
                </a:lnTo>
                <a:close/>
                <a:moveTo>
                  <a:pt x="1581455" y="1618145"/>
                </a:moveTo>
                <a:lnTo>
                  <a:pt x="1581455" y="1650378"/>
                </a:lnTo>
                <a:lnTo>
                  <a:pt x="1549222" y="1650378"/>
                </a:lnTo>
                <a:lnTo>
                  <a:pt x="1549222" y="1682610"/>
                </a:lnTo>
                <a:lnTo>
                  <a:pt x="1581455" y="1682610"/>
                </a:lnTo>
                <a:lnTo>
                  <a:pt x="1581455" y="1714843"/>
                </a:lnTo>
                <a:lnTo>
                  <a:pt x="1613687" y="1714843"/>
                </a:lnTo>
                <a:lnTo>
                  <a:pt x="1613687" y="1682610"/>
                </a:lnTo>
                <a:lnTo>
                  <a:pt x="1645920" y="1682610"/>
                </a:lnTo>
                <a:lnTo>
                  <a:pt x="1645920" y="1650378"/>
                </a:lnTo>
                <a:lnTo>
                  <a:pt x="1613687" y="1650378"/>
                </a:lnTo>
                <a:lnTo>
                  <a:pt x="1613687" y="1618145"/>
                </a:lnTo>
                <a:lnTo>
                  <a:pt x="1581455" y="1618145"/>
                </a:lnTo>
                <a:close/>
                <a:moveTo>
                  <a:pt x="2198675" y="1755305"/>
                </a:moveTo>
                <a:lnTo>
                  <a:pt x="2198675" y="1787538"/>
                </a:lnTo>
                <a:lnTo>
                  <a:pt x="2166442" y="1787538"/>
                </a:lnTo>
                <a:lnTo>
                  <a:pt x="2166442" y="1819770"/>
                </a:lnTo>
                <a:lnTo>
                  <a:pt x="2198675" y="1819770"/>
                </a:lnTo>
                <a:lnTo>
                  <a:pt x="2198675" y="1852003"/>
                </a:lnTo>
                <a:lnTo>
                  <a:pt x="2230907" y="1852003"/>
                </a:lnTo>
                <a:lnTo>
                  <a:pt x="2230907" y="1819770"/>
                </a:lnTo>
                <a:lnTo>
                  <a:pt x="2263140" y="1819770"/>
                </a:lnTo>
                <a:lnTo>
                  <a:pt x="2263140" y="1787538"/>
                </a:lnTo>
                <a:lnTo>
                  <a:pt x="2230907" y="1787538"/>
                </a:lnTo>
                <a:lnTo>
                  <a:pt x="2230907" y="1755305"/>
                </a:lnTo>
                <a:lnTo>
                  <a:pt x="2198675" y="1755305"/>
                </a:lnTo>
                <a:close/>
                <a:moveTo>
                  <a:pt x="2267255" y="1618145"/>
                </a:moveTo>
                <a:lnTo>
                  <a:pt x="2267255" y="1650378"/>
                </a:lnTo>
                <a:lnTo>
                  <a:pt x="2235022" y="1650378"/>
                </a:lnTo>
                <a:lnTo>
                  <a:pt x="2235022" y="1682610"/>
                </a:lnTo>
                <a:lnTo>
                  <a:pt x="2267255" y="1682610"/>
                </a:lnTo>
                <a:lnTo>
                  <a:pt x="2267255" y="1714843"/>
                </a:lnTo>
                <a:lnTo>
                  <a:pt x="2299487" y="1714843"/>
                </a:lnTo>
                <a:lnTo>
                  <a:pt x="2299487" y="1682610"/>
                </a:lnTo>
                <a:lnTo>
                  <a:pt x="2331720" y="1682610"/>
                </a:lnTo>
                <a:lnTo>
                  <a:pt x="2331720" y="1650378"/>
                </a:lnTo>
                <a:lnTo>
                  <a:pt x="2299487" y="1650378"/>
                </a:lnTo>
                <a:lnTo>
                  <a:pt x="2299487" y="1618145"/>
                </a:lnTo>
                <a:lnTo>
                  <a:pt x="2267255" y="1618145"/>
                </a:lnTo>
                <a:close/>
                <a:moveTo>
                  <a:pt x="2061515" y="1755305"/>
                </a:moveTo>
                <a:lnTo>
                  <a:pt x="2061515" y="1787538"/>
                </a:lnTo>
                <a:lnTo>
                  <a:pt x="2029282" y="1787538"/>
                </a:lnTo>
                <a:lnTo>
                  <a:pt x="2029282" y="1819770"/>
                </a:lnTo>
                <a:lnTo>
                  <a:pt x="2061515" y="1819770"/>
                </a:lnTo>
                <a:lnTo>
                  <a:pt x="2061515" y="1852003"/>
                </a:lnTo>
                <a:lnTo>
                  <a:pt x="2093747" y="1852003"/>
                </a:lnTo>
                <a:lnTo>
                  <a:pt x="2093747" y="1819770"/>
                </a:lnTo>
                <a:lnTo>
                  <a:pt x="2125980" y="1819770"/>
                </a:lnTo>
                <a:lnTo>
                  <a:pt x="2125980" y="1787538"/>
                </a:lnTo>
                <a:lnTo>
                  <a:pt x="2093747" y="1787538"/>
                </a:lnTo>
                <a:lnTo>
                  <a:pt x="2093747" y="1755305"/>
                </a:lnTo>
                <a:lnTo>
                  <a:pt x="2061515" y="1755305"/>
                </a:lnTo>
                <a:close/>
                <a:moveTo>
                  <a:pt x="2335835" y="1755305"/>
                </a:moveTo>
                <a:lnTo>
                  <a:pt x="2335835" y="1787538"/>
                </a:lnTo>
                <a:lnTo>
                  <a:pt x="2303602" y="1787538"/>
                </a:lnTo>
                <a:lnTo>
                  <a:pt x="2303602" y="1819770"/>
                </a:lnTo>
                <a:lnTo>
                  <a:pt x="2335835" y="1819770"/>
                </a:lnTo>
                <a:lnTo>
                  <a:pt x="2335835" y="1852003"/>
                </a:lnTo>
                <a:lnTo>
                  <a:pt x="2368067" y="1852003"/>
                </a:lnTo>
                <a:lnTo>
                  <a:pt x="2368067" y="1819770"/>
                </a:lnTo>
                <a:lnTo>
                  <a:pt x="2400300" y="1819770"/>
                </a:lnTo>
                <a:lnTo>
                  <a:pt x="2400300" y="1787538"/>
                </a:lnTo>
                <a:lnTo>
                  <a:pt x="2368067" y="1787538"/>
                </a:lnTo>
                <a:lnTo>
                  <a:pt x="2368067" y="1755305"/>
                </a:lnTo>
                <a:lnTo>
                  <a:pt x="2335835" y="1755305"/>
                </a:lnTo>
                <a:close/>
                <a:moveTo>
                  <a:pt x="2130095" y="1618145"/>
                </a:moveTo>
                <a:lnTo>
                  <a:pt x="2130095" y="1650378"/>
                </a:lnTo>
                <a:lnTo>
                  <a:pt x="2097862" y="1650378"/>
                </a:lnTo>
                <a:lnTo>
                  <a:pt x="2097862" y="1682610"/>
                </a:lnTo>
                <a:lnTo>
                  <a:pt x="2130095" y="1682610"/>
                </a:lnTo>
                <a:lnTo>
                  <a:pt x="2130095" y="1714843"/>
                </a:lnTo>
                <a:lnTo>
                  <a:pt x="2162327" y="1714843"/>
                </a:lnTo>
                <a:lnTo>
                  <a:pt x="2162327" y="1682610"/>
                </a:lnTo>
                <a:lnTo>
                  <a:pt x="2194560" y="1682610"/>
                </a:lnTo>
                <a:lnTo>
                  <a:pt x="2194560" y="1650378"/>
                </a:lnTo>
                <a:lnTo>
                  <a:pt x="2162327" y="1650378"/>
                </a:lnTo>
                <a:lnTo>
                  <a:pt x="2162327" y="1618145"/>
                </a:lnTo>
                <a:lnTo>
                  <a:pt x="2130095" y="1618145"/>
                </a:lnTo>
                <a:close/>
                <a:moveTo>
                  <a:pt x="2299487" y="1989163"/>
                </a:moveTo>
                <a:lnTo>
                  <a:pt x="2299487" y="1956930"/>
                </a:lnTo>
                <a:lnTo>
                  <a:pt x="2331720" y="1956930"/>
                </a:lnTo>
                <a:lnTo>
                  <a:pt x="2331720" y="1924698"/>
                </a:lnTo>
                <a:lnTo>
                  <a:pt x="2299487" y="1924698"/>
                </a:lnTo>
                <a:lnTo>
                  <a:pt x="2299487" y="1892465"/>
                </a:lnTo>
                <a:lnTo>
                  <a:pt x="2267255" y="1892465"/>
                </a:lnTo>
                <a:lnTo>
                  <a:pt x="2267255" y="1924698"/>
                </a:lnTo>
                <a:lnTo>
                  <a:pt x="2235022" y="1924698"/>
                </a:lnTo>
                <a:lnTo>
                  <a:pt x="2235022" y="1956930"/>
                </a:lnTo>
                <a:lnTo>
                  <a:pt x="2267255" y="1956930"/>
                </a:lnTo>
                <a:lnTo>
                  <a:pt x="2267255" y="1989163"/>
                </a:lnTo>
                <a:lnTo>
                  <a:pt x="2299487" y="1989163"/>
                </a:lnTo>
                <a:close/>
                <a:moveTo>
                  <a:pt x="2404415" y="1892465"/>
                </a:moveTo>
                <a:lnTo>
                  <a:pt x="2404415" y="1924698"/>
                </a:lnTo>
                <a:lnTo>
                  <a:pt x="2372182" y="1924698"/>
                </a:lnTo>
                <a:lnTo>
                  <a:pt x="2372182" y="1956930"/>
                </a:lnTo>
                <a:lnTo>
                  <a:pt x="2404415" y="1956930"/>
                </a:lnTo>
                <a:lnTo>
                  <a:pt x="2404415" y="1989163"/>
                </a:lnTo>
                <a:lnTo>
                  <a:pt x="2436647" y="1989163"/>
                </a:lnTo>
                <a:lnTo>
                  <a:pt x="2436647" y="1956930"/>
                </a:lnTo>
                <a:lnTo>
                  <a:pt x="2468880" y="1956930"/>
                </a:lnTo>
                <a:lnTo>
                  <a:pt x="2468880" y="1924698"/>
                </a:lnTo>
                <a:lnTo>
                  <a:pt x="2436647" y="1924698"/>
                </a:lnTo>
                <a:lnTo>
                  <a:pt x="2436647" y="1892465"/>
                </a:lnTo>
                <a:lnTo>
                  <a:pt x="2404415" y="1892465"/>
                </a:lnTo>
                <a:close/>
                <a:moveTo>
                  <a:pt x="2162327" y="1989163"/>
                </a:moveTo>
                <a:lnTo>
                  <a:pt x="2162327" y="1956930"/>
                </a:lnTo>
                <a:lnTo>
                  <a:pt x="2194560" y="1956930"/>
                </a:lnTo>
                <a:lnTo>
                  <a:pt x="2194560" y="1924698"/>
                </a:lnTo>
                <a:lnTo>
                  <a:pt x="2162327" y="1924698"/>
                </a:lnTo>
                <a:lnTo>
                  <a:pt x="2162327" y="1892465"/>
                </a:lnTo>
                <a:lnTo>
                  <a:pt x="2130095" y="1892465"/>
                </a:lnTo>
                <a:lnTo>
                  <a:pt x="2130095" y="1924698"/>
                </a:lnTo>
                <a:lnTo>
                  <a:pt x="2097862" y="1924698"/>
                </a:lnTo>
                <a:lnTo>
                  <a:pt x="2097862" y="1956930"/>
                </a:lnTo>
                <a:lnTo>
                  <a:pt x="2130095" y="1956930"/>
                </a:lnTo>
                <a:lnTo>
                  <a:pt x="2130095" y="1989163"/>
                </a:lnTo>
                <a:lnTo>
                  <a:pt x="2162327" y="1989163"/>
                </a:lnTo>
                <a:close/>
                <a:moveTo>
                  <a:pt x="2472995" y="1755305"/>
                </a:moveTo>
                <a:lnTo>
                  <a:pt x="2472995" y="1787538"/>
                </a:lnTo>
                <a:lnTo>
                  <a:pt x="2440762" y="1787538"/>
                </a:lnTo>
                <a:lnTo>
                  <a:pt x="2440762" y="1819770"/>
                </a:lnTo>
                <a:lnTo>
                  <a:pt x="2472995" y="1819770"/>
                </a:lnTo>
                <a:lnTo>
                  <a:pt x="2472995" y="1852003"/>
                </a:lnTo>
                <a:lnTo>
                  <a:pt x="2505227" y="1852003"/>
                </a:lnTo>
                <a:lnTo>
                  <a:pt x="2505227" y="1819770"/>
                </a:lnTo>
                <a:lnTo>
                  <a:pt x="2537460" y="1819770"/>
                </a:lnTo>
                <a:lnTo>
                  <a:pt x="2537460" y="1787538"/>
                </a:lnTo>
                <a:lnTo>
                  <a:pt x="2505227" y="1787538"/>
                </a:lnTo>
                <a:lnTo>
                  <a:pt x="2505227" y="1755305"/>
                </a:lnTo>
                <a:lnTo>
                  <a:pt x="2472995" y="1755305"/>
                </a:lnTo>
                <a:close/>
                <a:moveTo>
                  <a:pt x="1924355" y="1755305"/>
                </a:moveTo>
                <a:lnTo>
                  <a:pt x="1924355" y="1787538"/>
                </a:lnTo>
                <a:lnTo>
                  <a:pt x="1892122" y="1787538"/>
                </a:lnTo>
                <a:lnTo>
                  <a:pt x="1892122" y="1819770"/>
                </a:lnTo>
                <a:lnTo>
                  <a:pt x="1924355" y="1819770"/>
                </a:lnTo>
                <a:lnTo>
                  <a:pt x="1924355" y="1852003"/>
                </a:lnTo>
                <a:lnTo>
                  <a:pt x="1956587" y="1852003"/>
                </a:lnTo>
                <a:lnTo>
                  <a:pt x="1956587" y="1819770"/>
                </a:lnTo>
                <a:lnTo>
                  <a:pt x="1988820" y="1819770"/>
                </a:lnTo>
                <a:lnTo>
                  <a:pt x="1988820" y="1787538"/>
                </a:lnTo>
                <a:lnTo>
                  <a:pt x="1956587" y="1787538"/>
                </a:lnTo>
                <a:lnTo>
                  <a:pt x="1956587" y="1755305"/>
                </a:lnTo>
                <a:lnTo>
                  <a:pt x="1924355" y="1755305"/>
                </a:lnTo>
                <a:close/>
                <a:moveTo>
                  <a:pt x="1650035" y="1755305"/>
                </a:moveTo>
                <a:lnTo>
                  <a:pt x="1650035" y="1787538"/>
                </a:lnTo>
                <a:lnTo>
                  <a:pt x="1617802" y="1787538"/>
                </a:lnTo>
                <a:lnTo>
                  <a:pt x="1617802" y="1819770"/>
                </a:lnTo>
                <a:lnTo>
                  <a:pt x="1650035" y="1819770"/>
                </a:lnTo>
                <a:lnTo>
                  <a:pt x="1650035" y="1852003"/>
                </a:lnTo>
                <a:lnTo>
                  <a:pt x="1682267" y="1852003"/>
                </a:lnTo>
                <a:lnTo>
                  <a:pt x="1682267" y="1819770"/>
                </a:lnTo>
                <a:lnTo>
                  <a:pt x="1714500" y="1819770"/>
                </a:lnTo>
                <a:lnTo>
                  <a:pt x="1714500" y="1787538"/>
                </a:lnTo>
                <a:lnTo>
                  <a:pt x="1682267" y="1787538"/>
                </a:lnTo>
                <a:lnTo>
                  <a:pt x="1682267" y="1755305"/>
                </a:lnTo>
                <a:lnTo>
                  <a:pt x="1650035" y="1755305"/>
                </a:lnTo>
                <a:close/>
                <a:moveTo>
                  <a:pt x="2025167" y="1989163"/>
                </a:moveTo>
                <a:lnTo>
                  <a:pt x="2025167" y="1956930"/>
                </a:lnTo>
                <a:lnTo>
                  <a:pt x="2057400" y="1956930"/>
                </a:lnTo>
                <a:lnTo>
                  <a:pt x="2057400" y="1924698"/>
                </a:lnTo>
                <a:lnTo>
                  <a:pt x="2025167" y="1924698"/>
                </a:lnTo>
                <a:lnTo>
                  <a:pt x="2025167" y="1892465"/>
                </a:lnTo>
                <a:lnTo>
                  <a:pt x="1992935" y="1892465"/>
                </a:lnTo>
                <a:lnTo>
                  <a:pt x="1992935" y="1924698"/>
                </a:lnTo>
                <a:lnTo>
                  <a:pt x="1960702" y="1924698"/>
                </a:lnTo>
                <a:lnTo>
                  <a:pt x="1960702" y="1956930"/>
                </a:lnTo>
                <a:lnTo>
                  <a:pt x="1992935" y="1956930"/>
                </a:lnTo>
                <a:lnTo>
                  <a:pt x="1992935" y="1989163"/>
                </a:lnTo>
                <a:lnTo>
                  <a:pt x="2025167" y="1989163"/>
                </a:lnTo>
                <a:close/>
                <a:moveTo>
                  <a:pt x="1992935" y="1618145"/>
                </a:moveTo>
                <a:lnTo>
                  <a:pt x="1992935" y="1650378"/>
                </a:lnTo>
                <a:lnTo>
                  <a:pt x="1960702" y="1650378"/>
                </a:lnTo>
                <a:lnTo>
                  <a:pt x="1960702" y="1682610"/>
                </a:lnTo>
                <a:lnTo>
                  <a:pt x="1992935" y="1682610"/>
                </a:lnTo>
                <a:lnTo>
                  <a:pt x="1992935" y="1714843"/>
                </a:lnTo>
                <a:lnTo>
                  <a:pt x="2025167" y="1714843"/>
                </a:lnTo>
                <a:lnTo>
                  <a:pt x="2025167" y="1682610"/>
                </a:lnTo>
                <a:lnTo>
                  <a:pt x="2057400" y="1682610"/>
                </a:lnTo>
                <a:lnTo>
                  <a:pt x="2057400" y="1650378"/>
                </a:lnTo>
                <a:lnTo>
                  <a:pt x="2025167" y="1650378"/>
                </a:lnTo>
                <a:lnTo>
                  <a:pt x="2025167" y="1618145"/>
                </a:lnTo>
                <a:lnTo>
                  <a:pt x="1992935" y="1618145"/>
                </a:lnTo>
                <a:close/>
                <a:moveTo>
                  <a:pt x="1444295" y="1618145"/>
                </a:moveTo>
                <a:lnTo>
                  <a:pt x="1444295" y="1650378"/>
                </a:lnTo>
                <a:lnTo>
                  <a:pt x="1412062" y="1650378"/>
                </a:lnTo>
                <a:lnTo>
                  <a:pt x="1412062" y="1682610"/>
                </a:lnTo>
                <a:lnTo>
                  <a:pt x="1444295" y="1682610"/>
                </a:lnTo>
                <a:lnTo>
                  <a:pt x="1444295" y="1714843"/>
                </a:lnTo>
                <a:lnTo>
                  <a:pt x="1476527" y="1714843"/>
                </a:lnTo>
                <a:lnTo>
                  <a:pt x="1476527" y="1682610"/>
                </a:lnTo>
                <a:lnTo>
                  <a:pt x="1508760" y="1682610"/>
                </a:lnTo>
                <a:lnTo>
                  <a:pt x="1508760" y="1650378"/>
                </a:lnTo>
                <a:lnTo>
                  <a:pt x="1476527" y="1650378"/>
                </a:lnTo>
                <a:lnTo>
                  <a:pt x="1476527" y="1618145"/>
                </a:lnTo>
                <a:lnTo>
                  <a:pt x="1444295" y="1618145"/>
                </a:lnTo>
                <a:close/>
                <a:moveTo>
                  <a:pt x="1512875" y="1755305"/>
                </a:moveTo>
                <a:lnTo>
                  <a:pt x="1512875" y="1787538"/>
                </a:lnTo>
                <a:lnTo>
                  <a:pt x="1480642" y="1787538"/>
                </a:lnTo>
                <a:lnTo>
                  <a:pt x="1480642" y="1819770"/>
                </a:lnTo>
                <a:lnTo>
                  <a:pt x="1512875" y="1819770"/>
                </a:lnTo>
                <a:lnTo>
                  <a:pt x="1512875" y="1852003"/>
                </a:lnTo>
                <a:lnTo>
                  <a:pt x="1545107" y="1852003"/>
                </a:lnTo>
                <a:lnTo>
                  <a:pt x="1545107" y="1819770"/>
                </a:lnTo>
                <a:lnTo>
                  <a:pt x="1577340" y="1819770"/>
                </a:lnTo>
                <a:lnTo>
                  <a:pt x="1577340" y="1787538"/>
                </a:lnTo>
                <a:lnTo>
                  <a:pt x="1545107" y="1787538"/>
                </a:lnTo>
                <a:lnTo>
                  <a:pt x="1545107" y="1755305"/>
                </a:lnTo>
                <a:lnTo>
                  <a:pt x="1512875" y="1755305"/>
                </a:lnTo>
                <a:close/>
                <a:moveTo>
                  <a:pt x="1855775" y="1618145"/>
                </a:moveTo>
                <a:lnTo>
                  <a:pt x="1855775" y="1650378"/>
                </a:lnTo>
                <a:lnTo>
                  <a:pt x="1823542" y="1650378"/>
                </a:lnTo>
                <a:lnTo>
                  <a:pt x="1823542" y="1682610"/>
                </a:lnTo>
                <a:lnTo>
                  <a:pt x="1855775" y="1682610"/>
                </a:lnTo>
                <a:lnTo>
                  <a:pt x="1855775" y="1714843"/>
                </a:lnTo>
                <a:lnTo>
                  <a:pt x="1888007" y="1714843"/>
                </a:lnTo>
                <a:lnTo>
                  <a:pt x="1888007" y="1682610"/>
                </a:lnTo>
                <a:lnTo>
                  <a:pt x="1920240" y="1682610"/>
                </a:lnTo>
                <a:lnTo>
                  <a:pt x="1920240" y="1650378"/>
                </a:lnTo>
                <a:lnTo>
                  <a:pt x="1888007" y="1650378"/>
                </a:lnTo>
                <a:lnTo>
                  <a:pt x="1888007" y="1618145"/>
                </a:lnTo>
                <a:lnTo>
                  <a:pt x="1855775" y="1618145"/>
                </a:lnTo>
                <a:close/>
                <a:moveTo>
                  <a:pt x="1375715" y="1755305"/>
                </a:moveTo>
                <a:lnTo>
                  <a:pt x="1375715" y="1787538"/>
                </a:lnTo>
                <a:lnTo>
                  <a:pt x="1343482" y="1787538"/>
                </a:lnTo>
                <a:lnTo>
                  <a:pt x="1343482" y="1819770"/>
                </a:lnTo>
                <a:lnTo>
                  <a:pt x="1375715" y="1819770"/>
                </a:lnTo>
                <a:lnTo>
                  <a:pt x="1375715" y="1852003"/>
                </a:lnTo>
                <a:lnTo>
                  <a:pt x="1407947" y="1852003"/>
                </a:lnTo>
                <a:lnTo>
                  <a:pt x="1407947" y="1819770"/>
                </a:lnTo>
                <a:lnTo>
                  <a:pt x="1440180" y="1819770"/>
                </a:lnTo>
                <a:lnTo>
                  <a:pt x="1440180" y="1787538"/>
                </a:lnTo>
                <a:lnTo>
                  <a:pt x="1407947" y="1787538"/>
                </a:lnTo>
                <a:lnTo>
                  <a:pt x="1407947" y="1755305"/>
                </a:lnTo>
                <a:lnTo>
                  <a:pt x="1375715" y="1755305"/>
                </a:lnTo>
                <a:close/>
                <a:moveTo>
                  <a:pt x="1718615" y="1618145"/>
                </a:moveTo>
                <a:lnTo>
                  <a:pt x="1718615" y="1650378"/>
                </a:lnTo>
                <a:lnTo>
                  <a:pt x="1686382" y="1650378"/>
                </a:lnTo>
                <a:lnTo>
                  <a:pt x="1686382" y="1682610"/>
                </a:lnTo>
                <a:lnTo>
                  <a:pt x="1718615" y="1682610"/>
                </a:lnTo>
                <a:lnTo>
                  <a:pt x="1718615" y="1714843"/>
                </a:lnTo>
                <a:lnTo>
                  <a:pt x="1750847" y="1714843"/>
                </a:lnTo>
                <a:lnTo>
                  <a:pt x="1750847" y="1682610"/>
                </a:lnTo>
                <a:lnTo>
                  <a:pt x="1783080" y="1682610"/>
                </a:lnTo>
                <a:lnTo>
                  <a:pt x="1783080" y="1650378"/>
                </a:lnTo>
                <a:lnTo>
                  <a:pt x="1750847" y="1650378"/>
                </a:lnTo>
                <a:lnTo>
                  <a:pt x="1750847" y="1618145"/>
                </a:lnTo>
                <a:lnTo>
                  <a:pt x="1718615" y="1618145"/>
                </a:lnTo>
                <a:close/>
                <a:moveTo>
                  <a:pt x="1787195" y="1755305"/>
                </a:moveTo>
                <a:lnTo>
                  <a:pt x="1787195" y="1787538"/>
                </a:lnTo>
                <a:lnTo>
                  <a:pt x="1754962" y="1787538"/>
                </a:lnTo>
                <a:lnTo>
                  <a:pt x="1754962" y="1819770"/>
                </a:lnTo>
                <a:lnTo>
                  <a:pt x="1787195" y="1819770"/>
                </a:lnTo>
                <a:lnTo>
                  <a:pt x="1787195" y="1852003"/>
                </a:lnTo>
                <a:lnTo>
                  <a:pt x="1819427" y="1852003"/>
                </a:lnTo>
                <a:lnTo>
                  <a:pt x="1819427" y="1819770"/>
                </a:lnTo>
                <a:lnTo>
                  <a:pt x="1851660" y="1819770"/>
                </a:lnTo>
                <a:lnTo>
                  <a:pt x="1851660" y="1787538"/>
                </a:lnTo>
                <a:lnTo>
                  <a:pt x="1819427" y="1787538"/>
                </a:lnTo>
                <a:lnTo>
                  <a:pt x="1819427" y="1755305"/>
                </a:lnTo>
                <a:lnTo>
                  <a:pt x="1787195" y="1755305"/>
                </a:lnTo>
                <a:close/>
                <a:moveTo>
                  <a:pt x="626135" y="1151801"/>
                </a:moveTo>
                <a:lnTo>
                  <a:pt x="648767" y="1151801"/>
                </a:lnTo>
                <a:lnTo>
                  <a:pt x="648767" y="1129170"/>
                </a:lnTo>
                <a:lnTo>
                  <a:pt x="671398" y="1129170"/>
                </a:lnTo>
                <a:lnTo>
                  <a:pt x="671398" y="1106538"/>
                </a:lnTo>
                <a:lnTo>
                  <a:pt x="648767" y="1106538"/>
                </a:lnTo>
                <a:lnTo>
                  <a:pt x="648767" y="1083907"/>
                </a:lnTo>
                <a:lnTo>
                  <a:pt x="626135" y="1083907"/>
                </a:lnTo>
                <a:lnTo>
                  <a:pt x="626135" y="1106538"/>
                </a:lnTo>
                <a:lnTo>
                  <a:pt x="603504" y="1106538"/>
                </a:lnTo>
                <a:lnTo>
                  <a:pt x="603504" y="1129170"/>
                </a:lnTo>
                <a:lnTo>
                  <a:pt x="626135" y="1129170"/>
                </a:lnTo>
                <a:lnTo>
                  <a:pt x="626135" y="1151801"/>
                </a:lnTo>
                <a:close/>
                <a:moveTo>
                  <a:pt x="697116" y="733463"/>
                </a:moveTo>
                <a:lnTo>
                  <a:pt x="714946" y="733463"/>
                </a:lnTo>
                <a:lnTo>
                  <a:pt x="714946" y="715289"/>
                </a:lnTo>
                <a:lnTo>
                  <a:pt x="733120" y="715289"/>
                </a:lnTo>
                <a:lnTo>
                  <a:pt x="733120" y="697459"/>
                </a:lnTo>
                <a:lnTo>
                  <a:pt x="714946" y="697459"/>
                </a:lnTo>
                <a:lnTo>
                  <a:pt x="714946" y="679285"/>
                </a:lnTo>
                <a:lnTo>
                  <a:pt x="697116" y="679285"/>
                </a:lnTo>
                <a:lnTo>
                  <a:pt x="697116" y="697459"/>
                </a:lnTo>
                <a:lnTo>
                  <a:pt x="678942" y="697459"/>
                </a:lnTo>
                <a:lnTo>
                  <a:pt x="678942" y="715289"/>
                </a:lnTo>
                <a:lnTo>
                  <a:pt x="697116" y="715289"/>
                </a:lnTo>
                <a:lnTo>
                  <a:pt x="697116" y="733463"/>
                </a:lnTo>
                <a:close/>
                <a:moveTo>
                  <a:pt x="695058" y="1013955"/>
                </a:moveTo>
                <a:lnTo>
                  <a:pt x="717004" y="1013955"/>
                </a:lnTo>
                <a:lnTo>
                  <a:pt x="717004" y="991667"/>
                </a:lnTo>
                <a:lnTo>
                  <a:pt x="739292" y="991667"/>
                </a:lnTo>
                <a:lnTo>
                  <a:pt x="739292" y="969721"/>
                </a:lnTo>
                <a:lnTo>
                  <a:pt x="717004" y="969721"/>
                </a:lnTo>
                <a:lnTo>
                  <a:pt x="717004" y="947433"/>
                </a:lnTo>
                <a:lnTo>
                  <a:pt x="695058" y="947433"/>
                </a:lnTo>
                <a:lnTo>
                  <a:pt x="695058" y="969721"/>
                </a:lnTo>
                <a:lnTo>
                  <a:pt x="672770" y="969721"/>
                </a:lnTo>
                <a:lnTo>
                  <a:pt x="672770" y="991667"/>
                </a:lnTo>
                <a:lnTo>
                  <a:pt x="695058" y="991667"/>
                </a:lnTo>
                <a:lnTo>
                  <a:pt x="695058" y="1013955"/>
                </a:lnTo>
                <a:close/>
                <a:moveTo>
                  <a:pt x="766381" y="594246"/>
                </a:moveTo>
                <a:lnTo>
                  <a:pt x="782841" y="594246"/>
                </a:lnTo>
                <a:lnTo>
                  <a:pt x="782841" y="577444"/>
                </a:lnTo>
                <a:lnTo>
                  <a:pt x="799643" y="577444"/>
                </a:lnTo>
                <a:lnTo>
                  <a:pt x="799643" y="560984"/>
                </a:lnTo>
                <a:lnTo>
                  <a:pt x="782841" y="560984"/>
                </a:lnTo>
                <a:lnTo>
                  <a:pt x="782841" y="544182"/>
                </a:lnTo>
                <a:lnTo>
                  <a:pt x="766381" y="544182"/>
                </a:lnTo>
                <a:lnTo>
                  <a:pt x="766381" y="560984"/>
                </a:lnTo>
                <a:lnTo>
                  <a:pt x="749579" y="560984"/>
                </a:lnTo>
                <a:lnTo>
                  <a:pt x="749579" y="577444"/>
                </a:lnTo>
                <a:lnTo>
                  <a:pt x="766381" y="577444"/>
                </a:lnTo>
                <a:lnTo>
                  <a:pt x="766381" y="594246"/>
                </a:lnTo>
                <a:close/>
                <a:moveTo>
                  <a:pt x="763981" y="875424"/>
                </a:moveTo>
                <a:lnTo>
                  <a:pt x="785241" y="875424"/>
                </a:lnTo>
                <a:lnTo>
                  <a:pt x="785241" y="854164"/>
                </a:lnTo>
                <a:lnTo>
                  <a:pt x="806501" y="854164"/>
                </a:lnTo>
                <a:lnTo>
                  <a:pt x="806501" y="832904"/>
                </a:lnTo>
                <a:lnTo>
                  <a:pt x="785241" y="832904"/>
                </a:lnTo>
                <a:lnTo>
                  <a:pt x="785241" y="811644"/>
                </a:lnTo>
                <a:lnTo>
                  <a:pt x="763981" y="811644"/>
                </a:lnTo>
                <a:lnTo>
                  <a:pt x="763981" y="832904"/>
                </a:lnTo>
                <a:lnTo>
                  <a:pt x="742721" y="832904"/>
                </a:lnTo>
                <a:lnTo>
                  <a:pt x="742721" y="854164"/>
                </a:lnTo>
                <a:lnTo>
                  <a:pt x="763981" y="854164"/>
                </a:lnTo>
                <a:lnTo>
                  <a:pt x="763981" y="875424"/>
                </a:lnTo>
                <a:close/>
                <a:moveTo>
                  <a:pt x="630250" y="590817"/>
                </a:moveTo>
                <a:lnTo>
                  <a:pt x="644652" y="590817"/>
                </a:lnTo>
                <a:lnTo>
                  <a:pt x="644652" y="576415"/>
                </a:lnTo>
                <a:lnTo>
                  <a:pt x="659054" y="576415"/>
                </a:lnTo>
                <a:lnTo>
                  <a:pt x="659054" y="562013"/>
                </a:lnTo>
                <a:lnTo>
                  <a:pt x="644652" y="562013"/>
                </a:lnTo>
                <a:lnTo>
                  <a:pt x="644652" y="547611"/>
                </a:lnTo>
                <a:lnTo>
                  <a:pt x="630250" y="547611"/>
                </a:lnTo>
                <a:lnTo>
                  <a:pt x="630250" y="562013"/>
                </a:lnTo>
                <a:lnTo>
                  <a:pt x="615848" y="562013"/>
                </a:lnTo>
                <a:lnTo>
                  <a:pt x="615848" y="576415"/>
                </a:lnTo>
                <a:lnTo>
                  <a:pt x="630250" y="576415"/>
                </a:lnTo>
                <a:lnTo>
                  <a:pt x="630250" y="590817"/>
                </a:lnTo>
                <a:close/>
                <a:moveTo>
                  <a:pt x="699516" y="451256"/>
                </a:moveTo>
                <a:lnTo>
                  <a:pt x="712546" y="451256"/>
                </a:lnTo>
                <a:lnTo>
                  <a:pt x="712546" y="438569"/>
                </a:lnTo>
                <a:lnTo>
                  <a:pt x="725233" y="438569"/>
                </a:lnTo>
                <a:lnTo>
                  <a:pt x="725233" y="425539"/>
                </a:lnTo>
                <a:lnTo>
                  <a:pt x="712546" y="425539"/>
                </a:lnTo>
                <a:lnTo>
                  <a:pt x="712546" y="412852"/>
                </a:lnTo>
                <a:lnTo>
                  <a:pt x="699516" y="412852"/>
                </a:lnTo>
                <a:lnTo>
                  <a:pt x="699516" y="425539"/>
                </a:lnTo>
                <a:lnTo>
                  <a:pt x="686829" y="425539"/>
                </a:lnTo>
                <a:lnTo>
                  <a:pt x="686829" y="438569"/>
                </a:lnTo>
                <a:lnTo>
                  <a:pt x="699516" y="438569"/>
                </a:lnTo>
                <a:lnTo>
                  <a:pt x="699516" y="451256"/>
                </a:lnTo>
                <a:close/>
                <a:moveTo>
                  <a:pt x="627850" y="871995"/>
                </a:moveTo>
                <a:lnTo>
                  <a:pt x="647052" y="871995"/>
                </a:lnTo>
                <a:lnTo>
                  <a:pt x="647052" y="853135"/>
                </a:lnTo>
                <a:lnTo>
                  <a:pt x="665912" y="853135"/>
                </a:lnTo>
                <a:lnTo>
                  <a:pt x="665912" y="833933"/>
                </a:lnTo>
                <a:lnTo>
                  <a:pt x="647052" y="833933"/>
                </a:lnTo>
                <a:lnTo>
                  <a:pt x="647052" y="815073"/>
                </a:lnTo>
                <a:lnTo>
                  <a:pt x="627850" y="815073"/>
                </a:lnTo>
                <a:lnTo>
                  <a:pt x="627850" y="833933"/>
                </a:lnTo>
                <a:lnTo>
                  <a:pt x="608990" y="833933"/>
                </a:lnTo>
                <a:lnTo>
                  <a:pt x="608990" y="853135"/>
                </a:lnTo>
                <a:lnTo>
                  <a:pt x="627850" y="853135"/>
                </a:lnTo>
                <a:lnTo>
                  <a:pt x="627850" y="871995"/>
                </a:lnTo>
                <a:close/>
                <a:moveTo>
                  <a:pt x="557555" y="1289304"/>
                </a:moveTo>
                <a:lnTo>
                  <a:pt x="580187" y="1289304"/>
                </a:lnTo>
                <a:lnTo>
                  <a:pt x="580187" y="1266330"/>
                </a:lnTo>
                <a:lnTo>
                  <a:pt x="603161" y="1266330"/>
                </a:lnTo>
                <a:lnTo>
                  <a:pt x="603161" y="1243698"/>
                </a:lnTo>
                <a:lnTo>
                  <a:pt x="580187" y="1243698"/>
                </a:lnTo>
                <a:lnTo>
                  <a:pt x="580187" y="1220724"/>
                </a:lnTo>
                <a:lnTo>
                  <a:pt x="557555" y="1220724"/>
                </a:lnTo>
                <a:lnTo>
                  <a:pt x="557555" y="1243698"/>
                </a:lnTo>
                <a:lnTo>
                  <a:pt x="534581" y="1243698"/>
                </a:lnTo>
                <a:lnTo>
                  <a:pt x="534581" y="1266330"/>
                </a:lnTo>
                <a:lnTo>
                  <a:pt x="557555" y="1266330"/>
                </a:lnTo>
                <a:lnTo>
                  <a:pt x="557555" y="1289304"/>
                </a:lnTo>
                <a:close/>
                <a:moveTo>
                  <a:pt x="560984" y="729691"/>
                </a:moveTo>
                <a:lnTo>
                  <a:pt x="576758" y="729691"/>
                </a:lnTo>
                <a:lnTo>
                  <a:pt x="576758" y="714261"/>
                </a:lnTo>
                <a:lnTo>
                  <a:pt x="592188" y="714261"/>
                </a:lnTo>
                <a:lnTo>
                  <a:pt x="592188" y="698487"/>
                </a:lnTo>
                <a:lnTo>
                  <a:pt x="576758" y="698487"/>
                </a:lnTo>
                <a:lnTo>
                  <a:pt x="576758" y="683057"/>
                </a:lnTo>
                <a:lnTo>
                  <a:pt x="560984" y="683057"/>
                </a:lnTo>
                <a:lnTo>
                  <a:pt x="560984" y="698487"/>
                </a:lnTo>
                <a:lnTo>
                  <a:pt x="545554" y="698487"/>
                </a:lnTo>
                <a:lnTo>
                  <a:pt x="545554" y="714261"/>
                </a:lnTo>
                <a:lnTo>
                  <a:pt x="560984" y="714261"/>
                </a:lnTo>
                <a:lnTo>
                  <a:pt x="560984" y="729691"/>
                </a:lnTo>
                <a:close/>
                <a:moveTo>
                  <a:pt x="149504" y="1552994"/>
                </a:moveTo>
                <a:lnTo>
                  <a:pt x="165278" y="1552994"/>
                </a:lnTo>
                <a:lnTo>
                  <a:pt x="165278" y="1537221"/>
                </a:lnTo>
                <a:lnTo>
                  <a:pt x="181051" y="1537221"/>
                </a:lnTo>
                <a:lnTo>
                  <a:pt x="181051" y="1521447"/>
                </a:lnTo>
                <a:lnTo>
                  <a:pt x="165278" y="1521447"/>
                </a:lnTo>
                <a:lnTo>
                  <a:pt x="165278" y="1505674"/>
                </a:lnTo>
                <a:lnTo>
                  <a:pt x="149504" y="1505674"/>
                </a:lnTo>
                <a:lnTo>
                  <a:pt x="149504" y="1521447"/>
                </a:lnTo>
                <a:lnTo>
                  <a:pt x="133731" y="1521447"/>
                </a:lnTo>
                <a:lnTo>
                  <a:pt x="133731" y="1537221"/>
                </a:lnTo>
                <a:lnTo>
                  <a:pt x="149504" y="1537221"/>
                </a:lnTo>
                <a:lnTo>
                  <a:pt x="149504" y="1552994"/>
                </a:lnTo>
                <a:close/>
                <a:moveTo>
                  <a:pt x="558927" y="1010183"/>
                </a:moveTo>
                <a:lnTo>
                  <a:pt x="578815" y="1010183"/>
                </a:lnTo>
                <a:lnTo>
                  <a:pt x="578815" y="990638"/>
                </a:lnTo>
                <a:lnTo>
                  <a:pt x="598360" y="990638"/>
                </a:lnTo>
                <a:lnTo>
                  <a:pt x="598360" y="970750"/>
                </a:lnTo>
                <a:lnTo>
                  <a:pt x="578815" y="970750"/>
                </a:lnTo>
                <a:lnTo>
                  <a:pt x="578815" y="951205"/>
                </a:lnTo>
                <a:lnTo>
                  <a:pt x="558927" y="951205"/>
                </a:lnTo>
                <a:lnTo>
                  <a:pt x="558927" y="970750"/>
                </a:lnTo>
                <a:lnTo>
                  <a:pt x="539382" y="970750"/>
                </a:lnTo>
                <a:lnTo>
                  <a:pt x="539382" y="990638"/>
                </a:lnTo>
                <a:lnTo>
                  <a:pt x="558927" y="990638"/>
                </a:lnTo>
                <a:lnTo>
                  <a:pt x="558927" y="1010183"/>
                </a:lnTo>
                <a:close/>
                <a:moveTo>
                  <a:pt x="969378" y="739635"/>
                </a:moveTo>
                <a:lnTo>
                  <a:pt x="991324" y="739635"/>
                </a:lnTo>
                <a:lnTo>
                  <a:pt x="991324" y="717347"/>
                </a:lnTo>
                <a:lnTo>
                  <a:pt x="1013612" y="717347"/>
                </a:lnTo>
                <a:lnTo>
                  <a:pt x="1013612" y="695401"/>
                </a:lnTo>
                <a:lnTo>
                  <a:pt x="991324" y="695401"/>
                </a:lnTo>
                <a:lnTo>
                  <a:pt x="991324" y="673113"/>
                </a:lnTo>
                <a:lnTo>
                  <a:pt x="969378" y="673113"/>
                </a:lnTo>
                <a:lnTo>
                  <a:pt x="969378" y="695401"/>
                </a:lnTo>
                <a:lnTo>
                  <a:pt x="947090" y="695401"/>
                </a:lnTo>
                <a:lnTo>
                  <a:pt x="947090" y="717347"/>
                </a:lnTo>
                <a:lnTo>
                  <a:pt x="969378" y="717347"/>
                </a:lnTo>
                <a:lnTo>
                  <a:pt x="969378" y="739635"/>
                </a:lnTo>
                <a:close/>
                <a:moveTo>
                  <a:pt x="2505227" y="2126323"/>
                </a:moveTo>
                <a:lnTo>
                  <a:pt x="2505227" y="2094090"/>
                </a:lnTo>
                <a:lnTo>
                  <a:pt x="2537460" y="2094090"/>
                </a:lnTo>
                <a:lnTo>
                  <a:pt x="2537460" y="2061858"/>
                </a:lnTo>
                <a:lnTo>
                  <a:pt x="2505227" y="2061858"/>
                </a:lnTo>
                <a:lnTo>
                  <a:pt x="2505227" y="2029625"/>
                </a:lnTo>
                <a:lnTo>
                  <a:pt x="2472995" y="2029625"/>
                </a:lnTo>
                <a:lnTo>
                  <a:pt x="2472995" y="2061858"/>
                </a:lnTo>
                <a:lnTo>
                  <a:pt x="2440762" y="2061858"/>
                </a:lnTo>
                <a:lnTo>
                  <a:pt x="2440762" y="2094090"/>
                </a:lnTo>
                <a:lnTo>
                  <a:pt x="2472995" y="2094090"/>
                </a:lnTo>
                <a:lnTo>
                  <a:pt x="2472995" y="2126323"/>
                </a:lnTo>
                <a:lnTo>
                  <a:pt x="2505227" y="2126323"/>
                </a:lnTo>
                <a:close/>
                <a:moveTo>
                  <a:pt x="971779" y="457429"/>
                </a:moveTo>
                <a:lnTo>
                  <a:pt x="988924" y="457429"/>
                </a:lnTo>
                <a:lnTo>
                  <a:pt x="988924" y="440627"/>
                </a:lnTo>
                <a:lnTo>
                  <a:pt x="1005726" y="440627"/>
                </a:lnTo>
                <a:lnTo>
                  <a:pt x="1005726" y="423482"/>
                </a:lnTo>
                <a:lnTo>
                  <a:pt x="988924" y="423482"/>
                </a:lnTo>
                <a:lnTo>
                  <a:pt x="988924" y="406679"/>
                </a:lnTo>
                <a:lnTo>
                  <a:pt x="971779" y="406679"/>
                </a:lnTo>
                <a:lnTo>
                  <a:pt x="971779" y="423482"/>
                </a:lnTo>
                <a:lnTo>
                  <a:pt x="954976" y="423482"/>
                </a:lnTo>
                <a:lnTo>
                  <a:pt x="954976" y="440627"/>
                </a:lnTo>
                <a:lnTo>
                  <a:pt x="971779" y="440627"/>
                </a:lnTo>
                <a:lnTo>
                  <a:pt x="971779" y="457429"/>
                </a:lnTo>
                <a:close/>
                <a:moveTo>
                  <a:pt x="1041387" y="317183"/>
                </a:moveTo>
                <a:lnTo>
                  <a:pt x="1056475" y="317183"/>
                </a:lnTo>
                <a:lnTo>
                  <a:pt x="1056475" y="302438"/>
                </a:lnTo>
                <a:lnTo>
                  <a:pt x="1071220" y="302438"/>
                </a:lnTo>
                <a:lnTo>
                  <a:pt x="1071220" y="287350"/>
                </a:lnTo>
                <a:lnTo>
                  <a:pt x="1056475" y="287350"/>
                </a:lnTo>
                <a:lnTo>
                  <a:pt x="1056475" y="272606"/>
                </a:lnTo>
                <a:lnTo>
                  <a:pt x="1041387" y="272606"/>
                </a:lnTo>
                <a:lnTo>
                  <a:pt x="1041387" y="287350"/>
                </a:lnTo>
                <a:lnTo>
                  <a:pt x="1026643" y="287350"/>
                </a:lnTo>
                <a:lnTo>
                  <a:pt x="1026643" y="302438"/>
                </a:lnTo>
                <a:lnTo>
                  <a:pt x="1041387" y="302438"/>
                </a:lnTo>
                <a:lnTo>
                  <a:pt x="1041387" y="317183"/>
                </a:lnTo>
                <a:close/>
                <a:moveTo>
                  <a:pt x="835647" y="454685"/>
                </a:moveTo>
                <a:lnTo>
                  <a:pt x="850735" y="454685"/>
                </a:lnTo>
                <a:lnTo>
                  <a:pt x="850735" y="439598"/>
                </a:lnTo>
                <a:lnTo>
                  <a:pt x="865822" y="439598"/>
                </a:lnTo>
                <a:lnTo>
                  <a:pt x="865822" y="424510"/>
                </a:lnTo>
                <a:lnTo>
                  <a:pt x="850735" y="424510"/>
                </a:lnTo>
                <a:lnTo>
                  <a:pt x="850735" y="409423"/>
                </a:lnTo>
                <a:lnTo>
                  <a:pt x="835647" y="409423"/>
                </a:lnTo>
                <a:lnTo>
                  <a:pt x="835647" y="424510"/>
                </a:lnTo>
                <a:lnTo>
                  <a:pt x="820560" y="424510"/>
                </a:lnTo>
                <a:lnTo>
                  <a:pt x="820560" y="439598"/>
                </a:lnTo>
                <a:lnTo>
                  <a:pt x="835647" y="439598"/>
                </a:lnTo>
                <a:lnTo>
                  <a:pt x="835647" y="454685"/>
                </a:lnTo>
                <a:close/>
                <a:moveTo>
                  <a:pt x="900112" y="878510"/>
                </a:moveTo>
                <a:lnTo>
                  <a:pt x="923430" y="878510"/>
                </a:lnTo>
                <a:lnTo>
                  <a:pt x="923430" y="855193"/>
                </a:lnTo>
                <a:lnTo>
                  <a:pt x="946747" y="855193"/>
                </a:lnTo>
                <a:lnTo>
                  <a:pt x="946747" y="831875"/>
                </a:lnTo>
                <a:lnTo>
                  <a:pt x="923430" y="831875"/>
                </a:lnTo>
                <a:lnTo>
                  <a:pt x="923430" y="808558"/>
                </a:lnTo>
                <a:lnTo>
                  <a:pt x="900112" y="808558"/>
                </a:lnTo>
                <a:lnTo>
                  <a:pt x="900112" y="831875"/>
                </a:lnTo>
                <a:lnTo>
                  <a:pt x="876795" y="831875"/>
                </a:lnTo>
                <a:lnTo>
                  <a:pt x="876795" y="855193"/>
                </a:lnTo>
                <a:lnTo>
                  <a:pt x="900112" y="855193"/>
                </a:lnTo>
                <a:lnTo>
                  <a:pt x="900112" y="878510"/>
                </a:lnTo>
                <a:close/>
                <a:moveTo>
                  <a:pt x="905256" y="314439"/>
                </a:moveTo>
                <a:lnTo>
                  <a:pt x="918286" y="314439"/>
                </a:lnTo>
                <a:lnTo>
                  <a:pt x="918286" y="301409"/>
                </a:lnTo>
                <a:lnTo>
                  <a:pt x="931316" y="301409"/>
                </a:lnTo>
                <a:lnTo>
                  <a:pt x="931316" y="288379"/>
                </a:lnTo>
                <a:lnTo>
                  <a:pt x="918286" y="288379"/>
                </a:lnTo>
                <a:lnTo>
                  <a:pt x="918286" y="275349"/>
                </a:lnTo>
                <a:lnTo>
                  <a:pt x="905256" y="275349"/>
                </a:lnTo>
                <a:lnTo>
                  <a:pt x="905256" y="288379"/>
                </a:lnTo>
                <a:lnTo>
                  <a:pt x="892226" y="288379"/>
                </a:lnTo>
                <a:lnTo>
                  <a:pt x="892226" y="301409"/>
                </a:lnTo>
                <a:lnTo>
                  <a:pt x="905256" y="301409"/>
                </a:lnTo>
                <a:lnTo>
                  <a:pt x="905256" y="314439"/>
                </a:lnTo>
                <a:close/>
                <a:moveTo>
                  <a:pt x="833247" y="736549"/>
                </a:moveTo>
                <a:lnTo>
                  <a:pt x="853135" y="736549"/>
                </a:lnTo>
                <a:lnTo>
                  <a:pt x="853135" y="716318"/>
                </a:lnTo>
                <a:lnTo>
                  <a:pt x="873366" y="716318"/>
                </a:lnTo>
                <a:lnTo>
                  <a:pt x="873366" y="696430"/>
                </a:lnTo>
                <a:lnTo>
                  <a:pt x="853135" y="696430"/>
                </a:lnTo>
                <a:lnTo>
                  <a:pt x="853135" y="676199"/>
                </a:lnTo>
                <a:lnTo>
                  <a:pt x="833247" y="676199"/>
                </a:lnTo>
                <a:lnTo>
                  <a:pt x="833247" y="696430"/>
                </a:lnTo>
                <a:lnTo>
                  <a:pt x="813016" y="696430"/>
                </a:lnTo>
                <a:lnTo>
                  <a:pt x="813016" y="716318"/>
                </a:lnTo>
                <a:lnTo>
                  <a:pt x="833247" y="716318"/>
                </a:lnTo>
                <a:lnTo>
                  <a:pt x="833247" y="736549"/>
                </a:lnTo>
                <a:close/>
                <a:moveTo>
                  <a:pt x="902513" y="597332"/>
                </a:moveTo>
                <a:lnTo>
                  <a:pt x="921029" y="597332"/>
                </a:lnTo>
                <a:lnTo>
                  <a:pt x="921029" y="578472"/>
                </a:lnTo>
                <a:lnTo>
                  <a:pt x="939889" y="578472"/>
                </a:lnTo>
                <a:lnTo>
                  <a:pt x="939889" y="559956"/>
                </a:lnTo>
                <a:lnTo>
                  <a:pt x="921029" y="559956"/>
                </a:lnTo>
                <a:lnTo>
                  <a:pt x="921029" y="541096"/>
                </a:lnTo>
                <a:lnTo>
                  <a:pt x="902513" y="541096"/>
                </a:lnTo>
                <a:lnTo>
                  <a:pt x="902513" y="559956"/>
                </a:lnTo>
                <a:lnTo>
                  <a:pt x="883653" y="559956"/>
                </a:lnTo>
                <a:lnTo>
                  <a:pt x="883653" y="578472"/>
                </a:lnTo>
                <a:lnTo>
                  <a:pt x="902513" y="578472"/>
                </a:lnTo>
                <a:lnTo>
                  <a:pt x="902513" y="597332"/>
                </a:lnTo>
                <a:close/>
                <a:moveTo>
                  <a:pt x="490347" y="1147686"/>
                </a:moveTo>
                <a:lnTo>
                  <a:pt x="510235" y="1147686"/>
                </a:lnTo>
                <a:lnTo>
                  <a:pt x="510235" y="1127798"/>
                </a:lnTo>
                <a:lnTo>
                  <a:pt x="530123" y="1127798"/>
                </a:lnTo>
                <a:lnTo>
                  <a:pt x="530123" y="1107910"/>
                </a:lnTo>
                <a:lnTo>
                  <a:pt x="510235" y="1107910"/>
                </a:lnTo>
                <a:lnTo>
                  <a:pt x="510235" y="1088022"/>
                </a:lnTo>
                <a:lnTo>
                  <a:pt x="490347" y="1088022"/>
                </a:lnTo>
                <a:lnTo>
                  <a:pt x="490347" y="1107910"/>
                </a:lnTo>
                <a:lnTo>
                  <a:pt x="470459" y="1107910"/>
                </a:lnTo>
                <a:lnTo>
                  <a:pt x="470459" y="1127798"/>
                </a:lnTo>
                <a:lnTo>
                  <a:pt x="490347" y="1127798"/>
                </a:lnTo>
                <a:lnTo>
                  <a:pt x="490347" y="1147686"/>
                </a:lnTo>
                <a:close/>
                <a:moveTo>
                  <a:pt x="494462" y="587045"/>
                </a:moveTo>
                <a:lnTo>
                  <a:pt x="506120" y="587045"/>
                </a:lnTo>
                <a:lnTo>
                  <a:pt x="506120" y="575043"/>
                </a:lnTo>
                <a:lnTo>
                  <a:pt x="518122" y="575043"/>
                </a:lnTo>
                <a:lnTo>
                  <a:pt x="518122" y="563385"/>
                </a:lnTo>
                <a:lnTo>
                  <a:pt x="506120" y="563385"/>
                </a:lnTo>
                <a:lnTo>
                  <a:pt x="506120" y="551383"/>
                </a:lnTo>
                <a:lnTo>
                  <a:pt x="494462" y="551383"/>
                </a:lnTo>
                <a:lnTo>
                  <a:pt x="494462" y="563385"/>
                </a:lnTo>
                <a:lnTo>
                  <a:pt x="482460" y="563385"/>
                </a:lnTo>
                <a:lnTo>
                  <a:pt x="482460" y="575043"/>
                </a:lnTo>
                <a:lnTo>
                  <a:pt x="494462" y="575043"/>
                </a:lnTo>
                <a:lnTo>
                  <a:pt x="494462" y="587045"/>
                </a:lnTo>
                <a:close/>
                <a:moveTo>
                  <a:pt x="287693" y="1001611"/>
                </a:moveTo>
                <a:lnTo>
                  <a:pt x="301409" y="1001611"/>
                </a:lnTo>
                <a:lnTo>
                  <a:pt x="301409" y="987552"/>
                </a:lnTo>
                <a:lnTo>
                  <a:pt x="315468" y="987552"/>
                </a:lnTo>
                <a:lnTo>
                  <a:pt x="315468" y="973836"/>
                </a:lnTo>
                <a:lnTo>
                  <a:pt x="301409" y="973836"/>
                </a:lnTo>
                <a:lnTo>
                  <a:pt x="301409" y="959777"/>
                </a:lnTo>
                <a:lnTo>
                  <a:pt x="287693" y="959777"/>
                </a:lnTo>
                <a:lnTo>
                  <a:pt x="287693" y="973836"/>
                </a:lnTo>
                <a:lnTo>
                  <a:pt x="273634" y="973836"/>
                </a:lnTo>
                <a:lnTo>
                  <a:pt x="273634" y="987552"/>
                </a:lnTo>
                <a:lnTo>
                  <a:pt x="287693" y="987552"/>
                </a:lnTo>
                <a:lnTo>
                  <a:pt x="287693" y="1001611"/>
                </a:lnTo>
                <a:close/>
                <a:moveTo>
                  <a:pt x="285979" y="1280732"/>
                </a:moveTo>
                <a:lnTo>
                  <a:pt x="303124" y="1280732"/>
                </a:lnTo>
                <a:lnTo>
                  <a:pt x="303124" y="1263587"/>
                </a:lnTo>
                <a:lnTo>
                  <a:pt x="320269" y="1263587"/>
                </a:lnTo>
                <a:lnTo>
                  <a:pt x="320269" y="1246442"/>
                </a:lnTo>
                <a:lnTo>
                  <a:pt x="303124" y="1246442"/>
                </a:lnTo>
                <a:lnTo>
                  <a:pt x="303124" y="1229297"/>
                </a:lnTo>
                <a:lnTo>
                  <a:pt x="285979" y="1229297"/>
                </a:lnTo>
                <a:lnTo>
                  <a:pt x="285979" y="1246442"/>
                </a:lnTo>
                <a:lnTo>
                  <a:pt x="268834" y="1246442"/>
                </a:lnTo>
                <a:lnTo>
                  <a:pt x="268834" y="1263587"/>
                </a:lnTo>
                <a:lnTo>
                  <a:pt x="285979" y="1263587"/>
                </a:lnTo>
                <a:lnTo>
                  <a:pt x="285979" y="1280732"/>
                </a:lnTo>
                <a:close/>
                <a:moveTo>
                  <a:pt x="352501" y="1698384"/>
                </a:moveTo>
                <a:lnTo>
                  <a:pt x="373761" y="1698384"/>
                </a:lnTo>
                <a:lnTo>
                  <a:pt x="373761" y="1677124"/>
                </a:lnTo>
                <a:lnTo>
                  <a:pt x="395021" y="1677124"/>
                </a:lnTo>
                <a:lnTo>
                  <a:pt x="395021" y="1655864"/>
                </a:lnTo>
                <a:lnTo>
                  <a:pt x="373761" y="1655864"/>
                </a:lnTo>
                <a:lnTo>
                  <a:pt x="373761" y="1634604"/>
                </a:lnTo>
                <a:lnTo>
                  <a:pt x="352501" y="1634604"/>
                </a:lnTo>
                <a:lnTo>
                  <a:pt x="352501" y="1655864"/>
                </a:lnTo>
                <a:lnTo>
                  <a:pt x="331241" y="1655864"/>
                </a:lnTo>
                <a:lnTo>
                  <a:pt x="331241" y="1677124"/>
                </a:lnTo>
                <a:lnTo>
                  <a:pt x="352501" y="1677124"/>
                </a:lnTo>
                <a:lnTo>
                  <a:pt x="352501" y="1698384"/>
                </a:lnTo>
                <a:close/>
                <a:moveTo>
                  <a:pt x="353187" y="1421663"/>
                </a:moveTo>
                <a:lnTo>
                  <a:pt x="373075" y="1421663"/>
                </a:lnTo>
                <a:lnTo>
                  <a:pt x="373075" y="1402118"/>
                </a:lnTo>
                <a:lnTo>
                  <a:pt x="392620" y="1402118"/>
                </a:lnTo>
                <a:lnTo>
                  <a:pt x="392620" y="1382230"/>
                </a:lnTo>
                <a:lnTo>
                  <a:pt x="373075" y="1382230"/>
                </a:lnTo>
                <a:lnTo>
                  <a:pt x="373075" y="1362685"/>
                </a:lnTo>
                <a:lnTo>
                  <a:pt x="353187" y="1362685"/>
                </a:lnTo>
                <a:lnTo>
                  <a:pt x="353187" y="1382230"/>
                </a:lnTo>
                <a:lnTo>
                  <a:pt x="333642" y="1382230"/>
                </a:lnTo>
                <a:lnTo>
                  <a:pt x="333642" y="1402118"/>
                </a:lnTo>
                <a:lnTo>
                  <a:pt x="353187" y="1402118"/>
                </a:lnTo>
                <a:lnTo>
                  <a:pt x="353187" y="1421663"/>
                </a:lnTo>
                <a:close/>
                <a:moveTo>
                  <a:pt x="150533" y="1275931"/>
                </a:moveTo>
                <a:lnTo>
                  <a:pt x="164249" y="1275931"/>
                </a:lnTo>
                <a:lnTo>
                  <a:pt x="164249" y="1261872"/>
                </a:lnTo>
                <a:lnTo>
                  <a:pt x="178308" y="1261872"/>
                </a:lnTo>
                <a:lnTo>
                  <a:pt x="178308" y="1248156"/>
                </a:lnTo>
                <a:lnTo>
                  <a:pt x="164249" y="1248156"/>
                </a:lnTo>
                <a:lnTo>
                  <a:pt x="164249" y="1234097"/>
                </a:lnTo>
                <a:lnTo>
                  <a:pt x="150533" y="1234097"/>
                </a:lnTo>
                <a:lnTo>
                  <a:pt x="150533" y="1248156"/>
                </a:lnTo>
                <a:lnTo>
                  <a:pt x="136474" y="1248156"/>
                </a:lnTo>
                <a:lnTo>
                  <a:pt x="136474" y="1261872"/>
                </a:lnTo>
                <a:lnTo>
                  <a:pt x="150533" y="1261872"/>
                </a:lnTo>
                <a:lnTo>
                  <a:pt x="150533" y="1275931"/>
                </a:lnTo>
                <a:close/>
                <a:moveTo>
                  <a:pt x="219113" y="1138771"/>
                </a:moveTo>
                <a:lnTo>
                  <a:pt x="232829" y="1138771"/>
                </a:lnTo>
                <a:lnTo>
                  <a:pt x="232829" y="1124712"/>
                </a:lnTo>
                <a:lnTo>
                  <a:pt x="246888" y="1124712"/>
                </a:lnTo>
                <a:lnTo>
                  <a:pt x="246888" y="1110996"/>
                </a:lnTo>
                <a:lnTo>
                  <a:pt x="232829" y="1110996"/>
                </a:lnTo>
                <a:lnTo>
                  <a:pt x="232829" y="1096937"/>
                </a:lnTo>
                <a:lnTo>
                  <a:pt x="219113" y="1096937"/>
                </a:lnTo>
                <a:lnTo>
                  <a:pt x="219113" y="1110996"/>
                </a:lnTo>
                <a:lnTo>
                  <a:pt x="205054" y="1110996"/>
                </a:lnTo>
                <a:lnTo>
                  <a:pt x="205054" y="1124712"/>
                </a:lnTo>
                <a:lnTo>
                  <a:pt x="219113" y="1124712"/>
                </a:lnTo>
                <a:lnTo>
                  <a:pt x="219113" y="1138771"/>
                </a:lnTo>
                <a:close/>
                <a:moveTo>
                  <a:pt x="216713" y="1693926"/>
                </a:moveTo>
                <a:lnTo>
                  <a:pt x="235229" y="1693926"/>
                </a:lnTo>
                <a:lnTo>
                  <a:pt x="235229" y="1675752"/>
                </a:lnTo>
                <a:lnTo>
                  <a:pt x="253403" y="1675752"/>
                </a:lnTo>
                <a:lnTo>
                  <a:pt x="253403" y="1657236"/>
                </a:lnTo>
                <a:lnTo>
                  <a:pt x="235229" y="1657236"/>
                </a:lnTo>
                <a:lnTo>
                  <a:pt x="235229" y="1639062"/>
                </a:lnTo>
                <a:lnTo>
                  <a:pt x="216713" y="1639062"/>
                </a:lnTo>
                <a:lnTo>
                  <a:pt x="216713" y="1657236"/>
                </a:lnTo>
                <a:lnTo>
                  <a:pt x="198539" y="1657236"/>
                </a:lnTo>
                <a:lnTo>
                  <a:pt x="198539" y="1675752"/>
                </a:lnTo>
                <a:lnTo>
                  <a:pt x="216713" y="1675752"/>
                </a:lnTo>
                <a:lnTo>
                  <a:pt x="216713" y="1693926"/>
                </a:lnTo>
                <a:close/>
                <a:moveTo>
                  <a:pt x="354559" y="1143572"/>
                </a:moveTo>
                <a:lnTo>
                  <a:pt x="371704" y="1143572"/>
                </a:lnTo>
                <a:lnTo>
                  <a:pt x="371704" y="1126427"/>
                </a:lnTo>
                <a:lnTo>
                  <a:pt x="388849" y="1126427"/>
                </a:lnTo>
                <a:lnTo>
                  <a:pt x="388849" y="1109282"/>
                </a:lnTo>
                <a:lnTo>
                  <a:pt x="371704" y="1109282"/>
                </a:lnTo>
                <a:lnTo>
                  <a:pt x="371704" y="1092137"/>
                </a:lnTo>
                <a:lnTo>
                  <a:pt x="354559" y="1092137"/>
                </a:lnTo>
                <a:lnTo>
                  <a:pt x="354559" y="1109282"/>
                </a:lnTo>
                <a:lnTo>
                  <a:pt x="337414" y="1109282"/>
                </a:lnTo>
                <a:lnTo>
                  <a:pt x="337414" y="1126427"/>
                </a:lnTo>
                <a:lnTo>
                  <a:pt x="354559" y="1126427"/>
                </a:lnTo>
                <a:lnTo>
                  <a:pt x="354559" y="1143572"/>
                </a:lnTo>
                <a:close/>
                <a:moveTo>
                  <a:pt x="217742" y="1417206"/>
                </a:moveTo>
                <a:lnTo>
                  <a:pt x="234201" y="1417206"/>
                </a:lnTo>
                <a:lnTo>
                  <a:pt x="234201" y="1400404"/>
                </a:lnTo>
                <a:lnTo>
                  <a:pt x="251003" y="1400404"/>
                </a:lnTo>
                <a:lnTo>
                  <a:pt x="251003" y="1383944"/>
                </a:lnTo>
                <a:lnTo>
                  <a:pt x="234201" y="1383944"/>
                </a:lnTo>
                <a:lnTo>
                  <a:pt x="234201" y="1367142"/>
                </a:lnTo>
                <a:lnTo>
                  <a:pt x="217742" y="1367142"/>
                </a:lnTo>
                <a:lnTo>
                  <a:pt x="217742" y="1383944"/>
                </a:lnTo>
                <a:lnTo>
                  <a:pt x="200939" y="1383944"/>
                </a:lnTo>
                <a:lnTo>
                  <a:pt x="200939" y="1400404"/>
                </a:lnTo>
                <a:lnTo>
                  <a:pt x="217742" y="1400404"/>
                </a:lnTo>
                <a:lnTo>
                  <a:pt x="217742" y="1417206"/>
                </a:lnTo>
                <a:close/>
                <a:moveTo>
                  <a:pt x="284950" y="1558138"/>
                </a:moveTo>
                <a:lnTo>
                  <a:pt x="304152" y="1558138"/>
                </a:lnTo>
                <a:lnTo>
                  <a:pt x="304152" y="1538935"/>
                </a:lnTo>
                <a:lnTo>
                  <a:pt x="323355" y="1538935"/>
                </a:lnTo>
                <a:lnTo>
                  <a:pt x="323355" y="1519733"/>
                </a:lnTo>
                <a:lnTo>
                  <a:pt x="304152" y="1519733"/>
                </a:lnTo>
                <a:lnTo>
                  <a:pt x="304152" y="1500530"/>
                </a:lnTo>
                <a:lnTo>
                  <a:pt x="284950" y="1500530"/>
                </a:lnTo>
                <a:lnTo>
                  <a:pt x="284950" y="1519733"/>
                </a:lnTo>
                <a:lnTo>
                  <a:pt x="265748" y="1519733"/>
                </a:lnTo>
                <a:lnTo>
                  <a:pt x="265748" y="1538935"/>
                </a:lnTo>
                <a:lnTo>
                  <a:pt x="284950" y="1538935"/>
                </a:lnTo>
                <a:lnTo>
                  <a:pt x="284950" y="1558138"/>
                </a:lnTo>
                <a:close/>
                <a:moveTo>
                  <a:pt x="356273" y="863765"/>
                </a:moveTo>
                <a:lnTo>
                  <a:pt x="369989" y="863765"/>
                </a:lnTo>
                <a:lnTo>
                  <a:pt x="369989" y="850392"/>
                </a:lnTo>
                <a:lnTo>
                  <a:pt x="383362" y="850392"/>
                </a:lnTo>
                <a:lnTo>
                  <a:pt x="383362" y="836676"/>
                </a:lnTo>
                <a:lnTo>
                  <a:pt x="369989" y="836676"/>
                </a:lnTo>
                <a:lnTo>
                  <a:pt x="369989" y="823303"/>
                </a:lnTo>
                <a:lnTo>
                  <a:pt x="356273" y="823303"/>
                </a:lnTo>
                <a:lnTo>
                  <a:pt x="356273" y="836676"/>
                </a:lnTo>
                <a:lnTo>
                  <a:pt x="342900" y="836676"/>
                </a:lnTo>
                <a:lnTo>
                  <a:pt x="342900" y="850392"/>
                </a:lnTo>
                <a:lnTo>
                  <a:pt x="356273" y="850392"/>
                </a:lnTo>
                <a:lnTo>
                  <a:pt x="356273" y="863765"/>
                </a:lnTo>
                <a:close/>
                <a:moveTo>
                  <a:pt x="1105510" y="742036"/>
                </a:moveTo>
                <a:lnTo>
                  <a:pt x="1129513" y="742036"/>
                </a:lnTo>
                <a:lnTo>
                  <a:pt x="1129513" y="718376"/>
                </a:lnTo>
                <a:lnTo>
                  <a:pt x="1153173" y="718376"/>
                </a:lnTo>
                <a:lnTo>
                  <a:pt x="1153173" y="694373"/>
                </a:lnTo>
                <a:lnTo>
                  <a:pt x="1129513" y="694373"/>
                </a:lnTo>
                <a:lnTo>
                  <a:pt x="1129513" y="670712"/>
                </a:lnTo>
                <a:lnTo>
                  <a:pt x="1105510" y="670712"/>
                </a:lnTo>
                <a:lnTo>
                  <a:pt x="1105510" y="694373"/>
                </a:lnTo>
                <a:lnTo>
                  <a:pt x="1081849" y="694373"/>
                </a:lnTo>
                <a:lnTo>
                  <a:pt x="1081849" y="718376"/>
                </a:lnTo>
                <a:lnTo>
                  <a:pt x="1105510" y="718376"/>
                </a:lnTo>
                <a:lnTo>
                  <a:pt x="1105510" y="742036"/>
                </a:lnTo>
                <a:close/>
                <a:moveTo>
                  <a:pt x="2432876" y="532524"/>
                </a:moveTo>
                <a:lnTo>
                  <a:pt x="2408187" y="532524"/>
                </a:lnTo>
                <a:lnTo>
                  <a:pt x="2408187" y="556870"/>
                </a:lnTo>
                <a:lnTo>
                  <a:pt x="2383841" y="556870"/>
                </a:lnTo>
                <a:lnTo>
                  <a:pt x="2383841" y="581558"/>
                </a:lnTo>
                <a:lnTo>
                  <a:pt x="2408187" y="581558"/>
                </a:lnTo>
                <a:lnTo>
                  <a:pt x="2408187" y="605904"/>
                </a:lnTo>
                <a:lnTo>
                  <a:pt x="2432876" y="605904"/>
                </a:lnTo>
                <a:lnTo>
                  <a:pt x="2432876" y="581558"/>
                </a:lnTo>
                <a:lnTo>
                  <a:pt x="2457221" y="581558"/>
                </a:lnTo>
                <a:lnTo>
                  <a:pt x="2457221" y="556870"/>
                </a:lnTo>
                <a:lnTo>
                  <a:pt x="2432876" y="556870"/>
                </a:lnTo>
                <a:lnTo>
                  <a:pt x="2432876" y="532524"/>
                </a:lnTo>
                <a:close/>
                <a:moveTo>
                  <a:pt x="425196" y="725919"/>
                </a:moveTo>
                <a:lnTo>
                  <a:pt x="438226" y="725919"/>
                </a:lnTo>
                <a:lnTo>
                  <a:pt x="438226" y="712889"/>
                </a:lnTo>
                <a:lnTo>
                  <a:pt x="451256" y="712889"/>
                </a:lnTo>
                <a:lnTo>
                  <a:pt x="451256" y="699859"/>
                </a:lnTo>
                <a:lnTo>
                  <a:pt x="438226" y="699859"/>
                </a:lnTo>
                <a:lnTo>
                  <a:pt x="438226" y="686829"/>
                </a:lnTo>
                <a:lnTo>
                  <a:pt x="425196" y="686829"/>
                </a:lnTo>
                <a:lnTo>
                  <a:pt x="425196" y="699859"/>
                </a:lnTo>
                <a:lnTo>
                  <a:pt x="412166" y="699859"/>
                </a:lnTo>
                <a:lnTo>
                  <a:pt x="412166" y="712889"/>
                </a:lnTo>
                <a:lnTo>
                  <a:pt x="425196" y="712889"/>
                </a:lnTo>
                <a:lnTo>
                  <a:pt x="425196" y="725919"/>
                </a:lnTo>
                <a:close/>
                <a:moveTo>
                  <a:pt x="488975" y="1426121"/>
                </a:moveTo>
                <a:lnTo>
                  <a:pt x="511607" y="1426121"/>
                </a:lnTo>
                <a:lnTo>
                  <a:pt x="511607" y="1403490"/>
                </a:lnTo>
                <a:lnTo>
                  <a:pt x="534238" y="1403490"/>
                </a:lnTo>
                <a:lnTo>
                  <a:pt x="534238" y="1380858"/>
                </a:lnTo>
                <a:lnTo>
                  <a:pt x="511607" y="1380858"/>
                </a:lnTo>
                <a:lnTo>
                  <a:pt x="511607" y="1358227"/>
                </a:lnTo>
                <a:lnTo>
                  <a:pt x="488975" y="1358227"/>
                </a:lnTo>
                <a:lnTo>
                  <a:pt x="488975" y="1380858"/>
                </a:lnTo>
                <a:lnTo>
                  <a:pt x="466344" y="1380858"/>
                </a:lnTo>
                <a:lnTo>
                  <a:pt x="466344" y="1403490"/>
                </a:lnTo>
                <a:lnTo>
                  <a:pt x="488975" y="1403490"/>
                </a:lnTo>
                <a:lnTo>
                  <a:pt x="488975" y="1426121"/>
                </a:lnTo>
                <a:close/>
                <a:moveTo>
                  <a:pt x="420052" y="1838287"/>
                </a:moveTo>
                <a:lnTo>
                  <a:pt x="443370" y="1838287"/>
                </a:lnTo>
                <a:lnTo>
                  <a:pt x="443370" y="1815313"/>
                </a:lnTo>
                <a:lnTo>
                  <a:pt x="466344" y="1815313"/>
                </a:lnTo>
                <a:lnTo>
                  <a:pt x="466344" y="1791995"/>
                </a:lnTo>
                <a:lnTo>
                  <a:pt x="443370" y="1791995"/>
                </a:lnTo>
                <a:lnTo>
                  <a:pt x="443370" y="1769021"/>
                </a:lnTo>
                <a:lnTo>
                  <a:pt x="420052" y="1769021"/>
                </a:lnTo>
                <a:lnTo>
                  <a:pt x="420052" y="1791995"/>
                </a:lnTo>
                <a:lnTo>
                  <a:pt x="397078" y="1791995"/>
                </a:lnTo>
                <a:lnTo>
                  <a:pt x="397078" y="1815313"/>
                </a:lnTo>
                <a:lnTo>
                  <a:pt x="420052" y="1815313"/>
                </a:lnTo>
                <a:lnTo>
                  <a:pt x="420052" y="1838287"/>
                </a:lnTo>
                <a:close/>
                <a:moveTo>
                  <a:pt x="423139" y="1006069"/>
                </a:moveTo>
                <a:lnTo>
                  <a:pt x="440284" y="1006069"/>
                </a:lnTo>
                <a:lnTo>
                  <a:pt x="440284" y="989267"/>
                </a:lnTo>
                <a:lnTo>
                  <a:pt x="457086" y="989267"/>
                </a:lnTo>
                <a:lnTo>
                  <a:pt x="457086" y="972122"/>
                </a:lnTo>
                <a:lnTo>
                  <a:pt x="440284" y="972122"/>
                </a:lnTo>
                <a:lnTo>
                  <a:pt x="440284" y="955319"/>
                </a:lnTo>
                <a:lnTo>
                  <a:pt x="423139" y="955319"/>
                </a:lnTo>
                <a:lnTo>
                  <a:pt x="423139" y="972122"/>
                </a:lnTo>
                <a:lnTo>
                  <a:pt x="406336" y="972122"/>
                </a:lnTo>
                <a:lnTo>
                  <a:pt x="406336" y="989267"/>
                </a:lnTo>
                <a:lnTo>
                  <a:pt x="423139" y="989267"/>
                </a:lnTo>
                <a:lnTo>
                  <a:pt x="423139" y="1006069"/>
                </a:lnTo>
                <a:close/>
                <a:moveTo>
                  <a:pt x="420738" y="1562595"/>
                </a:moveTo>
                <a:lnTo>
                  <a:pt x="442684" y="1562595"/>
                </a:lnTo>
                <a:lnTo>
                  <a:pt x="442684" y="1540307"/>
                </a:lnTo>
                <a:lnTo>
                  <a:pt x="464972" y="1540307"/>
                </a:lnTo>
                <a:lnTo>
                  <a:pt x="464972" y="1518361"/>
                </a:lnTo>
                <a:lnTo>
                  <a:pt x="442684" y="1518361"/>
                </a:lnTo>
                <a:lnTo>
                  <a:pt x="442684" y="1496073"/>
                </a:lnTo>
                <a:lnTo>
                  <a:pt x="420738" y="1496073"/>
                </a:lnTo>
                <a:lnTo>
                  <a:pt x="420738" y="1518361"/>
                </a:lnTo>
                <a:lnTo>
                  <a:pt x="398450" y="1518361"/>
                </a:lnTo>
                <a:lnTo>
                  <a:pt x="398450" y="1540307"/>
                </a:lnTo>
                <a:lnTo>
                  <a:pt x="420738" y="1540307"/>
                </a:lnTo>
                <a:lnTo>
                  <a:pt x="420738" y="1562595"/>
                </a:lnTo>
                <a:close/>
                <a:moveTo>
                  <a:pt x="421767" y="1284846"/>
                </a:moveTo>
                <a:lnTo>
                  <a:pt x="441655" y="1284846"/>
                </a:lnTo>
                <a:lnTo>
                  <a:pt x="441655" y="1264958"/>
                </a:lnTo>
                <a:lnTo>
                  <a:pt x="461543" y="1264958"/>
                </a:lnTo>
                <a:lnTo>
                  <a:pt x="461543" y="1245070"/>
                </a:lnTo>
                <a:lnTo>
                  <a:pt x="441655" y="1245070"/>
                </a:lnTo>
                <a:lnTo>
                  <a:pt x="441655" y="1225182"/>
                </a:lnTo>
                <a:lnTo>
                  <a:pt x="421767" y="1225182"/>
                </a:lnTo>
                <a:lnTo>
                  <a:pt x="421767" y="1245070"/>
                </a:lnTo>
                <a:lnTo>
                  <a:pt x="401879" y="1245070"/>
                </a:lnTo>
                <a:lnTo>
                  <a:pt x="401879" y="1264958"/>
                </a:lnTo>
                <a:lnTo>
                  <a:pt x="421767" y="1264958"/>
                </a:lnTo>
                <a:lnTo>
                  <a:pt x="421767" y="1284846"/>
                </a:lnTo>
                <a:close/>
                <a:moveTo>
                  <a:pt x="492061" y="868223"/>
                </a:moveTo>
                <a:lnTo>
                  <a:pt x="508521" y="868223"/>
                </a:lnTo>
                <a:lnTo>
                  <a:pt x="508521" y="851764"/>
                </a:lnTo>
                <a:lnTo>
                  <a:pt x="524980" y="851764"/>
                </a:lnTo>
                <a:lnTo>
                  <a:pt x="524980" y="835304"/>
                </a:lnTo>
                <a:lnTo>
                  <a:pt x="508521" y="835304"/>
                </a:lnTo>
                <a:lnTo>
                  <a:pt x="508521" y="818845"/>
                </a:lnTo>
                <a:lnTo>
                  <a:pt x="492061" y="818845"/>
                </a:lnTo>
                <a:lnTo>
                  <a:pt x="492061" y="835304"/>
                </a:lnTo>
                <a:lnTo>
                  <a:pt x="475602" y="835304"/>
                </a:lnTo>
                <a:lnTo>
                  <a:pt x="475602" y="851764"/>
                </a:lnTo>
                <a:lnTo>
                  <a:pt x="492061" y="851764"/>
                </a:lnTo>
                <a:lnTo>
                  <a:pt x="492061" y="868223"/>
                </a:lnTo>
                <a:close/>
                <a:moveTo>
                  <a:pt x="1931899" y="183109"/>
                </a:moveTo>
                <a:lnTo>
                  <a:pt x="1949044" y="183109"/>
                </a:lnTo>
                <a:lnTo>
                  <a:pt x="1949044" y="166307"/>
                </a:lnTo>
                <a:lnTo>
                  <a:pt x="1965846" y="166307"/>
                </a:lnTo>
                <a:lnTo>
                  <a:pt x="1965846" y="149162"/>
                </a:lnTo>
                <a:lnTo>
                  <a:pt x="1949044" y="149162"/>
                </a:lnTo>
                <a:lnTo>
                  <a:pt x="1949044" y="132359"/>
                </a:lnTo>
                <a:lnTo>
                  <a:pt x="1931899" y="132359"/>
                </a:lnTo>
                <a:lnTo>
                  <a:pt x="1931899" y="149162"/>
                </a:lnTo>
                <a:lnTo>
                  <a:pt x="1915096" y="149162"/>
                </a:lnTo>
                <a:lnTo>
                  <a:pt x="1915096" y="166307"/>
                </a:lnTo>
                <a:lnTo>
                  <a:pt x="1931899" y="166307"/>
                </a:lnTo>
                <a:lnTo>
                  <a:pt x="1931899" y="183109"/>
                </a:lnTo>
                <a:close/>
                <a:moveTo>
                  <a:pt x="1999107" y="325069"/>
                </a:moveTo>
                <a:lnTo>
                  <a:pt x="2018995" y="325069"/>
                </a:lnTo>
                <a:lnTo>
                  <a:pt x="2018995" y="304838"/>
                </a:lnTo>
                <a:lnTo>
                  <a:pt x="2039227" y="304838"/>
                </a:lnTo>
                <a:lnTo>
                  <a:pt x="2039227" y="284950"/>
                </a:lnTo>
                <a:lnTo>
                  <a:pt x="2018995" y="284950"/>
                </a:lnTo>
                <a:lnTo>
                  <a:pt x="2018995" y="264719"/>
                </a:lnTo>
                <a:lnTo>
                  <a:pt x="1999107" y="264719"/>
                </a:lnTo>
                <a:lnTo>
                  <a:pt x="1999107" y="284950"/>
                </a:lnTo>
                <a:lnTo>
                  <a:pt x="1978876" y="284950"/>
                </a:lnTo>
                <a:lnTo>
                  <a:pt x="1978876" y="304838"/>
                </a:lnTo>
                <a:lnTo>
                  <a:pt x="1999107" y="304838"/>
                </a:lnTo>
                <a:lnTo>
                  <a:pt x="1999107" y="325069"/>
                </a:lnTo>
                <a:close/>
                <a:moveTo>
                  <a:pt x="2136267" y="324726"/>
                </a:moveTo>
                <a:lnTo>
                  <a:pt x="2156155" y="324726"/>
                </a:lnTo>
                <a:lnTo>
                  <a:pt x="2156155" y="304838"/>
                </a:lnTo>
                <a:lnTo>
                  <a:pt x="2176043" y="304838"/>
                </a:lnTo>
                <a:lnTo>
                  <a:pt x="2176043" y="284950"/>
                </a:lnTo>
                <a:lnTo>
                  <a:pt x="2156155" y="284950"/>
                </a:lnTo>
                <a:lnTo>
                  <a:pt x="2156155" y="265062"/>
                </a:lnTo>
                <a:lnTo>
                  <a:pt x="2136267" y="265062"/>
                </a:lnTo>
                <a:lnTo>
                  <a:pt x="2136267" y="284950"/>
                </a:lnTo>
                <a:lnTo>
                  <a:pt x="2116379" y="284950"/>
                </a:lnTo>
                <a:lnTo>
                  <a:pt x="2116379" y="304838"/>
                </a:lnTo>
                <a:lnTo>
                  <a:pt x="2136267" y="304838"/>
                </a:lnTo>
                <a:lnTo>
                  <a:pt x="2136267" y="324726"/>
                </a:lnTo>
                <a:close/>
                <a:moveTo>
                  <a:pt x="2065972" y="466687"/>
                </a:moveTo>
                <a:lnTo>
                  <a:pt x="2089290" y="466687"/>
                </a:lnTo>
                <a:lnTo>
                  <a:pt x="2089290" y="443713"/>
                </a:lnTo>
                <a:lnTo>
                  <a:pt x="2112264" y="443713"/>
                </a:lnTo>
                <a:lnTo>
                  <a:pt x="2112264" y="420395"/>
                </a:lnTo>
                <a:lnTo>
                  <a:pt x="2089290" y="420395"/>
                </a:lnTo>
                <a:lnTo>
                  <a:pt x="2089290" y="397421"/>
                </a:lnTo>
                <a:lnTo>
                  <a:pt x="2065972" y="397421"/>
                </a:lnTo>
                <a:lnTo>
                  <a:pt x="2065972" y="420395"/>
                </a:lnTo>
                <a:lnTo>
                  <a:pt x="2042998" y="420395"/>
                </a:lnTo>
                <a:lnTo>
                  <a:pt x="2042998" y="443713"/>
                </a:lnTo>
                <a:lnTo>
                  <a:pt x="2065972" y="443713"/>
                </a:lnTo>
                <a:lnTo>
                  <a:pt x="2065972" y="466687"/>
                </a:lnTo>
                <a:close/>
                <a:moveTo>
                  <a:pt x="2069059" y="183109"/>
                </a:moveTo>
                <a:lnTo>
                  <a:pt x="2086204" y="183109"/>
                </a:lnTo>
                <a:lnTo>
                  <a:pt x="2086204" y="166307"/>
                </a:lnTo>
                <a:lnTo>
                  <a:pt x="2103006" y="166307"/>
                </a:lnTo>
                <a:lnTo>
                  <a:pt x="2103006" y="149162"/>
                </a:lnTo>
                <a:lnTo>
                  <a:pt x="2086204" y="149162"/>
                </a:lnTo>
                <a:lnTo>
                  <a:pt x="2086204" y="132359"/>
                </a:lnTo>
                <a:lnTo>
                  <a:pt x="2069059" y="132359"/>
                </a:lnTo>
                <a:lnTo>
                  <a:pt x="2069059" y="149162"/>
                </a:lnTo>
                <a:lnTo>
                  <a:pt x="2052256" y="149162"/>
                </a:lnTo>
                <a:lnTo>
                  <a:pt x="2052256" y="166307"/>
                </a:lnTo>
                <a:lnTo>
                  <a:pt x="2069059" y="166307"/>
                </a:lnTo>
                <a:lnTo>
                  <a:pt x="2069059" y="183109"/>
                </a:lnTo>
                <a:close/>
                <a:moveTo>
                  <a:pt x="1791652" y="467030"/>
                </a:moveTo>
                <a:lnTo>
                  <a:pt x="1814970" y="467030"/>
                </a:lnTo>
                <a:lnTo>
                  <a:pt x="1814970" y="443713"/>
                </a:lnTo>
                <a:lnTo>
                  <a:pt x="1838287" y="443713"/>
                </a:lnTo>
                <a:lnTo>
                  <a:pt x="1838287" y="420395"/>
                </a:lnTo>
                <a:lnTo>
                  <a:pt x="1814970" y="420395"/>
                </a:lnTo>
                <a:lnTo>
                  <a:pt x="1814970" y="397078"/>
                </a:lnTo>
                <a:lnTo>
                  <a:pt x="1791652" y="397078"/>
                </a:lnTo>
                <a:lnTo>
                  <a:pt x="1791652" y="420395"/>
                </a:lnTo>
                <a:lnTo>
                  <a:pt x="1768335" y="420395"/>
                </a:lnTo>
                <a:lnTo>
                  <a:pt x="1768335" y="443713"/>
                </a:lnTo>
                <a:lnTo>
                  <a:pt x="1791652" y="443713"/>
                </a:lnTo>
                <a:lnTo>
                  <a:pt x="1791652" y="467030"/>
                </a:lnTo>
                <a:close/>
                <a:moveTo>
                  <a:pt x="1794739" y="183109"/>
                </a:moveTo>
                <a:lnTo>
                  <a:pt x="1811884" y="183109"/>
                </a:lnTo>
                <a:lnTo>
                  <a:pt x="1811884" y="166307"/>
                </a:lnTo>
                <a:lnTo>
                  <a:pt x="1828686" y="166307"/>
                </a:lnTo>
                <a:lnTo>
                  <a:pt x="1828686" y="149162"/>
                </a:lnTo>
                <a:lnTo>
                  <a:pt x="1811884" y="149162"/>
                </a:lnTo>
                <a:lnTo>
                  <a:pt x="1811884" y="132359"/>
                </a:lnTo>
                <a:lnTo>
                  <a:pt x="1794739" y="132359"/>
                </a:lnTo>
                <a:lnTo>
                  <a:pt x="1794739" y="149162"/>
                </a:lnTo>
                <a:lnTo>
                  <a:pt x="1777936" y="149162"/>
                </a:lnTo>
                <a:lnTo>
                  <a:pt x="1777936" y="166307"/>
                </a:lnTo>
                <a:lnTo>
                  <a:pt x="1794739" y="166307"/>
                </a:lnTo>
                <a:lnTo>
                  <a:pt x="1794739" y="183109"/>
                </a:lnTo>
                <a:close/>
                <a:moveTo>
                  <a:pt x="1928812" y="467030"/>
                </a:moveTo>
                <a:lnTo>
                  <a:pt x="1952130" y="467030"/>
                </a:lnTo>
                <a:lnTo>
                  <a:pt x="1952130" y="443713"/>
                </a:lnTo>
                <a:lnTo>
                  <a:pt x="1975447" y="443713"/>
                </a:lnTo>
                <a:lnTo>
                  <a:pt x="1975447" y="420395"/>
                </a:lnTo>
                <a:lnTo>
                  <a:pt x="1952130" y="420395"/>
                </a:lnTo>
                <a:lnTo>
                  <a:pt x="1952130" y="397078"/>
                </a:lnTo>
                <a:lnTo>
                  <a:pt x="1928812" y="397078"/>
                </a:lnTo>
                <a:lnTo>
                  <a:pt x="1928812" y="420395"/>
                </a:lnTo>
                <a:lnTo>
                  <a:pt x="1905495" y="420395"/>
                </a:lnTo>
                <a:lnTo>
                  <a:pt x="1905495" y="443713"/>
                </a:lnTo>
                <a:lnTo>
                  <a:pt x="1928812" y="443713"/>
                </a:lnTo>
                <a:lnTo>
                  <a:pt x="1928812" y="467030"/>
                </a:lnTo>
                <a:close/>
                <a:moveTo>
                  <a:pt x="1861604" y="325412"/>
                </a:moveTo>
                <a:lnTo>
                  <a:pt x="1882178" y="325412"/>
                </a:lnTo>
                <a:lnTo>
                  <a:pt x="1882178" y="305181"/>
                </a:lnTo>
                <a:lnTo>
                  <a:pt x="1902409" y="305181"/>
                </a:lnTo>
                <a:lnTo>
                  <a:pt x="1902409" y="284607"/>
                </a:lnTo>
                <a:lnTo>
                  <a:pt x="1882178" y="284607"/>
                </a:lnTo>
                <a:lnTo>
                  <a:pt x="1882178" y="264376"/>
                </a:lnTo>
                <a:lnTo>
                  <a:pt x="1861604" y="264376"/>
                </a:lnTo>
                <a:lnTo>
                  <a:pt x="1861604" y="284607"/>
                </a:lnTo>
                <a:lnTo>
                  <a:pt x="1841373" y="284607"/>
                </a:lnTo>
                <a:lnTo>
                  <a:pt x="1841373" y="305181"/>
                </a:lnTo>
                <a:lnTo>
                  <a:pt x="1861604" y="305181"/>
                </a:lnTo>
                <a:lnTo>
                  <a:pt x="1861604" y="325412"/>
                </a:lnTo>
                <a:close/>
                <a:moveTo>
                  <a:pt x="1865033" y="40805"/>
                </a:moveTo>
                <a:lnTo>
                  <a:pt x="1878749" y="40805"/>
                </a:lnTo>
                <a:lnTo>
                  <a:pt x="1878749" y="27432"/>
                </a:lnTo>
                <a:lnTo>
                  <a:pt x="1892122" y="27432"/>
                </a:lnTo>
                <a:lnTo>
                  <a:pt x="1892122" y="13716"/>
                </a:lnTo>
                <a:lnTo>
                  <a:pt x="1878749" y="13716"/>
                </a:lnTo>
                <a:lnTo>
                  <a:pt x="1878749" y="343"/>
                </a:lnTo>
                <a:lnTo>
                  <a:pt x="1865033" y="343"/>
                </a:lnTo>
                <a:lnTo>
                  <a:pt x="1865033" y="13716"/>
                </a:lnTo>
                <a:lnTo>
                  <a:pt x="1851660" y="13716"/>
                </a:lnTo>
                <a:lnTo>
                  <a:pt x="1851660" y="27432"/>
                </a:lnTo>
                <a:lnTo>
                  <a:pt x="1865033" y="27432"/>
                </a:lnTo>
                <a:lnTo>
                  <a:pt x="1865033" y="40805"/>
                </a:lnTo>
                <a:close/>
                <a:moveTo>
                  <a:pt x="2002193" y="41148"/>
                </a:moveTo>
                <a:lnTo>
                  <a:pt x="2015909" y="41148"/>
                </a:lnTo>
                <a:lnTo>
                  <a:pt x="2015909" y="27432"/>
                </a:lnTo>
                <a:lnTo>
                  <a:pt x="2029625" y="27432"/>
                </a:lnTo>
                <a:lnTo>
                  <a:pt x="2029625" y="13716"/>
                </a:lnTo>
                <a:lnTo>
                  <a:pt x="2015909" y="13716"/>
                </a:lnTo>
                <a:lnTo>
                  <a:pt x="2015909" y="0"/>
                </a:lnTo>
                <a:lnTo>
                  <a:pt x="2002193" y="0"/>
                </a:lnTo>
                <a:lnTo>
                  <a:pt x="2002193" y="13716"/>
                </a:lnTo>
                <a:lnTo>
                  <a:pt x="1988477" y="13716"/>
                </a:lnTo>
                <a:lnTo>
                  <a:pt x="1988477" y="27432"/>
                </a:lnTo>
                <a:lnTo>
                  <a:pt x="2002193" y="27432"/>
                </a:lnTo>
                <a:lnTo>
                  <a:pt x="2002193" y="41148"/>
                </a:lnTo>
                <a:close/>
                <a:moveTo>
                  <a:pt x="2344064" y="181394"/>
                </a:moveTo>
                <a:lnTo>
                  <a:pt x="2359838" y="181394"/>
                </a:lnTo>
                <a:lnTo>
                  <a:pt x="2359838" y="165621"/>
                </a:lnTo>
                <a:lnTo>
                  <a:pt x="2375611" y="165621"/>
                </a:lnTo>
                <a:lnTo>
                  <a:pt x="2375611" y="149847"/>
                </a:lnTo>
                <a:lnTo>
                  <a:pt x="2359838" y="149847"/>
                </a:lnTo>
                <a:lnTo>
                  <a:pt x="2359838" y="134074"/>
                </a:lnTo>
                <a:lnTo>
                  <a:pt x="2344064" y="134074"/>
                </a:lnTo>
                <a:lnTo>
                  <a:pt x="2344064" y="149847"/>
                </a:lnTo>
                <a:lnTo>
                  <a:pt x="2328291" y="149847"/>
                </a:lnTo>
                <a:lnTo>
                  <a:pt x="2328291" y="165621"/>
                </a:lnTo>
                <a:lnTo>
                  <a:pt x="2344064" y="165621"/>
                </a:lnTo>
                <a:lnTo>
                  <a:pt x="2344064" y="181394"/>
                </a:lnTo>
                <a:close/>
                <a:moveTo>
                  <a:pt x="1108253" y="459829"/>
                </a:moveTo>
                <a:lnTo>
                  <a:pt x="1126769" y="459829"/>
                </a:lnTo>
                <a:lnTo>
                  <a:pt x="1126769" y="441312"/>
                </a:lnTo>
                <a:lnTo>
                  <a:pt x="1145286" y="441312"/>
                </a:lnTo>
                <a:lnTo>
                  <a:pt x="1145286" y="422796"/>
                </a:lnTo>
                <a:lnTo>
                  <a:pt x="1126769" y="422796"/>
                </a:lnTo>
                <a:lnTo>
                  <a:pt x="1126769" y="404279"/>
                </a:lnTo>
                <a:lnTo>
                  <a:pt x="1108253" y="404279"/>
                </a:lnTo>
                <a:lnTo>
                  <a:pt x="1108253" y="422796"/>
                </a:lnTo>
                <a:lnTo>
                  <a:pt x="1089736" y="422796"/>
                </a:lnTo>
                <a:lnTo>
                  <a:pt x="1089736" y="441312"/>
                </a:lnTo>
                <a:lnTo>
                  <a:pt x="1108253" y="441312"/>
                </a:lnTo>
                <a:lnTo>
                  <a:pt x="1108253" y="459829"/>
                </a:lnTo>
                <a:close/>
                <a:moveTo>
                  <a:pt x="2414359" y="38748"/>
                </a:moveTo>
                <a:lnTo>
                  <a:pt x="2426704" y="38748"/>
                </a:lnTo>
                <a:lnTo>
                  <a:pt x="2426704" y="26746"/>
                </a:lnTo>
                <a:lnTo>
                  <a:pt x="2438705" y="26746"/>
                </a:lnTo>
                <a:lnTo>
                  <a:pt x="2438705" y="14402"/>
                </a:lnTo>
                <a:lnTo>
                  <a:pt x="2426704" y="14402"/>
                </a:lnTo>
                <a:lnTo>
                  <a:pt x="2426704" y="2400"/>
                </a:lnTo>
                <a:lnTo>
                  <a:pt x="2414359" y="2400"/>
                </a:lnTo>
                <a:lnTo>
                  <a:pt x="2414359" y="14402"/>
                </a:lnTo>
                <a:lnTo>
                  <a:pt x="2402357" y="14402"/>
                </a:lnTo>
                <a:lnTo>
                  <a:pt x="2402357" y="26746"/>
                </a:lnTo>
                <a:lnTo>
                  <a:pt x="2414359" y="26746"/>
                </a:lnTo>
                <a:lnTo>
                  <a:pt x="2414359" y="38748"/>
                </a:lnTo>
                <a:close/>
                <a:moveTo>
                  <a:pt x="2340979" y="465315"/>
                </a:moveTo>
                <a:lnTo>
                  <a:pt x="2362924" y="465315"/>
                </a:lnTo>
                <a:lnTo>
                  <a:pt x="2362924" y="443027"/>
                </a:lnTo>
                <a:lnTo>
                  <a:pt x="2385212" y="443027"/>
                </a:lnTo>
                <a:lnTo>
                  <a:pt x="2385212" y="421081"/>
                </a:lnTo>
                <a:lnTo>
                  <a:pt x="2362924" y="421081"/>
                </a:lnTo>
                <a:lnTo>
                  <a:pt x="2362924" y="398793"/>
                </a:lnTo>
                <a:lnTo>
                  <a:pt x="2340979" y="398793"/>
                </a:lnTo>
                <a:lnTo>
                  <a:pt x="2340979" y="421081"/>
                </a:lnTo>
                <a:lnTo>
                  <a:pt x="2318690" y="421081"/>
                </a:lnTo>
                <a:lnTo>
                  <a:pt x="2318690" y="443027"/>
                </a:lnTo>
                <a:lnTo>
                  <a:pt x="2340979" y="443027"/>
                </a:lnTo>
                <a:lnTo>
                  <a:pt x="2340979" y="465315"/>
                </a:lnTo>
                <a:close/>
                <a:moveTo>
                  <a:pt x="2203475" y="466344"/>
                </a:moveTo>
                <a:lnTo>
                  <a:pt x="2226107" y="466344"/>
                </a:lnTo>
                <a:lnTo>
                  <a:pt x="2226107" y="443370"/>
                </a:lnTo>
                <a:lnTo>
                  <a:pt x="2249081" y="443370"/>
                </a:lnTo>
                <a:lnTo>
                  <a:pt x="2249081" y="420738"/>
                </a:lnTo>
                <a:lnTo>
                  <a:pt x="2226107" y="420738"/>
                </a:lnTo>
                <a:lnTo>
                  <a:pt x="2226107" y="397764"/>
                </a:lnTo>
                <a:lnTo>
                  <a:pt x="2203475" y="397764"/>
                </a:lnTo>
                <a:lnTo>
                  <a:pt x="2203475" y="420738"/>
                </a:lnTo>
                <a:lnTo>
                  <a:pt x="2180501" y="420738"/>
                </a:lnTo>
                <a:lnTo>
                  <a:pt x="2180501" y="443370"/>
                </a:lnTo>
                <a:lnTo>
                  <a:pt x="2203475" y="443370"/>
                </a:lnTo>
                <a:lnTo>
                  <a:pt x="2203475" y="466344"/>
                </a:lnTo>
                <a:close/>
                <a:moveTo>
                  <a:pt x="2139353" y="40805"/>
                </a:moveTo>
                <a:lnTo>
                  <a:pt x="2153069" y="40805"/>
                </a:lnTo>
                <a:lnTo>
                  <a:pt x="2153069" y="27432"/>
                </a:lnTo>
                <a:lnTo>
                  <a:pt x="2166442" y="27432"/>
                </a:lnTo>
                <a:lnTo>
                  <a:pt x="2166442" y="13716"/>
                </a:lnTo>
                <a:lnTo>
                  <a:pt x="2153069" y="13716"/>
                </a:lnTo>
                <a:lnTo>
                  <a:pt x="2153069" y="343"/>
                </a:lnTo>
                <a:lnTo>
                  <a:pt x="2139353" y="343"/>
                </a:lnTo>
                <a:lnTo>
                  <a:pt x="2139353" y="13716"/>
                </a:lnTo>
                <a:lnTo>
                  <a:pt x="2125980" y="13716"/>
                </a:lnTo>
                <a:lnTo>
                  <a:pt x="2125980" y="27432"/>
                </a:lnTo>
                <a:lnTo>
                  <a:pt x="2139353" y="27432"/>
                </a:lnTo>
                <a:lnTo>
                  <a:pt x="2139353" y="40805"/>
                </a:lnTo>
                <a:close/>
                <a:moveTo>
                  <a:pt x="2206562" y="182423"/>
                </a:moveTo>
                <a:lnTo>
                  <a:pt x="2223021" y="182423"/>
                </a:lnTo>
                <a:lnTo>
                  <a:pt x="2223021" y="165964"/>
                </a:lnTo>
                <a:lnTo>
                  <a:pt x="2239480" y="165964"/>
                </a:lnTo>
                <a:lnTo>
                  <a:pt x="2239480" y="149504"/>
                </a:lnTo>
                <a:lnTo>
                  <a:pt x="2223021" y="149504"/>
                </a:lnTo>
                <a:lnTo>
                  <a:pt x="2223021" y="133045"/>
                </a:lnTo>
                <a:lnTo>
                  <a:pt x="2206562" y="133045"/>
                </a:lnTo>
                <a:lnTo>
                  <a:pt x="2206562" y="149504"/>
                </a:lnTo>
                <a:lnTo>
                  <a:pt x="2190103" y="149504"/>
                </a:lnTo>
                <a:lnTo>
                  <a:pt x="2190103" y="165964"/>
                </a:lnTo>
                <a:lnTo>
                  <a:pt x="2206562" y="165964"/>
                </a:lnTo>
                <a:lnTo>
                  <a:pt x="2206562" y="182423"/>
                </a:lnTo>
                <a:close/>
                <a:moveTo>
                  <a:pt x="2273770" y="324041"/>
                </a:moveTo>
                <a:lnTo>
                  <a:pt x="2292973" y="324041"/>
                </a:lnTo>
                <a:lnTo>
                  <a:pt x="2292973" y="304495"/>
                </a:lnTo>
                <a:lnTo>
                  <a:pt x="2312518" y="304495"/>
                </a:lnTo>
                <a:lnTo>
                  <a:pt x="2312518" y="285293"/>
                </a:lnTo>
                <a:lnTo>
                  <a:pt x="2292973" y="285293"/>
                </a:lnTo>
                <a:lnTo>
                  <a:pt x="2292973" y="265748"/>
                </a:lnTo>
                <a:lnTo>
                  <a:pt x="2273770" y="265748"/>
                </a:lnTo>
                <a:lnTo>
                  <a:pt x="2273770" y="285293"/>
                </a:lnTo>
                <a:lnTo>
                  <a:pt x="2254225" y="285293"/>
                </a:lnTo>
                <a:lnTo>
                  <a:pt x="2254225" y="304495"/>
                </a:lnTo>
                <a:lnTo>
                  <a:pt x="2273770" y="304495"/>
                </a:lnTo>
                <a:lnTo>
                  <a:pt x="2273770" y="324041"/>
                </a:lnTo>
                <a:close/>
                <a:moveTo>
                  <a:pt x="2276856" y="39776"/>
                </a:moveTo>
                <a:lnTo>
                  <a:pt x="2289886" y="39776"/>
                </a:lnTo>
                <a:lnTo>
                  <a:pt x="2289886" y="27089"/>
                </a:lnTo>
                <a:lnTo>
                  <a:pt x="2302574" y="27089"/>
                </a:lnTo>
                <a:lnTo>
                  <a:pt x="2302574" y="14059"/>
                </a:lnTo>
                <a:lnTo>
                  <a:pt x="2289886" y="14059"/>
                </a:lnTo>
                <a:lnTo>
                  <a:pt x="2289886" y="1372"/>
                </a:lnTo>
                <a:lnTo>
                  <a:pt x="2276856" y="1372"/>
                </a:lnTo>
                <a:lnTo>
                  <a:pt x="2276856" y="14059"/>
                </a:lnTo>
                <a:lnTo>
                  <a:pt x="2264169" y="14059"/>
                </a:lnTo>
                <a:lnTo>
                  <a:pt x="2264169" y="27089"/>
                </a:lnTo>
                <a:lnTo>
                  <a:pt x="2276856" y="27089"/>
                </a:lnTo>
                <a:lnTo>
                  <a:pt x="2276856" y="39776"/>
                </a:lnTo>
                <a:close/>
                <a:moveTo>
                  <a:pt x="2411273" y="323012"/>
                </a:moveTo>
                <a:lnTo>
                  <a:pt x="2429789" y="323012"/>
                </a:lnTo>
                <a:lnTo>
                  <a:pt x="2429789" y="304152"/>
                </a:lnTo>
                <a:lnTo>
                  <a:pt x="2448649" y="304152"/>
                </a:lnTo>
                <a:lnTo>
                  <a:pt x="2448649" y="285636"/>
                </a:lnTo>
                <a:lnTo>
                  <a:pt x="2429789" y="285636"/>
                </a:lnTo>
                <a:lnTo>
                  <a:pt x="2429789" y="266776"/>
                </a:lnTo>
                <a:lnTo>
                  <a:pt x="2411273" y="266776"/>
                </a:lnTo>
                <a:lnTo>
                  <a:pt x="2411273" y="285636"/>
                </a:lnTo>
                <a:lnTo>
                  <a:pt x="2392414" y="285636"/>
                </a:lnTo>
                <a:lnTo>
                  <a:pt x="2392414" y="304152"/>
                </a:lnTo>
                <a:lnTo>
                  <a:pt x="2411273" y="304152"/>
                </a:lnTo>
                <a:lnTo>
                  <a:pt x="2411273" y="323012"/>
                </a:lnTo>
                <a:close/>
                <a:moveTo>
                  <a:pt x="1314336" y="321297"/>
                </a:moveTo>
                <a:lnTo>
                  <a:pt x="1332166" y="321297"/>
                </a:lnTo>
                <a:lnTo>
                  <a:pt x="1332166" y="303809"/>
                </a:lnTo>
                <a:lnTo>
                  <a:pt x="1349654" y="303809"/>
                </a:lnTo>
                <a:lnTo>
                  <a:pt x="1349654" y="285979"/>
                </a:lnTo>
                <a:lnTo>
                  <a:pt x="1332166" y="285979"/>
                </a:lnTo>
                <a:lnTo>
                  <a:pt x="1332166" y="268491"/>
                </a:lnTo>
                <a:lnTo>
                  <a:pt x="1314336" y="268491"/>
                </a:lnTo>
                <a:lnTo>
                  <a:pt x="1314336" y="285979"/>
                </a:lnTo>
                <a:lnTo>
                  <a:pt x="1296848" y="285979"/>
                </a:lnTo>
                <a:lnTo>
                  <a:pt x="1296848" y="303809"/>
                </a:lnTo>
                <a:lnTo>
                  <a:pt x="1314336" y="303809"/>
                </a:lnTo>
                <a:lnTo>
                  <a:pt x="1314336" y="321297"/>
                </a:lnTo>
                <a:close/>
                <a:moveTo>
                  <a:pt x="1247813" y="178651"/>
                </a:moveTo>
                <a:lnTo>
                  <a:pt x="1261529" y="178651"/>
                </a:lnTo>
                <a:lnTo>
                  <a:pt x="1261529" y="164592"/>
                </a:lnTo>
                <a:lnTo>
                  <a:pt x="1275588" y="164592"/>
                </a:lnTo>
                <a:lnTo>
                  <a:pt x="1275588" y="150876"/>
                </a:lnTo>
                <a:lnTo>
                  <a:pt x="1261529" y="150876"/>
                </a:lnTo>
                <a:lnTo>
                  <a:pt x="1261529" y="136817"/>
                </a:lnTo>
                <a:lnTo>
                  <a:pt x="1247813" y="136817"/>
                </a:lnTo>
                <a:lnTo>
                  <a:pt x="1247813" y="150876"/>
                </a:lnTo>
                <a:lnTo>
                  <a:pt x="1233754" y="150876"/>
                </a:lnTo>
                <a:lnTo>
                  <a:pt x="1233754" y="164592"/>
                </a:lnTo>
                <a:lnTo>
                  <a:pt x="1247813" y="164592"/>
                </a:lnTo>
                <a:lnTo>
                  <a:pt x="1247813" y="178651"/>
                </a:lnTo>
                <a:close/>
                <a:moveTo>
                  <a:pt x="1311592" y="604190"/>
                </a:moveTo>
                <a:lnTo>
                  <a:pt x="1334910" y="604190"/>
                </a:lnTo>
                <a:lnTo>
                  <a:pt x="1334910" y="580873"/>
                </a:lnTo>
                <a:lnTo>
                  <a:pt x="1358227" y="580873"/>
                </a:lnTo>
                <a:lnTo>
                  <a:pt x="1358227" y="557555"/>
                </a:lnTo>
                <a:lnTo>
                  <a:pt x="1334910" y="557555"/>
                </a:lnTo>
                <a:lnTo>
                  <a:pt x="1334910" y="534238"/>
                </a:lnTo>
                <a:lnTo>
                  <a:pt x="1311592" y="534238"/>
                </a:lnTo>
                <a:lnTo>
                  <a:pt x="1311592" y="557555"/>
                </a:lnTo>
                <a:lnTo>
                  <a:pt x="1288275" y="557555"/>
                </a:lnTo>
                <a:lnTo>
                  <a:pt x="1288275" y="580873"/>
                </a:lnTo>
                <a:lnTo>
                  <a:pt x="1311592" y="580873"/>
                </a:lnTo>
                <a:lnTo>
                  <a:pt x="1311592" y="604190"/>
                </a:lnTo>
                <a:close/>
                <a:moveTo>
                  <a:pt x="1381201" y="463944"/>
                </a:moveTo>
                <a:lnTo>
                  <a:pt x="1402461" y="463944"/>
                </a:lnTo>
                <a:lnTo>
                  <a:pt x="1402461" y="442684"/>
                </a:lnTo>
                <a:lnTo>
                  <a:pt x="1423721" y="442684"/>
                </a:lnTo>
                <a:lnTo>
                  <a:pt x="1423721" y="421424"/>
                </a:lnTo>
                <a:lnTo>
                  <a:pt x="1402461" y="421424"/>
                </a:lnTo>
                <a:lnTo>
                  <a:pt x="1402461" y="400164"/>
                </a:lnTo>
                <a:lnTo>
                  <a:pt x="1381201" y="400164"/>
                </a:lnTo>
                <a:lnTo>
                  <a:pt x="1381201" y="421424"/>
                </a:lnTo>
                <a:lnTo>
                  <a:pt x="1359941" y="421424"/>
                </a:lnTo>
                <a:lnTo>
                  <a:pt x="1359941" y="442684"/>
                </a:lnTo>
                <a:lnTo>
                  <a:pt x="1381201" y="442684"/>
                </a:lnTo>
                <a:lnTo>
                  <a:pt x="1381201" y="463944"/>
                </a:lnTo>
                <a:close/>
                <a:moveTo>
                  <a:pt x="1244727" y="461886"/>
                </a:moveTo>
                <a:lnTo>
                  <a:pt x="1264615" y="461886"/>
                </a:lnTo>
                <a:lnTo>
                  <a:pt x="1264615" y="441998"/>
                </a:lnTo>
                <a:lnTo>
                  <a:pt x="1284503" y="441998"/>
                </a:lnTo>
                <a:lnTo>
                  <a:pt x="1284503" y="422110"/>
                </a:lnTo>
                <a:lnTo>
                  <a:pt x="1264615" y="422110"/>
                </a:lnTo>
                <a:lnTo>
                  <a:pt x="1264615" y="402222"/>
                </a:lnTo>
                <a:lnTo>
                  <a:pt x="1244727" y="402222"/>
                </a:lnTo>
                <a:lnTo>
                  <a:pt x="1244727" y="422110"/>
                </a:lnTo>
                <a:lnTo>
                  <a:pt x="1224839" y="422110"/>
                </a:lnTo>
                <a:lnTo>
                  <a:pt x="1224839" y="441998"/>
                </a:lnTo>
                <a:lnTo>
                  <a:pt x="1244727" y="441998"/>
                </a:lnTo>
                <a:lnTo>
                  <a:pt x="1244727" y="461886"/>
                </a:lnTo>
                <a:close/>
                <a:moveTo>
                  <a:pt x="1384287" y="180365"/>
                </a:moveTo>
                <a:lnTo>
                  <a:pt x="1399375" y="180365"/>
                </a:lnTo>
                <a:lnTo>
                  <a:pt x="1399375" y="165278"/>
                </a:lnTo>
                <a:lnTo>
                  <a:pt x="1414462" y="165278"/>
                </a:lnTo>
                <a:lnTo>
                  <a:pt x="1414462" y="150190"/>
                </a:lnTo>
                <a:lnTo>
                  <a:pt x="1399375" y="150190"/>
                </a:lnTo>
                <a:lnTo>
                  <a:pt x="1399375" y="135103"/>
                </a:lnTo>
                <a:lnTo>
                  <a:pt x="1384287" y="135103"/>
                </a:lnTo>
                <a:lnTo>
                  <a:pt x="1384287" y="150190"/>
                </a:lnTo>
                <a:lnTo>
                  <a:pt x="1369200" y="150190"/>
                </a:lnTo>
                <a:lnTo>
                  <a:pt x="1369200" y="165278"/>
                </a:lnTo>
                <a:lnTo>
                  <a:pt x="1384287" y="165278"/>
                </a:lnTo>
                <a:lnTo>
                  <a:pt x="1384287" y="180365"/>
                </a:lnTo>
                <a:close/>
                <a:moveTo>
                  <a:pt x="1111339" y="176594"/>
                </a:moveTo>
                <a:lnTo>
                  <a:pt x="1123683" y="176594"/>
                </a:lnTo>
                <a:lnTo>
                  <a:pt x="1123683" y="163906"/>
                </a:lnTo>
                <a:lnTo>
                  <a:pt x="1136371" y="163906"/>
                </a:lnTo>
                <a:lnTo>
                  <a:pt x="1136371" y="151562"/>
                </a:lnTo>
                <a:lnTo>
                  <a:pt x="1123683" y="151562"/>
                </a:lnTo>
                <a:lnTo>
                  <a:pt x="1123683" y="138875"/>
                </a:lnTo>
                <a:lnTo>
                  <a:pt x="1111339" y="138875"/>
                </a:lnTo>
                <a:lnTo>
                  <a:pt x="1111339" y="151562"/>
                </a:lnTo>
                <a:lnTo>
                  <a:pt x="1098652" y="151562"/>
                </a:lnTo>
                <a:lnTo>
                  <a:pt x="1098652" y="163906"/>
                </a:lnTo>
                <a:lnTo>
                  <a:pt x="1111339" y="163906"/>
                </a:lnTo>
                <a:lnTo>
                  <a:pt x="1111339" y="176594"/>
                </a:lnTo>
                <a:close/>
                <a:moveTo>
                  <a:pt x="1175118" y="602475"/>
                </a:moveTo>
                <a:lnTo>
                  <a:pt x="1197064" y="602475"/>
                </a:lnTo>
                <a:lnTo>
                  <a:pt x="1197064" y="580187"/>
                </a:lnTo>
                <a:lnTo>
                  <a:pt x="1219352" y="580187"/>
                </a:lnTo>
                <a:lnTo>
                  <a:pt x="1219352" y="558241"/>
                </a:lnTo>
                <a:lnTo>
                  <a:pt x="1197064" y="558241"/>
                </a:lnTo>
                <a:lnTo>
                  <a:pt x="1197064" y="535953"/>
                </a:lnTo>
                <a:lnTo>
                  <a:pt x="1175118" y="535953"/>
                </a:lnTo>
                <a:lnTo>
                  <a:pt x="1175118" y="558241"/>
                </a:lnTo>
                <a:lnTo>
                  <a:pt x="1152830" y="558241"/>
                </a:lnTo>
                <a:lnTo>
                  <a:pt x="1152830" y="580187"/>
                </a:lnTo>
                <a:lnTo>
                  <a:pt x="1175118" y="580187"/>
                </a:lnTo>
                <a:lnTo>
                  <a:pt x="1175118" y="602475"/>
                </a:lnTo>
                <a:close/>
                <a:moveTo>
                  <a:pt x="1177861" y="319240"/>
                </a:moveTo>
                <a:lnTo>
                  <a:pt x="1194321" y="319240"/>
                </a:lnTo>
                <a:lnTo>
                  <a:pt x="1194321" y="303124"/>
                </a:lnTo>
                <a:lnTo>
                  <a:pt x="1210437" y="303124"/>
                </a:lnTo>
                <a:lnTo>
                  <a:pt x="1210437" y="286664"/>
                </a:lnTo>
                <a:lnTo>
                  <a:pt x="1194321" y="286664"/>
                </a:lnTo>
                <a:lnTo>
                  <a:pt x="1194321" y="270548"/>
                </a:lnTo>
                <a:lnTo>
                  <a:pt x="1177861" y="270548"/>
                </a:lnTo>
                <a:lnTo>
                  <a:pt x="1177861" y="286664"/>
                </a:lnTo>
                <a:lnTo>
                  <a:pt x="1161745" y="286664"/>
                </a:lnTo>
                <a:lnTo>
                  <a:pt x="1161745" y="303124"/>
                </a:lnTo>
                <a:lnTo>
                  <a:pt x="1177861" y="303124"/>
                </a:lnTo>
                <a:lnTo>
                  <a:pt x="1177861" y="319240"/>
                </a:lnTo>
                <a:close/>
                <a:moveTo>
                  <a:pt x="1657921" y="182423"/>
                </a:moveTo>
                <a:lnTo>
                  <a:pt x="1674381" y="182423"/>
                </a:lnTo>
                <a:lnTo>
                  <a:pt x="1674381" y="165964"/>
                </a:lnTo>
                <a:lnTo>
                  <a:pt x="1690840" y="165964"/>
                </a:lnTo>
                <a:lnTo>
                  <a:pt x="1690840" y="149504"/>
                </a:lnTo>
                <a:lnTo>
                  <a:pt x="1674381" y="149504"/>
                </a:lnTo>
                <a:lnTo>
                  <a:pt x="1674381" y="133045"/>
                </a:lnTo>
                <a:lnTo>
                  <a:pt x="1657921" y="133045"/>
                </a:lnTo>
                <a:lnTo>
                  <a:pt x="1657921" y="149504"/>
                </a:lnTo>
                <a:lnTo>
                  <a:pt x="1641462" y="149504"/>
                </a:lnTo>
                <a:lnTo>
                  <a:pt x="1641462" y="165964"/>
                </a:lnTo>
                <a:lnTo>
                  <a:pt x="1657921" y="165964"/>
                </a:lnTo>
                <a:lnTo>
                  <a:pt x="1657921" y="182423"/>
                </a:lnTo>
                <a:close/>
                <a:moveTo>
                  <a:pt x="1727873" y="40805"/>
                </a:moveTo>
                <a:lnTo>
                  <a:pt x="1741589" y="40805"/>
                </a:lnTo>
                <a:lnTo>
                  <a:pt x="1741589" y="27432"/>
                </a:lnTo>
                <a:lnTo>
                  <a:pt x="1754962" y="27432"/>
                </a:lnTo>
                <a:lnTo>
                  <a:pt x="1754962" y="13716"/>
                </a:lnTo>
                <a:lnTo>
                  <a:pt x="1741589" y="13716"/>
                </a:lnTo>
                <a:lnTo>
                  <a:pt x="1741589" y="343"/>
                </a:lnTo>
                <a:lnTo>
                  <a:pt x="1727873" y="343"/>
                </a:lnTo>
                <a:lnTo>
                  <a:pt x="1727873" y="13716"/>
                </a:lnTo>
                <a:lnTo>
                  <a:pt x="1714500" y="13716"/>
                </a:lnTo>
                <a:lnTo>
                  <a:pt x="1714500" y="27432"/>
                </a:lnTo>
                <a:lnTo>
                  <a:pt x="1727873" y="27432"/>
                </a:lnTo>
                <a:lnTo>
                  <a:pt x="1727873" y="40805"/>
                </a:lnTo>
                <a:close/>
                <a:moveTo>
                  <a:pt x="1654835" y="466001"/>
                </a:moveTo>
                <a:lnTo>
                  <a:pt x="1677467" y="466001"/>
                </a:lnTo>
                <a:lnTo>
                  <a:pt x="1677467" y="443370"/>
                </a:lnTo>
                <a:lnTo>
                  <a:pt x="1700098" y="443370"/>
                </a:lnTo>
                <a:lnTo>
                  <a:pt x="1700098" y="420738"/>
                </a:lnTo>
                <a:lnTo>
                  <a:pt x="1677467" y="420738"/>
                </a:lnTo>
                <a:lnTo>
                  <a:pt x="1677467" y="398107"/>
                </a:lnTo>
                <a:lnTo>
                  <a:pt x="1654835" y="398107"/>
                </a:lnTo>
                <a:lnTo>
                  <a:pt x="1654835" y="420738"/>
                </a:lnTo>
                <a:lnTo>
                  <a:pt x="1632204" y="420738"/>
                </a:lnTo>
                <a:lnTo>
                  <a:pt x="1632204" y="443370"/>
                </a:lnTo>
                <a:lnTo>
                  <a:pt x="1654835" y="443370"/>
                </a:lnTo>
                <a:lnTo>
                  <a:pt x="1654835" y="466001"/>
                </a:lnTo>
                <a:close/>
                <a:moveTo>
                  <a:pt x="1724787" y="325069"/>
                </a:moveTo>
                <a:lnTo>
                  <a:pt x="1744675" y="325069"/>
                </a:lnTo>
                <a:lnTo>
                  <a:pt x="1744675" y="304838"/>
                </a:lnTo>
                <a:lnTo>
                  <a:pt x="1764906" y="304838"/>
                </a:lnTo>
                <a:lnTo>
                  <a:pt x="1764906" y="284950"/>
                </a:lnTo>
                <a:lnTo>
                  <a:pt x="1744675" y="284950"/>
                </a:lnTo>
                <a:lnTo>
                  <a:pt x="1744675" y="264719"/>
                </a:lnTo>
                <a:lnTo>
                  <a:pt x="1724787" y="264719"/>
                </a:lnTo>
                <a:lnTo>
                  <a:pt x="1724787" y="284950"/>
                </a:lnTo>
                <a:lnTo>
                  <a:pt x="1704556" y="284950"/>
                </a:lnTo>
                <a:lnTo>
                  <a:pt x="1704556" y="304838"/>
                </a:lnTo>
                <a:lnTo>
                  <a:pt x="1724787" y="304838"/>
                </a:lnTo>
                <a:lnTo>
                  <a:pt x="1724787" y="325069"/>
                </a:lnTo>
                <a:close/>
                <a:moveTo>
                  <a:pt x="1591056" y="39776"/>
                </a:moveTo>
                <a:lnTo>
                  <a:pt x="1604086" y="39776"/>
                </a:lnTo>
                <a:lnTo>
                  <a:pt x="1604086" y="27089"/>
                </a:lnTo>
                <a:lnTo>
                  <a:pt x="1616773" y="27089"/>
                </a:lnTo>
                <a:lnTo>
                  <a:pt x="1616773" y="14059"/>
                </a:lnTo>
                <a:lnTo>
                  <a:pt x="1604086" y="14059"/>
                </a:lnTo>
                <a:lnTo>
                  <a:pt x="1604086" y="1372"/>
                </a:lnTo>
                <a:lnTo>
                  <a:pt x="1591056" y="1372"/>
                </a:lnTo>
                <a:lnTo>
                  <a:pt x="1591056" y="14059"/>
                </a:lnTo>
                <a:lnTo>
                  <a:pt x="1578369" y="14059"/>
                </a:lnTo>
                <a:lnTo>
                  <a:pt x="1578369" y="27089"/>
                </a:lnTo>
                <a:lnTo>
                  <a:pt x="1591056" y="27089"/>
                </a:lnTo>
                <a:lnTo>
                  <a:pt x="1591056" y="39776"/>
                </a:lnTo>
                <a:close/>
                <a:moveTo>
                  <a:pt x="1454239" y="39091"/>
                </a:moveTo>
                <a:lnTo>
                  <a:pt x="1466583" y="39091"/>
                </a:lnTo>
                <a:lnTo>
                  <a:pt x="1466583" y="26746"/>
                </a:lnTo>
                <a:lnTo>
                  <a:pt x="1478928" y="26746"/>
                </a:lnTo>
                <a:lnTo>
                  <a:pt x="1478928" y="14402"/>
                </a:lnTo>
                <a:lnTo>
                  <a:pt x="1466583" y="14402"/>
                </a:lnTo>
                <a:lnTo>
                  <a:pt x="1466583" y="2057"/>
                </a:lnTo>
                <a:lnTo>
                  <a:pt x="1454239" y="2057"/>
                </a:lnTo>
                <a:lnTo>
                  <a:pt x="1454239" y="14402"/>
                </a:lnTo>
                <a:lnTo>
                  <a:pt x="1441894" y="14402"/>
                </a:lnTo>
                <a:lnTo>
                  <a:pt x="1441894" y="26746"/>
                </a:lnTo>
                <a:lnTo>
                  <a:pt x="1454239" y="26746"/>
                </a:lnTo>
                <a:lnTo>
                  <a:pt x="1454239" y="39091"/>
                </a:lnTo>
                <a:close/>
                <a:moveTo>
                  <a:pt x="1518018" y="464972"/>
                </a:moveTo>
                <a:lnTo>
                  <a:pt x="1539964" y="464972"/>
                </a:lnTo>
                <a:lnTo>
                  <a:pt x="1539964" y="443027"/>
                </a:lnTo>
                <a:lnTo>
                  <a:pt x="1561909" y="443027"/>
                </a:lnTo>
                <a:lnTo>
                  <a:pt x="1561909" y="421081"/>
                </a:lnTo>
                <a:lnTo>
                  <a:pt x="1539964" y="421081"/>
                </a:lnTo>
                <a:lnTo>
                  <a:pt x="1539964" y="399136"/>
                </a:lnTo>
                <a:lnTo>
                  <a:pt x="1518018" y="399136"/>
                </a:lnTo>
                <a:lnTo>
                  <a:pt x="1518018" y="421081"/>
                </a:lnTo>
                <a:lnTo>
                  <a:pt x="1496073" y="421081"/>
                </a:lnTo>
                <a:lnTo>
                  <a:pt x="1496073" y="443027"/>
                </a:lnTo>
                <a:lnTo>
                  <a:pt x="1518018" y="443027"/>
                </a:lnTo>
                <a:lnTo>
                  <a:pt x="1518018" y="464972"/>
                </a:lnTo>
                <a:close/>
                <a:moveTo>
                  <a:pt x="1451153" y="323012"/>
                </a:moveTo>
                <a:lnTo>
                  <a:pt x="1469669" y="323012"/>
                </a:lnTo>
                <a:lnTo>
                  <a:pt x="1469669" y="304152"/>
                </a:lnTo>
                <a:lnTo>
                  <a:pt x="1488529" y="304152"/>
                </a:lnTo>
                <a:lnTo>
                  <a:pt x="1488529" y="285636"/>
                </a:lnTo>
                <a:lnTo>
                  <a:pt x="1469669" y="285636"/>
                </a:lnTo>
                <a:lnTo>
                  <a:pt x="1469669" y="266776"/>
                </a:lnTo>
                <a:lnTo>
                  <a:pt x="1451153" y="266776"/>
                </a:lnTo>
                <a:lnTo>
                  <a:pt x="1451153" y="285636"/>
                </a:lnTo>
                <a:lnTo>
                  <a:pt x="1432293" y="285636"/>
                </a:lnTo>
                <a:lnTo>
                  <a:pt x="1432293" y="304152"/>
                </a:lnTo>
                <a:lnTo>
                  <a:pt x="1451153" y="304152"/>
                </a:lnTo>
                <a:lnTo>
                  <a:pt x="1451153" y="323012"/>
                </a:lnTo>
                <a:close/>
                <a:moveTo>
                  <a:pt x="1587970" y="324041"/>
                </a:moveTo>
                <a:lnTo>
                  <a:pt x="1607172" y="324041"/>
                </a:lnTo>
                <a:lnTo>
                  <a:pt x="1607172" y="304495"/>
                </a:lnTo>
                <a:lnTo>
                  <a:pt x="1626718" y="304495"/>
                </a:lnTo>
                <a:lnTo>
                  <a:pt x="1626718" y="285293"/>
                </a:lnTo>
                <a:lnTo>
                  <a:pt x="1607172" y="285293"/>
                </a:lnTo>
                <a:lnTo>
                  <a:pt x="1607172" y="265748"/>
                </a:lnTo>
                <a:lnTo>
                  <a:pt x="1587970" y="265748"/>
                </a:lnTo>
                <a:lnTo>
                  <a:pt x="1587970" y="285293"/>
                </a:lnTo>
                <a:lnTo>
                  <a:pt x="1568425" y="285293"/>
                </a:lnTo>
                <a:lnTo>
                  <a:pt x="1568425" y="304495"/>
                </a:lnTo>
                <a:lnTo>
                  <a:pt x="1587970" y="304495"/>
                </a:lnTo>
                <a:lnTo>
                  <a:pt x="1587970" y="324041"/>
                </a:lnTo>
                <a:close/>
                <a:moveTo>
                  <a:pt x="1521104" y="181394"/>
                </a:moveTo>
                <a:lnTo>
                  <a:pt x="1536878" y="181394"/>
                </a:lnTo>
                <a:lnTo>
                  <a:pt x="1536878" y="165621"/>
                </a:lnTo>
                <a:lnTo>
                  <a:pt x="1552651" y="165621"/>
                </a:lnTo>
                <a:lnTo>
                  <a:pt x="1552651" y="149847"/>
                </a:lnTo>
                <a:lnTo>
                  <a:pt x="1536878" y="149847"/>
                </a:lnTo>
                <a:lnTo>
                  <a:pt x="1536878" y="134074"/>
                </a:lnTo>
                <a:lnTo>
                  <a:pt x="1521104" y="134074"/>
                </a:lnTo>
                <a:lnTo>
                  <a:pt x="1521104" y="149847"/>
                </a:lnTo>
                <a:lnTo>
                  <a:pt x="1505331" y="149847"/>
                </a:lnTo>
                <a:lnTo>
                  <a:pt x="1505331" y="165621"/>
                </a:lnTo>
                <a:lnTo>
                  <a:pt x="1521104" y="165621"/>
                </a:lnTo>
                <a:lnTo>
                  <a:pt x="1521104" y="181394"/>
                </a:lnTo>
                <a:close/>
              </a:path>
            </a:pathLst>
          </a:custGeom>
          <a:gradFill>
            <a:gsLst>
              <a:gs pos="0">
                <a:srgbClr val="198D8C">
                  <a:alpha val="14901"/>
                </a:srgbClr>
              </a:gs>
              <a:gs pos="100000">
                <a:srgbClr val="08303F">
                  <a:alpha val="14901"/>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3" name="Google Shape;43;p6"/>
          <p:cNvSpPr txBox="1"/>
          <p:nvPr>
            <p:ph type="ctrTitle"/>
          </p:nvPr>
        </p:nvSpPr>
        <p:spPr>
          <a:xfrm>
            <a:off x="975250" y="1991825"/>
            <a:ext cx="7193400" cy="11598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lvl1pPr lvl="0" algn="l">
              <a:lnSpc>
                <a:spcPct val="90000"/>
              </a:lnSpc>
              <a:spcBef>
                <a:spcPts val="0"/>
              </a:spcBef>
              <a:spcAft>
                <a:spcPts val="0"/>
              </a:spcAft>
              <a:buSzPts val="6000"/>
              <a:buNone/>
              <a:defRPr sz="6000">
                <a:latin typeface="Arial"/>
                <a:ea typeface="Arial"/>
                <a:cs typeface="Arial"/>
                <a:sym typeface="Arial"/>
              </a:defRPr>
            </a:lvl1pPr>
            <a:lvl2pPr lvl="1" algn="l">
              <a:lnSpc>
                <a:spcPct val="90000"/>
              </a:lnSpc>
              <a:spcBef>
                <a:spcPts val="0"/>
              </a:spcBef>
              <a:spcAft>
                <a:spcPts val="0"/>
              </a:spcAft>
              <a:buSzPts val="6000"/>
              <a:buNone/>
              <a:defRPr sz="6000"/>
            </a:lvl2pPr>
            <a:lvl3pPr lvl="2" algn="l">
              <a:lnSpc>
                <a:spcPct val="90000"/>
              </a:lnSpc>
              <a:spcBef>
                <a:spcPts val="0"/>
              </a:spcBef>
              <a:spcAft>
                <a:spcPts val="0"/>
              </a:spcAft>
              <a:buSzPts val="6000"/>
              <a:buNone/>
              <a:defRPr sz="6000"/>
            </a:lvl3pPr>
            <a:lvl4pPr lvl="3" algn="l">
              <a:lnSpc>
                <a:spcPct val="90000"/>
              </a:lnSpc>
              <a:spcBef>
                <a:spcPts val="0"/>
              </a:spcBef>
              <a:spcAft>
                <a:spcPts val="0"/>
              </a:spcAft>
              <a:buSzPts val="6000"/>
              <a:buNone/>
              <a:defRPr sz="6000"/>
            </a:lvl4pPr>
            <a:lvl5pPr lvl="4" algn="l">
              <a:lnSpc>
                <a:spcPct val="90000"/>
              </a:lnSpc>
              <a:spcBef>
                <a:spcPts val="0"/>
              </a:spcBef>
              <a:spcAft>
                <a:spcPts val="0"/>
              </a:spcAft>
              <a:buSzPts val="6000"/>
              <a:buNone/>
              <a:defRPr sz="6000"/>
            </a:lvl5pPr>
            <a:lvl6pPr lvl="5" algn="l">
              <a:lnSpc>
                <a:spcPct val="90000"/>
              </a:lnSpc>
              <a:spcBef>
                <a:spcPts val="0"/>
              </a:spcBef>
              <a:spcAft>
                <a:spcPts val="0"/>
              </a:spcAft>
              <a:buSzPts val="6000"/>
              <a:buNone/>
              <a:defRPr sz="6000"/>
            </a:lvl6pPr>
            <a:lvl7pPr lvl="6" algn="l">
              <a:lnSpc>
                <a:spcPct val="90000"/>
              </a:lnSpc>
              <a:spcBef>
                <a:spcPts val="0"/>
              </a:spcBef>
              <a:spcAft>
                <a:spcPts val="0"/>
              </a:spcAft>
              <a:buSzPts val="6000"/>
              <a:buNone/>
              <a:defRPr sz="6000"/>
            </a:lvl7pPr>
            <a:lvl8pPr lvl="7" algn="l">
              <a:lnSpc>
                <a:spcPct val="90000"/>
              </a:lnSpc>
              <a:spcBef>
                <a:spcPts val="0"/>
              </a:spcBef>
              <a:spcAft>
                <a:spcPts val="0"/>
              </a:spcAft>
              <a:buSzPts val="6000"/>
              <a:buNone/>
              <a:defRPr sz="6000"/>
            </a:lvl8pPr>
            <a:lvl9pPr lvl="8" algn="l">
              <a:lnSpc>
                <a:spcPct val="90000"/>
              </a:lnSpc>
              <a:spcBef>
                <a:spcPts val="0"/>
              </a:spcBef>
              <a:spcAft>
                <a:spcPts val="0"/>
              </a:spcAft>
              <a:buSzPts val="6000"/>
              <a:buNone/>
              <a:defRPr sz="60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4" name="Shape 44"/>
        <p:cNvGrpSpPr/>
        <p:nvPr/>
      </p:nvGrpSpPr>
      <p:grpSpPr>
        <a:xfrm>
          <a:off x="0" y="0"/>
          <a:ext cx="0" cy="0"/>
          <a:chOff x="0" y="0"/>
          <a:chExt cx="0" cy="0"/>
        </a:xfrm>
      </p:grpSpPr>
      <p:sp>
        <p:nvSpPr>
          <p:cNvPr id="45" name="Google Shape;45;p7"/>
          <p:cNvSpPr txBox="1"/>
          <p:nvPr>
            <p:ph type="title"/>
          </p:nvPr>
        </p:nvSpPr>
        <p:spPr>
          <a:xfrm>
            <a:off x="361950" y="733806"/>
            <a:ext cx="7975854" cy="1618488"/>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lvl1pPr lvl="0" algn="l">
              <a:lnSpc>
                <a:spcPct val="90000"/>
              </a:lnSpc>
              <a:spcBef>
                <a:spcPts val="0"/>
              </a:spcBef>
              <a:spcAft>
                <a:spcPts val="0"/>
              </a:spcAft>
              <a:buSzPts val="3000"/>
              <a:buNone/>
              <a:defRPr>
                <a:latin typeface="Arial"/>
                <a:ea typeface="Arial"/>
                <a:cs typeface="Arial"/>
                <a:sym typeface="Arial"/>
              </a:defRPr>
            </a:lvl1pPr>
            <a:lvl2pPr lvl="1" algn="l">
              <a:lnSpc>
                <a:spcPct val="90000"/>
              </a:lnSpc>
              <a:spcBef>
                <a:spcPts val="0"/>
              </a:spcBef>
              <a:spcAft>
                <a:spcPts val="0"/>
              </a:spcAft>
              <a:buSzPts val="3000"/>
              <a:buNone/>
              <a:defRPr/>
            </a:lvl2pPr>
            <a:lvl3pPr lvl="2" algn="l">
              <a:lnSpc>
                <a:spcPct val="90000"/>
              </a:lnSpc>
              <a:spcBef>
                <a:spcPts val="0"/>
              </a:spcBef>
              <a:spcAft>
                <a:spcPts val="0"/>
              </a:spcAft>
              <a:buSzPts val="3000"/>
              <a:buNone/>
              <a:defRPr/>
            </a:lvl3pPr>
            <a:lvl4pPr lvl="3" algn="l">
              <a:lnSpc>
                <a:spcPct val="90000"/>
              </a:lnSpc>
              <a:spcBef>
                <a:spcPts val="0"/>
              </a:spcBef>
              <a:spcAft>
                <a:spcPts val="0"/>
              </a:spcAft>
              <a:buSzPts val="3000"/>
              <a:buNone/>
              <a:defRPr/>
            </a:lvl4pPr>
            <a:lvl5pPr lvl="4" algn="l">
              <a:lnSpc>
                <a:spcPct val="90000"/>
              </a:lnSpc>
              <a:spcBef>
                <a:spcPts val="0"/>
              </a:spcBef>
              <a:spcAft>
                <a:spcPts val="0"/>
              </a:spcAft>
              <a:buSzPts val="3000"/>
              <a:buNone/>
              <a:defRPr/>
            </a:lvl5pPr>
            <a:lvl6pPr lvl="5" algn="l">
              <a:lnSpc>
                <a:spcPct val="90000"/>
              </a:lnSpc>
              <a:spcBef>
                <a:spcPts val="0"/>
              </a:spcBef>
              <a:spcAft>
                <a:spcPts val="0"/>
              </a:spcAft>
              <a:buSzPts val="3000"/>
              <a:buNone/>
              <a:defRPr/>
            </a:lvl6pPr>
            <a:lvl7pPr lvl="6" algn="l">
              <a:lnSpc>
                <a:spcPct val="90000"/>
              </a:lnSpc>
              <a:spcBef>
                <a:spcPts val="0"/>
              </a:spcBef>
              <a:spcAft>
                <a:spcPts val="0"/>
              </a:spcAft>
              <a:buSzPts val="3000"/>
              <a:buNone/>
              <a:defRPr/>
            </a:lvl7pPr>
            <a:lvl8pPr lvl="7" algn="l">
              <a:lnSpc>
                <a:spcPct val="90000"/>
              </a:lnSpc>
              <a:spcBef>
                <a:spcPts val="0"/>
              </a:spcBef>
              <a:spcAft>
                <a:spcPts val="0"/>
              </a:spcAft>
              <a:buSzPts val="3000"/>
              <a:buNone/>
              <a:defRPr/>
            </a:lvl8pPr>
            <a:lvl9pPr lvl="8" algn="l">
              <a:lnSpc>
                <a:spcPct val="90000"/>
              </a:lnSpc>
              <a:spcBef>
                <a:spcPts val="0"/>
              </a:spcBef>
              <a:spcAft>
                <a:spcPts val="0"/>
              </a:spcAft>
              <a:buSzPts val="3000"/>
              <a:buNone/>
              <a:defRPr/>
            </a:lvl9pPr>
          </a:lstStyle>
          <a:p/>
        </p:txBody>
      </p:sp>
      <p:sp>
        <p:nvSpPr>
          <p:cNvPr id="46" name="Google Shape;46;p7"/>
          <p:cNvSpPr txBox="1"/>
          <p:nvPr>
            <p:ph idx="1" type="body"/>
          </p:nvPr>
        </p:nvSpPr>
        <p:spPr>
          <a:xfrm>
            <a:off x="975250" y="1575121"/>
            <a:ext cx="7193400" cy="27027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lvl1pPr>
            <a:lvl2pPr indent="-381000" lvl="1" marL="914400" algn="l">
              <a:lnSpc>
                <a:spcPct val="100000"/>
              </a:lnSpc>
              <a:spcBef>
                <a:spcPts val="0"/>
              </a:spcBef>
              <a:spcAft>
                <a:spcPts val="0"/>
              </a:spcAft>
              <a:buSzPts val="2400"/>
              <a:buChar char="▫"/>
              <a:defRPr/>
            </a:lvl2pPr>
            <a:lvl3pPr indent="-381000" lvl="2" marL="1371600" algn="l">
              <a:lnSpc>
                <a:spcPct val="100000"/>
              </a:lnSpc>
              <a:spcBef>
                <a:spcPts val="0"/>
              </a:spcBef>
              <a:spcAft>
                <a:spcPts val="0"/>
              </a:spcAft>
              <a:buSzPts val="2400"/>
              <a:buChar char="▫"/>
              <a:defRPr/>
            </a:lvl3pPr>
            <a:lvl4pPr indent="-381000" lvl="3" marL="1828800" algn="l">
              <a:lnSpc>
                <a:spcPct val="100000"/>
              </a:lnSpc>
              <a:spcBef>
                <a:spcPts val="0"/>
              </a:spcBef>
              <a:spcAft>
                <a:spcPts val="0"/>
              </a:spcAft>
              <a:buSzPts val="2400"/>
              <a:buChar char="▫"/>
              <a:defRPr/>
            </a:lvl4pPr>
            <a:lvl5pPr indent="-381000" lvl="4" marL="2286000" algn="l">
              <a:lnSpc>
                <a:spcPct val="100000"/>
              </a:lnSpc>
              <a:spcBef>
                <a:spcPts val="0"/>
              </a:spcBef>
              <a:spcAft>
                <a:spcPts val="0"/>
              </a:spcAft>
              <a:buSzPts val="2400"/>
              <a:buChar char="▫"/>
              <a:defRPr/>
            </a:lvl5pPr>
            <a:lvl6pPr indent="-381000" lvl="5" marL="2743200" algn="l">
              <a:lnSpc>
                <a:spcPct val="100000"/>
              </a:lnSpc>
              <a:spcBef>
                <a:spcPts val="0"/>
              </a:spcBef>
              <a:spcAft>
                <a:spcPts val="0"/>
              </a:spcAft>
              <a:buSzPts val="2400"/>
              <a:buChar char="▫"/>
              <a:defRPr/>
            </a:lvl6pPr>
            <a:lvl7pPr indent="-381000" lvl="6" marL="3200400" algn="l">
              <a:lnSpc>
                <a:spcPct val="100000"/>
              </a:lnSpc>
              <a:spcBef>
                <a:spcPts val="0"/>
              </a:spcBef>
              <a:spcAft>
                <a:spcPts val="0"/>
              </a:spcAft>
              <a:buSzPts val="2400"/>
              <a:buChar char="▫"/>
              <a:defRPr/>
            </a:lvl7pPr>
            <a:lvl8pPr indent="-381000" lvl="7" marL="3657600" algn="l">
              <a:lnSpc>
                <a:spcPct val="100000"/>
              </a:lnSpc>
              <a:spcBef>
                <a:spcPts val="0"/>
              </a:spcBef>
              <a:spcAft>
                <a:spcPts val="0"/>
              </a:spcAft>
              <a:buSzPts val="2400"/>
              <a:buChar char="▫"/>
              <a:defRPr/>
            </a:lvl8pPr>
            <a:lvl9pPr indent="-381000" lvl="8" marL="4114800" algn="l">
              <a:lnSpc>
                <a:spcPct val="100000"/>
              </a:lnSpc>
              <a:spcBef>
                <a:spcPts val="0"/>
              </a:spcBef>
              <a:spcAft>
                <a:spcPts val="0"/>
              </a:spcAft>
              <a:buSzPts val="2400"/>
              <a:buChar char="▫"/>
              <a:defRPr/>
            </a:lvl9pPr>
          </a:lstStyle>
          <a:p/>
        </p:txBody>
      </p:sp>
      <p:sp>
        <p:nvSpPr>
          <p:cNvPr id="47" name="Google Shape;47;p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8" name="Google Shape;48;p7"/>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9" name="Google Shape;49;p7"/>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lvl1pPr indent="0" lvl="0" marL="0" algn="r">
              <a:lnSpc>
                <a:spcPct val="100000"/>
              </a:lnSpc>
              <a:spcBef>
                <a:spcPts val="0"/>
              </a:spcBef>
              <a:spcAft>
                <a:spcPts val="0"/>
              </a:spcAft>
              <a:buSzPts val="1200"/>
              <a:buNone/>
              <a:defRPr/>
            </a:lvl1pPr>
            <a:lvl2pPr indent="0" lvl="1" marL="0" algn="r">
              <a:lnSpc>
                <a:spcPct val="100000"/>
              </a:lnSpc>
              <a:spcBef>
                <a:spcPts val="0"/>
              </a:spcBef>
              <a:spcAft>
                <a:spcPts val="0"/>
              </a:spcAft>
              <a:buSzPts val="1200"/>
              <a:buNone/>
              <a:defRPr/>
            </a:lvl2pPr>
            <a:lvl3pPr indent="0" lvl="2" marL="0" algn="r">
              <a:lnSpc>
                <a:spcPct val="100000"/>
              </a:lnSpc>
              <a:spcBef>
                <a:spcPts val="0"/>
              </a:spcBef>
              <a:spcAft>
                <a:spcPts val="0"/>
              </a:spcAft>
              <a:buSzPts val="1200"/>
              <a:buNone/>
              <a:defRPr/>
            </a:lvl3pPr>
            <a:lvl4pPr indent="0" lvl="3" marL="0" algn="r">
              <a:lnSpc>
                <a:spcPct val="100000"/>
              </a:lnSpc>
              <a:spcBef>
                <a:spcPts val="0"/>
              </a:spcBef>
              <a:spcAft>
                <a:spcPts val="0"/>
              </a:spcAft>
              <a:buSzPts val="1200"/>
              <a:buNone/>
              <a:defRPr/>
            </a:lvl4pPr>
            <a:lvl5pPr indent="0" lvl="4" marL="0" algn="r">
              <a:lnSpc>
                <a:spcPct val="100000"/>
              </a:lnSpc>
              <a:spcBef>
                <a:spcPts val="0"/>
              </a:spcBef>
              <a:spcAft>
                <a:spcPts val="0"/>
              </a:spcAft>
              <a:buSzPts val="1200"/>
              <a:buNone/>
              <a:defRPr/>
            </a:lvl5pPr>
            <a:lvl6pPr indent="0" lvl="5" marL="0" algn="r">
              <a:lnSpc>
                <a:spcPct val="100000"/>
              </a:lnSpc>
              <a:spcBef>
                <a:spcPts val="0"/>
              </a:spcBef>
              <a:spcAft>
                <a:spcPts val="0"/>
              </a:spcAft>
              <a:buSzPts val="1200"/>
              <a:buNone/>
              <a:defRPr/>
            </a:lvl6pPr>
            <a:lvl7pPr indent="0" lvl="6" marL="0" algn="r">
              <a:lnSpc>
                <a:spcPct val="100000"/>
              </a:lnSpc>
              <a:spcBef>
                <a:spcPts val="0"/>
              </a:spcBef>
              <a:spcAft>
                <a:spcPts val="0"/>
              </a:spcAft>
              <a:buSzPts val="1200"/>
              <a:buNone/>
              <a:defRPr/>
            </a:lvl7pPr>
            <a:lvl8pPr indent="0" lvl="7" marL="0" algn="r">
              <a:lnSpc>
                <a:spcPct val="100000"/>
              </a:lnSpc>
              <a:spcBef>
                <a:spcPts val="0"/>
              </a:spcBef>
              <a:spcAft>
                <a:spcPts val="0"/>
              </a:spcAft>
              <a:buSzPts val="1200"/>
              <a:buNone/>
              <a:defRPr/>
            </a:lvl8pPr>
            <a:lvl9pPr indent="0" lvl="8" mar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50" name="Shape 50"/>
        <p:cNvGrpSpPr/>
        <p:nvPr/>
      </p:nvGrpSpPr>
      <p:grpSpPr>
        <a:xfrm>
          <a:off x="0" y="0"/>
          <a:ext cx="0" cy="0"/>
          <a:chOff x="0" y="0"/>
          <a:chExt cx="0" cy="0"/>
        </a:xfrm>
      </p:grpSpPr>
      <p:sp>
        <p:nvSpPr>
          <p:cNvPr id="51" name="Google Shape;51;p8"/>
          <p:cNvSpPr/>
          <p:nvPr/>
        </p:nvSpPr>
        <p:spPr>
          <a:xfrm>
            <a:off x="0" y="0"/>
            <a:ext cx="9148112" cy="5141674"/>
          </a:xfrm>
          <a:custGeom>
            <a:rect b="b" l="l" r="r" t="t"/>
            <a:pathLst>
              <a:path extrusionOk="0" h="1949450" w="3465194">
                <a:moveTo>
                  <a:pt x="1240790" y="899160"/>
                </a:moveTo>
                <a:cubicBezTo>
                  <a:pt x="1471930" y="709930"/>
                  <a:pt x="1558290" y="455930"/>
                  <a:pt x="1490980" y="164465"/>
                </a:cubicBezTo>
                <a:cubicBezTo>
                  <a:pt x="1480185" y="116205"/>
                  <a:pt x="1461135" y="56515"/>
                  <a:pt x="1437005" y="635"/>
                </a:cubicBezTo>
                <a:lnTo>
                  <a:pt x="1433195" y="635"/>
                </a:lnTo>
                <a:cubicBezTo>
                  <a:pt x="1493520" y="151130"/>
                  <a:pt x="1535430" y="309880"/>
                  <a:pt x="1491615" y="511175"/>
                </a:cubicBezTo>
                <a:cubicBezTo>
                  <a:pt x="1453515" y="671195"/>
                  <a:pt x="1355725" y="810895"/>
                  <a:pt x="1201420" y="925830"/>
                </a:cubicBezTo>
                <a:cubicBezTo>
                  <a:pt x="1139190" y="972820"/>
                  <a:pt x="1052830" y="1019810"/>
                  <a:pt x="982980" y="1064895"/>
                </a:cubicBezTo>
                <a:cubicBezTo>
                  <a:pt x="767080" y="1202055"/>
                  <a:pt x="607060" y="1312545"/>
                  <a:pt x="439420" y="1486535"/>
                </a:cubicBezTo>
                <a:cubicBezTo>
                  <a:pt x="316865" y="1616710"/>
                  <a:pt x="211455" y="1769745"/>
                  <a:pt x="141605" y="1948180"/>
                </a:cubicBezTo>
                <a:lnTo>
                  <a:pt x="144780" y="1948180"/>
                </a:lnTo>
                <a:cubicBezTo>
                  <a:pt x="160655" y="1909445"/>
                  <a:pt x="177165" y="1874520"/>
                  <a:pt x="194945" y="1838325"/>
                </a:cubicBezTo>
                <a:cubicBezTo>
                  <a:pt x="464185" y="1296670"/>
                  <a:pt x="1050290" y="1059180"/>
                  <a:pt x="1240790" y="899160"/>
                </a:cubicBezTo>
                <a:close/>
                <a:moveTo>
                  <a:pt x="1352550" y="896620"/>
                </a:moveTo>
                <a:cubicBezTo>
                  <a:pt x="1604645" y="687070"/>
                  <a:pt x="1678940" y="407035"/>
                  <a:pt x="1608455" y="110490"/>
                </a:cubicBezTo>
                <a:cubicBezTo>
                  <a:pt x="1602105" y="84455"/>
                  <a:pt x="1585595" y="26035"/>
                  <a:pt x="1575435" y="1270"/>
                </a:cubicBezTo>
                <a:lnTo>
                  <a:pt x="1570990" y="1270"/>
                </a:lnTo>
                <a:cubicBezTo>
                  <a:pt x="1624330" y="156845"/>
                  <a:pt x="1656715" y="318770"/>
                  <a:pt x="1602740" y="521335"/>
                </a:cubicBezTo>
                <a:cubicBezTo>
                  <a:pt x="1479550" y="931545"/>
                  <a:pt x="1117600" y="1015365"/>
                  <a:pt x="817880" y="1231265"/>
                </a:cubicBezTo>
                <a:cubicBezTo>
                  <a:pt x="530860" y="1428115"/>
                  <a:pt x="316865" y="1648460"/>
                  <a:pt x="193040" y="1948815"/>
                </a:cubicBezTo>
                <a:lnTo>
                  <a:pt x="195580" y="1948815"/>
                </a:lnTo>
                <a:cubicBezTo>
                  <a:pt x="207010" y="1922780"/>
                  <a:pt x="217805" y="1898650"/>
                  <a:pt x="230505" y="1873885"/>
                </a:cubicBezTo>
                <a:cubicBezTo>
                  <a:pt x="526415" y="1273810"/>
                  <a:pt x="1164590" y="1068705"/>
                  <a:pt x="1352550" y="896620"/>
                </a:cubicBezTo>
                <a:close/>
                <a:moveTo>
                  <a:pt x="1708150" y="1045210"/>
                </a:moveTo>
                <a:cubicBezTo>
                  <a:pt x="2050415" y="843280"/>
                  <a:pt x="2287905" y="509905"/>
                  <a:pt x="2258060" y="62230"/>
                </a:cubicBezTo>
                <a:cubicBezTo>
                  <a:pt x="2256155" y="47625"/>
                  <a:pt x="2254885" y="17145"/>
                  <a:pt x="2252345" y="635"/>
                </a:cubicBezTo>
                <a:lnTo>
                  <a:pt x="2248535" y="635"/>
                </a:lnTo>
                <a:cubicBezTo>
                  <a:pt x="2258060" y="88900"/>
                  <a:pt x="2269490" y="228600"/>
                  <a:pt x="2224405" y="396240"/>
                </a:cubicBezTo>
                <a:cubicBezTo>
                  <a:pt x="2130425" y="747395"/>
                  <a:pt x="1869440" y="977900"/>
                  <a:pt x="1542415" y="1127760"/>
                </a:cubicBezTo>
                <a:cubicBezTo>
                  <a:pt x="993775" y="1341120"/>
                  <a:pt x="651510" y="1556385"/>
                  <a:pt x="437515" y="1934845"/>
                </a:cubicBezTo>
                <a:cubicBezTo>
                  <a:pt x="434340" y="1939925"/>
                  <a:pt x="431800" y="1944370"/>
                  <a:pt x="429895" y="1948180"/>
                </a:cubicBezTo>
                <a:lnTo>
                  <a:pt x="433070" y="1948180"/>
                </a:lnTo>
                <a:cubicBezTo>
                  <a:pt x="476885" y="1874520"/>
                  <a:pt x="514350" y="1812290"/>
                  <a:pt x="562610" y="1754505"/>
                </a:cubicBezTo>
                <a:cubicBezTo>
                  <a:pt x="949960" y="1285875"/>
                  <a:pt x="1455420" y="1207135"/>
                  <a:pt x="1708150" y="1045210"/>
                </a:cubicBezTo>
                <a:close/>
                <a:moveTo>
                  <a:pt x="975360" y="871855"/>
                </a:moveTo>
                <a:cubicBezTo>
                  <a:pt x="1087755" y="805815"/>
                  <a:pt x="1174750" y="727710"/>
                  <a:pt x="1233805" y="638175"/>
                </a:cubicBezTo>
                <a:cubicBezTo>
                  <a:pt x="1283970" y="562610"/>
                  <a:pt x="1314450" y="478155"/>
                  <a:pt x="1324610" y="387985"/>
                </a:cubicBezTo>
                <a:cubicBezTo>
                  <a:pt x="1343660" y="215265"/>
                  <a:pt x="1282700" y="66675"/>
                  <a:pt x="1249045" y="635"/>
                </a:cubicBezTo>
                <a:lnTo>
                  <a:pt x="1240790" y="635"/>
                </a:lnTo>
                <a:cubicBezTo>
                  <a:pt x="1242060" y="3175"/>
                  <a:pt x="1243330" y="5080"/>
                  <a:pt x="1244600" y="7620"/>
                </a:cubicBezTo>
                <a:cubicBezTo>
                  <a:pt x="1267460" y="54610"/>
                  <a:pt x="1298575" y="129540"/>
                  <a:pt x="1313180" y="222885"/>
                </a:cubicBezTo>
                <a:cubicBezTo>
                  <a:pt x="1341755" y="407670"/>
                  <a:pt x="1305560" y="669290"/>
                  <a:pt x="972185" y="865505"/>
                </a:cubicBezTo>
                <a:cubicBezTo>
                  <a:pt x="640715" y="1059815"/>
                  <a:pt x="417830" y="1212215"/>
                  <a:pt x="256540" y="1415415"/>
                </a:cubicBezTo>
                <a:cubicBezTo>
                  <a:pt x="138430" y="1564005"/>
                  <a:pt x="58420" y="1734820"/>
                  <a:pt x="10160" y="1948180"/>
                </a:cubicBezTo>
                <a:lnTo>
                  <a:pt x="17780" y="1948180"/>
                </a:lnTo>
                <a:cubicBezTo>
                  <a:pt x="66040" y="1736725"/>
                  <a:pt x="145415" y="1566545"/>
                  <a:pt x="262255" y="1419225"/>
                </a:cubicBezTo>
                <a:cubicBezTo>
                  <a:pt x="422275" y="1217295"/>
                  <a:pt x="645160" y="1065530"/>
                  <a:pt x="975360" y="871855"/>
                </a:cubicBezTo>
                <a:close/>
                <a:moveTo>
                  <a:pt x="1041400" y="930910"/>
                </a:moveTo>
                <a:cubicBezTo>
                  <a:pt x="1567815" y="617855"/>
                  <a:pt x="1413510" y="155575"/>
                  <a:pt x="1341755" y="635"/>
                </a:cubicBezTo>
                <a:lnTo>
                  <a:pt x="1337310" y="635"/>
                </a:lnTo>
                <a:cubicBezTo>
                  <a:pt x="1370330" y="71120"/>
                  <a:pt x="1407795" y="177800"/>
                  <a:pt x="1414145" y="297815"/>
                </a:cubicBezTo>
                <a:cubicBezTo>
                  <a:pt x="1420495" y="412750"/>
                  <a:pt x="1398905" y="520700"/>
                  <a:pt x="1348740" y="617855"/>
                </a:cubicBezTo>
                <a:cubicBezTo>
                  <a:pt x="1287145" y="737870"/>
                  <a:pt x="1183005" y="842010"/>
                  <a:pt x="1038860" y="927735"/>
                </a:cubicBezTo>
                <a:cubicBezTo>
                  <a:pt x="700405" y="1129030"/>
                  <a:pt x="455930" y="1299845"/>
                  <a:pt x="283210" y="1529080"/>
                </a:cubicBezTo>
                <a:cubicBezTo>
                  <a:pt x="191135" y="1651000"/>
                  <a:pt x="120650" y="1788160"/>
                  <a:pt x="69215" y="1948815"/>
                </a:cubicBezTo>
                <a:lnTo>
                  <a:pt x="73025" y="1948815"/>
                </a:lnTo>
                <a:cubicBezTo>
                  <a:pt x="124460" y="1789430"/>
                  <a:pt x="194310" y="1652905"/>
                  <a:pt x="286385" y="1531620"/>
                </a:cubicBezTo>
                <a:cubicBezTo>
                  <a:pt x="459105" y="1302385"/>
                  <a:pt x="703580" y="1131570"/>
                  <a:pt x="1041400" y="930910"/>
                </a:cubicBezTo>
                <a:close/>
                <a:moveTo>
                  <a:pt x="1423670" y="927735"/>
                </a:moveTo>
                <a:cubicBezTo>
                  <a:pt x="1691005" y="723900"/>
                  <a:pt x="1816100" y="422910"/>
                  <a:pt x="1728470" y="61595"/>
                </a:cubicBezTo>
                <a:cubicBezTo>
                  <a:pt x="1724660" y="48260"/>
                  <a:pt x="1717675" y="17780"/>
                  <a:pt x="1711960" y="1270"/>
                </a:cubicBezTo>
                <a:lnTo>
                  <a:pt x="1707515" y="1270"/>
                </a:lnTo>
                <a:cubicBezTo>
                  <a:pt x="1731645" y="76835"/>
                  <a:pt x="1758315" y="193675"/>
                  <a:pt x="1751330" y="327025"/>
                </a:cubicBezTo>
                <a:cubicBezTo>
                  <a:pt x="1720850" y="889000"/>
                  <a:pt x="1174115" y="1058545"/>
                  <a:pt x="1025525" y="1156335"/>
                </a:cubicBezTo>
                <a:cubicBezTo>
                  <a:pt x="636270" y="1382395"/>
                  <a:pt x="396875" y="1610995"/>
                  <a:pt x="245110" y="1939925"/>
                </a:cubicBezTo>
                <a:cubicBezTo>
                  <a:pt x="243205" y="1943735"/>
                  <a:pt x="241935" y="1946275"/>
                  <a:pt x="240665" y="1948815"/>
                </a:cubicBezTo>
                <a:lnTo>
                  <a:pt x="245745" y="1948815"/>
                </a:lnTo>
                <a:cubicBezTo>
                  <a:pt x="248920" y="1941195"/>
                  <a:pt x="251460" y="1932305"/>
                  <a:pt x="255905" y="1925955"/>
                </a:cubicBezTo>
                <a:cubicBezTo>
                  <a:pt x="557530" y="1284605"/>
                  <a:pt x="1223645" y="1097915"/>
                  <a:pt x="1423670" y="927735"/>
                </a:cubicBezTo>
                <a:close/>
                <a:moveTo>
                  <a:pt x="907415" y="808990"/>
                </a:moveTo>
                <a:cubicBezTo>
                  <a:pt x="1253490" y="611505"/>
                  <a:pt x="1303020" y="288290"/>
                  <a:pt x="1151890" y="635"/>
                </a:cubicBezTo>
                <a:lnTo>
                  <a:pt x="1147445" y="635"/>
                </a:lnTo>
                <a:cubicBezTo>
                  <a:pt x="1153160" y="11430"/>
                  <a:pt x="1156970" y="18415"/>
                  <a:pt x="1160145" y="24130"/>
                </a:cubicBezTo>
                <a:cubicBezTo>
                  <a:pt x="1276350" y="263525"/>
                  <a:pt x="1250950" y="528320"/>
                  <a:pt x="1036320" y="713105"/>
                </a:cubicBezTo>
                <a:cubicBezTo>
                  <a:pt x="958850" y="782955"/>
                  <a:pt x="845820" y="837565"/>
                  <a:pt x="749935" y="896620"/>
                </a:cubicBezTo>
                <a:cubicBezTo>
                  <a:pt x="369570" y="1126490"/>
                  <a:pt x="104775" y="1337945"/>
                  <a:pt x="0" y="1769745"/>
                </a:cubicBezTo>
                <a:lnTo>
                  <a:pt x="0" y="1784350"/>
                </a:lnTo>
                <a:cubicBezTo>
                  <a:pt x="118110" y="1280795"/>
                  <a:pt x="452120" y="1073785"/>
                  <a:pt x="907415" y="808990"/>
                </a:cubicBezTo>
                <a:close/>
                <a:moveTo>
                  <a:pt x="1138555" y="1206500"/>
                </a:moveTo>
                <a:cubicBezTo>
                  <a:pt x="1228725" y="1158240"/>
                  <a:pt x="1336675" y="1115695"/>
                  <a:pt x="1431925" y="1066800"/>
                </a:cubicBezTo>
                <a:cubicBezTo>
                  <a:pt x="1626235" y="964565"/>
                  <a:pt x="1771015" y="842645"/>
                  <a:pt x="1873885" y="680085"/>
                </a:cubicBezTo>
                <a:cubicBezTo>
                  <a:pt x="1981200" y="510540"/>
                  <a:pt x="2025015" y="299085"/>
                  <a:pt x="1998345" y="91440"/>
                </a:cubicBezTo>
                <a:cubicBezTo>
                  <a:pt x="1995170" y="71120"/>
                  <a:pt x="1989455" y="22860"/>
                  <a:pt x="1983105" y="635"/>
                </a:cubicBezTo>
                <a:lnTo>
                  <a:pt x="1979295" y="635"/>
                </a:lnTo>
                <a:cubicBezTo>
                  <a:pt x="1997075" y="81280"/>
                  <a:pt x="2014855" y="212725"/>
                  <a:pt x="1990090" y="361315"/>
                </a:cubicBezTo>
                <a:cubicBezTo>
                  <a:pt x="1922780" y="749300"/>
                  <a:pt x="1647190" y="981075"/>
                  <a:pt x="1259205" y="1143635"/>
                </a:cubicBezTo>
                <a:cubicBezTo>
                  <a:pt x="1016635" y="1258570"/>
                  <a:pt x="852805" y="1355725"/>
                  <a:pt x="666750" y="1517650"/>
                </a:cubicBezTo>
                <a:cubicBezTo>
                  <a:pt x="535940" y="1633855"/>
                  <a:pt x="401955" y="1800860"/>
                  <a:pt x="339090" y="1948815"/>
                </a:cubicBezTo>
                <a:lnTo>
                  <a:pt x="341630" y="1948815"/>
                </a:lnTo>
                <a:cubicBezTo>
                  <a:pt x="348615" y="1936750"/>
                  <a:pt x="353695" y="1920875"/>
                  <a:pt x="361315" y="1909445"/>
                </a:cubicBezTo>
                <a:cubicBezTo>
                  <a:pt x="531495" y="1586865"/>
                  <a:pt x="821055" y="1369695"/>
                  <a:pt x="1138555" y="1206500"/>
                </a:cubicBezTo>
                <a:close/>
                <a:moveTo>
                  <a:pt x="1624330" y="1024255"/>
                </a:moveTo>
                <a:cubicBezTo>
                  <a:pt x="1948815" y="826770"/>
                  <a:pt x="2168525" y="504825"/>
                  <a:pt x="2127885" y="74295"/>
                </a:cubicBezTo>
                <a:cubicBezTo>
                  <a:pt x="2125345" y="57150"/>
                  <a:pt x="2122170" y="19685"/>
                  <a:pt x="2118360" y="635"/>
                </a:cubicBezTo>
                <a:lnTo>
                  <a:pt x="2114550" y="635"/>
                </a:lnTo>
                <a:cubicBezTo>
                  <a:pt x="2126615" y="83185"/>
                  <a:pt x="2143125" y="222250"/>
                  <a:pt x="2108200" y="378460"/>
                </a:cubicBezTo>
                <a:cubicBezTo>
                  <a:pt x="1967865" y="999490"/>
                  <a:pt x="1336040" y="1139825"/>
                  <a:pt x="1151890" y="1247140"/>
                </a:cubicBezTo>
                <a:cubicBezTo>
                  <a:pt x="847090" y="1400810"/>
                  <a:pt x="563245" y="1613535"/>
                  <a:pt x="397510" y="1922780"/>
                </a:cubicBezTo>
                <a:cubicBezTo>
                  <a:pt x="393065" y="1931670"/>
                  <a:pt x="387985" y="1939925"/>
                  <a:pt x="384175" y="1948180"/>
                </a:cubicBezTo>
                <a:lnTo>
                  <a:pt x="388620" y="1948180"/>
                </a:lnTo>
                <a:cubicBezTo>
                  <a:pt x="391795" y="1941195"/>
                  <a:pt x="395605" y="1934845"/>
                  <a:pt x="399415" y="1927860"/>
                </a:cubicBezTo>
                <a:cubicBezTo>
                  <a:pt x="730885" y="1314450"/>
                  <a:pt x="1424305" y="1167130"/>
                  <a:pt x="1624330" y="1024255"/>
                </a:cubicBezTo>
                <a:close/>
                <a:moveTo>
                  <a:pt x="1494790" y="960120"/>
                </a:moveTo>
                <a:cubicBezTo>
                  <a:pt x="1783080" y="756920"/>
                  <a:pt x="1938020" y="445770"/>
                  <a:pt x="1863090" y="60325"/>
                </a:cubicBezTo>
                <a:cubicBezTo>
                  <a:pt x="1858010" y="38735"/>
                  <a:pt x="1854835" y="17145"/>
                  <a:pt x="1849120" y="0"/>
                </a:cubicBezTo>
                <a:lnTo>
                  <a:pt x="1841500" y="0"/>
                </a:lnTo>
                <a:cubicBezTo>
                  <a:pt x="1842770" y="3175"/>
                  <a:pt x="1844040" y="6350"/>
                  <a:pt x="1843405" y="7620"/>
                </a:cubicBezTo>
                <a:cubicBezTo>
                  <a:pt x="1863725" y="86360"/>
                  <a:pt x="1884045" y="206375"/>
                  <a:pt x="1868805" y="342900"/>
                </a:cubicBezTo>
                <a:cubicBezTo>
                  <a:pt x="1834515" y="646430"/>
                  <a:pt x="1653540" y="862330"/>
                  <a:pt x="1395730" y="1014095"/>
                </a:cubicBezTo>
                <a:cubicBezTo>
                  <a:pt x="1251585" y="1094105"/>
                  <a:pt x="1058545" y="1177925"/>
                  <a:pt x="923290" y="1268095"/>
                </a:cubicBezTo>
                <a:cubicBezTo>
                  <a:pt x="623570" y="1457325"/>
                  <a:pt x="419735" y="1663700"/>
                  <a:pt x="286385" y="1947545"/>
                </a:cubicBezTo>
                <a:lnTo>
                  <a:pt x="295275" y="1947545"/>
                </a:lnTo>
                <a:cubicBezTo>
                  <a:pt x="297815" y="1941830"/>
                  <a:pt x="299720" y="1934845"/>
                  <a:pt x="302260" y="1931670"/>
                </a:cubicBezTo>
                <a:cubicBezTo>
                  <a:pt x="615950" y="1293495"/>
                  <a:pt x="1292225" y="1122045"/>
                  <a:pt x="1494790" y="960120"/>
                </a:cubicBezTo>
                <a:close/>
                <a:moveTo>
                  <a:pt x="6985" y="412115"/>
                </a:moveTo>
                <a:cubicBezTo>
                  <a:pt x="99695" y="400050"/>
                  <a:pt x="232410" y="381635"/>
                  <a:pt x="370205" y="325120"/>
                </a:cubicBezTo>
                <a:cubicBezTo>
                  <a:pt x="541020" y="254635"/>
                  <a:pt x="509905" y="95250"/>
                  <a:pt x="413385" y="3810"/>
                </a:cubicBezTo>
                <a:cubicBezTo>
                  <a:pt x="412115" y="2540"/>
                  <a:pt x="410845" y="1905"/>
                  <a:pt x="409575" y="635"/>
                </a:cubicBezTo>
                <a:lnTo>
                  <a:pt x="403860" y="635"/>
                </a:lnTo>
                <a:cubicBezTo>
                  <a:pt x="476250" y="61595"/>
                  <a:pt x="517525" y="173355"/>
                  <a:pt x="462280" y="251460"/>
                </a:cubicBezTo>
                <a:cubicBezTo>
                  <a:pt x="391160" y="358775"/>
                  <a:pt x="88265" y="396875"/>
                  <a:pt x="635" y="409575"/>
                </a:cubicBezTo>
                <a:lnTo>
                  <a:pt x="635" y="412750"/>
                </a:lnTo>
                <a:cubicBezTo>
                  <a:pt x="4445" y="412115"/>
                  <a:pt x="6985" y="411480"/>
                  <a:pt x="6985" y="412115"/>
                </a:cubicBezTo>
                <a:close/>
                <a:moveTo>
                  <a:pt x="840740" y="748030"/>
                </a:moveTo>
                <a:cubicBezTo>
                  <a:pt x="1216025" y="537845"/>
                  <a:pt x="1174750" y="191770"/>
                  <a:pt x="1056640" y="635"/>
                </a:cubicBezTo>
                <a:lnTo>
                  <a:pt x="1053465" y="635"/>
                </a:lnTo>
                <a:cubicBezTo>
                  <a:pt x="1060450" y="12065"/>
                  <a:pt x="1068070" y="26035"/>
                  <a:pt x="1071245" y="32385"/>
                </a:cubicBezTo>
                <a:cubicBezTo>
                  <a:pt x="1176655" y="243205"/>
                  <a:pt x="1163955" y="492760"/>
                  <a:pt x="951865" y="667385"/>
                </a:cubicBezTo>
                <a:cubicBezTo>
                  <a:pt x="848360" y="751205"/>
                  <a:pt x="693420" y="822325"/>
                  <a:pt x="586105" y="893445"/>
                </a:cubicBezTo>
                <a:cubicBezTo>
                  <a:pt x="313690" y="1062990"/>
                  <a:pt x="98425" y="1231900"/>
                  <a:pt x="635" y="1556385"/>
                </a:cubicBezTo>
                <a:lnTo>
                  <a:pt x="635" y="1569085"/>
                </a:lnTo>
                <a:cubicBezTo>
                  <a:pt x="120650" y="1154430"/>
                  <a:pt x="433705" y="982980"/>
                  <a:pt x="840740" y="748030"/>
                </a:cubicBezTo>
                <a:close/>
                <a:moveTo>
                  <a:pt x="547370" y="60325"/>
                </a:moveTo>
                <a:cubicBezTo>
                  <a:pt x="537845" y="43815"/>
                  <a:pt x="517525" y="15875"/>
                  <a:pt x="501015" y="0"/>
                </a:cubicBezTo>
                <a:lnTo>
                  <a:pt x="494665" y="0"/>
                </a:lnTo>
                <a:cubicBezTo>
                  <a:pt x="506730" y="11430"/>
                  <a:pt x="518795" y="24765"/>
                  <a:pt x="528955" y="39370"/>
                </a:cubicBezTo>
                <a:cubicBezTo>
                  <a:pt x="612140" y="158750"/>
                  <a:pt x="593090" y="288925"/>
                  <a:pt x="475615" y="360045"/>
                </a:cubicBezTo>
                <a:cubicBezTo>
                  <a:pt x="340995" y="438150"/>
                  <a:pt x="68580" y="504190"/>
                  <a:pt x="1270" y="534035"/>
                </a:cubicBezTo>
                <a:lnTo>
                  <a:pt x="1270" y="538480"/>
                </a:lnTo>
                <a:cubicBezTo>
                  <a:pt x="135255" y="487045"/>
                  <a:pt x="281940" y="455295"/>
                  <a:pt x="437515" y="384175"/>
                </a:cubicBezTo>
                <a:cubicBezTo>
                  <a:pt x="601345" y="311150"/>
                  <a:pt x="610870" y="172085"/>
                  <a:pt x="547370" y="60325"/>
                </a:cubicBezTo>
                <a:close/>
                <a:moveTo>
                  <a:pt x="647700" y="85090"/>
                </a:moveTo>
                <a:cubicBezTo>
                  <a:pt x="633730" y="55245"/>
                  <a:pt x="610235" y="18415"/>
                  <a:pt x="592455" y="635"/>
                </a:cubicBezTo>
                <a:lnTo>
                  <a:pt x="586105" y="635"/>
                </a:lnTo>
                <a:cubicBezTo>
                  <a:pt x="597535" y="12065"/>
                  <a:pt x="607695" y="25400"/>
                  <a:pt x="617855" y="40005"/>
                </a:cubicBezTo>
                <a:cubicBezTo>
                  <a:pt x="753745" y="257175"/>
                  <a:pt x="618490" y="402590"/>
                  <a:pt x="439420" y="471805"/>
                </a:cubicBezTo>
                <a:cubicBezTo>
                  <a:pt x="292735" y="540385"/>
                  <a:pt x="107315" y="596900"/>
                  <a:pt x="1270" y="674370"/>
                </a:cubicBezTo>
                <a:lnTo>
                  <a:pt x="1270" y="678815"/>
                </a:lnTo>
                <a:cubicBezTo>
                  <a:pt x="128905" y="588010"/>
                  <a:pt x="343535" y="528320"/>
                  <a:pt x="504825" y="445135"/>
                </a:cubicBezTo>
                <a:cubicBezTo>
                  <a:pt x="690245" y="355600"/>
                  <a:pt x="701040" y="201295"/>
                  <a:pt x="647700" y="85090"/>
                </a:cubicBezTo>
                <a:close/>
                <a:moveTo>
                  <a:pt x="306070" y="635"/>
                </a:moveTo>
                <a:lnTo>
                  <a:pt x="302895" y="635"/>
                </a:lnTo>
                <a:cubicBezTo>
                  <a:pt x="303530" y="2540"/>
                  <a:pt x="304165" y="3810"/>
                  <a:pt x="304165" y="5080"/>
                </a:cubicBezTo>
                <a:cubicBezTo>
                  <a:pt x="337820" y="122555"/>
                  <a:pt x="168275" y="131445"/>
                  <a:pt x="85725" y="123825"/>
                </a:cubicBezTo>
                <a:cubicBezTo>
                  <a:pt x="57150" y="121285"/>
                  <a:pt x="27940" y="114935"/>
                  <a:pt x="1270" y="106680"/>
                </a:cubicBezTo>
                <a:lnTo>
                  <a:pt x="1270" y="110490"/>
                </a:lnTo>
                <a:cubicBezTo>
                  <a:pt x="41275" y="123190"/>
                  <a:pt x="86995" y="129540"/>
                  <a:pt x="128905" y="129540"/>
                </a:cubicBezTo>
                <a:cubicBezTo>
                  <a:pt x="228600" y="128905"/>
                  <a:pt x="337820" y="102235"/>
                  <a:pt x="306070" y="635"/>
                </a:cubicBezTo>
                <a:close/>
                <a:moveTo>
                  <a:pt x="351790" y="213360"/>
                </a:moveTo>
                <a:cubicBezTo>
                  <a:pt x="425450" y="161290"/>
                  <a:pt x="415290" y="72390"/>
                  <a:pt x="355600" y="635"/>
                </a:cubicBezTo>
                <a:lnTo>
                  <a:pt x="346075" y="635"/>
                </a:lnTo>
                <a:cubicBezTo>
                  <a:pt x="379730" y="39370"/>
                  <a:pt x="404495" y="94615"/>
                  <a:pt x="394335" y="138430"/>
                </a:cubicBezTo>
                <a:cubicBezTo>
                  <a:pt x="372110" y="272415"/>
                  <a:pt x="65405" y="273685"/>
                  <a:pt x="13335" y="265430"/>
                </a:cubicBezTo>
                <a:cubicBezTo>
                  <a:pt x="9525" y="265430"/>
                  <a:pt x="5715" y="264795"/>
                  <a:pt x="1270" y="264160"/>
                </a:cubicBezTo>
                <a:lnTo>
                  <a:pt x="1270" y="271780"/>
                </a:lnTo>
                <a:cubicBezTo>
                  <a:pt x="26035" y="274320"/>
                  <a:pt x="45085" y="275590"/>
                  <a:pt x="73660" y="275590"/>
                </a:cubicBezTo>
                <a:cubicBezTo>
                  <a:pt x="133985" y="276225"/>
                  <a:pt x="274320" y="264160"/>
                  <a:pt x="351790" y="213360"/>
                </a:cubicBezTo>
                <a:close/>
                <a:moveTo>
                  <a:pt x="383540" y="596900"/>
                </a:moveTo>
                <a:cubicBezTo>
                  <a:pt x="478155" y="549275"/>
                  <a:pt x="625475" y="494665"/>
                  <a:pt x="692785" y="416560"/>
                </a:cubicBezTo>
                <a:cubicBezTo>
                  <a:pt x="805815" y="297815"/>
                  <a:pt x="781050" y="108585"/>
                  <a:pt x="681355" y="635"/>
                </a:cubicBezTo>
                <a:lnTo>
                  <a:pt x="678180" y="635"/>
                </a:lnTo>
                <a:cubicBezTo>
                  <a:pt x="681355" y="4445"/>
                  <a:pt x="684530" y="7620"/>
                  <a:pt x="685165" y="8890"/>
                </a:cubicBezTo>
                <a:cubicBezTo>
                  <a:pt x="783590" y="135255"/>
                  <a:pt x="800735" y="309880"/>
                  <a:pt x="673735" y="431165"/>
                </a:cubicBezTo>
                <a:cubicBezTo>
                  <a:pt x="610235" y="492125"/>
                  <a:pt x="520065" y="525780"/>
                  <a:pt x="463550" y="554990"/>
                </a:cubicBezTo>
                <a:cubicBezTo>
                  <a:pt x="297180" y="637540"/>
                  <a:pt x="111125" y="705485"/>
                  <a:pt x="635" y="825500"/>
                </a:cubicBezTo>
                <a:lnTo>
                  <a:pt x="635" y="830580"/>
                </a:lnTo>
                <a:cubicBezTo>
                  <a:pt x="3810" y="826770"/>
                  <a:pt x="6985" y="823595"/>
                  <a:pt x="10160" y="819785"/>
                </a:cubicBezTo>
                <a:cubicBezTo>
                  <a:pt x="91440" y="734695"/>
                  <a:pt x="221615" y="673100"/>
                  <a:pt x="383540" y="596900"/>
                </a:cubicBezTo>
                <a:close/>
                <a:moveTo>
                  <a:pt x="629285" y="668020"/>
                </a:moveTo>
                <a:cubicBezTo>
                  <a:pt x="785495" y="588010"/>
                  <a:pt x="890270" y="515620"/>
                  <a:pt x="936625" y="370205"/>
                </a:cubicBezTo>
                <a:cubicBezTo>
                  <a:pt x="989330" y="196215"/>
                  <a:pt x="900430" y="42545"/>
                  <a:pt x="869315" y="0"/>
                </a:cubicBezTo>
                <a:lnTo>
                  <a:pt x="864870" y="0"/>
                </a:lnTo>
                <a:cubicBezTo>
                  <a:pt x="866775" y="2540"/>
                  <a:pt x="868680" y="5080"/>
                  <a:pt x="870585" y="8255"/>
                </a:cubicBezTo>
                <a:cubicBezTo>
                  <a:pt x="984885" y="182245"/>
                  <a:pt x="983615" y="407670"/>
                  <a:pt x="806450" y="554355"/>
                </a:cubicBezTo>
                <a:cubicBezTo>
                  <a:pt x="717550" y="626745"/>
                  <a:pt x="617220" y="666115"/>
                  <a:pt x="511810" y="727075"/>
                </a:cubicBezTo>
                <a:cubicBezTo>
                  <a:pt x="294005" y="847725"/>
                  <a:pt x="99060" y="962660"/>
                  <a:pt x="635" y="1164590"/>
                </a:cubicBezTo>
                <a:lnTo>
                  <a:pt x="635" y="1173480"/>
                </a:lnTo>
                <a:cubicBezTo>
                  <a:pt x="115570" y="931545"/>
                  <a:pt x="366395" y="813435"/>
                  <a:pt x="629285" y="668020"/>
                </a:cubicBezTo>
                <a:close/>
                <a:moveTo>
                  <a:pt x="758190" y="695960"/>
                </a:moveTo>
                <a:cubicBezTo>
                  <a:pt x="1052195" y="543560"/>
                  <a:pt x="1122045" y="266065"/>
                  <a:pt x="965835" y="3175"/>
                </a:cubicBezTo>
                <a:cubicBezTo>
                  <a:pt x="965200" y="2540"/>
                  <a:pt x="964565" y="1270"/>
                  <a:pt x="963930" y="0"/>
                </a:cubicBezTo>
                <a:lnTo>
                  <a:pt x="959485" y="0"/>
                </a:lnTo>
                <a:cubicBezTo>
                  <a:pt x="963295" y="6350"/>
                  <a:pt x="967740" y="12700"/>
                  <a:pt x="971550" y="19050"/>
                </a:cubicBezTo>
                <a:cubicBezTo>
                  <a:pt x="1097280" y="242570"/>
                  <a:pt x="1052830" y="474345"/>
                  <a:pt x="868680" y="618490"/>
                </a:cubicBezTo>
                <a:cubicBezTo>
                  <a:pt x="777240" y="689610"/>
                  <a:pt x="638810" y="752475"/>
                  <a:pt x="534670" y="817245"/>
                </a:cubicBezTo>
                <a:cubicBezTo>
                  <a:pt x="300990" y="956310"/>
                  <a:pt x="97790" y="1096010"/>
                  <a:pt x="635" y="1353820"/>
                </a:cubicBezTo>
                <a:lnTo>
                  <a:pt x="635" y="1364615"/>
                </a:lnTo>
                <a:cubicBezTo>
                  <a:pt x="121920" y="1033780"/>
                  <a:pt x="421640" y="887095"/>
                  <a:pt x="758190" y="695960"/>
                </a:cubicBezTo>
                <a:close/>
                <a:moveTo>
                  <a:pt x="505460" y="637540"/>
                </a:moveTo>
                <a:cubicBezTo>
                  <a:pt x="578485" y="597535"/>
                  <a:pt x="678815" y="557530"/>
                  <a:pt x="749300" y="492760"/>
                </a:cubicBezTo>
                <a:cubicBezTo>
                  <a:pt x="953770" y="304165"/>
                  <a:pt x="828040" y="57785"/>
                  <a:pt x="778510" y="635"/>
                </a:cubicBezTo>
                <a:lnTo>
                  <a:pt x="768985" y="635"/>
                </a:lnTo>
                <a:cubicBezTo>
                  <a:pt x="887730" y="153670"/>
                  <a:pt x="892810" y="372745"/>
                  <a:pt x="722630" y="505460"/>
                </a:cubicBezTo>
                <a:cubicBezTo>
                  <a:pt x="696595" y="526415"/>
                  <a:pt x="666750" y="545465"/>
                  <a:pt x="633730" y="562610"/>
                </a:cubicBezTo>
                <a:cubicBezTo>
                  <a:pt x="459740" y="655320"/>
                  <a:pt x="215265" y="765810"/>
                  <a:pt x="91440" y="880745"/>
                </a:cubicBezTo>
                <a:cubicBezTo>
                  <a:pt x="70485" y="899160"/>
                  <a:pt x="24765" y="946785"/>
                  <a:pt x="635" y="984250"/>
                </a:cubicBezTo>
                <a:lnTo>
                  <a:pt x="635" y="999490"/>
                </a:lnTo>
                <a:cubicBezTo>
                  <a:pt x="94615" y="848360"/>
                  <a:pt x="273050" y="756285"/>
                  <a:pt x="505460" y="637540"/>
                </a:cubicBezTo>
                <a:close/>
                <a:moveTo>
                  <a:pt x="2084070" y="1235075"/>
                </a:moveTo>
                <a:cubicBezTo>
                  <a:pt x="2578100" y="1019175"/>
                  <a:pt x="2954655" y="635000"/>
                  <a:pt x="3034665" y="99695"/>
                </a:cubicBezTo>
                <a:cubicBezTo>
                  <a:pt x="3039110" y="63500"/>
                  <a:pt x="3044825" y="20320"/>
                  <a:pt x="3044825" y="635"/>
                </a:cubicBezTo>
                <a:lnTo>
                  <a:pt x="3041015" y="635"/>
                </a:lnTo>
                <a:cubicBezTo>
                  <a:pt x="3030855" y="161290"/>
                  <a:pt x="2997835" y="308610"/>
                  <a:pt x="2903855" y="501015"/>
                </a:cubicBezTo>
                <a:cubicBezTo>
                  <a:pt x="2522220" y="1244600"/>
                  <a:pt x="1654810" y="1354455"/>
                  <a:pt x="1464945" y="1441450"/>
                </a:cubicBezTo>
                <a:cubicBezTo>
                  <a:pt x="1171575" y="1549400"/>
                  <a:pt x="883920" y="1714500"/>
                  <a:pt x="703580" y="1948180"/>
                </a:cubicBezTo>
                <a:lnTo>
                  <a:pt x="706755" y="1948180"/>
                </a:lnTo>
                <a:cubicBezTo>
                  <a:pt x="721360" y="1930400"/>
                  <a:pt x="735965" y="1913255"/>
                  <a:pt x="751840" y="1895475"/>
                </a:cubicBezTo>
                <a:cubicBezTo>
                  <a:pt x="1181735" y="1428750"/>
                  <a:pt x="1771650" y="1388110"/>
                  <a:pt x="2084070" y="1235075"/>
                </a:cubicBezTo>
                <a:close/>
                <a:moveTo>
                  <a:pt x="2931795" y="1262380"/>
                </a:moveTo>
                <a:cubicBezTo>
                  <a:pt x="2703830" y="1479550"/>
                  <a:pt x="2508250" y="1720850"/>
                  <a:pt x="2339340" y="1948815"/>
                </a:cubicBezTo>
                <a:lnTo>
                  <a:pt x="2343785" y="1948815"/>
                </a:lnTo>
                <a:cubicBezTo>
                  <a:pt x="2512060" y="1722120"/>
                  <a:pt x="2707005" y="1481455"/>
                  <a:pt x="2933700" y="1265555"/>
                </a:cubicBezTo>
                <a:cubicBezTo>
                  <a:pt x="3133725" y="1075690"/>
                  <a:pt x="3310255" y="883285"/>
                  <a:pt x="3463925" y="706120"/>
                </a:cubicBezTo>
                <a:lnTo>
                  <a:pt x="3463925" y="700405"/>
                </a:lnTo>
                <a:cubicBezTo>
                  <a:pt x="3310255" y="877570"/>
                  <a:pt x="3132455" y="1071245"/>
                  <a:pt x="2931795" y="1262380"/>
                </a:cubicBezTo>
                <a:close/>
                <a:moveTo>
                  <a:pt x="2784475" y="1278890"/>
                </a:moveTo>
                <a:cubicBezTo>
                  <a:pt x="2586355" y="1435100"/>
                  <a:pt x="2400300" y="1624965"/>
                  <a:pt x="2214880" y="1858645"/>
                </a:cubicBezTo>
                <a:cubicBezTo>
                  <a:pt x="2191385" y="1888490"/>
                  <a:pt x="2167890" y="1918335"/>
                  <a:pt x="2145665" y="1948180"/>
                </a:cubicBezTo>
                <a:lnTo>
                  <a:pt x="2150110" y="1948180"/>
                </a:lnTo>
                <a:cubicBezTo>
                  <a:pt x="2171700" y="1918970"/>
                  <a:pt x="2194560" y="1889760"/>
                  <a:pt x="2217420" y="1860550"/>
                </a:cubicBezTo>
                <a:cubicBezTo>
                  <a:pt x="2402205" y="1626870"/>
                  <a:pt x="2588260" y="1437005"/>
                  <a:pt x="2785745" y="1281430"/>
                </a:cubicBezTo>
                <a:cubicBezTo>
                  <a:pt x="3061970" y="1063625"/>
                  <a:pt x="3285490" y="831215"/>
                  <a:pt x="3462655" y="622300"/>
                </a:cubicBezTo>
                <a:lnTo>
                  <a:pt x="3462655" y="616585"/>
                </a:lnTo>
                <a:cubicBezTo>
                  <a:pt x="3286125" y="826135"/>
                  <a:pt x="3061970" y="1059815"/>
                  <a:pt x="2784475" y="1278890"/>
                </a:cubicBezTo>
                <a:close/>
                <a:moveTo>
                  <a:pt x="3121025" y="1948180"/>
                </a:moveTo>
                <a:cubicBezTo>
                  <a:pt x="3127375" y="1939290"/>
                  <a:pt x="3132455" y="1927860"/>
                  <a:pt x="3139440" y="1920240"/>
                </a:cubicBezTo>
                <a:cubicBezTo>
                  <a:pt x="3264535" y="1740535"/>
                  <a:pt x="3378200" y="1539875"/>
                  <a:pt x="3463925" y="1343660"/>
                </a:cubicBezTo>
                <a:lnTo>
                  <a:pt x="3463925" y="1335405"/>
                </a:lnTo>
                <a:cubicBezTo>
                  <a:pt x="3369945" y="1553845"/>
                  <a:pt x="3246755" y="1759585"/>
                  <a:pt x="3116580" y="1948180"/>
                </a:cubicBezTo>
                <a:lnTo>
                  <a:pt x="3121025" y="1948180"/>
                </a:lnTo>
                <a:close/>
                <a:moveTo>
                  <a:pt x="2923540" y="1948180"/>
                </a:moveTo>
                <a:lnTo>
                  <a:pt x="2923540" y="1948180"/>
                </a:lnTo>
                <a:cubicBezTo>
                  <a:pt x="3197225" y="1574800"/>
                  <a:pt x="3296285" y="1350010"/>
                  <a:pt x="3463925" y="1055370"/>
                </a:cubicBezTo>
                <a:lnTo>
                  <a:pt x="3463925" y="1047115"/>
                </a:lnTo>
                <a:cubicBezTo>
                  <a:pt x="3442970" y="1083310"/>
                  <a:pt x="3422015" y="1120775"/>
                  <a:pt x="3401695" y="1158240"/>
                </a:cubicBezTo>
                <a:cubicBezTo>
                  <a:pt x="3229610" y="1491615"/>
                  <a:pt x="3102610" y="1684020"/>
                  <a:pt x="2923540" y="1948180"/>
                </a:cubicBezTo>
                <a:close/>
                <a:moveTo>
                  <a:pt x="2724150" y="1948180"/>
                </a:moveTo>
                <a:lnTo>
                  <a:pt x="2733675" y="1948180"/>
                </a:lnTo>
                <a:cubicBezTo>
                  <a:pt x="2740025" y="1939925"/>
                  <a:pt x="2745740" y="1931035"/>
                  <a:pt x="2752725" y="1921510"/>
                </a:cubicBezTo>
                <a:cubicBezTo>
                  <a:pt x="2907665" y="1706245"/>
                  <a:pt x="3067050" y="1471930"/>
                  <a:pt x="3224530" y="1240790"/>
                </a:cubicBezTo>
                <a:cubicBezTo>
                  <a:pt x="3323590" y="1090930"/>
                  <a:pt x="3420745" y="965835"/>
                  <a:pt x="3464560" y="904240"/>
                </a:cubicBezTo>
                <a:lnTo>
                  <a:pt x="3464560" y="893445"/>
                </a:lnTo>
                <a:cubicBezTo>
                  <a:pt x="3229610" y="1201420"/>
                  <a:pt x="2994660" y="1579245"/>
                  <a:pt x="2764155" y="1894205"/>
                </a:cubicBezTo>
                <a:cubicBezTo>
                  <a:pt x="2752725" y="1911350"/>
                  <a:pt x="2734310" y="1932305"/>
                  <a:pt x="2724150" y="1948180"/>
                </a:cubicBezTo>
                <a:close/>
                <a:moveTo>
                  <a:pt x="1754505" y="1086485"/>
                </a:moveTo>
                <a:cubicBezTo>
                  <a:pt x="2121535" y="888365"/>
                  <a:pt x="2399030" y="548640"/>
                  <a:pt x="2388870" y="72390"/>
                </a:cubicBezTo>
                <a:cubicBezTo>
                  <a:pt x="2387600" y="55245"/>
                  <a:pt x="2387600" y="19050"/>
                  <a:pt x="2385060" y="635"/>
                </a:cubicBezTo>
                <a:lnTo>
                  <a:pt x="2381250" y="635"/>
                </a:lnTo>
                <a:cubicBezTo>
                  <a:pt x="2387600" y="92075"/>
                  <a:pt x="2393950" y="238125"/>
                  <a:pt x="2339340" y="414020"/>
                </a:cubicBezTo>
                <a:cubicBezTo>
                  <a:pt x="2129155" y="1071245"/>
                  <a:pt x="1431290" y="1200785"/>
                  <a:pt x="1242060" y="1303655"/>
                </a:cubicBezTo>
                <a:cubicBezTo>
                  <a:pt x="934085" y="1445260"/>
                  <a:pt x="640080" y="1652270"/>
                  <a:pt x="476250" y="1948815"/>
                </a:cubicBezTo>
                <a:lnTo>
                  <a:pt x="478790" y="1948815"/>
                </a:lnTo>
                <a:cubicBezTo>
                  <a:pt x="487680" y="1933575"/>
                  <a:pt x="495935" y="1920240"/>
                  <a:pt x="504825" y="1905635"/>
                </a:cubicBezTo>
                <a:cubicBezTo>
                  <a:pt x="866140" y="1339215"/>
                  <a:pt x="1529080" y="1228090"/>
                  <a:pt x="1754505" y="1086485"/>
                </a:cubicBezTo>
                <a:close/>
                <a:moveTo>
                  <a:pt x="2343785" y="1328420"/>
                </a:moveTo>
                <a:cubicBezTo>
                  <a:pt x="2045335" y="1471930"/>
                  <a:pt x="1790700" y="1674495"/>
                  <a:pt x="1583055" y="1930400"/>
                </a:cubicBezTo>
                <a:cubicBezTo>
                  <a:pt x="1578610" y="1936115"/>
                  <a:pt x="1572895" y="1942465"/>
                  <a:pt x="1568450" y="1948815"/>
                </a:cubicBezTo>
                <a:lnTo>
                  <a:pt x="1572895" y="1948815"/>
                </a:lnTo>
                <a:cubicBezTo>
                  <a:pt x="1740535" y="1742440"/>
                  <a:pt x="1924685" y="1575435"/>
                  <a:pt x="2146935" y="1440180"/>
                </a:cubicBezTo>
                <a:cubicBezTo>
                  <a:pt x="2249170" y="1374140"/>
                  <a:pt x="2375535" y="1322705"/>
                  <a:pt x="2531110" y="1234440"/>
                </a:cubicBezTo>
                <a:cubicBezTo>
                  <a:pt x="3037840" y="943610"/>
                  <a:pt x="3329305" y="560070"/>
                  <a:pt x="3463925" y="308610"/>
                </a:cubicBezTo>
                <a:lnTo>
                  <a:pt x="3463925" y="304800"/>
                </a:lnTo>
                <a:cubicBezTo>
                  <a:pt x="3292475" y="603885"/>
                  <a:pt x="2969260" y="1027430"/>
                  <a:pt x="2343785" y="1328420"/>
                </a:cubicBezTo>
                <a:close/>
                <a:moveTo>
                  <a:pt x="2229485" y="1630680"/>
                </a:moveTo>
                <a:cubicBezTo>
                  <a:pt x="2143760" y="1710055"/>
                  <a:pt x="1988820" y="1901190"/>
                  <a:pt x="1953895" y="1948180"/>
                </a:cubicBezTo>
                <a:lnTo>
                  <a:pt x="1956435" y="1948180"/>
                </a:lnTo>
                <a:cubicBezTo>
                  <a:pt x="1961515" y="1942465"/>
                  <a:pt x="1969135" y="1933575"/>
                  <a:pt x="1978660" y="1921510"/>
                </a:cubicBezTo>
                <a:cubicBezTo>
                  <a:pt x="2357755" y="1442720"/>
                  <a:pt x="2604135" y="1336675"/>
                  <a:pt x="2817495" y="1171575"/>
                </a:cubicBezTo>
                <a:cubicBezTo>
                  <a:pt x="3049905" y="994410"/>
                  <a:pt x="3290570" y="761365"/>
                  <a:pt x="3464560" y="533400"/>
                </a:cubicBezTo>
                <a:lnTo>
                  <a:pt x="3464560" y="528955"/>
                </a:lnTo>
                <a:cubicBezTo>
                  <a:pt x="2891155" y="1236345"/>
                  <a:pt x="2627630" y="1224280"/>
                  <a:pt x="2229485" y="1630680"/>
                </a:cubicBezTo>
                <a:close/>
                <a:moveTo>
                  <a:pt x="3185795" y="608330"/>
                </a:moveTo>
                <a:cubicBezTo>
                  <a:pt x="2886075" y="997585"/>
                  <a:pt x="2549525" y="1200150"/>
                  <a:pt x="2078355" y="1397000"/>
                </a:cubicBezTo>
                <a:cubicBezTo>
                  <a:pt x="1802130" y="1530350"/>
                  <a:pt x="1558925" y="1718310"/>
                  <a:pt x="1376680" y="1948180"/>
                </a:cubicBezTo>
                <a:lnTo>
                  <a:pt x="1377315" y="1948180"/>
                </a:lnTo>
                <a:cubicBezTo>
                  <a:pt x="1847850" y="1405255"/>
                  <a:pt x="2189480" y="1389380"/>
                  <a:pt x="2521585" y="1188720"/>
                </a:cubicBezTo>
                <a:cubicBezTo>
                  <a:pt x="2966720" y="933450"/>
                  <a:pt x="3289300" y="563245"/>
                  <a:pt x="3463290" y="120015"/>
                </a:cubicBezTo>
                <a:lnTo>
                  <a:pt x="3463290" y="110490"/>
                </a:lnTo>
                <a:cubicBezTo>
                  <a:pt x="3415030" y="234950"/>
                  <a:pt x="3332480" y="415290"/>
                  <a:pt x="3185795" y="608330"/>
                </a:cubicBezTo>
                <a:close/>
                <a:moveTo>
                  <a:pt x="2489835" y="1310005"/>
                </a:moveTo>
                <a:cubicBezTo>
                  <a:pt x="2336800" y="1396365"/>
                  <a:pt x="2192655" y="1500505"/>
                  <a:pt x="2060575" y="1620520"/>
                </a:cubicBezTo>
                <a:cubicBezTo>
                  <a:pt x="1953895" y="1717675"/>
                  <a:pt x="1852295" y="1827530"/>
                  <a:pt x="1758950" y="1948180"/>
                </a:cubicBezTo>
                <a:lnTo>
                  <a:pt x="1768475" y="1948180"/>
                </a:lnTo>
                <a:cubicBezTo>
                  <a:pt x="1861185" y="1830070"/>
                  <a:pt x="1960880" y="1722120"/>
                  <a:pt x="2066290" y="1626235"/>
                </a:cubicBezTo>
                <a:cubicBezTo>
                  <a:pt x="2197735" y="1506220"/>
                  <a:pt x="2341880" y="1402080"/>
                  <a:pt x="2494280" y="1316355"/>
                </a:cubicBezTo>
                <a:cubicBezTo>
                  <a:pt x="2970530" y="1048385"/>
                  <a:pt x="3273425" y="711835"/>
                  <a:pt x="3465195" y="440055"/>
                </a:cubicBezTo>
                <a:lnTo>
                  <a:pt x="3465195" y="427355"/>
                </a:lnTo>
                <a:cubicBezTo>
                  <a:pt x="3272790" y="699770"/>
                  <a:pt x="2969895" y="1040130"/>
                  <a:pt x="2489835" y="1310005"/>
                </a:cubicBezTo>
                <a:close/>
                <a:moveTo>
                  <a:pt x="2533015" y="1948180"/>
                </a:moveTo>
                <a:lnTo>
                  <a:pt x="2537460" y="1948180"/>
                </a:lnTo>
                <a:cubicBezTo>
                  <a:pt x="2702560" y="1722755"/>
                  <a:pt x="2886075" y="1476375"/>
                  <a:pt x="3081655" y="1247775"/>
                </a:cubicBezTo>
                <a:cubicBezTo>
                  <a:pt x="3215005" y="1092200"/>
                  <a:pt x="3345815" y="935990"/>
                  <a:pt x="3463925" y="793115"/>
                </a:cubicBezTo>
                <a:lnTo>
                  <a:pt x="3463925" y="787400"/>
                </a:lnTo>
                <a:cubicBezTo>
                  <a:pt x="3344545" y="930910"/>
                  <a:pt x="3213100" y="1088390"/>
                  <a:pt x="3078480" y="1245235"/>
                </a:cubicBezTo>
                <a:cubicBezTo>
                  <a:pt x="2882265" y="1475105"/>
                  <a:pt x="2698115" y="1722755"/>
                  <a:pt x="2533015" y="1948180"/>
                </a:cubicBezTo>
                <a:close/>
                <a:moveTo>
                  <a:pt x="1589405" y="1267460"/>
                </a:moveTo>
                <a:cubicBezTo>
                  <a:pt x="1701800" y="1230630"/>
                  <a:pt x="1800860" y="1189355"/>
                  <a:pt x="1896110" y="1141730"/>
                </a:cubicBezTo>
                <a:cubicBezTo>
                  <a:pt x="2305050" y="937260"/>
                  <a:pt x="2611120" y="590550"/>
                  <a:pt x="2647315" y="108585"/>
                </a:cubicBezTo>
                <a:cubicBezTo>
                  <a:pt x="2649220" y="85090"/>
                  <a:pt x="2650490" y="34925"/>
                  <a:pt x="2649220" y="635"/>
                </a:cubicBezTo>
                <a:lnTo>
                  <a:pt x="2645410" y="635"/>
                </a:lnTo>
                <a:cubicBezTo>
                  <a:pt x="2648585" y="93345"/>
                  <a:pt x="2640330" y="260985"/>
                  <a:pt x="2566035" y="448310"/>
                </a:cubicBezTo>
                <a:cubicBezTo>
                  <a:pt x="2426970" y="798195"/>
                  <a:pt x="2142490" y="1029970"/>
                  <a:pt x="1805940" y="1179830"/>
                </a:cubicBezTo>
                <a:cubicBezTo>
                  <a:pt x="1670050" y="1242695"/>
                  <a:pt x="1504950" y="1285875"/>
                  <a:pt x="1364615" y="1343660"/>
                </a:cubicBezTo>
                <a:cubicBezTo>
                  <a:pt x="1072515" y="1463675"/>
                  <a:pt x="813435" y="1621155"/>
                  <a:pt x="623570" y="1863725"/>
                </a:cubicBezTo>
                <a:cubicBezTo>
                  <a:pt x="602615" y="1891030"/>
                  <a:pt x="581025" y="1920240"/>
                  <a:pt x="563880" y="1948180"/>
                </a:cubicBezTo>
                <a:lnTo>
                  <a:pt x="568325" y="1948180"/>
                </a:lnTo>
                <a:cubicBezTo>
                  <a:pt x="570230" y="1944370"/>
                  <a:pt x="572135" y="1941195"/>
                  <a:pt x="574675" y="1938655"/>
                </a:cubicBezTo>
                <a:cubicBezTo>
                  <a:pt x="801370" y="1598295"/>
                  <a:pt x="1179830" y="1399540"/>
                  <a:pt x="1589405" y="1267460"/>
                </a:cubicBezTo>
                <a:close/>
                <a:moveTo>
                  <a:pt x="1063625" y="1543050"/>
                </a:moveTo>
                <a:cubicBezTo>
                  <a:pt x="1367790" y="1356360"/>
                  <a:pt x="1707515" y="1293495"/>
                  <a:pt x="1913890" y="1194435"/>
                </a:cubicBezTo>
                <a:cubicBezTo>
                  <a:pt x="2416175" y="971550"/>
                  <a:pt x="2776855" y="553085"/>
                  <a:pt x="2781300" y="635"/>
                </a:cubicBezTo>
                <a:lnTo>
                  <a:pt x="2778125" y="635"/>
                </a:lnTo>
                <a:cubicBezTo>
                  <a:pt x="2776220" y="24765"/>
                  <a:pt x="2777490" y="76835"/>
                  <a:pt x="2774950" y="85725"/>
                </a:cubicBezTo>
                <a:cubicBezTo>
                  <a:pt x="2732405" y="589280"/>
                  <a:pt x="2404745" y="950595"/>
                  <a:pt x="1980565" y="1158875"/>
                </a:cubicBezTo>
                <a:cubicBezTo>
                  <a:pt x="1835150" y="1234440"/>
                  <a:pt x="1672590" y="1282700"/>
                  <a:pt x="1485265" y="1344930"/>
                </a:cubicBezTo>
                <a:cubicBezTo>
                  <a:pt x="1096645" y="1482725"/>
                  <a:pt x="812165" y="1673860"/>
                  <a:pt x="631825" y="1916430"/>
                </a:cubicBezTo>
                <a:cubicBezTo>
                  <a:pt x="622935" y="1928495"/>
                  <a:pt x="615315" y="1938655"/>
                  <a:pt x="608965" y="1948815"/>
                </a:cubicBezTo>
                <a:lnTo>
                  <a:pt x="612140" y="1948815"/>
                </a:lnTo>
                <a:cubicBezTo>
                  <a:pt x="721995" y="1795780"/>
                  <a:pt x="869950" y="1656080"/>
                  <a:pt x="1063625" y="1543050"/>
                </a:cubicBezTo>
                <a:close/>
                <a:moveTo>
                  <a:pt x="1833245" y="1112520"/>
                </a:moveTo>
                <a:cubicBezTo>
                  <a:pt x="2229485" y="904875"/>
                  <a:pt x="2506980" y="558165"/>
                  <a:pt x="2520950" y="92075"/>
                </a:cubicBezTo>
                <a:cubicBezTo>
                  <a:pt x="2520315" y="75565"/>
                  <a:pt x="2522855" y="24765"/>
                  <a:pt x="2519045" y="1270"/>
                </a:cubicBezTo>
                <a:lnTo>
                  <a:pt x="2510790" y="1270"/>
                </a:lnTo>
                <a:cubicBezTo>
                  <a:pt x="2511425" y="6350"/>
                  <a:pt x="2512695" y="12065"/>
                  <a:pt x="2512060" y="15875"/>
                </a:cubicBezTo>
                <a:cubicBezTo>
                  <a:pt x="2516505" y="108585"/>
                  <a:pt x="2511425" y="260985"/>
                  <a:pt x="2451100" y="431800"/>
                </a:cubicBezTo>
                <a:cubicBezTo>
                  <a:pt x="2321560" y="793750"/>
                  <a:pt x="2032635" y="1026160"/>
                  <a:pt x="1684655" y="1176020"/>
                </a:cubicBezTo>
                <a:cubicBezTo>
                  <a:pt x="1606550" y="1210310"/>
                  <a:pt x="1518920" y="1238250"/>
                  <a:pt x="1435735" y="1268730"/>
                </a:cubicBezTo>
                <a:cubicBezTo>
                  <a:pt x="1214755" y="1351280"/>
                  <a:pt x="1026795" y="1450340"/>
                  <a:pt x="873760" y="1564640"/>
                </a:cubicBezTo>
                <a:cubicBezTo>
                  <a:pt x="725170" y="1675765"/>
                  <a:pt x="600075" y="1807845"/>
                  <a:pt x="517525" y="1949450"/>
                </a:cubicBezTo>
                <a:lnTo>
                  <a:pt x="525145" y="1949450"/>
                </a:lnTo>
                <a:cubicBezTo>
                  <a:pt x="533400" y="1935480"/>
                  <a:pt x="541655" y="1922780"/>
                  <a:pt x="550545" y="1909445"/>
                </a:cubicBezTo>
                <a:cubicBezTo>
                  <a:pt x="927735" y="1353820"/>
                  <a:pt x="1584960" y="1261745"/>
                  <a:pt x="1833245" y="1112520"/>
                </a:cubicBezTo>
                <a:close/>
                <a:moveTo>
                  <a:pt x="2087880" y="1172210"/>
                </a:moveTo>
                <a:cubicBezTo>
                  <a:pt x="2529840" y="951865"/>
                  <a:pt x="2853690" y="579120"/>
                  <a:pt x="2907030" y="81915"/>
                </a:cubicBezTo>
                <a:cubicBezTo>
                  <a:pt x="2908935" y="52070"/>
                  <a:pt x="2912745" y="17780"/>
                  <a:pt x="2912745" y="635"/>
                </a:cubicBezTo>
                <a:lnTo>
                  <a:pt x="2908300" y="635"/>
                </a:lnTo>
                <a:cubicBezTo>
                  <a:pt x="2902585" y="155575"/>
                  <a:pt x="2875915" y="294640"/>
                  <a:pt x="2790825" y="483870"/>
                </a:cubicBezTo>
                <a:cubicBezTo>
                  <a:pt x="2606040" y="872490"/>
                  <a:pt x="2261870" y="1115060"/>
                  <a:pt x="1863090" y="1266190"/>
                </a:cubicBezTo>
                <a:cubicBezTo>
                  <a:pt x="1767840" y="1303655"/>
                  <a:pt x="1664335" y="1330325"/>
                  <a:pt x="1551940" y="1367155"/>
                </a:cubicBezTo>
                <a:cubicBezTo>
                  <a:pt x="1142365" y="1502410"/>
                  <a:pt x="844550" y="1694815"/>
                  <a:pt x="658495" y="1943100"/>
                </a:cubicBezTo>
                <a:cubicBezTo>
                  <a:pt x="655955" y="1945640"/>
                  <a:pt x="654685" y="1947545"/>
                  <a:pt x="653415" y="1948815"/>
                </a:cubicBezTo>
                <a:lnTo>
                  <a:pt x="658495" y="1948815"/>
                </a:lnTo>
                <a:cubicBezTo>
                  <a:pt x="692150" y="1908175"/>
                  <a:pt x="725170" y="1863090"/>
                  <a:pt x="765810" y="1824355"/>
                </a:cubicBezTo>
                <a:cubicBezTo>
                  <a:pt x="1218565" y="1376680"/>
                  <a:pt x="1708150" y="1374140"/>
                  <a:pt x="2087880" y="1172210"/>
                </a:cubicBezTo>
                <a:close/>
                <a:moveTo>
                  <a:pt x="2721610" y="1012190"/>
                </a:moveTo>
                <a:cubicBezTo>
                  <a:pt x="2879090" y="892810"/>
                  <a:pt x="3013710" y="755015"/>
                  <a:pt x="3122930" y="601980"/>
                </a:cubicBezTo>
                <a:cubicBezTo>
                  <a:pt x="3205480" y="485140"/>
                  <a:pt x="3274060" y="359410"/>
                  <a:pt x="3325495" y="227965"/>
                </a:cubicBezTo>
                <a:cubicBezTo>
                  <a:pt x="3363595" y="131445"/>
                  <a:pt x="3384550" y="52705"/>
                  <a:pt x="3397250" y="1270"/>
                </a:cubicBezTo>
                <a:lnTo>
                  <a:pt x="3393440" y="1270"/>
                </a:lnTo>
                <a:cubicBezTo>
                  <a:pt x="3366770" y="107315"/>
                  <a:pt x="3301365" y="344805"/>
                  <a:pt x="3119755" y="600075"/>
                </a:cubicBezTo>
                <a:cubicBezTo>
                  <a:pt x="2877820" y="940435"/>
                  <a:pt x="2517775" y="1196340"/>
                  <a:pt x="2049145" y="1362075"/>
                </a:cubicBezTo>
                <a:cubicBezTo>
                  <a:pt x="1694180" y="1489075"/>
                  <a:pt x="1403985" y="1685925"/>
                  <a:pt x="1184910" y="1949450"/>
                </a:cubicBezTo>
                <a:lnTo>
                  <a:pt x="1189990" y="1949450"/>
                </a:lnTo>
                <a:cubicBezTo>
                  <a:pt x="1408430" y="1687830"/>
                  <a:pt x="1697355" y="1492250"/>
                  <a:pt x="2051050" y="1365885"/>
                </a:cubicBezTo>
                <a:cubicBezTo>
                  <a:pt x="2305685" y="1274445"/>
                  <a:pt x="2531745" y="1156335"/>
                  <a:pt x="2721610" y="1012190"/>
                </a:cubicBezTo>
                <a:close/>
                <a:moveTo>
                  <a:pt x="3421380" y="1948180"/>
                </a:moveTo>
                <a:cubicBezTo>
                  <a:pt x="3435985" y="1925955"/>
                  <a:pt x="3449955" y="1903730"/>
                  <a:pt x="3463925" y="1881505"/>
                </a:cubicBezTo>
                <a:lnTo>
                  <a:pt x="3463925" y="1875155"/>
                </a:lnTo>
                <a:cubicBezTo>
                  <a:pt x="3448685" y="1899920"/>
                  <a:pt x="3433445" y="1924050"/>
                  <a:pt x="3416935" y="1948180"/>
                </a:cubicBezTo>
                <a:lnTo>
                  <a:pt x="3421380" y="1948180"/>
                </a:lnTo>
                <a:close/>
                <a:moveTo>
                  <a:pt x="3314700" y="1948180"/>
                </a:moveTo>
                <a:cubicBezTo>
                  <a:pt x="3371215" y="1867535"/>
                  <a:pt x="3431540" y="1770380"/>
                  <a:pt x="3463925" y="1710690"/>
                </a:cubicBezTo>
                <a:lnTo>
                  <a:pt x="3463925" y="1701800"/>
                </a:lnTo>
                <a:cubicBezTo>
                  <a:pt x="3418205" y="1785620"/>
                  <a:pt x="3366770" y="1868170"/>
                  <a:pt x="3310255" y="1948180"/>
                </a:cubicBezTo>
                <a:lnTo>
                  <a:pt x="3314700" y="1948180"/>
                </a:lnTo>
                <a:close/>
                <a:moveTo>
                  <a:pt x="3274695" y="52705"/>
                </a:moveTo>
                <a:cubicBezTo>
                  <a:pt x="3277235" y="36830"/>
                  <a:pt x="3283585" y="13970"/>
                  <a:pt x="3285490" y="635"/>
                </a:cubicBezTo>
                <a:lnTo>
                  <a:pt x="3281680" y="635"/>
                </a:lnTo>
                <a:cubicBezTo>
                  <a:pt x="3245485" y="202565"/>
                  <a:pt x="3155950" y="412115"/>
                  <a:pt x="3036570" y="584835"/>
                </a:cubicBezTo>
                <a:cubicBezTo>
                  <a:pt x="2790825" y="942340"/>
                  <a:pt x="2430145" y="1184275"/>
                  <a:pt x="2023110" y="1348105"/>
                </a:cubicBezTo>
                <a:cubicBezTo>
                  <a:pt x="1905000" y="1397000"/>
                  <a:pt x="1769110" y="1435735"/>
                  <a:pt x="1644015" y="1485265"/>
                </a:cubicBezTo>
                <a:cubicBezTo>
                  <a:pt x="1354455" y="1599565"/>
                  <a:pt x="1102360" y="1741805"/>
                  <a:pt x="911860" y="1948815"/>
                </a:cubicBezTo>
                <a:lnTo>
                  <a:pt x="916940" y="1948815"/>
                </a:lnTo>
                <a:cubicBezTo>
                  <a:pt x="970280" y="1891030"/>
                  <a:pt x="1029970" y="1837055"/>
                  <a:pt x="1098550" y="1784350"/>
                </a:cubicBezTo>
                <a:cubicBezTo>
                  <a:pt x="1515745" y="1473835"/>
                  <a:pt x="1869440" y="1442720"/>
                  <a:pt x="2220595" y="1264285"/>
                </a:cubicBezTo>
                <a:cubicBezTo>
                  <a:pt x="2704465" y="1029970"/>
                  <a:pt x="3142615" y="629920"/>
                  <a:pt x="3274695" y="52705"/>
                </a:cubicBezTo>
                <a:close/>
                <a:moveTo>
                  <a:pt x="2170430" y="1258570"/>
                </a:moveTo>
                <a:cubicBezTo>
                  <a:pt x="2680335" y="1038860"/>
                  <a:pt x="3083560" y="638810"/>
                  <a:pt x="3170555" y="77470"/>
                </a:cubicBezTo>
                <a:cubicBezTo>
                  <a:pt x="3175000" y="47625"/>
                  <a:pt x="3177540" y="22225"/>
                  <a:pt x="3178810" y="635"/>
                </a:cubicBezTo>
                <a:lnTo>
                  <a:pt x="3171825" y="635"/>
                </a:lnTo>
                <a:cubicBezTo>
                  <a:pt x="3152140" y="165100"/>
                  <a:pt x="3126105" y="304165"/>
                  <a:pt x="3014345" y="518160"/>
                </a:cubicBezTo>
                <a:cubicBezTo>
                  <a:pt x="2792095" y="926465"/>
                  <a:pt x="2409825" y="1175385"/>
                  <a:pt x="1973580" y="1326515"/>
                </a:cubicBezTo>
                <a:cubicBezTo>
                  <a:pt x="1864360" y="1365885"/>
                  <a:pt x="1742440" y="1393825"/>
                  <a:pt x="1624330" y="1429385"/>
                </a:cubicBezTo>
                <a:cubicBezTo>
                  <a:pt x="1346835" y="1516380"/>
                  <a:pt x="1139190" y="1614805"/>
                  <a:pt x="942340" y="1764030"/>
                </a:cubicBezTo>
                <a:cubicBezTo>
                  <a:pt x="868680" y="1821180"/>
                  <a:pt x="804545" y="1882140"/>
                  <a:pt x="748665" y="1947545"/>
                </a:cubicBezTo>
                <a:lnTo>
                  <a:pt x="758190" y="1947545"/>
                </a:lnTo>
                <a:cubicBezTo>
                  <a:pt x="772795" y="1931035"/>
                  <a:pt x="787400" y="1914525"/>
                  <a:pt x="802640" y="1898650"/>
                </a:cubicBezTo>
                <a:cubicBezTo>
                  <a:pt x="1031875" y="1664335"/>
                  <a:pt x="1322705" y="1529715"/>
                  <a:pt x="1639570" y="1431925"/>
                </a:cubicBezTo>
                <a:cubicBezTo>
                  <a:pt x="1829435" y="1380490"/>
                  <a:pt x="2011680" y="1330325"/>
                  <a:pt x="2170430" y="1258570"/>
                </a:cubicBezTo>
                <a:close/>
              </a:path>
            </a:pathLst>
          </a:custGeom>
          <a:gradFill>
            <a:gsLst>
              <a:gs pos="0">
                <a:srgbClr val="08303F">
                  <a:alpha val="12549"/>
                </a:srgbClr>
              </a:gs>
              <a:gs pos="100000">
                <a:srgbClr val="000000">
                  <a:alpha val="30980"/>
                </a:srgbClr>
              </a:gs>
            </a:gsLst>
            <a:lin ang="2698631"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2" name="Google Shape;52;p8"/>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lvl1pPr lvl="0" algn="l">
              <a:lnSpc>
                <a:spcPct val="90000"/>
              </a:lnSpc>
              <a:spcBef>
                <a:spcPts val="0"/>
              </a:spcBef>
              <a:spcAft>
                <a:spcPts val="0"/>
              </a:spcAft>
              <a:buSzPts val="3000"/>
              <a:buNone/>
              <a:defRPr>
                <a:latin typeface="Arial"/>
                <a:ea typeface="Arial"/>
                <a:cs typeface="Arial"/>
                <a:sym typeface="Arial"/>
              </a:defRPr>
            </a:lvl1pPr>
            <a:lvl2pPr lvl="1" algn="l">
              <a:lnSpc>
                <a:spcPct val="90000"/>
              </a:lnSpc>
              <a:spcBef>
                <a:spcPts val="0"/>
              </a:spcBef>
              <a:spcAft>
                <a:spcPts val="0"/>
              </a:spcAft>
              <a:buSzPts val="3000"/>
              <a:buNone/>
              <a:defRPr/>
            </a:lvl2pPr>
            <a:lvl3pPr lvl="2" algn="l">
              <a:lnSpc>
                <a:spcPct val="90000"/>
              </a:lnSpc>
              <a:spcBef>
                <a:spcPts val="0"/>
              </a:spcBef>
              <a:spcAft>
                <a:spcPts val="0"/>
              </a:spcAft>
              <a:buSzPts val="3000"/>
              <a:buNone/>
              <a:defRPr/>
            </a:lvl3pPr>
            <a:lvl4pPr lvl="3" algn="l">
              <a:lnSpc>
                <a:spcPct val="90000"/>
              </a:lnSpc>
              <a:spcBef>
                <a:spcPts val="0"/>
              </a:spcBef>
              <a:spcAft>
                <a:spcPts val="0"/>
              </a:spcAft>
              <a:buSzPts val="3000"/>
              <a:buNone/>
              <a:defRPr/>
            </a:lvl4pPr>
            <a:lvl5pPr lvl="4" algn="l">
              <a:lnSpc>
                <a:spcPct val="90000"/>
              </a:lnSpc>
              <a:spcBef>
                <a:spcPts val="0"/>
              </a:spcBef>
              <a:spcAft>
                <a:spcPts val="0"/>
              </a:spcAft>
              <a:buSzPts val="3000"/>
              <a:buNone/>
              <a:defRPr/>
            </a:lvl5pPr>
            <a:lvl6pPr lvl="5" algn="l">
              <a:lnSpc>
                <a:spcPct val="90000"/>
              </a:lnSpc>
              <a:spcBef>
                <a:spcPts val="0"/>
              </a:spcBef>
              <a:spcAft>
                <a:spcPts val="0"/>
              </a:spcAft>
              <a:buSzPts val="3000"/>
              <a:buNone/>
              <a:defRPr/>
            </a:lvl6pPr>
            <a:lvl7pPr lvl="6" algn="l">
              <a:lnSpc>
                <a:spcPct val="90000"/>
              </a:lnSpc>
              <a:spcBef>
                <a:spcPts val="0"/>
              </a:spcBef>
              <a:spcAft>
                <a:spcPts val="0"/>
              </a:spcAft>
              <a:buSzPts val="3000"/>
              <a:buNone/>
              <a:defRPr/>
            </a:lvl7pPr>
            <a:lvl8pPr lvl="7" algn="l">
              <a:lnSpc>
                <a:spcPct val="90000"/>
              </a:lnSpc>
              <a:spcBef>
                <a:spcPts val="0"/>
              </a:spcBef>
              <a:spcAft>
                <a:spcPts val="0"/>
              </a:spcAft>
              <a:buSzPts val="3000"/>
              <a:buNone/>
              <a:defRPr/>
            </a:lvl8pPr>
            <a:lvl9pPr lvl="8" algn="l">
              <a:lnSpc>
                <a:spcPct val="90000"/>
              </a:lnSpc>
              <a:spcBef>
                <a:spcPts val="0"/>
              </a:spcBef>
              <a:spcAft>
                <a:spcPts val="0"/>
              </a:spcAft>
              <a:buSzPts val="3000"/>
              <a:buNone/>
              <a:defRPr/>
            </a:lvl9pPr>
          </a:lstStyle>
          <a:p/>
        </p:txBody>
      </p:sp>
      <p:sp>
        <p:nvSpPr>
          <p:cNvPr id="53" name="Google Shape;53;p8"/>
          <p:cNvSpPr txBox="1"/>
          <p:nvPr>
            <p:ph idx="1" type="body"/>
          </p:nvPr>
        </p:nvSpPr>
        <p:spPr>
          <a:xfrm>
            <a:off x="975275" y="1575125"/>
            <a:ext cx="3409200" cy="2702700"/>
          </a:xfrm>
          <a:prstGeom prst="rect">
            <a:avLst/>
          </a:prstGeom>
          <a:noFill/>
          <a:ln>
            <a:noFill/>
          </a:ln>
        </p:spPr>
        <p:txBody>
          <a:bodyPr anchorCtr="0" anchor="t" bIns="0" lIns="0" spcFirstLastPara="1" rIns="0" wrap="square" tIns="0">
            <a:noAutofit/>
          </a:bodyPr>
          <a:lstStyle>
            <a:lvl1pPr indent="-355600" lvl="0" marL="457200" algn="l">
              <a:lnSpc>
                <a:spcPct val="100000"/>
              </a:lnSpc>
              <a:spcBef>
                <a:spcPts val="600"/>
              </a:spcBef>
              <a:spcAft>
                <a:spcPts val="0"/>
              </a:spcAft>
              <a:buSzPts val="2000"/>
              <a:buChar char="▫"/>
              <a:defRPr sz="2000"/>
            </a:lvl1pPr>
            <a:lvl2pPr indent="-355600" lvl="1" marL="914400" algn="l">
              <a:lnSpc>
                <a:spcPct val="100000"/>
              </a:lnSpc>
              <a:spcBef>
                <a:spcPts val="0"/>
              </a:spcBef>
              <a:spcAft>
                <a:spcPts val="0"/>
              </a:spcAft>
              <a:buSzPts val="2000"/>
              <a:buChar char="▫"/>
              <a:defRPr sz="2000"/>
            </a:lvl2pPr>
            <a:lvl3pPr indent="-355600" lvl="2" marL="1371600" algn="l">
              <a:lnSpc>
                <a:spcPct val="100000"/>
              </a:lnSpc>
              <a:spcBef>
                <a:spcPts val="0"/>
              </a:spcBef>
              <a:spcAft>
                <a:spcPts val="0"/>
              </a:spcAft>
              <a:buSzPts val="2000"/>
              <a:buChar char="▫"/>
              <a:defRPr sz="2000"/>
            </a:lvl3pPr>
            <a:lvl4pPr indent="-355600" lvl="3" marL="1828800" algn="l">
              <a:lnSpc>
                <a:spcPct val="100000"/>
              </a:lnSpc>
              <a:spcBef>
                <a:spcPts val="0"/>
              </a:spcBef>
              <a:spcAft>
                <a:spcPts val="0"/>
              </a:spcAft>
              <a:buSzPts val="2000"/>
              <a:buChar char="▫"/>
              <a:defRPr sz="2000"/>
            </a:lvl4pPr>
            <a:lvl5pPr indent="-355600" lvl="4" marL="2286000" algn="l">
              <a:lnSpc>
                <a:spcPct val="100000"/>
              </a:lnSpc>
              <a:spcBef>
                <a:spcPts val="0"/>
              </a:spcBef>
              <a:spcAft>
                <a:spcPts val="0"/>
              </a:spcAft>
              <a:buSzPts val="2000"/>
              <a:buChar char="▫"/>
              <a:defRPr sz="2000"/>
            </a:lvl5pPr>
            <a:lvl6pPr indent="-355600" lvl="5" marL="2743200" algn="l">
              <a:lnSpc>
                <a:spcPct val="100000"/>
              </a:lnSpc>
              <a:spcBef>
                <a:spcPts val="0"/>
              </a:spcBef>
              <a:spcAft>
                <a:spcPts val="0"/>
              </a:spcAft>
              <a:buSzPts val="2000"/>
              <a:buChar char="▫"/>
              <a:defRPr sz="2000"/>
            </a:lvl6pPr>
            <a:lvl7pPr indent="-355600" lvl="6" marL="3200400" algn="l">
              <a:lnSpc>
                <a:spcPct val="100000"/>
              </a:lnSpc>
              <a:spcBef>
                <a:spcPts val="0"/>
              </a:spcBef>
              <a:spcAft>
                <a:spcPts val="0"/>
              </a:spcAft>
              <a:buSzPts val="2000"/>
              <a:buChar char="▫"/>
              <a:defRPr sz="2000"/>
            </a:lvl7pPr>
            <a:lvl8pPr indent="-355600" lvl="7" marL="3657600" algn="l">
              <a:lnSpc>
                <a:spcPct val="100000"/>
              </a:lnSpc>
              <a:spcBef>
                <a:spcPts val="0"/>
              </a:spcBef>
              <a:spcAft>
                <a:spcPts val="0"/>
              </a:spcAft>
              <a:buSzPts val="2000"/>
              <a:buChar char="▫"/>
              <a:defRPr sz="2000"/>
            </a:lvl8pPr>
            <a:lvl9pPr indent="-355600" lvl="8" marL="4114800" algn="l">
              <a:lnSpc>
                <a:spcPct val="100000"/>
              </a:lnSpc>
              <a:spcBef>
                <a:spcPts val="0"/>
              </a:spcBef>
              <a:spcAft>
                <a:spcPts val="0"/>
              </a:spcAft>
              <a:buSzPts val="2000"/>
              <a:buChar char="▫"/>
              <a:defRPr sz="2000"/>
            </a:lvl9pPr>
          </a:lstStyle>
          <a:p/>
        </p:txBody>
      </p:sp>
      <p:sp>
        <p:nvSpPr>
          <p:cNvPr id="54" name="Google Shape;54;p8"/>
          <p:cNvSpPr txBox="1"/>
          <p:nvPr>
            <p:ph idx="2" type="body"/>
          </p:nvPr>
        </p:nvSpPr>
        <p:spPr>
          <a:xfrm>
            <a:off x="4759453" y="1575125"/>
            <a:ext cx="3409200" cy="2702700"/>
          </a:xfrm>
          <a:prstGeom prst="rect">
            <a:avLst/>
          </a:prstGeom>
          <a:noFill/>
          <a:ln>
            <a:noFill/>
          </a:ln>
        </p:spPr>
        <p:txBody>
          <a:bodyPr anchorCtr="0" anchor="t" bIns="0" lIns="0" spcFirstLastPara="1" rIns="0" wrap="square" tIns="0">
            <a:noAutofit/>
          </a:bodyPr>
          <a:lstStyle>
            <a:lvl1pPr indent="-355600" lvl="0" marL="457200" algn="l">
              <a:lnSpc>
                <a:spcPct val="100000"/>
              </a:lnSpc>
              <a:spcBef>
                <a:spcPts val="600"/>
              </a:spcBef>
              <a:spcAft>
                <a:spcPts val="0"/>
              </a:spcAft>
              <a:buSzPts val="2000"/>
              <a:buChar char="▫"/>
              <a:defRPr sz="2000"/>
            </a:lvl1pPr>
            <a:lvl2pPr indent="-355600" lvl="1" marL="914400" algn="l">
              <a:lnSpc>
                <a:spcPct val="100000"/>
              </a:lnSpc>
              <a:spcBef>
                <a:spcPts val="0"/>
              </a:spcBef>
              <a:spcAft>
                <a:spcPts val="0"/>
              </a:spcAft>
              <a:buSzPts val="2000"/>
              <a:buChar char="▫"/>
              <a:defRPr sz="2000"/>
            </a:lvl2pPr>
            <a:lvl3pPr indent="-355600" lvl="2" marL="1371600" algn="l">
              <a:lnSpc>
                <a:spcPct val="100000"/>
              </a:lnSpc>
              <a:spcBef>
                <a:spcPts val="0"/>
              </a:spcBef>
              <a:spcAft>
                <a:spcPts val="0"/>
              </a:spcAft>
              <a:buSzPts val="2000"/>
              <a:buChar char="▫"/>
              <a:defRPr sz="2000"/>
            </a:lvl3pPr>
            <a:lvl4pPr indent="-355600" lvl="3" marL="1828800" algn="l">
              <a:lnSpc>
                <a:spcPct val="100000"/>
              </a:lnSpc>
              <a:spcBef>
                <a:spcPts val="0"/>
              </a:spcBef>
              <a:spcAft>
                <a:spcPts val="0"/>
              </a:spcAft>
              <a:buSzPts val="2000"/>
              <a:buChar char="▫"/>
              <a:defRPr sz="2000"/>
            </a:lvl4pPr>
            <a:lvl5pPr indent="-355600" lvl="4" marL="2286000" algn="l">
              <a:lnSpc>
                <a:spcPct val="100000"/>
              </a:lnSpc>
              <a:spcBef>
                <a:spcPts val="0"/>
              </a:spcBef>
              <a:spcAft>
                <a:spcPts val="0"/>
              </a:spcAft>
              <a:buSzPts val="2000"/>
              <a:buChar char="▫"/>
              <a:defRPr sz="2000"/>
            </a:lvl5pPr>
            <a:lvl6pPr indent="-355600" lvl="5" marL="2743200" algn="l">
              <a:lnSpc>
                <a:spcPct val="100000"/>
              </a:lnSpc>
              <a:spcBef>
                <a:spcPts val="0"/>
              </a:spcBef>
              <a:spcAft>
                <a:spcPts val="0"/>
              </a:spcAft>
              <a:buSzPts val="2000"/>
              <a:buChar char="▫"/>
              <a:defRPr sz="2000"/>
            </a:lvl6pPr>
            <a:lvl7pPr indent="-355600" lvl="6" marL="3200400" algn="l">
              <a:lnSpc>
                <a:spcPct val="100000"/>
              </a:lnSpc>
              <a:spcBef>
                <a:spcPts val="0"/>
              </a:spcBef>
              <a:spcAft>
                <a:spcPts val="0"/>
              </a:spcAft>
              <a:buSzPts val="2000"/>
              <a:buChar char="▫"/>
              <a:defRPr sz="2000"/>
            </a:lvl7pPr>
            <a:lvl8pPr indent="-355600" lvl="7" marL="3657600" algn="l">
              <a:lnSpc>
                <a:spcPct val="100000"/>
              </a:lnSpc>
              <a:spcBef>
                <a:spcPts val="0"/>
              </a:spcBef>
              <a:spcAft>
                <a:spcPts val="0"/>
              </a:spcAft>
              <a:buSzPts val="2000"/>
              <a:buChar char="▫"/>
              <a:defRPr sz="2000"/>
            </a:lvl8pPr>
            <a:lvl9pPr indent="-355600" lvl="8" marL="4114800" algn="l">
              <a:lnSpc>
                <a:spcPct val="100000"/>
              </a:lnSpc>
              <a:spcBef>
                <a:spcPts val="0"/>
              </a:spcBef>
              <a:spcAft>
                <a:spcPts val="0"/>
              </a:spcAft>
              <a:buSzPts val="2000"/>
              <a:buChar char="▫"/>
              <a:defRPr sz="2000"/>
            </a:lvl9pPr>
          </a:lstStyle>
          <a:p/>
        </p:txBody>
      </p:sp>
      <p:sp>
        <p:nvSpPr>
          <p:cNvPr id="55" name="Google Shape;55;p8"/>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6" name="Google Shape;56;p8"/>
          <p:cNvSpPr/>
          <p:nvPr/>
        </p:nvSpPr>
        <p:spPr>
          <a:xfrm>
            <a:off x="-1631526" y="3519949"/>
            <a:ext cx="4361569" cy="4289199"/>
          </a:xfrm>
          <a:custGeom>
            <a:rect b="b" l="l" r="r" t="t"/>
            <a:pathLst>
              <a:path extrusionOk="0" h="3881628" w="3947121">
                <a:moveTo>
                  <a:pt x="1064704" y="2536431"/>
                </a:moveTo>
                <a:lnTo>
                  <a:pt x="1064704" y="2505227"/>
                </a:lnTo>
                <a:lnTo>
                  <a:pt x="1095908" y="2505227"/>
                </a:lnTo>
                <a:lnTo>
                  <a:pt x="1095908" y="2473681"/>
                </a:lnTo>
                <a:lnTo>
                  <a:pt x="1064704" y="2473681"/>
                </a:lnTo>
                <a:lnTo>
                  <a:pt x="1064704" y="2442477"/>
                </a:lnTo>
                <a:lnTo>
                  <a:pt x="1033158" y="2442477"/>
                </a:lnTo>
                <a:lnTo>
                  <a:pt x="1033158" y="2473681"/>
                </a:lnTo>
                <a:lnTo>
                  <a:pt x="1001954" y="2473681"/>
                </a:lnTo>
                <a:lnTo>
                  <a:pt x="1001954" y="2505227"/>
                </a:lnTo>
                <a:lnTo>
                  <a:pt x="1033158" y="2505227"/>
                </a:lnTo>
                <a:lnTo>
                  <a:pt x="1033158" y="2536431"/>
                </a:lnTo>
                <a:lnTo>
                  <a:pt x="1064704" y="2536431"/>
                </a:lnTo>
                <a:close/>
                <a:moveTo>
                  <a:pt x="1202207" y="2537803"/>
                </a:moveTo>
                <a:lnTo>
                  <a:pt x="1202207" y="2505570"/>
                </a:lnTo>
                <a:lnTo>
                  <a:pt x="1234440" y="2505570"/>
                </a:lnTo>
                <a:lnTo>
                  <a:pt x="1234440" y="2473338"/>
                </a:lnTo>
                <a:lnTo>
                  <a:pt x="1202207" y="2473338"/>
                </a:lnTo>
                <a:lnTo>
                  <a:pt x="1202207" y="2441105"/>
                </a:lnTo>
                <a:lnTo>
                  <a:pt x="1169975" y="2441105"/>
                </a:lnTo>
                <a:lnTo>
                  <a:pt x="1169975" y="2473338"/>
                </a:lnTo>
                <a:lnTo>
                  <a:pt x="1137742" y="2473338"/>
                </a:lnTo>
                <a:lnTo>
                  <a:pt x="1137742" y="2505570"/>
                </a:lnTo>
                <a:lnTo>
                  <a:pt x="1169975" y="2505570"/>
                </a:lnTo>
                <a:lnTo>
                  <a:pt x="1169975" y="2537803"/>
                </a:lnTo>
                <a:lnTo>
                  <a:pt x="1202207" y="2537803"/>
                </a:lnTo>
                <a:close/>
                <a:moveTo>
                  <a:pt x="1270787" y="2674963"/>
                </a:moveTo>
                <a:lnTo>
                  <a:pt x="1270787" y="2642730"/>
                </a:lnTo>
                <a:lnTo>
                  <a:pt x="1303020" y="2642730"/>
                </a:lnTo>
                <a:lnTo>
                  <a:pt x="1303020" y="2610498"/>
                </a:lnTo>
                <a:lnTo>
                  <a:pt x="1270787" y="2610498"/>
                </a:lnTo>
                <a:lnTo>
                  <a:pt x="1270787" y="2578265"/>
                </a:lnTo>
                <a:lnTo>
                  <a:pt x="1238555" y="2578265"/>
                </a:lnTo>
                <a:lnTo>
                  <a:pt x="1238555" y="2610498"/>
                </a:lnTo>
                <a:lnTo>
                  <a:pt x="1206322" y="2610498"/>
                </a:lnTo>
                <a:lnTo>
                  <a:pt x="1206322" y="2642730"/>
                </a:lnTo>
                <a:lnTo>
                  <a:pt x="1238555" y="2642730"/>
                </a:lnTo>
                <a:lnTo>
                  <a:pt x="1238555" y="2674963"/>
                </a:lnTo>
                <a:lnTo>
                  <a:pt x="1270787" y="2674963"/>
                </a:lnTo>
                <a:close/>
                <a:moveTo>
                  <a:pt x="1133627" y="2400643"/>
                </a:moveTo>
                <a:lnTo>
                  <a:pt x="1133627" y="2368410"/>
                </a:lnTo>
                <a:lnTo>
                  <a:pt x="1165860" y="2368410"/>
                </a:lnTo>
                <a:lnTo>
                  <a:pt x="1165860" y="2336178"/>
                </a:lnTo>
                <a:lnTo>
                  <a:pt x="1133627" y="2336178"/>
                </a:lnTo>
                <a:lnTo>
                  <a:pt x="1133627" y="2303945"/>
                </a:lnTo>
                <a:lnTo>
                  <a:pt x="1101395" y="2303945"/>
                </a:lnTo>
                <a:lnTo>
                  <a:pt x="1101395" y="2336178"/>
                </a:lnTo>
                <a:lnTo>
                  <a:pt x="1069162" y="2336178"/>
                </a:lnTo>
                <a:lnTo>
                  <a:pt x="1069162" y="2368410"/>
                </a:lnTo>
                <a:lnTo>
                  <a:pt x="1101395" y="2368410"/>
                </a:lnTo>
                <a:lnTo>
                  <a:pt x="1101395" y="2400643"/>
                </a:lnTo>
                <a:lnTo>
                  <a:pt x="1133627" y="2400643"/>
                </a:lnTo>
                <a:close/>
                <a:moveTo>
                  <a:pt x="996124" y="2399271"/>
                </a:moveTo>
                <a:lnTo>
                  <a:pt x="996124" y="2368067"/>
                </a:lnTo>
                <a:lnTo>
                  <a:pt x="1027328" y="2368067"/>
                </a:lnTo>
                <a:lnTo>
                  <a:pt x="1027328" y="2336521"/>
                </a:lnTo>
                <a:lnTo>
                  <a:pt x="996124" y="2336521"/>
                </a:lnTo>
                <a:lnTo>
                  <a:pt x="996124" y="2305317"/>
                </a:lnTo>
                <a:lnTo>
                  <a:pt x="964578" y="2305317"/>
                </a:lnTo>
                <a:lnTo>
                  <a:pt x="964578" y="2336521"/>
                </a:lnTo>
                <a:lnTo>
                  <a:pt x="933374" y="2336521"/>
                </a:lnTo>
                <a:lnTo>
                  <a:pt x="933374" y="2368067"/>
                </a:lnTo>
                <a:lnTo>
                  <a:pt x="964578" y="2368067"/>
                </a:lnTo>
                <a:lnTo>
                  <a:pt x="964578" y="2399271"/>
                </a:lnTo>
                <a:lnTo>
                  <a:pt x="996124" y="2399271"/>
                </a:lnTo>
                <a:close/>
                <a:moveTo>
                  <a:pt x="651167" y="1981962"/>
                </a:moveTo>
                <a:lnTo>
                  <a:pt x="651167" y="1954530"/>
                </a:lnTo>
                <a:lnTo>
                  <a:pt x="678599" y="1954530"/>
                </a:lnTo>
                <a:lnTo>
                  <a:pt x="678599" y="1927098"/>
                </a:lnTo>
                <a:lnTo>
                  <a:pt x="651167" y="1927098"/>
                </a:lnTo>
                <a:lnTo>
                  <a:pt x="651167" y="1899666"/>
                </a:lnTo>
                <a:lnTo>
                  <a:pt x="623735" y="1899666"/>
                </a:lnTo>
                <a:lnTo>
                  <a:pt x="623735" y="1927098"/>
                </a:lnTo>
                <a:lnTo>
                  <a:pt x="596303" y="1927098"/>
                </a:lnTo>
                <a:lnTo>
                  <a:pt x="596303" y="1954530"/>
                </a:lnTo>
                <a:lnTo>
                  <a:pt x="623735" y="1954530"/>
                </a:lnTo>
                <a:lnTo>
                  <a:pt x="623735" y="1981962"/>
                </a:lnTo>
                <a:lnTo>
                  <a:pt x="651167" y="1981962"/>
                </a:lnTo>
                <a:close/>
                <a:moveTo>
                  <a:pt x="720090" y="2120494"/>
                </a:moveTo>
                <a:lnTo>
                  <a:pt x="720090" y="2092033"/>
                </a:lnTo>
                <a:lnTo>
                  <a:pt x="748551" y="2092033"/>
                </a:lnTo>
                <a:lnTo>
                  <a:pt x="748551" y="2063915"/>
                </a:lnTo>
                <a:lnTo>
                  <a:pt x="720090" y="2063915"/>
                </a:lnTo>
                <a:lnTo>
                  <a:pt x="720090" y="2035454"/>
                </a:lnTo>
                <a:lnTo>
                  <a:pt x="691972" y="2035454"/>
                </a:lnTo>
                <a:lnTo>
                  <a:pt x="691972" y="2063915"/>
                </a:lnTo>
                <a:lnTo>
                  <a:pt x="663511" y="2063915"/>
                </a:lnTo>
                <a:lnTo>
                  <a:pt x="663511" y="2092033"/>
                </a:lnTo>
                <a:lnTo>
                  <a:pt x="691972" y="2092033"/>
                </a:lnTo>
                <a:lnTo>
                  <a:pt x="691972" y="2120494"/>
                </a:lnTo>
                <a:lnTo>
                  <a:pt x="720090" y="2120494"/>
                </a:lnTo>
                <a:close/>
                <a:moveTo>
                  <a:pt x="858279" y="2123580"/>
                </a:moveTo>
                <a:lnTo>
                  <a:pt x="858279" y="2093062"/>
                </a:lnTo>
                <a:lnTo>
                  <a:pt x="888797" y="2093062"/>
                </a:lnTo>
                <a:lnTo>
                  <a:pt x="888797" y="2062886"/>
                </a:lnTo>
                <a:lnTo>
                  <a:pt x="858279" y="2062886"/>
                </a:lnTo>
                <a:lnTo>
                  <a:pt x="858279" y="2032368"/>
                </a:lnTo>
                <a:lnTo>
                  <a:pt x="828103" y="2032368"/>
                </a:lnTo>
                <a:lnTo>
                  <a:pt x="828103" y="2062886"/>
                </a:lnTo>
                <a:lnTo>
                  <a:pt x="797585" y="2062886"/>
                </a:lnTo>
                <a:lnTo>
                  <a:pt x="797585" y="2093062"/>
                </a:lnTo>
                <a:lnTo>
                  <a:pt x="828103" y="2093062"/>
                </a:lnTo>
                <a:lnTo>
                  <a:pt x="828103" y="2123580"/>
                </a:lnTo>
                <a:lnTo>
                  <a:pt x="858279" y="2123580"/>
                </a:lnTo>
                <a:close/>
                <a:moveTo>
                  <a:pt x="927202" y="2261768"/>
                </a:moveTo>
                <a:lnTo>
                  <a:pt x="927202" y="2230565"/>
                </a:lnTo>
                <a:lnTo>
                  <a:pt x="958405" y="2230565"/>
                </a:lnTo>
                <a:lnTo>
                  <a:pt x="958405" y="2199704"/>
                </a:lnTo>
                <a:lnTo>
                  <a:pt x="927202" y="2199704"/>
                </a:lnTo>
                <a:lnTo>
                  <a:pt x="927202" y="2168500"/>
                </a:lnTo>
                <a:lnTo>
                  <a:pt x="896341" y="2168500"/>
                </a:lnTo>
                <a:lnTo>
                  <a:pt x="896341" y="2199704"/>
                </a:lnTo>
                <a:lnTo>
                  <a:pt x="865137" y="2199704"/>
                </a:lnTo>
                <a:lnTo>
                  <a:pt x="865137" y="2230565"/>
                </a:lnTo>
                <a:lnTo>
                  <a:pt x="896341" y="2230565"/>
                </a:lnTo>
                <a:lnTo>
                  <a:pt x="896341" y="2261768"/>
                </a:lnTo>
                <a:lnTo>
                  <a:pt x="927202" y="2261768"/>
                </a:lnTo>
                <a:close/>
                <a:moveTo>
                  <a:pt x="789356" y="2259025"/>
                </a:moveTo>
                <a:lnTo>
                  <a:pt x="789356" y="2229879"/>
                </a:lnTo>
                <a:lnTo>
                  <a:pt x="818502" y="2229879"/>
                </a:lnTo>
                <a:lnTo>
                  <a:pt x="818502" y="2200389"/>
                </a:lnTo>
                <a:lnTo>
                  <a:pt x="789356" y="2200389"/>
                </a:lnTo>
                <a:lnTo>
                  <a:pt x="789356" y="2171243"/>
                </a:lnTo>
                <a:lnTo>
                  <a:pt x="759866" y="2171243"/>
                </a:lnTo>
                <a:lnTo>
                  <a:pt x="759866" y="2200389"/>
                </a:lnTo>
                <a:lnTo>
                  <a:pt x="730720" y="2200389"/>
                </a:lnTo>
                <a:lnTo>
                  <a:pt x="730720" y="2229879"/>
                </a:lnTo>
                <a:lnTo>
                  <a:pt x="759866" y="2229879"/>
                </a:lnTo>
                <a:lnTo>
                  <a:pt x="759866" y="2259025"/>
                </a:lnTo>
                <a:lnTo>
                  <a:pt x="789356" y="2259025"/>
                </a:lnTo>
                <a:close/>
                <a:moveTo>
                  <a:pt x="1888007" y="2812123"/>
                </a:moveTo>
                <a:lnTo>
                  <a:pt x="1888007" y="2779890"/>
                </a:lnTo>
                <a:lnTo>
                  <a:pt x="1920240" y="2779890"/>
                </a:lnTo>
                <a:lnTo>
                  <a:pt x="1920240" y="2747658"/>
                </a:lnTo>
                <a:lnTo>
                  <a:pt x="1888007" y="2747658"/>
                </a:lnTo>
                <a:lnTo>
                  <a:pt x="1888007" y="2715425"/>
                </a:lnTo>
                <a:lnTo>
                  <a:pt x="1855775" y="2715425"/>
                </a:lnTo>
                <a:lnTo>
                  <a:pt x="1855775" y="2747658"/>
                </a:lnTo>
                <a:lnTo>
                  <a:pt x="1823542" y="2747658"/>
                </a:lnTo>
                <a:lnTo>
                  <a:pt x="1823542" y="2779890"/>
                </a:lnTo>
                <a:lnTo>
                  <a:pt x="1855775" y="2779890"/>
                </a:lnTo>
                <a:lnTo>
                  <a:pt x="1855775" y="2812123"/>
                </a:lnTo>
                <a:lnTo>
                  <a:pt x="1888007" y="2812123"/>
                </a:lnTo>
                <a:close/>
                <a:moveTo>
                  <a:pt x="1750847" y="2812123"/>
                </a:moveTo>
                <a:lnTo>
                  <a:pt x="1750847" y="2779890"/>
                </a:lnTo>
                <a:lnTo>
                  <a:pt x="1783080" y="2779890"/>
                </a:lnTo>
                <a:lnTo>
                  <a:pt x="1783080" y="2747658"/>
                </a:lnTo>
                <a:lnTo>
                  <a:pt x="1750847" y="2747658"/>
                </a:lnTo>
                <a:lnTo>
                  <a:pt x="1750847" y="2715425"/>
                </a:lnTo>
                <a:lnTo>
                  <a:pt x="1718615" y="2715425"/>
                </a:lnTo>
                <a:lnTo>
                  <a:pt x="1718615" y="2747658"/>
                </a:lnTo>
                <a:lnTo>
                  <a:pt x="1686382" y="2747658"/>
                </a:lnTo>
                <a:lnTo>
                  <a:pt x="1686382" y="2779890"/>
                </a:lnTo>
                <a:lnTo>
                  <a:pt x="1718615" y="2779890"/>
                </a:lnTo>
                <a:lnTo>
                  <a:pt x="1718615" y="2812123"/>
                </a:lnTo>
                <a:lnTo>
                  <a:pt x="1750847" y="2812123"/>
                </a:lnTo>
                <a:close/>
                <a:moveTo>
                  <a:pt x="1819427" y="2674963"/>
                </a:moveTo>
                <a:lnTo>
                  <a:pt x="1819427" y="2642730"/>
                </a:lnTo>
                <a:lnTo>
                  <a:pt x="1851660" y="2642730"/>
                </a:lnTo>
                <a:lnTo>
                  <a:pt x="1851660" y="2610498"/>
                </a:lnTo>
                <a:lnTo>
                  <a:pt x="1819427" y="2610498"/>
                </a:lnTo>
                <a:lnTo>
                  <a:pt x="1819427" y="2578265"/>
                </a:lnTo>
                <a:lnTo>
                  <a:pt x="1787195" y="2578265"/>
                </a:lnTo>
                <a:lnTo>
                  <a:pt x="1787195" y="2610498"/>
                </a:lnTo>
                <a:lnTo>
                  <a:pt x="1754962" y="2610498"/>
                </a:lnTo>
                <a:lnTo>
                  <a:pt x="1754962" y="2642730"/>
                </a:lnTo>
                <a:lnTo>
                  <a:pt x="1787195" y="2642730"/>
                </a:lnTo>
                <a:lnTo>
                  <a:pt x="1787195" y="2674963"/>
                </a:lnTo>
                <a:lnTo>
                  <a:pt x="1819427" y="2674963"/>
                </a:lnTo>
                <a:close/>
                <a:moveTo>
                  <a:pt x="691972" y="1761134"/>
                </a:moveTo>
                <a:lnTo>
                  <a:pt x="691972" y="1789595"/>
                </a:lnTo>
                <a:lnTo>
                  <a:pt x="663511" y="1789595"/>
                </a:lnTo>
                <a:lnTo>
                  <a:pt x="663511" y="1817713"/>
                </a:lnTo>
                <a:lnTo>
                  <a:pt x="691972" y="1817713"/>
                </a:lnTo>
                <a:lnTo>
                  <a:pt x="691972" y="1846174"/>
                </a:lnTo>
                <a:lnTo>
                  <a:pt x="720090" y="1846174"/>
                </a:lnTo>
                <a:lnTo>
                  <a:pt x="720090" y="1817713"/>
                </a:lnTo>
                <a:lnTo>
                  <a:pt x="748551" y="1817713"/>
                </a:lnTo>
                <a:lnTo>
                  <a:pt x="748551" y="1789595"/>
                </a:lnTo>
                <a:lnTo>
                  <a:pt x="720090" y="1789595"/>
                </a:lnTo>
                <a:lnTo>
                  <a:pt x="720090" y="1761134"/>
                </a:lnTo>
                <a:lnTo>
                  <a:pt x="691972" y="1761134"/>
                </a:lnTo>
                <a:close/>
                <a:moveTo>
                  <a:pt x="1682267" y="2674963"/>
                </a:moveTo>
                <a:lnTo>
                  <a:pt x="1682267" y="2642730"/>
                </a:lnTo>
                <a:lnTo>
                  <a:pt x="1714500" y="2642730"/>
                </a:lnTo>
                <a:lnTo>
                  <a:pt x="1714500" y="2610498"/>
                </a:lnTo>
                <a:lnTo>
                  <a:pt x="1682267" y="2610498"/>
                </a:lnTo>
                <a:lnTo>
                  <a:pt x="1682267" y="2578265"/>
                </a:lnTo>
                <a:lnTo>
                  <a:pt x="1650035" y="2578265"/>
                </a:lnTo>
                <a:lnTo>
                  <a:pt x="1650035" y="2610498"/>
                </a:lnTo>
                <a:lnTo>
                  <a:pt x="1617802" y="2610498"/>
                </a:lnTo>
                <a:lnTo>
                  <a:pt x="1617802" y="2642730"/>
                </a:lnTo>
                <a:lnTo>
                  <a:pt x="1650035" y="2642730"/>
                </a:lnTo>
                <a:lnTo>
                  <a:pt x="1650035" y="2674963"/>
                </a:lnTo>
                <a:lnTo>
                  <a:pt x="1682267" y="2674963"/>
                </a:lnTo>
                <a:close/>
                <a:moveTo>
                  <a:pt x="1476527" y="2537803"/>
                </a:moveTo>
                <a:lnTo>
                  <a:pt x="1476527" y="2505570"/>
                </a:lnTo>
                <a:lnTo>
                  <a:pt x="1508760" y="2505570"/>
                </a:lnTo>
                <a:lnTo>
                  <a:pt x="1508760" y="2473338"/>
                </a:lnTo>
                <a:lnTo>
                  <a:pt x="1476527" y="2473338"/>
                </a:lnTo>
                <a:lnTo>
                  <a:pt x="1476527" y="2441105"/>
                </a:lnTo>
                <a:lnTo>
                  <a:pt x="1444295" y="2441105"/>
                </a:lnTo>
                <a:lnTo>
                  <a:pt x="1444295" y="2473338"/>
                </a:lnTo>
                <a:lnTo>
                  <a:pt x="1412062" y="2473338"/>
                </a:lnTo>
                <a:lnTo>
                  <a:pt x="1412062" y="2505570"/>
                </a:lnTo>
                <a:lnTo>
                  <a:pt x="1444295" y="2505570"/>
                </a:lnTo>
                <a:lnTo>
                  <a:pt x="1444295" y="2537803"/>
                </a:lnTo>
                <a:lnTo>
                  <a:pt x="1476527" y="2537803"/>
                </a:lnTo>
                <a:close/>
                <a:moveTo>
                  <a:pt x="1407947" y="2674963"/>
                </a:moveTo>
                <a:lnTo>
                  <a:pt x="1407947" y="2642730"/>
                </a:lnTo>
                <a:lnTo>
                  <a:pt x="1440180" y="2642730"/>
                </a:lnTo>
                <a:lnTo>
                  <a:pt x="1440180" y="2610498"/>
                </a:lnTo>
                <a:lnTo>
                  <a:pt x="1407947" y="2610498"/>
                </a:lnTo>
                <a:lnTo>
                  <a:pt x="1407947" y="2578265"/>
                </a:lnTo>
                <a:lnTo>
                  <a:pt x="1375715" y="2578265"/>
                </a:lnTo>
                <a:lnTo>
                  <a:pt x="1375715" y="2610498"/>
                </a:lnTo>
                <a:lnTo>
                  <a:pt x="1343482" y="2610498"/>
                </a:lnTo>
                <a:lnTo>
                  <a:pt x="1343482" y="2642730"/>
                </a:lnTo>
                <a:lnTo>
                  <a:pt x="1375715" y="2642730"/>
                </a:lnTo>
                <a:lnTo>
                  <a:pt x="1375715" y="2674963"/>
                </a:lnTo>
                <a:lnTo>
                  <a:pt x="1407947" y="2674963"/>
                </a:lnTo>
                <a:close/>
                <a:moveTo>
                  <a:pt x="1339367" y="2537803"/>
                </a:moveTo>
                <a:lnTo>
                  <a:pt x="1339367" y="2505570"/>
                </a:lnTo>
                <a:lnTo>
                  <a:pt x="1371600" y="2505570"/>
                </a:lnTo>
                <a:lnTo>
                  <a:pt x="1371600" y="2473338"/>
                </a:lnTo>
                <a:lnTo>
                  <a:pt x="1339367" y="2473338"/>
                </a:lnTo>
                <a:lnTo>
                  <a:pt x="1339367" y="2441105"/>
                </a:lnTo>
                <a:lnTo>
                  <a:pt x="1307135" y="2441105"/>
                </a:lnTo>
                <a:lnTo>
                  <a:pt x="1307135" y="2473338"/>
                </a:lnTo>
                <a:lnTo>
                  <a:pt x="1274902" y="2473338"/>
                </a:lnTo>
                <a:lnTo>
                  <a:pt x="1274902" y="2505570"/>
                </a:lnTo>
                <a:lnTo>
                  <a:pt x="1307135" y="2505570"/>
                </a:lnTo>
                <a:lnTo>
                  <a:pt x="1307135" y="2537803"/>
                </a:lnTo>
                <a:lnTo>
                  <a:pt x="1339367" y="2537803"/>
                </a:lnTo>
                <a:close/>
                <a:moveTo>
                  <a:pt x="1613687" y="2812123"/>
                </a:moveTo>
                <a:lnTo>
                  <a:pt x="1613687" y="2779890"/>
                </a:lnTo>
                <a:lnTo>
                  <a:pt x="1645920" y="2779890"/>
                </a:lnTo>
                <a:lnTo>
                  <a:pt x="1645920" y="2747658"/>
                </a:lnTo>
                <a:lnTo>
                  <a:pt x="1613687" y="2747658"/>
                </a:lnTo>
                <a:lnTo>
                  <a:pt x="1613687" y="2715425"/>
                </a:lnTo>
                <a:lnTo>
                  <a:pt x="1581455" y="2715425"/>
                </a:lnTo>
                <a:lnTo>
                  <a:pt x="1581455" y="2747658"/>
                </a:lnTo>
                <a:lnTo>
                  <a:pt x="1549222" y="2747658"/>
                </a:lnTo>
                <a:lnTo>
                  <a:pt x="1549222" y="2779890"/>
                </a:lnTo>
                <a:lnTo>
                  <a:pt x="1581455" y="2779890"/>
                </a:lnTo>
                <a:lnTo>
                  <a:pt x="1581455" y="2812123"/>
                </a:lnTo>
                <a:lnTo>
                  <a:pt x="1613687" y="2812123"/>
                </a:lnTo>
                <a:close/>
                <a:moveTo>
                  <a:pt x="1956587" y="2674963"/>
                </a:moveTo>
                <a:lnTo>
                  <a:pt x="1956587" y="2642730"/>
                </a:lnTo>
                <a:lnTo>
                  <a:pt x="1988820" y="2642730"/>
                </a:lnTo>
                <a:lnTo>
                  <a:pt x="1988820" y="2610498"/>
                </a:lnTo>
                <a:lnTo>
                  <a:pt x="1956587" y="2610498"/>
                </a:lnTo>
                <a:lnTo>
                  <a:pt x="1956587" y="2578265"/>
                </a:lnTo>
                <a:lnTo>
                  <a:pt x="1924355" y="2578265"/>
                </a:lnTo>
                <a:lnTo>
                  <a:pt x="1924355" y="2610498"/>
                </a:lnTo>
                <a:lnTo>
                  <a:pt x="1892122" y="2610498"/>
                </a:lnTo>
                <a:lnTo>
                  <a:pt x="1892122" y="2642730"/>
                </a:lnTo>
                <a:lnTo>
                  <a:pt x="1924355" y="2642730"/>
                </a:lnTo>
                <a:lnTo>
                  <a:pt x="1924355" y="2674963"/>
                </a:lnTo>
                <a:lnTo>
                  <a:pt x="1956587" y="2674963"/>
                </a:lnTo>
                <a:close/>
                <a:moveTo>
                  <a:pt x="2130095" y="1069505"/>
                </a:moveTo>
                <a:lnTo>
                  <a:pt x="2130095" y="1101738"/>
                </a:lnTo>
                <a:lnTo>
                  <a:pt x="2097862" y="1101738"/>
                </a:lnTo>
                <a:lnTo>
                  <a:pt x="2097862" y="1133970"/>
                </a:lnTo>
                <a:lnTo>
                  <a:pt x="2130095" y="1133970"/>
                </a:lnTo>
                <a:lnTo>
                  <a:pt x="2130095" y="1166203"/>
                </a:lnTo>
                <a:lnTo>
                  <a:pt x="2162327" y="1166203"/>
                </a:lnTo>
                <a:lnTo>
                  <a:pt x="2162327" y="1133970"/>
                </a:lnTo>
                <a:lnTo>
                  <a:pt x="2194560" y="1133970"/>
                </a:lnTo>
                <a:lnTo>
                  <a:pt x="2194560" y="1101738"/>
                </a:lnTo>
                <a:lnTo>
                  <a:pt x="2162327" y="1101738"/>
                </a:lnTo>
                <a:lnTo>
                  <a:pt x="2162327" y="1069505"/>
                </a:lnTo>
                <a:lnTo>
                  <a:pt x="2130095" y="1069505"/>
                </a:lnTo>
                <a:close/>
                <a:moveTo>
                  <a:pt x="1444295" y="1069505"/>
                </a:moveTo>
                <a:lnTo>
                  <a:pt x="1444295" y="1101738"/>
                </a:lnTo>
                <a:lnTo>
                  <a:pt x="1412062" y="1101738"/>
                </a:lnTo>
                <a:lnTo>
                  <a:pt x="1412062" y="1133970"/>
                </a:lnTo>
                <a:lnTo>
                  <a:pt x="1444295" y="1133970"/>
                </a:lnTo>
                <a:lnTo>
                  <a:pt x="1444295" y="1166203"/>
                </a:lnTo>
                <a:lnTo>
                  <a:pt x="1476527" y="1166203"/>
                </a:lnTo>
                <a:lnTo>
                  <a:pt x="1476527" y="1133970"/>
                </a:lnTo>
                <a:lnTo>
                  <a:pt x="1508760" y="1133970"/>
                </a:lnTo>
                <a:lnTo>
                  <a:pt x="1508760" y="1101738"/>
                </a:lnTo>
                <a:lnTo>
                  <a:pt x="1476527" y="1101738"/>
                </a:lnTo>
                <a:lnTo>
                  <a:pt x="1476527" y="1069505"/>
                </a:lnTo>
                <a:lnTo>
                  <a:pt x="1444295" y="1069505"/>
                </a:lnTo>
                <a:close/>
                <a:moveTo>
                  <a:pt x="1718615" y="1069505"/>
                </a:moveTo>
                <a:lnTo>
                  <a:pt x="1718615" y="1101738"/>
                </a:lnTo>
                <a:lnTo>
                  <a:pt x="1686382" y="1101738"/>
                </a:lnTo>
                <a:lnTo>
                  <a:pt x="1686382" y="1133970"/>
                </a:lnTo>
                <a:lnTo>
                  <a:pt x="1718615" y="1133970"/>
                </a:lnTo>
                <a:lnTo>
                  <a:pt x="1718615" y="1166203"/>
                </a:lnTo>
                <a:lnTo>
                  <a:pt x="1750847" y="1166203"/>
                </a:lnTo>
                <a:lnTo>
                  <a:pt x="1750847" y="1133970"/>
                </a:lnTo>
                <a:lnTo>
                  <a:pt x="1783080" y="1133970"/>
                </a:lnTo>
                <a:lnTo>
                  <a:pt x="1783080" y="1101738"/>
                </a:lnTo>
                <a:lnTo>
                  <a:pt x="1750847" y="1101738"/>
                </a:lnTo>
                <a:lnTo>
                  <a:pt x="1750847" y="1069505"/>
                </a:lnTo>
                <a:lnTo>
                  <a:pt x="1718615" y="1069505"/>
                </a:lnTo>
                <a:close/>
                <a:moveTo>
                  <a:pt x="1787195" y="1206665"/>
                </a:moveTo>
                <a:lnTo>
                  <a:pt x="1787195" y="1238898"/>
                </a:lnTo>
                <a:lnTo>
                  <a:pt x="1754962" y="1238898"/>
                </a:lnTo>
                <a:lnTo>
                  <a:pt x="1754962" y="1271130"/>
                </a:lnTo>
                <a:lnTo>
                  <a:pt x="1787195" y="1271130"/>
                </a:lnTo>
                <a:lnTo>
                  <a:pt x="1787195" y="1303363"/>
                </a:lnTo>
                <a:lnTo>
                  <a:pt x="1819427" y="1303363"/>
                </a:lnTo>
                <a:lnTo>
                  <a:pt x="1819427" y="1271130"/>
                </a:lnTo>
                <a:lnTo>
                  <a:pt x="1851660" y="1271130"/>
                </a:lnTo>
                <a:lnTo>
                  <a:pt x="1851660" y="1238898"/>
                </a:lnTo>
                <a:lnTo>
                  <a:pt x="1819427" y="1238898"/>
                </a:lnTo>
                <a:lnTo>
                  <a:pt x="1819427" y="1206665"/>
                </a:lnTo>
                <a:lnTo>
                  <a:pt x="1787195" y="1206665"/>
                </a:lnTo>
                <a:close/>
                <a:moveTo>
                  <a:pt x="1512875" y="1206665"/>
                </a:moveTo>
                <a:lnTo>
                  <a:pt x="1512875" y="1238898"/>
                </a:lnTo>
                <a:lnTo>
                  <a:pt x="1480642" y="1238898"/>
                </a:lnTo>
                <a:lnTo>
                  <a:pt x="1480642" y="1271130"/>
                </a:lnTo>
                <a:lnTo>
                  <a:pt x="1512875" y="1271130"/>
                </a:lnTo>
                <a:lnTo>
                  <a:pt x="1512875" y="1303363"/>
                </a:lnTo>
                <a:lnTo>
                  <a:pt x="1545107" y="1303363"/>
                </a:lnTo>
                <a:lnTo>
                  <a:pt x="1545107" y="1271130"/>
                </a:lnTo>
                <a:lnTo>
                  <a:pt x="1577340" y="1271130"/>
                </a:lnTo>
                <a:lnTo>
                  <a:pt x="1577340" y="1238898"/>
                </a:lnTo>
                <a:lnTo>
                  <a:pt x="1545107" y="1238898"/>
                </a:lnTo>
                <a:lnTo>
                  <a:pt x="1545107" y="1206665"/>
                </a:lnTo>
                <a:lnTo>
                  <a:pt x="1512875" y="1206665"/>
                </a:lnTo>
                <a:close/>
                <a:moveTo>
                  <a:pt x="1650035" y="1206665"/>
                </a:moveTo>
                <a:lnTo>
                  <a:pt x="1650035" y="1238898"/>
                </a:lnTo>
                <a:lnTo>
                  <a:pt x="1617802" y="1238898"/>
                </a:lnTo>
                <a:lnTo>
                  <a:pt x="1617802" y="1271130"/>
                </a:lnTo>
                <a:lnTo>
                  <a:pt x="1650035" y="1271130"/>
                </a:lnTo>
                <a:lnTo>
                  <a:pt x="1650035" y="1303363"/>
                </a:lnTo>
                <a:lnTo>
                  <a:pt x="1682267" y="1303363"/>
                </a:lnTo>
                <a:lnTo>
                  <a:pt x="1682267" y="1271130"/>
                </a:lnTo>
                <a:lnTo>
                  <a:pt x="1714500" y="1271130"/>
                </a:lnTo>
                <a:lnTo>
                  <a:pt x="1714500" y="1238898"/>
                </a:lnTo>
                <a:lnTo>
                  <a:pt x="1682267" y="1238898"/>
                </a:lnTo>
                <a:lnTo>
                  <a:pt x="1682267" y="1206665"/>
                </a:lnTo>
                <a:lnTo>
                  <a:pt x="1650035" y="1206665"/>
                </a:lnTo>
                <a:close/>
                <a:moveTo>
                  <a:pt x="2061515" y="1206665"/>
                </a:moveTo>
                <a:lnTo>
                  <a:pt x="2061515" y="1238898"/>
                </a:lnTo>
                <a:lnTo>
                  <a:pt x="2029282" y="1238898"/>
                </a:lnTo>
                <a:lnTo>
                  <a:pt x="2029282" y="1271130"/>
                </a:lnTo>
                <a:lnTo>
                  <a:pt x="2061515" y="1271130"/>
                </a:lnTo>
                <a:lnTo>
                  <a:pt x="2061515" y="1303363"/>
                </a:lnTo>
                <a:lnTo>
                  <a:pt x="2093747" y="1303363"/>
                </a:lnTo>
                <a:lnTo>
                  <a:pt x="2093747" y="1271130"/>
                </a:lnTo>
                <a:lnTo>
                  <a:pt x="2125980" y="1271130"/>
                </a:lnTo>
                <a:lnTo>
                  <a:pt x="2125980" y="1238898"/>
                </a:lnTo>
                <a:lnTo>
                  <a:pt x="2093747" y="1238898"/>
                </a:lnTo>
                <a:lnTo>
                  <a:pt x="2093747" y="1206665"/>
                </a:lnTo>
                <a:lnTo>
                  <a:pt x="2061515" y="1206665"/>
                </a:lnTo>
                <a:close/>
                <a:moveTo>
                  <a:pt x="1855775" y="1069505"/>
                </a:moveTo>
                <a:lnTo>
                  <a:pt x="1855775" y="1101738"/>
                </a:lnTo>
                <a:lnTo>
                  <a:pt x="1823542" y="1101738"/>
                </a:lnTo>
                <a:lnTo>
                  <a:pt x="1823542" y="1133970"/>
                </a:lnTo>
                <a:lnTo>
                  <a:pt x="1855775" y="1133970"/>
                </a:lnTo>
                <a:lnTo>
                  <a:pt x="1855775" y="1166203"/>
                </a:lnTo>
                <a:lnTo>
                  <a:pt x="1888007" y="1166203"/>
                </a:lnTo>
                <a:lnTo>
                  <a:pt x="1888007" y="1133970"/>
                </a:lnTo>
                <a:lnTo>
                  <a:pt x="1920240" y="1133970"/>
                </a:lnTo>
                <a:lnTo>
                  <a:pt x="1920240" y="1101738"/>
                </a:lnTo>
                <a:lnTo>
                  <a:pt x="1888007" y="1101738"/>
                </a:lnTo>
                <a:lnTo>
                  <a:pt x="1888007" y="1069505"/>
                </a:lnTo>
                <a:lnTo>
                  <a:pt x="1855775" y="1069505"/>
                </a:lnTo>
                <a:close/>
                <a:moveTo>
                  <a:pt x="1992935" y="1069505"/>
                </a:moveTo>
                <a:lnTo>
                  <a:pt x="1992935" y="1101738"/>
                </a:lnTo>
                <a:lnTo>
                  <a:pt x="1960702" y="1101738"/>
                </a:lnTo>
                <a:lnTo>
                  <a:pt x="1960702" y="1133970"/>
                </a:lnTo>
                <a:lnTo>
                  <a:pt x="1992935" y="1133970"/>
                </a:lnTo>
                <a:lnTo>
                  <a:pt x="1992935" y="1166203"/>
                </a:lnTo>
                <a:lnTo>
                  <a:pt x="2025167" y="1166203"/>
                </a:lnTo>
                <a:lnTo>
                  <a:pt x="2025167" y="1133970"/>
                </a:lnTo>
                <a:lnTo>
                  <a:pt x="2057400" y="1133970"/>
                </a:lnTo>
                <a:lnTo>
                  <a:pt x="2057400" y="1101738"/>
                </a:lnTo>
                <a:lnTo>
                  <a:pt x="2025167" y="1101738"/>
                </a:lnTo>
                <a:lnTo>
                  <a:pt x="2025167" y="1069505"/>
                </a:lnTo>
                <a:lnTo>
                  <a:pt x="1992935" y="1069505"/>
                </a:lnTo>
                <a:close/>
                <a:moveTo>
                  <a:pt x="1924355" y="1206665"/>
                </a:moveTo>
                <a:lnTo>
                  <a:pt x="1924355" y="1238898"/>
                </a:lnTo>
                <a:lnTo>
                  <a:pt x="1892122" y="1238898"/>
                </a:lnTo>
                <a:lnTo>
                  <a:pt x="1892122" y="1271130"/>
                </a:lnTo>
                <a:lnTo>
                  <a:pt x="1924355" y="1271130"/>
                </a:lnTo>
                <a:lnTo>
                  <a:pt x="1924355" y="1303363"/>
                </a:lnTo>
                <a:lnTo>
                  <a:pt x="1956587" y="1303363"/>
                </a:lnTo>
                <a:lnTo>
                  <a:pt x="1956587" y="1271130"/>
                </a:lnTo>
                <a:lnTo>
                  <a:pt x="1988820" y="1271130"/>
                </a:lnTo>
                <a:lnTo>
                  <a:pt x="1988820" y="1238898"/>
                </a:lnTo>
                <a:lnTo>
                  <a:pt x="1956587" y="1238898"/>
                </a:lnTo>
                <a:lnTo>
                  <a:pt x="1956587" y="1206665"/>
                </a:lnTo>
                <a:lnTo>
                  <a:pt x="1924355" y="1206665"/>
                </a:lnTo>
                <a:close/>
                <a:moveTo>
                  <a:pt x="1169975" y="1343825"/>
                </a:moveTo>
                <a:lnTo>
                  <a:pt x="1169975" y="1376058"/>
                </a:lnTo>
                <a:lnTo>
                  <a:pt x="1137742" y="1376058"/>
                </a:lnTo>
                <a:lnTo>
                  <a:pt x="1137742" y="1408290"/>
                </a:lnTo>
                <a:lnTo>
                  <a:pt x="1169975" y="1408290"/>
                </a:lnTo>
                <a:lnTo>
                  <a:pt x="1169975" y="1440523"/>
                </a:lnTo>
                <a:lnTo>
                  <a:pt x="1202207" y="1440523"/>
                </a:lnTo>
                <a:lnTo>
                  <a:pt x="1202207" y="1408290"/>
                </a:lnTo>
                <a:lnTo>
                  <a:pt x="1234440" y="1408290"/>
                </a:lnTo>
                <a:lnTo>
                  <a:pt x="1234440" y="1376058"/>
                </a:lnTo>
                <a:lnTo>
                  <a:pt x="1202207" y="1376058"/>
                </a:lnTo>
                <a:lnTo>
                  <a:pt x="1202207" y="1343825"/>
                </a:lnTo>
                <a:lnTo>
                  <a:pt x="1169975" y="1343825"/>
                </a:lnTo>
                <a:close/>
                <a:moveTo>
                  <a:pt x="964578" y="1482357"/>
                </a:moveTo>
                <a:lnTo>
                  <a:pt x="964578" y="1513561"/>
                </a:lnTo>
                <a:lnTo>
                  <a:pt x="933374" y="1513561"/>
                </a:lnTo>
                <a:lnTo>
                  <a:pt x="933374" y="1545107"/>
                </a:lnTo>
                <a:lnTo>
                  <a:pt x="964578" y="1545107"/>
                </a:lnTo>
                <a:lnTo>
                  <a:pt x="964578" y="1576311"/>
                </a:lnTo>
                <a:lnTo>
                  <a:pt x="996124" y="1576311"/>
                </a:lnTo>
                <a:lnTo>
                  <a:pt x="996124" y="1545107"/>
                </a:lnTo>
                <a:lnTo>
                  <a:pt x="1027328" y="1545107"/>
                </a:lnTo>
                <a:lnTo>
                  <a:pt x="1027328" y="1513561"/>
                </a:lnTo>
                <a:lnTo>
                  <a:pt x="996124" y="1513561"/>
                </a:lnTo>
                <a:lnTo>
                  <a:pt x="996124" y="1482357"/>
                </a:lnTo>
                <a:lnTo>
                  <a:pt x="964578" y="1482357"/>
                </a:lnTo>
                <a:close/>
                <a:moveTo>
                  <a:pt x="896341" y="1619860"/>
                </a:moveTo>
                <a:lnTo>
                  <a:pt x="896341" y="1651064"/>
                </a:lnTo>
                <a:lnTo>
                  <a:pt x="865137" y="1651064"/>
                </a:lnTo>
                <a:lnTo>
                  <a:pt x="865137" y="1681925"/>
                </a:lnTo>
                <a:lnTo>
                  <a:pt x="896341" y="1681925"/>
                </a:lnTo>
                <a:lnTo>
                  <a:pt x="896341" y="1713128"/>
                </a:lnTo>
                <a:lnTo>
                  <a:pt x="927202" y="1713128"/>
                </a:lnTo>
                <a:lnTo>
                  <a:pt x="927202" y="1681925"/>
                </a:lnTo>
                <a:lnTo>
                  <a:pt x="958405" y="1681925"/>
                </a:lnTo>
                <a:lnTo>
                  <a:pt x="958405" y="1651064"/>
                </a:lnTo>
                <a:lnTo>
                  <a:pt x="927202" y="1651064"/>
                </a:lnTo>
                <a:lnTo>
                  <a:pt x="927202" y="1619860"/>
                </a:lnTo>
                <a:lnTo>
                  <a:pt x="896341" y="1619860"/>
                </a:lnTo>
                <a:close/>
                <a:moveTo>
                  <a:pt x="1033158" y="1345197"/>
                </a:moveTo>
                <a:lnTo>
                  <a:pt x="1033158" y="1376401"/>
                </a:lnTo>
                <a:lnTo>
                  <a:pt x="1001954" y="1376401"/>
                </a:lnTo>
                <a:lnTo>
                  <a:pt x="1001954" y="1407947"/>
                </a:lnTo>
                <a:lnTo>
                  <a:pt x="1033158" y="1407947"/>
                </a:lnTo>
                <a:lnTo>
                  <a:pt x="1033158" y="1439151"/>
                </a:lnTo>
                <a:lnTo>
                  <a:pt x="1064704" y="1439151"/>
                </a:lnTo>
                <a:lnTo>
                  <a:pt x="1064704" y="1407947"/>
                </a:lnTo>
                <a:lnTo>
                  <a:pt x="1095908" y="1407947"/>
                </a:lnTo>
                <a:lnTo>
                  <a:pt x="1095908" y="1376401"/>
                </a:lnTo>
                <a:lnTo>
                  <a:pt x="1064704" y="1376401"/>
                </a:lnTo>
                <a:lnTo>
                  <a:pt x="1064704" y="1345197"/>
                </a:lnTo>
                <a:lnTo>
                  <a:pt x="1033158" y="1345197"/>
                </a:lnTo>
                <a:close/>
                <a:moveTo>
                  <a:pt x="1375715" y="1206665"/>
                </a:moveTo>
                <a:lnTo>
                  <a:pt x="1375715" y="1238898"/>
                </a:lnTo>
                <a:lnTo>
                  <a:pt x="1343482" y="1238898"/>
                </a:lnTo>
                <a:lnTo>
                  <a:pt x="1343482" y="1271130"/>
                </a:lnTo>
                <a:lnTo>
                  <a:pt x="1375715" y="1271130"/>
                </a:lnTo>
                <a:lnTo>
                  <a:pt x="1375715" y="1303363"/>
                </a:lnTo>
                <a:lnTo>
                  <a:pt x="1407947" y="1303363"/>
                </a:lnTo>
                <a:lnTo>
                  <a:pt x="1407947" y="1271130"/>
                </a:lnTo>
                <a:lnTo>
                  <a:pt x="1440180" y="1271130"/>
                </a:lnTo>
                <a:lnTo>
                  <a:pt x="1440180" y="1238898"/>
                </a:lnTo>
                <a:lnTo>
                  <a:pt x="1407947" y="1238898"/>
                </a:lnTo>
                <a:lnTo>
                  <a:pt x="1407947" y="1206665"/>
                </a:lnTo>
                <a:lnTo>
                  <a:pt x="1375715" y="1206665"/>
                </a:lnTo>
                <a:close/>
                <a:moveTo>
                  <a:pt x="828446" y="1485100"/>
                </a:moveTo>
                <a:lnTo>
                  <a:pt x="828446" y="1514589"/>
                </a:lnTo>
                <a:lnTo>
                  <a:pt x="798957" y="1514589"/>
                </a:lnTo>
                <a:lnTo>
                  <a:pt x="798957" y="1544079"/>
                </a:lnTo>
                <a:lnTo>
                  <a:pt x="828446" y="1544079"/>
                </a:lnTo>
                <a:lnTo>
                  <a:pt x="828446" y="1573568"/>
                </a:lnTo>
                <a:lnTo>
                  <a:pt x="857936" y="1573568"/>
                </a:lnTo>
                <a:lnTo>
                  <a:pt x="857936" y="1544079"/>
                </a:lnTo>
                <a:lnTo>
                  <a:pt x="887425" y="1544079"/>
                </a:lnTo>
                <a:lnTo>
                  <a:pt x="887425" y="1514589"/>
                </a:lnTo>
                <a:lnTo>
                  <a:pt x="857936" y="1514589"/>
                </a:lnTo>
                <a:lnTo>
                  <a:pt x="857936" y="1485100"/>
                </a:lnTo>
                <a:lnTo>
                  <a:pt x="828446" y="1485100"/>
                </a:lnTo>
                <a:close/>
                <a:moveTo>
                  <a:pt x="1238555" y="1206665"/>
                </a:moveTo>
                <a:lnTo>
                  <a:pt x="1238555" y="1238898"/>
                </a:lnTo>
                <a:lnTo>
                  <a:pt x="1206322" y="1238898"/>
                </a:lnTo>
                <a:lnTo>
                  <a:pt x="1206322" y="1271130"/>
                </a:lnTo>
                <a:lnTo>
                  <a:pt x="1238555" y="1271130"/>
                </a:lnTo>
                <a:lnTo>
                  <a:pt x="1238555" y="1303363"/>
                </a:lnTo>
                <a:lnTo>
                  <a:pt x="1270787" y="1303363"/>
                </a:lnTo>
                <a:lnTo>
                  <a:pt x="1270787" y="1271130"/>
                </a:lnTo>
                <a:lnTo>
                  <a:pt x="1303020" y="1271130"/>
                </a:lnTo>
                <a:lnTo>
                  <a:pt x="1303020" y="1238898"/>
                </a:lnTo>
                <a:lnTo>
                  <a:pt x="1270787" y="1238898"/>
                </a:lnTo>
                <a:lnTo>
                  <a:pt x="1270787" y="1206665"/>
                </a:lnTo>
                <a:lnTo>
                  <a:pt x="1238555" y="1206665"/>
                </a:lnTo>
                <a:close/>
                <a:moveTo>
                  <a:pt x="1307135" y="1343825"/>
                </a:moveTo>
                <a:lnTo>
                  <a:pt x="1307135" y="1376058"/>
                </a:lnTo>
                <a:lnTo>
                  <a:pt x="1274902" y="1376058"/>
                </a:lnTo>
                <a:lnTo>
                  <a:pt x="1274902" y="1408290"/>
                </a:lnTo>
                <a:lnTo>
                  <a:pt x="1307135" y="1408290"/>
                </a:lnTo>
                <a:lnTo>
                  <a:pt x="1307135" y="1440523"/>
                </a:lnTo>
                <a:lnTo>
                  <a:pt x="1339367" y="1440523"/>
                </a:lnTo>
                <a:lnTo>
                  <a:pt x="1339367" y="1408290"/>
                </a:lnTo>
                <a:lnTo>
                  <a:pt x="1371600" y="1408290"/>
                </a:lnTo>
                <a:lnTo>
                  <a:pt x="1371600" y="1376058"/>
                </a:lnTo>
                <a:lnTo>
                  <a:pt x="1339367" y="1376058"/>
                </a:lnTo>
                <a:lnTo>
                  <a:pt x="1339367" y="1343825"/>
                </a:lnTo>
                <a:lnTo>
                  <a:pt x="1307135" y="1343825"/>
                </a:lnTo>
                <a:close/>
                <a:moveTo>
                  <a:pt x="1101395" y="1480985"/>
                </a:moveTo>
                <a:lnTo>
                  <a:pt x="1101395" y="1513218"/>
                </a:lnTo>
                <a:lnTo>
                  <a:pt x="1069162" y="1513218"/>
                </a:lnTo>
                <a:lnTo>
                  <a:pt x="1069162" y="1545450"/>
                </a:lnTo>
                <a:lnTo>
                  <a:pt x="1101395" y="1545450"/>
                </a:lnTo>
                <a:lnTo>
                  <a:pt x="1101395" y="1577683"/>
                </a:lnTo>
                <a:lnTo>
                  <a:pt x="1133627" y="1577683"/>
                </a:lnTo>
                <a:lnTo>
                  <a:pt x="1133627" y="1545450"/>
                </a:lnTo>
                <a:lnTo>
                  <a:pt x="1165860" y="1545450"/>
                </a:lnTo>
                <a:lnTo>
                  <a:pt x="1165860" y="1513218"/>
                </a:lnTo>
                <a:lnTo>
                  <a:pt x="1133627" y="1513218"/>
                </a:lnTo>
                <a:lnTo>
                  <a:pt x="1133627" y="1480985"/>
                </a:lnTo>
                <a:lnTo>
                  <a:pt x="1101395" y="1480985"/>
                </a:lnTo>
                <a:close/>
                <a:moveTo>
                  <a:pt x="759866" y="1622603"/>
                </a:moveTo>
                <a:lnTo>
                  <a:pt x="759866" y="1651749"/>
                </a:lnTo>
                <a:lnTo>
                  <a:pt x="730720" y="1651749"/>
                </a:lnTo>
                <a:lnTo>
                  <a:pt x="730720" y="1681239"/>
                </a:lnTo>
                <a:lnTo>
                  <a:pt x="759866" y="1681239"/>
                </a:lnTo>
                <a:lnTo>
                  <a:pt x="759866" y="1710385"/>
                </a:lnTo>
                <a:lnTo>
                  <a:pt x="789356" y="1710385"/>
                </a:lnTo>
                <a:lnTo>
                  <a:pt x="789356" y="1681239"/>
                </a:lnTo>
                <a:lnTo>
                  <a:pt x="818502" y="1681239"/>
                </a:lnTo>
                <a:lnTo>
                  <a:pt x="818502" y="1651749"/>
                </a:lnTo>
                <a:lnTo>
                  <a:pt x="789356" y="1651749"/>
                </a:lnTo>
                <a:lnTo>
                  <a:pt x="789356" y="1622603"/>
                </a:lnTo>
                <a:lnTo>
                  <a:pt x="759866" y="1622603"/>
                </a:lnTo>
                <a:close/>
                <a:moveTo>
                  <a:pt x="1545107" y="2674963"/>
                </a:moveTo>
                <a:lnTo>
                  <a:pt x="1545107" y="2642730"/>
                </a:lnTo>
                <a:lnTo>
                  <a:pt x="1577340" y="2642730"/>
                </a:lnTo>
                <a:lnTo>
                  <a:pt x="1577340" y="2610498"/>
                </a:lnTo>
                <a:lnTo>
                  <a:pt x="1545107" y="2610498"/>
                </a:lnTo>
                <a:lnTo>
                  <a:pt x="1545107" y="2578265"/>
                </a:lnTo>
                <a:lnTo>
                  <a:pt x="1512875" y="2578265"/>
                </a:lnTo>
                <a:lnTo>
                  <a:pt x="1512875" y="2610498"/>
                </a:lnTo>
                <a:lnTo>
                  <a:pt x="1480642" y="2610498"/>
                </a:lnTo>
                <a:lnTo>
                  <a:pt x="1480642" y="2642730"/>
                </a:lnTo>
                <a:lnTo>
                  <a:pt x="1512875" y="2642730"/>
                </a:lnTo>
                <a:lnTo>
                  <a:pt x="1512875" y="2674963"/>
                </a:lnTo>
                <a:lnTo>
                  <a:pt x="1545107" y="2674963"/>
                </a:lnTo>
                <a:close/>
                <a:moveTo>
                  <a:pt x="2679764" y="1072248"/>
                </a:moveTo>
                <a:lnTo>
                  <a:pt x="2679764" y="1102766"/>
                </a:lnTo>
                <a:lnTo>
                  <a:pt x="2649245" y="1102766"/>
                </a:lnTo>
                <a:lnTo>
                  <a:pt x="2649245" y="1132942"/>
                </a:lnTo>
                <a:lnTo>
                  <a:pt x="2679764" y="1132942"/>
                </a:lnTo>
                <a:lnTo>
                  <a:pt x="2679764" y="1163460"/>
                </a:lnTo>
                <a:lnTo>
                  <a:pt x="2709939" y="1163460"/>
                </a:lnTo>
                <a:lnTo>
                  <a:pt x="2709939" y="1132942"/>
                </a:lnTo>
                <a:lnTo>
                  <a:pt x="2740457" y="1132942"/>
                </a:lnTo>
                <a:lnTo>
                  <a:pt x="2740457" y="1102766"/>
                </a:lnTo>
                <a:lnTo>
                  <a:pt x="2709939" y="1102766"/>
                </a:lnTo>
                <a:lnTo>
                  <a:pt x="2709939" y="1072248"/>
                </a:lnTo>
                <a:lnTo>
                  <a:pt x="2679764" y="1072248"/>
                </a:lnTo>
                <a:close/>
                <a:moveTo>
                  <a:pt x="2748001" y="1208380"/>
                </a:moveTo>
                <a:lnTo>
                  <a:pt x="2748001" y="1239584"/>
                </a:lnTo>
                <a:lnTo>
                  <a:pt x="2716797" y="1239584"/>
                </a:lnTo>
                <a:lnTo>
                  <a:pt x="2716797" y="1270445"/>
                </a:lnTo>
                <a:lnTo>
                  <a:pt x="2748001" y="1270445"/>
                </a:lnTo>
                <a:lnTo>
                  <a:pt x="2748001" y="1301648"/>
                </a:lnTo>
                <a:lnTo>
                  <a:pt x="2778862" y="1301648"/>
                </a:lnTo>
                <a:lnTo>
                  <a:pt x="2778862" y="1270445"/>
                </a:lnTo>
                <a:lnTo>
                  <a:pt x="2810066" y="1270445"/>
                </a:lnTo>
                <a:lnTo>
                  <a:pt x="2810066" y="1239584"/>
                </a:lnTo>
                <a:lnTo>
                  <a:pt x="2778862" y="1239584"/>
                </a:lnTo>
                <a:lnTo>
                  <a:pt x="2778862" y="1208380"/>
                </a:lnTo>
                <a:lnTo>
                  <a:pt x="2748001" y="1208380"/>
                </a:lnTo>
                <a:close/>
                <a:moveTo>
                  <a:pt x="2611526" y="936803"/>
                </a:moveTo>
                <a:lnTo>
                  <a:pt x="2611526" y="965949"/>
                </a:lnTo>
                <a:lnTo>
                  <a:pt x="2582380" y="965949"/>
                </a:lnTo>
                <a:lnTo>
                  <a:pt x="2582380" y="995439"/>
                </a:lnTo>
                <a:lnTo>
                  <a:pt x="2611526" y="995439"/>
                </a:lnTo>
                <a:lnTo>
                  <a:pt x="2611526" y="1024585"/>
                </a:lnTo>
                <a:lnTo>
                  <a:pt x="2641016" y="1024585"/>
                </a:lnTo>
                <a:lnTo>
                  <a:pt x="2641016" y="995439"/>
                </a:lnTo>
                <a:lnTo>
                  <a:pt x="2670163" y="995439"/>
                </a:lnTo>
                <a:lnTo>
                  <a:pt x="2670163" y="965949"/>
                </a:lnTo>
                <a:lnTo>
                  <a:pt x="2641016" y="965949"/>
                </a:lnTo>
                <a:lnTo>
                  <a:pt x="2641016" y="936803"/>
                </a:lnTo>
                <a:lnTo>
                  <a:pt x="2611526" y="936803"/>
                </a:lnTo>
                <a:close/>
                <a:moveTo>
                  <a:pt x="2473681" y="934745"/>
                </a:moveTo>
                <a:lnTo>
                  <a:pt x="2473681" y="965264"/>
                </a:lnTo>
                <a:lnTo>
                  <a:pt x="2443163" y="965264"/>
                </a:lnTo>
                <a:lnTo>
                  <a:pt x="2443163" y="996125"/>
                </a:lnTo>
                <a:lnTo>
                  <a:pt x="2473681" y="996125"/>
                </a:lnTo>
                <a:lnTo>
                  <a:pt x="2473681" y="1026643"/>
                </a:lnTo>
                <a:lnTo>
                  <a:pt x="2504542" y="1026643"/>
                </a:lnTo>
                <a:lnTo>
                  <a:pt x="2504542" y="996125"/>
                </a:lnTo>
                <a:lnTo>
                  <a:pt x="2535060" y="996125"/>
                </a:lnTo>
                <a:lnTo>
                  <a:pt x="2535060" y="965264"/>
                </a:lnTo>
                <a:lnTo>
                  <a:pt x="2504542" y="965264"/>
                </a:lnTo>
                <a:lnTo>
                  <a:pt x="2504542" y="934745"/>
                </a:lnTo>
                <a:lnTo>
                  <a:pt x="2473681" y="934745"/>
                </a:lnTo>
                <a:close/>
                <a:moveTo>
                  <a:pt x="2404415" y="1069505"/>
                </a:moveTo>
                <a:lnTo>
                  <a:pt x="2404415" y="1101738"/>
                </a:lnTo>
                <a:lnTo>
                  <a:pt x="2372182" y="1101738"/>
                </a:lnTo>
                <a:lnTo>
                  <a:pt x="2372182" y="1133970"/>
                </a:lnTo>
                <a:lnTo>
                  <a:pt x="2404415" y="1133970"/>
                </a:lnTo>
                <a:lnTo>
                  <a:pt x="2404415" y="1166203"/>
                </a:lnTo>
                <a:lnTo>
                  <a:pt x="2436647" y="1166203"/>
                </a:lnTo>
                <a:lnTo>
                  <a:pt x="2436647" y="1133970"/>
                </a:lnTo>
                <a:lnTo>
                  <a:pt x="2468880" y="1133970"/>
                </a:lnTo>
                <a:lnTo>
                  <a:pt x="2468880" y="1101738"/>
                </a:lnTo>
                <a:lnTo>
                  <a:pt x="2436647" y="1101738"/>
                </a:lnTo>
                <a:lnTo>
                  <a:pt x="2436647" y="1069505"/>
                </a:lnTo>
                <a:lnTo>
                  <a:pt x="2404415" y="1069505"/>
                </a:lnTo>
                <a:close/>
                <a:moveTo>
                  <a:pt x="2541918" y="1070534"/>
                </a:moveTo>
                <a:lnTo>
                  <a:pt x="2541918" y="1102081"/>
                </a:lnTo>
                <a:lnTo>
                  <a:pt x="2510371" y="1102081"/>
                </a:lnTo>
                <a:lnTo>
                  <a:pt x="2510371" y="1133627"/>
                </a:lnTo>
                <a:lnTo>
                  <a:pt x="2541918" y="1133627"/>
                </a:lnTo>
                <a:lnTo>
                  <a:pt x="2541918" y="1165174"/>
                </a:lnTo>
                <a:lnTo>
                  <a:pt x="2573465" y="1165174"/>
                </a:lnTo>
                <a:lnTo>
                  <a:pt x="2573465" y="1133627"/>
                </a:lnTo>
                <a:lnTo>
                  <a:pt x="2605012" y="1133627"/>
                </a:lnTo>
                <a:lnTo>
                  <a:pt x="2605012" y="1102081"/>
                </a:lnTo>
                <a:lnTo>
                  <a:pt x="2573465" y="1102081"/>
                </a:lnTo>
                <a:lnTo>
                  <a:pt x="2573465" y="1070534"/>
                </a:lnTo>
                <a:lnTo>
                  <a:pt x="2541918" y="1070534"/>
                </a:lnTo>
                <a:close/>
                <a:moveTo>
                  <a:pt x="2954426" y="1347597"/>
                </a:moveTo>
                <a:lnTo>
                  <a:pt x="2954426" y="1377429"/>
                </a:lnTo>
                <a:lnTo>
                  <a:pt x="2924594" y="1377429"/>
                </a:lnTo>
                <a:lnTo>
                  <a:pt x="2924594" y="1406919"/>
                </a:lnTo>
                <a:lnTo>
                  <a:pt x="2954426" y="1406919"/>
                </a:lnTo>
                <a:lnTo>
                  <a:pt x="2954426" y="1436751"/>
                </a:lnTo>
                <a:lnTo>
                  <a:pt x="2983916" y="1436751"/>
                </a:lnTo>
                <a:lnTo>
                  <a:pt x="2983916" y="1406919"/>
                </a:lnTo>
                <a:lnTo>
                  <a:pt x="3013748" y="1406919"/>
                </a:lnTo>
                <a:lnTo>
                  <a:pt x="3013748" y="1377429"/>
                </a:lnTo>
                <a:lnTo>
                  <a:pt x="2983916" y="1377429"/>
                </a:lnTo>
                <a:lnTo>
                  <a:pt x="2983916" y="1347597"/>
                </a:lnTo>
                <a:lnTo>
                  <a:pt x="2954426" y="1347597"/>
                </a:lnTo>
                <a:close/>
                <a:moveTo>
                  <a:pt x="3023006" y="1485100"/>
                </a:moveTo>
                <a:lnTo>
                  <a:pt x="3023006" y="1514589"/>
                </a:lnTo>
                <a:lnTo>
                  <a:pt x="2993517" y="1514589"/>
                </a:lnTo>
                <a:lnTo>
                  <a:pt x="2993517" y="1544079"/>
                </a:lnTo>
                <a:lnTo>
                  <a:pt x="3023006" y="1544079"/>
                </a:lnTo>
                <a:lnTo>
                  <a:pt x="3023006" y="1573568"/>
                </a:lnTo>
                <a:lnTo>
                  <a:pt x="3052496" y="1573568"/>
                </a:lnTo>
                <a:lnTo>
                  <a:pt x="3052496" y="1544079"/>
                </a:lnTo>
                <a:lnTo>
                  <a:pt x="3081985" y="1544079"/>
                </a:lnTo>
                <a:lnTo>
                  <a:pt x="3081985" y="1514589"/>
                </a:lnTo>
                <a:lnTo>
                  <a:pt x="3052496" y="1514589"/>
                </a:lnTo>
                <a:lnTo>
                  <a:pt x="3052496" y="1485100"/>
                </a:lnTo>
                <a:lnTo>
                  <a:pt x="3023006" y="1485100"/>
                </a:lnTo>
                <a:close/>
                <a:moveTo>
                  <a:pt x="2817610" y="1074649"/>
                </a:moveTo>
                <a:lnTo>
                  <a:pt x="2817610" y="1103452"/>
                </a:lnTo>
                <a:lnTo>
                  <a:pt x="2788806" y="1103452"/>
                </a:lnTo>
                <a:lnTo>
                  <a:pt x="2788806" y="1132256"/>
                </a:lnTo>
                <a:lnTo>
                  <a:pt x="2817610" y="1132256"/>
                </a:lnTo>
                <a:lnTo>
                  <a:pt x="2817610" y="1161059"/>
                </a:lnTo>
                <a:lnTo>
                  <a:pt x="2846413" y="1161059"/>
                </a:lnTo>
                <a:lnTo>
                  <a:pt x="2846413" y="1132256"/>
                </a:lnTo>
                <a:lnTo>
                  <a:pt x="2875217" y="1132256"/>
                </a:lnTo>
                <a:lnTo>
                  <a:pt x="2875217" y="1103452"/>
                </a:lnTo>
                <a:lnTo>
                  <a:pt x="2846413" y="1103452"/>
                </a:lnTo>
                <a:lnTo>
                  <a:pt x="2846413" y="1074649"/>
                </a:lnTo>
                <a:lnTo>
                  <a:pt x="2817610" y="1074649"/>
                </a:lnTo>
                <a:close/>
                <a:moveTo>
                  <a:pt x="2885846" y="1211123"/>
                </a:moveTo>
                <a:lnTo>
                  <a:pt x="2885846" y="1240269"/>
                </a:lnTo>
                <a:lnTo>
                  <a:pt x="2856700" y="1240269"/>
                </a:lnTo>
                <a:lnTo>
                  <a:pt x="2856700" y="1269759"/>
                </a:lnTo>
                <a:lnTo>
                  <a:pt x="2885846" y="1269759"/>
                </a:lnTo>
                <a:lnTo>
                  <a:pt x="2885846" y="1298905"/>
                </a:lnTo>
                <a:lnTo>
                  <a:pt x="2915336" y="1298905"/>
                </a:lnTo>
                <a:lnTo>
                  <a:pt x="2915336" y="1269759"/>
                </a:lnTo>
                <a:lnTo>
                  <a:pt x="2944483" y="1269759"/>
                </a:lnTo>
                <a:lnTo>
                  <a:pt x="2944483" y="1240269"/>
                </a:lnTo>
                <a:lnTo>
                  <a:pt x="2915336" y="1240269"/>
                </a:lnTo>
                <a:lnTo>
                  <a:pt x="2915336" y="1211123"/>
                </a:lnTo>
                <a:lnTo>
                  <a:pt x="2885846" y="1211123"/>
                </a:lnTo>
                <a:close/>
                <a:moveTo>
                  <a:pt x="1856461" y="797585"/>
                </a:moveTo>
                <a:lnTo>
                  <a:pt x="1856461" y="828104"/>
                </a:lnTo>
                <a:lnTo>
                  <a:pt x="1825942" y="828104"/>
                </a:lnTo>
                <a:lnTo>
                  <a:pt x="1825942" y="858965"/>
                </a:lnTo>
                <a:lnTo>
                  <a:pt x="1856461" y="858965"/>
                </a:lnTo>
                <a:lnTo>
                  <a:pt x="1856461" y="889483"/>
                </a:lnTo>
                <a:lnTo>
                  <a:pt x="1887322" y="889483"/>
                </a:lnTo>
                <a:lnTo>
                  <a:pt x="1887322" y="858965"/>
                </a:lnTo>
                <a:lnTo>
                  <a:pt x="1917840" y="858965"/>
                </a:lnTo>
                <a:lnTo>
                  <a:pt x="1917840" y="828104"/>
                </a:lnTo>
                <a:lnTo>
                  <a:pt x="1887322" y="828104"/>
                </a:lnTo>
                <a:lnTo>
                  <a:pt x="1887322" y="797585"/>
                </a:lnTo>
                <a:lnTo>
                  <a:pt x="1856461" y="797585"/>
                </a:lnTo>
                <a:close/>
                <a:moveTo>
                  <a:pt x="1993621" y="797585"/>
                </a:moveTo>
                <a:lnTo>
                  <a:pt x="1993621" y="828104"/>
                </a:lnTo>
                <a:lnTo>
                  <a:pt x="1963102" y="828104"/>
                </a:lnTo>
                <a:lnTo>
                  <a:pt x="1963102" y="858965"/>
                </a:lnTo>
                <a:lnTo>
                  <a:pt x="1993621" y="858965"/>
                </a:lnTo>
                <a:lnTo>
                  <a:pt x="1993621" y="889483"/>
                </a:lnTo>
                <a:lnTo>
                  <a:pt x="2024482" y="889483"/>
                </a:lnTo>
                <a:lnTo>
                  <a:pt x="2024482" y="858965"/>
                </a:lnTo>
                <a:lnTo>
                  <a:pt x="2055000" y="858965"/>
                </a:lnTo>
                <a:lnTo>
                  <a:pt x="2055000" y="828104"/>
                </a:lnTo>
                <a:lnTo>
                  <a:pt x="2024482" y="828104"/>
                </a:lnTo>
                <a:lnTo>
                  <a:pt x="2024482" y="797585"/>
                </a:lnTo>
                <a:lnTo>
                  <a:pt x="1993621" y="797585"/>
                </a:lnTo>
                <a:close/>
                <a:moveTo>
                  <a:pt x="1924355" y="932345"/>
                </a:moveTo>
                <a:lnTo>
                  <a:pt x="1924355" y="964578"/>
                </a:lnTo>
                <a:lnTo>
                  <a:pt x="1892122" y="964578"/>
                </a:lnTo>
                <a:lnTo>
                  <a:pt x="1892122" y="996810"/>
                </a:lnTo>
                <a:lnTo>
                  <a:pt x="1924355" y="996810"/>
                </a:lnTo>
                <a:lnTo>
                  <a:pt x="1924355" y="1029043"/>
                </a:lnTo>
                <a:lnTo>
                  <a:pt x="1956587" y="1029043"/>
                </a:lnTo>
                <a:lnTo>
                  <a:pt x="1956587" y="996810"/>
                </a:lnTo>
                <a:lnTo>
                  <a:pt x="1988820" y="996810"/>
                </a:lnTo>
                <a:lnTo>
                  <a:pt x="1988820" y="964578"/>
                </a:lnTo>
                <a:lnTo>
                  <a:pt x="1956587" y="964578"/>
                </a:lnTo>
                <a:lnTo>
                  <a:pt x="1956587" y="932345"/>
                </a:lnTo>
                <a:lnTo>
                  <a:pt x="1924355" y="932345"/>
                </a:lnTo>
                <a:close/>
                <a:moveTo>
                  <a:pt x="2336178" y="933717"/>
                </a:moveTo>
                <a:lnTo>
                  <a:pt x="2336178" y="964921"/>
                </a:lnTo>
                <a:lnTo>
                  <a:pt x="2304974" y="964921"/>
                </a:lnTo>
                <a:lnTo>
                  <a:pt x="2304974" y="996467"/>
                </a:lnTo>
                <a:lnTo>
                  <a:pt x="2336178" y="996467"/>
                </a:lnTo>
                <a:lnTo>
                  <a:pt x="2336178" y="1027671"/>
                </a:lnTo>
                <a:lnTo>
                  <a:pt x="2367725" y="1027671"/>
                </a:lnTo>
                <a:lnTo>
                  <a:pt x="2367725" y="996467"/>
                </a:lnTo>
                <a:lnTo>
                  <a:pt x="2398928" y="996467"/>
                </a:lnTo>
                <a:lnTo>
                  <a:pt x="2398928" y="964921"/>
                </a:lnTo>
                <a:lnTo>
                  <a:pt x="2367725" y="964921"/>
                </a:lnTo>
                <a:lnTo>
                  <a:pt x="2367725" y="933717"/>
                </a:lnTo>
                <a:lnTo>
                  <a:pt x="2336178" y="933717"/>
                </a:lnTo>
                <a:close/>
                <a:moveTo>
                  <a:pt x="1787195" y="932345"/>
                </a:moveTo>
                <a:lnTo>
                  <a:pt x="1787195" y="964578"/>
                </a:lnTo>
                <a:lnTo>
                  <a:pt x="1754962" y="964578"/>
                </a:lnTo>
                <a:lnTo>
                  <a:pt x="1754962" y="996810"/>
                </a:lnTo>
                <a:lnTo>
                  <a:pt x="1787195" y="996810"/>
                </a:lnTo>
                <a:lnTo>
                  <a:pt x="1787195" y="1029043"/>
                </a:lnTo>
                <a:lnTo>
                  <a:pt x="1819427" y="1029043"/>
                </a:lnTo>
                <a:lnTo>
                  <a:pt x="1819427" y="996810"/>
                </a:lnTo>
                <a:lnTo>
                  <a:pt x="1851660" y="996810"/>
                </a:lnTo>
                <a:lnTo>
                  <a:pt x="1851660" y="964578"/>
                </a:lnTo>
                <a:lnTo>
                  <a:pt x="1819427" y="964578"/>
                </a:lnTo>
                <a:lnTo>
                  <a:pt x="1819427" y="932345"/>
                </a:lnTo>
                <a:lnTo>
                  <a:pt x="1787195" y="932345"/>
                </a:lnTo>
                <a:close/>
                <a:moveTo>
                  <a:pt x="3092615" y="1350683"/>
                </a:moveTo>
                <a:lnTo>
                  <a:pt x="3092615" y="1378458"/>
                </a:lnTo>
                <a:lnTo>
                  <a:pt x="3064840" y="1378458"/>
                </a:lnTo>
                <a:lnTo>
                  <a:pt x="3064840" y="1405890"/>
                </a:lnTo>
                <a:lnTo>
                  <a:pt x="3092615" y="1405890"/>
                </a:lnTo>
                <a:lnTo>
                  <a:pt x="3092615" y="1433665"/>
                </a:lnTo>
                <a:lnTo>
                  <a:pt x="3120047" y="1433665"/>
                </a:lnTo>
                <a:lnTo>
                  <a:pt x="3120047" y="1405890"/>
                </a:lnTo>
                <a:lnTo>
                  <a:pt x="3147822" y="1405890"/>
                </a:lnTo>
                <a:lnTo>
                  <a:pt x="3147822" y="1378458"/>
                </a:lnTo>
                <a:lnTo>
                  <a:pt x="3120047" y="1378458"/>
                </a:lnTo>
                <a:lnTo>
                  <a:pt x="3120047" y="1350683"/>
                </a:lnTo>
                <a:lnTo>
                  <a:pt x="3092615" y="1350683"/>
                </a:lnTo>
                <a:close/>
                <a:moveTo>
                  <a:pt x="2061515" y="932345"/>
                </a:moveTo>
                <a:lnTo>
                  <a:pt x="2061515" y="964578"/>
                </a:lnTo>
                <a:lnTo>
                  <a:pt x="2029282" y="964578"/>
                </a:lnTo>
                <a:lnTo>
                  <a:pt x="2029282" y="996810"/>
                </a:lnTo>
                <a:lnTo>
                  <a:pt x="2061515" y="996810"/>
                </a:lnTo>
                <a:lnTo>
                  <a:pt x="2061515" y="1029043"/>
                </a:lnTo>
                <a:lnTo>
                  <a:pt x="2093747" y="1029043"/>
                </a:lnTo>
                <a:lnTo>
                  <a:pt x="2093747" y="996810"/>
                </a:lnTo>
                <a:lnTo>
                  <a:pt x="2125980" y="996810"/>
                </a:lnTo>
                <a:lnTo>
                  <a:pt x="2125980" y="964578"/>
                </a:lnTo>
                <a:lnTo>
                  <a:pt x="2093747" y="964578"/>
                </a:lnTo>
                <a:lnTo>
                  <a:pt x="2093747" y="932345"/>
                </a:lnTo>
                <a:lnTo>
                  <a:pt x="2061515" y="932345"/>
                </a:lnTo>
                <a:close/>
                <a:moveTo>
                  <a:pt x="2268284" y="798614"/>
                </a:moveTo>
                <a:lnTo>
                  <a:pt x="2268284" y="828446"/>
                </a:lnTo>
                <a:lnTo>
                  <a:pt x="2238451" y="828446"/>
                </a:lnTo>
                <a:lnTo>
                  <a:pt x="2238451" y="858622"/>
                </a:lnTo>
                <a:lnTo>
                  <a:pt x="2268284" y="858622"/>
                </a:lnTo>
                <a:lnTo>
                  <a:pt x="2268284" y="888454"/>
                </a:lnTo>
                <a:lnTo>
                  <a:pt x="2298459" y="888454"/>
                </a:lnTo>
                <a:lnTo>
                  <a:pt x="2298459" y="858622"/>
                </a:lnTo>
                <a:lnTo>
                  <a:pt x="2328291" y="858622"/>
                </a:lnTo>
                <a:lnTo>
                  <a:pt x="2328291" y="828446"/>
                </a:lnTo>
                <a:lnTo>
                  <a:pt x="2298459" y="828446"/>
                </a:lnTo>
                <a:lnTo>
                  <a:pt x="2298459" y="798614"/>
                </a:lnTo>
                <a:lnTo>
                  <a:pt x="2268284" y="798614"/>
                </a:lnTo>
                <a:close/>
                <a:moveTo>
                  <a:pt x="2198675" y="932688"/>
                </a:moveTo>
                <a:lnTo>
                  <a:pt x="2198675" y="964578"/>
                </a:lnTo>
                <a:lnTo>
                  <a:pt x="2166785" y="964578"/>
                </a:lnTo>
                <a:lnTo>
                  <a:pt x="2166785" y="996810"/>
                </a:lnTo>
                <a:lnTo>
                  <a:pt x="2198675" y="996810"/>
                </a:lnTo>
                <a:lnTo>
                  <a:pt x="2198675" y="1028700"/>
                </a:lnTo>
                <a:lnTo>
                  <a:pt x="2230907" y="1028700"/>
                </a:lnTo>
                <a:lnTo>
                  <a:pt x="2230907" y="996810"/>
                </a:lnTo>
                <a:lnTo>
                  <a:pt x="2262797" y="996810"/>
                </a:lnTo>
                <a:lnTo>
                  <a:pt x="2262797" y="964578"/>
                </a:lnTo>
                <a:lnTo>
                  <a:pt x="2230907" y="964578"/>
                </a:lnTo>
                <a:lnTo>
                  <a:pt x="2230907" y="932688"/>
                </a:lnTo>
                <a:lnTo>
                  <a:pt x="2198675" y="932688"/>
                </a:lnTo>
                <a:close/>
                <a:moveTo>
                  <a:pt x="2131124" y="797928"/>
                </a:moveTo>
                <a:lnTo>
                  <a:pt x="2131124" y="828446"/>
                </a:lnTo>
                <a:lnTo>
                  <a:pt x="2100605" y="828446"/>
                </a:lnTo>
                <a:lnTo>
                  <a:pt x="2100605" y="858622"/>
                </a:lnTo>
                <a:lnTo>
                  <a:pt x="2131124" y="858622"/>
                </a:lnTo>
                <a:lnTo>
                  <a:pt x="2131124" y="889140"/>
                </a:lnTo>
                <a:lnTo>
                  <a:pt x="2161299" y="889140"/>
                </a:lnTo>
                <a:lnTo>
                  <a:pt x="2161299" y="858622"/>
                </a:lnTo>
                <a:lnTo>
                  <a:pt x="2191817" y="858622"/>
                </a:lnTo>
                <a:lnTo>
                  <a:pt x="2191817" y="828446"/>
                </a:lnTo>
                <a:lnTo>
                  <a:pt x="2161299" y="828446"/>
                </a:lnTo>
                <a:lnTo>
                  <a:pt x="2161299" y="797928"/>
                </a:lnTo>
                <a:lnTo>
                  <a:pt x="2131124" y="797928"/>
                </a:lnTo>
                <a:close/>
                <a:moveTo>
                  <a:pt x="2847785" y="2536431"/>
                </a:moveTo>
                <a:lnTo>
                  <a:pt x="2847785" y="2505227"/>
                </a:lnTo>
                <a:lnTo>
                  <a:pt x="2878988" y="2505227"/>
                </a:lnTo>
                <a:lnTo>
                  <a:pt x="2878988" y="2473681"/>
                </a:lnTo>
                <a:lnTo>
                  <a:pt x="2847785" y="2473681"/>
                </a:lnTo>
                <a:lnTo>
                  <a:pt x="2847785" y="2442477"/>
                </a:lnTo>
                <a:lnTo>
                  <a:pt x="2816238" y="2442477"/>
                </a:lnTo>
                <a:lnTo>
                  <a:pt x="2816238" y="2473681"/>
                </a:lnTo>
                <a:lnTo>
                  <a:pt x="2785034" y="2473681"/>
                </a:lnTo>
                <a:lnTo>
                  <a:pt x="2785034" y="2505227"/>
                </a:lnTo>
                <a:lnTo>
                  <a:pt x="2816238" y="2505227"/>
                </a:lnTo>
                <a:lnTo>
                  <a:pt x="2816238" y="2536431"/>
                </a:lnTo>
                <a:lnTo>
                  <a:pt x="2847785" y="2536431"/>
                </a:lnTo>
                <a:close/>
                <a:moveTo>
                  <a:pt x="2710967" y="2537803"/>
                </a:moveTo>
                <a:lnTo>
                  <a:pt x="2710967" y="2505570"/>
                </a:lnTo>
                <a:lnTo>
                  <a:pt x="2743200" y="2505570"/>
                </a:lnTo>
                <a:lnTo>
                  <a:pt x="2743200" y="2473338"/>
                </a:lnTo>
                <a:lnTo>
                  <a:pt x="2710967" y="2473338"/>
                </a:lnTo>
                <a:lnTo>
                  <a:pt x="2710967" y="2441105"/>
                </a:lnTo>
                <a:lnTo>
                  <a:pt x="2678735" y="2441105"/>
                </a:lnTo>
                <a:lnTo>
                  <a:pt x="2678735" y="2473338"/>
                </a:lnTo>
                <a:lnTo>
                  <a:pt x="2646502" y="2473338"/>
                </a:lnTo>
                <a:lnTo>
                  <a:pt x="2646502" y="2505570"/>
                </a:lnTo>
                <a:lnTo>
                  <a:pt x="2678735" y="2505570"/>
                </a:lnTo>
                <a:lnTo>
                  <a:pt x="2678735" y="2537803"/>
                </a:lnTo>
                <a:lnTo>
                  <a:pt x="2710967" y="2537803"/>
                </a:lnTo>
                <a:close/>
                <a:moveTo>
                  <a:pt x="2368067" y="2674963"/>
                </a:moveTo>
                <a:lnTo>
                  <a:pt x="2368067" y="2642730"/>
                </a:lnTo>
                <a:lnTo>
                  <a:pt x="2400300" y="2642730"/>
                </a:lnTo>
                <a:lnTo>
                  <a:pt x="2400300" y="2610498"/>
                </a:lnTo>
                <a:lnTo>
                  <a:pt x="2368067" y="2610498"/>
                </a:lnTo>
                <a:lnTo>
                  <a:pt x="2368067" y="2578265"/>
                </a:lnTo>
                <a:lnTo>
                  <a:pt x="2335835" y="2578265"/>
                </a:lnTo>
                <a:lnTo>
                  <a:pt x="2335835" y="2610498"/>
                </a:lnTo>
                <a:lnTo>
                  <a:pt x="2303602" y="2610498"/>
                </a:lnTo>
                <a:lnTo>
                  <a:pt x="2303602" y="2642730"/>
                </a:lnTo>
                <a:lnTo>
                  <a:pt x="2335835" y="2642730"/>
                </a:lnTo>
                <a:lnTo>
                  <a:pt x="2335835" y="2674963"/>
                </a:lnTo>
                <a:lnTo>
                  <a:pt x="2368067" y="2674963"/>
                </a:lnTo>
                <a:close/>
                <a:moveTo>
                  <a:pt x="2505227" y="2674963"/>
                </a:moveTo>
                <a:lnTo>
                  <a:pt x="2505227" y="2642730"/>
                </a:lnTo>
                <a:lnTo>
                  <a:pt x="2537460" y="2642730"/>
                </a:lnTo>
                <a:lnTo>
                  <a:pt x="2537460" y="2610498"/>
                </a:lnTo>
                <a:lnTo>
                  <a:pt x="2505227" y="2610498"/>
                </a:lnTo>
                <a:lnTo>
                  <a:pt x="2505227" y="2578265"/>
                </a:lnTo>
                <a:lnTo>
                  <a:pt x="2472995" y="2578265"/>
                </a:lnTo>
                <a:lnTo>
                  <a:pt x="2472995" y="2610498"/>
                </a:lnTo>
                <a:lnTo>
                  <a:pt x="2440762" y="2610498"/>
                </a:lnTo>
                <a:lnTo>
                  <a:pt x="2440762" y="2642730"/>
                </a:lnTo>
                <a:lnTo>
                  <a:pt x="2472995" y="2642730"/>
                </a:lnTo>
                <a:lnTo>
                  <a:pt x="2472995" y="2674963"/>
                </a:lnTo>
                <a:lnTo>
                  <a:pt x="2505227" y="2674963"/>
                </a:lnTo>
                <a:close/>
                <a:moveTo>
                  <a:pt x="2642387" y="2674963"/>
                </a:moveTo>
                <a:lnTo>
                  <a:pt x="2642387" y="2642730"/>
                </a:lnTo>
                <a:lnTo>
                  <a:pt x="2674620" y="2642730"/>
                </a:lnTo>
                <a:lnTo>
                  <a:pt x="2674620" y="2610498"/>
                </a:lnTo>
                <a:lnTo>
                  <a:pt x="2642387" y="2610498"/>
                </a:lnTo>
                <a:lnTo>
                  <a:pt x="2642387" y="2578265"/>
                </a:lnTo>
                <a:lnTo>
                  <a:pt x="2610155" y="2578265"/>
                </a:lnTo>
                <a:lnTo>
                  <a:pt x="2610155" y="2610498"/>
                </a:lnTo>
                <a:lnTo>
                  <a:pt x="2577922" y="2610498"/>
                </a:lnTo>
                <a:lnTo>
                  <a:pt x="2577922" y="2642730"/>
                </a:lnTo>
                <a:lnTo>
                  <a:pt x="2610155" y="2642730"/>
                </a:lnTo>
                <a:lnTo>
                  <a:pt x="2610155" y="2674963"/>
                </a:lnTo>
                <a:lnTo>
                  <a:pt x="2642387" y="2674963"/>
                </a:lnTo>
                <a:close/>
                <a:moveTo>
                  <a:pt x="2573807" y="2537803"/>
                </a:moveTo>
                <a:lnTo>
                  <a:pt x="2573807" y="2505570"/>
                </a:lnTo>
                <a:lnTo>
                  <a:pt x="2606040" y="2505570"/>
                </a:lnTo>
                <a:lnTo>
                  <a:pt x="2606040" y="2473338"/>
                </a:lnTo>
                <a:lnTo>
                  <a:pt x="2573807" y="2473338"/>
                </a:lnTo>
                <a:lnTo>
                  <a:pt x="2573807" y="2441105"/>
                </a:lnTo>
                <a:lnTo>
                  <a:pt x="2541575" y="2441105"/>
                </a:lnTo>
                <a:lnTo>
                  <a:pt x="2541575" y="2473338"/>
                </a:lnTo>
                <a:lnTo>
                  <a:pt x="2509342" y="2473338"/>
                </a:lnTo>
                <a:lnTo>
                  <a:pt x="2509342" y="2505570"/>
                </a:lnTo>
                <a:lnTo>
                  <a:pt x="2541575" y="2505570"/>
                </a:lnTo>
                <a:lnTo>
                  <a:pt x="2541575" y="2537803"/>
                </a:lnTo>
                <a:lnTo>
                  <a:pt x="2573807" y="2537803"/>
                </a:lnTo>
                <a:close/>
                <a:moveTo>
                  <a:pt x="2436647" y="2812123"/>
                </a:moveTo>
                <a:lnTo>
                  <a:pt x="2436647" y="2779890"/>
                </a:lnTo>
                <a:lnTo>
                  <a:pt x="2468880" y="2779890"/>
                </a:lnTo>
                <a:lnTo>
                  <a:pt x="2468880" y="2747658"/>
                </a:lnTo>
                <a:lnTo>
                  <a:pt x="2436647" y="2747658"/>
                </a:lnTo>
                <a:lnTo>
                  <a:pt x="2436647" y="2715425"/>
                </a:lnTo>
                <a:lnTo>
                  <a:pt x="2404415" y="2715425"/>
                </a:lnTo>
                <a:lnTo>
                  <a:pt x="2404415" y="2747658"/>
                </a:lnTo>
                <a:lnTo>
                  <a:pt x="2372182" y="2747658"/>
                </a:lnTo>
                <a:lnTo>
                  <a:pt x="2372182" y="2779890"/>
                </a:lnTo>
                <a:lnTo>
                  <a:pt x="2404415" y="2779890"/>
                </a:lnTo>
                <a:lnTo>
                  <a:pt x="2404415" y="2812123"/>
                </a:lnTo>
                <a:lnTo>
                  <a:pt x="2436647" y="2812123"/>
                </a:lnTo>
                <a:close/>
                <a:moveTo>
                  <a:pt x="2162327" y="2812123"/>
                </a:moveTo>
                <a:lnTo>
                  <a:pt x="2162327" y="2779890"/>
                </a:lnTo>
                <a:lnTo>
                  <a:pt x="2194560" y="2779890"/>
                </a:lnTo>
                <a:lnTo>
                  <a:pt x="2194560" y="2747658"/>
                </a:lnTo>
                <a:lnTo>
                  <a:pt x="2162327" y="2747658"/>
                </a:lnTo>
                <a:lnTo>
                  <a:pt x="2162327" y="2715425"/>
                </a:lnTo>
                <a:lnTo>
                  <a:pt x="2130095" y="2715425"/>
                </a:lnTo>
                <a:lnTo>
                  <a:pt x="2130095" y="2747658"/>
                </a:lnTo>
                <a:lnTo>
                  <a:pt x="2097862" y="2747658"/>
                </a:lnTo>
                <a:lnTo>
                  <a:pt x="2097862" y="2779890"/>
                </a:lnTo>
                <a:lnTo>
                  <a:pt x="2130095" y="2779890"/>
                </a:lnTo>
                <a:lnTo>
                  <a:pt x="2130095" y="2812123"/>
                </a:lnTo>
                <a:lnTo>
                  <a:pt x="2162327" y="2812123"/>
                </a:lnTo>
                <a:close/>
                <a:moveTo>
                  <a:pt x="3161195" y="1488186"/>
                </a:moveTo>
                <a:lnTo>
                  <a:pt x="3161195" y="1515618"/>
                </a:lnTo>
                <a:lnTo>
                  <a:pt x="3133763" y="1515618"/>
                </a:lnTo>
                <a:lnTo>
                  <a:pt x="3133763" y="1543050"/>
                </a:lnTo>
                <a:lnTo>
                  <a:pt x="3161195" y="1543050"/>
                </a:lnTo>
                <a:lnTo>
                  <a:pt x="3161195" y="1570482"/>
                </a:lnTo>
                <a:lnTo>
                  <a:pt x="3188627" y="1570482"/>
                </a:lnTo>
                <a:lnTo>
                  <a:pt x="3188627" y="1543050"/>
                </a:lnTo>
                <a:lnTo>
                  <a:pt x="3216059" y="1543050"/>
                </a:lnTo>
                <a:lnTo>
                  <a:pt x="3216059" y="1515618"/>
                </a:lnTo>
                <a:lnTo>
                  <a:pt x="3188627" y="1515618"/>
                </a:lnTo>
                <a:lnTo>
                  <a:pt x="3188627" y="1488186"/>
                </a:lnTo>
                <a:lnTo>
                  <a:pt x="3161195" y="1488186"/>
                </a:lnTo>
                <a:close/>
                <a:moveTo>
                  <a:pt x="2093747" y="2674963"/>
                </a:moveTo>
                <a:lnTo>
                  <a:pt x="2093747" y="2642730"/>
                </a:lnTo>
                <a:lnTo>
                  <a:pt x="2125980" y="2642730"/>
                </a:lnTo>
                <a:lnTo>
                  <a:pt x="2125980" y="2610498"/>
                </a:lnTo>
                <a:lnTo>
                  <a:pt x="2093747" y="2610498"/>
                </a:lnTo>
                <a:lnTo>
                  <a:pt x="2093747" y="2578265"/>
                </a:lnTo>
                <a:lnTo>
                  <a:pt x="2061515" y="2578265"/>
                </a:lnTo>
                <a:lnTo>
                  <a:pt x="2061515" y="2610498"/>
                </a:lnTo>
                <a:lnTo>
                  <a:pt x="2029282" y="2610498"/>
                </a:lnTo>
                <a:lnTo>
                  <a:pt x="2029282" y="2642730"/>
                </a:lnTo>
                <a:lnTo>
                  <a:pt x="2061515" y="2642730"/>
                </a:lnTo>
                <a:lnTo>
                  <a:pt x="2061515" y="2674963"/>
                </a:lnTo>
                <a:lnTo>
                  <a:pt x="2093747" y="2674963"/>
                </a:lnTo>
                <a:close/>
                <a:moveTo>
                  <a:pt x="2230907" y="2674963"/>
                </a:moveTo>
                <a:lnTo>
                  <a:pt x="2230907" y="2642730"/>
                </a:lnTo>
                <a:lnTo>
                  <a:pt x="2263140" y="2642730"/>
                </a:lnTo>
                <a:lnTo>
                  <a:pt x="2263140" y="2610498"/>
                </a:lnTo>
                <a:lnTo>
                  <a:pt x="2230907" y="2610498"/>
                </a:lnTo>
                <a:lnTo>
                  <a:pt x="2230907" y="2578265"/>
                </a:lnTo>
                <a:lnTo>
                  <a:pt x="2198675" y="2578265"/>
                </a:lnTo>
                <a:lnTo>
                  <a:pt x="2198675" y="2610498"/>
                </a:lnTo>
                <a:lnTo>
                  <a:pt x="2166442" y="2610498"/>
                </a:lnTo>
                <a:lnTo>
                  <a:pt x="2166442" y="2642730"/>
                </a:lnTo>
                <a:lnTo>
                  <a:pt x="2198675" y="2642730"/>
                </a:lnTo>
                <a:lnTo>
                  <a:pt x="2198675" y="2674963"/>
                </a:lnTo>
                <a:lnTo>
                  <a:pt x="2230907" y="2674963"/>
                </a:lnTo>
                <a:close/>
                <a:moveTo>
                  <a:pt x="2299487" y="2812123"/>
                </a:moveTo>
                <a:lnTo>
                  <a:pt x="2299487" y="2779890"/>
                </a:lnTo>
                <a:lnTo>
                  <a:pt x="2331720" y="2779890"/>
                </a:lnTo>
                <a:lnTo>
                  <a:pt x="2331720" y="2747658"/>
                </a:lnTo>
                <a:lnTo>
                  <a:pt x="2299487" y="2747658"/>
                </a:lnTo>
                <a:lnTo>
                  <a:pt x="2299487" y="2715425"/>
                </a:lnTo>
                <a:lnTo>
                  <a:pt x="2267255" y="2715425"/>
                </a:lnTo>
                <a:lnTo>
                  <a:pt x="2267255" y="2747658"/>
                </a:lnTo>
                <a:lnTo>
                  <a:pt x="2235022" y="2747658"/>
                </a:lnTo>
                <a:lnTo>
                  <a:pt x="2235022" y="2779890"/>
                </a:lnTo>
                <a:lnTo>
                  <a:pt x="2267255" y="2779890"/>
                </a:lnTo>
                <a:lnTo>
                  <a:pt x="2267255" y="2812123"/>
                </a:lnTo>
                <a:lnTo>
                  <a:pt x="2299487" y="2812123"/>
                </a:lnTo>
                <a:close/>
                <a:moveTo>
                  <a:pt x="3189313" y="2120837"/>
                </a:moveTo>
                <a:lnTo>
                  <a:pt x="3189313" y="2092376"/>
                </a:lnTo>
                <a:lnTo>
                  <a:pt x="3217774" y="2092376"/>
                </a:lnTo>
                <a:lnTo>
                  <a:pt x="3217774" y="2063572"/>
                </a:lnTo>
                <a:lnTo>
                  <a:pt x="3189313" y="2063572"/>
                </a:lnTo>
                <a:lnTo>
                  <a:pt x="3189313" y="2035112"/>
                </a:lnTo>
                <a:lnTo>
                  <a:pt x="3160510" y="2035112"/>
                </a:lnTo>
                <a:lnTo>
                  <a:pt x="3160510" y="2063572"/>
                </a:lnTo>
                <a:lnTo>
                  <a:pt x="3132049" y="2063572"/>
                </a:lnTo>
                <a:lnTo>
                  <a:pt x="3132049" y="2092376"/>
                </a:lnTo>
                <a:lnTo>
                  <a:pt x="3160510" y="2092376"/>
                </a:lnTo>
                <a:lnTo>
                  <a:pt x="3160510" y="2120837"/>
                </a:lnTo>
                <a:lnTo>
                  <a:pt x="3189313" y="2120837"/>
                </a:lnTo>
                <a:close/>
                <a:moveTo>
                  <a:pt x="3229775" y="1899666"/>
                </a:moveTo>
                <a:lnTo>
                  <a:pt x="3229775" y="1927098"/>
                </a:lnTo>
                <a:lnTo>
                  <a:pt x="3202343" y="1927098"/>
                </a:lnTo>
                <a:lnTo>
                  <a:pt x="3202343" y="1954530"/>
                </a:lnTo>
                <a:lnTo>
                  <a:pt x="3229775" y="1954530"/>
                </a:lnTo>
                <a:lnTo>
                  <a:pt x="3229775" y="1981962"/>
                </a:lnTo>
                <a:lnTo>
                  <a:pt x="3257207" y="1981962"/>
                </a:lnTo>
                <a:lnTo>
                  <a:pt x="3257207" y="1954530"/>
                </a:lnTo>
                <a:lnTo>
                  <a:pt x="3284639" y="1954530"/>
                </a:lnTo>
                <a:lnTo>
                  <a:pt x="3284639" y="1927098"/>
                </a:lnTo>
                <a:lnTo>
                  <a:pt x="3257207" y="1927098"/>
                </a:lnTo>
                <a:lnTo>
                  <a:pt x="3257207" y="1899666"/>
                </a:lnTo>
                <a:lnTo>
                  <a:pt x="3229775" y="1899666"/>
                </a:lnTo>
                <a:close/>
                <a:moveTo>
                  <a:pt x="3120733" y="2258682"/>
                </a:moveTo>
                <a:lnTo>
                  <a:pt x="3120733" y="2229536"/>
                </a:lnTo>
                <a:lnTo>
                  <a:pt x="3149879" y="2229536"/>
                </a:lnTo>
                <a:lnTo>
                  <a:pt x="3149879" y="2200732"/>
                </a:lnTo>
                <a:lnTo>
                  <a:pt x="3120733" y="2200732"/>
                </a:lnTo>
                <a:lnTo>
                  <a:pt x="3120733" y="2171586"/>
                </a:lnTo>
                <a:lnTo>
                  <a:pt x="3091930" y="2171586"/>
                </a:lnTo>
                <a:lnTo>
                  <a:pt x="3091930" y="2200732"/>
                </a:lnTo>
                <a:lnTo>
                  <a:pt x="3062783" y="2200732"/>
                </a:lnTo>
                <a:lnTo>
                  <a:pt x="3062783" y="2229536"/>
                </a:lnTo>
                <a:lnTo>
                  <a:pt x="3091930" y="2229536"/>
                </a:lnTo>
                <a:lnTo>
                  <a:pt x="3091930" y="2258682"/>
                </a:lnTo>
                <a:lnTo>
                  <a:pt x="3120733" y="2258682"/>
                </a:lnTo>
                <a:close/>
                <a:moveTo>
                  <a:pt x="3230118" y="1626375"/>
                </a:moveTo>
                <a:lnTo>
                  <a:pt x="3230118" y="1653121"/>
                </a:lnTo>
                <a:lnTo>
                  <a:pt x="3203372" y="1653121"/>
                </a:lnTo>
                <a:lnTo>
                  <a:pt x="3203372" y="1679867"/>
                </a:lnTo>
                <a:lnTo>
                  <a:pt x="3230118" y="1679867"/>
                </a:lnTo>
                <a:lnTo>
                  <a:pt x="3230118" y="1706613"/>
                </a:lnTo>
                <a:lnTo>
                  <a:pt x="3256864" y="1706613"/>
                </a:lnTo>
                <a:lnTo>
                  <a:pt x="3256864" y="1679867"/>
                </a:lnTo>
                <a:lnTo>
                  <a:pt x="3283610" y="1679867"/>
                </a:lnTo>
                <a:lnTo>
                  <a:pt x="3283610" y="1653121"/>
                </a:lnTo>
                <a:lnTo>
                  <a:pt x="3256864" y="1653121"/>
                </a:lnTo>
                <a:lnTo>
                  <a:pt x="3256864" y="1626375"/>
                </a:lnTo>
                <a:lnTo>
                  <a:pt x="3230118" y="1626375"/>
                </a:lnTo>
                <a:close/>
                <a:moveTo>
                  <a:pt x="2025167" y="2812123"/>
                </a:moveTo>
                <a:lnTo>
                  <a:pt x="2025167" y="2779890"/>
                </a:lnTo>
                <a:lnTo>
                  <a:pt x="2057400" y="2779890"/>
                </a:lnTo>
                <a:lnTo>
                  <a:pt x="2057400" y="2747658"/>
                </a:lnTo>
                <a:lnTo>
                  <a:pt x="2025167" y="2747658"/>
                </a:lnTo>
                <a:lnTo>
                  <a:pt x="2025167" y="2715425"/>
                </a:lnTo>
                <a:lnTo>
                  <a:pt x="1992935" y="2715425"/>
                </a:lnTo>
                <a:lnTo>
                  <a:pt x="1992935" y="2747658"/>
                </a:lnTo>
                <a:lnTo>
                  <a:pt x="1960702" y="2747658"/>
                </a:lnTo>
                <a:lnTo>
                  <a:pt x="1960702" y="2779890"/>
                </a:lnTo>
                <a:lnTo>
                  <a:pt x="1992935" y="2779890"/>
                </a:lnTo>
                <a:lnTo>
                  <a:pt x="1992935" y="2812123"/>
                </a:lnTo>
                <a:lnTo>
                  <a:pt x="2025167" y="2812123"/>
                </a:lnTo>
                <a:close/>
                <a:moveTo>
                  <a:pt x="2779547" y="2400643"/>
                </a:moveTo>
                <a:lnTo>
                  <a:pt x="2779547" y="2368410"/>
                </a:lnTo>
                <a:lnTo>
                  <a:pt x="2811780" y="2368410"/>
                </a:lnTo>
                <a:lnTo>
                  <a:pt x="2811780" y="2336178"/>
                </a:lnTo>
                <a:lnTo>
                  <a:pt x="2779547" y="2336178"/>
                </a:lnTo>
                <a:lnTo>
                  <a:pt x="2779547" y="2303945"/>
                </a:lnTo>
                <a:lnTo>
                  <a:pt x="2747315" y="2303945"/>
                </a:lnTo>
                <a:lnTo>
                  <a:pt x="2747315" y="2336178"/>
                </a:lnTo>
                <a:lnTo>
                  <a:pt x="2715082" y="2336178"/>
                </a:lnTo>
                <a:lnTo>
                  <a:pt x="2715082" y="2368410"/>
                </a:lnTo>
                <a:lnTo>
                  <a:pt x="2747315" y="2368410"/>
                </a:lnTo>
                <a:lnTo>
                  <a:pt x="2747315" y="2400643"/>
                </a:lnTo>
                <a:lnTo>
                  <a:pt x="2779547" y="2400643"/>
                </a:lnTo>
                <a:close/>
                <a:moveTo>
                  <a:pt x="2916365" y="2399271"/>
                </a:moveTo>
                <a:lnTo>
                  <a:pt x="2916365" y="2368067"/>
                </a:lnTo>
                <a:lnTo>
                  <a:pt x="2947568" y="2368067"/>
                </a:lnTo>
                <a:lnTo>
                  <a:pt x="2947568" y="2336521"/>
                </a:lnTo>
                <a:lnTo>
                  <a:pt x="2916365" y="2336521"/>
                </a:lnTo>
                <a:lnTo>
                  <a:pt x="2916365" y="2305317"/>
                </a:lnTo>
                <a:lnTo>
                  <a:pt x="2884818" y="2305317"/>
                </a:lnTo>
                <a:lnTo>
                  <a:pt x="2884818" y="2336521"/>
                </a:lnTo>
                <a:lnTo>
                  <a:pt x="2853614" y="2336521"/>
                </a:lnTo>
                <a:lnTo>
                  <a:pt x="2853614" y="2368067"/>
                </a:lnTo>
                <a:lnTo>
                  <a:pt x="2884818" y="2368067"/>
                </a:lnTo>
                <a:lnTo>
                  <a:pt x="2884818" y="2399271"/>
                </a:lnTo>
                <a:lnTo>
                  <a:pt x="2916365" y="2399271"/>
                </a:lnTo>
                <a:close/>
                <a:moveTo>
                  <a:pt x="2984602" y="2261768"/>
                </a:moveTo>
                <a:lnTo>
                  <a:pt x="2984602" y="2230565"/>
                </a:lnTo>
                <a:lnTo>
                  <a:pt x="3015806" y="2230565"/>
                </a:lnTo>
                <a:lnTo>
                  <a:pt x="3015806" y="2199704"/>
                </a:lnTo>
                <a:lnTo>
                  <a:pt x="2984602" y="2199704"/>
                </a:lnTo>
                <a:lnTo>
                  <a:pt x="2984602" y="2168500"/>
                </a:lnTo>
                <a:lnTo>
                  <a:pt x="2953741" y="2168500"/>
                </a:lnTo>
                <a:lnTo>
                  <a:pt x="2953741" y="2199704"/>
                </a:lnTo>
                <a:lnTo>
                  <a:pt x="2922537" y="2199704"/>
                </a:lnTo>
                <a:lnTo>
                  <a:pt x="2922537" y="2230565"/>
                </a:lnTo>
                <a:lnTo>
                  <a:pt x="2953741" y="2230565"/>
                </a:lnTo>
                <a:lnTo>
                  <a:pt x="2953741" y="2261768"/>
                </a:lnTo>
                <a:lnTo>
                  <a:pt x="2984602" y="2261768"/>
                </a:lnTo>
                <a:close/>
                <a:moveTo>
                  <a:pt x="3052496" y="2396871"/>
                </a:moveTo>
                <a:lnTo>
                  <a:pt x="3052496" y="2367039"/>
                </a:lnTo>
                <a:lnTo>
                  <a:pt x="3082328" y="2367039"/>
                </a:lnTo>
                <a:lnTo>
                  <a:pt x="3082328" y="2337549"/>
                </a:lnTo>
                <a:lnTo>
                  <a:pt x="3052496" y="2337549"/>
                </a:lnTo>
                <a:lnTo>
                  <a:pt x="3052496" y="2307717"/>
                </a:lnTo>
                <a:lnTo>
                  <a:pt x="3023006" y="2307717"/>
                </a:lnTo>
                <a:lnTo>
                  <a:pt x="3023006" y="2337549"/>
                </a:lnTo>
                <a:lnTo>
                  <a:pt x="2993174" y="2337549"/>
                </a:lnTo>
                <a:lnTo>
                  <a:pt x="2993174" y="2367039"/>
                </a:lnTo>
                <a:lnTo>
                  <a:pt x="3023006" y="2367039"/>
                </a:lnTo>
                <a:lnTo>
                  <a:pt x="3023006" y="2396871"/>
                </a:lnTo>
                <a:lnTo>
                  <a:pt x="3052496" y="2396871"/>
                </a:lnTo>
                <a:close/>
                <a:moveTo>
                  <a:pt x="1855775" y="1343825"/>
                </a:moveTo>
                <a:lnTo>
                  <a:pt x="1855775" y="1376058"/>
                </a:lnTo>
                <a:lnTo>
                  <a:pt x="1823542" y="1376058"/>
                </a:lnTo>
                <a:lnTo>
                  <a:pt x="1823542" y="1408290"/>
                </a:lnTo>
                <a:lnTo>
                  <a:pt x="1855775" y="1408290"/>
                </a:lnTo>
                <a:lnTo>
                  <a:pt x="1855775" y="1440523"/>
                </a:lnTo>
                <a:lnTo>
                  <a:pt x="1888007" y="1440523"/>
                </a:lnTo>
                <a:lnTo>
                  <a:pt x="1888007" y="1408290"/>
                </a:lnTo>
                <a:lnTo>
                  <a:pt x="1920240" y="1408290"/>
                </a:lnTo>
                <a:lnTo>
                  <a:pt x="1920240" y="1376058"/>
                </a:lnTo>
                <a:lnTo>
                  <a:pt x="1888007" y="1376058"/>
                </a:lnTo>
                <a:lnTo>
                  <a:pt x="1888007" y="1343825"/>
                </a:lnTo>
                <a:lnTo>
                  <a:pt x="1855775" y="1343825"/>
                </a:lnTo>
                <a:close/>
                <a:moveTo>
                  <a:pt x="1238555" y="1480985"/>
                </a:moveTo>
                <a:lnTo>
                  <a:pt x="1238555" y="1513218"/>
                </a:lnTo>
                <a:lnTo>
                  <a:pt x="1206322" y="1513218"/>
                </a:lnTo>
                <a:lnTo>
                  <a:pt x="1206322" y="1545450"/>
                </a:lnTo>
                <a:lnTo>
                  <a:pt x="1238555" y="1545450"/>
                </a:lnTo>
                <a:lnTo>
                  <a:pt x="1238555" y="1577683"/>
                </a:lnTo>
                <a:lnTo>
                  <a:pt x="1270787" y="1577683"/>
                </a:lnTo>
                <a:lnTo>
                  <a:pt x="1270787" y="1545450"/>
                </a:lnTo>
                <a:lnTo>
                  <a:pt x="1303020" y="1545450"/>
                </a:lnTo>
                <a:lnTo>
                  <a:pt x="1303020" y="1513218"/>
                </a:lnTo>
                <a:lnTo>
                  <a:pt x="1270787" y="1513218"/>
                </a:lnTo>
                <a:lnTo>
                  <a:pt x="1270787" y="1480985"/>
                </a:lnTo>
                <a:lnTo>
                  <a:pt x="1238555" y="1480985"/>
                </a:lnTo>
                <a:close/>
                <a:moveTo>
                  <a:pt x="1307135" y="1618145"/>
                </a:moveTo>
                <a:lnTo>
                  <a:pt x="1307135" y="1650378"/>
                </a:lnTo>
                <a:lnTo>
                  <a:pt x="1274902" y="1650378"/>
                </a:lnTo>
                <a:lnTo>
                  <a:pt x="1274902" y="1682610"/>
                </a:lnTo>
                <a:lnTo>
                  <a:pt x="1307135" y="1682610"/>
                </a:lnTo>
                <a:lnTo>
                  <a:pt x="1307135" y="1714843"/>
                </a:lnTo>
                <a:lnTo>
                  <a:pt x="1339367" y="1714843"/>
                </a:lnTo>
                <a:lnTo>
                  <a:pt x="1339367" y="1682610"/>
                </a:lnTo>
                <a:lnTo>
                  <a:pt x="1371600" y="1682610"/>
                </a:lnTo>
                <a:lnTo>
                  <a:pt x="1371600" y="1650378"/>
                </a:lnTo>
                <a:lnTo>
                  <a:pt x="1339367" y="1650378"/>
                </a:lnTo>
                <a:lnTo>
                  <a:pt x="1339367" y="1618145"/>
                </a:lnTo>
                <a:lnTo>
                  <a:pt x="1307135" y="1618145"/>
                </a:lnTo>
                <a:close/>
                <a:moveTo>
                  <a:pt x="1032815" y="1618145"/>
                </a:moveTo>
                <a:lnTo>
                  <a:pt x="1032815" y="1650378"/>
                </a:lnTo>
                <a:lnTo>
                  <a:pt x="1000582" y="1650378"/>
                </a:lnTo>
                <a:lnTo>
                  <a:pt x="1000582" y="1682610"/>
                </a:lnTo>
                <a:lnTo>
                  <a:pt x="1032815" y="1682610"/>
                </a:lnTo>
                <a:lnTo>
                  <a:pt x="1032815" y="1714843"/>
                </a:lnTo>
                <a:lnTo>
                  <a:pt x="1065047" y="1714843"/>
                </a:lnTo>
                <a:lnTo>
                  <a:pt x="1065047" y="1682610"/>
                </a:lnTo>
                <a:lnTo>
                  <a:pt x="1097280" y="1682610"/>
                </a:lnTo>
                <a:lnTo>
                  <a:pt x="1097280" y="1650378"/>
                </a:lnTo>
                <a:lnTo>
                  <a:pt x="1065047" y="1650378"/>
                </a:lnTo>
                <a:lnTo>
                  <a:pt x="1065047" y="1618145"/>
                </a:lnTo>
                <a:lnTo>
                  <a:pt x="1032815" y="1618145"/>
                </a:lnTo>
                <a:close/>
                <a:moveTo>
                  <a:pt x="1169975" y="1618145"/>
                </a:moveTo>
                <a:lnTo>
                  <a:pt x="1169975" y="1650378"/>
                </a:lnTo>
                <a:lnTo>
                  <a:pt x="1137742" y="1650378"/>
                </a:lnTo>
                <a:lnTo>
                  <a:pt x="1137742" y="1682610"/>
                </a:lnTo>
                <a:lnTo>
                  <a:pt x="1169975" y="1682610"/>
                </a:lnTo>
                <a:lnTo>
                  <a:pt x="1169975" y="1714843"/>
                </a:lnTo>
                <a:lnTo>
                  <a:pt x="1202207" y="1714843"/>
                </a:lnTo>
                <a:lnTo>
                  <a:pt x="1202207" y="1682610"/>
                </a:lnTo>
                <a:lnTo>
                  <a:pt x="1234440" y="1682610"/>
                </a:lnTo>
                <a:lnTo>
                  <a:pt x="1234440" y="1650378"/>
                </a:lnTo>
                <a:lnTo>
                  <a:pt x="1202207" y="1650378"/>
                </a:lnTo>
                <a:lnTo>
                  <a:pt x="1202207" y="1618145"/>
                </a:lnTo>
                <a:lnTo>
                  <a:pt x="1169975" y="1618145"/>
                </a:lnTo>
                <a:close/>
                <a:moveTo>
                  <a:pt x="1375715" y="1480985"/>
                </a:moveTo>
                <a:lnTo>
                  <a:pt x="1375715" y="1513218"/>
                </a:lnTo>
                <a:lnTo>
                  <a:pt x="1343482" y="1513218"/>
                </a:lnTo>
                <a:lnTo>
                  <a:pt x="1343482" y="1545450"/>
                </a:lnTo>
                <a:lnTo>
                  <a:pt x="1375715" y="1545450"/>
                </a:lnTo>
                <a:lnTo>
                  <a:pt x="1375715" y="1577683"/>
                </a:lnTo>
                <a:lnTo>
                  <a:pt x="1407947" y="1577683"/>
                </a:lnTo>
                <a:lnTo>
                  <a:pt x="1407947" y="1545450"/>
                </a:lnTo>
                <a:lnTo>
                  <a:pt x="1440180" y="1545450"/>
                </a:lnTo>
                <a:lnTo>
                  <a:pt x="1440180" y="1513218"/>
                </a:lnTo>
                <a:lnTo>
                  <a:pt x="1407947" y="1513218"/>
                </a:lnTo>
                <a:lnTo>
                  <a:pt x="1407947" y="1480985"/>
                </a:lnTo>
                <a:lnTo>
                  <a:pt x="1375715" y="1480985"/>
                </a:lnTo>
                <a:close/>
                <a:moveTo>
                  <a:pt x="1101395" y="1755305"/>
                </a:moveTo>
                <a:lnTo>
                  <a:pt x="1101395" y="1787538"/>
                </a:lnTo>
                <a:lnTo>
                  <a:pt x="1069162" y="1787538"/>
                </a:lnTo>
                <a:lnTo>
                  <a:pt x="1069162" y="1819770"/>
                </a:lnTo>
                <a:lnTo>
                  <a:pt x="1101395" y="1819770"/>
                </a:lnTo>
                <a:lnTo>
                  <a:pt x="1101395" y="1852003"/>
                </a:lnTo>
                <a:lnTo>
                  <a:pt x="1133627" y="1852003"/>
                </a:lnTo>
                <a:lnTo>
                  <a:pt x="1133627" y="1819770"/>
                </a:lnTo>
                <a:lnTo>
                  <a:pt x="1165860" y="1819770"/>
                </a:lnTo>
                <a:lnTo>
                  <a:pt x="1165860" y="1787538"/>
                </a:lnTo>
                <a:lnTo>
                  <a:pt x="1133627" y="1787538"/>
                </a:lnTo>
                <a:lnTo>
                  <a:pt x="1133627" y="1755305"/>
                </a:lnTo>
                <a:lnTo>
                  <a:pt x="1101395" y="1755305"/>
                </a:lnTo>
                <a:close/>
                <a:moveTo>
                  <a:pt x="1444295" y="1343825"/>
                </a:moveTo>
                <a:lnTo>
                  <a:pt x="1444295" y="1376058"/>
                </a:lnTo>
                <a:lnTo>
                  <a:pt x="1412062" y="1376058"/>
                </a:lnTo>
                <a:lnTo>
                  <a:pt x="1412062" y="1408290"/>
                </a:lnTo>
                <a:lnTo>
                  <a:pt x="1444295" y="1408290"/>
                </a:lnTo>
                <a:lnTo>
                  <a:pt x="1444295" y="1440523"/>
                </a:lnTo>
                <a:lnTo>
                  <a:pt x="1476527" y="1440523"/>
                </a:lnTo>
                <a:lnTo>
                  <a:pt x="1476527" y="1408290"/>
                </a:lnTo>
                <a:lnTo>
                  <a:pt x="1508760" y="1408290"/>
                </a:lnTo>
                <a:lnTo>
                  <a:pt x="1508760" y="1376058"/>
                </a:lnTo>
                <a:lnTo>
                  <a:pt x="1476527" y="1376058"/>
                </a:lnTo>
                <a:lnTo>
                  <a:pt x="1476527" y="1343825"/>
                </a:lnTo>
                <a:lnTo>
                  <a:pt x="1444295" y="1343825"/>
                </a:lnTo>
                <a:close/>
                <a:moveTo>
                  <a:pt x="1650035" y="1480985"/>
                </a:moveTo>
                <a:lnTo>
                  <a:pt x="1650035" y="1513218"/>
                </a:lnTo>
                <a:lnTo>
                  <a:pt x="1617802" y="1513218"/>
                </a:lnTo>
                <a:lnTo>
                  <a:pt x="1617802" y="1545450"/>
                </a:lnTo>
                <a:lnTo>
                  <a:pt x="1650035" y="1545450"/>
                </a:lnTo>
                <a:lnTo>
                  <a:pt x="1650035" y="1577683"/>
                </a:lnTo>
                <a:lnTo>
                  <a:pt x="1682267" y="1577683"/>
                </a:lnTo>
                <a:lnTo>
                  <a:pt x="1682267" y="1545450"/>
                </a:lnTo>
                <a:lnTo>
                  <a:pt x="1714500" y="1545450"/>
                </a:lnTo>
                <a:lnTo>
                  <a:pt x="1714500" y="1513218"/>
                </a:lnTo>
                <a:lnTo>
                  <a:pt x="1682267" y="1513218"/>
                </a:lnTo>
                <a:lnTo>
                  <a:pt x="1682267" y="1480985"/>
                </a:lnTo>
                <a:lnTo>
                  <a:pt x="1650035" y="1480985"/>
                </a:lnTo>
                <a:close/>
                <a:moveTo>
                  <a:pt x="1581455" y="1343825"/>
                </a:moveTo>
                <a:lnTo>
                  <a:pt x="1581455" y="1376058"/>
                </a:lnTo>
                <a:lnTo>
                  <a:pt x="1549222" y="1376058"/>
                </a:lnTo>
                <a:lnTo>
                  <a:pt x="1549222" y="1408290"/>
                </a:lnTo>
                <a:lnTo>
                  <a:pt x="1581455" y="1408290"/>
                </a:lnTo>
                <a:lnTo>
                  <a:pt x="1581455" y="1440523"/>
                </a:lnTo>
                <a:lnTo>
                  <a:pt x="1613687" y="1440523"/>
                </a:lnTo>
                <a:lnTo>
                  <a:pt x="1613687" y="1408290"/>
                </a:lnTo>
                <a:lnTo>
                  <a:pt x="1645920" y="1408290"/>
                </a:lnTo>
                <a:lnTo>
                  <a:pt x="1645920" y="1376058"/>
                </a:lnTo>
                <a:lnTo>
                  <a:pt x="1613687" y="1376058"/>
                </a:lnTo>
                <a:lnTo>
                  <a:pt x="1613687" y="1343825"/>
                </a:lnTo>
                <a:lnTo>
                  <a:pt x="1581455" y="1343825"/>
                </a:lnTo>
                <a:close/>
                <a:moveTo>
                  <a:pt x="1512875" y="1480985"/>
                </a:moveTo>
                <a:lnTo>
                  <a:pt x="1512875" y="1513218"/>
                </a:lnTo>
                <a:lnTo>
                  <a:pt x="1480642" y="1513218"/>
                </a:lnTo>
                <a:lnTo>
                  <a:pt x="1480642" y="1545450"/>
                </a:lnTo>
                <a:lnTo>
                  <a:pt x="1512875" y="1545450"/>
                </a:lnTo>
                <a:lnTo>
                  <a:pt x="1512875" y="1577683"/>
                </a:lnTo>
                <a:lnTo>
                  <a:pt x="1545107" y="1577683"/>
                </a:lnTo>
                <a:lnTo>
                  <a:pt x="1545107" y="1545450"/>
                </a:lnTo>
                <a:lnTo>
                  <a:pt x="1577340" y="1545450"/>
                </a:lnTo>
                <a:lnTo>
                  <a:pt x="1577340" y="1513218"/>
                </a:lnTo>
                <a:lnTo>
                  <a:pt x="1545107" y="1513218"/>
                </a:lnTo>
                <a:lnTo>
                  <a:pt x="1545107" y="1480985"/>
                </a:lnTo>
                <a:lnTo>
                  <a:pt x="1512875" y="1480985"/>
                </a:lnTo>
                <a:close/>
                <a:moveTo>
                  <a:pt x="1133627" y="2126323"/>
                </a:moveTo>
                <a:lnTo>
                  <a:pt x="1133627" y="2094090"/>
                </a:lnTo>
                <a:lnTo>
                  <a:pt x="1165860" y="2094090"/>
                </a:lnTo>
                <a:lnTo>
                  <a:pt x="1165860" y="2061858"/>
                </a:lnTo>
                <a:lnTo>
                  <a:pt x="1133627" y="2061858"/>
                </a:lnTo>
                <a:lnTo>
                  <a:pt x="1133627" y="2029625"/>
                </a:lnTo>
                <a:lnTo>
                  <a:pt x="1101395" y="2029625"/>
                </a:lnTo>
                <a:lnTo>
                  <a:pt x="1101395" y="2061858"/>
                </a:lnTo>
                <a:lnTo>
                  <a:pt x="1069162" y="2061858"/>
                </a:lnTo>
                <a:lnTo>
                  <a:pt x="1069162" y="2094090"/>
                </a:lnTo>
                <a:lnTo>
                  <a:pt x="1101395" y="2094090"/>
                </a:lnTo>
                <a:lnTo>
                  <a:pt x="1101395" y="2126323"/>
                </a:lnTo>
                <a:lnTo>
                  <a:pt x="1133627" y="2126323"/>
                </a:lnTo>
                <a:close/>
                <a:moveTo>
                  <a:pt x="1202207" y="2263483"/>
                </a:moveTo>
                <a:lnTo>
                  <a:pt x="1202207" y="2231250"/>
                </a:lnTo>
                <a:lnTo>
                  <a:pt x="1234440" y="2231250"/>
                </a:lnTo>
                <a:lnTo>
                  <a:pt x="1234440" y="2199018"/>
                </a:lnTo>
                <a:lnTo>
                  <a:pt x="1202207" y="2199018"/>
                </a:lnTo>
                <a:lnTo>
                  <a:pt x="1202207" y="2166785"/>
                </a:lnTo>
                <a:lnTo>
                  <a:pt x="1169975" y="2166785"/>
                </a:lnTo>
                <a:lnTo>
                  <a:pt x="1169975" y="2199018"/>
                </a:lnTo>
                <a:lnTo>
                  <a:pt x="1137742" y="2199018"/>
                </a:lnTo>
                <a:lnTo>
                  <a:pt x="1137742" y="2231250"/>
                </a:lnTo>
                <a:lnTo>
                  <a:pt x="1169975" y="2231250"/>
                </a:lnTo>
                <a:lnTo>
                  <a:pt x="1169975" y="2263483"/>
                </a:lnTo>
                <a:lnTo>
                  <a:pt x="1202207" y="2263483"/>
                </a:lnTo>
                <a:close/>
                <a:moveTo>
                  <a:pt x="1718615" y="1343825"/>
                </a:moveTo>
                <a:lnTo>
                  <a:pt x="1718615" y="1376058"/>
                </a:lnTo>
                <a:lnTo>
                  <a:pt x="1686382" y="1376058"/>
                </a:lnTo>
                <a:lnTo>
                  <a:pt x="1686382" y="1408290"/>
                </a:lnTo>
                <a:lnTo>
                  <a:pt x="1718615" y="1408290"/>
                </a:lnTo>
                <a:lnTo>
                  <a:pt x="1718615" y="1440523"/>
                </a:lnTo>
                <a:lnTo>
                  <a:pt x="1750847" y="1440523"/>
                </a:lnTo>
                <a:lnTo>
                  <a:pt x="1750847" y="1408290"/>
                </a:lnTo>
                <a:lnTo>
                  <a:pt x="1783080" y="1408290"/>
                </a:lnTo>
                <a:lnTo>
                  <a:pt x="1783080" y="1376058"/>
                </a:lnTo>
                <a:lnTo>
                  <a:pt x="1750847" y="1376058"/>
                </a:lnTo>
                <a:lnTo>
                  <a:pt x="1750847" y="1343825"/>
                </a:lnTo>
                <a:lnTo>
                  <a:pt x="1718615" y="1343825"/>
                </a:lnTo>
                <a:close/>
                <a:moveTo>
                  <a:pt x="1270787" y="2400643"/>
                </a:moveTo>
                <a:lnTo>
                  <a:pt x="1270787" y="2368410"/>
                </a:lnTo>
                <a:lnTo>
                  <a:pt x="1303020" y="2368410"/>
                </a:lnTo>
                <a:lnTo>
                  <a:pt x="1303020" y="2336178"/>
                </a:lnTo>
                <a:lnTo>
                  <a:pt x="1270787" y="2336178"/>
                </a:lnTo>
                <a:lnTo>
                  <a:pt x="1270787" y="2303945"/>
                </a:lnTo>
                <a:lnTo>
                  <a:pt x="1238555" y="2303945"/>
                </a:lnTo>
                <a:lnTo>
                  <a:pt x="1238555" y="2336178"/>
                </a:lnTo>
                <a:lnTo>
                  <a:pt x="1206322" y="2336178"/>
                </a:lnTo>
                <a:lnTo>
                  <a:pt x="1206322" y="2368410"/>
                </a:lnTo>
                <a:lnTo>
                  <a:pt x="1238555" y="2368410"/>
                </a:lnTo>
                <a:lnTo>
                  <a:pt x="1238555" y="2400643"/>
                </a:lnTo>
                <a:lnTo>
                  <a:pt x="1270787" y="2400643"/>
                </a:lnTo>
                <a:close/>
                <a:moveTo>
                  <a:pt x="1065047" y="2263483"/>
                </a:moveTo>
                <a:lnTo>
                  <a:pt x="1065047" y="2231250"/>
                </a:lnTo>
                <a:lnTo>
                  <a:pt x="1097280" y="2231250"/>
                </a:lnTo>
                <a:lnTo>
                  <a:pt x="1097280" y="2199018"/>
                </a:lnTo>
                <a:lnTo>
                  <a:pt x="1065047" y="2199018"/>
                </a:lnTo>
                <a:lnTo>
                  <a:pt x="1065047" y="2166785"/>
                </a:lnTo>
                <a:lnTo>
                  <a:pt x="1032815" y="2166785"/>
                </a:lnTo>
                <a:lnTo>
                  <a:pt x="1032815" y="2199018"/>
                </a:lnTo>
                <a:lnTo>
                  <a:pt x="1000582" y="2199018"/>
                </a:lnTo>
                <a:lnTo>
                  <a:pt x="1000582" y="2231250"/>
                </a:lnTo>
                <a:lnTo>
                  <a:pt x="1032815" y="2231250"/>
                </a:lnTo>
                <a:lnTo>
                  <a:pt x="1032815" y="2263483"/>
                </a:lnTo>
                <a:lnTo>
                  <a:pt x="1065047" y="2263483"/>
                </a:lnTo>
                <a:close/>
                <a:moveTo>
                  <a:pt x="1339367" y="2263483"/>
                </a:moveTo>
                <a:lnTo>
                  <a:pt x="1339367" y="2231250"/>
                </a:lnTo>
                <a:lnTo>
                  <a:pt x="1371600" y="2231250"/>
                </a:lnTo>
                <a:lnTo>
                  <a:pt x="1371600" y="2199018"/>
                </a:lnTo>
                <a:lnTo>
                  <a:pt x="1339367" y="2199018"/>
                </a:lnTo>
                <a:lnTo>
                  <a:pt x="1339367" y="2166785"/>
                </a:lnTo>
                <a:lnTo>
                  <a:pt x="1307135" y="2166785"/>
                </a:lnTo>
                <a:lnTo>
                  <a:pt x="1307135" y="2199018"/>
                </a:lnTo>
                <a:lnTo>
                  <a:pt x="1274902" y="2199018"/>
                </a:lnTo>
                <a:lnTo>
                  <a:pt x="1274902" y="2231250"/>
                </a:lnTo>
                <a:lnTo>
                  <a:pt x="1307135" y="2231250"/>
                </a:lnTo>
                <a:lnTo>
                  <a:pt x="1307135" y="2263483"/>
                </a:lnTo>
                <a:lnTo>
                  <a:pt x="1339367" y="2263483"/>
                </a:lnTo>
                <a:close/>
                <a:moveTo>
                  <a:pt x="858622" y="1849603"/>
                </a:moveTo>
                <a:lnTo>
                  <a:pt x="858622" y="1819085"/>
                </a:lnTo>
                <a:lnTo>
                  <a:pt x="889140" y="1819085"/>
                </a:lnTo>
                <a:lnTo>
                  <a:pt x="889140" y="1788224"/>
                </a:lnTo>
                <a:lnTo>
                  <a:pt x="858622" y="1788224"/>
                </a:lnTo>
                <a:lnTo>
                  <a:pt x="858622" y="1757705"/>
                </a:lnTo>
                <a:lnTo>
                  <a:pt x="827761" y="1757705"/>
                </a:lnTo>
                <a:lnTo>
                  <a:pt x="827761" y="1788224"/>
                </a:lnTo>
                <a:lnTo>
                  <a:pt x="797242" y="1788224"/>
                </a:lnTo>
                <a:lnTo>
                  <a:pt x="797242" y="1819085"/>
                </a:lnTo>
                <a:lnTo>
                  <a:pt x="827761" y="1819085"/>
                </a:lnTo>
                <a:lnTo>
                  <a:pt x="827761" y="1849603"/>
                </a:lnTo>
                <a:lnTo>
                  <a:pt x="858622" y="1849603"/>
                </a:lnTo>
                <a:close/>
                <a:moveTo>
                  <a:pt x="996467" y="2126323"/>
                </a:moveTo>
                <a:lnTo>
                  <a:pt x="996467" y="2094090"/>
                </a:lnTo>
                <a:lnTo>
                  <a:pt x="1028700" y="2094090"/>
                </a:lnTo>
                <a:lnTo>
                  <a:pt x="1028700" y="2061858"/>
                </a:lnTo>
                <a:lnTo>
                  <a:pt x="996467" y="2061858"/>
                </a:lnTo>
                <a:lnTo>
                  <a:pt x="996467" y="2029625"/>
                </a:lnTo>
                <a:lnTo>
                  <a:pt x="964235" y="2029625"/>
                </a:lnTo>
                <a:lnTo>
                  <a:pt x="964235" y="2061858"/>
                </a:lnTo>
                <a:lnTo>
                  <a:pt x="932002" y="2061858"/>
                </a:lnTo>
                <a:lnTo>
                  <a:pt x="932002" y="2094090"/>
                </a:lnTo>
                <a:lnTo>
                  <a:pt x="964235" y="2094090"/>
                </a:lnTo>
                <a:lnTo>
                  <a:pt x="964235" y="2126323"/>
                </a:lnTo>
                <a:lnTo>
                  <a:pt x="996467" y="2126323"/>
                </a:lnTo>
                <a:close/>
                <a:moveTo>
                  <a:pt x="964235" y="1755648"/>
                </a:moveTo>
                <a:lnTo>
                  <a:pt x="964235" y="1787538"/>
                </a:lnTo>
                <a:lnTo>
                  <a:pt x="932345" y="1787538"/>
                </a:lnTo>
                <a:lnTo>
                  <a:pt x="932345" y="1819770"/>
                </a:lnTo>
                <a:lnTo>
                  <a:pt x="964235" y="1819770"/>
                </a:lnTo>
                <a:lnTo>
                  <a:pt x="964235" y="1851660"/>
                </a:lnTo>
                <a:lnTo>
                  <a:pt x="996467" y="1851660"/>
                </a:lnTo>
                <a:lnTo>
                  <a:pt x="996467" y="1819770"/>
                </a:lnTo>
                <a:lnTo>
                  <a:pt x="1028357" y="1819770"/>
                </a:lnTo>
                <a:lnTo>
                  <a:pt x="1028357" y="1787538"/>
                </a:lnTo>
                <a:lnTo>
                  <a:pt x="996467" y="1787538"/>
                </a:lnTo>
                <a:lnTo>
                  <a:pt x="996467" y="1755648"/>
                </a:lnTo>
                <a:lnTo>
                  <a:pt x="964235" y="1755648"/>
                </a:lnTo>
                <a:close/>
                <a:moveTo>
                  <a:pt x="927544" y="1988134"/>
                </a:moveTo>
                <a:lnTo>
                  <a:pt x="927544" y="1956587"/>
                </a:lnTo>
                <a:lnTo>
                  <a:pt x="959091" y="1956587"/>
                </a:lnTo>
                <a:lnTo>
                  <a:pt x="959091" y="1925041"/>
                </a:lnTo>
                <a:lnTo>
                  <a:pt x="927544" y="1925041"/>
                </a:lnTo>
                <a:lnTo>
                  <a:pt x="927544" y="1893494"/>
                </a:lnTo>
                <a:lnTo>
                  <a:pt x="895998" y="1893494"/>
                </a:lnTo>
                <a:lnTo>
                  <a:pt x="895998" y="1925041"/>
                </a:lnTo>
                <a:lnTo>
                  <a:pt x="864451" y="1925041"/>
                </a:lnTo>
                <a:lnTo>
                  <a:pt x="864451" y="1956587"/>
                </a:lnTo>
                <a:lnTo>
                  <a:pt x="895998" y="1956587"/>
                </a:lnTo>
                <a:lnTo>
                  <a:pt x="895998" y="1988134"/>
                </a:lnTo>
                <a:lnTo>
                  <a:pt x="927544" y="1988134"/>
                </a:lnTo>
                <a:close/>
                <a:moveTo>
                  <a:pt x="789356" y="1985391"/>
                </a:moveTo>
                <a:lnTo>
                  <a:pt x="789356" y="1955559"/>
                </a:lnTo>
                <a:lnTo>
                  <a:pt x="819188" y="1955559"/>
                </a:lnTo>
                <a:lnTo>
                  <a:pt x="819188" y="1926069"/>
                </a:lnTo>
                <a:lnTo>
                  <a:pt x="789356" y="1926069"/>
                </a:lnTo>
                <a:lnTo>
                  <a:pt x="789356" y="1896237"/>
                </a:lnTo>
                <a:lnTo>
                  <a:pt x="759866" y="1896237"/>
                </a:lnTo>
                <a:lnTo>
                  <a:pt x="759866" y="1926069"/>
                </a:lnTo>
                <a:lnTo>
                  <a:pt x="730034" y="1926069"/>
                </a:lnTo>
                <a:lnTo>
                  <a:pt x="730034" y="1955559"/>
                </a:lnTo>
                <a:lnTo>
                  <a:pt x="759866" y="1955559"/>
                </a:lnTo>
                <a:lnTo>
                  <a:pt x="759866" y="1985391"/>
                </a:lnTo>
                <a:lnTo>
                  <a:pt x="789356" y="1985391"/>
                </a:lnTo>
                <a:close/>
                <a:moveTo>
                  <a:pt x="2747315" y="1755305"/>
                </a:moveTo>
                <a:lnTo>
                  <a:pt x="2747315" y="1787538"/>
                </a:lnTo>
                <a:lnTo>
                  <a:pt x="2715082" y="1787538"/>
                </a:lnTo>
                <a:lnTo>
                  <a:pt x="2715082" y="1819770"/>
                </a:lnTo>
                <a:lnTo>
                  <a:pt x="2747315" y="1819770"/>
                </a:lnTo>
                <a:lnTo>
                  <a:pt x="2747315" y="1852003"/>
                </a:lnTo>
                <a:lnTo>
                  <a:pt x="2779547" y="1852003"/>
                </a:lnTo>
                <a:lnTo>
                  <a:pt x="2779547" y="1819770"/>
                </a:lnTo>
                <a:lnTo>
                  <a:pt x="2811780" y="1819770"/>
                </a:lnTo>
                <a:lnTo>
                  <a:pt x="2811780" y="1787538"/>
                </a:lnTo>
                <a:lnTo>
                  <a:pt x="2779547" y="1787538"/>
                </a:lnTo>
                <a:lnTo>
                  <a:pt x="2779547" y="1755305"/>
                </a:lnTo>
                <a:lnTo>
                  <a:pt x="2747315" y="1755305"/>
                </a:lnTo>
                <a:close/>
                <a:moveTo>
                  <a:pt x="2815895" y="1618145"/>
                </a:moveTo>
                <a:lnTo>
                  <a:pt x="2815895" y="1650378"/>
                </a:lnTo>
                <a:lnTo>
                  <a:pt x="2783662" y="1650378"/>
                </a:lnTo>
                <a:lnTo>
                  <a:pt x="2783662" y="1682610"/>
                </a:lnTo>
                <a:lnTo>
                  <a:pt x="2815895" y="1682610"/>
                </a:lnTo>
                <a:lnTo>
                  <a:pt x="2815895" y="1714843"/>
                </a:lnTo>
                <a:lnTo>
                  <a:pt x="2848127" y="1714843"/>
                </a:lnTo>
                <a:lnTo>
                  <a:pt x="2848127" y="1682610"/>
                </a:lnTo>
                <a:lnTo>
                  <a:pt x="2880360" y="1682610"/>
                </a:lnTo>
                <a:lnTo>
                  <a:pt x="2880360" y="1650378"/>
                </a:lnTo>
                <a:lnTo>
                  <a:pt x="2848127" y="1650378"/>
                </a:lnTo>
                <a:lnTo>
                  <a:pt x="2848127" y="1618145"/>
                </a:lnTo>
                <a:lnTo>
                  <a:pt x="2815895" y="1618145"/>
                </a:lnTo>
                <a:close/>
                <a:moveTo>
                  <a:pt x="2472995" y="1480985"/>
                </a:moveTo>
                <a:lnTo>
                  <a:pt x="2472995" y="1513218"/>
                </a:lnTo>
                <a:lnTo>
                  <a:pt x="2440762" y="1513218"/>
                </a:lnTo>
                <a:lnTo>
                  <a:pt x="2440762" y="1545450"/>
                </a:lnTo>
                <a:lnTo>
                  <a:pt x="2472995" y="1545450"/>
                </a:lnTo>
                <a:lnTo>
                  <a:pt x="2472995" y="1577683"/>
                </a:lnTo>
                <a:lnTo>
                  <a:pt x="2505227" y="1577683"/>
                </a:lnTo>
                <a:lnTo>
                  <a:pt x="2505227" y="1545450"/>
                </a:lnTo>
                <a:lnTo>
                  <a:pt x="2537460" y="1545450"/>
                </a:lnTo>
                <a:lnTo>
                  <a:pt x="2537460" y="1513218"/>
                </a:lnTo>
                <a:lnTo>
                  <a:pt x="2505227" y="1513218"/>
                </a:lnTo>
                <a:lnTo>
                  <a:pt x="2505227" y="1480985"/>
                </a:lnTo>
                <a:lnTo>
                  <a:pt x="2472995" y="1480985"/>
                </a:lnTo>
                <a:close/>
                <a:moveTo>
                  <a:pt x="2610155" y="1480985"/>
                </a:moveTo>
                <a:lnTo>
                  <a:pt x="2610155" y="1513218"/>
                </a:lnTo>
                <a:lnTo>
                  <a:pt x="2577922" y="1513218"/>
                </a:lnTo>
                <a:lnTo>
                  <a:pt x="2577922" y="1545450"/>
                </a:lnTo>
                <a:lnTo>
                  <a:pt x="2610155" y="1545450"/>
                </a:lnTo>
                <a:lnTo>
                  <a:pt x="2610155" y="1577683"/>
                </a:lnTo>
                <a:lnTo>
                  <a:pt x="2642387" y="1577683"/>
                </a:lnTo>
                <a:lnTo>
                  <a:pt x="2642387" y="1545450"/>
                </a:lnTo>
                <a:lnTo>
                  <a:pt x="2674620" y="1545450"/>
                </a:lnTo>
                <a:lnTo>
                  <a:pt x="2674620" y="1513218"/>
                </a:lnTo>
                <a:lnTo>
                  <a:pt x="2642387" y="1513218"/>
                </a:lnTo>
                <a:lnTo>
                  <a:pt x="2642387" y="1480985"/>
                </a:lnTo>
                <a:lnTo>
                  <a:pt x="2610155" y="1480985"/>
                </a:lnTo>
                <a:close/>
                <a:moveTo>
                  <a:pt x="1787195" y="1480985"/>
                </a:moveTo>
                <a:lnTo>
                  <a:pt x="1787195" y="1513218"/>
                </a:lnTo>
                <a:lnTo>
                  <a:pt x="1754962" y="1513218"/>
                </a:lnTo>
                <a:lnTo>
                  <a:pt x="1754962" y="1545450"/>
                </a:lnTo>
                <a:lnTo>
                  <a:pt x="1787195" y="1545450"/>
                </a:lnTo>
                <a:lnTo>
                  <a:pt x="1787195" y="1577683"/>
                </a:lnTo>
                <a:lnTo>
                  <a:pt x="1819427" y="1577683"/>
                </a:lnTo>
                <a:lnTo>
                  <a:pt x="1819427" y="1545450"/>
                </a:lnTo>
                <a:lnTo>
                  <a:pt x="1851660" y="1545450"/>
                </a:lnTo>
                <a:lnTo>
                  <a:pt x="1851660" y="1513218"/>
                </a:lnTo>
                <a:lnTo>
                  <a:pt x="1819427" y="1513218"/>
                </a:lnTo>
                <a:lnTo>
                  <a:pt x="1819427" y="1480985"/>
                </a:lnTo>
                <a:lnTo>
                  <a:pt x="1787195" y="1480985"/>
                </a:lnTo>
                <a:close/>
                <a:moveTo>
                  <a:pt x="2198675" y="1206665"/>
                </a:moveTo>
                <a:lnTo>
                  <a:pt x="2198675" y="1238898"/>
                </a:lnTo>
                <a:lnTo>
                  <a:pt x="2166442" y="1238898"/>
                </a:lnTo>
                <a:lnTo>
                  <a:pt x="2166442" y="1271130"/>
                </a:lnTo>
                <a:lnTo>
                  <a:pt x="2198675" y="1271130"/>
                </a:lnTo>
                <a:lnTo>
                  <a:pt x="2198675" y="1303363"/>
                </a:lnTo>
                <a:lnTo>
                  <a:pt x="2230907" y="1303363"/>
                </a:lnTo>
                <a:lnTo>
                  <a:pt x="2230907" y="1271130"/>
                </a:lnTo>
                <a:lnTo>
                  <a:pt x="2263140" y="1271130"/>
                </a:lnTo>
                <a:lnTo>
                  <a:pt x="2263140" y="1238898"/>
                </a:lnTo>
                <a:lnTo>
                  <a:pt x="2230907" y="1238898"/>
                </a:lnTo>
                <a:lnTo>
                  <a:pt x="2230907" y="1206665"/>
                </a:lnTo>
                <a:lnTo>
                  <a:pt x="2198675" y="1206665"/>
                </a:lnTo>
                <a:close/>
                <a:moveTo>
                  <a:pt x="2884475" y="1755305"/>
                </a:moveTo>
                <a:lnTo>
                  <a:pt x="2884475" y="1787538"/>
                </a:lnTo>
                <a:lnTo>
                  <a:pt x="2852242" y="1787538"/>
                </a:lnTo>
                <a:lnTo>
                  <a:pt x="2852242" y="1819770"/>
                </a:lnTo>
                <a:lnTo>
                  <a:pt x="2884475" y="1819770"/>
                </a:lnTo>
                <a:lnTo>
                  <a:pt x="2884475" y="1852003"/>
                </a:lnTo>
                <a:lnTo>
                  <a:pt x="2916707" y="1852003"/>
                </a:lnTo>
                <a:lnTo>
                  <a:pt x="2916707" y="1819770"/>
                </a:lnTo>
                <a:lnTo>
                  <a:pt x="2948940" y="1819770"/>
                </a:lnTo>
                <a:lnTo>
                  <a:pt x="2948940" y="1787538"/>
                </a:lnTo>
                <a:lnTo>
                  <a:pt x="2916707" y="1787538"/>
                </a:lnTo>
                <a:lnTo>
                  <a:pt x="2916707" y="1755305"/>
                </a:lnTo>
                <a:lnTo>
                  <a:pt x="2884475" y="1755305"/>
                </a:lnTo>
                <a:close/>
                <a:moveTo>
                  <a:pt x="2642387" y="2126323"/>
                </a:moveTo>
                <a:lnTo>
                  <a:pt x="2642387" y="2094090"/>
                </a:lnTo>
                <a:lnTo>
                  <a:pt x="2674620" y="2094090"/>
                </a:lnTo>
                <a:lnTo>
                  <a:pt x="2674620" y="2061858"/>
                </a:lnTo>
                <a:lnTo>
                  <a:pt x="2642387" y="2061858"/>
                </a:lnTo>
                <a:lnTo>
                  <a:pt x="2642387" y="2029625"/>
                </a:lnTo>
                <a:lnTo>
                  <a:pt x="2610155" y="2029625"/>
                </a:lnTo>
                <a:lnTo>
                  <a:pt x="2610155" y="2061858"/>
                </a:lnTo>
                <a:lnTo>
                  <a:pt x="2577922" y="2061858"/>
                </a:lnTo>
                <a:lnTo>
                  <a:pt x="2577922" y="2094090"/>
                </a:lnTo>
                <a:lnTo>
                  <a:pt x="2610155" y="2094090"/>
                </a:lnTo>
                <a:lnTo>
                  <a:pt x="2610155" y="2126323"/>
                </a:lnTo>
                <a:lnTo>
                  <a:pt x="2642387" y="2126323"/>
                </a:lnTo>
                <a:close/>
                <a:moveTo>
                  <a:pt x="2710967" y="1989163"/>
                </a:moveTo>
                <a:lnTo>
                  <a:pt x="2710967" y="1956930"/>
                </a:lnTo>
                <a:lnTo>
                  <a:pt x="2743200" y="1956930"/>
                </a:lnTo>
                <a:lnTo>
                  <a:pt x="2743200" y="1924698"/>
                </a:lnTo>
                <a:lnTo>
                  <a:pt x="2710967" y="1924698"/>
                </a:lnTo>
                <a:lnTo>
                  <a:pt x="2710967" y="1892465"/>
                </a:lnTo>
                <a:lnTo>
                  <a:pt x="2678735" y="1892465"/>
                </a:lnTo>
                <a:lnTo>
                  <a:pt x="2678735" y="1924698"/>
                </a:lnTo>
                <a:lnTo>
                  <a:pt x="2646502" y="1924698"/>
                </a:lnTo>
                <a:lnTo>
                  <a:pt x="2646502" y="1956930"/>
                </a:lnTo>
                <a:lnTo>
                  <a:pt x="2678735" y="1956930"/>
                </a:lnTo>
                <a:lnTo>
                  <a:pt x="2678735" y="1989163"/>
                </a:lnTo>
                <a:lnTo>
                  <a:pt x="2710967" y="1989163"/>
                </a:lnTo>
                <a:close/>
                <a:moveTo>
                  <a:pt x="2848127" y="1989163"/>
                </a:moveTo>
                <a:lnTo>
                  <a:pt x="2848127" y="1956930"/>
                </a:lnTo>
                <a:lnTo>
                  <a:pt x="2880360" y="1956930"/>
                </a:lnTo>
                <a:lnTo>
                  <a:pt x="2880360" y="1924698"/>
                </a:lnTo>
                <a:lnTo>
                  <a:pt x="2848127" y="1924698"/>
                </a:lnTo>
                <a:lnTo>
                  <a:pt x="2848127" y="1892465"/>
                </a:lnTo>
                <a:lnTo>
                  <a:pt x="2815895" y="1892465"/>
                </a:lnTo>
                <a:lnTo>
                  <a:pt x="2815895" y="1924698"/>
                </a:lnTo>
                <a:lnTo>
                  <a:pt x="2783662" y="1924698"/>
                </a:lnTo>
                <a:lnTo>
                  <a:pt x="2783662" y="1956930"/>
                </a:lnTo>
                <a:lnTo>
                  <a:pt x="2815895" y="1956930"/>
                </a:lnTo>
                <a:lnTo>
                  <a:pt x="2815895" y="1989163"/>
                </a:lnTo>
                <a:lnTo>
                  <a:pt x="2848127" y="1989163"/>
                </a:lnTo>
                <a:close/>
                <a:moveTo>
                  <a:pt x="2541575" y="1618145"/>
                </a:moveTo>
                <a:lnTo>
                  <a:pt x="2541575" y="1650378"/>
                </a:lnTo>
                <a:lnTo>
                  <a:pt x="2509342" y="1650378"/>
                </a:lnTo>
                <a:lnTo>
                  <a:pt x="2509342" y="1682610"/>
                </a:lnTo>
                <a:lnTo>
                  <a:pt x="2541575" y="1682610"/>
                </a:lnTo>
                <a:lnTo>
                  <a:pt x="2541575" y="1714843"/>
                </a:lnTo>
                <a:lnTo>
                  <a:pt x="2573807" y="1714843"/>
                </a:lnTo>
                <a:lnTo>
                  <a:pt x="2573807" y="1682610"/>
                </a:lnTo>
                <a:lnTo>
                  <a:pt x="2606040" y="1682610"/>
                </a:lnTo>
                <a:lnTo>
                  <a:pt x="2606040" y="1650378"/>
                </a:lnTo>
                <a:lnTo>
                  <a:pt x="2573807" y="1650378"/>
                </a:lnTo>
                <a:lnTo>
                  <a:pt x="2573807" y="1618145"/>
                </a:lnTo>
                <a:lnTo>
                  <a:pt x="2541575" y="1618145"/>
                </a:lnTo>
                <a:close/>
                <a:moveTo>
                  <a:pt x="1924355" y="1480985"/>
                </a:moveTo>
                <a:lnTo>
                  <a:pt x="1924355" y="1513218"/>
                </a:lnTo>
                <a:lnTo>
                  <a:pt x="1892122" y="1513218"/>
                </a:lnTo>
                <a:lnTo>
                  <a:pt x="1892122" y="1545450"/>
                </a:lnTo>
                <a:lnTo>
                  <a:pt x="1924355" y="1545450"/>
                </a:lnTo>
                <a:lnTo>
                  <a:pt x="1924355" y="1577683"/>
                </a:lnTo>
                <a:lnTo>
                  <a:pt x="1956587" y="1577683"/>
                </a:lnTo>
                <a:lnTo>
                  <a:pt x="1956587" y="1545450"/>
                </a:lnTo>
                <a:lnTo>
                  <a:pt x="1988820" y="1545450"/>
                </a:lnTo>
                <a:lnTo>
                  <a:pt x="1988820" y="1513218"/>
                </a:lnTo>
                <a:lnTo>
                  <a:pt x="1956587" y="1513218"/>
                </a:lnTo>
                <a:lnTo>
                  <a:pt x="1956587" y="1480985"/>
                </a:lnTo>
                <a:lnTo>
                  <a:pt x="1924355" y="1480985"/>
                </a:lnTo>
                <a:close/>
                <a:moveTo>
                  <a:pt x="1992935" y="1343825"/>
                </a:moveTo>
                <a:lnTo>
                  <a:pt x="1992935" y="1376058"/>
                </a:lnTo>
                <a:lnTo>
                  <a:pt x="1960702" y="1376058"/>
                </a:lnTo>
                <a:lnTo>
                  <a:pt x="1960702" y="1408290"/>
                </a:lnTo>
                <a:lnTo>
                  <a:pt x="1992935" y="1408290"/>
                </a:lnTo>
                <a:lnTo>
                  <a:pt x="1992935" y="1440523"/>
                </a:lnTo>
                <a:lnTo>
                  <a:pt x="2025167" y="1440523"/>
                </a:lnTo>
                <a:lnTo>
                  <a:pt x="2025167" y="1408290"/>
                </a:lnTo>
                <a:lnTo>
                  <a:pt x="2057400" y="1408290"/>
                </a:lnTo>
                <a:lnTo>
                  <a:pt x="2057400" y="1376058"/>
                </a:lnTo>
                <a:lnTo>
                  <a:pt x="2025167" y="1376058"/>
                </a:lnTo>
                <a:lnTo>
                  <a:pt x="2025167" y="1343825"/>
                </a:lnTo>
                <a:lnTo>
                  <a:pt x="1992935" y="1343825"/>
                </a:lnTo>
                <a:close/>
                <a:moveTo>
                  <a:pt x="2061515" y="1480985"/>
                </a:moveTo>
                <a:lnTo>
                  <a:pt x="2061515" y="1513218"/>
                </a:lnTo>
                <a:lnTo>
                  <a:pt x="2029282" y="1513218"/>
                </a:lnTo>
                <a:lnTo>
                  <a:pt x="2029282" y="1545450"/>
                </a:lnTo>
                <a:lnTo>
                  <a:pt x="2061515" y="1545450"/>
                </a:lnTo>
                <a:lnTo>
                  <a:pt x="2061515" y="1577683"/>
                </a:lnTo>
                <a:lnTo>
                  <a:pt x="2093747" y="1577683"/>
                </a:lnTo>
                <a:lnTo>
                  <a:pt x="2093747" y="1545450"/>
                </a:lnTo>
                <a:lnTo>
                  <a:pt x="2125980" y="1545450"/>
                </a:lnTo>
                <a:lnTo>
                  <a:pt x="2125980" y="1513218"/>
                </a:lnTo>
                <a:lnTo>
                  <a:pt x="2093747" y="1513218"/>
                </a:lnTo>
                <a:lnTo>
                  <a:pt x="2093747" y="1480985"/>
                </a:lnTo>
                <a:lnTo>
                  <a:pt x="2061515" y="1480985"/>
                </a:lnTo>
                <a:close/>
                <a:moveTo>
                  <a:pt x="1719643" y="797928"/>
                </a:moveTo>
                <a:lnTo>
                  <a:pt x="1719643" y="828446"/>
                </a:lnTo>
                <a:lnTo>
                  <a:pt x="1689125" y="828446"/>
                </a:lnTo>
                <a:lnTo>
                  <a:pt x="1689125" y="858622"/>
                </a:lnTo>
                <a:lnTo>
                  <a:pt x="1719643" y="858622"/>
                </a:lnTo>
                <a:lnTo>
                  <a:pt x="1719643" y="889140"/>
                </a:lnTo>
                <a:lnTo>
                  <a:pt x="1749819" y="889140"/>
                </a:lnTo>
                <a:lnTo>
                  <a:pt x="1749819" y="858622"/>
                </a:lnTo>
                <a:lnTo>
                  <a:pt x="1780337" y="858622"/>
                </a:lnTo>
                <a:lnTo>
                  <a:pt x="1780337" y="828446"/>
                </a:lnTo>
                <a:lnTo>
                  <a:pt x="1749819" y="828446"/>
                </a:lnTo>
                <a:lnTo>
                  <a:pt x="1749819" y="797928"/>
                </a:lnTo>
                <a:lnTo>
                  <a:pt x="1719643" y="797928"/>
                </a:lnTo>
                <a:close/>
                <a:moveTo>
                  <a:pt x="2404415" y="1618145"/>
                </a:moveTo>
                <a:lnTo>
                  <a:pt x="2404415" y="1650378"/>
                </a:lnTo>
                <a:lnTo>
                  <a:pt x="2372182" y="1650378"/>
                </a:lnTo>
                <a:lnTo>
                  <a:pt x="2372182" y="1682610"/>
                </a:lnTo>
                <a:lnTo>
                  <a:pt x="2404415" y="1682610"/>
                </a:lnTo>
                <a:lnTo>
                  <a:pt x="2404415" y="1714843"/>
                </a:lnTo>
                <a:lnTo>
                  <a:pt x="2436647" y="1714843"/>
                </a:lnTo>
                <a:lnTo>
                  <a:pt x="2436647" y="1682610"/>
                </a:lnTo>
                <a:lnTo>
                  <a:pt x="2468880" y="1682610"/>
                </a:lnTo>
                <a:lnTo>
                  <a:pt x="2468880" y="1650378"/>
                </a:lnTo>
                <a:lnTo>
                  <a:pt x="2436647" y="1650378"/>
                </a:lnTo>
                <a:lnTo>
                  <a:pt x="2436647" y="1618145"/>
                </a:lnTo>
                <a:lnTo>
                  <a:pt x="2404415" y="1618145"/>
                </a:lnTo>
                <a:close/>
                <a:moveTo>
                  <a:pt x="2130095" y="1343825"/>
                </a:moveTo>
                <a:lnTo>
                  <a:pt x="2130095" y="1376058"/>
                </a:lnTo>
                <a:lnTo>
                  <a:pt x="2097862" y="1376058"/>
                </a:lnTo>
                <a:lnTo>
                  <a:pt x="2097862" y="1408290"/>
                </a:lnTo>
                <a:lnTo>
                  <a:pt x="2130095" y="1408290"/>
                </a:lnTo>
                <a:lnTo>
                  <a:pt x="2130095" y="1440523"/>
                </a:lnTo>
                <a:lnTo>
                  <a:pt x="2162327" y="1440523"/>
                </a:lnTo>
                <a:lnTo>
                  <a:pt x="2162327" y="1408290"/>
                </a:lnTo>
                <a:lnTo>
                  <a:pt x="2194560" y="1408290"/>
                </a:lnTo>
                <a:lnTo>
                  <a:pt x="2194560" y="1376058"/>
                </a:lnTo>
                <a:lnTo>
                  <a:pt x="2162327" y="1376058"/>
                </a:lnTo>
                <a:lnTo>
                  <a:pt x="2162327" y="1343825"/>
                </a:lnTo>
                <a:lnTo>
                  <a:pt x="2130095" y="1343825"/>
                </a:lnTo>
                <a:close/>
                <a:moveTo>
                  <a:pt x="2335835" y="1480985"/>
                </a:moveTo>
                <a:lnTo>
                  <a:pt x="2335835" y="1513218"/>
                </a:lnTo>
                <a:lnTo>
                  <a:pt x="2303602" y="1513218"/>
                </a:lnTo>
                <a:lnTo>
                  <a:pt x="2303602" y="1545450"/>
                </a:lnTo>
                <a:lnTo>
                  <a:pt x="2335835" y="1545450"/>
                </a:lnTo>
                <a:lnTo>
                  <a:pt x="2335835" y="1577683"/>
                </a:lnTo>
                <a:lnTo>
                  <a:pt x="2368067" y="1577683"/>
                </a:lnTo>
                <a:lnTo>
                  <a:pt x="2368067" y="1545450"/>
                </a:lnTo>
                <a:lnTo>
                  <a:pt x="2400300" y="1545450"/>
                </a:lnTo>
                <a:lnTo>
                  <a:pt x="2400300" y="1513218"/>
                </a:lnTo>
                <a:lnTo>
                  <a:pt x="2368067" y="1513218"/>
                </a:lnTo>
                <a:lnTo>
                  <a:pt x="2368067" y="1480985"/>
                </a:lnTo>
                <a:lnTo>
                  <a:pt x="2335835" y="1480985"/>
                </a:lnTo>
                <a:close/>
                <a:moveTo>
                  <a:pt x="2267255" y="1343825"/>
                </a:moveTo>
                <a:lnTo>
                  <a:pt x="2267255" y="1376058"/>
                </a:lnTo>
                <a:lnTo>
                  <a:pt x="2235022" y="1376058"/>
                </a:lnTo>
                <a:lnTo>
                  <a:pt x="2235022" y="1408290"/>
                </a:lnTo>
                <a:lnTo>
                  <a:pt x="2267255" y="1408290"/>
                </a:lnTo>
                <a:lnTo>
                  <a:pt x="2267255" y="1440523"/>
                </a:lnTo>
                <a:lnTo>
                  <a:pt x="2299487" y="1440523"/>
                </a:lnTo>
                <a:lnTo>
                  <a:pt x="2299487" y="1408290"/>
                </a:lnTo>
                <a:lnTo>
                  <a:pt x="2331720" y="1408290"/>
                </a:lnTo>
                <a:lnTo>
                  <a:pt x="2331720" y="1376058"/>
                </a:lnTo>
                <a:lnTo>
                  <a:pt x="2299487" y="1376058"/>
                </a:lnTo>
                <a:lnTo>
                  <a:pt x="2299487" y="1343825"/>
                </a:lnTo>
                <a:lnTo>
                  <a:pt x="2267255" y="1343825"/>
                </a:lnTo>
                <a:close/>
                <a:moveTo>
                  <a:pt x="2198675" y="1480985"/>
                </a:moveTo>
                <a:lnTo>
                  <a:pt x="2198675" y="1513218"/>
                </a:lnTo>
                <a:lnTo>
                  <a:pt x="2166442" y="1513218"/>
                </a:lnTo>
                <a:lnTo>
                  <a:pt x="2166442" y="1545450"/>
                </a:lnTo>
                <a:lnTo>
                  <a:pt x="2198675" y="1545450"/>
                </a:lnTo>
                <a:lnTo>
                  <a:pt x="2198675" y="1577683"/>
                </a:lnTo>
                <a:lnTo>
                  <a:pt x="2230907" y="1577683"/>
                </a:lnTo>
                <a:lnTo>
                  <a:pt x="2230907" y="1545450"/>
                </a:lnTo>
                <a:lnTo>
                  <a:pt x="2263140" y="1545450"/>
                </a:lnTo>
                <a:lnTo>
                  <a:pt x="2263140" y="1513218"/>
                </a:lnTo>
                <a:lnTo>
                  <a:pt x="2230907" y="1513218"/>
                </a:lnTo>
                <a:lnTo>
                  <a:pt x="2230907" y="1480985"/>
                </a:lnTo>
                <a:lnTo>
                  <a:pt x="2198675" y="1480985"/>
                </a:lnTo>
                <a:close/>
                <a:moveTo>
                  <a:pt x="2678735" y="1618145"/>
                </a:moveTo>
                <a:lnTo>
                  <a:pt x="2678735" y="1650378"/>
                </a:lnTo>
                <a:lnTo>
                  <a:pt x="2646502" y="1650378"/>
                </a:lnTo>
                <a:lnTo>
                  <a:pt x="2646502" y="1682610"/>
                </a:lnTo>
                <a:lnTo>
                  <a:pt x="2678735" y="1682610"/>
                </a:lnTo>
                <a:lnTo>
                  <a:pt x="2678735" y="1714843"/>
                </a:lnTo>
                <a:lnTo>
                  <a:pt x="2710967" y="1714843"/>
                </a:lnTo>
                <a:lnTo>
                  <a:pt x="2710967" y="1682610"/>
                </a:lnTo>
                <a:lnTo>
                  <a:pt x="2743200" y="1682610"/>
                </a:lnTo>
                <a:lnTo>
                  <a:pt x="2743200" y="1650378"/>
                </a:lnTo>
                <a:lnTo>
                  <a:pt x="2710967" y="1650378"/>
                </a:lnTo>
                <a:lnTo>
                  <a:pt x="2710967" y="1618145"/>
                </a:lnTo>
                <a:lnTo>
                  <a:pt x="2678735" y="1618145"/>
                </a:lnTo>
                <a:close/>
                <a:moveTo>
                  <a:pt x="3121076" y="1985391"/>
                </a:moveTo>
                <a:lnTo>
                  <a:pt x="3121076" y="1955559"/>
                </a:lnTo>
                <a:lnTo>
                  <a:pt x="3150908" y="1955559"/>
                </a:lnTo>
                <a:lnTo>
                  <a:pt x="3150908" y="1926069"/>
                </a:lnTo>
                <a:lnTo>
                  <a:pt x="3121076" y="1926069"/>
                </a:lnTo>
                <a:lnTo>
                  <a:pt x="3121076" y="1896237"/>
                </a:lnTo>
                <a:lnTo>
                  <a:pt x="3091586" y="1896237"/>
                </a:lnTo>
                <a:lnTo>
                  <a:pt x="3091586" y="1926069"/>
                </a:lnTo>
                <a:lnTo>
                  <a:pt x="3061754" y="1926069"/>
                </a:lnTo>
                <a:lnTo>
                  <a:pt x="3061754" y="1955559"/>
                </a:lnTo>
                <a:lnTo>
                  <a:pt x="3091586" y="1955559"/>
                </a:lnTo>
                <a:lnTo>
                  <a:pt x="3091586" y="1985391"/>
                </a:lnTo>
                <a:lnTo>
                  <a:pt x="3121076" y="1985391"/>
                </a:lnTo>
                <a:close/>
                <a:moveTo>
                  <a:pt x="3160852" y="1761134"/>
                </a:moveTo>
                <a:lnTo>
                  <a:pt x="3160852" y="1789595"/>
                </a:lnTo>
                <a:lnTo>
                  <a:pt x="3132392" y="1789595"/>
                </a:lnTo>
                <a:lnTo>
                  <a:pt x="3132392" y="1817713"/>
                </a:lnTo>
                <a:lnTo>
                  <a:pt x="3160852" y="1817713"/>
                </a:lnTo>
                <a:lnTo>
                  <a:pt x="3160852" y="1846174"/>
                </a:lnTo>
                <a:lnTo>
                  <a:pt x="3188970" y="1846174"/>
                </a:lnTo>
                <a:lnTo>
                  <a:pt x="3188970" y="1817713"/>
                </a:lnTo>
                <a:lnTo>
                  <a:pt x="3217431" y="1817713"/>
                </a:lnTo>
                <a:lnTo>
                  <a:pt x="3217431" y="1789595"/>
                </a:lnTo>
                <a:lnTo>
                  <a:pt x="3188970" y="1789595"/>
                </a:lnTo>
                <a:lnTo>
                  <a:pt x="3188970" y="1761134"/>
                </a:lnTo>
                <a:lnTo>
                  <a:pt x="3160852" y="1761134"/>
                </a:lnTo>
                <a:close/>
                <a:moveTo>
                  <a:pt x="3091586" y="1622603"/>
                </a:moveTo>
                <a:lnTo>
                  <a:pt x="3091586" y="1651749"/>
                </a:lnTo>
                <a:lnTo>
                  <a:pt x="3062440" y="1651749"/>
                </a:lnTo>
                <a:lnTo>
                  <a:pt x="3062440" y="1681239"/>
                </a:lnTo>
                <a:lnTo>
                  <a:pt x="3091586" y="1681239"/>
                </a:lnTo>
                <a:lnTo>
                  <a:pt x="3091586" y="1710385"/>
                </a:lnTo>
                <a:lnTo>
                  <a:pt x="3121076" y="1710385"/>
                </a:lnTo>
                <a:lnTo>
                  <a:pt x="3121076" y="1681239"/>
                </a:lnTo>
                <a:lnTo>
                  <a:pt x="3150223" y="1681239"/>
                </a:lnTo>
                <a:lnTo>
                  <a:pt x="3150223" y="1651749"/>
                </a:lnTo>
                <a:lnTo>
                  <a:pt x="3121076" y="1651749"/>
                </a:lnTo>
                <a:lnTo>
                  <a:pt x="3121076" y="1622603"/>
                </a:lnTo>
                <a:lnTo>
                  <a:pt x="3091586" y="1622603"/>
                </a:lnTo>
                <a:close/>
                <a:moveTo>
                  <a:pt x="3022321" y="1757705"/>
                </a:moveTo>
                <a:lnTo>
                  <a:pt x="3022321" y="1788224"/>
                </a:lnTo>
                <a:lnTo>
                  <a:pt x="2991803" y="1788224"/>
                </a:lnTo>
                <a:lnTo>
                  <a:pt x="2991803" y="1819085"/>
                </a:lnTo>
                <a:lnTo>
                  <a:pt x="3022321" y="1819085"/>
                </a:lnTo>
                <a:lnTo>
                  <a:pt x="3022321" y="1849603"/>
                </a:lnTo>
                <a:lnTo>
                  <a:pt x="3053182" y="1849603"/>
                </a:lnTo>
                <a:lnTo>
                  <a:pt x="3053182" y="1819085"/>
                </a:lnTo>
                <a:lnTo>
                  <a:pt x="3083700" y="1819085"/>
                </a:lnTo>
                <a:lnTo>
                  <a:pt x="3083700" y="1788224"/>
                </a:lnTo>
                <a:lnTo>
                  <a:pt x="3053182" y="1788224"/>
                </a:lnTo>
                <a:lnTo>
                  <a:pt x="3053182" y="1757705"/>
                </a:lnTo>
                <a:lnTo>
                  <a:pt x="3022321" y="1757705"/>
                </a:lnTo>
                <a:close/>
                <a:moveTo>
                  <a:pt x="2953741" y="1619860"/>
                </a:moveTo>
                <a:lnTo>
                  <a:pt x="2953741" y="1651064"/>
                </a:lnTo>
                <a:lnTo>
                  <a:pt x="2922537" y="1651064"/>
                </a:lnTo>
                <a:lnTo>
                  <a:pt x="2922537" y="1681925"/>
                </a:lnTo>
                <a:lnTo>
                  <a:pt x="2953741" y="1681925"/>
                </a:lnTo>
                <a:lnTo>
                  <a:pt x="2953741" y="1713128"/>
                </a:lnTo>
                <a:lnTo>
                  <a:pt x="2984602" y="1713128"/>
                </a:lnTo>
                <a:lnTo>
                  <a:pt x="2984602" y="1681925"/>
                </a:lnTo>
                <a:lnTo>
                  <a:pt x="3015806" y="1681925"/>
                </a:lnTo>
                <a:lnTo>
                  <a:pt x="3015806" y="1651064"/>
                </a:lnTo>
                <a:lnTo>
                  <a:pt x="2984602" y="1651064"/>
                </a:lnTo>
                <a:lnTo>
                  <a:pt x="2984602" y="1619860"/>
                </a:lnTo>
                <a:lnTo>
                  <a:pt x="2953741" y="1619860"/>
                </a:lnTo>
                <a:close/>
                <a:moveTo>
                  <a:pt x="2884818" y="1482357"/>
                </a:moveTo>
                <a:lnTo>
                  <a:pt x="2884818" y="1513561"/>
                </a:lnTo>
                <a:lnTo>
                  <a:pt x="2853614" y="1513561"/>
                </a:lnTo>
                <a:lnTo>
                  <a:pt x="2853614" y="1545107"/>
                </a:lnTo>
                <a:lnTo>
                  <a:pt x="2884818" y="1545107"/>
                </a:lnTo>
                <a:lnTo>
                  <a:pt x="2884818" y="1576311"/>
                </a:lnTo>
                <a:lnTo>
                  <a:pt x="2916365" y="1576311"/>
                </a:lnTo>
                <a:lnTo>
                  <a:pt x="2916365" y="1545107"/>
                </a:lnTo>
                <a:lnTo>
                  <a:pt x="2947568" y="1545107"/>
                </a:lnTo>
                <a:lnTo>
                  <a:pt x="2947568" y="1513561"/>
                </a:lnTo>
                <a:lnTo>
                  <a:pt x="2916365" y="1513561"/>
                </a:lnTo>
                <a:lnTo>
                  <a:pt x="2916365" y="1482357"/>
                </a:lnTo>
                <a:lnTo>
                  <a:pt x="2884818" y="1482357"/>
                </a:lnTo>
                <a:close/>
                <a:moveTo>
                  <a:pt x="2848127" y="2263483"/>
                </a:moveTo>
                <a:lnTo>
                  <a:pt x="2848127" y="2231250"/>
                </a:lnTo>
                <a:lnTo>
                  <a:pt x="2880360" y="2231250"/>
                </a:lnTo>
                <a:lnTo>
                  <a:pt x="2880360" y="2199018"/>
                </a:lnTo>
                <a:lnTo>
                  <a:pt x="2848127" y="2199018"/>
                </a:lnTo>
                <a:lnTo>
                  <a:pt x="2848127" y="2166785"/>
                </a:lnTo>
                <a:lnTo>
                  <a:pt x="2815895" y="2166785"/>
                </a:lnTo>
                <a:lnTo>
                  <a:pt x="2815895" y="2199018"/>
                </a:lnTo>
                <a:lnTo>
                  <a:pt x="2783662" y="2199018"/>
                </a:lnTo>
                <a:lnTo>
                  <a:pt x="2783662" y="2231250"/>
                </a:lnTo>
                <a:lnTo>
                  <a:pt x="2815895" y="2231250"/>
                </a:lnTo>
                <a:lnTo>
                  <a:pt x="2815895" y="2263483"/>
                </a:lnTo>
                <a:lnTo>
                  <a:pt x="2848127" y="2263483"/>
                </a:lnTo>
                <a:close/>
                <a:moveTo>
                  <a:pt x="2779547" y="2126323"/>
                </a:moveTo>
                <a:lnTo>
                  <a:pt x="2779547" y="2094090"/>
                </a:lnTo>
                <a:lnTo>
                  <a:pt x="2811780" y="2094090"/>
                </a:lnTo>
                <a:lnTo>
                  <a:pt x="2811780" y="2061858"/>
                </a:lnTo>
                <a:lnTo>
                  <a:pt x="2779547" y="2061858"/>
                </a:lnTo>
                <a:lnTo>
                  <a:pt x="2779547" y="2029625"/>
                </a:lnTo>
                <a:lnTo>
                  <a:pt x="2747315" y="2029625"/>
                </a:lnTo>
                <a:lnTo>
                  <a:pt x="2747315" y="2061858"/>
                </a:lnTo>
                <a:lnTo>
                  <a:pt x="2715082" y="2061858"/>
                </a:lnTo>
                <a:lnTo>
                  <a:pt x="2715082" y="2094090"/>
                </a:lnTo>
                <a:lnTo>
                  <a:pt x="2747315" y="2094090"/>
                </a:lnTo>
                <a:lnTo>
                  <a:pt x="2747315" y="2126323"/>
                </a:lnTo>
                <a:lnTo>
                  <a:pt x="2779547" y="2126323"/>
                </a:lnTo>
                <a:close/>
                <a:moveTo>
                  <a:pt x="2984945" y="1988134"/>
                </a:moveTo>
                <a:lnTo>
                  <a:pt x="2984945" y="1956587"/>
                </a:lnTo>
                <a:lnTo>
                  <a:pt x="3016492" y="1956587"/>
                </a:lnTo>
                <a:lnTo>
                  <a:pt x="3016492" y="1925041"/>
                </a:lnTo>
                <a:lnTo>
                  <a:pt x="2984945" y="1925041"/>
                </a:lnTo>
                <a:lnTo>
                  <a:pt x="2984945" y="1893494"/>
                </a:lnTo>
                <a:lnTo>
                  <a:pt x="2953398" y="1893494"/>
                </a:lnTo>
                <a:lnTo>
                  <a:pt x="2953398" y="1925041"/>
                </a:lnTo>
                <a:lnTo>
                  <a:pt x="2921851" y="1925041"/>
                </a:lnTo>
                <a:lnTo>
                  <a:pt x="2921851" y="1956587"/>
                </a:lnTo>
                <a:lnTo>
                  <a:pt x="2953398" y="1956587"/>
                </a:lnTo>
                <a:lnTo>
                  <a:pt x="2953398" y="1988134"/>
                </a:lnTo>
                <a:lnTo>
                  <a:pt x="2984945" y="1988134"/>
                </a:lnTo>
                <a:close/>
                <a:moveTo>
                  <a:pt x="3053182" y="2123923"/>
                </a:moveTo>
                <a:lnTo>
                  <a:pt x="3053182" y="2093405"/>
                </a:lnTo>
                <a:lnTo>
                  <a:pt x="3083700" y="2093405"/>
                </a:lnTo>
                <a:lnTo>
                  <a:pt x="3083700" y="2062544"/>
                </a:lnTo>
                <a:lnTo>
                  <a:pt x="3053182" y="2062544"/>
                </a:lnTo>
                <a:lnTo>
                  <a:pt x="3053182" y="2032025"/>
                </a:lnTo>
                <a:lnTo>
                  <a:pt x="3022321" y="2032025"/>
                </a:lnTo>
                <a:lnTo>
                  <a:pt x="3022321" y="2062544"/>
                </a:lnTo>
                <a:lnTo>
                  <a:pt x="2991803" y="2062544"/>
                </a:lnTo>
                <a:lnTo>
                  <a:pt x="2991803" y="2093405"/>
                </a:lnTo>
                <a:lnTo>
                  <a:pt x="3022321" y="2093405"/>
                </a:lnTo>
                <a:lnTo>
                  <a:pt x="3022321" y="2123923"/>
                </a:lnTo>
                <a:lnTo>
                  <a:pt x="3053182" y="2123923"/>
                </a:lnTo>
                <a:close/>
                <a:moveTo>
                  <a:pt x="2916707" y="2126323"/>
                </a:moveTo>
                <a:lnTo>
                  <a:pt x="2916707" y="2094090"/>
                </a:lnTo>
                <a:lnTo>
                  <a:pt x="2948940" y="2094090"/>
                </a:lnTo>
                <a:lnTo>
                  <a:pt x="2948940" y="2061858"/>
                </a:lnTo>
                <a:lnTo>
                  <a:pt x="2916707" y="2061858"/>
                </a:lnTo>
                <a:lnTo>
                  <a:pt x="2916707" y="2029625"/>
                </a:lnTo>
                <a:lnTo>
                  <a:pt x="2884475" y="2029625"/>
                </a:lnTo>
                <a:lnTo>
                  <a:pt x="2884475" y="2061858"/>
                </a:lnTo>
                <a:lnTo>
                  <a:pt x="2852242" y="2061858"/>
                </a:lnTo>
                <a:lnTo>
                  <a:pt x="2852242" y="2094090"/>
                </a:lnTo>
                <a:lnTo>
                  <a:pt x="2884475" y="2094090"/>
                </a:lnTo>
                <a:lnTo>
                  <a:pt x="2884475" y="2126323"/>
                </a:lnTo>
                <a:lnTo>
                  <a:pt x="2916707" y="2126323"/>
                </a:lnTo>
                <a:close/>
                <a:moveTo>
                  <a:pt x="2404415" y="1343825"/>
                </a:moveTo>
                <a:lnTo>
                  <a:pt x="2404415" y="1376058"/>
                </a:lnTo>
                <a:lnTo>
                  <a:pt x="2372182" y="1376058"/>
                </a:lnTo>
                <a:lnTo>
                  <a:pt x="2372182" y="1408290"/>
                </a:lnTo>
                <a:lnTo>
                  <a:pt x="2404415" y="1408290"/>
                </a:lnTo>
                <a:lnTo>
                  <a:pt x="2404415" y="1440523"/>
                </a:lnTo>
                <a:lnTo>
                  <a:pt x="2436647" y="1440523"/>
                </a:lnTo>
                <a:lnTo>
                  <a:pt x="2436647" y="1408290"/>
                </a:lnTo>
                <a:lnTo>
                  <a:pt x="2468880" y="1408290"/>
                </a:lnTo>
                <a:lnTo>
                  <a:pt x="2468880" y="1376058"/>
                </a:lnTo>
                <a:lnTo>
                  <a:pt x="2436647" y="1376058"/>
                </a:lnTo>
                <a:lnTo>
                  <a:pt x="2436647" y="1343825"/>
                </a:lnTo>
                <a:lnTo>
                  <a:pt x="2404415" y="1343825"/>
                </a:lnTo>
                <a:close/>
                <a:moveTo>
                  <a:pt x="2335835" y="1206665"/>
                </a:moveTo>
                <a:lnTo>
                  <a:pt x="2335835" y="1238898"/>
                </a:lnTo>
                <a:lnTo>
                  <a:pt x="2303602" y="1238898"/>
                </a:lnTo>
                <a:lnTo>
                  <a:pt x="2303602" y="1271130"/>
                </a:lnTo>
                <a:lnTo>
                  <a:pt x="2335835" y="1271130"/>
                </a:lnTo>
                <a:lnTo>
                  <a:pt x="2335835" y="1303363"/>
                </a:lnTo>
                <a:lnTo>
                  <a:pt x="2368067" y="1303363"/>
                </a:lnTo>
                <a:lnTo>
                  <a:pt x="2368067" y="1271130"/>
                </a:lnTo>
                <a:lnTo>
                  <a:pt x="2400300" y="1271130"/>
                </a:lnTo>
                <a:lnTo>
                  <a:pt x="2400300" y="1238898"/>
                </a:lnTo>
                <a:lnTo>
                  <a:pt x="2368067" y="1238898"/>
                </a:lnTo>
                <a:lnTo>
                  <a:pt x="2368067" y="1206665"/>
                </a:lnTo>
                <a:lnTo>
                  <a:pt x="2335835" y="1206665"/>
                </a:lnTo>
                <a:close/>
                <a:moveTo>
                  <a:pt x="2472995" y="1206665"/>
                </a:moveTo>
                <a:lnTo>
                  <a:pt x="2472995" y="1238898"/>
                </a:lnTo>
                <a:lnTo>
                  <a:pt x="2440762" y="1238898"/>
                </a:lnTo>
                <a:lnTo>
                  <a:pt x="2440762" y="1271130"/>
                </a:lnTo>
                <a:lnTo>
                  <a:pt x="2472995" y="1271130"/>
                </a:lnTo>
                <a:lnTo>
                  <a:pt x="2472995" y="1303363"/>
                </a:lnTo>
                <a:lnTo>
                  <a:pt x="2505227" y="1303363"/>
                </a:lnTo>
                <a:lnTo>
                  <a:pt x="2505227" y="1271130"/>
                </a:lnTo>
                <a:lnTo>
                  <a:pt x="2537460" y="1271130"/>
                </a:lnTo>
                <a:lnTo>
                  <a:pt x="2537460" y="1238898"/>
                </a:lnTo>
                <a:lnTo>
                  <a:pt x="2505227" y="1238898"/>
                </a:lnTo>
                <a:lnTo>
                  <a:pt x="2505227" y="1206665"/>
                </a:lnTo>
                <a:lnTo>
                  <a:pt x="2472995" y="1206665"/>
                </a:lnTo>
                <a:close/>
                <a:moveTo>
                  <a:pt x="2816238" y="1345197"/>
                </a:moveTo>
                <a:lnTo>
                  <a:pt x="2816238" y="1376401"/>
                </a:lnTo>
                <a:lnTo>
                  <a:pt x="2785034" y="1376401"/>
                </a:lnTo>
                <a:lnTo>
                  <a:pt x="2785034" y="1407947"/>
                </a:lnTo>
                <a:lnTo>
                  <a:pt x="2816238" y="1407947"/>
                </a:lnTo>
                <a:lnTo>
                  <a:pt x="2816238" y="1439151"/>
                </a:lnTo>
                <a:lnTo>
                  <a:pt x="2847785" y="1439151"/>
                </a:lnTo>
                <a:lnTo>
                  <a:pt x="2847785" y="1407947"/>
                </a:lnTo>
                <a:lnTo>
                  <a:pt x="2878988" y="1407947"/>
                </a:lnTo>
                <a:lnTo>
                  <a:pt x="2878988" y="1376401"/>
                </a:lnTo>
                <a:lnTo>
                  <a:pt x="2847785" y="1376401"/>
                </a:lnTo>
                <a:lnTo>
                  <a:pt x="2847785" y="1345197"/>
                </a:lnTo>
                <a:lnTo>
                  <a:pt x="2816238" y="1345197"/>
                </a:lnTo>
                <a:close/>
                <a:moveTo>
                  <a:pt x="2267255" y="1069505"/>
                </a:moveTo>
                <a:lnTo>
                  <a:pt x="2267255" y="1101738"/>
                </a:lnTo>
                <a:lnTo>
                  <a:pt x="2235022" y="1101738"/>
                </a:lnTo>
                <a:lnTo>
                  <a:pt x="2235022" y="1133970"/>
                </a:lnTo>
                <a:lnTo>
                  <a:pt x="2267255" y="1133970"/>
                </a:lnTo>
                <a:lnTo>
                  <a:pt x="2267255" y="1166203"/>
                </a:lnTo>
                <a:lnTo>
                  <a:pt x="2299487" y="1166203"/>
                </a:lnTo>
                <a:lnTo>
                  <a:pt x="2299487" y="1133970"/>
                </a:lnTo>
                <a:lnTo>
                  <a:pt x="2331720" y="1133970"/>
                </a:lnTo>
                <a:lnTo>
                  <a:pt x="2331720" y="1101738"/>
                </a:lnTo>
                <a:lnTo>
                  <a:pt x="2299487" y="1101738"/>
                </a:lnTo>
                <a:lnTo>
                  <a:pt x="2299487" y="1069505"/>
                </a:lnTo>
                <a:lnTo>
                  <a:pt x="2267255" y="1069505"/>
                </a:lnTo>
                <a:close/>
                <a:moveTo>
                  <a:pt x="2541575" y="1343825"/>
                </a:moveTo>
                <a:lnTo>
                  <a:pt x="2541575" y="1376058"/>
                </a:lnTo>
                <a:lnTo>
                  <a:pt x="2509342" y="1376058"/>
                </a:lnTo>
                <a:lnTo>
                  <a:pt x="2509342" y="1408290"/>
                </a:lnTo>
                <a:lnTo>
                  <a:pt x="2541575" y="1408290"/>
                </a:lnTo>
                <a:lnTo>
                  <a:pt x="2541575" y="1440523"/>
                </a:lnTo>
                <a:lnTo>
                  <a:pt x="2573807" y="1440523"/>
                </a:lnTo>
                <a:lnTo>
                  <a:pt x="2573807" y="1408290"/>
                </a:lnTo>
                <a:lnTo>
                  <a:pt x="2606040" y="1408290"/>
                </a:lnTo>
                <a:lnTo>
                  <a:pt x="2606040" y="1376058"/>
                </a:lnTo>
                <a:lnTo>
                  <a:pt x="2573807" y="1376058"/>
                </a:lnTo>
                <a:lnTo>
                  <a:pt x="2573807" y="1343825"/>
                </a:lnTo>
                <a:lnTo>
                  <a:pt x="2541575" y="1343825"/>
                </a:lnTo>
                <a:close/>
                <a:moveTo>
                  <a:pt x="2678735" y="1343825"/>
                </a:moveTo>
                <a:lnTo>
                  <a:pt x="2678735" y="1376058"/>
                </a:lnTo>
                <a:lnTo>
                  <a:pt x="2646502" y="1376058"/>
                </a:lnTo>
                <a:lnTo>
                  <a:pt x="2646502" y="1408290"/>
                </a:lnTo>
                <a:lnTo>
                  <a:pt x="2678735" y="1408290"/>
                </a:lnTo>
                <a:lnTo>
                  <a:pt x="2678735" y="1440523"/>
                </a:lnTo>
                <a:lnTo>
                  <a:pt x="2710967" y="1440523"/>
                </a:lnTo>
                <a:lnTo>
                  <a:pt x="2710967" y="1408290"/>
                </a:lnTo>
                <a:lnTo>
                  <a:pt x="2743200" y="1408290"/>
                </a:lnTo>
                <a:lnTo>
                  <a:pt x="2743200" y="1376058"/>
                </a:lnTo>
                <a:lnTo>
                  <a:pt x="2710967" y="1376058"/>
                </a:lnTo>
                <a:lnTo>
                  <a:pt x="2710967" y="1343825"/>
                </a:lnTo>
                <a:lnTo>
                  <a:pt x="2678735" y="1343825"/>
                </a:lnTo>
                <a:close/>
                <a:moveTo>
                  <a:pt x="2747315" y="1480985"/>
                </a:moveTo>
                <a:lnTo>
                  <a:pt x="2747315" y="1513218"/>
                </a:lnTo>
                <a:lnTo>
                  <a:pt x="2715082" y="1513218"/>
                </a:lnTo>
                <a:lnTo>
                  <a:pt x="2715082" y="1545450"/>
                </a:lnTo>
                <a:lnTo>
                  <a:pt x="2747315" y="1545450"/>
                </a:lnTo>
                <a:lnTo>
                  <a:pt x="2747315" y="1577683"/>
                </a:lnTo>
                <a:lnTo>
                  <a:pt x="2779547" y="1577683"/>
                </a:lnTo>
                <a:lnTo>
                  <a:pt x="2779547" y="1545450"/>
                </a:lnTo>
                <a:lnTo>
                  <a:pt x="2811780" y="1545450"/>
                </a:lnTo>
                <a:lnTo>
                  <a:pt x="2811780" y="1513218"/>
                </a:lnTo>
                <a:lnTo>
                  <a:pt x="2779547" y="1513218"/>
                </a:lnTo>
                <a:lnTo>
                  <a:pt x="2779547" y="1480985"/>
                </a:lnTo>
                <a:lnTo>
                  <a:pt x="2747315" y="1480985"/>
                </a:lnTo>
                <a:close/>
                <a:moveTo>
                  <a:pt x="2610155" y="1206665"/>
                </a:moveTo>
                <a:lnTo>
                  <a:pt x="2610155" y="1238898"/>
                </a:lnTo>
                <a:lnTo>
                  <a:pt x="2577922" y="1238898"/>
                </a:lnTo>
                <a:lnTo>
                  <a:pt x="2577922" y="1271130"/>
                </a:lnTo>
                <a:lnTo>
                  <a:pt x="2610155" y="1271130"/>
                </a:lnTo>
                <a:lnTo>
                  <a:pt x="2610155" y="1303363"/>
                </a:lnTo>
                <a:lnTo>
                  <a:pt x="2642387" y="1303363"/>
                </a:lnTo>
                <a:lnTo>
                  <a:pt x="2642387" y="1271130"/>
                </a:lnTo>
                <a:lnTo>
                  <a:pt x="2674620" y="1271130"/>
                </a:lnTo>
                <a:lnTo>
                  <a:pt x="2674620" y="1238898"/>
                </a:lnTo>
                <a:lnTo>
                  <a:pt x="2642387" y="1238898"/>
                </a:lnTo>
                <a:lnTo>
                  <a:pt x="2642387" y="1206665"/>
                </a:lnTo>
                <a:lnTo>
                  <a:pt x="2610155" y="1206665"/>
                </a:lnTo>
                <a:close/>
                <a:moveTo>
                  <a:pt x="2025167" y="2537803"/>
                </a:moveTo>
                <a:lnTo>
                  <a:pt x="2025167" y="2505570"/>
                </a:lnTo>
                <a:lnTo>
                  <a:pt x="2057400" y="2505570"/>
                </a:lnTo>
                <a:lnTo>
                  <a:pt x="2057400" y="2473338"/>
                </a:lnTo>
                <a:lnTo>
                  <a:pt x="2025167" y="2473338"/>
                </a:lnTo>
                <a:lnTo>
                  <a:pt x="2025167" y="2441105"/>
                </a:lnTo>
                <a:lnTo>
                  <a:pt x="1992935" y="2441105"/>
                </a:lnTo>
                <a:lnTo>
                  <a:pt x="1992935" y="2473338"/>
                </a:lnTo>
                <a:lnTo>
                  <a:pt x="1960702" y="2473338"/>
                </a:lnTo>
                <a:lnTo>
                  <a:pt x="1960702" y="2505570"/>
                </a:lnTo>
                <a:lnTo>
                  <a:pt x="1992935" y="2505570"/>
                </a:lnTo>
                <a:lnTo>
                  <a:pt x="1992935" y="2537803"/>
                </a:lnTo>
                <a:lnTo>
                  <a:pt x="2025167" y="2537803"/>
                </a:lnTo>
                <a:close/>
                <a:moveTo>
                  <a:pt x="1819427" y="2400643"/>
                </a:moveTo>
                <a:lnTo>
                  <a:pt x="1819427" y="2368410"/>
                </a:lnTo>
                <a:lnTo>
                  <a:pt x="1851660" y="2368410"/>
                </a:lnTo>
                <a:lnTo>
                  <a:pt x="1851660" y="2336178"/>
                </a:lnTo>
                <a:lnTo>
                  <a:pt x="1819427" y="2336178"/>
                </a:lnTo>
                <a:lnTo>
                  <a:pt x="1819427" y="2303945"/>
                </a:lnTo>
                <a:lnTo>
                  <a:pt x="1787195" y="2303945"/>
                </a:lnTo>
                <a:lnTo>
                  <a:pt x="1787195" y="2336178"/>
                </a:lnTo>
                <a:lnTo>
                  <a:pt x="1754962" y="2336178"/>
                </a:lnTo>
                <a:lnTo>
                  <a:pt x="1754962" y="2368410"/>
                </a:lnTo>
                <a:lnTo>
                  <a:pt x="1787195" y="2368410"/>
                </a:lnTo>
                <a:lnTo>
                  <a:pt x="1787195" y="2400643"/>
                </a:lnTo>
                <a:lnTo>
                  <a:pt x="1819427" y="2400643"/>
                </a:lnTo>
                <a:close/>
                <a:moveTo>
                  <a:pt x="2710967" y="2263483"/>
                </a:moveTo>
                <a:lnTo>
                  <a:pt x="2710967" y="2231250"/>
                </a:lnTo>
                <a:lnTo>
                  <a:pt x="2743200" y="2231250"/>
                </a:lnTo>
                <a:lnTo>
                  <a:pt x="2743200" y="2199018"/>
                </a:lnTo>
                <a:lnTo>
                  <a:pt x="2710967" y="2199018"/>
                </a:lnTo>
                <a:lnTo>
                  <a:pt x="2710967" y="2166785"/>
                </a:lnTo>
                <a:lnTo>
                  <a:pt x="2678735" y="2166785"/>
                </a:lnTo>
                <a:lnTo>
                  <a:pt x="2678735" y="2199018"/>
                </a:lnTo>
                <a:lnTo>
                  <a:pt x="2646502" y="2199018"/>
                </a:lnTo>
                <a:lnTo>
                  <a:pt x="2646502" y="2231250"/>
                </a:lnTo>
                <a:lnTo>
                  <a:pt x="2678735" y="2231250"/>
                </a:lnTo>
                <a:lnTo>
                  <a:pt x="2678735" y="2263483"/>
                </a:lnTo>
                <a:lnTo>
                  <a:pt x="2710967" y="2263483"/>
                </a:lnTo>
                <a:close/>
                <a:moveTo>
                  <a:pt x="1956587" y="2400643"/>
                </a:moveTo>
                <a:lnTo>
                  <a:pt x="1956587" y="2368410"/>
                </a:lnTo>
                <a:lnTo>
                  <a:pt x="1988820" y="2368410"/>
                </a:lnTo>
                <a:lnTo>
                  <a:pt x="1988820" y="2336178"/>
                </a:lnTo>
                <a:lnTo>
                  <a:pt x="1956587" y="2336178"/>
                </a:lnTo>
                <a:lnTo>
                  <a:pt x="1956587" y="2303945"/>
                </a:lnTo>
                <a:lnTo>
                  <a:pt x="1924355" y="2303945"/>
                </a:lnTo>
                <a:lnTo>
                  <a:pt x="1924355" y="2336178"/>
                </a:lnTo>
                <a:lnTo>
                  <a:pt x="1892122" y="2336178"/>
                </a:lnTo>
                <a:lnTo>
                  <a:pt x="1892122" y="2368410"/>
                </a:lnTo>
                <a:lnTo>
                  <a:pt x="1924355" y="2368410"/>
                </a:lnTo>
                <a:lnTo>
                  <a:pt x="1924355" y="2400643"/>
                </a:lnTo>
                <a:lnTo>
                  <a:pt x="1956587" y="2400643"/>
                </a:lnTo>
                <a:close/>
                <a:moveTo>
                  <a:pt x="1750847" y="2537803"/>
                </a:moveTo>
                <a:lnTo>
                  <a:pt x="1750847" y="2505570"/>
                </a:lnTo>
                <a:lnTo>
                  <a:pt x="1783080" y="2505570"/>
                </a:lnTo>
                <a:lnTo>
                  <a:pt x="1783080" y="2473338"/>
                </a:lnTo>
                <a:lnTo>
                  <a:pt x="1750847" y="2473338"/>
                </a:lnTo>
                <a:lnTo>
                  <a:pt x="1750847" y="2441105"/>
                </a:lnTo>
                <a:lnTo>
                  <a:pt x="1718615" y="2441105"/>
                </a:lnTo>
                <a:lnTo>
                  <a:pt x="1718615" y="2473338"/>
                </a:lnTo>
                <a:lnTo>
                  <a:pt x="1686382" y="2473338"/>
                </a:lnTo>
                <a:lnTo>
                  <a:pt x="1686382" y="2505570"/>
                </a:lnTo>
                <a:lnTo>
                  <a:pt x="1718615" y="2505570"/>
                </a:lnTo>
                <a:lnTo>
                  <a:pt x="1718615" y="2537803"/>
                </a:lnTo>
                <a:lnTo>
                  <a:pt x="1750847" y="2537803"/>
                </a:lnTo>
                <a:close/>
                <a:moveTo>
                  <a:pt x="1476527" y="2263483"/>
                </a:moveTo>
                <a:lnTo>
                  <a:pt x="1476527" y="2231250"/>
                </a:lnTo>
                <a:lnTo>
                  <a:pt x="1508760" y="2231250"/>
                </a:lnTo>
                <a:lnTo>
                  <a:pt x="1508760" y="2199018"/>
                </a:lnTo>
                <a:lnTo>
                  <a:pt x="1476527" y="2199018"/>
                </a:lnTo>
                <a:lnTo>
                  <a:pt x="1476527" y="2166785"/>
                </a:lnTo>
                <a:lnTo>
                  <a:pt x="1444295" y="2166785"/>
                </a:lnTo>
                <a:lnTo>
                  <a:pt x="1444295" y="2199018"/>
                </a:lnTo>
                <a:lnTo>
                  <a:pt x="1412062" y="2199018"/>
                </a:lnTo>
                <a:lnTo>
                  <a:pt x="1412062" y="2231250"/>
                </a:lnTo>
                <a:lnTo>
                  <a:pt x="1444295" y="2231250"/>
                </a:lnTo>
                <a:lnTo>
                  <a:pt x="1444295" y="2263483"/>
                </a:lnTo>
                <a:lnTo>
                  <a:pt x="1476527" y="2263483"/>
                </a:lnTo>
                <a:close/>
                <a:moveTo>
                  <a:pt x="1545107" y="2400643"/>
                </a:moveTo>
                <a:lnTo>
                  <a:pt x="1545107" y="2368410"/>
                </a:lnTo>
                <a:lnTo>
                  <a:pt x="1577340" y="2368410"/>
                </a:lnTo>
                <a:lnTo>
                  <a:pt x="1577340" y="2336178"/>
                </a:lnTo>
                <a:lnTo>
                  <a:pt x="1545107" y="2336178"/>
                </a:lnTo>
                <a:lnTo>
                  <a:pt x="1545107" y="2303945"/>
                </a:lnTo>
                <a:lnTo>
                  <a:pt x="1512875" y="2303945"/>
                </a:lnTo>
                <a:lnTo>
                  <a:pt x="1512875" y="2336178"/>
                </a:lnTo>
                <a:lnTo>
                  <a:pt x="1480642" y="2336178"/>
                </a:lnTo>
                <a:lnTo>
                  <a:pt x="1480642" y="2368410"/>
                </a:lnTo>
                <a:lnTo>
                  <a:pt x="1512875" y="2368410"/>
                </a:lnTo>
                <a:lnTo>
                  <a:pt x="1512875" y="2400643"/>
                </a:lnTo>
                <a:lnTo>
                  <a:pt x="1545107" y="2400643"/>
                </a:lnTo>
                <a:close/>
                <a:moveTo>
                  <a:pt x="1407947" y="2400643"/>
                </a:moveTo>
                <a:lnTo>
                  <a:pt x="1407947" y="2368410"/>
                </a:lnTo>
                <a:lnTo>
                  <a:pt x="1440180" y="2368410"/>
                </a:lnTo>
                <a:lnTo>
                  <a:pt x="1440180" y="2336178"/>
                </a:lnTo>
                <a:lnTo>
                  <a:pt x="1407947" y="2336178"/>
                </a:lnTo>
                <a:lnTo>
                  <a:pt x="1407947" y="2303945"/>
                </a:lnTo>
                <a:lnTo>
                  <a:pt x="1375715" y="2303945"/>
                </a:lnTo>
                <a:lnTo>
                  <a:pt x="1375715" y="2336178"/>
                </a:lnTo>
                <a:lnTo>
                  <a:pt x="1343482" y="2336178"/>
                </a:lnTo>
                <a:lnTo>
                  <a:pt x="1343482" y="2368410"/>
                </a:lnTo>
                <a:lnTo>
                  <a:pt x="1375715" y="2368410"/>
                </a:lnTo>
                <a:lnTo>
                  <a:pt x="1375715" y="2400643"/>
                </a:lnTo>
                <a:lnTo>
                  <a:pt x="1407947" y="2400643"/>
                </a:lnTo>
                <a:close/>
                <a:moveTo>
                  <a:pt x="1613687" y="2537803"/>
                </a:moveTo>
                <a:lnTo>
                  <a:pt x="1613687" y="2505570"/>
                </a:lnTo>
                <a:lnTo>
                  <a:pt x="1645920" y="2505570"/>
                </a:lnTo>
                <a:lnTo>
                  <a:pt x="1645920" y="2473338"/>
                </a:lnTo>
                <a:lnTo>
                  <a:pt x="1613687" y="2473338"/>
                </a:lnTo>
                <a:lnTo>
                  <a:pt x="1613687" y="2441105"/>
                </a:lnTo>
                <a:lnTo>
                  <a:pt x="1581455" y="2441105"/>
                </a:lnTo>
                <a:lnTo>
                  <a:pt x="1581455" y="2473338"/>
                </a:lnTo>
                <a:lnTo>
                  <a:pt x="1549222" y="2473338"/>
                </a:lnTo>
                <a:lnTo>
                  <a:pt x="1549222" y="2505570"/>
                </a:lnTo>
                <a:lnTo>
                  <a:pt x="1581455" y="2505570"/>
                </a:lnTo>
                <a:lnTo>
                  <a:pt x="1581455" y="2537803"/>
                </a:lnTo>
                <a:lnTo>
                  <a:pt x="1613687" y="2537803"/>
                </a:lnTo>
                <a:close/>
                <a:moveTo>
                  <a:pt x="1682267" y="2400643"/>
                </a:moveTo>
                <a:lnTo>
                  <a:pt x="1682267" y="2368410"/>
                </a:lnTo>
                <a:lnTo>
                  <a:pt x="1714500" y="2368410"/>
                </a:lnTo>
                <a:lnTo>
                  <a:pt x="1714500" y="2336178"/>
                </a:lnTo>
                <a:lnTo>
                  <a:pt x="1682267" y="2336178"/>
                </a:lnTo>
                <a:lnTo>
                  <a:pt x="1682267" y="2303945"/>
                </a:lnTo>
                <a:lnTo>
                  <a:pt x="1650035" y="2303945"/>
                </a:lnTo>
                <a:lnTo>
                  <a:pt x="1650035" y="2336178"/>
                </a:lnTo>
                <a:lnTo>
                  <a:pt x="1617802" y="2336178"/>
                </a:lnTo>
                <a:lnTo>
                  <a:pt x="1617802" y="2368410"/>
                </a:lnTo>
                <a:lnTo>
                  <a:pt x="1650035" y="2368410"/>
                </a:lnTo>
                <a:lnTo>
                  <a:pt x="1650035" y="2400643"/>
                </a:lnTo>
                <a:lnTo>
                  <a:pt x="1682267" y="2400643"/>
                </a:lnTo>
                <a:close/>
                <a:moveTo>
                  <a:pt x="1888007" y="2537803"/>
                </a:moveTo>
                <a:lnTo>
                  <a:pt x="1888007" y="2505570"/>
                </a:lnTo>
                <a:lnTo>
                  <a:pt x="1920240" y="2505570"/>
                </a:lnTo>
                <a:lnTo>
                  <a:pt x="1920240" y="2473338"/>
                </a:lnTo>
                <a:lnTo>
                  <a:pt x="1888007" y="2473338"/>
                </a:lnTo>
                <a:lnTo>
                  <a:pt x="1888007" y="2441105"/>
                </a:lnTo>
                <a:lnTo>
                  <a:pt x="1855775" y="2441105"/>
                </a:lnTo>
                <a:lnTo>
                  <a:pt x="1855775" y="2473338"/>
                </a:lnTo>
                <a:lnTo>
                  <a:pt x="1823542" y="2473338"/>
                </a:lnTo>
                <a:lnTo>
                  <a:pt x="1823542" y="2505570"/>
                </a:lnTo>
                <a:lnTo>
                  <a:pt x="1855775" y="2505570"/>
                </a:lnTo>
                <a:lnTo>
                  <a:pt x="1855775" y="2537803"/>
                </a:lnTo>
                <a:lnTo>
                  <a:pt x="1888007" y="2537803"/>
                </a:lnTo>
                <a:close/>
                <a:moveTo>
                  <a:pt x="2505227" y="2400643"/>
                </a:moveTo>
                <a:lnTo>
                  <a:pt x="2505227" y="2368410"/>
                </a:lnTo>
                <a:lnTo>
                  <a:pt x="2537460" y="2368410"/>
                </a:lnTo>
                <a:lnTo>
                  <a:pt x="2537460" y="2336178"/>
                </a:lnTo>
                <a:lnTo>
                  <a:pt x="2505227" y="2336178"/>
                </a:lnTo>
                <a:lnTo>
                  <a:pt x="2505227" y="2303945"/>
                </a:lnTo>
                <a:lnTo>
                  <a:pt x="2472995" y="2303945"/>
                </a:lnTo>
                <a:lnTo>
                  <a:pt x="2472995" y="2336178"/>
                </a:lnTo>
                <a:lnTo>
                  <a:pt x="2440762" y="2336178"/>
                </a:lnTo>
                <a:lnTo>
                  <a:pt x="2440762" y="2368410"/>
                </a:lnTo>
                <a:lnTo>
                  <a:pt x="2472995" y="2368410"/>
                </a:lnTo>
                <a:lnTo>
                  <a:pt x="2472995" y="2400643"/>
                </a:lnTo>
                <a:lnTo>
                  <a:pt x="2505227" y="2400643"/>
                </a:lnTo>
                <a:close/>
                <a:moveTo>
                  <a:pt x="2573807" y="2263483"/>
                </a:moveTo>
                <a:lnTo>
                  <a:pt x="2573807" y="2231250"/>
                </a:lnTo>
                <a:lnTo>
                  <a:pt x="2606040" y="2231250"/>
                </a:lnTo>
                <a:lnTo>
                  <a:pt x="2606040" y="2199018"/>
                </a:lnTo>
                <a:lnTo>
                  <a:pt x="2573807" y="2199018"/>
                </a:lnTo>
                <a:lnTo>
                  <a:pt x="2573807" y="2166785"/>
                </a:lnTo>
                <a:lnTo>
                  <a:pt x="2541575" y="2166785"/>
                </a:lnTo>
                <a:lnTo>
                  <a:pt x="2541575" y="2199018"/>
                </a:lnTo>
                <a:lnTo>
                  <a:pt x="2509342" y="2199018"/>
                </a:lnTo>
                <a:lnTo>
                  <a:pt x="2509342" y="2231250"/>
                </a:lnTo>
                <a:lnTo>
                  <a:pt x="2541575" y="2231250"/>
                </a:lnTo>
                <a:lnTo>
                  <a:pt x="2541575" y="2263483"/>
                </a:lnTo>
                <a:lnTo>
                  <a:pt x="2573807" y="2263483"/>
                </a:lnTo>
                <a:close/>
                <a:moveTo>
                  <a:pt x="2642387" y="2400643"/>
                </a:moveTo>
                <a:lnTo>
                  <a:pt x="2642387" y="2368410"/>
                </a:lnTo>
                <a:lnTo>
                  <a:pt x="2674620" y="2368410"/>
                </a:lnTo>
                <a:lnTo>
                  <a:pt x="2674620" y="2336178"/>
                </a:lnTo>
                <a:lnTo>
                  <a:pt x="2642387" y="2336178"/>
                </a:lnTo>
                <a:lnTo>
                  <a:pt x="2642387" y="2303945"/>
                </a:lnTo>
                <a:lnTo>
                  <a:pt x="2610155" y="2303945"/>
                </a:lnTo>
                <a:lnTo>
                  <a:pt x="2610155" y="2336178"/>
                </a:lnTo>
                <a:lnTo>
                  <a:pt x="2577922" y="2336178"/>
                </a:lnTo>
                <a:lnTo>
                  <a:pt x="2577922" y="2368410"/>
                </a:lnTo>
                <a:lnTo>
                  <a:pt x="2610155" y="2368410"/>
                </a:lnTo>
                <a:lnTo>
                  <a:pt x="2610155" y="2400643"/>
                </a:lnTo>
                <a:lnTo>
                  <a:pt x="2642387" y="2400643"/>
                </a:lnTo>
                <a:close/>
                <a:moveTo>
                  <a:pt x="2436647" y="2537803"/>
                </a:moveTo>
                <a:lnTo>
                  <a:pt x="2436647" y="2505570"/>
                </a:lnTo>
                <a:lnTo>
                  <a:pt x="2468880" y="2505570"/>
                </a:lnTo>
                <a:lnTo>
                  <a:pt x="2468880" y="2473338"/>
                </a:lnTo>
                <a:lnTo>
                  <a:pt x="2436647" y="2473338"/>
                </a:lnTo>
                <a:lnTo>
                  <a:pt x="2436647" y="2441105"/>
                </a:lnTo>
                <a:lnTo>
                  <a:pt x="2404415" y="2441105"/>
                </a:lnTo>
                <a:lnTo>
                  <a:pt x="2404415" y="2473338"/>
                </a:lnTo>
                <a:lnTo>
                  <a:pt x="2372182" y="2473338"/>
                </a:lnTo>
                <a:lnTo>
                  <a:pt x="2372182" y="2505570"/>
                </a:lnTo>
                <a:lnTo>
                  <a:pt x="2404415" y="2505570"/>
                </a:lnTo>
                <a:lnTo>
                  <a:pt x="2404415" y="2537803"/>
                </a:lnTo>
                <a:lnTo>
                  <a:pt x="2436647" y="2537803"/>
                </a:lnTo>
                <a:close/>
                <a:moveTo>
                  <a:pt x="2299487" y="2537803"/>
                </a:moveTo>
                <a:lnTo>
                  <a:pt x="2299487" y="2505570"/>
                </a:lnTo>
                <a:lnTo>
                  <a:pt x="2331720" y="2505570"/>
                </a:lnTo>
                <a:lnTo>
                  <a:pt x="2331720" y="2473338"/>
                </a:lnTo>
                <a:lnTo>
                  <a:pt x="2299487" y="2473338"/>
                </a:lnTo>
                <a:lnTo>
                  <a:pt x="2299487" y="2441105"/>
                </a:lnTo>
                <a:lnTo>
                  <a:pt x="2267255" y="2441105"/>
                </a:lnTo>
                <a:lnTo>
                  <a:pt x="2267255" y="2473338"/>
                </a:lnTo>
                <a:lnTo>
                  <a:pt x="2235022" y="2473338"/>
                </a:lnTo>
                <a:lnTo>
                  <a:pt x="2235022" y="2505570"/>
                </a:lnTo>
                <a:lnTo>
                  <a:pt x="2267255" y="2505570"/>
                </a:lnTo>
                <a:lnTo>
                  <a:pt x="2267255" y="2537803"/>
                </a:lnTo>
                <a:lnTo>
                  <a:pt x="2299487" y="2537803"/>
                </a:lnTo>
                <a:close/>
                <a:moveTo>
                  <a:pt x="2230907" y="2400643"/>
                </a:moveTo>
                <a:lnTo>
                  <a:pt x="2230907" y="2368410"/>
                </a:lnTo>
                <a:lnTo>
                  <a:pt x="2263140" y="2368410"/>
                </a:lnTo>
                <a:lnTo>
                  <a:pt x="2263140" y="2336178"/>
                </a:lnTo>
                <a:lnTo>
                  <a:pt x="2230907" y="2336178"/>
                </a:lnTo>
                <a:lnTo>
                  <a:pt x="2230907" y="2303945"/>
                </a:lnTo>
                <a:lnTo>
                  <a:pt x="2198675" y="2303945"/>
                </a:lnTo>
                <a:lnTo>
                  <a:pt x="2198675" y="2336178"/>
                </a:lnTo>
                <a:lnTo>
                  <a:pt x="2166442" y="2336178"/>
                </a:lnTo>
                <a:lnTo>
                  <a:pt x="2166442" y="2368410"/>
                </a:lnTo>
                <a:lnTo>
                  <a:pt x="2198675" y="2368410"/>
                </a:lnTo>
                <a:lnTo>
                  <a:pt x="2198675" y="2400643"/>
                </a:lnTo>
                <a:lnTo>
                  <a:pt x="2230907" y="2400643"/>
                </a:lnTo>
                <a:close/>
                <a:moveTo>
                  <a:pt x="2162327" y="2537803"/>
                </a:moveTo>
                <a:lnTo>
                  <a:pt x="2162327" y="2505570"/>
                </a:lnTo>
                <a:lnTo>
                  <a:pt x="2194560" y="2505570"/>
                </a:lnTo>
                <a:lnTo>
                  <a:pt x="2194560" y="2473338"/>
                </a:lnTo>
                <a:lnTo>
                  <a:pt x="2162327" y="2473338"/>
                </a:lnTo>
                <a:lnTo>
                  <a:pt x="2162327" y="2441105"/>
                </a:lnTo>
                <a:lnTo>
                  <a:pt x="2130095" y="2441105"/>
                </a:lnTo>
                <a:lnTo>
                  <a:pt x="2130095" y="2473338"/>
                </a:lnTo>
                <a:lnTo>
                  <a:pt x="2097862" y="2473338"/>
                </a:lnTo>
                <a:lnTo>
                  <a:pt x="2097862" y="2505570"/>
                </a:lnTo>
                <a:lnTo>
                  <a:pt x="2130095" y="2505570"/>
                </a:lnTo>
                <a:lnTo>
                  <a:pt x="2130095" y="2537803"/>
                </a:lnTo>
                <a:lnTo>
                  <a:pt x="2162327" y="2537803"/>
                </a:lnTo>
                <a:close/>
                <a:moveTo>
                  <a:pt x="2368067" y="2400643"/>
                </a:moveTo>
                <a:lnTo>
                  <a:pt x="2368067" y="2368410"/>
                </a:lnTo>
                <a:lnTo>
                  <a:pt x="2400300" y="2368410"/>
                </a:lnTo>
                <a:lnTo>
                  <a:pt x="2400300" y="2336178"/>
                </a:lnTo>
                <a:lnTo>
                  <a:pt x="2368067" y="2336178"/>
                </a:lnTo>
                <a:lnTo>
                  <a:pt x="2368067" y="2303945"/>
                </a:lnTo>
                <a:lnTo>
                  <a:pt x="2335835" y="2303945"/>
                </a:lnTo>
                <a:lnTo>
                  <a:pt x="2335835" y="2336178"/>
                </a:lnTo>
                <a:lnTo>
                  <a:pt x="2303602" y="2336178"/>
                </a:lnTo>
                <a:lnTo>
                  <a:pt x="2303602" y="2368410"/>
                </a:lnTo>
                <a:lnTo>
                  <a:pt x="2335835" y="2368410"/>
                </a:lnTo>
                <a:lnTo>
                  <a:pt x="2335835" y="2400643"/>
                </a:lnTo>
                <a:lnTo>
                  <a:pt x="2368067" y="2400643"/>
                </a:lnTo>
                <a:close/>
                <a:moveTo>
                  <a:pt x="2093747" y="2400643"/>
                </a:moveTo>
                <a:lnTo>
                  <a:pt x="2093747" y="2368410"/>
                </a:lnTo>
                <a:lnTo>
                  <a:pt x="2125980" y="2368410"/>
                </a:lnTo>
                <a:lnTo>
                  <a:pt x="2125980" y="2336178"/>
                </a:lnTo>
                <a:lnTo>
                  <a:pt x="2093747" y="2336178"/>
                </a:lnTo>
                <a:lnTo>
                  <a:pt x="2093747" y="2303945"/>
                </a:lnTo>
                <a:lnTo>
                  <a:pt x="2061515" y="2303945"/>
                </a:lnTo>
                <a:lnTo>
                  <a:pt x="2061515" y="2336178"/>
                </a:lnTo>
                <a:lnTo>
                  <a:pt x="2029282" y="2336178"/>
                </a:lnTo>
                <a:lnTo>
                  <a:pt x="2029282" y="2368410"/>
                </a:lnTo>
                <a:lnTo>
                  <a:pt x="2061515" y="2368410"/>
                </a:lnTo>
                <a:lnTo>
                  <a:pt x="2061515" y="2400643"/>
                </a:lnTo>
                <a:lnTo>
                  <a:pt x="2093747" y="2400643"/>
                </a:lnTo>
                <a:close/>
                <a:moveTo>
                  <a:pt x="897026" y="1347597"/>
                </a:moveTo>
                <a:lnTo>
                  <a:pt x="897026" y="1377429"/>
                </a:lnTo>
                <a:lnTo>
                  <a:pt x="867194" y="1377429"/>
                </a:lnTo>
                <a:lnTo>
                  <a:pt x="867194" y="1406919"/>
                </a:lnTo>
                <a:lnTo>
                  <a:pt x="897026" y="1406919"/>
                </a:lnTo>
                <a:lnTo>
                  <a:pt x="897026" y="1436751"/>
                </a:lnTo>
                <a:lnTo>
                  <a:pt x="926516" y="1436751"/>
                </a:lnTo>
                <a:lnTo>
                  <a:pt x="926516" y="1406919"/>
                </a:lnTo>
                <a:lnTo>
                  <a:pt x="956348" y="1406919"/>
                </a:lnTo>
                <a:lnTo>
                  <a:pt x="956348" y="1377429"/>
                </a:lnTo>
                <a:lnTo>
                  <a:pt x="926516" y="1377429"/>
                </a:lnTo>
                <a:lnTo>
                  <a:pt x="926516" y="1347597"/>
                </a:lnTo>
                <a:lnTo>
                  <a:pt x="897026" y="1347597"/>
                </a:lnTo>
                <a:close/>
                <a:moveTo>
                  <a:pt x="1131570" y="2943111"/>
                </a:moveTo>
                <a:lnTo>
                  <a:pt x="1131570" y="2914993"/>
                </a:lnTo>
                <a:lnTo>
                  <a:pt x="1159688" y="2914993"/>
                </a:lnTo>
                <a:lnTo>
                  <a:pt x="1159688" y="2886875"/>
                </a:lnTo>
                <a:lnTo>
                  <a:pt x="1131570" y="2886875"/>
                </a:lnTo>
                <a:lnTo>
                  <a:pt x="1131570" y="2858757"/>
                </a:lnTo>
                <a:lnTo>
                  <a:pt x="1103452" y="2858757"/>
                </a:lnTo>
                <a:lnTo>
                  <a:pt x="1103452" y="2886875"/>
                </a:lnTo>
                <a:lnTo>
                  <a:pt x="1075334" y="2886875"/>
                </a:lnTo>
                <a:lnTo>
                  <a:pt x="1075334" y="2914993"/>
                </a:lnTo>
                <a:lnTo>
                  <a:pt x="1103452" y="2914993"/>
                </a:lnTo>
                <a:lnTo>
                  <a:pt x="1103452" y="2943111"/>
                </a:lnTo>
                <a:lnTo>
                  <a:pt x="1131570" y="2943111"/>
                </a:lnTo>
                <a:close/>
                <a:moveTo>
                  <a:pt x="1061618" y="3076156"/>
                </a:moveTo>
                <a:lnTo>
                  <a:pt x="1061618" y="3050781"/>
                </a:lnTo>
                <a:lnTo>
                  <a:pt x="1086993" y="3050781"/>
                </a:lnTo>
                <a:lnTo>
                  <a:pt x="1086993" y="3025407"/>
                </a:lnTo>
                <a:lnTo>
                  <a:pt x="1061618" y="3025407"/>
                </a:lnTo>
                <a:lnTo>
                  <a:pt x="1061618" y="3000032"/>
                </a:lnTo>
                <a:lnTo>
                  <a:pt x="1036244" y="3000032"/>
                </a:lnTo>
                <a:lnTo>
                  <a:pt x="1036244" y="3025407"/>
                </a:lnTo>
                <a:lnTo>
                  <a:pt x="1010869" y="3025407"/>
                </a:lnTo>
                <a:lnTo>
                  <a:pt x="1010869" y="3050781"/>
                </a:lnTo>
                <a:lnTo>
                  <a:pt x="1036244" y="3050781"/>
                </a:lnTo>
                <a:lnTo>
                  <a:pt x="1036244" y="3076156"/>
                </a:lnTo>
                <a:lnTo>
                  <a:pt x="1061618" y="3076156"/>
                </a:lnTo>
                <a:close/>
                <a:moveTo>
                  <a:pt x="650138" y="2527516"/>
                </a:moveTo>
                <a:lnTo>
                  <a:pt x="650138" y="2502141"/>
                </a:lnTo>
                <a:lnTo>
                  <a:pt x="675513" y="2502141"/>
                </a:lnTo>
                <a:lnTo>
                  <a:pt x="675513" y="2476767"/>
                </a:lnTo>
                <a:lnTo>
                  <a:pt x="650138" y="2476767"/>
                </a:lnTo>
                <a:lnTo>
                  <a:pt x="650138" y="2451392"/>
                </a:lnTo>
                <a:lnTo>
                  <a:pt x="624764" y="2451392"/>
                </a:lnTo>
                <a:lnTo>
                  <a:pt x="624764" y="2476767"/>
                </a:lnTo>
                <a:lnTo>
                  <a:pt x="599389" y="2476767"/>
                </a:lnTo>
                <a:lnTo>
                  <a:pt x="599389" y="2502141"/>
                </a:lnTo>
                <a:lnTo>
                  <a:pt x="624764" y="2502141"/>
                </a:lnTo>
                <a:lnTo>
                  <a:pt x="624764" y="2527516"/>
                </a:lnTo>
                <a:lnTo>
                  <a:pt x="650138" y="2527516"/>
                </a:lnTo>
                <a:close/>
                <a:moveTo>
                  <a:pt x="1267358" y="3213316"/>
                </a:moveTo>
                <a:lnTo>
                  <a:pt x="1267358" y="3187941"/>
                </a:lnTo>
                <a:lnTo>
                  <a:pt x="1292733" y="3187941"/>
                </a:lnTo>
                <a:lnTo>
                  <a:pt x="1292733" y="3162567"/>
                </a:lnTo>
                <a:lnTo>
                  <a:pt x="1267358" y="3162567"/>
                </a:lnTo>
                <a:lnTo>
                  <a:pt x="1267358" y="3137192"/>
                </a:lnTo>
                <a:lnTo>
                  <a:pt x="1241984" y="3137192"/>
                </a:lnTo>
                <a:lnTo>
                  <a:pt x="1241984" y="3162567"/>
                </a:lnTo>
                <a:lnTo>
                  <a:pt x="1216609" y="3162567"/>
                </a:lnTo>
                <a:lnTo>
                  <a:pt x="1216609" y="3187941"/>
                </a:lnTo>
                <a:lnTo>
                  <a:pt x="1241984" y="3187941"/>
                </a:lnTo>
                <a:lnTo>
                  <a:pt x="1241984" y="3213316"/>
                </a:lnTo>
                <a:lnTo>
                  <a:pt x="1267358" y="3213316"/>
                </a:lnTo>
                <a:close/>
                <a:moveTo>
                  <a:pt x="1337310" y="3080271"/>
                </a:moveTo>
                <a:lnTo>
                  <a:pt x="1337310" y="3052153"/>
                </a:lnTo>
                <a:lnTo>
                  <a:pt x="1365428" y="3052153"/>
                </a:lnTo>
                <a:lnTo>
                  <a:pt x="1365428" y="3024035"/>
                </a:lnTo>
                <a:lnTo>
                  <a:pt x="1337310" y="3024035"/>
                </a:lnTo>
                <a:lnTo>
                  <a:pt x="1337310" y="2995917"/>
                </a:lnTo>
                <a:lnTo>
                  <a:pt x="1309192" y="2995917"/>
                </a:lnTo>
                <a:lnTo>
                  <a:pt x="1309192" y="3024035"/>
                </a:lnTo>
                <a:lnTo>
                  <a:pt x="1281074" y="3024035"/>
                </a:lnTo>
                <a:lnTo>
                  <a:pt x="1281074" y="3052153"/>
                </a:lnTo>
                <a:lnTo>
                  <a:pt x="1309192" y="3052153"/>
                </a:lnTo>
                <a:lnTo>
                  <a:pt x="1309192" y="3080271"/>
                </a:lnTo>
                <a:lnTo>
                  <a:pt x="1337310" y="3080271"/>
                </a:lnTo>
                <a:close/>
                <a:moveTo>
                  <a:pt x="993381" y="2940368"/>
                </a:moveTo>
                <a:lnTo>
                  <a:pt x="993381" y="2913964"/>
                </a:lnTo>
                <a:lnTo>
                  <a:pt x="1019785" y="2913964"/>
                </a:lnTo>
                <a:lnTo>
                  <a:pt x="1019785" y="2887904"/>
                </a:lnTo>
                <a:lnTo>
                  <a:pt x="993381" y="2887904"/>
                </a:lnTo>
                <a:lnTo>
                  <a:pt x="993381" y="2861501"/>
                </a:lnTo>
                <a:lnTo>
                  <a:pt x="967321" y="2861501"/>
                </a:lnTo>
                <a:lnTo>
                  <a:pt x="967321" y="2887904"/>
                </a:lnTo>
                <a:lnTo>
                  <a:pt x="940918" y="2887904"/>
                </a:lnTo>
                <a:lnTo>
                  <a:pt x="940918" y="2913964"/>
                </a:lnTo>
                <a:lnTo>
                  <a:pt x="967321" y="2913964"/>
                </a:lnTo>
                <a:lnTo>
                  <a:pt x="967321" y="2940368"/>
                </a:lnTo>
                <a:lnTo>
                  <a:pt x="993381" y="2940368"/>
                </a:lnTo>
                <a:close/>
                <a:moveTo>
                  <a:pt x="786955" y="2801150"/>
                </a:moveTo>
                <a:lnTo>
                  <a:pt x="786955" y="2776118"/>
                </a:lnTo>
                <a:lnTo>
                  <a:pt x="811987" y="2776118"/>
                </a:lnTo>
                <a:lnTo>
                  <a:pt x="811987" y="2751430"/>
                </a:lnTo>
                <a:lnTo>
                  <a:pt x="786955" y="2751430"/>
                </a:lnTo>
                <a:lnTo>
                  <a:pt x="786955" y="2726398"/>
                </a:lnTo>
                <a:lnTo>
                  <a:pt x="762267" y="2726398"/>
                </a:lnTo>
                <a:lnTo>
                  <a:pt x="762267" y="2751430"/>
                </a:lnTo>
                <a:lnTo>
                  <a:pt x="737235" y="2751430"/>
                </a:lnTo>
                <a:lnTo>
                  <a:pt x="737235" y="2776118"/>
                </a:lnTo>
                <a:lnTo>
                  <a:pt x="762267" y="2776118"/>
                </a:lnTo>
                <a:lnTo>
                  <a:pt x="762267" y="2801150"/>
                </a:lnTo>
                <a:lnTo>
                  <a:pt x="786955" y="2801150"/>
                </a:lnTo>
                <a:close/>
                <a:moveTo>
                  <a:pt x="925487" y="2804579"/>
                </a:moveTo>
                <a:lnTo>
                  <a:pt x="925487" y="2777490"/>
                </a:lnTo>
                <a:lnTo>
                  <a:pt x="952576" y="2777490"/>
                </a:lnTo>
                <a:lnTo>
                  <a:pt x="952576" y="2750058"/>
                </a:lnTo>
                <a:lnTo>
                  <a:pt x="925487" y="2750058"/>
                </a:lnTo>
                <a:lnTo>
                  <a:pt x="925487" y="2722969"/>
                </a:lnTo>
                <a:lnTo>
                  <a:pt x="898055" y="2722969"/>
                </a:lnTo>
                <a:lnTo>
                  <a:pt x="898055" y="2750058"/>
                </a:lnTo>
                <a:lnTo>
                  <a:pt x="870966" y="2750058"/>
                </a:lnTo>
                <a:lnTo>
                  <a:pt x="870966" y="2777490"/>
                </a:lnTo>
                <a:lnTo>
                  <a:pt x="898055" y="2777490"/>
                </a:lnTo>
                <a:lnTo>
                  <a:pt x="898055" y="2804579"/>
                </a:lnTo>
                <a:lnTo>
                  <a:pt x="925487" y="2804579"/>
                </a:lnTo>
                <a:close/>
                <a:moveTo>
                  <a:pt x="718718" y="2664676"/>
                </a:moveTo>
                <a:lnTo>
                  <a:pt x="718718" y="2639301"/>
                </a:lnTo>
                <a:lnTo>
                  <a:pt x="744093" y="2639301"/>
                </a:lnTo>
                <a:lnTo>
                  <a:pt x="744093" y="2613927"/>
                </a:lnTo>
                <a:lnTo>
                  <a:pt x="718718" y="2613927"/>
                </a:lnTo>
                <a:lnTo>
                  <a:pt x="718718" y="2588552"/>
                </a:lnTo>
                <a:lnTo>
                  <a:pt x="693344" y="2588552"/>
                </a:lnTo>
                <a:lnTo>
                  <a:pt x="693344" y="2613927"/>
                </a:lnTo>
                <a:lnTo>
                  <a:pt x="667969" y="2613927"/>
                </a:lnTo>
                <a:lnTo>
                  <a:pt x="667969" y="2639301"/>
                </a:lnTo>
                <a:lnTo>
                  <a:pt x="693344" y="2639301"/>
                </a:lnTo>
                <a:lnTo>
                  <a:pt x="693344" y="2664676"/>
                </a:lnTo>
                <a:lnTo>
                  <a:pt x="718718" y="2664676"/>
                </a:lnTo>
                <a:close/>
                <a:moveTo>
                  <a:pt x="856907" y="2668105"/>
                </a:moveTo>
                <a:lnTo>
                  <a:pt x="856907" y="2640330"/>
                </a:lnTo>
                <a:lnTo>
                  <a:pt x="884682" y="2640330"/>
                </a:lnTo>
                <a:lnTo>
                  <a:pt x="884682" y="2612898"/>
                </a:lnTo>
                <a:lnTo>
                  <a:pt x="856907" y="2612898"/>
                </a:lnTo>
                <a:lnTo>
                  <a:pt x="856907" y="2585123"/>
                </a:lnTo>
                <a:lnTo>
                  <a:pt x="829475" y="2585123"/>
                </a:lnTo>
                <a:lnTo>
                  <a:pt x="829475" y="2612898"/>
                </a:lnTo>
                <a:lnTo>
                  <a:pt x="801700" y="2612898"/>
                </a:lnTo>
                <a:lnTo>
                  <a:pt x="801700" y="2640330"/>
                </a:lnTo>
                <a:lnTo>
                  <a:pt x="829475" y="2640330"/>
                </a:lnTo>
                <a:lnTo>
                  <a:pt x="829475" y="2668105"/>
                </a:lnTo>
                <a:lnTo>
                  <a:pt x="856907" y="2668105"/>
                </a:lnTo>
                <a:close/>
                <a:moveTo>
                  <a:pt x="1199464" y="3078213"/>
                </a:moveTo>
                <a:lnTo>
                  <a:pt x="1199464" y="3051467"/>
                </a:lnTo>
                <a:lnTo>
                  <a:pt x="1226210" y="3051467"/>
                </a:lnTo>
                <a:lnTo>
                  <a:pt x="1226210" y="3024721"/>
                </a:lnTo>
                <a:lnTo>
                  <a:pt x="1199464" y="3024721"/>
                </a:lnTo>
                <a:lnTo>
                  <a:pt x="1199464" y="2997975"/>
                </a:lnTo>
                <a:lnTo>
                  <a:pt x="1172718" y="2997975"/>
                </a:lnTo>
                <a:lnTo>
                  <a:pt x="1172718" y="3024721"/>
                </a:lnTo>
                <a:lnTo>
                  <a:pt x="1145972" y="3024721"/>
                </a:lnTo>
                <a:lnTo>
                  <a:pt x="1145972" y="3051467"/>
                </a:lnTo>
                <a:lnTo>
                  <a:pt x="1172718" y="3051467"/>
                </a:lnTo>
                <a:lnTo>
                  <a:pt x="1172718" y="3078213"/>
                </a:lnTo>
                <a:lnTo>
                  <a:pt x="1199464" y="3078213"/>
                </a:lnTo>
                <a:close/>
                <a:moveTo>
                  <a:pt x="1884921" y="3351505"/>
                </a:moveTo>
                <a:lnTo>
                  <a:pt x="1884921" y="3325444"/>
                </a:lnTo>
                <a:lnTo>
                  <a:pt x="1910982" y="3325444"/>
                </a:lnTo>
                <a:lnTo>
                  <a:pt x="1910982" y="3299384"/>
                </a:lnTo>
                <a:lnTo>
                  <a:pt x="1884921" y="3299384"/>
                </a:lnTo>
                <a:lnTo>
                  <a:pt x="1884921" y="3273323"/>
                </a:lnTo>
                <a:lnTo>
                  <a:pt x="1858861" y="3273323"/>
                </a:lnTo>
                <a:lnTo>
                  <a:pt x="1858861" y="3299384"/>
                </a:lnTo>
                <a:lnTo>
                  <a:pt x="1832800" y="3299384"/>
                </a:lnTo>
                <a:lnTo>
                  <a:pt x="1832800" y="3325444"/>
                </a:lnTo>
                <a:lnTo>
                  <a:pt x="1858861" y="3325444"/>
                </a:lnTo>
                <a:lnTo>
                  <a:pt x="1858861" y="3351505"/>
                </a:lnTo>
                <a:lnTo>
                  <a:pt x="1884921" y="3351505"/>
                </a:lnTo>
                <a:close/>
                <a:moveTo>
                  <a:pt x="2022081" y="3351505"/>
                </a:moveTo>
                <a:lnTo>
                  <a:pt x="2022081" y="3325444"/>
                </a:lnTo>
                <a:lnTo>
                  <a:pt x="2048142" y="3325444"/>
                </a:lnTo>
                <a:lnTo>
                  <a:pt x="2048142" y="3299384"/>
                </a:lnTo>
                <a:lnTo>
                  <a:pt x="2022081" y="3299384"/>
                </a:lnTo>
                <a:lnTo>
                  <a:pt x="2022081" y="3273323"/>
                </a:lnTo>
                <a:lnTo>
                  <a:pt x="1996021" y="3273323"/>
                </a:lnTo>
                <a:lnTo>
                  <a:pt x="1996021" y="3299384"/>
                </a:lnTo>
                <a:lnTo>
                  <a:pt x="1969960" y="3299384"/>
                </a:lnTo>
                <a:lnTo>
                  <a:pt x="1969960" y="3325444"/>
                </a:lnTo>
                <a:lnTo>
                  <a:pt x="1996021" y="3325444"/>
                </a:lnTo>
                <a:lnTo>
                  <a:pt x="1996021" y="3351505"/>
                </a:lnTo>
                <a:lnTo>
                  <a:pt x="2022081" y="3351505"/>
                </a:lnTo>
                <a:close/>
                <a:moveTo>
                  <a:pt x="1954873" y="3218117"/>
                </a:moveTo>
                <a:lnTo>
                  <a:pt x="1954873" y="3189656"/>
                </a:lnTo>
                <a:lnTo>
                  <a:pt x="1983334" y="3189656"/>
                </a:lnTo>
                <a:lnTo>
                  <a:pt x="1983334" y="3160852"/>
                </a:lnTo>
                <a:lnTo>
                  <a:pt x="1954873" y="3160852"/>
                </a:lnTo>
                <a:lnTo>
                  <a:pt x="1954873" y="3132392"/>
                </a:lnTo>
                <a:lnTo>
                  <a:pt x="1926069" y="3132392"/>
                </a:lnTo>
                <a:lnTo>
                  <a:pt x="1926069" y="3160852"/>
                </a:lnTo>
                <a:lnTo>
                  <a:pt x="1897609" y="3160852"/>
                </a:lnTo>
                <a:lnTo>
                  <a:pt x="1897609" y="3189656"/>
                </a:lnTo>
                <a:lnTo>
                  <a:pt x="1926069" y="3189656"/>
                </a:lnTo>
                <a:lnTo>
                  <a:pt x="1926069" y="3218117"/>
                </a:lnTo>
                <a:lnTo>
                  <a:pt x="1954873" y="3218117"/>
                </a:lnTo>
                <a:close/>
                <a:moveTo>
                  <a:pt x="1747761" y="3351162"/>
                </a:moveTo>
                <a:lnTo>
                  <a:pt x="1747761" y="3325444"/>
                </a:lnTo>
                <a:lnTo>
                  <a:pt x="1773479" y="3325444"/>
                </a:lnTo>
                <a:lnTo>
                  <a:pt x="1773479" y="3299384"/>
                </a:lnTo>
                <a:lnTo>
                  <a:pt x="1747761" y="3299384"/>
                </a:lnTo>
                <a:lnTo>
                  <a:pt x="1747761" y="3273666"/>
                </a:lnTo>
                <a:lnTo>
                  <a:pt x="1721701" y="3273666"/>
                </a:lnTo>
                <a:lnTo>
                  <a:pt x="1721701" y="3299384"/>
                </a:lnTo>
                <a:lnTo>
                  <a:pt x="1695983" y="3299384"/>
                </a:lnTo>
                <a:lnTo>
                  <a:pt x="1695983" y="3325444"/>
                </a:lnTo>
                <a:lnTo>
                  <a:pt x="1721701" y="3325444"/>
                </a:lnTo>
                <a:lnTo>
                  <a:pt x="1721701" y="3351162"/>
                </a:lnTo>
                <a:lnTo>
                  <a:pt x="1747761" y="3351162"/>
                </a:lnTo>
                <a:close/>
                <a:moveTo>
                  <a:pt x="1817370" y="3217774"/>
                </a:moveTo>
                <a:lnTo>
                  <a:pt x="1817370" y="3189313"/>
                </a:lnTo>
                <a:lnTo>
                  <a:pt x="1845831" y="3189313"/>
                </a:lnTo>
                <a:lnTo>
                  <a:pt x="1845831" y="3161195"/>
                </a:lnTo>
                <a:lnTo>
                  <a:pt x="1817370" y="3161195"/>
                </a:lnTo>
                <a:lnTo>
                  <a:pt x="1817370" y="3132734"/>
                </a:lnTo>
                <a:lnTo>
                  <a:pt x="1789252" y="3132734"/>
                </a:lnTo>
                <a:lnTo>
                  <a:pt x="1789252" y="3161195"/>
                </a:lnTo>
                <a:lnTo>
                  <a:pt x="1760791" y="3161195"/>
                </a:lnTo>
                <a:lnTo>
                  <a:pt x="1760791" y="3189313"/>
                </a:lnTo>
                <a:lnTo>
                  <a:pt x="1789252" y="3189313"/>
                </a:lnTo>
                <a:lnTo>
                  <a:pt x="1789252" y="3217774"/>
                </a:lnTo>
                <a:lnTo>
                  <a:pt x="1817370" y="3217774"/>
                </a:lnTo>
                <a:close/>
                <a:moveTo>
                  <a:pt x="1475156" y="3081985"/>
                </a:moveTo>
                <a:lnTo>
                  <a:pt x="1475156" y="3052839"/>
                </a:lnTo>
                <a:lnTo>
                  <a:pt x="1504302" y="3052839"/>
                </a:lnTo>
                <a:lnTo>
                  <a:pt x="1504302" y="3023349"/>
                </a:lnTo>
                <a:lnTo>
                  <a:pt x="1475156" y="3023349"/>
                </a:lnTo>
                <a:lnTo>
                  <a:pt x="1475156" y="2994203"/>
                </a:lnTo>
                <a:lnTo>
                  <a:pt x="1445666" y="2994203"/>
                </a:lnTo>
                <a:lnTo>
                  <a:pt x="1445666" y="3023349"/>
                </a:lnTo>
                <a:lnTo>
                  <a:pt x="1416520" y="3023349"/>
                </a:lnTo>
                <a:lnTo>
                  <a:pt x="1416520" y="3052839"/>
                </a:lnTo>
                <a:lnTo>
                  <a:pt x="1445666" y="3052839"/>
                </a:lnTo>
                <a:lnTo>
                  <a:pt x="1445666" y="3081985"/>
                </a:lnTo>
                <a:lnTo>
                  <a:pt x="1475156" y="3081985"/>
                </a:lnTo>
                <a:close/>
                <a:moveTo>
                  <a:pt x="1680210" y="3217431"/>
                </a:moveTo>
                <a:lnTo>
                  <a:pt x="1680210" y="3189313"/>
                </a:lnTo>
                <a:lnTo>
                  <a:pt x="1708328" y="3189313"/>
                </a:lnTo>
                <a:lnTo>
                  <a:pt x="1708328" y="3161195"/>
                </a:lnTo>
                <a:lnTo>
                  <a:pt x="1680210" y="3161195"/>
                </a:lnTo>
                <a:lnTo>
                  <a:pt x="1680210" y="3133077"/>
                </a:lnTo>
                <a:lnTo>
                  <a:pt x="1652092" y="3133077"/>
                </a:lnTo>
                <a:lnTo>
                  <a:pt x="1652092" y="3161195"/>
                </a:lnTo>
                <a:lnTo>
                  <a:pt x="1623974" y="3161195"/>
                </a:lnTo>
                <a:lnTo>
                  <a:pt x="1623974" y="3189313"/>
                </a:lnTo>
                <a:lnTo>
                  <a:pt x="1652092" y="3189313"/>
                </a:lnTo>
                <a:lnTo>
                  <a:pt x="1652092" y="3217431"/>
                </a:lnTo>
                <a:lnTo>
                  <a:pt x="1680210" y="3217431"/>
                </a:lnTo>
                <a:close/>
                <a:moveTo>
                  <a:pt x="1542707" y="3216402"/>
                </a:moveTo>
                <a:lnTo>
                  <a:pt x="1542707" y="3188970"/>
                </a:lnTo>
                <a:lnTo>
                  <a:pt x="1570139" y="3188970"/>
                </a:lnTo>
                <a:lnTo>
                  <a:pt x="1570139" y="3161538"/>
                </a:lnTo>
                <a:lnTo>
                  <a:pt x="1542707" y="3161538"/>
                </a:lnTo>
                <a:lnTo>
                  <a:pt x="1542707" y="3134106"/>
                </a:lnTo>
                <a:lnTo>
                  <a:pt x="1515275" y="3134106"/>
                </a:lnTo>
                <a:lnTo>
                  <a:pt x="1515275" y="3161538"/>
                </a:lnTo>
                <a:lnTo>
                  <a:pt x="1487843" y="3161538"/>
                </a:lnTo>
                <a:lnTo>
                  <a:pt x="1487843" y="3188970"/>
                </a:lnTo>
                <a:lnTo>
                  <a:pt x="1515275" y="3188970"/>
                </a:lnTo>
                <a:lnTo>
                  <a:pt x="1515275" y="3216402"/>
                </a:lnTo>
                <a:lnTo>
                  <a:pt x="1542707" y="3216402"/>
                </a:lnTo>
                <a:close/>
                <a:moveTo>
                  <a:pt x="1610258" y="3350476"/>
                </a:moveTo>
                <a:lnTo>
                  <a:pt x="1610258" y="3325101"/>
                </a:lnTo>
                <a:lnTo>
                  <a:pt x="1635633" y="3325101"/>
                </a:lnTo>
                <a:lnTo>
                  <a:pt x="1635633" y="3299727"/>
                </a:lnTo>
                <a:lnTo>
                  <a:pt x="1610258" y="3299727"/>
                </a:lnTo>
                <a:lnTo>
                  <a:pt x="1610258" y="3274352"/>
                </a:lnTo>
                <a:lnTo>
                  <a:pt x="1584884" y="3274352"/>
                </a:lnTo>
                <a:lnTo>
                  <a:pt x="1584884" y="3299727"/>
                </a:lnTo>
                <a:lnTo>
                  <a:pt x="1559509" y="3299727"/>
                </a:lnTo>
                <a:lnTo>
                  <a:pt x="1559509" y="3325101"/>
                </a:lnTo>
                <a:lnTo>
                  <a:pt x="1584884" y="3325101"/>
                </a:lnTo>
                <a:lnTo>
                  <a:pt x="1584884" y="3350476"/>
                </a:lnTo>
                <a:lnTo>
                  <a:pt x="1610258" y="3350476"/>
                </a:lnTo>
                <a:close/>
                <a:moveTo>
                  <a:pt x="1405204" y="3215030"/>
                </a:moveTo>
                <a:lnTo>
                  <a:pt x="1405204" y="3188627"/>
                </a:lnTo>
                <a:lnTo>
                  <a:pt x="1431607" y="3188627"/>
                </a:lnTo>
                <a:lnTo>
                  <a:pt x="1431607" y="3161881"/>
                </a:lnTo>
                <a:lnTo>
                  <a:pt x="1405204" y="3161881"/>
                </a:lnTo>
                <a:lnTo>
                  <a:pt x="1405204" y="3135478"/>
                </a:lnTo>
                <a:lnTo>
                  <a:pt x="1378458" y="3135478"/>
                </a:lnTo>
                <a:lnTo>
                  <a:pt x="1378458" y="3161881"/>
                </a:lnTo>
                <a:lnTo>
                  <a:pt x="1352055" y="3161881"/>
                </a:lnTo>
                <a:lnTo>
                  <a:pt x="1352055" y="3188627"/>
                </a:lnTo>
                <a:lnTo>
                  <a:pt x="1378458" y="3188627"/>
                </a:lnTo>
                <a:lnTo>
                  <a:pt x="1378458" y="3215030"/>
                </a:lnTo>
                <a:lnTo>
                  <a:pt x="1405204" y="3215030"/>
                </a:lnTo>
                <a:close/>
                <a:moveTo>
                  <a:pt x="1172718" y="803415"/>
                </a:moveTo>
                <a:lnTo>
                  <a:pt x="1172718" y="830161"/>
                </a:lnTo>
                <a:lnTo>
                  <a:pt x="1145972" y="830161"/>
                </a:lnTo>
                <a:lnTo>
                  <a:pt x="1145972" y="856907"/>
                </a:lnTo>
                <a:lnTo>
                  <a:pt x="1172718" y="856907"/>
                </a:lnTo>
                <a:lnTo>
                  <a:pt x="1172718" y="883653"/>
                </a:lnTo>
                <a:lnTo>
                  <a:pt x="1199464" y="883653"/>
                </a:lnTo>
                <a:lnTo>
                  <a:pt x="1199464" y="856907"/>
                </a:lnTo>
                <a:lnTo>
                  <a:pt x="1226210" y="856907"/>
                </a:lnTo>
                <a:lnTo>
                  <a:pt x="1226210" y="830161"/>
                </a:lnTo>
                <a:lnTo>
                  <a:pt x="1199464" y="830161"/>
                </a:lnTo>
                <a:lnTo>
                  <a:pt x="1199464" y="803415"/>
                </a:lnTo>
                <a:lnTo>
                  <a:pt x="1172718" y="803415"/>
                </a:lnTo>
                <a:close/>
                <a:moveTo>
                  <a:pt x="1241984" y="668312"/>
                </a:moveTo>
                <a:lnTo>
                  <a:pt x="1241984" y="693687"/>
                </a:lnTo>
                <a:lnTo>
                  <a:pt x="1216609" y="693687"/>
                </a:lnTo>
                <a:lnTo>
                  <a:pt x="1216609" y="719061"/>
                </a:lnTo>
                <a:lnTo>
                  <a:pt x="1241984" y="719061"/>
                </a:lnTo>
                <a:lnTo>
                  <a:pt x="1241984" y="744436"/>
                </a:lnTo>
                <a:lnTo>
                  <a:pt x="1267358" y="744436"/>
                </a:lnTo>
                <a:lnTo>
                  <a:pt x="1267358" y="719061"/>
                </a:lnTo>
                <a:lnTo>
                  <a:pt x="1292733" y="719061"/>
                </a:lnTo>
                <a:lnTo>
                  <a:pt x="1292733" y="693687"/>
                </a:lnTo>
                <a:lnTo>
                  <a:pt x="1267358" y="693687"/>
                </a:lnTo>
                <a:lnTo>
                  <a:pt x="1267358" y="668312"/>
                </a:lnTo>
                <a:lnTo>
                  <a:pt x="1241984" y="668312"/>
                </a:lnTo>
                <a:close/>
                <a:moveTo>
                  <a:pt x="1309192" y="801357"/>
                </a:moveTo>
                <a:lnTo>
                  <a:pt x="1309192" y="829475"/>
                </a:lnTo>
                <a:lnTo>
                  <a:pt x="1281074" y="829475"/>
                </a:lnTo>
                <a:lnTo>
                  <a:pt x="1281074" y="857593"/>
                </a:lnTo>
                <a:lnTo>
                  <a:pt x="1309192" y="857593"/>
                </a:lnTo>
                <a:lnTo>
                  <a:pt x="1309192" y="885711"/>
                </a:lnTo>
                <a:lnTo>
                  <a:pt x="1337310" y="885711"/>
                </a:lnTo>
                <a:lnTo>
                  <a:pt x="1337310" y="857593"/>
                </a:lnTo>
                <a:lnTo>
                  <a:pt x="1365428" y="857593"/>
                </a:lnTo>
                <a:lnTo>
                  <a:pt x="1365428" y="829475"/>
                </a:lnTo>
                <a:lnTo>
                  <a:pt x="1337310" y="829475"/>
                </a:lnTo>
                <a:lnTo>
                  <a:pt x="1337310" y="801357"/>
                </a:lnTo>
                <a:lnTo>
                  <a:pt x="1309192" y="801357"/>
                </a:lnTo>
                <a:close/>
                <a:moveTo>
                  <a:pt x="1103452" y="938517"/>
                </a:moveTo>
                <a:lnTo>
                  <a:pt x="1103452" y="966635"/>
                </a:lnTo>
                <a:lnTo>
                  <a:pt x="1075334" y="966635"/>
                </a:lnTo>
                <a:lnTo>
                  <a:pt x="1075334" y="994753"/>
                </a:lnTo>
                <a:lnTo>
                  <a:pt x="1103452" y="994753"/>
                </a:lnTo>
                <a:lnTo>
                  <a:pt x="1103452" y="1022871"/>
                </a:lnTo>
                <a:lnTo>
                  <a:pt x="1131570" y="1022871"/>
                </a:lnTo>
                <a:lnTo>
                  <a:pt x="1131570" y="994753"/>
                </a:lnTo>
                <a:lnTo>
                  <a:pt x="1159688" y="994753"/>
                </a:lnTo>
                <a:lnTo>
                  <a:pt x="1159688" y="966635"/>
                </a:lnTo>
                <a:lnTo>
                  <a:pt x="1131570" y="966635"/>
                </a:lnTo>
                <a:lnTo>
                  <a:pt x="1131570" y="938517"/>
                </a:lnTo>
                <a:lnTo>
                  <a:pt x="1103452" y="938517"/>
                </a:lnTo>
                <a:close/>
                <a:moveTo>
                  <a:pt x="581215" y="2389670"/>
                </a:moveTo>
                <a:lnTo>
                  <a:pt x="581215" y="2364638"/>
                </a:lnTo>
                <a:lnTo>
                  <a:pt x="606247" y="2364638"/>
                </a:lnTo>
                <a:lnTo>
                  <a:pt x="606247" y="2339950"/>
                </a:lnTo>
                <a:lnTo>
                  <a:pt x="581215" y="2339950"/>
                </a:lnTo>
                <a:lnTo>
                  <a:pt x="581215" y="2314918"/>
                </a:lnTo>
                <a:lnTo>
                  <a:pt x="556527" y="2314918"/>
                </a:lnTo>
                <a:lnTo>
                  <a:pt x="556527" y="2339950"/>
                </a:lnTo>
                <a:lnTo>
                  <a:pt x="531495" y="2339950"/>
                </a:lnTo>
                <a:lnTo>
                  <a:pt x="531495" y="2364638"/>
                </a:lnTo>
                <a:lnTo>
                  <a:pt x="556527" y="2364638"/>
                </a:lnTo>
                <a:lnTo>
                  <a:pt x="556527" y="2389670"/>
                </a:lnTo>
                <a:lnTo>
                  <a:pt x="581215" y="2389670"/>
                </a:lnTo>
                <a:close/>
                <a:moveTo>
                  <a:pt x="1036244" y="805472"/>
                </a:moveTo>
                <a:lnTo>
                  <a:pt x="1036244" y="830847"/>
                </a:lnTo>
                <a:lnTo>
                  <a:pt x="1010869" y="830847"/>
                </a:lnTo>
                <a:lnTo>
                  <a:pt x="1010869" y="856221"/>
                </a:lnTo>
                <a:lnTo>
                  <a:pt x="1036244" y="856221"/>
                </a:lnTo>
                <a:lnTo>
                  <a:pt x="1036244" y="881596"/>
                </a:lnTo>
                <a:lnTo>
                  <a:pt x="1061618" y="881596"/>
                </a:lnTo>
                <a:lnTo>
                  <a:pt x="1061618" y="856221"/>
                </a:lnTo>
                <a:lnTo>
                  <a:pt x="1086993" y="856221"/>
                </a:lnTo>
                <a:lnTo>
                  <a:pt x="1086993" y="830847"/>
                </a:lnTo>
                <a:lnTo>
                  <a:pt x="1061618" y="830847"/>
                </a:lnTo>
                <a:lnTo>
                  <a:pt x="1061618" y="805472"/>
                </a:lnTo>
                <a:lnTo>
                  <a:pt x="1036244" y="805472"/>
                </a:lnTo>
                <a:close/>
                <a:moveTo>
                  <a:pt x="1515275" y="665226"/>
                </a:moveTo>
                <a:lnTo>
                  <a:pt x="1515275" y="692658"/>
                </a:lnTo>
                <a:lnTo>
                  <a:pt x="1487843" y="692658"/>
                </a:lnTo>
                <a:lnTo>
                  <a:pt x="1487843" y="720090"/>
                </a:lnTo>
                <a:lnTo>
                  <a:pt x="1515275" y="720090"/>
                </a:lnTo>
                <a:lnTo>
                  <a:pt x="1515275" y="747522"/>
                </a:lnTo>
                <a:lnTo>
                  <a:pt x="1542707" y="747522"/>
                </a:lnTo>
                <a:lnTo>
                  <a:pt x="1542707" y="720090"/>
                </a:lnTo>
                <a:lnTo>
                  <a:pt x="1570139" y="720090"/>
                </a:lnTo>
                <a:lnTo>
                  <a:pt x="1570139" y="692658"/>
                </a:lnTo>
                <a:lnTo>
                  <a:pt x="1542707" y="692658"/>
                </a:lnTo>
                <a:lnTo>
                  <a:pt x="1542707" y="665226"/>
                </a:lnTo>
                <a:lnTo>
                  <a:pt x="1515275" y="665226"/>
                </a:lnTo>
                <a:close/>
                <a:moveTo>
                  <a:pt x="1650035" y="932688"/>
                </a:moveTo>
                <a:lnTo>
                  <a:pt x="1650035" y="964578"/>
                </a:lnTo>
                <a:lnTo>
                  <a:pt x="1618145" y="964578"/>
                </a:lnTo>
                <a:lnTo>
                  <a:pt x="1618145" y="996810"/>
                </a:lnTo>
                <a:lnTo>
                  <a:pt x="1650035" y="996810"/>
                </a:lnTo>
                <a:lnTo>
                  <a:pt x="1650035" y="1028700"/>
                </a:lnTo>
                <a:lnTo>
                  <a:pt x="1682267" y="1028700"/>
                </a:lnTo>
                <a:lnTo>
                  <a:pt x="1682267" y="996810"/>
                </a:lnTo>
                <a:lnTo>
                  <a:pt x="1714157" y="996810"/>
                </a:lnTo>
                <a:lnTo>
                  <a:pt x="1714157" y="964578"/>
                </a:lnTo>
                <a:lnTo>
                  <a:pt x="1682267" y="964578"/>
                </a:lnTo>
                <a:lnTo>
                  <a:pt x="1682267" y="932688"/>
                </a:lnTo>
                <a:lnTo>
                  <a:pt x="1650035" y="932688"/>
                </a:lnTo>
                <a:close/>
                <a:moveTo>
                  <a:pt x="1448067" y="532524"/>
                </a:moveTo>
                <a:lnTo>
                  <a:pt x="1448067" y="556870"/>
                </a:lnTo>
                <a:lnTo>
                  <a:pt x="1423721" y="556870"/>
                </a:lnTo>
                <a:lnTo>
                  <a:pt x="1423721" y="581558"/>
                </a:lnTo>
                <a:lnTo>
                  <a:pt x="1448067" y="581558"/>
                </a:lnTo>
                <a:lnTo>
                  <a:pt x="1448067" y="605904"/>
                </a:lnTo>
                <a:lnTo>
                  <a:pt x="1472755" y="605904"/>
                </a:lnTo>
                <a:lnTo>
                  <a:pt x="1472755" y="581558"/>
                </a:lnTo>
                <a:lnTo>
                  <a:pt x="1497101" y="581558"/>
                </a:lnTo>
                <a:lnTo>
                  <a:pt x="1497101" y="556870"/>
                </a:lnTo>
                <a:lnTo>
                  <a:pt x="1472755" y="556870"/>
                </a:lnTo>
                <a:lnTo>
                  <a:pt x="1472755" y="532524"/>
                </a:lnTo>
                <a:lnTo>
                  <a:pt x="1448067" y="532524"/>
                </a:lnTo>
                <a:close/>
                <a:moveTo>
                  <a:pt x="1378458" y="666598"/>
                </a:moveTo>
                <a:lnTo>
                  <a:pt x="1378458" y="693001"/>
                </a:lnTo>
                <a:lnTo>
                  <a:pt x="1352055" y="693001"/>
                </a:lnTo>
                <a:lnTo>
                  <a:pt x="1352055" y="719747"/>
                </a:lnTo>
                <a:lnTo>
                  <a:pt x="1378458" y="719747"/>
                </a:lnTo>
                <a:lnTo>
                  <a:pt x="1378458" y="746150"/>
                </a:lnTo>
                <a:lnTo>
                  <a:pt x="1405204" y="746150"/>
                </a:lnTo>
                <a:lnTo>
                  <a:pt x="1405204" y="719747"/>
                </a:lnTo>
                <a:lnTo>
                  <a:pt x="1431607" y="719747"/>
                </a:lnTo>
                <a:lnTo>
                  <a:pt x="1431607" y="693001"/>
                </a:lnTo>
                <a:lnTo>
                  <a:pt x="1405204" y="693001"/>
                </a:lnTo>
                <a:lnTo>
                  <a:pt x="1405204" y="666598"/>
                </a:lnTo>
                <a:lnTo>
                  <a:pt x="1378458" y="666598"/>
                </a:lnTo>
                <a:close/>
                <a:moveTo>
                  <a:pt x="967321" y="941261"/>
                </a:moveTo>
                <a:lnTo>
                  <a:pt x="967321" y="967664"/>
                </a:lnTo>
                <a:lnTo>
                  <a:pt x="940918" y="967664"/>
                </a:lnTo>
                <a:lnTo>
                  <a:pt x="940918" y="993724"/>
                </a:lnTo>
                <a:lnTo>
                  <a:pt x="967321" y="993724"/>
                </a:lnTo>
                <a:lnTo>
                  <a:pt x="967321" y="1020128"/>
                </a:lnTo>
                <a:lnTo>
                  <a:pt x="993381" y="1020128"/>
                </a:lnTo>
                <a:lnTo>
                  <a:pt x="993381" y="993724"/>
                </a:lnTo>
                <a:lnTo>
                  <a:pt x="1019785" y="993724"/>
                </a:lnTo>
                <a:lnTo>
                  <a:pt x="1019785" y="967664"/>
                </a:lnTo>
                <a:lnTo>
                  <a:pt x="993381" y="967664"/>
                </a:lnTo>
                <a:lnTo>
                  <a:pt x="993381" y="941261"/>
                </a:lnTo>
                <a:lnTo>
                  <a:pt x="967321" y="941261"/>
                </a:lnTo>
                <a:close/>
                <a:moveTo>
                  <a:pt x="556527" y="1491958"/>
                </a:moveTo>
                <a:lnTo>
                  <a:pt x="556527" y="1516990"/>
                </a:lnTo>
                <a:lnTo>
                  <a:pt x="531495" y="1516990"/>
                </a:lnTo>
                <a:lnTo>
                  <a:pt x="531495" y="1541678"/>
                </a:lnTo>
                <a:lnTo>
                  <a:pt x="556527" y="1541678"/>
                </a:lnTo>
                <a:lnTo>
                  <a:pt x="556527" y="1566710"/>
                </a:lnTo>
                <a:lnTo>
                  <a:pt x="581215" y="1566710"/>
                </a:lnTo>
                <a:lnTo>
                  <a:pt x="581215" y="1541678"/>
                </a:lnTo>
                <a:lnTo>
                  <a:pt x="606247" y="1541678"/>
                </a:lnTo>
                <a:lnTo>
                  <a:pt x="606247" y="1516990"/>
                </a:lnTo>
                <a:lnTo>
                  <a:pt x="581215" y="1516990"/>
                </a:lnTo>
                <a:lnTo>
                  <a:pt x="581215" y="1491958"/>
                </a:lnTo>
                <a:lnTo>
                  <a:pt x="556527" y="1491958"/>
                </a:lnTo>
                <a:close/>
                <a:moveTo>
                  <a:pt x="512635" y="1977847"/>
                </a:moveTo>
                <a:lnTo>
                  <a:pt x="512635" y="1953158"/>
                </a:lnTo>
                <a:lnTo>
                  <a:pt x="537324" y="1953158"/>
                </a:lnTo>
                <a:lnTo>
                  <a:pt x="537324" y="1928470"/>
                </a:lnTo>
                <a:lnTo>
                  <a:pt x="512635" y="1928470"/>
                </a:lnTo>
                <a:lnTo>
                  <a:pt x="512635" y="1903781"/>
                </a:lnTo>
                <a:lnTo>
                  <a:pt x="487947" y="1903781"/>
                </a:lnTo>
                <a:lnTo>
                  <a:pt x="487947" y="1928470"/>
                </a:lnTo>
                <a:lnTo>
                  <a:pt x="463258" y="1928470"/>
                </a:lnTo>
                <a:lnTo>
                  <a:pt x="463258" y="1953158"/>
                </a:lnTo>
                <a:lnTo>
                  <a:pt x="487947" y="1953158"/>
                </a:lnTo>
                <a:lnTo>
                  <a:pt x="487947" y="1977847"/>
                </a:lnTo>
                <a:lnTo>
                  <a:pt x="512635" y="1977847"/>
                </a:lnTo>
                <a:close/>
                <a:moveTo>
                  <a:pt x="898055" y="1077049"/>
                </a:moveTo>
                <a:lnTo>
                  <a:pt x="898055" y="1104138"/>
                </a:lnTo>
                <a:lnTo>
                  <a:pt x="870966" y="1104138"/>
                </a:lnTo>
                <a:lnTo>
                  <a:pt x="870966" y="1131570"/>
                </a:lnTo>
                <a:lnTo>
                  <a:pt x="898055" y="1131570"/>
                </a:lnTo>
                <a:lnTo>
                  <a:pt x="898055" y="1158659"/>
                </a:lnTo>
                <a:lnTo>
                  <a:pt x="925487" y="1158659"/>
                </a:lnTo>
                <a:lnTo>
                  <a:pt x="925487" y="1131570"/>
                </a:lnTo>
                <a:lnTo>
                  <a:pt x="952576" y="1131570"/>
                </a:lnTo>
                <a:lnTo>
                  <a:pt x="952576" y="1104138"/>
                </a:lnTo>
                <a:lnTo>
                  <a:pt x="925487" y="1104138"/>
                </a:lnTo>
                <a:lnTo>
                  <a:pt x="925487" y="1077049"/>
                </a:lnTo>
                <a:lnTo>
                  <a:pt x="898055" y="1077049"/>
                </a:lnTo>
                <a:close/>
                <a:moveTo>
                  <a:pt x="512293" y="2251481"/>
                </a:moveTo>
                <a:lnTo>
                  <a:pt x="512293" y="2227136"/>
                </a:lnTo>
                <a:lnTo>
                  <a:pt x="536638" y="2227136"/>
                </a:lnTo>
                <a:lnTo>
                  <a:pt x="536638" y="2203133"/>
                </a:lnTo>
                <a:lnTo>
                  <a:pt x="512293" y="2203133"/>
                </a:lnTo>
                <a:lnTo>
                  <a:pt x="512293" y="2178787"/>
                </a:lnTo>
                <a:lnTo>
                  <a:pt x="488290" y="2178787"/>
                </a:lnTo>
                <a:lnTo>
                  <a:pt x="488290" y="2203133"/>
                </a:lnTo>
                <a:lnTo>
                  <a:pt x="463944" y="2203133"/>
                </a:lnTo>
                <a:lnTo>
                  <a:pt x="463944" y="2227136"/>
                </a:lnTo>
                <a:lnTo>
                  <a:pt x="488290" y="2227136"/>
                </a:lnTo>
                <a:lnTo>
                  <a:pt x="488290" y="2251481"/>
                </a:lnTo>
                <a:lnTo>
                  <a:pt x="512293" y="2251481"/>
                </a:lnTo>
                <a:close/>
                <a:moveTo>
                  <a:pt x="488290" y="1630147"/>
                </a:moveTo>
                <a:lnTo>
                  <a:pt x="488290" y="1654493"/>
                </a:lnTo>
                <a:lnTo>
                  <a:pt x="463944" y="1654493"/>
                </a:lnTo>
                <a:lnTo>
                  <a:pt x="463944" y="1678496"/>
                </a:lnTo>
                <a:lnTo>
                  <a:pt x="488290" y="1678496"/>
                </a:lnTo>
                <a:lnTo>
                  <a:pt x="488290" y="1702841"/>
                </a:lnTo>
                <a:lnTo>
                  <a:pt x="512293" y="1702841"/>
                </a:lnTo>
                <a:lnTo>
                  <a:pt x="512293" y="1678496"/>
                </a:lnTo>
                <a:lnTo>
                  <a:pt x="536638" y="1678496"/>
                </a:lnTo>
                <a:lnTo>
                  <a:pt x="536638" y="1654493"/>
                </a:lnTo>
                <a:lnTo>
                  <a:pt x="512293" y="1654493"/>
                </a:lnTo>
                <a:lnTo>
                  <a:pt x="512293" y="1630147"/>
                </a:lnTo>
                <a:lnTo>
                  <a:pt x="488290" y="1630147"/>
                </a:lnTo>
                <a:close/>
                <a:moveTo>
                  <a:pt x="830847" y="944004"/>
                </a:moveTo>
                <a:lnTo>
                  <a:pt x="830847" y="968350"/>
                </a:lnTo>
                <a:lnTo>
                  <a:pt x="806501" y="968350"/>
                </a:lnTo>
                <a:lnTo>
                  <a:pt x="806501" y="993038"/>
                </a:lnTo>
                <a:lnTo>
                  <a:pt x="830847" y="993038"/>
                </a:lnTo>
                <a:lnTo>
                  <a:pt x="830847" y="1017384"/>
                </a:lnTo>
                <a:lnTo>
                  <a:pt x="855535" y="1017384"/>
                </a:lnTo>
                <a:lnTo>
                  <a:pt x="855535" y="993038"/>
                </a:lnTo>
                <a:lnTo>
                  <a:pt x="879881" y="993038"/>
                </a:lnTo>
                <a:lnTo>
                  <a:pt x="879881" y="968350"/>
                </a:lnTo>
                <a:lnTo>
                  <a:pt x="855535" y="968350"/>
                </a:lnTo>
                <a:lnTo>
                  <a:pt x="855535" y="944004"/>
                </a:lnTo>
                <a:lnTo>
                  <a:pt x="830847" y="944004"/>
                </a:lnTo>
                <a:close/>
                <a:moveTo>
                  <a:pt x="761924" y="1080135"/>
                </a:moveTo>
                <a:lnTo>
                  <a:pt x="761924" y="1105167"/>
                </a:lnTo>
                <a:lnTo>
                  <a:pt x="736892" y="1105167"/>
                </a:lnTo>
                <a:lnTo>
                  <a:pt x="736892" y="1130541"/>
                </a:lnTo>
                <a:lnTo>
                  <a:pt x="761924" y="1130541"/>
                </a:lnTo>
                <a:lnTo>
                  <a:pt x="761924" y="1155573"/>
                </a:lnTo>
                <a:lnTo>
                  <a:pt x="787298" y="1155573"/>
                </a:lnTo>
                <a:lnTo>
                  <a:pt x="787298" y="1130541"/>
                </a:lnTo>
                <a:lnTo>
                  <a:pt x="812330" y="1130541"/>
                </a:lnTo>
                <a:lnTo>
                  <a:pt x="812330" y="1105167"/>
                </a:lnTo>
                <a:lnTo>
                  <a:pt x="787298" y="1105167"/>
                </a:lnTo>
                <a:lnTo>
                  <a:pt x="787298" y="1080135"/>
                </a:lnTo>
                <a:lnTo>
                  <a:pt x="761924" y="1080135"/>
                </a:lnTo>
                <a:close/>
                <a:moveTo>
                  <a:pt x="624764" y="1354112"/>
                </a:moveTo>
                <a:lnTo>
                  <a:pt x="624764" y="1379487"/>
                </a:lnTo>
                <a:lnTo>
                  <a:pt x="599389" y="1379487"/>
                </a:lnTo>
                <a:lnTo>
                  <a:pt x="599389" y="1404861"/>
                </a:lnTo>
                <a:lnTo>
                  <a:pt x="624764" y="1404861"/>
                </a:lnTo>
                <a:lnTo>
                  <a:pt x="624764" y="1430236"/>
                </a:lnTo>
                <a:lnTo>
                  <a:pt x="650138" y="1430236"/>
                </a:lnTo>
                <a:lnTo>
                  <a:pt x="650138" y="1404861"/>
                </a:lnTo>
                <a:lnTo>
                  <a:pt x="675513" y="1404861"/>
                </a:lnTo>
                <a:lnTo>
                  <a:pt x="675513" y="1379487"/>
                </a:lnTo>
                <a:lnTo>
                  <a:pt x="650138" y="1379487"/>
                </a:lnTo>
                <a:lnTo>
                  <a:pt x="650138" y="1354112"/>
                </a:lnTo>
                <a:lnTo>
                  <a:pt x="624764" y="1354112"/>
                </a:lnTo>
                <a:close/>
                <a:moveTo>
                  <a:pt x="693344" y="1216952"/>
                </a:moveTo>
                <a:lnTo>
                  <a:pt x="693344" y="1242327"/>
                </a:lnTo>
                <a:lnTo>
                  <a:pt x="667969" y="1242327"/>
                </a:lnTo>
                <a:lnTo>
                  <a:pt x="667969" y="1267701"/>
                </a:lnTo>
                <a:lnTo>
                  <a:pt x="693344" y="1267701"/>
                </a:lnTo>
                <a:lnTo>
                  <a:pt x="693344" y="1293076"/>
                </a:lnTo>
                <a:lnTo>
                  <a:pt x="718718" y="1293076"/>
                </a:lnTo>
                <a:lnTo>
                  <a:pt x="718718" y="1267701"/>
                </a:lnTo>
                <a:lnTo>
                  <a:pt x="744093" y="1267701"/>
                </a:lnTo>
                <a:lnTo>
                  <a:pt x="744093" y="1242327"/>
                </a:lnTo>
                <a:lnTo>
                  <a:pt x="718718" y="1242327"/>
                </a:lnTo>
                <a:lnTo>
                  <a:pt x="718718" y="1216952"/>
                </a:lnTo>
                <a:lnTo>
                  <a:pt x="693344" y="1216952"/>
                </a:lnTo>
                <a:close/>
                <a:moveTo>
                  <a:pt x="3577819" y="1280732"/>
                </a:moveTo>
                <a:lnTo>
                  <a:pt x="3594964" y="1280732"/>
                </a:lnTo>
                <a:lnTo>
                  <a:pt x="3594964" y="1263587"/>
                </a:lnTo>
                <a:lnTo>
                  <a:pt x="3612109" y="1263587"/>
                </a:lnTo>
                <a:lnTo>
                  <a:pt x="3612109" y="1246442"/>
                </a:lnTo>
                <a:lnTo>
                  <a:pt x="3594964" y="1246442"/>
                </a:lnTo>
                <a:lnTo>
                  <a:pt x="3594964" y="1229297"/>
                </a:lnTo>
                <a:lnTo>
                  <a:pt x="3577819" y="1229297"/>
                </a:lnTo>
                <a:lnTo>
                  <a:pt x="3577819" y="1246442"/>
                </a:lnTo>
                <a:lnTo>
                  <a:pt x="3560674" y="1246442"/>
                </a:lnTo>
                <a:lnTo>
                  <a:pt x="3560674" y="1263587"/>
                </a:lnTo>
                <a:lnTo>
                  <a:pt x="3577819" y="1263587"/>
                </a:lnTo>
                <a:lnTo>
                  <a:pt x="3577819" y="1280732"/>
                </a:lnTo>
                <a:close/>
                <a:moveTo>
                  <a:pt x="3507867" y="1421663"/>
                </a:moveTo>
                <a:lnTo>
                  <a:pt x="3527755" y="1421663"/>
                </a:lnTo>
                <a:lnTo>
                  <a:pt x="3527755" y="1402118"/>
                </a:lnTo>
                <a:lnTo>
                  <a:pt x="3547301" y="1402118"/>
                </a:lnTo>
                <a:lnTo>
                  <a:pt x="3547301" y="1382230"/>
                </a:lnTo>
                <a:lnTo>
                  <a:pt x="3527755" y="1382230"/>
                </a:lnTo>
                <a:lnTo>
                  <a:pt x="3527755" y="1362685"/>
                </a:lnTo>
                <a:lnTo>
                  <a:pt x="3507867" y="1362685"/>
                </a:lnTo>
                <a:lnTo>
                  <a:pt x="3507867" y="1382230"/>
                </a:lnTo>
                <a:lnTo>
                  <a:pt x="3488322" y="1382230"/>
                </a:lnTo>
                <a:lnTo>
                  <a:pt x="3488322" y="1402118"/>
                </a:lnTo>
                <a:lnTo>
                  <a:pt x="3507867" y="1402118"/>
                </a:lnTo>
                <a:lnTo>
                  <a:pt x="3507867" y="1421663"/>
                </a:lnTo>
                <a:close/>
                <a:moveTo>
                  <a:pt x="3509239" y="1143572"/>
                </a:moveTo>
                <a:lnTo>
                  <a:pt x="3526384" y="1143572"/>
                </a:lnTo>
                <a:lnTo>
                  <a:pt x="3526384" y="1126427"/>
                </a:lnTo>
                <a:lnTo>
                  <a:pt x="3543529" y="1126427"/>
                </a:lnTo>
                <a:lnTo>
                  <a:pt x="3543529" y="1109282"/>
                </a:lnTo>
                <a:lnTo>
                  <a:pt x="3526384" y="1109282"/>
                </a:lnTo>
                <a:lnTo>
                  <a:pt x="3526384" y="1092137"/>
                </a:lnTo>
                <a:lnTo>
                  <a:pt x="3509239" y="1092137"/>
                </a:lnTo>
                <a:lnTo>
                  <a:pt x="3509239" y="1109282"/>
                </a:lnTo>
                <a:lnTo>
                  <a:pt x="3492094" y="1109282"/>
                </a:lnTo>
                <a:lnTo>
                  <a:pt x="3492094" y="1126427"/>
                </a:lnTo>
                <a:lnTo>
                  <a:pt x="3509239" y="1126427"/>
                </a:lnTo>
                <a:lnTo>
                  <a:pt x="3509239" y="1143572"/>
                </a:lnTo>
                <a:close/>
                <a:moveTo>
                  <a:pt x="3510953" y="864108"/>
                </a:moveTo>
                <a:lnTo>
                  <a:pt x="3524669" y="864108"/>
                </a:lnTo>
                <a:lnTo>
                  <a:pt x="3524669" y="850392"/>
                </a:lnTo>
                <a:lnTo>
                  <a:pt x="3538385" y="850392"/>
                </a:lnTo>
                <a:lnTo>
                  <a:pt x="3538385" y="836676"/>
                </a:lnTo>
                <a:lnTo>
                  <a:pt x="3524669" y="836676"/>
                </a:lnTo>
                <a:lnTo>
                  <a:pt x="3524669" y="822960"/>
                </a:lnTo>
                <a:lnTo>
                  <a:pt x="3510953" y="822960"/>
                </a:lnTo>
                <a:lnTo>
                  <a:pt x="3510953" y="836676"/>
                </a:lnTo>
                <a:lnTo>
                  <a:pt x="3497237" y="836676"/>
                </a:lnTo>
                <a:lnTo>
                  <a:pt x="3497237" y="850392"/>
                </a:lnTo>
                <a:lnTo>
                  <a:pt x="3510953" y="850392"/>
                </a:lnTo>
                <a:lnTo>
                  <a:pt x="3510953" y="864108"/>
                </a:lnTo>
                <a:close/>
                <a:moveTo>
                  <a:pt x="3507181" y="1698384"/>
                </a:moveTo>
                <a:lnTo>
                  <a:pt x="3528441" y="1698384"/>
                </a:lnTo>
                <a:lnTo>
                  <a:pt x="3528441" y="1677124"/>
                </a:lnTo>
                <a:lnTo>
                  <a:pt x="3549701" y="1677124"/>
                </a:lnTo>
                <a:lnTo>
                  <a:pt x="3549701" y="1655864"/>
                </a:lnTo>
                <a:lnTo>
                  <a:pt x="3528441" y="1655864"/>
                </a:lnTo>
                <a:lnTo>
                  <a:pt x="3528441" y="1634604"/>
                </a:lnTo>
                <a:lnTo>
                  <a:pt x="3507181" y="1634604"/>
                </a:lnTo>
                <a:lnTo>
                  <a:pt x="3507181" y="1655864"/>
                </a:lnTo>
                <a:lnTo>
                  <a:pt x="3485921" y="1655864"/>
                </a:lnTo>
                <a:lnTo>
                  <a:pt x="3485921" y="1677124"/>
                </a:lnTo>
                <a:lnTo>
                  <a:pt x="3507181" y="1677124"/>
                </a:lnTo>
                <a:lnTo>
                  <a:pt x="3507181" y="1698384"/>
                </a:lnTo>
                <a:close/>
                <a:moveTo>
                  <a:pt x="1652092" y="664540"/>
                </a:moveTo>
                <a:lnTo>
                  <a:pt x="1652092" y="692315"/>
                </a:lnTo>
                <a:lnTo>
                  <a:pt x="1624317" y="692315"/>
                </a:lnTo>
                <a:lnTo>
                  <a:pt x="1624317" y="720433"/>
                </a:lnTo>
                <a:lnTo>
                  <a:pt x="1652092" y="720433"/>
                </a:lnTo>
                <a:lnTo>
                  <a:pt x="1652092" y="748208"/>
                </a:lnTo>
                <a:lnTo>
                  <a:pt x="1680210" y="748208"/>
                </a:lnTo>
                <a:lnTo>
                  <a:pt x="1680210" y="720433"/>
                </a:lnTo>
                <a:lnTo>
                  <a:pt x="1707985" y="720433"/>
                </a:lnTo>
                <a:lnTo>
                  <a:pt x="1707985" y="692315"/>
                </a:lnTo>
                <a:lnTo>
                  <a:pt x="1680210" y="692315"/>
                </a:lnTo>
                <a:lnTo>
                  <a:pt x="1680210" y="664540"/>
                </a:lnTo>
                <a:lnTo>
                  <a:pt x="1652092" y="664540"/>
                </a:lnTo>
                <a:close/>
                <a:moveTo>
                  <a:pt x="3576790" y="1557795"/>
                </a:moveTo>
                <a:lnTo>
                  <a:pt x="3595993" y="1557795"/>
                </a:lnTo>
                <a:lnTo>
                  <a:pt x="3595993" y="1538935"/>
                </a:lnTo>
                <a:lnTo>
                  <a:pt x="3614852" y="1538935"/>
                </a:lnTo>
                <a:lnTo>
                  <a:pt x="3614852" y="1519733"/>
                </a:lnTo>
                <a:lnTo>
                  <a:pt x="3595993" y="1519733"/>
                </a:lnTo>
                <a:lnTo>
                  <a:pt x="3595993" y="1500873"/>
                </a:lnTo>
                <a:lnTo>
                  <a:pt x="3576790" y="1500873"/>
                </a:lnTo>
                <a:lnTo>
                  <a:pt x="3576790" y="1519733"/>
                </a:lnTo>
                <a:lnTo>
                  <a:pt x="3557930" y="1519733"/>
                </a:lnTo>
                <a:lnTo>
                  <a:pt x="3557930" y="1538935"/>
                </a:lnTo>
                <a:lnTo>
                  <a:pt x="3576790" y="1538935"/>
                </a:lnTo>
                <a:lnTo>
                  <a:pt x="3576790" y="1557795"/>
                </a:lnTo>
                <a:close/>
                <a:moveTo>
                  <a:pt x="3439287" y="1284846"/>
                </a:moveTo>
                <a:lnTo>
                  <a:pt x="3459175" y="1284846"/>
                </a:lnTo>
                <a:lnTo>
                  <a:pt x="3459175" y="1264958"/>
                </a:lnTo>
                <a:lnTo>
                  <a:pt x="3479063" y="1264958"/>
                </a:lnTo>
                <a:lnTo>
                  <a:pt x="3479063" y="1245070"/>
                </a:lnTo>
                <a:lnTo>
                  <a:pt x="3459175" y="1245070"/>
                </a:lnTo>
                <a:lnTo>
                  <a:pt x="3459175" y="1225182"/>
                </a:lnTo>
                <a:lnTo>
                  <a:pt x="3439287" y="1225182"/>
                </a:lnTo>
                <a:lnTo>
                  <a:pt x="3439287" y="1245070"/>
                </a:lnTo>
                <a:lnTo>
                  <a:pt x="3419399" y="1245070"/>
                </a:lnTo>
                <a:lnTo>
                  <a:pt x="3419399" y="1264958"/>
                </a:lnTo>
                <a:lnTo>
                  <a:pt x="3439287" y="1264958"/>
                </a:lnTo>
                <a:lnTo>
                  <a:pt x="3439287" y="1284846"/>
                </a:lnTo>
                <a:close/>
                <a:moveTo>
                  <a:pt x="3438259" y="1562595"/>
                </a:moveTo>
                <a:lnTo>
                  <a:pt x="3460204" y="1562595"/>
                </a:lnTo>
                <a:lnTo>
                  <a:pt x="3460204" y="1540307"/>
                </a:lnTo>
                <a:lnTo>
                  <a:pt x="3482492" y="1540307"/>
                </a:lnTo>
                <a:lnTo>
                  <a:pt x="3482492" y="1518361"/>
                </a:lnTo>
                <a:lnTo>
                  <a:pt x="3460204" y="1518361"/>
                </a:lnTo>
                <a:lnTo>
                  <a:pt x="3460204" y="1496073"/>
                </a:lnTo>
                <a:lnTo>
                  <a:pt x="3438259" y="1496073"/>
                </a:lnTo>
                <a:lnTo>
                  <a:pt x="3438259" y="1518361"/>
                </a:lnTo>
                <a:lnTo>
                  <a:pt x="3415970" y="1518361"/>
                </a:lnTo>
                <a:lnTo>
                  <a:pt x="3415970" y="1540307"/>
                </a:lnTo>
                <a:lnTo>
                  <a:pt x="3438259" y="1540307"/>
                </a:lnTo>
                <a:lnTo>
                  <a:pt x="3438259" y="1562595"/>
                </a:lnTo>
                <a:close/>
                <a:moveTo>
                  <a:pt x="3442716" y="725576"/>
                </a:moveTo>
                <a:lnTo>
                  <a:pt x="3455746" y="725576"/>
                </a:lnTo>
                <a:lnTo>
                  <a:pt x="3455746" y="712889"/>
                </a:lnTo>
                <a:lnTo>
                  <a:pt x="3468434" y="712889"/>
                </a:lnTo>
                <a:lnTo>
                  <a:pt x="3468434" y="699859"/>
                </a:lnTo>
                <a:lnTo>
                  <a:pt x="3455746" y="699859"/>
                </a:lnTo>
                <a:lnTo>
                  <a:pt x="3455746" y="687172"/>
                </a:lnTo>
                <a:lnTo>
                  <a:pt x="3442716" y="687172"/>
                </a:lnTo>
                <a:lnTo>
                  <a:pt x="3442716" y="699859"/>
                </a:lnTo>
                <a:lnTo>
                  <a:pt x="3430029" y="699859"/>
                </a:lnTo>
                <a:lnTo>
                  <a:pt x="3430029" y="712889"/>
                </a:lnTo>
                <a:lnTo>
                  <a:pt x="3442716" y="712889"/>
                </a:lnTo>
                <a:lnTo>
                  <a:pt x="3442716" y="725576"/>
                </a:lnTo>
                <a:close/>
                <a:moveTo>
                  <a:pt x="3440659" y="1006069"/>
                </a:moveTo>
                <a:lnTo>
                  <a:pt x="3457804" y="1006069"/>
                </a:lnTo>
                <a:lnTo>
                  <a:pt x="3457804" y="989267"/>
                </a:lnTo>
                <a:lnTo>
                  <a:pt x="3474606" y="989267"/>
                </a:lnTo>
                <a:lnTo>
                  <a:pt x="3474606" y="972122"/>
                </a:lnTo>
                <a:lnTo>
                  <a:pt x="3457804" y="972122"/>
                </a:lnTo>
                <a:lnTo>
                  <a:pt x="3457804" y="955319"/>
                </a:lnTo>
                <a:lnTo>
                  <a:pt x="3440659" y="955319"/>
                </a:lnTo>
                <a:lnTo>
                  <a:pt x="3440659" y="972122"/>
                </a:lnTo>
                <a:lnTo>
                  <a:pt x="3423857" y="972122"/>
                </a:lnTo>
                <a:lnTo>
                  <a:pt x="3423857" y="989267"/>
                </a:lnTo>
                <a:lnTo>
                  <a:pt x="3440659" y="989267"/>
                </a:lnTo>
                <a:lnTo>
                  <a:pt x="3440659" y="1006069"/>
                </a:lnTo>
                <a:close/>
                <a:moveTo>
                  <a:pt x="3579533" y="1001611"/>
                </a:moveTo>
                <a:lnTo>
                  <a:pt x="3593249" y="1001611"/>
                </a:lnTo>
                <a:lnTo>
                  <a:pt x="3593249" y="987552"/>
                </a:lnTo>
                <a:lnTo>
                  <a:pt x="3607308" y="987552"/>
                </a:lnTo>
                <a:lnTo>
                  <a:pt x="3607308" y="973836"/>
                </a:lnTo>
                <a:lnTo>
                  <a:pt x="3593249" y="973836"/>
                </a:lnTo>
                <a:lnTo>
                  <a:pt x="3593249" y="959777"/>
                </a:lnTo>
                <a:lnTo>
                  <a:pt x="3579533" y="959777"/>
                </a:lnTo>
                <a:lnTo>
                  <a:pt x="3579533" y="973836"/>
                </a:lnTo>
                <a:lnTo>
                  <a:pt x="3565474" y="973836"/>
                </a:lnTo>
                <a:lnTo>
                  <a:pt x="3565474" y="987552"/>
                </a:lnTo>
                <a:lnTo>
                  <a:pt x="3579533" y="987552"/>
                </a:lnTo>
                <a:lnTo>
                  <a:pt x="3579533" y="1001611"/>
                </a:lnTo>
                <a:close/>
                <a:moveTo>
                  <a:pt x="3368307" y="1903781"/>
                </a:moveTo>
                <a:lnTo>
                  <a:pt x="3368307" y="1928470"/>
                </a:lnTo>
                <a:lnTo>
                  <a:pt x="3343618" y="1928470"/>
                </a:lnTo>
                <a:lnTo>
                  <a:pt x="3343618" y="1953158"/>
                </a:lnTo>
                <a:lnTo>
                  <a:pt x="3368307" y="1953158"/>
                </a:lnTo>
                <a:lnTo>
                  <a:pt x="3368307" y="1977847"/>
                </a:lnTo>
                <a:lnTo>
                  <a:pt x="3392996" y="1977847"/>
                </a:lnTo>
                <a:lnTo>
                  <a:pt x="3392996" y="1953158"/>
                </a:lnTo>
                <a:lnTo>
                  <a:pt x="3417685" y="1953158"/>
                </a:lnTo>
                <a:lnTo>
                  <a:pt x="3417685" y="1928470"/>
                </a:lnTo>
                <a:lnTo>
                  <a:pt x="3392996" y="1928470"/>
                </a:lnTo>
                <a:lnTo>
                  <a:pt x="3392996" y="1903781"/>
                </a:lnTo>
                <a:lnTo>
                  <a:pt x="3368307" y="1903781"/>
                </a:lnTo>
                <a:close/>
                <a:moveTo>
                  <a:pt x="3716693" y="1275931"/>
                </a:moveTo>
                <a:lnTo>
                  <a:pt x="3730409" y="1275931"/>
                </a:lnTo>
                <a:lnTo>
                  <a:pt x="3730409" y="1261872"/>
                </a:lnTo>
                <a:lnTo>
                  <a:pt x="3744468" y="1261872"/>
                </a:lnTo>
                <a:lnTo>
                  <a:pt x="3744468" y="1248156"/>
                </a:lnTo>
                <a:lnTo>
                  <a:pt x="3730409" y="1248156"/>
                </a:lnTo>
                <a:lnTo>
                  <a:pt x="3730409" y="1234097"/>
                </a:lnTo>
                <a:lnTo>
                  <a:pt x="3716693" y="1234097"/>
                </a:lnTo>
                <a:lnTo>
                  <a:pt x="3716693" y="1248156"/>
                </a:lnTo>
                <a:lnTo>
                  <a:pt x="3702634" y="1248156"/>
                </a:lnTo>
                <a:lnTo>
                  <a:pt x="3702634" y="1261872"/>
                </a:lnTo>
                <a:lnTo>
                  <a:pt x="3716693" y="1261872"/>
                </a:lnTo>
                <a:lnTo>
                  <a:pt x="3716693" y="1275931"/>
                </a:lnTo>
                <a:close/>
                <a:moveTo>
                  <a:pt x="3784588" y="1688783"/>
                </a:moveTo>
                <a:lnTo>
                  <a:pt x="3799675" y="1688783"/>
                </a:lnTo>
                <a:lnTo>
                  <a:pt x="3799675" y="1674038"/>
                </a:lnTo>
                <a:lnTo>
                  <a:pt x="3814420" y="1674038"/>
                </a:lnTo>
                <a:lnTo>
                  <a:pt x="3814420" y="1658950"/>
                </a:lnTo>
                <a:lnTo>
                  <a:pt x="3799675" y="1658950"/>
                </a:lnTo>
                <a:lnTo>
                  <a:pt x="3799675" y="1644206"/>
                </a:lnTo>
                <a:lnTo>
                  <a:pt x="3784588" y="1644206"/>
                </a:lnTo>
                <a:lnTo>
                  <a:pt x="3784588" y="1658950"/>
                </a:lnTo>
                <a:lnTo>
                  <a:pt x="3769843" y="1658950"/>
                </a:lnTo>
                <a:lnTo>
                  <a:pt x="3769843" y="1674038"/>
                </a:lnTo>
                <a:lnTo>
                  <a:pt x="3784588" y="1674038"/>
                </a:lnTo>
                <a:lnTo>
                  <a:pt x="3784588" y="1688783"/>
                </a:lnTo>
                <a:close/>
                <a:moveTo>
                  <a:pt x="3854539" y="1548194"/>
                </a:moveTo>
                <a:lnTo>
                  <a:pt x="3866884" y="1548194"/>
                </a:lnTo>
                <a:lnTo>
                  <a:pt x="3866884" y="1535506"/>
                </a:lnTo>
                <a:lnTo>
                  <a:pt x="3879571" y="1535506"/>
                </a:lnTo>
                <a:lnTo>
                  <a:pt x="3879571" y="1523162"/>
                </a:lnTo>
                <a:lnTo>
                  <a:pt x="3866884" y="1523162"/>
                </a:lnTo>
                <a:lnTo>
                  <a:pt x="3866884" y="1510475"/>
                </a:lnTo>
                <a:lnTo>
                  <a:pt x="3854539" y="1510475"/>
                </a:lnTo>
                <a:lnTo>
                  <a:pt x="3854539" y="1523162"/>
                </a:lnTo>
                <a:lnTo>
                  <a:pt x="3841852" y="1523162"/>
                </a:lnTo>
                <a:lnTo>
                  <a:pt x="3841852" y="1535506"/>
                </a:lnTo>
                <a:lnTo>
                  <a:pt x="3854539" y="1535506"/>
                </a:lnTo>
                <a:lnTo>
                  <a:pt x="3854539" y="1548194"/>
                </a:lnTo>
                <a:close/>
                <a:moveTo>
                  <a:pt x="2091690" y="3217774"/>
                </a:moveTo>
                <a:lnTo>
                  <a:pt x="2091690" y="3189313"/>
                </a:lnTo>
                <a:lnTo>
                  <a:pt x="2120151" y="3189313"/>
                </a:lnTo>
                <a:lnTo>
                  <a:pt x="2120151" y="3161195"/>
                </a:lnTo>
                <a:lnTo>
                  <a:pt x="2091690" y="3161195"/>
                </a:lnTo>
                <a:lnTo>
                  <a:pt x="2091690" y="3132734"/>
                </a:lnTo>
                <a:lnTo>
                  <a:pt x="2063572" y="3132734"/>
                </a:lnTo>
                <a:lnTo>
                  <a:pt x="2063572" y="3161195"/>
                </a:lnTo>
                <a:lnTo>
                  <a:pt x="2035111" y="3161195"/>
                </a:lnTo>
                <a:lnTo>
                  <a:pt x="2035111" y="3189313"/>
                </a:lnTo>
                <a:lnTo>
                  <a:pt x="2063572" y="3189313"/>
                </a:lnTo>
                <a:lnTo>
                  <a:pt x="2063572" y="3217774"/>
                </a:lnTo>
                <a:lnTo>
                  <a:pt x="2091690" y="3217774"/>
                </a:lnTo>
                <a:close/>
                <a:moveTo>
                  <a:pt x="3645713" y="1693926"/>
                </a:moveTo>
                <a:lnTo>
                  <a:pt x="3664229" y="1693926"/>
                </a:lnTo>
                <a:lnTo>
                  <a:pt x="3664229" y="1675752"/>
                </a:lnTo>
                <a:lnTo>
                  <a:pt x="3682403" y="1675752"/>
                </a:lnTo>
                <a:lnTo>
                  <a:pt x="3682403" y="1657236"/>
                </a:lnTo>
                <a:lnTo>
                  <a:pt x="3664229" y="1657236"/>
                </a:lnTo>
                <a:lnTo>
                  <a:pt x="3664229" y="1639062"/>
                </a:lnTo>
                <a:lnTo>
                  <a:pt x="3645713" y="1639062"/>
                </a:lnTo>
                <a:lnTo>
                  <a:pt x="3645713" y="1657236"/>
                </a:lnTo>
                <a:lnTo>
                  <a:pt x="3627539" y="1657236"/>
                </a:lnTo>
                <a:lnTo>
                  <a:pt x="3627539" y="1675752"/>
                </a:lnTo>
                <a:lnTo>
                  <a:pt x="3645713" y="1675752"/>
                </a:lnTo>
                <a:lnTo>
                  <a:pt x="3645713" y="1693926"/>
                </a:lnTo>
                <a:close/>
                <a:moveTo>
                  <a:pt x="3646742" y="1417206"/>
                </a:moveTo>
                <a:lnTo>
                  <a:pt x="3663201" y="1417206"/>
                </a:lnTo>
                <a:lnTo>
                  <a:pt x="3663201" y="1400404"/>
                </a:lnTo>
                <a:lnTo>
                  <a:pt x="3680003" y="1400404"/>
                </a:lnTo>
                <a:lnTo>
                  <a:pt x="3680003" y="1383944"/>
                </a:lnTo>
                <a:lnTo>
                  <a:pt x="3663201" y="1383944"/>
                </a:lnTo>
                <a:lnTo>
                  <a:pt x="3663201" y="1367142"/>
                </a:lnTo>
                <a:lnTo>
                  <a:pt x="3646742" y="1367142"/>
                </a:lnTo>
                <a:lnTo>
                  <a:pt x="3646742" y="1383944"/>
                </a:lnTo>
                <a:lnTo>
                  <a:pt x="3629939" y="1383944"/>
                </a:lnTo>
                <a:lnTo>
                  <a:pt x="3629939" y="1400404"/>
                </a:lnTo>
                <a:lnTo>
                  <a:pt x="3646742" y="1400404"/>
                </a:lnTo>
                <a:lnTo>
                  <a:pt x="3646742" y="1417206"/>
                </a:lnTo>
                <a:close/>
                <a:moveTo>
                  <a:pt x="3715664" y="1552994"/>
                </a:moveTo>
                <a:lnTo>
                  <a:pt x="3731438" y="1552994"/>
                </a:lnTo>
                <a:lnTo>
                  <a:pt x="3731438" y="1537221"/>
                </a:lnTo>
                <a:lnTo>
                  <a:pt x="3747211" y="1537221"/>
                </a:lnTo>
                <a:lnTo>
                  <a:pt x="3747211" y="1521447"/>
                </a:lnTo>
                <a:lnTo>
                  <a:pt x="3731438" y="1521447"/>
                </a:lnTo>
                <a:lnTo>
                  <a:pt x="3731438" y="1505674"/>
                </a:lnTo>
                <a:lnTo>
                  <a:pt x="3715664" y="1505674"/>
                </a:lnTo>
                <a:lnTo>
                  <a:pt x="3715664" y="1521447"/>
                </a:lnTo>
                <a:lnTo>
                  <a:pt x="3699891" y="1521447"/>
                </a:lnTo>
                <a:lnTo>
                  <a:pt x="3699891" y="1537221"/>
                </a:lnTo>
                <a:lnTo>
                  <a:pt x="3715664" y="1537221"/>
                </a:lnTo>
                <a:lnTo>
                  <a:pt x="3715664" y="1552994"/>
                </a:lnTo>
                <a:close/>
                <a:moveTo>
                  <a:pt x="3647770" y="1139114"/>
                </a:moveTo>
                <a:lnTo>
                  <a:pt x="3662172" y="1139114"/>
                </a:lnTo>
                <a:lnTo>
                  <a:pt x="3662172" y="1125055"/>
                </a:lnTo>
                <a:lnTo>
                  <a:pt x="3676231" y="1125055"/>
                </a:lnTo>
                <a:lnTo>
                  <a:pt x="3676231" y="1110653"/>
                </a:lnTo>
                <a:lnTo>
                  <a:pt x="3662172" y="1110653"/>
                </a:lnTo>
                <a:lnTo>
                  <a:pt x="3662172" y="1096594"/>
                </a:lnTo>
                <a:lnTo>
                  <a:pt x="3647770" y="1096594"/>
                </a:lnTo>
                <a:lnTo>
                  <a:pt x="3647770" y="1110653"/>
                </a:lnTo>
                <a:lnTo>
                  <a:pt x="3633712" y="1110653"/>
                </a:lnTo>
                <a:lnTo>
                  <a:pt x="3633712" y="1125055"/>
                </a:lnTo>
                <a:lnTo>
                  <a:pt x="3647770" y="1125055"/>
                </a:lnTo>
                <a:lnTo>
                  <a:pt x="3647770" y="1139114"/>
                </a:lnTo>
                <a:close/>
                <a:moveTo>
                  <a:pt x="3785273" y="1412405"/>
                </a:moveTo>
                <a:lnTo>
                  <a:pt x="3798989" y="1412405"/>
                </a:lnTo>
                <a:lnTo>
                  <a:pt x="3798989" y="1399032"/>
                </a:lnTo>
                <a:lnTo>
                  <a:pt x="3812362" y="1399032"/>
                </a:lnTo>
                <a:lnTo>
                  <a:pt x="3812362" y="1385316"/>
                </a:lnTo>
                <a:lnTo>
                  <a:pt x="3798989" y="1385316"/>
                </a:lnTo>
                <a:lnTo>
                  <a:pt x="3798989" y="1371943"/>
                </a:lnTo>
                <a:lnTo>
                  <a:pt x="3785273" y="1371943"/>
                </a:lnTo>
                <a:lnTo>
                  <a:pt x="3785273" y="1385316"/>
                </a:lnTo>
                <a:lnTo>
                  <a:pt x="3771900" y="1385316"/>
                </a:lnTo>
                <a:lnTo>
                  <a:pt x="3771900" y="1399032"/>
                </a:lnTo>
                <a:lnTo>
                  <a:pt x="3785273" y="1399032"/>
                </a:lnTo>
                <a:lnTo>
                  <a:pt x="3785273" y="1412405"/>
                </a:lnTo>
                <a:close/>
                <a:moveTo>
                  <a:pt x="2571750" y="3080271"/>
                </a:moveTo>
                <a:lnTo>
                  <a:pt x="2571750" y="3052153"/>
                </a:lnTo>
                <a:lnTo>
                  <a:pt x="2599868" y="3052153"/>
                </a:lnTo>
                <a:lnTo>
                  <a:pt x="2599868" y="3024035"/>
                </a:lnTo>
                <a:lnTo>
                  <a:pt x="2571750" y="3024035"/>
                </a:lnTo>
                <a:lnTo>
                  <a:pt x="2571750" y="2995917"/>
                </a:lnTo>
                <a:lnTo>
                  <a:pt x="2543632" y="2995917"/>
                </a:lnTo>
                <a:lnTo>
                  <a:pt x="2543632" y="3024035"/>
                </a:lnTo>
                <a:lnTo>
                  <a:pt x="2515514" y="3024035"/>
                </a:lnTo>
                <a:lnTo>
                  <a:pt x="2515514" y="3052153"/>
                </a:lnTo>
                <a:lnTo>
                  <a:pt x="2543632" y="3052153"/>
                </a:lnTo>
                <a:lnTo>
                  <a:pt x="2543632" y="3080271"/>
                </a:lnTo>
                <a:lnTo>
                  <a:pt x="2571750" y="3080271"/>
                </a:lnTo>
                <a:close/>
                <a:moveTo>
                  <a:pt x="2502142" y="3214688"/>
                </a:moveTo>
                <a:lnTo>
                  <a:pt x="2502142" y="3188284"/>
                </a:lnTo>
                <a:lnTo>
                  <a:pt x="2528545" y="3188284"/>
                </a:lnTo>
                <a:lnTo>
                  <a:pt x="2528545" y="3162224"/>
                </a:lnTo>
                <a:lnTo>
                  <a:pt x="2502142" y="3162224"/>
                </a:lnTo>
                <a:lnTo>
                  <a:pt x="2502142" y="3135821"/>
                </a:lnTo>
                <a:lnTo>
                  <a:pt x="2476081" y="3135821"/>
                </a:lnTo>
                <a:lnTo>
                  <a:pt x="2476081" y="3162224"/>
                </a:lnTo>
                <a:lnTo>
                  <a:pt x="2449678" y="3162224"/>
                </a:lnTo>
                <a:lnTo>
                  <a:pt x="2449678" y="3188284"/>
                </a:lnTo>
                <a:lnTo>
                  <a:pt x="2476081" y="3188284"/>
                </a:lnTo>
                <a:lnTo>
                  <a:pt x="2476081" y="3214688"/>
                </a:lnTo>
                <a:lnTo>
                  <a:pt x="2502142" y="3214688"/>
                </a:lnTo>
                <a:close/>
                <a:moveTo>
                  <a:pt x="2638958" y="3213316"/>
                </a:moveTo>
                <a:lnTo>
                  <a:pt x="2638958" y="3187941"/>
                </a:lnTo>
                <a:lnTo>
                  <a:pt x="2664333" y="3187941"/>
                </a:lnTo>
                <a:lnTo>
                  <a:pt x="2664333" y="3162567"/>
                </a:lnTo>
                <a:lnTo>
                  <a:pt x="2638958" y="3162567"/>
                </a:lnTo>
                <a:lnTo>
                  <a:pt x="2638958" y="3137192"/>
                </a:lnTo>
                <a:lnTo>
                  <a:pt x="2613584" y="3137192"/>
                </a:lnTo>
                <a:lnTo>
                  <a:pt x="2613584" y="3162567"/>
                </a:lnTo>
                <a:lnTo>
                  <a:pt x="2588209" y="3162567"/>
                </a:lnTo>
                <a:lnTo>
                  <a:pt x="2588209" y="3187941"/>
                </a:lnTo>
                <a:lnTo>
                  <a:pt x="2613584" y="3187941"/>
                </a:lnTo>
                <a:lnTo>
                  <a:pt x="2613584" y="3213316"/>
                </a:lnTo>
                <a:lnTo>
                  <a:pt x="2638958" y="3213316"/>
                </a:lnTo>
                <a:close/>
                <a:moveTo>
                  <a:pt x="2432876" y="3349104"/>
                </a:moveTo>
                <a:lnTo>
                  <a:pt x="2432876" y="3324758"/>
                </a:lnTo>
                <a:lnTo>
                  <a:pt x="2457221" y="3324758"/>
                </a:lnTo>
                <a:lnTo>
                  <a:pt x="2457221" y="3300070"/>
                </a:lnTo>
                <a:lnTo>
                  <a:pt x="2432876" y="3300070"/>
                </a:lnTo>
                <a:lnTo>
                  <a:pt x="2432876" y="3275724"/>
                </a:lnTo>
                <a:lnTo>
                  <a:pt x="2408187" y="3275724"/>
                </a:lnTo>
                <a:lnTo>
                  <a:pt x="2408187" y="3300070"/>
                </a:lnTo>
                <a:lnTo>
                  <a:pt x="2383841" y="3300070"/>
                </a:lnTo>
                <a:lnTo>
                  <a:pt x="2383841" y="3324758"/>
                </a:lnTo>
                <a:lnTo>
                  <a:pt x="2408187" y="3324758"/>
                </a:lnTo>
                <a:lnTo>
                  <a:pt x="2408187" y="3349104"/>
                </a:lnTo>
                <a:lnTo>
                  <a:pt x="2432876" y="3349104"/>
                </a:lnTo>
                <a:close/>
                <a:moveTo>
                  <a:pt x="2708224" y="3078213"/>
                </a:moveTo>
                <a:lnTo>
                  <a:pt x="2708224" y="3051467"/>
                </a:lnTo>
                <a:lnTo>
                  <a:pt x="2734970" y="3051467"/>
                </a:lnTo>
                <a:lnTo>
                  <a:pt x="2734970" y="3024721"/>
                </a:lnTo>
                <a:lnTo>
                  <a:pt x="2708224" y="3024721"/>
                </a:lnTo>
                <a:lnTo>
                  <a:pt x="2708224" y="2997975"/>
                </a:lnTo>
                <a:lnTo>
                  <a:pt x="2681478" y="2997975"/>
                </a:lnTo>
                <a:lnTo>
                  <a:pt x="2681478" y="3024721"/>
                </a:lnTo>
                <a:lnTo>
                  <a:pt x="2654732" y="3024721"/>
                </a:lnTo>
                <a:lnTo>
                  <a:pt x="2654732" y="3051467"/>
                </a:lnTo>
                <a:lnTo>
                  <a:pt x="2681478" y="3051467"/>
                </a:lnTo>
                <a:lnTo>
                  <a:pt x="2681478" y="3078213"/>
                </a:lnTo>
                <a:lnTo>
                  <a:pt x="2708224" y="3078213"/>
                </a:lnTo>
                <a:close/>
                <a:moveTo>
                  <a:pt x="2365667" y="3216402"/>
                </a:moveTo>
                <a:lnTo>
                  <a:pt x="2365667" y="3188970"/>
                </a:lnTo>
                <a:lnTo>
                  <a:pt x="2393099" y="3188970"/>
                </a:lnTo>
                <a:lnTo>
                  <a:pt x="2393099" y="3161538"/>
                </a:lnTo>
                <a:lnTo>
                  <a:pt x="2365667" y="3161538"/>
                </a:lnTo>
                <a:lnTo>
                  <a:pt x="2365667" y="3134106"/>
                </a:lnTo>
                <a:lnTo>
                  <a:pt x="2338235" y="3134106"/>
                </a:lnTo>
                <a:lnTo>
                  <a:pt x="2338235" y="3161538"/>
                </a:lnTo>
                <a:lnTo>
                  <a:pt x="2310803" y="3161538"/>
                </a:lnTo>
                <a:lnTo>
                  <a:pt x="2310803" y="3188970"/>
                </a:lnTo>
                <a:lnTo>
                  <a:pt x="2338235" y="3188970"/>
                </a:lnTo>
                <a:lnTo>
                  <a:pt x="2338235" y="3216402"/>
                </a:lnTo>
                <a:lnTo>
                  <a:pt x="2365667" y="3216402"/>
                </a:lnTo>
                <a:close/>
                <a:moveTo>
                  <a:pt x="2159242" y="3351162"/>
                </a:moveTo>
                <a:lnTo>
                  <a:pt x="2159242" y="3325444"/>
                </a:lnTo>
                <a:lnTo>
                  <a:pt x="2184959" y="3325444"/>
                </a:lnTo>
                <a:lnTo>
                  <a:pt x="2184959" y="3299384"/>
                </a:lnTo>
                <a:lnTo>
                  <a:pt x="2159242" y="3299384"/>
                </a:lnTo>
                <a:lnTo>
                  <a:pt x="2159242" y="3273666"/>
                </a:lnTo>
                <a:lnTo>
                  <a:pt x="2133181" y="3273666"/>
                </a:lnTo>
                <a:lnTo>
                  <a:pt x="2133181" y="3299384"/>
                </a:lnTo>
                <a:lnTo>
                  <a:pt x="2107463" y="3299384"/>
                </a:lnTo>
                <a:lnTo>
                  <a:pt x="2107463" y="3325444"/>
                </a:lnTo>
                <a:lnTo>
                  <a:pt x="2133181" y="3325444"/>
                </a:lnTo>
                <a:lnTo>
                  <a:pt x="2133181" y="3351162"/>
                </a:lnTo>
                <a:lnTo>
                  <a:pt x="2159242" y="3351162"/>
                </a:lnTo>
                <a:close/>
                <a:moveTo>
                  <a:pt x="2228850" y="3217088"/>
                </a:moveTo>
                <a:lnTo>
                  <a:pt x="2228850" y="3189313"/>
                </a:lnTo>
                <a:lnTo>
                  <a:pt x="2256625" y="3189313"/>
                </a:lnTo>
                <a:lnTo>
                  <a:pt x="2256625" y="3161195"/>
                </a:lnTo>
                <a:lnTo>
                  <a:pt x="2228850" y="3161195"/>
                </a:lnTo>
                <a:lnTo>
                  <a:pt x="2228850" y="3133420"/>
                </a:lnTo>
                <a:lnTo>
                  <a:pt x="2200732" y="3133420"/>
                </a:lnTo>
                <a:lnTo>
                  <a:pt x="2200732" y="3161195"/>
                </a:lnTo>
                <a:lnTo>
                  <a:pt x="2172958" y="3161195"/>
                </a:lnTo>
                <a:lnTo>
                  <a:pt x="2172958" y="3189313"/>
                </a:lnTo>
                <a:lnTo>
                  <a:pt x="2200732" y="3189313"/>
                </a:lnTo>
                <a:lnTo>
                  <a:pt x="2200732" y="3217088"/>
                </a:lnTo>
                <a:lnTo>
                  <a:pt x="2228850" y="3217088"/>
                </a:lnTo>
                <a:close/>
                <a:moveTo>
                  <a:pt x="2296058" y="3350476"/>
                </a:moveTo>
                <a:lnTo>
                  <a:pt x="2296058" y="3325101"/>
                </a:lnTo>
                <a:lnTo>
                  <a:pt x="2321433" y="3325101"/>
                </a:lnTo>
                <a:lnTo>
                  <a:pt x="2321433" y="3299727"/>
                </a:lnTo>
                <a:lnTo>
                  <a:pt x="2296058" y="3299727"/>
                </a:lnTo>
                <a:lnTo>
                  <a:pt x="2296058" y="3274352"/>
                </a:lnTo>
                <a:lnTo>
                  <a:pt x="2270684" y="3274352"/>
                </a:lnTo>
                <a:lnTo>
                  <a:pt x="2270684" y="3299727"/>
                </a:lnTo>
                <a:lnTo>
                  <a:pt x="2245309" y="3299727"/>
                </a:lnTo>
                <a:lnTo>
                  <a:pt x="2245309" y="3325101"/>
                </a:lnTo>
                <a:lnTo>
                  <a:pt x="2270684" y="3325101"/>
                </a:lnTo>
                <a:lnTo>
                  <a:pt x="2270684" y="3350476"/>
                </a:lnTo>
                <a:lnTo>
                  <a:pt x="2296058" y="3350476"/>
                </a:lnTo>
                <a:close/>
                <a:moveTo>
                  <a:pt x="2844698" y="3076156"/>
                </a:moveTo>
                <a:lnTo>
                  <a:pt x="2844698" y="3050781"/>
                </a:lnTo>
                <a:lnTo>
                  <a:pt x="2870073" y="3050781"/>
                </a:lnTo>
                <a:lnTo>
                  <a:pt x="2870073" y="3025407"/>
                </a:lnTo>
                <a:lnTo>
                  <a:pt x="2844698" y="3025407"/>
                </a:lnTo>
                <a:lnTo>
                  <a:pt x="2844698" y="3000032"/>
                </a:lnTo>
                <a:lnTo>
                  <a:pt x="2819324" y="3000032"/>
                </a:lnTo>
                <a:lnTo>
                  <a:pt x="2819324" y="3025407"/>
                </a:lnTo>
                <a:lnTo>
                  <a:pt x="2793949" y="3025407"/>
                </a:lnTo>
                <a:lnTo>
                  <a:pt x="2793949" y="3050781"/>
                </a:lnTo>
                <a:lnTo>
                  <a:pt x="2819324" y="3050781"/>
                </a:lnTo>
                <a:lnTo>
                  <a:pt x="2819324" y="3076156"/>
                </a:lnTo>
                <a:lnTo>
                  <a:pt x="2844698" y="3076156"/>
                </a:lnTo>
                <a:close/>
                <a:moveTo>
                  <a:pt x="3256178" y="2527516"/>
                </a:moveTo>
                <a:lnTo>
                  <a:pt x="3256178" y="2502141"/>
                </a:lnTo>
                <a:lnTo>
                  <a:pt x="3281553" y="2502141"/>
                </a:lnTo>
                <a:lnTo>
                  <a:pt x="3281553" y="2476767"/>
                </a:lnTo>
                <a:lnTo>
                  <a:pt x="3256178" y="2476767"/>
                </a:lnTo>
                <a:lnTo>
                  <a:pt x="3256178" y="2451392"/>
                </a:lnTo>
                <a:lnTo>
                  <a:pt x="3230804" y="2451392"/>
                </a:lnTo>
                <a:lnTo>
                  <a:pt x="3230804" y="2476767"/>
                </a:lnTo>
                <a:lnTo>
                  <a:pt x="3205429" y="2476767"/>
                </a:lnTo>
                <a:lnTo>
                  <a:pt x="3205429" y="2502141"/>
                </a:lnTo>
                <a:lnTo>
                  <a:pt x="3230804" y="2502141"/>
                </a:lnTo>
                <a:lnTo>
                  <a:pt x="3230804" y="2527516"/>
                </a:lnTo>
                <a:lnTo>
                  <a:pt x="3256178" y="2527516"/>
                </a:lnTo>
                <a:close/>
                <a:moveTo>
                  <a:pt x="3187598" y="2664676"/>
                </a:moveTo>
                <a:lnTo>
                  <a:pt x="3187598" y="2639301"/>
                </a:lnTo>
                <a:lnTo>
                  <a:pt x="3212973" y="2639301"/>
                </a:lnTo>
                <a:lnTo>
                  <a:pt x="3212973" y="2613927"/>
                </a:lnTo>
                <a:lnTo>
                  <a:pt x="3187598" y="2613927"/>
                </a:lnTo>
                <a:lnTo>
                  <a:pt x="3187598" y="2588552"/>
                </a:lnTo>
                <a:lnTo>
                  <a:pt x="3162224" y="2588552"/>
                </a:lnTo>
                <a:lnTo>
                  <a:pt x="3162224" y="2613927"/>
                </a:lnTo>
                <a:lnTo>
                  <a:pt x="3136849" y="2613927"/>
                </a:lnTo>
                <a:lnTo>
                  <a:pt x="3136849" y="2639301"/>
                </a:lnTo>
                <a:lnTo>
                  <a:pt x="3162224" y="2639301"/>
                </a:lnTo>
                <a:lnTo>
                  <a:pt x="3162224" y="2664676"/>
                </a:lnTo>
                <a:lnTo>
                  <a:pt x="3187598" y="2664676"/>
                </a:lnTo>
                <a:close/>
                <a:moveTo>
                  <a:pt x="3324416" y="2389670"/>
                </a:moveTo>
                <a:lnTo>
                  <a:pt x="3324416" y="2364638"/>
                </a:lnTo>
                <a:lnTo>
                  <a:pt x="3349447" y="2364638"/>
                </a:lnTo>
                <a:lnTo>
                  <a:pt x="3349447" y="2339950"/>
                </a:lnTo>
                <a:lnTo>
                  <a:pt x="3324416" y="2339950"/>
                </a:lnTo>
                <a:lnTo>
                  <a:pt x="3324416" y="2314918"/>
                </a:lnTo>
                <a:lnTo>
                  <a:pt x="3299727" y="2314918"/>
                </a:lnTo>
                <a:lnTo>
                  <a:pt x="3299727" y="2339950"/>
                </a:lnTo>
                <a:lnTo>
                  <a:pt x="3274695" y="2339950"/>
                </a:lnTo>
                <a:lnTo>
                  <a:pt x="3274695" y="2364638"/>
                </a:lnTo>
                <a:lnTo>
                  <a:pt x="3299727" y="2364638"/>
                </a:lnTo>
                <a:lnTo>
                  <a:pt x="3299727" y="2389670"/>
                </a:lnTo>
                <a:lnTo>
                  <a:pt x="3324416" y="2389670"/>
                </a:lnTo>
                <a:close/>
                <a:moveTo>
                  <a:pt x="3118676" y="2801150"/>
                </a:moveTo>
                <a:lnTo>
                  <a:pt x="3118676" y="2776118"/>
                </a:lnTo>
                <a:lnTo>
                  <a:pt x="3143707" y="2776118"/>
                </a:lnTo>
                <a:lnTo>
                  <a:pt x="3143707" y="2751430"/>
                </a:lnTo>
                <a:lnTo>
                  <a:pt x="3118676" y="2751430"/>
                </a:lnTo>
                <a:lnTo>
                  <a:pt x="3118676" y="2726398"/>
                </a:lnTo>
                <a:lnTo>
                  <a:pt x="3093987" y="2726398"/>
                </a:lnTo>
                <a:lnTo>
                  <a:pt x="3093987" y="2751430"/>
                </a:lnTo>
                <a:lnTo>
                  <a:pt x="3068955" y="2751430"/>
                </a:lnTo>
                <a:lnTo>
                  <a:pt x="3068955" y="2776118"/>
                </a:lnTo>
                <a:lnTo>
                  <a:pt x="3093987" y="2776118"/>
                </a:lnTo>
                <a:lnTo>
                  <a:pt x="3093987" y="2801150"/>
                </a:lnTo>
                <a:lnTo>
                  <a:pt x="3118676" y="2801150"/>
                </a:lnTo>
                <a:close/>
                <a:moveTo>
                  <a:pt x="2913622" y="2940368"/>
                </a:moveTo>
                <a:lnTo>
                  <a:pt x="2913622" y="2913964"/>
                </a:lnTo>
                <a:lnTo>
                  <a:pt x="2940025" y="2913964"/>
                </a:lnTo>
                <a:lnTo>
                  <a:pt x="2940025" y="2887904"/>
                </a:lnTo>
                <a:lnTo>
                  <a:pt x="2913622" y="2887904"/>
                </a:lnTo>
                <a:lnTo>
                  <a:pt x="2913622" y="2861501"/>
                </a:lnTo>
                <a:lnTo>
                  <a:pt x="2887561" y="2861501"/>
                </a:lnTo>
                <a:lnTo>
                  <a:pt x="2887561" y="2887904"/>
                </a:lnTo>
                <a:lnTo>
                  <a:pt x="2861158" y="2887904"/>
                </a:lnTo>
                <a:lnTo>
                  <a:pt x="2861158" y="2913964"/>
                </a:lnTo>
                <a:lnTo>
                  <a:pt x="2887561" y="2913964"/>
                </a:lnTo>
                <a:lnTo>
                  <a:pt x="2887561" y="2940368"/>
                </a:lnTo>
                <a:lnTo>
                  <a:pt x="2913622" y="2940368"/>
                </a:lnTo>
                <a:close/>
                <a:moveTo>
                  <a:pt x="3050096" y="2937624"/>
                </a:moveTo>
                <a:lnTo>
                  <a:pt x="3050096" y="2913278"/>
                </a:lnTo>
                <a:lnTo>
                  <a:pt x="3074441" y="2913278"/>
                </a:lnTo>
                <a:lnTo>
                  <a:pt x="3074441" y="2888590"/>
                </a:lnTo>
                <a:lnTo>
                  <a:pt x="3050096" y="2888590"/>
                </a:lnTo>
                <a:lnTo>
                  <a:pt x="3050096" y="2864244"/>
                </a:lnTo>
                <a:lnTo>
                  <a:pt x="3025407" y="2864244"/>
                </a:lnTo>
                <a:lnTo>
                  <a:pt x="3025407" y="2888590"/>
                </a:lnTo>
                <a:lnTo>
                  <a:pt x="3001061" y="2888590"/>
                </a:lnTo>
                <a:lnTo>
                  <a:pt x="3001061" y="2913278"/>
                </a:lnTo>
                <a:lnTo>
                  <a:pt x="3025407" y="2913278"/>
                </a:lnTo>
                <a:lnTo>
                  <a:pt x="3025407" y="2937624"/>
                </a:lnTo>
                <a:lnTo>
                  <a:pt x="3050096" y="2937624"/>
                </a:lnTo>
                <a:close/>
                <a:moveTo>
                  <a:pt x="3392653" y="2251481"/>
                </a:moveTo>
                <a:lnTo>
                  <a:pt x="3392653" y="2227136"/>
                </a:lnTo>
                <a:lnTo>
                  <a:pt x="3416999" y="2227136"/>
                </a:lnTo>
                <a:lnTo>
                  <a:pt x="3416999" y="2203133"/>
                </a:lnTo>
                <a:lnTo>
                  <a:pt x="3392653" y="2203133"/>
                </a:lnTo>
                <a:lnTo>
                  <a:pt x="3392653" y="2178787"/>
                </a:lnTo>
                <a:lnTo>
                  <a:pt x="3368650" y="2178787"/>
                </a:lnTo>
                <a:lnTo>
                  <a:pt x="3368650" y="2203133"/>
                </a:lnTo>
                <a:lnTo>
                  <a:pt x="3344304" y="2203133"/>
                </a:lnTo>
                <a:lnTo>
                  <a:pt x="3344304" y="2227136"/>
                </a:lnTo>
                <a:lnTo>
                  <a:pt x="3368650" y="2227136"/>
                </a:lnTo>
                <a:lnTo>
                  <a:pt x="3368650" y="2251481"/>
                </a:lnTo>
                <a:lnTo>
                  <a:pt x="3392653" y="2251481"/>
                </a:lnTo>
                <a:close/>
                <a:moveTo>
                  <a:pt x="2777490" y="2943111"/>
                </a:moveTo>
                <a:lnTo>
                  <a:pt x="2777490" y="2914993"/>
                </a:lnTo>
                <a:lnTo>
                  <a:pt x="2805608" y="2914993"/>
                </a:lnTo>
                <a:lnTo>
                  <a:pt x="2805608" y="2886875"/>
                </a:lnTo>
                <a:lnTo>
                  <a:pt x="2777490" y="2886875"/>
                </a:lnTo>
                <a:lnTo>
                  <a:pt x="2777490" y="2858757"/>
                </a:lnTo>
                <a:lnTo>
                  <a:pt x="2749372" y="2858757"/>
                </a:lnTo>
                <a:lnTo>
                  <a:pt x="2749372" y="2886875"/>
                </a:lnTo>
                <a:lnTo>
                  <a:pt x="2721254" y="2886875"/>
                </a:lnTo>
                <a:lnTo>
                  <a:pt x="2721254" y="2914993"/>
                </a:lnTo>
                <a:lnTo>
                  <a:pt x="2749372" y="2914993"/>
                </a:lnTo>
                <a:lnTo>
                  <a:pt x="2749372" y="2943111"/>
                </a:lnTo>
                <a:lnTo>
                  <a:pt x="2777490" y="2943111"/>
                </a:lnTo>
                <a:close/>
                <a:moveTo>
                  <a:pt x="2982544" y="2804236"/>
                </a:moveTo>
                <a:lnTo>
                  <a:pt x="2982544" y="2777147"/>
                </a:lnTo>
                <a:lnTo>
                  <a:pt x="3009634" y="2777147"/>
                </a:lnTo>
                <a:lnTo>
                  <a:pt x="3009634" y="2750401"/>
                </a:lnTo>
                <a:lnTo>
                  <a:pt x="2982544" y="2750401"/>
                </a:lnTo>
                <a:lnTo>
                  <a:pt x="2982544" y="2723312"/>
                </a:lnTo>
                <a:lnTo>
                  <a:pt x="2955798" y="2723312"/>
                </a:lnTo>
                <a:lnTo>
                  <a:pt x="2955798" y="2750401"/>
                </a:lnTo>
                <a:lnTo>
                  <a:pt x="2928709" y="2750401"/>
                </a:lnTo>
                <a:lnTo>
                  <a:pt x="2928709" y="2777147"/>
                </a:lnTo>
                <a:lnTo>
                  <a:pt x="2955798" y="2777147"/>
                </a:lnTo>
                <a:lnTo>
                  <a:pt x="2955798" y="2804236"/>
                </a:lnTo>
                <a:lnTo>
                  <a:pt x="2982544" y="2804236"/>
                </a:lnTo>
                <a:close/>
                <a:moveTo>
                  <a:pt x="1584884" y="531152"/>
                </a:moveTo>
                <a:lnTo>
                  <a:pt x="1584884" y="556527"/>
                </a:lnTo>
                <a:lnTo>
                  <a:pt x="1559509" y="556527"/>
                </a:lnTo>
                <a:lnTo>
                  <a:pt x="1559509" y="581901"/>
                </a:lnTo>
                <a:lnTo>
                  <a:pt x="1584884" y="581901"/>
                </a:lnTo>
                <a:lnTo>
                  <a:pt x="1584884" y="607276"/>
                </a:lnTo>
                <a:lnTo>
                  <a:pt x="1610258" y="607276"/>
                </a:lnTo>
                <a:lnTo>
                  <a:pt x="1610258" y="581901"/>
                </a:lnTo>
                <a:lnTo>
                  <a:pt x="1635633" y="581901"/>
                </a:lnTo>
                <a:lnTo>
                  <a:pt x="1635633" y="556527"/>
                </a:lnTo>
                <a:lnTo>
                  <a:pt x="1610258" y="556527"/>
                </a:lnTo>
                <a:lnTo>
                  <a:pt x="1610258" y="531152"/>
                </a:lnTo>
                <a:lnTo>
                  <a:pt x="1584884" y="531152"/>
                </a:lnTo>
                <a:close/>
                <a:moveTo>
                  <a:pt x="1544764" y="2947911"/>
                </a:moveTo>
                <a:lnTo>
                  <a:pt x="1544764" y="2916707"/>
                </a:lnTo>
                <a:lnTo>
                  <a:pt x="1575968" y="2916707"/>
                </a:lnTo>
                <a:lnTo>
                  <a:pt x="1575968" y="2885161"/>
                </a:lnTo>
                <a:lnTo>
                  <a:pt x="1544764" y="2885161"/>
                </a:lnTo>
                <a:lnTo>
                  <a:pt x="1544764" y="2853957"/>
                </a:lnTo>
                <a:lnTo>
                  <a:pt x="1513218" y="2853957"/>
                </a:lnTo>
                <a:lnTo>
                  <a:pt x="1513218" y="2885161"/>
                </a:lnTo>
                <a:lnTo>
                  <a:pt x="1482014" y="2885161"/>
                </a:lnTo>
                <a:lnTo>
                  <a:pt x="1482014" y="2916707"/>
                </a:lnTo>
                <a:lnTo>
                  <a:pt x="1513218" y="2916707"/>
                </a:lnTo>
                <a:lnTo>
                  <a:pt x="1513218" y="2947911"/>
                </a:lnTo>
                <a:lnTo>
                  <a:pt x="1544764" y="2947911"/>
                </a:lnTo>
                <a:close/>
                <a:moveTo>
                  <a:pt x="1339024" y="2811094"/>
                </a:moveTo>
                <a:lnTo>
                  <a:pt x="1339024" y="2779547"/>
                </a:lnTo>
                <a:lnTo>
                  <a:pt x="1370571" y="2779547"/>
                </a:lnTo>
                <a:lnTo>
                  <a:pt x="1370571" y="2748001"/>
                </a:lnTo>
                <a:lnTo>
                  <a:pt x="1339024" y="2748001"/>
                </a:lnTo>
                <a:lnTo>
                  <a:pt x="1339024" y="2716454"/>
                </a:lnTo>
                <a:lnTo>
                  <a:pt x="1307478" y="2716454"/>
                </a:lnTo>
                <a:lnTo>
                  <a:pt x="1307478" y="2748001"/>
                </a:lnTo>
                <a:lnTo>
                  <a:pt x="1275931" y="2748001"/>
                </a:lnTo>
                <a:lnTo>
                  <a:pt x="1275931" y="2779547"/>
                </a:lnTo>
                <a:lnTo>
                  <a:pt x="1307478" y="2779547"/>
                </a:lnTo>
                <a:lnTo>
                  <a:pt x="1307478" y="2811094"/>
                </a:lnTo>
                <a:lnTo>
                  <a:pt x="1339024" y="2811094"/>
                </a:lnTo>
                <a:close/>
                <a:moveTo>
                  <a:pt x="1201179" y="2809380"/>
                </a:moveTo>
                <a:lnTo>
                  <a:pt x="1201179" y="2778862"/>
                </a:lnTo>
                <a:lnTo>
                  <a:pt x="1231697" y="2778862"/>
                </a:lnTo>
                <a:lnTo>
                  <a:pt x="1231697" y="2748686"/>
                </a:lnTo>
                <a:lnTo>
                  <a:pt x="1201179" y="2748686"/>
                </a:lnTo>
                <a:lnTo>
                  <a:pt x="1201179" y="2718168"/>
                </a:lnTo>
                <a:lnTo>
                  <a:pt x="1171003" y="2718168"/>
                </a:lnTo>
                <a:lnTo>
                  <a:pt x="1171003" y="2748686"/>
                </a:lnTo>
                <a:lnTo>
                  <a:pt x="1140485" y="2748686"/>
                </a:lnTo>
                <a:lnTo>
                  <a:pt x="1140485" y="2778862"/>
                </a:lnTo>
                <a:lnTo>
                  <a:pt x="1171003" y="2778862"/>
                </a:lnTo>
                <a:lnTo>
                  <a:pt x="1171003" y="2809380"/>
                </a:lnTo>
                <a:lnTo>
                  <a:pt x="1201179" y="2809380"/>
                </a:lnTo>
                <a:close/>
                <a:moveTo>
                  <a:pt x="1476527" y="2812123"/>
                </a:moveTo>
                <a:lnTo>
                  <a:pt x="1476527" y="2779890"/>
                </a:lnTo>
                <a:lnTo>
                  <a:pt x="1508760" y="2779890"/>
                </a:lnTo>
                <a:lnTo>
                  <a:pt x="1508760" y="2747658"/>
                </a:lnTo>
                <a:lnTo>
                  <a:pt x="1476527" y="2747658"/>
                </a:lnTo>
                <a:lnTo>
                  <a:pt x="1476527" y="2715425"/>
                </a:lnTo>
                <a:lnTo>
                  <a:pt x="1444295" y="2715425"/>
                </a:lnTo>
                <a:lnTo>
                  <a:pt x="1444295" y="2747658"/>
                </a:lnTo>
                <a:lnTo>
                  <a:pt x="1412062" y="2747658"/>
                </a:lnTo>
                <a:lnTo>
                  <a:pt x="1412062" y="2779890"/>
                </a:lnTo>
                <a:lnTo>
                  <a:pt x="1444295" y="2779890"/>
                </a:lnTo>
                <a:lnTo>
                  <a:pt x="1444295" y="2812123"/>
                </a:lnTo>
                <a:lnTo>
                  <a:pt x="1476527" y="2812123"/>
                </a:lnTo>
                <a:close/>
                <a:moveTo>
                  <a:pt x="1406919" y="2946540"/>
                </a:moveTo>
                <a:lnTo>
                  <a:pt x="1406919" y="2916022"/>
                </a:lnTo>
                <a:lnTo>
                  <a:pt x="1437437" y="2916022"/>
                </a:lnTo>
                <a:lnTo>
                  <a:pt x="1437437" y="2885846"/>
                </a:lnTo>
                <a:lnTo>
                  <a:pt x="1406919" y="2885846"/>
                </a:lnTo>
                <a:lnTo>
                  <a:pt x="1406919" y="2855328"/>
                </a:lnTo>
                <a:lnTo>
                  <a:pt x="1376743" y="2855328"/>
                </a:lnTo>
                <a:lnTo>
                  <a:pt x="1376743" y="2885846"/>
                </a:lnTo>
                <a:lnTo>
                  <a:pt x="1346225" y="2885846"/>
                </a:lnTo>
                <a:lnTo>
                  <a:pt x="1346225" y="2916022"/>
                </a:lnTo>
                <a:lnTo>
                  <a:pt x="1376743" y="2916022"/>
                </a:lnTo>
                <a:lnTo>
                  <a:pt x="1376743" y="2946540"/>
                </a:lnTo>
                <a:lnTo>
                  <a:pt x="1406919" y="2946540"/>
                </a:lnTo>
                <a:close/>
                <a:moveTo>
                  <a:pt x="1269416" y="2945168"/>
                </a:moveTo>
                <a:lnTo>
                  <a:pt x="1269416" y="2915679"/>
                </a:lnTo>
                <a:lnTo>
                  <a:pt x="1298905" y="2915679"/>
                </a:lnTo>
                <a:lnTo>
                  <a:pt x="1298905" y="2886189"/>
                </a:lnTo>
                <a:lnTo>
                  <a:pt x="1269416" y="2886189"/>
                </a:lnTo>
                <a:lnTo>
                  <a:pt x="1269416" y="2856700"/>
                </a:lnTo>
                <a:lnTo>
                  <a:pt x="1239926" y="2856700"/>
                </a:lnTo>
                <a:lnTo>
                  <a:pt x="1239926" y="2886189"/>
                </a:lnTo>
                <a:lnTo>
                  <a:pt x="1210437" y="2886189"/>
                </a:lnTo>
                <a:lnTo>
                  <a:pt x="1210437" y="2915679"/>
                </a:lnTo>
                <a:lnTo>
                  <a:pt x="1239926" y="2915679"/>
                </a:lnTo>
                <a:lnTo>
                  <a:pt x="1239926" y="2945168"/>
                </a:lnTo>
                <a:lnTo>
                  <a:pt x="1269416" y="2945168"/>
                </a:lnTo>
                <a:close/>
                <a:moveTo>
                  <a:pt x="926516" y="2534031"/>
                </a:moveTo>
                <a:lnTo>
                  <a:pt x="926516" y="2504199"/>
                </a:lnTo>
                <a:lnTo>
                  <a:pt x="956348" y="2504199"/>
                </a:lnTo>
                <a:lnTo>
                  <a:pt x="956348" y="2474709"/>
                </a:lnTo>
                <a:lnTo>
                  <a:pt x="926516" y="2474709"/>
                </a:lnTo>
                <a:lnTo>
                  <a:pt x="926516" y="2444877"/>
                </a:lnTo>
                <a:lnTo>
                  <a:pt x="897026" y="2444877"/>
                </a:lnTo>
                <a:lnTo>
                  <a:pt x="897026" y="2474709"/>
                </a:lnTo>
                <a:lnTo>
                  <a:pt x="867194" y="2474709"/>
                </a:lnTo>
                <a:lnTo>
                  <a:pt x="867194" y="2504199"/>
                </a:lnTo>
                <a:lnTo>
                  <a:pt x="897026" y="2504199"/>
                </a:lnTo>
                <a:lnTo>
                  <a:pt x="897026" y="2534031"/>
                </a:lnTo>
                <a:lnTo>
                  <a:pt x="926516" y="2534031"/>
                </a:lnTo>
                <a:close/>
                <a:moveTo>
                  <a:pt x="995096" y="2670848"/>
                </a:moveTo>
                <a:lnTo>
                  <a:pt x="995096" y="2641359"/>
                </a:lnTo>
                <a:lnTo>
                  <a:pt x="1024585" y="2641359"/>
                </a:lnTo>
                <a:lnTo>
                  <a:pt x="1024585" y="2611869"/>
                </a:lnTo>
                <a:lnTo>
                  <a:pt x="995096" y="2611869"/>
                </a:lnTo>
                <a:lnTo>
                  <a:pt x="995096" y="2582380"/>
                </a:lnTo>
                <a:lnTo>
                  <a:pt x="965606" y="2582380"/>
                </a:lnTo>
                <a:lnTo>
                  <a:pt x="965606" y="2611869"/>
                </a:lnTo>
                <a:lnTo>
                  <a:pt x="936117" y="2611869"/>
                </a:lnTo>
                <a:lnTo>
                  <a:pt x="936117" y="2641359"/>
                </a:lnTo>
                <a:lnTo>
                  <a:pt x="965606" y="2641359"/>
                </a:lnTo>
                <a:lnTo>
                  <a:pt x="965606" y="2670848"/>
                </a:lnTo>
                <a:lnTo>
                  <a:pt x="995096" y="2670848"/>
                </a:lnTo>
                <a:close/>
                <a:moveTo>
                  <a:pt x="1132942" y="2673248"/>
                </a:moveTo>
                <a:lnTo>
                  <a:pt x="1132942" y="2642045"/>
                </a:lnTo>
                <a:lnTo>
                  <a:pt x="1164145" y="2642045"/>
                </a:lnTo>
                <a:lnTo>
                  <a:pt x="1164145" y="2611184"/>
                </a:lnTo>
                <a:lnTo>
                  <a:pt x="1132942" y="2611184"/>
                </a:lnTo>
                <a:lnTo>
                  <a:pt x="1132942" y="2579980"/>
                </a:lnTo>
                <a:lnTo>
                  <a:pt x="1102081" y="2579980"/>
                </a:lnTo>
                <a:lnTo>
                  <a:pt x="1102081" y="2611184"/>
                </a:lnTo>
                <a:lnTo>
                  <a:pt x="1070877" y="2611184"/>
                </a:lnTo>
                <a:lnTo>
                  <a:pt x="1070877" y="2642045"/>
                </a:lnTo>
                <a:lnTo>
                  <a:pt x="1102081" y="2642045"/>
                </a:lnTo>
                <a:lnTo>
                  <a:pt x="1102081" y="2673248"/>
                </a:lnTo>
                <a:lnTo>
                  <a:pt x="1132942" y="2673248"/>
                </a:lnTo>
                <a:close/>
                <a:moveTo>
                  <a:pt x="1063333" y="2807322"/>
                </a:moveTo>
                <a:lnTo>
                  <a:pt x="1063333" y="2778176"/>
                </a:lnTo>
                <a:lnTo>
                  <a:pt x="1092479" y="2778176"/>
                </a:lnTo>
                <a:lnTo>
                  <a:pt x="1092479" y="2749372"/>
                </a:lnTo>
                <a:lnTo>
                  <a:pt x="1063333" y="2749372"/>
                </a:lnTo>
                <a:lnTo>
                  <a:pt x="1063333" y="2720226"/>
                </a:lnTo>
                <a:lnTo>
                  <a:pt x="1034529" y="2720226"/>
                </a:lnTo>
                <a:lnTo>
                  <a:pt x="1034529" y="2749372"/>
                </a:lnTo>
                <a:lnTo>
                  <a:pt x="1005383" y="2749372"/>
                </a:lnTo>
                <a:lnTo>
                  <a:pt x="1005383" y="2778176"/>
                </a:lnTo>
                <a:lnTo>
                  <a:pt x="1034529" y="2778176"/>
                </a:lnTo>
                <a:lnTo>
                  <a:pt x="1034529" y="2807322"/>
                </a:lnTo>
                <a:lnTo>
                  <a:pt x="1063333" y="2807322"/>
                </a:lnTo>
                <a:close/>
                <a:moveTo>
                  <a:pt x="2161299" y="3083700"/>
                </a:moveTo>
                <a:lnTo>
                  <a:pt x="2161299" y="3053182"/>
                </a:lnTo>
                <a:lnTo>
                  <a:pt x="2191817" y="3053182"/>
                </a:lnTo>
                <a:lnTo>
                  <a:pt x="2191817" y="3023006"/>
                </a:lnTo>
                <a:lnTo>
                  <a:pt x="2161299" y="3023006"/>
                </a:lnTo>
                <a:lnTo>
                  <a:pt x="2161299" y="2992488"/>
                </a:lnTo>
                <a:lnTo>
                  <a:pt x="2131124" y="2992488"/>
                </a:lnTo>
                <a:lnTo>
                  <a:pt x="2131124" y="3023006"/>
                </a:lnTo>
                <a:lnTo>
                  <a:pt x="2100605" y="3023006"/>
                </a:lnTo>
                <a:lnTo>
                  <a:pt x="2100605" y="3053182"/>
                </a:lnTo>
                <a:lnTo>
                  <a:pt x="2131124" y="3053182"/>
                </a:lnTo>
                <a:lnTo>
                  <a:pt x="2131124" y="3083700"/>
                </a:lnTo>
                <a:lnTo>
                  <a:pt x="2161299" y="3083700"/>
                </a:lnTo>
                <a:close/>
                <a:moveTo>
                  <a:pt x="2093747" y="2949283"/>
                </a:moveTo>
                <a:lnTo>
                  <a:pt x="2093747" y="2917050"/>
                </a:lnTo>
                <a:lnTo>
                  <a:pt x="2125980" y="2917050"/>
                </a:lnTo>
                <a:lnTo>
                  <a:pt x="2125980" y="2884818"/>
                </a:lnTo>
                <a:lnTo>
                  <a:pt x="2093747" y="2884818"/>
                </a:lnTo>
                <a:lnTo>
                  <a:pt x="2093747" y="2852585"/>
                </a:lnTo>
                <a:lnTo>
                  <a:pt x="2061515" y="2852585"/>
                </a:lnTo>
                <a:lnTo>
                  <a:pt x="2061515" y="2884818"/>
                </a:lnTo>
                <a:lnTo>
                  <a:pt x="2029282" y="2884818"/>
                </a:lnTo>
                <a:lnTo>
                  <a:pt x="2029282" y="2917050"/>
                </a:lnTo>
                <a:lnTo>
                  <a:pt x="2061515" y="2917050"/>
                </a:lnTo>
                <a:lnTo>
                  <a:pt x="2061515" y="2949283"/>
                </a:lnTo>
                <a:lnTo>
                  <a:pt x="2093747" y="2949283"/>
                </a:lnTo>
                <a:close/>
                <a:moveTo>
                  <a:pt x="2230565" y="2948597"/>
                </a:moveTo>
                <a:lnTo>
                  <a:pt x="2230565" y="2916707"/>
                </a:lnTo>
                <a:lnTo>
                  <a:pt x="2262454" y="2916707"/>
                </a:lnTo>
                <a:lnTo>
                  <a:pt x="2262454" y="2885161"/>
                </a:lnTo>
                <a:lnTo>
                  <a:pt x="2230565" y="2885161"/>
                </a:lnTo>
                <a:lnTo>
                  <a:pt x="2230565" y="2853271"/>
                </a:lnTo>
                <a:lnTo>
                  <a:pt x="2199018" y="2853271"/>
                </a:lnTo>
                <a:lnTo>
                  <a:pt x="2199018" y="2885161"/>
                </a:lnTo>
                <a:lnTo>
                  <a:pt x="2167128" y="2885161"/>
                </a:lnTo>
                <a:lnTo>
                  <a:pt x="2167128" y="2916707"/>
                </a:lnTo>
                <a:lnTo>
                  <a:pt x="2199018" y="2916707"/>
                </a:lnTo>
                <a:lnTo>
                  <a:pt x="2199018" y="2948597"/>
                </a:lnTo>
                <a:lnTo>
                  <a:pt x="2230565" y="2948597"/>
                </a:lnTo>
                <a:close/>
                <a:moveTo>
                  <a:pt x="857936" y="2396871"/>
                </a:moveTo>
                <a:lnTo>
                  <a:pt x="857936" y="2367039"/>
                </a:lnTo>
                <a:lnTo>
                  <a:pt x="887768" y="2367039"/>
                </a:lnTo>
                <a:lnTo>
                  <a:pt x="887768" y="2337549"/>
                </a:lnTo>
                <a:lnTo>
                  <a:pt x="857936" y="2337549"/>
                </a:lnTo>
                <a:lnTo>
                  <a:pt x="857936" y="2307717"/>
                </a:lnTo>
                <a:lnTo>
                  <a:pt x="828446" y="2307717"/>
                </a:lnTo>
                <a:lnTo>
                  <a:pt x="828446" y="2337549"/>
                </a:lnTo>
                <a:lnTo>
                  <a:pt x="798614" y="2337549"/>
                </a:lnTo>
                <a:lnTo>
                  <a:pt x="798614" y="2367039"/>
                </a:lnTo>
                <a:lnTo>
                  <a:pt x="828446" y="2367039"/>
                </a:lnTo>
                <a:lnTo>
                  <a:pt x="828446" y="2396871"/>
                </a:lnTo>
                <a:lnTo>
                  <a:pt x="857936" y="2396871"/>
                </a:lnTo>
                <a:close/>
                <a:moveTo>
                  <a:pt x="1956587" y="2949283"/>
                </a:moveTo>
                <a:lnTo>
                  <a:pt x="1956587" y="2917050"/>
                </a:lnTo>
                <a:lnTo>
                  <a:pt x="1988820" y="2917050"/>
                </a:lnTo>
                <a:lnTo>
                  <a:pt x="1988820" y="2884818"/>
                </a:lnTo>
                <a:lnTo>
                  <a:pt x="1956587" y="2884818"/>
                </a:lnTo>
                <a:lnTo>
                  <a:pt x="1956587" y="2852585"/>
                </a:lnTo>
                <a:lnTo>
                  <a:pt x="1924355" y="2852585"/>
                </a:lnTo>
                <a:lnTo>
                  <a:pt x="1924355" y="2884818"/>
                </a:lnTo>
                <a:lnTo>
                  <a:pt x="1892122" y="2884818"/>
                </a:lnTo>
                <a:lnTo>
                  <a:pt x="1892122" y="2917050"/>
                </a:lnTo>
                <a:lnTo>
                  <a:pt x="1924355" y="2917050"/>
                </a:lnTo>
                <a:lnTo>
                  <a:pt x="1924355" y="2949283"/>
                </a:lnTo>
                <a:lnTo>
                  <a:pt x="1956587" y="2949283"/>
                </a:lnTo>
                <a:close/>
                <a:moveTo>
                  <a:pt x="1681924" y="2948597"/>
                </a:moveTo>
                <a:lnTo>
                  <a:pt x="1681924" y="2916707"/>
                </a:lnTo>
                <a:lnTo>
                  <a:pt x="1713814" y="2916707"/>
                </a:lnTo>
                <a:lnTo>
                  <a:pt x="1713814" y="2885161"/>
                </a:lnTo>
                <a:lnTo>
                  <a:pt x="1681924" y="2885161"/>
                </a:lnTo>
                <a:lnTo>
                  <a:pt x="1681924" y="2853271"/>
                </a:lnTo>
                <a:lnTo>
                  <a:pt x="1650378" y="2853271"/>
                </a:lnTo>
                <a:lnTo>
                  <a:pt x="1650378" y="2885161"/>
                </a:lnTo>
                <a:lnTo>
                  <a:pt x="1618488" y="2885161"/>
                </a:lnTo>
                <a:lnTo>
                  <a:pt x="1618488" y="2916707"/>
                </a:lnTo>
                <a:lnTo>
                  <a:pt x="1650378" y="2916707"/>
                </a:lnTo>
                <a:lnTo>
                  <a:pt x="1650378" y="2948597"/>
                </a:lnTo>
                <a:lnTo>
                  <a:pt x="1681924" y="2948597"/>
                </a:lnTo>
                <a:close/>
                <a:moveTo>
                  <a:pt x="1612659" y="3083014"/>
                </a:moveTo>
                <a:lnTo>
                  <a:pt x="1612659" y="3053182"/>
                </a:lnTo>
                <a:lnTo>
                  <a:pt x="1642491" y="3053182"/>
                </a:lnTo>
                <a:lnTo>
                  <a:pt x="1642491" y="3023006"/>
                </a:lnTo>
                <a:lnTo>
                  <a:pt x="1612659" y="3023006"/>
                </a:lnTo>
                <a:lnTo>
                  <a:pt x="1612659" y="2993174"/>
                </a:lnTo>
                <a:lnTo>
                  <a:pt x="1582483" y="2993174"/>
                </a:lnTo>
                <a:lnTo>
                  <a:pt x="1582483" y="3023006"/>
                </a:lnTo>
                <a:lnTo>
                  <a:pt x="1552651" y="3023006"/>
                </a:lnTo>
                <a:lnTo>
                  <a:pt x="1552651" y="3053182"/>
                </a:lnTo>
                <a:lnTo>
                  <a:pt x="1582483" y="3053182"/>
                </a:lnTo>
                <a:lnTo>
                  <a:pt x="1582483" y="3083014"/>
                </a:lnTo>
                <a:lnTo>
                  <a:pt x="1612659" y="3083014"/>
                </a:lnTo>
                <a:close/>
                <a:moveTo>
                  <a:pt x="1887322" y="3084043"/>
                </a:moveTo>
                <a:lnTo>
                  <a:pt x="1887322" y="3053525"/>
                </a:lnTo>
                <a:lnTo>
                  <a:pt x="1917840" y="3053525"/>
                </a:lnTo>
                <a:lnTo>
                  <a:pt x="1917840" y="3022664"/>
                </a:lnTo>
                <a:lnTo>
                  <a:pt x="1887322" y="3022664"/>
                </a:lnTo>
                <a:lnTo>
                  <a:pt x="1887322" y="2992145"/>
                </a:lnTo>
                <a:lnTo>
                  <a:pt x="1856461" y="2992145"/>
                </a:lnTo>
                <a:lnTo>
                  <a:pt x="1856461" y="3022664"/>
                </a:lnTo>
                <a:lnTo>
                  <a:pt x="1825942" y="3022664"/>
                </a:lnTo>
                <a:lnTo>
                  <a:pt x="1825942" y="3053525"/>
                </a:lnTo>
                <a:lnTo>
                  <a:pt x="1856461" y="3053525"/>
                </a:lnTo>
                <a:lnTo>
                  <a:pt x="1856461" y="3084043"/>
                </a:lnTo>
                <a:lnTo>
                  <a:pt x="1887322" y="3084043"/>
                </a:lnTo>
                <a:close/>
                <a:moveTo>
                  <a:pt x="1749819" y="3083700"/>
                </a:moveTo>
                <a:lnTo>
                  <a:pt x="1749819" y="3053182"/>
                </a:lnTo>
                <a:lnTo>
                  <a:pt x="1780337" y="3053182"/>
                </a:lnTo>
                <a:lnTo>
                  <a:pt x="1780337" y="3023006"/>
                </a:lnTo>
                <a:lnTo>
                  <a:pt x="1749819" y="3023006"/>
                </a:lnTo>
                <a:lnTo>
                  <a:pt x="1749819" y="2992488"/>
                </a:lnTo>
                <a:lnTo>
                  <a:pt x="1719643" y="2992488"/>
                </a:lnTo>
                <a:lnTo>
                  <a:pt x="1719643" y="3023006"/>
                </a:lnTo>
                <a:lnTo>
                  <a:pt x="1689125" y="3023006"/>
                </a:lnTo>
                <a:lnTo>
                  <a:pt x="1689125" y="3053182"/>
                </a:lnTo>
                <a:lnTo>
                  <a:pt x="1719643" y="3053182"/>
                </a:lnTo>
                <a:lnTo>
                  <a:pt x="1719643" y="3083700"/>
                </a:lnTo>
                <a:lnTo>
                  <a:pt x="1749819" y="3083700"/>
                </a:lnTo>
                <a:close/>
                <a:moveTo>
                  <a:pt x="1819427" y="2949283"/>
                </a:moveTo>
                <a:lnTo>
                  <a:pt x="1819427" y="2917050"/>
                </a:lnTo>
                <a:lnTo>
                  <a:pt x="1851660" y="2917050"/>
                </a:lnTo>
                <a:lnTo>
                  <a:pt x="1851660" y="2884818"/>
                </a:lnTo>
                <a:lnTo>
                  <a:pt x="1819427" y="2884818"/>
                </a:lnTo>
                <a:lnTo>
                  <a:pt x="1819427" y="2852585"/>
                </a:lnTo>
                <a:lnTo>
                  <a:pt x="1787195" y="2852585"/>
                </a:lnTo>
                <a:lnTo>
                  <a:pt x="1787195" y="2884818"/>
                </a:lnTo>
                <a:lnTo>
                  <a:pt x="1754962" y="2884818"/>
                </a:lnTo>
                <a:lnTo>
                  <a:pt x="1754962" y="2917050"/>
                </a:lnTo>
                <a:lnTo>
                  <a:pt x="1787195" y="2917050"/>
                </a:lnTo>
                <a:lnTo>
                  <a:pt x="1787195" y="2949283"/>
                </a:lnTo>
                <a:lnTo>
                  <a:pt x="1819427" y="2949283"/>
                </a:lnTo>
                <a:close/>
                <a:moveTo>
                  <a:pt x="2024482" y="3084043"/>
                </a:moveTo>
                <a:lnTo>
                  <a:pt x="2024482" y="3053525"/>
                </a:lnTo>
                <a:lnTo>
                  <a:pt x="2055000" y="3053525"/>
                </a:lnTo>
                <a:lnTo>
                  <a:pt x="2055000" y="3022664"/>
                </a:lnTo>
                <a:lnTo>
                  <a:pt x="2024482" y="3022664"/>
                </a:lnTo>
                <a:lnTo>
                  <a:pt x="2024482" y="2992145"/>
                </a:lnTo>
                <a:lnTo>
                  <a:pt x="1993621" y="2992145"/>
                </a:lnTo>
                <a:lnTo>
                  <a:pt x="1993621" y="3022664"/>
                </a:lnTo>
                <a:lnTo>
                  <a:pt x="1963102" y="3022664"/>
                </a:lnTo>
                <a:lnTo>
                  <a:pt x="1963102" y="3053525"/>
                </a:lnTo>
                <a:lnTo>
                  <a:pt x="1993621" y="3053525"/>
                </a:lnTo>
                <a:lnTo>
                  <a:pt x="1993621" y="3084043"/>
                </a:lnTo>
                <a:lnTo>
                  <a:pt x="2024482" y="3084043"/>
                </a:lnTo>
                <a:close/>
                <a:moveTo>
                  <a:pt x="1171003" y="1072248"/>
                </a:moveTo>
                <a:lnTo>
                  <a:pt x="1171003" y="1102766"/>
                </a:lnTo>
                <a:lnTo>
                  <a:pt x="1140485" y="1102766"/>
                </a:lnTo>
                <a:lnTo>
                  <a:pt x="1140485" y="1132942"/>
                </a:lnTo>
                <a:lnTo>
                  <a:pt x="1171003" y="1132942"/>
                </a:lnTo>
                <a:lnTo>
                  <a:pt x="1171003" y="1163460"/>
                </a:lnTo>
                <a:lnTo>
                  <a:pt x="1201179" y="1163460"/>
                </a:lnTo>
                <a:lnTo>
                  <a:pt x="1201179" y="1132942"/>
                </a:lnTo>
                <a:lnTo>
                  <a:pt x="1231697" y="1132942"/>
                </a:lnTo>
                <a:lnTo>
                  <a:pt x="1231697" y="1102766"/>
                </a:lnTo>
                <a:lnTo>
                  <a:pt x="1201179" y="1102766"/>
                </a:lnTo>
                <a:lnTo>
                  <a:pt x="1201179" y="1072248"/>
                </a:lnTo>
                <a:lnTo>
                  <a:pt x="1171003" y="1072248"/>
                </a:lnTo>
                <a:close/>
                <a:moveTo>
                  <a:pt x="965606" y="1210780"/>
                </a:moveTo>
                <a:lnTo>
                  <a:pt x="965606" y="1240269"/>
                </a:lnTo>
                <a:lnTo>
                  <a:pt x="936117" y="1240269"/>
                </a:lnTo>
                <a:lnTo>
                  <a:pt x="936117" y="1269759"/>
                </a:lnTo>
                <a:lnTo>
                  <a:pt x="965606" y="1269759"/>
                </a:lnTo>
                <a:lnTo>
                  <a:pt x="965606" y="1299248"/>
                </a:lnTo>
                <a:lnTo>
                  <a:pt x="995096" y="1299248"/>
                </a:lnTo>
                <a:lnTo>
                  <a:pt x="995096" y="1269759"/>
                </a:lnTo>
                <a:lnTo>
                  <a:pt x="1024585" y="1269759"/>
                </a:lnTo>
                <a:lnTo>
                  <a:pt x="1024585" y="1240269"/>
                </a:lnTo>
                <a:lnTo>
                  <a:pt x="995096" y="1240269"/>
                </a:lnTo>
                <a:lnTo>
                  <a:pt x="995096" y="1210780"/>
                </a:lnTo>
                <a:lnTo>
                  <a:pt x="965606" y="1210780"/>
                </a:lnTo>
                <a:close/>
                <a:moveTo>
                  <a:pt x="1034529" y="1074306"/>
                </a:moveTo>
                <a:lnTo>
                  <a:pt x="1034529" y="1103452"/>
                </a:lnTo>
                <a:lnTo>
                  <a:pt x="1005383" y="1103452"/>
                </a:lnTo>
                <a:lnTo>
                  <a:pt x="1005383" y="1132256"/>
                </a:lnTo>
                <a:lnTo>
                  <a:pt x="1034529" y="1132256"/>
                </a:lnTo>
                <a:lnTo>
                  <a:pt x="1034529" y="1161402"/>
                </a:lnTo>
                <a:lnTo>
                  <a:pt x="1063333" y="1161402"/>
                </a:lnTo>
                <a:lnTo>
                  <a:pt x="1063333" y="1132256"/>
                </a:lnTo>
                <a:lnTo>
                  <a:pt x="1092479" y="1132256"/>
                </a:lnTo>
                <a:lnTo>
                  <a:pt x="1092479" y="1103452"/>
                </a:lnTo>
                <a:lnTo>
                  <a:pt x="1063333" y="1103452"/>
                </a:lnTo>
                <a:lnTo>
                  <a:pt x="1063333" y="1074306"/>
                </a:lnTo>
                <a:lnTo>
                  <a:pt x="1034529" y="1074306"/>
                </a:lnTo>
                <a:close/>
                <a:moveTo>
                  <a:pt x="1307478" y="1070534"/>
                </a:moveTo>
                <a:lnTo>
                  <a:pt x="1307478" y="1102081"/>
                </a:lnTo>
                <a:lnTo>
                  <a:pt x="1275931" y="1102081"/>
                </a:lnTo>
                <a:lnTo>
                  <a:pt x="1275931" y="1133627"/>
                </a:lnTo>
                <a:lnTo>
                  <a:pt x="1307478" y="1133627"/>
                </a:lnTo>
                <a:lnTo>
                  <a:pt x="1307478" y="1165174"/>
                </a:lnTo>
                <a:lnTo>
                  <a:pt x="1339024" y="1165174"/>
                </a:lnTo>
                <a:lnTo>
                  <a:pt x="1339024" y="1133627"/>
                </a:lnTo>
                <a:lnTo>
                  <a:pt x="1370571" y="1133627"/>
                </a:lnTo>
                <a:lnTo>
                  <a:pt x="1370571" y="1102081"/>
                </a:lnTo>
                <a:lnTo>
                  <a:pt x="1339024" y="1102081"/>
                </a:lnTo>
                <a:lnTo>
                  <a:pt x="1339024" y="1070534"/>
                </a:lnTo>
                <a:lnTo>
                  <a:pt x="1307478" y="1070534"/>
                </a:lnTo>
                <a:close/>
                <a:moveTo>
                  <a:pt x="1102081" y="1208380"/>
                </a:moveTo>
                <a:lnTo>
                  <a:pt x="1102081" y="1239584"/>
                </a:lnTo>
                <a:lnTo>
                  <a:pt x="1070877" y="1239584"/>
                </a:lnTo>
                <a:lnTo>
                  <a:pt x="1070877" y="1270445"/>
                </a:lnTo>
                <a:lnTo>
                  <a:pt x="1102081" y="1270445"/>
                </a:lnTo>
                <a:lnTo>
                  <a:pt x="1102081" y="1301648"/>
                </a:lnTo>
                <a:lnTo>
                  <a:pt x="1132942" y="1301648"/>
                </a:lnTo>
                <a:lnTo>
                  <a:pt x="1132942" y="1270445"/>
                </a:lnTo>
                <a:lnTo>
                  <a:pt x="1164145" y="1270445"/>
                </a:lnTo>
                <a:lnTo>
                  <a:pt x="1164145" y="1239584"/>
                </a:lnTo>
                <a:lnTo>
                  <a:pt x="1132942" y="1239584"/>
                </a:lnTo>
                <a:lnTo>
                  <a:pt x="1132942" y="1208380"/>
                </a:lnTo>
                <a:lnTo>
                  <a:pt x="1102081" y="1208380"/>
                </a:lnTo>
                <a:close/>
                <a:moveTo>
                  <a:pt x="1239926" y="936460"/>
                </a:moveTo>
                <a:lnTo>
                  <a:pt x="1239926" y="965949"/>
                </a:lnTo>
                <a:lnTo>
                  <a:pt x="1210437" y="965949"/>
                </a:lnTo>
                <a:lnTo>
                  <a:pt x="1210437" y="995439"/>
                </a:lnTo>
                <a:lnTo>
                  <a:pt x="1239926" y="995439"/>
                </a:lnTo>
                <a:lnTo>
                  <a:pt x="1239926" y="1024928"/>
                </a:lnTo>
                <a:lnTo>
                  <a:pt x="1269416" y="1024928"/>
                </a:lnTo>
                <a:lnTo>
                  <a:pt x="1269416" y="995439"/>
                </a:lnTo>
                <a:lnTo>
                  <a:pt x="1298905" y="995439"/>
                </a:lnTo>
                <a:lnTo>
                  <a:pt x="1298905" y="965949"/>
                </a:lnTo>
                <a:lnTo>
                  <a:pt x="1269416" y="965949"/>
                </a:lnTo>
                <a:lnTo>
                  <a:pt x="1269416" y="936460"/>
                </a:lnTo>
                <a:lnTo>
                  <a:pt x="1239926" y="936460"/>
                </a:lnTo>
                <a:close/>
                <a:moveTo>
                  <a:pt x="1376743" y="935088"/>
                </a:moveTo>
                <a:lnTo>
                  <a:pt x="1376743" y="965606"/>
                </a:lnTo>
                <a:lnTo>
                  <a:pt x="1346225" y="965606"/>
                </a:lnTo>
                <a:lnTo>
                  <a:pt x="1346225" y="995782"/>
                </a:lnTo>
                <a:lnTo>
                  <a:pt x="1376743" y="995782"/>
                </a:lnTo>
                <a:lnTo>
                  <a:pt x="1376743" y="1026300"/>
                </a:lnTo>
                <a:lnTo>
                  <a:pt x="1406919" y="1026300"/>
                </a:lnTo>
                <a:lnTo>
                  <a:pt x="1406919" y="995782"/>
                </a:lnTo>
                <a:lnTo>
                  <a:pt x="1437437" y="995782"/>
                </a:lnTo>
                <a:lnTo>
                  <a:pt x="1437437" y="965606"/>
                </a:lnTo>
                <a:lnTo>
                  <a:pt x="1406919" y="965606"/>
                </a:lnTo>
                <a:lnTo>
                  <a:pt x="1406919" y="935088"/>
                </a:lnTo>
                <a:lnTo>
                  <a:pt x="1376743" y="935088"/>
                </a:lnTo>
                <a:close/>
                <a:moveTo>
                  <a:pt x="1513218" y="933717"/>
                </a:moveTo>
                <a:lnTo>
                  <a:pt x="1513218" y="964921"/>
                </a:lnTo>
                <a:lnTo>
                  <a:pt x="1482014" y="964921"/>
                </a:lnTo>
                <a:lnTo>
                  <a:pt x="1482014" y="996467"/>
                </a:lnTo>
                <a:lnTo>
                  <a:pt x="1513218" y="996467"/>
                </a:lnTo>
                <a:lnTo>
                  <a:pt x="1513218" y="1027671"/>
                </a:lnTo>
                <a:lnTo>
                  <a:pt x="1544764" y="1027671"/>
                </a:lnTo>
                <a:lnTo>
                  <a:pt x="1544764" y="996467"/>
                </a:lnTo>
                <a:lnTo>
                  <a:pt x="1575968" y="996467"/>
                </a:lnTo>
                <a:lnTo>
                  <a:pt x="1575968" y="964921"/>
                </a:lnTo>
                <a:lnTo>
                  <a:pt x="1544764" y="964921"/>
                </a:lnTo>
                <a:lnTo>
                  <a:pt x="1544764" y="933717"/>
                </a:lnTo>
                <a:lnTo>
                  <a:pt x="1513218" y="933717"/>
                </a:lnTo>
                <a:close/>
                <a:moveTo>
                  <a:pt x="1582483" y="798614"/>
                </a:moveTo>
                <a:lnTo>
                  <a:pt x="1582483" y="828446"/>
                </a:lnTo>
                <a:lnTo>
                  <a:pt x="1552651" y="828446"/>
                </a:lnTo>
                <a:lnTo>
                  <a:pt x="1552651" y="858622"/>
                </a:lnTo>
                <a:lnTo>
                  <a:pt x="1582483" y="858622"/>
                </a:lnTo>
                <a:lnTo>
                  <a:pt x="1582483" y="888454"/>
                </a:lnTo>
                <a:lnTo>
                  <a:pt x="1612659" y="888454"/>
                </a:lnTo>
                <a:lnTo>
                  <a:pt x="1612659" y="858622"/>
                </a:lnTo>
                <a:lnTo>
                  <a:pt x="1642491" y="858622"/>
                </a:lnTo>
                <a:lnTo>
                  <a:pt x="1642491" y="828446"/>
                </a:lnTo>
                <a:lnTo>
                  <a:pt x="1612659" y="828446"/>
                </a:lnTo>
                <a:lnTo>
                  <a:pt x="1612659" y="798614"/>
                </a:lnTo>
                <a:lnTo>
                  <a:pt x="1582483" y="798614"/>
                </a:lnTo>
                <a:close/>
                <a:moveTo>
                  <a:pt x="1445666" y="799643"/>
                </a:moveTo>
                <a:lnTo>
                  <a:pt x="1445666" y="828789"/>
                </a:lnTo>
                <a:lnTo>
                  <a:pt x="1416520" y="828789"/>
                </a:lnTo>
                <a:lnTo>
                  <a:pt x="1416520" y="858279"/>
                </a:lnTo>
                <a:lnTo>
                  <a:pt x="1445666" y="858279"/>
                </a:lnTo>
                <a:lnTo>
                  <a:pt x="1445666" y="887425"/>
                </a:lnTo>
                <a:lnTo>
                  <a:pt x="1475156" y="887425"/>
                </a:lnTo>
                <a:lnTo>
                  <a:pt x="1475156" y="858279"/>
                </a:lnTo>
                <a:lnTo>
                  <a:pt x="1504302" y="858279"/>
                </a:lnTo>
                <a:lnTo>
                  <a:pt x="1504302" y="828789"/>
                </a:lnTo>
                <a:lnTo>
                  <a:pt x="1475156" y="828789"/>
                </a:lnTo>
                <a:lnTo>
                  <a:pt x="1475156" y="799643"/>
                </a:lnTo>
                <a:lnTo>
                  <a:pt x="1445666" y="799643"/>
                </a:lnTo>
                <a:close/>
                <a:moveTo>
                  <a:pt x="555841" y="1764563"/>
                </a:moveTo>
                <a:lnTo>
                  <a:pt x="555841" y="1790624"/>
                </a:lnTo>
                <a:lnTo>
                  <a:pt x="529780" y="1790624"/>
                </a:lnTo>
                <a:lnTo>
                  <a:pt x="529780" y="1816684"/>
                </a:lnTo>
                <a:lnTo>
                  <a:pt x="555841" y="1816684"/>
                </a:lnTo>
                <a:lnTo>
                  <a:pt x="555841" y="1842745"/>
                </a:lnTo>
                <a:lnTo>
                  <a:pt x="581901" y="1842745"/>
                </a:lnTo>
                <a:lnTo>
                  <a:pt x="581901" y="1816684"/>
                </a:lnTo>
                <a:lnTo>
                  <a:pt x="607962" y="1816684"/>
                </a:lnTo>
                <a:lnTo>
                  <a:pt x="607962" y="1790624"/>
                </a:lnTo>
                <a:lnTo>
                  <a:pt x="581901" y="1790624"/>
                </a:lnTo>
                <a:lnTo>
                  <a:pt x="581901" y="1764563"/>
                </a:lnTo>
                <a:lnTo>
                  <a:pt x="555841" y="1764563"/>
                </a:lnTo>
                <a:close/>
                <a:moveTo>
                  <a:pt x="650824" y="2255596"/>
                </a:moveTo>
                <a:lnTo>
                  <a:pt x="650824" y="2228507"/>
                </a:lnTo>
                <a:lnTo>
                  <a:pt x="677913" y="2228507"/>
                </a:lnTo>
                <a:lnTo>
                  <a:pt x="677913" y="2201761"/>
                </a:lnTo>
                <a:lnTo>
                  <a:pt x="650824" y="2201761"/>
                </a:lnTo>
                <a:lnTo>
                  <a:pt x="650824" y="2174672"/>
                </a:lnTo>
                <a:lnTo>
                  <a:pt x="624078" y="2174672"/>
                </a:lnTo>
                <a:lnTo>
                  <a:pt x="624078" y="2201761"/>
                </a:lnTo>
                <a:lnTo>
                  <a:pt x="596989" y="2201761"/>
                </a:lnTo>
                <a:lnTo>
                  <a:pt x="596989" y="2228507"/>
                </a:lnTo>
                <a:lnTo>
                  <a:pt x="624078" y="2228507"/>
                </a:lnTo>
                <a:lnTo>
                  <a:pt x="624078" y="2255596"/>
                </a:lnTo>
                <a:lnTo>
                  <a:pt x="650824" y="2255596"/>
                </a:lnTo>
                <a:close/>
                <a:moveTo>
                  <a:pt x="2573807" y="1989163"/>
                </a:moveTo>
                <a:lnTo>
                  <a:pt x="2573807" y="1956930"/>
                </a:lnTo>
                <a:lnTo>
                  <a:pt x="2606040" y="1956930"/>
                </a:lnTo>
                <a:lnTo>
                  <a:pt x="2606040" y="1924698"/>
                </a:lnTo>
                <a:lnTo>
                  <a:pt x="2573807" y="1924698"/>
                </a:lnTo>
                <a:lnTo>
                  <a:pt x="2573807" y="1892465"/>
                </a:lnTo>
                <a:lnTo>
                  <a:pt x="2541575" y="1892465"/>
                </a:lnTo>
                <a:lnTo>
                  <a:pt x="2541575" y="1924698"/>
                </a:lnTo>
                <a:lnTo>
                  <a:pt x="2509342" y="1924698"/>
                </a:lnTo>
                <a:lnTo>
                  <a:pt x="2509342" y="1956930"/>
                </a:lnTo>
                <a:lnTo>
                  <a:pt x="2541575" y="1956930"/>
                </a:lnTo>
                <a:lnTo>
                  <a:pt x="2541575" y="1989163"/>
                </a:lnTo>
                <a:lnTo>
                  <a:pt x="2573807" y="1989163"/>
                </a:lnTo>
                <a:close/>
                <a:moveTo>
                  <a:pt x="788327" y="2530945"/>
                </a:moveTo>
                <a:lnTo>
                  <a:pt x="788327" y="2503170"/>
                </a:lnTo>
                <a:lnTo>
                  <a:pt x="816102" y="2503170"/>
                </a:lnTo>
                <a:lnTo>
                  <a:pt x="816102" y="2475738"/>
                </a:lnTo>
                <a:lnTo>
                  <a:pt x="788327" y="2475738"/>
                </a:lnTo>
                <a:lnTo>
                  <a:pt x="788327" y="2447963"/>
                </a:lnTo>
                <a:lnTo>
                  <a:pt x="760895" y="2447963"/>
                </a:lnTo>
                <a:lnTo>
                  <a:pt x="760895" y="2475738"/>
                </a:lnTo>
                <a:lnTo>
                  <a:pt x="733120" y="2475738"/>
                </a:lnTo>
                <a:lnTo>
                  <a:pt x="733120" y="2503170"/>
                </a:lnTo>
                <a:lnTo>
                  <a:pt x="760895" y="2503170"/>
                </a:lnTo>
                <a:lnTo>
                  <a:pt x="760895" y="2530945"/>
                </a:lnTo>
                <a:lnTo>
                  <a:pt x="788327" y="2530945"/>
                </a:lnTo>
                <a:close/>
                <a:moveTo>
                  <a:pt x="719747" y="2393442"/>
                </a:moveTo>
                <a:lnTo>
                  <a:pt x="719747" y="2366010"/>
                </a:lnTo>
                <a:lnTo>
                  <a:pt x="747179" y="2366010"/>
                </a:lnTo>
                <a:lnTo>
                  <a:pt x="747179" y="2338578"/>
                </a:lnTo>
                <a:lnTo>
                  <a:pt x="719747" y="2338578"/>
                </a:lnTo>
                <a:lnTo>
                  <a:pt x="719747" y="2311146"/>
                </a:lnTo>
                <a:lnTo>
                  <a:pt x="692315" y="2311146"/>
                </a:lnTo>
                <a:lnTo>
                  <a:pt x="692315" y="2338578"/>
                </a:lnTo>
                <a:lnTo>
                  <a:pt x="664883" y="2338578"/>
                </a:lnTo>
                <a:lnTo>
                  <a:pt x="664883" y="2366010"/>
                </a:lnTo>
                <a:lnTo>
                  <a:pt x="692315" y="2366010"/>
                </a:lnTo>
                <a:lnTo>
                  <a:pt x="692315" y="2393442"/>
                </a:lnTo>
                <a:lnTo>
                  <a:pt x="719747" y="2393442"/>
                </a:lnTo>
                <a:close/>
                <a:moveTo>
                  <a:pt x="581901" y="2117065"/>
                </a:moveTo>
                <a:lnTo>
                  <a:pt x="581901" y="2091004"/>
                </a:lnTo>
                <a:lnTo>
                  <a:pt x="607962" y="2091004"/>
                </a:lnTo>
                <a:lnTo>
                  <a:pt x="607962" y="2064944"/>
                </a:lnTo>
                <a:lnTo>
                  <a:pt x="581901" y="2064944"/>
                </a:lnTo>
                <a:lnTo>
                  <a:pt x="581901" y="2038883"/>
                </a:lnTo>
                <a:lnTo>
                  <a:pt x="555841" y="2038883"/>
                </a:lnTo>
                <a:lnTo>
                  <a:pt x="555841" y="2064944"/>
                </a:lnTo>
                <a:lnTo>
                  <a:pt x="529780" y="2064944"/>
                </a:lnTo>
                <a:lnTo>
                  <a:pt x="529780" y="2091004"/>
                </a:lnTo>
                <a:lnTo>
                  <a:pt x="555841" y="2091004"/>
                </a:lnTo>
                <a:lnTo>
                  <a:pt x="555841" y="2117065"/>
                </a:lnTo>
                <a:lnTo>
                  <a:pt x="581901" y="2117065"/>
                </a:lnTo>
                <a:close/>
                <a:moveTo>
                  <a:pt x="829475" y="1213866"/>
                </a:moveTo>
                <a:lnTo>
                  <a:pt x="829475" y="1241298"/>
                </a:lnTo>
                <a:lnTo>
                  <a:pt x="802043" y="1241298"/>
                </a:lnTo>
                <a:lnTo>
                  <a:pt x="802043" y="1268730"/>
                </a:lnTo>
                <a:lnTo>
                  <a:pt x="829475" y="1268730"/>
                </a:lnTo>
                <a:lnTo>
                  <a:pt x="829475" y="1296162"/>
                </a:lnTo>
                <a:lnTo>
                  <a:pt x="856907" y="1296162"/>
                </a:lnTo>
                <a:lnTo>
                  <a:pt x="856907" y="1268730"/>
                </a:lnTo>
                <a:lnTo>
                  <a:pt x="884339" y="1268730"/>
                </a:lnTo>
                <a:lnTo>
                  <a:pt x="884339" y="1241298"/>
                </a:lnTo>
                <a:lnTo>
                  <a:pt x="856907" y="1241298"/>
                </a:lnTo>
                <a:lnTo>
                  <a:pt x="856907" y="1213866"/>
                </a:lnTo>
                <a:lnTo>
                  <a:pt x="829475" y="1213866"/>
                </a:lnTo>
                <a:close/>
                <a:moveTo>
                  <a:pt x="624078" y="1626375"/>
                </a:moveTo>
                <a:lnTo>
                  <a:pt x="624078" y="1653121"/>
                </a:lnTo>
                <a:lnTo>
                  <a:pt x="597332" y="1653121"/>
                </a:lnTo>
                <a:lnTo>
                  <a:pt x="597332" y="1679867"/>
                </a:lnTo>
                <a:lnTo>
                  <a:pt x="624078" y="1679867"/>
                </a:lnTo>
                <a:lnTo>
                  <a:pt x="624078" y="1706613"/>
                </a:lnTo>
                <a:lnTo>
                  <a:pt x="650824" y="1706613"/>
                </a:lnTo>
                <a:lnTo>
                  <a:pt x="650824" y="1679867"/>
                </a:lnTo>
                <a:lnTo>
                  <a:pt x="677570" y="1679867"/>
                </a:lnTo>
                <a:lnTo>
                  <a:pt x="677570" y="1653121"/>
                </a:lnTo>
                <a:lnTo>
                  <a:pt x="650824" y="1653121"/>
                </a:lnTo>
                <a:lnTo>
                  <a:pt x="650824" y="1626375"/>
                </a:lnTo>
                <a:lnTo>
                  <a:pt x="624078" y="1626375"/>
                </a:lnTo>
                <a:close/>
                <a:moveTo>
                  <a:pt x="760895" y="1350683"/>
                </a:moveTo>
                <a:lnTo>
                  <a:pt x="760895" y="1378458"/>
                </a:lnTo>
                <a:lnTo>
                  <a:pt x="733120" y="1378458"/>
                </a:lnTo>
                <a:lnTo>
                  <a:pt x="733120" y="1405890"/>
                </a:lnTo>
                <a:lnTo>
                  <a:pt x="760895" y="1405890"/>
                </a:lnTo>
                <a:lnTo>
                  <a:pt x="760895" y="1433665"/>
                </a:lnTo>
                <a:lnTo>
                  <a:pt x="788327" y="1433665"/>
                </a:lnTo>
                <a:lnTo>
                  <a:pt x="788327" y="1405890"/>
                </a:lnTo>
                <a:lnTo>
                  <a:pt x="816102" y="1405890"/>
                </a:lnTo>
                <a:lnTo>
                  <a:pt x="816102" y="1378458"/>
                </a:lnTo>
                <a:lnTo>
                  <a:pt x="788327" y="1378458"/>
                </a:lnTo>
                <a:lnTo>
                  <a:pt x="788327" y="1350683"/>
                </a:lnTo>
                <a:lnTo>
                  <a:pt x="760895" y="1350683"/>
                </a:lnTo>
                <a:close/>
                <a:moveTo>
                  <a:pt x="692315" y="1488186"/>
                </a:moveTo>
                <a:lnTo>
                  <a:pt x="692315" y="1515618"/>
                </a:lnTo>
                <a:lnTo>
                  <a:pt x="664883" y="1515618"/>
                </a:lnTo>
                <a:lnTo>
                  <a:pt x="664883" y="1543050"/>
                </a:lnTo>
                <a:lnTo>
                  <a:pt x="692315" y="1543050"/>
                </a:lnTo>
                <a:lnTo>
                  <a:pt x="692315" y="1570482"/>
                </a:lnTo>
                <a:lnTo>
                  <a:pt x="719747" y="1570482"/>
                </a:lnTo>
                <a:lnTo>
                  <a:pt x="719747" y="1543050"/>
                </a:lnTo>
                <a:lnTo>
                  <a:pt x="747179" y="1543050"/>
                </a:lnTo>
                <a:lnTo>
                  <a:pt x="747179" y="1515618"/>
                </a:lnTo>
                <a:lnTo>
                  <a:pt x="719747" y="1515618"/>
                </a:lnTo>
                <a:lnTo>
                  <a:pt x="719747" y="1488186"/>
                </a:lnTo>
                <a:lnTo>
                  <a:pt x="692315" y="1488186"/>
                </a:lnTo>
                <a:close/>
                <a:moveTo>
                  <a:pt x="1789252" y="663854"/>
                </a:moveTo>
                <a:lnTo>
                  <a:pt x="1789252" y="692315"/>
                </a:lnTo>
                <a:lnTo>
                  <a:pt x="1760791" y="692315"/>
                </a:lnTo>
                <a:lnTo>
                  <a:pt x="1760791" y="720433"/>
                </a:lnTo>
                <a:lnTo>
                  <a:pt x="1789252" y="720433"/>
                </a:lnTo>
                <a:lnTo>
                  <a:pt x="1789252" y="748894"/>
                </a:lnTo>
                <a:lnTo>
                  <a:pt x="1817370" y="748894"/>
                </a:lnTo>
                <a:lnTo>
                  <a:pt x="1817370" y="720433"/>
                </a:lnTo>
                <a:lnTo>
                  <a:pt x="1845831" y="720433"/>
                </a:lnTo>
                <a:lnTo>
                  <a:pt x="1845831" y="692315"/>
                </a:lnTo>
                <a:lnTo>
                  <a:pt x="1817370" y="692315"/>
                </a:lnTo>
                <a:lnTo>
                  <a:pt x="1817370" y="663854"/>
                </a:lnTo>
                <a:lnTo>
                  <a:pt x="1789252" y="663854"/>
                </a:lnTo>
                <a:close/>
                <a:moveTo>
                  <a:pt x="2749372" y="938517"/>
                </a:moveTo>
                <a:lnTo>
                  <a:pt x="2749372" y="966635"/>
                </a:lnTo>
                <a:lnTo>
                  <a:pt x="2721254" y="966635"/>
                </a:lnTo>
                <a:lnTo>
                  <a:pt x="2721254" y="994753"/>
                </a:lnTo>
                <a:lnTo>
                  <a:pt x="2749372" y="994753"/>
                </a:lnTo>
                <a:lnTo>
                  <a:pt x="2749372" y="1022871"/>
                </a:lnTo>
                <a:lnTo>
                  <a:pt x="2777490" y="1022871"/>
                </a:lnTo>
                <a:lnTo>
                  <a:pt x="2777490" y="994753"/>
                </a:lnTo>
                <a:lnTo>
                  <a:pt x="2805608" y="994753"/>
                </a:lnTo>
                <a:lnTo>
                  <a:pt x="2805608" y="966635"/>
                </a:lnTo>
                <a:lnTo>
                  <a:pt x="2777490" y="966635"/>
                </a:lnTo>
                <a:lnTo>
                  <a:pt x="2777490" y="938517"/>
                </a:lnTo>
                <a:lnTo>
                  <a:pt x="2749372" y="938517"/>
                </a:lnTo>
                <a:close/>
                <a:moveTo>
                  <a:pt x="2613584" y="668312"/>
                </a:moveTo>
                <a:lnTo>
                  <a:pt x="2613584" y="693687"/>
                </a:lnTo>
                <a:lnTo>
                  <a:pt x="2588209" y="693687"/>
                </a:lnTo>
                <a:lnTo>
                  <a:pt x="2588209" y="719061"/>
                </a:lnTo>
                <a:lnTo>
                  <a:pt x="2613584" y="719061"/>
                </a:lnTo>
                <a:lnTo>
                  <a:pt x="2613584" y="744436"/>
                </a:lnTo>
                <a:lnTo>
                  <a:pt x="2638958" y="744436"/>
                </a:lnTo>
                <a:lnTo>
                  <a:pt x="2638958" y="719061"/>
                </a:lnTo>
                <a:lnTo>
                  <a:pt x="2664333" y="719061"/>
                </a:lnTo>
                <a:lnTo>
                  <a:pt x="2664333" y="693687"/>
                </a:lnTo>
                <a:lnTo>
                  <a:pt x="2638958" y="693687"/>
                </a:lnTo>
                <a:lnTo>
                  <a:pt x="2638958" y="668312"/>
                </a:lnTo>
                <a:lnTo>
                  <a:pt x="2613584" y="668312"/>
                </a:lnTo>
                <a:close/>
                <a:moveTo>
                  <a:pt x="2681478" y="803415"/>
                </a:moveTo>
                <a:lnTo>
                  <a:pt x="2681478" y="830161"/>
                </a:lnTo>
                <a:lnTo>
                  <a:pt x="2654732" y="830161"/>
                </a:lnTo>
                <a:lnTo>
                  <a:pt x="2654732" y="856907"/>
                </a:lnTo>
                <a:lnTo>
                  <a:pt x="2681478" y="856907"/>
                </a:lnTo>
                <a:lnTo>
                  <a:pt x="2681478" y="883653"/>
                </a:lnTo>
                <a:lnTo>
                  <a:pt x="2708224" y="883653"/>
                </a:lnTo>
                <a:lnTo>
                  <a:pt x="2708224" y="856907"/>
                </a:lnTo>
                <a:lnTo>
                  <a:pt x="2734970" y="856907"/>
                </a:lnTo>
                <a:lnTo>
                  <a:pt x="2734970" y="830161"/>
                </a:lnTo>
                <a:lnTo>
                  <a:pt x="2708224" y="830161"/>
                </a:lnTo>
                <a:lnTo>
                  <a:pt x="2708224" y="803415"/>
                </a:lnTo>
                <a:lnTo>
                  <a:pt x="2681478" y="803415"/>
                </a:lnTo>
                <a:close/>
                <a:moveTo>
                  <a:pt x="2543632" y="801357"/>
                </a:moveTo>
                <a:lnTo>
                  <a:pt x="2543632" y="829475"/>
                </a:lnTo>
                <a:lnTo>
                  <a:pt x="2515514" y="829475"/>
                </a:lnTo>
                <a:lnTo>
                  <a:pt x="2515514" y="857593"/>
                </a:lnTo>
                <a:lnTo>
                  <a:pt x="2543632" y="857593"/>
                </a:lnTo>
                <a:lnTo>
                  <a:pt x="2543632" y="885711"/>
                </a:lnTo>
                <a:lnTo>
                  <a:pt x="2571750" y="885711"/>
                </a:lnTo>
                <a:lnTo>
                  <a:pt x="2571750" y="857593"/>
                </a:lnTo>
                <a:lnTo>
                  <a:pt x="2599868" y="857593"/>
                </a:lnTo>
                <a:lnTo>
                  <a:pt x="2599868" y="829475"/>
                </a:lnTo>
                <a:lnTo>
                  <a:pt x="2571750" y="829475"/>
                </a:lnTo>
                <a:lnTo>
                  <a:pt x="2571750" y="801357"/>
                </a:lnTo>
                <a:lnTo>
                  <a:pt x="2543632" y="801357"/>
                </a:lnTo>
                <a:close/>
                <a:moveTo>
                  <a:pt x="2475738" y="666598"/>
                </a:moveTo>
                <a:lnTo>
                  <a:pt x="2475738" y="693001"/>
                </a:lnTo>
                <a:lnTo>
                  <a:pt x="2449335" y="693001"/>
                </a:lnTo>
                <a:lnTo>
                  <a:pt x="2449335" y="719747"/>
                </a:lnTo>
                <a:lnTo>
                  <a:pt x="2475738" y="719747"/>
                </a:lnTo>
                <a:lnTo>
                  <a:pt x="2475738" y="746150"/>
                </a:lnTo>
                <a:lnTo>
                  <a:pt x="2502484" y="746150"/>
                </a:lnTo>
                <a:lnTo>
                  <a:pt x="2502484" y="719747"/>
                </a:lnTo>
                <a:lnTo>
                  <a:pt x="2528888" y="719747"/>
                </a:lnTo>
                <a:lnTo>
                  <a:pt x="2528888" y="693001"/>
                </a:lnTo>
                <a:lnTo>
                  <a:pt x="2502484" y="693001"/>
                </a:lnTo>
                <a:lnTo>
                  <a:pt x="2502484" y="666598"/>
                </a:lnTo>
                <a:lnTo>
                  <a:pt x="2475738" y="666598"/>
                </a:lnTo>
                <a:close/>
                <a:moveTo>
                  <a:pt x="2819324" y="805472"/>
                </a:moveTo>
                <a:lnTo>
                  <a:pt x="2819324" y="830847"/>
                </a:lnTo>
                <a:lnTo>
                  <a:pt x="2793949" y="830847"/>
                </a:lnTo>
                <a:lnTo>
                  <a:pt x="2793949" y="856221"/>
                </a:lnTo>
                <a:lnTo>
                  <a:pt x="2819324" y="856221"/>
                </a:lnTo>
                <a:lnTo>
                  <a:pt x="2819324" y="881596"/>
                </a:lnTo>
                <a:lnTo>
                  <a:pt x="2844698" y="881596"/>
                </a:lnTo>
                <a:lnTo>
                  <a:pt x="2844698" y="856221"/>
                </a:lnTo>
                <a:lnTo>
                  <a:pt x="2870073" y="856221"/>
                </a:lnTo>
                <a:lnTo>
                  <a:pt x="2870073" y="830847"/>
                </a:lnTo>
                <a:lnTo>
                  <a:pt x="2844698" y="830847"/>
                </a:lnTo>
                <a:lnTo>
                  <a:pt x="2844698" y="805472"/>
                </a:lnTo>
                <a:lnTo>
                  <a:pt x="2819324" y="805472"/>
                </a:lnTo>
                <a:close/>
                <a:moveTo>
                  <a:pt x="3024035" y="1213866"/>
                </a:moveTo>
                <a:lnTo>
                  <a:pt x="3024035" y="1241298"/>
                </a:lnTo>
                <a:lnTo>
                  <a:pt x="2996603" y="1241298"/>
                </a:lnTo>
                <a:lnTo>
                  <a:pt x="2996603" y="1268730"/>
                </a:lnTo>
                <a:lnTo>
                  <a:pt x="3024035" y="1268730"/>
                </a:lnTo>
                <a:lnTo>
                  <a:pt x="3024035" y="1296162"/>
                </a:lnTo>
                <a:lnTo>
                  <a:pt x="3051467" y="1296162"/>
                </a:lnTo>
                <a:lnTo>
                  <a:pt x="3051467" y="1268730"/>
                </a:lnTo>
                <a:lnTo>
                  <a:pt x="3078899" y="1268730"/>
                </a:lnTo>
                <a:lnTo>
                  <a:pt x="3078899" y="1241298"/>
                </a:lnTo>
                <a:lnTo>
                  <a:pt x="3051467" y="1241298"/>
                </a:lnTo>
                <a:lnTo>
                  <a:pt x="3051467" y="1213866"/>
                </a:lnTo>
                <a:lnTo>
                  <a:pt x="3024035" y="1213866"/>
                </a:lnTo>
                <a:close/>
                <a:moveTo>
                  <a:pt x="2405786" y="799643"/>
                </a:moveTo>
                <a:lnTo>
                  <a:pt x="2405786" y="828789"/>
                </a:lnTo>
                <a:lnTo>
                  <a:pt x="2376640" y="828789"/>
                </a:lnTo>
                <a:lnTo>
                  <a:pt x="2376640" y="858279"/>
                </a:lnTo>
                <a:lnTo>
                  <a:pt x="2405786" y="858279"/>
                </a:lnTo>
                <a:lnTo>
                  <a:pt x="2405786" y="887425"/>
                </a:lnTo>
                <a:lnTo>
                  <a:pt x="2435276" y="887425"/>
                </a:lnTo>
                <a:lnTo>
                  <a:pt x="2435276" y="858279"/>
                </a:lnTo>
                <a:lnTo>
                  <a:pt x="2464423" y="858279"/>
                </a:lnTo>
                <a:lnTo>
                  <a:pt x="2464423" y="828789"/>
                </a:lnTo>
                <a:lnTo>
                  <a:pt x="2435276" y="828789"/>
                </a:lnTo>
                <a:lnTo>
                  <a:pt x="2435276" y="799643"/>
                </a:lnTo>
                <a:lnTo>
                  <a:pt x="2405786" y="799643"/>
                </a:lnTo>
                <a:close/>
                <a:moveTo>
                  <a:pt x="2955455" y="1077049"/>
                </a:moveTo>
                <a:lnTo>
                  <a:pt x="2955455" y="1104138"/>
                </a:lnTo>
                <a:lnTo>
                  <a:pt x="2928366" y="1104138"/>
                </a:lnTo>
                <a:lnTo>
                  <a:pt x="2928366" y="1131570"/>
                </a:lnTo>
                <a:lnTo>
                  <a:pt x="2955455" y="1131570"/>
                </a:lnTo>
                <a:lnTo>
                  <a:pt x="2955455" y="1158659"/>
                </a:lnTo>
                <a:lnTo>
                  <a:pt x="2982887" y="1158659"/>
                </a:lnTo>
                <a:lnTo>
                  <a:pt x="2982887" y="1131570"/>
                </a:lnTo>
                <a:lnTo>
                  <a:pt x="3009976" y="1131570"/>
                </a:lnTo>
                <a:lnTo>
                  <a:pt x="3009976" y="1104138"/>
                </a:lnTo>
                <a:lnTo>
                  <a:pt x="2982887" y="1104138"/>
                </a:lnTo>
                <a:lnTo>
                  <a:pt x="2982887" y="1077049"/>
                </a:lnTo>
                <a:lnTo>
                  <a:pt x="2955455" y="1077049"/>
                </a:lnTo>
                <a:close/>
                <a:moveTo>
                  <a:pt x="2887561" y="941261"/>
                </a:moveTo>
                <a:lnTo>
                  <a:pt x="2887561" y="967664"/>
                </a:lnTo>
                <a:lnTo>
                  <a:pt x="2861158" y="967664"/>
                </a:lnTo>
                <a:lnTo>
                  <a:pt x="2861158" y="993724"/>
                </a:lnTo>
                <a:lnTo>
                  <a:pt x="2887561" y="993724"/>
                </a:lnTo>
                <a:lnTo>
                  <a:pt x="2887561" y="1020128"/>
                </a:lnTo>
                <a:lnTo>
                  <a:pt x="2913622" y="1020128"/>
                </a:lnTo>
                <a:lnTo>
                  <a:pt x="2913622" y="993724"/>
                </a:lnTo>
                <a:lnTo>
                  <a:pt x="2940025" y="993724"/>
                </a:lnTo>
                <a:lnTo>
                  <a:pt x="2940025" y="967664"/>
                </a:lnTo>
                <a:lnTo>
                  <a:pt x="2913622" y="967664"/>
                </a:lnTo>
                <a:lnTo>
                  <a:pt x="2913622" y="941261"/>
                </a:lnTo>
                <a:lnTo>
                  <a:pt x="2887561" y="941261"/>
                </a:lnTo>
                <a:close/>
                <a:moveTo>
                  <a:pt x="2200732" y="664197"/>
                </a:moveTo>
                <a:lnTo>
                  <a:pt x="2200732" y="692315"/>
                </a:lnTo>
                <a:lnTo>
                  <a:pt x="2172614" y="692315"/>
                </a:lnTo>
                <a:lnTo>
                  <a:pt x="2172614" y="720433"/>
                </a:lnTo>
                <a:lnTo>
                  <a:pt x="2200732" y="720433"/>
                </a:lnTo>
                <a:lnTo>
                  <a:pt x="2200732" y="748551"/>
                </a:lnTo>
                <a:lnTo>
                  <a:pt x="2228850" y="748551"/>
                </a:lnTo>
                <a:lnTo>
                  <a:pt x="2228850" y="720433"/>
                </a:lnTo>
                <a:lnTo>
                  <a:pt x="2256968" y="720433"/>
                </a:lnTo>
                <a:lnTo>
                  <a:pt x="2256968" y="692315"/>
                </a:lnTo>
                <a:lnTo>
                  <a:pt x="2228850" y="692315"/>
                </a:lnTo>
                <a:lnTo>
                  <a:pt x="2228850" y="664197"/>
                </a:lnTo>
                <a:lnTo>
                  <a:pt x="2200732" y="664197"/>
                </a:lnTo>
                <a:close/>
                <a:moveTo>
                  <a:pt x="1858861" y="530123"/>
                </a:moveTo>
                <a:lnTo>
                  <a:pt x="1858861" y="556184"/>
                </a:lnTo>
                <a:lnTo>
                  <a:pt x="1832800" y="556184"/>
                </a:lnTo>
                <a:lnTo>
                  <a:pt x="1832800" y="582244"/>
                </a:lnTo>
                <a:lnTo>
                  <a:pt x="1858861" y="582244"/>
                </a:lnTo>
                <a:lnTo>
                  <a:pt x="1858861" y="608305"/>
                </a:lnTo>
                <a:lnTo>
                  <a:pt x="1884921" y="608305"/>
                </a:lnTo>
                <a:lnTo>
                  <a:pt x="1884921" y="582244"/>
                </a:lnTo>
                <a:lnTo>
                  <a:pt x="1910982" y="582244"/>
                </a:lnTo>
                <a:lnTo>
                  <a:pt x="1910982" y="556184"/>
                </a:lnTo>
                <a:lnTo>
                  <a:pt x="1884921" y="556184"/>
                </a:lnTo>
                <a:lnTo>
                  <a:pt x="1884921" y="530123"/>
                </a:lnTo>
                <a:lnTo>
                  <a:pt x="1858861" y="530123"/>
                </a:lnTo>
                <a:close/>
                <a:moveTo>
                  <a:pt x="2338235" y="665226"/>
                </a:moveTo>
                <a:lnTo>
                  <a:pt x="2338235" y="692658"/>
                </a:lnTo>
                <a:lnTo>
                  <a:pt x="2310803" y="692658"/>
                </a:lnTo>
                <a:lnTo>
                  <a:pt x="2310803" y="720090"/>
                </a:lnTo>
                <a:lnTo>
                  <a:pt x="2338235" y="720090"/>
                </a:lnTo>
                <a:lnTo>
                  <a:pt x="2338235" y="747522"/>
                </a:lnTo>
                <a:lnTo>
                  <a:pt x="2365667" y="747522"/>
                </a:lnTo>
                <a:lnTo>
                  <a:pt x="2365667" y="720090"/>
                </a:lnTo>
                <a:lnTo>
                  <a:pt x="2393099" y="720090"/>
                </a:lnTo>
                <a:lnTo>
                  <a:pt x="2393099" y="692658"/>
                </a:lnTo>
                <a:lnTo>
                  <a:pt x="2365667" y="692658"/>
                </a:lnTo>
                <a:lnTo>
                  <a:pt x="2365667" y="665226"/>
                </a:lnTo>
                <a:lnTo>
                  <a:pt x="2338235" y="665226"/>
                </a:lnTo>
                <a:close/>
                <a:moveTo>
                  <a:pt x="1721701" y="530466"/>
                </a:moveTo>
                <a:lnTo>
                  <a:pt x="1721701" y="556184"/>
                </a:lnTo>
                <a:lnTo>
                  <a:pt x="1695983" y="556184"/>
                </a:lnTo>
                <a:lnTo>
                  <a:pt x="1695983" y="582244"/>
                </a:lnTo>
                <a:lnTo>
                  <a:pt x="1721701" y="582244"/>
                </a:lnTo>
                <a:lnTo>
                  <a:pt x="1721701" y="607962"/>
                </a:lnTo>
                <a:lnTo>
                  <a:pt x="1747761" y="607962"/>
                </a:lnTo>
                <a:lnTo>
                  <a:pt x="1747761" y="582244"/>
                </a:lnTo>
                <a:lnTo>
                  <a:pt x="1773479" y="582244"/>
                </a:lnTo>
                <a:lnTo>
                  <a:pt x="1773479" y="556184"/>
                </a:lnTo>
                <a:lnTo>
                  <a:pt x="1747761" y="556184"/>
                </a:lnTo>
                <a:lnTo>
                  <a:pt x="1747761" y="530466"/>
                </a:lnTo>
                <a:lnTo>
                  <a:pt x="1721701" y="530466"/>
                </a:lnTo>
                <a:close/>
                <a:moveTo>
                  <a:pt x="1996021" y="530123"/>
                </a:moveTo>
                <a:lnTo>
                  <a:pt x="1996021" y="556184"/>
                </a:lnTo>
                <a:lnTo>
                  <a:pt x="1969960" y="556184"/>
                </a:lnTo>
                <a:lnTo>
                  <a:pt x="1969960" y="582244"/>
                </a:lnTo>
                <a:lnTo>
                  <a:pt x="1996021" y="582244"/>
                </a:lnTo>
                <a:lnTo>
                  <a:pt x="1996021" y="608305"/>
                </a:lnTo>
                <a:lnTo>
                  <a:pt x="2022081" y="608305"/>
                </a:lnTo>
                <a:lnTo>
                  <a:pt x="2022081" y="582244"/>
                </a:lnTo>
                <a:lnTo>
                  <a:pt x="2048142" y="582244"/>
                </a:lnTo>
                <a:lnTo>
                  <a:pt x="2048142" y="556184"/>
                </a:lnTo>
                <a:lnTo>
                  <a:pt x="2022081" y="556184"/>
                </a:lnTo>
                <a:lnTo>
                  <a:pt x="2022081" y="530123"/>
                </a:lnTo>
                <a:lnTo>
                  <a:pt x="1996021" y="530123"/>
                </a:lnTo>
                <a:close/>
                <a:moveTo>
                  <a:pt x="1926069" y="663512"/>
                </a:moveTo>
                <a:lnTo>
                  <a:pt x="1926069" y="691972"/>
                </a:lnTo>
                <a:lnTo>
                  <a:pt x="1897609" y="691972"/>
                </a:lnTo>
                <a:lnTo>
                  <a:pt x="1897609" y="720776"/>
                </a:lnTo>
                <a:lnTo>
                  <a:pt x="1926069" y="720776"/>
                </a:lnTo>
                <a:lnTo>
                  <a:pt x="1926069" y="749237"/>
                </a:lnTo>
                <a:lnTo>
                  <a:pt x="1954873" y="749237"/>
                </a:lnTo>
                <a:lnTo>
                  <a:pt x="1954873" y="720776"/>
                </a:lnTo>
                <a:lnTo>
                  <a:pt x="1983334" y="720776"/>
                </a:lnTo>
                <a:lnTo>
                  <a:pt x="1983334" y="691972"/>
                </a:lnTo>
                <a:lnTo>
                  <a:pt x="1954873" y="691972"/>
                </a:lnTo>
                <a:lnTo>
                  <a:pt x="1954873" y="663512"/>
                </a:lnTo>
                <a:lnTo>
                  <a:pt x="1926069" y="663512"/>
                </a:lnTo>
                <a:close/>
                <a:moveTo>
                  <a:pt x="3093987" y="1080478"/>
                </a:moveTo>
                <a:lnTo>
                  <a:pt x="3093987" y="1105510"/>
                </a:lnTo>
                <a:lnTo>
                  <a:pt x="3068955" y="1105510"/>
                </a:lnTo>
                <a:lnTo>
                  <a:pt x="3068955" y="1130198"/>
                </a:lnTo>
                <a:lnTo>
                  <a:pt x="3093987" y="1130198"/>
                </a:lnTo>
                <a:lnTo>
                  <a:pt x="3093987" y="1155230"/>
                </a:lnTo>
                <a:lnTo>
                  <a:pt x="3118676" y="1155230"/>
                </a:lnTo>
                <a:lnTo>
                  <a:pt x="3118676" y="1130198"/>
                </a:lnTo>
                <a:lnTo>
                  <a:pt x="3143707" y="1130198"/>
                </a:lnTo>
                <a:lnTo>
                  <a:pt x="3143707" y="1105510"/>
                </a:lnTo>
                <a:lnTo>
                  <a:pt x="3118676" y="1105510"/>
                </a:lnTo>
                <a:lnTo>
                  <a:pt x="3118676" y="1080478"/>
                </a:lnTo>
                <a:lnTo>
                  <a:pt x="3093987" y="1080478"/>
                </a:lnTo>
                <a:close/>
                <a:moveTo>
                  <a:pt x="2270684" y="531152"/>
                </a:moveTo>
                <a:lnTo>
                  <a:pt x="2270684" y="556527"/>
                </a:lnTo>
                <a:lnTo>
                  <a:pt x="2245309" y="556527"/>
                </a:lnTo>
                <a:lnTo>
                  <a:pt x="2245309" y="581901"/>
                </a:lnTo>
                <a:lnTo>
                  <a:pt x="2270684" y="581901"/>
                </a:lnTo>
                <a:lnTo>
                  <a:pt x="2270684" y="607276"/>
                </a:lnTo>
                <a:lnTo>
                  <a:pt x="2296058" y="607276"/>
                </a:lnTo>
                <a:lnTo>
                  <a:pt x="2296058" y="581901"/>
                </a:lnTo>
                <a:lnTo>
                  <a:pt x="2321433" y="581901"/>
                </a:lnTo>
                <a:lnTo>
                  <a:pt x="2321433" y="556527"/>
                </a:lnTo>
                <a:lnTo>
                  <a:pt x="2296058" y="556527"/>
                </a:lnTo>
                <a:lnTo>
                  <a:pt x="2296058" y="531152"/>
                </a:lnTo>
                <a:lnTo>
                  <a:pt x="2270684" y="531152"/>
                </a:lnTo>
                <a:close/>
                <a:moveTo>
                  <a:pt x="2133181" y="530466"/>
                </a:moveTo>
                <a:lnTo>
                  <a:pt x="2133181" y="556184"/>
                </a:lnTo>
                <a:lnTo>
                  <a:pt x="2107463" y="556184"/>
                </a:lnTo>
                <a:lnTo>
                  <a:pt x="2107463" y="582244"/>
                </a:lnTo>
                <a:lnTo>
                  <a:pt x="2133181" y="582244"/>
                </a:lnTo>
                <a:lnTo>
                  <a:pt x="2133181" y="607962"/>
                </a:lnTo>
                <a:lnTo>
                  <a:pt x="2159242" y="607962"/>
                </a:lnTo>
                <a:lnTo>
                  <a:pt x="2159242" y="582244"/>
                </a:lnTo>
                <a:lnTo>
                  <a:pt x="2184959" y="582244"/>
                </a:lnTo>
                <a:lnTo>
                  <a:pt x="2184959" y="556184"/>
                </a:lnTo>
                <a:lnTo>
                  <a:pt x="2159242" y="556184"/>
                </a:lnTo>
                <a:lnTo>
                  <a:pt x="2159242" y="530466"/>
                </a:lnTo>
                <a:lnTo>
                  <a:pt x="2133181" y="530466"/>
                </a:lnTo>
                <a:close/>
                <a:moveTo>
                  <a:pt x="2063572" y="663854"/>
                </a:moveTo>
                <a:lnTo>
                  <a:pt x="2063572" y="692315"/>
                </a:lnTo>
                <a:lnTo>
                  <a:pt x="2035111" y="692315"/>
                </a:lnTo>
                <a:lnTo>
                  <a:pt x="2035111" y="720433"/>
                </a:lnTo>
                <a:lnTo>
                  <a:pt x="2063572" y="720433"/>
                </a:lnTo>
                <a:lnTo>
                  <a:pt x="2063572" y="748894"/>
                </a:lnTo>
                <a:lnTo>
                  <a:pt x="2091690" y="748894"/>
                </a:lnTo>
                <a:lnTo>
                  <a:pt x="2091690" y="720433"/>
                </a:lnTo>
                <a:lnTo>
                  <a:pt x="2120151" y="720433"/>
                </a:lnTo>
                <a:lnTo>
                  <a:pt x="2120151" y="692315"/>
                </a:lnTo>
                <a:lnTo>
                  <a:pt x="2091690" y="692315"/>
                </a:lnTo>
                <a:lnTo>
                  <a:pt x="2091690" y="663854"/>
                </a:lnTo>
                <a:lnTo>
                  <a:pt x="2063572" y="663854"/>
                </a:lnTo>
                <a:close/>
                <a:moveTo>
                  <a:pt x="2778862" y="2673248"/>
                </a:moveTo>
                <a:lnTo>
                  <a:pt x="2778862" y="2642045"/>
                </a:lnTo>
                <a:lnTo>
                  <a:pt x="2810066" y="2642045"/>
                </a:lnTo>
                <a:lnTo>
                  <a:pt x="2810066" y="2611184"/>
                </a:lnTo>
                <a:lnTo>
                  <a:pt x="2778862" y="2611184"/>
                </a:lnTo>
                <a:lnTo>
                  <a:pt x="2778862" y="2579980"/>
                </a:lnTo>
                <a:lnTo>
                  <a:pt x="2748001" y="2579980"/>
                </a:lnTo>
                <a:lnTo>
                  <a:pt x="2748001" y="2611184"/>
                </a:lnTo>
                <a:lnTo>
                  <a:pt x="2716797" y="2611184"/>
                </a:lnTo>
                <a:lnTo>
                  <a:pt x="2716797" y="2642045"/>
                </a:lnTo>
                <a:lnTo>
                  <a:pt x="2748001" y="2642045"/>
                </a:lnTo>
                <a:lnTo>
                  <a:pt x="2748001" y="2673248"/>
                </a:lnTo>
                <a:lnTo>
                  <a:pt x="2778862" y="2673248"/>
                </a:lnTo>
                <a:close/>
                <a:moveTo>
                  <a:pt x="2298459" y="3083014"/>
                </a:moveTo>
                <a:lnTo>
                  <a:pt x="2298459" y="3053182"/>
                </a:lnTo>
                <a:lnTo>
                  <a:pt x="2328291" y="3053182"/>
                </a:lnTo>
                <a:lnTo>
                  <a:pt x="2328291" y="3023006"/>
                </a:lnTo>
                <a:lnTo>
                  <a:pt x="2298459" y="3023006"/>
                </a:lnTo>
                <a:lnTo>
                  <a:pt x="2298459" y="2993174"/>
                </a:lnTo>
                <a:lnTo>
                  <a:pt x="2268284" y="2993174"/>
                </a:lnTo>
                <a:lnTo>
                  <a:pt x="2268284" y="3023006"/>
                </a:lnTo>
                <a:lnTo>
                  <a:pt x="2238451" y="3023006"/>
                </a:lnTo>
                <a:lnTo>
                  <a:pt x="2238451" y="3053182"/>
                </a:lnTo>
                <a:lnTo>
                  <a:pt x="2268284" y="3053182"/>
                </a:lnTo>
                <a:lnTo>
                  <a:pt x="2268284" y="3083014"/>
                </a:lnTo>
                <a:lnTo>
                  <a:pt x="2298459" y="3083014"/>
                </a:lnTo>
                <a:close/>
                <a:moveTo>
                  <a:pt x="2641016" y="2945168"/>
                </a:moveTo>
                <a:lnTo>
                  <a:pt x="2641016" y="2915679"/>
                </a:lnTo>
                <a:lnTo>
                  <a:pt x="2670505" y="2915679"/>
                </a:lnTo>
                <a:lnTo>
                  <a:pt x="2670505" y="2886189"/>
                </a:lnTo>
                <a:lnTo>
                  <a:pt x="2641016" y="2886189"/>
                </a:lnTo>
                <a:lnTo>
                  <a:pt x="2641016" y="2856700"/>
                </a:lnTo>
                <a:lnTo>
                  <a:pt x="2611526" y="2856700"/>
                </a:lnTo>
                <a:lnTo>
                  <a:pt x="2611526" y="2886189"/>
                </a:lnTo>
                <a:lnTo>
                  <a:pt x="2582037" y="2886189"/>
                </a:lnTo>
                <a:lnTo>
                  <a:pt x="2582037" y="2915679"/>
                </a:lnTo>
                <a:lnTo>
                  <a:pt x="2611526" y="2915679"/>
                </a:lnTo>
                <a:lnTo>
                  <a:pt x="2611526" y="2945168"/>
                </a:lnTo>
                <a:lnTo>
                  <a:pt x="2641016" y="2945168"/>
                </a:lnTo>
                <a:close/>
                <a:moveTo>
                  <a:pt x="2709939" y="2809380"/>
                </a:moveTo>
                <a:lnTo>
                  <a:pt x="2709939" y="2778862"/>
                </a:lnTo>
                <a:lnTo>
                  <a:pt x="2740457" y="2778862"/>
                </a:lnTo>
                <a:lnTo>
                  <a:pt x="2740457" y="2748686"/>
                </a:lnTo>
                <a:lnTo>
                  <a:pt x="2709939" y="2748686"/>
                </a:lnTo>
                <a:lnTo>
                  <a:pt x="2709939" y="2718168"/>
                </a:lnTo>
                <a:lnTo>
                  <a:pt x="2679764" y="2718168"/>
                </a:lnTo>
                <a:lnTo>
                  <a:pt x="2679764" y="2748686"/>
                </a:lnTo>
                <a:lnTo>
                  <a:pt x="2649245" y="2748686"/>
                </a:lnTo>
                <a:lnTo>
                  <a:pt x="2649245" y="2778862"/>
                </a:lnTo>
                <a:lnTo>
                  <a:pt x="2679764" y="2778862"/>
                </a:lnTo>
                <a:lnTo>
                  <a:pt x="2679764" y="2809380"/>
                </a:lnTo>
                <a:lnTo>
                  <a:pt x="2709939" y="2809380"/>
                </a:lnTo>
                <a:close/>
                <a:moveTo>
                  <a:pt x="2846413" y="2807322"/>
                </a:moveTo>
                <a:lnTo>
                  <a:pt x="2846413" y="2778176"/>
                </a:lnTo>
                <a:lnTo>
                  <a:pt x="2875559" y="2778176"/>
                </a:lnTo>
                <a:lnTo>
                  <a:pt x="2875559" y="2749372"/>
                </a:lnTo>
                <a:lnTo>
                  <a:pt x="2846413" y="2749372"/>
                </a:lnTo>
                <a:lnTo>
                  <a:pt x="2846413" y="2720226"/>
                </a:lnTo>
                <a:lnTo>
                  <a:pt x="2817610" y="2720226"/>
                </a:lnTo>
                <a:lnTo>
                  <a:pt x="2817610" y="2749372"/>
                </a:lnTo>
                <a:lnTo>
                  <a:pt x="2788463" y="2749372"/>
                </a:lnTo>
                <a:lnTo>
                  <a:pt x="2788463" y="2778176"/>
                </a:lnTo>
                <a:lnTo>
                  <a:pt x="2817610" y="2778176"/>
                </a:lnTo>
                <a:lnTo>
                  <a:pt x="2817610" y="2807322"/>
                </a:lnTo>
                <a:lnTo>
                  <a:pt x="2846413" y="2807322"/>
                </a:lnTo>
                <a:close/>
                <a:moveTo>
                  <a:pt x="2573465" y="2811094"/>
                </a:moveTo>
                <a:lnTo>
                  <a:pt x="2573465" y="2779547"/>
                </a:lnTo>
                <a:lnTo>
                  <a:pt x="2605012" y="2779547"/>
                </a:lnTo>
                <a:lnTo>
                  <a:pt x="2605012" y="2748001"/>
                </a:lnTo>
                <a:lnTo>
                  <a:pt x="2573465" y="2748001"/>
                </a:lnTo>
                <a:lnTo>
                  <a:pt x="2573465" y="2716454"/>
                </a:lnTo>
                <a:lnTo>
                  <a:pt x="2541918" y="2716454"/>
                </a:lnTo>
                <a:lnTo>
                  <a:pt x="2541918" y="2748001"/>
                </a:lnTo>
                <a:lnTo>
                  <a:pt x="2510371" y="2748001"/>
                </a:lnTo>
                <a:lnTo>
                  <a:pt x="2510371" y="2779547"/>
                </a:lnTo>
                <a:lnTo>
                  <a:pt x="2541918" y="2779547"/>
                </a:lnTo>
                <a:lnTo>
                  <a:pt x="2541918" y="2811094"/>
                </a:lnTo>
                <a:lnTo>
                  <a:pt x="2573465" y="2811094"/>
                </a:lnTo>
                <a:close/>
                <a:moveTo>
                  <a:pt x="2435276" y="3081985"/>
                </a:moveTo>
                <a:lnTo>
                  <a:pt x="2435276" y="3052839"/>
                </a:lnTo>
                <a:lnTo>
                  <a:pt x="2464423" y="3052839"/>
                </a:lnTo>
                <a:lnTo>
                  <a:pt x="2464423" y="3023349"/>
                </a:lnTo>
                <a:lnTo>
                  <a:pt x="2435276" y="3023349"/>
                </a:lnTo>
                <a:lnTo>
                  <a:pt x="2435276" y="2994203"/>
                </a:lnTo>
                <a:lnTo>
                  <a:pt x="2405786" y="2994203"/>
                </a:lnTo>
                <a:lnTo>
                  <a:pt x="2405786" y="3023349"/>
                </a:lnTo>
                <a:lnTo>
                  <a:pt x="2376640" y="3023349"/>
                </a:lnTo>
                <a:lnTo>
                  <a:pt x="2376640" y="3052839"/>
                </a:lnTo>
                <a:lnTo>
                  <a:pt x="2405786" y="3052839"/>
                </a:lnTo>
                <a:lnTo>
                  <a:pt x="2405786" y="3081985"/>
                </a:lnTo>
                <a:lnTo>
                  <a:pt x="2435276" y="3081985"/>
                </a:lnTo>
                <a:close/>
                <a:moveTo>
                  <a:pt x="2915336" y="2670505"/>
                </a:moveTo>
                <a:lnTo>
                  <a:pt x="2915336" y="2641359"/>
                </a:lnTo>
                <a:lnTo>
                  <a:pt x="2944483" y="2641359"/>
                </a:lnTo>
                <a:lnTo>
                  <a:pt x="2944483" y="2611869"/>
                </a:lnTo>
                <a:lnTo>
                  <a:pt x="2915336" y="2611869"/>
                </a:lnTo>
                <a:lnTo>
                  <a:pt x="2915336" y="2582723"/>
                </a:lnTo>
                <a:lnTo>
                  <a:pt x="2885846" y="2582723"/>
                </a:lnTo>
                <a:lnTo>
                  <a:pt x="2885846" y="2611869"/>
                </a:lnTo>
                <a:lnTo>
                  <a:pt x="2856700" y="2611869"/>
                </a:lnTo>
                <a:lnTo>
                  <a:pt x="2856700" y="2641359"/>
                </a:lnTo>
                <a:lnTo>
                  <a:pt x="2885846" y="2641359"/>
                </a:lnTo>
                <a:lnTo>
                  <a:pt x="2885846" y="2670505"/>
                </a:lnTo>
                <a:lnTo>
                  <a:pt x="2915336" y="2670505"/>
                </a:lnTo>
                <a:close/>
                <a:moveTo>
                  <a:pt x="2367725" y="2947911"/>
                </a:moveTo>
                <a:lnTo>
                  <a:pt x="2367725" y="2916707"/>
                </a:lnTo>
                <a:lnTo>
                  <a:pt x="2398928" y="2916707"/>
                </a:lnTo>
                <a:lnTo>
                  <a:pt x="2398928" y="2885161"/>
                </a:lnTo>
                <a:lnTo>
                  <a:pt x="2367725" y="2885161"/>
                </a:lnTo>
                <a:lnTo>
                  <a:pt x="2367725" y="2853957"/>
                </a:lnTo>
                <a:lnTo>
                  <a:pt x="2336178" y="2853957"/>
                </a:lnTo>
                <a:lnTo>
                  <a:pt x="2336178" y="2885161"/>
                </a:lnTo>
                <a:lnTo>
                  <a:pt x="2304974" y="2885161"/>
                </a:lnTo>
                <a:lnTo>
                  <a:pt x="2304974" y="2916707"/>
                </a:lnTo>
                <a:lnTo>
                  <a:pt x="2336178" y="2916707"/>
                </a:lnTo>
                <a:lnTo>
                  <a:pt x="2336178" y="2947911"/>
                </a:lnTo>
                <a:lnTo>
                  <a:pt x="2367725" y="2947911"/>
                </a:lnTo>
                <a:close/>
                <a:moveTo>
                  <a:pt x="2504542" y="2946883"/>
                </a:moveTo>
                <a:lnTo>
                  <a:pt x="2504542" y="2916365"/>
                </a:lnTo>
                <a:lnTo>
                  <a:pt x="2535060" y="2916365"/>
                </a:lnTo>
                <a:lnTo>
                  <a:pt x="2535060" y="2885504"/>
                </a:lnTo>
                <a:lnTo>
                  <a:pt x="2504542" y="2885504"/>
                </a:lnTo>
                <a:lnTo>
                  <a:pt x="2504542" y="2854985"/>
                </a:lnTo>
                <a:lnTo>
                  <a:pt x="2473681" y="2854985"/>
                </a:lnTo>
                <a:lnTo>
                  <a:pt x="2473681" y="2885504"/>
                </a:lnTo>
                <a:lnTo>
                  <a:pt x="2443163" y="2885504"/>
                </a:lnTo>
                <a:lnTo>
                  <a:pt x="2443163" y="2916365"/>
                </a:lnTo>
                <a:lnTo>
                  <a:pt x="2473681" y="2916365"/>
                </a:lnTo>
                <a:lnTo>
                  <a:pt x="2473681" y="2946883"/>
                </a:lnTo>
                <a:lnTo>
                  <a:pt x="2504542" y="2946883"/>
                </a:lnTo>
                <a:close/>
                <a:moveTo>
                  <a:pt x="3299727" y="1491958"/>
                </a:moveTo>
                <a:lnTo>
                  <a:pt x="3299727" y="1516990"/>
                </a:lnTo>
                <a:lnTo>
                  <a:pt x="3274695" y="1516990"/>
                </a:lnTo>
                <a:lnTo>
                  <a:pt x="3274695" y="1541678"/>
                </a:lnTo>
                <a:lnTo>
                  <a:pt x="3299727" y="1541678"/>
                </a:lnTo>
                <a:lnTo>
                  <a:pt x="3299727" y="1566710"/>
                </a:lnTo>
                <a:lnTo>
                  <a:pt x="3324416" y="1566710"/>
                </a:lnTo>
                <a:lnTo>
                  <a:pt x="3324416" y="1541678"/>
                </a:lnTo>
                <a:lnTo>
                  <a:pt x="3349447" y="1541678"/>
                </a:lnTo>
                <a:lnTo>
                  <a:pt x="3349447" y="1516990"/>
                </a:lnTo>
                <a:lnTo>
                  <a:pt x="3324416" y="1516990"/>
                </a:lnTo>
                <a:lnTo>
                  <a:pt x="3324416" y="1491958"/>
                </a:lnTo>
                <a:lnTo>
                  <a:pt x="3299727" y="1491958"/>
                </a:lnTo>
                <a:close/>
                <a:moveTo>
                  <a:pt x="3299041" y="1764563"/>
                </a:moveTo>
                <a:lnTo>
                  <a:pt x="3299041" y="1790624"/>
                </a:lnTo>
                <a:lnTo>
                  <a:pt x="3272981" y="1790624"/>
                </a:lnTo>
                <a:lnTo>
                  <a:pt x="3272981" y="1816684"/>
                </a:lnTo>
                <a:lnTo>
                  <a:pt x="3299041" y="1816684"/>
                </a:lnTo>
                <a:lnTo>
                  <a:pt x="3299041" y="1842745"/>
                </a:lnTo>
                <a:lnTo>
                  <a:pt x="3325102" y="1842745"/>
                </a:lnTo>
                <a:lnTo>
                  <a:pt x="3325102" y="1816684"/>
                </a:lnTo>
                <a:lnTo>
                  <a:pt x="3351162" y="1816684"/>
                </a:lnTo>
                <a:lnTo>
                  <a:pt x="3351162" y="1790624"/>
                </a:lnTo>
                <a:lnTo>
                  <a:pt x="3325102" y="1790624"/>
                </a:lnTo>
                <a:lnTo>
                  <a:pt x="3325102" y="1764563"/>
                </a:lnTo>
                <a:lnTo>
                  <a:pt x="3299041" y="1764563"/>
                </a:lnTo>
                <a:close/>
                <a:moveTo>
                  <a:pt x="3162224" y="1216952"/>
                </a:moveTo>
                <a:lnTo>
                  <a:pt x="3162224" y="1242327"/>
                </a:lnTo>
                <a:lnTo>
                  <a:pt x="3136849" y="1242327"/>
                </a:lnTo>
                <a:lnTo>
                  <a:pt x="3136849" y="1267701"/>
                </a:lnTo>
                <a:lnTo>
                  <a:pt x="3162224" y="1267701"/>
                </a:lnTo>
                <a:lnTo>
                  <a:pt x="3162224" y="1293076"/>
                </a:lnTo>
                <a:lnTo>
                  <a:pt x="3187598" y="1293076"/>
                </a:lnTo>
                <a:lnTo>
                  <a:pt x="3187598" y="1267701"/>
                </a:lnTo>
                <a:lnTo>
                  <a:pt x="3212973" y="1267701"/>
                </a:lnTo>
                <a:lnTo>
                  <a:pt x="3212973" y="1242327"/>
                </a:lnTo>
                <a:lnTo>
                  <a:pt x="3187598" y="1242327"/>
                </a:lnTo>
                <a:lnTo>
                  <a:pt x="3187598" y="1216952"/>
                </a:lnTo>
                <a:lnTo>
                  <a:pt x="3162224" y="1216952"/>
                </a:lnTo>
                <a:close/>
                <a:moveTo>
                  <a:pt x="2983916" y="2533688"/>
                </a:moveTo>
                <a:lnTo>
                  <a:pt x="2983916" y="2504199"/>
                </a:lnTo>
                <a:lnTo>
                  <a:pt x="3013405" y="2504199"/>
                </a:lnTo>
                <a:lnTo>
                  <a:pt x="3013405" y="2474709"/>
                </a:lnTo>
                <a:lnTo>
                  <a:pt x="2983916" y="2474709"/>
                </a:lnTo>
                <a:lnTo>
                  <a:pt x="2983916" y="2445220"/>
                </a:lnTo>
                <a:lnTo>
                  <a:pt x="2954426" y="2445220"/>
                </a:lnTo>
                <a:lnTo>
                  <a:pt x="2954426" y="2474709"/>
                </a:lnTo>
                <a:lnTo>
                  <a:pt x="2924937" y="2474709"/>
                </a:lnTo>
                <a:lnTo>
                  <a:pt x="2924937" y="2504199"/>
                </a:lnTo>
                <a:lnTo>
                  <a:pt x="2954426" y="2504199"/>
                </a:lnTo>
                <a:lnTo>
                  <a:pt x="2954426" y="2533688"/>
                </a:lnTo>
                <a:lnTo>
                  <a:pt x="2983916" y="2533688"/>
                </a:lnTo>
                <a:close/>
                <a:moveTo>
                  <a:pt x="3325102" y="2117065"/>
                </a:moveTo>
                <a:lnTo>
                  <a:pt x="3325102" y="2091004"/>
                </a:lnTo>
                <a:lnTo>
                  <a:pt x="3351162" y="2091004"/>
                </a:lnTo>
                <a:lnTo>
                  <a:pt x="3351162" y="2064944"/>
                </a:lnTo>
                <a:lnTo>
                  <a:pt x="3325102" y="2064944"/>
                </a:lnTo>
                <a:lnTo>
                  <a:pt x="3325102" y="2038883"/>
                </a:lnTo>
                <a:lnTo>
                  <a:pt x="3299041" y="2038883"/>
                </a:lnTo>
                <a:lnTo>
                  <a:pt x="3299041" y="2064944"/>
                </a:lnTo>
                <a:lnTo>
                  <a:pt x="3272981" y="2064944"/>
                </a:lnTo>
                <a:lnTo>
                  <a:pt x="3272981" y="2091004"/>
                </a:lnTo>
                <a:lnTo>
                  <a:pt x="3299041" y="2091004"/>
                </a:lnTo>
                <a:lnTo>
                  <a:pt x="3299041" y="2117065"/>
                </a:lnTo>
                <a:lnTo>
                  <a:pt x="3325102" y="2117065"/>
                </a:lnTo>
                <a:close/>
                <a:moveTo>
                  <a:pt x="3230804" y="1354112"/>
                </a:moveTo>
                <a:lnTo>
                  <a:pt x="3230804" y="1379487"/>
                </a:lnTo>
                <a:lnTo>
                  <a:pt x="3205429" y="1379487"/>
                </a:lnTo>
                <a:lnTo>
                  <a:pt x="3205429" y="1404861"/>
                </a:lnTo>
                <a:lnTo>
                  <a:pt x="3230804" y="1404861"/>
                </a:lnTo>
                <a:lnTo>
                  <a:pt x="3230804" y="1430236"/>
                </a:lnTo>
                <a:lnTo>
                  <a:pt x="3256178" y="1430236"/>
                </a:lnTo>
                <a:lnTo>
                  <a:pt x="3256178" y="1404861"/>
                </a:lnTo>
                <a:lnTo>
                  <a:pt x="3281553" y="1404861"/>
                </a:lnTo>
                <a:lnTo>
                  <a:pt x="3281553" y="1379487"/>
                </a:lnTo>
                <a:lnTo>
                  <a:pt x="3256178" y="1379487"/>
                </a:lnTo>
                <a:lnTo>
                  <a:pt x="3256178" y="1354112"/>
                </a:lnTo>
                <a:lnTo>
                  <a:pt x="3230804" y="1354112"/>
                </a:lnTo>
                <a:close/>
                <a:moveTo>
                  <a:pt x="3051467" y="2668105"/>
                </a:moveTo>
                <a:lnTo>
                  <a:pt x="3051467" y="2640330"/>
                </a:lnTo>
                <a:lnTo>
                  <a:pt x="3079242" y="2640330"/>
                </a:lnTo>
                <a:lnTo>
                  <a:pt x="3079242" y="2612898"/>
                </a:lnTo>
                <a:lnTo>
                  <a:pt x="3051467" y="2612898"/>
                </a:lnTo>
                <a:lnTo>
                  <a:pt x="3051467" y="2585123"/>
                </a:lnTo>
                <a:lnTo>
                  <a:pt x="3024035" y="2585123"/>
                </a:lnTo>
                <a:lnTo>
                  <a:pt x="3024035" y="2612898"/>
                </a:lnTo>
                <a:lnTo>
                  <a:pt x="2996260" y="2612898"/>
                </a:lnTo>
                <a:lnTo>
                  <a:pt x="2996260" y="2640330"/>
                </a:lnTo>
                <a:lnTo>
                  <a:pt x="3024035" y="2640330"/>
                </a:lnTo>
                <a:lnTo>
                  <a:pt x="3024035" y="2668105"/>
                </a:lnTo>
                <a:lnTo>
                  <a:pt x="3051467" y="2668105"/>
                </a:lnTo>
                <a:close/>
                <a:moveTo>
                  <a:pt x="3256864" y="2255596"/>
                </a:moveTo>
                <a:lnTo>
                  <a:pt x="3256864" y="2228507"/>
                </a:lnTo>
                <a:lnTo>
                  <a:pt x="3283954" y="2228507"/>
                </a:lnTo>
                <a:lnTo>
                  <a:pt x="3283954" y="2201761"/>
                </a:lnTo>
                <a:lnTo>
                  <a:pt x="3256864" y="2201761"/>
                </a:lnTo>
                <a:lnTo>
                  <a:pt x="3256864" y="2174672"/>
                </a:lnTo>
                <a:lnTo>
                  <a:pt x="3230118" y="2174672"/>
                </a:lnTo>
                <a:lnTo>
                  <a:pt x="3230118" y="2201761"/>
                </a:lnTo>
                <a:lnTo>
                  <a:pt x="3203029" y="2201761"/>
                </a:lnTo>
                <a:lnTo>
                  <a:pt x="3203029" y="2228507"/>
                </a:lnTo>
                <a:lnTo>
                  <a:pt x="3230118" y="2228507"/>
                </a:lnTo>
                <a:lnTo>
                  <a:pt x="3230118" y="2255596"/>
                </a:lnTo>
                <a:lnTo>
                  <a:pt x="3256864" y="2255596"/>
                </a:lnTo>
                <a:close/>
                <a:moveTo>
                  <a:pt x="3120047" y="2530945"/>
                </a:moveTo>
                <a:lnTo>
                  <a:pt x="3120047" y="2503170"/>
                </a:lnTo>
                <a:lnTo>
                  <a:pt x="3147822" y="2503170"/>
                </a:lnTo>
                <a:lnTo>
                  <a:pt x="3147822" y="2475738"/>
                </a:lnTo>
                <a:lnTo>
                  <a:pt x="3120047" y="2475738"/>
                </a:lnTo>
                <a:lnTo>
                  <a:pt x="3120047" y="2447963"/>
                </a:lnTo>
                <a:lnTo>
                  <a:pt x="3092615" y="2447963"/>
                </a:lnTo>
                <a:lnTo>
                  <a:pt x="3092615" y="2475738"/>
                </a:lnTo>
                <a:lnTo>
                  <a:pt x="3064840" y="2475738"/>
                </a:lnTo>
                <a:lnTo>
                  <a:pt x="3064840" y="2503170"/>
                </a:lnTo>
                <a:lnTo>
                  <a:pt x="3092615" y="2503170"/>
                </a:lnTo>
                <a:lnTo>
                  <a:pt x="3092615" y="2530945"/>
                </a:lnTo>
                <a:lnTo>
                  <a:pt x="3120047" y="2530945"/>
                </a:lnTo>
                <a:close/>
                <a:moveTo>
                  <a:pt x="3188627" y="2393442"/>
                </a:moveTo>
                <a:lnTo>
                  <a:pt x="3188627" y="2366010"/>
                </a:lnTo>
                <a:lnTo>
                  <a:pt x="3216059" y="2366010"/>
                </a:lnTo>
                <a:lnTo>
                  <a:pt x="3216059" y="2338578"/>
                </a:lnTo>
                <a:lnTo>
                  <a:pt x="3188627" y="2338578"/>
                </a:lnTo>
                <a:lnTo>
                  <a:pt x="3188627" y="2311146"/>
                </a:lnTo>
                <a:lnTo>
                  <a:pt x="3161195" y="2311146"/>
                </a:lnTo>
                <a:lnTo>
                  <a:pt x="3161195" y="2338578"/>
                </a:lnTo>
                <a:lnTo>
                  <a:pt x="3133763" y="2338578"/>
                </a:lnTo>
                <a:lnTo>
                  <a:pt x="3133763" y="2366010"/>
                </a:lnTo>
                <a:lnTo>
                  <a:pt x="3161195" y="2366010"/>
                </a:lnTo>
                <a:lnTo>
                  <a:pt x="3161195" y="2393442"/>
                </a:lnTo>
                <a:lnTo>
                  <a:pt x="3188627" y="2393442"/>
                </a:lnTo>
                <a:close/>
                <a:moveTo>
                  <a:pt x="1581455" y="1069505"/>
                </a:moveTo>
                <a:lnTo>
                  <a:pt x="1581455" y="1101738"/>
                </a:lnTo>
                <a:lnTo>
                  <a:pt x="1549222" y="1101738"/>
                </a:lnTo>
                <a:lnTo>
                  <a:pt x="1549222" y="1133970"/>
                </a:lnTo>
                <a:lnTo>
                  <a:pt x="1581455" y="1133970"/>
                </a:lnTo>
                <a:lnTo>
                  <a:pt x="1581455" y="1166203"/>
                </a:lnTo>
                <a:lnTo>
                  <a:pt x="1613687" y="1166203"/>
                </a:lnTo>
                <a:lnTo>
                  <a:pt x="1613687" y="1133970"/>
                </a:lnTo>
                <a:lnTo>
                  <a:pt x="1645920" y="1133970"/>
                </a:lnTo>
                <a:lnTo>
                  <a:pt x="1645920" y="1101738"/>
                </a:lnTo>
                <a:lnTo>
                  <a:pt x="1613687" y="1101738"/>
                </a:lnTo>
                <a:lnTo>
                  <a:pt x="1613687" y="1069505"/>
                </a:lnTo>
                <a:lnTo>
                  <a:pt x="1581455" y="1069505"/>
                </a:lnTo>
                <a:close/>
                <a:moveTo>
                  <a:pt x="991324" y="3141993"/>
                </a:moveTo>
                <a:lnTo>
                  <a:pt x="969378" y="3141993"/>
                </a:lnTo>
                <a:lnTo>
                  <a:pt x="969378" y="3164281"/>
                </a:lnTo>
                <a:lnTo>
                  <a:pt x="947090" y="3164281"/>
                </a:lnTo>
                <a:lnTo>
                  <a:pt x="947090" y="3186227"/>
                </a:lnTo>
                <a:lnTo>
                  <a:pt x="969378" y="3186227"/>
                </a:lnTo>
                <a:lnTo>
                  <a:pt x="969378" y="3208515"/>
                </a:lnTo>
                <a:lnTo>
                  <a:pt x="991324" y="3208515"/>
                </a:lnTo>
                <a:lnTo>
                  <a:pt x="991324" y="3186227"/>
                </a:lnTo>
                <a:lnTo>
                  <a:pt x="1013612" y="3186227"/>
                </a:lnTo>
                <a:lnTo>
                  <a:pt x="1013612" y="3164281"/>
                </a:lnTo>
                <a:lnTo>
                  <a:pt x="991324" y="3164281"/>
                </a:lnTo>
                <a:lnTo>
                  <a:pt x="991324" y="3141993"/>
                </a:lnTo>
                <a:close/>
                <a:moveTo>
                  <a:pt x="1056475" y="3564446"/>
                </a:moveTo>
                <a:lnTo>
                  <a:pt x="1041387" y="3564446"/>
                </a:lnTo>
                <a:lnTo>
                  <a:pt x="1041387" y="3579190"/>
                </a:lnTo>
                <a:lnTo>
                  <a:pt x="1026643" y="3579190"/>
                </a:lnTo>
                <a:lnTo>
                  <a:pt x="1026643" y="3594278"/>
                </a:lnTo>
                <a:lnTo>
                  <a:pt x="1041387" y="3594278"/>
                </a:lnTo>
                <a:lnTo>
                  <a:pt x="1041387" y="3609023"/>
                </a:lnTo>
                <a:lnTo>
                  <a:pt x="1056475" y="3609023"/>
                </a:lnTo>
                <a:lnTo>
                  <a:pt x="1056475" y="3594278"/>
                </a:lnTo>
                <a:lnTo>
                  <a:pt x="1071220" y="3594278"/>
                </a:lnTo>
                <a:lnTo>
                  <a:pt x="1071220" y="3579190"/>
                </a:lnTo>
                <a:lnTo>
                  <a:pt x="1056475" y="3579190"/>
                </a:lnTo>
                <a:lnTo>
                  <a:pt x="1056475" y="3564446"/>
                </a:lnTo>
                <a:close/>
                <a:moveTo>
                  <a:pt x="1059218" y="3281553"/>
                </a:moveTo>
                <a:lnTo>
                  <a:pt x="1038644" y="3281553"/>
                </a:lnTo>
                <a:lnTo>
                  <a:pt x="1038644" y="3302127"/>
                </a:lnTo>
                <a:lnTo>
                  <a:pt x="1018070" y="3302127"/>
                </a:lnTo>
                <a:lnTo>
                  <a:pt x="1018070" y="3322701"/>
                </a:lnTo>
                <a:lnTo>
                  <a:pt x="1038644" y="3322701"/>
                </a:lnTo>
                <a:lnTo>
                  <a:pt x="1038644" y="3343275"/>
                </a:lnTo>
                <a:lnTo>
                  <a:pt x="1059218" y="3343275"/>
                </a:lnTo>
                <a:lnTo>
                  <a:pt x="1059218" y="3322701"/>
                </a:lnTo>
                <a:lnTo>
                  <a:pt x="1079792" y="3322701"/>
                </a:lnTo>
                <a:lnTo>
                  <a:pt x="1079792" y="3302127"/>
                </a:lnTo>
                <a:lnTo>
                  <a:pt x="1059218" y="3302127"/>
                </a:lnTo>
                <a:lnTo>
                  <a:pt x="1059218" y="3281553"/>
                </a:lnTo>
                <a:close/>
                <a:moveTo>
                  <a:pt x="988924" y="3424199"/>
                </a:moveTo>
                <a:lnTo>
                  <a:pt x="971779" y="3424199"/>
                </a:lnTo>
                <a:lnTo>
                  <a:pt x="971779" y="3441002"/>
                </a:lnTo>
                <a:lnTo>
                  <a:pt x="954976" y="3441002"/>
                </a:lnTo>
                <a:lnTo>
                  <a:pt x="954976" y="3458147"/>
                </a:lnTo>
                <a:lnTo>
                  <a:pt x="971779" y="3458147"/>
                </a:lnTo>
                <a:lnTo>
                  <a:pt x="971779" y="3474949"/>
                </a:lnTo>
                <a:lnTo>
                  <a:pt x="988924" y="3474949"/>
                </a:lnTo>
                <a:lnTo>
                  <a:pt x="988924" y="3458147"/>
                </a:lnTo>
                <a:lnTo>
                  <a:pt x="1005726" y="3458147"/>
                </a:lnTo>
                <a:lnTo>
                  <a:pt x="1005726" y="3441002"/>
                </a:lnTo>
                <a:lnTo>
                  <a:pt x="988924" y="3441002"/>
                </a:lnTo>
                <a:lnTo>
                  <a:pt x="988924" y="3424199"/>
                </a:lnTo>
                <a:close/>
                <a:moveTo>
                  <a:pt x="923430" y="3003118"/>
                </a:moveTo>
                <a:lnTo>
                  <a:pt x="900112" y="3003118"/>
                </a:lnTo>
                <a:lnTo>
                  <a:pt x="900112" y="3026435"/>
                </a:lnTo>
                <a:lnTo>
                  <a:pt x="876795" y="3026435"/>
                </a:lnTo>
                <a:lnTo>
                  <a:pt x="876795" y="3049753"/>
                </a:lnTo>
                <a:lnTo>
                  <a:pt x="900112" y="3049753"/>
                </a:lnTo>
                <a:lnTo>
                  <a:pt x="900112" y="3073070"/>
                </a:lnTo>
                <a:lnTo>
                  <a:pt x="923430" y="3073070"/>
                </a:lnTo>
                <a:lnTo>
                  <a:pt x="923430" y="3049753"/>
                </a:lnTo>
                <a:lnTo>
                  <a:pt x="946747" y="3049753"/>
                </a:lnTo>
                <a:lnTo>
                  <a:pt x="946747" y="3026435"/>
                </a:lnTo>
                <a:lnTo>
                  <a:pt x="923430" y="3026435"/>
                </a:lnTo>
                <a:lnTo>
                  <a:pt x="923430" y="3003118"/>
                </a:lnTo>
                <a:close/>
                <a:moveTo>
                  <a:pt x="1105510" y="3210916"/>
                </a:moveTo>
                <a:lnTo>
                  <a:pt x="1129513" y="3210916"/>
                </a:lnTo>
                <a:lnTo>
                  <a:pt x="1129513" y="3187256"/>
                </a:lnTo>
                <a:lnTo>
                  <a:pt x="1153173" y="3187256"/>
                </a:lnTo>
                <a:lnTo>
                  <a:pt x="1153173" y="3163253"/>
                </a:lnTo>
                <a:lnTo>
                  <a:pt x="1129513" y="3163253"/>
                </a:lnTo>
                <a:lnTo>
                  <a:pt x="1129513" y="3139592"/>
                </a:lnTo>
                <a:lnTo>
                  <a:pt x="1105510" y="3139592"/>
                </a:lnTo>
                <a:lnTo>
                  <a:pt x="1105510" y="3163253"/>
                </a:lnTo>
                <a:lnTo>
                  <a:pt x="1081849" y="3163253"/>
                </a:lnTo>
                <a:lnTo>
                  <a:pt x="1081849" y="3187256"/>
                </a:lnTo>
                <a:lnTo>
                  <a:pt x="1105510" y="3187256"/>
                </a:lnTo>
                <a:lnTo>
                  <a:pt x="1105510" y="3210916"/>
                </a:lnTo>
                <a:close/>
                <a:moveTo>
                  <a:pt x="1197064" y="3279153"/>
                </a:moveTo>
                <a:lnTo>
                  <a:pt x="1175118" y="3279153"/>
                </a:lnTo>
                <a:lnTo>
                  <a:pt x="1175118" y="3301441"/>
                </a:lnTo>
                <a:lnTo>
                  <a:pt x="1152830" y="3301441"/>
                </a:lnTo>
                <a:lnTo>
                  <a:pt x="1152830" y="3323387"/>
                </a:lnTo>
                <a:lnTo>
                  <a:pt x="1175118" y="3323387"/>
                </a:lnTo>
                <a:lnTo>
                  <a:pt x="1175118" y="3345675"/>
                </a:lnTo>
                <a:lnTo>
                  <a:pt x="1197064" y="3345675"/>
                </a:lnTo>
                <a:lnTo>
                  <a:pt x="1197064" y="3323387"/>
                </a:lnTo>
                <a:lnTo>
                  <a:pt x="1219352" y="3323387"/>
                </a:lnTo>
                <a:lnTo>
                  <a:pt x="1219352" y="3301441"/>
                </a:lnTo>
                <a:lnTo>
                  <a:pt x="1197064" y="3301441"/>
                </a:lnTo>
                <a:lnTo>
                  <a:pt x="1197064" y="3279153"/>
                </a:lnTo>
                <a:close/>
                <a:moveTo>
                  <a:pt x="1194321" y="3562045"/>
                </a:moveTo>
                <a:lnTo>
                  <a:pt x="1177861" y="3562045"/>
                </a:lnTo>
                <a:lnTo>
                  <a:pt x="1177861" y="3578504"/>
                </a:lnTo>
                <a:lnTo>
                  <a:pt x="1161402" y="3578504"/>
                </a:lnTo>
                <a:lnTo>
                  <a:pt x="1161402" y="3594964"/>
                </a:lnTo>
                <a:lnTo>
                  <a:pt x="1177861" y="3594964"/>
                </a:lnTo>
                <a:lnTo>
                  <a:pt x="1177861" y="3611423"/>
                </a:lnTo>
                <a:lnTo>
                  <a:pt x="1194321" y="3611423"/>
                </a:lnTo>
                <a:lnTo>
                  <a:pt x="1194321" y="3594964"/>
                </a:lnTo>
                <a:lnTo>
                  <a:pt x="1210780" y="3594964"/>
                </a:lnTo>
                <a:lnTo>
                  <a:pt x="1210780" y="3578504"/>
                </a:lnTo>
                <a:lnTo>
                  <a:pt x="1194321" y="3578504"/>
                </a:lnTo>
                <a:lnTo>
                  <a:pt x="1194321" y="3562045"/>
                </a:lnTo>
                <a:close/>
                <a:moveTo>
                  <a:pt x="921029" y="3284296"/>
                </a:moveTo>
                <a:lnTo>
                  <a:pt x="902513" y="3284296"/>
                </a:lnTo>
                <a:lnTo>
                  <a:pt x="902513" y="3303156"/>
                </a:lnTo>
                <a:lnTo>
                  <a:pt x="883653" y="3303156"/>
                </a:lnTo>
                <a:lnTo>
                  <a:pt x="883653" y="3321672"/>
                </a:lnTo>
                <a:lnTo>
                  <a:pt x="902513" y="3321672"/>
                </a:lnTo>
                <a:lnTo>
                  <a:pt x="902513" y="3340532"/>
                </a:lnTo>
                <a:lnTo>
                  <a:pt x="921029" y="3340532"/>
                </a:lnTo>
                <a:lnTo>
                  <a:pt x="921029" y="3321672"/>
                </a:lnTo>
                <a:lnTo>
                  <a:pt x="939889" y="3321672"/>
                </a:lnTo>
                <a:lnTo>
                  <a:pt x="939889" y="3303156"/>
                </a:lnTo>
                <a:lnTo>
                  <a:pt x="921029" y="3303156"/>
                </a:lnTo>
                <a:lnTo>
                  <a:pt x="921029" y="3284296"/>
                </a:lnTo>
                <a:close/>
                <a:moveTo>
                  <a:pt x="1123683" y="3705035"/>
                </a:moveTo>
                <a:lnTo>
                  <a:pt x="1111339" y="3705035"/>
                </a:lnTo>
                <a:lnTo>
                  <a:pt x="1111339" y="3717722"/>
                </a:lnTo>
                <a:lnTo>
                  <a:pt x="1098652" y="3717722"/>
                </a:lnTo>
                <a:lnTo>
                  <a:pt x="1098652" y="3730066"/>
                </a:lnTo>
                <a:lnTo>
                  <a:pt x="1111339" y="3730066"/>
                </a:lnTo>
                <a:lnTo>
                  <a:pt x="1111339" y="3742754"/>
                </a:lnTo>
                <a:lnTo>
                  <a:pt x="1123683" y="3742754"/>
                </a:lnTo>
                <a:lnTo>
                  <a:pt x="1123683" y="3730066"/>
                </a:lnTo>
                <a:lnTo>
                  <a:pt x="1136371" y="3730066"/>
                </a:lnTo>
                <a:lnTo>
                  <a:pt x="1136371" y="3717722"/>
                </a:lnTo>
                <a:lnTo>
                  <a:pt x="1123683" y="3717722"/>
                </a:lnTo>
                <a:lnTo>
                  <a:pt x="1123683" y="3705035"/>
                </a:lnTo>
                <a:close/>
                <a:moveTo>
                  <a:pt x="1126769" y="3421799"/>
                </a:moveTo>
                <a:lnTo>
                  <a:pt x="1108253" y="3421799"/>
                </a:lnTo>
                <a:lnTo>
                  <a:pt x="1108253" y="3440316"/>
                </a:lnTo>
                <a:lnTo>
                  <a:pt x="1089736" y="3440316"/>
                </a:lnTo>
                <a:lnTo>
                  <a:pt x="1089736" y="3458832"/>
                </a:lnTo>
                <a:lnTo>
                  <a:pt x="1108253" y="3458832"/>
                </a:lnTo>
                <a:lnTo>
                  <a:pt x="1108253" y="3477349"/>
                </a:lnTo>
                <a:lnTo>
                  <a:pt x="1126769" y="3477349"/>
                </a:lnTo>
                <a:lnTo>
                  <a:pt x="1126769" y="3458832"/>
                </a:lnTo>
                <a:lnTo>
                  <a:pt x="1145286" y="3458832"/>
                </a:lnTo>
                <a:lnTo>
                  <a:pt x="1145286" y="3440316"/>
                </a:lnTo>
                <a:lnTo>
                  <a:pt x="1126769" y="3440316"/>
                </a:lnTo>
                <a:lnTo>
                  <a:pt x="1126769" y="3421799"/>
                </a:lnTo>
                <a:close/>
                <a:moveTo>
                  <a:pt x="717004" y="2867673"/>
                </a:moveTo>
                <a:lnTo>
                  <a:pt x="695058" y="2867673"/>
                </a:lnTo>
                <a:lnTo>
                  <a:pt x="695058" y="2889961"/>
                </a:lnTo>
                <a:lnTo>
                  <a:pt x="672770" y="2889961"/>
                </a:lnTo>
                <a:lnTo>
                  <a:pt x="672770" y="2911907"/>
                </a:lnTo>
                <a:lnTo>
                  <a:pt x="695058" y="2911907"/>
                </a:lnTo>
                <a:lnTo>
                  <a:pt x="695058" y="2934195"/>
                </a:lnTo>
                <a:lnTo>
                  <a:pt x="717004" y="2934195"/>
                </a:lnTo>
                <a:lnTo>
                  <a:pt x="717004" y="2911907"/>
                </a:lnTo>
                <a:lnTo>
                  <a:pt x="739292" y="2911907"/>
                </a:lnTo>
                <a:lnTo>
                  <a:pt x="739292" y="2889961"/>
                </a:lnTo>
                <a:lnTo>
                  <a:pt x="717004" y="2889961"/>
                </a:lnTo>
                <a:lnTo>
                  <a:pt x="717004" y="2867673"/>
                </a:lnTo>
                <a:close/>
                <a:moveTo>
                  <a:pt x="714946" y="3148508"/>
                </a:moveTo>
                <a:lnTo>
                  <a:pt x="697116" y="3148508"/>
                </a:lnTo>
                <a:lnTo>
                  <a:pt x="697116" y="3166339"/>
                </a:lnTo>
                <a:lnTo>
                  <a:pt x="679285" y="3166339"/>
                </a:lnTo>
                <a:lnTo>
                  <a:pt x="679285" y="3184169"/>
                </a:lnTo>
                <a:lnTo>
                  <a:pt x="697116" y="3184169"/>
                </a:lnTo>
                <a:lnTo>
                  <a:pt x="697116" y="3202000"/>
                </a:lnTo>
                <a:lnTo>
                  <a:pt x="714946" y="3202000"/>
                </a:lnTo>
                <a:lnTo>
                  <a:pt x="714946" y="3184169"/>
                </a:lnTo>
                <a:lnTo>
                  <a:pt x="732777" y="3184169"/>
                </a:lnTo>
                <a:lnTo>
                  <a:pt x="732777" y="3166339"/>
                </a:lnTo>
                <a:lnTo>
                  <a:pt x="714946" y="3166339"/>
                </a:lnTo>
                <a:lnTo>
                  <a:pt x="714946" y="3148508"/>
                </a:lnTo>
                <a:close/>
                <a:moveTo>
                  <a:pt x="782841" y="3287382"/>
                </a:moveTo>
                <a:lnTo>
                  <a:pt x="766381" y="3287382"/>
                </a:lnTo>
                <a:lnTo>
                  <a:pt x="766381" y="3304184"/>
                </a:lnTo>
                <a:lnTo>
                  <a:pt x="749579" y="3304184"/>
                </a:lnTo>
                <a:lnTo>
                  <a:pt x="749579" y="3320644"/>
                </a:lnTo>
                <a:lnTo>
                  <a:pt x="766381" y="3320644"/>
                </a:lnTo>
                <a:lnTo>
                  <a:pt x="766381" y="3337446"/>
                </a:lnTo>
                <a:lnTo>
                  <a:pt x="782841" y="3337446"/>
                </a:lnTo>
                <a:lnTo>
                  <a:pt x="782841" y="3320644"/>
                </a:lnTo>
                <a:lnTo>
                  <a:pt x="799643" y="3320644"/>
                </a:lnTo>
                <a:lnTo>
                  <a:pt x="799643" y="3304184"/>
                </a:lnTo>
                <a:lnTo>
                  <a:pt x="782841" y="3304184"/>
                </a:lnTo>
                <a:lnTo>
                  <a:pt x="782841" y="3287382"/>
                </a:lnTo>
                <a:close/>
                <a:moveTo>
                  <a:pt x="648767" y="2729827"/>
                </a:moveTo>
                <a:lnTo>
                  <a:pt x="626135" y="2729827"/>
                </a:lnTo>
                <a:lnTo>
                  <a:pt x="626135" y="2752458"/>
                </a:lnTo>
                <a:lnTo>
                  <a:pt x="603504" y="2752458"/>
                </a:lnTo>
                <a:lnTo>
                  <a:pt x="603504" y="2775090"/>
                </a:lnTo>
                <a:lnTo>
                  <a:pt x="626135" y="2775090"/>
                </a:lnTo>
                <a:lnTo>
                  <a:pt x="626135" y="2797721"/>
                </a:lnTo>
                <a:lnTo>
                  <a:pt x="648767" y="2797721"/>
                </a:lnTo>
                <a:lnTo>
                  <a:pt x="648767" y="2775090"/>
                </a:lnTo>
                <a:lnTo>
                  <a:pt x="671398" y="2775090"/>
                </a:lnTo>
                <a:lnTo>
                  <a:pt x="671398" y="2752458"/>
                </a:lnTo>
                <a:lnTo>
                  <a:pt x="648767" y="2752458"/>
                </a:lnTo>
                <a:lnTo>
                  <a:pt x="648767" y="2729827"/>
                </a:lnTo>
                <a:close/>
                <a:moveTo>
                  <a:pt x="785241" y="3006204"/>
                </a:moveTo>
                <a:lnTo>
                  <a:pt x="763981" y="3006204"/>
                </a:lnTo>
                <a:lnTo>
                  <a:pt x="763981" y="3027464"/>
                </a:lnTo>
                <a:lnTo>
                  <a:pt x="742721" y="3027464"/>
                </a:lnTo>
                <a:lnTo>
                  <a:pt x="742721" y="3048724"/>
                </a:lnTo>
                <a:lnTo>
                  <a:pt x="763981" y="3048724"/>
                </a:lnTo>
                <a:lnTo>
                  <a:pt x="763981" y="3069984"/>
                </a:lnTo>
                <a:lnTo>
                  <a:pt x="785241" y="3069984"/>
                </a:lnTo>
                <a:lnTo>
                  <a:pt x="785241" y="3048724"/>
                </a:lnTo>
                <a:lnTo>
                  <a:pt x="806501" y="3048724"/>
                </a:lnTo>
                <a:lnTo>
                  <a:pt x="806501" y="3027464"/>
                </a:lnTo>
                <a:lnTo>
                  <a:pt x="785241" y="3027464"/>
                </a:lnTo>
                <a:lnTo>
                  <a:pt x="785241" y="3006204"/>
                </a:lnTo>
                <a:close/>
                <a:moveTo>
                  <a:pt x="850735" y="3427286"/>
                </a:moveTo>
                <a:lnTo>
                  <a:pt x="835647" y="3427286"/>
                </a:lnTo>
                <a:lnTo>
                  <a:pt x="835647" y="3442030"/>
                </a:lnTo>
                <a:lnTo>
                  <a:pt x="820903" y="3442030"/>
                </a:lnTo>
                <a:lnTo>
                  <a:pt x="820903" y="3457118"/>
                </a:lnTo>
                <a:lnTo>
                  <a:pt x="835647" y="3457118"/>
                </a:lnTo>
                <a:lnTo>
                  <a:pt x="835647" y="3471863"/>
                </a:lnTo>
                <a:lnTo>
                  <a:pt x="850735" y="3471863"/>
                </a:lnTo>
                <a:lnTo>
                  <a:pt x="850735" y="3457118"/>
                </a:lnTo>
                <a:lnTo>
                  <a:pt x="865480" y="3457118"/>
                </a:lnTo>
                <a:lnTo>
                  <a:pt x="865480" y="3442030"/>
                </a:lnTo>
                <a:lnTo>
                  <a:pt x="850735" y="3442030"/>
                </a:lnTo>
                <a:lnTo>
                  <a:pt x="850735" y="3427286"/>
                </a:lnTo>
                <a:close/>
                <a:moveTo>
                  <a:pt x="918286" y="3567189"/>
                </a:moveTo>
                <a:lnTo>
                  <a:pt x="905256" y="3567189"/>
                </a:lnTo>
                <a:lnTo>
                  <a:pt x="905256" y="3580219"/>
                </a:lnTo>
                <a:lnTo>
                  <a:pt x="892226" y="3580219"/>
                </a:lnTo>
                <a:lnTo>
                  <a:pt x="892226" y="3593249"/>
                </a:lnTo>
                <a:lnTo>
                  <a:pt x="905256" y="3593249"/>
                </a:lnTo>
                <a:lnTo>
                  <a:pt x="905256" y="3606279"/>
                </a:lnTo>
                <a:lnTo>
                  <a:pt x="918286" y="3606279"/>
                </a:lnTo>
                <a:lnTo>
                  <a:pt x="918286" y="3593249"/>
                </a:lnTo>
                <a:lnTo>
                  <a:pt x="931316" y="3593249"/>
                </a:lnTo>
                <a:lnTo>
                  <a:pt x="931316" y="3580219"/>
                </a:lnTo>
                <a:lnTo>
                  <a:pt x="918286" y="3580219"/>
                </a:lnTo>
                <a:lnTo>
                  <a:pt x="918286" y="3567189"/>
                </a:lnTo>
                <a:close/>
                <a:moveTo>
                  <a:pt x="1882178" y="3556216"/>
                </a:moveTo>
                <a:lnTo>
                  <a:pt x="1861604" y="3556216"/>
                </a:lnTo>
                <a:lnTo>
                  <a:pt x="1861604" y="3576447"/>
                </a:lnTo>
                <a:lnTo>
                  <a:pt x="1841373" y="3576447"/>
                </a:lnTo>
                <a:lnTo>
                  <a:pt x="1841373" y="3597021"/>
                </a:lnTo>
                <a:lnTo>
                  <a:pt x="1861604" y="3597021"/>
                </a:lnTo>
                <a:lnTo>
                  <a:pt x="1861604" y="3617252"/>
                </a:lnTo>
                <a:lnTo>
                  <a:pt x="1882178" y="3617252"/>
                </a:lnTo>
                <a:lnTo>
                  <a:pt x="1882178" y="3597021"/>
                </a:lnTo>
                <a:lnTo>
                  <a:pt x="1902409" y="3597021"/>
                </a:lnTo>
                <a:lnTo>
                  <a:pt x="1902409" y="3576447"/>
                </a:lnTo>
                <a:lnTo>
                  <a:pt x="1882178" y="3576447"/>
                </a:lnTo>
                <a:lnTo>
                  <a:pt x="1882178" y="3556216"/>
                </a:lnTo>
                <a:close/>
                <a:moveTo>
                  <a:pt x="830847" y="2937624"/>
                </a:moveTo>
                <a:lnTo>
                  <a:pt x="855535" y="2937624"/>
                </a:lnTo>
                <a:lnTo>
                  <a:pt x="855535" y="2913278"/>
                </a:lnTo>
                <a:lnTo>
                  <a:pt x="879881" y="2913278"/>
                </a:lnTo>
                <a:lnTo>
                  <a:pt x="879881" y="2888590"/>
                </a:lnTo>
                <a:lnTo>
                  <a:pt x="855535" y="2888590"/>
                </a:lnTo>
                <a:lnTo>
                  <a:pt x="855535" y="2864244"/>
                </a:lnTo>
                <a:lnTo>
                  <a:pt x="830847" y="2864244"/>
                </a:lnTo>
                <a:lnTo>
                  <a:pt x="830847" y="2888590"/>
                </a:lnTo>
                <a:lnTo>
                  <a:pt x="806501" y="2888590"/>
                </a:lnTo>
                <a:lnTo>
                  <a:pt x="806501" y="2913278"/>
                </a:lnTo>
                <a:lnTo>
                  <a:pt x="830847" y="2913278"/>
                </a:lnTo>
                <a:lnTo>
                  <a:pt x="830847" y="2937624"/>
                </a:lnTo>
                <a:close/>
                <a:moveTo>
                  <a:pt x="712546" y="3430029"/>
                </a:moveTo>
                <a:lnTo>
                  <a:pt x="699516" y="3430029"/>
                </a:lnTo>
                <a:lnTo>
                  <a:pt x="699516" y="3443059"/>
                </a:lnTo>
                <a:lnTo>
                  <a:pt x="686486" y="3443059"/>
                </a:lnTo>
                <a:lnTo>
                  <a:pt x="686486" y="3456089"/>
                </a:lnTo>
                <a:lnTo>
                  <a:pt x="699516" y="3456089"/>
                </a:lnTo>
                <a:lnTo>
                  <a:pt x="699516" y="3469119"/>
                </a:lnTo>
                <a:lnTo>
                  <a:pt x="712546" y="3469119"/>
                </a:lnTo>
                <a:lnTo>
                  <a:pt x="712546" y="3456089"/>
                </a:lnTo>
                <a:lnTo>
                  <a:pt x="725576" y="3456089"/>
                </a:lnTo>
                <a:lnTo>
                  <a:pt x="725576" y="3443059"/>
                </a:lnTo>
                <a:lnTo>
                  <a:pt x="712546" y="3443059"/>
                </a:lnTo>
                <a:lnTo>
                  <a:pt x="712546" y="3430029"/>
                </a:lnTo>
                <a:close/>
                <a:moveTo>
                  <a:pt x="1741246" y="3841166"/>
                </a:moveTo>
                <a:lnTo>
                  <a:pt x="1728216" y="3841166"/>
                </a:lnTo>
                <a:lnTo>
                  <a:pt x="1728216" y="3854539"/>
                </a:lnTo>
                <a:lnTo>
                  <a:pt x="1714843" y="3854539"/>
                </a:lnTo>
                <a:lnTo>
                  <a:pt x="1714843" y="3867569"/>
                </a:lnTo>
                <a:lnTo>
                  <a:pt x="1728216" y="3867569"/>
                </a:lnTo>
                <a:lnTo>
                  <a:pt x="1728216" y="3880942"/>
                </a:lnTo>
                <a:lnTo>
                  <a:pt x="1741246" y="3880942"/>
                </a:lnTo>
                <a:lnTo>
                  <a:pt x="1741246" y="3867569"/>
                </a:lnTo>
                <a:lnTo>
                  <a:pt x="1754619" y="3867569"/>
                </a:lnTo>
                <a:lnTo>
                  <a:pt x="1754619" y="3854539"/>
                </a:lnTo>
                <a:lnTo>
                  <a:pt x="1741246" y="3854539"/>
                </a:lnTo>
                <a:lnTo>
                  <a:pt x="1741246" y="3841166"/>
                </a:lnTo>
                <a:close/>
                <a:moveTo>
                  <a:pt x="1674381" y="3699205"/>
                </a:moveTo>
                <a:lnTo>
                  <a:pt x="1657921" y="3699205"/>
                </a:lnTo>
                <a:lnTo>
                  <a:pt x="1657921" y="3715664"/>
                </a:lnTo>
                <a:lnTo>
                  <a:pt x="1641462" y="3715664"/>
                </a:lnTo>
                <a:lnTo>
                  <a:pt x="1641462" y="3732124"/>
                </a:lnTo>
                <a:lnTo>
                  <a:pt x="1657921" y="3732124"/>
                </a:lnTo>
                <a:lnTo>
                  <a:pt x="1657921" y="3748583"/>
                </a:lnTo>
                <a:lnTo>
                  <a:pt x="1674381" y="3748583"/>
                </a:lnTo>
                <a:lnTo>
                  <a:pt x="1674381" y="3732124"/>
                </a:lnTo>
                <a:lnTo>
                  <a:pt x="1690840" y="3732124"/>
                </a:lnTo>
                <a:lnTo>
                  <a:pt x="1690840" y="3715664"/>
                </a:lnTo>
                <a:lnTo>
                  <a:pt x="1674381" y="3715664"/>
                </a:lnTo>
                <a:lnTo>
                  <a:pt x="1674381" y="3699205"/>
                </a:lnTo>
                <a:close/>
                <a:moveTo>
                  <a:pt x="1677467" y="3415627"/>
                </a:moveTo>
                <a:lnTo>
                  <a:pt x="1654835" y="3415627"/>
                </a:lnTo>
                <a:lnTo>
                  <a:pt x="1654835" y="3438258"/>
                </a:lnTo>
                <a:lnTo>
                  <a:pt x="1632204" y="3438258"/>
                </a:lnTo>
                <a:lnTo>
                  <a:pt x="1632204" y="3460890"/>
                </a:lnTo>
                <a:lnTo>
                  <a:pt x="1654835" y="3460890"/>
                </a:lnTo>
                <a:lnTo>
                  <a:pt x="1654835" y="3483521"/>
                </a:lnTo>
                <a:lnTo>
                  <a:pt x="1677467" y="3483521"/>
                </a:lnTo>
                <a:lnTo>
                  <a:pt x="1677467" y="3460890"/>
                </a:lnTo>
                <a:lnTo>
                  <a:pt x="1700098" y="3460890"/>
                </a:lnTo>
                <a:lnTo>
                  <a:pt x="1700098" y="3438258"/>
                </a:lnTo>
                <a:lnTo>
                  <a:pt x="1677467" y="3438258"/>
                </a:lnTo>
                <a:lnTo>
                  <a:pt x="1677467" y="3415627"/>
                </a:lnTo>
                <a:close/>
                <a:moveTo>
                  <a:pt x="1604086" y="3841852"/>
                </a:moveTo>
                <a:lnTo>
                  <a:pt x="1591056" y="3841852"/>
                </a:lnTo>
                <a:lnTo>
                  <a:pt x="1591056" y="3854539"/>
                </a:lnTo>
                <a:lnTo>
                  <a:pt x="1578369" y="3854539"/>
                </a:lnTo>
                <a:lnTo>
                  <a:pt x="1578369" y="3867569"/>
                </a:lnTo>
                <a:lnTo>
                  <a:pt x="1591056" y="3867569"/>
                </a:lnTo>
                <a:lnTo>
                  <a:pt x="1591056" y="3880256"/>
                </a:lnTo>
                <a:lnTo>
                  <a:pt x="1604086" y="3880256"/>
                </a:lnTo>
                <a:lnTo>
                  <a:pt x="1604086" y="3867569"/>
                </a:lnTo>
                <a:lnTo>
                  <a:pt x="1616773" y="3867569"/>
                </a:lnTo>
                <a:lnTo>
                  <a:pt x="1616773" y="3854539"/>
                </a:lnTo>
                <a:lnTo>
                  <a:pt x="1604086" y="3854539"/>
                </a:lnTo>
                <a:lnTo>
                  <a:pt x="1604086" y="3841852"/>
                </a:lnTo>
                <a:close/>
                <a:moveTo>
                  <a:pt x="1607172" y="3557588"/>
                </a:moveTo>
                <a:lnTo>
                  <a:pt x="1587970" y="3557588"/>
                </a:lnTo>
                <a:lnTo>
                  <a:pt x="1587970" y="3577133"/>
                </a:lnTo>
                <a:lnTo>
                  <a:pt x="1568425" y="3577133"/>
                </a:lnTo>
                <a:lnTo>
                  <a:pt x="1568425" y="3596335"/>
                </a:lnTo>
                <a:lnTo>
                  <a:pt x="1587970" y="3596335"/>
                </a:lnTo>
                <a:lnTo>
                  <a:pt x="1587970" y="3615881"/>
                </a:lnTo>
                <a:lnTo>
                  <a:pt x="1607172" y="3615881"/>
                </a:lnTo>
                <a:lnTo>
                  <a:pt x="1607172" y="3596335"/>
                </a:lnTo>
                <a:lnTo>
                  <a:pt x="1626718" y="3596335"/>
                </a:lnTo>
                <a:lnTo>
                  <a:pt x="1626718" y="3577133"/>
                </a:lnTo>
                <a:lnTo>
                  <a:pt x="1607172" y="3577133"/>
                </a:lnTo>
                <a:lnTo>
                  <a:pt x="1607172" y="3557588"/>
                </a:lnTo>
                <a:close/>
                <a:moveTo>
                  <a:pt x="1539964" y="3416313"/>
                </a:moveTo>
                <a:lnTo>
                  <a:pt x="1518018" y="3416313"/>
                </a:lnTo>
                <a:lnTo>
                  <a:pt x="1518018" y="3438601"/>
                </a:lnTo>
                <a:lnTo>
                  <a:pt x="1495730" y="3438601"/>
                </a:lnTo>
                <a:lnTo>
                  <a:pt x="1495730" y="3460547"/>
                </a:lnTo>
                <a:lnTo>
                  <a:pt x="1518018" y="3460547"/>
                </a:lnTo>
                <a:lnTo>
                  <a:pt x="1518018" y="3482835"/>
                </a:lnTo>
                <a:lnTo>
                  <a:pt x="1539964" y="3482835"/>
                </a:lnTo>
                <a:lnTo>
                  <a:pt x="1539964" y="3460547"/>
                </a:lnTo>
                <a:lnTo>
                  <a:pt x="1562252" y="3460547"/>
                </a:lnTo>
                <a:lnTo>
                  <a:pt x="1562252" y="3438601"/>
                </a:lnTo>
                <a:lnTo>
                  <a:pt x="1539964" y="3438601"/>
                </a:lnTo>
                <a:lnTo>
                  <a:pt x="1539964" y="3416313"/>
                </a:lnTo>
                <a:close/>
                <a:moveTo>
                  <a:pt x="1878749" y="3840480"/>
                </a:moveTo>
                <a:lnTo>
                  <a:pt x="1865033" y="3840480"/>
                </a:lnTo>
                <a:lnTo>
                  <a:pt x="1865033" y="3854196"/>
                </a:lnTo>
                <a:lnTo>
                  <a:pt x="1851317" y="3854196"/>
                </a:lnTo>
                <a:lnTo>
                  <a:pt x="1851317" y="3867912"/>
                </a:lnTo>
                <a:lnTo>
                  <a:pt x="1865033" y="3867912"/>
                </a:lnTo>
                <a:lnTo>
                  <a:pt x="1865033" y="3881628"/>
                </a:lnTo>
                <a:lnTo>
                  <a:pt x="1878749" y="3881628"/>
                </a:lnTo>
                <a:lnTo>
                  <a:pt x="1878749" y="3867912"/>
                </a:lnTo>
                <a:lnTo>
                  <a:pt x="1892465" y="3867912"/>
                </a:lnTo>
                <a:lnTo>
                  <a:pt x="1892465" y="3854196"/>
                </a:lnTo>
                <a:lnTo>
                  <a:pt x="1878749" y="3854196"/>
                </a:lnTo>
                <a:lnTo>
                  <a:pt x="1878749" y="3840480"/>
                </a:lnTo>
                <a:close/>
                <a:moveTo>
                  <a:pt x="1744675" y="3556902"/>
                </a:moveTo>
                <a:lnTo>
                  <a:pt x="1724787" y="3556902"/>
                </a:lnTo>
                <a:lnTo>
                  <a:pt x="1724787" y="3576790"/>
                </a:lnTo>
                <a:lnTo>
                  <a:pt x="1704899" y="3576790"/>
                </a:lnTo>
                <a:lnTo>
                  <a:pt x="1704899" y="3596678"/>
                </a:lnTo>
                <a:lnTo>
                  <a:pt x="1724787" y="3596678"/>
                </a:lnTo>
                <a:lnTo>
                  <a:pt x="1724787" y="3616566"/>
                </a:lnTo>
                <a:lnTo>
                  <a:pt x="1744675" y="3616566"/>
                </a:lnTo>
                <a:lnTo>
                  <a:pt x="1744675" y="3596678"/>
                </a:lnTo>
                <a:lnTo>
                  <a:pt x="1764563" y="3596678"/>
                </a:lnTo>
                <a:lnTo>
                  <a:pt x="1764563" y="3576790"/>
                </a:lnTo>
                <a:lnTo>
                  <a:pt x="1744675" y="3576790"/>
                </a:lnTo>
                <a:lnTo>
                  <a:pt x="1744675" y="3556902"/>
                </a:lnTo>
                <a:close/>
                <a:moveTo>
                  <a:pt x="1814970" y="3414598"/>
                </a:moveTo>
                <a:lnTo>
                  <a:pt x="1791652" y="3414598"/>
                </a:lnTo>
                <a:lnTo>
                  <a:pt x="1791652" y="3437915"/>
                </a:lnTo>
                <a:lnTo>
                  <a:pt x="1768335" y="3437915"/>
                </a:lnTo>
                <a:lnTo>
                  <a:pt x="1768335" y="3461233"/>
                </a:lnTo>
                <a:lnTo>
                  <a:pt x="1791652" y="3461233"/>
                </a:lnTo>
                <a:lnTo>
                  <a:pt x="1791652" y="3484550"/>
                </a:lnTo>
                <a:lnTo>
                  <a:pt x="1814970" y="3484550"/>
                </a:lnTo>
                <a:lnTo>
                  <a:pt x="1814970" y="3461233"/>
                </a:lnTo>
                <a:lnTo>
                  <a:pt x="1838287" y="3461233"/>
                </a:lnTo>
                <a:lnTo>
                  <a:pt x="1838287" y="3437915"/>
                </a:lnTo>
                <a:lnTo>
                  <a:pt x="1814970" y="3437915"/>
                </a:lnTo>
                <a:lnTo>
                  <a:pt x="1814970" y="3414598"/>
                </a:lnTo>
                <a:close/>
                <a:moveTo>
                  <a:pt x="1811884" y="3698519"/>
                </a:moveTo>
                <a:lnTo>
                  <a:pt x="1794739" y="3698519"/>
                </a:lnTo>
                <a:lnTo>
                  <a:pt x="1794739" y="3715322"/>
                </a:lnTo>
                <a:lnTo>
                  <a:pt x="1777936" y="3715322"/>
                </a:lnTo>
                <a:lnTo>
                  <a:pt x="1777936" y="3732467"/>
                </a:lnTo>
                <a:lnTo>
                  <a:pt x="1794739" y="3732467"/>
                </a:lnTo>
                <a:lnTo>
                  <a:pt x="1794739" y="3749269"/>
                </a:lnTo>
                <a:lnTo>
                  <a:pt x="1811884" y="3749269"/>
                </a:lnTo>
                <a:lnTo>
                  <a:pt x="1811884" y="3732467"/>
                </a:lnTo>
                <a:lnTo>
                  <a:pt x="1828686" y="3732467"/>
                </a:lnTo>
                <a:lnTo>
                  <a:pt x="1828686" y="3715322"/>
                </a:lnTo>
                <a:lnTo>
                  <a:pt x="1811884" y="3715322"/>
                </a:lnTo>
                <a:lnTo>
                  <a:pt x="1811884" y="3698519"/>
                </a:lnTo>
                <a:close/>
                <a:moveTo>
                  <a:pt x="1402461" y="3417684"/>
                </a:moveTo>
                <a:lnTo>
                  <a:pt x="1381201" y="3417684"/>
                </a:lnTo>
                <a:lnTo>
                  <a:pt x="1381201" y="3438944"/>
                </a:lnTo>
                <a:lnTo>
                  <a:pt x="1359941" y="3438944"/>
                </a:lnTo>
                <a:lnTo>
                  <a:pt x="1359941" y="3460204"/>
                </a:lnTo>
                <a:lnTo>
                  <a:pt x="1381201" y="3460204"/>
                </a:lnTo>
                <a:lnTo>
                  <a:pt x="1381201" y="3481464"/>
                </a:lnTo>
                <a:lnTo>
                  <a:pt x="1402461" y="3481464"/>
                </a:lnTo>
                <a:lnTo>
                  <a:pt x="1402461" y="3460204"/>
                </a:lnTo>
                <a:lnTo>
                  <a:pt x="1423721" y="3460204"/>
                </a:lnTo>
                <a:lnTo>
                  <a:pt x="1423721" y="3438944"/>
                </a:lnTo>
                <a:lnTo>
                  <a:pt x="1402461" y="3438944"/>
                </a:lnTo>
                <a:lnTo>
                  <a:pt x="1402461" y="3417684"/>
                </a:lnTo>
                <a:close/>
                <a:moveTo>
                  <a:pt x="1334910" y="3277438"/>
                </a:moveTo>
                <a:lnTo>
                  <a:pt x="1311592" y="3277438"/>
                </a:lnTo>
                <a:lnTo>
                  <a:pt x="1311592" y="3300755"/>
                </a:lnTo>
                <a:lnTo>
                  <a:pt x="1288275" y="3300755"/>
                </a:lnTo>
                <a:lnTo>
                  <a:pt x="1288275" y="3324073"/>
                </a:lnTo>
                <a:lnTo>
                  <a:pt x="1311592" y="3324073"/>
                </a:lnTo>
                <a:lnTo>
                  <a:pt x="1311592" y="3347390"/>
                </a:lnTo>
                <a:lnTo>
                  <a:pt x="1334910" y="3347390"/>
                </a:lnTo>
                <a:lnTo>
                  <a:pt x="1334910" y="3324073"/>
                </a:lnTo>
                <a:lnTo>
                  <a:pt x="1358227" y="3324073"/>
                </a:lnTo>
                <a:lnTo>
                  <a:pt x="1358227" y="3300755"/>
                </a:lnTo>
                <a:lnTo>
                  <a:pt x="1334910" y="3300755"/>
                </a:lnTo>
                <a:lnTo>
                  <a:pt x="1334910" y="3277438"/>
                </a:lnTo>
                <a:close/>
                <a:moveTo>
                  <a:pt x="1399375" y="3701263"/>
                </a:moveTo>
                <a:lnTo>
                  <a:pt x="1384287" y="3701263"/>
                </a:lnTo>
                <a:lnTo>
                  <a:pt x="1384287" y="3716350"/>
                </a:lnTo>
                <a:lnTo>
                  <a:pt x="1369200" y="3716350"/>
                </a:lnTo>
                <a:lnTo>
                  <a:pt x="1369200" y="3731438"/>
                </a:lnTo>
                <a:lnTo>
                  <a:pt x="1384287" y="3731438"/>
                </a:lnTo>
                <a:lnTo>
                  <a:pt x="1384287" y="3746525"/>
                </a:lnTo>
                <a:lnTo>
                  <a:pt x="1399375" y="3746525"/>
                </a:lnTo>
                <a:lnTo>
                  <a:pt x="1399375" y="3731438"/>
                </a:lnTo>
                <a:lnTo>
                  <a:pt x="1414462" y="3731438"/>
                </a:lnTo>
                <a:lnTo>
                  <a:pt x="1414462" y="3716350"/>
                </a:lnTo>
                <a:lnTo>
                  <a:pt x="1399375" y="3716350"/>
                </a:lnTo>
                <a:lnTo>
                  <a:pt x="1399375" y="3701263"/>
                </a:lnTo>
                <a:close/>
                <a:moveTo>
                  <a:pt x="1332166" y="3560331"/>
                </a:moveTo>
                <a:lnTo>
                  <a:pt x="1314336" y="3560331"/>
                </a:lnTo>
                <a:lnTo>
                  <a:pt x="1314336" y="3577819"/>
                </a:lnTo>
                <a:lnTo>
                  <a:pt x="1296848" y="3577819"/>
                </a:lnTo>
                <a:lnTo>
                  <a:pt x="1296848" y="3595649"/>
                </a:lnTo>
                <a:lnTo>
                  <a:pt x="1314336" y="3595649"/>
                </a:lnTo>
                <a:lnTo>
                  <a:pt x="1314336" y="3613137"/>
                </a:lnTo>
                <a:lnTo>
                  <a:pt x="1332166" y="3613137"/>
                </a:lnTo>
                <a:lnTo>
                  <a:pt x="1332166" y="3595649"/>
                </a:lnTo>
                <a:lnTo>
                  <a:pt x="1349654" y="3595649"/>
                </a:lnTo>
                <a:lnTo>
                  <a:pt x="1349654" y="3577819"/>
                </a:lnTo>
                <a:lnTo>
                  <a:pt x="1332166" y="3577819"/>
                </a:lnTo>
                <a:lnTo>
                  <a:pt x="1332166" y="3560331"/>
                </a:lnTo>
                <a:close/>
                <a:moveTo>
                  <a:pt x="1264615" y="3419399"/>
                </a:moveTo>
                <a:lnTo>
                  <a:pt x="1244727" y="3419399"/>
                </a:lnTo>
                <a:lnTo>
                  <a:pt x="1244727" y="3439630"/>
                </a:lnTo>
                <a:lnTo>
                  <a:pt x="1224496" y="3439630"/>
                </a:lnTo>
                <a:lnTo>
                  <a:pt x="1224496" y="3459518"/>
                </a:lnTo>
                <a:lnTo>
                  <a:pt x="1244727" y="3459518"/>
                </a:lnTo>
                <a:lnTo>
                  <a:pt x="1244727" y="3479749"/>
                </a:lnTo>
                <a:lnTo>
                  <a:pt x="1264615" y="3479749"/>
                </a:lnTo>
                <a:lnTo>
                  <a:pt x="1264615" y="3459518"/>
                </a:lnTo>
                <a:lnTo>
                  <a:pt x="1284846" y="3459518"/>
                </a:lnTo>
                <a:lnTo>
                  <a:pt x="1284846" y="3439630"/>
                </a:lnTo>
                <a:lnTo>
                  <a:pt x="1264615" y="3439630"/>
                </a:lnTo>
                <a:lnTo>
                  <a:pt x="1264615" y="3419399"/>
                </a:lnTo>
                <a:close/>
                <a:moveTo>
                  <a:pt x="1536878" y="3699891"/>
                </a:moveTo>
                <a:lnTo>
                  <a:pt x="1521104" y="3699891"/>
                </a:lnTo>
                <a:lnTo>
                  <a:pt x="1521104" y="3716007"/>
                </a:lnTo>
                <a:lnTo>
                  <a:pt x="1504988" y="3716007"/>
                </a:lnTo>
                <a:lnTo>
                  <a:pt x="1504988" y="3731781"/>
                </a:lnTo>
                <a:lnTo>
                  <a:pt x="1521104" y="3731781"/>
                </a:lnTo>
                <a:lnTo>
                  <a:pt x="1521104" y="3747897"/>
                </a:lnTo>
                <a:lnTo>
                  <a:pt x="1536878" y="3747897"/>
                </a:lnTo>
                <a:lnTo>
                  <a:pt x="1536878" y="3731781"/>
                </a:lnTo>
                <a:lnTo>
                  <a:pt x="1552994" y="3731781"/>
                </a:lnTo>
                <a:lnTo>
                  <a:pt x="1552994" y="3716007"/>
                </a:lnTo>
                <a:lnTo>
                  <a:pt x="1536878" y="3716007"/>
                </a:lnTo>
                <a:lnTo>
                  <a:pt x="1536878" y="3699891"/>
                </a:lnTo>
                <a:close/>
                <a:moveTo>
                  <a:pt x="1466583" y="3842880"/>
                </a:moveTo>
                <a:lnTo>
                  <a:pt x="1454239" y="3842880"/>
                </a:lnTo>
                <a:lnTo>
                  <a:pt x="1454239" y="3854882"/>
                </a:lnTo>
                <a:lnTo>
                  <a:pt x="1442237" y="3854882"/>
                </a:lnTo>
                <a:lnTo>
                  <a:pt x="1442237" y="3867226"/>
                </a:lnTo>
                <a:lnTo>
                  <a:pt x="1454239" y="3867226"/>
                </a:lnTo>
                <a:lnTo>
                  <a:pt x="1454239" y="3879228"/>
                </a:lnTo>
                <a:lnTo>
                  <a:pt x="1466583" y="3879228"/>
                </a:lnTo>
                <a:lnTo>
                  <a:pt x="1466583" y="3867226"/>
                </a:lnTo>
                <a:lnTo>
                  <a:pt x="1478585" y="3867226"/>
                </a:lnTo>
                <a:lnTo>
                  <a:pt x="1478585" y="3854882"/>
                </a:lnTo>
                <a:lnTo>
                  <a:pt x="1466583" y="3854882"/>
                </a:lnTo>
                <a:lnTo>
                  <a:pt x="1466583" y="3842880"/>
                </a:lnTo>
                <a:close/>
                <a:moveTo>
                  <a:pt x="1261529" y="3703320"/>
                </a:moveTo>
                <a:lnTo>
                  <a:pt x="1247813" y="3703320"/>
                </a:lnTo>
                <a:lnTo>
                  <a:pt x="1247813" y="3717036"/>
                </a:lnTo>
                <a:lnTo>
                  <a:pt x="1234097" y="3717036"/>
                </a:lnTo>
                <a:lnTo>
                  <a:pt x="1234097" y="3730752"/>
                </a:lnTo>
                <a:lnTo>
                  <a:pt x="1247813" y="3730752"/>
                </a:lnTo>
                <a:lnTo>
                  <a:pt x="1247813" y="3744468"/>
                </a:lnTo>
                <a:lnTo>
                  <a:pt x="1261529" y="3744468"/>
                </a:lnTo>
                <a:lnTo>
                  <a:pt x="1261529" y="3730752"/>
                </a:lnTo>
                <a:lnTo>
                  <a:pt x="1275245" y="3730752"/>
                </a:lnTo>
                <a:lnTo>
                  <a:pt x="1275245" y="3717036"/>
                </a:lnTo>
                <a:lnTo>
                  <a:pt x="1261529" y="3717036"/>
                </a:lnTo>
                <a:lnTo>
                  <a:pt x="1261529" y="3703320"/>
                </a:lnTo>
                <a:close/>
                <a:moveTo>
                  <a:pt x="1469669" y="3558616"/>
                </a:moveTo>
                <a:lnTo>
                  <a:pt x="1451153" y="3558616"/>
                </a:lnTo>
                <a:lnTo>
                  <a:pt x="1451153" y="3577476"/>
                </a:lnTo>
                <a:lnTo>
                  <a:pt x="1432293" y="3577476"/>
                </a:lnTo>
                <a:lnTo>
                  <a:pt x="1432293" y="3595992"/>
                </a:lnTo>
                <a:lnTo>
                  <a:pt x="1451153" y="3595992"/>
                </a:lnTo>
                <a:lnTo>
                  <a:pt x="1451153" y="3614852"/>
                </a:lnTo>
                <a:lnTo>
                  <a:pt x="1469669" y="3614852"/>
                </a:lnTo>
                <a:lnTo>
                  <a:pt x="1469669" y="3595992"/>
                </a:lnTo>
                <a:lnTo>
                  <a:pt x="1488529" y="3595992"/>
                </a:lnTo>
                <a:lnTo>
                  <a:pt x="1488529" y="3577476"/>
                </a:lnTo>
                <a:lnTo>
                  <a:pt x="1469669" y="3577476"/>
                </a:lnTo>
                <a:lnTo>
                  <a:pt x="1469669" y="3558616"/>
                </a:lnTo>
                <a:close/>
                <a:moveTo>
                  <a:pt x="1448067" y="3349104"/>
                </a:moveTo>
                <a:lnTo>
                  <a:pt x="1472755" y="3349104"/>
                </a:lnTo>
                <a:lnTo>
                  <a:pt x="1472755" y="3324758"/>
                </a:lnTo>
                <a:lnTo>
                  <a:pt x="1497101" y="3324758"/>
                </a:lnTo>
                <a:lnTo>
                  <a:pt x="1497101" y="3300070"/>
                </a:lnTo>
                <a:lnTo>
                  <a:pt x="1472755" y="3300070"/>
                </a:lnTo>
                <a:lnTo>
                  <a:pt x="1472755" y="3275724"/>
                </a:lnTo>
                <a:lnTo>
                  <a:pt x="1448067" y="3275724"/>
                </a:lnTo>
                <a:lnTo>
                  <a:pt x="1448067" y="3300070"/>
                </a:lnTo>
                <a:lnTo>
                  <a:pt x="1423721" y="3300070"/>
                </a:lnTo>
                <a:lnTo>
                  <a:pt x="1423721" y="3324758"/>
                </a:lnTo>
                <a:lnTo>
                  <a:pt x="1448067" y="3324758"/>
                </a:lnTo>
                <a:lnTo>
                  <a:pt x="1448067" y="3349104"/>
                </a:lnTo>
                <a:close/>
                <a:moveTo>
                  <a:pt x="853135" y="3145079"/>
                </a:moveTo>
                <a:lnTo>
                  <a:pt x="833247" y="3145079"/>
                </a:lnTo>
                <a:lnTo>
                  <a:pt x="833247" y="3165310"/>
                </a:lnTo>
                <a:lnTo>
                  <a:pt x="813016" y="3165310"/>
                </a:lnTo>
                <a:lnTo>
                  <a:pt x="813016" y="3185198"/>
                </a:lnTo>
                <a:lnTo>
                  <a:pt x="833247" y="3185198"/>
                </a:lnTo>
                <a:lnTo>
                  <a:pt x="833247" y="3205429"/>
                </a:lnTo>
                <a:lnTo>
                  <a:pt x="853135" y="3205429"/>
                </a:lnTo>
                <a:lnTo>
                  <a:pt x="853135" y="3185198"/>
                </a:lnTo>
                <a:lnTo>
                  <a:pt x="873366" y="3185198"/>
                </a:lnTo>
                <a:lnTo>
                  <a:pt x="873366" y="3165310"/>
                </a:lnTo>
                <a:lnTo>
                  <a:pt x="853135" y="3165310"/>
                </a:lnTo>
                <a:lnTo>
                  <a:pt x="853135" y="3145079"/>
                </a:lnTo>
                <a:close/>
                <a:moveTo>
                  <a:pt x="233172" y="2742514"/>
                </a:moveTo>
                <a:lnTo>
                  <a:pt x="218770" y="2742514"/>
                </a:lnTo>
                <a:lnTo>
                  <a:pt x="218770" y="2756573"/>
                </a:lnTo>
                <a:lnTo>
                  <a:pt x="204711" y="2756573"/>
                </a:lnTo>
                <a:lnTo>
                  <a:pt x="204711" y="2770975"/>
                </a:lnTo>
                <a:lnTo>
                  <a:pt x="218770" y="2770975"/>
                </a:lnTo>
                <a:lnTo>
                  <a:pt x="218770" y="2785034"/>
                </a:lnTo>
                <a:lnTo>
                  <a:pt x="233172" y="2785034"/>
                </a:lnTo>
                <a:lnTo>
                  <a:pt x="233172" y="2770975"/>
                </a:lnTo>
                <a:lnTo>
                  <a:pt x="247231" y="2770975"/>
                </a:lnTo>
                <a:lnTo>
                  <a:pt x="247231" y="2756573"/>
                </a:lnTo>
                <a:lnTo>
                  <a:pt x="233172" y="2756573"/>
                </a:lnTo>
                <a:lnTo>
                  <a:pt x="233172" y="2742514"/>
                </a:lnTo>
                <a:close/>
                <a:moveTo>
                  <a:pt x="234201" y="2464422"/>
                </a:moveTo>
                <a:lnTo>
                  <a:pt x="217742" y="2464422"/>
                </a:lnTo>
                <a:lnTo>
                  <a:pt x="217742" y="2481224"/>
                </a:lnTo>
                <a:lnTo>
                  <a:pt x="200939" y="2481224"/>
                </a:lnTo>
                <a:lnTo>
                  <a:pt x="200939" y="2497684"/>
                </a:lnTo>
                <a:lnTo>
                  <a:pt x="217742" y="2497684"/>
                </a:lnTo>
                <a:lnTo>
                  <a:pt x="217742" y="2514486"/>
                </a:lnTo>
                <a:lnTo>
                  <a:pt x="234201" y="2514486"/>
                </a:lnTo>
                <a:lnTo>
                  <a:pt x="234201" y="2497684"/>
                </a:lnTo>
                <a:lnTo>
                  <a:pt x="251003" y="2497684"/>
                </a:lnTo>
                <a:lnTo>
                  <a:pt x="251003" y="2481224"/>
                </a:lnTo>
                <a:lnTo>
                  <a:pt x="234201" y="2481224"/>
                </a:lnTo>
                <a:lnTo>
                  <a:pt x="234201" y="2464422"/>
                </a:lnTo>
                <a:close/>
                <a:moveTo>
                  <a:pt x="165278" y="2328634"/>
                </a:moveTo>
                <a:lnTo>
                  <a:pt x="149504" y="2328634"/>
                </a:lnTo>
                <a:lnTo>
                  <a:pt x="149504" y="2344407"/>
                </a:lnTo>
                <a:lnTo>
                  <a:pt x="133731" y="2344407"/>
                </a:lnTo>
                <a:lnTo>
                  <a:pt x="133731" y="2360181"/>
                </a:lnTo>
                <a:lnTo>
                  <a:pt x="149504" y="2360181"/>
                </a:lnTo>
                <a:lnTo>
                  <a:pt x="149504" y="2375954"/>
                </a:lnTo>
                <a:lnTo>
                  <a:pt x="165278" y="2375954"/>
                </a:lnTo>
                <a:lnTo>
                  <a:pt x="165278" y="2360181"/>
                </a:lnTo>
                <a:lnTo>
                  <a:pt x="181051" y="2360181"/>
                </a:lnTo>
                <a:lnTo>
                  <a:pt x="181051" y="2344407"/>
                </a:lnTo>
                <a:lnTo>
                  <a:pt x="165278" y="2344407"/>
                </a:lnTo>
                <a:lnTo>
                  <a:pt x="165278" y="2328634"/>
                </a:lnTo>
                <a:close/>
                <a:moveTo>
                  <a:pt x="165964" y="2052599"/>
                </a:moveTo>
                <a:lnTo>
                  <a:pt x="148819" y="2052599"/>
                </a:lnTo>
                <a:lnTo>
                  <a:pt x="148819" y="2069402"/>
                </a:lnTo>
                <a:lnTo>
                  <a:pt x="132017" y="2069402"/>
                </a:lnTo>
                <a:lnTo>
                  <a:pt x="132017" y="2086547"/>
                </a:lnTo>
                <a:lnTo>
                  <a:pt x="148819" y="2086547"/>
                </a:lnTo>
                <a:lnTo>
                  <a:pt x="148819" y="2103349"/>
                </a:lnTo>
                <a:lnTo>
                  <a:pt x="165964" y="2103349"/>
                </a:lnTo>
                <a:lnTo>
                  <a:pt x="165964" y="2086547"/>
                </a:lnTo>
                <a:lnTo>
                  <a:pt x="182766" y="2086547"/>
                </a:lnTo>
                <a:lnTo>
                  <a:pt x="182766" y="2069402"/>
                </a:lnTo>
                <a:lnTo>
                  <a:pt x="165964" y="2069402"/>
                </a:lnTo>
                <a:lnTo>
                  <a:pt x="165964" y="2052599"/>
                </a:lnTo>
                <a:close/>
                <a:moveTo>
                  <a:pt x="165964" y="1778279"/>
                </a:moveTo>
                <a:lnTo>
                  <a:pt x="148819" y="1778279"/>
                </a:lnTo>
                <a:lnTo>
                  <a:pt x="148819" y="1795082"/>
                </a:lnTo>
                <a:lnTo>
                  <a:pt x="132017" y="1795082"/>
                </a:lnTo>
                <a:lnTo>
                  <a:pt x="132017" y="1812227"/>
                </a:lnTo>
                <a:lnTo>
                  <a:pt x="148819" y="1812227"/>
                </a:lnTo>
                <a:lnTo>
                  <a:pt x="148819" y="1829029"/>
                </a:lnTo>
                <a:lnTo>
                  <a:pt x="165964" y="1829029"/>
                </a:lnTo>
                <a:lnTo>
                  <a:pt x="165964" y="1812227"/>
                </a:lnTo>
                <a:lnTo>
                  <a:pt x="182766" y="1812227"/>
                </a:lnTo>
                <a:lnTo>
                  <a:pt x="182766" y="1795082"/>
                </a:lnTo>
                <a:lnTo>
                  <a:pt x="165964" y="1795082"/>
                </a:lnTo>
                <a:lnTo>
                  <a:pt x="165964" y="1778279"/>
                </a:lnTo>
                <a:close/>
                <a:moveTo>
                  <a:pt x="304495" y="2047799"/>
                </a:moveTo>
                <a:lnTo>
                  <a:pt x="284607" y="2047799"/>
                </a:lnTo>
                <a:lnTo>
                  <a:pt x="284607" y="2068030"/>
                </a:lnTo>
                <a:lnTo>
                  <a:pt x="264376" y="2068030"/>
                </a:lnTo>
                <a:lnTo>
                  <a:pt x="264376" y="2087918"/>
                </a:lnTo>
                <a:lnTo>
                  <a:pt x="284607" y="2087918"/>
                </a:lnTo>
                <a:lnTo>
                  <a:pt x="284607" y="2108149"/>
                </a:lnTo>
                <a:lnTo>
                  <a:pt x="304495" y="2108149"/>
                </a:lnTo>
                <a:lnTo>
                  <a:pt x="304495" y="2087918"/>
                </a:lnTo>
                <a:lnTo>
                  <a:pt x="324726" y="2087918"/>
                </a:lnTo>
                <a:lnTo>
                  <a:pt x="324726" y="2068030"/>
                </a:lnTo>
                <a:lnTo>
                  <a:pt x="304495" y="2068030"/>
                </a:lnTo>
                <a:lnTo>
                  <a:pt x="304495" y="2047799"/>
                </a:lnTo>
                <a:close/>
                <a:moveTo>
                  <a:pt x="304152" y="2323833"/>
                </a:moveTo>
                <a:lnTo>
                  <a:pt x="284950" y="2323833"/>
                </a:lnTo>
                <a:lnTo>
                  <a:pt x="284950" y="2342693"/>
                </a:lnTo>
                <a:lnTo>
                  <a:pt x="266090" y="2342693"/>
                </a:lnTo>
                <a:lnTo>
                  <a:pt x="266090" y="2361895"/>
                </a:lnTo>
                <a:lnTo>
                  <a:pt x="284950" y="2361895"/>
                </a:lnTo>
                <a:lnTo>
                  <a:pt x="284950" y="2380755"/>
                </a:lnTo>
                <a:lnTo>
                  <a:pt x="304152" y="2380755"/>
                </a:lnTo>
                <a:lnTo>
                  <a:pt x="304152" y="2361895"/>
                </a:lnTo>
                <a:lnTo>
                  <a:pt x="323012" y="2361895"/>
                </a:lnTo>
                <a:lnTo>
                  <a:pt x="323012" y="2342693"/>
                </a:lnTo>
                <a:lnTo>
                  <a:pt x="304152" y="2342693"/>
                </a:lnTo>
                <a:lnTo>
                  <a:pt x="304152" y="2323833"/>
                </a:lnTo>
                <a:close/>
                <a:moveTo>
                  <a:pt x="303124" y="2600897"/>
                </a:moveTo>
                <a:lnTo>
                  <a:pt x="285979" y="2600897"/>
                </a:lnTo>
                <a:lnTo>
                  <a:pt x="285979" y="2618042"/>
                </a:lnTo>
                <a:lnTo>
                  <a:pt x="268834" y="2618042"/>
                </a:lnTo>
                <a:lnTo>
                  <a:pt x="268834" y="2635187"/>
                </a:lnTo>
                <a:lnTo>
                  <a:pt x="285979" y="2635187"/>
                </a:lnTo>
                <a:lnTo>
                  <a:pt x="285979" y="2652332"/>
                </a:lnTo>
                <a:lnTo>
                  <a:pt x="303124" y="2652332"/>
                </a:lnTo>
                <a:lnTo>
                  <a:pt x="303124" y="2635187"/>
                </a:lnTo>
                <a:lnTo>
                  <a:pt x="320269" y="2635187"/>
                </a:lnTo>
                <a:lnTo>
                  <a:pt x="320269" y="2618042"/>
                </a:lnTo>
                <a:lnTo>
                  <a:pt x="303124" y="2618042"/>
                </a:lnTo>
                <a:lnTo>
                  <a:pt x="303124" y="2600897"/>
                </a:lnTo>
                <a:close/>
                <a:moveTo>
                  <a:pt x="235229" y="1912696"/>
                </a:moveTo>
                <a:lnTo>
                  <a:pt x="216713" y="1912696"/>
                </a:lnTo>
                <a:lnTo>
                  <a:pt x="216713" y="1931556"/>
                </a:lnTo>
                <a:lnTo>
                  <a:pt x="197853" y="1931556"/>
                </a:lnTo>
                <a:lnTo>
                  <a:pt x="197853" y="1950072"/>
                </a:lnTo>
                <a:lnTo>
                  <a:pt x="216713" y="1950072"/>
                </a:lnTo>
                <a:lnTo>
                  <a:pt x="216713" y="1968932"/>
                </a:lnTo>
                <a:lnTo>
                  <a:pt x="235229" y="1968932"/>
                </a:lnTo>
                <a:lnTo>
                  <a:pt x="235229" y="1950072"/>
                </a:lnTo>
                <a:lnTo>
                  <a:pt x="254089" y="1950072"/>
                </a:lnTo>
                <a:lnTo>
                  <a:pt x="254089" y="1931556"/>
                </a:lnTo>
                <a:lnTo>
                  <a:pt x="235229" y="1931556"/>
                </a:lnTo>
                <a:lnTo>
                  <a:pt x="235229" y="1912696"/>
                </a:lnTo>
                <a:close/>
                <a:moveTo>
                  <a:pt x="301409" y="2880017"/>
                </a:moveTo>
                <a:lnTo>
                  <a:pt x="287693" y="2880017"/>
                </a:lnTo>
                <a:lnTo>
                  <a:pt x="287693" y="2894076"/>
                </a:lnTo>
                <a:lnTo>
                  <a:pt x="273634" y="2894076"/>
                </a:lnTo>
                <a:lnTo>
                  <a:pt x="273634" y="2907792"/>
                </a:lnTo>
                <a:lnTo>
                  <a:pt x="287693" y="2907792"/>
                </a:lnTo>
                <a:lnTo>
                  <a:pt x="287693" y="2921851"/>
                </a:lnTo>
                <a:lnTo>
                  <a:pt x="301409" y="2921851"/>
                </a:lnTo>
                <a:lnTo>
                  <a:pt x="301409" y="2907792"/>
                </a:lnTo>
                <a:lnTo>
                  <a:pt x="315468" y="2907792"/>
                </a:lnTo>
                <a:lnTo>
                  <a:pt x="315468" y="2894076"/>
                </a:lnTo>
                <a:lnTo>
                  <a:pt x="301409" y="2894076"/>
                </a:lnTo>
                <a:lnTo>
                  <a:pt x="301409" y="2880017"/>
                </a:lnTo>
                <a:close/>
                <a:moveTo>
                  <a:pt x="235229" y="2187702"/>
                </a:moveTo>
                <a:lnTo>
                  <a:pt x="216713" y="2187702"/>
                </a:lnTo>
                <a:lnTo>
                  <a:pt x="216713" y="2205876"/>
                </a:lnTo>
                <a:lnTo>
                  <a:pt x="198539" y="2205876"/>
                </a:lnTo>
                <a:lnTo>
                  <a:pt x="198539" y="2224392"/>
                </a:lnTo>
                <a:lnTo>
                  <a:pt x="216713" y="2224392"/>
                </a:lnTo>
                <a:lnTo>
                  <a:pt x="216713" y="2242566"/>
                </a:lnTo>
                <a:lnTo>
                  <a:pt x="235229" y="2242566"/>
                </a:lnTo>
                <a:lnTo>
                  <a:pt x="235229" y="2224392"/>
                </a:lnTo>
                <a:lnTo>
                  <a:pt x="253403" y="2224392"/>
                </a:lnTo>
                <a:lnTo>
                  <a:pt x="253403" y="2205876"/>
                </a:lnTo>
                <a:lnTo>
                  <a:pt x="235229" y="2205876"/>
                </a:lnTo>
                <a:lnTo>
                  <a:pt x="235229" y="2187702"/>
                </a:lnTo>
                <a:close/>
                <a:moveTo>
                  <a:pt x="27089" y="2057743"/>
                </a:moveTo>
                <a:lnTo>
                  <a:pt x="13373" y="2057743"/>
                </a:lnTo>
                <a:lnTo>
                  <a:pt x="13373" y="2071116"/>
                </a:lnTo>
                <a:lnTo>
                  <a:pt x="0" y="2071116"/>
                </a:lnTo>
                <a:lnTo>
                  <a:pt x="0" y="2084832"/>
                </a:lnTo>
                <a:lnTo>
                  <a:pt x="13373" y="2084832"/>
                </a:lnTo>
                <a:lnTo>
                  <a:pt x="13373" y="2098205"/>
                </a:lnTo>
                <a:lnTo>
                  <a:pt x="27089" y="2098205"/>
                </a:lnTo>
                <a:lnTo>
                  <a:pt x="27089" y="2084832"/>
                </a:lnTo>
                <a:lnTo>
                  <a:pt x="40462" y="2084832"/>
                </a:lnTo>
                <a:lnTo>
                  <a:pt x="40462" y="2071116"/>
                </a:lnTo>
                <a:lnTo>
                  <a:pt x="27089" y="2071116"/>
                </a:lnTo>
                <a:lnTo>
                  <a:pt x="27089" y="2057743"/>
                </a:lnTo>
                <a:close/>
                <a:moveTo>
                  <a:pt x="164249" y="2605697"/>
                </a:moveTo>
                <a:lnTo>
                  <a:pt x="150533" y="2605697"/>
                </a:lnTo>
                <a:lnTo>
                  <a:pt x="150533" y="2619756"/>
                </a:lnTo>
                <a:lnTo>
                  <a:pt x="136474" y="2619756"/>
                </a:lnTo>
                <a:lnTo>
                  <a:pt x="136474" y="2633472"/>
                </a:lnTo>
                <a:lnTo>
                  <a:pt x="150533" y="2633472"/>
                </a:lnTo>
                <a:lnTo>
                  <a:pt x="150533" y="2647531"/>
                </a:lnTo>
                <a:lnTo>
                  <a:pt x="164249" y="2647531"/>
                </a:lnTo>
                <a:lnTo>
                  <a:pt x="164249" y="2633472"/>
                </a:lnTo>
                <a:lnTo>
                  <a:pt x="178308" y="2633472"/>
                </a:lnTo>
                <a:lnTo>
                  <a:pt x="178308" y="2619756"/>
                </a:lnTo>
                <a:lnTo>
                  <a:pt x="164249" y="2619756"/>
                </a:lnTo>
                <a:lnTo>
                  <a:pt x="164249" y="2605697"/>
                </a:lnTo>
                <a:close/>
                <a:moveTo>
                  <a:pt x="26403" y="2333435"/>
                </a:moveTo>
                <a:lnTo>
                  <a:pt x="14059" y="2333435"/>
                </a:lnTo>
                <a:lnTo>
                  <a:pt x="14059" y="2346122"/>
                </a:lnTo>
                <a:lnTo>
                  <a:pt x="1372" y="2346122"/>
                </a:lnTo>
                <a:lnTo>
                  <a:pt x="1372" y="2358466"/>
                </a:lnTo>
                <a:lnTo>
                  <a:pt x="14059" y="2358466"/>
                </a:lnTo>
                <a:lnTo>
                  <a:pt x="14059" y="2371154"/>
                </a:lnTo>
                <a:lnTo>
                  <a:pt x="26403" y="2371154"/>
                </a:lnTo>
                <a:lnTo>
                  <a:pt x="26403" y="2358466"/>
                </a:lnTo>
                <a:lnTo>
                  <a:pt x="39091" y="2358466"/>
                </a:lnTo>
                <a:lnTo>
                  <a:pt x="39091" y="2346122"/>
                </a:lnTo>
                <a:lnTo>
                  <a:pt x="26403" y="2346122"/>
                </a:lnTo>
                <a:lnTo>
                  <a:pt x="26403" y="2333435"/>
                </a:lnTo>
                <a:close/>
                <a:moveTo>
                  <a:pt x="81267" y="1688783"/>
                </a:moveTo>
                <a:lnTo>
                  <a:pt x="96355" y="1688783"/>
                </a:lnTo>
                <a:lnTo>
                  <a:pt x="96355" y="1674038"/>
                </a:lnTo>
                <a:lnTo>
                  <a:pt x="111100" y="1674038"/>
                </a:lnTo>
                <a:lnTo>
                  <a:pt x="111100" y="1658950"/>
                </a:lnTo>
                <a:lnTo>
                  <a:pt x="96355" y="1658950"/>
                </a:lnTo>
                <a:lnTo>
                  <a:pt x="96355" y="1644206"/>
                </a:lnTo>
                <a:lnTo>
                  <a:pt x="81267" y="1644206"/>
                </a:lnTo>
                <a:lnTo>
                  <a:pt x="81267" y="1658950"/>
                </a:lnTo>
                <a:lnTo>
                  <a:pt x="66523" y="1658950"/>
                </a:lnTo>
                <a:lnTo>
                  <a:pt x="66523" y="1674038"/>
                </a:lnTo>
                <a:lnTo>
                  <a:pt x="81267" y="1674038"/>
                </a:lnTo>
                <a:lnTo>
                  <a:pt x="81267" y="1688783"/>
                </a:lnTo>
                <a:close/>
                <a:moveTo>
                  <a:pt x="81953" y="1412405"/>
                </a:moveTo>
                <a:lnTo>
                  <a:pt x="95669" y="1412405"/>
                </a:lnTo>
                <a:lnTo>
                  <a:pt x="95669" y="1399032"/>
                </a:lnTo>
                <a:lnTo>
                  <a:pt x="109042" y="1399032"/>
                </a:lnTo>
                <a:lnTo>
                  <a:pt x="109042" y="1385316"/>
                </a:lnTo>
                <a:lnTo>
                  <a:pt x="95669" y="1385316"/>
                </a:lnTo>
                <a:lnTo>
                  <a:pt x="95669" y="1371943"/>
                </a:lnTo>
                <a:lnTo>
                  <a:pt x="81953" y="1371943"/>
                </a:lnTo>
                <a:lnTo>
                  <a:pt x="81953" y="1385316"/>
                </a:lnTo>
                <a:lnTo>
                  <a:pt x="68580" y="1385316"/>
                </a:lnTo>
                <a:lnTo>
                  <a:pt x="68580" y="1399032"/>
                </a:lnTo>
                <a:lnTo>
                  <a:pt x="81953" y="1399032"/>
                </a:lnTo>
                <a:lnTo>
                  <a:pt x="81953" y="1412405"/>
                </a:lnTo>
                <a:close/>
                <a:moveTo>
                  <a:pt x="27089" y="1783423"/>
                </a:moveTo>
                <a:lnTo>
                  <a:pt x="13373" y="1783423"/>
                </a:lnTo>
                <a:lnTo>
                  <a:pt x="13373" y="1796796"/>
                </a:lnTo>
                <a:lnTo>
                  <a:pt x="0" y="1796796"/>
                </a:lnTo>
                <a:lnTo>
                  <a:pt x="0" y="1810512"/>
                </a:lnTo>
                <a:lnTo>
                  <a:pt x="13373" y="1810512"/>
                </a:lnTo>
                <a:lnTo>
                  <a:pt x="13373" y="1823885"/>
                </a:lnTo>
                <a:lnTo>
                  <a:pt x="27089" y="1823885"/>
                </a:lnTo>
                <a:lnTo>
                  <a:pt x="27089" y="1810512"/>
                </a:lnTo>
                <a:lnTo>
                  <a:pt x="40462" y="1810512"/>
                </a:lnTo>
                <a:lnTo>
                  <a:pt x="40462" y="1796796"/>
                </a:lnTo>
                <a:lnTo>
                  <a:pt x="27089" y="1796796"/>
                </a:lnTo>
                <a:lnTo>
                  <a:pt x="27089" y="1783423"/>
                </a:lnTo>
                <a:close/>
                <a:moveTo>
                  <a:pt x="96355" y="1917840"/>
                </a:moveTo>
                <a:lnTo>
                  <a:pt x="81267" y="1917840"/>
                </a:lnTo>
                <a:lnTo>
                  <a:pt x="81267" y="1933270"/>
                </a:lnTo>
                <a:lnTo>
                  <a:pt x="65837" y="1933270"/>
                </a:lnTo>
                <a:lnTo>
                  <a:pt x="65837" y="1948358"/>
                </a:lnTo>
                <a:lnTo>
                  <a:pt x="81267" y="1948358"/>
                </a:lnTo>
                <a:lnTo>
                  <a:pt x="81267" y="1963788"/>
                </a:lnTo>
                <a:lnTo>
                  <a:pt x="96355" y="1963788"/>
                </a:lnTo>
                <a:lnTo>
                  <a:pt x="96355" y="1948358"/>
                </a:lnTo>
                <a:lnTo>
                  <a:pt x="111785" y="1948358"/>
                </a:lnTo>
                <a:lnTo>
                  <a:pt x="111785" y="1933270"/>
                </a:lnTo>
                <a:lnTo>
                  <a:pt x="96355" y="1933270"/>
                </a:lnTo>
                <a:lnTo>
                  <a:pt x="96355" y="1917840"/>
                </a:lnTo>
                <a:close/>
                <a:moveTo>
                  <a:pt x="96012" y="2193188"/>
                </a:moveTo>
                <a:lnTo>
                  <a:pt x="81610" y="2193188"/>
                </a:lnTo>
                <a:lnTo>
                  <a:pt x="81610" y="2207933"/>
                </a:lnTo>
                <a:lnTo>
                  <a:pt x="66866" y="2207933"/>
                </a:lnTo>
                <a:lnTo>
                  <a:pt x="66866" y="2222335"/>
                </a:lnTo>
                <a:lnTo>
                  <a:pt x="81610" y="2222335"/>
                </a:lnTo>
                <a:lnTo>
                  <a:pt x="81610" y="2237080"/>
                </a:lnTo>
                <a:lnTo>
                  <a:pt x="96012" y="2237080"/>
                </a:lnTo>
                <a:lnTo>
                  <a:pt x="96012" y="2222335"/>
                </a:lnTo>
                <a:lnTo>
                  <a:pt x="110757" y="2222335"/>
                </a:lnTo>
                <a:lnTo>
                  <a:pt x="110757" y="2207933"/>
                </a:lnTo>
                <a:lnTo>
                  <a:pt x="96012" y="2207933"/>
                </a:lnTo>
                <a:lnTo>
                  <a:pt x="96012" y="2193188"/>
                </a:lnTo>
                <a:close/>
                <a:moveTo>
                  <a:pt x="95326" y="2469566"/>
                </a:moveTo>
                <a:lnTo>
                  <a:pt x="82296" y="2469566"/>
                </a:lnTo>
                <a:lnTo>
                  <a:pt x="82296" y="2482939"/>
                </a:lnTo>
                <a:lnTo>
                  <a:pt x="68923" y="2482939"/>
                </a:lnTo>
                <a:lnTo>
                  <a:pt x="68923" y="2495969"/>
                </a:lnTo>
                <a:lnTo>
                  <a:pt x="82296" y="2495969"/>
                </a:lnTo>
                <a:lnTo>
                  <a:pt x="82296" y="2509342"/>
                </a:lnTo>
                <a:lnTo>
                  <a:pt x="95326" y="2509342"/>
                </a:lnTo>
                <a:lnTo>
                  <a:pt x="95326" y="2495969"/>
                </a:lnTo>
                <a:lnTo>
                  <a:pt x="108699" y="2495969"/>
                </a:lnTo>
                <a:lnTo>
                  <a:pt x="108699" y="2482939"/>
                </a:lnTo>
                <a:lnTo>
                  <a:pt x="95326" y="2482939"/>
                </a:lnTo>
                <a:lnTo>
                  <a:pt x="95326" y="2469566"/>
                </a:lnTo>
                <a:close/>
                <a:moveTo>
                  <a:pt x="440284" y="2875559"/>
                </a:moveTo>
                <a:lnTo>
                  <a:pt x="423139" y="2875559"/>
                </a:lnTo>
                <a:lnTo>
                  <a:pt x="423139" y="2892362"/>
                </a:lnTo>
                <a:lnTo>
                  <a:pt x="406336" y="2892362"/>
                </a:lnTo>
                <a:lnTo>
                  <a:pt x="406336" y="2909507"/>
                </a:lnTo>
                <a:lnTo>
                  <a:pt x="423139" y="2909507"/>
                </a:lnTo>
                <a:lnTo>
                  <a:pt x="423139" y="2926309"/>
                </a:lnTo>
                <a:lnTo>
                  <a:pt x="440284" y="2926309"/>
                </a:lnTo>
                <a:lnTo>
                  <a:pt x="440284" y="2909507"/>
                </a:lnTo>
                <a:lnTo>
                  <a:pt x="457086" y="2909507"/>
                </a:lnTo>
                <a:lnTo>
                  <a:pt x="457086" y="2892362"/>
                </a:lnTo>
                <a:lnTo>
                  <a:pt x="440284" y="2892362"/>
                </a:lnTo>
                <a:lnTo>
                  <a:pt x="440284" y="2875559"/>
                </a:lnTo>
                <a:close/>
                <a:moveTo>
                  <a:pt x="510235" y="2733599"/>
                </a:moveTo>
                <a:lnTo>
                  <a:pt x="490347" y="2733599"/>
                </a:lnTo>
                <a:lnTo>
                  <a:pt x="490347" y="2753830"/>
                </a:lnTo>
                <a:lnTo>
                  <a:pt x="470116" y="2753830"/>
                </a:lnTo>
                <a:lnTo>
                  <a:pt x="470116" y="2773718"/>
                </a:lnTo>
                <a:lnTo>
                  <a:pt x="490347" y="2773718"/>
                </a:lnTo>
                <a:lnTo>
                  <a:pt x="490347" y="2793949"/>
                </a:lnTo>
                <a:lnTo>
                  <a:pt x="510235" y="2793949"/>
                </a:lnTo>
                <a:lnTo>
                  <a:pt x="510235" y="2773718"/>
                </a:lnTo>
                <a:lnTo>
                  <a:pt x="530466" y="2773718"/>
                </a:lnTo>
                <a:lnTo>
                  <a:pt x="530466" y="2753830"/>
                </a:lnTo>
                <a:lnTo>
                  <a:pt x="510235" y="2753830"/>
                </a:lnTo>
                <a:lnTo>
                  <a:pt x="510235" y="2733599"/>
                </a:lnTo>
                <a:close/>
                <a:moveTo>
                  <a:pt x="508521" y="3013748"/>
                </a:moveTo>
                <a:lnTo>
                  <a:pt x="492061" y="3013748"/>
                </a:lnTo>
                <a:lnTo>
                  <a:pt x="492061" y="3029864"/>
                </a:lnTo>
                <a:lnTo>
                  <a:pt x="475945" y="3029864"/>
                </a:lnTo>
                <a:lnTo>
                  <a:pt x="475945" y="3046324"/>
                </a:lnTo>
                <a:lnTo>
                  <a:pt x="492061" y="3046324"/>
                </a:lnTo>
                <a:lnTo>
                  <a:pt x="492061" y="3062440"/>
                </a:lnTo>
                <a:lnTo>
                  <a:pt x="508521" y="3062440"/>
                </a:lnTo>
                <a:lnTo>
                  <a:pt x="508521" y="3046324"/>
                </a:lnTo>
                <a:lnTo>
                  <a:pt x="524637" y="3046324"/>
                </a:lnTo>
                <a:lnTo>
                  <a:pt x="524637" y="3029864"/>
                </a:lnTo>
                <a:lnTo>
                  <a:pt x="508521" y="3029864"/>
                </a:lnTo>
                <a:lnTo>
                  <a:pt x="508521" y="3013748"/>
                </a:lnTo>
                <a:close/>
                <a:moveTo>
                  <a:pt x="511607" y="2455507"/>
                </a:moveTo>
                <a:lnTo>
                  <a:pt x="488975" y="2455507"/>
                </a:lnTo>
                <a:lnTo>
                  <a:pt x="488975" y="2478138"/>
                </a:lnTo>
                <a:lnTo>
                  <a:pt x="466344" y="2478138"/>
                </a:lnTo>
                <a:lnTo>
                  <a:pt x="466344" y="2500770"/>
                </a:lnTo>
                <a:lnTo>
                  <a:pt x="488975" y="2500770"/>
                </a:lnTo>
                <a:lnTo>
                  <a:pt x="488975" y="2523401"/>
                </a:lnTo>
                <a:lnTo>
                  <a:pt x="511607" y="2523401"/>
                </a:lnTo>
                <a:lnTo>
                  <a:pt x="511607" y="2500770"/>
                </a:lnTo>
                <a:lnTo>
                  <a:pt x="534238" y="2500770"/>
                </a:lnTo>
                <a:lnTo>
                  <a:pt x="534238" y="2478138"/>
                </a:lnTo>
                <a:lnTo>
                  <a:pt x="511607" y="2478138"/>
                </a:lnTo>
                <a:lnTo>
                  <a:pt x="511607" y="2455507"/>
                </a:lnTo>
                <a:close/>
                <a:moveTo>
                  <a:pt x="506120" y="3294583"/>
                </a:moveTo>
                <a:lnTo>
                  <a:pt x="494462" y="3294583"/>
                </a:lnTo>
                <a:lnTo>
                  <a:pt x="494462" y="3306585"/>
                </a:lnTo>
                <a:lnTo>
                  <a:pt x="482460" y="3306585"/>
                </a:lnTo>
                <a:lnTo>
                  <a:pt x="482460" y="3318243"/>
                </a:lnTo>
                <a:lnTo>
                  <a:pt x="494462" y="3318243"/>
                </a:lnTo>
                <a:lnTo>
                  <a:pt x="494462" y="3330245"/>
                </a:lnTo>
                <a:lnTo>
                  <a:pt x="506120" y="3330245"/>
                </a:lnTo>
                <a:lnTo>
                  <a:pt x="506120" y="3318243"/>
                </a:lnTo>
                <a:lnTo>
                  <a:pt x="518122" y="3318243"/>
                </a:lnTo>
                <a:lnTo>
                  <a:pt x="518122" y="3306585"/>
                </a:lnTo>
                <a:lnTo>
                  <a:pt x="506120" y="3306585"/>
                </a:lnTo>
                <a:lnTo>
                  <a:pt x="506120" y="3294583"/>
                </a:lnTo>
                <a:close/>
                <a:moveTo>
                  <a:pt x="442684" y="2319376"/>
                </a:moveTo>
                <a:lnTo>
                  <a:pt x="420738" y="2319376"/>
                </a:lnTo>
                <a:lnTo>
                  <a:pt x="420738" y="2341321"/>
                </a:lnTo>
                <a:lnTo>
                  <a:pt x="398793" y="2341321"/>
                </a:lnTo>
                <a:lnTo>
                  <a:pt x="398793" y="2363267"/>
                </a:lnTo>
                <a:lnTo>
                  <a:pt x="420738" y="2363267"/>
                </a:lnTo>
                <a:lnTo>
                  <a:pt x="420738" y="2385212"/>
                </a:lnTo>
                <a:lnTo>
                  <a:pt x="442684" y="2385212"/>
                </a:lnTo>
                <a:lnTo>
                  <a:pt x="442684" y="2363267"/>
                </a:lnTo>
                <a:lnTo>
                  <a:pt x="464629" y="2363267"/>
                </a:lnTo>
                <a:lnTo>
                  <a:pt x="464629" y="2341321"/>
                </a:lnTo>
                <a:lnTo>
                  <a:pt x="442684" y="2341321"/>
                </a:lnTo>
                <a:lnTo>
                  <a:pt x="442684" y="2319376"/>
                </a:lnTo>
                <a:close/>
                <a:moveTo>
                  <a:pt x="580187" y="2592324"/>
                </a:moveTo>
                <a:lnTo>
                  <a:pt x="557555" y="2592324"/>
                </a:lnTo>
                <a:lnTo>
                  <a:pt x="557555" y="2615298"/>
                </a:lnTo>
                <a:lnTo>
                  <a:pt x="534581" y="2615298"/>
                </a:lnTo>
                <a:lnTo>
                  <a:pt x="534581" y="2637930"/>
                </a:lnTo>
                <a:lnTo>
                  <a:pt x="557555" y="2637930"/>
                </a:lnTo>
                <a:lnTo>
                  <a:pt x="557555" y="2660904"/>
                </a:lnTo>
                <a:lnTo>
                  <a:pt x="580187" y="2660904"/>
                </a:lnTo>
                <a:lnTo>
                  <a:pt x="580187" y="2637930"/>
                </a:lnTo>
                <a:lnTo>
                  <a:pt x="603161" y="2637930"/>
                </a:lnTo>
                <a:lnTo>
                  <a:pt x="603161" y="2615298"/>
                </a:lnTo>
                <a:lnTo>
                  <a:pt x="580187" y="2615298"/>
                </a:lnTo>
                <a:lnTo>
                  <a:pt x="580187" y="2592324"/>
                </a:lnTo>
                <a:close/>
                <a:moveTo>
                  <a:pt x="644652" y="3290811"/>
                </a:moveTo>
                <a:lnTo>
                  <a:pt x="630250" y="3290811"/>
                </a:lnTo>
                <a:lnTo>
                  <a:pt x="630250" y="3305213"/>
                </a:lnTo>
                <a:lnTo>
                  <a:pt x="615848" y="3305213"/>
                </a:lnTo>
                <a:lnTo>
                  <a:pt x="615848" y="3319615"/>
                </a:lnTo>
                <a:lnTo>
                  <a:pt x="630250" y="3319615"/>
                </a:lnTo>
                <a:lnTo>
                  <a:pt x="630250" y="3334017"/>
                </a:lnTo>
                <a:lnTo>
                  <a:pt x="644652" y="3334017"/>
                </a:lnTo>
                <a:lnTo>
                  <a:pt x="644652" y="3319615"/>
                </a:lnTo>
                <a:lnTo>
                  <a:pt x="659054" y="3319615"/>
                </a:lnTo>
                <a:lnTo>
                  <a:pt x="659054" y="3305213"/>
                </a:lnTo>
                <a:lnTo>
                  <a:pt x="644652" y="3305213"/>
                </a:lnTo>
                <a:lnTo>
                  <a:pt x="644652" y="3290811"/>
                </a:lnTo>
                <a:close/>
                <a:moveTo>
                  <a:pt x="576758" y="3151937"/>
                </a:moveTo>
                <a:lnTo>
                  <a:pt x="560984" y="3151937"/>
                </a:lnTo>
                <a:lnTo>
                  <a:pt x="560984" y="3167367"/>
                </a:lnTo>
                <a:lnTo>
                  <a:pt x="545554" y="3167367"/>
                </a:lnTo>
                <a:lnTo>
                  <a:pt x="545554" y="3183141"/>
                </a:lnTo>
                <a:lnTo>
                  <a:pt x="560984" y="3183141"/>
                </a:lnTo>
                <a:lnTo>
                  <a:pt x="560984" y="3198571"/>
                </a:lnTo>
                <a:lnTo>
                  <a:pt x="576758" y="3198571"/>
                </a:lnTo>
                <a:lnTo>
                  <a:pt x="576758" y="3183141"/>
                </a:lnTo>
                <a:lnTo>
                  <a:pt x="592188" y="3183141"/>
                </a:lnTo>
                <a:lnTo>
                  <a:pt x="592188" y="3167367"/>
                </a:lnTo>
                <a:lnTo>
                  <a:pt x="576758" y="3167367"/>
                </a:lnTo>
                <a:lnTo>
                  <a:pt x="576758" y="3151937"/>
                </a:lnTo>
                <a:close/>
                <a:moveTo>
                  <a:pt x="578815" y="2871445"/>
                </a:moveTo>
                <a:lnTo>
                  <a:pt x="558927" y="2871445"/>
                </a:lnTo>
                <a:lnTo>
                  <a:pt x="558927" y="2890990"/>
                </a:lnTo>
                <a:lnTo>
                  <a:pt x="539382" y="2890990"/>
                </a:lnTo>
                <a:lnTo>
                  <a:pt x="539382" y="2910878"/>
                </a:lnTo>
                <a:lnTo>
                  <a:pt x="558927" y="2910878"/>
                </a:lnTo>
                <a:lnTo>
                  <a:pt x="558927" y="2930423"/>
                </a:lnTo>
                <a:lnTo>
                  <a:pt x="578815" y="2930423"/>
                </a:lnTo>
                <a:lnTo>
                  <a:pt x="578815" y="2910878"/>
                </a:lnTo>
                <a:lnTo>
                  <a:pt x="598360" y="2910878"/>
                </a:lnTo>
                <a:lnTo>
                  <a:pt x="598360" y="2890990"/>
                </a:lnTo>
                <a:lnTo>
                  <a:pt x="578815" y="2890990"/>
                </a:lnTo>
                <a:lnTo>
                  <a:pt x="578815" y="2871445"/>
                </a:lnTo>
                <a:close/>
                <a:moveTo>
                  <a:pt x="373761" y="2183244"/>
                </a:moveTo>
                <a:lnTo>
                  <a:pt x="352501" y="2183244"/>
                </a:lnTo>
                <a:lnTo>
                  <a:pt x="352501" y="2204504"/>
                </a:lnTo>
                <a:lnTo>
                  <a:pt x="331241" y="2204504"/>
                </a:lnTo>
                <a:lnTo>
                  <a:pt x="331241" y="2225764"/>
                </a:lnTo>
                <a:lnTo>
                  <a:pt x="352501" y="2225764"/>
                </a:lnTo>
                <a:lnTo>
                  <a:pt x="352501" y="2247024"/>
                </a:lnTo>
                <a:lnTo>
                  <a:pt x="373761" y="2247024"/>
                </a:lnTo>
                <a:lnTo>
                  <a:pt x="373761" y="2225764"/>
                </a:lnTo>
                <a:lnTo>
                  <a:pt x="395021" y="2225764"/>
                </a:lnTo>
                <a:lnTo>
                  <a:pt x="395021" y="2204504"/>
                </a:lnTo>
                <a:lnTo>
                  <a:pt x="373761" y="2204504"/>
                </a:lnTo>
                <a:lnTo>
                  <a:pt x="373761" y="2183244"/>
                </a:lnTo>
                <a:close/>
                <a:moveTo>
                  <a:pt x="371704" y="2738057"/>
                </a:moveTo>
                <a:lnTo>
                  <a:pt x="354559" y="2738057"/>
                </a:lnTo>
                <a:lnTo>
                  <a:pt x="354559" y="2755202"/>
                </a:lnTo>
                <a:lnTo>
                  <a:pt x="337414" y="2755202"/>
                </a:lnTo>
                <a:lnTo>
                  <a:pt x="337414" y="2772347"/>
                </a:lnTo>
                <a:lnTo>
                  <a:pt x="354559" y="2772347"/>
                </a:lnTo>
                <a:lnTo>
                  <a:pt x="354559" y="2789492"/>
                </a:lnTo>
                <a:lnTo>
                  <a:pt x="371704" y="2789492"/>
                </a:lnTo>
                <a:lnTo>
                  <a:pt x="371704" y="2772347"/>
                </a:lnTo>
                <a:lnTo>
                  <a:pt x="388849" y="2772347"/>
                </a:lnTo>
                <a:lnTo>
                  <a:pt x="388849" y="2755202"/>
                </a:lnTo>
                <a:lnTo>
                  <a:pt x="371704" y="2755202"/>
                </a:lnTo>
                <a:lnTo>
                  <a:pt x="371704" y="2738057"/>
                </a:lnTo>
                <a:close/>
                <a:moveTo>
                  <a:pt x="373075" y="2459965"/>
                </a:moveTo>
                <a:lnTo>
                  <a:pt x="353187" y="2459965"/>
                </a:lnTo>
                <a:lnTo>
                  <a:pt x="353187" y="2479510"/>
                </a:lnTo>
                <a:lnTo>
                  <a:pt x="333642" y="2479510"/>
                </a:lnTo>
                <a:lnTo>
                  <a:pt x="333642" y="2499398"/>
                </a:lnTo>
                <a:lnTo>
                  <a:pt x="353187" y="2499398"/>
                </a:lnTo>
                <a:lnTo>
                  <a:pt x="353187" y="2518943"/>
                </a:lnTo>
                <a:lnTo>
                  <a:pt x="373075" y="2518943"/>
                </a:lnTo>
                <a:lnTo>
                  <a:pt x="373075" y="2499398"/>
                </a:lnTo>
                <a:lnTo>
                  <a:pt x="392620" y="2499398"/>
                </a:lnTo>
                <a:lnTo>
                  <a:pt x="392620" y="2479510"/>
                </a:lnTo>
                <a:lnTo>
                  <a:pt x="373075" y="2479510"/>
                </a:lnTo>
                <a:lnTo>
                  <a:pt x="373075" y="2459965"/>
                </a:lnTo>
                <a:close/>
                <a:moveTo>
                  <a:pt x="304495" y="1773479"/>
                </a:moveTo>
                <a:lnTo>
                  <a:pt x="284607" y="1773479"/>
                </a:lnTo>
                <a:lnTo>
                  <a:pt x="284607" y="1793710"/>
                </a:lnTo>
                <a:lnTo>
                  <a:pt x="264376" y="1793710"/>
                </a:lnTo>
                <a:lnTo>
                  <a:pt x="264376" y="1813598"/>
                </a:lnTo>
                <a:lnTo>
                  <a:pt x="284607" y="1813598"/>
                </a:lnTo>
                <a:lnTo>
                  <a:pt x="284607" y="1833829"/>
                </a:lnTo>
                <a:lnTo>
                  <a:pt x="304495" y="1833829"/>
                </a:lnTo>
                <a:lnTo>
                  <a:pt x="304495" y="1813598"/>
                </a:lnTo>
                <a:lnTo>
                  <a:pt x="324726" y="1813598"/>
                </a:lnTo>
                <a:lnTo>
                  <a:pt x="324726" y="1793710"/>
                </a:lnTo>
                <a:lnTo>
                  <a:pt x="304495" y="1793710"/>
                </a:lnTo>
                <a:lnTo>
                  <a:pt x="304495" y="1773479"/>
                </a:lnTo>
                <a:close/>
                <a:moveTo>
                  <a:pt x="369989" y="3017520"/>
                </a:moveTo>
                <a:lnTo>
                  <a:pt x="356273" y="3017520"/>
                </a:lnTo>
                <a:lnTo>
                  <a:pt x="356273" y="3031236"/>
                </a:lnTo>
                <a:lnTo>
                  <a:pt x="342557" y="3031236"/>
                </a:lnTo>
                <a:lnTo>
                  <a:pt x="342557" y="3044952"/>
                </a:lnTo>
                <a:lnTo>
                  <a:pt x="356273" y="3044952"/>
                </a:lnTo>
                <a:lnTo>
                  <a:pt x="356273" y="3058668"/>
                </a:lnTo>
                <a:lnTo>
                  <a:pt x="369989" y="3058668"/>
                </a:lnTo>
                <a:lnTo>
                  <a:pt x="369989" y="3044952"/>
                </a:lnTo>
                <a:lnTo>
                  <a:pt x="383705" y="3044952"/>
                </a:lnTo>
                <a:lnTo>
                  <a:pt x="383705" y="3031236"/>
                </a:lnTo>
                <a:lnTo>
                  <a:pt x="369989" y="3031236"/>
                </a:lnTo>
                <a:lnTo>
                  <a:pt x="369989" y="3017520"/>
                </a:lnTo>
                <a:close/>
                <a:moveTo>
                  <a:pt x="441655" y="2596439"/>
                </a:moveTo>
                <a:lnTo>
                  <a:pt x="421767" y="2596439"/>
                </a:lnTo>
                <a:lnTo>
                  <a:pt x="421767" y="2616670"/>
                </a:lnTo>
                <a:lnTo>
                  <a:pt x="401536" y="2616670"/>
                </a:lnTo>
                <a:lnTo>
                  <a:pt x="401536" y="2636558"/>
                </a:lnTo>
                <a:lnTo>
                  <a:pt x="421767" y="2636558"/>
                </a:lnTo>
                <a:lnTo>
                  <a:pt x="421767" y="2656789"/>
                </a:lnTo>
                <a:lnTo>
                  <a:pt x="441655" y="2656789"/>
                </a:lnTo>
                <a:lnTo>
                  <a:pt x="441655" y="2636558"/>
                </a:lnTo>
                <a:lnTo>
                  <a:pt x="461886" y="2636558"/>
                </a:lnTo>
                <a:lnTo>
                  <a:pt x="461886" y="2616670"/>
                </a:lnTo>
                <a:lnTo>
                  <a:pt x="441655" y="2616670"/>
                </a:lnTo>
                <a:lnTo>
                  <a:pt x="441655" y="2596439"/>
                </a:lnTo>
                <a:close/>
                <a:moveTo>
                  <a:pt x="438226" y="3156052"/>
                </a:moveTo>
                <a:lnTo>
                  <a:pt x="425196" y="3156052"/>
                </a:lnTo>
                <a:lnTo>
                  <a:pt x="425196" y="3168739"/>
                </a:lnTo>
                <a:lnTo>
                  <a:pt x="412509" y="3168739"/>
                </a:lnTo>
                <a:lnTo>
                  <a:pt x="412509" y="3181769"/>
                </a:lnTo>
                <a:lnTo>
                  <a:pt x="425196" y="3181769"/>
                </a:lnTo>
                <a:lnTo>
                  <a:pt x="425196" y="3194456"/>
                </a:lnTo>
                <a:lnTo>
                  <a:pt x="438226" y="3194456"/>
                </a:lnTo>
                <a:lnTo>
                  <a:pt x="438226" y="3181769"/>
                </a:lnTo>
                <a:lnTo>
                  <a:pt x="450913" y="3181769"/>
                </a:lnTo>
                <a:lnTo>
                  <a:pt x="450913" y="3168739"/>
                </a:lnTo>
                <a:lnTo>
                  <a:pt x="438226" y="3168739"/>
                </a:lnTo>
                <a:lnTo>
                  <a:pt x="438226" y="3156052"/>
                </a:lnTo>
                <a:close/>
                <a:moveTo>
                  <a:pt x="647052" y="3009633"/>
                </a:moveTo>
                <a:lnTo>
                  <a:pt x="627850" y="3009633"/>
                </a:lnTo>
                <a:lnTo>
                  <a:pt x="627850" y="3028493"/>
                </a:lnTo>
                <a:lnTo>
                  <a:pt x="608990" y="3028493"/>
                </a:lnTo>
                <a:lnTo>
                  <a:pt x="608990" y="3047695"/>
                </a:lnTo>
                <a:lnTo>
                  <a:pt x="627850" y="3047695"/>
                </a:lnTo>
                <a:lnTo>
                  <a:pt x="627850" y="3066555"/>
                </a:lnTo>
                <a:lnTo>
                  <a:pt x="647052" y="3066555"/>
                </a:lnTo>
                <a:lnTo>
                  <a:pt x="647052" y="3047695"/>
                </a:lnTo>
                <a:lnTo>
                  <a:pt x="665912" y="3047695"/>
                </a:lnTo>
                <a:lnTo>
                  <a:pt x="665912" y="3028493"/>
                </a:lnTo>
                <a:lnTo>
                  <a:pt x="647052" y="3028493"/>
                </a:lnTo>
                <a:lnTo>
                  <a:pt x="647052" y="3009633"/>
                </a:lnTo>
                <a:close/>
                <a:moveTo>
                  <a:pt x="420052" y="2112607"/>
                </a:moveTo>
                <a:lnTo>
                  <a:pt x="443370" y="2112607"/>
                </a:lnTo>
                <a:lnTo>
                  <a:pt x="443370" y="2089633"/>
                </a:lnTo>
                <a:lnTo>
                  <a:pt x="466344" y="2089633"/>
                </a:lnTo>
                <a:lnTo>
                  <a:pt x="466344" y="2066315"/>
                </a:lnTo>
                <a:lnTo>
                  <a:pt x="443370" y="2066315"/>
                </a:lnTo>
                <a:lnTo>
                  <a:pt x="443370" y="2043341"/>
                </a:lnTo>
                <a:lnTo>
                  <a:pt x="420052" y="2043341"/>
                </a:lnTo>
                <a:lnTo>
                  <a:pt x="420052" y="2066315"/>
                </a:lnTo>
                <a:lnTo>
                  <a:pt x="397078" y="2066315"/>
                </a:lnTo>
                <a:lnTo>
                  <a:pt x="397078" y="2089633"/>
                </a:lnTo>
                <a:lnTo>
                  <a:pt x="420052" y="2089633"/>
                </a:lnTo>
                <a:lnTo>
                  <a:pt x="420052" y="2112607"/>
                </a:lnTo>
                <a:close/>
                <a:moveTo>
                  <a:pt x="374104" y="1907896"/>
                </a:moveTo>
                <a:lnTo>
                  <a:pt x="352158" y="1907896"/>
                </a:lnTo>
                <a:lnTo>
                  <a:pt x="352158" y="1929841"/>
                </a:lnTo>
                <a:lnTo>
                  <a:pt x="330213" y="1929841"/>
                </a:lnTo>
                <a:lnTo>
                  <a:pt x="330213" y="1951787"/>
                </a:lnTo>
                <a:lnTo>
                  <a:pt x="352158" y="1951787"/>
                </a:lnTo>
                <a:lnTo>
                  <a:pt x="352158" y="1973732"/>
                </a:lnTo>
                <a:lnTo>
                  <a:pt x="374104" y="1973732"/>
                </a:lnTo>
                <a:lnTo>
                  <a:pt x="374104" y="1951787"/>
                </a:lnTo>
                <a:lnTo>
                  <a:pt x="396049" y="1951787"/>
                </a:lnTo>
                <a:lnTo>
                  <a:pt x="396049" y="1929841"/>
                </a:lnTo>
                <a:lnTo>
                  <a:pt x="374104" y="1929841"/>
                </a:lnTo>
                <a:lnTo>
                  <a:pt x="374104" y="1907896"/>
                </a:lnTo>
                <a:close/>
                <a:moveTo>
                  <a:pt x="14059" y="1547851"/>
                </a:moveTo>
                <a:lnTo>
                  <a:pt x="26403" y="1547851"/>
                </a:lnTo>
                <a:lnTo>
                  <a:pt x="26403" y="1535506"/>
                </a:lnTo>
                <a:lnTo>
                  <a:pt x="38748" y="1535506"/>
                </a:lnTo>
                <a:lnTo>
                  <a:pt x="38748" y="1523162"/>
                </a:lnTo>
                <a:lnTo>
                  <a:pt x="26403" y="1523162"/>
                </a:lnTo>
                <a:lnTo>
                  <a:pt x="26403" y="1510817"/>
                </a:lnTo>
                <a:lnTo>
                  <a:pt x="14059" y="1510817"/>
                </a:lnTo>
                <a:lnTo>
                  <a:pt x="14059" y="1523162"/>
                </a:lnTo>
                <a:lnTo>
                  <a:pt x="1715" y="1523162"/>
                </a:lnTo>
                <a:lnTo>
                  <a:pt x="1715" y="1535506"/>
                </a:lnTo>
                <a:lnTo>
                  <a:pt x="14059" y="1535506"/>
                </a:lnTo>
                <a:lnTo>
                  <a:pt x="14059" y="1547851"/>
                </a:lnTo>
                <a:close/>
                <a:moveTo>
                  <a:pt x="1949044" y="3698177"/>
                </a:moveTo>
                <a:lnTo>
                  <a:pt x="1931899" y="3698177"/>
                </a:lnTo>
                <a:lnTo>
                  <a:pt x="1931899" y="3715322"/>
                </a:lnTo>
                <a:lnTo>
                  <a:pt x="1914754" y="3715322"/>
                </a:lnTo>
                <a:lnTo>
                  <a:pt x="1914754" y="3732467"/>
                </a:lnTo>
                <a:lnTo>
                  <a:pt x="1931899" y="3732467"/>
                </a:lnTo>
                <a:lnTo>
                  <a:pt x="1931899" y="3749612"/>
                </a:lnTo>
                <a:lnTo>
                  <a:pt x="1949044" y="3749612"/>
                </a:lnTo>
                <a:lnTo>
                  <a:pt x="1949044" y="3732467"/>
                </a:lnTo>
                <a:lnTo>
                  <a:pt x="1966189" y="3732467"/>
                </a:lnTo>
                <a:lnTo>
                  <a:pt x="1966189" y="3715322"/>
                </a:lnTo>
                <a:lnTo>
                  <a:pt x="1949044" y="3715322"/>
                </a:lnTo>
                <a:lnTo>
                  <a:pt x="1949044" y="3698177"/>
                </a:lnTo>
                <a:close/>
                <a:moveTo>
                  <a:pt x="3460890" y="1769021"/>
                </a:moveTo>
                <a:lnTo>
                  <a:pt x="3437573" y="1769021"/>
                </a:lnTo>
                <a:lnTo>
                  <a:pt x="3437573" y="1791995"/>
                </a:lnTo>
                <a:lnTo>
                  <a:pt x="3414598" y="1791995"/>
                </a:lnTo>
                <a:lnTo>
                  <a:pt x="3414598" y="1815313"/>
                </a:lnTo>
                <a:lnTo>
                  <a:pt x="3437573" y="1815313"/>
                </a:lnTo>
                <a:lnTo>
                  <a:pt x="3437573" y="1838287"/>
                </a:lnTo>
                <a:lnTo>
                  <a:pt x="3460890" y="1838287"/>
                </a:lnTo>
                <a:lnTo>
                  <a:pt x="3460890" y="1815313"/>
                </a:lnTo>
                <a:lnTo>
                  <a:pt x="3483864" y="1815313"/>
                </a:lnTo>
                <a:lnTo>
                  <a:pt x="3483864" y="1791995"/>
                </a:lnTo>
                <a:lnTo>
                  <a:pt x="3460890" y="1791995"/>
                </a:lnTo>
                <a:lnTo>
                  <a:pt x="3460890" y="1769021"/>
                </a:lnTo>
                <a:close/>
                <a:moveTo>
                  <a:pt x="3455746" y="3156052"/>
                </a:moveTo>
                <a:lnTo>
                  <a:pt x="3442716" y="3156052"/>
                </a:lnTo>
                <a:lnTo>
                  <a:pt x="3442716" y="3168739"/>
                </a:lnTo>
                <a:lnTo>
                  <a:pt x="3430029" y="3168739"/>
                </a:lnTo>
                <a:lnTo>
                  <a:pt x="3430029" y="3181769"/>
                </a:lnTo>
                <a:lnTo>
                  <a:pt x="3442716" y="3181769"/>
                </a:lnTo>
                <a:lnTo>
                  <a:pt x="3442716" y="3194456"/>
                </a:lnTo>
                <a:lnTo>
                  <a:pt x="3455746" y="3194456"/>
                </a:lnTo>
                <a:lnTo>
                  <a:pt x="3455746" y="3181769"/>
                </a:lnTo>
                <a:lnTo>
                  <a:pt x="3468434" y="3181769"/>
                </a:lnTo>
                <a:lnTo>
                  <a:pt x="3468434" y="3168739"/>
                </a:lnTo>
                <a:lnTo>
                  <a:pt x="3455746" y="3168739"/>
                </a:lnTo>
                <a:lnTo>
                  <a:pt x="3455746" y="3156052"/>
                </a:lnTo>
                <a:close/>
                <a:moveTo>
                  <a:pt x="3459175" y="2596439"/>
                </a:moveTo>
                <a:lnTo>
                  <a:pt x="3439287" y="2596439"/>
                </a:lnTo>
                <a:lnTo>
                  <a:pt x="3439287" y="2616670"/>
                </a:lnTo>
                <a:lnTo>
                  <a:pt x="3419056" y="2616670"/>
                </a:lnTo>
                <a:lnTo>
                  <a:pt x="3419056" y="2636558"/>
                </a:lnTo>
                <a:lnTo>
                  <a:pt x="3439287" y="2636558"/>
                </a:lnTo>
                <a:lnTo>
                  <a:pt x="3439287" y="2656789"/>
                </a:lnTo>
                <a:lnTo>
                  <a:pt x="3459175" y="2656789"/>
                </a:lnTo>
                <a:lnTo>
                  <a:pt x="3459175" y="2636558"/>
                </a:lnTo>
                <a:lnTo>
                  <a:pt x="3479407" y="2636558"/>
                </a:lnTo>
                <a:lnTo>
                  <a:pt x="3479407" y="2616670"/>
                </a:lnTo>
                <a:lnTo>
                  <a:pt x="3459175" y="2616670"/>
                </a:lnTo>
                <a:lnTo>
                  <a:pt x="3459175" y="2596439"/>
                </a:lnTo>
                <a:close/>
                <a:moveTo>
                  <a:pt x="3457804" y="2875559"/>
                </a:moveTo>
                <a:lnTo>
                  <a:pt x="3440659" y="2875559"/>
                </a:lnTo>
                <a:lnTo>
                  <a:pt x="3440659" y="2892362"/>
                </a:lnTo>
                <a:lnTo>
                  <a:pt x="3423857" y="2892362"/>
                </a:lnTo>
                <a:lnTo>
                  <a:pt x="3423857" y="2909507"/>
                </a:lnTo>
                <a:lnTo>
                  <a:pt x="3440659" y="2909507"/>
                </a:lnTo>
                <a:lnTo>
                  <a:pt x="3440659" y="2926309"/>
                </a:lnTo>
                <a:lnTo>
                  <a:pt x="3457804" y="2926309"/>
                </a:lnTo>
                <a:lnTo>
                  <a:pt x="3457804" y="2909507"/>
                </a:lnTo>
                <a:lnTo>
                  <a:pt x="3474606" y="2909507"/>
                </a:lnTo>
                <a:lnTo>
                  <a:pt x="3474606" y="2892362"/>
                </a:lnTo>
                <a:lnTo>
                  <a:pt x="3457804" y="2892362"/>
                </a:lnTo>
                <a:lnTo>
                  <a:pt x="3457804" y="2875559"/>
                </a:lnTo>
                <a:close/>
                <a:moveTo>
                  <a:pt x="3460204" y="2319033"/>
                </a:moveTo>
                <a:lnTo>
                  <a:pt x="3438259" y="2319033"/>
                </a:lnTo>
                <a:lnTo>
                  <a:pt x="3438259" y="2341321"/>
                </a:lnTo>
                <a:lnTo>
                  <a:pt x="3415970" y="2341321"/>
                </a:lnTo>
                <a:lnTo>
                  <a:pt x="3415970" y="2363267"/>
                </a:lnTo>
                <a:lnTo>
                  <a:pt x="3438259" y="2363267"/>
                </a:lnTo>
                <a:lnTo>
                  <a:pt x="3438259" y="2385555"/>
                </a:lnTo>
                <a:lnTo>
                  <a:pt x="3460204" y="2385555"/>
                </a:lnTo>
                <a:lnTo>
                  <a:pt x="3460204" y="2363267"/>
                </a:lnTo>
                <a:lnTo>
                  <a:pt x="3482492" y="2363267"/>
                </a:lnTo>
                <a:lnTo>
                  <a:pt x="3482492" y="2341321"/>
                </a:lnTo>
                <a:lnTo>
                  <a:pt x="3460204" y="2341321"/>
                </a:lnTo>
                <a:lnTo>
                  <a:pt x="3460204" y="2319033"/>
                </a:lnTo>
                <a:close/>
                <a:moveTo>
                  <a:pt x="3528441" y="2183244"/>
                </a:moveTo>
                <a:lnTo>
                  <a:pt x="3507181" y="2183244"/>
                </a:lnTo>
                <a:lnTo>
                  <a:pt x="3507181" y="2204504"/>
                </a:lnTo>
                <a:lnTo>
                  <a:pt x="3485921" y="2204504"/>
                </a:lnTo>
                <a:lnTo>
                  <a:pt x="3485921" y="2225764"/>
                </a:lnTo>
                <a:lnTo>
                  <a:pt x="3507181" y="2225764"/>
                </a:lnTo>
                <a:lnTo>
                  <a:pt x="3507181" y="2247024"/>
                </a:lnTo>
                <a:lnTo>
                  <a:pt x="3528441" y="2247024"/>
                </a:lnTo>
                <a:lnTo>
                  <a:pt x="3528441" y="2225764"/>
                </a:lnTo>
                <a:lnTo>
                  <a:pt x="3549701" y="2225764"/>
                </a:lnTo>
                <a:lnTo>
                  <a:pt x="3549701" y="2204504"/>
                </a:lnTo>
                <a:lnTo>
                  <a:pt x="3528441" y="2204504"/>
                </a:lnTo>
                <a:lnTo>
                  <a:pt x="3528441" y="2183244"/>
                </a:lnTo>
                <a:close/>
                <a:moveTo>
                  <a:pt x="3250692" y="3290811"/>
                </a:moveTo>
                <a:lnTo>
                  <a:pt x="3236290" y="3290811"/>
                </a:lnTo>
                <a:lnTo>
                  <a:pt x="3236290" y="3305213"/>
                </a:lnTo>
                <a:lnTo>
                  <a:pt x="3221888" y="3305213"/>
                </a:lnTo>
                <a:lnTo>
                  <a:pt x="3221888" y="3319615"/>
                </a:lnTo>
                <a:lnTo>
                  <a:pt x="3236290" y="3319615"/>
                </a:lnTo>
                <a:lnTo>
                  <a:pt x="3236290" y="3334017"/>
                </a:lnTo>
                <a:lnTo>
                  <a:pt x="3250692" y="3334017"/>
                </a:lnTo>
                <a:lnTo>
                  <a:pt x="3250692" y="3319615"/>
                </a:lnTo>
                <a:lnTo>
                  <a:pt x="3265094" y="3319615"/>
                </a:lnTo>
                <a:lnTo>
                  <a:pt x="3265094" y="3305213"/>
                </a:lnTo>
                <a:lnTo>
                  <a:pt x="3250692" y="3305213"/>
                </a:lnTo>
                <a:lnTo>
                  <a:pt x="3250692" y="3290811"/>
                </a:lnTo>
                <a:close/>
                <a:moveTo>
                  <a:pt x="3524669" y="3017863"/>
                </a:moveTo>
                <a:lnTo>
                  <a:pt x="3510953" y="3017863"/>
                </a:lnTo>
                <a:lnTo>
                  <a:pt x="3510953" y="3031236"/>
                </a:lnTo>
                <a:lnTo>
                  <a:pt x="3497580" y="3031236"/>
                </a:lnTo>
                <a:lnTo>
                  <a:pt x="3497580" y="3044952"/>
                </a:lnTo>
                <a:lnTo>
                  <a:pt x="3510953" y="3044952"/>
                </a:lnTo>
                <a:lnTo>
                  <a:pt x="3510953" y="3058325"/>
                </a:lnTo>
                <a:lnTo>
                  <a:pt x="3524669" y="3058325"/>
                </a:lnTo>
                <a:lnTo>
                  <a:pt x="3524669" y="3044952"/>
                </a:lnTo>
                <a:lnTo>
                  <a:pt x="3538042" y="3044952"/>
                </a:lnTo>
                <a:lnTo>
                  <a:pt x="3538042" y="3031236"/>
                </a:lnTo>
                <a:lnTo>
                  <a:pt x="3524669" y="3031236"/>
                </a:lnTo>
                <a:lnTo>
                  <a:pt x="3524669" y="3017863"/>
                </a:lnTo>
                <a:close/>
                <a:moveTo>
                  <a:pt x="3526384" y="2738057"/>
                </a:moveTo>
                <a:lnTo>
                  <a:pt x="3509239" y="2738057"/>
                </a:lnTo>
                <a:lnTo>
                  <a:pt x="3509239" y="2755202"/>
                </a:lnTo>
                <a:lnTo>
                  <a:pt x="3492094" y="2755202"/>
                </a:lnTo>
                <a:lnTo>
                  <a:pt x="3492094" y="2772347"/>
                </a:lnTo>
                <a:lnTo>
                  <a:pt x="3509239" y="2772347"/>
                </a:lnTo>
                <a:lnTo>
                  <a:pt x="3509239" y="2789492"/>
                </a:lnTo>
                <a:lnTo>
                  <a:pt x="3526384" y="2789492"/>
                </a:lnTo>
                <a:lnTo>
                  <a:pt x="3526384" y="2772347"/>
                </a:lnTo>
                <a:lnTo>
                  <a:pt x="3543529" y="2772347"/>
                </a:lnTo>
                <a:lnTo>
                  <a:pt x="3543529" y="2755202"/>
                </a:lnTo>
                <a:lnTo>
                  <a:pt x="3526384" y="2755202"/>
                </a:lnTo>
                <a:lnTo>
                  <a:pt x="3526384" y="2738057"/>
                </a:lnTo>
                <a:close/>
                <a:moveTo>
                  <a:pt x="3460890" y="2043341"/>
                </a:moveTo>
                <a:lnTo>
                  <a:pt x="3437573" y="2043341"/>
                </a:lnTo>
                <a:lnTo>
                  <a:pt x="3437573" y="2066315"/>
                </a:lnTo>
                <a:lnTo>
                  <a:pt x="3414598" y="2066315"/>
                </a:lnTo>
                <a:lnTo>
                  <a:pt x="3414598" y="2089633"/>
                </a:lnTo>
                <a:lnTo>
                  <a:pt x="3437573" y="2089633"/>
                </a:lnTo>
                <a:lnTo>
                  <a:pt x="3437573" y="2112607"/>
                </a:lnTo>
                <a:lnTo>
                  <a:pt x="3460890" y="2112607"/>
                </a:lnTo>
                <a:lnTo>
                  <a:pt x="3460890" y="2089633"/>
                </a:lnTo>
                <a:lnTo>
                  <a:pt x="3483864" y="2089633"/>
                </a:lnTo>
                <a:lnTo>
                  <a:pt x="3483864" y="2066315"/>
                </a:lnTo>
                <a:lnTo>
                  <a:pt x="3460890" y="2066315"/>
                </a:lnTo>
                <a:lnTo>
                  <a:pt x="3460890" y="2043341"/>
                </a:lnTo>
                <a:close/>
                <a:moveTo>
                  <a:pt x="3254807" y="2729827"/>
                </a:moveTo>
                <a:lnTo>
                  <a:pt x="3232175" y="2729827"/>
                </a:lnTo>
                <a:lnTo>
                  <a:pt x="3232175" y="2752458"/>
                </a:lnTo>
                <a:lnTo>
                  <a:pt x="3209544" y="2752458"/>
                </a:lnTo>
                <a:lnTo>
                  <a:pt x="3209544" y="2775090"/>
                </a:lnTo>
                <a:lnTo>
                  <a:pt x="3232175" y="2775090"/>
                </a:lnTo>
                <a:lnTo>
                  <a:pt x="3232175" y="2797721"/>
                </a:lnTo>
                <a:lnTo>
                  <a:pt x="3254807" y="2797721"/>
                </a:lnTo>
                <a:lnTo>
                  <a:pt x="3254807" y="2775090"/>
                </a:lnTo>
                <a:lnTo>
                  <a:pt x="3277438" y="2775090"/>
                </a:lnTo>
                <a:lnTo>
                  <a:pt x="3277438" y="2752458"/>
                </a:lnTo>
                <a:lnTo>
                  <a:pt x="3254807" y="2752458"/>
                </a:lnTo>
                <a:lnTo>
                  <a:pt x="3254807" y="2729827"/>
                </a:lnTo>
                <a:close/>
                <a:moveTo>
                  <a:pt x="3319958" y="3151937"/>
                </a:moveTo>
                <a:lnTo>
                  <a:pt x="3304184" y="3151937"/>
                </a:lnTo>
                <a:lnTo>
                  <a:pt x="3304184" y="3167367"/>
                </a:lnTo>
                <a:lnTo>
                  <a:pt x="3288754" y="3167367"/>
                </a:lnTo>
                <a:lnTo>
                  <a:pt x="3288754" y="3183141"/>
                </a:lnTo>
                <a:lnTo>
                  <a:pt x="3304184" y="3183141"/>
                </a:lnTo>
                <a:lnTo>
                  <a:pt x="3304184" y="3198571"/>
                </a:lnTo>
                <a:lnTo>
                  <a:pt x="3319958" y="3198571"/>
                </a:lnTo>
                <a:lnTo>
                  <a:pt x="3319958" y="3183141"/>
                </a:lnTo>
                <a:lnTo>
                  <a:pt x="3335389" y="3183141"/>
                </a:lnTo>
                <a:lnTo>
                  <a:pt x="3335389" y="3167367"/>
                </a:lnTo>
                <a:lnTo>
                  <a:pt x="3319958" y="3167367"/>
                </a:lnTo>
                <a:lnTo>
                  <a:pt x="3319958" y="3151937"/>
                </a:lnTo>
                <a:close/>
                <a:moveTo>
                  <a:pt x="3322015" y="2871445"/>
                </a:moveTo>
                <a:lnTo>
                  <a:pt x="3302127" y="2871445"/>
                </a:lnTo>
                <a:lnTo>
                  <a:pt x="3302127" y="2890990"/>
                </a:lnTo>
                <a:lnTo>
                  <a:pt x="3282582" y="2890990"/>
                </a:lnTo>
                <a:lnTo>
                  <a:pt x="3282582" y="2910878"/>
                </a:lnTo>
                <a:lnTo>
                  <a:pt x="3302127" y="2910878"/>
                </a:lnTo>
                <a:lnTo>
                  <a:pt x="3302127" y="2930423"/>
                </a:lnTo>
                <a:lnTo>
                  <a:pt x="3322015" y="2930423"/>
                </a:lnTo>
                <a:lnTo>
                  <a:pt x="3322015" y="2910878"/>
                </a:lnTo>
                <a:lnTo>
                  <a:pt x="3341561" y="2910878"/>
                </a:lnTo>
                <a:lnTo>
                  <a:pt x="3341561" y="2890990"/>
                </a:lnTo>
                <a:lnTo>
                  <a:pt x="3322015" y="2890990"/>
                </a:lnTo>
                <a:lnTo>
                  <a:pt x="3322015" y="2871445"/>
                </a:lnTo>
                <a:close/>
                <a:moveTo>
                  <a:pt x="3253093" y="3009633"/>
                </a:moveTo>
                <a:lnTo>
                  <a:pt x="3233890" y="3009633"/>
                </a:lnTo>
                <a:lnTo>
                  <a:pt x="3233890" y="3028493"/>
                </a:lnTo>
                <a:lnTo>
                  <a:pt x="3215030" y="3028493"/>
                </a:lnTo>
                <a:lnTo>
                  <a:pt x="3215030" y="3047695"/>
                </a:lnTo>
                <a:lnTo>
                  <a:pt x="3233890" y="3047695"/>
                </a:lnTo>
                <a:lnTo>
                  <a:pt x="3233890" y="3066555"/>
                </a:lnTo>
                <a:lnTo>
                  <a:pt x="3253093" y="3066555"/>
                </a:lnTo>
                <a:lnTo>
                  <a:pt x="3253093" y="3047695"/>
                </a:lnTo>
                <a:lnTo>
                  <a:pt x="3271952" y="3047695"/>
                </a:lnTo>
                <a:lnTo>
                  <a:pt x="3271952" y="3028493"/>
                </a:lnTo>
                <a:lnTo>
                  <a:pt x="3253093" y="3028493"/>
                </a:lnTo>
                <a:lnTo>
                  <a:pt x="3253093" y="3009633"/>
                </a:lnTo>
                <a:close/>
                <a:moveTo>
                  <a:pt x="3323387" y="2592667"/>
                </a:moveTo>
                <a:lnTo>
                  <a:pt x="3300755" y="2592667"/>
                </a:lnTo>
                <a:lnTo>
                  <a:pt x="3300755" y="2615298"/>
                </a:lnTo>
                <a:lnTo>
                  <a:pt x="3278124" y="2615298"/>
                </a:lnTo>
                <a:lnTo>
                  <a:pt x="3278124" y="2637930"/>
                </a:lnTo>
                <a:lnTo>
                  <a:pt x="3300755" y="2637930"/>
                </a:lnTo>
                <a:lnTo>
                  <a:pt x="3300755" y="2660561"/>
                </a:lnTo>
                <a:lnTo>
                  <a:pt x="3323387" y="2660561"/>
                </a:lnTo>
                <a:lnTo>
                  <a:pt x="3323387" y="2637930"/>
                </a:lnTo>
                <a:lnTo>
                  <a:pt x="3346018" y="2637930"/>
                </a:lnTo>
                <a:lnTo>
                  <a:pt x="3346018" y="2615298"/>
                </a:lnTo>
                <a:lnTo>
                  <a:pt x="3323387" y="2615298"/>
                </a:lnTo>
                <a:lnTo>
                  <a:pt x="3323387" y="2592667"/>
                </a:lnTo>
                <a:close/>
                <a:moveTo>
                  <a:pt x="3388881" y="3013405"/>
                </a:moveTo>
                <a:lnTo>
                  <a:pt x="3372422" y="3013405"/>
                </a:lnTo>
                <a:lnTo>
                  <a:pt x="3372422" y="3029864"/>
                </a:lnTo>
                <a:lnTo>
                  <a:pt x="3355963" y="3029864"/>
                </a:lnTo>
                <a:lnTo>
                  <a:pt x="3355963" y="3046324"/>
                </a:lnTo>
                <a:lnTo>
                  <a:pt x="3372422" y="3046324"/>
                </a:lnTo>
                <a:lnTo>
                  <a:pt x="3372422" y="3062783"/>
                </a:lnTo>
                <a:lnTo>
                  <a:pt x="3388881" y="3062783"/>
                </a:lnTo>
                <a:lnTo>
                  <a:pt x="3388881" y="3046324"/>
                </a:lnTo>
                <a:lnTo>
                  <a:pt x="3405340" y="3046324"/>
                </a:lnTo>
                <a:lnTo>
                  <a:pt x="3405340" y="3029864"/>
                </a:lnTo>
                <a:lnTo>
                  <a:pt x="3388881" y="3029864"/>
                </a:lnTo>
                <a:lnTo>
                  <a:pt x="3388881" y="3013405"/>
                </a:lnTo>
                <a:close/>
                <a:moveTo>
                  <a:pt x="3391967" y="2455507"/>
                </a:moveTo>
                <a:lnTo>
                  <a:pt x="3369335" y="2455507"/>
                </a:lnTo>
                <a:lnTo>
                  <a:pt x="3369335" y="2478138"/>
                </a:lnTo>
                <a:lnTo>
                  <a:pt x="3346704" y="2478138"/>
                </a:lnTo>
                <a:lnTo>
                  <a:pt x="3346704" y="2500770"/>
                </a:lnTo>
                <a:lnTo>
                  <a:pt x="3369335" y="2500770"/>
                </a:lnTo>
                <a:lnTo>
                  <a:pt x="3369335" y="2523401"/>
                </a:lnTo>
                <a:lnTo>
                  <a:pt x="3391967" y="2523401"/>
                </a:lnTo>
                <a:lnTo>
                  <a:pt x="3391967" y="2500770"/>
                </a:lnTo>
                <a:lnTo>
                  <a:pt x="3414598" y="2500770"/>
                </a:lnTo>
                <a:lnTo>
                  <a:pt x="3414598" y="2478138"/>
                </a:lnTo>
                <a:lnTo>
                  <a:pt x="3391967" y="2478138"/>
                </a:lnTo>
                <a:lnTo>
                  <a:pt x="3391967" y="2455507"/>
                </a:lnTo>
                <a:close/>
                <a:moveTo>
                  <a:pt x="3390595" y="2733599"/>
                </a:moveTo>
                <a:lnTo>
                  <a:pt x="3370707" y="2733599"/>
                </a:lnTo>
                <a:lnTo>
                  <a:pt x="3370707" y="2753830"/>
                </a:lnTo>
                <a:lnTo>
                  <a:pt x="3350476" y="2753830"/>
                </a:lnTo>
                <a:lnTo>
                  <a:pt x="3350476" y="2773718"/>
                </a:lnTo>
                <a:lnTo>
                  <a:pt x="3370707" y="2773718"/>
                </a:lnTo>
                <a:lnTo>
                  <a:pt x="3370707" y="2793949"/>
                </a:lnTo>
                <a:lnTo>
                  <a:pt x="3390595" y="2793949"/>
                </a:lnTo>
                <a:lnTo>
                  <a:pt x="3390595" y="2773718"/>
                </a:lnTo>
                <a:lnTo>
                  <a:pt x="3410827" y="2773718"/>
                </a:lnTo>
                <a:lnTo>
                  <a:pt x="3410827" y="2753830"/>
                </a:lnTo>
                <a:lnTo>
                  <a:pt x="3390595" y="2753830"/>
                </a:lnTo>
                <a:lnTo>
                  <a:pt x="3390595" y="2733599"/>
                </a:lnTo>
                <a:close/>
                <a:moveTo>
                  <a:pt x="3386480" y="3294583"/>
                </a:moveTo>
                <a:lnTo>
                  <a:pt x="3374822" y="3294583"/>
                </a:lnTo>
                <a:lnTo>
                  <a:pt x="3374822" y="3306585"/>
                </a:lnTo>
                <a:lnTo>
                  <a:pt x="3362821" y="3306585"/>
                </a:lnTo>
                <a:lnTo>
                  <a:pt x="3362821" y="3318243"/>
                </a:lnTo>
                <a:lnTo>
                  <a:pt x="3374822" y="3318243"/>
                </a:lnTo>
                <a:lnTo>
                  <a:pt x="3374822" y="3330245"/>
                </a:lnTo>
                <a:lnTo>
                  <a:pt x="3386480" y="3330245"/>
                </a:lnTo>
                <a:lnTo>
                  <a:pt x="3386480" y="3318243"/>
                </a:lnTo>
                <a:lnTo>
                  <a:pt x="3398482" y="3318243"/>
                </a:lnTo>
                <a:lnTo>
                  <a:pt x="3398482" y="3306585"/>
                </a:lnTo>
                <a:lnTo>
                  <a:pt x="3386480" y="3306585"/>
                </a:lnTo>
                <a:lnTo>
                  <a:pt x="3386480" y="3294583"/>
                </a:lnTo>
                <a:close/>
                <a:moveTo>
                  <a:pt x="3527755" y="2459965"/>
                </a:moveTo>
                <a:lnTo>
                  <a:pt x="3507867" y="2459965"/>
                </a:lnTo>
                <a:lnTo>
                  <a:pt x="3507867" y="2479510"/>
                </a:lnTo>
                <a:lnTo>
                  <a:pt x="3488322" y="2479510"/>
                </a:lnTo>
                <a:lnTo>
                  <a:pt x="3488322" y="2499398"/>
                </a:lnTo>
                <a:lnTo>
                  <a:pt x="3507867" y="2499398"/>
                </a:lnTo>
                <a:lnTo>
                  <a:pt x="3507867" y="2518943"/>
                </a:lnTo>
                <a:lnTo>
                  <a:pt x="3527755" y="2518943"/>
                </a:lnTo>
                <a:lnTo>
                  <a:pt x="3527755" y="2499398"/>
                </a:lnTo>
                <a:lnTo>
                  <a:pt x="3547301" y="2499398"/>
                </a:lnTo>
                <a:lnTo>
                  <a:pt x="3547301" y="2479510"/>
                </a:lnTo>
                <a:lnTo>
                  <a:pt x="3527755" y="2479510"/>
                </a:lnTo>
                <a:lnTo>
                  <a:pt x="3527755" y="2459965"/>
                </a:lnTo>
                <a:close/>
                <a:moveTo>
                  <a:pt x="3799675" y="2192846"/>
                </a:moveTo>
                <a:lnTo>
                  <a:pt x="3784588" y="2192846"/>
                </a:lnTo>
                <a:lnTo>
                  <a:pt x="3784588" y="2207590"/>
                </a:lnTo>
                <a:lnTo>
                  <a:pt x="3769843" y="2207590"/>
                </a:lnTo>
                <a:lnTo>
                  <a:pt x="3769843" y="2222678"/>
                </a:lnTo>
                <a:lnTo>
                  <a:pt x="3784588" y="2222678"/>
                </a:lnTo>
                <a:lnTo>
                  <a:pt x="3784588" y="2237423"/>
                </a:lnTo>
                <a:lnTo>
                  <a:pt x="3799675" y="2237423"/>
                </a:lnTo>
                <a:lnTo>
                  <a:pt x="3799675" y="2222678"/>
                </a:lnTo>
                <a:lnTo>
                  <a:pt x="3814420" y="2222678"/>
                </a:lnTo>
                <a:lnTo>
                  <a:pt x="3814420" y="2207590"/>
                </a:lnTo>
                <a:lnTo>
                  <a:pt x="3799675" y="2207590"/>
                </a:lnTo>
                <a:lnTo>
                  <a:pt x="3799675" y="2192846"/>
                </a:lnTo>
                <a:close/>
                <a:moveTo>
                  <a:pt x="3798646" y="2469566"/>
                </a:moveTo>
                <a:lnTo>
                  <a:pt x="3785616" y="2469566"/>
                </a:lnTo>
                <a:lnTo>
                  <a:pt x="3785616" y="2482939"/>
                </a:lnTo>
                <a:lnTo>
                  <a:pt x="3772243" y="2482939"/>
                </a:lnTo>
                <a:lnTo>
                  <a:pt x="3772243" y="2495969"/>
                </a:lnTo>
                <a:lnTo>
                  <a:pt x="3785616" y="2495969"/>
                </a:lnTo>
                <a:lnTo>
                  <a:pt x="3785616" y="2509342"/>
                </a:lnTo>
                <a:lnTo>
                  <a:pt x="3798646" y="2509342"/>
                </a:lnTo>
                <a:lnTo>
                  <a:pt x="3798646" y="2495969"/>
                </a:lnTo>
                <a:lnTo>
                  <a:pt x="3812020" y="2495969"/>
                </a:lnTo>
                <a:lnTo>
                  <a:pt x="3812020" y="2482939"/>
                </a:lnTo>
                <a:lnTo>
                  <a:pt x="3798646" y="2482939"/>
                </a:lnTo>
                <a:lnTo>
                  <a:pt x="3798646" y="2469566"/>
                </a:lnTo>
                <a:close/>
                <a:moveTo>
                  <a:pt x="3799675" y="1917840"/>
                </a:moveTo>
                <a:lnTo>
                  <a:pt x="3784588" y="1917840"/>
                </a:lnTo>
                <a:lnTo>
                  <a:pt x="3784588" y="1933270"/>
                </a:lnTo>
                <a:lnTo>
                  <a:pt x="3769157" y="1933270"/>
                </a:lnTo>
                <a:lnTo>
                  <a:pt x="3769157" y="1948358"/>
                </a:lnTo>
                <a:lnTo>
                  <a:pt x="3784588" y="1948358"/>
                </a:lnTo>
                <a:lnTo>
                  <a:pt x="3784588" y="1963788"/>
                </a:lnTo>
                <a:lnTo>
                  <a:pt x="3799675" y="1963788"/>
                </a:lnTo>
                <a:lnTo>
                  <a:pt x="3799675" y="1948358"/>
                </a:lnTo>
                <a:lnTo>
                  <a:pt x="3815105" y="1948358"/>
                </a:lnTo>
                <a:lnTo>
                  <a:pt x="3815105" y="1933270"/>
                </a:lnTo>
                <a:lnTo>
                  <a:pt x="3799675" y="1933270"/>
                </a:lnTo>
                <a:lnTo>
                  <a:pt x="3799675" y="1917840"/>
                </a:lnTo>
                <a:close/>
                <a:moveTo>
                  <a:pt x="3732124" y="2052599"/>
                </a:moveTo>
                <a:lnTo>
                  <a:pt x="3714979" y="2052599"/>
                </a:lnTo>
                <a:lnTo>
                  <a:pt x="3714979" y="2069402"/>
                </a:lnTo>
                <a:lnTo>
                  <a:pt x="3698177" y="2069402"/>
                </a:lnTo>
                <a:lnTo>
                  <a:pt x="3698177" y="2086547"/>
                </a:lnTo>
                <a:lnTo>
                  <a:pt x="3714979" y="2086547"/>
                </a:lnTo>
                <a:lnTo>
                  <a:pt x="3714979" y="2103349"/>
                </a:lnTo>
                <a:lnTo>
                  <a:pt x="3732124" y="2103349"/>
                </a:lnTo>
                <a:lnTo>
                  <a:pt x="3732124" y="2086547"/>
                </a:lnTo>
                <a:lnTo>
                  <a:pt x="3748926" y="2086547"/>
                </a:lnTo>
                <a:lnTo>
                  <a:pt x="3748926" y="2069402"/>
                </a:lnTo>
                <a:lnTo>
                  <a:pt x="3732124" y="2069402"/>
                </a:lnTo>
                <a:lnTo>
                  <a:pt x="3732124" y="2052599"/>
                </a:lnTo>
                <a:close/>
                <a:moveTo>
                  <a:pt x="3593249" y="2880017"/>
                </a:moveTo>
                <a:lnTo>
                  <a:pt x="3579533" y="2880017"/>
                </a:lnTo>
                <a:lnTo>
                  <a:pt x="3579533" y="2894076"/>
                </a:lnTo>
                <a:lnTo>
                  <a:pt x="3565474" y="2894076"/>
                </a:lnTo>
                <a:lnTo>
                  <a:pt x="3565474" y="2907792"/>
                </a:lnTo>
                <a:lnTo>
                  <a:pt x="3579533" y="2907792"/>
                </a:lnTo>
                <a:lnTo>
                  <a:pt x="3579533" y="2921851"/>
                </a:lnTo>
                <a:lnTo>
                  <a:pt x="3593249" y="2921851"/>
                </a:lnTo>
                <a:lnTo>
                  <a:pt x="3593249" y="2907792"/>
                </a:lnTo>
                <a:lnTo>
                  <a:pt x="3607308" y="2907792"/>
                </a:lnTo>
                <a:lnTo>
                  <a:pt x="3607308" y="2894076"/>
                </a:lnTo>
                <a:lnTo>
                  <a:pt x="3593249" y="2894076"/>
                </a:lnTo>
                <a:lnTo>
                  <a:pt x="3593249" y="2880017"/>
                </a:lnTo>
                <a:close/>
                <a:moveTo>
                  <a:pt x="3732124" y="1778279"/>
                </a:moveTo>
                <a:lnTo>
                  <a:pt x="3714979" y="1778279"/>
                </a:lnTo>
                <a:lnTo>
                  <a:pt x="3714979" y="1795082"/>
                </a:lnTo>
                <a:lnTo>
                  <a:pt x="3698177" y="1795082"/>
                </a:lnTo>
                <a:lnTo>
                  <a:pt x="3698177" y="1812227"/>
                </a:lnTo>
                <a:lnTo>
                  <a:pt x="3714979" y="1812227"/>
                </a:lnTo>
                <a:lnTo>
                  <a:pt x="3714979" y="1829029"/>
                </a:lnTo>
                <a:lnTo>
                  <a:pt x="3732124" y="1829029"/>
                </a:lnTo>
                <a:lnTo>
                  <a:pt x="3732124" y="1812227"/>
                </a:lnTo>
                <a:lnTo>
                  <a:pt x="3748926" y="1812227"/>
                </a:lnTo>
                <a:lnTo>
                  <a:pt x="3748926" y="1795082"/>
                </a:lnTo>
                <a:lnTo>
                  <a:pt x="3732124" y="1795082"/>
                </a:lnTo>
                <a:lnTo>
                  <a:pt x="3732124" y="1778279"/>
                </a:lnTo>
                <a:close/>
                <a:moveTo>
                  <a:pt x="3866884" y="2333435"/>
                </a:moveTo>
                <a:lnTo>
                  <a:pt x="3854539" y="2333435"/>
                </a:lnTo>
                <a:lnTo>
                  <a:pt x="3854539" y="2346122"/>
                </a:lnTo>
                <a:lnTo>
                  <a:pt x="3841852" y="2346122"/>
                </a:lnTo>
                <a:lnTo>
                  <a:pt x="3841852" y="2358466"/>
                </a:lnTo>
                <a:lnTo>
                  <a:pt x="3854539" y="2358466"/>
                </a:lnTo>
                <a:lnTo>
                  <a:pt x="3854539" y="2371154"/>
                </a:lnTo>
                <a:lnTo>
                  <a:pt x="3866884" y="2371154"/>
                </a:lnTo>
                <a:lnTo>
                  <a:pt x="3866884" y="2358466"/>
                </a:lnTo>
                <a:lnTo>
                  <a:pt x="3879571" y="2358466"/>
                </a:lnTo>
                <a:lnTo>
                  <a:pt x="3879571" y="2346122"/>
                </a:lnTo>
                <a:lnTo>
                  <a:pt x="3866884" y="2346122"/>
                </a:lnTo>
                <a:lnTo>
                  <a:pt x="3866884" y="2333435"/>
                </a:lnTo>
                <a:close/>
                <a:moveTo>
                  <a:pt x="3947122" y="1934985"/>
                </a:moveTo>
                <a:lnTo>
                  <a:pt x="3935120" y="1934985"/>
                </a:lnTo>
                <a:lnTo>
                  <a:pt x="3935120" y="1922983"/>
                </a:lnTo>
                <a:lnTo>
                  <a:pt x="3923462" y="1922983"/>
                </a:lnTo>
                <a:lnTo>
                  <a:pt x="3923462" y="1934985"/>
                </a:lnTo>
                <a:lnTo>
                  <a:pt x="3911461" y="1934985"/>
                </a:lnTo>
                <a:lnTo>
                  <a:pt x="3911461" y="1946643"/>
                </a:lnTo>
                <a:lnTo>
                  <a:pt x="3923462" y="1946643"/>
                </a:lnTo>
                <a:lnTo>
                  <a:pt x="3923462" y="1958645"/>
                </a:lnTo>
                <a:lnTo>
                  <a:pt x="3935120" y="1958645"/>
                </a:lnTo>
                <a:lnTo>
                  <a:pt x="3935120" y="1946643"/>
                </a:lnTo>
                <a:lnTo>
                  <a:pt x="3947122" y="1946643"/>
                </a:lnTo>
                <a:cubicBezTo>
                  <a:pt x="3947122" y="1944586"/>
                  <a:pt x="3947122" y="1942871"/>
                  <a:pt x="3947122" y="1940814"/>
                </a:cubicBezTo>
                <a:cubicBezTo>
                  <a:pt x="3947122" y="1938757"/>
                  <a:pt x="3947122" y="1937042"/>
                  <a:pt x="3947122" y="1934985"/>
                </a:cubicBezTo>
                <a:close/>
                <a:moveTo>
                  <a:pt x="3867569" y="1783423"/>
                </a:moveTo>
                <a:lnTo>
                  <a:pt x="3853853" y="1783423"/>
                </a:lnTo>
                <a:lnTo>
                  <a:pt x="3853853" y="1796796"/>
                </a:lnTo>
                <a:lnTo>
                  <a:pt x="3840480" y="1796796"/>
                </a:lnTo>
                <a:lnTo>
                  <a:pt x="3840480" y="1810512"/>
                </a:lnTo>
                <a:lnTo>
                  <a:pt x="3853853" y="1810512"/>
                </a:lnTo>
                <a:lnTo>
                  <a:pt x="3853853" y="1823885"/>
                </a:lnTo>
                <a:lnTo>
                  <a:pt x="3867569" y="1823885"/>
                </a:lnTo>
                <a:lnTo>
                  <a:pt x="3867569" y="1810512"/>
                </a:lnTo>
                <a:lnTo>
                  <a:pt x="3880942" y="1810512"/>
                </a:lnTo>
                <a:lnTo>
                  <a:pt x="3880942" y="1796796"/>
                </a:lnTo>
                <a:lnTo>
                  <a:pt x="3867569" y="1796796"/>
                </a:lnTo>
                <a:lnTo>
                  <a:pt x="3867569" y="1783423"/>
                </a:lnTo>
                <a:close/>
                <a:moveTo>
                  <a:pt x="3867569" y="2057743"/>
                </a:moveTo>
                <a:lnTo>
                  <a:pt x="3853853" y="2057743"/>
                </a:lnTo>
                <a:lnTo>
                  <a:pt x="3853853" y="2071116"/>
                </a:lnTo>
                <a:lnTo>
                  <a:pt x="3840480" y="2071116"/>
                </a:lnTo>
                <a:lnTo>
                  <a:pt x="3840480" y="2084832"/>
                </a:lnTo>
                <a:lnTo>
                  <a:pt x="3853853" y="2084832"/>
                </a:lnTo>
                <a:lnTo>
                  <a:pt x="3853853" y="2098205"/>
                </a:lnTo>
                <a:lnTo>
                  <a:pt x="3867569" y="2098205"/>
                </a:lnTo>
                <a:lnTo>
                  <a:pt x="3867569" y="2084832"/>
                </a:lnTo>
                <a:lnTo>
                  <a:pt x="3880942" y="2084832"/>
                </a:lnTo>
                <a:lnTo>
                  <a:pt x="3880942" y="2071116"/>
                </a:lnTo>
                <a:lnTo>
                  <a:pt x="3867569" y="2071116"/>
                </a:lnTo>
                <a:lnTo>
                  <a:pt x="3867569" y="2057743"/>
                </a:lnTo>
                <a:close/>
                <a:moveTo>
                  <a:pt x="3731438" y="2328634"/>
                </a:moveTo>
                <a:lnTo>
                  <a:pt x="3715664" y="2328634"/>
                </a:lnTo>
                <a:lnTo>
                  <a:pt x="3715664" y="2344407"/>
                </a:lnTo>
                <a:lnTo>
                  <a:pt x="3699891" y="2344407"/>
                </a:lnTo>
                <a:lnTo>
                  <a:pt x="3699891" y="2360181"/>
                </a:lnTo>
                <a:lnTo>
                  <a:pt x="3715664" y="2360181"/>
                </a:lnTo>
                <a:lnTo>
                  <a:pt x="3715664" y="2375954"/>
                </a:lnTo>
                <a:lnTo>
                  <a:pt x="3731438" y="2375954"/>
                </a:lnTo>
                <a:lnTo>
                  <a:pt x="3731438" y="2360181"/>
                </a:lnTo>
                <a:lnTo>
                  <a:pt x="3747211" y="2360181"/>
                </a:lnTo>
                <a:lnTo>
                  <a:pt x="3747211" y="2344407"/>
                </a:lnTo>
                <a:lnTo>
                  <a:pt x="3731438" y="2344407"/>
                </a:lnTo>
                <a:lnTo>
                  <a:pt x="3731438" y="2328634"/>
                </a:lnTo>
                <a:close/>
                <a:moveTo>
                  <a:pt x="3596335" y="1773479"/>
                </a:moveTo>
                <a:lnTo>
                  <a:pt x="3576447" y="1773479"/>
                </a:lnTo>
                <a:lnTo>
                  <a:pt x="3576447" y="1793710"/>
                </a:lnTo>
                <a:lnTo>
                  <a:pt x="3556216" y="1793710"/>
                </a:lnTo>
                <a:lnTo>
                  <a:pt x="3556216" y="1813598"/>
                </a:lnTo>
                <a:lnTo>
                  <a:pt x="3576447" y="1813598"/>
                </a:lnTo>
                <a:lnTo>
                  <a:pt x="3576447" y="1833829"/>
                </a:lnTo>
                <a:lnTo>
                  <a:pt x="3596335" y="1833829"/>
                </a:lnTo>
                <a:lnTo>
                  <a:pt x="3596335" y="1813598"/>
                </a:lnTo>
                <a:lnTo>
                  <a:pt x="3616567" y="1813598"/>
                </a:lnTo>
                <a:lnTo>
                  <a:pt x="3616567" y="1793710"/>
                </a:lnTo>
                <a:lnTo>
                  <a:pt x="3596335" y="1793710"/>
                </a:lnTo>
                <a:lnTo>
                  <a:pt x="3596335" y="1773479"/>
                </a:lnTo>
                <a:close/>
                <a:moveTo>
                  <a:pt x="3595993" y="2323833"/>
                </a:moveTo>
                <a:lnTo>
                  <a:pt x="3576790" y="2323833"/>
                </a:lnTo>
                <a:lnTo>
                  <a:pt x="3576790" y="2342693"/>
                </a:lnTo>
                <a:lnTo>
                  <a:pt x="3557930" y="2342693"/>
                </a:lnTo>
                <a:lnTo>
                  <a:pt x="3557930" y="2361895"/>
                </a:lnTo>
                <a:lnTo>
                  <a:pt x="3576790" y="2361895"/>
                </a:lnTo>
                <a:lnTo>
                  <a:pt x="3576790" y="2380755"/>
                </a:lnTo>
                <a:lnTo>
                  <a:pt x="3595993" y="2380755"/>
                </a:lnTo>
                <a:lnTo>
                  <a:pt x="3595993" y="2361895"/>
                </a:lnTo>
                <a:lnTo>
                  <a:pt x="3614852" y="2361895"/>
                </a:lnTo>
                <a:lnTo>
                  <a:pt x="3614852" y="2342693"/>
                </a:lnTo>
                <a:lnTo>
                  <a:pt x="3595993" y="2342693"/>
                </a:lnTo>
                <a:lnTo>
                  <a:pt x="3595993" y="2323833"/>
                </a:lnTo>
                <a:close/>
                <a:moveTo>
                  <a:pt x="3596335" y="2047799"/>
                </a:moveTo>
                <a:lnTo>
                  <a:pt x="3576447" y="2047799"/>
                </a:lnTo>
                <a:lnTo>
                  <a:pt x="3576447" y="2068030"/>
                </a:lnTo>
                <a:lnTo>
                  <a:pt x="3556216" y="2068030"/>
                </a:lnTo>
                <a:lnTo>
                  <a:pt x="3556216" y="2087918"/>
                </a:lnTo>
                <a:lnTo>
                  <a:pt x="3576447" y="2087918"/>
                </a:lnTo>
                <a:lnTo>
                  <a:pt x="3576447" y="2108149"/>
                </a:lnTo>
                <a:lnTo>
                  <a:pt x="3596335" y="2108149"/>
                </a:lnTo>
                <a:lnTo>
                  <a:pt x="3596335" y="2087918"/>
                </a:lnTo>
                <a:lnTo>
                  <a:pt x="3616567" y="2087918"/>
                </a:lnTo>
                <a:lnTo>
                  <a:pt x="3616567" y="2068030"/>
                </a:lnTo>
                <a:lnTo>
                  <a:pt x="3596335" y="2068030"/>
                </a:lnTo>
                <a:lnTo>
                  <a:pt x="3596335" y="2047799"/>
                </a:lnTo>
                <a:close/>
                <a:moveTo>
                  <a:pt x="3730409" y="2606040"/>
                </a:moveTo>
                <a:lnTo>
                  <a:pt x="3716693" y="2606040"/>
                </a:lnTo>
                <a:lnTo>
                  <a:pt x="3716693" y="2619756"/>
                </a:lnTo>
                <a:lnTo>
                  <a:pt x="3702977" y="2619756"/>
                </a:lnTo>
                <a:lnTo>
                  <a:pt x="3702977" y="2633472"/>
                </a:lnTo>
                <a:lnTo>
                  <a:pt x="3716693" y="2633472"/>
                </a:lnTo>
                <a:lnTo>
                  <a:pt x="3716693" y="2647188"/>
                </a:lnTo>
                <a:lnTo>
                  <a:pt x="3730409" y="2647188"/>
                </a:lnTo>
                <a:lnTo>
                  <a:pt x="3730409" y="2633472"/>
                </a:lnTo>
                <a:lnTo>
                  <a:pt x="3744125" y="2633472"/>
                </a:lnTo>
                <a:lnTo>
                  <a:pt x="3744125" y="2619756"/>
                </a:lnTo>
                <a:lnTo>
                  <a:pt x="3730409" y="2619756"/>
                </a:lnTo>
                <a:lnTo>
                  <a:pt x="3730409" y="2606040"/>
                </a:lnTo>
                <a:close/>
                <a:moveTo>
                  <a:pt x="3594964" y="2600897"/>
                </a:moveTo>
                <a:lnTo>
                  <a:pt x="3577819" y="2600897"/>
                </a:lnTo>
                <a:lnTo>
                  <a:pt x="3577819" y="2618042"/>
                </a:lnTo>
                <a:lnTo>
                  <a:pt x="3560674" y="2618042"/>
                </a:lnTo>
                <a:lnTo>
                  <a:pt x="3560674" y="2635187"/>
                </a:lnTo>
                <a:lnTo>
                  <a:pt x="3577819" y="2635187"/>
                </a:lnTo>
                <a:lnTo>
                  <a:pt x="3577819" y="2652332"/>
                </a:lnTo>
                <a:lnTo>
                  <a:pt x="3594964" y="2652332"/>
                </a:lnTo>
                <a:lnTo>
                  <a:pt x="3594964" y="2635187"/>
                </a:lnTo>
                <a:lnTo>
                  <a:pt x="3612109" y="2635187"/>
                </a:lnTo>
                <a:lnTo>
                  <a:pt x="3612109" y="2618042"/>
                </a:lnTo>
                <a:lnTo>
                  <a:pt x="3594964" y="2618042"/>
                </a:lnTo>
                <a:lnTo>
                  <a:pt x="3594964" y="2600897"/>
                </a:lnTo>
                <a:close/>
                <a:moveTo>
                  <a:pt x="3664229" y="1913039"/>
                </a:moveTo>
                <a:lnTo>
                  <a:pt x="3645713" y="1913039"/>
                </a:lnTo>
                <a:lnTo>
                  <a:pt x="3645713" y="1931556"/>
                </a:lnTo>
                <a:lnTo>
                  <a:pt x="3627196" y="1931556"/>
                </a:lnTo>
                <a:lnTo>
                  <a:pt x="3627196" y="1950072"/>
                </a:lnTo>
                <a:lnTo>
                  <a:pt x="3645713" y="1950072"/>
                </a:lnTo>
                <a:lnTo>
                  <a:pt x="3645713" y="1968589"/>
                </a:lnTo>
                <a:lnTo>
                  <a:pt x="3664229" y="1968589"/>
                </a:lnTo>
                <a:lnTo>
                  <a:pt x="3664229" y="1950072"/>
                </a:lnTo>
                <a:lnTo>
                  <a:pt x="3682746" y="1950072"/>
                </a:lnTo>
                <a:lnTo>
                  <a:pt x="3682746" y="1931556"/>
                </a:lnTo>
                <a:lnTo>
                  <a:pt x="3664229" y="1931556"/>
                </a:lnTo>
                <a:lnTo>
                  <a:pt x="3664229" y="1913039"/>
                </a:lnTo>
                <a:close/>
                <a:moveTo>
                  <a:pt x="3663887" y="2188045"/>
                </a:moveTo>
                <a:lnTo>
                  <a:pt x="3646056" y="2188045"/>
                </a:lnTo>
                <a:lnTo>
                  <a:pt x="3646056" y="2206219"/>
                </a:lnTo>
                <a:lnTo>
                  <a:pt x="3627882" y="2206219"/>
                </a:lnTo>
                <a:lnTo>
                  <a:pt x="3627882" y="2224049"/>
                </a:lnTo>
                <a:lnTo>
                  <a:pt x="3646056" y="2224049"/>
                </a:lnTo>
                <a:lnTo>
                  <a:pt x="3646056" y="2242223"/>
                </a:lnTo>
                <a:lnTo>
                  <a:pt x="3663887" y="2242223"/>
                </a:lnTo>
                <a:lnTo>
                  <a:pt x="3663887" y="2224049"/>
                </a:lnTo>
                <a:lnTo>
                  <a:pt x="3682060" y="2224049"/>
                </a:lnTo>
                <a:lnTo>
                  <a:pt x="3682060" y="2206219"/>
                </a:lnTo>
                <a:lnTo>
                  <a:pt x="3663887" y="2206219"/>
                </a:lnTo>
                <a:lnTo>
                  <a:pt x="3663887" y="2188045"/>
                </a:lnTo>
                <a:close/>
                <a:moveTo>
                  <a:pt x="3661829" y="2742857"/>
                </a:moveTo>
                <a:lnTo>
                  <a:pt x="3648113" y="2742857"/>
                </a:lnTo>
                <a:lnTo>
                  <a:pt x="3648113" y="2756916"/>
                </a:lnTo>
                <a:lnTo>
                  <a:pt x="3634054" y="2756916"/>
                </a:lnTo>
                <a:lnTo>
                  <a:pt x="3634054" y="2770632"/>
                </a:lnTo>
                <a:lnTo>
                  <a:pt x="3648113" y="2770632"/>
                </a:lnTo>
                <a:lnTo>
                  <a:pt x="3648113" y="2784691"/>
                </a:lnTo>
                <a:lnTo>
                  <a:pt x="3661829" y="2784691"/>
                </a:lnTo>
                <a:lnTo>
                  <a:pt x="3661829" y="2770632"/>
                </a:lnTo>
                <a:lnTo>
                  <a:pt x="3675888" y="2770632"/>
                </a:lnTo>
                <a:lnTo>
                  <a:pt x="3675888" y="2756916"/>
                </a:lnTo>
                <a:lnTo>
                  <a:pt x="3661829" y="2756916"/>
                </a:lnTo>
                <a:lnTo>
                  <a:pt x="3661829" y="2742857"/>
                </a:lnTo>
                <a:close/>
                <a:moveTo>
                  <a:pt x="3663201" y="2464422"/>
                </a:moveTo>
                <a:lnTo>
                  <a:pt x="3646742" y="2464422"/>
                </a:lnTo>
                <a:lnTo>
                  <a:pt x="3646742" y="2481224"/>
                </a:lnTo>
                <a:lnTo>
                  <a:pt x="3629939" y="2481224"/>
                </a:lnTo>
                <a:lnTo>
                  <a:pt x="3629939" y="2497684"/>
                </a:lnTo>
                <a:lnTo>
                  <a:pt x="3646742" y="2497684"/>
                </a:lnTo>
                <a:lnTo>
                  <a:pt x="3646742" y="2514486"/>
                </a:lnTo>
                <a:lnTo>
                  <a:pt x="3663201" y="2514486"/>
                </a:lnTo>
                <a:lnTo>
                  <a:pt x="3663201" y="2497684"/>
                </a:lnTo>
                <a:lnTo>
                  <a:pt x="3680003" y="2497684"/>
                </a:lnTo>
                <a:lnTo>
                  <a:pt x="3680003" y="2481224"/>
                </a:lnTo>
                <a:lnTo>
                  <a:pt x="3663201" y="2481224"/>
                </a:lnTo>
                <a:lnTo>
                  <a:pt x="3663201" y="2464422"/>
                </a:lnTo>
                <a:close/>
                <a:moveTo>
                  <a:pt x="3528784" y="1907896"/>
                </a:moveTo>
                <a:lnTo>
                  <a:pt x="3506839" y="1907896"/>
                </a:lnTo>
                <a:lnTo>
                  <a:pt x="3506839" y="1929841"/>
                </a:lnTo>
                <a:lnTo>
                  <a:pt x="3484893" y="1929841"/>
                </a:lnTo>
                <a:lnTo>
                  <a:pt x="3484893" y="1951787"/>
                </a:lnTo>
                <a:lnTo>
                  <a:pt x="3506839" y="1951787"/>
                </a:lnTo>
                <a:lnTo>
                  <a:pt x="3506839" y="1973732"/>
                </a:lnTo>
                <a:lnTo>
                  <a:pt x="3528784" y="1973732"/>
                </a:lnTo>
                <a:lnTo>
                  <a:pt x="3528784" y="1951787"/>
                </a:lnTo>
                <a:lnTo>
                  <a:pt x="3550730" y="1951787"/>
                </a:lnTo>
                <a:lnTo>
                  <a:pt x="3550730" y="1929841"/>
                </a:lnTo>
                <a:lnTo>
                  <a:pt x="3528784" y="1929841"/>
                </a:lnTo>
                <a:lnTo>
                  <a:pt x="3528784" y="1907896"/>
                </a:lnTo>
                <a:close/>
                <a:moveTo>
                  <a:pt x="2362924" y="3416313"/>
                </a:moveTo>
                <a:lnTo>
                  <a:pt x="2340979" y="3416313"/>
                </a:lnTo>
                <a:lnTo>
                  <a:pt x="2340979" y="3438601"/>
                </a:lnTo>
                <a:lnTo>
                  <a:pt x="2318690" y="3438601"/>
                </a:lnTo>
                <a:lnTo>
                  <a:pt x="2318690" y="3460547"/>
                </a:lnTo>
                <a:lnTo>
                  <a:pt x="2340979" y="3460547"/>
                </a:lnTo>
                <a:lnTo>
                  <a:pt x="2340979" y="3482835"/>
                </a:lnTo>
                <a:lnTo>
                  <a:pt x="2362924" y="3482835"/>
                </a:lnTo>
                <a:lnTo>
                  <a:pt x="2362924" y="3460547"/>
                </a:lnTo>
                <a:lnTo>
                  <a:pt x="2385212" y="3460547"/>
                </a:lnTo>
                <a:lnTo>
                  <a:pt x="2385212" y="3438601"/>
                </a:lnTo>
                <a:lnTo>
                  <a:pt x="2362924" y="3438601"/>
                </a:lnTo>
                <a:lnTo>
                  <a:pt x="2362924" y="3416313"/>
                </a:lnTo>
                <a:close/>
                <a:moveTo>
                  <a:pt x="2426704" y="3842880"/>
                </a:moveTo>
                <a:lnTo>
                  <a:pt x="2414359" y="3842880"/>
                </a:lnTo>
                <a:lnTo>
                  <a:pt x="2414359" y="3854882"/>
                </a:lnTo>
                <a:lnTo>
                  <a:pt x="2402357" y="3854882"/>
                </a:lnTo>
                <a:lnTo>
                  <a:pt x="2402357" y="3867226"/>
                </a:lnTo>
                <a:lnTo>
                  <a:pt x="2414359" y="3867226"/>
                </a:lnTo>
                <a:lnTo>
                  <a:pt x="2414359" y="3879228"/>
                </a:lnTo>
                <a:lnTo>
                  <a:pt x="2426704" y="3879228"/>
                </a:lnTo>
                <a:lnTo>
                  <a:pt x="2426704" y="3867226"/>
                </a:lnTo>
                <a:lnTo>
                  <a:pt x="2438705" y="3867226"/>
                </a:lnTo>
                <a:lnTo>
                  <a:pt x="2438705" y="3854882"/>
                </a:lnTo>
                <a:lnTo>
                  <a:pt x="2426704" y="3854882"/>
                </a:lnTo>
                <a:lnTo>
                  <a:pt x="2426704" y="3842880"/>
                </a:lnTo>
                <a:close/>
                <a:moveTo>
                  <a:pt x="2289886" y="3841852"/>
                </a:moveTo>
                <a:lnTo>
                  <a:pt x="2276856" y="3841852"/>
                </a:lnTo>
                <a:lnTo>
                  <a:pt x="2276856" y="3854539"/>
                </a:lnTo>
                <a:lnTo>
                  <a:pt x="2264169" y="3854539"/>
                </a:lnTo>
                <a:lnTo>
                  <a:pt x="2264169" y="3867569"/>
                </a:lnTo>
                <a:lnTo>
                  <a:pt x="2276856" y="3867569"/>
                </a:lnTo>
                <a:lnTo>
                  <a:pt x="2276856" y="3880256"/>
                </a:lnTo>
                <a:lnTo>
                  <a:pt x="2289886" y="3880256"/>
                </a:lnTo>
                <a:lnTo>
                  <a:pt x="2289886" y="3867569"/>
                </a:lnTo>
                <a:lnTo>
                  <a:pt x="2302574" y="3867569"/>
                </a:lnTo>
                <a:lnTo>
                  <a:pt x="2302574" y="3854539"/>
                </a:lnTo>
                <a:lnTo>
                  <a:pt x="2289886" y="3854539"/>
                </a:lnTo>
                <a:lnTo>
                  <a:pt x="2289886" y="3841852"/>
                </a:lnTo>
                <a:close/>
                <a:moveTo>
                  <a:pt x="3185884" y="2867673"/>
                </a:moveTo>
                <a:lnTo>
                  <a:pt x="3163939" y="2867673"/>
                </a:lnTo>
                <a:lnTo>
                  <a:pt x="3163939" y="2889961"/>
                </a:lnTo>
                <a:lnTo>
                  <a:pt x="3141650" y="2889961"/>
                </a:lnTo>
                <a:lnTo>
                  <a:pt x="3141650" y="2911907"/>
                </a:lnTo>
                <a:lnTo>
                  <a:pt x="3163939" y="2911907"/>
                </a:lnTo>
                <a:lnTo>
                  <a:pt x="3163939" y="2934195"/>
                </a:lnTo>
                <a:lnTo>
                  <a:pt x="3185884" y="2934195"/>
                </a:lnTo>
                <a:lnTo>
                  <a:pt x="3185884" y="2911907"/>
                </a:lnTo>
                <a:lnTo>
                  <a:pt x="3208172" y="2911907"/>
                </a:lnTo>
                <a:lnTo>
                  <a:pt x="3208172" y="2889961"/>
                </a:lnTo>
                <a:lnTo>
                  <a:pt x="3185884" y="2889961"/>
                </a:lnTo>
                <a:lnTo>
                  <a:pt x="3185884" y="2867673"/>
                </a:lnTo>
                <a:close/>
                <a:moveTo>
                  <a:pt x="2359838" y="3700234"/>
                </a:moveTo>
                <a:lnTo>
                  <a:pt x="2344064" y="3700234"/>
                </a:lnTo>
                <a:lnTo>
                  <a:pt x="2344064" y="3716007"/>
                </a:lnTo>
                <a:lnTo>
                  <a:pt x="2328291" y="3716007"/>
                </a:lnTo>
                <a:lnTo>
                  <a:pt x="2328291" y="3731781"/>
                </a:lnTo>
                <a:lnTo>
                  <a:pt x="2344064" y="3731781"/>
                </a:lnTo>
                <a:lnTo>
                  <a:pt x="2344064" y="3747554"/>
                </a:lnTo>
                <a:lnTo>
                  <a:pt x="2359838" y="3747554"/>
                </a:lnTo>
                <a:lnTo>
                  <a:pt x="2359838" y="3731781"/>
                </a:lnTo>
                <a:lnTo>
                  <a:pt x="2375611" y="3731781"/>
                </a:lnTo>
                <a:lnTo>
                  <a:pt x="2375611" y="3716007"/>
                </a:lnTo>
                <a:lnTo>
                  <a:pt x="2359838" y="3716007"/>
                </a:lnTo>
                <a:lnTo>
                  <a:pt x="2359838" y="3700234"/>
                </a:lnTo>
                <a:close/>
                <a:moveTo>
                  <a:pt x="2292973" y="3557588"/>
                </a:moveTo>
                <a:lnTo>
                  <a:pt x="2273770" y="3557588"/>
                </a:lnTo>
                <a:lnTo>
                  <a:pt x="2273770" y="3577133"/>
                </a:lnTo>
                <a:lnTo>
                  <a:pt x="2254225" y="3577133"/>
                </a:lnTo>
                <a:lnTo>
                  <a:pt x="2254225" y="3596335"/>
                </a:lnTo>
                <a:lnTo>
                  <a:pt x="2273770" y="3596335"/>
                </a:lnTo>
                <a:lnTo>
                  <a:pt x="2273770" y="3615881"/>
                </a:lnTo>
                <a:lnTo>
                  <a:pt x="2292973" y="3615881"/>
                </a:lnTo>
                <a:lnTo>
                  <a:pt x="2292973" y="3596335"/>
                </a:lnTo>
                <a:lnTo>
                  <a:pt x="2312518" y="3596335"/>
                </a:lnTo>
                <a:lnTo>
                  <a:pt x="2312518" y="3577133"/>
                </a:lnTo>
                <a:lnTo>
                  <a:pt x="2292973" y="3577133"/>
                </a:lnTo>
                <a:lnTo>
                  <a:pt x="2292973" y="3557588"/>
                </a:lnTo>
                <a:close/>
                <a:moveTo>
                  <a:pt x="2566607" y="3560331"/>
                </a:moveTo>
                <a:lnTo>
                  <a:pt x="2548776" y="3560331"/>
                </a:lnTo>
                <a:lnTo>
                  <a:pt x="2548776" y="3577819"/>
                </a:lnTo>
                <a:lnTo>
                  <a:pt x="2531288" y="3577819"/>
                </a:lnTo>
                <a:lnTo>
                  <a:pt x="2531288" y="3595649"/>
                </a:lnTo>
                <a:lnTo>
                  <a:pt x="2548776" y="3595649"/>
                </a:lnTo>
                <a:lnTo>
                  <a:pt x="2548776" y="3613137"/>
                </a:lnTo>
                <a:lnTo>
                  <a:pt x="2566607" y="3613137"/>
                </a:lnTo>
                <a:lnTo>
                  <a:pt x="2566607" y="3595649"/>
                </a:lnTo>
                <a:lnTo>
                  <a:pt x="2584094" y="3595649"/>
                </a:lnTo>
                <a:lnTo>
                  <a:pt x="2584094" y="3577819"/>
                </a:lnTo>
                <a:lnTo>
                  <a:pt x="2566607" y="3577819"/>
                </a:lnTo>
                <a:lnTo>
                  <a:pt x="2566607" y="3560331"/>
                </a:lnTo>
                <a:close/>
                <a:moveTo>
                  <a:pt x="2569350" y="3277438"/>
                </a:moveTo>
                <a:lnTo>
                  <a:pt x="2546033" y="3277438"/>
                </a:lnTo>
                <a:lnTo>
                  <a:pt x="2546033" y="3300755"/>
                </a:lnTo>
                <a:lnTo>
                  <a:pt x="2522716" y="3300755"/>
                </a:lnTo>
                <a:lnTo>
                  <a:pt x="2522716" y="3324073"/>
                </a:lnTo>
                <a:lnTo>
                  <a:pt x="2546033" y="3324073"/>
                </a:lnTo>
                <a:lnTo>
                  <a:pt x="2546033" y="3347390"/>
                </a:lnTo>
                <a:lnTo>
                  <a:pt x="2569350" y="3347390"/>
                </a:lnTo>
                <a:lnTo>
                  <a:pt x="2569350" y="3324073"/>
                </a:lnTo>
                <a:lnTo>
                  <a:pt x="2592667" y="3324073"/>
                </a:lnTo>
                <a:lnTo>
                  <a:pt x="2592667" y="3300755"/>
                </a:lnTo>
                <a:lnTo>
                  <a:pt x="2569350" y="3300755"/>
                </a:lnTo>
                <a:lnTo>
                  <a:pt x="2569350" y="3277438"/>
                </a:lnTo>
                <a:close/>
                <a:moveTo>
                  <a:pt x="2496655" y="3701263"/>
                </a:moveTo>
                <a:lnTo>
                  <a:pt x="2481568" y="3701263"/>
                </a:lnTo>
                <a:lnTo>
                  <a:pt x="2481568" y="3716350"/>
                </a:lnTo>
                <a:lnTo>
                  <a:pt x="2466480" y="3716350"/>
                </a:lnTo>
                <a:lnTo>
                  <a:pt x="2466480" y="3731438"/>
                </a:lnTo>
                <a:lnTo>
                  <a:pt x="2481568" y="3731438"/>
                </a:lnTo>
                <a:lnTo>
                  <a:pt x="2481568" y="3746525"/>
                </a:lnTo>
                <a:lnTo>
                  <a:pt x="2496655" y="3746525"/>
                </a:lnTo>
                <a:lnTo>
                  <a:pt x="2496655" y="3731438"/>
                </a:lnTo>
                <a:lnTo>
                  <a:pt x="2511743" y="3731438"/>
                </a:lnTo>
                <a:lnTo>
                  <a:pt x="2511743" y="3716350"/>
                </a:lnTo>
                <a:lnTo>
                  <a:pt x="2496655" y="3716350"/>
                </a:lnTo>
                <a:lnTo>
                  <a:pt x="2496655" y="3701263"/>
                </a:lnTo>
                <a:close/>
                <a:moveTo>
                  <a:pt x="2499741" y="3417684"/>
                </a:moveTo>
                <a:lnTo>
                  <a:pt x="2478481" y="3417684"/>
                </a:lnTo>
                <a:lnTo>
                  <a:pt x="2478481" y="3438944"/>
                </a:lnTo>
                <a:lnTo>
                  <a:pt x="2457221" y="3438944"/>
                </a:lnTo>
                <a:lnTo>
                  <a:pt x="2457221" y="3460204"/>
                </a:lnTo>
                <a:lnTo>
                  <a:pt x="2478481" y="3460204"/>
                </a:lnTo>
                <a:lnTo>
                  <a:pt x="2478481" y="3481464"/>
                </a:lnTo>
                <a:lnTo>
                  <a:pt x="2499741" y="3481464"/>
                </a:lnTo>
                <a:lnTo>
                  <a:pt x="2499741" y="3460204"/>
                </a:lnTo>
                <a:lnTo>
                  <a:pt x="2521001" y="3460204"/>
                </a:lnTo>
                <a:lnTo>
                  <a:pt x="2521001" y="3438944"/>
                </a:lnTo>
                <a:lnTo>
                  <a:pt x="2499741" y="3438944"/>
                </a:lnTo>
                <a:lnTo>
                  <a:pt x="2499741" y="3417684"/>
                </a:lnTo>
                <a:close/>
                <a:moveTo>
                  <a:pt x="1952130" y="3414598"/>
                </a:moveTo>
                <a:lnTo>
                  <a:pt x="1928812" y="3414598"/>
                </a:lnTo>
                <a:lnTo>
                  <a:pt x="1928812" y="3437915"/>
                </a:lnTo>
                <a:lnTo>
                  <a:pt x="1905495" y="3437915"/>
                </a:lnTo>
                <a:lnTo>
                  <a:pt x="1905495" y="3461233"/>
                </a:lnTo>
                <a:lnTo>
                  <a:pt x="1928812" y="3461233"/>
                </a:lnTo>
                <a:lnTo>
                  <a:pt x="1928812" y="3484550"/>
                </a:lnTo>
                <a:lnTo>
                  <a:pt x="1952130" y="3484550"/>
                </a:lnTo>
                <a:lnTo>
                  <a:pt x="1952130" y="3461233"/>
                </a:lnTo>
                <a:lnTo>
                  <a:pt x="1975447" y="3461233"/>
                </a:lnTo>
                <a:lnTo>
                  <a:pt x="1975447" y="3437915"/>
                </a:lnTo>
                <a:lnTo>
                  <a:pt x="1952130" y="3437915"/>
                </a:lnTo>
                <a:lnTo>
                  <a:pt x="1952130" y="3414598"/>
                </a:lnTo>
                <a:close/>
                <a:moveTo>
                  <a:pt x="2019338" y="3556216"/>
                </a:moveTo>
                <a:lnTo>
                  <a:pt x="1998764" y="3556216"/>
                </a:lnTo>
                <a:lnTo>
                  <a:pt x="1998764" y="3576447"/>
                </a:lnTo>
                <a:lnTo>
                  <a:pt x="1978533" y="3576447"/>
                </a:lnTo>
                <a:lnTo>
                  <a:pt x="1978533" y="3597021"/>
                </a:lnTo>
                <a:lnTo>
                  <a:pt x="1998764" y="3597021"/>
                </a:lnTo>
                <a:lnTo>
                  <a:pt x="1998764" y="3617252"/>
                </a:lnTo>
                <a:lnTo>
                  <a:pt x="2019338" y="3617252"/>
                </a:lnTo>
                <a:lnTo>
                  <a:pt x="2019338" y="3597021"/>
                </a:lnTo>
                <a:lnTo>
                  <a:pt x="2039569" y="3597021"/>
                </a:lnTo>
                <a:lnTo>
                  <a:pt x="2039569" y="3576447"/>
                </a:lnTo>
                <a:lnTo>
                  <a:pt x="2019338" y="3576447"/>
                </a:lnTo>
                <a:lnTo>
                  <a:pt x="2019338" y="3556216"/>
                </a:lnTo>
                <a:close/>
                <a:moveTo>
                  <a:pt x="2015909" y="3840823"/>
                </a:moveTo>
                <a:lnTo>
                  <a:pt x="2002193" y="3840823"/>
                </a:lnTo>
                <a:lnTo>
                  <a:pt x="2002193" y="3854196"/>
                </a:lnTo>
                <a:lnTo>
                  <a:pt x="1988820" y="3854196"/>
                </a:lnTo>
                <a:lnTo>
                  <a:pt x="1988820" y="3867912"/>
                </a:lnTo>
                <a:lnTo>
                  <a:pt x="2002193" y="3867912"/>
                </a:lnTo>
                <a:lnTo>
                  <a:pt x="2002193" y="3881285"/>
                </a:lnTo>
                <a:lnTo>
                  <a:pt x="2015909" y="3881285"/>
                </a:lnTo>
                <a:lnTo>
                  <a:pt x="2015909" y="3867912"/>
                </a:lnTo>
                <a:lnTo>
                  <a:pt x="2029282" y="3867912"/>
                </a:lnTo>
                <a:lnTo>
                  <a:pt x="2029282" y="3854196"/>
                </a:lnTo>
                <a:lnTo>
                  <a:pt x="2015909" y="3854196"/>
                </a:lnTo>
                <a:lnTo>
                  <a:pt x="2015909" y="3840823"/>
                </a:lnTo>
                <a:close/>
                <a:moveTo>
                  <a:pt x="2086204" y="3698519"/>
                </a:moveTo>
                <a:lnTo>
                  <a:pt x="2069059" y="3698519"/>
                </a:lnTo>
                <a:lnTo>
                  <a:pt x="2069059" y="3715322"/>
                </a:lnTo>
                <a:lnTo>
                  <a:pt x="2052256" y="3715322"/>
                </a:lnTo>
                <a:lnTo>
                  <a:pt x="2052256" y="3732467"/>
                </a:lnTo>
                <a:lnTo>
                  <a:pt x="2069059" y="3732467"/>
                </a:lnTo>
                <a:lnTo>
                  <a:pt x="2069059" y="3749269"/>
                </a:lnTo>
                <a:lnTo>
                  <a:pt x="2086204" y="3749269"/>
                </a:lnTo>
                <a:lnTo>
                  <a:pt x="2086204" y="3732467"/>
                </a:lnTo>
                <a:lnTo>
                  <a:pt x="2103006" y="3732467"/>
                </a:lnTo>
                <a:lnTo>
                  <a:pt x="2103006" y="3715322"/>
                </a:lnTo>
                <a:lnTo>
                  <a:pt x="2086204" y="3715322"/>
                </a:lnTo>
                <a:lnTo>
                  <a:pt x="2086204" y="3698519"/>
                </a:lnTo>
                <a:close/>
                <a:moveTo>
                  <a:pt x="2633129" y="3703320"/>
                </a:moveTo>
                <a:lnTo>
                  <a:pt x="2619413" y="3703320"/>
                </a:lnTo>
                <a:lnTo>
                  <a:pt x="2619413" y="3717036"/>
                </a:lnTo>
                <a:lnTo>
                  <a:pt x="2605697" y="3717036"/>
                </a:lnTo>
                <a:lnTo>
                  <a:pt x="2605697" y="3730752"/>
                </a:lnTo>
                <a:lnTo>
                  <a:pt x="2619413" y="3730752"/>
                </a:lnTo>
                <a:lnTo>
                  <a:pt x="2619413" y="3744468"/>
                </a:lnTo>
                <a:lnTo>
                  <a:pt x="2633129" y="3744468"/>
                </a:lnTo>
                <a:lnTo>
                  <a:pt x="2633129" y="3730752"/>
                </a:lnTo>
                <a:lnTo>
                  <a:pt x="2646845" y="3730752"/>
                </a:lnTo>
                <a:lnTo>
                  <a:pt x="2646845" y="3717036"/>
                </a:lnTo>
                <a:lnTo>
                  <a:pt x="2633129" y="3717036"/>
                </a:lnTo>
                <a:lnTo>
                  <a:pt x="2633129" y="3703320"/>
                </a:lnTo>
                <a:close/>
                <a:moveTo>
                  <a:pt x="2156155" y="3556559"/>
                </a:moveTo>
                <a:lnTo>
                  <a:pt x="2136267" y="3556559"/>
                </a:lnTo>
                <a:lnTo>
                  <a:pt x="2136267" y="3576790"/>
                </a:lnTo>
                <a:lnTo>
                  <a:pt x="2116036" y="3576790"/>
                </a:lnTo>
                <a:lnTo>
                  <a:pt x="2116036" y="3596678"/>
                </a:lnTo>
                <a:lnTo>
                  <a:pt x="2136267" y="3596678"/>
                </a:lnTo>
                <a:lnTo>
                  <a:pt x="2136267" y="3616909"/>
                </a:lnTo>
                <a:lnTo>
                  <a:pt x="2156155" y="3616909"/>
                </a:lnTo>
                <a:lnTo>
                  <a:pt x="2156155" y="3596678"/>
                </a:lnTo>
                <a:lnTo>
                  <a:pt x="2176387" y="3596678"/>
                </a:lnTo>
                <a:lnTo>
                  <a:pt x="2176387" y="3576790"/>
                </a:lnTo>
                <a:lnTo>
                  <a:pt x="2156155" y="3576790"/>
                </a:lnTo>
                <a:lnTo>
                  <a:pt x="2156155" y="3556559"/>
                </a:lnTo>
                <a:close/>
                <a:moveTo>
                  <a:pt x="2223021" y="3699205"/>
                </a:moveTo>
                <a:lnTo>
                  <a:pt x="2206562" y="3699205"/>
                </a:lnTo>
                <a:lnTo>
                  <a:pt x="2206562" y="3715664"/>
                </a:lnTo>
                <a:lnTo>
                  <a:pt x="2190103" y="3715664"/>
                </a:lnTo>
                <a:lnTo>
                  <a:pt x="2190103" y="3732124"/>
                </a:lnTo>
                <a:lnTo>
                  <a:pt x="2206562" y="3732124"/>
                </a:lnTo>
                <a:lnTo>
                  <a:pt x="2206562" y="3748583"/>
                </a:lnTo>
                <a:lnTo>
                  <a:pt x="2223021" y="3748583"/>
                </a:lnTo>
                <a:lnTo>
                  <a:pt x="2223021" y="3732124"/>
                </a:lnTo>
                <a:lnTo>
                  <a:pt x="2239480" y="3732124"/>
                </a:lnTo>
                <a:lnTo>
                  <a:pt x="2239480" y="3715664"/>
                </a:lnTo>
                <a:lnTo>
                  <a:pt x="2223021" y="3715664"/>
                </a:lnTo>
                <a:lnTo>
                  <a:pt x="2223021" y="3699205"/>
                </a:lnTo>
                <a:close/>
                <a:moveTo>
                  <a:pt x="2089290" y="3414598"/>
                </a:moveTo>
                <a:lnTo>
                  <a:pt x="2065972" y="3414598"/>
                </a:lnTo>
                <a:lnTo>
                  <a:pt x="2065972" y="3437915"/>
                </a:lnTo>
                <a:lnTo>
                  <a:pt x="2042656" y="3437915"/>
                </a:lnTo>
                <a:lnTo>
                  <a:pt x="2042656" y="3461233"/>
                </a:lnTo>
                <a:lnTo>
                  <a:pt x="2065972" y="3461233"/>
                </a:lnTo>
                <a:lnTo>
                  <a:pt x="2065972" y="3484550"/>
                </a:lnTo>
                <a:lnTo>
                  <a:pt x="2089290" y="3484550"/>
                </a:lnTo>
                <a:lnTo>
                  <a:pt x="2089290" y="3461233"/>
                </a:lnTo>
                <a:lnTo>
                  <a:pt x="2112607" y="3461233"/>
                </a:lnTo>
                <a:lnTo>
                  <a:pt x="2112607" y="3437915"/>
                </a:lnTo>
                <a:lnTo>
                  <a:pt x="2089290" y="3437915"/>
                </a:lnTo>
                <a:lnTo>
                  <a:pt x="2089290" y="3414598"/>
                </a:lnTo>
                <a:close/>
                <a:moveTo>
                  <a:pt x="2226107" y="3415627"/>
                </a:moveTo>
                <a:lnTo>
                  <a:pt x="2203475" y="3415627"/>
                </a:lnTo>
                <a:lnTo>
                  <a:pt x="2203475" y="3438258"/>
                </a:lnTo>
                <a:lnTo>
                  <a:pt x="2180844" y="3438258"/>
                </a:lnTo>
                <a:lnTo>
                  <a:pt x="2180844" y="3460890"/>
                </a:lnTo>
                <a:lnTo>
                  <a:pt x="2203475" y="3460890"/>
                </a:lnTo>
                <a:lnTo>
                  <a:pt x="2203475" y="3483521"/>
                </a:lnTo>
                <a:lnTo>
                  <a:pt x="2226107" y="3483521"/>
                </a:lnTo>
                <a:lnTo>
                  <a:pt x="2226107" y="3460890"/>
                </a:lnTo>
                <a:lnTo>
                  <a:pt x="2248738" y="3460890"/>
                </a:lnTo>
                <a:lnTo>
                  <a:pt x="2248738" y="3438258"/>
                </a:lnTo>
                <a:lnTo>
                  <a:pt x="2226107" y="3438258"/>
                </a:lnTo>
                <a:lnTo>
                  <a:pt x="2226107" y="3415627"/>
                </a:lnTo>
                <a:close/>
                <a:moveTo>
                  <a:pt x="2153069" y="3840823"/>
                </a:moveTo>
                <a:lnTo>
                  <a:pt x="2139353" y="3840823"/>
                </a:lnTo>
                <a:lnTo>
                  <a:pt x="2139353" y="3854196"/>
                </a:lnTo>
                <a:lnTo>
                  <a:pt x="2125980" y="3854196"/>
                </a:lnTo>
                <a:lnTo>
                  <a:pt x="2125980" y="3867912"/>
                </a:lnTo>
                <a:lnTo>
                  <a:pt x="2139353" y="3867912"/>
                </a:lnTo>
                <a:lnTo>
                  <a:pt x="2139353" y="3881285"/>
                </a:lnTo>
                <a:lnTo>
                  <a:pt x="2153069" y="3881285"/>
                </a:lnTo>
                <a:lnTo>
                  <a:pt x="2153069" y="3867912"/>
                </a:lnTo>
                <a:lnTo>
                  <a:pt x="2166442" y="3867912"/>
                </a:lnTo>
                <a:lnTo>
                  <a:pt x="2166442" y="3854196"/>
                </a:lnTo>
                <a:lnTo>
                  <a:pt x="2153069" y="3854196"/>
                </a:lnTo>
                <a:lnTo>
                  <a:pt x="2153069" y="3840823"/>
                </a:lnTo>
                <a:close/>
                <a:moveTo>
                  <a:pt x="2429789" y="3558616"/>
                </a:moveTo>
                <a:lnTo>
                  <a:pt x="2411273" y="3558616"/>
                </a:lnTo>
                <a:lnTo>
                  <a:pt x="2411273" y="3577476"/>
                </a:lnTo>
                <a:lnTo>
                  <a:pt x="2392414" y="3577476"/>
                </a:lnTo>
                <a:lnTo>
                  <a:pt x="2392414" y="3595992"/>
                </a:lnTo>
                <a:lnTo>
                  <a:pt x="2411273" y="3595992"/>
                </a:lnTo>
                <a:lnTo>
                  <a:pt x="2411273" y="3614852"/>
                </a:lnTo>
                <a:lnTo>
                  <a:pt x="2429789" y="3614852"/>
                </a:lnTo>
                <a:lnTo>
                  <a:pt x="2429789" y="3595992"/>
                </a:lnTo>
                <a:lnTo>
                  <a:pt x="2448649" y="3595992"/>
                </a:lnTo>
                <a:lnTo>
                  <a:pt x="2448649" y="3577476"/>
                </a:lnTo>
                <a:lnTo>
                  <a:pt x="2429789" y="3577476"/>
                </a:lnTo>
                <a:lnTo>
                  <a:pt x="2429789" y="3558616"/>
                </a:lnTo>
                <a:close/>
                <a:moveTo>
                  <a:pt x="3048038" y="3144736"/>
                </a:moveTo>
                <a:lnTo>
                  <a:pt x="3027464" y="3144736"/>
                </a:lnTo>
                <a:lnTo>
                  <a:pt x="3027464" y="3164967"/>
                </a:lnTo>
                <a:lnTo>
                  <a:pt x="3007233" y="3164967"/>
                </a:lnTo>
                <a:lnTo>
                  <a:pt x="3007233" y="3185541"/>
                </a:lnTo>
                <a:lnTo>
                  <a:pt x="3027464" y="3185541"/>
                </a:lnTo>
                <a:lnTo>
                  <a:pt x="3027464" y="3205772"/>
                </a:lnTo>
                <a:lnTo>
                  <a:pt x="3048038" y="3205772"/>
                </a:lnTo>
                <a:lnTo>
                  <a:pt x="3048038" y="3185541"/>
                </a:lnTo>
                <a:lnTo>
                  <a:pt x="3068269" y="3185541"/>
                </a:lnTo>
                <a:lnTo>
                  <a:pt x="3068269" y="3164967"/>
                </a:lnTo>
                <a:lnTo>
                  <a:pt x="3048038" y="3164967"/>
                </a:lnTo>
                <a:lnTo>
                  <a:pt x="3048038" y="3144736"/>
                </a:lnTo>
                <a:close/>
                <a:moveTo>
                  <a:pt x="2980830" y="3003118"/>
                </a:moveTo>
                <a:lnTo>
                  <a:pt x="2957513" y="3003118"/>
                </a:lnTo>
                <a:lnTo>
                  <a:pt x="2957513" y="3026435"/>
                </a:lnTo>
                <a:lnTo>
                  <a:pt x="2934196" y="3026435"/>
                </a:lnTo>
                <a:lnTo>
                  <a:pt x="2934196" y="3049753"/>
                </a:lnTo>
                <a:lnTo>
                  <a:pt x="2957513" y="3049753"/>
                </a:lnTo>
                <a:lnTo>
                  <a:pt x="2957513" y="3073070"/>
                </a:lnTo>
                <a:lnTo>
                  <a:pt x="2980830" y="3073070"/>
                </a:lnTo>
                <a:lnTo>
                  <a:pt x="2980830" y="3049753"/>
                </a:lnTo>
                <a:lnTo>
                  <a:pt x="3004147" y="3049753"/>
                </a:lnTo>
                <a:lnTo>
                  <a:pt x="3004147" y="3026435"/>
                </a:lnTo>
                <a:lnTo>
                  <a:pt x="2980830" y="3026435"/>
                </a:lnTo>
                <a:lnTo>
                  <a:pt x="2980830" y="3003118"/>
                </a:lnTo>
                <a:close/>
                <a:moveTo>
                  <a:pt x="3045295" y="3426943"/>
                </a:moveTo>
                <a:lnTo>
                  <a:pt x="3030208" y="3426943"/>
                </a:lnTo>
                <a:lnTo>
                  <a:pt x="3030208" y="3442030"/>
                </a:lnTo>
                <a:lnTo>
                  <a:pt x="3015120" y="3442030"/>
                </a:lnTo>
                <a:lnTo>
                  <a:pt x="3015120" y="3457118"/>
                </a:lnTo>
                <a:lnTo>
                  <a:pt x="3030208" y="3457118"/>
                </a:lnTo>
                <a:lnTo>
                  <a:pt x="3030208" y="3472205"/>
                </a:lnTo>
                <a:lnTo>
                  <a:pt x="3045295" y="3472205"/>
                </a:lnTo>
                <a:lnTo>
                  <a:pt x="3045295" y="3457118"/>
                </a:lnTo>
                <a:lnTo>
                  <a:pt x="3060383" y="3457118"/>
                </a:lnTo>
                <a:lnTo>
                  <a:pt x="3060383" y="3442030"/>
                </a:lnTo>
                <a:lnTo>
                  <a:pt x="3045295" y="3442030"/>
                </a:lnTo>
                <a:lnTo>
                  <a:pt x="3045295" y="3426943"/>
                </a:lnTo>
                <a:close/>
                <a:moveTo>
                  <a:pt x="2636215" y="3419399"/>
                </a:moveTo>
                <a:lnTo>
                  <a:pt x="2616327" y="3419399"/>
                </a:lnTo>
                <a:lnTo>
                  <a:pt x="2616327" y="3439630"/>
                </a:lnTo>
                <a:lnTo>
                  <a:pt x="2596096" y="3439630"/>
                </a:lnTo>
                <a:lnTo>
                  <a:pt x="2596096" y="3459518"/>
                </a:lnTo>
                <a:lnTo>
                  <a:pt x="2616327" y="3459518"/>
                </a:lnTo>
                <a:lnTo>
                  <a:pt x="2616327" y="3479749"/>
                </a:lnTo>
                <a:lnTo>
                  <a:pt x="2636215" y="3479749"/>
                </a:lnTo>
                <a:lnTo>
                  <a:pt x="2636215" y="3459518"/>
                </a:lnTo>
                <a:lnTo>
                  <a:pt x="2656447" y="3459518"/>
                </a:lnTo>
                <a:lnTo>
                  <a:pt x="2656447" y="3439630"/>
                </a:lnTo>
                <a:lnTo>
                  <a:pt x="2636215" y="3439630"/>
                </a:lnTo>
                <a:lnTo>
                  <a:pt x="2636215" y="3419399"/>
                </a:lnTo>
                <a:close/>
                <a:moveTo>
                  <a:pt x="3114561" y="3287382"/>
                </a:moveTo>
                <a:lnTo>
                  <a:pt x="3098102" y="3287382"/>
                </a:lnTo>
                <a:lnTo>
                  <a:pt x="3098102" y="3304184"/>
                </a:lnTo>
                <a:lnTo>
                  <a:pt x="3081299" y="3304184"/>
                </a:lnTo>
                <a:lnTo>
                  <a:pt x="3081299" y="3320644"/>
                </a:lnTo>
                <a:lnTo>
                  <a:pt x="3098102" y="3320644"/>
                </a:lnTo>
                <a:lnTo>
                  <a:pt x="3098102" y="3337446"/>
                </a:lnTo>
                <a:lnTo>
                  <a:pt x="3114561" y="3337446"/>
                </a:lnTo>
                <a:lnTo>
                  <a:pt x="3114561" y="3320644"/>
                </a:lnTo>
                <a:lnTo>
                  <a:pt x="3131363" y="3320644"/>
                </a:lnTo>
                <a:lnTo>
                  <a:pt x="3131363" y="3304184"/>
                </a:lnTo>
                <a:lnTo>
                  <a:pt x="3114561" y="3304184"/>
                </a:lnTo>
                <a:lnTo>
                  <a:pt x="3114561" y="3287382"/>
                </a:lnTo>
                <a:close/>
                <a:moveTo>
                  <a:pt x="2975686" y="3567189"/>
                </a:moveTo>
                <a:lnTo>
                  <a:pt x="2962656" y="3567189"/>
                </a:lnTo>
                <a:lnTo>
                  <a:pt x="2962656" y="3580219"/>
                </a:lnTo>
                <a:lnTo>
                  <a:pt x="2949626" y="3580219"/>
                </a:lnTo>
                <a:lnTo>
                  <a:pt x="2949626" y="3593249"/>
                </a:lnTo>
                <a:lnTo>
                  <a:pt x="2962656" y="3593249"/>
                </a:lnTo>
                <a:lnTo>
                  <a:pt x="2962656" y="3606279"/>
                </a:lnTo>
                <a:lnTo>
                  <a:pt x="2975686" y="3606279"/>
                </a:lnTo>
                <a:lnTo>
                  <a:pt x="2975686" y="3593249"/>
                </a:lnTo>
                <a:lnTo>
                  <a:pt x="2988716" y="3593249"/>
                </a:lnTo>
                <a:lnTo>
                  <a:pt x="2988716" y="3580219"/>
                </a:lnTo>
                <a:lnTo>
                  <a:pt x="2975686" y="3580219"/>
                </a:lnTo>
                <a:lnTo>
                  <a:pt x="2975686" y="3567189"/>
                </a:lnTo>
                <a:close/>
                <a:moveTo>
                  <a:pt x="3183827" y="3148508"/>
                </a:moveTo>
                <a:lnTo>
                  <a:pt x="3165996" y="3148508"/>
                </a:lnTo>
                <a:lnTo>
                  <a:pt x="3165996" y="3166339"/>
                </a:lnTo>
                <a:lnTo>
                  <a:pt x="3148165" y="3166339"/>
                </a:lnTo>
                <a:lnTo>
                  <a:pt x="3148165" y="3184169"/>
                </a:lnTo>
                <a:lnTo>
                  <a:pt x="3165996" y="3184169"/>
                </a:lnTo>
                <a:lnTo>
                  <a:pt x="3165996" y="3202000"/>
                </a:lnTo>
                <a:lnTo>
                  <a:pt x="3183827" y="3202000"/>
                </a:lnTo>
                <a:lnTo>
                  <a:pt x="3183827" y="3184169"/>
                </a:lnTo>
                <a:lnTo>
                  <a:pt x="3201658" y="3184169"/>
                </a:lnTo>
                <a:lnTo>
                  <a:pt x="3201658" y="3166339"/>
                </a:lnTo>
                <a:lnTo>
                  <a:pt x="3183827" y="3166339"/>
                </a:lnTo>
                <a:lnTo>
                  <a:pt x="3183827" y="3148508"/>
                </a:lnTo>
                <a:close/>
                <a:moveTo>
                  <a:pt x="3181426" y="3430029"/>
                </a:moveTo>
                <a:lnTo>
                  <a:pt x="3168396" y="3430029"/>
                </a:lnTo>
                <a:lnTo>
                  <a:pt x="3168396" y="3443059"/>
                </a:lnTo>
                <a:lnTo>
                  <a:pt x="3155366" y="3443059"/>
                </a:lnTo>
                <a:lnTo>
                  <a:pt x="3155366" y="3456089"/>
                </a:lnTo>
                <a:lnTo>
                  <a:pt x="3168396" y="3456089"/>
                </a:lnTo>
                <a:lnTo>
                  <a:pt x="3168396" y="3469119"/>
                </a:lnTo>
                <a:lnTo>
                  <a:pt x="3181426" y="3469119"/>
                </a:lnTo>
                <a:lnTo>
                  <a:pt x="3181426" y="3456089"/>
                </a:lnTo>
                <a:lnTo>
                  <a:pt x="3194456" y="3456089"/>
                </a:lnTo>
                <a:lnTo>
                  <a:pt x="3194456" y="3443059"/>
                </a:lnTo>
                <a:lnTo>
                  <a:pt x="3181426" y="3443059"/>
                </a:lnTo>
                <a:lnTo>
                  <a:pt x="3181426" y="3430029"/>
                </a:lnTo>
                <a:close/>
                <a:moveTo>
                  <a:pt x="3116961" y="3006204"/>
                </a:moveTo>
                <a:lnTo>
                  <a:pt x="3095701" y="3006204"/>
                </a:lnTo>
                <a:lnTo>
                  <a:pt x="3095701" y="3027464"/>
                </a:lnTo>
                <a:lnTo>
                  <a:pt x="3074441" y="3027464"/>
                </a:lnTo>
                <a:lnTo>
                  <a:pt x="3074441" y="3048724"/>
                </a:lnTo>
                <a:lnTo>
                  <a:pt x="3095701" y="3048724"/>
                </a:lnTo>
                <a:lnTo>
                  <a:pt x="3095701" y="3069984"/>
                </a:lnTo>
                <a:lnTo>
                  <a:pt x="3116961" y="3069984"/>
                </a:lnTo>
                <a:lnTo>
                  <a:pt x="3116961" y="3048724"/>
                </a:lnTo>
                <a:lnTo>
                  <a:pt x="3138221" y="3048724"/>
                </a:lnTo>
                <a:lnTo>
                  <a:pt x="3138221" y="3027464"/>
                </a:lnTo>
                <a:lnTo>
                  <a:pt x="3116961" y="3027464"/>
                </a:lnTo>
                <a:lnTo>
                  <a:pt x="3116961" y="3006204"/>
                </a:lnTo>
                <a:close/>
                <a:moveTo>
                  <a:pt x="2978429" y="3284296"/>
                </a:moveTo>
                <a:lnTo>
                  <a:pt x="2959913" y="3284296"/>
                </a:lnTo>
                <a:lnTo>
                  <a:pt x="2959913" y="3303156"/>
                </a:lnTo>
                <a:lnTo>
                  <a:pt x="2941054" y="3303156"/>
                </a:lnTo>
                <a:lnTo>
                  <a:pt x="2941054" y="3321672"/>
                </a:lnTo>
                <a:lnTo>
                  <a:pt x="2959913" y="3321672"/>
                </a:lnTo>
                <a:lnTo>
                  <a:pt x="2959913" y="3340532"/>
                </a:lnTo>
                <a:lnTo>
                  <a:pt x="2978429" y="3340532"/>
                </a:lnTo>
                <a:lnTo>
                  <a:pt x="2978429" y="3321672"/>
                </a:lnTo>
                <a:lnTo>
                  <a:pt x="2997289" y="3321672"/>
                </a:lnTo>
                <a:lnTo>
                  <a:pt x="2997289" y="3303156"/>
                </a:lnTo>
                <a:lnTo>
                  <a:pt x="2978429" y="3303156"/>
                </a:lnTo>
                <a:lnTo>
                  <a:pt x="2978429" y="3284296"/>
                </a:lnTo>
                <a:close/>
                <a:moveTo>
                  <a:pt x="2772689" y="3421799"/>
                </a:moveTo>
                <a:lnTo>
                  <a:pt x="2754173" y="3421799"/>
                </a:lnTo>
                <a:lnTo>
                  <a:pt x="2754173" y="3440316"/>
                </a:lnTo>
                <a:lnTo>
                  <a:pt x="2735656" y="3440316"/>
                </a:lnTo>
                <a:lnTo>
                  <a:pt x="2735656" y="3458832"/>
                </a:lnTo>
                <a:lnTo>
                  <a:pt x="2754173" y="3458832"/>
                </a:lnTo>
                <a:lnTo>
                  <a:pt x="2754173" y="3477349"/>
                </a:lnTo>
                <a:lnTo>
                  <a:pt x="2772689" y="3477349"/>
                </a:lnTo>
                <a:lnTo>
                  <a:pt x="2772689" y="3458832"/>
                </a:lnTo>
                <a:lnTo>
                  <a:pt x="2791206" y="3458832"/>
                </a:lnTo>
                <a:lnTo>
                  <a:pt x="2791206" y="3440316"/>
                </a:lnTo>
                <a:lnTo>
                  <a:pt x="2772689" y="3440316"/>
                </a:lnTo>
                <a:lnTo>
                  <a:pt x="2772689" y="3421799"/>
                </a:lnTo>
                <a:close/>
                <a:moveTo>
                  <a:pt x="2705824" y="3279153"/>
                </a:moveTo>
                <a:lnTo>
                  <a:pt x="2683879" y="3279153"/>
                </a:lnTo>
                <a:lnTo>
                  <a:pt x="2683879" y="3301441"/>
                </a:lnTo>
                <a:lnTo>
                  <a:pt x="2661590" y="3301441"/>
                </a:lnTo>
                <a:lnTo>
                  <a:pt x="2661590" y="3323387"/>
                </a:lnTo>
                <a:lnTo>
                  <a:pt x="2683879" y="3323387"/>
                </a:lnTo>
                <a:lnTo>
                  <a:pt x="2683879" y="3345675"/>
                </a:lnTo>
                <a:lnTo>
                  <a:pt x="2705824" y="3345675"/>
                </a:lnTo>
                <a:lnTo>
                  <a:pt x="2705824" y="3323387"/>
                </a:lnTo>
                <a:lnTo>
                  <a:pt x="2728112" y="3323387"/>
                </a:lnTo>
                <a:lnTo>
                  <a:pt x="2728112" y="3301441"/>
                </a:lnTo>
                <a:lnTo>
                  <a:pt x="2705824" y="3301441"/>
                </a:lnTo>
                <a:lnTo>
                  <a:pt x="2705824" y="3279153"/>
                </a:lnTo>
                <a:close/>
                <a:moveTo>
                  <a:pt x="2769604" y="3705035"/>
                </a:moveTo>
                <a:lnTo>
                  <a:pt x="2757259" y="3705035"/>
                </a:lnTo>
                <a:lnTo>
                  <a:pt x="2757259" y="3717722"/>
                </a:lnTo>
                <a:lnTo>
                  <a:pt x="2744572" y="3717722"/>
                </a:lnTo>
                <a:lnTo>
                  <a:pt x="2744572" y="3730066"/>
                </a:lnTo>
                <a:lnTo>
                  <a:pt x="2757259" y="3730066"/>
                </a:lnTo>
                <a:lnTo>
                  <a:pt x="2757259" y="3742754"/>
                </a:lnTo>
                <a:lnTo>
                  <a:pt x="2769604" y="3742754"/>
                </a:lnTo>
                <a:lnTo>
                  <a:pt x="2769604" y="3730066"/>
                </a:lnTo>
                <a:lnTo>
                  <a:pt x="2782291" y="3730066"/>
                </a:lnTo>
                <a:lnTo>
                  <a:pt x="2782291" y="3717722"/>
                </a:lnTo>
                <a:lnTo>
                  <a:pt x="2769604" y="3717722"/>
                </a:lnTo>
                <a:lnTo>
                  <a:pt x="2769604" y="3705035"/>
                </a:lnTo>
                <a:close/>
                <a:moveTo>
                  <a:pt x="2911564" y="3141993"/>
                </a:moveTo>
                <a:lnTo>
                  <a:pt x="2889619" y="3141993"/>
                </a:lnTo>
                <a:lnTo>
                  <a:pt x="2889619" y="3164281"/>
                </a:lnTo>
                <a:lnTo>
                  <a:pt x="2867330" y="3164281"/>
                </a:lnTo>
                <a:lnTo>
                  <a:pt x="2867330" y="3186227"/>
                </a:lnTo>
                <a:lnTo>
                  <a:pt x="2889619" y="3186227"/>
                </a:lnTo>
                <a:lnTo>
                  <a:pt x="2889619" y="3208515"/>
                </a:lnTo>
                <a:lnTo>
                  <a:pt x="2911564" y="3208515"/>
                </a:lnTo>
                <a:lnTo>
                  <a:pt x="2911564" y="3186227"/>
                </a:lnTo>
                <a:lnTo>
                  <a:pt x="2933852" y="3186227"/>
                </a:lnTo>
                <a:lnTo>
                  <a:pt x="2933852" y="3164281"/>
                </a:lnTo>
                <a:lnTo>
                  <a:pt x="2911564" y="3164281"/>
                </a:lnTo>
                <a:lnTo>
                  <a:pt x="2911564" y="3141993"/>
                </a:lnTo>
                <a:close/>
                <a:moveTo>
                  <a:pt x="2703081" y="3562045"/>
                </a:moveTo>
                <a:lnTo>
                  <a:pt x="2686622" y="3562045"/>
                </a:lnTo>
                <a:lnTo>
                  <a:pt x="2686622" y="3578504"/>
                </a:lnTo>
                <a:lnTo>
                  <a:pt x="2670163" y="3578504"/>
                </a:lnTo>
                <a:lnTo>
                  <a:pt x="2670163" y="3594964"/>
                </a:lnTo>
                <a:lnTo>
                  <a:pt x="2686622" y="3594964"/>
                </a:lnTo>
                <a:lnTo>
                  <a:pt x="2686622" y="3611423"/>
                </a:lnTo>
                <a:lnTo>
                  <a:pt x="2703081" y="3611423"/>
                </a:lnTo>
                <a:lnTo>
                  <a:pt x="2703081" y="3594964"/>
                </a:lnTo>
                <a:lnTo>
                  <a:pt x="2719540" y="3594964"/>
                </a:lnTo>
                <a:lnTo>
                  <a:pt x="2719540" y="3578504"/>
                </a:lnTo>
                <a:lnTo>
                  <a:pt x="2703081" y="3578504"/>
                </a:lnTo>
                <a:lnTo>
                  <a:pt x="2703081" y="3562045"/>
                </a:lnTo>
                <a:close/>
                <a:moveTo>
                  <a:pt x="2909164" y="3424199"/>
                </a:moveTo>
                <a:lnTo>
                  <a:pt x="2892019" y="3424199"/>
                </a:lnTo>
                <a:lnTo>
                  <a:pt x="2892019" y="3441002"/>
                </a:lnTo>
                <a:lnTo>
                  <a:pt x="2875217" y="3441002"/>
                </a:lnTo>
                <a:lnTo>
                  <a:pt x="2875217" y="3458147"/>
                </a:lnTo>
                <a:lnTo>
                  <a:pt x="2892019" y="3458147"/>
                </a:lnTo>
                <a:lnTo>
                  <a:pt x="2892019" y="3474949"/>
                </a:lnTo>
                <a:lnTo>
                  <a:pt x="2909164" y="3474949"/>
                </a:lnTo>
                <a:lnTo>
                  <a:pt x="2909164" y="3458147"/>
                </a:lnTo>
                <a:lnTo>
                  <a:pt x="2925966" y="3458147"/>
                </a:lnTo>
                <a:lnTo>
                  <a:pt x="2925966" y="3441002"/>
                </a:lnTo>
                <a:lnTo>
                  <a:pt x="2909164" y="3441002"/>
                </a:lnTo>
                <a:lnTo>
                  <a:pt x="2909164" y="3424199"/>
                </a:lnTo>
                <a:close/>
                <a:moveTo>
                  <a:pt x="2842298" y="3281553"/>
                </a:moveTo>
                <a:lnTo>
                  <a:pt x="2821724" y="3281553"/>
                </a:lnTo>
                <a:lnTo>
                  <a:pt x="2821724" y="3302127"/>
                </a:lnTo>
                <a:lnTo>
                  <a:pt x="2801150" y="3302127"/>
                </a:lnTo>
                <a:lnTo>
                  <a:pt x="2801150" y="3322701"/>
                </a:lnTo>
                <a:lnTo>
                  <a:pt x="2821724" y="3322701"/>
                </a:lnTo>
                <a:lnTo>
                  <a:pt x="2821724" y="3343275"/>
                </a:lnTo>
                <a:lnTo>
                  <a:pt x="2842298" y="3343275"/>
                </a:lnTo>
                <a:lnTo>
                  <a:pt x="2842298" y="3322701"/>
                </a:lnTo>
                <a:lnTo>
                  <a:pt x="2862872" y="3322701"/>
                </a:lnTo>
                <a:lnTo>
                  <a:pt x="2862872" y="3302127"/>
                </a:lnTo>
                <a:lnTo>
                  <a:pt x="2842298" y="3302127"/>
                </a:lnTo>
                <a:lnTo>
                  <a:pt x="2842298" y="3281553"/>
                </a:lnTo>
                <a:close/>
                <a:moveTo>
                  <a:pt x="2839555" y="3564446"/>
                </a:moveTo>
                <a:lnTo>
                  <a:pt x="2824468" y="3564446"/>
                </a:lnTo>
                <a:lnTo>
                  <a:pt x="2824468" y="3579190"/>
                </a:lnTo>
                <a:lnTo>
                  <a:pt x="2809723" y="3579190"/>
                </a:lnTo>
                <a:lnTo>
                  <a:pt x="2809723" y="3594278"/>
                </a:lnTo>
                <a:lnTo>
                  <a:pt x="2824468" y="3594278"/>
                </a:lnTo>
                <a:lnTo>
                  <a:pt x="2824468" y="3609023"/>
                </a:lnTo>
                <a:lnTo>
                  <a:pt x="2839555" y="3609023"/>
                </a:lnTo>
                <a:lnTo>
                  <a:pt x="2839555" y="3594278"/>
                </a:lnTo>
                <a:lnTo>
                  <a:pt x="2854300" y="3594278"/>
                </a:lnTo>
                <a:lnTo>
                  <a:pt x="2854300" y="3579190"/>
                </a:lnTo>
                <a:lnTo>
                  <a:pt x="2839555" y="3579190"/>
                </a:lnTo>
                <a:lnTo>
                  <a:pt x="2839555" y="3564446"/>
                </a:lnTo>
                <a:close/>
                <a:moveTo>
                  <a:pt x="2775433" y="3139592"/>
                </a:moveTo>
                <a:lnTo>
                  <a:pt x="2751430" y="3139592"/>
                </a:lnTo>
                <a:lnTo>
                  <a:pt x="2751430" y="3163253"/>
                </a:lnTo>
                <a:lnTo>
                  <a:pt x="2727770" y="3163253"/>
                </a:lnTo>
                <a:lnTo>
                  <a:pt x="2727770" y="3187256"/>
                </a:lnTo>
                <a:lnTo>
                  <a:pt x="2751430" y="3187256"/>
                </a:lnTo>
                <a:lnTo>
                  <a:pt x="2751430" y="3210916"/>
                </a:lnTo>
                <a:lnTo>
                  <a:pt x="2775433" y="3210916"/>
                </a:lnTo>
                <a:lnTo>
                  <a:pt x="2775433" y="3187256"/>
                </a:lnTo>
                <a:lnTo>
                  <a:pt x="2799093" y="3187256"/>
                </a:lnTo>
                <a:lnTo>
                  <a:pt x="2799093" y="3163253"/>
                </a:lnTo>
                <a:lnTo>
                  <a:pt x="2775433" y="3163253"/>
                </a:lnTo>
                <a:lnTo>
                  <a:pt x="2775433" y="3139592"/>
                </a:lnTo>
                <a:close/>
                <a:moveTo>
                  <a:pt x="1038644" y="600075"/>
                </a:moveTo>
                <a:lnTo>
                  <a:pt x="1059218" y="600075"/>
                </a:lnTo>
                <a:lnTo>
                  <a:pt x="1059218" y="579501"/>
                </a:lnTo>
                <a:lnTo>
                  <a:pt x="1079792" y="579501"/>
                </a:lnTo>
                <a:lnTo>
                  <a:pt x="1079792" y="558927"/>
                </a:lnTo>
                <a:lnTo>
                  <a:pt x="1059218" y="558927"/>
                </a:lnTo>
                <a:lnTo>
                  <a:pt x="1059218" y="538353"/>
                </a:lnTo>
                <a:lnTo>
                  <a:pt x="1038644" y="538353"/>
                </a:lnTo>
                <a:lnTo>
                  <a:pt x="1038644" y="558927"/>
                </a:lnTo>
                <a:lnTo>
                  <a:pt x="1018070" y="558927"/>
                </a:lnTo>
                <a:lnTo>
                  <a:pt x="1018070" y="579501"/>
                </a:lnTo>
                <a:lnTo>
                  <a:pt x="1038644" y="579501"/>
                </a:lnTo>
                <a:lnTo>
                  <a:pt x="1038644" y="600075"/>
                </a:lnTo>
                <a:close/>
                <a:moveTo>
                  <a:pt x="3236290" y="590817"/>
                </a:moveTo>
                <a:lnTo>
                  <a:pt x="3250692" y="590817"/>
                </a:lnTo>
                <a:lnTo>
                  <a:pt x="3250692" y="576415"/>
                </a:lnTo>
                <a:lnTo>
                  <a:pt x="3265094" y="576415"/>
                </a:lnTo>
                <a:lnTo>
                  <a:pt x="3265094" y="562013"/>
                </a:lnTo>
                <a:lnTo>
                  <a:pt x="3250692" y="562013"/>
                </a:lnTo>
                <a:lnTo>
                  <a:pt x="3250692" y="547611"/>
                </a:lnTo>
                <a:lnTo>
                  <a:pt x="3236290" y="547611"/>
                </a:lnTo>
                <a:lnTo>
                  <a:pt x="3236290" y="562013"/>
                </a:lnTo>
                <a:lnTo>
                  <a:pt x="3221888" y="562013"/>
                </a:lnTo>
                <a:lnTo>
                  <a:pt x="3221888" y="576415"/>
                </a:lnTo>
                <a:lnTo>
                  <a:pt x="3236290" y="576415"/>
                </a:lnTo>
                <a:lnTo>
                  <a:pt x="3236290" y="590817"/>
                </a:lnTo>
                <a:close/>
                <a:moveTo>
                  <a:pt x="3233890" y="871995"/>
                </a:moveTo>
                <a:lnTo>
                  <a:pt x="3253093" y="871995"/>
                </a:lnTo>
                <a:lnTo>
                  <a:pt x="3253093" y="853135"/>
                </a:lnTo>
                <a:lnTo>
                  <a:pt x="3271952" y="853135"/>
                </a:lnTo>
                <a:lnTo>
                  <a:pt x="3271952" y="833933"/>
                </a:lnTo>
                <a:lnTo>
                  <a:pt x="3253093" y="833933"/>
                </a:lnTo>
                <a:lnTo>
                  <a:pt x="3253093" y="815073"/>
                </a:lnTo>
                <a:lnTo>
                  <a:pt x="3233890" y="815073"/>
                </a:lnTo>
                <a:lnTo>
                  <a:pt x="3233890" y="833933"/>
                </a:lnTo>
                <a:lnTo>
                  <a:pt x="3215030" y="833933"/>
                </a:lnTo>
                <a:lnTo>
                  <a:pt x="3215030" y="853135"/>
                </a:lnTo>
                <a:lnTo>
                  <a:pt x="3233890" y="853135"/>
                </a:lnTo>
                <a:lnTo>
                  <a:pt x="3233890" y="871995"/>
                </a:lnTo>
                <a:close/>
                <a:moveTo>
                  <a:pt x="3300755" y="1288961"/>
                </a:moveTo>
                <a:lnTo>
                  <a:pt x="3323387" y="1288961"/>
                </a:lnTo>
                <a:lnTo>
                  <a:pt x="3323387" y="1266330"/>
                </a:lnTo>
                <a:lnTo>
                  <a:pt x="3346018" y="1266330"/>
                </a:lnTo>
                <a:lnTo>
                  <a:pt x="3346018" y="1243698"/>
                </a:lnTo>
                <a:lnTo>
                  <a:pt x="3323387" y="1243698"/>
                </a:lnTo>
                <a:lnTo>
                  <a:pt x="3323387" y="1221067"/>
                </a:lnTo>
                <a:lnTo>
                  <a:pt x="3300755" y="1221067"/>
                </a:lnTo>
                <a:lnTo>
                  <a:pt x="3300755" y="1243698"/>
                </a:lnTo>
                <a:lnTo>
                  <a:pt x="3278124" y="1243698"/>
                </a:lnTo>
                <a:lnTo>
                  <a:pt x="3278124" y="1266330"/>
                </a:lnTo>
                <a:lnTo>
                  <a:pt x="3300755" y="1266330"/>
                </a:lnTo>
                <a:lnTo>
                  <a:pt x="3300755" y="1288961"/>
                </a:lnTo>
                <a:close/>
                <a:moveTo>
                  <a:pt x="3304184" y="729691"/>
                </a:moveTo>
                <a:lnTo>
                  <a:pt x="3319958" y="729691"/>
                </a:lnTo>
                <a:lnTo>
                  <a:pt x="3319958" y="714261"/>
                </a:lnTo>
                <a:lnTo>
                  <a:pt x="3335389" y="714261"/>
                </a:lnTo>
                <a:lnTo>
                  <a:pt x="3335389" y="698487"/>
                </a:lnTo>
                <a:lnTo>
                  <a:pt x="3319958" y="698487"/>
                </a:lnTo>
                <a:lnTo>
                  <a:pt x="3319958" y="683057"/>
                </a:lnTo>
                <a:lnTo>
                  <a:pt x="3304184" y="683057"/>
                </a:lnTo>
                <a:lnTo>
                  <a:pt x="3304184" y="698487"/>
                </a:lnTo>
                <a:lnTo>
                  <a:pt x="3288754" y="698487"/>
                </a:lnTo>
                <a:lnTo>
                  <a:pt x="3288754" y="714261"/>
                </a:lnTo>
                <a:lnTo>
                  <a:pt x="3304184" y="714261"/>
                </a:lnTo>
                <a:lnTo>
                  <a:pt x="3304184" y="729691"/>
                </a:lnTo>
                <a:close/>
                <a:moveTo>
                  <a:pt x="3232175" y="1151801"/>
                </a:moveTo>
                <a:lnTo>
                  <a:pt x="3254807" y="1151801"/>
                </a:lnTo>
                <a:lnTo>
                  <a:pt x="3254807" y="1129170"/>
                </a:lnTo>
                <a:lnTo>
                  <a:pt x="3277438" y="1129170"/>
                </a:lnTo>
                <a:lnTo>
                  <a:pt x="3277438" y="1106538"/>
                </a:lnTo>
                <a:lnTo>
                  <a:pt x="3254807" y="1106538"/>
                </a:lnTo>
                <a:lnTo>
                  <a:pt x="3254807" y="1083907"/>
                </a:lnTo>
                <a:lnTo>
                  <a:pt x="3232175" y="1083907"/>
                </a:lnTo>
                <a:lnTo>
                  <a:pt x="3232175" y="1106538"/>
                </a:lnTo>
                <a:lnTo>
                  <a:pt x="3209544" y="1106538"/>
                </a:lnTo>
                <a:lnTo>
                  <a:pt x="3209544" y="1129170"/>
                </a:lnTo>
                <a:lnTo>
                  <a:pt x="3232175" y="1129170"/>
                </a:lnTo>
                <a:lnTo>
                  <a:pt x="3232175" y="1151801"/>
                </a:lnTo>
                <a:close/>
                <a:moveTo>
                  <a:pt x="3302127" y="1010183"/>
                </a:moveTo>
                <a:lnTo>
                  <a:pt x="3322015" y="1010183"/>
                </a:lnTo>
                <a:lnTo>
                  <a:pt x="3322015" y="990638"/>
                </a:lnTo>
                <a:lnTo>
                  <a:pt x="3341561" y="990638"/>
                </a:lnTo>
                <a:lnTo>
                  <a:pt x="3341561" y="970750"/>
                </a:lnTo>
                <a:lnTo>
                  <a:pt x="3322015" y="970750"/>
                </a:lnTo>
                <a:lnTo>
                  <a:pt x="3322015" y="951205"/>
                </a:lnTo>
                <a:lnTo>
                  <a:pt x="3302127" y="951205"/>
                </a:lnTo>
                <a:lnTo>
                  <a:pt x="3302127" y="970750"/>
                </a:lnTo>
                <a:lnTo>
                  <a:pt x="3282582" y="970750"/>
                </a:lnTo>
                <a:lnTo>
                  <a:pt x="3282582" y="990638"/>
                </a:lnTo>
                <a:lnTo>
                  <a:pt x="3302127" y="990638"/>
                </a:lnTo>
                <a:lnTo>
                  <a:pt x="3302127" y="1010183"/>
                </a:lnTo>
                <a:close/>
                <a:moveTo>
                  <a:pt x="3098102" y="594246"/>
                </a:moveTo>
                <a:lnTo>
                  <a:pt x="3114561" y="594246"/>
                </a:lnTo>
                <a:lnTo>
                  <a:pt x="3114561" y="577444"/>
                </a:lnTo>
                <a:lnTo>
                  <a:pt x="3131363" y="577444"/>
                </a:lnTo>
                <a:lnTo>
                  <a:pt x="3131363" y="560984"/>
                </a:lnTo>
                <a:lnTo>
                  <a:pt x="3114561" y="560984"/>
                </a:lnTo>
                <a:lnTo>
                  <a:pt x="3114561" y="544182"/>
                </a:lnTo>
                <a:lnTo>
                  <a:pt x="3098102" y="544182"/>
                </a:lnTo>
                <a:lnTo>
                  <a:pt x="3098102" y="560984"/>
                </a:lnTo>
                <a:lnTo>
                  <a:pt x="3081299" y="560984"/>
                </a:lnTo>
                <a:lnTo>
                  <a:pt x="3081299" y="577444"/>
                </a:lnTo>
                <a:lnTo>
                  <a:pt x="3098102" y="577444"/>
                </a:lnTo>
                <a:lnTo>
                  <a:pt x="3098102" y="594246"/>
                </a:lnTo>
                <a:close/>
                <a:moveTo>
                  <a:pt x="3163939" y="1013955"/>
                </a:moveTo>
                <a:lnTo>
                  <a:pt x="3185884" y="1013955"/>
                </a:lnTo>
                <a:lnTo>
                  <a:pt x="3185884" y="991667"/>
                </a:lnTo>
                <a:lnTo>
                  <a:pt x="3208172" y="991667"/>
                </a:lnTo>
                <a:lnTo>
                  <a:pt x="3208172" y="969721"/>
                </a:lnTo>
                <a:lnTo>
                  <a:pt x="3185884" y="969721"/>
                </a:lnTo>
                <a:lnTo>
                  <a:pt x="3185884" y="947433"/>
                </a:lnTo>
                <a:lnTo>
                  <a:pt x="3163939" y="947433"/>
                </a:lnTo>
                <a:lnTo>
                  <a:pt x="3163939" y="969721"/>
                </a:lnTo>
                <a:lnTo>
                  <a:pt x="3141650" y="969721"/>
                </a:lnTo>
                <a:lnTo>
                  <a:pt x="3141650" y="991667"/>
                </a:lnTo>
                <a:lnTo>
                  <a:pt x="3163939" y="991667"/>
                </a:lnTo>
                <a:lnTo>
                  <a:pt x="3163939" y="1013955"/>
                </a:lnTo>
                <a:close/>
                <a:moveTo>
                  <a:pt x="3165996" y="733463"/>
                </a:moveTo>
                <a:lnTo>
                  <a:pt x="3183827" y="733463"/>
                </a:lnTo>
                <a:lnTo>
                  <a:pt x="3183827" y="715289"/>
                </a:lnTo>
                <a:lnTo>
                  <a:pt x="3202000" y="715289"/>
                </a:lnTo>
                <a:lnTo>
                  <a:pt x="3202000" y="697459"/>
                </a:lnTo>
                <a:lnTo>
                  <a:pt x="3183827" y="697459"/>
                </a:lnTo>
                <a:lnTo>
                  <a:pt x="3183827" y="679285"/>
                </a:lnTo>
                <a:lnTo>
                  <a:pt x="3165996" y="679285"/>
                </a:lnTo>
                <a:lnTo>
                  <a:pt x="3165996" y="697459"/>
                </a:lnTo>
                <a:lnTo>
                  <a:pt x="3147822" y="697459"/>
                </a:lnTo>
                <a:lnTo>
                  <a:pt x="3147822" y="715289"/>
                </a:lnTo>
                <a:lnTo>
                  <a:pt x="3165996" y="715289"/>
                </a:lnTo>
                <a:lnTo>
                  <a:pt x="3165996" y="733463"/>
                </a:lnTo>
                <a:close/>
                <a:moveTo>
                  <a:pt x="3168396" y="451599"/>
                </a:moveTo>
                <a:lnTo>
                  <a:pt x="3181426" y="451599"/>
                </a:lnTo>
                <a:lnTo>
                  <a:pt x="3181426" y="438569"/>
                </a:lnTo>
                <a:lnTo>
                  <a:pt x="3194456" y="438569"/>
                </a:lnTo>
                <a:lnTo>
                  <a:pt x="3194456" y="425539"/>
                </a:lnTo>
                <a:lnTo>
                  <a:pt x="3181426" y="425539"/>
                </a:lnTo>
                <a:lnTo>
                  <a:pt x="3181426" y="412509"/>
                </a:lnTo>
                <a:lnTo>
                  <a:pt x="3168396" y="412509"/>
                </a:lnTo>
                <a:lnTo>
                  <a:pt x="3168396" y="425539"/>
                </a:lnTo>
                <a:lnTo>
                  <a:pt x="3155366" y="425539"/>
                </a:lnTo>
                <a:lnTo>
                  <a:pt x="3155366" y="438569"/>
                </a:lnTo>
                <a:lnTo>
                  <a:pt x="3168396" y="438569"/>
                </a:lnTo>
                <a:lnTo>
                  <a:pt x="3168396" y="451599"/>
                </a:lnTo>
                <a:close/>
                <a:moveTo>
                  <a:pt x="3374822" y="587045"/>
                </a:moveTo>
                <a:lnTo>
                  <a:pt x="3386480" y="587045"/>
                </a:lnTo>
                <a:lnTo>
                  <a:pt x="3386480" y="575043"/>
                </a:lnTo>
                <a:lnTo>
                  <a:pt x="3398482" y="575043"/>
                </a:lnTo>
                <a:lnTo>
                  <a:pt x="3398482" y="563385"/>
                </a:lnTo>
                <a:lnTo>
                  <a:pt x="3386480" y="563385"/>
                </a:lnTo>
                <a:lnTo>
                  <a:pt x="3386480" y="551383"/>
                </a:lnTo>
                <a:lnTo>
                  <a:pt x="3374822" y="551383"/>
                </a:lnTo>
                <a:lnTo>
                  <a:pt x="3374822" y="563385"/>
                </a:lnTo>
                <a:lnTo>
                  <a:pt x="3362821" y="563385"/>
                </a:lnTo>
                <a:lnTo>
                  <a:pt x="3362821" y="575043"/>
                </a:lnTo>
                <a:lnTo>
                  <a:pt x="3374822" y="575043"/>
                </a:lnTo>
                <a:lnTo>
                  <a:pt x="3374822" y="587045"/>
                </a:lnTo>
                <a:close/>
                <a:moveTo>
                  <a:pt x="1065047" y="1989163"/>
                </a:moveTo>
                <a:lnTo>
                  <a:pt x="1065047" y="1956930"/>
                </a:lnTo>
                <a:lnTo>
                  <a:pt x="1097280" y="1956930"/>
                </a:lnTo>
                <a:lnTo>
                  <a:pt x="1097280" y="1924698"/>
                </a:lnTo>
                <a:lnTo>
                  <a:pt x="1065047" y="1924698"/>
                </a:lnTo>
                <a:lnTo>
                  <a:pt x="1065047" y="1892465"/>
                </a:lnTo>
                <a:lnTo>
                  <a:pt x="1032815" y="1892465"/>
                </a:lnTo>
                <a:lnTo>
                  <a:pt x="1032815" y="1924698"/>
                </a:lnTo>
                <a:lnTo>
                  <a:pt x="1000582" y="1924698"/>
                </a:lnTo>
                <a:lnTo>
                  <a:pt x="1000582" y="1956930"/>
                </a:lnTo>
                <a:lnTo>
                  <a:pt x="1032815" y="1956930"/>
                </a:lnTo>
                <a:lnTo>
                  <a:pt x="1032815" y="1989163"/>
                </a:lnTo>
                <a:lnTo>
                  <a:pt x="1065047" y="1989163"/>
                </a:lnTo>
                <a:close/>
                <a:moveTo>
                  <a:pt x="2610155" y="1755305"/>
                </a:moveTo>
                <a:lnTo>
                  <a:pt x="2610155" y="1787538"/>
                </a:lnTo>
                <a:lnTo>
                  <a:pt x="2577922" y="1787538"/>
                </a:lnTo>
                <a:lnTo>
                  <a:pt x="2577922" y="1819770"/>
                </a:lnTo>
                <a:lnTo>
                  <a:pt x="2610155" y="1819770"/>
                </a:lnTo>
                <a:lnTo>
                  <a:pt x="2610155" y="1852003"/>
                </a:lnTo>
                <a:lnTo>
                  <a:pt x="2642387" y="1852003"/>
                </a:lnTo>
                <a:lnTo>
                  <a:pt x="2642387" y="1819770"/>
                </a:lnTo>
                <a:lnTo>
                  <a:pt x="2674620" y="1819770"/>
                </a:lnTo>
                <a:lnTo>
                  <a:pt x="2674620" y="1787538"/>
                </a:lnTo>
                <a:lnTo>
                  <a:pt x="2642387" y="1787538"/>
                </a:lnTo>
                <a:lnTo>
                  <a:pt x="2642387" y="1755305"/>
                </a:lnTo>
                <a:lnTo>
                  <a:pt x="2610155" y="1755305"/>
                </a:lnTo>
                <a:close/>
                <a:moveTo>
                  <a:pt x="1613687" y="1989163"/>
                </a:moveTo>
                <a:lnTo>
                  <a:pt x="1613687" y="1956930"/>
                </a:lnTo>
                <a:lnTo>
                  <a:pt x="1645920" y="1956930"/>
                </a:lnTo>
                <a:lnTo>
                  <a:pt x="1645920" y="1924698"/>
                </a:lnTo>
                <a:lnTo>
                  <a:pt x="1613687" y="1924698"/>
                </a:lnTo>
                <a:lnTo>
                  <a:pt x="1613687" y="1892465"/>
                </a:lnTo>
                <a:lnTo>
                  <a:pt x="1581455" y="1892465"/>
                </a:lnTo>
                <a:lnTo>
                  <a:pt x="1581455" y="1924698"/>
                </a:lnTo>
                <a:lnTo>
                  <a:pt x="1549222" y="1924698"/>
                </a:lnTo>
                <a:lnTo>
                  <a:pt x="1549222" y="1956930"/>
                </a:lnTo>
                <a:lnTo>
                  <a:pt x="1581455" y="1956930"/>
                </a:lnTo>
                <a:lnTo>
                  <a:pt x="1581455" y="1989163"/>
                </a:lnTo>
                <a:lnTo>
                  <a:pt x="1613687" y="1989163"/>
                </a:lnTo>
                <a:close/>
                <a:moveTo>
                  <a:pt x="1750847" y="1989163"/>
                </a:moveTo>
                <a:lnTo>
                  <a:pt x="1750847" y="1956930"/>
                </a:lnTo>
                <a:lnTo>
                  <a:pt x="1783080" y="1956930"/>
                </a:lnTo>
                <a:lnTo>
                  <a:pt x="1783080" y="1924698"/>
                </a:lnTo>
                <a:lnTo>
                  <a:pt x="1750847" y="1924698"/>
                </a:lnTo>
                <a:lnTo>
                  <a:pt x="1750847" y="1892465"/>
                </a:lnTo>
                <a:lnTo>
                  <a:pt x="1718615" y="1892465"/>
                </a:lnTo>
                <a:lnTo>
                  <a:pt x="1718615" y="1924698"/>
                </a:lnTo>
                <a:lnTo>
                  <a:pt x="1686382" y="1924698"/>
                </a:lnTo>
                <a:lnTo>
                  <a:pt x="1686382" y="1956930"/>
                </a:lnTo>
                <a:lnTo>
                  <a:pt x="1718615" y="1956930"/>
                </a:lnTo>
                <a:lnTo>
                  <a:pt x="1718615" y="1989163"/>
                </a:lnTo>
                <a:lnTo>
                  <a:pt x="1750847" y="1989163"/>
                </a:lnTo>
                <a:close/>
                <a:moveTo>
                  <a:pt x="3372422" y="868223"/>
                </a:moveTo>
                <a:lnTo>
                  <a:pt x="3388881" y="868223"/>
                </a:lnTo>
                <a:lnTo>
                  <a:pt x="3388881" y="851764"/>
                </a:lnTo>
                <a:lnTo>
                  <a:pt x="3405340" y="851764"/>
                </a:lnTo>
                <a:lnTo>
                  <a:pt x="3405340" y="835304"/>
                </a:lnTo>
                <a:lnTo>
                  <a:pt x="3388881" y="835304"/>
                </a:lnTo>
                <a:lnTo>
                  <a:pt x="3388881" y="818845"/>
                </a:lnTo>
                <a:lnTo>
                  <a:pt x="3372422" y="818845"/>
                </a:lnTo>
                <a:lnTo>
                  <a:pt x="3372422" y="835304"/>
                </a:lnTo>
                <a:lnTo>
                  <a:pt x="3355963" y="835304"/>
                </a:lnTo>
                <a:lnTo>
                  <a:pt x="3355963" y="851764"/>
                </a:lnTo>
                <a:lnTo>
                  <a:pt x="3372422" y="851764"/>
                </a:lnTo>
                <a:lnTo>
                  <a:pt x="3372422" y="868223"/>
                </a:lnTo>
                <a:close/>
                <a:moveTo>
                  <a:pt x="3369335" y="1426121"/>
                </a:moveTo>
                <a:lnTo>
                  <a:pt x="3391967" y="1426121"/>
                </a:lnTo>
                <a:lnTo>
                  <a:pt x="3391967" y="1403490"/>
                </a:lnTo>
                <a:lnTo>
                  <a:pt x="3414598" y="1403490"/>
                </a:lnTo>
                <a:lnTo>
                  <a:pt x="3414598" y="1380858"/>
                </a:lnTo>
                <a:lnTo>
                  <a:pt x="3391967" y="1380858"/>
                </a:lnTo>
                <a:lnTo>
                  <a:pt x="3391967" y="1358227"/>
                </a:lnTo>
                <a:lnTo>
                  <a:pt x="3369335" y="1358227"/>
                </a:lnTo>
                <a:lnTo>
                  <a:pt x="3369335" y="1380858"/>
                </a:lnTo>
                <a:lnTo>
                  <a:pt x="3346704" y="1380858"/>
                </a:lnTo>
                <a:lnTo>
                  <a:pt x="3346704" y="1403490"/>
                </a:lnTo>
                <a:lnTo>
                  <a:pt x="3369335" y="1403490"/>
                </a:lnTo>
                <a:lnTo>
                  <a:pt x="3369335" y="1426121"/>
                </a:lnTo>
                <a:close/>
                <a:moveTo>
                  <a:pt x="3370707" y="1148029"/>
                </a:moveTo>
                <a:lnTo>
                  <a:pt x="3390595" y="1148029"/>
                </a:lnTo>
                <a:lnTo>
                  <a:pt x="3390595" y="1127798"/>
                </a:lnTo>
                <a:lnTo>
                  <a:pt x="3410827" y="1127798"/>
                </a:lnTo>
                <a:lnTo>
                  <a:pt x="3410827" y="1107910"/>
                </a:lnTo>
                <a:lnTo>
                  <a:pt x="3390595" y="1107910"/>
                </a:lnTo>
                <a:lnTo>
                  <a:pt x="3390595" y="1087679"/>
                </a:lnTo>
                <a:lnTo>
                  <a:pt x="3370707" y="1087679"/>
                </a:lnTo>
                <a:lnTo>
                  <a:pt x="3370707" y="1107910"/>
                </a:lnTo>
                <a:lnTo>
                  <a:pt x="3350476" y="1107910"/>
                </a:lnTo>
                <a:lnTo>
                  <a:pt x="3350476" y="1127798"/>
                </a:lnTo>
                <a:lnTo>
                  <a:pt x="3370707" y="1127798"/>
                </a:lnTo>
                <a:lnTo>
                  <a:pt x="3370707" y="1148029"/>
                </a:lnTo>
                <a:close/>
                <a:moveTo>
                  <a:pt x="3095701" y="875424"/>
                </a:moveTo>
                <a:lnTo>
                  <a:pt x="3116961" y="875424"/>
                </a:lnTo>
                <a:lnTo>
                  <a:pt x="3116961" y="854164"/>
                </a:lnTo>
                <a:lnTo>
                  <a:pt x="3138221" y="854164"/>
                </a:lnTo>
                <a:lnTo>
                  <a:pt x="3138221" y="832904"/>
                </a:lnTo>
                <a:lnTo>
                  <a:pt x="3116961" y="832904"/>
                </a:lnTo>
                <a:lnTo>
                  <a:pt x="3116961" y="811644"/>
                </a:lnTo>
                <a:lnTo>
                  <a:pt x="3095701" y="811644"/>
                </a:lnTo>
                <a:lnTo>
                  <a:pt x="3095701" y="832904"/>
                </a:lnTo>
                <a:lnTo>
                  <a:pt x="3074441" y="832904"/>
                </a:lnTo>
                <a:lnTo>
                  <a:pt x="3074441" y="854164"/>
                </a:lnTo>
                <a:lnTo>
                  <a:pt x="3095701" y="854164"/>
                </a:lnTo>
                <a:lnTo>
                  <a:pt x="3095701" y="875424"/>
                </a:lnTo>
                <a:close/>
                <a:moveTo>
                  <a:pt x="3416999" y="1654493"/>
                </a:moveTo>
                <a:lnTo>
                  <a:pt x="3392653" y="1654493"/>
                </a:lnTo>
                <a:lnTo>
                  <a:pt x="3392653" y="1630147"/>
                </a:lnTo>
                <a:lnTo>
                  <a:pt x="3368650" y="1630147"/>
                </a:lnTo>
                <a:lnTo>
                  <a:pt x="3368650" y="1654493"/>
                </a:lnTo>
                <a:lnTo>
                  <a:pt x="3344304" y="1654493"/>
                </a:lnTo>
                <a:lnTo>
                  <a:pt x="3344304" y="1678496"/>
                </a:lnTo>
                <a:lnTo>
                  <a:pt x="3368650" y="1678496"/>
                </a:lnTo>
                <a:lnTo>
                  <a:pt x="3368650" y="1702841"/>
                </a:lnTo>
                <a:lnTo>
                  <a:pt x="3392653" y="1702841"/>
                </a:lnTo>
                <a:lnTo>
                  <a:pt x="3392653" y="1678496"/>
                </a:lnTo>
                <a:lnTo>
                  <a:pt x="3416999" y="1678496"/>
                </a:lnTo>
                <a:lnTo>
                  <a:pt x="3416999" y="1654493"/>
                </a:lnTo>
                <a:close/>
                <a:moveTo>
                  <a:pt x="1888007" y="1989163"/>
                </a:moveTo>
                <a:lnTo>
                  <a:pt x="1888007" y="1956930"/>
                </a:lnTo>
                <a:lnTo>
                  <a:pt x="1920240" y="1956930"/>
                </a:lnTo>
                <a:lnTo>
                  <a:pt x="1920240" y="1924698"/>
                </a:lnTo>
                <a:lnTo>
                  <a:pt x="1888007" y="1924698"/>
                </a:lnTo>
                <a:lnTo>
                  <a:pt x="1888007" y="1892465"/>
                </a:lnTo>
                <a:lnTo>
                  <a:pt x="1855775" y="1892465"/>
                </a:lnTo>
                <a:lnTo>
                  <a:pt x="1855775" y="1924698"/>
                </a:lnTo>
                <a:lnTo>
                  <a:pt x="1823542" y="1924698"/>
                </a:lnTo>
                <a:lnTo>
                  <a:pt x="1823542" y="1956930"/>
                </a:lnTo>
                <a:lnTo>
                  <a:pt x="1855775" y="1956930"/>
                </a:lnTo>
                <a:lnTo>
                  <a:pt x="1855775" y="1989163"/>
                </a:lnTo>
                <a:lnTo>
                  <a:pt x="1888007" y="1989163"/>
                </a:lnTo>
                <a:close/>
                <a:moveTo>
                  <a:pt x="2686622" y="319583"/>
                </a:moveTo>
                <a:lnTo>
                  <a:pt x="2703081" y="319583"/>
                </a:lnTo>
                <a:lnTo>
                  <a:pt x="2703081" y="303124"/>
                </a:lnTo>
                <a:lnTo>
                  <a:pt x="2719540" y="303124"/>
                </a:lnTo>
                <a:lnTo>
                  <a:pt x="2719540" y="286664"/>
                </a:lnTo>
                <a:lnTo>
                  <a:pt x="2703081" y="286664"/>
                </a:lnTo>
                <a:lnTo>
                  <a:pt x="2703081" y="270205"/>
                </a:lnTo>
                <a:lnTo>
                  <a:pt x="2686622" y="270205"/>
                </a:lnTo>
                <a:lnTo>
                  <a:pt x="2686622" y="286664"/>
                </a:lnTo>
                <a:lnTo>
                  <a:pt x="2670163" y="286664"/>
                </a:lnTo>
                <a:lnTo>
                  <a:pt x="2670163" y="303124"/>
                </a:lnTo>
                <a:lnTo>
                  <a:pt x="2686622" y="303124"/>
                </a:lnTo>
                <a:lnTo>
                  <a:pt x="2686622" y="319583"/>
                </a:lnTo>
                <a:close/>
                <a:moveTo>
                  <a:pt x="2683879" y="602132"/>
                </a:moveTo>
                <a:lnTo>
                  <a:pt x="2705824" y="602132"/>
                </a:lnTo>
                <a:lnTo>
                  <a:pt x="2705824" y="580187"/>
                </a:lnTo>
                <a:lnTo>
                  <a:pt x="2727770" y="580187"/>
                </a:lnTo>
                <a:lnTo>
                  <a:pt x="2727770" y="558241"/>
                </a:lnTo>
                <a:lnTo>
                  <a:pt x="2705824" y="558241"/>
                </a:lnTo>
                <a:lnTo>
                  <a:pt x="2705824" y="536296"/>
                </a:lnTo>
                <a:lnTo>
                  <a:pt x="2683879" y="536296"/>
                </a:lnTo>
                <a:lnTo>
                  <a:pt x="2683879" y="558241"/>
                </a:lnTo>
                <a:lnTo>
                  <a:pt x="2661933" y="558241"/>
                </a:lnTo>
                <a:lnTo>
                  <a:pt x="2661933" y="580187"/>
                </a:lnTo>
                <a:lnTo>
                  <a:pt x="2683879" y="580187"/>
                </a:lnTo>
                <a:lnTo>
                  <a:pt x="2683879" y="602132"/>
                </a:lnTo>
                <a:close/>
                <a:moveTo>
                  <a:pt x="2619413" y="178651"/>
                </a:moveTo>
                <a:lnTo>
                  <a:pt x="2633129" y="178651"/>
                </a:lnTo>
                <a:lnTo>
                  <a:pt x="2633129" y="164592"/>
                </a:lnTo>
                <a:lnTo>
                  <a:pt x="2647188" y="164592"/>
                </a:lnTo>
                <a:lnTo>
                  <a:pt x="2647188" y="150876"/>
                </a:lnTo>
                <a:lnTo>
                  <a:pt x="2633129" y="150876"/>
                </a:lnTo>
                <a:lnTo>
                  <a:pt x="2633129" y="136817"/>
                </a:lnTo>
                <a:lnTo>
                  <a:pt x="2619413" y="136817"/>
                </a:lnTo>
                <a:lnTo>
                  <a:pt x="2619413" y="150876"/>
                </a:lnTo>
                <a:lnTo>
                  <a:pt x="2605354" y="150876"/>
                </a:lnTo>
                <a:lnTo>
                  <a:pt x="2605354" y="164592"/>
                </a:lnTo>
                <a:lnTo>
                  <a:pt x="2619413" y="164592"/>
                </a:lnTo>
                <a:lnTo>
                  <a:pt x="2619413" y="178651"/>
                </a:lnTo>
                <a:close/>
                <a:moveTo>
                  <a:pt x="2754173" y="459829"/>
                </a:moveTo>
                <a:lnTo>
                  <a:pt x="2772689" y="459829"/>
                </a:lnTo>
                <a:lnTo>
                  <a:pt x="2772689" y="441312"/>
                </a:lnTo>
                <a:lnTo>
                  <a:pt x="2791206" y="441312"/>
                </a:lnTo>
                <a:lnTo>
                  <a:pt x="2791206" y="422796"/>
                </a:lnTo>
                <a:lnTo>
                  <a:pt x="2772689" y="422796"/>
                </a:lnTo>
                <a:lnTo>
                  <a:pt x="2772689" y="404279"/>
                </a:lnTo>
                <a:lnTo>
                  <a:pt x="2754173" y="404279"/>
                </a:lnTo>
                <a:lnTo>
                  <a:pt x="2754173" y="422796"/>
                </a:lnTo>
                <a:lnTo>
                  <a:pt x="2735656" y="422796"/>
                </a:lnTo>
                <a:lnTo>
                  <a:pt x="2735656" y="441312"/>
                </a:lnTo>
                <a:lnTo>
                  <a:pt x="2754173" y="441312"/>
                </a:lnTo>
                <a:lnTo>
                  <a:pt x="2754173" y="459829"/>
                </a:lnTo>
                <a:close/>
                <a:moveTo>
                  <a:pt x="3049753" y="944347"/>
                </a:moveTo>
                <a:lnTo>
                  <a:pt x="3025750" y="944347"/>
                </a:lnTo>
                <a:lnTo>
                  <a:pt x="3025750" y="968693"/>
                </a:lnTo>
                <a:lnTo>
                  <a:pt x="3001404" y="968693"/>
                </a:lnTo>
                <a:lnTo>
                  <a:pt x="3001404" y="992696"/>
                </a:lnTo>
                <a:lnTo>
                  <a:pt x="3025750" y="992696"/>
                </a:lnTo>
                <a:lnTo>
                  <a:pt x="3025750" y="1017041"/>
                </a:lnTo>
                <a:lnTo>
                  <a:pt x="3049753" y="1017041"/>
                </a:lnTo>
                <a:lnTo>
                  <a:pt x="3049753" y="992696"/>
                </a:lnTo>
                <a:lnTo>
                  <a:pt x="3074099" y="992696"/>
                </a:lnTo>
                <a:lnTo>
                  <a:pt x="3074099" y="968693"/>
                </a:lnTo>
                <a:lnTo>
                  <a:pt x="3049753" y="968693"/>
                </a:lnTo>
                <a:lnTo>
                  <a:pt x="3049753" y="944347"/>
                </a:lnTo>
                <a:close/>
                <a:moveTo>
                  <a:pt x="2616327" y="462229"/>
                </a:moveTo>
                <a:lnTo>
                  <a:pt x="2636215" y="462229"/>
                </a:lnTo>
                <a:lnTo>
                  <a:pt x="2636215" y="441998"/>
                </a:lnTo>
                <a:lnTo>
                  <a:pt x="2656447" y="441998"/>
                </a:lnTo>
                <a:lnTo>
                  <a:pt x="2656447" y="422110"/>
                </a:lnTo>
                <a:lnTo>
                  <a:pt x="2636215" y="422110"/>
                </a:lnTo>
                <a:lnTo>
                  <a:pt x="2636215" y="401879"/>
                </a:lnTo>
                <a:lnTo>
                  <a:pt x="2616327" y="401879"/>
                </a:lnTo>
                <a:lnTo>
                  <a:pt x="2616327" y="422110"/>
                </a:lnTo>
                <a:lnTo>
                  <a:pt x="2596096" y="422110"/>
                </a:lnTo>
                <a:lnTo>
                  <a:pt x="2596096" y="441998"/>
                </a:lnTo>
                <a:lnTo>
                  <a:pt x="2616327" y="441998"/>
                </a:lnTo>
                <a:lnTo>
                  <a:pt x="2616327" y="462229"/>
                </a:lnTo>
                <a:close/>
                <a:moveTo>
                  <a:pt x="2546033" y="604190"/>
                </a:moveTo>
                <a:lnTo>
                  <a:pt x="2569350" y="604190"/>
                </a:lnTo>
                <a:lnTo>
                  <a:pt x="2569350" y="580873"/>
                </a:lnTo>
                <a:lnTo>
                  <a:pt x="2592667" y="580873"/>
                </a:lnTo>
                <a:lnTo>
                  <a:pt x="2592667" y="557555"/>
                </a:lnTo>
                <a:lnTo>
                  <a:pt x="2569350" y="557555"/>
                </a:lnTo>
                <a:lnTo>
                  <a:pt x="2569350" y="534238"/>
                </a:lnTo>
                <a:lnTo>
                  <a:pt x="2546033" y="534238"/>
                </a:lnTo>
                <a:lnTo>
                  <a:pt x="2546033" y="557555"/>
                </a:lnTo>
                <a:lnTo>
                  <a:pt x="2522716" y="557555"/>
                </a:lnTo>
                <a:lnTo>
                  <a:pt x="2522716" y="580873"/>
                </a:lnTo>
                <a:lnTo>
                  <a:pt x="2546033" y="580873"/>
                </a:lnTo>
                <a:lnTo>
                  <a:pt x="2546033" y="604190"/>
                </a:lnTo>
                <a:close/>
                <a:moveTo>
                  <a:pt x="2775433" y="670712"/>
                </a:moveTo>
                <a:lnTo>
                  <a:pt x="2751430" y="670712"/>
                </a:lnTo>
                <a:lnTo>
                  <a:pt x="2751430" y="694373"/>
                </a:lnTo>
                <a:lnTo>
                  <a:pt x="2727770" y="694373"/>
                </a:lnTo>
                <a:lnTo>
                  <a:pt x="2727770" y="718376"/>
                </a:lnTo>
                <a:lnTo>
                  <a:pt x="2751430" y="718376"/>
                </a:lnTo>
                <a:lnTo>
                  <a:pt x="2751430" y="742036"/>
                </a:lnTo>
                <a:lnTo>
                  <a:pt x="2775433" y="742036"/>
                </a:lnTo>
                <a:lnTo>
                  <a:pt x="2775433" y="718376"/>
                </a:lnTo>
                <a:lnTo>
                  <a:pt x="2799093" y="718376"/>
                </a:lnTo>
                <a:lnTo>
                  <a:pt x="2799093" y="694373"/>
                </a:lnTo>
                <a:lnTo>
                  <a:pt x="2775433" y="694373"/>
                </a:lnTo>
                <a:lnTo>
                  <a:pt x="2775433" y="670712"/>
                </a:lnTo>
                <a:close/>
                <a:moveTo>
                  <a:pt x="2481568" y="180365"/>
                </a:moveTo>
                <a:lnTo>
                  <a:pt x="2496655" y="180365"/>
                </a:lnTo>
                <a:lnTo>
                  <a:pt x="2496655" y="165278"/>
                </a:lnTo>
                <a:lnTo>
                  <a:pt x="2511743" y="165278"/>
                </a:lnTo>
                <a:lnTo>
                  <a:pt x="2511743" y="150190"/>
                </a:lnTo>
                <a:lnTo>
                  <a:pt x="2496655" y="150190"/>
                </a:lnTo>
                <a:lnTo>
                  <a:pt x="2496655" y="135103"/>
                </a:lnTo>
                <a:lnTo>
                  <a:pt x="2481568" y="135103"/>
                </a:lnTo>
                <a:lnTo>
                  <a:pt x="2481568" y="150190"/>
                </a:lnTo>
                <a:lnTo>
                  <a:pt x="2466480" y="150190"/>
                </a:lnTo>
                <a:lnTo>
                  <a:pt x="2466480" y="165278"/>
                </a:lnTo>
                <a:lnTo>
                  <a:pt x="2481568" y="165278"/>
                </a:lnTo>
                <a:lnTo>
                  <a:pt x="2481568" y="180365"/>
                </a:lnTo>
                <a:close/>
                <a:moveTo>
                  <a:pt x="2548776" y="321297"/>
                </a:moveTo>
                <a:lnTo>
                  <a:pt x="2566607" y="321297"/>
                </a:lnTo>
                <a:lnTo>
                  <a:pt x="2566607" y="303809"/>
                </a:lnTo>
                <a:lnTo>
                  <a:pt x="2584094" y="303809"/>
                </a:lnTo>
                <a:lnTo>
                  <a:pt x="2584094" y="285979"/>
                </a:lnTo>
                <a:lnTo>
                  <a:pt x="2566607" y="285979"/>
                </a:lnTo>
                <a:lnTo>
                  <a:pt x="2566607" y="268491"/>
                </a:lnTo>
                <a:lnTo>
                  <a:pt x="2548776" y="268491"/>
                </a:lnTo>
                <a:lnTo>
                  <a:pt x="2548776" y="285979"/>
                </a:lnTo>
                <a:lnTo>
                  <a:pt x="2531288" y="285979"/>
                </a:lnTo>
                <a:lnTo>
                  <a:pt x="2531288" y="303809"/>
                </a:lnTo>
                <a:lnTo>
                  <a:pt x="2548776" y="303809"/>
                </a:lnTo>
                <a:lnTo>
                  <a:pt x="2548776" y="321297"/>
                </a:lnTo>
                <a:close/>
                <a:moveTo>
                  <a:pt x="2757259" y="176594"/>
                </a:moveTo>
                <a:lnTo>
                  <a:pt x="2769604" y="176594"/>
                </a:lnTo>
                <a:lnTo>
                  <a:pt x="2769604" y="163906"/>
                </a:lnTo>
                <a:lnTo>
                  <a:pt x="2782291" y="163906"/>
                </a:lnTo>
                <a:lnTo>
                  <a:pt x="2782291" y="151562"/>
                </a:lnTo>
                <a:lnTo>
                  <a:pt x="2769604" y="151562"/>
                </a:lnTo>
                <a:lnTo>
                  <a:pt x="2769604" y="138875"/>
                </a:lnTo>
                <a:lnTo>
                  <a:pt x="2757259" y="138875"/>
                </a:lnTo>
                <a:lnTo>
                  <a:pt x="2757259" y="151562"/>
                </a:lnTo>
                <a:lnTo>
                  <a:pt x="2744572" y="151562"/>
                </a:lnTo>
                <a:lnTo>
                  <a:pt x="2744572" y="163906"/>
                </a:lnTo>
                <a:lnTo>
                  <a:pt x="2757259" y="163906"/>
                </a:lnTo>
                <a:lnTo>
                  <a:pt x="2757259" y="176594"/>
                </a:lnTo>
                <a:close/>
                <a:moveTo>
                  <a:pt x="2821724" y="600075"/>
                </a:moveTo>
                <a:lnTo>
                  <a:pt x="2842298" y="600075"/>
                </a:lnTo>
                <a:lnTo>
                  <a:pt x="2842298" y="579501"/>
                </a:lnTo>
                <a:lnTo>
                  <a:pt x="2862872" y="579501"/>
                </a:lnTo>
                <a:lnTo>
                  <a:pt x="2862872" y="558927"/>
                </a:lnTo>
                <a:lnTo>
                  <a:pt x="2842298" y="558927"/>
                </a:lnTo>
                <a:lnTo>
                  <a:pt x="2842298" y="538353"/>
                </a:lnTo>
                <a:lnTo>
                  <a:pt x="2821724" y="538353"/>
                </a:lnTo>
                <a:lnTo>
                  <a:pt x="2821724" y="558927"/>
                </a:lnTo>
                <a:lnTo>
                  <a:pt x="2801150" y="558927"/>
                </a:lnTo>
                <a:lnTo>
                  <a:pt x="2801150" y="579501"/>
                </a:lnTo>
                <a:lnTo>
                  <a:pt x="2821724" y="579501"/>
                </a:lnTo>
                <a:lnTo>
                  <a:pt x="2821724" y="600075"/>
                </a:lnTo>
                <a:close/>
                <a:moveTo>
                  <a:pt x="2980830" y="808215"/>
                </a:moveTo>
                <a:lnTo>
                  <a:pt x="2957513" y="808215"/>
                </a:lnTo>
                <a:lnTo>
                  <a:pt x="2957513" y="831875"/>
                </a:lnTo>
                <a:lnTo>
                  <a:pt x="2933852" y="831875"/>
                </a:lnTo>
                <a:lnTo>
                  <a:pt x="2933852" y="855193"/>
                </a:lnTo>
                <a:lnTo>
                  <a:pt x="2957513" y="855193"/>
                </a:lnTo>
                <a:lnTo>
                  <a:pt x="2957513" y="878853"/>
                </a:lnTo>
                <a:lnTo>
                  <a:pt x="2980830" y="878853"/>
                </a:lnTo>
                <a:lnTo>
                  <a:pt x="2980830" y="855193"/>
                </a:lnTo>
                <a:lnTo>
                  <a:pt x="3004490" y="855193"/>
                </a:lnTo>
                <a:lnTo>
                  <a:pt x="3004490" y="831875"/>
                </a:lnTo>
                <a:lnTo>
                  <a:pt x="2980830" y="831875"/>
                </a:lnTo>
                <a:lnTo>
                  <a:pt x="2980830" y="808215"/>
                </a:lnTo>
                <a:close/>
                <a:moveTo>
                  <a:pt x="2962656" y="314439"/>
                </a:moveTo>
                <a:lnTo>
                  <a:pt x="2975686" y="314439"/>
                </a:lnTo>
                <a:lnTo>
                  <a:pt x="2975686" y="301409"/>
                </a:lnTo>
                <a:lnTo>
                  <a:pt x="2988716" y="301409"/>
                </a:lnTo>
                <a:lnTo>
                  <a:pt x="2988716" y="288379"/>
                </a:lnTo>
                <a:lnTo>
                  <a:pt x="2975686" y="288379"/>
                </a:lnTo>
                <a:lnTo>
                  <a:pt x="2975686" y="275349"/>
                </a:lnTo>
                <a:lnTo>
                  <a:pt x="2962656" y="275349"/>
                </a:lnTo>
                <a:lnTo>
                  <a:pt x="2962656" y="288379"/>
                </a:lnTo>
                <a:lnTo>
                  <a:pt x="2949626" y="288379"/>
                </a:lnTo>
                <a:lnTo>
                  <a:pt x="2949626" y="301409"/>
                </a:lnTo>
                <a:lnTo>
                  <a:pt x="2962656" y="301409"/>
                </a:lnTo>
                <a:lnTo>
                  <a:pt x="2962656" y="314439"/>
                </a:lnTo>
                <a:close/>
                <a:moveTo>
                  <a:pt x="3030208" y="454685"/>
                </a:moveTo>
                <a:lnTo>
                  <a:pt x="3045295" y="454685"/>
                </a:lnTo>
                <a:lnTo>
                  <a:pt x="3045295" y="439598"/>
                </a:lnTo>
                <a:lnTo>
                  <a:pt x="3060383" y="439598"/>
                </a:lnTo>
                <a:lnTo>
                  <a:pt x="3060383" y="424510"/>
                </a:lnTo>
                <a:lnTo>
                  <a:pt x="3045295" y="424510"/>
                </a:lnTo>
                <a:lnTo>
                  <a:pt x="3045295" y="409423"/>
                </a:lnTo>
                <a:lnTo>
                  <a:pt x="3030208" y="409423"/>
                </a:lnTo>
                <a:lnTo>
                  <a:pt x="3030208" y="424510"/>
                </a:lnTo>
                <a:lnTo>
                  <a:pt x="3015120" y="424510"/>
                </a:lnTo>
                <a:lnTo>
                  <a:pt x="3015120" y="439598"/>
                </a:lnTo>
                <a:lnTo>
                  <a:pt x="3030208" y="439598"/>
                </a:lnTo>
                <a:lnTo>
                  <a:pt x="3030208" y="454685"/>
                </a:lnTo>
                <a:close/>
                <a:moveTo>
                  <a:pt x="3027807" y="736549"/>
                </a:moveTo>
                <a:lnTo>
                  <a:pt x="3047695" y="736549"/>
                </a:lnTo>
                <a:lnTo>
                  <a:pt x="3047695" y="716318"/>
                </a:lnTo>
                <a:lnTo>
                  <a:pt x="3067927" y="716318"/>
                </a:lnTo>
                <a:lnTo>
                  <a:pt x="3067927" y="696430"/>
                </a:lnTo>
                <a:lnTo>
                  <a:pt x="3047695" y="696430"/>
                </a:lnTo>
                <a:lnTo>
                  <a:pt x="3047695" y="676199"/>
                </a:lnTo>
                <a:lnTo>
                  <a:pt x="3027807" y="676199"/>
                </a:lnTo>
                <a:lnTo>
                  <a:pt x="3027807" y="696430"/>
                </a:lnTo>
                <a:lnTo>
                  <a:pt x="3007576" y="696430"/>
                </a:lnTo>
                <a:lnTo>
                  <a:pt x="3007576" y="716318"/>
                </a:lnTo>
                <a:lnTo>
                  <a:pt x="3027807" y="716318"/>
                </a:lnTo>
                <a:lnTo>
                  <a:pt x="3027807" y="736549"/>
                </a:lnTo>
                <a:close/>
                <a:moveTo>
                  <a:pt x="2889619" y="739635"/>
                </a:moveTo>
                <a:lnTo>
                  <a:pt x="2911564" y="739635"/>
                </a:lnTo>
                <a:lnTo>
                  <a:pt x="2911564" y="717347"/>
                </a:lnTo>
                <a:lnTo>
                  <a:pt x="2933852" y="717347"/>
                </a:lnTo>
                <a:lnTo>
                  <a:pt x="2933852" y="695401"/>
                </a:lnTo>
                <a:lnTo>
                  <a:pt x="2911564" y="695401"/>
                </a:lnTo>
                <a:lnTo>
                  <a:pt x="2911564" y="673113"/>
                </a:lnTo>
                <a:lnTo>
                  <a:pt x="2889619" y="673113"/>
                </a:lnTo>
                <a:lnTo>
                  <a:pt x="2889619" y="695401"/>
                </a:lnTo>
                <a:lnTo>
                  <a:pt x="2867330" y="695401"/>
                </a:lnTo>
                <a:lnTo>
                  <a:pt x="2867330" y="717347"/>
                </a:lnTo>
                <a:lnTo>
                  <a:pt x="2889619" y="717347"/>
                </a:lnTo>
                <a:lnTo>
                  <a:pt x="2889619" y="739635"/>
                </a:lnTo>
                <a:close/>
                <a:moveTo>
                  <a:pt x="2824468" y="317183"/>
                </a:moveTo>
                <a:lnTo>
                  <a:pt x="2839555" y="317183"/>
                </a:lnTo>
                <a:lnTo>
                  <a:pt x="2839555" y="302438"/>
                </a:lnTo>
                <a:lnTo>
                  <a:pt x="2854300" y="302438"/>
                </a:lnTo>
                <a:lnTo>
                  <a:pt x="2854300" y="287350"/>
                </a:lnTo>
                <a:lnTo>
                  <a:pt x="2839555" y="287350"/>
                </a:lnTo>
                <a:lnTo>
                  <a:pt x="2839555" y="272606"/>
                </a:lnTo>
                <a:lnTo>
                  <a:pt x="2824468" y="272606"/>
                </a:lnTo>
                <a:lnTo>
                  <a:pt x="2824468" y="287350"/>
                </a:lnTo>
                <a:lnTo>
                  <a:pt x="2809723" y="287350"/>
                </a:lnTo>
                <a:lnTo>
                  <a:pt x="2809723" y="302438"/>
                </a:lnTo>
                <a:lnTo>
                  <a:pt x="2824468" y="302438"/>
                </a:lnTo>
                <a:lnTo>
                  <a:pt x="2824468" y="317183"/>
                </a:lnTo>
                <a:close/>
                <a:moveTo>
                  <a:pt x="2892019" y="457429"/>
                </a:moveTo>
                <a:lnTo>
                  <a:pt x="2909164" y="457429"/>
                </a:lnTo>
                <a:lnTo>
                  <a:pt x="2909164" y="440627"/>
                </a:lnTo>
                <a:lnTo>
                  <a:pt x="2925966" y="440627"/>
                </a:lnTo>
                <a:lnTo>
                  <a:pt x="2925966" y="423482"/>
                </a:lnTo>
                <a:lnTo>
                  <a:pt x="2909164" y="423482"/>
                </a:lnTo>
                <a:lnTo>
                  <a:pt x="2909164" y="406679"/>
                </a:lnTo>
                <a:lnTo>
                  <a:pt x="2892019" y="406679"/>
                </a:lnTo>
                <a:lnTo>
                  <a:pt x="2892019" y="423482"/>
                </a:lnTo>
                <a:lnTo>
                  <a:pt x="2875217" y="423482"/>
                </a:lnTo>
                <a:lnTo>
                  <a:pt x="2875217" y="440627"/>
                </a:lnTo>
                <a:lnTo>
                  <a:pt x="2892019" y="440627"/>
                </a:lnTo>
                <a:lnTo>
                  <a:pt x="2892019" y="457429"/>
                </a:lnTo>
                <a:close/>
                <a:moveTo>
                  <a:pt x="2959913" y="597332"/>
                </a:moveTo>
                <a:lnTo>
                  <a:pt x="2978429" y="597332"/>
                </a:lnTo>
                <a:lnTo>
                  <a:pt x="2978429" y="578472"/>
                </a:lnTo>
                <a:lnTo>
                  <a:pt x="2997289" y="578472"/>
                </a:lnTo>
                <a:lnTo>
                  <a:pt x="2997289" y="559956"/>
                </a:lnTo>
                <a:lnTo>
                  <a:pt x="2978429" y="559956"/>
                </a:lnTo>
                <a:lnTo>
                  <a:pt x="2978429" y="541096"/>
                </a:lnTo>
                <a:lnTo>
                  <a:pt x="2959913" y="541096"/>
                </a:lnTo>
                <a:lnTo>
                  <a:pt x="2959913" y="559956"/>
                </a:lnTo>
                <a:lnTo>
                  <a:pt x="2941054" y="559956"/>
                </a:lnTo>
                <a:lnTo>
                  <a:pt x="2941054" y="578472"/>
                </a:lnTo>
                <a:lnTo>
                  <a:pt x="2959913" y="578472"/>
                </a:lnTo>
                <a:lnTo>
                  <a:pt x="2959913" y="597332"/>
                </a:lnTo>
                <a:close/>
                <a:moveTo>
                  <a:pt x="2230907" y="2126323"/>
                </a:moveTo>
                <a:lnTo>
                  <a:pt x="2230907" y="2094090"/>
                </a:lnTo>
                <a:lnTo>
                  <a:pt x="2263140" y="2094090"/>
                </a:lnTo>
                <a:lnTo>
                  <a:pt x="2263140" y="2061858"/>
                </a:lnTo>
                <a:lnTo>
                  <a:pt x="2230907" y="2061858"/>
                </a:lnTo>
                <a:lnTo>
                  <a:pt x="2230907" y="2029625"/>
                </a:lnTo>
                <a:lnTo>
                  <a:pt x="2198675" y="2029625"/>
                </a:lnTo>
                <a:lnTo>
                  <a:pt x="2198675" y="2061858"/>
                </a:lnTo>
                <a:lnTo>
                  <a:pt x="2166442" y="2061858"/>
                </a:lnTo>
                <a:lnTo>
                  <a:pt x="2166442" y="2094090"/>
                </a:lnTo>
                <a:lnTo>
                  <a:pt x="2198675" y="2094090"/>
                </a:lnTo>
                <a:lnTo>
                  <a:pt x="2198675" y="2126323"/>
                </a:lnTo>
                <a:lnTo>
                  <a:pt x="2230907" y="2126323"/>
                </a:lnTo>
                <a:close/>
                <a:moveTo>
                  <a:pt x="1476527" y="1989163"/>
                </a:moveTo>
                <a:lnTo>
                  <a:pt x="1476527" y="1956930"/>
                </a:lnTo>
                <a:lnTo>
                  <a:pt x="1508760" y="1956930"/>
                </a:lnTo>
                <a:lnTo>
                  <a:pt x="1508760" y="1924698"/>
                </a:lnTo>
                <a:lnTo>
                  <a:pt x="1476527" y="1924698"/>
                </a:lnTo>
                <a:lnTo>
                  <a:pt x="1476527" y="1892465"/>
                </a:lnTo>
                <a:lnTo>
                  <a:pt x="1444295" y="1892465"/>
                </a:lnTo>
                <a:lnTo>
                  <a:pt x="1444295" y="1924698"/>
                </a:lnTo>
                <a:lnTo>
                  <a:pt x="1412062" y="1924698"/>
                </a:lnTo>
                <a:lnTo>
                  <a:pt x="1412062" y="1956930"/>
                </a:lnTo>
                <a:lnTo>
                  <a:pt x="1444295" y="1956930"/>
                </a:lnTo>
                <a:lnTo>
                  <a:pt x="1444295" y="1989163"/>
                </a:lnTo>
                <a:lnTo>
                  <a:pt x="1476527" y="1989163"/>
                </a:lnTo>
                <a:close/>
                <a:moveTo>
                  <a:pt x="1545107" y="2126323"/>
                </a:moveTo>
                <a:lnTo>
                  <a:pt x="1545107" y="2094090"/>
                </a:lnTo>
                <a:lnTo>
                  <a:pt x="1577340" y="2094090"/>
                </a:lnTo>
                <a:lnTo>
                  <a:pt x="1577340" y="2061858"/>
                </a:lnTo>
                <a:lnTo>
                  <a:pt x="1545107" y="2061858"/>
                </a:lnTo>
                <a:lnTo>
                  <a:pt x="1545107" y="2029625"/>
                </a:lnTo>
                <a:lnTo>
                  <a:pt x="1512875" y="2029625"/>
                </a:lnTo>
                <a:lnTo>
                  <a:pt x="1512875" y="2061858"/>
                </a:lnTo>
                <a:lnTo>
                  <a:pt x="1480642" y="2061858"/>
                </a:lnTo>
                <a:lnTo>
                  <a:pt x="1480642" y="2094090"/>
                </a:lnTo>
                <a:lnTo>
                  <a:pt x="1512875" y="2094090"/>
                </a:lnTo>
                <a:lnTo>
                  <a:pt x="1512875" y="2126323"/>
                </a:lnTo>
                <a:lnTo>
                  <a:pt x="1545107" y="2126323"/>
                </a:lnTo>
                <a:close/>
                <a:moveTo>
                  <a:pt x="1613687" y="2263483"/>
                </a:moveTo>
                <a:lnTo>
                  <a:pt x="1613687" y="2231250"/>
                </a:lnTo>
                <a:lnTo>
                  <a:pt x="1645920" y="2231250"/>
                </a:lnTo>
                <a:lnTo>
                  <a:pt x="1645920" y="2199018"/>
                </a:lnTo>
                <a:lnTo>
                  <a:pt x="1613687" y="2199018"/>
                </a:lnTo>
                <a:lnTo>
                  <a:pt x="1613687" y="2166785"/>
                </a:lnTo>
                <a:lnTo>
                  <a:pt x="1581455" y="2166785"/>
                </a:lnTo>
                <a:lnTo>
                  <a:pt x="1581455" y="2199018"/>
                </a:lnTo>
                <a:lnTo>
                  <a:pt x="1549222" y="2199018"/>
                </a:lnTo>
                <a:lnTo>
                  <a:pt x="1549222" y="2231250"/>
                </a:lnTo>
                <a:lnTo>
                  <a:pt x="1581455" y="2231250"/>
                </a:lnTo>
                <a:lnTo>
                  <a:pt x="1581455" y="2263483"/>
                </a:lnTo>
                <a:lnTo>
                  <a:pt x="1613687" y="2263483"/>
                </a:lnTo>
                <a:close/>
                <a:moveTo>
                  <a:pt x="1819427" y="2126323"/>
                </a:moveTo>
                <a:lnTo>
                  <a:pt x="1819427" y="2094090"/>
                </a:lnTo>
                <a:lnTo>
                  <a:pt x="1851660" y="2094090"/>
                </a:lnTo>
                <a:lnTo>
                  <a:pt x="1851660" y="2061858"/>
                </a:lnTo>
                <a:lnTo>
                  <a:pt x="1819427" y="2061858"/>
                </a:lnTo>
                <a:lnTo>
                  <a:pt x="1819427" y="2029625"/>
                </a:lnTo>
                <a:lnTo>
                  <a:pt x="1787195" y="2029625"/>
                </a:lnTo>
                <a:lnTo>
                  <a:pt x="1787195" y="2061858"/>
                </a:lnTo>
                <a:lnTo>
                  <a:pt x="1754962" y="2061858"/>
                </a:lnTo>
                <a:lnTo>
                  <a:pt x="1754962" y="2094090"/>
                </a:lnTo>
                <a:lnTo>
                  <a:pt x="1787195" y="2094090"/>
                </a:lnTo>
                <a:lnTo>
                  <a:pt x="1787195" y="2126323"/>
                </a:lnTo>
                <a:lnTo>
                  <a:pt x="1819427" y="2126323"/>
                </a:lnTo>
                <a:close/>
                <a:moveTo>
                  <a:pt x="1682267" y="2126323"/>
                </a:moveTo>
                <a:lnTo>
                  <a:pt x="1682267" y="2094090"/>
                </a:lnTo>
                <a:lnTo>
                  <a:pt x="1714500" y="2094090"/>
                </a:lnTo>
                <a:lnTo>
                  <a:pt x="1714500" y="2061858"/>
                </a:lnTo>
                <a:lnTo>
                  <a:pt x="1682267" y="2061858"/>
                </a:lnTo>
                <a:lnTo>
                  <a:pt x="1682267" y="2029625"/>
                </a:lnTo>
                <a:lnTo>
                  <a:pt x="1650035" y="2029625"/>
                </a:lnTo>
                <a:lnTo>
                  <a:pt x="1650035" y="2061858"/>
                </a:lnTo>
                <a:lnTo>
                  <a:pt x="1617802" y="2061858"/>
                </a:lnTo>
                <a:lnTo>
                  <a:pt x="1617802" y="2094090"/>
                </a:lnTo>
                <a:lnTo>
                  <a:pt x="1650035" y="2094090"/>
                </a:lnTo>
                <a:lnTo>
                  <a:pt x="1650035" y="2126323"/>
                </a:lnTo>
                <a:lnTo>
                  <a:pt x="1682267" y="2126323"/>
                </a:lnTo>
                <a:close/>
                <a:moveTo>
                  <a:pt x="1750847" y="2263483"/>
                </a:moveTo>
                <a:lnTo>
                  <a:pt x="1750847" y="2231250"/>
                </a:lnTo>
                <a:lnTo>
                  <a:pt x="1783080" y="2231250"/>
                </a:lnTo>
                <a:lnTo>
                  <a:pt x="1783080" y="2199018"/>
                </a:lnTo>
                <a:lnTo>
                  <a:pt x="1750847" y="2199018"/>
                </a:lnTo>
                <a:lnTo>
                  <a:pt x="1750847" y="2166785"/>
                </a:lnTo>
                <a:lnTo>
                  <a:pt x="1718615" y="2166785"/>
                </a:lnTo>
                <a:lnTo>
                  <a:pt x="1718615" y="2199018"/>
                </a:lnTo>
                <a:lnTo>
                  <a:pt x="1686382" y="2199018"/>
                </a:lnTo>
                <a:lnTo>
                  <a:pt x="1686382" y="2231250"/>
                </a:lnTo>
                <a:lnTo>
                  <a:pt x="1718615" y="2231250"/>
                </a:lnTo>
                <a:lnTo>
                  <a:pt x="1718615" y="2263483"/>
                </a:lnTo>
                <a:lnTo>
                  <a:pt x="1750847" y="2263483"/>
                </a:lnTo>
                <a:close/>
                <a:moveTo>
                  <a:pt x="1407947" y="2126323"/>
                </a:moveTo>
                <a:lnTo>
                  <a:pt x="1407947" y="2094090"/>
                </a:lnTo>
                <a:lnTo>
                  <a:pt x="1440180" y="2094090"/>
                </a:lnTo>
                <a:lnTo>
                  <a:pt x="1440180" y="2061858"/>
                </a:lnTo>
                <a:lnTo>
                  <a:pt x="1407947" y="2061858"/>
                </a:lnTo>
                <a:lnTo>
                  <a:pt x="1407947" y="2029625"/>
                </a:lnTo>
                <a:lnTo>
                  <a:pt x="1375715" y="2029625"/>
                </a:lnTo>
                <a:lnTo>
                  <a:pt x="1375715" y="2061858"/>
                </a:lnTo>
                <a:lnTo>
                  <a:pt x="1343482" y="2061858"/>
                </a:lnTo>
                <a:lnTo>
                  <a:pt x="1343482" y="2094090"/>
                </a:lnTo>
                <a:lnTo>
                  <a:pt x="1375715" y="2094090"/>
                </a:lnTo>
                <a:lnTo>
                  <a:pt x="1375715" y="2126323"/>
                </a:lnTo>
                <a:lnTo>
                  <a:pt x="1407947" y="2126323"/>
                </a:lnTo>
                <a:close/>
                <a:moveTo>
                  <a:pt x="1202207" y="1989163"/>
                </a:moveTo>
                <a:lnTo>
                  <a:pt x="1202207" y="1956930"/>
                </a:lnTo>
                <a:lnTo>
                  <a:pt x="1234440" y="1956930"/>
                </a:lnTo>
                <a:lnTo>
                  <a:pt x="1234440" y="1924698"/>
                </a:lnTo>
                <a:lnTo>
                  <a:pt x="1202207" y="1924698"/>
                </a:lnTo>
                <a:lnTo>
                  <a:pt x="1202207" y="1892465"/>
                </a:lnTo>
                <a:lnTo>
                  <a:pt x="1169975" y="1892465"/>
                </a:lnTo>
                <a:lnTo>
                  <a:pt x="1169975" y="1924698"/>
                </a:lnTo>
                <a:lnTo>
                  <a:pt x="1137742" y="1924698"/>
                </a:lnTo>
                <a:lnTo>
                  <a:pt x="1137742" y="1956930"/>
                </a:lnTo>
                <a:lnTo>
                  <a:pt x="1169975" y="1956930"/>
                </a:lnTo>
                <a:lnTo>
                  <a:pt x="1169975" y="1989163"/>
                </a:lnTo>
                <a:lnTo>
                  <a:pt x="1202207" y="1989163"/>
                </a:lnTo>
                <a:close/>
                <a:moveTo>
                  <a:pt x="1270787" y="2126323"/>
                </a:moveTo>
                <a:lnTo>
                  <a:pt x="1270787" y="2094090"/>
                </a:lnTo>
                <a:lnTo>
                  <a:pt x="1303020" y="2094090"/>
                </a:lnTo>
                <a:lnTo>
                  <a:pt x="1303020" y="2061858"/>
                </a:lnTo>
                <a:lnTo>
                  <a:pt x="1270787" y="2061858"/>
                </a:lnTo>
                <a:lnTo>
                  <a:pt x="1270787" y="2029625"/>
                </a:lnTo>
                <a:lnTo>
                  <a:pt x="1238555" y="2029625"/>
                </a:lnTo>
                <a:lnTo>
                  <a:pt x="1238555" y="2061858"/>
                </a:lnTo>
                <a:lnTo>
                  <a:pt x="1206322" y="2061858"/>
                </a:lnTo>
                <a:lnTo>
                  <a:pt x="1206322" y="2094090"/>
                </a:lnTo>
                <a:lnTo>
                  <a:pt x="1238555" y="2094090"/>
                </a:lnTo>
                <a:lnTo>
                  <a:pt x="1238555" y="2126323"/>
                </a:lnTo>
                <a:lnTo>
                  <a:pt x="1270787" y="2126323"/>
                </a:lnTo>
                <a:close/>
                <a:moveTo>
                  <a:pt x="1339367" y="1989163"/>
                </a:moveTo>
                <a:lnTo>
                  <a:pt x="1339367" y="1956930"/>
                </a:lnTo>
                <a:lnTo>
                  <a:pt x="1371600" y="1956930"/>
                </a:lnTo>
                <a:lnTo>
                  <a:pt x="1371600" y="1924698"/>
                </a:lnTo>
                <a:lnTo>
                  <a:pt x="1339367" y="1924698"/>
                </a:lnTo>
                <a:lnTo>
                  <a:pt x="1339367" y="1892465"/>
                </a:lnTo>
                <a:lnTo>
                  <a:pt x="1307135" y="1892465"/>
                </a:lnTo>
                <a:lnTo>
                  <a:pt x="1307135" y="1924698"/>
                </a:lnTo>
                <a:lnTo>
                  <a:pt x="1274902" y="1924698"/>
                </a:lnTo>
                <a:lnTo>
                  <a:pt x="1274902" y="1956930"/>
                </a:lnTo>
                <a:lnTo>
                  <a:pt x="1307135" y="1956930"/>
                </a:lnTo>
                <a:lnTo>
                  <a:pt x="1307135" y="1989163"/>
                </a:lnTo>
                <a:lnTo>
                  <a:pt x="1339367" y="1989163"/>
                </a:lnTo>
                <a:close/>
                <a:moveTo>
                  <a:pt x="2299487" y="2263483"/>
                </a:moveTo>
                <a:lnTo>
                  <a:pt x="2299487" y="2231250"/>
                </a:lnTo>
                <a:lnTo>
                  <a:pt x="2331720" y="2231250"/>
                </a:lnTo>
                <a:lnTo>
                  <a:pt x="2331720" y="2199018"/>
                </a:lnTo>
                <a:lnTo>
                  <a:pt x="2299487" y="2199018"/>
                </a:lnTo>
                <a:lnTo>
                  <a:pt x="2299487" y="2166785"/>
                </a:lnTo>
                <a:lnTo>
                  <a:pt x="2267255" y="2166785"/>
                </a:lnTo>
                <a:lnTo>
                  <a:pt x="2267255" y="2199018"/>
                </a:lnTo>
                <a:lnTo>
                  <a:pt x="2235022" y="2199018"/>
                </a:lnTo>
                <a:lnTo>
                  <a:pt x="2235022" y="2231250"/>
                </a:lnTo>
                <a:lnTo>
                  <a:pt x="2267255" y="2231250"/>
                </a:lnTo>
                <a:lnTo>
                  <a:pt x="2267255" y="2263483"/>
                </a:lnTo>
                <a:lnTo>
                  <a:pt x="2299487" y="2263483"/>
                </a:lnTo>
                <a:close/>
                <a:moveTo>
                  <a:pt x="2368067" y="2126323"/>
                </a:moveTo>
                <a:lnTo>
                  <a:pt x="2368067" y="2094090"/>
                </a:lnTo>
                <a:lnTo>
                  <a:pt x="2400300" y="2094090"/>
                </a:lnTo>
                <a:lnTo>
                  <a:pt x="2400300" y="2061858"/>
                </a:lnTo>
                <a:lnTo>
                  <a:pt x="2368067" y="2061858"/>
                </a:lnTo>
                <a:lnTo>
                  <a:pt x="2368067" y="2029625"/>
                </a:lnTo>
                <a:lnTo>
                  <a:pt x="2335835" y="2029625"/>
                </a:lnTo>
                <a:lnTo>
                  <a:pt x="2335835" y="2061858"/>
                </a:lnTo>
                <a:lnTo>
                  <a:pt x="2303602" y="2061858"/>
                </a:lnTo>
                <a:lnTo>
                  <a:pt x="2303602" y="2094090"/>
                </a:lnTo>
                <a:lnTo>
                  <a:pt x="2335835" y="2094090"/>
                </a:lnTo>
                <a:lnTo>
                  <a:pt x="2335835" y="2126323"/>
                </a:lnTo>
                <a:lnTo>
                  <a:pt x="2368067" y="2126323"/>
                </a:lnTo>
                <a:close/>
                <a:moveTo>
                  <a:pt x="1888007" y="2263483"/>
                </a:moveTo>
                <a:lnTo>
                  <a:pt x="1888007" y="2231250"/>
                </a:lnTo>
                <a:lnTo>
                  <a:pt x="1920240" y="2231250"/>
                </a:lnTo>
                <a:lnTo>
                  <a:pt x="1920240" y="2199018"/>
                </a:lnTo>
                <a:lnTo>
                  <a:pt x="1888007" y="2199018"/>
                </a:lnTo>
                <a:lnTo>
                  <a:pt x="1888007" y="2166785"/>
                </a:lnTo>
                <a:lnTo>
                  <a:pt x="1855775" y="2166785"/>
                </a:lnTo>
                <a:lnTo>
                  <a:pt x="1855775" y="2199018"/>
                </a:lnTo>
                <a:lnTo>
                  <a:pt x="1823542" y="2199018"/>
                </a:lnTo>
                <a:lnTo>
                  <a:pt x="1823542" y="2231250"/>
                </a:lnTo>
                <a:lnTo>
                  <a:pt x="1855775" y="2231250"/>
                </a:lnTo>
                <a:lnTo>
                  <a:pt x="1855775" y="2263483"/>
                </a:lnTo>
                <a:lnTo>
                  <a:pt x="1888007" y="2263483"/>
                </a:lnTo>
                <a:close/>
                <a:moveTo>
                  <a:pt x="2436647" y="2263483"/>
                </a:moveTo>
                <a:lnTo>
                  <a:pt x="2436647" y="2231250"/>
                </a:lnTo>
                <a:lnTo>
                  <a:pt x="2468880" y="2231250"/>
                </a:lnTo>
                <a:lnTo>
                  <a:pt x="2468880" y="2199018"/>
                </a:lnTo>
                <a:lnTo>
                  <a:pt x="2436647" y="2199018"/>
                </a:lnTo>
                <a:lnTo>
                  <a:pt x="2436647" y="2166785"/>
                </a:lnTo>
                <a:lnTo>
                  <a:pt x="2404415" y="2166785"/>
                </a:lnTo>
                <a:lnTo>
                  <a:pt x="2404415" y="2199018"/>
                </a:lnTo>
                <a:lnTo>
                  <a:pt x="2372182" y="2199018"/>
                </a:lnTo>
                <a:lnTo>
                  <a:pt x="2372182" y="2231250"/>
                </a:lnTo>
                <a:lnTo>
                  <a:pt x="2404415" y="2231250"/>
                </a:lnTo>
                <a:lnTo>
                  <a:pt x="2404415" y="2263483"/>
                </a:lnTo>
                <a:lnTo>
                  <a:pt x="2436647" y="2263483"/>
                </a:lnTo>
                <a:close/>
                <a:moveTo>
                  <a:pt x="2478481" y="463944"/>
                </a:moveTo>
                <a:lnTo>
                  <a:pt x="2499741" y="463944"/>
                </a:lnTo>
                <a:lnTo>
                  <a:pt x="2499741" y="442684"/>
                </a:lnTo>
                <a:lnTo>
                  <a:pt x="2521001" y="442684"/>
                </a:lnTo>
                <a:lnTo>
                  <a:pt x="2521001" y="421424"/>
                </a:lnTo>
                <a:lnTo>
                  <a:pt x="2499741" y="421424"/>
                </a:lnTo>
                <a:lnTo>
                  <a:pt x="2499741" y="400164"/>
                </a:lnTo>
                <a:lnTo>
                  <a:pt x="2478481" y="400164"/>
                </a:lnTo>
                <a:lnTo>
                  <a:pt x="2478481" y="421424"/>
                </a:lnTo>
                <a:lnTo>
                  <a:pt x="2457221" y="421424"/>
                </a:lnTo>
                <a:lnTo>
                  <a:pt x="2457221" y="442684"/>
                </a:lnTo>
                <a:lnTo>
                  <a:pt x="2478481" y="442684"/>
                </a:lnTo>
                <a:lnTo>
                  <a:pt x="2478481" y="463944"/>
                </a:lnTo>
                <a:close/>
                <a:moveTo>
                  <a:pt x="1238555" y="1755305"/>
                </a:moveTo>
                <a:lnTo>
                  <a:pt x="1238555" y="1787538"/>
                </a:lnTo>
                <a:lnTo>
                  <a:pt x="1206322" y="1787538"/>
                </a:lnTo>
                <a:lnTo>
                  <a:pt x="1206322" y="1819770"/>
                </a:lnTo>
                <a:lnTo>
                  <a:pt x="1238555" y="1819770"/>
                </a:lnTo>
                <a:lnTo>
                  <a:pt x="1238555" y="1852003"/>
                </a:lnTo>
                <a:lnTo>
                  <a:pt x="1270787" y="1852003"/>
                </a:lnTo>
                <a:lnTo>
                  <a:pt x="1270787" y="1819770"/>
                </a:lnTo>
                <a:lnTo>
                  <a:pt x="1303020" y="1819770"/>
                </a:lnTo>
                <a:lnTo>
                  <a:pt x="1303020" y="1787538"/>
                </a:lnTo>
                <a:lnTo>
                  <a:pt x="1270787" y="1787538"/>
                </a:lnTo>
                <a:lnTo>
                  <a:pt x="1270787" y="1755305"/>
                </a:lnTo>
                <a:lnTo>
                  <a:pt x="1238555" y="1755305"/>
                </a:lnTo>
                <a:close/>
                <a:moveTo>
                  <a:pt x="2025167" y="2263483"/>
                </a:moveTo>
                <a:lnTo>
                  <a:pt x="2025167" y="2231250"/>
                </a:lnTo>
                <a:lnTo>
                  <a:pt x="2057400" y="2231250"/>
                </a:lnTo>
                <a:lnTo>
                  <a:pt x="2057400" y="2199018"/>
                </a:lnTo>
                <a:lnTo>
                  <a:pt x="2025167" y="2199018"/>
                </a:lnTo>
                <a:lnTo>
                  <a:pt x="2025167" y="2166785"/>
                </a:lnTo>
                <a:lnTo>
                  <a:pt x="1992935" y="2166785"/>
                </a:lnTo>
                <a:lnTo>
                  <a:pt x="1992935" y="2199018"/>
                </a:lnTo>
                <a:lnTo>
                  <a:pt x="1960702" y="2199018"/>
                </a:lnTo>
                <a:lnTo>
                  <a:pt x="1960702" y="2231250"/>
                </a:lnTo>
                <a:lnTo>
                  <a:pt x="1992935" y="2231250"/>
                </a:lnTo>
                <a:lnTo>
                  <a:pt x="1992935" y="2263483"/>
                </a:lnTo>
                <a:lnTo>
                  <a:pt x="2025167" y="2263483"/>
                </a:lnTo>
                <a:close/>
                <a:moveTo>
                  <a:pt x="1956587" y="2126323"/>
                </a:moveTo>
                <a:lnTo>
                  <a:pt x="1956587" y="2094090"/>
                </a:lnTo>
                <a:lnTo>
                  <a:pt x="1988820" y="2094090"/>
                </a:lnTo>
                <a:lnTo>
                  <a:pt x="1988820" y="2061858"/>
                </a:lnTo>
                <a:lnTo>
                  <a:pt x="1956587" y="2061858"/>
                </a:lnTo>
                <a:lnTo>
                  <a:pt x="1956587" y="2029625"/>
                </a:lnTo>
                <a:lnTo>
                  <a:pt x="1924355" y="2029625"/>
                </a:lnTo>
                <a:lnTo>
                  <a:pt x="1924355" y="2061858"/>
                </a:lnTo>
                <a:lnTo>
                  <a:pt x="1892122" y="2061858"/>
                </a:lnTo>
                <a:lnTo>
                  <a:pt x="1892122" y="2094090"/>
                </a:lnTo>
                <a:lnTo>
                  <a:pt x="1924355" y="2094090"/>
                </a:lnTo>
                <a:lnTo>
                  <a:pt x="1924355" y="2126323"/>
                </a:lnTo>
                <a:lnTo>
                  <a:pt x="1956587" y="2126323"/>
                </a:lnTo>
                <a:close/>
                <a:moveTo>
                  <a:pt x="2093747" y="2126323"/>
                </a:moveTo>
                <a:lnTo>
                  <a:pt x="2093747" y="2094090"/>
                </a:lnTo>
                <a:lnTo>
                  <a:pt x="2125980" y="2094090"/>
                </a:lnTo>
                <a:lnTo>
                  <a:pt x="2125980" y="2061858"/>
                </a:lnTo>
                <a:lnTo>
                  <a:pt x="2093747" y="2061858"/>
                </a:lnTo>
                <a:lnTo>
                  <a:pt x="2093747" y="2029625"/>
                </a:lnTo>
                <a:lnTo>
                  <a:pt x="2061515" y="2029625"/>
                </a:lnTo>
                <a:lnTo>
                  <a:pt x="2061515" y="2061858"/>
                </a:lnTo>
                <a:lnTo>
                  <a:pt x="2029282" y="2061858"/>
                </a:lnTo>
                <a:lnTo>
                  <a:pt x="2029282" y="2094090"/>
                </a:lnTo>
                <a:lnTo>
                  <a:pt x="2061515" y="2094090"/>
                </a:lnTo>
                <a:lnTo>
                  <a:pt x="2061515" y="2126323"/>
                </a:lnTo>
                <a:lnTo>
                  <a:pt x="2093747" y="2126323"/>
                </a:lnTo>
                <a:close/>
                <a:moveTo>
                  <a:pt x="2162327" y="2263483"/>
                </a:moveTo>
                <a:lnTo>
                  <a:pt x="2162327" y="2231250"/>
                </a:lnTo>
                <a:lnTo>
                  <a:pt x="2194560" y="2231250"/>
                </a:lnTo>
                <a:lnTo>
                  <a:pt x="2194560" y="2199018"/>
                </a:lnTo>
                <a:lnTo>
                  <a:pt x="2162327" y="2199018"/>
                </a:lnTo>
                <a:lnTo>
                  <a:pt x="2162327" y="2166785"/>
                </a:lnTo>
                <a:lnTo>
                  <a:pt x="2130095" y="2166785"/>
                </a:lnTo>
                <a:lnTo>
                  <a:pt x="2130095" y="2199018"/>
                </a:lnTo>
                <a:lnTo>
                  <a:pt x="2097862" y="2199018"/>
                </a:lnTo>
                <a:lnTo>
                  <a:pt x="2097862" y="2231250"/>
                </a:lnTo>
                <a:lnTo>
                  <a:pt x="2130095" y="2231250"/>
                </a:lnTo>
                <a:lnTo>
                  <a:pt x="2130095" y="2263483"/>
                </a:lnTo>
                <a:lnTo>
                  <a:pt x="2162327" y="2263483"/>
                </a:lnTo>
                <a:close/>
                <a:moveTo>
                  <a:pt x="1581455" y="1618145"/>
                </a:moveTo>
                <a:lnTo>
                  <a:pt x="1581455" y="1650378"/>
                </a:lnTo>
                <a:lnTo>
                  <a:pt x="1549222" y="1650378"/>
                </a:lnTo>
                <a:lnTo>
                  <a:pt x="1549222" y="1682610"/>
                </a:lnTo>
                <a:lnTo>
                  <a:pt x="1581455" y="1682610"/>
                </a:lnTo>
                <a:lnTo>
                  <a:pt x="1581455" y="1714843"/>
                </a:lnTo>
                <a:lnTo>
                  <a:pt x="1613687" y="1714843"/>
                </a:lnTo>
                <a:lnTo>
                  <a:pt x="1613687" y="1682610"/>
                </a:lnTo>
                <a:lnTo>
                  <a:pt x="1645920" y="1682610"/>
                </a:lnTo>
                <a:lnTo>
                  <a:pt x="1645920" y="1650378"/>
                </a:lnTo>
                <a:lnTo>
                  <a:pt x="1613687" y="1650378"/>
                </a:lnTo>
                <a:lnTo>
                  <a:pt x="1613687" y="1618145"/>
                </a:lnTo>
                <a:lnTo>
                  <a:pt x="1581455" y="1618145"/>
                </a:lnTo>
                <a:close/>
                <a:moveTo>
                  <a:pt x="2198675" y="1755305"/>
                </a:moveTo>
                <a:lnTo>
                  <a:pt x="2198675" y="1787538"/>
                </a:lnTo>
                <a:lnTo>
                  <a:pt x="2166442" y="1787538"/>
                </a:lnTo>
                <a:lnTo>
                  <a:pt x="2166442" y="1819770"/>
                </a:lnTo>
                <a:lnTo>
                  <a:pt x="2198675" y="1819770"/>
                </a:lnTo>
                <a:lnTo>
                  <a:pt x="2198675" y="1852003"/>
                </a:lnTo>
                <a:lnTo>
                  <a:pt x="2230907" y="1852003"/>
                </a:lnTo>
                <a:lnTo>
                  <a:pt x="2230907" y="1819770"/>
                </a:lnTo>
                <a:lnTo>
                  <a:pt x="2263140" y="1819770"/>
                </a:lnTo>
                <a:lnTo>
                  <a:pt x="2263140" y="1787538"/>
                </a:lnTo>
                <a:lnTo>
                  <a:pt x="2230907" y="1787538"/>
                </a:lnTo>
                <a:lnTo>
                  <a:pt x="2230907" y="1755305"/>
                </a:lnTo>
                <a:lnTo>
                  <a:pt x="2198675" y="1755305"/>
                </a:lnTo>
                <a:close/>
                <a:moveTo>
                  <a:pt x="2267255" y="1618145"/>
                </a:moveTo>
                <a:lnTo>
                  <a:pt x="2267255" y="1650378"/>
                </a:lnTo>
                <a:lnTo>
                  <a:pt x="2235022" y="1650378"/>
                </a:lnTo>
                <a:lnTo>
                  <a:pt x="2235022" y="1682610"/>
                </a:lnTo>
                <a:lnTo>
                  <a:pt x="2267255" y="1682610"/>
                </a:lnTo>
                <a:lnTo>
                  <a:pt x="2267255" y="1714843"/>
                </a:lnTo>
                <a:lnTo>
                  <a:pt x="2299487" y="1714843"/>
                </a:lnTo>
                <a:lnTo>
                  <a:pt x="2299487" y="1682610"/>
                </a:lnTo>
                <a:lnTo>
                  <a:pt x="2331720" y="1682610"/>
                </a:lnTo>
                <a:lnTo>
                  <a:pt x="2331720" y="1650378"/>
                </a:lnTo>
                <a:lnTo>
                  <a:pt x="2299487" y="1650378"/>
                </a:lnTo>
                <a:lnTo>
                  <a:pt x="2299487" y="1618145"/>
                </a:lnTo>
                <a:lnTo>
                  <a:pt x="2267255" y="1618145"/>
                </a:lnTo>
                <a:close/>
                <a:moveTo>
                  <a:pt x="2061515" y="1755305"/>
                </a:moveTo>
                <a:lnTo>
                  <a:pt x="2061515" y="1787538"/>
                </a:lnTo>
                <a:lnTo>
                  <a:pt x="2029282" y="1787538"/>
                </a:lnTo>
                <a:lnTo>
                  <a:pt x="2029282" y="1819770"/>
                </a:lnTo>
                <a:lnTo>
                  <a:pt x="2061515" y="1819770"/>
                </a:lnTo>
                <a:lnTo>
                  <a:pt x="2061515" y="1852003"/>
                </a:lnTo>
                <a:lnTo>
                  <a:pt x="2093747" y="1852003"/>
                </a:lnTo>
                <a:lnTo>
                  <a:pt x="2093747" y="1819770"/>
                </a:lnTo>
                <a:lnTo>
                  <a:pt x="2125980" y="1819770"/>
                </a:lnTo>
                <a:lnTo>
                  <a:pt x="2125980" y="1787538"/>
                </a:lnTo>
                <a:lnTo>
                  <a:pt x="2093747" y="1787538"/>
                </a:lnTo>
                <a:lnTo>
                  <a:pt x="2093747" y="1755305"/>
                </a:lnTo>
                <a:lnTo>
                  <a:pt x="2061515" y="1755305"/>
                </a:lnTo>
                <a:close/>
                <a:moveTo>
                  <a:pt x="2335835" y="1755305"/>
                </a:moveTo>
                <a:lnTo>
                  <a:pt x="2335835" y="1787538"/>
                </a:lnTo>
                <a:lnTo>
                  <a:pt x="2303602" y="1787538"/>
                </a:lnTo>
                <a:lnTo>
                  <a:pt x="2303602" y="1819770"/>
                </a:lnTo>
                <a:lnTo>
                  <a:pt x="2335835" y="1819770"/>
                </a:lnTo>
                <a:lnTo>
                  <a:pt x="2335835" y="1852003"/>
                </a:lnTo>
                <a:lnTo>
                  <a:pt x="2368067" y="1852003"/>
                </a:lnTo>
                <a:lnTo>
                  <a:pt x="2368067" y="1819770"/>
                </a:lnTo>
                <a:lnTo>
                  <a:pt x="2400300" y="1819770"/>
                </a:lnTo>
                <a:lnTo>
                  <a:pt x="2400300" y="1787538"/>
                </a:lnTo>
                <a:lnTo>
                  <a:pt x="2368067" y="1787538"/>
                </a:lnTo>
                <a:lnTo>
                  <a:pt x="2368067" y="1755305"/>
                </a:lnTo>
                <a:lnTo>
                  <a:pt x="2335835" y="1755305"/>
                </a:lnTo>
                <a:close/>
                <a:moveTo>
                  <a:pt x="2130095" y="1618145"/>
                </a:moveTo>
                <a:lnTo>
                  <a:pt x="2130095" y="1650378"/>
                </a:lnTo>
                <a:lnTo>
                  <a:pt x="2097862" y="1650378"/>
                </a:lnTo>
                <a:lnTo>
                  <a:pt x="2097862" y="1682610"/>
                </a:lnTo>
                <a:lnTo>
                  <a:pt x="2130095" y="1682610"/>
                </a:lnTo>
                <a:lnTo>
                  <a:pt x="2130095" y="1714843"/>
                </a:lnTo>
                <a:lnTo>
                  <a:pt x="2162327" y="1714843"/>
                </a:lnTo>
                <a:lnTo>
                  <a:pt x="2162327" y="1682610"/>
                </a:lnTo>
                <a:lnTo>
                  <a:pt x="2194560" y="1682610"/>
                </a:lnTo>
                <a:lnTo>
                  <a:pt x="2194560" y="1650378"/>
                </a:lnTo>
                <a:lnTo>
                  <a:pt x="2162327" y="1650378"/>
                </a:lnTo>
                <a:lnTo>
                  <a:pt x="2162327" y="1618145"/>
                </a:lnTo>
                <a:lnTo>
                  <a:pt x="2130095" y="1618145"/>
                </a:lnTo>
                <a:close/>
                <a:moveTo>
                  <a:pt x="2299487" y="1989163"/>
                </a:moveTo>
                <a:lnTo>
                  <a:pt x="2299487" y="1956930"/>
                </a:lnTo>
                <a:lnTo>
                  <a:pt x="2331720" y="1956930"/>
                </a:lnTo>
                <a:lnTo>
                  <a:pt x="2331720" y="1924698"/>
                </a:lnTo>
                <a:lnTo>
                  <a:pt x="2299487" y="1924698"/>
                </a:lnTo>
                <a:lnTo>
                  <a:pt x="2299487" y="1892465"/>
                </a:lnTo>
                <a:lnTo>
                  <a:pt x="2267255" y="1892465"/>
                </a:lnTo>
                <a:lnTo>
                  <a:pt x="2267255" y="1924698"/>
                </a:lnTo>
                <a:lnTo>
                  <a:pt x="2235022" y="1924698"/>
                </a:lnTo>
                <a:lnTo>
                  <a:pt x="2235022" y="1956930"/>
                </a:lnTo>
                <a:lnTo>
                  <a:pt x="2267255" y="1956930"/>
                </a:lnTo>
                <a:lnTo>
                  <a:pt x="2267255" y="1989163"/>
                </a:lnTo>
                <a:lnTo>
                  <a:pt x="2299487" y="1989163"/>
                </a:lnTo>
                <a:close/>
                <a:moveTo>
                  <a:pt x="2404415" y="1892465"/>
                </a:moveTo>
                <a:lnTo>
                  <a:pt x="2404415" y="1924698"/>
                </a:lnTo>
                <a:lnTo>
                  <a:pt x="2372182" y="1924698"/>
                </a:lnTo>
                <a:lnTo>
                  <a:pt x="2372182" y="1956930"/>
                </a:lnTo>
                <a:lnTo>
                  <a:pt x="2404415" y="1956930"/>
                </a:lnTo>
                <a:lnTo>
                  <a:pt x="2404415" y="1989163"/>
                </a:lnTo>
                <a:lnTo>
                  <a:pt x="2436647" y="1989163"/>
                </a:lnTo>
                <a:lnTo>
                  <a:pt x="2436647" y="1956930"/>
                </a:lnTo>
                <a:lnTo>
                  <a:pt x="2468880" y="1956930"/>
                </a:lnTo>
                <a:lnTo>
                  <a:pt x="2468880" y="1924698"/>
                </a:lnTo>
                <a:lnTo>
                  <a:pt x="2436647" y="1924698"/>
                </a:lnTo>
                <a:lnTo>
                  <a:pt x="2436647" y="1892465"/>
                </a:lnTo>
                <a:lnTo>
                  <a:pt x="2404415" y="1892465"/>
                </a:lnTo>
                <a:close/>
                <a:moveTo>
                  <a:pt x="2162327" y="1989163"/>
                </a:moveTo>
                <a:lnTo>
                  <a:pt x="2162327" y="1956930"/>
                </a:lnTo>
                <a:lnTo>
                  <a:pt x="2194560" y="1956930"/>
                </a:lnTo>
                <a:lnTo>
                  <a:pt x="2194560" y="1924698"/>
                </a:lnTo>
                <a:lnTo>
                  <a:pt x="2162327" y="1924698"/>
                </a:lnTo>
                <a:lnTo>
                  <a:pt x="2162327" y="1892465"/>
                </a:lnTo>
                <a:lnTo>
                  <a:pt x="2130095" y="1892465"/>
                </a:lnTo>
                <a:lnTo>
                  <a:pt x="2130095" y="1924698"/>
                </a:lnTo>
                <a:lnTo>
                  <a:pt x="2097862" y="1924698"/>
                </a:lnTo>
                <a:lnTo>
                  <a:pt x="2097862" y="1956930"/>
                </a:lnTo>
                <a:lnTo>
                  <a:pt x="2130095" y="1956930"/>
                </a:lnTo>
                <a:lnTo>
                  <a:pt x="2130095" y="1989163"/>
                </a:lnTo>
                <a:lnTo>
                  <a:pt x="2162327" y="1989163"/>
                </a:lnTo>
                <a:close/>
                <a:moveTo>
                  <a:pt x="2472995" y="1755305"/>
                </a:moveTo>
                <a:lnTo>
                  <a:pt x="2472995" y="1787538"/>
                </a:lnTo>
                <a:lnTo>
                  <a:pt x="2440762" y="1787538"/>
                </a:lnTo>
                <a:lnTo>
                  <a:pt x="2440762" y="1819770"/>
                </a:lnTo>
                <a:lnTo>
                  <a:pt x="2472995" y="1819770"/>
                </a:lnTo>
                <a:lnTo>
                  <a:pt x="2472995" y="1852003"/>
                </a:lnTo>
                <a:lnTo>
                  <a:pt x="2505227" y="1852003"/>
                </a:lnTo>
                <a:lnTo>
                  <a:pt x="2505227" y="1819770"/>
                </a:lnTo>
                <a:lnTo>
                  <a:pt x="2537460" y="1819770"/>
                </a:lnTo>
                <a:lnTo>
                  <a:pt x="2537460" y="1787538"/>
                </a:lnTo>
                <a:lnTo>
                  <a:pt x="2505227" y="1787538"/>
                </a:lnTo>
                <a:lnTo>
                  <a:pt x="2505227" y="1755305"/>
                </a:lnTo>
                <a:lnTo>
                  <a:pt x="2472995" y="1755305"/>
                </a:lnTo>
                <a:close/>
                <a:moveTo>
                  <a:pt x="1924355" y="1755305"/>
                </a:moveTo>
                <a:lnTo>
                  <a:pt x="1924355" y="1787538"/>
                </a:lnTo>
                <a:lnTo>
                  <a:pt x="1892122" y="1787538"/>
                </a:lnTo>
                <a:lnTo>
                  <a:pt x="1892122" y="1819770"/>
                </a:lnTo>
                <a:lnTo>
                  <a:pt x="1924355" y="1819770"/>
                </a:lnTo>
                <a:lnTo>
                  <a:pt x="1924355" y="1852003"/>
                </a:lnTo>
                <a:lnTo>
                  <a:pt x="1956587" y="1852003"/>
                </a:lnTo>
                <a:lnTo>
                  <a:pt x="1956587" y="1819770"/>
                </a:lnTo>
                <a:lnTo>
                  <a:pt x="1988820" y="1819770"/>
                </a:lnTo>
                <a:lnTo>
                  <a:pt x="1988820" y="1787538"/>
                </a:lnTo>
                <a:lnTo>
                  <a:pt x="1956587" y="1787538"/>
                </a:lnTo>
                <a:lnTo>
                  <a:pt x="1956587" y="1755305"/>
                </a:lnTo>
                <a:lnTo>
                  <a:pt x="1924355" y="1755305"/>
                </a:lnTo>
                <a:close/>
                <a:moveTo>
                  <a:pt x="1650035" y="1755305"/>
                </a:moveTo>
                <a:lnTo>
                  <a:pt x="1650035" y="1787538"/>
                </a:lnTo>
                <a:lnTo>
                  <a:pt x="1617802" y="1787538"/>
                </a:lnTo>
                <a:lnTo>
                  <a:pt x="1617802" y="1819770"/>
                </a:lnTo>
                <a:lnTo>
                  <a:pt x="1650035" y="1819770"/>
                </a:lnTo>
                <a:lnTo>
                  <a:pt x="1650035" y="1852003"/>
                </a:lnTo>
                <a:lnTo>
                  <a:pt x="1682267" y="1852003"/>
                </a:lnTo>
                <a:lnTo>
                  <a:pt x="1682267" y="1819770"/>
                </a:lnTo>
                <a:lnTo>
                  <a:pt x="1714500" y="1819770"/>
                </a:lnTo>
                <a:lnTo>
                  <a:pt x="1714500" y="1787538"/>
                </a:lnTo>
                <a:lnTo>
                  <a:pt x="1682267" y="1787538"/>
                </a:lnTo>
                <a:lnTo>
                  <a:pt x="1682267" y="1755305"/>
                </a:lnTo>
                <a:lnTo>
                  <a:pt x="1650035" y="1755305"/>
                </a:lnTo>
                <a:close/>
                <a:moveTo>
                  <a:pt x="2025167" y="1989163"/>
                </a:moveTo>
                <a:lnTo>
                  <a:pt x="2025167" y="1956930"/>
                </a:lnTo>
                <a:lnTo>
                  <a:pt x="2057400" y="1956930"/>
                </a:lnTo>
                <a:lnTo>
                  <a:pt x="2057400" y="1924698"/>
                </a:lnTo>
                <a:lnTo>
                  <a:pt x="2025167" y="1924698"/>
                </a:lnTo>
                <a:lnTo>
                  <a:pt x="2025167" y="1892465"/>
                </a:lnTo>
                <a:lnTo>
                  <a:pt x="1992935" y="1892465"/>
                </a:lnTo>
                <a:lnTo>
                  <a:pt x="1992935" y="1924698"/>
                </a:lnTo>
                <a:lnTo>
                  <a:pt x="1960702" y="1924698"/>
                </a:lnTo>
                <a:lnTo>
                  <a:pt x="1960702" y="1956930"/>
                </a:lnTo>
                <a:lnTo>
                  <a:pt x="1992935" y="1956930"/>
                </a:lnTo>
                <a:lnTo>
                  <a:pt x="1992935" y="1989163"/>
                </a:lnTo>
                <a:lnTo>
                  <a:pt x="2025167" y="1989163"/>
                </a:lnTo>
                <a:close/>
                <a:moveTo>
                  <a:pt x="1992935" y="1618145"/>
                </a:moveTo>
                <a:lnTo>
                  <a:pt x="1992935" y="1650378"/>
                </a:lnTo>
                <a:lnTo>
                  <a:pt x="1960702" y="1650378"/>
                </a:lnTo>
                <a:lnTo>
                  <a:pt x="1960702" y="1682610"/>
                </a:lnTo>
                <a:lnTo>
                  <a:pt x="1992935" y="1682610"/>
                </a:lnTo>
                <a:lnTo>
                  <a:pt x="1992935" y="1714843"/>
                </a:lnTo>
                <a:lnTo>
                  <a:pt x="2025167" y="1714843"/>
                </a:lnTo>
                <a:lnTo>
                  <a:pt x="2025167" y="1682610"/>
                </a:lnTo>
                <a:lnTo>
                  <a:pt x="2057400" y="1682610"/>
                </a:lnTo>
                <a:lnTo>
                  <a:pt x="2057400" y="1650378"/>
                </a:lnTo>
                <a:lnTo>
                  <a:pt x="2025167" y="1650378"/>
                </a:lnTo>
                <a:lnTo>
                  <a:pt x="2025167" y="1618145"/>
                </a:lnTo>
                <a:lnTo>
                  <a:pt x="1992935" y="1618145"/>
                </a:lnTo>
                <a:close/>
                <a:moveTo>
                  <a:pt x="1444295" y="1618145"/>
                </a:moveTo>
                <a:lnTo>
                  <a:pt x="1444295" y="1650378"/>
                </a:lnTo>
                <a:lnTo>
                  <a:pt x="1412062" y="1650378"/>
                </a:lnTo>
                <a:lnTo>
                  <a:pt x="1412062" y="1682610"/>
                </a:lnTo>
                <a:lnTo>
                  <a:pt x="1444295" y="1682610"/>
                </a:lnTo>
                <a:lnTo>
                  <a:pt x="1444295" y="1714843"/>
                </a:lnTo>
                <a:lnTo>
                  <a:pt x="1476527" y="1714843"/>
                </a:lnTo>
                <a:lnTo>
                  <a:pt x="1476527" y="1682610"/>
                </a:lnTo>
                <a:lnTo>
                  <a:pt x="1508760" y="1682610"/>
                </a:lnTo>
                <a:lnTo>
                  <a:pt x="1508760" y="1650378"/>
                </a:lnTo>
                <a:lnTo>
                  <a:pt x="1476527" y="1650378"/>
                </a:lnTo>
                <a:lnTo>
                  <a:pt x="1476527" y="1618145"/>
                </a:lnTo>
                <a:lnTo>
                  <a:pt x="1444295" y="1618145"/>
                </a:lnTo>
                <a:close/>
                <a:moveTo>
                  <a:pt x="1512875" y="1755305"/>
                </a:moveTo>
                <a:lnTo>
                  <a:pt x="1512875" y="1787538"/>
                </a:lnTo>
                <a:lnTo>
                  <a:pt x="1480642" y="1787538"/>
                </a:lnTo>
                <a:lnTo>
                  <a:pt x="1480642" y="1819770"/>
                </a:lnTo>
                <a:lnTo>
                  <a:pt x="1512875" y="1819770"/>
                </a:lnTo>
                <a:lnTo>
                  <a:pt x="1512875" y="1852003"/>
                </a:lnTo>
                <a:lnTo>
                  <a:pt x="1545107" y="1852003"/>
                </a:lnTo>
                <a:lnTo>
                  <a:pt x="1545107" y="1819770"/>
                </a:lnTo>
                <a:lnTo>
                  <a:pt x="1577340" y="1819770"/>
                </a:lnTo>
                <a:lnTo>
                  <a:pt x="1577340" y="1787538"/>
                </a:lnTo>
                <a:lnTo>
                  <a:pt x="1545107" y="1787538"/>
                </a:lnTo>
                <a:lnTo>
                  <a:pt x="1545107" y="1755305"/>
                </a:lnTo>
                <a:lnTo>
                  <a:pt x="1512875" y="1755305"/>
                </a:lnTo>
                <a:close/>
                <a:moveTo>
                  <a:pt x="1855775" y="1618145"/>
                </a:moveTo>
                <a:lnTo>
                  <a:pt x="1855775" y="1650378"/>
                </a:lnTo>
                <a:lnTo>
                  <a:pt x="1823542" y="1650378"/>
                </a:lnTo>
                <a:lnTo>
                  <a:pt x="1823542" y="1682610"/>
                </a:lnTo>
                <a:lnTo>
                  <a:pt x="1855775" y="1682610"/>
                </a:lnTo>
                <a:lnTo>
                  <a:pt x="1855775" y="1714843"/>
                </a:lnTo>
                <a:lnTo>
                  <a:pt x="1888007" y="1714843"/>
                </a:lnTo>
                <a:lnTo>
                  <a:pt x="1888007" y="1682610"/>
                </a:lnTo>
                <a:lnTo>
                  <a:pt x="1920240" y="1682610"/>
                </a:lnTo>
                <a:lnTo>
                  <a:pt x="1920240" y="1650378"/>
                </a:lnTo>
                <a:lnTo>
                  <a:pt x="1888007" y="1650378"/>
                </a:lnTo>
                <a:lnTo>
                  <a:pt x="1888007" y="1618145"/>
                </a:lnTo>
                <a:lnTo>
                  <a:pt x="1855775" y="1618145"/>
                </a:lnTo>
                <a:close/>
                <a:moveTo>
                  <a:pt x="1375715" y="1755305"/>
                </a:moveTo>
                <a:lnTo>
                  <a:pt x="1375715" y="1787538"/>
                </a:lnTo>
                <a:lnTo>
                  <a:pt x="1343482" y="1787538"/>
                </a:lnTo>
                <a:lnTo>
                  <a:pt x="1343482" y="1819770"/>
                </a:lnTo>
                <a:lnTo>
                  <a:pt x="1375715" y="1819770"/>
                </a:lnTo>
                <a:lnTo>
                  <a:pt x="1375715" y="1852003"/>
                </a:lnTo>
                <a:lnTo>
                  <a:pt x="1407947" y="1852003"/>
                </a:lnTo>
                <a:lnTo>
                  <a:pt x="1407947" y="1819770"/>
                </a:lnTo>
                <a:lnTo>
                  <a:pt x="1440180" y="1819770"/>
                </a:lnTo>
                <a:lnTo>
                  <a:pt x="1440180" y="1787538"/>
                </a:lnTo>
                <a:lnTo>
                  <a:pt x="1407947" y="1787538"/>
                </a:lnTo>
                <a:lnTo>
                  <a:pt x="1407947" y="1755305"/>
                </a:lnTo>
                <a:lnTo>
                  <a:pt x="1375715" y="1755305"/>
                </a:lnTo>
                <a:close/>
                <a:moveTo>
                  <a:pt x="1718615" y="1618145"/>
                </a:moveTo>
                <a:lnTo>
                  <a:pt x="1718615" y="1650378"/>
                </a:lnTo>
                <a:lnTo>
                  <a:pt x="1686382" y="1650378"/>
                </a:lnTo>
                <a:lnTo>
                  <a:pt x="1686382" y="1682610"/>
                </a:lnTo>
                <a:lnTo>
                  <a:pt x="1718615" y="1682610"/>
                </a:lnTo>
                <a:lnTo>
                  <a:pt x="1718615" y="1714843"/>
                </a:lnTo>
                <a:lnTo>
                  <a:pt x="1750847" y="1714843"/>
                </a:lnTo>
                <a:lnTo>
                  <a:pt x="1750847" y="1682610"/>
                </a:lnTo>
                <a:lnTo>
                  <a:pt x="1783080" y="1682610"/>
                </a:lnTo>
                <a:lnTo>
                  <a:pt x="1783080" y="1650378"/>
                </a:lnTo>
                <a:lnTo>
                  <a:pt x="1750847" y="1650378"/>
                </a:lnTo>
                <a:lnTo>
                  <a:pt x="1750847" y="1618145"/>
                </a:lnTo>
                <a:lnTo>
                  <a:pt x="1718615" y="1618145"/>
                </a:lnTo>
                <a:close/>
                <a:moveTo>
                  <a:pt x="1787195" y="1755305"/>
                </a:moveTo>
                <a:lnTo>
                  <a:pt x="1787195" y="1787538"/>
                </a:lnTo>
                <a:lnTo>
                  <a:pt x="1754962" y="1787538"/>
                </a:lnTo>
                <a:lnTo>
                  <a:pt x="1754962" y="1819770"/>
                </a:lnTo>
                <a:lnTo>
                  <a:pt x="1787195" y="1819770"/>
                </a:lnTo>
                <a:lnTo>
                  <a:pt x="1787195" y="1852003"/>
                </a:lnTo>
                <a:lnTo>
                  <a:pt x="1819427" y="1852003"/>
                </a:lnTo>
                <a:lnTo>
                  <a:pt x="1819427" y="1819770"/>
                </a:lnTo>
                <a:lnTo>
                  <a:pt x="1851660" y="1819770"/>
                </a:lnTo>
                <a:lnTo>
                  <a:pt x="1851660" y="1787538"/>
                </a:lnTo>
                <a:lnTo>
                  <a:pt x="1819427" y="1787538"/>
                </a:lnTo>
                <a:lnTo>
                  <a:pt x="1819427" y="1755305"/>
                </a:lnTo>
                <a:lnTo>
                  <a:pt x="1787195" y="1755305"/>
                </a:lnTo>
                <a:close/>
                <a:moveTo>
                  <a:pt x="626135" y="1151801"/>
                </a:moveTo>
                <a:lnTo>
                  <a:pt x="648767" y="1151801"/>
                </a:lnTo>
                <a:lnTo>
                  <a:pt x="648767" y="1129170"/>
                </a:lnTo>
                <a:lnTo>
                  <a:pt x="671398" y="1129170"/>
                </a:lnTo>
                <a:lnTo>
                  <a:pt x="671398" y="1106538"/>
                </a:lnTo>
                <a:lnTo>
                  <a:pt x="648767" y="1106538"/>
                </a:lnTo>
                <a:lnTo>
                  <a:pt x="648767" y="1083907"/>
                </a:lnTo>
                <a:lnTo>
                  <a:pt x="626135" y="1083907"/>
                </a:lnTo>
                <a:lnTo>
                  <a:pt x="626135" y="1106538"/>
                </a:lnTo>
                <a:lnTo>
                  <a:pt x="603504" y="1106538"/>
                </a:lnTo>
                <a:lnTo>
                  <a:pt x="603504" y="1129170"/>
                </a:lnTo>
                <a:lnTo>
                  <a:pt x="626135" y="1129170"/>
                </a:lnTo>
                <a:lnTo>
                  <a:pt x="626135" y="1151801"/>
                </a:lnTo>
                <a:close/>
                <a:moveTo>
                  <a:pt x="697116" y="733463"/>
                </a:moveTo>
                <a:lnTo>
                  <a:pt x="714946" y="733463"/>
                </a:lnTo>
                <a:lnTo>
                  <a:pt x="714946" y="715289"/>
                </a:lnTo>
                <a:lnTo>
                  <a:pt x="733120" y="715289"/>
                </a:lnTo>
                <a:lnTo>
                  <a:pt x="733120" y="697459"/>
                </a:lnTo>
                <a:lnTo>
                  <a:pt x="714946" y="697459"/>
                </a:lnTo>
                <a:lnTo>
                  <a:pt x="714946" y="679285"/>
                </a:lnTo>
                <a:lnTo>
                  <a:pt x="697116" y="679285"/>
                </a:lnTo>
                <a:lnTo>
                  <a:pt x="697116" y="697459"/>
                </a:lnTo>
                <a:lnTo>
                  <a:pt x="678942" y="697459"/>
                </a:lnTo>
                <a:lnTo>
                  <a:pt x="678942" y="715289"/>
                </a:lnTo>
                <a:lnTo>
                  <a:pt x="697116" y="715289"/>
                </a:lnTo>
                <a:lnTo>
                  <a:pt x="697116" y="733463"/>
                </a:lnTo>
                <a:close/>
                <a:moveTo>
                  <a:pt x="695058" y="1013955"/>
                </a:moveTo>
                <a:lnTo>
                  <a:pt x="717004" y="1013955"/>
                </a:lnTo>
                <a:lnTo>
                  <a:pt x="717004" y="991667"/>
                </a:lnTo>
                <a:lnTo>
                  <a:pt x="739292" y="991667"/>
                </a:lnTo>
                <a:lnTo>
                  <a:pt x="739292" y="969721"/>
                </a:lnTo>
                <a:lnTo>
                  <a:pt x="717004" y="969721"/>
                </a:lnTo>
                <a:lnTo>
                  <a:pt x="717004" y="947433"/>
                </a:lnTo>
                <a:lnTo>
                  <a:pt x="695058" y="947433"/>
                </a:lnTo>
                <a:lnTo>
                  <a:pt x="695058" y="969721"/>
                </a:lnTo>
                <a:lnTo>
                  <a:pt x="672770" y="969721"/>
                </a:lnTo>
                <a:lnTo>
                  <a:pt x="672770" y="991667"/>
                </a:lnTo>
                <a:lnTo>
                  <a:pt x="695058" y="991667"/>
                </a:lnTo>
                <a:lnTo>
                  <a:pt x="695058" y="1013955"/>
                </a:lnTo>
                <a:close/>
                <a:moveTo>
                  <a:pt x="766381" y="594246"/>
                </a:moveTo>
                <a:lnTo>
                  <a:pt x="782841" y="594246"/>
                </a:lnTo>
                <a:lnTo>
                  <a:pt x="782841" y="577444"/>
                </a:lnTo>
                <a:lnTo>
                  <a:pt x="799643" y="577444"/>
                </a:lnTo>
                <a:lnTo>
                  <a:pt x="799643" y="560984"/>
                </a:lnTo>
                <a:lnTo>
                  <a:pt x="782841" y="560984"/>
                </a:lnTo>
                <a:lnTo>
                  <a:pt x="782841" y="544182"/>
                </a:lnTo>
                <a:lnTo>
                  <a:pt x="766381" y="544182"/>
                </a:lnTo>
                <a:lnTo>
                  <a:pt x="766381" y="560984"/>
                </a:lnTo>
                <a:lnTo>
                  <a:pt x="749579" y="560984"/>
                </a:lnTo>
                <a:lnTo>
                  <a:pt x="749579" y="577444"/>
                </a:lnTo>
                <a:lnTo>
                  <a:pt x="766381" y="577444"/>
                </a:lnTo>
                <a:lnTo>
                  <a:pt x="766381" y="594246"/>
                </a:lnTo>
                <a:close/>
                <a:moveTo>
                  <a:pt x="763981" y="875424"/>
                </a:moveTo>
                <a:lnTo>
                  <a:pt x="785241" y="875424"/>
                </a:lnTo>
                <a:lnTo>
                  <a:pt x="785241" y="854164"/>
                </a:lnTo>
                <a:lnTo>
                  <a:pt x="806501" y="854164"/>
                </a:lnTo>
                <a:lnTo>
                  <a:pt x="806501" y="832904"/>
                </a:lnTo>
                <a:lnTo>
                  <a:pt x="785241" y="832904"/>
                </a:lnTo>
                <a:lnTo>
                  <a:pt x="785241" y="811644"/>
                </a:lnTo>
                <a:lnTo>
                  <a:pt x="763981" y="811644"/>
                </a:lnTo>
                <a:lnTo>
                  <a:pt x="763981" y="832904"/>
                </a:lnTo>
                <a:lnTo>
                  <a:pt x="742721" y="832904"/>
                </a:lnTo>
                <a:lnTo>
                  <a:pt x="742721" y="854164"/>
                </a:lnTo>
                <a:lnTo>
                  <a:pt x="763981" y="854164"/>
                </a:lnTo>
                <a:lnTo>
                  <a:pt x="763981" y="875424"/>
                </a:lnTo>
                <a:close/>
                <a:moveTo>
                  <a:pt x="630250" y="590817"/>
                </a:moveTo>
                <a:lnTo>
                  <a:pt x="644652" y="590817"/>
                </a:lnTo>
                <a:lnTo>
                  <a:pt x="644652" y="576415"/>
                </a:lnTo>
                <a:lnTo>
                  <a:pt x="659054" y="576415"/>
                </a:lnTo>
                <a:lnTo>
                  <a:pt x="659054" y="562013"/>
                </a:lnTo>
                <a:lnTo>
                  <a:pt x="644652" y="562013"/>
                </a:lnTo>
                <a:lnTo>
                  <a:pt x="644652" y="547611"/>
                </a:lnTo>
                <a:lnTo>
                  <a:pt x="630250" y="547611"/>
                </a:lnTo>
                <a:lnTo>
                  <a:pt x="630250" y="562013"/>
                </a:lnTo>
                <a:lnTo>
                  <a:pt x="615848" y="562013"/>
                </a:lnTo>
                <a:lnTo>
                  <a:pt x="615848" y="576415"/>
                </a:lnTo>
                <a:lnTo>
                  <a:pt x="630250" y="576415"/>
                </a:lnTo>
                <a:lnTo>
                  <a:pt x="630250" y="590817"/>
                </a:lnTo>
                <a:close/>
                <a:moveTo>
                  <a:pt x="699516" y="451256"/>
                </a:moveTo>
                <a:lnTo>
                  <a:pt x="712546" y="451256"/>
                </a:lnTo>
                <a:lnTo>
                  <a:pt x="712546" y="438569"/>
                </a:lnTo>
                <a:lnTo>
                  <a:pt x="725233" y="438569"/>
                </a:lnTo>
                <a:lnTo>
                  <a:pt x="725233" y="425539"/>
                </a:lnTo>
                <a:lnTo>
                  <a:pt x="712546" y="425539"/>
                </a:lnTo>
                <a:lnTo>
                  <a:pt x="712546" y="412852"/>
                </a:lnTo>
                <a:lnTo>
                  <a:pt x="699516" y="412852"/>
                </a:lnTo>
                <a:lnTo>
                  <a:pt x="699516" y="425539"/>
                </a:lnTo>
                <a:lnTo>
                  <a:pt x="686829" y="425539"/>
                </a:lnTo>
                <a:lnTo>
                  <a:pt x="686829" y="438569"/>
                </a:lnTo>
                <a:lnTo>
                  <a:pt x="699516" y="438569"/>
                </a:lnTo>
                <a:lnTo>
                  <a:pt x="699516" y="451256"/>
                </a:lnTo>
                <a:close/>
                <a:moveTo>
                  <a:pt x="627850" y="871995"/>
                </a:moveTo>
                <a:lnTo>
                  <a:pt x="647052" y="871995"/>
                </a:lnTo>
                <a:lnTo>
                  <a:pt x="647052" y="853135"/>
                </a:lnTo>
                <a:lnTo>
                  <a:pt x="665912" y="853135"/>
                </a:lnTo>
                <a:lnTo>
                  <a:pt x="665912" y="833933"/>
                </a:lnTo>
                <a:lnTo>
                  <a:pt x="647052" y="833933"/>
                </a:lnTo>
                <a:lnTo>
                  <a:pt x="647052" y="815073"/>
                </a:lnTo>
                <a:lnTo>
                  <a:pt x="627850" y="815073"/>
                </a:lnTo>
                <a:lnTo>
                  <a:pt x="627850" y="833933"/>
                </a:lnTo>
                <a:lnTo>
                  <a:pt x="608990" y="833933"/>
                </a:lnTo>
                <a:lnTo>
                  <a:pt x="608990" y="853135"/>
                </a:lnTo>
                <a:lnTo>
                  <a:pt x="627850" y="853135"/>
                </a:lnTo>
                <a:lnTo>
                  <a:pt x="627850" y="871995"/>
                </a:lnTo>
                <a:close/>
                <a:moveTo>
                  <a:pt x="557555" y="1289304"/>
                </a:moveTo>
                <a:lnTo>
                  <a:pt x="580187" y="1289304"/>
                </a:lnTo>
                <a:lnTo>
                  <a:pt x="580187" y="1266330"/>
                </a:lnTo>
                <a:lnTo>
                  <a:pt x="603161" y="1266330"/>
                </a:lnTo>
                <a:lnTo>
                  <a:pt x="603161" y="1243698"/>
                </a:lnTo>
                <a:lnTo>
                  <a:pt x="580187" y="1243698"/>
                </a:lnTo>
                <a:lnTo>
                  <a:pt x="580187" y="1220724"/>
                </a:lnTo>
                <a:lnTo>
                  <a:pt x="557555" y="1220724"/>
                </a:lnTo>
                <a:lnTo>
                  <a:pt x="557555" y="1243698"/>
                </a:lnTo>
                <a:lnTo>
                  <a:pt x="534581" y="1243698"/>
                </a:lnTo>
                <a:lnTo>
                  <a:pt x="534581" y="1266330"/>
                </a:lnTo>
                <a:lnTo>
                  <a:pt x="557555" y="1266330"/>
                </a:lnTo>
                <a:lnTo>
                  <a:pt x="557555" y="1289304"/>
                </a:lnTo>
                <a:close/>
                <a:moveTo>
                  <a:pt x="560984" y="729691"/>
                </a:moveTo>
                <a:lnTo>
                  <a:pt x="576758" y="729691"/>
                </a:lnTo>
                <a:lnTo>
                  <a:pt x="576758" y="714261"/>
                </a:lnTo>
                <a:lnTo>
                  <a:pt x="592188" y="714261"/>
                </a:lnTo>
                <a:lnTo>
                  <a:pt x="592188" y="698487"/>
                </a:lnTo>
                <a:lnTo>
                  <a:pt x="576758" y="698487"/>
                </a:lnTo>
                <a:lnTo>
                  <a:pt x="576758" y="683057"/>
                </a:lnTo>
                <a:lnTo>
                  <a:pt x="560984" y="683057"/>
                </a:lnTo>
                <a:lnTo>
                  <a:pt x="560984" y="698487"/>
                </a:lnTo>
                <a:lnTo>
                  <a:pt x="545554" y="698487"/>
                </a:lnTo>
                <a:lnTo>
                  <a:pt x="545554" y="714261"/>
                </a:lnTo>
                <a:lnTo>
                  <a:pt x="560984" y="714261"/>
                </a:lnTo>
                <a:lnTo>
                  <a:pt x="560984" y="729691"/>
                </a:lnTo>
                <a:close/>
                <a:moveTo>
                  <a:pt x="149504" y="1552994"/>
                </a:moveTo>
                <a:lnTo>
                  <a:pt x="165278" y="1552994"/>
                </a:lnTo>
                <a:lnTo>
                  <a:pt x="165278" y="1537221"/>
                </a:lnTo>
                <a:lnTo>
                  <a:pt x="181051" y="1537221"/>
                </a:lnTo>
                <a:lnTo>
                  <a:pt x="181051" y="1521447"/>
                </a:lnTo>
                <a:lnTo>
                  <a:pt x="165278" y="1521447"/>
                </a:lnTo>
                <a:lnTo>
                  <a:pt x="165278" y="1505674"/>
                </a:lnTo>
                <a:lnTo>
                  <a:pt x="149504" y="1505674"/>
                </a:lnTo>
                <a:lnTo>
                  <a:pt x="149504" y="1521447"/>
                </a:lnTo>
                <a:lnTo>
                  <a:pt x="133731" y="1521447"/>
                </a:lnTo>
                <a:lnTo>
                  <a:pt x="133731" y="1537221"/>
                </a:lnTo>
                <a:lnTo>
                  <a:pt x="149504" y="1537221"/>
                </a:lnTo>
                <a:lnTo>
                  <a:pt x="149504" y="1552994"/>
                </a:lnTo>
                <a:close/>
                <a:moveTo>
                  <a:pt x="558927" y="1010183"/>
                </a:moveTo>
                <a:lnTo>
                  <a:pt x="578815" y="1010183"/>
                </a:lnTo>
                <a:lnTo>
                  <a:pt x="578815" y="990638"/>
                </a:lnTo>
                <a:lnTo>
                  <a:pt x="598360" y="990638"/>
                </a:lnTo>
                <a:lnTo>
                  <a:pt x="598360" y="970750"/>
                </a:lnTo>
                <a:lnTo>
                  <a:pt x="578815" y="970750"/>
                </a:lnTo>
                <a:lnTo>
                  <a:pt x="578815" y="951205"/>
                </a:lnTo>
                <a:lnTo>
                  <a:pt x="558927" y="951205"/>
                </a:lnTo>
                <a:lnTo>
                  <a:pt x="558927" y="970750"/>
                </a:lnTo>
                <a:lnTo>
                  <a:pt x="539382" y="970750"/>
                </a:lnTo>
                <a:lnTo>
                  <a:pt x="539382" y="990638"/>
                </a:lnTo>
                <a:lnTo>
                  <a:pt x="558927" y="990638"/>
                </a:lnTo>
                <a:lnTo>
                  <a:pt x="558927" y="1010183"/>
                </a:lnTo>
                <a:close/>
                <a:moveTo>
                  <a:pt x="969378" y="739635"/>
                </a:moveTo>
                <a:lnTo>
                  <a:pt x="991324" y="739635"/>
                </a:lnTo>
                <a:lnTo>
                  <a:pt x="991324" y="717347"/>
                </a:lnTo>
                <a:lnTo>
                  <a:pt x="1013612" y="717347"/>
                </a:lnTo>
                <a:lnTo>
                  <a:pt x="1013612" y="695401"/>
                </a:lnTo>
                <a:lnTo>
                  <a:pt x="991324" y="695401"/>
                </a:lnTo>
                <a:lnTo>
                  <a:pt x="991324" y="673113"/>
                </a:lnTo>
                <a:lnTo>
                  <a:pt x="969378" y="673113"/>
                </a:lnTo>
                <a:lnTo>
                  <a:pt x="969378" y="695401"/>
                </a:lnTo>
                <a:lnTo>
                  <a:pt x="947090" y="695401"/>
                </a:lnTo>
                <a:lnTo>
                  <a:pt x="947090" y="717347"/>
                </a:lnTo>
                <a:lnTo>
                  <a:pt x="969378" y="717347"/>
                </a:lnTo>
                <a:lnTo>
                  <a:pt x="969378" y="739635"/>
                </a:lnTo>
                <a:close/>
                <a:moveTo>
                  <a:pt x="2505227" y="2126323"/>
                </a:moveTo>
                <a:lnTo>
                  <a:pt x="2505227" y="2094090"/>
                </a:lnTo>
                <a:lnTo>
                  <a:pt x="2537460" y="2094090"/>
                </a:lnTo>
                <a:lnTo>
                  <a:pt x="2537460" y="2061858"/>
                </a:lnTo>
                <a:lnTo>
                  <a:pt x="2505227" y="2061858"/>
                </a:lnTo>
                <a:lnTo>
                  <a:pt x="2505227" y="2029625"/>
                </a:lnTo>
                <a:lnTo>
                  <a:pt x="2472995" y="2029625"/>
                </a:lnTo>
                <a:lnTo>
                  <a:pt x="2472995" y="2061858"/>
                </a:lnTo>
                <a:lnTo>
                  <a:pt x="2440762" y="2061858"/>
                </a:lnTo>
                <a:lnTo>
                  <a:pt x="2440762" y="2094090"/>
                </a:lnTo>
                <a:lnTo>
                  <a:pt x="2472995" y="2094090"/>
                </a:lnTo>
                <a:lnTo>
                  <a:pt x="2472995" y="2126323"/>
                </a:lnTo>
                <a:lnTo>
                  <a:pt x="2505227" y="2126323"/>
                </a:lnTo>
                <a:close/>
                <a:moveTo>
                  <a:pt x="971779" y="457429"/>
                </a:moveTo>
                <a:lnTo>
                  <a:pt x="988924" y="457429"/>
                </a:lnTo>
                <a:lnTo>
                  <a:pt x="988924" y="440627"/>
                </a:lnTo>
                <a:lnTo>
                  <a:pt x="1005726" y="440627"/>
                </a:lnTo>
                <a:lnTo>
                  <a:pt x="1005726" y="423482"/>
                </a:lnTo>
                <a:lnTo>
                  <a:pt x="988924" y="423482"/>
                </a:lnTo>
                <a:lnTo>
                  <a:pt x="988924" y="406679"/>
                </a:lnTo>
                <a:lnTo>
                  <a:pt x="971779" y="406679"/>
                </a:lnTo>
                <a:lnTo>
                  <a:pt x="971779" y="423482"/>
                </a:lnTo>
                <a:lnTo>
                  <a:pt x="954976" y="423482"/>
                </a:lnTo>
                <a:lnTo>
                  <a:pt x="954976" y="440627"/>
                </a:lnTo>
                <a:lnTo>
                  <a:pt x="971779" y="440627"/>
                </a:lnTo>
                <a:lnTo>
                  <a:pt x="971779" y="457429"/>
                </a:lnTo>
                <a:close/>
                <a:moveTo>
                  <a:pt x="1041387" y="317183"/>
                </a:moveTo>
                <a:lnTo>
                  <a:pt x="1056475" y="317183"/>
                </a:lnTo>
                <a:lnTo>
                  <a:pt x="1056475" y="302438"/>
                </a:lnTo>
                <a:lnTo>
                  <a:pt x="1071220" y="302438"/>
                </a:lnTo>
                <a:lnTo>
                  <a:pt x="1071220" y="287350"/>
                </a:lnTo>
                <a:lnTo>
                  <a:pt x="1056475" y="287350"/>
                </a:lnTo>
                <a:lnTo>
                  <a:pt x="1056475" y="272606"/>
                </a:lnTo>
                <a:lnTo>
                  <a:pt x="1041387" y="272606"/>
                </a:lnTo>
                <a:lnTo>
                  <a:pt x="1041387" y="287350"/>
                </a:lnTo>
                <a:lnTo>
                  <a:pt x="1026643" y="287350"/>
                </a:lnTo>
                <a:lnTo>
                  <a:pt x="1026643" y="302438"/>
                </a:lnTo>
                <a:lnTo>
                  <a:pt x="1041387" y="302438"/>
                </a:lnTo>
                <a:lnTo>
                  <a:pt x="1041387" y="317183"/>
                </a:lnTo>
                <a:close/>
                <a:moveTo>
                  <a:pt x="835647" y="454685"/>
                </a:moveTo>
                <a:lnTo>
                  <a:pt x="850735" y="454685"/>
                </a:lnTo>
                <a:lnTo>
                  <a:pt x="850735" y="439598"/>
                </a:lnTo>
                <a:lnTo>
                  <a:pt x="865822" y="439598"/>
                </a:lnTo>
                <a:lnTo>
                  <a:pt x="865822" y="424510"/>
                </a:lnTo>
                <a:lnTo>
                  <a:pt x="850735" y="424510"/>
                </a:lnTo>
                <a:lnTo>
                  <a:pt x="850735" y="409423"/>
                </a:lnTo>
                <a:lnTo>
                  <a:pt x="835647" y="409423"/>
                </a:lnTo>
                <a:lnTo>
                  <a:pt x="835647" y="424510"/>
                </a:lnTo>
                <a:lnTo>
                  <a:pt x="820560" y="424510"/>
                </a:lnTo>
                <a:lnTo>
                  <a:pt x="820560" y="439598"/>
                </a:lnTo>
                <a:lnTo>
                  <a:pt x="835647" y="439598"/>
                </a:lnTo>
                <a:lnTo>
                  <a:pt x="835647" y="454685"/>
                </a:lnTo>
                <a:close/>
                <a:moveTo>
                  <a:pt x="900112" y="878510"/>
                </a:moveTo>
                <a:lnTo>
                  <a:pt x="923430" y="878510"/>
                </a:lnTo>
                <a:lnTo>
                  <a:pt x="923430" y="855193"/>
                </a:lnTo>
                <a:lnTo>
                  <a:pt x="946747" y="855193"/>
                </a:lnTo>
                <a:lnTo>
                  <a:pt x="946747" y="831875"/>
                </a:lnTo>
                <a:lnTo>
                  <a:pt x="923430" y="831875"/>
                </a:lnTo>
                <a:lnTo>
                  <a:pt x="923430" y="808558"/>
                </a:lnTo>
                <a:lnTo>
                  <a:pt x="900112" y="808558"/>
                </a:lnTo>
                <a:lnTo>
                  <a:pt x="900112" y="831875"/>
                </a:lnTo>
                <a:lnTo>
                  <a:pt x="876795" y="831875"/>
                </a:lnTo>
                <a:lnTo>
                  <a:pt x="876795" y="855193"/>
                </a:lnTo>
                <a:lnTo>
                  <a:pt x="900112" y="855193"/>
                </a:lnTo>
                <a:lnTo>
                  <a:pt x="900112" y="878510"/>
                </a:lnTo>
                <a:close/>
                <a:moveTo>
                  <a:pt x="905256" y="314439"/>
                </a:moveTo>
                <a:lnTo>
                  <a:pt x="918286" y="314439"/>
                </a:lnTo>
                <a:lnTo>
                  <a:pt x="918286" y="301409"/>
                </a:lnTo>
                <a:lnTo>
                  <a:pt x="931316" y="301409"/>
                </a:lnTo>
                <a:lnTo>
                  <a:pt x="931316" y="288379"/>
                </a:lnTo>
                <a:lnTo>
                  <a:pt x="918286" y="288379"/>
                </a:lnTo>
                <a:lnTo>
                  <a:pt x="918286" y="275349"/>
                </a:lnTo>
                <a:lnTo>
                  <a:pt x="905256" y="275349"/>
                </a:lnTo>
                <a:lnTo>
                  <a:pt x="905256" y="288379"/>
                </a:lnTo>
                <a:lnTo>
                  <a:pt x="892226" y="288379"/>
                </a:lnTo>
                <a:lnTo>
                  <a:pt x="892226" y="301409"/>
                </a:lnTo>
                <a:lnTo>
                  <a:pt x="905256" y="301409"/>
                </a:lnTo>
                <a:lnTo>
                  <a:pt x="905256" y="314439"/>
                </a:lnTo>
                <a:close/>
                <a:moveTo>
                  <a:pt x="833247" y="736549"/>
                </a:moveTo>
                <a:lnTo>
                  <a:pt x="853135" y="736549"/>
                </a:lnTo>
                <a:lnTo>
                  <a:pt x="853135" y="716318"/>
                </a:lnTo>
                <a:lnTo>
                  <a:pt x="873366" y="716318"/>
                </a:lnTo>
                <a:lnTo>
                  <a:pt x="873366" y="696430"/>
                </a:lnTo>
                <a:lnTo>
                  <a:pt x="853135" y="696430"/>
                </a:lnTo>
                <a:lnTo>
                  <a:pt x="853135" y="676199"/>
                </a:lnTo>
                <a:lnTo>
                  <a:pt x="833247" y="676199"/>
                </a:lnTo>
                <a:lnTo>
                  <a:pt x="833247" y="696430"/>
                </a:lnTo>
                <a:lnTo>
                  <a:pt x="813016" y="696430"/>
                </a:lnTo>
                <a:lnTo>
                  <a:pt x="813016" y="716318"/>
                </a:lnTo>
                <a:lnTo>
                  <a:pt x="833247" y="716318"/>
                </a:lnTo>
                <a:lnTo>
                  <a:pt x="833247" y="736549"/>
                </a:lnTo>
                <a:close/>
                <a:moveTo>
                  <a:pt x="902513" y="597332"/>
                </a:moveTo>
                <a:lnTo>
                  <a:pt x="921029" y="597332"/>
                </a:lnTo>
                <a:lnTo>
                  <a:pt x="921029" y="578472"/>
                </a:lnTo>
                <a:lnTo>
                  <a:pt x="939889" y="578472"/>
                </a:lnTo>
                <a:lnTo>
                  <a:pt x="939889" y="559956"/>
                </a:lnTo>
                <a:lnTo>
                  <a:pt x="921029" y="559956"/>
                </a:lnTo>
                <a:lnTo>
                  <a:pt x="921029" y="541096"/>
                </a:lnTo>
                <a:lnTo>
                  <a:pt x="902513" y="541096"/>
                </a:lnTo>
                <a:lnTo>
                  <a:pt x="902513" y="559956"/>
                </a:lnTo>
                <a:lnTo>
                  <a:pt x="883653" y="559956"/>
                </a:lnTo>
                <a:lnTo>
                  <a:pt x="883653" y="578472"/>
                </a:lnTo>
                <a:lnTo>
                  <a:pt x="902513" y="578472"/>
                </a:lnTo>
                <a:lnTo>
                  <a:pt x="902513" y="597332"/>
                </a:lnTo>
                <a:close/>
                <a:moveTo>
                  <a:pt x="490347" y="1147686"/>
                </a:moveTo>
                <a:lnTo>
                  <a:pt x="510235" y="1147686"/>
                </a:lnTo>
                <a:lnTo>
                  <a:pt x="510235" y="1127798"/>
                </a:lnTo>
                <a:lnTo>
                  <a:pt x="530123" y="1127798"/>
                </a:lnTo>
                <a:lnTo>
                  <a:pt x="530123" y="1107910"/>
                </a:lnTo>
                <a:lnTo>
                  <a:pt x="510235" y="1107910"/>
                </a:lnTo>
                <a:lnTo>
                  <a:pt x="510235" y="1088022"/>
                </a:lnTo>
                <a:lnTo>
                  <a:pt x="490347" y="1088022"/>
                </a:lnTo>
                <a:lnTo>
                  <a:pt x="490347" y="1107910"/>
                </a:lnTo>
                <a:lnTo>
                  <a:pt x="470459" y="1107910"/>
                </a:lnTo>
                <a:lnTo>
                  <a:pt x="470459" y="1127798"/>
                </a:lnTo>
                <a:lnTo>
                  <a:pt x="490347" y="1127798"/>
                </a:lnTo>
                <a:lnTo>
                  <a:pt x="490347" y="1147686"/>
                </a:lnTo>
                <a:close/>
                <a:moveTo>
                  <a:pt x="494462" y="587045"/>
                </a:moveTo>
                <a:lnTo>
                  <a:pt x="506120" y="587045"/>
                </a:lnTo>
                <a:lnTo>
                  <a:pt x="506120" y="575043"/>
                </a:lnTo>
                <a:lnTo>
                  <a:pt x="518122" y="575043"/>
                </a:lnTo>
                <a:lnTo>
                  <a:pt x="518122" y="563385"/>
                </a:lnTo>
                <a:lnTo>
                  <a:pt x="506120" y="563385"/>
                </a:lnTo>
                <a:lnTo>
                  <a:pt x="506120" y="551383"/>
                </a:lnTo>
                <a:lnTo>
                  <a:pt x="494462" y="551383"/>
                </a:lnTo>
                <a:lnTo>
                  <a:pt x="494462" y="563385"/>
                </a:lnTo>
                <a:lnTo>
                  <a:pt x="482460" y="563385"/>
                </a:lnTo>
                <a:lnTo>
                  <a:pt x="482460" y="575043"/>
                </a:lnTo>
                <a:lnTo>
                  <a:pt x="494462" y="575043"/>
                </a:lnTo>
                <a:lnTo>
                  <a:pt x="494462" y="587045"/>
                </a:lnTo>
                <a:close/>
                <a:moveTo>
                  <a:pt x="287693" y="1001611"/>
                </a:moveTo>
                <a:lnTo>
                  <a:pt x="301409" y="1001611"/>
                </a:lnTo>
                <a:lnTo>
                  <a:pt x="301409" y="987552"/>
                </a:lnTo>
                <a:lnTo>
                  <a:pt x="315468" y="987552"/>
                </a:lnTo>
                <a:lnTo>
                  <a:pt x="315468" y="973836"/>
                </a:lnTo>
                <a:lnTo>
                  <a:pt x="301409" y="973836"/>
                </a:lnTo>
                <a:lnTo>
                  <a:pt x="301409" y="959777"/>
                </a:lnTo>
                <a:lnTo>
                  <a:pt x="287693" y="959777"/>
                </a:lnTo>
                <a:lnTo>
                  <a:pt x="287693" y="973836"/>
                </a:lnTo>
                <a:lnTo>
                  <a:pt x="273634" y="973836"/>
                </a:lnTo>
                <a:lnTo>
                  <a:pt x="273634" y="987552"/>
                </a:lnTo>
                <a:lnTo>
                  <a:pt x="287693" y="987552"/>
                </a:lnTo>
                <a:lnTo>
                  <a:pt x="287693" y="1001611"/>
                </a:lnTo>
                <a:close/>
                <a:moveTo>
                  <a:pt x="285979" y="1280732"/>
                </a:moveTo>
                <a:lnTo>
                  <a:pt x="303124" y="1280732"/>
                </a:lnTo>
                <a:lnTo>
                  <a:pt x="303124" y="1263587"/>
                </a:lnTo>
                <a:lnTo>
                  <a:pt x="320269" y="1263587"/>
                </a:lnTo>
                <a:lnTo>
                  <a:pt x="320269" y="1246442"/>
                </a:lnTo>
                <a:lnTo>
                  <a:pt x="303124" y="1246442"/>
                </a:lnTo>
                <a:lnTo>
                  <a:pt x="303124" y="1229297"/>
                </a:lnTo>
                <a:lnTo>
                  <a:pt x="285979" y="1229297"/>
                </a:lnTo>
                <a:lnTo>
                  <a:pt x="285979" y="1246442"/>
                </a:lnTo>
                <a:lnTo>
                  <a:pt x="268834" y="1246442"/>
                </a:lnTo>
                <a:lnTo>
                  <a:pt x="268834" y="1263587"/>
                </a:lnTo>
                <a:lnTo>
                  <a:pt x="285979" y="1263587"/>
                </a:lnTo>
                <a:lnTo>
                  <a:pt x="285979" y="1280732"/>
                </a:lnTo>
                <a:close/>
                <a:moveTo>
                  <a:pt x="352501" y="1698384"/>
                </a:moveTo>
                <a:lnTo>
                  <a:pt x="373761" y="1698384"/>
                </a:lnTo>
                <a:lnTo>
                  <a:pt x="373761" y="1677124"/>
                </a:lnTo>
                <a:lnTo>
                  <a:pt x="395021" y="1677124"/>
                </a:lnTo>
                <a:lnTo>
                  <a:pt x="395021" y="1655864"/>
                </a:lnTo>
                <a:lnTo>
                  <a:pt x="373761" y="1655864"/>
                </a:lnTo>
                <a:lnTo>
                  <a:pt x="373761" y="1634604"/>
                </a:lnTo>
                <a:lnTo>
                  <a:pt x="352501" y="1634604"/>
                </a:lnTo>
                <a:lnTo>
                  <a:pt x="352501" y="1655864"/>
                </a:lnTo>
                <a:lnTo>
                  <a:pt x="331241" y="1655864"/>
                </a:lnTo>
                <a:lnTo>
                  <a:pt x="331241" y="1677124"/>
                </a:lnTo>
                <a:lnTo>
                  <a:pt x="352501" y="1677124"/>
                </a:lnTo>
                <a:lnTo>
                  <a:pt x="352501" y="1698384"/>
                </a:lnTo>
                <a:close/>
                <a:moveTo>
                  <a:pt x="353187" y="1421663"/>
                </a:moveTo>
                <a:lnTo>
                  <a:pt x="373075" y="1421663"/>
                </a:lnTo>
                <a:lnTo>
                  <a:pt x="373075" y="1402118"/>
                </a:lnTo>
                <a:lnTo>
                  <a:pt x="392620" y="1402118"/>
                </a:lnTo>
                <a:lnTo>
                  <a:pt x="392620" y="1382230"/>
                </a:lnTo>
                <a:lnTo>
                  <a:pt x="373075" y="1382230"/>
                </a:lnTo>
                <a:lnTo>
                  <a:pt x="373075" y="1362685"/>
                </a:lnTo>
                <a:lnTo>
                  <a:pt x="353187" y="1362685"/>
                </a:lnTo>
                <a:lnTo>
                  <a:pt x="353187" y="1382230"/>
                </a:lnTo>
                <a:lnTo>
                  <a:pt x="333642" y="1382230"/>
                </a:lnTo>
                <a:lnTo>
                  <a:pt x="333642" y="1402118"/>
                </a:lnTo>
                <a:lnTo>
                  <a:pt x="353187" y="1402118"/>
                </a:lnTo>
                <a:lnTo>
                  <a:pt x="353187" y="1421663"/>
                </a:lnTo>
                <a:close/>
                <a:moveTo>
                  <a:pt x="150533" y="1275931"/>
                </a:moveTo>
                <a:lnTo>
                  <a:pt x="164249" y="1275931"/>
                </a:lnTo>
                <a:lnTo>
                  <a:pt x="164249" y="1261872"/>
                </a:lnTo>
                <a:lnTo>
                  <a:pt x="178308" y="1261872"/>
                </a:lnTo>
                <a:lnTo>
                  <a:pt x="178308" y="1248156"/>
                </a:lnTo>
                <a:lnTo>
                  <a:pt x="164249" y="1248156"/>
                </a:lnTo>
                <a:lnTo>
                  <a:pt x="164249" y="1234097"/>
                </a:lnTo>
                <a:lnTo>
                  <a:pt x="150533" y="1234097"/>
                </a:lnTo>
                <a:lnTo>
                  <a:pt x="150533" y="1248156"/>
                </a:lnTo>
                <a:lnTo>
                  <a:pt x="136474" y="1248156"/>
                </a:lnTo>
                <a:lnTo>
                  <a:pt x="136474" y="1261872"/>
                </a:lnTo>
                <a:lnTo>
                  <a:pt x="150533" y="1261872"/>
                </a:lnTo>
                <a:lnTo>
                  <a:pt x="150533" y="1275931"/>
                </a:lnTo>
                <a:close/>
                <a:moveTo>
                  <a:pt x="219113" y="1138771"/>
                </a:moveTo>
                <a:lnTo>
                  <a:pt x="232829" y="1138771"/>
                </a:lnTo>
                <a:lnTo>
                  <a:pt x="232829" y="1124712"/>
                </a:lnTo>
                <a:lnTo>
                  <a:pt x="246888" y="1124712"/>
                </a:lnTo>
                <a:lnTo>
                  <a:pt x="246888" y="1110996"/>
                </a:lnTo>
                <a:lnTo>
                  <a:pt x="232829" y="1110996"/>
                </a:lnTo>
                <a:lnTo>
                  <a:pt x="232829" y="1096937"/>
                </a:lnTo>
                <a:lnTo>
                  <a:pt x="219113" y="1096937"/>
                </a:lnTo>
                <a:lnTo>
                  <a:pt x="219113" y="1110996"/>
                </a:lnTo>
                <a:lnTo>
                  <a:pt x="205054" y="1110996"/>
                </a:lnTo>
                <a:lnTo>
                  <a:pt x="205054" y="1124712"/>
                </a:lnTo>
                <a:lnTo>
                  <a:pt x="219113" y="1124712"/>
                </a:lnTo>
                <a:lnTo>
                  <a:pt x="219113" y="1138771"/>
                </a:lnTo>
                <a:close/>
                <a:moveTo>
                  <a:pt x="216713" y="1693926"/>
                </a:moveTo>
                <a:lnTo>
                  <a:pt x="235229" y="1693926"/>
                </a:lnTo>
                <a:lnTo>
                  <a:pt x="235229" y="1675752"/>
                </a:lnTo>
                <a:lnTo>
                  <a:pt x="253403" y="1675752"/>
                </a:lnTo>
                <a:lnTo>
                  <a:pt x="253403" y="1657236"/>
                </a:lnTo>
                <a:lnTo>
                  <a:pt x="235229" y="1657236"/>
                </a:lnTo>
                <a:lnTo>
                  <a:pt x="235229" y="1639062"/>
                </a:lnTo>
                <a:lnTo>
                  <a:pt x="216713" y="1639062"/>
                </a:lnTo>
                <a:lnTo>
                  <a:pt x="216713" y="1657236"/>
                </a:lnTo>
                <a:lnTo>
                  <a:pt x="198539" y="1657236"/>
                </a:lnTo>
                <a:lnTo>
                  <a:pt x="198539" y="1675752"/>
                </a:lnTo>
                <a:lnTo>
                  <a:pt x="216713" y="1675752"/>
                </a:lnTo>
                <a:lnTo>
                  <a:pt x="216713" y="1693926"/>
                </a:lnTo>
                <a:close/>
                <a:moveTo>
                  <a:pt x="354559" y="1143572"/>
                </a:moveTo>
                <a:lnTo>
                  <a:pt x="371704" y="1143572"/>
                </a:lnTo>
                <a:lnTo>
                  <a:pt x="371704" y="1126427"/>
                </a:lnTo>
                <a:lnTo>
                  <a:pt x="388849" y="1126427"/>
                </a:lnTo>
                <a:lnTo>
                  <a:pt x="388849" y="1109282"/>
                </a:lnTo>
                <a:lnTo>
                  <a:pt x="371704" y="1109282"/>
                </a:lnTo>
                <a:lnTo>
                  <a:pt x="371704" y="1092137"/>
                </a:lnTo>
                <a:lnTo>
                  <a:pt x="354559" y="1092137"/>
                </a:lnTo>
                <a:lnTo>
                  <a:pt x="354559" y="1109282"/>
                </a:lnTo>
                <a:lnTo>
                  <a:pt x="337414" y="1109282"/>
                </a:lnTo>
                <a:lnTo>
                  <a:pt x="337414" y="1126427"/>
                </a:lnTo>
                <a:lnTo>
                  <a:pt x="354559" y="1126427"/>
                </a:lnTo>
                <a:lnTo>
                  <a:pt x="354559" y="1143572"/>
                </a:lnTo>
                <a:close/>
                <a:moveTo>
                  <a:pt x="217742" y="1417206"/>
                </a:moveTo>
                <a:lnTo>
                  <a:pt x="234201" y="1417206"/>
                </a:lnTo>
                <a:lnTo>
                  <a:pt x="234201" y="1400404"/>
                </a:lnTo>
                <a:lnTo>
                  <a:pt x="251003" y="1400404"/>
                </a:lnTo>
                <a:lnTo>
                  <a:pt x="251003" y="1383944"/>
                </a:lnTo>
                <a:lnTo>
                  <a:pt x="234201" y="1383944"/>
                </a:lnTo>
                <a:lnTo>
                  <a:pt x="234201" y="1367142"/>
                </a:lnTo>
                <a:lnTo>
                  <a:pt x="217742" y="1367142"/>
                </a:lnTo>
                <a:lnTo>
                  <a:pt x="217742" y="1383944"/>
                </a:lnTo>
                <a:lnTo>
                  <a:pt x="200939" y="1383944"/>
                </a:lnTo>
                <a:lnTo>
                  <a:pt x="200939" y="1400404"/>
                </a:lnTo>
                <a:lnTo>
                  <a:pt x="217742" y="1400404"/>
                </a:lnTo>
                <a:lnTo>
                  <a:pt x="217742" y="1417206"/>
                </a:lnTo>
                <a:close/>
                <a:moveTo>
                  <a:pt x="284950" y="1558138"/>
                </a:moveTo>
                <a:lnTo>
                  <a:pt x="304152" y="1558138"/>
                </a:lnTo>
                <a:lnTo>
                  <a:pt x="304152" y="1538935"/>
                </a:lnTo>
                <a:lnTo>
                  <a:pt x="323355" y="1538935"/>
                </a:lnTo>
                <a:lnTo>
                  <a:pt x="323355" y="1519733"/>
                </a:lnTo>
                <a:lnTo>
                  <a:pt x="304152" y="1519733"/>
                </a:lnTo>
                <a:lnTo>
                  <a:pt x="304152" y="1500530"/>
                </a:lnTo>
                <a:lnTo>
                  <a:pt x="284950" y="1500530"/>
                </a:lnTo>
                <a:lnTo>
                  <a:pt x="284950" y="1519733"/>
                </a:lnTo>
                <a:lnTo>
                  <a:pt x="265748" y="1519733"/>
                </a:lnTo>
                <a:lnTo>
                  <a:pt x="265748" y="1538935"/>
                </a:lnTo>
                <a:lnTo>
                  <a:pt x="284950" y="1538935"/>
                </a:lnTo>
                <a:lnTo>
                  <a:pt x="284950" y="1558138"/>
                </a:lnTo>
                <a:close/>
                <a:moveTo>
                  <a:pt x="356273" y="863765"/>
                </a:moveTo>
                <a:lnTo>
                  <a:pt x="369989" y="863765"/>
                </a:lnTo>
                <a:lnTo>
                  <a:pt x="369989" y="850392"/>
                </a:lnTo>
                <a:lnTo>
                  <a:pt x="383362" y="850392"/>
                </a:lnTo>
                <a:lnTo>
                  <a:pt x="383362" y="836676"/>
                </a:lnTo>
                <a:lnTo>
                  <a:pt x="369989" y="836676"/>
                </a:lnTo>
                <a:lnTo>
                  <a:pt x="369989" y="823303"/>
                </a:lnTo>
                <a:lnTo>
                  <a:pt x="356273" y="823303"/>
                </a:lnTo>
                <a:lnTo>
                  <a:pt x="356273" y="836676"/>
                </a:lnTo>
                <a:lnTo>
                  <a:pt x="342900" y="836676"/>
                </a:lnTo>
                <a:lnTo>
                  <a:pt x="342900" y="850392"/>
                </a:lnTo>
                <a:lnTo>
                  <a:pt x="356273" y="850392"/>
                </a:lnTo>
                <a:lnTo>
                  <a:pt x="356273" y="863765"/>
                </a:lnTo>
                <a:close/>
                <a:moveTo>
                  <a:pt x="1105510" y="742036"/>
                </a:moveTo>
                <a:lnTo>
                  <a:pt x="1129513" y="742036"/>
                </a:lnTo>
                <a:lnTo>
                  <a:pt x="1129513" y="718376"/>
                </a:lnTo>
                <a:lnTo>
                  <a:pt x="1153173" y="718376"/>
                </a:lnTo>
                <a:lnTo>
                  <a:pt x="1153173" y="694373"/>
                </a:lnTo>
                <a:lnTo>
                  <a:pt x="1129513" y="694373"/>
                </a:lnTo>
                <a:lnTo>
                  <a:pt x="1129513" y="670712"/>
                </a:lnTo>
                <a:lnTo>
                  <a:pt x="1105510" y="670712"/>
                </a:lnTo>
                <a:lnTo>
                  <a:pt x="1105510" y="694373"/>
                </a:lnTo>
                <a:lnTo>
                  <a:pt x="1081849" y="694373"/>
                </a:lnTo>
                <a:lnTo>
                  <a:pt x="1081849" y="718376"/>
                </a:lnTo>
                <a:lnTo>
                  <a:pt x="1105510" y="718376"/>
                </a:lnTo>
                <a:lnTo>
                  <a:pt x="1105510" y="742036"/>
                </a:lnTo>
                <a:close/>
                <a:moveTo>
                  <a:pt x="2432876" y="532524"/>
                </a:moveTo>
                <a:lnTo>
                  <a:pt x="2408187" y="532524"/>
                </a:lnTo>
                <a:lnTo>
                  <a:pt x="2408187" y="556870"/>
                </a:lnTo>
                <a:lnTo>
                  <a:pt x="2383841" y="556870"/>
                </a:lnTo>
                <a:lnTo>
                  <a:pt x="2383841" y="581558"/>
                </a:lnTo>
                <a:lnTo>
                  <a:pt x="2408187" y="581558"/>
                </a:lnTo>
                <a:lnTo>
                  <a:pt x="2408187" y="605904"/>
                </a:lnTo>
                <a:lnTo>
                  <a:pt x="2432876" y="605904"/>
                </a:lnTo>
                <a:lnTo>
                  <a:pt x="2432876" y="581558"/>
                </a:lnTo>
                <a:lnTo>
                  <a:pt x="2457221" y="581558"/>
                </a:lnTo>
                <a:lnTo>
                  <a:pt x="2457221" y="556870"/>
                </a:lnTo>
                <a:lnTo>
                  <a:pt x="2432876" y="556870"/>
                </a:lnTo>
                <a:lnTo>
                  <a:pt x="2432876" y="532524"/>
                </a:lnTo>
                <a:close/>
                <a:moveTo>
                  <a:pt x="425196" y="725919"/>
                </a:moveTo>
                <a:lnTo>
                  <a:pt x="438226" y="725919"/>
                </a:lnTo>
                <a:lnTo>
                  <a:pt x="438226" y="712889"/>
                </a:lnTo>
                <a:lnTo>
                  <a:pt x="451256" y="712889"/>
                </a:lnTo>
                <a:lnTo>
                  <a:pt x="451256" y="699859"/>
                </a:lnTo>
                <a:lnTo>
                  <a:pt x="438226" y="699859"/>
                </a:lnTo>
                <a:lnTo>
                  <a:pt x="438226" y="686829"/>
                </a:lnTo>
                <a:lnTo>
                  <a:pt x="425196" y="686829"/>
                </a:lnTo>
                <a:lnTo>
                  <a:pt x="425196" y="699859"/>
                </a:lnTo>
                <a:lnTo>
                  <a:pt x="412166" y="699859"/>
                </a:lnTo>
                <a:lnTo>
                  <a:pt x="412166" y="712889"/>
                </a:lnTo>
                <a:lnTo>
                  <a:pt x="425196" y="712889"/>
                </a:lnTo>
                <a:lnTo>
                  <a:pt x="425196" y="725919"/>
                </a:lnTo>
                <a:close/>
                <a:moveTo>
                  <a:pt x="488975" y="1426121"/>
                </a:moveTo>
                <a:lnTo>
                  <a:pt x="511607" y="1426121"/>
                </a:lnTo>
                <a:lnTo>
                  <a:pt x="511607" y="1403490"/>
                </a:lnTo>
                <a:lnTo>
                  <a:pt x="534238" y="1403490"/>
                </a:lnTo>
                <a:lnTo>
                  <a:pt x="534238" y="1380858"/>
                </a:lnTo>
                <a:lnTo>
                  <a:pt x="511607" y="1380858"/>
                </a:lnTo>
                <a:lnTo>
                  <a:pt x="511607" y="1358227"/>
                </a:lnTo>
                <a:lnTo>
                  <a:pt x="488975" y="1358227"/>
                </a:lnTo>
                <a:lnTo>
                  <a:pt x="488975" y="1380858"/>
                </a:lnTo>
                <a:lnTo>
                  <a:pt x="466344" y="1380858"/>
                </a:lnTo>
                <a:lnTo>
                  <a:pt x="466344" y="1403490"/>
                </a:lnTo>
                <a:lnTo>
                  <a:pt x="488975" y="1403490"/>
                </a:lnTo>
                <a:lnTo>
                  <a:pt x="488975" y="1426121"/>
                </a:lnTo>
                <a:close/>
                <a:moveTo>
                  <a:pt x="420052" y="1838287"/>
                </a:moveTo>
                <a:lnTo>
                  <a:pt x="443370" y="1838287"/>
                </a:lnTo>
                <a:lnTo>
                  <a:pt x="443370" y="1815313"/>
                </a:lnTo>
                <a:lnTo>
                  <a:pt x="466344" y="1815313"/>
                </a:lnTo>
                <a:lnTo>
                  <a:pt x="466344" y="1791995"/>
                </a:lnTo>
                <a:lnTo>
                  <a:pt x="443370" y="1791995"/>
                </a:lnTo>
                <a:lnTo>
                  <a:pt x="443370" y="1769021"/>
                </a:lnTo>
                <a:lnTo>
                  <a:pt x="420052" y="1769021"/>
                </a:lnTo>
                <a:lnTo>
                  <a:pt x="420052" y="1791995"/>
                </a:lnTo>
                <a:lnTo>
                  <a:pt x="397078" y="1791995"/>
                </a:lnTo>
                <a:lnTo>
                  <a:pt x="397078" y="1815313"/>
                </a:lnTo>
                <a:lnTo>
                  <a:pt x="420052" y="1815313"/>
                </a:lnTo>
                <a:lnTo>
                  <a:pt x="420052" y="1838287"/>
                </a:lnTo>
                <a:close/>
                <a:moveTo>
                  <a:pt x="423139" y="1006069"/>
                </a:moveTo>
                <a:lnTo>
                  <a:pt x="440284" y="1006069"/>
                </a:lnTo>
                <a:lnTo>
                  <a:pt x="440284" y="989267"/>
                </a:lnTo>
                <a:lnTo>
                  <a:pt x="457086" y="989267"/>
                </a:lnTo>
                <a:lnTo>
                  <a:pt x="457086" y="972122"/>
                </a:lnTo>
                <a:lnTo>
                  <a:pt x="440284" y="972122"/>
                </a:lnTo>
                <a:lnTo>
                  <a:pt x="440284" y="955319"/>
                </a:lnTo>
                <a:lnTo>
                  <a:pt x="423139" y="955319"/>
                </a:lnTo>
                <a:lnTo>
                  <a:pt x="423139" y="972122"/>
                </a:lnTo>
                <a:lnTo>
                  <a:pt x="406336" y="972122"/>
                </a:lnTo>
                <a:lnTo>
                  <a:pt x="406336" y="989267"/>
                </a:lnTo>
                <a:lnTo>
                  <a:pt x="423139" y="989267"/>
                </a:lnTo>
                <a:lnTo>
                  <a:pt x="423139" y="1006069"/>
                </a:lnTo>
                <a:close/>
                <a:moveTo>
                  <a:pt x="420738" y="1562595"/>
                </a:moveTo>
                <a:lnTo>
                  <a:pt x="442684" y="1562595"/>
                </a:lnTo>
                <a:lnTo>
                  <a:pt x="442684" y="1540307"/>
                </a:lnTo>
                <a:lnTo>
                  <a:pt x="464972" y="1540307"/>
                </a:lnTo>
                <a:lnTo>
                  <a:pt x="464972" y="1518361"/>
                </a:lnTo>
                <a:lnTo>
                  <a:pt x="442684" y="1518361"/>
                </a:lnTo>
                <a:lnTo>
                  <a:pt x="442684" y="1496073"/>
                </a:lnTo>
                <a:lnTo>
                  <a:pt x="420738" y="1496073"/>
                </a:lnTo>
                <a:lnTo>
                  <a:pt x="420738" y="1518361"/>
                </a:lnTo>
                <a:lnTo>
                  <a:pt x="398450" y="1518361"/>
                </a:lnTo>
                <a:lnTo>
                  <a:pt x="398450" y="1540307"/>
                </a:lnTo>
                <a:lnTo>
                  <a:pt x="420738" y="1540307"/>
                </a:lnTo>
                <a:lnTo>
                  <a:pt x="420738" y="1562595"/>
                </a:lnTo>
                <a:close/>
                <a:moveTo>
                  <a:pt x="421767" y="1284846"/>
                </a:moveTo>
                <a:lnTo>
                  <a:pt x="441655" y="1284846"/>
                </a:lnTo>
                <a:lnTo>
                  <a:pt x="441655" y="1264958"/>
                </a:lnTo>
                <a:lnTo>
                  <a:pt x="461543" y="1264958"/>
                </a:lnTo>
                <a:lnTo>
                  <a:pt x="461543" y="1245070"/>
                </a:lnTo>
                <a:lnTo>
                  <a:pt x="441655" y="1245070"/>
                </a:lnTo>
                <a:lnTo>
                  <a:pt x="441655" y="1225182"/>
                </a:lnTo>
                <a:lnTo>
                  <a:pt x="421767" y="1225182"/>
                </a:lnTo>
                <a:lnTo>
                  <a:pt x="421767" y="1245070"/>
                </a:lnTo>
                <a:lnTo>
                  <a:pt x="401879" y="1245070"/>
                </a:lnTo>
                <a:lnTo>
                  <a:pt x="401879" y="1264958"/>
                </a:lnTo>
                <a:lnTo>
                  <a:pt x="421767" y="1264958"/>
                </a:lnTo>
                <a:lnTo>
                  <a:pt x="421767" y="1284846"/>
                </a:lnTo>
                <a:close/>
                <a:moveTo>
                  <a:pt x="492061" y="868223"/>
                </a:moveTo>
                <a:lnTo>
                  <a:pt x="508521" y="868223"/>
                </a:lnTo>
                <a:lnTo>
                  <a:pt x="508521" y="851764"/>
                </a:lnTo>
                <a:lnTo>
                  <a:pt x="524980" y="851764"/>
                </a:lnTo>
                <a:lnTo>
                  <a:pt x="524980" y="835304"/>
                </a:lnTo>
                <a:lnTo>
                  <a:pt x="508521" y="835304"/>
                </a:lnTo>
                <a:lnTo>
                  <a:pt x="508521" y="818845"/>
                </a:lnTo>
                <a:lnTo>
                  <a:pt x="492061" y="818845"/>
                </a:lnTo>
                <a:lnTo>
                  <a:pt x="492061" y="835304"/>
                </a:lnTo>
                <a:lnTo>
                  <a:pt x="475602" y="835304"/>
                </a:lnTo>
                <a:lnTo>
                  <a:pt x="475602" y="851764"/>
                </a:lnTo>
                <a:lnTo>
                  <a:pt x="492061" y="851764"/>
                </a:lnTo>
                <a:lnTo>
                  <a:pt x="492061" y="868223"/>
                </a:lnTo>
                <a:close/>
                <a:moveTo>
                  <a:pt x="1931899" y="183109"/>
                </a:moveTo>
                <a:lnTo>
                  <a:pt x="1949044" y="183109"/>
                </a:lnTo>
                <a:lnTo>
                  <a:pt x="1949044" y="166307"/>
                </a:lnTo>
                <a:lnTo>
                  <a:pt x="1965846" y="166307"/>
                </a:lnTo>
                <a:lnTo>
                  <a:pt x="1965846" y="149162"/>
                </a:lnTo>
                <a:lnTo>
                  <a:pt x="1949044" y="149162"/>
                </a:lnTo>
                <a:lnTo>
                  <a:pt x="1949044" y="132359"/>
                </a:lnTo>
                <a:lnTo>
                  <a:pt x="1931899" y="132359"/>
                </a:lnTo>
                <a:lnTo>
                  <a:pt x="1931899" y="149162"/>
                </a:lnTo>
                <a:lnTo>
                  <a:pt x="1915096" y="149162"/>
                </a:lnTo>
                <a:lnTo>
                  <a:pt x="1915096" y="166307"/>
                </a:lnTo>
                <a:lnTo>
                  <a:pt x="1931899" y="166307"/>
                </a:lnTo>
                <a:lnTo>
                  <a:pt x="1931899" y="183109"/>
                </a:lnTo>
                <a:close/>
                <a:moveTo>
                  <a:pt x="1999107" y="325069"/>
                </a:moveTo>
                <a:lnTo>
                  <a:pt x="2018995" y="325069"/>
                </a:lnTo>
                <a:lnTo>
                  <a:pt x="2018995" y="304838"/>
                </a:lnTo>
                <a:lnTo>
                  <a:pt x="2039227" y="304838"/>
                </a:lnTo>
                <a:lnTo>
                  <a:pt x="2039227" y="284950"/>
                </a:lnTo>
                <a:lnTo>
                  <a:pt x="2018995" y="284950"/>
                </a:lnTo>
                <a:lnTo>
                  <a:pt x="2018995" y="264719"/>
                </a:lnTo>
                <a:lnTo>
                  <a:pt x="1999107" y="264719"/>
                </a:lnTo>
                <a:lnTo>
                  <a:pt x="1999107" y="284950"/>
                </a:lnTo>
                <a:lnTo>
                  <a:pt x="1978876" y="284950"/>
                </a:lnTo>
                <a:lnTo>
                  <a:pt x="1978876" y="304838"/>
                </a:lnTo>
                <a:lnTo>
                  <a:pt x="1999107" y="304838"/>
                </a:lnTo>
                <a:lnTo>
                  <a:pt x="1999107" y="325069"/>
                </a:lnTo>
                <a:close/>
                <a:moveTo>
                  <a:pt x="2136267" y="324726"/>
                </a:moveTo>
                <a:lnTo>
                  <a:pt x="2156155" y="324726"/>
                </a:lnTo>
                <a:lnTo>
                  <a:pt x="2156155" y="304838"/>
                </a:lnTo>
                <a:lnTo>
                  <a:pt x="2176043" y="304838"/>
                </a:lnTo>
                <a:lnTo>
                  <a:pt x="2176043" y="284950"/>
                </a:lnTo>
                <a:lnTo>
                  <a:pt x="2156155" y="284950"/>
                </a:lnTo>
                <a:lnTo>
                  <a:pt x="2156155" y="265062"/>
                </a:lnTo>
                <a:lnTo>
                  <a:pt x="2136267" y="265062"/>
                </a:lnTo>
                <a:lnTo>
                  <a:pt x="2136267" y="284950"/>
                </a:lnTo>
                <a:lnTo>
                  <a:pt x="2116379" y="284950"/>
                </a:lnTo>
                <a:lnTo>
                  <a:pt x="2116379" y="304838"/>
                </a:lnTo>
                <a:lnTo>
                  <a:pt x="2136267" y="304838"/>
                </a:lnTo>
                <a:lnTo>
                  <a:pt x="2136267" y="324726"/>
                </a:lnTo>
                <a:close/>
                <a:moveTo>
                  <a:pt x="2065972" y="466687"/>
                </a:moveTo>
                <a:lnTo>
                  <a:pt x="2089290" y="466687"/>
                </a:lnTo>
                <a:lnTo>
                  <a:pt x="2089290" y="443713"/>
                </a:lnTo>
                <a:lnTo>
                  <a:pt x="2112264" y="443713"/>
                </a:lnTo>
                <a:lnTo>
                  <a:pt x="2112264" y="420395"/>
                </a:lnTo>
                <a:lnTo>
                  <a:pt x="2089290" y="420395"/>
                </a:lnTo>
                <a:lnTo>
                  <a:pt x="2089290" y="397421"/>
                </a:lnTo>
                <a:lnTo>
                  <a:pt x="2065972" y="397421"/>
                </a:lnTo>
                <a:lnTo>
                  <a:pt x="2065972" y="420395"/>
                </a:lnTo>
                <a:lnTo>
                  <a:pt x="2042998" y="420395"/>
                </a:lnTo>
                <a:lnTo>
                  <a:pt x="2042998" y="443713"/>
                </a:lnTo>
                <a:lnTo>
                  <a:pt x="2065972" y="443713"/>
                </a:lnTo>
                <a:lnTo>
                  <a:pt x="2065972" y="466687"/>
                </a:lnTo>
                <a:close/>
                <a:moveTo>
                  <a:pt x="2069059" y="183109"/>
                </a:moveTo>
                <a:lnTo>
                  <a:pt x="2086204" y="183109"/>
                </a:lnTo>
                <a:lnTo>
                  <a:pt x="2086204" y="166307"/>
                </a:lnTo>
                <a:lnTo>
                  <a:pt x="2103006" y="166307"/>
                </a:lnTo>
                <a:lnTo>
                  <a:pt x="2103006" y="149162"/>
                </a:lnTo>
                <a:lnTo>
                  <a:pt x="2086204" y="149162"/>
                </a:lnTo>
                <a:lnTo>
                  <a:pt x="2086204" y="132359"/>
                </a:lnTo>
                <a:lnTo>
                  <a:pt x="2069059" y="132359"/>
                </a:lnTo>
                <a:lnTo>
                  <a:pt x="2069059" y="149162"/>
                </a:lnTo>
                <a:lnTo>
                  <a:pt x="2052256" y="149162"/>
                </a:lnTo>
                <a:lnTo>
                  <a:pt x="2052256" y="166307"/>
                </a:lnTo>
                <a:lnTo>
                  <a:pt x="2069059" y="166307"/>
                </a:lnTo>
                <a:lnTo>
                  <a:pt x="2069059" y="183109"/>
                </a:lnTo>
                <a:close/>
                <a:moveTo>
                  <a:pt x="1791652" y="467030"/>
                </a:moveTo>
                <a:lnTo>
                  <a:pt x="1814970" y="467030"/>
                </a:lnTo>
                <a:lnTo>
                  <a:pt x="1814970" y="443713"/>
                </a:lnTo>
                <a:lnTo>
                  <a:pt x="1838287" y="443713"/>
                </a:lnTo>
                <a:lnTo>
                  <a:pt x="1838287" y="420395"/>
                </a:lnTo>
                <a:lnTo>
                  <a:pt x="1814970" y="420395"/>
                </a:lnTo>
                <a:lnTo>
                  <a:pt x="1814970" y="397078"/>
                </a:lnTo>
                <a:lnTo>
                  <a:pt x="1791652" y="397078"/>
                </a:lnTo>
                <a:lnTo>
                  <a:pt x="1791652" y="420395"/>
                </a:lnTo>
                <a:lnTo>
                  <a:pt x="1768335" y="420395"/>
                </a:lnTo>
                <a:lnTo>
                  <a:pt x="1768335" y="443713"/>
                </a:lnTo>
                <a:lnTo>
                  <a:pt x="1791652" y="443713"/>
                </a:lnTo>
                <a:lnTo>
                  <a:pt x="1791652" y="467030"/>
                </a:lnTo>
                <a:close/>
                <a:moveTo>
                  <a:pt x="1794739" y="183109"/>
                </a:moveTo>
                <a:lnTo>
                  <a:pt x="1811884" y="183109"/>
                </a:lnTo>
                <a:lnTo>
                  <a:pt x="1811884" y="166307"/>
                </a:lnTo>
                <a:lnTo>
                  <a:pt x="1828686" y="166307"/>
                </a:lnTo>
                <a:lnTo>
                  <a:pt x="1828686" y="149162"/>
                </a:lnTo>
                <a:lnTo>
                  <a:pt x="1811884" y="149162"/>
                </a:lnTo>
                <a:lnTo>
                  <a:pt x="1811884" y="132359"/>
                </a:lnTo>
                <a:lnTo>
                  <a:pt x="1794739" y="132359"/>
                </a:lnTo>
                <a:lnTo>
                  <a:pt x="1794739" y="149162"/>
                </a:lnTo>
                <a:lnTo>
                  <a:pt x="1777936" y="149162"/>
                </a:lnTo>
                <a:lnTo>
                  <a:pt x="1777936" y="166307"/>
                </a:lnTo>
                <a:lnTo>
                  <a:pt x="1794739" y="166307"/>
                </a:lnTo>
                <a:lnTo>
                  <a:pt x="1794739" y="183109"/>
                </a:lnTo>
                <a:close/>
                <a:moveTo>
                  <a:pt x="1928812" y="467030"/>
                </a:moveTo>
                <a:lnTo>
                  <a:pt x="1952130" y="467030"/>
                </a:lnTo>
                <a:lnTo>
                  <a:pt x="1952130" y="443713"/>
                </a:lnTo>
                <a:lnTo>
                  <a:pt x="1975447" y="443713"/>
                </a:lnTo>
                <a:lnTo>
                  <a:pt x="1975447" y="420395"/>
                </a:lnTo>
                <a:lnTo>
                  <a:pt x="1952130" y="420395"/>
                </a:lnTo>
                <a:lnTo>
                  <a:pt x="1952130" y="397078"/>
                </a:lnTo>
                <a:lnTo>
                  <a:pt x="1928812" y="397078"/>
                </a:lnTo>
                <a:lnTo>
                  <a:pt x="1928812" y="420395"/>
                </a:lnTo>
                <a:lnTo>
                  <a:pt x="1905495" y="420395"/>
                </a:lnTo>
                <a:lnTo>
                  <a:pt x="1905495" y="443713"/>
                </a:lnTo>
                <a:lnTo>
                  <a:pt x="1928812" y="443713"/>
                </a:lnTo>
                <a:lnTo>
                  <a:pt x="1928812" y="467030"/>
                </a:lnTo>
                <a:close/>
                <a:moveTo>
                  <a:pt x="1861604" y="325412"/>
                </a:moveTo>
                <a:lnTo>
                  <a:pt x="1882178" y="325412"/>
                </a:lnTo>
                <a:lnTo>
                  <a:pt x="1882178" y="305181"/>
                </a:lnTo>
                <a:lnTo>
                  <a:pt x="1902409" y="305181"/>
                </a:lnTo>
                <a:lnTo>
                  <a:pt x="1902409" y="284607"/>
                </a:lnTo>
                <a:lnTo>
                  <a:pt x="1882178" y="284607"/>
                </a:lnTo>
                <a:lnTo>
                  <a:pt x="1882178" y="264376"/>
                </a:lnTo>
                <a:lnTo>
                  <a:pt x="1861604" y="264376"/>
                </a:lnTo>
                <a:lnTo>
                  <a:pt x="1861604" y="284607"/>
                </a:lnTo>
                <a:lnTo>
                  <a:pt x="1841373" y="284607"/>
                </a:lnTo>
                <a:lnTo>
                  <a:pt x="1841373" y="305181"/>
                </a:lnTo>
                <a:lnTo>
                  <a:pt x="1861604" y="305181"/>
                </a:lnTo>
                <a:lnTo>
                  <a:pt x="1861604" y="325412"/>
                </a:lnTo>
                <a:close/>
                <a:moveTo>
                  <a:pt x="1865033" y="40805"/>
                </a:moveTo>
                <a:lnTo>
                  <a:pt x="1878749" y="40805"/>
                </a:lnTo>
                <a:lnTo>
                  <a:pt x="1878749" y="27432"/>
                </a:lnTo>
                <a:lnTo>
                  <a:pt x="1892122" y="27432"/>
                </a:lnTo>
                <a:lnTo>
                  <a:pt x="1892122" y="13716"/>
                </a:lnTo>
                <a:lnTo>
                  <a:pt x="1878749" y="13716"/>
                </a:lnTo>
                <a:lnTo>
                  <a:pt x="1878749" y="343"/>
                </a:lnTo>
                <a:lnTo>
                  <a:pt x="1865033" y="343"/>
                </a:lnTo>
                <a:lnTo>
                  <a:pt x="1865033" y="13716"/>
                </a:lnTo>
                <a:lnTo>
                  <a:pt x="1851660" y="13716"/>
                </a:lnTo>
                <a:lnTo>
                  <a:pt x="1851660" y="27432"/>
                </a:lnTo>
                <a:lnTo>
                  <a:pt x="1865033" y="27432"/>
                </a:lnTo>
                <a:lnTo>
                  <a:pt x="1865033" y="40805"/>
                </a:lnTo>
                <a:close/>
                <a:moveTo>
                  <a:pt x="2002193" y="41148"/>
                </a:moveTo>
                <a:lnTo>
                  <a:pt x="2015909" y="41148"/>
                </a:lnTo>
                <a:lnTo>
                  <a:pt x="2015909" y="27432"/>
                </a:lnTo>
                <a:lnTo>
                  <a:pt x="2029625" y="27432"/>
                </a:lnTo>
                <a:lnTo>
                  <a:pt x="2029625" y="13716"/>
                </a:lnTo>
                <a:lnTo>
                  <a:pt x="2015909" y="13716"/>
                </a:lnTo>
                <a:lnTo>
                  <a:pt x="2015909" y="0"/>
                </a:lnTo>
                <a:lnTo>
                  <a:pt x="2002193" y="0"/>
                </a:lnTo>
                <a:lnTo>
                  <a:pt x="2002193" y="13716"/>
                </a:lnTo>
                <a:lnTo>
                  <a:pt x="1988477" y="13716"/>
                </a:lnTo>
                <a:lnTo>
                  <a:pt x="1988477" y="27432"/>
                </a:lnTo>
                <a:lnTo>
                  <a:pt x="2002193" y="27432"/>
                </a:lnTo>
                <a:lnTo>
                  <a:pt x="2002193" y="41148"/>
                </a:lnTo>
                <a:close/>
                <a:moveTo>
                  <a:pt x="2344064" y="181394"/>
                </a:moveTo>
                <a:lnTo>
                  <a:pt x="2359838" y="181394"/>
                </a:lnTo>
                <a:lnTo>
                  <a:pt x="2359838" y="165621"/>
                </a:lnTo>
                <a:lnTo>
                  <a:pt x="2375611" y="165621"/>
                </a:lnTo>
                <a:lnTo>
                  <a:pt x="2375611" y="149847"/>
                </a:lnTo>
                <a:lnTo>
                  <a:pt x="2359838" y="149847"/>
                </a:lnTo>
                <a:lnTo>
                  <a:pt x="2359838" y="134074"/>
                </a:lnTo>
                <a:lnTo>
                  <a:pt x="2344064" y="134074"/>
                </a:lnTo>
                <a:lnTo>
                  <a:pt x="2344064" y="149847"/>
                </a:lnTo>
                <a:lnTo>
                  <a:pt x="2328291" y="149847"/>
                </a:lnTo>
                <a:lnTo>
                  <a:pt x="2328291" y="165621"/>
                </a:lnTo>
                <a:lnTo>
                  <a:pt x="2344064" y="165621"/>
                </a:lnTo>
                <a:lnTo>
                  <a:pt x="2344064" y="181394"/>
                </a:lnTo>
                <a:close/>
                <a:moveTo>
                  <a:pt x="1108253" y="459829"/>
                </a:moveTo>
                <a:lnTo>
                  <a:pt x="1126769" y="459829"/>
                </a:lnTo>
                <a:lnTo>
                  <a:pt x="1126769" y="441312"/>
                </a:lnTo>
                <a:lnTo>
                  <a:pt x="1145286" y="441312"/>
                </a:lnTo>
                <a:lnTo>
                  <a:pt x="1145286" y="422796"/>
                </a:lnTo>
                <a:lnTo>
                  <a:pt x="1126769" y="422796"/>
                </a:lnTo>
                <a:lnTo>
                  <a:pt x="1126769" y="404279"/>
                </a:lnTo>
                <a:lnTo>
                  <a:pt x="1108253" y="404279"/>
                </a:lnTo>
                <a:lnTo>
                  <a:pt x="1108253" y="422796"/>
                </a:lnTo>
                <a:lnTo>
                  <a:pt x="1089736" y="422796"/>
                </a:lnTo>
                <a:lnTo>
                  <a:pt x="1089736" y="441312"/>
                </a:lnTo>
                <a:lnTo>
                  <a:pt x="1108253" y="441312"/>
                </a:lnTo>
                <a:lnTo>
                  <a:pt x="1108253" y="459829"/>
                </a:lnTo>
                <a:close/>
                <a:moveTo>
                  <a:pt x="2414359" y="38748"/>
                </a:moveTo>
                <a:lnTo>
                  <a:pt x="2426704" y="38748"/>
                </a:lnTo>
                <a:lnTo>
                  <a:pt x="2426704" y="26746"/>
                </a:lnTo>
                <a:lnTo>
                  <a:pt x="2438705" y="26746"/>
                </a:lnTo>
                <a:lnTo>
                  <a:pt x="2438705" y="14402"/>
                </a:lnTo>
                <a:lnTo>
                  <a:pt x="2426704" y="14402"/>
                </a:lnTo>
                <a:lnTo>
                  <a:pt x="2426704" y="2400"/>
                </a:lnTo>
                <a:lnTo>
                  <a:pt x="2414359" y="2400"/>
                </a:lnTo>
                <a:lnTo>
                  <a:pt x="2414359" y="14402"/>
                </a:lnTo>
                <a:lnTo>
                  <a:pt x="2402357" y="14402"/>
                </a:lnTo>
                <a:lnTo>
                  <a:pt x="2402357" y="26746"/>
                </a:lnTo>
                <a:lnTo>
                  <a:pt x="2414359" y="26746"/>
                </a:lnTo>
                <a:lnTo>
                  <a:pt x="2414359" y="38748"/>
                </a:lnTo>
                <a:close/>
                <a:moveTo>
                  <a:pt x="2340979" y="465315"/>
                </a:moveTo>
                <a:lnTo>
                  <a:pt x="2362924" y="465315"/>
                </a:lnTo>
                <a:lnTo>
                  <a:pt x="2362924" y="443027"/>
                </a:lnTo>
                <a:lnTo>
                  <a:pt x="2385212" y="443027"/>
                </a:lnTo>
                <a:lnTo>
                  <a:pt x="2385212" y="421081"/>
                </a:lnTo>
                <a:lnTo>
                  <a:pt x="2362924" y="421081"/>
                </a:lnTo>
                <a:lnTo>
                  <a:pt x="2362924" y="398793"/>
                </a:lnTo>
                <a:lnTo>
                  <a:pt x="2340979" y="398793"/>
                </a:lnTo>
                <a:lnTo>
                  <a:pt x="2340979" y="421081"/>
                </a:lnTo>
                <a:lnTo>
                  <a:pt x="2318690" y="421081"/>
                </a:lnTo>
                <a:lnTo>
                  <a:pt x="2318690" y="443027"/>
                </a:lnTo>
                <a:lnTo>
                  <a:pt x="2340979" y="443027"/>
                </a:lnTo>
                <a:lnTo>
                  <a:pt x="2340979" y="465315"/>
                </a:lnTo>
                <a:close/>
                <a:moveTo>
                  <a:pt x="2203475" y="466344"/>
                </a:moveTo>
                <a:lnTo>
                  <a:pt x="2226107" y="466344"/>
                </a:lnTo>
                <a:lnTo>
                  <a:pt x="2226107" y="443370"/>
                </a:lnTo>
                <a:lnTo>
                  <a:pt x="2249081" y="443370"/>
                </a:lnTo>
                <a:lnTo>
                  <a:pt x="2249081" y="420738"/>
                </a:lnTo>
                <a:lnTo>
                  <a:pt x="2226107" y="420738"/>
                </a:lnTo>
                <a:lnTo>
                  <a:pt x="2226107" y="397764"/>
                </a:lnTo>
                <a:lnTo>
                  <a:pt x="2203475" y="397764"/>
                </a:lnTo>
                <a:lnTo>
                  <a:pt x="2203475" y="420738"/>
                </a:lnTo>
                <a:lnTo>
                  <a:pt x="2180501" y="420738"/>
                </a:lnTo>
                <a:lnTo>
                  <a:pt x="2180501" y="443370"/>
                </a:lnTo>
                <a:lnTo>
                  <a:pt x="2203475" y="443370"/>
                </a:lnTo>
                <a:lnTo>
                  <a:pt x="2203475" y="466344"/>
                </a:lnTo>
                <a:close/>
                <a:moveTo>
                  <a:pt x="2139353" y="40805"/>
                </a:moveTo>
                <a:lnTo>
                  <a:pt x="2153069" y="40805"/>
                </a:lnTo>
                <a:lnTo>
                  <a:pt x="2153069" y="27432"/>
                </a:lnTo>
                <a:lnTo>
                  <a:pt x="2166442" y="27432"/>
                </a:lnTo>
                <a:lnTo>
                  <a:pt x="2166442" y="13716"/>
                </a:lnTo>
                <a:lnTo>
                  <a:pt x="2153069" y="13716"/>
                </a:lnTo>
                <a:lnTo>
                  <a:pt x="2153069" y="343"/>
                </a:lnTo>
                <a:lnTo>
                  <a:pt x="2139353" y="343"/>
                </a:lnTo>
                <a:lnTo>
                  <a:pt x="2139353" y="13716"/>
                </a:lnTo>
                <a:lnTo>
                  <a:pt x="2125980" y="13716"/>
                </a:lnTo>
                <a:lnTo>
                  <a:pt x="2125980" y="27432"/>
                </a:lnTo>
                <a:lnTo>
                  <a:pt x="2139353" y="27432"/>
                </a:lnTo>
                <a:lnTo>
                  <a:pt x="2139353" y="40805"/>
                </a:lnTo>
                <a:close/>
                <a:moveTo>
                  <a:pt x="2206562" y="182423"/>
                </a:moveTo>
                <a:lnTo>
                  <a:pt x="2223021" y="182423"/>
                </a:lnTo>
                <a:lnTo>
                  <a:pt x="2223021" y="165964"/>
                </a:lnTo>
                <a:lnTo>
                  <a:pt x="2239480" y="165964"/>
                </a:lnTo>
                <a:lnTo>
                  <a:pt x="2239480" y="149504"/>
                </a:lnTo>
                <a:lnTo>
                  <a:pt x="2223021" y="149504"/>
                </a:lnTo>
                <a:lnTo>
                  <a:pt x="2223021" y="133045"/>
                </a:lnTo>
                <a:lnTo>
                  <a:pt x="2206562" y="133045"/>
                </a:lnTo>
                <a:lnTo>
                  <a:pt x="2206562" y="149504"/>
                </a:lnTo>
                <a:lnTo>
                  <a:pt x="2190103" y="149504"/>
                </a:lnTo>
                <a:lnTo>
                  <a:pt x="2190103" y="165964"/>
                </a:lnTo>
                <a:lnTo>
                  <a:pt x="2206562" y="165964"/>
                </a:lnTo>
                <a:lnTo>
                  <a:pt x="2206562" y="182423"/>
                </a:lnTo>
                <a:close/>
                <a:moveTo>
                  <a:pt x="2273770" y="324041"/>
                </a:moveTo>
                <a:lnTo>
                  <a:pt x="2292973" y="324041"/>
                </a:lnTo>
                <a:lnTo>
                  <a:pt x="2292973" y="304495"/>
                </a:lnTo>
                <a:lnTo>
                  <a:pt x="2312518" y="304495"/>
                </a:lnTo>
                <a:lnTo>
                  <a:pt x="2312518" y="285293"/>
                </a:lnTo>
                <a:lnTo>
                  <a:pt x="2292973" y="285293"/>
                </a:lnTo>
                <a:lnTo>
                  <a:pt x="2292973" y="265748"/>
                </a:lnTo>
                <a:lnTo>
                  <a:pt x="2273770" y="265748"/>
                </a:lnTo>
                <a:lnTo>
                  <a:pt x="2273770" y="285293"/>
                </a:lnTo>
                <a:lnTo>
                  <a:pt x="2254225" y="285293"/>
                </a:lnTo>
                <a:lnTo>
                  <a:pt x="2254225" y="304495"/>
                </a:lnTo>
                <a:lnTo>
                  <a:pt x="2273770" y="304495"/>
                </a:lnTo>
                <a:lnTo>
                  <a:pt x="2273770" y="324041"/>
                </a:lnTo>
                <a:close/>
                <a:moveTo>
                  <a:pt x="2276856" y="39776"/>
                </a:moveTo>
                <a:lnTo>
                  <a:pt x="2289886" y="39776"/>
                </a:lnTo>
                <a:lnTo>
                  <a:pt x="2289886" y="27089"/>
                </a:lnTo>
                <a:lnTo>
                  <a:pt x="2302574" y="27089"/>
                </a:lnTo>
                <a:lnTo>
                  <a:pt x="2302574" y="14059"/>
                </a:lnTo>
                <a:lnTo>
                  <a:pt x="2289886" y="14059"/>
                </a:lnTo>
                <a:lnTo>
                  <a:pt x="2289886" y="1372"/>
                </a:lnTo>
                <a:lnTo>
                  <a:pt x="2276856" y="1372"/>
                </a:lnTo>
                <a:lnTo>
                  <a:pt x="2276856" y="14059"/>
                </a:lnTo>
                <a:lnTo>
                  <a:pt x="2264169" y="14059"/>
                </a:lnTo>
                <a:lnTo>
                  <a:pt x="2264169" y="27089"/>
                </a:lnTo>
                <a:lnTo>
                  <a:pt x="2276856" y="27089"/>
                </a:lnTo>
                <a:lnTo>
                  <a:pt x="2276856" y="39776"/>
                </a:lnTo>
                <a:close/>
                <a:moveTo>
                  <a:pt x="2411273" y="323012"/>
                </a:moveTo>
                <a:lnTo>
                  <a:pt x="2429789" y="323012"/>
                </a:lnTo>
                <a:lnTo>
                  <a:pt x="2429789" y="304152"/>
                </a:lnTo>
                <a:lnTo>
                  <a:pt x="2448649" y="304152"/>
                </a:lnTo>
                <a:lnTo>
                  <a:pt x="2448649" y="285636"/>
                </a:lnTo>
                <a:lnTo>
                  <a:pt x="2429789" y="285636"/>
                </a:lnTo>
                <a:lnTo>
                  <a:pt x="2429789" y="266776"/>
                </a:lnTo>
                <a:lnTo>
                  <a:pt x="2411273" y="266776"/>
                </a:lnTo>
                <a:lnTo>
                  <a:pt x="2411273" y="285636"/>
                </a:lnTo>
                <a:lnTo>
                  <a:pt x="2392414" y="285636"/>
                </a:lnTo>
                <a:lnTo>
                  <a:pt x="2392414" y="304152"/>
                </a:lnTo>
                <a:lnTo>
                  <a:pt x="2411273" y="304152"/>
                </a:lnTo>
                <a:lnTo>
                  <a:pt x="2411273" y="323012"/>
                </a:lnTo>
                <a:close/>
                <a:moveTo>
                  <a:pt x="1314336" y="321297"/>
                </a:moveTo>
                <a:lnTo>
                  <a:pt x="1332166" y="321297"/>
                </a:lnTo>
                <a:lnTo>
                  <a:pt x="1332166" y="303809"/>
                </a:lnTo>
                <a:lnTo>
                  <a:pt x="1349654" y="303809"/>
                </a:lnTo>
                <a:lnTo>
                  <a:pt x="1349654" y="285979"/>
                </a:lnTo>
                <a:lnTo>
                  <a:pt x="1332166" y="285979"/>
                </a:lnTo>
                <a:lnTo>
                  <a:pt x="1332166" y="268491"/>
                </a:lnTo>
                <a:lnTo>
                  <a:pt x="1314336" y="268491"/>
                </a:lnTo>
                <a:lnTo>
                  <a:pt x="1314336" y="285979"/>
                </a:lnTo>
                <a:lnTo>
                  <a:pt x="1296848" y="285979"/>
                </a:lnTo>
                <a:lnTo>
                  <a:pt x="1296848" y="303809"/>
                </a:lnTo>
                <a:lnTo>
                  <a:pt x="1314336" y="303809"/>
                </a:lnTo>
                <a:lnTo>
                  <a:pt x="1314336" y="321297"/>
                </a:lnTo>
                <a:close/>
                <a:moveTo>
                  <a:pt x="1247813" y="178651"/>
                </a:moveTo>
                <a:lnTo>
                  <a:pt x="1261529" y="178651"/>
                </a:lnTo>
                <a:lnTo>
                  <a:pt x="1261529" y="164592"/>
                </a:lnTo>
                <a:lnTo>
                  <a:pt x="1275588" y="164592"/>
                </a:lnTo>
                <a:lnTo>
                  <a:pt x="1275588" y="150876"/>
                </a:lnTo>
                <a:lnTo>
                  <a:pt x="1261529" y="150876"/>
                </a:lnTo>
                <a:lnTo>
                  <a:pt x="1261529" y="136817"/>
                </a:lnTo>
                <a:lnTo>
                  <a:pt x="1247813" y="136817"/>
                </a:lnTo>
                <a:lnTo>
                  <a:pt x="1247813" y="150876"/>
                </a:lnTo>
                <a:lnTo>
                  <a:pt x="1233754" y="150876"/>
                </a:lnTo>
                <a:lnTo>
                  <a:pt x="1233754" y="164592"/>
                </a:lnTo>
                <a:lnTo>
                  <a:pt x="1247813" y="164592"/>
                </a:lnTo>
                <a:lnTo>
                  <a:pt x="1247813" y="178651"/>
                </a:lnTo>
                <a:close/>
                <a:moveTo>
                  <a:pt x="1311592" y="604190"/>
                </a:moveTo>
                <a:lnTo>
                  <a:pt x="1334910" y="604190"/>
                </a:lnTo>
                <a:lnTo>
                  <a:pt x="1334910" y="580873"/>
                </a:lnTo>
                <a:lnTo>
                  <a:pt x="1358227" y="580873"/>
                </a:lnTo>
                <a:lnTo>
                  <a:pt x="1358227" y="557555"/>
                </a:lnTo>
                <a:lnTo>
                  <a:pt x="1334910" y="557555"/>
                </a:lnTo>
                <a:lnTo>
                  <a:pt x="1334910" y="534238"/>
                </a:lnTo>
                <a:lnTo>
                  <a:pt x="1311592" y="534238"/>
                </a:lnTo>
                <a:lnTo>
                  <a:pt x="1311592" y="557555"/>
                </a:lnTo>
                <a:lnTo>
                  <a:pt x="1288275" y="557555"/>
                </a:lnTo>
                <a:lnTo>
                  <a:pt x="1288275" y="580873"/>
                </a:lnTo>
                <a:lnTo>
                  <a:pt x="1311592" y="580873"/>
                </a:lnTo>
                <a:lnTo>
                  <a:pt x="1311592" y="604190"/>
                </a:lnTo>
                <a:close/>
                <a:moveTo>
                  <a:pt x="1381201" y="463944"/>
                </a:moveTo>
                <a:lnTo>
                  <a:pt x="1402461" y="463944"/>
                </a:lnTo>
                <a:lnTo>
                  <a:pt x="1402461" y="442684"/>
                </a:lnTo>
                <a:lnTo>
                  <a:pt x="1423721" y="442684"/>
                </a:lnTo>
                <a:lnTo>
                  <a:pt x="1423721" y="421424"/>
                </a:lnTo>
                <a:lnTo>
                  <a:pt x="1402461" y="421424"/>
                </a:lnTo>
                <a:lnTo>
                  <a:pt x="1402461" y="400164"/>
                </a:lnTo>
                <a:lnTo>
                  <a:pt x="1381201" y="400164"/>
                </a:lnTo>
                <a:lnTo>
                  <a:pt x="1381201" y="421424"/>
                </a:lnTo>
                <a:lnTo>
                  <a:pt x="1359941" y="421424"/>
                </a:lnTo>
                <a:lnTo>
                  <a:pt x="1359941" y="442684"/>
                </a:lnTo>
                <a:lnTo>
                  <a:pt x="1381201" y="442684"/>
                </a:lnTo>
                <a:lnTo>
                  <a:pt x="1381201" y="463944"/>
                </a:lnTo>
                <a:close/>
                <a:moveTo>
                  <a:pt x="1244727" y="461886"/>
                </a:moveTo>
                <a:lnTo>
                  <a:pt x="1264615" y="461886"/>
                </a:lnTo>
                <a:lnTo>
                  <a:pt x="1264615" y="441998"/>
                </a:lnTo>
                <a:lnTo>
                  <a:pt x="1284503" y="441998"/>
                </a:lnTo>
                <a:lnTo>
                  <a:pt x="1284503" y="422110"/>
                </a:lnTo>
                <a:lnTo>
                  <a:pt x="1264615" y="422110"/>
                </a:lnTo>
                <a:lnTo>
                  <a:pt x="1264615" y="402222"/>
                </a:lnTo>
                <a:lnTo>
                  <a:pt x="1244727" y="402222"/>
                </a:lnTo>
                <a:lnTo>
                  <a:pt x="1244727" y="422110"/>
                </a:lnTo>
                <a:lnTo>
                  <a:pt x="1224839" y="422110"/>
                </a:lnTo>
                <a:lnTo>
                  <a:pt x="1224839" y="441998"/>
                </a:lnTo>
                <a:lnTo>
                  <a:pt x="1244727" y="441998"/>
                </a:lnTo>
                <a:lnTo>
                  <a:pt x="1244727" y="461886"/>
                </a:lnTo>
                <a:close/>
                <a:moveTo>
                  <a:pt x="1384287" y="180365"/>
                </a:moveTo>
                <a:lnTo>
                  <a:pt x="1399375" y="180365"/>
                </a:lnTo>
                <a:lnTo>
                  <a:pt x="1399375" y="165278"/>
                </a:lnTo>
                <a:lnTo>
                  <a:pt x="1414462" y="165278"/>
                </a:lnTo>
                <a:lnTo>
                  <a:pt x="1414462" y="150190"/>
                </a:lnTo>
                <a:lnTo>
                  <a:pt x="1399375" y="150190"/>
                </a:lnTo>
                <a:lnTo>
                  <a:pt x="1399375" y="135103"/>
                </a:lnTo>
                <a:lnTo>
                  <a:pt x="1384287" y="135103"/>
                </a:lnTo>
                <a:lnTo>
                  <a:pt x="1384287" y="150190"/>
                </a:lnTo>
                <a:lnTo>
                  <a:pt x="1369200" y="150190"/>
                </a:lnTo>
                <a:lnTo>
                  <a:pt x="1369200" y="165278"/>
                </a:lnTo>
                <a:lnTo>
                  <a:pt x="1384287" y="165278"/>
                </a:lnTo>
                <a:lnTo>
                  <a:pt x="1384287" y="180365"/>
                </a:lnTo>
                <a:close/>
                <a:moveTo>
                  <a:pt x="1111339" y="176594"/>
                </a:moveTo>
                <a:lnTo>
                  <a:pt x="1123683" y="176594"/>
                </a:lnTo>
                <a:lnTo>
                  <a:pt x="1123683" y="163906"/>
                </a:lnTo>
                <a:lnTo>
                  <a:pt x="1136371" y="163906"/>
                </a:lnTo>
                <a:lnTo>
                  <a:pt x="1136371" y="151562"/>
                </a:lnTo>
                <a:lnTo>
                  <a:pt x="1123683" y="151562"/>
                </a:lnTo>
                <a:lnTo>
                  <a:pt x="1123683" y="138875"/>
                </a:lnTo>
                <a:lnTo>
                  <a:pt x="1111339" y="138875"/>
                </a:lnTo>
                <a:lnTo>
                  <a:pt x="1111339" y="151562"/>
                </a:lnTo>
                <a:lnTo>
                  <a:pt x="1098652" y="151562"/>
                </a:lnTo>
                <a:lnTo>
                  <a:pt x="1098652" y="163906"/>
                </a:lnTo>
                <a:lnTo>
                  <a:pt x="1111339" y="163906"/>
                </a:lnTo>
                <a:lnTo>
                  <a:pt x="1111339" y="176594"/>
                </a:lnTo>
                <a:close/>
                <a:moveTo>
                  <a:pt x="1175118" y="602475"/>
                </a:moveTo>
                <a:lnTo>
                  <a:pt x="1197064" y="602475"/>
                </a:lnTo>
                <a:lnTo>
                  <a:pt x="1197064" y="580187"/>
                </a:lnTo>
                <a:lnTo>
                  <a:pt x="1219352" y="580187"/>
                </a:lnTo>
                <a:lnTo>
                  <a:pt x="1219352" y="558241"/>
                </a:lnTo>
                <a:lnTo>
                  <a:pt x="1197064" y="558241"/>
                </a:lnTo>
                <a:lnTo>
                  <a:pt x="1197064" y="535953"/>
                </a:lnTo>
                <a:lnTo>
                  <a:pt x="1175118" y="535953"/>
                </a:lnTo>
                <a:lnTo>
                  <a:pt x="1175118" y="558241"/>
                </a:lnTo>
                <a:lnTo>
                  <a:pt x="1152830" y="558241"/>
                </a:lnTo>
                <a:lnTo>
                  <a:pt x="1152830" y="580187"/>
                </a:lnTo>
                <a:lnTo>
                  <a:pt x="1175118" y="580187"/>
                </a:lnTo>
                <a:lnTo>
                  <a:pt x="1175118" y="602475"/>
                </a:lnTo>
                <a:close/>
                <a:moveTo>
                  <a:pt x="1177861" y="319240"/>
                </a:moveTo>
                <a:lnTo>
                  <a:pt x="1194321" y="319240"/>
                </a:lnTo>
                <a:lnTo>
                  <a:pt x="1194321" y="303124"/>
                </a:lnTo>
                <a:lnTo>
                  <a:pt x="1210437" y="303124"/>
                </a:lnTo>
                <a:lnTo>
                  <a:pt x="1210437" y="286664"/>
                </a:lnTo>
                <a:lnTo>
                  <a:pt x="1194321" y="286664"/>
                </a:lnTo>
                <a:lnTo>
                  <a:pt x="1194321" y="270548"/>
                </a:lnTo>
                <a:lnTo>
                  <a:pt x="1177861" y="270548"/>
                </a:lnTo>
                <a:lnTo>
                  <a:pt x="1177861" y="286664"/>
                </a:lnTo>
                <a:lnTo>
                  <a:pt x="1161745" y="286664"/>
                </a:lnTo>
                <a:lnTo>
                  <a:pt x="1161745" y="303124"/>
                </a:lnTo>
                <a:lnTo>
                  <a:pt x="1177861" y="303124"/>
                </a:lnTo>
                <a:lnTo>
                  <a:pt x="1177861" y="319240"/>
                </a:lnTo>
                <a:close/>
                <a:moveTo>
                  <a:pt x="1657921" y="182423"/>
                </a:moveTo>
                <a:lnTo>
                  <a:pt x="1674381" y="182423"/>
                </a:lnTo>
                <a:lnTo>
                  <a:pt x="1674381" y="165964"/>
                </a:lnTo>
                <a:lnTo>
                  <a:pt x="1690840" y="165964"/>
                </a:lnTo>
                <a:lnTo>
                  <a:pt x="1690840" y="149504"/>
                </a:lnTo>
                <a:lnTo>
                  <a:pt x="1674381" y="149504"/>
                </a:lnTo>
                <a:lnTo>
                  <a:pt x="1674381" y="133045"/>
                </a:lnTo>
                <a:lnTo>
                  <a:pt x="1657921" y="133045"/>
                </a:lnTo>
                <a:lnTo>
                  <a:pt x="1657921" y="149504"/>
                </a:lnTo>
                <a:lnTo>
                  <a:pt x="1641462" y="149504"/>
                </a:lnTo>
                <a:lnTo>
                  <a:pt x="1641462" y="165964"/>
                </a:lnTo>
                <a:lnTo>
                  <a:pt x="1657921" y="165964"/>
                </a:lnTo>
                <a:lnTo>
                  <a:pt x="1657921" y="182423"/>
                </a:lnTo>
                <a:close/>
                <a:moveTo>
                  <a:pt x="1727873" y="40805"/>
                </a:moveTo>
                <a:lnTo>
                  <a:pt x="1741589" y="40805"/>
                </a:lnTo>
                <a:lnTo>
                  <a:pt x="1741589" y="27432"/>
                </a:lnTo>
                <a:lnTo>
                  <a:pt x="1754962" y="27432"/>
                </a:lnTo>
                <a:lnTo>
                  <a:pt x="1754962" y="13716"/>
                </a:lnTo>
                <a:lnTo>
                  <a:pt x="1741589" y="13716"/>
                </a:lnTo>
                <a:lnTo>
                  <a:pt x="1741589" y="343"/>
                </a:lnTo>
                <a:lnTo>
                  <a:pt x="1727873" y="343"/>
                </a:lnTo>
                <a:lnTo>
                  <a:pt x="1727873" y="13716"/>
                </a:lnTo>
                <a:lnTo>
                  <a:pt x="1714500" y="13716"/>
                </a:lnTo>
                <a:lnTo>
                  <a:pt x="1714500" y="27432"/>
                </a:lnTo>
                <a:lnTo>
                  <a:pt x="1727873" y="27432"/>
                </a:lnTo>
                <a:lnTo>
                  <a:pt x="1727873" y="40805"/>
                </a:lnTo>
                <a:close/>
                <a:moveTo>
                  <a:pt x="1654835" y="466001"/>
                </a:moveTo>
                <a:lnTo>
                  <a:pt x="1677467" y="466001"/>
                </a:lnTo>
                <a:lnTo>
                  <a:pt x="1677467" y="443370"/>
                </a:lnTo>
                <a:lnTo>
                  <a:pt x="1700098" y="443370"/>
                </a:lnTo>
                <a:lnTo>
                  <a:pt x="1700098" y="420738"/>
                </a:lnTo>
                <a:lnTo>
                  <a:pt x="1677467" y="420738"/>
                </a:lnTo>
                <a:lnTo>
                  <a:pt x="1677467" y="398107"/>
                </a:lnTo>
                <a:lnTo>
                  <a:pt x="1654835" y="398107"/>
                </a:lnTo>
                <a:lnTo>
                  <a:pt x="1654835" y="420738"/>
                </a:lnTo>
                <a:lnTo>
                  <a:pt x="1632204" y="420738"/>
                </a:lnTo>
                <a:lnTo>
                  <a:pt x="1632204" y="443370"/>
                </a:lnTo>
                <a:lnTo>
                  <a:pt x="1654835" y="443370"/>
                </a:lnTo>
                <a:lnTo>
                  <a:pt x="1654835" y="466001"/>
                </a:lnTo>
                <a:close/>
                <a:moveTo>
                  <a:pt x="1724787" y="325069"/>
                </a:moveTo>
                <a:lnTo>
                  <a:pt x="1744675" y="325069"/>
                </a:lnTo>
                <a:lnTo>
                  <a:pt x="1744675" y="304838"/>
                </a:lnTo>
                <a:lnTo>
                  <a:pt x="1764906" y="304838"/>
                </a:lnTo>
                <a:lnTo>
                  <a:pt x="1764906" y="284950"/>
                </a:lnTo>
                <a:lnTo>
                  <a:pt x="1744675" y="284950"/>
                </a:lnTo>
                <a:lnTo>
                  <a:pt x="1744675" y="264719"/>
                </a:lnTo>
                <a:lnTo>
                  <a:pt x="1724787" y="264719"/>
                </a:lnTo>
                <a:lnTo>
                  <a:pt x="1724787" y="284950"/>
                </a:lnTo>
                <a:lnTo>
                  <a:pt x="1704556" y="284950"/>
                </a:lnTo>
                <a:lnTo>
                  <a:pt x="1704556" y="304838"/>
                </a:lnTo>
                <a:lnTo>
                  <a:pt x="1724787" y="304838"/>
                </a:lnTo>
                <a:lnTo>
                  <a:pt x="1724787" y="325069"/>
                </a:lnTo>
                <a:close/>
                <a:moveTo>
                  <a:pt x="1591056" y="39776"/>
                </a:moveTo>
                <a:lnTo>
                  <a:pt x="1604086" y="39776"/>
                </a:lnTo>
                <a:lnTo>
                  <a:pt x="1604086" y="27089"/>
                </a:lnTo>
                <a:lnTo>
                  <a:pt x="1616773" y="27089"/>
                </a:lnTo>
                <a:lnTo>
                  <a:pt x="1616773" y="14059"/>
                </a:lnTo>
                <a:lnTo>
                  <a:pt x="1604086" y="14059"/>
                </a:lnTo>
                <a:lnTo>
                  <a:pt x="1604086" y="1372"/>
                </a:lnTo>
                <a:lnTo>
                  <a:pt x="1591056" y="1372"/>
                </a:lnTo>
                <a:lnTo>
                  <a:pt x="1591056" y="14059"/>
                </a:lnTo>
                <a:lnTo>
                  <a:pt x="1578369" y="14059"/>
                </a:lnTo>
                <a:lnTo>
                  <a:pt x="1578369" y="27089"/>
                </a:lnTo>
                <a:lnTo>
                  <a:pt x="1591056" y="27089"/>
                </a:lnTo>
                <a:lnTo>
                  <a:pt x="1591056" y="39776"/>
                </a:lnTo>
                <a:close/>
                <a:moveTo>
                  <a:pt x="1454239" y="39091"/>
                </a:moveTo>
                <a:lnTo>
                  <a:pt x="1466583" y="39091"/>
                </a:lnTo>
                <a:lnTo>
                  <a:pt x="1466583" y="26746"/>
                </a:lnTo>
                <a:lnTo>
                  <a:pt x="1478928" y="26746"/>
                </a:lnTo>
                <a:lnTo>
                  <a:pt x="1478928" y="14402"/>
                </a:lnTo>
                <a:lnTo>
                  <a:pt x="1466583" y="14402"/>
                </a:lnTo>
                <a:lnTo>
                  <a:pt x="1466583" y="2057"/>
                </a:lnTo>
                <a:lnTo>
                  <a:pt x="1454239" y="2057"/>
                </a:lnTo>
                <a:lnTo>
                  <a:pt x="1454239" y="14402"/>
                </a:lnTo>
                <a:lnTo>
                  <a:pt x="1441894" y="14402"/>
                </a:lnTo>
                <a:lnTo>
                  <a:pt x="1441894" y="26746"/>
                </a:lnTo>
                <a:lnTo>
                  <a:pt x="1454239" y="26746"/>
                </a:lnTo>
                <a:lnTo>
                  <a:pt x="1454239" y="39091"/>
                </a:lnTo>
                <a:close/>
                <a:moveTo>
                  <a:pt x="1518018" y="464972"/>
                </a:moveTo>
                <a:lnTo>
                  <a:pt x="1539964" y="464972"/>
                </a:lnTo>
                <a:lnTo>
                  <a:pt x="1539964" y="443027"/>
                </a:lnTo>
                <a:lnTo>
                  <a:pt x="1561909" y="443027"/>
                </a:lnTo>
                <a:lnTo>
                  <a:pt x="1561909" y="421081"/>
                </a:lnTo>
                <a:lnTo>
                  <a:pt x="1539964" y="421081"/>
                </a:lnTo>
                <a:lnTo>
                  <a:pt x="1539964" y="399136"/>
                </a:lnTo>
                <a:lnTo>
                  <a:pt x="1518018" y="399136"/>
                </a:lnTo>
                <a:lnTo>
                  <a:pt x="1518018" y="421081"/>
                </a:lnTo>
                <a:lnTo>
                  <a:pt x="1496073" y="421081"/>
                </a:lnTo>
                <a:lnTo>
                  <a:pt x="1496073" y="443027"/>
                </a:lnTo>
                <a:lnTo>
                  <a:pt x="1518018" y="443027"/>
                </a:lnTo>
                <a:lnTo>
                  <a:pt x="1518018" y="464972"/>
                </a:lnTo>
                <a:close/>
                <a:moveTo>
                  <a:pt x="1451153" y="323012"/>
                </a:moveTo>
                <a:lnTo>
                  <a:pt x="1469669" y="323012"/>
                </a:lnTo>
                <a:lnTo>
                  <a:pt x="1469669" y="304152"/>
                </a:lnTo>
                <a:lnTo>
                  <a:pt x="1488529" y="304152"/>
                </a:lnTo>
                <a:lnTo>
                  <a:pt x="1488529" y="285636"/>
                </a:lnTo>
                <a:lnTo>
                  <a:pt x="1469669" y="285636"/>
                </a:lnTo>
                <a:lnTo>
                  <a:pt x="1469669" y="266776"/>
                </a:lnTo>
                <a:lnTo>
                  <a:pt x="1451153" y="266776"/>
                </a:lnTo>
                <a:lnTo>
                  <a:pt x="1451153" y="285636"/>
                </a:lnTo>
                <a:lnTo>
                  <a:pt x="1432293" y="285636"/>
                </a:lnTo>
                <a:lnTo>
                  <a:pt x="1432293" y="304152"/>
                </a:lnTo>
                <a:lnTo>
                  <a:pt x="1451153" y="304152"/>
                </a:lnTo>
                <a:lnTo>
                  <a:pt x="1451153" y="323012"/>
                </a:lnTo>
                <a:close/>
                <a:moveTo>
                  <a:pt x="1587970" y="324041"/>
                </a:moveTo>
                <a:lnTo>
                  <a:pt x="1607172" y="324041"/>
                </a:lnTo>
                <a:lnTo>
                  <a:pt x="1607172" y="304495"/>
                </a:lnTo>
                <a:lnTo>
                  <a:pt x="1626718" y="304495"/>
                </a:lnTo>
                <a:lnTo>
                  <a:pt x="1626718" y="285293"/>
                </a:lnTo>
                <a:lnTo>
                  <a:pt x="1607172" y="285293"/>
                </a:lnTo>
                <a:lnTo>
                  <a:pt x="1607172" y="265748"/>
                </a:lnTo>
                <a:lnTo>
                  <a:pt x="1587970" y="265748"/>
                </a:lnTo>
                <a:lnTo>
                  <a:pt x="1587970" y="285293"/>
                </a:lnTo>
                <a:lnTo>
                  <a:pt x="1568425" y="285293"/>
                </a:lnTo>
                <a:lnTo>
                  <a:pt x="1568425" y="304495"/>
                </a:lnTo>
                <a:lnTo>
                  <a:pt x="1587970" y="304495"/>
                </a:lnTo>
                <a:lnTo>
                  <a:pt x="1587970" y="324041"/>
                </a:lnTo>
                <a:close/>
                <a:moveTo>
                  <a:pt x="1521104" y="181394"/>
                </a:moveTo>
                <a:lnTo>
                  <a:pt x="1536878" y="181394"/>
                </a:lnTo>
                <a:lnTo>
                  <a:pt x="1536878" y="165621"/>
                </a:lnTo>
                <a:lnTo>
                  <a:pt x="1552651" y="165621"/>
                </a:lnTo>
                <a:lnTo>
                  <a:pt x="1552651" y="149847"/>
                </a:lnTo>
                <a:lnTo>
                  <a:pt x="1536878" y="149847"/>
                </a:lnTo>
                <a:lnTo>
                  <a:pt x="1536878" y="134074"/>
                </a:lnTo>
                <a:lnTo>
                  <a:pt x="1521104" y="134074"/>
                </a:lnTo>
                <a:lnTo>
                  <a:pt x="1521104" y="149847"/>
                </a:lnTo>
                <a:lnTo>
                  <a:pt x="1505331" y="149847"/>
                </a:lnTo>
                <a:lnTo>
                  <a:pt x="1505331" y="165621"/>
                </a:lnTo>
                <a:lnTo>
                  <a:pt x="1521104" y="165621"/>
                </a:lnTo>
                <a:lnTo>
                  <a:pt x="1521104" y="181394"/>
                </a:lnTo>
                <a:close/>
              </a:path>
            </a:pathLst>
          </a:custGeom>
          <a:gradFill>
            <a:gsLst>
              <a:gs pos="0">
                <a:srgbClr val="08303F">
                  <a:alpha val="14901"/>
                </a:srgbClr>
              </a:gs>
              <a:gs pos="100000">
                <a:srgbClr val="17727E">
                  <a:alpha val="14901"/>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7" name="Google Shape;57;p8"/>
          <p:cNvSpPr/>
          <p:nvPr/>
        </p:nvSpPr>
        <p:spPr>
          <a:xfrm>
            <a:off x="6724812" y="-1869092"/>
            <a:ext cx="3947121" cy="3881628"/>
          </a:xfrm>
          <a:custGeom>
            <a:rect b="b" l="l" r="r" t="t"/>
            <a:pathLst>
              <a:path extrusionOk="0" h="3881628" w="3947121">
                <a:moveTo>
                  <a:pt x="1064704" y="2536431"/>
                </a:moveTo>
                <a:lnTo>
                  <a:pt x="1064704" y="2505227"/>
                </a:lnTo>
                <a:lnTo>
                  <a:pt x="1095908" y="2505227"/>
                </a:lnTo>
                <a:lnTo>
                  <a:pt x="1095908" y="2473681"/>
                </a:lnTo>
                <a:lnTo>
                  <a:pt x="1064704" y="2473681"/>
                </a:lnTo>
                <a:lnTo>
                  <a:pt x="1064704" y="2442477"/>
                </a:lnTo>
                <a:lnTo>
                  <a:pt x="1033158" y="2442477"/>
                </a:lnTo>
                <a:lnTo>
                  <a:pt x="1033158" y="2473681"/>
                </a:lnTo>
                <a:lnTo>
                  <a:pt x="1001954" y="2473681"/>
                </a:lnTo>
                <a:lnTo>
                  <a:pt x="1001954" y="2505227"/>
                </a:lnTo>
                <a:lnTo>
                  <a:pt x="1033158" y="2505227"/>
                </a:lnTo>
                <a:lnTo>
                  <a:pt x="1033158" y="2536431"/>
                </a:lnTo>
                <a:lnTo>
                  <a:pt x="1064704" y="2536431"/>
                </a:lnTo>
                <a:close/>
                <a:moveTo>
                  <a:pt x="1202207" y="2537803"/>
                </a:moveTo>
                <a:lnTo>
                  <a:pt x="1202207" y="2505570"/>
                </a:lnTo>
                <a:lnTo>
                  <a:pt x="1234440" y="2505570"/>
                </a:lnTo>
                <a:lnTo>
                  <a:pt x="1234440" y="2473338"/>
                </a:lnTo>
                <a:lnTo>
                  <a:pt x="1202207" y="2473338"/>
                </a:lnTo>
                <a:lnTo>
                  <a:pt x="1202207" y="2441105"/>
                </a:lnTo>
                <a:lnTo>
                  <a:pt x="1169975" y="2441105"/>
                </a:lnTo>
                <a:lnTo>
                  <a:pt x="1169975" y="2473338"/>
                </a:lnTo>
                <a:lnTo>
                  <a:pt x="1137742" y="2473338"/>
                </a:lnTo>
                <a:lnTo>
                  <a:pt x="1137742" y="2505570"/>
                </a:lnTo>
                <a:lnTo>
                  <a:pt x="1169975" y="2505570"/>
                </a:lnTo>
                <a:lnTo>
                  <a:pt x="1169975" y="2537803"/>
                </a:lnTo>
                <a:lnTo>
                  <a:pt x="1202207" y="2537803"/>
                </a:lnTo>
                <a:close/>
                <a:moveTo>
                  <a:pt x="1270787" y="2674963"/>
                </a:moveTo>
                <a:lnTo>
                  <a:pt x="1270787" y="2642730"/>
                </a:lnTo>
                <a:lnTo>
                  <a:pt x="1303020" y="2642730"/>
                </a:lnTo>
                <a:lnTo>
                  <a:pt x="1303020" y="2610498"/>
                </a:lnTo>
                <a:lnTo>
                  <a:pt x="1270787" y="2610498"/>
                </a:lnTo>
                <a:lnTo>
                  <a:pt x="1270787" y="2578265"/>
                </a:lnTo>
                <a:lnTo>
                  <a:pt x="1238555" y="2578265"/>
                </a:lnTo>
                <a:lnTo>
                  <a:pt x="1238555" y="2610498"/>
                </a:lnTo>
                <a:lnTo>
                  <a:pt x="1206322" y="2610498"/>
                </a:lnTo>
                <a:lnTo>
                  <a:pt x="1206322" y="2642730"/>
                </a:lnTo>
                <a:lnTo>
                  <a:pt x="1238555" y="2642730"/>
                </a:lnTo>
                <a:lnTo>
                  <a:pt x="1238555" y="2674963"/>
                </a:lnTo>
                <a:lnTo>
                  <a:pt x="1270787" y="2674963"/>
                </a:lnTo>
                <a:close/>
                <a:moveTo>
                  <a:pt x="1133627" y="2400643"/>
                </a:moveTo>
                <a:lnTo>
                  <a:pt x="1133627" y="2368410"/>
                </a:lnTo>
                <a:lnTo>
                  <a:pt x="1165860" y="2368410"/>
                </a:lnTo>
                <a:lnTo>
                  <a:pt x="1165860" y="2336178"/>
                </a:lnTo>
                <a:lnTo>
                  <a:pt x="1133627" y="2336178"/>
                </a:lnTo>
                <a:lnTo>
                  <a:pt x="1133627" y="2303945"/>
                </a:lnTo>
                <a:lnTo>
                  <a:pt x="1101395" y="2303945"/>
                </a:lnTo>
                <a:lnTo>
                  <a:pt x="1101395" y="2336178"/>
                </a:lnTo>
                <a:lnTo>
                  <a:pt x="1069162" y="2336178"/>
                </a:lnTo>
                <a:lnTo>
                  <a:pt x="1069162" y="2368410"/>
                </a:lnTo>
                <a:lnTo>
                  <a:pt x="1101395" y="2368410"/>
                </a:lnTo>
                <a:lnTo>
                  <a:pt x="1101395" y="2400643"/>
                </a:lnTo>
                <a:lnTo>
                  <a:pt x="1133627" y="2400643"/>
                </a:lnTo>
                <a:close/>
                <a:moveTo>
                  <a:pt x="996124" y="2399271"/>
                </a:moveTo>
                <a:lnTo>
                  <a:pt x="996124" y="2368067"/>
                </a:lnTo>
                <a:lnTo>
                  <a:pt x="1027328" y="2368067"/>
                </a:lnTo>
                <a:lnTo>
                  <a:pt x="1027328" y="2336521"/>
                </a:lnTo>
                <a:lnTo>
                  <a:pt x="996124" y="2336521"/>
                </a:lnTo>
                <a:lnTo>
                  <a:pt x="996124" y="2305317"/>
                </a:lnTo>
                <a:lnTo>
                  <a:pt x="964578" y="2305317"/>
                </a:lnTo>
                <a:lnTo>
                  <a:pt x="964578" y="2336521"/>
                </a:lnTo>
                <a:lnTo>
                  <a:pt x="933374" y="2336521"/>
                </a:lnTo>
                <a:lnTo>
                  <a:pt x="933374" y="2368067"/>
                </a:lnTo>
                <a:lnTo>
                  <a:pt x="964578" y="2368067"/>
                </a:lnTo>
                <a:lnTo>
                  <a:pt x="964578" y="2399271"/>
                </a:lnTo>
                <a:lnTo>
                  <a:pt x="996124" y="2399271"/>
                </a:lnTo>
                <a:close/>
                <a:moveTo>
                  <a:pt x="651167" y="1981962"/>
                </a:moveTo>
                <a:lnTo>
                  <a:pt x="651167" y="1954530"/>
                </a:lnTo>
                <a:lnTo>
                  <a:pt x="678599" y="1954530"/>
                </a:lnTo>
                <a:lnTo>
                  <a:pt x="678599" y="1927098"/>
                </a:lnTo>
                <a:lnTo>
                  <a:pt x="651167" y="1927098"/>
                </a:lnTo>
                <a:lnTo>
                  <a:pt x="651167" y="1899666"/>
                </a:lnTo>
                <a:lnTo>
                  <a:pt x="623735" y="1899666"/>
                </a:lnTo>
                <a:lnTo>
                  <a:pt x="623735" y="1927098"/>
                </a:lnTo>
                <a:lnTo>
                  <a:pt x="596303" y="1927098"/>
                </a:lnTo>
                <a:lnTo>
                  <a:pt x="596303" y="1954530"/>
                </a:lnTo>
                <a:lnTo>
                  <a:pt x="623735" y="1954530"/>
                </a:lnTo>
                <a:lnTo>
                  <a:pt x="623735" y="1981962"/>
                </a:lnTo>
                <a:lnTo>
                  <a:pt x="651167" y="1981962"/>
                </a:lnTo>
                <a:close/>
                <a:moveTo>
                  <a:pt x="720090" y="2120494"/>
                </a:moveTo>
                <a:lnTo>
                  <a:pt x="720090" y="2092033"/>
                </a:lnTo>
                <a:lnTo>
                  <a:pt x="748551" y="2092033"/>
                </a:lnTo>
                <a:lnTo>
                  <a:pt x="748551" y="2063915"/>
                </a:lnTo>
                <a:lnTo>
                  <a:pt x="720090" y="2063915"/>
                </a:lnTo>
                <a:lnTo>
                  <a:pt x="720090" y="2035454"/>
                </a:lnTo>
                <a:lnTo>
                  <a:pt x="691972" y="2035454"/>
                </a:lnTo>
                <a:lnTo>
                  <a:pt x="691972" y="2063915"/>
                </a:lnTo>
                <a:lnTo>
                  <a:pt x="663511" y="2063915"/>
                </a:lnTo>
                <a:lnTo>
                  <a:pt x="663511" y="2092033"/>
                </a:lnTo>
                <a:lnTo>
                  <a:pt x="691972" y="2092033"/>
                </a:lnTo>
                <a:lnTo>
                  <a:pt x="691972" y="2120494"/>
                </a:lnTo>
                <a:lnTo>
                  <a:pt x="720090" y="2120494"/>
                </a:lnTo>
                <a:close/>
                <a:moveTo>
                  <a:pt x="858279" y="2123580"/>
                </a:moveTo>
                <a:lnTo>
                  <a:pt x="858279" y="2093062"/>
                </a:lnTo>
                <a:lnTo>
                  <a:pt x="888797" y="2093062"/>
                </a:lnTo>
                <a:lnTo>
                  <a:pt x="888797" y="2062886"/>
                </a:lnTo>
                <a:lnTo>
                  <a:pt x="858279" y="2062886"/>
                </a:lnTo>
                <a:lnTo>
                  <a:pt x="858279" y="2032368"/>
                </a:lnTo>
                <a:lnTo>
                  <a:pt x="828103" y="2032368"/>
                </a:lnTo>
                <a:lnTo>
                  <a:pt x="828103" y="2062886"/>
                </a:lnTo>
                <a:lnTo>
                  <a:pt x="797585" y="2062886"/>
                </a:lnTo>
                <a:lnTo>
                  <a:pt x="797585" y="2093062"/>
                </a:lnTo>
                <a:lnTo>
                  <a:pt x="828103" y="2093062"/>
                </a:lnTo>
                <a:lnTo>
                  <a:pt x="828103" y="2123580"/>
                </a:lnTo>
                <a:lnTo>
                  <a:pt x="858279" y="2123580"/>
                </a:lnTo>
                <a:close/>
                <a:moveTo>
                  <a:pt x="927202" y="2261768"/>
                </a:moveTo>
                <a:lnTo>
                  <a:pt x="927202" y="2230565"/>
                </a:lnTo>
                <a:lnTo>
                  <a:pt x="958405" y="2230565"/>
                </a:lnTo>
                <a:lnTo>
                  <a:pt x="958405" y="2199704"/>
                </a:lnTo>
                <a:lnTo>
                  <a:pt x="927202" y="2199704"/>
                </a:lnTo>
                <a:lnTo>
                  <a:pt x="927202" y="2168500"/>
                </a:lnTo>
                <a:lnTo>
                  <a:pt x="896341" y="2168500"/>
                </a:lnTo>
                <a:lnTo>
                  <a:pt x="896341" y="2199704"/>
                </a:lnTo>
                <a:lnTo>
                  <a:pt x="865137" y="2199704"/>
                </a:lnTo>
                <a:lnTo>
                  <a:pt x="865137" y="2230565"/>
                </a:lnTo>
                <a:lnTo>
                  <a:pt x="896341" y="2230565"/>
                </a:lnTo>
                <a:lnTo>
                  <a:pt x="896341" y="2261768"/>
                </a:lnTo>
                <a:lnTo>
                  <a:pt x="927202" y="2261768"/>
                </a:lnTo>
                <a:close/>
                <a:moveTo>
                  <a:pt x="789356" y="2259025"/>
                </a:moveTo>
                <a:lnTo>
                  <a:pt x="789356" y="2229879"/>
                </a:lnTo>
                <a:lnTo>
                  <a:pt x="818502" y="2229879"/>
                </a:lnTo>
                <a:lnTo>
                  <a:pt x="818502" y="2200389"/>
                </a:lnTo>
                <a:lnTo>
                  <a:pt x="789356" y="2200389"/>
                </a:lnTo>
                <a:lnTo>
                  <a:pt x="789356" y="2171243"/>
                </a:lnTo>
                <a:lnTo>
                  <a:pt x="759866" y="2171243"/>
                </a:lnTo>
                <a:lnTo>
                  <a:pt x="759866" y="2200389"/>
                </a:lnTo>
                <a:lnTo>
                  <a:pt x="730720" y="2200389"/>
                </a:lnTo>
                <a:lnTo>
                  <a:pt x="730720" y="2229879"/>
                </a:lnTo>
                <a:lnTo>
                  <a:pt x="759866" y="2229879"/>
                </a:lnTo>
                <a:lnTo>
                  <a:pt x="759866" y="2259025"/>
                </a:lnTo>
                <a:lnTo>
                  <a:pt x="789356" y="2259025"/>
                </a:lnTo>
                <a:close/>
                <a:moveTo>
                  <a:pt x="1888007" y="2812123"/>
                </a:moveTo>
                <a:lnTo>
                  <a:pt x="1888007" y="2779890"/>
                </a:lnTo>
                <a:lnTo>
                  <a:pt x="1920240" y="2779890"/>
                </a:lnTo>
                <a:lnTo>
                  <a:pt x="1920240" y="2747658"/>
                </a:lnTo>
                <a:lnTo>
                  <a:pt x="1888007" y="2747658"/>
                </a:lnTo>
                <a:lnTo>
                  <a:pt x="1888007" y="2715425"/>
                </a:lnTo>
                <a:lnTo>
                  <a:pt x="1855775" y="2715425"/>
                </a:lnTo>
                <a:lnTo>
                  <a:pt x="1855775" y="2747658"/>
                </a:lnTo>
                <a:lnTo>
                  <a:pt x="1823542" y="2747658"/>
                </a:lnTo>
                <a:lnTo>
                  <a:pt x="1823542" y="2779890"/>
                </a:lnTo>
                <a:lnTo>
                  <a:pt x="1855775" y="2779890"/>
                </a:lnTo>
                <a:lnTo>
                  <a:pt x="1855775" y="2812123"/>
                </a:lnTo>
                <a:lnTo>
                  <a:pt x="1888007" y="2812123"/>
                </a:lnTo>
                <a:close/>
                <a:moveTo>
                  <a:pt x="1750847" y="2812123"/>
                </a:moveTo>
                <a:lnTo>
                  <a:pt x="1750847" y="2779890"/>
                </a:lnTo>
                <a:lnTo>
                  <a:pt x="1783080" y="2779890"/>
                </a:lnTo>
                <a:lnTo>
                  <a:pt x="1783080" y="2747658"/>
                </a:lnTo>
                <a:lnTo>
                  <a:pt x="1750847" y="2747658"/>
                </a:lnTo>
                <a:lnTo>
                  <a:pt x="1750847" y="2715425"/>
                </a:lnTo>
                <a:lnTo>
                  <a:pt x="1718615" y="2715425"/>
                </a:lnTo>
                <a:lnTo>
                  <a:pt x="1718615" y="2747658"/>
                </a:lnTo>
                <a:lnTo>
                  <a:pt x="1686382" y="2747658"/>
                </a:lnTo>
                <a:lnTo>
                  <a:pt x="1686382" y="2779890"/>
                </a:lnTo>
                <a:lnTo>
                  <a:pt x="1718615" y="2779890"/>
                </a:lnTo>
                <a:lnTo>
                  <a:pt x="1718615" y="2812123"/>
                </a:lnTo>
                <a:lnTo>
                  <a:pt x="1750847" y="2812123"/>
                </a:lnTo>
                <a:close/>
                <a:moveTo>
                  <a:pt x="1819427" y="2674963"/>
                </a:moveTo>
                <a:lnTo>
                  <a:pt x="1819427" y="2642730"/>
                </a:lnTo>
                <a:lnTo>
                  <a:pt x="1851660" y="2642730"/>
                </a:lnTo>
                <a:lnTo>
                  <a:pt x="1851660" y="2610498"/>
                </a:lnTo>
                <a:lnTo>
                  <a:pt x="1819427" y="2610498"/>
                </a:lnTo>
                <a:lnTo>
                  <a:pt x="1819427" y="2578265"/>
                </a:lnTo>
                <a:lnTo>
                  <a:pt x="1787195" y="2578265"/>
                </a:lnTo>
                <a:lnTo>
                  <a:pt x="1787195" y="2610498"/>
                </a:lnTo>
                <a:lnTo>
                  <a:pt x="1754962" y="2610498"/>
                </a:lnTo>
                <a:lnTo>
                  <a:pt x="1754962" y="2642730"/>
                </a:lnTo>
                <a:lnTo>
                  <a:pt x="1787195" y="2642730"/>
                </a:lnTo>
                <a:lnTo>
                  <a:pt x="1787195" y="2674963"/>
                </a:lnTo>
                <a:lnTo>
                  <a:pt x="1819427" y="2674963"/>
                </a:lnTo>
                <a:close/>
                <a:moveTo>
                  <a:pt x="691972" y="1761134"/>
                </a:moveTo>
                <a:lnTo>
                  <a:pt x="691972" y="1789595"/>
                </a:lnTo>
                <a:lnTo>
                  <a:pt x="663511" y="1789595"/>
                </a:lnTo>
                <a:lnTo>
                  <a:pt x="663511" y="1817713"/>
                </a:lnTo>
                <a:lnTo>
                  <a:pt x="691972" y="1817713"/>
                </a:lnTo>
                <a:lnTo>
                  <a:pt x="691972" y="1846174"/>
                </a:lnTo>
                <a:lnTo>
                  <a:pt x="720090" y="1846174"/>
                </a:lnTo>
                <a:lnTo>
                  <a:pt x="720090" y="1817713"/>
                </a:lnTo>
                <a:lnTo>
                  <a:pt x="748551" y="1817713"/>
                </a:lnTo>
                <a:lnTo>
                  <a:pt x="748551" y="1789595"/>
                </a:lnTo>
                <a:lnTo>
                  <a:pt x="720090" y="1789595"/>
                </a:lnTo>
                <a:lnTo>
                  <a:pt x="720090" y="1761134"/>
                </a:lnTo>
                <a:lnTo>
                  <a:pt x="691972" y="1761134"/>
                </a:lnTo>
                <a:close/>
                <a:moveTo>
                  <a:pt x="1682267" y="2674963"/>
                </a:moveTo>
                <a:lnTo>
                  <a:pt x="1682267" y="2642730"/>
                </a:lnTo>
                <a:lnTo>
                  <a:pt x="1714500" y="2642730"/>
                </a:lnTo>
                <a:lnTo>
                  <a:pt x="1714500" y="2610498"/>
                </a:lnTo>
                <a:lnTo>
                  <a:pt x="1682267" y="2610498"/>
                </a:lnTo>
                <a:lnTo>
                  <a:pt x="1682267" y="2578265"/>
                </a:lnTo>
                <a:lnTo>
                  <a:pt x="1650035" y="2578265"/>
                </a:lnTo>
                <a:lnTo>
                  <a:pt x="1650035" y="2610498"/>
                </a:lnTo>
                <a:lnTo>
                  <a:pt x="1617802" y="2610498"/>
                </a:lnTo>
                <a:lnTo>
                  <a:pt x="1617802" y="2642730"/>
                </a:lnTo>
                <a:lnTo>
                  <a:pt x="1650035" y="2642730"/>
                </a:lnTo>
                <a:lnTo>
                  <a:pt x="1650035" y="2674963"/>
                </a:lnTo>
                <a:lnTo>
                  <a:pt x="1682267" y="2674963"/>
                </a:lnTo>
                <a:close/>
                <a:moveTo>
                  <a:pt x="1476527" y="2537803"/>
                </a:moveTo>
                <a:lnTo>
                  <a:pt x="1476527" y="2505570"/>
                </a:lnTo>
                <a:lnTo>
                  <a:pt x="1508760" y="2505570"/>
                </a:lnTo>
                <a:lnTo>
                  <a:pt x="1508760" y="2473338"/>
                </a:lnTo>
                <a:lnTo>
                  <a:pt x="1476527" y="2473338"/>
                </a:lnTo>
                <a:lnTo>
                  <a:pt x="1476527" y="2441105"/>
                </a:lnTo>
                <a:lnTo>
                  <a:pt x="1444295" y="2441105"/>
                </a:lnTo>
                <a:lnTo>
                  <a:pt x="1444295" y="2473338"/>
                </a:lnTo>
                <a:lnTo>
                  <a:pt x="1412062" y="2473338"/>
                </a:lnTo>
                <a:lnTo>
                  <a:pt x="1412062" y="2505570"/>
                </a:lnTo>
                <a:lnTo>
                  <a:pt x="1444295" y="2505570"/>
                </a:lnTo>
                <a:lnTo>
                  <a:pt x="1444295" y="2537803"/>
                </a:lnTo>
                <a:lnTo>
                  <a:pt x="1476527" y="2537803"/>
                </a:lnTo>
                <a:close/>
                <a:moveTo>
                  <a:pt x="1407947" y="2674963"/>
                </a:moveTo>
                <a:lnTo>
                  <a:pt x="1407947" y="2642730"/>
                </a:lnTo>
                <a:lnTo>
                  <a:pt x="1440180" y="2642730"/>
                </a:lnTo>
                <a:lnTo>
                  <a:pt x="1440180" y="2610498"/>
                </a:lnTo>
                <a:lnTo>
                  <a:pt x="1407947" y="2610498"/>
                </a:lnTo>
                <a:lnTo>
                  <a:pt x="1407947" y="2578265"/>
                </a:lnTo>
                <a:lnTo>
                  <a:pt x="1375715" y="2578265"/>
                </a:lnTo>
                <a:lnTo>
                  <a:pt x="1375715" y="2610498"/>
                </a:lnTo>
                <a:lnTo>
                  <a:pt x="1343482" y="2610498"/>
                </a:lnTo>
                <a:lnTo>
                  <a:pt x="1343482" y="2642730"/>
                </a:lnTo>
                <a:lnTo>
                  <a:pt x="1375715" y="2642730"/>
                </a:lnTo>
                <a:lnTo>
                  <a:pt x="1375715" y="2674963"/>
                </a:lnTo>
                <a:lnTo>
                  <a:pt x="1407947" y="2674963"/>
                </a:lnTo>
                <a:close/>
                <a:moveTo>
                  <a:pt x="1339367" y="2537803"/>
                </a:moveTo>
                <a:lnTo>
                  <a:pt x="1339367" y="2505570"/>
                </a:lnTo>
                <a:lnTo>
                  <a:pt x="1371600" y="2505570"/>
                </a:lnTo>
                <a:lnTo>
                  <a:pt x="1371600" y="2473338"/>
                </a:lnTo>
                <a:lnTo>
                  <a:pt x="1339367" y="2473338"/>
                </a:lnTo>
                <a:lnTo>
                  <a:pt x="1339367" y="2441105"/>
                </a:lnTo>
                <a:lnTo>
                  <a:pt x="1307135" y="2441105"/>
                </a:lnTo>
                <a:lnTo>
                  <a:pt x="1307135" y="2473338"/>
                </a:lnTo>
                <a:lnTo>
                  <a:pt x="1274902" y="2473338"/>
                </a:lnTo>
                <a:lnTo>
                  <a:pt x="1274902" y="2505570"/>
                </a:lnTo>
                <a:lnTo>
                  <a:pt x="1307135" y="2505570"/>
                </a:lnTo>
                <a:lnTo>
                  <a:pt x="1307135" y="2537803"/>
                </a:lnTo>
                <a:lnTo>
                  <a:pt x="1339367" y="2537803"/>
                </a:lnTo>
                <a:close/>
                <a:moveTo>
                  <a:pt x="1613687" y="2812123"/>
                </a:moveTo>
                <a:lnTo>
                  <a:pt x="1613687" y="2779890"/>
                </a:lnTo>
                <a:lnTo>
                  <a:pt x="1645920" y="2779890"/>
                </a:lnTo>
                <a:lnTo>
                  <a:pt x="1645920" y="2747658"/>
                </a:lnTo>
                <a:lnTo>
                  <a:pt x="1613687" y="2747658"/>
                </a:lnTo>
                <a:lnTo>
                  <a:pt x="1613687" y="2715425"/>
                </a:lnTo>
                <a:lnTo>
                  <a:pt x="1581455" y="2715425"/>
                </a:lnTo>
                <a:lnTo>
                  <a:pt x="1581455" y="2747658"/>
                </a:lnTo>
                <a:lnTo>
                  <a:pt x="1549222" y="2747658"/>
                </a:lnTo>
                <a:lnTo>
                  <a:pt x="1549222" y="2779890"/>
                </a:lnTo>
                <a:lnTo>
                  <a:pt x="1581455" y="2779890"/>
                </a:lnTo>
                <a:lnTo>
                  <a:pt x="1581455" y="2812123"/>
                </a:lnTo>
                <a:lnTo>
                  <a:pt x="1613687" y="2812123"/>
                </a:lnTo>
                <a:close/>
                <a:moveTo>
                  <a:pt x="1956587" y="2674963"/>
                </a:moveTo>
                <a:lnTo>
                  <a:pt x="1956587" y="2642730"/>
                </a:lnTo>
                <a:lnTo>
                  <a:pt x="1988820" y="2642730"/>
                </a:lnTo>
                <a:lnTo>
                  <a:pt x="1988820" y="2610498"/>
                </a:lnTo>
                <a:lnTo>
                  <a:pt x="1956587" y="2610498"/>
                </a:lnTo>
                <a:lnTo>
                  <a:pt x="1956587" y="2578265"/>
                </a:lnTo>
                <a:lnTo>
                  <a:pt x="1924355" y="2578265"/>
                </a:lnTo>
                <a:lnTo>
                  <a:pt x="1924355" y="2610498"/>
                </a:lnTo>
                <a:lnTo>
                  <a:pt x="1892122" y="2610498"/>
                </a:lnTo>
                <a:lnTo>
                  <a:pt x="1892122" y="2642730"/>
                </a:lnTo>
                <a:lnTo>
                  <a:pt x="1924355" y="2642730"/>
                </a:lnTo>
                <a:lnTo>
                  <a:pt x="1924355" y="2674963"/>
                </a:lnTo>
                <a:lnTo>
                  <a:pt x="1956587" y="2674963"/>
                </a:lnTo>
                <a:close/>
                <a:moveTo>
                  <a:pt x="2130095" y="1069505"/>
                </a:moveTo>
                <a:lnTo>
                  <a:pt x="2130095" y="1101738"/>
                </a:lnTo>
                <a:lnTo>
                  <a:pt x="2097862" y="1101738"/>
                </a:lnTo>
                <a:lnTo>
                  <a:pt x="2097862" y="1133970"/>
                </a:lnTo>
                <a:lnTo>
                  <a:pt x="2130095" y="1133970"/>
                </a:lnTo>
                <a:lnTo>
                  <a:pt x="2130095" y="1166203"/>
                </a:lnTo>
                <a:lnTo>
                  <a:pt x="2162327" y="1166203"/>
                </a:lnTo>
                <a:lnTo>
                  <a:pt x="2162327" y="1133970"/>
                </a:lnTo>
                <a:lnTo>
                  <a:pt x="2194560" y="1133970"/>
                </a:lnTo>
                <a:lnTo>
                  <a:pt x="2194560" y="1101738"/>
                </a:lnTo>
                <a:lnTo>
                  <a:pt x="2162327" y="1101738"/>
                </a:lnTo>
                <a:lnTo>
                  <a:pt x="2162327" y="1069505"/>
                </a:lnTo>
                <a:lnTo>
                  <a:pt x="2130095" y="1069505"/>
                </a:lnTo>
                <a:close/>
                <a:moveTo>
                  <a:pt x="1444295" y="1069505"/>
                </a:moveTo>
                <a:lnTo>
                  <a:pt x="1444295" y="1101738"/>
                </a:lnTo>
                <a:lnTo>
                  <a:pt x="1412062" y="1101738"/>
                </a:lnTo>
                <a:lnTo>
                  <a:pt x="1412062" y="1133970"/>
                </a:lnTo>
                <a:lnTo>
                  <a:pt x="1444295" y="1133970"/>
                </a:lnTo>
                <a:lnTo>
                  <a:pt x="1444295" y="1166203"/>
                </a:lnTo>
                <a:lnTo>
                  <a:pt x="1476527" y="1166203"/>
                </a:lnTo>
                <a:lnTo>
                  <a:pt x="1476527" y="1133970"/>
                </a:lnTo>
                <a:lnTo>
                  <a:pt x="1508760" y="1133970"/>
                </a:lnTo>
                <a:lnTo>
                  <a:pt x="1508760" y="1101738"/>
                </a:lnTo>
                <a:lnTo>
                  <a:pt x="1476527" y="1101738"/>
                </a:lnTo>
                <a:lnTo>
                  <a:pt x="1476527" y="1069505"/>
                </a:lnTo>
                <a:lnTo>
                  <a:pt x="1444295" y="1069505"/>
                </a:lnTo>
                <a:close/>
                <a:moveTo>
                  <a:pt x="1718615" y="1069505"/>
                </a:moveTo>
                <a:lnTo>
                  <a:pt x="1718615" y="1101738"/>
                </a:lnTo>
                <a:lnTo>
                  <a:pt x="1686382" y="1101738"/>
                </a:lnTo>
                <a:lnTo>
                  <a:pt x="1686382" y="1133970"/>
                </a:lnTo>
                <a:lnTo>
                  <a:pt x="1718615" y="1133970"/>
                </a:lnTo>
                <a:lnTo>
                  <a:pt x="1718615" y="1166203"/>
                </a:lnTo>
                <a:lnTo>
                  <a:pt x="1750847" y="1166203"/>
                </a:lnTo>
                <a:lnTo>
                  <a:pt x="1750847" y="1133970"/>
                </a:lnTo>
                <a:lnTo>
                  <a:pt x="1783080" y="1133970"/>
                </a:lnTo>
                <a:lnTo>
                  <a:pt x="1783080" y="1101738"/>
                </a:lnTo>
                <a:lnTo>
                  <a:pt x="1750847" y="1101738"/>
                </a:lnTo>
                <a:lnTo>
                  <a:pt x="1750847" y="1069505"/>
                </a:lnTo>
                <a:lnTo>
                  <a:pt x="1718615" y="1069505"/>
                </a:lnTo>
                <a:close/>
                <a:moveTo>
                  <a:pt x="1787195" y="1206665"/>
                </a:moveTo>
                <a:lnTo>
                  <a:pt x="1787195" y="1238898"/>
                </a:lnTo>
                <a:lnTo>
                  <a:pt x="1754962" y="1238898"/>
                </a:lnTo>
                <a:lnTo>
                  <a:pt x="1754962" y="1271130"/>
                </a:lnTo>
                <a:lnTo>
                  <a:pt x="1787195" y="1271130"/>
                </a:lnTo>
                <a:lnTo>
                  <a:pt x="1787195" y="1303363"/>
                </a:lnTo>
                <a:lnTo>
                  <a:pt x="1819427" y="1303363"/>
                </a:lnTo>
                <a:lnTo>
                  <a:pt x="1819427" y="1271130"/>
                </a:lnTo>
                <a:lnTo>
                  <a:pt x="1851660" y="1271130"/>
                </a:lnTo>
                <a:lnTo>
                  <a:pt x="1851660" y="1238898"/>
                </a:lnTo>
                <a:lnTo>
                  <a:pt x="1819427" y="1238898"/>
                </a:lnTo>
                <a:lnTo>
                  <a:pt x="1819427" y="1206665"/>
                </a:lnTo>
                <a:lnTo>
                  <a:pt x="1787195" y="1206665"/>
                </a:lnTo>
                <a:close/>
                <a:moveTo>
                  <a:pt x="1512875" y="1206665"/>
                </a:moveTo>
                <a:lnTo>
                  <a:pt x="1512875" y="1238898"/>
                </a:lnTo>
                <a:lnTo>
                  <a:pt x="1480642" y="1238898"/>
                </a:lnTo>
                <a:lnTo>
                  <a:pt x="1480642" y="1271130"/>
                </a:lnTo>
                <a:lnTo>
                  <a:pt x="1512875" y="1271130"/>
                </a:lnTo>
                <a:lnTo>
                  <a:pt x="1512875" y="1303363"/>
                </a:lnTo>
                <a:lnTo>
                  <a:pt x="1545107" y="1303363"/>
                </a:lnTo>
                <a:lnTo>
                  <a:pt x="1545107" y="1271130"/>
                </a:lnTo>
                <a:lnTo>
                  <a:pt x="1577340" y="1271130"/>
                </a:lnTo>
                <a:lnTo>
                  <a:pt x="1577340" y="1238898"/>
                </a:lnTo>
                <a:lnTo>
                  <a:pt x="1545107" y="1238898"/>
                </a:lnTo>
                <a:lnTo>
                  <a:pt x="1545107" y="1206665"/>
                </a:lnTo>
                <a:lnTo>
                  <a:pt x="1512875" y="1206665"/>
                </a:lnTo>
                <a:close/>
                <a:moveTo>
                  <a:pt x="1650035" y="1206665"/>
                </a:moveTo>
                <a:lnTo>
                  <a:pt x="1650035" y="1238898"/>
                </a:lnTo>
                <a:lnTo>
                  <a:pt x="1617802" y="1238898"/>
                </a:lnTo>
                <a:lnTo>
                  <a:pt x="1617802" y="1271130"/>
                </a:lnTo>
                <a:lnTo>
                  <a:pt x="1650035" y="1271130"/>
                </a:lnTo>
                <a:lnTo>
                  <a:pt x="1650035" y="1303363"/>
                </a:lnTo>
                <a:lnTo>
                  <a:pt x="1682267" y="1303363"/>
                </a:lnTo>
                <a:lnTo>
                  <a:pt x="1682267" y="1271130"/>
                </a:lnTo>
                <a:lnTo>
                  <a:pt x="1714500" y="1271130"/>
                </a:lnTo>
                <a:lnTo>
                  <a:pt x="1714500" y="1238898"/>
                </a:lnTo>
                <a:lnTo>
                  <a:pt x="1682267" y="1238898"/>
                </a:lnTo>
                <a:lnTo>
                  <a:pt x="1682267" y="1206665"/>
                </a:lnTo>
                <a:lnTo>
                  <a:pt x="1650035" y="1206665"/>
                </a:lnTo>
                <a:close/>
                <a:moveTo>
                  <a:pt x="2061515" y="1206665"/>
                </a:moveTo>
                <a:lnTo>
                  <a:pt x="2061515" y="1238898"/>
                </a:lnTo>
                <a:lnTo>
                  <a:pt x="2029282" y="1238898"/>
                </a:lnTo>
                <a:lnTo>
                  <a:pt x="2029282" y="1271130"/>
                </a:lnTo>
                <a:lnTo>
                  <a:pt x="2061515" y="1271130"/>
                </a:lnTo>
                <a:lnTo>
                  <a:pt x="2061515" y="1303363"/>
                </a:lnTo>
                <a:lnTo>
                  <a:pt x="2093747" y="1303363"/>
                </a:lnTo>
                <a:lnTo>
                  <a:pt x="2093747" y="1271130"/>
                </a:lnTo>
                <a:lnTo>
                  <a:pt x="2125980" y="1271130"/>
                </a:lnTo>
                <a:lnTo>
                  <a:pt x="2125980" y="1238898"/>
                </a:lnTo>
                <a:lnTo>
                  <a:pt x="2093747" y="1238898"/>
                </a:lnTo>
                <a:lnTo>
                  <a:pt x="2093747" y="1206665"/>
                </a:lnTo>
                <a:lnTo>
                  <a:pt x="2061515" y="1206665"/>
                </a:lnTo>
                <a:close/>
                <a:moveTo>
                  <a:pt x="1855775" y="1069505"/>
                </a:moveTo>
                <a:lnTo>
                  <a:pt x="1855775" y="1101738"/>
                </a:lnTo>
                <a:lnTo>
                  <a:pt x="1823542" y="1101738"/>
                </a:lnTo>
                <a:lnTo>
                  <a:pt x="1823542" y="1133970"/>
                </a:lnTo>
                <a:lnTo>
                  <a:pt x="1855775" y="1133970"/>
                </a:lnTo>
                <a:lnTo>
                  <a:pt x="1855775" y="1166203"/>
                </a:lnTo>
                <a:lnTo>
                  <a:pt x="1888007" y="1166203"/>
                </a:lnTo>
                <a:lnTo>
                  <a:pt x="1888007" y="1133970"/>
                </a:lnTo>
                <a:lnTo>
                  <a:pt x="1920240" y="1133970"/>
                </a:lnTo>
                <a:lnTo>
                  <a:pt x="1920240" y="1101738"/>
                </a:lnTo>
                <a:lnTo>
                  <a:pt x="1888007" y="1101738"/>
                </a:lnTo>
                <a:lnTo>
                  <a:pt x="1888007" y="1069505"/>
                </a:lnTo>
                <a:lnTo>
                  <a:pt x="1855775" y="1069505"/>
                </a:lnTo>
                <a:close/>
                <a:moveTo>
                  <a:pt x="1992935" y="1069505"/>
                </a:moveTo>
                <a:lnTo>
                  <a:pt x="1992935" y="1101738"/>
                </a:lnTo>
                <a:lnTo>
                  <a:pt x="1960702" y="1101738"/>
                </a:lnTo>
                <a:lnTo>
                  <a:pt x="1960702" y="1133970"/>
                </a:lnTo>
                <a:lnTo>
                  <a:pt x="1992935" y="1133970"/>
                </a:lnTo>
                <a:lnTo>
                  <a:pt x="1992935" y="1166203"/>
                </a:lnTo>
                <a:lnTo>
                  <a:pt x="2025167" y="1166203"/>
                </a:lnTo>
                <a:lnTo>
                  <a:pt x="2025167" y="1133970"/>
                </a:lnTo>
                <a:lnTo>
                  <a:pt x="2057400" y="1133970"/>
                </a:lnTo>
                <a:lnTo>
                  <a:pt x="2057400" y="1101738"/>
                </a:lnTo>
                <a:lnTo>
                  <a:pt x="2025167" y="1101738"/>
                </a:lnTo>
                <a:lnTo>
                  <a:pt x="2025167" y="1069505"/>
                </a:lnTo>
                <a:lnTo>
                  <a:pt x="1992935" y="1069505"/>
                </a:lnTo>
                <a:close/>
                <a:moveTo>
                  <a:pt x="1924355" y="1206665"/>
                </a:moveTo>
                <a:lnTo>
                  <a:pt x="1924355" y="1238898"/>
                </a:lnTo>
                <a:lnTo>
                  <a:pt x="1892122" y="1238898"/>
                </a:lnTo>
                <a:lnTo>
                  <a:pt x="1892122" y="1271130"/>
                </a:lnTo>
                <a:lnTo>
                  <a:pt x="1924355" y="1271130"/>
                </a:lnTo>
                <a:lnTo>
                  <a:pt x="1924355" y="1303363"/>
                </a:lnTo>
                <a:lnTo>
                  <a:pt x="1956587" y="1303363"/>
                </a:lnTo>
                <a:lnTo>
                  <a:pt x="1956587" y="1271130"/>
                </a:lnTo>
                <a:lnTo>
                  <a:pt x="1988820" y="1271130"/>
                </a:lnTo>
                <a:lnTo>
                  <a:pt x="1988820" y="1238898"/>
                </a:lnTo>
                <a:lnTo>
                  <a:pt x="1956587" y="1238898"/>
                </a:lnTo>
                <a:lnTo>
                  <a:pt x="1956587" y="1206665"/>
                </a:lnTo>
                <a:lnTo>
                  <a:pt x="1924355" y="1206665"/>
                </a:lnTo>
                <a:close/>
                <a:moveTo>
                  <a:pt x="1169975" y="1343825"/>
                </a:moveTo>
                <a:lnTo>
                  <a:pt x="1169975" y="1376058"/>
                </a:lnTo>
                <a:lnTo>
                  <a:pt x="1137742" y="1376058"/>
                </a:lnTo>
                <a:lnTo>
                  <a:pt x="1137742" y="1408290"/>
                </a:lnTo>
                <a:lnTo>
                  <a:pt x="1169975" y="1408290"/>
                </a:lnTo>
                <a:lnTo>
                  <a:pt x="1169975" y="1440523"/>
                </a:lnTo>
                <a:lnTo>
                  <a:pt x="1202207" y="1440523"/>
                </a:lnTo>
                <a:lnTo>
                  <a:pt x="1202207" y="1408290"/>
                </a:lnTo>
                <a:lnTo>
                  <a:pt x="1234440" y="1408290"/>
                </a:lnTo>
                <a:lnTo>
                  <a:pt x="1234440" y="1376058"/>
                </a:lnTo>
                <a:lnTo>
                  <a:pt x="1202207" y="1376058"/>
                </a:lnTo>
                <a:lnTo>
                  <a:pt x="1202207" y="1343825"/>
                </a:lnTo>
                <a:lnTo>
                  <a:pt x="1169975" y="1343825"/>
                </a:lnTo>
                <a:close/>
                <a:moveTo>
                  <a:pt x="964578" y="1482357"/>
                </a:moveTo>
                <a:lnTo>
                  <a:pt x="964578" y="1513561"/>
                </a:lnTo>
                <a:lnTo>
                  <a:pt x="933374" y="1513561"/>
                </a:lnTo>
                <a:lnTo>
                  <a:pt x="933374" y="1545107"/>
                </a:lnTo>
                <a:lnTo>
                  <a:pt x="964578" y="1545107"/>
                </a:lnTo>
                <a:lnTo>
                  <a:pt x="964578" y="1576311"/>
                </a:lnTo>
                <a:lnTo>
                  <a:pt x="996124" y="1576311"/>
                </a:lnTo>
                <a:lnTo>
                  <a:pt x="996124" y="1545107"/>
                </a:lnTo>
                <a:lnTo>
                  <a:pt x="1027328" y="1545107"/>
                </a:lnTo>
                <a:lnTo>
                  <a:pt x="1027328" y="1513561"/>
                </a:lnTo>
                <a:lnTo>
                  <a:pt x="996124" y="1513561"/>
                </a:lnTo>
                <a:lnTo>
                  <a:pt x="996124" y="1482357"/>
                </a:lnTo>
                <a:lnTo>
                  <a:pt x="964578" y="1482357"/>
                </a:lnTo>
                <a:close/>
                <a:moveTo>
                  <a:pt x="896341" y="1619860"/>
                </a:moveTo>
                <a:lnTo>
                  <a:pt x="896341" y="1651064"/>
                </a:lnTo>
                <a:lnTo>
                  <a:pt x="865137" y="1651064"/>
                </a:lnTo>
                <a:lnTo>
                  <a:pt x="865137" y="1681925"/>
                </a:lnTo>
                <a:lnTo>
                  <a:pt x="896341" y="1681925"/>
                </a:lnTo>
                <a:lnTo>
                  <a:pt x="896341" y="1713128"/>
                </a:lnTo>
                <a:lnTo>
                  <a:pt x="927202" y="1713128"/>
                </a:lnTo>
                <a:lnTo>
                  <a:pt x="927202" y="1681925"/>
                </a:lnTo>
                <a:lnTo>
                  <a:pt x="958405" y="1681925"/>
                </a:lnTo>
                <a:lnTo>
                  <a:pt x="958405" y="1651064"/>
                </a:lnTo>
                <a:lnTo>
                  <a:pt x="927202" y="1651064"/>
                </a:lnTo>
                <a:lnTo>
                  <a:pt x="927202" y="1619860"/>
                </a:lnTo>
                <a:lnTo>
                  <a:pt x="896341" y="1619860"/>
                </a:lnTo>
                <a:close/>
                <a:moveTo>
                  <a:pt x="1033158" y="1345197"/>
                </a:moveTo>
                <a:lnTo>
                  <a:pt x="1033158" y="1376401"/>
                </a:lnTo>
                <a:lnTo>
                  <a:pt x="1001954" y="1376401"/>
                </a:lnTo>
                <a:lnTo>
                  <a:pt x="1001954" y="1407947"/>
                </a:lnTo>
                <a:lnTo>
                  <a:pt x="1033158" y="1407947"/>
                </a:lnTo>
                <a:lnTo>
                  <a:pt x="1033158" y="1439151"/>
                </a:lnTo>
                <a:lnTo>
                  <a:pt x="1064704" y="1439151"/>
                </a:lnTo>
                <a:lnTo>
                  <a:pt x="1064704" y="1407947"/>
                </a:lnTo>
                <a:lnTo>
                  <a:pt x="1095908" y="1407947"/>
                </a:lnTo>
                <a:lnTo>
                  <a:pt x="1095908" y="1376401"/>
                </a:lnTo>
                <a:lnTo>
                  <a:pt x="1064704" y="1376401"/>
                </a:lnTo>
                <a:lnTo>
                  <a:pt x="1064704" y="1345197"/>
                </a:lnTo>
                <a:lnTo>
                  <a:pt x="1033158" y="1345197"/>
                </a:lnTo>
                <a:close/>
                <a:moveTo>
                  <a:pt x="1375715" y="1206665"/>
                </a:moveTo>
                <a:lnTo>
                  <a:pt x="1375715" y="1238898"/>
                </a:lnTo>
                <a:lnTo>
                  <a:pt x="1343482" y="1238898"/>
                </a:lnTo>
                <a:lnTo>
                  <a:pt x="1343482" y="1271130"/>
                </a:lnTo>
                <a:lnTo>
                  <a:pt x="1375715" y="1271130"/>
                </a:lnTo>
                <a:lnTo>
                  <a:pt x="1375715" y="1303363"/>
                </a:lnTo>
                <a:lnTo>
                  <a:pt x="1407947" y="1303363"/>
                </a:lnTo>
                <a:lnTo>
                  <a:pt x="1407947" y="1271130"/>
                </a:lnTo>
                <a:lnTo>
                  <a:pt x="1440180" y="1271130"/>
                </a:lnTo>
                <a:lnTo>
                  <a:pt x="1440180" y="1238898"/>
                </a:lnTo>
                <a:lnTo>
                  <a:pt x="1407947" y="1238898"/>
                </a:lnTo>
                <a:lnTo>
                  <a:pt x="1407947" y="1206665"/>
                </a:lnTo>
                <a:lnTo>
                  <a:pt x="1375715" y="1206665"/>
                </a:lnTo>
                <a:close/>
                <a:moveTo>
                  <a:pt x="828446" y="1485100"/>
                </a:moveTo>
                <a:lnTo>
                  <a:pt x="828446" y="1514589"/>
                </a:lnTo>
                <a:lnTo>
                  <a:pt x="798957" y="1514589"/>
                </a:lnTo>
                <a:lnTo>
                  <a:pt x="798957" y="1544079"/>
                </a:lnTo>
                <a:lnTo>
                  <a:pt x="828446" y="1544079"/>
                </a:lnTo>
                <a:lnTo>
                  <a:pt x="828446" y="1573568"/>
                </a:lnTo>
                <a:lnTo>
                  <a:pt x="857936" y="1573568"/>
                </a:lnTo>
                <a:lnTo>
                  <a:pt x="857936" y="1544079"/>
                </a:lnTo>
                <a:lnTo>
                  <a:pt x="887425" y="1544079"/>
                </a:lnTo>
                <a:lnTo>
                  <a:pt x="887425" y="1514589"/>
                </a:lnTo>
                <a:lnTo>
                  <a:pt x="857936" y="1514589"/>
                </a:lnTo>
                <a:lnTo>
                  <a:pt x="857936" y="1485100"/>
                </a:lnTo>
                <a:lnTo>
                  <a:pt x="828446" y="1485100"/>
                </a:lnTo>
                <a:close/>
                <a:moveTo>
                  <a:pt x="1238555" y="1206665"/>
                </a:moveTo>
                <a:lnTo>
                  <a:pt x="1238555" y="1238898"/>
                </a:lnTo>
                <a:lnTo>
                  <a:pt x="1206322" y="1238898"/>
                </a:lnTo>
                <a:lnTo>
                  <a:pt x="1206322" y="1271130"/>
                </a:lnTo>
                <a:lnTo>
                  <a:pt x="1238555" y="1271130"/>
                </a:lnTo>
                <a:lnTo>
                  <a:pt x="1238555" y="1303363"/>
                </a:lnTo>
                <a:lnTo>
                  <a:pt x="1270787" y="1303363"/>
                </a:lnTo>
                <a:lnTo>
                  <a:pt x="1270787" y="1271130"/>
                </a:lnTo>
                <a:lnTo>
                  <a:pt x="1303020" y="1271130"/>
                </a:lnTo>
                <a:lnTo>
                  <a:pt x="1303020" y="1238898"/>
                </a:lnTo>
                <a:lnTo>
                  <a:pt x="1270787" y="1238898"/>
                </a:lnTo>
                <a:lnTo>
                  <a:pt x="1270787" y="1206665"/>
                </a:lnTo>
                <a:lnTo>
                  <a:pt x="1238555" y="1206665"/>
                </a:lnTo>
                <a:close/>
                <a:moveTo>
                  <a:pt x="1307135" y="1343825"/>
                </a:moveTo>
                <a:lnTo>
                  <a:pt x="1307135" y="1376058"/>
                </a:lnTo>
                <a:lnTo>
                  <a:pt x="1274902" y="1376058"/>
                </a:lnTo>
                <a:lnTo>
                  <a:pt x="1274902" y="1408290"/>
                </a:lnTo>
                <a:lnTo>
                  <a:pt x="1307135" y="1408290"/>
                </a:lnTo>
                <a:lnTo>
                  <a:pt x="1307135" y="1440523"/>
                </a:lnTo>
                <a:lnTo>
                  <a:pt x="1339367" y="1440523"/>
                </a:lnTo>
                <a:lnTo>
                  <a:pt x="1339367" y="1408290"/>
                </a:lnTo>
                <a:lnTo>
                  <a:pt x="1371600" y="1408290"/>
                </a:lnTo>
                <a:lnTo>
                  <a:pt x="1371600" y="1376058"/>
                </a:lnTo>
                <a:lnTo>
                  <a:pt x="1339367" y="1376058"/>
                </a:lnTo>
                <a:lnTo>
                  <a:pt x="1339367" y="1343825"/>
                </a:lnTo>
                <a:lnTo>
                  <a:pt x="1307135" y="1343825"/>
                </a:lnTo>
                <a:close/>
                <a:moveTo>
                  <a:pt x="1101395" y="1480985"/>
                </a:moveTo>
                <a:lnTo>
                  <a:pt x="1101395" y="1513218"/>
                </a:lnTo>
                <a:lnTo>
                  <a:pt x="1069162" y="1513218"/>
                </a:lnTo>
                <a:lnTo>
                  <a:pt x="1069162" y="1545450"/>
                </a:lnTo>
                <a:lnTo>
                  <a:pt x="1101395" y="1545450"/>
                </a:lnTo>
                <a:lnTo>
                  <a:pt x="1101395" y="1577683"/>
                </a:lnTo>
                <a:lnTo>
                  <a:pt x="1133627" y="1577683"/>
                </a:lnTo>
                <a:lnTo>
                  <a:pt x="1133627" y="1545450"/>
                </a:lnTo>
                <a:lnTo>
                  <a:pt x="1165860" y="1545450"/>
                </a:lnTo>
                <a:lnTo>
                  <a:pt x="1165860" y="1513218"/>
                </a:lnTo>
                <a:lnTo>
                  <a:pt x="1133627" y="1513218"/>
                </a:lnTo>
                <a:lnTo>
                  <a:pt x="1133627" y="1480985"/>
                </a:lnTo>
                <a:lnTo>
                  <a:pt x="1101395" y="1480985"/>
                </a:lnTo>
                <a:close/>
                <a:moveTo>
                  <a:pt x="759866" y="1622603"/>
                </a:moveTo>
                <a:lnTo>
                  <a:pt x="759866" y="1651749"/>
                </a:lnTo>
                <a:lnTo>
                  <a:pt x="730720" y="1651749"/>
                </a:lnTo>
                <a:lnTo>
                  <a:pt x="730720" y="1681239"/>
                </a:lnTo>
                <a:lnTo>
                  <a:pt x="759866" y="1681239"/>
                </a:lnTo>
                <a:lnTo>
                  <a:pt x="759866" y="1710385"/>
                </a:lnTo>
                <a:lnTo>
                  <a:pt x="789356" y="1710385"/>
                </a:lnTo>
                <a:lnTo>
                  <a:pt x="789356" y="1681239"/>
                </a:lnTo>
                <a:lnTo>
                  <a:pt x="818502" y="1681239"/>
                </a:lnTo>
                <a:lnTo>
                  <a:pt x="818502" y="1651749"/>
                </a:lnTo>
                <a:lnTo>
                  <a:pt x="789356" y="1651749"/>
                </a:lnTo>
                <a:lnTo>
                  <a:pt x="789356" y="1622603"/>
                </a:lnTo>
                <a:lnTo>
                  <a:pt x="759866" y="1622603"/>
                </a:lnTo>
                <a:close/>
                <a:moveTo>
                  <a:pt x="1545107" y="2674963"/>
                </a:moveTo>
                <a:lnTo>
                  <a:pt x="1545107" y="2642730"/>
                </a:lnTo>
                <a:lnTo>
                  <a:pt x="1577340" y="2642730"/>
                </a:lnTo>
                <a:lnTo>
                  <a:pt x="1577340" y="2610498"/>
                </a:lnTo>
                <a:lnTo>
                  <a:pt x="1545107" y="2610498"/>
                </a:lnTo>
                <a:lnTo>
                  <a:pt x="1545107" y="2578265"/>
                </a:lnTo>
                <a:lnTo>
                  <a:pt x="1512875" y="2578265"/>
                </a:lnTo>
                <a:lnTo>
                  <a:pt x="1512875" y="2610498"/>
                </a:lnTo>
                <a:lnTo>
                  <a:pt x="1480642" y="2610498"/>
                </a:lnTo>
                <a:lnTo>
                  <a:pt x="1480642" y="2642730"/>
                </a:lnTo>
                <a:lnTo>
                  <a:pt x="1512875" y="2642730"/>
                </a:lnTo>
                <a:lnTo>
                  <a:pt x="1512875" y="2674963"/>
                </a:lnTo>
                <a:lnTo>
                  <a:pt x="1545107" y="2674963"/>
                </a:lnTo>
                <a:close/>
                <a:moveTo>
                  <a:pt x="2679764" y="1072248"/>
                </a:moveTo>
                <a:lnTo>
                  <a:pt x="2679764" y="1102766"/>
                </a:lnTo>
                <a:lnTo>
                  <a:pt x="2649245" y="1102766"/>
                </a:lnTo>
                <a:lnTo>
                  <a:pt x="2649245" y="1132942"/>
                </a:lnTo>
                <a:lnTo>
                  <a:pt x="2679764" y="1132942"/>
                </a:lnTo>
                <a:lnTo>
                  <a:pt x="2679764" y="1163460"/>
                </a:lnTo>
                <a:lnTo>
                  <a:pt x="2709939" y="1163460"/>
                </a:lnTo>
                <a:lnTo>
                  <a:pt x="2709939" y="1132942"/>
                </a:lnTo>
                <a:lnTo>
                  <a:pt x="2740457" y="1132942"/>
                </a:lnTo>
                <a:lnTo>
                  <a:pt x="2740457" y="1102766"/>
                </a:lnTo>
                <a:lnTo>
                  <a:pt x="2709939" y="1102766"/>
                </a:lnTo>
                <a:lnTo>
                  <a:pt x="2709939" y="1072248"/>
                </a:lnTo>
                <a:lnTo>
                  <a:pt x="2679764" y="1072248"/>
                </a:lnTo>
                <a:close/>
                <a:moveTo>
                  <a:pt x="2748001" y="1208380"/>
                </a:moveTo>
                <a:lnTo>
                  <a:pt x="2748001" y="1239584"/>
                </a:lnTo>
                <a:lnTo>
                  <a:pt x="2716797" y="1239584"/>
                </a:lnTo>
                <a:lnTo>
                  <a:pt x="2716797" y="1270445"/>
                </a:lnTo>
                <a:lnTo>
                  <a:pt x="2748001" y="1270445"/>
                </a:lnTo>
                <a:lnTo>
                  <a:pt x="2748001" y="1301648"/>
                </a:lnTo>
                <a:lnTo>
                  <a:pt x="2778862" y="1301648"/>
                </a:lnTo>
                <a:lnTo>
                  <a:pt x="2778862" y="1270445"/>
                </a:lnTo>
                <a:lnTo>
                  <a:pt x="2810066" y="1270445"/>
                </a:lnTo>
                <a:lnTo>
                  <a:pt x="2810066" y="1239584"/>
                </a:lnTo>
                <a:lnTo>
                  <a:pt x="2778862" y="1239584"/>
                </a:lnTo>
                <a:lnTo>
                  <a:pt x="2778862" y="1208380"/>
                </a:lnTo>
                <a:lnTo>
                  <a:pt x="2748001" y="1208380"/>
                </a:lnTo>
                <a:close/>
                <a:moveTo>
                  <a:pt x="2611526" y="936803"/>
                </a:moveTo>
                <a:lnTo>
                  <a:pt x="2611526" y="965949"/>
                </a:lnTo>
                <a:lnTo>
                  <a:pt x="2582380" y="965949"/>
                </a:lnTo>
                <a:lnTo>
                  <a:pt x="2582380" y="995439"/>
                </a:lnTo>
                <a:lnTo>
                  <a:pt x="2611526" y="995439"/>
                </a:lnTo>
                <a:lnTo>
                  <a:pt x="2611526" y="1024585"/>
                </a:lnTo>
                <a:lnTo>
                  <a:pt x="2641016" y="1024585"/>
                </a:lnTo>
                <a:lnTo>
                  <a:pt x="2641016" y="995439"/>
                </a:lnTo>
                <a:lnTo>
                  <a:pt x="2670163" y="995439"/>
                </a:lnTo>
                <a:lnTo>
                  <a:pt x="2670163" y="965949"/>
                </a:lnTo>
                <a:lnTo>
                  <a:pt x="2641016" y="965949"/>
                </a:lnTo>
                <a:lnTo>
                  <a:pt x="2641016" y="936803"/>
                </a:lnTo>
                <a:lnTo>
                  <a:pt x="2611526" y="936803"/>
                </a:lnTo>
                <a:close/>
                <a:moveTo>
                  <a:pt x="2473681" y="934745"/>
                </a:moveTo>
                <a:lnTo>
                  <a:pt x="2473681" y="965264"/>
                </a:lnTo>
                <a:lnTo>
                  <a:pt x="2443163" y="965264"/>
                </a:lnTo>
                <a:lnTo>
                  <a:pt x="2443163" y="996125"/>
                </a:lnTo>
                <a:lnTo>
                  <a:pt x="2473681" y="996125"/>
                </a:lnTo>
                <a:lnTo>
                  <a:pt x="2473681" y="1026643"/>
                </a:lnTo>
                <a:lnTo>
                  <a:pt x="2504542" y="1026643"/>
                </a:lnTo>
                <a:lnTo>
                  <a:pt x="2504542" y="996125"/>
                </a:lnTo>
                <a:lnTo>
                  <a:pt x="2535060" y="996125"/>
                </a:lnTo>
                <a:lnTo>
                  <a:pt x="2535060" y="965264"/>
                </a:lnTo>
                <a:lnTo>
                  <a:pt x="2504542" y="965264"/>
                </a:lnTo>
                <a:lnTo>
                  <a:pt x="2504542" y="934745"/>
                </a:lnTo>
                <a:lnTo>
                  <a:pt x="2473681" y="934745"/>
                </a:lnTo>
                <a:close/>
                <a:moveTo>
                  <a:pt x="2404415" y="1069505"/>
                </a:moveTo>
                <a:lnTo>
                  <a:pt x="2404415" y="1101738"/>
                </a:lnTo>
                <a:lnTo>
                  <a:pt x="2372182" y="1101738"/>
                </a:lnTo>
                <a:lnTo>
                  <a:pt x="2372182" y="1133970"/>
                </a:lnTo>
                <a:lnTo>
                  <a:pt x="2404415" y="1133970"/>
                </a:lnTo>
                <a:lnTo>
                  <a:pt x="2404415" y="1166203"/>
                </a:lnTo>
                <a:lnTo>
                  <a:pt x="2436647" y="1166203"/>
                </a:lnTo>
                <a:lnTo>
                  <a:pt x="2436647" y="1133970"/>
                </a:lnTo>
                <a:lnTo>
                  <a:pt x="2468880" y="1133970"/>
                </a:lnTo>
                <a:lnTo>
                  <a:pt x="2468880" y="1101738"/>
                </a:lnTo>
                <a:lnTo>
                  <a:pt x="2436647" y="1101738"/>
                </a:lnTo>
                <a:lnTo>
                  <a:pt x="2436647" y="1069505"/>
                </a:lnTo>
                <a:lnTo>
                  <a:pt x="2404415" y="1069505"/>
                </a:lnTo>
                <a:close/>
                <a:moveTo>
                  <a:pt x="2541918" y="1070534"/>
                </a:moveTo>
                <a:lnTo>
                  <a:pt x="2541918" y="1102081"/>
                </a:lnTo>
                <a:lnTo>
                  <a:pt x="2510371" y="1102081"/>
                </a:lnTo>
                <a:lnTo>
                  <a:pt x="2510371" y="1133627"/>
                </a:lnTo>
                <a:lnTo>
                  <a:pt x="2541918" y="1133627"/>
                </a:lnTo>
                <a:lnTo>
                  <a:pt x="2541918" y="1165174"/>
                </a:lnTo>
                <a:lnTo>
                  <a:pt x="2573465" y="1165174"/>
                </a:lnTo>
                <a:lnTo>
                  <a:pt x="2573465" y="1133627"/>
                </a:lnTo>
                <a:lnTo>
                  <a:pt x="2605012" y="1133627"/>
                </a:lnTo>
                <a:lnTo>
                  <a:pt x="2605012" y="1102081"/>
                </a:lnTo>
                <a:lnTo>
                  <a:pt x="2573465" y="1102081"/>
                </a:lnTo>
                <a:lnTo>
                  <a:pt x="2573465" y="1070534"/>
                </a:lnTo>
                <a:lnTo>
                  <a:pt x="2541918" y="1070534"/>
                </a:lnTo>
                <a:close/>
                <a:moveTo>
                  <a:pt x="2954426" y="1347597"/>
                </a:moveTo>
                <a:lnTo>
                  <a:pt x="2954426" y="1377429"/>
                </a:lnTo>
                <a:lnTo>
                  <a:pt x="2924594" y="1377429"/>
                </a:lnTo>
                <a:lnTo>
                  <a:pt x="2924594" y="1406919"/>
                </a:lnTo>
                <a:lnTo>
                  <a:pt x="2954426" y="1406919"/>
                </a:lnTo>
                <a:lnTo>
                  <a:pt x="2954426" y="1436751"/>
                </a:lnTo>
                <a:lnTo>
                  <a:pt x="2983916" y="1436751"/>
                </a:lnTo>
                <a:lnTo>
                  <a:pt x="2983916" y="1406919"/>
                </a:lnTo>
                <a:lnTo>
                  <a:pt x="3013748" y="1406919"/>
                </a:lnTo>
                <a:lnTo>
                  <a:pt x="3013748" y="1377429"/>
                </a:lnTo>
                <a:lnTo>
                  <a:pt x="2983916" y="1377429"/>
                </a:lnTo>
                <a:lnTo>
                  <a:pt x="2983916" y="1347597"/>
                </a:lnTo>
                <a:lnTo>
                  <a:pt x="2954426" y="1347597"/>
                </a:lnTo>
                <a:close/>
                <a:moveTo>
                  <a:pt x="3023006" y="1485100"/>
                </a:moveTo>
                <a:lnTo>
                  <a:pt x="3023006" y="1514589"/>
                </a:lnTo>
                <a:lnTo>
                  <a:pt x="2993517" y="1514589"/>
                </a:lnTo>
                <a:lnTo>
                  <a:pt x="2993517" y="1544079"/>
                </a:lnTo>
                <a:lnTo>
                  <a:pt x="3023006" y="1544079"/>
                </a:lnTo>
                <a:lnTo>
                  <a:pt x="3023006" y="1573568"/>
                </a:lnTo>
                <a:lnTo>
                  <a:pt x="3052496" y="1573568"/>
                </a:lnTo>
                <a:lnTo>
                  <a:pt x="3052496" y="1544079"/>
                </a:lnTo>
                <a:lnTo>
                  <a:pt x="3081985" y="1544079"/>
                </a:lnTo>
                <a:lnTo>
                  <a:pt x="3081985" y="1514589"/>
                </a:lnTo>
                <a:lnTo>
                  <a:pt x="3052496" y="1514589"/>
                </a:lnTo>
                <a:lnTo>
                  <a:pt x="3052496" y="1485100"/>
                </a:lnTo>
                <a:lnTo>
                  <a:pt x="3023006" y="1485100"/>
                </a:lnTo>
                <a:close/>
                <a:moveTo>
                  <a:pt x="2817610" y="1074649"/>
                </a:moveTo>
                <a:lnTo>
                  <a:pt x="2817610" y="1103452"/>
                </a:lnTo>
                <a:lnTo>
                  <a:pt x="2788806" y="1103452"/>
                </a:lnTo>
                <a:lnTo>
                  <a:pt x="2788806" y="1132256"/>
                </a:lnTo>
                <a:lnTo>
                  <a:pt x="2817610" y="1132256"/>
                </a:lnTo>
                <a:lnTo>
                  <a:pt x="2817610" y="1161059"/>
                </a:lnTo>
                <a:lnTo>
                  <a:pt x="2846413" y="1161059"/>
                </a:lnTo>
                <a:lnTo>
                  <a:pt x="2846413" y="1132256"/>
                </a:lnTo>
                <a:lnTo>
                  <a:pt x="2875217" y="1132256"/>
                </a:lnTo>
                <a:lnTo>
                  <a:pt x="2875217" y="1103452"/>
                </a:lnTo>
                <a:lnTo>
                  <a:pt x="2846413" y="1103452"/>
                </a:lnTo>
                <a:lnTo>
                  <a:pt x="2846413" y="1074649"/>
                </a:lnTo>
                <a:lnTo>
                  <a:pt x="2817610" y="1074649"/>
                </a:lnTo>
                <a:close/>
                <a:moveTo>
                  <a:pt x="2885846" y="1211123"/>
                </a:moveTo>
                <a:lnTo>
                  <a:pt x="2885846" y="1240269"/>
                </a:lnTo>
                <a:lnTo>
                  <a:pt x="2856700" y="1240269"/>
                </a:lnTo>
                <a:lnTo>
                  <a:pt x="2856700" y="1269759"/>
                </a:lnTo>
                <a:lnTo>
                  <a:pt x="2885846" y="1269759"/>
                </a:lnTo>
                <a:lnTo>
                  <a:pt x="2885846" y="1298905"/>
                </a:lnTo>
                <a:lnTo>
                  <a:pt x="2915336" y="1298905"/>
                </a:lnTo>
                <a:lnTo>
                  <a:pt x="2915336" y="1269759"/>
                </a:lnTo>
                <a:lnTo>
                  <a:pt x="2944483" y="1269759"/>
                </a:lnTo>
                <a:lnTo>
                  <a:pt x="2944483" y="1240269"/>
                </a:lnTo>
                <a:lnTo>
                  <a:pt x="2915336" y="1240269"/>
                </a:lnTo>
                <a:lnTo>
                  <a:pt x="2915336" y="1211123"/>
                </a:lnTo>
                <a:lnTo>
                  <a:pt x="2885846" y="1211123"/>
                </a:lnTo>
                <a:close/>
                <a:moveTo>
                  <a:pt x="1856461" y="797585"/>
                </a:moveTo>
                <a:lnTo>
                  <a:pt x="1856461" y="828104"/>
                </a:lnTo>
                <a:lnTo>
                  <a:pt x="1825942" y="828104"/>
                </a:lnTo>
                <a:lnTo>
                  <a:pt x="1825942" y="858965"/>
                </a:lnTo>
                <a:lnTo>
                  <a:pt x="1856461" y="858965"/>
                </a:lnTo>
                <a:lnTo>
                  <a:pt x="1856461" y="889483"/>
                </a:lnTo>
                <a:lnTo>
                  <a:pt x="1887322" y="889483"/>
                </a:lnTo>
                <a:lnTo>
                  <a:pt x="1887322" y="858965"/>
                </a:lnTo>
                <a:lnTo>
                  <a:pt x="1917840" y="858965"/>
                </a:lnTo>
                <a:lnTo>
                  <a:pt x="1917840" y="828104"/>
                </a:lnTo>
                <a:lnTo>
                  <a:pt x="1887322" y="828104"/>
                </a:lnTo>
                <a:lnTo>
                  <a:pt x="1887322" y="797585"/>
                </a:lnTo>
                <a:lnTo>
                  <a:pt x="1856461" y="797585"/>
                </a:lnTo>
                <a:close/>
                <a:moveTo>
                  <a:pt x="1993621" y="797585"/>
                </a:moveTo>
                <a:lnTo>
                  <a:pt x="1993621" y="828104"/>
                </a:lnTo>
                <a:lnTo>
                  <a:pt x="1963102" y="828104"/>
                </a:lnTo>
                <a:lnTo>
                  <a:pt x="1963102" y="858965"/>
                </a:lnTo>
                <a:lnTo>
                  <a:pt x="1993621" y="858965"/>
                </a:lnTo>
                <a:lnTo>
                  <a:pt x="1993621" y="889483"/>
                </a:lnTo>
                <a:lnTo>
                  <a:pt x="2024482" y="889483"/>
                </a:lnTo>
                <a:lnTo>
                  <a:pt x="2024482" y="858965"/>
                </a:lnTo>
                <a:lnTo>
                  <a:pt x="2055000" y="858965"/>
                </a:lnTo>
                <a:lnTo>
                  <a:pt x="2055000" y="828104"/>
                </a:lnTo>
                <a:lnTo>
                  <a:pt x="2024482" y="828104"/>
                </a:lnTo>
                <a:lnTo>
                  <a:pt x="2024482" y="797585"/>
                </a:lnTo>
                <a:lnTo>
                  <a:pt x="1993621" y="797585"/>
                </a:lnTo>
                <a:close/>
                <a:moveTo>
                  <a:pt x="1924355" y="932345"/>
                </a:moveTo>
                <a:lnTo>
                  <a:pt x="1924355" y="964578"/>
                </a:lnTo>
                <a:lnTo>
                  <a:pt x="1892122" y="964578"/>
                </a:lnTo>
                <a:lnTo>
                  <a:pt x="1892122" y="996810"/>
                </a:lnTo>
                <a:lnTo>
                  <a:pt x="1924355" y="996810"/>
                </a:lnTo>
                <a:lnTo>
                  <a:pt x="1924355" y="1029043"/>
                </a:lnTo>
                <a:lnTo>
                  <a:pt x="1956587" y="1029043"/>
                </a:lnTo>
                <a:lnTo>
                  <a:pt x="1956587" y="996810"/>
                </a:lnTo>
                <a:lnTo>
                  <a:pt x="1988820" y="996810"/>
                </a:lnTo>
                <a:lnTo>
                  <a:pt x="1988820" y="964578"/>
                </a:lnTo>
                <a:lnTo>
                  <a:pt x="1956587" y="964578"/>
                </a:lnTo>
                <a:lnTo>
                  <a:pt x="1956587" y="932345"/>
                </a:lnTo>
                <a:lnTo>
                  <a:pt x="1924355" y="932345"/>
                </a:lnTo>
                <a:close/>
                <a:moveTo>
                  <a:pt x="2336178" y="933717"/>
                </a:moveTo>
                <a:lnTo>
                  <a:pt x="2336178" y="964921"/>
                </a:lnTo>
                <a:lnTo>
                  <a:pt x="2304974" y="964921"/>
                </a:lnTo>
                <a:lnTo>
                  <a:pt x="2304974" y="996467"/>
                </a:lnTo>
                <a:lnTo>
                  <a:pt x="2336178" y="996467"/>
                </a:lnTo>
                <a:lnTo>
                  <a:pt x="2336178" y="1027671"/>
                </a:lnTo>
                <a:lnTo>
                  <a:pt x="2367725" y="1027671"/>
                </a:lnTo>
                <a:lnTo>
                  <a:pt x="2367725" y="996467"/>
                </a:lnTo>
                <a:lnTo>
                  <a:pt x="2398928" y="996467"/>
                </a:lnTo>
                <a:lnTo>
                  <a:pt x="2398928" y="964921"/>
                </a:lnTo>
                <a:lnTo>
                  <a:pt x="2367725" y="964921"/>
                </a:lnTo>
                <a:lnTo>
                  <a:pt x="2367725" y="933717"/>
                </a:lnTo>
                <a:lnTo>
                  <a:pt x="2336178" y="933717"/>
                </a:lnTo>
                <a:close/>
                <a:moveTo>
                  <a:pt x="1787195" y="932345"/>
                </a:moveTo>
                <a:lnTo>
                  <a:pt x="1787195" y="964578"/>
                </a:lnTo>
                <a:lnTo>
                  <a:pt x="1754962" y="964578"/>
                </a:lnTo>
                <a:lnTo>
                  <a:pt x="1754962" y="996810"/>
                </a:lnTo>
                <a:lnTo>
                  <a:pt x="1787195" y="996810"/>
                </a:lnTo>
                <a:lnTo>
                  <a:pt x="1787195" y="1029043"/>
                </a:lnTo>
                <a:lnTo>
                  <a:pt x="1819427" y="1029043"/>
                </a:lnTo>
                <a:lnTo>
                  <a:pt x="1819427" y="996810"/>
                </a:lnTo>
                <a:lnTo>
                  <a:pt x="1851660" y="996810"/>
                </a:lnTo>
                <a:lnTo>
                  <a:pt x="1851660" y="964578"/>
                </a:lnTo>
                <a:lnTo>
                  <a:pt x="1819427" y="964578"/>
                </a:lnTo>
                <a:lnTo>
                  <a:pt x="1819427" y="932345"/>
                </a:lnTo>
                <a:lnTo>
                  <a:pt x="1787195" y="932345"/>
                </a:lnTo>
                <a:close/>
                <a:moveTo>
                  <a:pt x="3092615" y="1350683"/>
                </a:moveTo>
                <a:lnTo>
                  <a:pt x="3092615" y="1378458"/>
                </a:lnTo>
                <a:lnTo>
                  <a:pt x="3064840" y="1378458"/>
                </a:lnTo>
                <a:lnTo>
                  <a:pt x="3064840" y="1405890"/>
                </a:lnTo>
                <a:lnTo>
                  <a:pt x="3092615" y="1405890"/>
                </a:lnTo>
                <a:lnTo>
                  <a:pt x="3092615" y="1433665"/>
                </a:lnTo>
                <a:lnTo>
                  <a:pt x="3120047" y="1433665"/>
                </a:lnTo>
                <a:lnTo>
                  <a:pt x="3120047" y="1405890"/>
                </a:lnTo>
                <a:lnTo>
                  <a:pt x="3147822" y="1405890"/>
                </a:lnTo>
                <a:lnTo>
                  <a:pt x="3147822" y="1378458"/>
                </a:lnTo>
                <a:lnTo>
                  <a:pt x="3120047" y="1378458"/>
                </a:lnTo>
                <a:lnTo>
                  <a:pt x="3120047" y="1350683"/>
                </a:lnTo>
                <a:lnTo>
                  <a:pt x="3092615" y="1350683"/>
                </a:lnTo>
                <a:close/>
                <a:moveTo>
                  <a:pt x="2061515" y="932345"/>
                </a:moveTo>
                <a:lnTo>
                  <a:pt x="2061515" y="964578"/>
                </a:lnTo>
                <a:lnTo>
                  <a:pt x="2029282" y="964578"/>
                </a:lnTo>
                <a:lnTo>
                  <a:pt x="2029282" y="996810"/>
                </a:lnTo>
                <a:lnTo>
                  <a:pt x="2061515" y="996810"/>
                </a:lnTo>
                <a:lnTo>
                  <a:pt x="2061515" y="1029043"/>
                </a:lnTo>
                <a:lnTo>
                  <a:pt x="2093747" y="1029043"/>
                </a:lnTo>
                <a:lnTo>
                  <a:pt x="2093747" y="996810"/>
                </a:lnTo>
                <a:lnTo>
                  <a:pt x="2125980" y="996810"/>
                </a:lnTo>
                <a:lnTo>
                  <a:pt x="2125980" y="964578"/>
                </a:lnTo>
                <a:lnTo>
                  <a:pt x="2093747" y="964578"/>
                </a:lnTo>
                <a:lnTo>
                  <a:pt x="2093747" y="932345"/>
                </a:lnTo>
                <a:lnTo>
                  <a:pt x="2061515" y="932345"/>
                </a:lnTo>
                <a:close/>
                <a:moveTo>
                  <a:pt x="2268284" y="798614"/>
                </a:moveTo>
                <a:lnTo>
                  <a:pt x="2268284" y="828446"/>
                </a:lnTo>
                <a:lnTo>
                  <a:pt x="2238451" y="828446"/>
                </a:lnTo>
                <a:lnTo>
                  <a:pt x="2238451" y="858622"/>
                </a:lnTo>
                <a:lnTo>
                  <a:pt x="2268284" y="858622"/>
                </a:lnTo>
                <a:lnTo>
                  <a:pt x="2268284" y="888454"/>
                </a:lnTo>
                <a:lnTo>
                  <a:pt x="2298459" y="888454"/>
                </a:lnTo>
                <a:lnTo>
                  <a:pt x="2298459" y="858622"/>
                </a:lnTo>
                <a:lnTo>
                  <a:pt x="2328291" y="858622"/>
                </a:lnTo>
                <a:lnTo>
                  <a:pt x="2328291" y="828446"/>
                </a:lnTo>
                <a:lnTo>
                  <a:pt x="2298459" y="828446"/>
                </a:lnTo>
                <a:lnTo>
                  <a:pt x="2298459" y="798614"/>
                </a:lnTo>
                <a:lnTo>
                  <a:pt x="2268284" y="798614"/>
                </a:lnTo>
                <a:close/>
                <a:moveTo>
                  <a:pt x="2198675" y="932688"/>
                </a:moveTo>
                <a:lnTo>
                  <a:pt x="2198675" y="964578"/>
                </a:lnTo>
                <a:lnTo>
                  <a:pt x="2166785" y="964578"/>
                </a:lnTo>
                <a:lnTo>
                  <a:pt x="2166785" y="996810"/>
                </a:lnTo>
                <a:lnTo>
                  <a:pt x="2198675" y="996810"/>
                </a:lnTo>
                <a:lnTo>
                  <a:pt x="2198675" y="1028700"/>
                </a:lnTo>
                <a:lnTo>
                  <a:pt x="2230907" y="1028700"/>
                </a:lnTo>
                <a:lnTo>
                  <a:pt x="2230907" y="996810"/>
                </a:lnTo>
                <a:lnTo>
                  <a:pt x="2262797" y="996810"/>
                </a:lnTo>
                <a:lnTo>
                  <a:pt x="2262797" y="964578"/>
                </a:lnTo>
                <a:lnTo>
                  <a:pt x="2230907" y="964578"/>
                </a:lnTo>
                <a:lnTo>
                  <a:pt x="2230907" y="932688"/>
                </a:lnTo>
                <a:lnTo>
                  <a:pt x="2198675" y="932688"/>
                </a:lnTo>
                <a:close/>
                <a:moveTo>
                  <a:pt x="2131124" y="797928"/>
                </a:moveTo>
                <a:lnTo>
                  <a:pt x="2131124" y="828446"/>
                </a:lnTo>
                <a:lnTo>
                  <a:pt x="2100605" y="828446"/>
                </a:lnTo>
                <a:lnTo>
                  <a:pt x="2100605" y="858622"/>
                </a:lnTo>
                <a:lnTo>
                  <a:pt x="2131124" y="858622"/>
                </a:lnTo>
                <a:lnTo>
                  <a:pt x="2131124" y="889140"/>
                </a:lnTo>
                <a:lnTo>
                  <a:pt x="2161299" y="889140"/>
                </a:lnTo>
                <a:lnTo>
                  <a:pt x="2161299" y="858622"/>
                </a:lnTo>
                <a:lnTo>
                  <a:pt x="2191817" y="858622"/>
                </a:lnTo>
                <a:lnTo>
                  <a:pt x="2191817" y="828446"/>
                </a:lnTo>
                <a:lnTo>
                  <a:pt x="2161299" y="828446"/>
                </a:lnTo>
                <a:lnTo>
                  <a:pt x="2161299" y="797928"/>
                </a:lnTo>
                <a:lnTo>
                  <a:pt x="2131124" y="797928"/>
                </a:lnTo>
                <a:close/>
                <a:moveTo>
                  <a:pt x="2847785" y="2536431"/>
                </a:moveTo>
                <a:lnTo>
                  <a:pt x="2847785" y="2505227"/>
                </a:lnTo>
                <a:lnTo>
                  <a:pt x="2878988" y="2505227"/>
                </a:lnTo>
                <a:lnTo>
                  <a:pt x="2878988" y="2473681"/>
                </a:lnTo>
                <a:lnTo>
                  <a:pt x="2847785" y="2473681"/>
                </a:lnTo>
                <a:lnTo>
                  <a:pt x="2847785" y="2442477"/>
                </a:lnTo>
                <a:lnTo>
                  <a:pt x="2816238" y="2442477"/>
                </a:lnTo>
                <a:lnTo>
                  <a:pt x="2816238" y="2473681"/>
                </a:lnTo>
                <a:lnTo>
                  <a:pt x="2785034" y="2473681"/>
                </a:lnTo>
                <a:lnTo>
                  <a:pt x="2785034" y="2505227"/>
                </a:lnTo>
                <a:lnTo>
                  <a:pt x="2816238" y="2505227"/>
                </a:lnTo>
                <a:lnTo>
                  <a:pt x="2816238" y="2536431"/>
                </a:lnTo>
                <a:lnTo>
                  <a:pt x="2847785" y="2536431"/>
                </a:lnTo>
                <a:close/>
                <a:moveTo>
                  <a:pt x="2710967" y="2537803"/>
                </a:moveTo>
                <a:lnTo>
                  <a:pt x="2710967" y="2505570"/>
                </a:lnTo>
                <a:lnTo>
                  <a:pt x="2743200" y="2505570"/>
                </a:lnTo>
                <a:lnTo>
                  <a:pt x="2743200" y="2473338"/>
                </a:lnTo>
                <a:lnTo>
                  <a:pt x="2710967" y="2473338"/>
                </a:lnTo>
                <a:lnTo>
                  <a:pt x="2710967" y="2441105"/>
                </a:lnTo>
                <a:lnTo>
                  <a:pt x="2678735" y="2441105"/>
                </a:lnTo>
                <a:lnTo>
                  <a:pt x="2678735" y="2473338"/>
                </a:lnTo>
                <a:lnTo>
                  <a:pt x="2646502" y="2473338"/>
                </a:lnTo>
                <a:lnTo>
                  <a:pt x="2646502" y="2505570"/>
                </a:lnTo>
                <a:lnTo>
                  <a:pt x="2678735" y="2505570"/>
                </a:lnTo>
                <a:lnTo>
                  <a:pt x="2678735" y="2537803"/>
                </a:lnTo>
                <a:lnTo>
                  <a:pt x="2710967" y="2537803"/>
                </a:lnTo>
                <a:close/>
                <a:moveTo>
                  <a:pt x="2368067" y="2674963"/>
                </a:moveTo>
                <a:lnTo>
                  <a:pt x="2368067" y="2642730"/>
                </a:lnTo>
                <a:lnTo>
                  <a:pt x="2400300" y="2642730"/>
                </a:lnTo>
                <a:lnTo>
                  <a:pt x="2400300" y="2610498"/>
                </a:lnTo>
                <a:lnTo>
                  <a:pt x="2368067" y="2610498"/>
                </a:lnTo>
                <a:lnTo>
                  <a:pt x="2368067" y="2578265"/>
                </a:lnTo>
                <a:lnTo>
                  <a:pt x="2335835" y="2578265"/>
                </a:lnTo>
                <a:lnTo>
                  <a:pt x="2335835" y="2610498"/>
                </a:lnTo>
                <a:lnTo>
                  <a:pt x="2303602" y="2610498"/>
                </a:lnTo>
                <a:lnTo>
                  <a:pt x="2303602" y="2642730"/>
                </a:lnTo>
                <a:lnTo>
                  <a:pt x="2335835" y="2642730"/>
                </a:lnTo>
                <a:lnTo>
                  <a:pt x="2335835" y="2674963"/>
                </a:lnTo>
                <a:lnTo>
                  <a:pt x="2368067" y="2674963"/>
                </a:lnTo>
                <a:close/>
                <a:moveTo>
                  <a:pt x="2505227" y="2674963"/>
                </a:moveTo>
                <a:lnTo>
                  <a:pt x="2505227" y="2642730"/>
                </a:lnTo>
                <a:lnTo>
                  <a:pt x="2537460" y="2642730"/>
                </a:lnTo>
                <a:lnTo>
                  <a:pt x="2537460" y="2610498"/>
                </a:lnTo>
                <a:lnTo>
                  <a:pt x="2505227" y="2610498"/>
                </a:lnTo>
                <a:lnTo>
                  <a:pt x="2505227" y="2578265"/>
                </a:lnTo>
                <a:lnTo>
                  <a:pt x="2472995" y="2578265"/>
                </a:lnTo>
                <a:lnTo>
                  <a:pt x="2472995" y="2610498"/>
                </a:lnTo>
                <a:lnTo>
                  <a:pt x="2440762" y="2610498"/>
                </a:lnTo>
                <a:lnTo>
                  <a:pt x="2440762" y="2642730"/>
                </a:lnTo>
                <a:lnTo>
                  <a:pt x="2472995" y="2642730"/>
                </a:lnTo>
                <a:lnTo>
                  <a:pt x="2472995" y="2674963"/>
                </a:lnTo>
                <a:lnTo>
                  <a:pt x="2505227" y="2674963"/>
                </a:lnTo>
                <a:close/>
                <a:moveTo>
                  <a:pt x="2642387" y="2674963"/>
                </a:moveTo>
                <a:lnTo>
                  <a:pt x="2642387" y="2642730"/>
                </a:lnTo>
                <a:lnTo>
                  <a:pt x="2674620" y="2642730"/>
                </a:lnTo>
                <a:lnTo>
                  <a:pt x="2674620" y="2610498"/>
                </a:lnTo>
                <a:lnTo>
                  <a:pt x="2642387" y="2610498"/>
                </a:lnTo>
                <a:lnTo>
                  <a:pt x="2642387" y="2578265"/>
                </a:lnTo>
                <a:lnTo>
                  <a:pt x="2610155" y="2578265"/>
                </a:lnTo>
                <a:lnTo>
                  <a:pt x="2610155" y="2610498"/>
                </a:lnTo>
                <a:lnTo>
                  <a:pt x="2577922" y="2610498"/>
                </a:lnTo>
                <a:lnTo>
                  <a:pt x="2577922" y="2642730"/>
                </a:lnTo>
                <a:lnTo>
                  <a:pt x="2610155" y="2642730"/>
                </a:lnTo>
                <a:lnTo>
                  <a:pt x="2610155" y="2674963"/>
                </a:lnTo>
                <a:lnTo>
                  <a:pt x="2642387" y="2674963"/>
                </a:lnTo>
                <a:close/>
                <a:moveTo>
                  <a:pt x="2573807" y="2537803"/>
                </a:moveTo>
                <a:lnTo>
                  <a:pt x="2573807" y="2505570"/>
                </a:lnTo>
                <a:lnTo>
                  <a:pt x="2606040" y="2505570"/>
                </a:lnTo>
                <a:lnTo>
                  <a:pt x="2606040" y="2473338"/>
                </a:lnTo>
                <a:lnTo>
                  <a:pt x="2573807" y="2473338"/>
                </a:lnTo>
                <a:lnTo>
                  <a:pt x="2573807" y="2441105"/>
                </a:lnTo>
                <a:lnTo>
                  <a:pt x="2541575" y="2441105"/>
                </a:lnTo>
                <a:lnTo>
                  <a:pt x="2541575" y="2473338"/>
                </a:lnTo>
                <a:lnTo>
                  <a:pt x="2509342" y="2473338"/>
                </a:lnTo>
                <a:lnTo>
                  <a:pt x="2509342" y="2505570"/>
                </a:lnTo>
                <a:lnTo>
                  <a:pt x="2541575" y="2505570"/>
                </a:lnTo>
                <a:lnTo>
                  <a:pt x="2541575" y="2537803"/>
                </a:lnTo>
                <a:lnTo>
                  <a:pt x="2573807" y="2537803"/>
                </a:lnTo>
                <a:close/>
                <a:moveTo>
                  <a:pt x="2436647" y="2812123"/>
                </a:moveTo>
                <a:lnTo>
                  <a:pt x="2436647" y="2779890"/>
                </a:lnTo>
                <a:lnTo>
                  <a:pt x="2468880" y="2779890"/>
                </a:lnTo>
                <a:lnTo>
                  <a:pt x="2468880" y="2747658"/>
                </a:lnTo>
                <a:lnTo>
                  <a:pt x="2436647" y="2747658"/>
                </a:lnTo>
                <a:lnTo>
                  <a:pt x="2436647" y="2715425"/>
                </a:lnTo>
                <a:lnTo>
                  <a:pt x="2404415" y="2715425"/>
                </a:lnTo>
                <a:lnTo>
                  <a:pt x="2404415" y="2747658"/>
                </a:lnTo>
                <a:lnTo>
                  <a:pt x="2372182" y="2747658"/>
                </a:lnTo>
                <a:lnTo>
                  <a:pt x="2372182" y="2779890"/>
                </a:lnTo>
                <a:lnTo>
                  <a:pt x="2404415" y="2779890"/>
                </a:lnTo>
                <a:lnTo>
                  <a:pt x="2404415" y="2812123"/>
                </a:lnTo>
                <a:lnTo>
                  <a:pt x="2436647" y="2812123"/>
                </a:lnTo>
                <a:close/>
                <a:moveTo>
                  <a:pt x="2162327" y="2812123"/>
                </a:moveTo>
                <a:lnTo>
                  <a:pt x="2162327" y="2779890"/>
                </a:lnTo>
                <a:lnTo>
                  <a:pt x="2194560" y="2779890"/>
                </a:lnTo>
                <a:lnTo>
                  <a:pt x="2194560" y="2747658"/>
                </a:lnTo>
                <a:lnTo>
                  <a:pt x="2162327" y="2747658"/>
                </a:lnTo>
                <a:lnTo>
                  <a:pt x="2162327" y="2715425"/>
                </a:lnTo>
                <a:lnTo>
                  <a:pt x="2130095" y="2715425"/>
                </a:lnTo>
                <a:lnTo>
                  <a:pt x="2130095" y="2747658"/>
                </a:lnTo>
                <a:lnTo>
                  <a:pt x="2097862" y="2747658"/>
                </a:lnTo>
                <a:lnTo>
                  <a:pt x="2097862" y="2779890"/>
                </a:lnTo>
                <a:lnTo>
                  <a:pt x="2130095" y="2779890"/>
                </a:lnTo>
                <a:lnTo>
                  <a:pt x="2130095" y="2812123"/>
                </a:lnTo>
                <a:lnTo>
                  <a:pt x="2162327" y="2812123"/>
                </a:lnTo>
                <a:close/>
                <a:moveTo>
                  <a:pt x="3161195" y="1488186"/>
                </a:moveTo>
                <a:lnTo>
                  <a:pt x="3161195" y="1515618"/>
                </a:lnTo>
                <a:lnTo>
                  <a:pt x="3133763" y="1515618"/>
                </a:lnTo>
                <a:lnTo>
                  <a:pt x="3133763" y="1543050"/>
                </a:lnTo>
                <a:lnTo>
                  <a:pt x="3161195" y="1543050"/>
                </a:lnTo>
                <a:lnTo>
                  <a:pt x="3161195" y="1570482"/>
                </a:lnTo>
                <a:lnTo>
                  <a:pt x="3188627" y="1570482"/>
                </a:lnTo>
                <a:lnTo>
                  <a:pt x="3188627" y="1543050"/>
                </a:lnTo>
                <a:lnTo>
                  <a:pt x="3216059" y="1543050"/>
                </a:lnTo>
                <a:lnTo>
                  <a:pt x="3216059" y="1515618"/>
                </a:lnTo>
                <a:lnTo>
                  <a:pt x="3188627" y="1515618"/>
                </a:lnTo>
                <a:lnTo>
                  <a:pt x="3188627" y="1488186"/>
                </a:lnTo>
                <a:lnTo>
                  <a:pt x="3161195" y="1488186"/>
                </a:lnTo>
                <a:close/>
                <a:moveTo>
                  <a:pt x="2093747" y="2674963"/>
                </a:moveTo>
                <a:lnTo>
                  <a:pt x="2093747" y="2642730"/>
                </a:lnTo>
                <a:lnTo>
                  <a:pt x="2125980" y="2642730"/>
                </a:lnTo>
                <a:lnTo>
                  <a:pt x="2125980" y="2610498"/>
                </a:lnTo>
                <a:lnTo>
                  <a:pt x="2093747" y="2610498"/>
                </a:lnTo>
                <a:lnTo>
                  <a:pt x="2093747" y="2578265"/>
                </a:lnTo>
                <a:lnTo>
                  <a:pt x="2061515" y="2578265"/>
                </a:lnTo>
                <a:lnTo>
                  <a:pt x="2061515" y="2610498"/>
                </a:lnTo>
                <a:lnTo>
                  <a:pt x="2029282" y="2610498"/>
                </a:lnTo>
                <a:lnTo>
                  <a:pt x="2029282" y="2642730"/>
                </a:lnTo>
                <a:lnTo>
                  <a:pt x="2061515" y="2642730"/>
                </a:lnTo>
                <a:lnTo>
                  <a:pt x="2061515" y="2674963"/>
                </a:lnTo>
                <a:lnTo>
                  <a:pt x="2093747" y="2674963"/>
                </a:lnTo>
                <a:close/>
                <a:moveTo>
                  <a:pt x="2230907" y="2674963"/>
                </a:moveTo>
                <a:lnTo>
                  <a:pt x="2230907" y="2642730"/>
                </a:lnTo>
                <a:lnTo>
                  <a:pt x="2263140" y="2642730"/>
                </a:lnTo>
                <a:lnTo>
                  <a:pt x="2263140" y="2610498"/>
                </a:lnTo>
                <a:lnTo>
                  <a:pt x="2230907" y="2610498"/>
                </a:lnTo>
                <a:lnTo>
                  <a:pt x="2230907" y="2578265"/>
                </a:lnTo>
                <a:lnTo>
                  <a:pt x="2198675" y="2578265"/>
                </a:lnTo>
                <a:lnTo>
                  <a:pt x="2198675" y="2610498"/>
                </a:lnTo>
                <a:lnTo>
                  <a:pt x="2166442" y="2610498"/>
                </a:lnTo>
                <a:lnTo>
                  <a:pt x="2166442" y="2642730"/>
                </a:lnTo>
                <a:lnTo>
                  <a:pt x="2198675" y="2642730"/>
                </a:lnTo>
                <a:lnTo>
                  <a:pt x="2198675" y="2674963"/>
                </a:lnTo>
                <a:lnTo>
                  <a:pt x="2230907" y="2674963"/>
                </a:lnTo>
                <a:close/>
                <a:moveTo>
                  <a:pt x="2299487" y="2812123"/>
                </a:moveTo>
                <a:lnTo>
                  <a:pt x="2299487" y="2779890"/>
                </a:lnTo>
                <a:lnTo>
                  <a:pt x="2331720" y="2779890"/>
                </a:lnTo>
                <a:lnTo>
                  <a:pt x="2331720" y="2747658"/>
                </a:lnTo>
                <a:lnTo>
                  <a:pt x="2299487" y="2747658"/>
                </a:lnTo>
                <a:lnTo>
                  <a:pt x="2299487" y="2715425"/>
                </a:lnTo>
                <a:lnTo>
                  <a:pt x="2267255" y="2715425"/>
                </a:lnTo>
                <a:lnTo>
                  <a:pt x="2267255" y="2747658"/>
                </a:lnTo>
                <a:lnTo>
                  <a:pt x="2235022" y="2747658"/>
                </a:lnTo>
                <a:lnTo>
                  <a:pt x="2235022" y="2779890"/>
                </a:lnTo>
                <a:lnTo>
                  <a:pt x="2267255" y="2779890"/>
                </a:lnTo>
                <a:lnTo>
                  <a:pt x="2267255" y="2812123"/>
                </a:lnTo>
                <a:lnTo>
                  <a:pt x="2299487" y="2812123"/>
                </a:lnTo>
                <a:close/>
                <a:moveTo>
                  <a:pt x="3189313" y="2120837"/>
                </a:moveTo>
                <a:lnTo>
                  <a:pt x="3189313" y="2092376"/>
                </a:lnTo>
                <a:lnTo>
                  <a:pt x="3217774" y="2092376"/>
                </a:lnTo>
                <a:lnTo>
                  <a:pt x="3217774" y="2063572"/>
                </a:lnTo>
                <a:lnTo>
                  <a:pt x="3189313" y="2063572"/>
                </a:lnTo>
                <a:lnTo>
                  <a:pt x="3189313" y="2035112"/>
                </a:lnTo>
                <a:lnTo>
                  <a:pt x="3160510" y="2035112"/>
                </a:lnTo>
                <a:lnTo>
                  <a:pt x="3160510" y="2063572"/>
                </a:lnTo>
                <a:lnTo>
                  <a:pt x="3132049" y="2063572"/>
                </a:lnTo>
                <a:lnTo>
                  <a:pt x="3132049" y="2092376"/>
                </a:lnTo>
                <a:lnTo>
                  <a:pt x="3160510" y="2092376"/>
                </a:lnTo>
                <a:lnTo>
                  <a:pt x="3160510" y="2120837"/>
                </a:lnTo>
                <a:lnTo>
                  <a:pt x="3189313" y="2120837"/>
                </a:lnTo>
                <a:close/>
                <a:moveTo>
                  <a:pt x="3229775" y="1899666"/>
                </a:moveTo>
                <a:lnTo>
                  <a:pt x="3229775" y="1927098"/>
                </a:lnTo>
                <a:lnTo>
                  <a:pt x="3202343" y="1927098"/>
                </a:lnTo>
                <a:lnTo>
                  <a:pt x="3202343" y="1954530"/>
                </a:lnTo>
                <a:lnTo>
                  <a:pt x="3229775" y="1954530"/>
                </a:lnTo>
                <a:lnTo>
                  <a:pt x="3229775" y="1981962"/>
                </a:lnTo>
                <a:lnTo>
                  <a:pt x="3257207" y="1981962"/>
                </a:lnTo>
                <a:lnTo>
                  <a:pt x="3257207" y="1954530"/>
                </a:lnTo>
                <a:lnTo>
                  <a:pt x="3284639" y="1954530"/>
                </a:lnTo>
                <a:lnTo>
                  <a:pt x="3284639" y="1927098"/>
                </a:lnTo>
                <a:lnTo>
                  <a:pt x="3257207" y="1927098"/>
                </a:lnTo>
                <a:lnTo>
                  <a:pt x="3257207" y="1899666"/>
                </a:lnTo>
                <a:lnTo>
                  <a:pt x="3229775" y="1899666"/>
                </a:lnTo>
                <a:close/>
                <a:moveTo>
                  <a:pt x="3120733" y="2258682"/>
                </a:moveTo>
                <a:lnTo>
                  <a:pt x="3120733" y="2229536"/>
                </a:lnTo>
                <a:lnTo>
                  <a:pt x="3149879" y="2229536"/>
                </a:lnTo>
                <a:lnTo>
                  <a:pt x="3149879" y="2200732"/>
                </a:lnTo>
                <a:lnTo>
                  <a:pt x="3120733" y="2200732"/>
                </a:lnTo>
                <a:lnTo>
                  <a:pt x="3120733" y="2171586"/>
                </a:lnTo>
                <a:lnTo>
                  <a:pt x="3091930" y="2171586"/>
                </a:lnTo>
                <a:lnTo>
                  <a:pt x="3091930" y="2200732"/>
                </a:lnTo>
                <a:lnTo>
                  <a:pt x="3062783" y="2200732"/>
                </a:lnTo>
                <a:lnTo>
                  <a:pt x="3062783" y="2229536"/>
                </a:lnTo>
                <a:lnTo>
                  <a:pt x="3091930" y="2229536"/>
                </a:lnTo>
                <a:lnTo>
                  <a:pt x="3091930" y="2258682"/>
                </a:lnTo>
                <a:lnTo>
                  <a:pt x="3120733" y="2258682"/>
                </a:lnTo>
                <a:close/>
                <a:moveTo>
                  <a:pt x="3230118" y="1626375"/>
                </a:moveTo>
                <a:lnTo>
                  <a:pt x="3230118" y="1653121"/>
                </a:lnTo>
                <a:lnTo>
                  <a:pt x="3203372" y="1653121"/>
                </a:lnTo>
                <a:lnTo>
                  <a:pt x="3203372" y="1679867"/>
                </a:lnTo>
                <a:lnTo>
                  <a:pt x="3230118" y="1679867"/>
                </a:lnTo>
                <a:lnTo>
                  <a:pt x="3230118" y="1706613"/>
                </a:lnTo>
                <a:lnTo>
                  <a:pt x="3256864" y="1706613"/>
                </a:lnTo>
                <a:lnTo>
                  <a:pt x="3256864" y="1679867"/>
                </a:lnTo>
                <a:lnTo>
                  <a:pt x="3283610" y="1679867"/>
                </a:lnTo>
                <a:lnTo>
                  <a:pt x="3283610" y="1653121"/>
                </a:lnTo>
                <a:lnTo>
                  <a:pt x="3256864" y="1653121"/>
                </a:lnTo>
                <a:lnTo>
                  <a:pt x="3256864" y="1626375"/>
                </a:lnTo>
                <a:lnTo>
                  <a:pt x="3230118" y="1626375"/>
                </a:lnTo>
                <a:close/>
                <a:moveTo>
                  <a:pt x="2025167" y="2812123"/>
                </a:moveTo>
                <a:lnTo>
                  <a:pt x="2025167" y="2779890"/>
                </a:lnTo>
                <a:lnTo>
                  <a:pt x="2057400" y="2779890"/>
                </a:lnTo>
                <a:lnTo>
                  <a:pt x="2057400" y="2747658"/>
                </a:lnTo>
                <a:lnTo>
                  <a:pt x="2025167" y="2747658"/>
                </a:lnTo>
                <a:lnTo>
                  <a:pt x="2025167" y="2715425"/>
                </a:lnTo>
                <a:lnTo>
                  <a:pt x="1992935" y="2715425"/>
                </a:lnTo>
                <a:lnTo>
                  <a:pt x="1992935" y="2747658"/>
                </a:lnTo>
                <a:lnTo>
                  <a:pt x="1960702" y="2747658"/>
                </a:lnTo>
                <a:lnTo>
                  <a:pt x="1960702" y="2779890"/>
                </a:lnTo>
                <a:lnTo>
                  <a:pt x="1992935" y="2779890"/>
                </a:lnTo>
                <a:lnTo>
                  <a:pt x="1992935" y="2812123"/>
                </a:lnTo>
                <a:lnTo>
                  <a:pt x="2025167" y="2812123"/>
                </a:lnTo>
                <a:close/>
                <a:moveTo>
                  <a:pt x="2779547" y="2400643"/>
                </a:moveTo>
                <a:lnTo>
                  <a:pt x="2779547" y="2368410"/>
                </a:lnTo>
                <a:lnTo>
                  <a:pt x="2811780" y="2368410"/>
                </a:lnTo>
                <a:lnTo>
                  <a:pt x="2811780" y="2336178"/>
                </a:lnTo>
                <a:lnTo>
                  <a:pt x="2779547" y="2336178"/>
                </a:lnTo>
                <a:lnTo>
                  <a:pt x="2779547" y="2303945"/>
                </a:lnTo>
                <a:lnTo>
                  <a:pt x="2747315" y="2303945"/>
                </a:lnTo>
                <a:lnTo>
                  <a:pt x="2747315" y="2336178"/>
                </a:lnTo>
                <a:lnTo>
                  <a:pt x="2715082" y="2336178"/>
                </a:lnTo>
                <a:lnTo>
                  <a:pt x="2715082" y="2368410"/>
                </a:lnTo>
                <a:lnTo>
                  <a:pt x="2747315" y="2368410"/>
                </a:lnTo>
                <a:lnTo>
                  <a:pt x="2747315" y="2400643"/>
                </a:lnTo>
                <a:lnTo>
                  <a:pt x="2779547" y="2400643"/>
                </a:lnTo>
                <a:close/>
                <a:moveTo>
                  <a:pt x="2916365" y="2399271"/>
                </a:moveTo>
                <a:lnTo>
                  <a:pt x="2916365" y="2368067"/>
                </a:lnTo>
                <a:lnTo>
                  <a:pt x="2947568" y="2368067"/>
                </a:lnTo>
                <a:lnTo>
                  <a:pt x="2947568" y="2336521"/>
                </a:lnTo>
                <a:lnTo>
                  <a:pt x="2916365" y="2336521"/>
                </a:lnTo>
                <a:lnTo>
                  <a:pt x="2916365" y="2305317"/>
                </a:lnTo>
                <a:lnTo>
                  <a:pt x="2884818" y="2305317"/>
                </a:lnTo>
                <a:lnTo>
                  <a:pt x="2884818" y="2336521"/>
                </a:lnTo>
                <a:lnTo>
                  <a:pt x="2853614" y="2336521"/>
                </a:lnTo>
                <a:lnTo>
                  <a:pt x="2853614" y="2368067"/>
                </a:lnTo>
                <a:lnTo>
                  <a:pt x="2884818" y="2368067"/>
                </a:lnTo>
                <a:lnTo>
                  <a:pt x="2884818" y="2399271"/>
                </a:lnTo>
                <a:lnTo>
                  <a:pt x="2916365" y="2399271"/>
                </a:lnTo>
                <a:close/>
                <a:moveTo>
                  <a:pt x="2984602" y="2261768"/>
                </a:moveTo>
                <a:lnTo>
                  <a:pt x="2984602" y="2230565"/>
                </a:lnTo>
                <a:lnTo>
                  <a:pt x="3015806" y="2230565"/>
                </a:lnTo>
                <a:lnTo>
                  <a:pt x="3015806" y="2199704"/>
                </a:lnTo>
                <a:lnTo>
                  <a:pt x="2984602" y="2199704"/>
                </a:lnTo>
                <a:lnTo>
                  <a:pt x="2984602" y="2168500"/>
                </a:lnTo>
                <a:lnTo>
                  <a:pt x="2953741" y="2168500"/>
                </a:lnTo>
                <a:lnTo>
                  <a:pt x="2953741" y="2199704"/>
                </a:lnTo>
                <a:lnTo>
                  <a:pt x="2922537" y="2199704"/>
                </a:lnTo>
                <a:lnTo>
                  <a:pt x="2922537" y="2230565"/>
                </a:lnTo>
                <a:lnTo>
                  <a:pt x="2953741" y="2230565"/>
                </a:lnTo>
                <a:lnTo>
                  <a:pt x="2953741" y="2261768"/>
                </a:lnTo>
                <a:lnTo>
                  <a:pt x="2984602" y="2261768"/>
                </a:lnTo>
                <a:close/>
                <a:moveTo>
                  <a:pt x="3052496" y="2396871"/>
                </a:moveTo>
                <a:lnTo>
                  <a:pt x="3052496" y="2367039"/>
                </a:lnTo>
                <a:lnTo>
                  <a:pt x="3082328" y="2367039"/>
                </a:lnTo>
                <a:lnTo>
                  <a:pt x="3082328" y="2337549"/>
                </a:lnTo>
                <a:lnTo>
                  <a:pt x="3052496" y="2337549"/>
                </a:lnTo>
                <a:lnTo>
                  <a:pt x="3052496" y="2307717"/>
                </a:lnTo>
                <a:lnTo>
                  <a:pt x="3023006" y="2307717"/>
                </a:lnTo>
                <a:lnTo>
                  <a:pt x="3023006" y="2337549"/>
                </a:lnTo>
                <a:lnTo>
                  <a:pt x="2993174" y="2337549"/>
                </a:lnTo>
                <a:lnTo>
                  <a:pt x="2993174" y="2367039"/>
                </a:lnTo>
                <a:lnTo>
                  <a:pt x="3023006" y="2367039"/>
                </a:lnTo>
                <a:lnTo>
                  <a:pt x="3023006" y="2396871"/>
                </a:lnTo>
                <a:lnTo>
                  <a:pt x="3052496" y="2396871"/>
                </a:lnTo>
                <a:close/>
                <a:moveTo>
                  <a:pt x="1855775" y="1343825"/>
                </a:moveTo>
                <a:lnTo>
                  <a:pt x="1855775" y="1376058"/>
                </a:lnTo>
                <a:lnTo>
                  <a:pt x="1823542" y="1376058"/>
                </a:lnTo>
                <a:lnTo>
                  <a:pt x="1823542" y="1408290"/>
                </a:lnTo>
                <a:lnTo>
                  <a:pt x="1855775" y="1408290"/>
                </a:lnTo>
                <a:lnTo>
                  <a:pt x="1855775" y="1440523"/>
                </a:lnTo>
                <a:lnTo>
                  <a:pt x="1888007" y="1440523"/>
                </a:lnTo>
                <a:lnTo>
                  <a:pt x="1888007" y="1408290"/>
                </a:lnTo>
                <a:lnTo>
                  <a:pt x="1920240" y="1408290"/>
                </a:lnTo>
                <a:lnTo>
                  <a:pt x="1920240" y="1376058"/>
                </a:lnTo>
                <a:lnTo>
                  <a:pt x="1888007" y="1376058"/>
                </a:lnTo>
                <a:lnTo>
                  <a:pt x="1888007" y="1343825"/>
                </a:lnTo>
                <a:lnTo>
                  <a:pt x="1855775" y="1343825"/>
                </a:lnTo>
                <a:close/>
                <a:moveTo>
                  <a:pt x="1238555" y="1480985"/>
                </a:moveTo>
                <a:lnTo>
                  <a:pt x="1238555" y="1513218"/>
                </a:lnTo>
                <a:lnTo>
                  <a:pt x="1206322" y="1513218"/>
                </a:lnTo>
                <a:lnTo>
                  <a:pt x="1206322" y="1545450"/>
                </a:lnTo>
                <a:lnTo>
                  <a:pt x="1238555" y="1545450"/>
                </a:lnTo>
                <a:lnTo>
                  <a:pt x="1238555" y="1577683"/>
                </a:lnTo>
                <a:lnTo>
                  <a:pt x="1270787" y="1577683"/>
                </a:lnTo>
                <a:lnTo>
                  <a:pt x="1270787" y="1545450"/>
                </a:lnTo>
                <a:lnTo>
                  <a:pt x="1303020" y="1545450"/>
                </a:lnTo>
                <a:lnTo>
                  <a:pt x="1303020" y="1513218"/>
                </a:lnTo>
                <a:lnTo>
                  <a:pt x="1270787" y="1513218"/>
                </a:lnTo>
                <a:lnTo>
                  <a:pt x="1270787" y="1480985"/>
                </a:lnTo>
                <a:lnTo>
                  <a:pt x="1238555" y="1480985"/>
                </a:lnTo>
                <a:close/>
                <a:moveTo>
                  <a:pt x="1307135" y="1618145"/>
                </a:moveTo>
                <a:lnTo>
                  <a:pt x="1307135" y="1650378"/>
                </a:lnTo>
                <a:lnTo>
                  <a:pt x="1274902" y="1650378"/>
                </a:lnTo>
                <a:lnTo>
                  <a:pt x="1274902" y="1682610"/>
                </a:lnTo>
                <a:lnTo>
                  <a:pt x="1307135" y="1682610"/>
                </a:lnTo>
                <a:lnTo>
                  <a:pt x="1307135" y="1714843"/>
                </a:lnTo>
                <a:lnTo>
                  <a:pt x="1339367" y="1714843"/>
                </a:lnTo>
                <a:lnTo>
                  <a:pt x="1339367" y="1682610"/>
                </a:lnTo>
                <a:lnTo>
                  <a:pt x="1371600" y="1682610"/>
                </a:lnTo>
                <a:lnTo>
                  <a:pt x="1371600" y="1650378"/>
                </a:lnTo>
                <a:lnTo>
                  <a:pt x="1339367" y="1650378"/>
                </a:lnTo>
                <a:lnTo>
                  <a:pt x="1339367" y="1618145"/>
                </a:lnTo>
                <a:lnTo>
                  <a:pt x="1307135" y="1618145"/>
                </a:lnTo>
                <a:close/>
                <a:moveTo>
                  <a:pt x="1032815" y="1618145"/>
                </a:moveTo>
                <a:lnTo>
                  <a:pt x="1032815" y="1650378"/>
                </a:lnTo>
                <a:lnTo>
                  <a:pt x="1000582" y="1650378"/>
                </a:lnTo>
                <a:lnTo>
                  <a:pt x="1000582" y="1682610"/>
                </a:lnTo>
                <a:lnTo>
                  <a:pt x="1032815" y="1682610"/>
                </a:lnTo>
                <a:lnTo>
                  <a:pt x="1032815" y="1714843"/>
                </a:lnTo>
                <a:lnTo>
                  <a:pt x="1065047" y="1714843"/>
                </a:lnTo>
                <a:lnTo>
                  <a:pt x="1065047" y="1682610"/>
                </a:lnTo>
                <a:lnTo>
                  <a:pt x="1097280" y="1682610"/>
                </a:lnTo>
                <a:lnTo>
                  <a:pt x="1097280" y="1650378"/>
                </a:lnTo>
                <a:lnTo>
                  <a:pt x="1065047" y="1650378"/>
                </a:lnTo>
                <a:lnTo>
                  <a:pt x="1065047" y="1618145"/>
                </a:lnTo>
                <a:lnTo>
                  <a:pt x="1032815" y="1618145"/>
                </a:lnTo>
                <a:close/>
                <a:moveTo>
                  <a:pt x="1169975" y="1618145"/>
                </a:moveTo>
                <a:lnTo>
                  <a:pt x="1169975" y="1650378"/>
                </a:lnTo>
                <a:lnTo>
                  <a:pt x="1137742" y="1650378"/>
                </a:lnTo>
                <a:lnTo>
                  <a:pt x="1137742" y="1682610"/>
                </a:lnTo>
                <a:lnTo>
                  <a:pt x="1169975" y="1682610"/>
                </a:lnTo>
                <a:lnTo>
                  <a:pt x="1169975" y="1714843"/>
                </a:lnTo>
                <a:lnTo>
                  <a:pt x="1202207" y="1714843"/>
                </a:lnTo>
                <a:lnTo>
                  <a:pt x="1202207" y="1682610"/>
                </a:lnTo>
                <a:lnTo>
                  <a:pt x="1234440" y="1682610"/>
                </a:lnTo>
                <a:lnTo>
                  <a:pt x="1234440" y="1650378"/>
                </a:lnTo>
                <a:lnTo>
                  <a:pt x="1202207" y="1650378"/>
                </a:lnTo>
                <a:lnTo>
                  <a:pt x="1202207" y="1618145"/>
                </a:lnTo>
                <a:lnTo>
                  <a:pt x="1169975" y="1618145"/>
                </a:lnTo>
                <a:close/>
                <a:moveTo>
                  <a:pt x="1375715" y="1480985"/>
                </a:moveTo>
                <a:lnTo>
                  <a:pt x="1375715" y="1513218"/>
                </a:lnTo>
                <a:lnTo>
                  <a:pt x="1343482" y="1513218"/>
                </a:lnTo>
                <a:lnTo>
                  <a:pt x="1343482" y="1545450"/>
                </a:lnTo>
                <a:lnTo>
                  <a:pt x="1375715" y="1545450"/>
                </a:lnTo>
                <a:lnTo>
                  <a:pt x="1375715" y="1577683"/>
                </a:lnTo>
                <a:lnTo>
                  <a:pt x="1407947" y="1577683"/>
                </a:lnTo>
                <a:lnTo>
                  <a:pt x="1407947" y="1545450"/>
                </a:lnTo>
                <a:lnTo>
                  <a:pt x="1440180" y="1545450"/>
                </a:lnTo>
                <a:lnTo>
                  <a:pt x="1440180" y="1513218"/>
                </a:lnTo>
                <a:lnTo>
                  <a:pt x="1407947" y="1513218"/>
                </a:lnTo>
                <a:lnTo>
                  <a:pt x="1407947" y="1480985"/>
                </a:lnTo>
                <a:lnTo>
                  <a:pt x="1375715" y="1480985"/>
                </a:lnTo>
                <a:close/>
                <a:moveTo>
                  <a:pt x="1101395" y="1755305"/>
                </a:moveTo>
                <a:lnTo>
                  <a:pt x="1101395" y="1787538"/>
                </a:lnTo>
                <a:lnTo>
                  <a:pt x="1069162" y="1787538"/>
                </a:lnTo>
                <a:lnTo>
                  <a:pt x="1069162" y="1819770"/>
                </a:lnTo>
                <a:lnTo>
                  <a:pt x="1101395" y="1819770"/>
                </a:lnTo>
                <a:lnTo>
                  <a:pt x="1101395" y="1852003"/>
                </a:lnTo>
                <a:lnTo>
                  <a:pt x="1133627" y="1852003"/>
                </a:lnTo>
                <a:lnTo>
                  <a:pt x="1133627" y="1819770"/>
                </a:lnTo>
                <a:lnTo>
                  <a:pt x="1165860" y="1819770"/>
                </a:lnTo>
                <a:lnTo>
                  <a:pt x="1165860" y="1787538"/>
                </a:lnTo>
                <a:lnTo>
                  <a:pt x="1133627" y="1787538"/>
                </a:lnTo>
                <a:lnTo>
                  <a:pt x="1133627" y="1755305"/>
                </a:lnTo>
                <a:lnTo>
                  <a:pt x="1101395" y="1755305"/>
                </a:lnTo>
                <a:close/>
                <a:moveTo>
                  <a:pt x="1444295" y="1343825"/>
                </a:moveTo>
                <a:lnTo>
                  <a:pt x="1444295" y="1376058"/>
                </a:lnTo>
                <a:lnTo>
                  <a:pt x="1412062" y="1376058"/>
                </a:lnTo>
                <a:lnTo>
                  <a:pt x="1412062" y="1408290"/>
                </a:lnTo>
                <a:lnTo>
                  <a:pt x="1444295" y="1408290"/>
                </a:lnTo>
                <a:lnTo>
                  <a:pt x="1444295" y="1440523"/>
                </a:lnTo>
                <a:lnTo>
                  <a:pt x="1476527" y="1440523"/>
                </a:lnTo>
                <a:lnTo>
                  <a:pt x="1476527" y="1408290"/>
                </a:lnTo>
                <a:lnTo>
                  <a:pt x="1508760" y="1408290"/>
                </a:lnTo>
                <a:lnTo>
                  <a:pt x="1508760" y="1376058"/>
                </a:lnTo>
                <a:lnTo>
                  <a:pt x="1476527" y="1376058"/>
                </a:lnTo>
                <a:lnTo>
                  <a:pt x="1476527" y="1343825"/>
                </a:lnTo>
                <a:lnTo>
                  <a:pt x="1444295" y="1343825"/>
                </a:lnTo>
                <a:close/>
                <a:moveTo>
                  <a:pt x="1650035" y="1480985"/>
                </a:moveTo>
                <a:lnTo>
                  <a:pt x="1650035" y="1513218"/>
                </a:lnTo>
                <a:lnTo>
                  <a:pt x="1617802" y="1513218"/>
                </a:lnTo>
                <a:lnTo>
                  <a:pt x="1617802" y="1545450"/>
                </a:lnTo>
                <a:lnTo>
                  <a:pt x="1650035" y="1545450"/>
                </a:lnTo>
                <a:lnTo>
                  <a:pt x="1650035" y="1577683"/>
                </a:lnTo>
                <a:lnTo>
                  <a:pt x="1682267" y="1577683"/>
                </a:lnTo>
                <a:lnTo>
                  <a:pt x="1682267" y="1545450"/>
                </a:lnTo>
                <a:lnTo>
                  <a:pt x="1714500" y="1545450"/>
                </a:lnTo>
                <a:lnTo>
                  <a:pt x="1714500" y="1513218"/>
                </a:lnTo>
                <a:lnTo>
                  <a:pt x="1682267" y="1513218"/>
                </a:lnTo>
                <a:lnTo>
                  <a:pt x="1682267" y="1480985"/>
                </a:lnTo>
                <a:lnTo>
                  <a:pt x="1650035" y="1480985"/>
                </a:lnTo>
                <a:close/>
                <a:moveTo>
                  <a:pt x="1581455" y="1343825"/>
                </a:moveTo>
                <a:lnTo>
                  <a:pt x="1581455" y="1376058"/>
                </a:lnTo>
                <a:lnTo>
                  <a:pt x="1549222" y="1376058"/>
                </a:lnTo>
                <a:lnTo>
                  <a:pt x="1549222" y="1408290"/>
                </a:lnTo>
                <a:lnTo>
                  <a:pt x="1581455" y="1408290"/>
                </a:lnTo>
                <a:lnTo>
                  <a:pt x="1581455" y="1440523"/>
                </a:lnTo>
                <a:lnTo>
                  <a:pt x="1613687" y="1440523"/>
                </a:lnTo>
                <a:lnTo>
                  <a:pt x="1613687" y="1408290"/>
                </a:lnTo>
                <a:lnTo>
                  <a:pt x="1645920" y="1408290"/>
                </a:lnTo>
                <a:lnTo>
                  <a:pt x="1645920" y="1376058"/>
                </a:lnTo>
                <a:lnTo>
                  <a:pt x="1613687" y="1376058"/>
                </a:lnTo>
                <a:lnTo>
                  <a:pt x="1613687" y="1343825"/>
                </a:lnTo>
                <a:lnTo>
                  <a:pt x="1581455" y="1343825"/>
                </a:lnTo>
                <a:close/>
                <a:moveTo>
                  <a:pt x="1512875" y="1480985"/>
                </a:moveTo>
                <a:lnTo>
                  <a:pt x="1512875" y="1513218"/>
                </a:lnTo>
                <a:lnTo>
                  <a:pt x="1480642" y="1513218"/>
                </a:lnTo>
                <a:lnTo>
                  <a:pt x="1480642" y="1545450"/>
                </a:lnTo>
                <a:lnTo>
                  <a:pt x="1512875" y="1545450"/>
                </a:lnTo>
                <a:lnTo>
                  <a:pt x="1512875" y="1577683"/>
                </a:lnTo>
                <a:lnTo>
                  <a:pt x="1545107" y="1577683"/>
                </a:lnTo>
                <a:lnTo>
                  <a:pt x="1545107" y="1545450"/>
                </a:lnTo>
                <a:lnTo>
                  <a:pt x="1577340" y="1545450"/>
                </a:lnTo>
                <a:lnTo>
                  <a:pt x="1577340" y="1513218"/>
                </a:lnTo>
                <a:lnTo>
                  <a:pt x="1545107" y="1513218"/>
                </a:lnTo>
                <a:lnTo>
                  <a:pt x="1545107" y="1480985"/>
                </a:lnTo>
                <a:lnTo>
                  <a:pt x="1512875" y="1480985"/>
                </a:lnTo>
                <a:close/>
                <a:moveTo>
                  <a:pt x="1133627" y="2126323"/>
                </a:moveTo>
                <a:lnTo>
                  <a:pt x="1133627" y="2094090"/>
                </a:lnTo>
                <a:lnTo>
                  <a:pt x="1165860" y="2094090"/>
                </a:lnTo>
                <a:lnTo>
                  <a:pt x="1165860" y="2061858"/>
                </a:lnTo>
                <a:lnTo>
                  <a:pt x="1133627" y="2061858"/>
                </a:lnTo>
                <a:lnTo>
                  <a:pt x="1133627" y="2029625"/>
                </a:lnTo>
                <a:lnTo>
                  <a:pt x="1101395" y="2029625"/>
                </a:lnTo>
                <a:lnTo>
                  <a:pt x="1101395" y="2061858"/>
                </a:lnTo>
                <a:lnTo>
                  <a:pt x="1069162" y="2061858"/>
                </a:lnTo>
                <a:lnTo>
                  <a:pt x="1069162" y="2094090"/>
                </a:lnTo>
                <a:lnTo>
                  <a:pt x="1101395" y="2094090"/>
                </a:lnTo>
                <a:lnTo>
                  <a:pt x="1101395" y="2126323"/>
                </a:lnTo>
                <a:lnTo>
                  <a:pt x="1133627" y="2126323"/>
                </a:lnTo>
                <a:close/>
                <a:moveTo>
                  <a:pt x="1202207" y="2263483"/>
                </a:moveTo>
                <a:lnTo>
                  <a:pt x="1202207" y="2231250"/>
                </a:lnTo>
                <a:lnTo>
                  <a:pt x="1234440" y="2231250"/>
                </a:lnTo>
                <a:lnTo>
                  <a:pt x="1234440" y="2199018"/>
                </a:lnTo>
                <a:lnTo>
                  <a:pt x="1202207" y="2199018"/>
                </a:lnTo>
                <a:lnTo>
                  <a:pt x="1202207" y="2166785"/>
                </a:lnTo>
                <a:lnTo>
                  <a:pt x="1169975" y="2166785"/>
                </a:lnTo>
                <a:lnTo>
                  <a:pt x="1169975" y="2199018"/>
                </a:lnTo>
                <a:lnTo>
                  <a:pt x="1137742" y="2199018"/>
                </a:lnTo>
                <a:lnTo>
                  <a:pt x="1137742" y="2231250"/>
                </a:lnTo>
                <a:lnTo>
                  <a:pt x="1169975" y="2231250"/>
                </a:lnTo>
                <a:lnTo>
                  <a:pt x="1169975" y="2263483"/>
                </a:lnTo>
                <a:lnTo>
                  <a:pt x="1202207" y="2263483"/>
                </a:lnTo>
                <a:close/>
                <a:moveTo>
                  <a:pt x="1718615" y="1343825"/>
                </a:moveTo>
                <a:lnTo>
                  <a:pt x="1718615" y="1376058"/>
                </a:lnTo>
                <a:lnTo>
                  <a:pt x="1686382" y="1376058"/>
                </a:lnTo>
                <a:lnTo>
                  <a:pt x="1686382" y="1408290"/>
                </a:lnTo>
                <a:lnTo>
                  <a:pt x="1718615" y="1408290"/>
                </a:lnTo>
                <a:lnTo>
                  <a:pt x="1718615" y="1440523"/>
                </a:lnTo>
                <a:lnTo>
                  <a:pt x="1750847" y="1440523"/>
                </a:lnTo>
                <a:lnTo>
                  <a:pt x="1750847" y="1408290"/>
                </a:lnTo>
                <a:lnTo>
                  <a:pt x="1783080" y="1408290"/>
                </a:lnTo>
                <a:lnTo>
                  <a:pt x="1783080" y="1376058"/>
                </a:lnTo>
                <a:lnTo>
                  <a:pt x="1750847" y="1376058"/>
                </a:lnTo>
                <a:lnTo>
                  <a:pt x="1750847" y="1343825"/>
                </a:lnTo>
                <a:lnTo>
                  <a:pt x="1718615" y="1343825"/>
                </a:lnTo>
                <a:close/>
                <a:moveTo>
                  <a:pt x="1270787" y="2400643"/>
                </a:moveTo>
                <a:lnTo>
                  <a:pt x="1270787" y="2368410"/>
                </a:lnTo>
                <a:lnTo>
                  <a:pt x="1303020" y="2368410"/>
                </a:lnTo>
                <a:lnTo>
                  <a:pt x="1303020" y="2336178"/>
                </a:lnTo>
                <a:lnTo>
                  <a:pt x="1270787" y="2336178"/>
                </a:lnTo>
                <a:lnTo>
                  <a:pt x="1270787" y="2303945"/>
                </a:lnTo>
                <a:lnTo>
                  <a:pt x="1238555" y="2303945"/>
                </a:lnTo>
                <a:lnTo>
                  <a:pt x="1238555" y="2336178"/>
                </a:lnTo>
                <a:lnTo>
                  <a:pt x="1206322" y="2336178"/>
                </a:lnTo>
                <a:lnTo>
                  <a:pt x="1206322" y="2368410"/>
                </a:lnTo>
                <a:lnTo>
                  <a:pt x="1238555" y="2368410"/>
                </a:lnTo>
                <a:lnTo>
                  <a:pt x="1238555" y="2400643"/>
                </a:lnTo>
                <a:lnTo>
                  <a:pt x="1270787" y="2400643"/>
                </a:lnTo>
                <a:close/>
                <a:moveTo>
                  <a:pt x="1065047" y="2263483"/>
                </a:moveTo>
                <a:lnTo>
                  <a:pt x="1065047" y="2231250"/>
                </a:lnTo>
                <a:lnTo>
                  <a:pt x="1097280" y="2231250"/>
                </a:lnTo>
                <a:lnTo>
                  <a:pt x="1097280" y="2199018"/>
                </a:lnTo>
                <a:lnTo>
                  <a:pt x="1065047" y="2199018"/>
                </a:lnTo>
                <a:lnTo>
                  <a:pt x="1065047" y="2166785"/>
                </a:lnTo>
                <a:lnTo>
                  <a:pt x="1032815" y="2166785"/>
                </a:lnTo>
                <a:lnTo>
                  <a:pt x="1032815" y="2199018"/>
                </a:lnTo>
                <a:lnTo>
                  <a:pt x="1000582" y="2199018"/>
                </a:lnTo>
                <a:lnTo>
                  <a:pt x="1000582" y="2231250"/>
                </a:lnTo>
                <a:lnTo>
                  <a:pt x="1032815" y="2231250"/>
                </a:lnTo>
                <a:lnTo>
                  <a:pt x="1032815" y="2263483"/>
                </a:lnTo>
                <a:lnTo>
                  <a:pt x="1065047" y="2263483"/>
                </a:lnTo>
                <a:close/>
                <a:moveTo>
                  <a:pt x="1339367" y="2263483"/>
                </a:moveTo>
                <a:lnTo>
                  <a:pt x="1339367" y="2231250"/>
                </a:lnTo>
                <a:lnTo>
                  <a:pt x="1371600" y="2231250"/>
                </a:lnTo>
                <a:lnTo>
                  <a:pt x="1371600" y="2199018"/>
                </a:lnTo>
                <a:lnTo>
                  <a:pt x="1339367" y="2199018"/>
                </a:lnTo>
                <a:lnTo>
                  <a:pt x="1339367" y="2166785"/>
                </a:lnTo>
                <a:lnTo>
                  <a:pt x="1307135" y="2166785"/>
                </a:lnTo>
                <a:lnTo>
                  <a:pt x="1307135" y="2199018"/>
                </a:lnTo>
                <a:lnTo>
                  <a:pt x="1274902" y="2199018"/>
                </a:lnTo>
                <a:lnTo>
                  <a:pt x="1274902" y="2231250"/>
                </a:lnTo>
                <a:lnTo>
                  <a:pt x="1307135" y="2231250"/>
                </a:lnTo>
                <a:lnTo>
                  <a:pt x="1307135" y="2263483"/>
                </a:lnTo>
                <a:lnTo>
                  <a:pt x="1339367" y="2263483"/>
                </a:lnTo>
                <a:close/>
                <a:moveTo>
                  <a:pt x="858622" y="1849603"/>
                </a:moveTo>
                <a:lnTo>
                  <a:pt x="858622" y="1819085"/>
                </a:lnTo>
                <a:lnTo>
                  <a:pt x="889140" y="1819085"/>
                </a:lnTo>
                <a:lnTo>
                  <a:pt x="889140" y="1788224"/>
                </a:lnTo>
                <a:lnTo>
                  <a:pt x="858622" y="1788224"/>
                </a:lnTo>
                <a:lnTo>
                  <a:pt x="858622" y="1757705"/>
                </a:lnTo>
                <a:lnTo>
                  <a:pt x="827761" y="1757705"/>
                </a:lnTo>
                <a:lnTo>
                  <a:pt x="827761" y="1788224"/>
                </a:lnTo>
                <a:lnTo>
                  <a:pt x="797242" y="1788224"/>
                </a:lnTo>
                <a:lnTo>
                  <a:pt x="797242" y="1819085"/>
                </a:lnTo>
                <a:lnTo>
                  <a:pt x="827761" y="1819085"/>
                </a:lnTo>
                <a:lnTo>
                  <a:pt x="827761" y="1849603"/>
                </a:lnTo>
                <a:lnTo>
                  <a:pt x="858622" y="1849603"/>
                </a:lnTo>
                <a:close/>
                <a:moveTo>
                  <a:pt x="996467" y="2126323"/>
                </a:moveTo>
                <a:lnTo>
                  <a:pt x="996467" y="2094090"/>
                </a:lnTo>
                <a:lnTo>
                  <a:pt x="1028700" y="2094090"/>
                </a:lnTo>
                <a:lnTo>
                  <a:pt x="1028700" y="2061858"/>
                </a:lnTo>
                <a:lnTo>
                  <a:pt x="996467" y="2061858"/>
                </a:lnTo>
                <a:lnTo>
                  <a:pt x="996467" y="2029625"/>
                </a:lnTo>
                <a:lnTo>
                  <a:pt x="964235" y="2029625"/>
                </a:lnTo>
                <a:lnTo>
                  <a:pt x="964235" y="2061858"/>
                </a:lnTo>
                <a:lnTo>
                  <a:pt x="932002" y="2061858"/>
                </a:lnTo>
                <a:lnTo>
                  <a:pt x="932002" y="2094090"/>
                </a:lnTo>
                <a:lnTo>
                  <a:pt x="964235" y="2094090"/>
                </a:lnTo>
                <a:lnTo>
                  <a:pt x="964235" y="2126323"/>
                </a:lnTo>
                <a:lnTo>
                  <a:pt x="996467" y="2126323"/>
                </a:lnTo>
                <a:close/>
                <a:moveTo>
                  <a:pt x="964235" y="1755648"/>
                </a:moveTo>
                <a:lnTo>
                  <a:pt x="964235" y="1787538"/>
                </a:lnTo>
                <a:lnTo>
                  <a:pt x="932345" y="1787538"/>
                </a:lnTo>
                <a:lnTo>
                  <a:pt x="932345" y="1819770"/>
                </a:lnTo>
                <a:lnTo>
                  <a:pt x="964235" y="1819770"/>
                </a:lnTo>
                <a:lnTo>
                  <a:pt x="964235" y="1851660"/>
                </a:lnTo>
                <a:lnTo>
                  <a:pt x="996467" y="1851660"/>
                </a:lnTo>
                <a:lnTo>
                  <a:pt x="996467" y="1819770"/>
                </a:lnTo>
                <a:lnTo>
                  <a:pt x="1028357" y="1819770"/>
                </a:lnTo>
                <a:lnTo>
                  <a:pt x="1028357" y="1787538"/>
                </a:lnTo>
                <a:lnTo>
                  <a:pt x="996467" y="1787538"/>
                </a:lnTo>
                <a:lnTo>
                  <a:pt x="996467" y="1755648"/>
                </a:lnTo>
                <a:lnTo>
                  <a:pt x="964235" y="1755648"/>
                </a:lnTo>
                <a:close/>
                <a:moveTo>
                  <a:pt x="927544" y="1988134"/>
                </a:moveTo>
                <a:lnTo>
                  <a:pt x="927544" y="1956587"/>
                </a:lnTo>
                <a:lnTo>
                  <a:pt x="959091" y="1956587"/>
                </a:lnTo>
                <a:lnTo>
                  <a:pt x="959091" y="1925041"/>
                </a:lnTo>
                <a:lnTo>
                  <a:pt x="927544" y="1925041"/>
                </a:lnTo>
                <a:lnTo>
                  <a:pt x="927544" y="1893494"/>
                </a:lnTo>
                <a:lnTo>
                  <a:pt x="895998" y="1893494"/>
                </a:lnTo>
                <a:lnTo>
                  <a:pt x="895998" y="1925041"/>
                </a:lnTo>
                <a:lnTo>
                  <a:pt x="864451" y="1925041"/>
                </a:lnTo>
                <a:lnTo>
                  <a:pt x="864451" y="1956587"/>
                </a:lnTo>
                <a:lnTo>
                  <a:pt x="895998" y="1956587"/>
                </a:lnTo>
                <a:lnTo>
                  <a:pt x="895998" y="1988134"/>
                </a:lnTo>
                <a:lnTo>
                  <a:pt x="927544" y="1988134"/>
                </a:lnTo>
                <a:close/>
                <a:moveTo>
                  <a:pt x="789356" y="1985391"/>
                </a:moveTo>
                <a:lnTo>
                  <a:pt x="789356" y="1955559"/>
                </a:lnTo>
                <a:lnTo>
                  <a:pt x="819188" y="1955559"/>
                </a:lnTo>
                <a:lnTo>
                  <a:pt x="819188" y="1926069"/>
                </a:lnTo>
                <a:lnTo>
                  <a:pt x="789356" y="1926069"/>
                </a:lnTo>
                <a:lnTo>
                  <a:pt x="789356" y="1896237"/>
                </a:lnTo>
                <a:lnTo>
                  <a:pt x="759866" y="1896237"/>
                </a:lnTo>
                <a:lnTo>
                  <a:pt x="759866" y="1926069"/>
                </a:lnTo>
                <a:lnTo>
                  <a:pt x="730034" y="1926069"/>
                </a:lnTo>
                <a:lnTo>
                  <a:pt x="730034" y="1955559"/>
                </a:lnTo>
                <a:lnTo>
                  <a:pt x="759866" y="1955559"/>
                </a:lnTo>
                <a:lnTo>
                  <a:pt x="759866" y="1985391"/>
                </a:lnTo>
                <a:lnTo>
                  <a:pt x="789356" y="1985391"/>
                </a:lnTo>
                <a:close/>
                <a:moveTo>
                  <a:pt x="2747315" y="1755305"/>
                </a:moveTo>
                <a:lnTo>
                  <a:pt x="2747315" y="1787538"/>
                </a:lnTo>
                <a:lnTo>
                  <a:pt x="2715082" y="1787538"/>
                </a:lnTo>
                <a:lnTo>
                  <a:pt x="2715082" y="1819770"/>
                </a:lnTo>
                <a:lnTo>
                  <a:pt x="2747315" y="1819770"/>
                </a:lnTo>
                <a:lnTo>
                  <a:pt x="2747315" y="1852003"/>
                </a:lnTo>
                <a:lnTo>
                  <a:pt x="2779547" y="1852003"/>
                </a:lnTo>
                <a:lnTo>
                  <a:pt x="2779547" y="1819770"/>
                </a:lnTo>
                <a:lnTo>
                  <a:pt x="2811780" y="1819770"/>
                </a:lnTo>
                <a:lnTo>
                  <a:pt x="2811780" y="1787538"/>
                </a:lnTo>
                <a:lnTo>
                  <a:pt x="2779547" y="1787538"/>
                </a:lnTo>
                <a:lnTo>
                  <a:pt x="2779547" y="1755305"/>
                </a:lnTo>
                <a:lnTo>
                  <a:pt x="2747315" y="1755305"/>
                </a:lnTo>
                <a:close/>
                <a:moveTo>
                  <a:pt x="2815895" y="1618145"/>
                </a:moveTo>
                <a:lnTo>
                  <a:pt x="2815895" y="1650378"/>
                </a:lnTo>
                <a:lnTo>
                  <a:pt x="2783662" y="1650378"/>
                </a:lnTo>
                <a:lnTo>
                  <a:pt x="2783662" y="1682610"/>
                </a:lnTo>
                <a:lnTo>
                  <a:pt x="2815895" y="1682610"/>
                </a:lnTo>
                <a:lnTo>
                  <a:pt x="2815895" y="1714843"/>
                </a:lnTo>
                <a:lnTo>
                  <a:pt x="2848127" y="1714843"/>
                </a:lnTo>
                <a:lnTo>
                  <a:pt x="2848127" y="1682610"/>
                </a:lnTo>
                <a:lnTo>
                  <a:pt x="2880360" y="1682610"/>
                </a:lnTo>
                <a:lnTo>
                  <a:pt x="2880360" y="1650378"/>
                </a:lnTo>
                <a:lnTo>
                  <a:pt x="2848127" y="1650378"/>
                </a:lnTo>
                <a:lnTo>
                  <a:pt x="2848127" y="1618145"/>
                </a:lnTo>
                <a:lnTo>
                  <a:pt x="2815895" y="1618145"/>
                </a:lnTo>
                <a:close/>
                <a:moveTo>
                  <a:pt x="2472995" y="1480985"/>
                </a:moveTo>
                <a:lnTo>
                  <a:pt x="2472995" y="1513218"/>
                </a:lnTo>
                <a:lnTo>
                  <a:pt x="2440762" y="1513218"/>
                </a:lnTo>
                <a:lnTo>
                  <a:pt x="2440762" y="1545450"/>
                </a:lnTo>
                <a:lnTo>
                  <a:pt x="2472995" y="1545450"/>
                </a:lnTo>
                <a:lnTo>
                  <a:pt x="2472995" y="1577683"/>
                </a:lnTo>
                <a:lnTo>
                  <a:pt x="2505227" y="1577683"/>
                </a:lnTo>
                <a:lnTo>
                  <a:pt x="2505227" y="1545450"/>
                </a:lnTo>
                <a:lnTo>
                  <a:pt x="2537460" y="1545450"/>
                </a:lnTo>
                <a:lnTo>
                  <a:pt x="2537460" y="1513218"/>
                </a:lnTo>
                <a:lnTo>
                  <a:pt x="2505227" y="1513218"/>
                </a:lnTo>
                <a:lnTo>
                  <a:pt x="2505227" y="1480985"/>
                </a:lnTo>
                <a:lnTo>
                  <a:pt x="2472995" y="1480985"/>
                </a:lnTo>
                <a:close/>
                <a:moveTo>
                  <a:pt x="2610155" y="1480985"/>
                </a:moveTo>
                <a:lnTo>
                  <a:pt x="2610155" y="1513218"/>
                </a:lnTo>
                <a:lnTo>
                  <a:pt x="2577922" y="1513218"/>
                </a:lnTo>
                <a:lnTo>
                  <a:pt x="2577922" y="1545450"/>
                </a:lnTo>
                <a:lnTo>
                  <a:pt x="2610155" y="1545450"/>
                </a:lnTo>
                <a:lnTo>
                  <a:pt x="2610155" y="1577683"/>
                </a:lnTo>
                <a:lnTo>
                  <a:pt x="2642387" y="1577683"/>
                </a:lnTo>
                <a:lnTo>
                  <a:pt x="2642387" y="1545450"/>
                </a:lnTo>
                <a:lnTo>
                  <a:pt x="2674620" y="1545450"/>
                </a:lnTo>
                <a:lnTo>
                  <a:pt x="2674620" y="1513218"/>
                </a:lnTo>
                <a:lnTo>
                  <a:pt x="2642387" y="1513218"/>
                </a:lnTo>
                <a:lnTo>
                  <a:pt x="2642387" y="1480985"/>
                </a:lnTo>
                <a:lnTo>
                  <a:pt x="2610155" y="1480985"/>
                </a:lnTo>
                <a:close/>
                <a:moveTo>
                  <a:pt x="1787195" y="1480985"/>
                </a:moveTo>
                <a:lnTo>
                  <a:pt x="1787195" y="1513218"/>
                </a:lnTo>
                <a:lnTo>
                  <a:pt x="1754962" y="1513218"/>
                </a:lnTo>
                <a:lnTo>
                  <a:pt x="1754962" y="1545450"/>
                </a:lnTo>
                <a:lnTo>
                  <a:pt x="1787195" y="1545450"/>
                </a:lnTo>
                <a:lnTo>
                  <a:pt x="1787195" y="1577683"/>
                </a:lnTo>
                <a:lnTo>
                  <a:pt x="1819427" y="1577683"/>
                </a:lnTo>
                <a:lnTo>
                  <a:pt x="1819427" y="1545450"/>
                </a:lnTo>
                <a:lnTo>
                  <a:pt x="1851660" y="1545450"/>
                </a:lnTo>
                <a:lnTo>
                  <a:pt x="1851660" y="1513218"/>
                </a:lnTo>
                <a:lnTo>
                  <a:pt x="1819427" y="1513218"/>
                </a:lnTo>
                <a:lnTo>
                  <a:pt x="1819427" y="1480985"/>
                </a:lnTo>
                <a:lnTo>
                  <a:pt x="1787195" y="1480985"/>
                </a:lnTo>
                <a:close/>
                <a:moveTo>
                  <a:pt x="2198675" y="1206665"/>
                </a:moveTo>
                <a:lnTo>
                  <a:pt x="2198675" y="1238898"/>
                </a:lnTo>
                <a:lnTo>
                  <a:pt x="2166442" y="1238898"/>
                </a:lnTo>
                <a:lnTo>
                  <a:pt x="2166442" y="1271130"/>
                </a:lnTo>
                <a:lnTo>
                  <a:pt x="2198675" y="1271130"/>
                </a:lnTo>
                <a:lnTo>
                  <a:pt x="2198675" y="1303363"/>
                </a:lnTo>
                <a:lnTo>
                  <a:pt x="2230907" y="1303363"/>
                </a:lnTo>
                <a:lnTo>
                  <a:pt x="2230907" y="1271130"/>
                </a:lnTo>
                <a:lnTo>
                  <a:pt x="2263140" y="1271130"/>
                </a:lnTo>
                <a:lnTo>
                  <a:pt x="2263140" y="1238898"/>
                </a:lnTo>
                <a:lnTo>
                  <a:pt x="2230907" y="1238898"/>
                </a:lnTo>
                <a:lnTo>
                  <a:pt x="2230907" y="1206665"/>
                </a:lnTo>
                <a:lnTo>
                  <a:pt x="2198675" y="1206665"/>
                </a:lnTo>
                <a:close/>
                <a:moveTo>
                  <a:pt x="2884475" y="1755305"/>
                </a:moveTo>
                <a:lnTo>
                  <a:pt x="2884475" y="1787538"/>
                </a:lnTo>
                <a:lnTo>
                  <a:pt x="2852242" y="1787538"/>
                </a:lnTo>
                <a:lnTo>
                  <a:pt x="2852242" y="1819770"/>
                </a:lnTo>
                <a:lnTo>
                  <a:pt x="2884475" y="1819770"/>
                </a:lnTo>
                <a:lnTo>
                  <a:pt x="2884475" y="1852003"/>
                </a:lnTo>
                <a:lnTo>
                  <a:pt x="2916707" y="1852003"/>
                </a:lnTo>
                <a:lnTo>
                  <a:pt x="2916707" y="1819770"/>
                </a:lnTo>
                <a:lnTo>
                  <a:pt x="2948940" y="1819770"/>
                </a:lnTo>
                <a:lnTo>
                  <a:pt x="2948940" y="1787538"/>
                </a:lnTo>
                <a:lnTo>
                  <a:pt x="2916707" y="1787538"/>
                </a:lnTo>
                <a:lnTo>
                  <a:pt x="2916707" y="1755305"/>
                </a:lnTo>
                <a:lnTo>
                  <a:pt x="2884475" y="1755305"/>
                </a:lnTo>
                <a:close/>
                <a:moveTo>
                  <a:pt x="2642387" y="2126323"/>
                </a:moveTo>
                <a:lnTo>
                  <a:pt x="2642387" y="2094090"/>
                </a:lnTo>
                <a:lnTo>
                  <a:pt x="2674620" y="2094090"/>
                </a:lnTo>
                <a:lnTo>
                  <a:pt x="2674620" y="2061858"/>
                </a:lnTo>
                <a:lnTo>
                  <a:pt x="2642387" y="2061858"/>
                </a:lnTo>
                <a:lnTo>
                  <a:pt x="2642387" y="2029625"/>
                </a:lnTo>
                <a:lnTo>
                  <a:pt x="2610155" y="2029625"/>
                </a:lnTo>
                <a:lnTo>
                  <a:pt x="2610155" y="2061858"/>
                </a:lnTo>
                <a:lnTo>
                  <a:pt x="2577922" y="2061858"/>
                </a:lnTo>
                <a:lnTo>
                  <a:pt x="2577922" y="2094090"/>
                </a:lnTo>
                <a:lnTo>
                  <a:pt x="2610155" y="2094090"/>
                </a:lnTo>
                <a:lnTo>
                  <a:pt x="2610155" y="2126323"/>
                </a:lnTo>
                <a:lnTo>
                  <a:pt x="2642387" y="2126323"/>
                </a:lnTo>
                <a:close/>
                <a:moveTo>
                  <a:pt x="2710967" y="1989163"/>
                </a:moveTo>
                <a:lnTo>
                  <a:pt x="2710967" y="1956930"/>
                </a:lnTo>
                <a:lnTo>
                  <a:pt x="2743200" y="1956930"/>
                </a:lnTo>
                <a:lnTo>
                  <a:pt x="2743200" y="1924698"/>
                </a:lnTo>
                <a:lnTo>
                  <a:pt x="2710967" y="1924698"/>
                </a:lnTo>
                <a:lnTo>
                  <a:pt x="2710967" y="1892465"/>
                </a:lnTo>
                <a:lnTo>
                  <a:pt x="2678735" y="1892465"/>
                </a:lnTo>
                <a:lnTo>
                  <a:pt x="2678735" y="1924698"/>
                </a:lnTo>
                <a:lnTo>
                  <a:pt x="2646502" y="1924698"/>
                </a:lnTo>
                <a:lnTo>
                  <a:pt x="2646502" y="1956930"/>
                </a:lnTo>
                <a:lnTo>
                  <a:pt x="2678735" y="1956930"/>
                </a:lnTo>
                <a:lnTo>
                  <a:pt x="2678735" y="1989163"/>
                </a:lnTo>
                <a:lnTo>
                  <a:pt x="2710967" y="1989163"/>
                </a:lnTo>
                <a:close/>
                <a:moveTo>
                  <a:pt x="2848127" y="1989163"/>
                </a:moveTo>
                <a:lnTo>
                  <a:pt x="2848127" y="1956930"/>
                </a:lnTo>
                <a:lnTo>
                  <a:pt x="2880360" y="1956930"/>
                </a:lnTo>
                <a:lnTo>
                  <a:pt x="2880360" y="1924698"/>
                </a:lnTo>
                <a:lnTo>
                  <a:pt x="2848127" y="1924698"/>
                </a:lnTo>
                <a:lnTo>
                  <a:pt x="2848127" y="1892465"/>
                </a:lnTo>
                <a:lnTo>
                  <a:pt x="2815895" y="1892465"/>
                </a:lnTo>
                <a:lnTo>
                  <a:pt x="2815895" y="1924698"/>
                </a:lnTo>
                <a:lnTo>
                  <a:pt x="2783662" y="1924698"/>
                </a:lnTo>
                <a:lnTo>
                  <a:pt x="2783662" y="1956930"/>
                </a:lnTo>
                <a:lnTo>
                  <a:pt x="2815895" y="1956930"/>
                </a:lnTo>
                <a:lnTo>
                  <a:pt x="2815895" y="1989163"/>
                </a:lnTo>
                <a:lnTo>
                  <a:pt x="2848127" y="1989163"/>
                </a:lnTo>
                <a:close/>
                <a:moveTo>
                  <a:pt x="2541575" y="1618145"/>
                </a:moveTo>
                <a:lnTo>
                  <a:pt x="2541575" y="1650378"/>
                </a:lnTo>
                <a:lnTo>
                  <a:pt x="2509342" y="1650378"/>
                </a:lnTo>
                <a:lnTo>
                  <a:pt x="2509342" y="1682610"/>
                </a:lnTo>
                <a:lnTo>
                  <a:pt x="2541575" y="1682610"/>
                </a:lnTo>
                <a:lnTo>
                  <a:pt x="2541575" y="1714843"/>
                </a:lnTo>
                <a:lnTo>
                  <a:pt x="2573807" y="1714843"/>
                </a:lnTo>
                <a:lnTo>
                  <a:pt x="2573807" y="1682610"/>
                </a:lnTo>
                <a:lnTo>
                  <a:pt x="2606040" y="1682610"/>
                </a:lnTo>
                <a:lnTo>
                  <a:pt x="2606040" y="1650378"/>
                </a:lnTo>
                <a:lnTo>
                  <a:pt x="2573807" y="1650378"/>
                </a:lnTo>
                <a:lnTo>
                  <a:pt x="2573807" y="1618145"/>
                </a:lnTo>
                <a:lnTo>
                  <a:pt x="2541575" y="1618145"/>
                </a:lnTo>
                <a:close/>
                <a:moveTo>
                  <a:pt x="1924355" y="1480985"/>
                </a:moveTo>
                <a:lnTo>
                  <a:pt x="1924355" y="1513218"/>
                </a:lnTo>
                <a:lnTo>
                  <a:pt x="1892122" y="1513218"/>
                </a:lnTo>
                <a:lnTo>
                  <a:pt x="1892122" y="1545450"/>
                </a:lnTo>
                <a:lnTo>
                  <a:pt x="1924355" y="1545450"/>
                </a:lnTo>
                <a:lnTo>
                  <a:pt x="1924355" y="1577683"/>
                </a:lnTo>
                <a:lnTo>
                  <a:pt x="1956587" y="1577683"/>
                </a:lnTo>
                <a:lnTo>
                  <a:pt x="1956587" y="1545450"/>
                </a:lnTo>
                <a:lnTo>
                  <a:pt x="1988820" y="1545450"/>
                </a:lnTo>
                <a:lnTo>
                  <a:pt x="1988820" y="1513218"/>
                </a:lnTo>
                <a:lnTo>
                  <a:pt x="1956587" y="1513218"/>
                </a:lnTo>
                <a:lnTo>
                  <a:pt x="1956587" y="1480985"/>
                </a:lnTo>
                <a:lnTo>
                  <a:pt x="1924355" y="1480985"/>
                </a:lnTo>
                <a:close/>
                <a:moveTo>
                  <a:pt x="1992935" y="1343825"/>
                </a:moveTo>
                <a:lnTo>
                  <a:pt x="1992935" y="1376058"/>
                </a:lnTo>
                <a:lnTo>
                  <a:pt x="1960702" y="1376058"/>
                </a:lnTo>
                <a:lnTo>
                  <a:pt x="1960702" y="1408290"/>
                </a:lnTo>
                <a:lnTo>
                  <a:pt x="1992935" y="1408290"/>
                </a:lnTo>
                <a:lnTo>
                  <a:pt x="1992935" y="1440523"/>
                </a:lnTo>
                <a:lnTo>
                  <a:pt x="2025167" y="1440523"/>
                </a:lnTo>
                <a:lnTo>
                  <a:pt x="2025167" y="1408290"/>
                </a:lnTo>
                <a:lnTo>
                  <a:pt x="2057400" y="1408290"/>
                </a:lnTo>
                <a:lnTo>
                  <a:pt x="2057400" y="1376058"/>
                </a:lnTo>
                <a:lnTo>
                  <a:pt x="2025167" y="1376058"/>
                </a:lnTo>
                <a:lnTo>
                  <a:pt x="2025167" y="1343825"/>
                </a:lnTo>
                <a:lnTo>
                  <a:pt x="1992935" y="1343825"/>
                </a:lnTo>
                <a:close/>
                <a:moveTo>
                  <a:pt x="2061515" y="1480985"/>
                </a:moveTo>
                <a:lnTo>
                  <a:pt x="2061515" y="1513218"/>
                </a:lnTo>
                <a:lnTo>
                  <a:pt x="2029282" y="1513218"/>
                </a:lnTo>
                <a:lnTo>
                  <a:pt x="2029282" y="1545450"/>
                </a:lnTo>
                <a:lnTo>
                  <a:pt x="2061515" y="1545450"/>
                </a:lnTo>
                <a:lnTo>
                  <a:pt x="2061515" y="1577683"/>
                </a:lnTo>
                <a:lnTo>
                  <a:pt x="2093747" y="1577683"/>
                </a:lnTo>
                <a:lnTo>
                  <a:pt x="2093747" y="1545450"/>
                </a:lnTo>
                <a:lnTo>
                  <a:pt x="2125980" y="1545450"/>
                </a:lnTo>
                <a:lnTo>
                  <a:pt x="2125980" y="1513218"/>
                </a:lnTo>
                <a:lnTo>
                  <a:pt x="2093747" y="1513218"/>
                </a:lnTo>
                <a:lnTo>
                  <a:pt x="2093747" y="1480985"/>
                </a:lnTo>
                <a:lnTo>
                  <a:pt x="2061515" y="1480985"/>
                </a:lnTo>
                <a:close/>
                <a:moveTo>
                  <a:pt x="1719643" y="797928"/>
                </a:moveTo>
                <a:lnTo>
                  <a:pt x="1719643" y="828446"/>
                </a:lnTo>
                <a:lnTo>
                  <a:pt x="1689125" y="828446"/>
                </a:lnTo>
                <a:lnTo>
                  <a:pt x="1689125" y="858622"/>
                </a:lnTo>
                <a:lnTo>
                  <a:pt x="1719643" y="858622"/>
                </a:lnTo>
                <a:lnTo>
                  <a:pt x="1719643" y="889140"/>
                </a:lnTo>
                <a:lnTo>
                  <a:pt x="1749819" y="889140"/>
                </a:lnTo>
                <a:lnTo>
                  <a:pt x="1749819" y="858622"/>
                </a:lnTo>
                <a:lnTo>
                  <a:pt x="1780337" y="858622"/>
                </a:lnTo>
                <a:lnTo>
                  <a:pt x="1780337" y="828446"/>
                </a:lnTo>
                <a:lnTo>
                  <a:pt x="1749819" y="828446"/>
                </a:lnTo>
                <a:lnTo>
                  <a:pt x="1749819" y="797928"/>
                </a:lnTo>
                <a:lnTo>
                  <a:pt x="1719643" y="797928"/>
                </a:lnTo>
                <a:close/>
                <a:moveTo>
                  <a:pt x="2404415" y="1618145"/>
                </a:moveTo>
                <a:lnTo>
                  <a:pt x="2404415" y="1650378"/>
                </a:lnTo>
                <a:lnTo>
                  <a:pt x="2372182" y="1650378"/>
                </a:lnTo>
                <a:lnTo>
                  <a:pt x="2372182" y="1682610"/>
                </a:lnTo>
                <a:lnTo>
                  <a:pt x="2404415" y="1682610"/>
                </a:lnTo>
                <a:lnTo>
                  <a:pt x="2404415" y="1714843"/>
                </a:lnTo>
                <a:lnTo>
                  <a:pt x="2436647" y="1714843"/>
                </a:lnTo>
                <a:lnTo>
                  <a:pt x="2436647" y="1682610"/>
                </a:lnTo>
                <a:lnTo>
                  <a:pt x="2468880" y="1682610"/>
                </a:lnTo>
                <a:lnTo>
                  <a:pt x="2468880" y="1650378"/>
                </a:lnTo>
                <a:lnTo>
                  <a:pt x="2436647" y="1650378"/>
                </a:lnTo>
                <a:lnTo>
                  <a:pt x="2436647" y="1618145"/>
                </a:lnTo>
                <a:lnTo>
                  <a:pt x="2404415" y="1618145"/>
                </a:lnTo>
                <a:close/>
                <a:moveTo>
                  <a:pt x="2130095" y="1343825"/>
                </a:moveTo>
                <a:lnTo>
                  <a:pt x="2130095" y="1376058"/>
                </a:lnTo>
                <a:lnTo>
                  <a:pt x="2097862" y="1376058"/>
                </a:lnTo>
                <a:lnTo>
                  <a:pt x="2097862" y="1408290"/>
                </a:lnTo>
                <a:lnTo>
                  <a:pt x="2130095" y="1408290"/>
                </a:lnTo>
                <a:lnTo>
                  <a:pt x="2130095" y="1440523"/>
                </a:lnTo>
                <a:lnTo>
                  <a:pt x="2162327" y="1440523"/>
                </a:lnTo>
                <a:lnTo>
                  <a:pt x="2162327" y="1408290"/>
                </a:lnTo>
                <a:lnTo>
                  <a:pt x="2194560" y="1408290"/>
                </a:lnTo>
                <a:lnTo>
                  <a:pt x="2194560" y="1376058"/>
                </a:lnTo>
                <a:lnTo>
                  <a:pt x="2162327" y="1376058"/>
                </a:lnTo>
                <a:lnTo>
                  <a:pt x="2162327" y="1343825"/>
                </a:lnTo>
                <a:lnTo>
                  <a:pt x="2130095" y="1343825"/>
                </a:lnTo>
                <a:close/>
                <a:moveTo>
                  <a:pt x="2335835" y="1480985"/>
                </a:moveTo>
                <a:lnTo>
                  <a:pt x="2335835" y="1513218"/>
                </a:lnTo>
                <a:lnTo>
                  <a:pt x="2303602" y="1513218"/>
                </a:lnTo>
                <a:lnTo>
                  <a:pt x="2303602" y="1545450"/>
                </a:lnTo>
                <a:lnTo>
                  <a:pt x="2335835" y="1545450"/>
                </a:lnTo>
                <a:lnTo>
                  <a:pt x="2335835" y="1577683"/>
                </a:lnTo>
                <a:lnTo>
                  <a:pt x="2368067" y="1577683"/>
                </a:lnTo>
                <a:lnTo>
                  <a:pt x="2368067" y="1545450"/>
                </a:lnTo>
                <a:lnTo>
                  <a:pt x="2400300" y="1545450"/>
                </a:lnTo>
                <a:lnTo>
                  <a:pt x="2400300" y="1513218"/>
                </a:lnTo>
                <a:lnTo>
                  <a:pt x="2368067" y="1513218"/>
                </a:lnTo>
                <a:lnTo>
                  <a:pt x="2368067" y="1480985"/>
                </a:lnTo>
                <a:lnTo>
                  <a:pt x="2335835" y="1480985"/>
                </a:lnTo>
                <a:close/>
                <a:moveTo>
                  <a:pt x="2267255" y="1343825"/>
                </a:moveTo>
                <a:lnTo>
                  <a:pt x="2267255" y="1376058"/>
                </a:lnTo>
                <a:lnTo>
                  <a:pt x="2235022" y="1376058"/>
                </a:lnTo>
                <a:lnTo>
                  <a:pt x="2235022" y="1408290"/>
                </a:lnTo>
                <a:lnTo>
                  <a:pt x="2267255" y="1408290"/>
                </a:lnTo>
                <a:lnTo>
                  <a:pt x="2267255" y="1440523"/>
                </a:lnTo>
                <a:lnTo>
                  <a:pt x="2299487" y="1440523"/>
                </a:lnTo>
                <a:lnTo>
                  <a:pt x="2299487" y="1408290"/>
                </a:lnTo>
                <a:lnTo>
                  <a:pt x="2331720" y="1408290"/>
                </a:lnTo>
                <a:lnTo>
                  <a:pt x="2331720" y="1376058"/>
                </a:lnTo>
                <a:lnTo>
                  <a:pt x="2299487" y="1376058"/>
                </a:lnTo>
                <a:lnTo>
                  <a:pt x="2299487" y="1343825"/>
                </a:lnTo>
                <a:lnTo>
                  <a:pt x="2267255" y="1343825"/>
                </a:lnTo>
                <a:close/>
                <a:moveTo>
                  <a:pt x="2198675" y="1480985"/>
                </a:moveTo>
                <a:lnTo>
                  <a:pt x="2198675" y="1513218"/>
                </a:lnTo>
                <a:lnTo>
                  <a:pt x="2166442" y="1513218"/>
                </a:lnTo>
                <a:lnTo>
                  <a:pt x="2166442" y="1545450"/>
                </a:lnTo>
                <a:lnTo>
                  <a:pt x="2198675" y="1545450"/>
                </a:lnTo>
                <a:lnTo>
                  <a:pt x="2198675" y="1577683"/>
                </a:lnTo>
                <a:lnTo>
                  <a:pt x="2230907" y="1577683"/>
                </a:lnTo>
                <a:lnTo>
                  <a:pt x="2230907" y="1545450"/>
                </a:lnTo>
                <a:lnTo>
                  <a:pt x="2263140" y="1545450"/>
                </a:lnTo>
                <a:lnTo>
                  <a:pt x="2263140" y="1513218"/>
                </a:lnTo>
                <a:lnTo>
                  <a:pt x="2230907" y="1513218"/>
                </a:lnTo>
                <a:lnTo>
                  <a:pt x="2230907" y="1480985"/>
                </a:lnTo>
                <a:lnTo>
                  <a:pt x="2198675" y="1480985"/>
                </a:lnTo>
                <a:close/>
                <a:moveTo>
                  <a:pt x="2678735" y="1618145"/>
                </a:moveTo>
                <a:lnTo>
                  <a:pt x="2678735" y="1650378"/>
                </a:lnTo>
                <a:lnTo>
                  <a:pt x="2646502" y="1650378"/>
                </a:lnTo>
                <a:lnTo>
                  <a:pt x="2646502" y="1682610"/>
                </a:lnTo>
                <a:lnTo>
                  <a:pt x="2678735" y="1682610"/>
                </a:lnTo>
                <a:lnTo>
                  <a:pt x="2678735" y="1714843"/>
                </a:lnTo>
                <a:lnTo>
                  <a:pt x="2710967" y="1714843"/>
                </a:lnTo>
                <a:lnTo>
                  <a:pt x="2710967" y="1682610"/>
                </a:lnTo>
                <a:lnTo>
                  <a:pt x="2743200" y="1682610"/>
                </a:lnTo>
                <a:lnTo>
                  <a:pt x="2743200" y="1650378"/>
                </a:lnTo>
                <a:lnTo>
                  <a:pt x="2710967" y="1650378"/>
                </a:lnTo>
                <a:lnTo>
                  <a:pt x="2710967" y="1618145"/>
                </a:lnTo>
                <a:lnTo>
                  <a:pt x="2678735" y="1618145"/>
                </a:lnTo>
                <a:close/>
                <a:moveTo>
                  <a:pt x="3121076" y="1985391"/>
                </a:moveTo>
                <a:lnTo>
                  <a:pt x="3121076" y="1955559"/>
                </a:lnTo>
                <a:lnTo>
                  <a:pt x="3150908" y="1955559"/>
                </a:lnTo>
                <a:lnTo>
                  <a:pt x="3150908" y="1926069"/>
                </a:lnTo>
                <a:lnTo>
                  <a:pt x="3121076" y="1926069"/>
                </a:lnTo>
                <a:lnTo>
                  <a:pt x="3121076" y="1896237"/>
                </a:lnTo>
                <a:lnTo>
                  <a:pt x="3091586" y="1896237"/>
                </a:lnTo>
                <a:lnTo>
                  <a:pt x="3091586" y="1926069"/>
                </a:lnTo>
                <a:lnTo>
                  <a:pt x="3061754" y="1926069"/>
                </a:lnTo>
                <a:lnTo>
                  <a:pt x="3061754" y="1955559"/>
                </a:lnTo>
                <a:lnTo>
                  <a:pt x="3091586" y="1955559"/>
                </a:lnTo>
                <a:lnTo>
                  <a:pt x="3091586" y="1985391"/>
                </a:lnTo>
                <a:lnTo>
                  <a:pt x="3121076" y="1985391"/>
                </a:lnTo>
                <a:close/>
                <a:moveTo>
                  <a:pt x="3160852" y="1761134"/>
                </a:moveTo>
                <a:lnTo>
                  <a:pt x="3160852" y="1789595"/>
                </a:lnTo>
                <a:lnTo>
                  <a:pt x="3132392" y="1789595"/>
                </a:lnTo>
                <a:lnTo>
                  <a:pt x="3132392" y="1817713"/>
                </a:lnTo>
                <a:lnTo>
                  <a:pt x="3160852" y="1817713"/>
                </a:lnTo>
                <a:lnTo>
                  <a:pt x="3160852" y="1846174"/>
                </a:lnTo>
                <a:lnTo>
                  <a:pt x="3188970" y="1846174"/>
                </a:lnTo>
                <a:lnTo>
                  <a:pt x="3188970" y="1817713"/>
                </a:lnTo>
                <a:lnTo>
                  <a:pt x="3217431" y="1817713"/>
                </a:lnTo>
                <a:lnTo>
                  <a:pt x="3217431" y="1789595"/>
                </a:lnTo>
                <a:lnTo>
                  <a:pt x="3188970" y="1789595"/>
                </a:lnTo>
                <a:lnTo>
                  <a:pt x="3188970" y="1761134"/>
                </a:lnTo>
                <a:lnTo>
                  <a:pt x="3160852" y="1761134"/>
                </a:lnTo>
                <a:close/>
                <a:moveTo>
                  <a:pt x="3091586" y="1622603"/>
                </a:moveTo>
                <a:lnTo>
                  <a:pt x="3091586" y="1651749"/>
                </a:lnTo>
                <a:lnTo>
                  <a:pt x="3062440" y="1651749"/>
                </a:lnTo>
                <a:lnTo>
                  <a:pt x="3062440" y="1681239"/>
                </a:lnTo>
                <a:lnTo>
                  <a:pt x="3091586" y="1681239"/>
                </a:lnTo>
                <a:lnTo>
                  <a:pt x="3091586" y="1710385"/>
                </a:lnTo>
                <a:lnTo>
                  <a:pt x="3121076" y="1710385"/>
                </a:lnTo>
                <a:lnTo>
                  <a:pt x="3121076" y="1681239"/>
                </a:lnTo>
                <a:lnTo>
                  <a:pt x="3150223" y="1681239"/>
                </a:lnTo>
                <a:lnTo>
                  <a:pt x="3150223" y="1651749"/>
                </a:lnTo>
                <a:lnTo>
                  <a:pt x="3121076" y="1651749"/>
                </a:lnTo>
                <a:lnTo>
                  <a:pt x="3121076" y="1622603"/>
                </a:lnTo>
                <a:lnTo>
                  <a:pt x="3091586" y="1622603"/>
                </a:lnTo>
                <a:close/>
                <a:moveTo>
                  <a:pt x="3022321" y="1757705"/>
                </a:moveTo>
                <a:lnTo>
                  <a:pt x="3022321" y="1788224"/>
                </a:lnTo>
                <a:lnTo>
                  <a:pt x="2991803" y="1788224"/>
                </a:lnTo>
                <a:lnTo>
                  <a:pt x="2991803" y="1819085"/>
                </a:lnTo>
                <a:lnTo>
                  <a:pt x="3022321" y="1819085"/>
                </a:lnTo>
                <a:lnTo>
                  <a:pt x="3022321" y="1849603"/>
                </a:lnTo>
                <a:lnTo>
                  <a:pt x="3053182" y="1849603"/>
                </a:lnTo>
                <a:lnTo>
                  <a:pt x="3053182" y="1819085"/>
                </a:lnTo>
                <a:lnTo>
                  <a:pt x="3083700" y="1819085"/>
                </a:lnTo>
                <a:lnTo>
                  <a:pt x="3083700" y="1788224"/>
                </a:lnTo>
                <a:lnTo>
                  <a:pt x="3053182" y="1788224"/>
                </a:lnTo>
                <a:lnTo>
                  <a:pt x="3053182" y="1757705"/>
                </a:lnTo>
                <a:lnTo>
                  <a:pt x="3022321" y="1757705"/>
                </a:lnTo>
                <a:close/>
                <a:moveTo>
                  <a:pt x="2953741" y="1619860"/>
                </a:moveTo>
                <a:lnTo>
                  <a:pt x="2953741" y="1651064"/>
                </a:lnTo>
                <a:lnTo>
                  <a:pt x="2922537" y="1651064"/>
                </a:lnTo>
                <a:lnTo>
                  <a:pt x="2922537" y="1681925"/>
                </a:lnTo>
                <a:lnTo>
                  <a:pt x="2953741" y="1681925"/>
                </a:lnTo>
                <a:lnTo>
                  <a:pt x="2953741" y="1713128"/>
                </a:lnTo>
                <a:lnTo>
                  <a:pt x="2984602" y="1713128"/>
                </a:lnTo>
                <a:lnTo>
                  <a:pt x="2984602" y="1681925"/>
                </a:lnTo>
                <a:lnTo>
                  <a:pt x="3015806" y="1681925"/>
                </a:lnTo>
                <a:lnTo>
                  <a:pt x="3015806" y="1651064"/>
                </a:lnTo>
                <a:lnTo>
                  <a:pt x="2984602" y="1651064"/>
                </a:lnTo>
                <a:lnTo>
                  <a:pt x="2984602" y="1619860"/>
                </a:lnTo>
                <a:lnTo>
                  <a:pt x="2953741" y="1619860"/>
                </a:lnTo>
                <a:close/>
                <a:moveTo>
                  <a:pt x="2884818" y="1482357"/>
                </a:moveTo>
                <a:lnTo>
                  <a:pt x="2884818" y="1513561"/>
                </a:lnTo>
                <a:lnTo>
                  <a:pt x="2853614" y="1513561"/>
                </a:lnTo>
                <a:lnTo>
                  <a:pt x="2853614" y="1545107"/>
                </a:lnTo>
                <a:lnTo>
                  <a:pt x="2884818" y="1545107"/>
                </a:lnTo>
                <a:lnTo>
                  <a:pt x="2884818" y="1576311"/>
                </a:lnTo>
                <a:lnTo>
                  <a:pt x="2916365" y="1576311"/>
                </a:lnTo>
                <a:lnTo>
                  <a:pt x="2916365" y="1545107"/>
                </a:lnTo>
                <a:lnTo>
                  <a:pt x="2947568" y="1545107"/>
                </a:lnTo>
                <a:lnTo>
                  <a:pt x="2947568" y="1513561"/>
                </a:lnTo>
                <a:lnTo>
                  <a:pt x="2916365" y="1513561"/>
                </a:lnTo>
                <a:lnTo>
                  <a:pt x="2916365" y="1482357"/>
                </a:lnTo>
                <a:lnTo>
                  <a:pt x="2884818" y="1482357"/>
                </a:lnTo>
                <a:close/>
                <a:moveTo>
                  <a:pt x="2848127" y="2263483"/>
                </a:moveTo>
                <a:lnTo>
                  <a:pt x="2848127" y="2231250"/>
                </a:lnTo>
                <a:lnTo>
                  <a:pt x="2880360" y="2231250"/>
                </a:lnTo>
                <a:lnTo>
                  <a:pt x="2880360" y="2199018"/>
                </a:lnTo>
                <a:lnTo>
                  <a:pt x="2848127" y="2199018"/>
                </a:lnTo>
                <a:lnTo>
                  <a:pt x="2848127" y="2166785"/>
                </a:lnTo>
                <a:lnTo>
                  <a:pt x="2815895" y="2166785"/>
                </a:lnTo>
                <a:lnTo>
                  <a:pt x="2815895" y="2199018"/>
                </a:lnTo>
                <a:lnTo>
                  <a:pt x="2783662" y="2199018"/>
                </a:lnTo>
                <a:lnTo>
                  <a:pt x="2783662" y="2231250"/>
                </a:lnTo>
                <a:lnTo>
                  <a:pt x="2815895" y="2231250"/>
                </a:lnTo>
                <a:lnTo>
                  <a:pt x="2815895" y="2263483"/>
                </a:lnTo>
                <a:lnTo>
                  <a:pt x="2848127" y="2263483"/>
                </a:lnTo>
                <a:close/>
                <a:moveTo>
                  <a:pt x="2779547" y="2126323"/>
                </a:moveTo>
                <a:lnTo>
                  <a:pt x="2779547" y="2094090"/>
                </a:lnTo>
                <a:lnTo>
                  <a:pt x="2811780" y="2094090"/>
                </a:lnTo>
                <a:lnTo>
                  <a:pt x="2811780" y="2061858"/>
                </a:lnTo>
                <a:lnTo>
                  <a:pt x="2779547" y="2061858"/>
                </a:lnTo>
                <a:lnTo>
                  <a:pt x="2779547" y="2029625"/>
                </a:lnTo>
                <a:lnTo>
                  <a:pt x="2747315" y="2029625"/>
                </a:lnTo>
                <a:lnTo>
                  <a:pt x="2747315" y="2061858"/>
                </a:lnTo>
                <a:lnTo>
                  <a:pt x="2715082" y="2061858"/>
                </a:lnTo>
                <a:lnTo>
                  <a:pt x="2715082" y="2094090"/>
                </a:lnTo>
                <a:lnTo>
                  <a:pt x="2747315" y="2094090"/>
                </a:lnTo>
                <a:lnTo>
                  <a:pt x="2747315" y="2126323"/>
                </a:lnTo>
                <a:lnTo>
                  <a:pt x="2779547" y="2126323"/>
                </a:lnTo>
                <a:close/>
                <a:moveTo>
                  <a:pt x="2984945" y="1988134"/>
                </a:moveTo>
                <a:lnTo>
                  <a:pt x="2984945" y="1956587"/>
                </a:lnTo>
                <a:lnTo>
                  <a:pt x="3016492" y="1956587"/>
                </a:lnTo>
                <a:lnTo>
                  <a:pt x="3016492" y="1925041"/>
                </a:lnTo>
                <a:lnTo>
                  <a:pt x="2984945" y="1925041"/>
                </a:lnTo>
                <a:lnTo>
                  <a:pt x="2984945" y="1893494"/>
                </a:lnTo>
                <a:lnTo>
                  <a:pt x="2953398" y="1893494"/>
                </a:lnTo>
                <a:lnTo>
                  <a:pt x="2953398" y="1925041"/>
                </a:lnTo>
                <a:lnTo>
                  <a:pt x="2921851" y="1925041"/>
                </a:lnTo>
                <a:lnTo>
                  <a:pt x="2921851" y="1956587"/>
                </a:lnTo>
                <a:lnTo>
                  <a:pt x="2953398" y="1956587"/>
                </a:lnTo>
                <a:lnTo>
                  <a:pt x="2953398" y="1988134"/>
                </a:lnTo>
                <a:lnTo>
                  <a:pt x="2984945" y="1988134"/>
                </a:lnTo>
                <a:close/>
                <a:moveTo>
                  <a:pt x="3053182" y="2123923"/>
                </a:moveTo>
                <a:lnTo>
                  <a:pt x="3053182" y="2093405"/>
                </a:lnTo>
                <a:lnTo>
                  <a:pt x="3083700" y="2093405"/>
                </a:lnTo>
                <a:lnTo>
                  <a:pt x="3083700" y="2062544"/>
                </a:lnTo>
                <a:lnTo>
                  <a:pt x="3053182" y="2062544"/>
                </a:lnTo>
                <a:lnTo>
                  <a:pt x="3053182" y="2032025"/>
                </a:lnTo>
                <a:lnTo>
                  <a:pt x="3022321" y="2032025"/>
                </a:lnTo>
                <a:lnTo>
                  <a:pt x="3022321" y="2062544"/>
                </a:lnTo>
                <a:lnTo>
                  <a:pt x="2991803" y="2062544"/>
                </a:lnTo>
                <a:lnTo>
                  <a:pt x="2991803" y="2093405"/>
                </a:lnTo>
                <a:lnTo>
                  <a:pt x="3022321" y="2093405"/>
                </a:lnTo>
                <a:lnTo>
                  <a:pt x="3022321" y="2123923"/>
                </a:lnTo>
                <a:lnTo>
                  <a:pt x="3053182" y="2123923"/>
                </a:lnTo>
                <a:close/>
                <a:moveTo>
                  <a:pt x="2916707" y="2126323"/>
                </a:moveTo>
                <a:lnTo>
                  <a:pt x="2916707" y="2094090"/>
                </a:lnTo>
                <a:lnTo>
                  <a:pt x="2948940" y="2094090"/>
                </a:lnTo>
                <a:lnTo>
                  <a:pt x="2948940" y="2061858"/>
                </a:lnTo>
                <a:lnTo>
                  <a:pt x="2916707" y="2061858"/>
                </a:lnTo>
                <a:lnTo>
                  <a:pt x="2916707" y="2029625"/>
                </a:lnTo>
                <a:lnTo>
                  <a:pt x="2884475" y="2029625"/>
                </a:lnTo>
                <a:lnTo>
                  <a:pt x="2884475" y="2061858"/>
                </a:lnTo>
                <a:lnTo>
                  <a:pt x="2852242" y="2061858"/>
                </a:lnTo>
                <a:lnTo>
                  <a:pt x="2852242" y="2094090"/>
                </a:lnTo>
                <a:lnTo>
                  <a:pt x="2884475" y="2094090"/>
                </a:lnTo>
                <a:lnTo>
                  <a:pt x="2884475" y="2126323"/>
                </a:lnTo>
                <a:lnTo>
                  <a:pt x="2916707" y="2126323"/>
                </a:lnTo>
                <a:close/>
                <a:moveTo>
                  <a:pt x="2404415" y="1343825"/>
                </a:moveTo>
                <a:lnTo>
                  <a:pt x="2404415" y="1376058"/>
                </a:lnTo>
                <a:lnTo>
                  <a:pt x="2372182" y="1376058"/>
                </a:lnTo>
                <a:lnTo>
                  <a:pt x="2372182" y="1408290"/>
                </a:lnTo>
                <a:lnTo>
                  <a:pt x="2404415" y="1408290"/>
                </a:lnTo>
                <a:lnTo>
                  <a:pt x="2404415" y="1440523"/>
                </a:lnTo>
                <a:lnTo>
                  <a:pt x="2436647" y="1440523"/>
                </a:lnTo>
                <a:lnTo>
                  <a:pt x="2436647" y="1408290"/>
                </a:lnTo>
                <a:lnTo>
                  <a:pt x="2468880" y="1408290"/>
                </a:lnTo>
                <a:lnTo>
                  <a:pt x="2468880" y="1376058"/>
                </a:lnTo>
                <a:lnTo>
                  <a:pt x="2436647" y="1376058"/>
                </a:lnTo>
                <a:lnTo>
                  <a:pt x="2436647" y="1343825"/>
                </a:lnTo>
                <a:lnTo>
                  <a:pt x="2404415" y="1343825"/>
                </a:lnTo>
                <a:close/>
                <a:moveTo>
                  <a:pt x="2335835" y="1206665"/>
                </a:moveTo>
                <a:lnTo>
                  <a:pt x="2335835" y="1238898"/>
                </a:lnTo>
                <a:lnTo>
                  <a:pt x="2303602" y="1238898"/>
                </a:lnTo>
                <a:lnTo>
                  <a:pt x="2303602" y="1271130"/>
                </a:lnTo>
                <a:lnTo>
                  <a:pt x="2335835" y="1271130"/>
                </a:lnTo>
                <a:lnTo>
                  <a:pt x="2335835" y="1303363"/>
                </a:lnTo>
                <a:lnTo>
                  <a:pt x="2368067" y="1303363"/>
                </a:lnTo>
                <a:lnTo>
                  <a:pt x="2368067" y="1271130"/>
                </a:lnTo>
                <a:lnTo>
                  <a:pt x="2400300" y="1271130"/>
                </a:lnTo>
                <a:lnTo>
                  <a:pt x="2400300" y="1238898"/>
                </a:lnTo>
                <a:lnTo>
                  <a:pt x="2368067" y="1238898"/>
                </a:lnTo>
                <a:lnTo>
                  <a:pt x="2368067" y="1206665"/>
                </a:lnTo>
                <a:lnTo>
                  <a:pt x="2335835" y="1206665"/>
                </a:lnTo>
                <a:close/>
                <a:moveTo>
                  <a:pt x="2472995" y="1206665"/>
                </a:moveTo>
                <a:lnTo>
                  <a:pt x="2472995" y="1238898"/>
                </a:lnTo>
                <a:lnTo>
                  <a:pt x="2440762" y="1238898"/>
                </a:lnTo>
                <a:lnTo>
                  <a:pt x="2440762" y="1271130"/>
                </a:lnTo>
                <a:lnTo>
                  <a:pt x="2472995" y="1271130"/>
                </a:lnTo>
                <a:lnTo>
                  <a:pt x="2472995" y="1303363"/>
                </a:lnTo>
                <a:lnTo>
                  <a:pt x="2505227" y="1303363"/>
                </a:lnTo>
                <a:lnTo>
                  <a:pt x="2505227" y="1271130"/>
                </a:lnTo>
                <a:lnTo>
                  <a:pt x="2537460" y="1271130"/>
                </a:lnTo>
                <a:lnTo>
                  <a:pt x="2537460" y="1238898"/>
                </a:lnTo>
                <a:lnTo>
                  <a:pt x="2505227" y="1238898"/>
                </a:lnTo>
                <a:lnTo>
                  <a:pt x="2505227" y="1206665"/>
                </a:lnTo>
                <a:lnTo>
                  <a:pt x="2472995" y="1206665"/>
                </a:lnTo>
                <a:close/>
                <a:moveTo>
                  <a:pt x="2816238" y="1345197"/>
                </a:moveTo>
                <a:lnTo>
                  <a:pt x="2816238" y="1376401"/>
                </a:lnTo>
                <a:lnTo>
                  <a:pt x="2785034" y="1376401"/>
                </a:lnTo>
                <a:lnTo>
                  <a:pt x="2785034" y="1407947"/>
                </a:lnTo>
                <a:lnTo>
                  <a:pt x="2816238" y="1407947"/>
                </a:lnTo>
                <a:lnTo>
                  <a:pt x="2816238" y="1439151"/>
                </a:lnTo>
                <a:lnTo>
                  <a:pt x="2847785" y="1439151"/>
                </a:lnTo>
                <a:lnTo>
                  <a:pt x="2847785" y="1407947"/>
                </a:lnTo>
                <a:lnTo>
                  <a:pt x="2878988" y="1407947"/>
                </a:lnTo>
                <a:lnTo>
                  <a:pt x="2878988" y="1376401"/>
                </a:lnTo>
                <a:lnTo>
                  <a:pt x="2847785" y="1376401"/>
                </a:lnTo>
                <a:lnTo>
                  <a:pt x="2847785" y="1345197"/>
                </a:lnTo>
                <a:lnTo>
                  <a:pt x="2816238" y="1345197"/>
                </a:lnTo>
                <a:close/>
                <a:moveTo>
                  <a:pt x="2267255" y="1069505"/>
                </a:moveTo>
                <a:lnTo>
                  <a:pt x="2267255" y="1101738"/>
                </a:lnTo>
                <a:lnTo>
                  <a:pt x="2235022" y="1101738"/>
                </a:lnTo>
                <a:lnTo>
                  <a:pt x="2235022" y="1133970"/>
                </a:lnTo>
                <a:lnTo>
                  <a:pt x="2267255" y="1133970"/>
                </a:lnTo>
                <a:lnTo>
                  <a:pt x="2267255" y="1166203"/>
                </a:lnTo>
                <a:lnTo>
                  <a:pt x="2299487" y="1166203"/>
                </a:lnTo>
                <a:lnTo>
                  <a:pt x="2299487" y="1133970"/>
                </a:lnTo>
                <a:lnTo>
                  <a:pt x="2331720" y="1133970"/>
                </a:lnTo>
                <a:lnTo>
                  <a:pt x="2331720" y="1101738"/>
                </a:lnTo>
                <a:lnTo>
                  <a:pt x="2299487" y="1101738"/>
                </a:lnTo>
                <a:lnTo>
                  <a:pt x="2299487" y="1069505"/>
                </a:lnTo>
                <a:lnTo>
                  <a:pt x="2267255" y="1069505"/>
                </a:lnTo>
                <a:close/>
                <a:moveTo>
                  <a:pt x="2541575" y="1343825"/>
                </a:moveTo>
                <a:lnTo>
                  <a:pt x="2541575" y="1376058"/>
                </a:lnTo>
                <a:lnTo>
                  <a:pt x="2509342" y="1376058"/>
                </a:lnTo>
                <a:lnTo>
                  <a:pt x="2509342" y="1408290"/>
                </a:lnTo>
                <a:lnTo>
                  <a:pt x="2541575" y="1408290"/>
                </a:lnTo>
                <a:lnTo>
                  <a:pt x="2541575" y="1440523"/>
                </a:lnTo>
                <a:lnTo>
                  <a:pt x="2573807" y="1440523"/>
                </a:lnTo>
                <a:lnTo>
                  <a:pt x="2573807" y="1408290"/>
                </a:lnTo>
                <a:lnTo>
                  <a:pt x="2606040" y="1408290"/>
                </a:lnTo>
                <a:lnTo>
                  <a:pt x="2606040" y="1376058"/>
                </a:lnTo>
                <a:lnTo>
                  <a:pt x="2573807" y="1376058"/>
                </a:lnTo>
                <a:lnTo>
                  <a:pt x="2573807" y="1343825"/>
                </a:lnTo>
                <a:lnTo>
                  <a:pt x="2541575" y="1343825"/>
                </a:lnTo>
                <a:close/>
                <a:moveTo>
                  <a:pt x="2678735" y="1343825"/>
                </a:moveTo>
                <a:lnTo>
                  <a:pt x="2678735" y="1376058"/>
                </a:lnTo>
                <a:lnTo>
                  <a:pt x="2646502" y="1376058"/>
                </a:lnTo>
                <a:lnTo>
                  <a:pt x="2646502" y="1408290"/>
                </a:lnTo>
                <a:lnTo>
                  <a:pt x="2678735" y="1408290"/>
                </a:lnTo>
                <a:lnTo>
                  <a:pt x="2678735" y="1440523"/>
                </a:lnTo>
                <a:lnTo>
                  <a:pt x="2710967" y="1440523"/>
                </a:lnTo>
                <a:lnTo>
                  <a:pt x="2710967" y="1408290"/>
                </a:lnTo>
                <a:lnTo>
                  <a:pt x="2743200" y="1408290"/>
                </a:lnTo>
                <a:lnTo>
                  <a:pt x="2743200" y="1376058"/>
                </a:lnTo>
                <a:lnTo>
                  <a:pt x="2710967" y="1376058"/>
                </a:lnTo>
                <a:lnTo>
                  <a:pt x="2710967" y="1343825"/>
                </a:lnTo>
                <a:lnTo>
                  <a:pt x="2678735" y="1343825"/>
                </a:lnTo>
                <a:close/>
                <a:moveTo>
                  <a:pt x="2747315" y="1480985"/>
                </a:moveTo>
                <a:lnTo>
                  <a:pt x="2747315" y="1513218"/>
                </a:lnTo>
                <a:lnTo>
                  <a:pt x="2715082" y="1513218"/>
                </a:lnTo>
                <a:lnTo>
                  <a:pt x="2715082" y="1545450"/>
                </a:lnTo>
                <a:lnTo>
                  <a:pt x="2747315" y="1545450"/>
                </a:lnTo>
                <a:lnTo>
                  <a:pt x="2747315" y="1577683"/>
                </a:lnTo>
                <a:lnTo>
                  <a:pt x="2779547" y="1577683"/>
                </a:lnTo>
                <a:lnTo>
                  <a:pt x="2779547" y="1545450"/>
                </a:lnTo>
                <a:lnTo>
                  <a:pt x="2811780" y="1545450"/>
                </a:lnTo>
                <a:lnTo>
                  <a:pt x="2811780" y="1513218"/>
                </a:lnTo>
                <a:lnTo>
                  <a:pt x="2779547" y="1513218"/>
                </a:lnTo>
                <a:lnTo>
                  <a:pt x="2779547" y="1480985"/>
                </a:lnTo>
                <a:lnTo>
                  <a:pt x="2747315" y="1480985"/>
                </a:lnTo>
                <a:close/>
                <a:moveTo>
                  <a:pt x="2610155" y="1206665"/>
                </a:moveTo>
                <a:lnTo>
                  <a:pt x="2610155" y="1238898"/>
                </a:lnTo>
                <a:lnTo>
                  <a:pt x="2577922" y="1238898"/>
                </a:lnTo>
                <a:lnTo>
                  <a:pt x="2577922" y="1271130"/>
                </a:lnTo>
                <a:lnTo>
                  <a:pt x="2610155" y="1271130"/>
                </a:lnTo>
                <a:lnTo>
                  <a:pt x="2610155" y="1303363"/>
                </a:lnTo>
                <a:lnTo>
                  <a:pt x="2642387" y="1303363"/>
                </a:lnTo>
                <a:lnTo>
                  <a:pt x="2642387" y="1271130"/>
                </a:lnTo>
                <a:lnTo>
                  <a:pt x="2674620" y="1271130"/>
                </a:lnTo>
                <a:lnTo>
                  <a:pt x="2674620" y="1238898"/>
                </a:lnTo>
                <a:lnTo>
                  <a:pt x="2642387" y="1238898"/>
                </a:lnTo>
                <a:lnTo>
                  <a:pt x="2642387" y="1206665"/>
                </a:lnTo>
                <a:lnTo>
                  <a:pt x="2610155" y="1206665"/>
                </a:lnTo>
                <a:close/>
                <a:moveTo>
                  <a:pt x="2025167" y="2537803"/>
                </a:moveTo>
                <a:lnTo>
                  <a:pt x="2025167" y="2505570"/>
                </a:lnTo>
                <a:lnTo>
                  <a:pt x="2057400" y="2505570"/>
                </a:lnTo>
                <a:lnTo>
                  <a:pt x="2057400" y="2473338"/>
                </a:lnTo>
                <a:lnTo>
                  <a:pt x="2025167" y="2473338"/>
                </a:lnTo>
                <a:lnTo>
                  <a:pt x="2025167" y="2441105"/>
                </a:lnTo>
                <a:lnTo>
                  <a:pt x="1992935" y="2441105"/>
                </a:lnTo>
                <a:lnTo>
                  <a:pt x="1992935" y="2473338"/>
                </a:lnTo>
                <a:lnTo>
                  <a:pt x="1960702" y="2473338"/>
                </a:lnTo>
                <a:lnTo>
                  <a:pt x="1960702" y="2505570"/>
                </a:lnTo>
                <a:lnTo>
                  <a:pt x="1992935" y="2505570"/>
                </a:lnTo>
                <a:lnTo>
                  <a:pt x="1992935" y="2537803"/>
                </a:lnTo>
                <a:lnTo>
                  <a:pt x="2025167" y="2537803"/>
                </a:lnTo>
                <a:close/>
                <a:moveTo>
                  <a:pt x="1819427" y="2400643"/>
                </a:moveTo>
                <a:lnTo>
                  <a:pt x="1819427" y="2368410"/>
                </a:lnTo>
                <a:lnTo>
                  <a:pt x="1851660" y="2368410"/>
                </a:lnTo>
                <a:lnTo>
                  <a:pt x="1851660" y="2336178"/>
                </a:lnTo>
                <a:lnTo>
                  <a:pt x="1819427" y="2336178"/>
                </a:lnTo>
                <a:lnTo>
                  <a:pt x="1819427" y="2303945"/>
                </a:lnTo>
                <a:lnTo>
                  <a:pt x="1787195" y="2303945"/>
                </a:lnTo>
                <a:lnTo>
                  <a:pt x="1787195" y="2336178"/>
                </a:lnTo>
                <a:lnTo>
                  <a:pt x="1754962" y="2336178"/>
                </a:lnTo>
                <a:lnTo>
                  <a:pt x="1754962" y="2368410"/>
                </a:lnTo>
                <a:lnTo>
                  <a:pt x="1787195" y="2368410"/>
                </a:lnTo>
                <a:lnTo>
                  <a:pt x="1787195" y="2400643"/>
                </a:lnTo>
                <a:lnTo>
                  <a:pt x="1819427" y="2400643"/>
                </a:lnTo>
                <a:close/>
                <a:moveTo>
                  <a:pt x="2710967" y="2263483"/>
                </a:moveTo>
                <a:lnTo>
                  <a:pt x="2710967" y="2231250"/>
                </a:lnTo>
                <a:lnTo>
                  <a:pt x="2743200" y="2231250"/>
                </a:lnTo>
                <a:lnTo>
                  <a:pt x="2743200" y="2199018"/>
                </a:lnTo>
                <a:lnTo>
                  <a:pt x="2710967" y="2199018"/>
                </a:lnTo>
                <a:lnTo>
                  <a:pt x="2710967" y="2166785"/>
                </a:lnTo>
                <a:lnTo>
                  <a:pt x="2678735" y="2166785"/>
                </a:lnTo>
                <a:lnTo>
                  <a:pt x="2678735" y="2199018"/>
                </a:lnTo>
                <a:lnTo>
                  <a:pt x="2646502" y="2199018"/>
                </a:lnTo>
                <a:lnTo>
                  <a:pt x="2646502" y="2231250"/>
                </a:lnTo>
                <a:lnTo>
                  <a:pt x="2678735" y="2231250"/>
                </a:lnTo>
                <a:lnTo>
                  <a:pt x="2678735" y="2263483"/>
                </a:lnTo>
                <a:lnTo>
                  <a:pt x="2710967" y="2263483"/>
                </a:lnTo>
                <a:close/>
                <a:moveTo>
                  <a:pt x="1956587" y="2400643"/>
                </a:moveTo>
                <a:lnTo>
                  <a:pt x="1956587" y="2368410"/>
                </a:lnTo>
                <a:lnTo>
                  <a:pt x="1988820" y="2368410"/>
                </a:lnTo>
                <a:lnTo>
                  <a:pt x="1988820" y="2336178"/>
                </a:lnTo>
                <a:lnTo>
                  <a:pt x="1956587" y="2336178"/>
                </a:lnTo>
                <a:lnTo>
                  <a:pt x="1956587" y="2303945"/>
                </a:lnTo>
                <a:lnTo>
                  <a:pt x="1924355" y="2303945"/>
                </a:lnTo>
                <a:lnTo>
                  <a:pt x="1924355" y="2336178"/>
                </a:lnTo>
                <a:lnTo>
                  <a:pt x="1892122" y="2336178"/>
                </a:lnTo>
                <a:lnTo>
                  <a:pt x="1892122" y="2368410"/>
                </a:lnTo>
                <a:lnTo>
                  <a:pt x="1924355" y="2368410"/>
                </a:lnTo>
                <a:lnTo>
                  <a:pt x="1924355" y="2400643"/>
                </a:lnTo>
                <a:lnTo>
                  <a:pt x="1956587" y="2400643"/>
                </a:lnTo>
                <a:close/>
                <a:moveTo>
                  <a:pt x="1750847" y="2537803"/>
                </a:moveTo>
                <a:lnTo>
                  <a:pt x="1750847" y="2505570"/>
                </a:lnTo>
                <a:lnTo>
                  <a:pt x="1783080" y="2505570"/>
                </a:lnTo>
                <a:lnTo>
                  <a:pt x="1783080" y="2473338"/>
                </a:lnTo>
                <a:lnTo>
                  <a:pt x="1750847" y="2473338"/>
                </a:lnTo>
                <a:lnTo>
                  <a:pt x="1750847" y="2441105"/>
                </a:lnTo>
                <a:lnTo>
                  <a:pt x="1718615" y="2441105"/>
                </a:lnTo>
                <a:lnTo>
                  <a:pt x="1718615" y="2473338"/>
                </a:lnTo>
                <a:lnTo>
                  <a:pt x="1686382" y="2473338"/>
                </a:lnTo>
                <a:lnTo>
                  <a:pt x="1686382" y="2505570"/>
                </a:lnTo>
                <a:lnTo>
                  <a:pt x="1718615" y="2505570"/>
                </a:lnTo>
                <a:lnTo>
                  <a:pt x="1718615" y="2537803"/>
                </a:lnTo>
                <a:lnTo>
                  <a:pt x="1750847" y="2537803"/>
                </a:lnTo>
                <a:close/>
                <a:moveTo>
                  <a:pt x="1476527" y="2263483"/>
                </a:moveTo>
                <a:lnTo>
                  <a:pt x="1476527" y="2231250"/>
                </a:lnTo>
                <a:lnTo>
                  <a:pt x="1508760" y="2231250"/>
                </a:lnTo>
                <a:lnTo>
                  <a:pt x="1508760" y="2199018"/>
                </a:lnTo>
                <a:lnTo>
                  <a:pt x="1476527" y="2199018"/>
                </a:lnTo>
                <a:lnTo>
                  <a:pt x="1476527" y="2166785"/>
                </a:lnTo>
                <a:lnTo>
                  <a:pt x="1444295" y="2166785"/>
                </a:lnTo>
                <a:lnTo>
                  <a:pt x="1444295" y="2199018"/>
                </a:lnTo>
                <a:lnTo>
                  <a:pt x="1412062" y="2199018"/>
                </a:lnTo>
                <a:lnTo>
                  <a:pt x="1412062" y="2231250"/>
                </a:lnTo>
                <a:lnTo>
                  <a:pt x="1444295" y="2231250"/>
                </a:lnTo>
                <a:lnTo>
                  <a:pt x="1444295" y="2263483"/>
                </a:lnTo>
                <a:lnTo>
                  <a:pt x="1476527" y="2263483"/>
                </a:lnTo>
                <a:close/>
                <a:moveTo>
                  <a:pt x="1545107" y="2400643"/>
                </a:moveTo>
                <a:lnTo>
                  <a:pt x="1545107" y="2368410"/>
                </a:lnTo>
                <a:lnTo>
                  <a:pt x="1577340" y="2368410"/>
                </a:lnTo>
                <a:lnTo>
                  <a:pt x="1577340" y="2336178"/>
                </a:lnTo>
                <a:lnTo>
                  <a:pt x="1545107" y="2336178"/>
                </a:lnTo>
                <a:lnTo>
                  <a:pt x="1545107" y="2303945"/>
                </a:lnTo>
                <a:lnTo>
                  <a:pt x="1512875" y="2303945"/>
                </a:lnTo>
                <a:lnTo>
                  <a:pt x="1512875" y="2336178"/>
                </a:lnTo>
                <a:lnTo>
                  <a:pt x="1480642" y="2336178"/>
                </a:lnTo>
                <a:lnTo>
                  <a:pt x="1480642" y="2368410"/>
                </a:lnTo>
                <a:lnTo>
                  <a:pt x="1512875" y="2368410"/>
                </a:lnTo>
                <a:lnTo>
                  <a:pt x="1512875" y="2400643"/>
                </a:lnTo>
                <a:lnTo>
                  <a:pt x="1545107" y="2400643"/>
                </a:lnTo>
                <a:close/>
                <a:moveTo>
                  <a:pt x="1407947" y="2400643"/>
                </a:moveTo>
                <a:lnTo>
                  <a:pt x="1407947" y="2368410"/>
                </a:lnTo>
                <a:lnTo>
                  <a:pt x="1440180" y="2368410"/>
                </a:lnTo>
                <a:lnTo>
                  <a:pt x="1440180" y="2336178"/>
                </a:lnTo>
                <a:lnTo>
                  <a:pt x="1407947" y="2336178"/>
                </a:lnTo>
                <a:lnTo>
                  <a:pt x="1407947" y="2303945"/>
                </a:lnTo>
                <a:lnTo>
                  <a:pt x="1375715" y="2303945"/>
                </a:lnTo>
                <a:lnTo>
                  <a:pt x="1375715" y="2336178"/>
                </a:lnTo>
                <a:lnTo>
                  <a:pt x="1343482" y="2336178"/>
                </a:lnTo>
                <a:lnTo>
                  <a:pt x="1343482" y="2368410"/>
                </a:lnTo>
                <a:lnTo>
                  <a:pt x="1375715" y="2368410"/>
                </a:lnTo>
                <a:lnTo>
                  <a:pt x="1375715" y="2400643"/>
                </a:lnTo>
                <a:lnTo>
                  <a:pt x="1407947" y="2400643"/>
                </a:lnTo>
                <a:close/>
                <a:moveTo>
                  <a:pt x="1613687" y="2537803"/>
                </a:moveTo>
                <a:lnTo>
                  <a:pt x="1613687" y="2505570"/>
                </a:lnTo>
                <a:lnTo>
                  <a:pt x="1645920" y="2505570"/>
                </a:lnTo>
                <a:lnTo>
                  <a:pt x="1645920" y="2473338"/>
                </a:lnTo>
                <a:lnTo>
                  <a:pt x="1613687" y="2473338"/>
                </a:lnTo>
                <a:lnTo>
                  <a:pt x="1613687" y="2441105"/>
                </a:lnTo>
                <a:lnTo>
                  <a:pt x="1581455" y="2441105"/>
                </a:lnTo>
                <a:lnTo>
                  <a:pt x="1581455" y="2473338"/>
                </a:lnTo>
                <a:lnTo>
                  <a:pt x="1549222" y="2473338"/>
                </a:lnTo>
                <a:lnTo>
                  <a:pt x="1549222" y="2505570"/>
                </a:lnTo>
                <a:lnTo>
                  <a:pt x="1581455" y="2505570"/>
                </a:lnTo>
                <a:lnTo>
                  <a:pt x="1581455" y="2537803"/>
                </a:lnTo>
                <a:lnTo>
                  <a:pt x="1613687" y="2537803"/>
                </a:lnTo>
                <a:close/>
                <a:moveTo>
                  <a:pt x="1682267" y="2400643"/>
                </a:moveTo>
                <a:lnTo>
                  <a:pt x="1682267" y="2368410"/>
                </a:lnTo>
                <a:lnTo>
                  <a:pt x="1714500" y="2368410"/>
                </a:lnTo>
                <a:lnTo>
                  <a:pt x="1714500" y="2336178"/>
                </a:lnTo>
                <a:lnTo>
                  <a:pt x="1682267" y="2336178"/>
                </a:lnTo>
                <a:lnTo>
                  <a:pt x="1682267" y="2303945"/>
                </a:lnTo>
                <a:lnTo>
                  <a:pt x="1650035" y="2303945"/>
                </a:lnTo>
                <a:lnTo>
                  <a:pt x="1650035" y="2336178"/>
                </a:lnTo>
                <a:lnTo>
                  <a:pt x="1617802" y="2336178"/>
                </a:lnTo>
                <a:lnTo>
                  <a:pt x="1617802" y="2368410"/>
                </a:lnTo>
                <a:lnTo>
                  <a:pt x="1650035" y="2368410"/>
                </a:lnTo>
                <a:lnTo>
                  <a:pt x="1650035" y="2400643"/>
                </a:lnTo>
                <a:lnTo>
                  <a:pt x="1682267" y="2400643"/>
                </a:lnTo>
                <a:close/>
                <a:moveTo>
                  <a:pt x="1888007" y="2537803"/>
                </a:moveTo>
                <a:lnTo>
                  <a:pt x="1888007" y="2505570"/>
                </a:lnTo>
                <a:lnTo>
                  <a:pt x="1920240" y="2505570"/>
                </a:lnTo>
                <a:lnTo>
                  <a:pt x="1920240" y="2473338"/>
                </a:lnTo>
                <a:lnTo>
                  <a:pt x="1888007" y="2473338"/>
                </a:lnTo>
                <a:lnTo>
                  <a:pt x="1888007" y="2441105"/>
                </a:lnTo>
                <a:lnTo>
                  <a:pt x="1855775" y="2441105"/>
                </a:lnTo>
                <a:lnTo>
                  <a:pt x="1855775" y="2473338"/>
                </a:lnTo>
                <a:lnTo>
                  <a:pt x="1823542" y="2473338"/>
                </a:lnTo>
                <a:lnTo>
                  <a:pt x="1823542" y="2505570"/>
                </a:lnTo>
                <a:lnTo>
                  <a:pt x="1855775" y="2505570"/>
                </a:lnTo>
                <a:lnTo>
                  <a:pt x="1855775" y="2537803"/>
                </a:lnTo>
                <a:lnTo>
                  <a:pt x="1888007" y="2537803"/>
                </a:lnTo>
                <a:close/>
                <a:moveTo>
                  <a:pt x="2505227" y="2400643"/>
                </a:moveTo>
                <a:lnTo>
                  <a:pt x="2505227" y="2368410"/>
                </a:lnTo>
                <a:lnTo>
                  <a:pt x="2537460" y="2368410"/>
                </a:lnTo>
                <a:lnTo>
                  <a:pt x="2537460" y="2336178"/>
                </a:lnTo>
                <a:lnTo>
                  <a:pt x="2505227" y="2336178"/>
                </a:lnTo>
                <a:lnTo>
                  <a:pt x="2505227" y="2303945"/>
                </a:lnTo>
                <a:lnTo>
                  <a:pt x="2472995" y="2303945"/>
                </a:lnTo>
                <a:lnTo>
                  <a:pt x="2472995" y="2336178"/>
                </a:lnTo>
                <a:lnTo>
                  <a:pt x="2440762" y="2336178"/>
                </a:lnTo>
                <a:lnTo>
                  <a:pt x="2440762" y="2368410"/>
                </a:lnTo>
                <a:lnTo>
                  <a:pt x="2472995" y="2368410"/>
                </a:lnTo>
                <a:lnTo>
                  <a:pt x="2472995" y="2400643"/>
                </a:lnTo>
                <a:lnTo>
                  <a:pt x="2505227" y="2400643"/>
                </a:lnTo>
                <a:close/>
                <a:moveTo>
                  <a:pt x="2573807" y="2263483"/>
                </a:moveTo>
                <a:lnTo>
                  <a:pt x="2573807" y="2231250"/>
                </a:lnTo>
                <a:lnTo>
                  <a:pt x="2606040" y="2231250"/>
                </a:lnTo>
                <a:lnTo>
                  <a:pt x="2606040" y="2199018"/>
                </a:lnTo>
                <a:lnTo>
                  <a:pt x="2573807" y="2199018"/>
                </a:lnTo>
                <a:lnTo>
                  <a:pt x="2573807" y="2166785"/>
                </a:lnTo>
                <a:lnTo>
                  <a:pt x="2541575" y="2166785"/>
                </a:lnTo>
                <a:lnTo>
                  <a:pt x="2541575" y="2199018"/>
                </a:lnTo>
                <a:lnTo>
                  <a:pt x="2509342" y="2199018"/>
                </a:lnTo>
                <a:lnTo>
                  <a:pt x="2509342" y="2231250"/>
                </a:lnTo>
                <a:lnTo>
                  <a:pt x="2541575" y="2231250"/>
                </a:lnTo>
                <a:lnTo>
                  <a:pt x="2541575" y="2263483"/>
                </a:lnTo>
                <a:lnTo>
                  <a:pt x="2573807" y="2263483"/>
                </a:lnTo>
                <a:close/>
                <a:moveTo>
                  <a:pt x="2642387" y="2400643"/>
                </a:moveTo>
                <a:lnTo>
                  <a:pt x="2642387" y="2368410"/>
                </a:lnTo>
                <a:lnTo>
                  <a:pt x="2674620" y="2368410"/>
                </a:lnTo>
                <a:lnTo>
                  <a:pt x="2674620" y="2336178"/>
                </a:lnTo>
                <a:lnTo>
                  <a:pt x="2642387" y="2336178"/>
                </a:lnTo>
                <a:lnTo>
                  <a:pt x="2642387" y="2303945"/>
                </a:lnTo>
                <a:lnTo>
                  <a:pt x="2610155" y="2303945"/>
                </a:lnTo>
                <a:lnTo>
                  <a:pt x="2610155" y="2336178"/>
                </a:lnTo>
                <a:lnTo>
                  <a:pt x="2577922" y="2336178"/>
                </a:lnTo>
                <a:lnTo>
                  <a:pt x="2577922" y="2368410"/>
                </a:lnTo>
                <a:lnTo>
                  <a:pt x="2610155" y="2368410"/>
                </a:lnTo>
                <a:lnTo>
                  <a:pt x="2610155" y="2400643"/>
                </a:lnTo>
                <a:lnTo>
                  <a:pt x="2642387" y="2400643"/>
                </a:lnTo>
                <a:close/>
                <a:moveTo>
                  <a:pt x="2436647" y="2537803"/>
                </a:moveTo>
                <a:lnTo>
                  <a:pt x="2436647" y="2505570"/>
                </a:lnTo>
                <a:lnTo>
                  <a:pt x="2468880" y="2505570"/>
                </a:lnTo>
                <a:lnTo>
                  <a:pt x="2468880" y="2473338"/>
                </a:lnTo>
                <a:lnTo>
                  <a:pt x="2436647" y="2473338"/>
                </a:lnTo>
                <a:lnTo>
                  <a:pt x="2436647" y="2441105"/>
                </a:lnTo>
                <a:lnTo>
                  <a:pt x="2404415" y="2441105"/>
                </a:lnTo>
                <a:lnTo>
                  <a:pt x="2404415" y="2473338"/>
                </a:lnTo>
                <a:lnTo>
                  <a:pt x="2372182" y="2473338"/>
                </a:lnTo>
                <a:lnTo>
                  <a:pt x="2372182" y="2505570"/>
                </a:lnTo>
                <a:lnTo>
                  <a:pt x="2404415" y="2505570"/>
                </a:lnTo>
                <a:lnTo>
                  <a:pt x="2404415" y="2537803"/>
                </a:lnTo>
                <a:lnTo>
                  <a:pt x="2436647" y="2537803"/>
                </a:lnTo>
                <a:close/>
                <a:moveTo>
                  <a:pt x="2299487" y="2537803"/>
                </a:moveTo>
                <a:lnTo>
                  <a:pt x="2299487" y="2505570"/>
                </a:lnTo>
                <a:lnTo>
                  <a:pt x="2331720" y="2505570"/>
                </a:lnTo>
                <a:lnTo>
                  <a:pt x="2331720" y="2473338"/>
                </a:lnTo>
                <a:lnTo>
                  <a:pt x="2299487" y="2473338"/>
                </a:lnTo>
                <a:lnTo>
                  <a:pt x="2299487" y="2441105"/>
                </a:lnTo>
                <a:lnTo>
                  <a:pt x="2267255" y="2441105"/>
                </a:lnTo>
                <a:lnTo>
                  <a:pt x="2267255" y="2473338"/>
                </a:lnTo>
                <a:lnTo>
                  <a:pt x="2235022" y="2473338"/>
                </a:lnTo>
                <a:lnTo>
                  <a:pt x="2235022" y="2505570"/>
                </a:lnTo>
                <a:lnTo>
                  <a:pt x="2267255" y="2505570"/>
                </a:lnTo>
                <a:lnTo>
                  <a:pt x="2267255" y="2537803"/>
                </a:lnTo>
                <a:lnTo>
                  <a:pt x="2299487" y="2537803"/>
                </a:lnTo>
                <a:close/>
                <a:moveTo>
                  <a:pt x="2230907" y="2400643"/>
                </a:moveTo>
                <a:lnTo>
                  <a:pt x="2230907" y="2368410"/>
                </a:lnTo>
                <a:lnTo>
                  <a:pt x="2263140" y="2368410"/>
                </a:lnTo>
                <a:lnTo>
                  <a:pt x="2263140" y="2336178"/>
                </a:lnTo>
                <a:lnTo>
                  <a:pt x="2230907" y="2336178"/>
                </a:lnTo>
                <a:lnTo>
                  <a:pt x="2230907" y="2303945"/>
                </a:lnTo>
                <a:lnTo>
                  <a:pt x="2198675" y="2303945"/>
                </a:lnTo>
                <a:lnTo>
                  <a:pt x="2198675" y="2336178"/>
                </a:lnTo>
                <a:lnTo>
                  <a:pt x="2166442" y="2336178"/>
                </a:lnTo>
                <a:lnTo>
                  <a:pt x="2166442" y="2368410"/>
                </a:lnTo>
                <a:lnTo>
                  <a:pt x="2198675" y="2368410"/>
                </a:lnTo>
                <a:lnTo>
                  <a:pt x="2198675" y="2400643"/>
                </a:lnTo>
                <a:lnTo>
                  <a:pt x="2230907" y="2400643"/>
                </a:lnTo>
                <a:close/>
                <a:moveTo>
                  <a:pt x="2162327" y="2537803"/>
                </a:moveTo>
                <a:lnTo>
                  <a:pt x="2162327" y="2505570"/>
                </a:lnTo>
                <a:lnTo>
                  <a:pt x="2194560" y="2505570"/>
                </a:lnTo>
                <a:lnTo>
                  <a:pt x="2194560" y="2473338"/>
                </a:lnTo>
                <a:lnTo>
                  <a:pt x="2162327" y="2473338"/>
                </a:lnTo>
                <a:lnTo>
                  <a:pt x="2162327" y="2441105"/>
                </a:lnTo>
                <a:lnTo>
                  <a:pt x="2130095" y="2441105"/>
                </a:lnTo>
                <a:lnTo>
                  <a:pt x="2130095" y="2473338"/>
                </a:lnTo>
                <a:lnTo>
                  <a:pt x="2097862" y="2473338"/>
                </a:lnTo>
                <a:lnTo>
                  <a:pt x="2097862" y="2505570"/>
                </a:lnTo>
                <a:lnTo>
                  <a:pt x="2130095" y="2505570"/>
                </a:lnTo>
                <a:lnTo>
                  <a:pt x="2130095" y="2537803"/>
                </a:lnTo>
                <a:lnTo>
                  <a:pt x="2162327" y="2537803"/>
                </a:lnTo>
                <a:close/>
                <a:moveTo>
                  <a:pt x="2368067" y="2400643"/>
                </a:moveTo>
                <a:lnTo>
                  <a:pt x="2368067" y="2368410"/>
                </a:lnTo>
                <a:lnTo>
                  <a:pt x="2400300" y="2368410"/>
                </a:lnTo>
                <a:lnTo>
                  <a:pt x="2400300" y="2336178"/>
                </a:lnTo>
                <a:lnTo>
                  <a:pt x="2368067" y="2336178"/>
                </a:lnTo>
                <a:lnTo>
                  <a:pt x="2368067" y="2303945"/>
                </a:lnTo>
                <a:lnTo>
                  <a:pt x="2335835" y="2303945"/>
                </a:lnTo>
                <a:lnTo>
                  <a:pt x="2335835" y="2336178"/>
                </a:lnTo>
                <a:lnTo>
                  <a:pt x="2303602" y="2336178"/>
                </a:lnTo>
                <a:lnTo>
                  <a:pt x="2303602" y="2368410"/>
                </a:lnTo>
                <a:lnTo>
                  <a:pt x="2335835" y="2368410"/>
                </a:lnTo>
                <a:lnTo>
                  <a:pt x="2335835" y="2400643"/>
                </a:lnTo>
                <a:lnTo>
                  <a:pt x="2368067" y="2400643"/>
                </a:lnTo>
                <a:close/>
                <a:moveTo>
                  <a:pt x="2093747" y="2400643"/>
                </a:moveTo>
                <a:lnTo>
                  <a:pt x="2093747" y="2368410"/>
                </a:lnTo>
                <a:lnTo>
                  <a:pt x="2125980" y="2368410"/>
                </a:lnTo>
                <a:lnTo>
                  <a:pt x="2125980" y="2336178"/>
                </a:lnTo>
                <a:lnTo>
                  <a:pt x="2093747" y="2336178"/>
                </a:lnTo>
                <a:lnTo>
                  <a:pt x="2093747" y="2303945"/>
                </a:lnTo>
                <a:lnTo>
                  <a:pt x="2061515" y="2303945"/>
                </a:lnTo>
                <a:lnTo>
                  <a:pt x="2061515" y="2336178"/>
                </a:lnTo>
                <a:lnTo>
                  <a:pt x="2029282" y="2336178"/>
                </a:lnTo>
                <a:lnTo>
                  <a:pt x="2029282" y="2368410"/>
                </a:lnTo>
                <a:lnTo>
                  <a:pt x="2061515" y="2368410"/>
                </a:lnTo>
                <a:lnTo>
                  <a:pt x="2061515" y="2400643"/>
                </a:lnTo>
                <a:lnTo>
                  <a:pt x="2093747" y="2400643"/>
                </a:lnTo>
                <a:close/>
                <a:moveTo>
                  <a:pt x="897026" y="1347597"/>
                </a:moveTo>
                <a:lnTo>
                  <a:pt x="897026" y="1377429"/>
                </a:lnTo>
                <a:lnTo>
                  <a:pt x="867194" y="1377429"/>
                </a:lnTo>
                <a:lnTo>
                  <a:pt x="867194" y="1406919"/>
                </a:lnTo>
                <a:lnTo>
                  <a:pt x="897026" y="1406919"/>
                </a:lnTo>
                <a:lnTo>
                  <a:pt x="897026" y="1436751"/>
                </a:lnTo>
                <a:lnTo>
                  <a:pt x="926516" y="1436751"/>
                </a:lnTo>
                <a:lnTo>
                  <a:pt x="926516" y="1406919"/>
                </a:lnTo>
                <a:lnTo>
                  <a:pt x="956348" y="1406919"/>
                </a:lnTo>
                <a:lnTo>
                  <a:pt x="956348" y="1377429"/>
                </a:lnTo>
                <a:lnTo>
                  <a:pt x="926516" y="1377429"/>
                </a:lnTo>
                <a:lnTo>
                  <a:pt x="926516" y="1347597"/>
                </a:lnTo>
                <a:lnTo>
                  <a:pt x="897026" y="1347597"/>
                </a:lnTo>
                <a:close/>
                <a:moveTo>
                  <a:pt x="1131570" y="2943111"/>
                </a:moveTo>
                <a:lnTo>
                  <a:pt x="1131570" y="2914993"/>
                </a:lnTo>
                <a:lnTo>
                  <a:pt x="1159688" y="2914993"/>
                </a:lnTo>
                <a:lnTo>
                  <a:pt x="1159688" y="2886875"/>
                </a:lnTo>
                <a:lnTo>
                  <a:pt x="1131570" y="2886875"/>
                </a:lnTo>
                <a:lnTo>
                  <a:pt x="1131570" y="2858757"/>
                </a:lnTo>
                <a:lnTo>
                  <a:pt x="1103452" y="2858757"/>
                </a:lnTo>
                <a:lnTo>
                  <a:pt x="1103452" y="2886875"/>
                </a:lnTo>
                <a:lnTo>
                  <a:pt x="1075334" y="2886875"/>
                </a:lnTo>
                <a:lnTo>
                  <a:pt x="1075334" y="2914993"/>
                </a:lnTo>
                <a:lnTo>
                  <a:pt x="1103452" y="2914993"/>
                </a:lnTo>
                <a:lnTo>
                  <a:pt x="1103452" y="2943111"/>
                </a:lnTo>
                <a:lnTo>
                  <a:pt x="1131570" y="2943111"/>
                </a:lnTo>
                <a:close/>
                <a:moveTo>
                  <a:pt x="1061618" y="3076156"/>
                </a:moveTo>
                <a:lnTo>
                  <a:pt x="1061618" y="3050781"/>
                </a:lnTo>
                <a:lnTo>
                  <a:pt x="1086993" y="3050781"/>
                </a:lnTo>
                <a:lnTo>
                  <a:pt x="1086993" y="3025407"/>
                </a:lnTo>
                <a:lnTo>
                  <a:pt x="1061618" y="3025407"/>
                </a:lnTo>
                <a:lnTo>
                  <a:pt x="1061618" y="3000032"/>
                </a:lnTo>
                <a:lnTo>
                  <a:pt x="1036244" y="3000032"/>
                </a:lnTo>
                <a:lnTo>
                  <a:pt x="1036244" y="3025407"/>
                </a:lnTo>
                <a:lnTo>
                  <a:pt x="1010869" y="3025407"/>
                </a:lnTo>
                <a:lnTo>
                  <a:pt x="1010869" y="3050781"/>
                </a:lnTo>
                <a:lnTo>
                  <a:pt x="1036244" y="3050781"/>
                </a:lnTo>
                <a:lnTo>
                  <a:pt x="1036244" y="3076156"/>
                </a:lnTo>
                <a:lnTo>
                  <a:pt x="1061618" y="3076156"/>
                </a:lnTo>
                <a:close/>
                <a:moveTo>
                  <a:pt x="650138" y="2527516"/>
                </a:moveTo>
                <a:lnTo>
                  <a:pt x="650138" y="2502141"/>
                </a:lnTo>
                <a:lnTo>
                  <a:pt x="675513" y="2502141"/>
                </a:lnTo>
                <a:lnTo>
                  <a:pt x="675513" y="2476767"/>
                </a:lnTo>
                <a:lnTo>
                  <a:pt x="650138" y="2476767"/>
                </a:lnTo>
                <a:lnTo>
                  <a:pt x="650138" y="2451392"/>
                </a:lnTo>
                <a:lnTo>
                  <a:pt x="624764" y="2451392"/>
                </a:lnTo>
                <a:lnTo>
                  <a:pt x="624764" y="2476767"/>
                </a:lnTo>
                <a:lnTo>
                  <a:pt x="599389" y="2476767"/>
                </a:lnTo>
                <a:lnTo>
                  <a:pt x="599389" y="2502141"/>
                </a:lnTo>
                <a:lnTo>
                  <a:pt x="624764" y="2502141"/>
                </a:lnTo>
                <a:lnTo>
                  <a:pt x="624764" y="2527516"/>
                </a:lnTo>
                <a:lnTo>
                  <a:pt x="650138" y="2527516"/>
                </a:lnTo>
                <a:close/>
                <a:moveTo>
                  <a:pt x="1267358" y="3213316"/>
                </a:moveTo>
                <a:lnTo>
                  <a:pt x="1267358" y="3187941"/>
                </a:lnTo>
                <a:lnTo>
                  <a:pt x="1292733" y="3187941"/>
                </a:lnTo>
                <a:lnTo>
                  <a:pt x="1292733" y="3162567"/>
                </a:lnTo>
                <a:lnTo>
                  <a:pt x="1267358" y="3162567"/>
                </a:lnTo>
                <a:lnTo>
                  <a:pt x="1267358" y="3137192"/>
                </a:lnTo>
                <a:lnTo>
                  <a:pt x="1241984" y="3137192"/>
                </a:lnTo>
                <a:lnTo>
                  <a:pt x="1241984" y="3162567"/>
                </a:lnTo>
                <a:lnTo>
                  <a:pt x="1216609" y="3162567"/>
                </a:lnTo>
                <a:lnTo>
                  <a:pt x="1216609" y="3187941"/>
                </a:lnTo>
                <a:lnTo>
                  <a:pt x="1241984" y="3187941"/>
                </a:lnTo>
                <a:lnTo>
                  <a:pt x="1241984" y="3213316"/>
                </a:lnTo>
                <a:lnTo>
                  <a:pt x="1267358" y="3213316"/>
                </a:lnTo>
                <a:close/>
                <a:moveTo>
                  <a:pt x="1337310" y="3080271"/>
                </a:moveTo>
                <a:lnTo>
                  <a:pt x="1337310" y="3052153"/>
                </a:lnTo>
                <a:lnTo>
                  <a:pt x="1365428" y="3052153"/>
                </a:lnTo>
                <a:lnTo>
                  <a:pt x="1365428" y="3024035"/>
                </a:lnTo>
                <a:lnTo>
                  <a:pt x="1337310" y="3024035"/>
                </a:lnTo>
                <a:lnTo>
                  <a:pt x="1337310" y="2995917"/>
                </a:lnTo>
                <a:lnTo>
                  <a:pt x="1309192" y="2995917"/>
                </a:lnTo>
                <a:lnTo>
                  <a:pt x="1309192" y="3024035"/>
                </a:lnTo>
                <a:lnTo>
                  <a:pt x="1281074" y="3024035"/>
                </a:lnTo>
                <a:lnTo>
                  <a:pt x="1281074" y="3052153"/>
                </a:lnTo>
                <a:lnTo>
                  <a:pt x="1309192" y="3052153"/>
                </a:lnTo>
                <a:lnTo>
                  <a:pt x="1309192" y="3080271"/>
                </a:lnTo>
                <a:lnTo>
                  <a:pt x="1337310" y="3080271"/>
                </a:lnTo>
                <a:close/>
                <a:moveTo>
                  <a:pt x="993381" y="2940368"/>
                </a:moveTo>
                <a:lnTo>
                  <a:pt x="993381" y="2913964"/>
                </a:lnTo>
                <a:lnTo>
                  <a:pt x="1019785" y="2913964"/>
                </a:lnTo>
                <a:lnTo>
                  <a:pt x="1019785" y="2887904"/>
                </a:lnTo>
                <a:lnTo>
                  <a:pt x="993381" y="2887904"/>
                </a:lnTo>
                <a:lnTo>
                  <a:pt x="993381" y="2861501"/>
                </a:lnTo>
                <a:lnTo>
                  <a:pt x="967321" y="2861501"/>
                </a:lnTo>
                <a:lnTo>
                  <a:pt x="967321" y="2887904"/>
                </a:lnTo>
                <a:lnTo>
                  <a:pt x="940918" y="2887904"/>
                </a:lnTo>
                <a:lnTo>
                  <a:pt x="940918" y="2913964"/>
                </a:lnTo>
                <a:lnTo>
                  <a:pt x="967321" y="2913964"/>
                </a:lnTo>
                <a:lnTo>
                  <a:pt x="967321" y="2940368"/>
                </a:lnTo>
                <a:lnTo>
                  <a:pt x="993381" y="2940368"/>
                </a:lnTo>
                <a:close/>
                <a:moveTo>
                  <a:pt x="786955" y="2801150"/>
                </a:moveTo>
                <a:lnTo>
                  <a:pt x="786955" y="2776118"/>
                </a:lnTo>
                <a:lnTo>
                  <a:pt x="811987" y="2776118"/>
                </a:lnTo>
                <a:lnTo>
                  <a:pt x="811987" y="2751430"/>
                </a:lnTo>
                <a:lnTo>
                  <a:pt x="786955" y="2751430"/>
                </a:lnTo>
                <a:lnTo>
                  <a:pt x="786955" y="2726398"/>
                </a:lnTo>
                <a:lnTo>
                  <a:pt x="762267" y="2726398"/>
                </a:lnTo>
                <a:lnTo>
                  <a:pt x="762267" y="2751430"/>
                </a:lnTo>
                <a:lnTo>
                  <a:pt x="737235" y="2751430"/>
                </a:lnTo>
                <a:lnTo>
                  <a:pt x="737235" y="2776118"/>
                </a:lnTo>
                <a:lnTo>
                  <a:pt x="762267" y="2776118"/>
                </a:lnTo>
                <a:lnTo>
                  <a:pt x="762267" y="2801150"/>
                </a:lnTo>
                <a:lnTo>
                  <a:pt x="786955" y="2801150"/>
                </a:lnTo>
                <a:close/>
                <a:moveTo>
                  <a:pt x="925487" y="2804579"/>
                </a:moveTo>
                <a:lnTo>
                  <a:pt x="925487" y="2777490"/>
                </a:lnTo>
                <a:lnTo>
                  <a:pt x="952576" y="2777490"/>
                </a:lnTo>
                <a:lnTo>
                  <a:pt x="952576" y="2750058"/>
                </a:lnTo>
                <a:lnTo>
                  <a:pt x="925487" y="2750058"/>
                </a:lnTo>
                <a:lnTo>
                  <a:pt x="925487" y="2722969"/>
                </a:lnTo>
                <a:lnTo>
                  <a:pt x="898055" y="2722969"/>
                </a:lnTo>
                <a:lnTo>
                  <a:pt x="898055" y="2750058"/>
                </a:lnTo>
                <a:lnTo>
                  <a:pt x="870966" y="2750058"/>
                </a:lnTo>
                <a:lnTo>
                  <a:pt x="870966" y="2777490"/>
                </a:lnTo>
                <a:lnTo>
                  <a:pt x="898055" y="2777490"/>
                </a:lnTo>
                <a:lnTo>
                  <a:pt x="898055" y="2804579"/>
                </a:lnTo>
                <a:lnTo>
                  <a:pt x="925487" y="2804579"/>
                </a:lnTo>
                <a:close/>
                <a:moveTo>
                  <a:pt x="718718" y="2664676"/>
                </a:moveTo>
                <a:lnTo>
                  <a:pt x="718718" y="2639301"/>
                </a:lnTo>
                <a:lnTo>
                  <a:pt x="744093" y="2639301"/>
                </a:lnTo>
                <a:lnTo>
                  <a:pt x="744093" y="2613927"/>
                </a:lnTo>
                <a:lnTo>
                  <a:pt x="718718" y="2613927"/>
                </a:lnTo>
                <a:lnTo>
                  <a:pt x="718718" y="2588552"/>
                </a:lnTo>
                <a:lnTo>
                  <a:pt x="693344" y="2588552"/>
                </a:lnTo>
                <a:lnTo>
                  <a:pt x="693344" y="2613927"/>
                </a:lnTo>
                <a:lnTo>
                  <a:pt x="667969" y="2613927"/>
                </a:lnTo>
                <a:lnTo>
                  <a:pt x="667969" y="2639301"/>
                </a:lnTo>
                <a:lnTo>
                  <a:pt x="693344" y="2639301"/>
                </a:lnTo>
                <a:lnTo>
                  <a:pt x="693344" y="2664676"/>
                </a:lnTo>
                <a:lnTo>
                  <a:pt x="718718" y="2664676"/>
                </a:lnTo>
                <a:close/>
                <a:moveTo>
                  <a:pt x="856907" y="2668105"/>
                </a:moveTo>
                <a:lnTo>
                  <a:pt x="856907" y="2640330"/>
                </a:lnTo>
                <a:lnTo>
                  <a:pt x="884682" y="2640330"/>
                </a:lnTo>
                <a:lnTo>
                  <a:pt x="884682" y="2612898"/>
                </a:lnTo>
                <a:lnTo>
                  <a:pt x="856907" y="2612898"/>
                </a:lnTo>
                <a:lnTo>
                  <a:pt x="856907" y="2585123"/>
                </a:lnTo>
                <a:lnTo>
                  <a:pt x="829475" y="2585123"/>
                </a:lnTo>
                <a:lnTo>
                  <a:pt x="829475" y="2612898"/>
                </a:lnTo>
                <a:lnTo>
                  <a:pt x="801700" y="2612898"/>
                </a:lnTo>
                <a:lnTo>
                  <a:pt x="801700" y="2640330"/>
                </a:lnTo>
                <a:lnTo>
                  <a:pt x="829475" y="2640330"/>
                </a:lnTo>
                <a:lnTo>
                  <a:pt x="829475" y="2668105"/>
                </a:lnTo>
                <a:lnTo>
                  <a:pt x="856907" y="2668105"/>
                </a:lnTo>
                <a:close/>
                <a:moveTo>
                  <a:pt x="1199464" y="3078213"/>
                </a:moveTo>
                <a:lnTo>
                  <a:pt x="1199464" y="3051467"/>
                </a:lnTo>
                <a:lnTo>
                  <a:pt x="1226210" y="3051467"/>
                </a:lnTo>
                <a:lnTo>
                  <a:pt x="1226210" y="3024721"/>
                </a:lnTo>
                <a:lnTo>
                  <a:pt x="1199464" y="3024721"/>
                </a:lnTo>
                <a:lnTo>
                  <a:pt x="1199464" y="2997975"/>
                </a:lnTo>
                <a:lnTo>
                  <a:pt x="1172718" y="2997975"/>
                </a:lnTo>
                <a:lnTo>
                  <a:pt x="1172718" y="3024721"/>
                </a:lnTo>
                <a:lnTo>
                  <a:pt x="1145972" y="3024721"/>
                </a:lnTo>
                <a:lnTo>
                  <a:pt x="1145972" y="3051467"/>
                </a:lnTo>
                <a:lnTo>
                  <a:pt x="1172718" y="3051467"/>
                </a:lnTo>
                <a:lnTo>
                  <a:pt x="1172718" y="3078213"/>
                </a:lnTo>
                <a:lnTo>
                  <a:pt x="1199464" y="3078213"/>
                </a:lnTo>
                <a:close/>
                <a:moveTo>
                  <a:pt x="1884921" y="3351505"/>
                </a:moveTo>
                <a:lnTo>
                  <a:pt x="1884921" y="3325444"/>
                </a:lnTo>
                <a:lnTo>
                  <a:pt x="1910982" y="3325444"/>
                </a:lnTo>
                <a:lnTo>
                  <a:pt x="1910982" y="3299384"/>
                </a:lnTo>
                <a:lnTo>
                  <a:pt x="1884921" y="3299384"/>
                </a:lnTo>
                <a:lnTo>
                  <a:pt x="1884921" y="3273323"/>
                </a:lnTo>
                <a:lnTo>
                  <a:pt x="1858861" y="3273323"/>
                </a:lnTo>
                <a:lnTo>
                  <a:pt x="1858861" y="3299384"/>
                </a:lnTo>
                <a:lnTo>
                  <a:pt x="1832800" y="3299384"/>
                </a:lnTo>
                <a:lnTo>
                  <a:pt x="1832800" y="3325444"/>
                </a:lnTo>
                <a:lnTo>
                  <a:pt x="1858861" y="3325444"/>
                </a:lnTo>
                <a:lnTo>
                  <a:pt x="1858861" y="3351505"/>
                </a:lnTo>
                <a:lnTo>
                  <a:pt x="1884921" y="3351505"/>
                </a:lnTo>
                <a:close/>
                <a:moveTo>
                  <a:pt x="2022081" y="3351505"/>
                </a:moveTo>
                <a:lnTo>
                  <a:pt x="2022081" y="3325444"/>
                </a:lnTo>
                <a:lnTo>
                  <a:pt x="2048142" y="3325444"/>
                </a:lnTo>
                <a:lnTo>
                  <a:pt x="2048142" y="3299384"/>
                </a:lnTo>
                <a:lnTo>
                  <a:pt x="2022081" y="3299384"/>
                </a:lnTo>
                <a:lnTo>
                  <a:pt x="2022081" y="3273323"/>
                </a:lnTo>
                <a:lnTo>
                  <a:pt x="1996021" y="3273323"/>
                </a:lnTo>
                <a:lnTo>
                  <a:pt x="1996021" y="3299384"/>
                </a:lnTo>
                <a:lnTo>
                  <a:pt x="1969960" y="3299384"/>
                </a:lnTo>
                <a:lnTo>
                  <a:pt x="1969960" y="3325444"/>
                </a:lnTo>
                <a:lnTo>
                  <a:pt x="1996021" y="3325444"/>
                </a:lnTo>
                <a:lnTo>
                  <a:pt x="1996021" y="3351505"/>
                </a:lnTo>
                <a:lnTo>
                  <a:pt x="2022081" y="3351505"/>
                </a:lnTo>
                <a:close/>
                <a:moveTo>
                  <a:pt x="1954873" y="3218117"/>
                </a:moveTo>
                <a:lnTo>
                  <a:pt x="1954873" y="3189656"/>
                </a:lnTo>
                <a:lnTo>
                  <a:pt x="1983334" y="3189656"/>
                </a:lnTo>
                <a:lnTo>
                  <a:pt x="1983334" y="3160852"/>
                </a:lnTo>
                <a:lnTo>
                  <a:pt x="1954873" y="3160852"/>
                </a:lnTo>
                <a:lnTo>
                  <a:pt x="1954873" y="3132392"/>
                </a:lnTo>
                <a:lnTo>
                  <a:pt x="1926069" y="3132392"/>
                </a:lnTo>
                <a:lnTo>
                  <a:pt x="1926069" y="3160852"/>
                </a:lnTo>
                <a:lnTo>
                  <a:pt x="1897609" y="3160852"/>
                </a:lnTo>
                <a:lnTo>
                  <a:pt x="1897609" y="3189656"/>
                </a:lnTo>
                <a:lnTo>
                  <a:pt x="1926069" y="3189656"/>
                </a:lnTo>
                <a:lnTo>
                  <a:pt x="1926069" y="3218117"/>
                </a:lnTo>
                <a:lnTo>
                  <a:pt x="1954873" y="3218117"/>
                </a:lnTo>
                <a:close/>
                <a:moveTo>
                  <a:pt x="1747761" y="3351162"/>
                </a:moveTo>
                <a:lnTo>
                  <a:pt x="1747761" y="3325444"/>
                </a:lnTo>
                <a:lnTo>
                  <a:pt x="1773479" y="3325444"/>
                </a:lnTo>
                <a:lnTo>
                  <a:pt x="1773479" y="3299384"/>
                </a:lnTo>
                <a:lnTo>
                  <a:pt x="1747761" y="3299384"/>
                </a:lnTo>
                <a:lnTo>
                  <a:pt x="1747761" y="3273666"/>
                </a:lnTo>
                <a:lnTo>
                  <a:pt x="1721701" y="3273666"/>
                </a:lnTo>
                <a:lnTo>
                  <a:pt x="1721701" y="3299384"/>
                </a:lnTo>
                <a:lnTo>
                  <a:pt x="1695983" y="3299384"/>
                </a:lnTo>
                <a:lnTo>
                  <a:pt x="1695983" y="3325444"/>
                </a:lnTo>
                <a:lnTo>
                  <a:pt x="1721701" y="3325444"/>
                </a:lnTo>
                <a:lnTo>
                  <a:pt x="1721701" y="3351162"/>
                </a:lnTo>
                <a:lnTo>
                  <a:pt x="1747761" y="3351162"/>
                </a:lnTo>
                <a:close/>
                <a:moveTo>
                  <a:pt x="1817370" y="3217774"/>
                </a:moveTo>
                <a:lnTo>
                  <a:pt x="1817370" y="3189313"/>
                </a:lnTo>
                <a:lnTo>
                  <a:pt x="1845831" y="3189313"/>
                </a:lnTo>
                <a:lnTo>
                  <a:pt x="1845831" y="3161195"/>
                </a:lnTo>
                <a:lnTo>
                  <a:pt x="1817370" y="3161195"/>
                </a:lnTo>
                <a:lnTo>
                  <a:pt x="1817370" y="3132734"/>
                </a:lnTo>
                <a:lnTo>
                  <a:pt x="1789252" y="3132734"/>
                </a:lnTo>
                <a:lnTo>
                  <a:pt x="1789252" y="3161195"/>
                </a:lnTo>
                <a:lnTo>
                  <a:pt x="1760791" y="3161195"/>
                </a:lnTo>
                <a:lnTo>
                  <a:pt x="1760791" y="3189313"/>
                </a:lnTo>
                <a:lnTo>
                  <a:pt x="1789252" y="3189313"/>
                </a:lnTo>
                <a:lnTo>
                  <a:pt x="1789252" y="3217774"/>
                </a:lnTo>
                <a:lnTo>
                  <a:pt x="1817370" y="3217774"/>
                </a:lnTo>
                <a:close/>
                <a:moveTo>
                  <a:pt x="1475156" y="3081985"/>
                </a:moveTo>
                <a:lnTo>
                  <a:pt x="1475156" y="3052839"/>
                </a:lnTo>
                <a:lnTo>
                  <a:pt x="1504302" y="3052839"/>
                </a:lnTo>
                <a:lnTo>
                  <a:pt x="1504302" y="3023349"/>
                </a:lnTo>
                <a:lnTo>
                  <a:pt x="1475156" y="3023349"/>
                </a:lnTo>
                <a:lnTo>
                  <a:pt x="1475156" y="2994203"/>
                </a:lnTo>
                <a:lnTo>
                  <a:pt x="1445666" y="2994203"/>
                </a:lnTo>
                <a:lnTo>
                  <a:pt x="1445666" y="3023349"/>
                </a:lnTo>
                <a:lnTo>
                  <a:pt x="1416520" y="3023349"/>
                </a:lnTo>
                <a:lnTo>
                  <a:pt x="1416520" y="3052839"/>
                </a:lnTo>
                <a:lnTo>
                  <a:pt x="1445666" y="3052839"/>
                </a:lnTo>
                <a:lnTo>
                  <a:pt x="1445666" y="3081985"/>
                </a:lnTo>
                <a:lnTo>
                  <a:pt x="1475156" y="3081985"/>
                </a:lnTo>
                <a:close/>
                <a:moveTo>
                  <a:pt x="1680210" y="3217431"/>
                </a:moveTo>
                <a:lnTo>
                  <a:pt x="1680210" y="3189313"/>
                </a:lnTo>
                <a:lnTo>
                  <a:pt x="1708328" y="3189313"/>
                </a:lnTo>
                <a:lnTo>
                  <a:pt x="1708328" y="3161195"/>
                </a:lnTo>
                <a:lnTo>
                  <a:pt x="1680210" y="3161195"/>
                </a:lnTo>
                <a:lnTo>
                  <a:pt x="1680210" y="3133077"/>
                </a:lnTo>
                <a:lnTo>
                  <a:pt x="1652092" y="3133077"/>
                </a:lnTo>
                <a:lnTo>
                  <a:pt x="1652092" y="3161195"/>
                </a:lnTo>
                <a:lnTo>
                  <a:pt x="1623974" y="3161195"/>
                </a:lnTo>
                <a:lnTo>
                  <a:pt x="1623974" y="3189313"/>
                </a:lnTo>
                <a:lnTo>
                  <a:pt x="1652092" y="3189313"/>
                </a:lnTo>
                <a:lnTo>
                  <a:pt x="1652092" y="3217431"/>
                </a:lnTo>
                <a:lnTo>
                  <a:pt x="1680210" y="3217431"/>
                </a:lnTo>
                <a:close/>
                <a:moveTo>
                  <a:pt x="1542707" y="3216402"/>
                </a:moveTo>
                <a:lnTo>
                  <a:pt x="1542707" y="3188970"/>
                </a:lnTo>
                <a:lnTo>
                  <a:pt x="1570139" y="3188970"/>
                </a:lnTo>
                <a:lnTo>
                  <a:pt x="1570139" y="3161538"/>
                </a:lnTo>
                <a:lnTo>
                  <a:pt x="1542707" y="3161538"/>
                </a:lnTo>
                <a:lnTo>
                  <a:pt x="1542707" y="3134106"/>
                </a:lnTo>
                <a:lnTo>
                  <a:pt x="1515275" y="3134106"/>
                </a:lnTo>
                <a:lnTo>
                  <a:pt x="1515275" y="3161538"/>
                </a:lnTo>
                <a:lnTo>
                  <a:pt x="1487843" y="3161538"/>
                </a:lnTo>
                <a:lnTo>
                  <a:pt x="1487843" y="3188970"/>
                </a:lnTo>
                <a:lnTo>
                  <a:pt x="1515275" y="3188970"/>
                </a:lnTo>
                <a:lnTo>
                  <a:pt x="1515275" y="3216402"/>
                </a:lnTo>
                <a:lnTo>
                  <a:pt x="1542707" y="3216402"/>
                </a:lnTo>
                <a:close/>
                <a:moveTo>
                  <a:pt x="1610258" y="3350476"/>
                </a:moveTo>
                <a:lnTo>
                  <a:pt x="1610258" y="3325101"/>
                </a:lnTo>
                <a:lnTo>
                  <a:pt x="1635633" y="3325101"/>
                </a:lnTo>
                <a:lnTo>
                  <a:pt x="1635633" y="3299727"/>
                </a:lnTo>
                <a:lnTo>
                  <a:pt x="1610258" y="3299727"/>
                </a:lnTo>
                <a:lnTo>
                  <a:pt x="1610258" y="3274352"/>
                </a:lnTo>
                <a:lnTo>
                  <a:pt x="1584884" y="3274352"/>
                </a:lnTo>
                <a:lnTo>
                  <a:pt x="1584884" y="3299727"/>
                </a:lnTo>
                <a:lnTo>
                  <a:pt x="1559509" y="3299727"/>
                </a:lnTo>
                <a:lnTo>
                  <a:pt x="1559509" y="3325101"/>
                </a:lnTo>
                <a:lnTo>
                  <a:pt x="1584884" y="3325101"/>
                </a:lnTo>
                <a:lnTo>
                  <a:pt x="1584884" y="3350476"/>
                </a:lnTo>
                <a:lnTo>
                  <a:pt x="1610258" y="3350476"/>
                </a:lnTo>
                <a:close/>
                <a:moveTo>
                  <a:pt x="1405204" y="3215030"/>
                </a:moveTo>
                <a:lnTo>
                  <a:pt x="1405204" y="3188627"/>
                </a:lnTo>
                <a:lnTo>
                  <a:pt x="1431607" y="3188627"/>
                </a:lnTo>
                <a:lnTo>
                  <a:pt x="1431607" y="3161881"/>
                </a:lnTo>
                <a:lnTo>
                  <a:pt x="1405204" y="3161881"/>
                </a:lnTo>
                <a:lnTo>
                  <a:pt x="1405204" y="3135478"/>
                </a:lnTo>
                <a:lnTo>
                  <a:pt x="1378458" y="3135478"/>
                </a:lnTo>
                <a:lnTo>
                  <a:pt x="1378458" y="3161881"/>
                </a:lnTo>
                <a:lnTo>
                  <a:pt x="1352055" y="3161881"/>
                </a:lnTo>
                <a:lnTo>
                  <a:pt x="1352055" y="3188627"/>
                </a:lnTo>
                <a:lnTo>
                  <a:pt x="1378458" y="3188627"/>
                </a:lnTo>
                <a:lnTo>
                  <a:pt x="1378458" y="3215030"/>
                </a:lnTo>
                <a:lnTo>
                  <a:pt x="1405204" y="3215030"/>
                </a:lnTo>
                <a:close/>
                <a:moveTo>
                  <a:pt x="1172718" y="803415"/>
                </a:moveTo>
                <a:lnTo>
                  <a:pt x="1172718" y="830161"/>
                </a:lnTo>
                <a:lnTo>
                  <a:pt x="1145972" y="830161"/>
                </a:lnTo>
                <a:lnTo>
                  <a:pt x="1145972" y="856907"/>
                </a:lnTo>
                <a:lnTo>
                  <a:pt x="1172718" y="856907"/>
                </a:lnTo>
                <a:lnTo>
                  <a:pt x="1172718" y="883653"/>
                </a:lnTo>
                <a:lnTo>
                  <a:pt x="1199464" y="883653"/>
                </a:lnTo>
                <a:lnTo>
                  <a:pt x="1199464" y="856907"/>
                </a:lnTo>
                <a:lnTo>
                  <a:pt x="1226210" y="856907"/>
                </a:lnTo>
                <a:lnTo>
                  <a:pt x="1226210" y="830161"/>
                </a:lnTo>
                <a:lnTo>
                  <a:pt x="1199464" y="830161"/>
                </a:lnTo>
                <a:lnTo>
                  <a:pt x="1199464" y="803415"/>
                </a:lnTo>
                <a:lnTo>
                  <a:pt x="1172718" y="803415"/>
                </a:lnTo>
                <a:close/>
                <a:moveTo>
                  <a:pt x="1241984" y="668312"/>
                </a:moveTo>
                <a:lnTo>
                  <a:pt x="1241984" y="693687"/>
                </a:lnTo>
                <a:lnTo>
                  <a:pt x="1216609" y="693687"/>
                </a:lnTo>
                <a:lnTo>
                  <a:pt x="1216609" y="719061"/>
                </a:lnTo>
                <a:lnTo>
                  <a:pt x="1241984" y="719061"/>
                </a:lnTo>
                <a:lnTo>
                  <a:pt x="1241984" y="744436"/>
                </a:lnTo>
                <a:lnTo>
                  <a:pt x="1267358" y="744436"/>
                </a:lnTo>
                <a:lnTo>
                  <a:pt x="1267358" y="719061"/>
                </a:lnTo>
                <a:lnTo>
                  <a:pt x="1292733" y="719061"/>
                </a:lnTo>
                <a:lnTo>
                  <a:pt x="1292733" y="693687"/>
                </a:lnTo>
                <a:lnTo>
                  <a:pt x="1267358" y="693687"/>
                </a:lnTo>
                <a:lnTo>
                  <a:pt x="1267358" y="668312"/>
                </a:lnTo>
                <a:lnTo>
                  <a:pt x="1241984" y="668312"/>
                </a:lnTo>
                <a:close/>
                <a:moveTo>
                  <a:pt x="1309192" y="801357"/>
                </a:moveTo>
                <a:lnTo>
                  <a:pt x="1309192" y="829475"/>
                </a:lnTo>
                <a:lnTo>
                  <a:pt x="1281074" y="829475"/>
                </a:lnTo>
                <a:lnTo>
                  <a:pt x="1281074" y="857593"/>
                </a:lnTo>
                <a:lnTo>
                  <a:pt x="1309192" y="857593"/>
                </a:lnTo>
                <a:lnTo>
                  <a:pt x="1309192" y="885711"/>
                </a:lnTo>
                <a:lnTo>
                  <a:pt x="1337310" y="885711"/>
                </a:lnTo>
                <a:lnTo>
                  <a:pt x="1337310" y="857593"/>
                </a:lnTo>
                <a:lnTo>
                  <a:pt x="1365428" y="857593"/>
                </a:lnTo>
                <a:lnTo>
                  <a:pt x="1365428" y="829475"/>
                </a:lnTo>
                <a:lnTo>
                  <a:pt x="1337310" y="829475"/>
                </a:lnTo>
                <a:lnTo>
                  <a:pt x="1337310" y="801357"/>
                </a:lnTo>
                <a:lnTo>
                  <a:pt x="1309192" y="801357"/>
                </a:lnTo>
                <a:close/>
                <a:moveTo>
                  <a:pt x="1103452" y="938517"/>
                </a:moveTo>
                <a:lnTo>
                  <a:pt x="1103452" y="966635"/>
                </a:lnTo>
                <a:lnTo>
                  <a:pt x="1075334" y="966635"/>
                </a:lnTo>
                <a:lnTo>
                  <a:pt x="1075334" y="994753"/>
                </a:lnTo>
                <a:lnTo>
                  <a:pt x="1103452" y="994753"/>
                </a:lnTo>
                <a:lnTo>
                  <a:pt x="1103452" y="1022871"/>
                </a:lnTo>
                <a:lnTo>
                  <a:pt x="1131570" y="1022871"/>
                </a:lnTo>
                <a:lnTo>
                  <a:pt x="1131570" y="994753"/>
                </a:lnTo>
                <a:lnTo>
                  <a:pt x="1159688" y="994753"/>
                </a:lnTo>
                <a:lnTo>
                  <a:pt x="1159688" y="966635"/>
                </a:lnTo>
                <a:lnTo>
                  <a:pt x="1131570" y="966635"/>
                </a:lnTo>
                <a:lnTo>
                  <a:pt x="1131570" y="938517"/>
                </a:lnTo>
                <a:lnTo>
                  <a:pt x="1103452" y="938517"/>
                </a:lnTo>
                <a:close/>
                <a:moveTo>
                  <a:pt x="581215" y="2389670"/>
                </a:moveTo>
                <a:lnTo>
                  <a:pt x="581215" y="2364638"/>
                </a:lnTo>
                <a:lnTo>
                  <a:pt x="606247" y="2364638"/>
                </a:lnTo>
                <a:lnTo>
                  <a:pt x="606247" y="2339950"/>
                </a:lnTo>
                <a:lnTo>
                  <a:pt x="581215" y="2339950"/>
                </a:lnTo>
                <a:lnTo>
                  <a:pt x="581215" y="2314918"/>
                </a:lnTo>
                <a:lnTo>
                  <a:pt x="556527" y="2314918"/>
                </a:lnTo>
                <a:lnTo>
                  <a:pt x="556527" y="2339950"/>
                </a:lnTo>
                <a:lnTo>
                  <a:pt x="531495" y="2339950"/>
                </a:lnTo>
                <a:lnTo>
                  <a:pt x="531495" y="2364638"/>
                </a:lnTo>
                <a:lnTo>
                  <a:pt x="556527" y="2364638"/>
                </a:lnTo>
                <a:lnTo>
                  <a:pt x="556527" y="2389670"/>
                </a:lnTo>
                <a:lnTo>
                  <a:pt x="581215" y="2389670"/>
                </a:lnTo>
                <a:close/>
                <a:moveTo>
                  <a:pt x="1036244" y="805472"/>
                </a:moveTo>
                <a:lnTo>
                  <a:pt x="1036244" y="830847"/>
                </a:lnTo>
                <a:lnTo>
                  <a:pt x="1010869" y="830847"/>
                </a:lnTo>
                <a:lnTo>
                  <a:pt x="1010869" y="856221"/>
                </a:lnTo>
                <a:lnTo>
                  <a:pt x="1036244" y="856221"/>
                </a:lnTo>
                <a:lnTo>
                  <a:pt x="1036244" y="881596"/>
                </a:lnTo>
                <a:lnTo>
                  <a:pt x="1061618" y="881596"/>
                </a:lnTo>
                <a:lnTo>
                  <a:pt x="1061618" y="856221"/>
                </a:lnTo>
                <a:lnTo>
                  <a:pt x="1086993" y="856221"/>
                </a:lnTo>
                <a:lnTo>
                  <a:pt x="1086993" y="830847"/>
                </a:lnTo>
                <a:lnTo>
                  <a:pt x="1061618" y="830847"/>
                </a:lnTo>
                <a:lnTo>
                  <a:pt x="1061618" y="805472"/>
                </a:lnTo>
                <a:lnTo>
                  <a:pt x="1036244" y="805472"/>
                </a:lnTo>
                <a:close/>
                <a:moveTo>
                  <a:pt x="1515275" y="665226"/>
                </a:moveTo>
                <a:lnTo>
                  <a:pt x="1515275" y="692658"/>
                </a:lnTo>
                <a:lnTo>
                  <a:pt x="1487843" y="692658"/>
                </a:lnTo>
                <a:lnTo>
                  <a:pt x="1487843" y="720090"/>
                </a:lnTo>
                <a:lnTo>
                  <a:pt x="1515275" y="720090"/>
                </a:lnTo>
                <a:lnTo>
                  <a:pt x="1515275" y="747522"/>
                </a:lnTo>
                <a:lnTo>
                  <a:pt x="1542707" y="747522"/>
                </a:lnTo>
                <a:lnTo>
                  <a:pt x="1542707" y="720090"/>
                </a:lnTo>
                <a:lnTo>
                  <a:pt x="1570139" y="720090"/>
                </a:lnTo>
                <a:lnTo>
                  <a:pt x="1570139" y="692658"/>
                </a:lnTo>
                <a:lnTo>
                  <a:pt x="1542707" y="692658"/>
                </a:lnTo>
                <a:lnTo>
                  <a:pt x="1542707" y="665226"/>
                </a:lnTo>
                <a:lnTo>
                  <a:pt x="1515275" y="665226"/>
                </a:lnTo>
                <a:close/>
                <a:moveTo>
                  <a:pt x="1650035" y="932688"/>
                </a:moveTo>
                <a:lnTo>
                  <a:pt x="1650035" y="964578"/>
                </a:lnTo>
                <a:lnTo>
                  <a:pt x="1618145" y="964578"/>
                </a:lnTo>
                <a:lnTo>
                  <a:pt x="1618145" y="996810"/>
                </a:lnTo>
                <a:lnTo>
                  <a:pt x="1650035" y="996810"/>
                </a:lnTo>
                <a:lnTo>
                  <a:pt x="1650035" y="1028700"/>
                </a:lnTo>
                <a:lnTo>
                  <a:pt x="1682267" y="1028700"/>
                </a:lnTo>
                <a:lnTo>
                  <a:pt x="1682267" y="996810"/>
                </a:lnTo>
                <a:lnTo>
                  <a:pt x="1714157" y="996810"/>
                </a:lnTo>
                <a:lnTo>
                  <a:pt x="1714157" y="964578"/>
                </a:lnTo>
                <a:lnTo>
                  <a:pt x="1682267" y="964578"/>
                </a:lnTo>
                <a:lnTo>
                  <a:pt x="1682267" y="932688"/>
                </a:lnTo>
                <a:lnTo>
                  <a:pt x="1650035" y="932688"/>
                </a:lnTo>
                <a:close/>
                <a:moveTo>
                  <a:pt x="1448067" y="532524"/>
                </a:moveTo>
                <a:lnTo>
                  <a:pt x="1448067" y="556870"/>
                </a:lnTo>
                <a:lnTo>
                  <a:pt x="1423721" y="556870"/>
                </a:lnTo>
                <a:lnTo>
                  <a:pt x="1423721" y="581558"/>
                </a:lnTo>
                <a:lnTo>
                  <a:pt x="1448067" y="581558"/>
                </a:lnTo>
                <a:lnTo>
                  <a:pt x="1448067" y="605904"/>
                </a:lnTo>
                <a:lnTo>
                  <a:pt x="1472755" y="605904"/>
                </a:lnTo>
                <a:lnTo>
                  <a:pt x="1472755" y="581558"/>
                </a:lnTo>
                <a:lnTo>
                  <a:pt x="1497101" y="581558"/>
                </a:lnTo>
                <a:lnTo>
                  <a:pt x="1497101" y="556870"/>
                </a:lnTo>
                <a:lnTo>
                  <a:pt x="1472755" y="556870"/>
                </a:lnTo>
                <a:lnTo>
                  <a:pt x="1472755" y="532524"/>
                </a:lnTo>
                <a:lnTo>
                  <a:pt x="1448067" y="532524"/>
                </a:lnTo>
                <a:close/>
                <a:moveTo>
                  <a:pt x="1378458" y="666598"/>
                </a:moveTo>
                <a:lnTo>
                  <a:pt x="1378458" y="693001"/>
                </a:lnTo>
                <a:lnTo>
                  <a:pt x="1352055" y="693001"/>
                </a:lnTo>
                <a:lnTo>
                  <a:pt x="1352055" y="719747"/>
                </a:lnTo>
                <a:lnTo>
                  <a:pt x="1378458" y="719747"/>
                </a:lnTo>
                <a:lnTo>
                  <a:pt x="1378458" y="746150"/>
                </a:lnTo>
                <a:lnTo>
                  <a:pt x="1405204" y="746150"/>
                </a:lnTo>
                <a:lnTo>
                  <a:pt x="1405204" y="719747"/>
                </a:lnTo>
                <a:lnTo>
                  <a:pt x="1431607" y="719747"/>
                </a:lnTo>
                <a:lnTo>
                  <a:pt x="1431607" y="693001"/>
                </a:lnTo>
                <a:lnTo>
                  <a:pt x="1405204" y="693001"/>
                </a:lnTo>
                <a:lnTo>
                  <a:pt x="1405204" y="666598"/>
                </a:lnTo>
                <a:lnTo>
                  <a:pt x="1378458" y="666598"/>
                </a:lnTo>
                <a:close/>
                <a:moveTo>
                  <a:pt x="967321" y="941261"/>
                </a:moveTo>
                <a:lnTo>
                  <a:pt x="967321" y="967664"/>
                </a:lnTo>
                <a:lnTo>
                  <a:pt x="940918" y="967664"/>
                </a:lnTo>
                <a:lnTo>
                  <a:pt x="940918" y="993724"/>
                </a:lnTo>
                <a:lnTo>
                  <a:pt x="967321" y="993724"/>
                </a:lnTo>
                <a:lnTo>
                  <a:pt x="967321" y="1020128"/>
                </a:lnTo>
                <a:lnTo>
                  <a:pt x="993381" y="1020128"/>
                </a:lnTo>
                <a:lnTo>
                  <a:pt x="993381" y="993724"/>
                </a:lnTo>
                <a:lnTo>
                  <a:pt x="1019785" y="993724"/>
                </a:lnTo>
                <a:lnTo>
                  <a:pt x="1019785" y="967664"/>
                </a:lnTo>
                <a:lnTo>
                  <a:pt x="993381" y="967664"/>
                </a:lnTo>
                <a:lnTo>
                  <a:pt x="993381" y="941261"/>
                </a:lnTo>
                <a:lnTo>
                  <a:pt x="967321" y="941261"/>
                </a:lnTo>
                <a:close/>
                <a:moveTo>
                  <a:pt x="556527" y="1491958"/>
                </a:moveTo>
                <a:lnTo>
                  <a:pt x="556527" y="1516990"/>
                </a:lnTo>
                <a:lnTo>
                  <a:pt x="531495" y="1516990"/>
                </a:lnTo>
                <a:lnTo>
                  <a:pt x="531495" y="1541678"/>
                </a:lnTo>
                <a:lnTo>
                  <a:pt x="556527" y="1541678"/>
                </a:lnTo>
                <a:lnTo>
                  <a:pt x="556527" y="1566710"/>
                </a:lnTo>
                <a:lnTo>
                  <a:pt x="581215" y="1566710"/>
                </a:lnTo>
                <a:lnTo>
                  <a:pt x="581215" y="1541678"/>
                </a:lnTo>
                <a:lnTo>
                  <a:pt x="606247" y="1541678"/>
                </a:lnTo>
                <a:lnTo>
                  <a:pt x="606247" y="1516990"/>
                </a:lnTo>
                <a:lnTo>
                  <a:pt x="581215" y="1516990"/>
                </a:lnTo>
                <a:lnTo>
                  <a:pt x="581215" y="1491958"/>
                </a:lnTo>
                <a:lnTo>
                  <a:pt x="556527" y="1491958"/>
                </a:lnTo>
                <a:close/>
                <a:moveTo>
                  <a:pt x="512635" y="1977847"/>
                </a:moveTo>
                <a:lnTo>
                  <a:pt x="512635" y="1953158"/>
                </a:lnTo>
                <a:lnTo>
                  <a:pt x="537324" y="1953158"/>
                </a:lnTo>
                <a:lnTo>
                  <a:pt x="537324" y="1928470"/>
                </a:lnTo>
                <a:lnTo>
                  <a:pt x="512635" y="1928470"/>
                </a:lnTo>
                <a:lnTo>
                  <a:pt x="512635" y="1903781"/>
                </a:lnTo>
                <a:lnTo>
                  <a:pt x="487947" y="1903781"/>
                </a:lnTo>
                <a:lnTo>
                  <a:pt x="487947" y="1928470"/>
                </a:lnTo>
                <a:lnTo>
                  <a:pt x="463258" y="1928470"/>
                </a:lnTo>
                <a:lnTo>
                  <a:pt x="463258" y="1953158"/>
                </a:lnTo>
                <a:lnTo>
                  <a:pt x="487947" y="1953158"/>
                </a:lnTo>
                <a:lnTo>
                  <a:pt x="487947" y="1977847"/>
                </a:lnTo>
                <a:lnTo>
                  <a:pt x="512635" y="1977847"/>
                </a:lnTo>
                <a:close/>
                <a:moveTo>
                  <a:pt x="898055" y="1077049"/>
                </a:moveTo>
                <a:lnTo>
                  <a:pt x="898055" y="1104138"/>
                </a:lnTo>
                <a:lnTo>
                  <a:pt x="870966" y="1104138"/>
                </a:lnTo>
                <a:lnTo>
                  <a:pt x="870966" y="1131570"/>
                </a:lnTo>
                <a:lnTo>
                  <a:pt x="898055" y="1131570"/>
                </a:lnTo>
                <a:lnTo>
                  <a:pt x="898055" y="1158659"/>
                </a:lnTo>
                <a:lnTo>
                  <a:pt x="925487" y="1158659"/>
                </a:lnTo>
                <a:lnTo>
                  <a:pt x="925487" y="1131570"/>
                </a:lnTo>
                <a:lnTo>
                  <a:pt x="952576" y="1131570"/>
                </a:lnTo>
                <a:lnTo>
                  <a:pt x="952576" y="1104138"/>
                </a:lnTo>
                <a:lnTo>
                  <a:pt x="925487" y="1104138"/>
                </a:lnTo>
                <a:lnTo>
                  <a:pt x="925487" y="1077049"/>
                </a:lnTo>
                <a:lnTo>
                  <a:pt x="898055" y="1077049"/>
                </a:lnTo>
                <a:close/>
                <a:moveTo>
                  <a:pt x="512293" y="2251481"/>
                </a:moveTo>
                <a:lnTo>
                  <a:pt x="512293" y="2227136"/>
                </a:lnTo>
                <a:lnTo>
                  <a:pt x="536638" y="2227136"/>
                </a:lnTo>
                <a:lnTo>
                  <a:pt x="536638" y="2203133"/>
                </a:lnTo>
                <a:lnTo>
                  <a:pt x="512293" y="2203133"/>
                </a:lnTo>
                <a:lnTo>
                  <a:pt x="512293" y="2178787"/>
                </a:lnTo>
                <a:lnTo>
                  <a:pt x="488290" y="2178787"/>
                </a:lnTo>
                <a:lnTo>
                  <a:pt x="488290" y="2203133"/>
                </a:lnTo>
                <a:lnTo>
                  <a:pt x="463944" y="2203133"/>
                </a:lnTo>
                <a:lnTo>
                  <a:pt x="463944" y="2227136"/>
                </a:lnTo>
                <a:lnTo>
                  <a:pt x="488290" y="2227136"/>
                </a:lnTo>
                <a:lnTo>
                  <a:pt x="488290" y="2251481"/>
                </a:lnTo>
                <a:lnTo>
                  <a:pt x="512293" y="2251481"/>
                </a:lnTo>
                <a:close/>
                <a:moveTo>
                  <a:pt x="488290" y="1630147"/>
                </a:moveTo>
                <a:lnTo>
                  <a:pt x="488290" y="1654493"/>
                </a:lnTo>
                <a:lnTo>
                  <a:pt x="463944" y="1654493"/>
                </a:lnTo>
                <a:lnTo>
                  <a:pt x="463944" y="1678496"/>
                </a:lnTo>
                <a:lnTo>
                  <a:pt x="488290" y="1678496"/>
                </a:lnTo>
                <a:lnTo>
                  <a:pt x="488290" y="1702841"/>
                </a:lnTo>
                <a:lnTo>
                  <a:pt x="512293" y="1702841"/>
                </a:lnTo>
                <a:lnTo>
                  <a:pt x="512293" y="1678496"/>
                </a:lnTo>
                <a:lnTo>
                  <a:pt x="536638" y="1678496"/>
                </a:lnTo>
                <a:lnTo>
                  <a:pt x="536638" y="1654493"/>
                </a:lnTo>
                <a:lnTo>
                  <a:pt x="512293" y="1654493"/>
                </a:lnTo>
                <a:lnTo>
                  <a:pt x="512293" y="1630147"/>
                </a:lnTo>
                <a:lnTo>
                  <a:pt x="488290" y="1630147"/>
                </a:lnTo>
                <a:close/>
                <a:moveTo>
                  <a:pt x="830847" y="944004"/>
                </a:moveTo>
                <a:lnTo>
                  <a:pt x="830847" y="968350"/>
                </a:lnTo>
                <a:lnTo>
                  <a:pt x="806501" y="968350"/>
                </a:lnTo>
                <a:lnTo>
                  <a:pt x="806501" y="993038"/>
                </a:lnTo>
                <a:lnTo>
                  <a:pt x="830847" y="993038"/>
                </a:lnTo>
                <a:lnTo>
                  <a:pt x="830847" y="1017384"/>
                </a:lnTo>
                <a:lnTo>
                  <a:pt x="855535" y="1017384"/>
                </a:lnTo>
                <a:lnTo>
                  <a:pt x="855535" y="993038"/>
                </a:lnTo>
                <a:lnTo>
                  <a:pt x="879881" y="993038"/>
                </a:lnTo>
                <a:lnTo>
                  <a:pt x="879881" y="968350"/>
                </a:lnTo>
                <a:lnTo>
                  <a:pt x="855535" y="968350"/>
                </a:lnTo>
                <a:lnTo>
                  <a:pt x="855535" y="944004"/>
                </a:lnTo>
                <a:lnTo>
                  <a:pt x="830847" y="944004"/>
                </a:lnTo>
                <a:close/>
                <a:moveTo>
                  <a:pt x="761924" y="1080135"/>
                </a:moveTo>
                <a:lnTo>
                  <a:pt x="761924" y="1105167"/>
                </a:lnTo>
                <a:lnTo>
                  <a:pt x="736892" y="1105167"/>
                </a:lnTo>
                <a:lnTo>
                  <a:pt x="736892" y="1130541"/>
                </a:lnTo>
                <a:lnTo>
                  <a:pt x="761924" y="1130541"/>
                </a:lnTo>
                <a:lnTo>
                  <a:pt x="761924" y="1155573"/>
                </a:lnTo>
                <a:lnTo>
                  <a:pt x="787298" y="1155573"/>
                </a:lnTo>
                <a:lnTo>
                  <a:pt x="787298" y="1130541"/>
                </a:lnTo>
                <a:lnTo>
                  <a:pt x="812330" y="1130541"/>
                </a:lnTo>
                <a:lnTo>
                  <a:pt x="812330" y="1105167"/>
                </a:lnTo>
                <a:lnTo>
                  <a:pt x="787298" y="1105167"/>
                </a:lnTo>
                <a:lnTo>
                  <a:pt x="787298" y="1080135"/>
                </a:lnTo>
                <a:lnTo>
                  <a:pt x="761924" y="1080135"/>
                </a:lnTo>
                <a:close/>
                <a:moveTo>
                  <a:pt x="624764" y="1354112"/>
                </a:moveTo>
                <a:lnTo>
                  <a:pt x="624764" y="1379487"/>
                </a:lnTo>
                <a:lnTo>
                  <a:pt x="599389" y="1379487"/>
                </a:lnTo>
                <a:lnTo>
                  <a:pt x="599389" y="1404861"/>
                </a:lnTo>
                <a:lnTo>
                  <a:pt x="624764" y="1404861"/>
                </a:lnTo>
                <a:lnTo>
                  <a:pt x="624764" y="1430236"/>
                </a:lnTo>
                <a:lnTo>
                  <a:pt x="650138" y="1430236"/>
                </a:lnTo>
                <a:lnTo>
                  <a:pt x="650138" y="1404861"/>
                </a:lnTo>
                <a:lnTo>
                  <a:pt x="675513" y="1404861"/>
                </a:lnTo>
                <a:lnTo>
                  <a:pt x="675513" y="1379487"/>
                </a:lnTo>
                <a:lnTo>
                  <a:pt x="650138" y="1379487"/>
                </a:lnTo>
                <a:lnTo>
                  <a:pt x="650138" y="1354112"/>
                </a:lnTo>
                <a:lnTo>
                  <a:pt x="624764" y="1354112"/>
                </a:lnTo>
                <a:close/>
                <a:moveTo>
                  <a:pt x="693344" y="1216952"/>
                </a:moveTo>
                <a:lnTo>
                  <a:pt x="693344" y="1242327"/>
                </a:lnTo>
                <a:lnTo>
                  <a:pt x="667969" y="1242327"/>
                </a:lnTo>
                <a:lnTo>
                  <a:pt x="667969" y="1267701"/>
                </a:lnTo>
                <a:lnTo>
                  <a:pt x="693344" y="1267701"/>
                </a:lnTo>
                <a:lnTo>
                  <a:pt x="693344" y="1293076"/>
                </a:lnTo>
                <a:lnTo>
                  <a:pt x="718718" y="1293076"/>
                </a:lnTo>
                <a:lnTo>
                  <a:pt x="718718" y="1267701"/>
                </a:lnTo>
                <a:lnTo>
                  <a:pt x="744093" y="1267701"/>
                </a:lnTo>
                <a:lnTo>
                  <a:pt x="744093" y="1242327"/>
                </a:lnTo>
                <a:lnTo>
                  <a:pt x="718718" y="1242327"/>
                </a:lnTo>
                <a:lnTo>
                  <a:pt x="718718" y="1216952"/>
                </a:lnTo>
                <a:lnTo>
                  <a:pt x="693344" y="1216952"/>
                </a:lnTo>
                <a:close/>
                <a:moveTo>
                  <a:pt x="3577819" y="1280732"/>
                </a:moveTo>
                <a:lnTo>
                  <a:pt x="3594964" y="1280732"/>
                </a:lnTo>
                <a:lnTo>
                  <a:pt x="3594964" y="1263587"/>
                </a:lnTo>
                <a:lnTo>
                  <a:pt x="3612109" y="1263587"/>
                </a:lnTo>
                <a:lnTo>
                  <a:pt x="3612109" y="1246442"/>
                </a:lnTo>
                <a:lnTo>
                  <a:pt x="3594964" y="1246442"/>
                </a:lnTo>
                <a:lnTo>
                  <a:pt x="3594964" y="1229297"/>
                </a:lnTo>
                <a:lnTo>
                  <a:pt x="3577819" y="1229297"/>
                </a:lnTo>
                <a:lnTo>
                  <a:pt x="3577819" y="1246442"/>
                </a:lnTo>
                <a:lnTo>
                  <a:pt x="3560674" y="1246442"/>
                </a:lnTo>
                <a:lnTo>
                  <a:pt x="3560674" y="1263587"/>
                </a:lnTo>
                <a:lnTo>
                  <a:pt x="3577819" y="1263587"/>
                </a:lnTo>
                <a:lnTo>
                  <a:pt x="3577819" y="1280732"/>
                </a:lnTo>
                <a:close/>
                <a:moveTo>
                  <a:pt x="3507867" y="1421663"/>
                </a:moveTo>
                <a:lnTo>
                  <a:pt x="3527755" y="1421663"/>
                </a:lnTo>
                <a:lnTo>
                  <a:pt x="3527755" y="1402118"/>
                </a:lnTo>
                <a:lnTo>
                  <a:pt x="3547301" y="1402118"/>
                </a:lnTo>
                <a:lnTo>
                  <a:pt x="3547301" y="1382230"/>
                </a:lnTo>
                <a:lnTo>
                  <a:pt x="3527755" y="1382230"/>
                </a:lnTo>
                <a:lnTo>
                  <a:pt x="3527755" y="1362685"/>
                </a:lnTo>
                <a:lnTo>
                  <a:pt x="3507867" y="1362685"/>
                </a:lnTo>
                <a:lnTo>
                  <a:pt x="3507867" y="1382230"/>
                </a:lnTo>
                <a:lnTo>
                  <a:pt x="3488322" y="1382230"/>
                </a:lnTo>
                <a:lnTo>
                  <a:pt x="3488322" y="1402118"/>
                </a:lnTo>
                <a:lnTo>
                  <a:pt x="3507867" y="1402118"/>
                </a:lnTo>
                <a:lnTo>
                  <a:pt x="3507867" y="1421663"/>
                </a:lnTo>
                <a:close/>
                <a:moveTo>
                  <a:pt x="3509239" y="1143572"/>
                </a:moveTo>
                <a:lnTo>
                  <a:pt x="3526384" y="1143572"/>
                </a:lnTo>
                <a:lnTo>
                  <a:pt x="3526384" y="1126427"/>
                </a:lnTo>
                <a:lnTo>
                  <a:pt x="3543529" y="1126427"/>
                </a:lnTo>
                <a:lnTo>
                  <a:pt x="3543529" y="1109282"/>
                </a:lnTo>
                <a:lnTo>
                  <a:pt x="3526384" y="1109282"/>
                </a:lnTo>
                <a:lnTo>
                  <a:pt x="3526384" y="1092137"/>
                </a:lnTo>
                <a:lnTo>
                  <a:pt x="3509239" y="1092137"/>
                </a:lnTo>
                <a:lnTo>
                  <a:pt x="3509239" y="1109282"/>
                </a:lnTo>
                <a:lnTo>
                  <a:pt x="3492094" y="1109282"/>
                </a:lnTo>
                <a:lnTo>
                  <a:pt x="3492094" y="1126427"/>
                </a:lnTo>
                <a:lnTo>
                  <a:pt x="3509239" y="1126427"/>
                </a:lnTo>
                <a:lnTo>
                  <a:pt x="3509239" y="1143572"/>
                </a:lnTo>
                <a:close/>
                <a:moveTo>
                  <a:pt x="3510953" y="864108"/>
                </a:moveTo>
                <a:lnTo>
                  <a:pt x="3524669" y="864108"/>
                </a:lnTo>
                <a:lnTo>
                  <a:pt x="3524669" y="850392"/>
                </a:lnTo>
                <a:lnTo>
                  <a:pt x="3538385" y="850392"/>
                </a:lnTo>
                <a:lnTo>
                  <a:pt x="3538385" y="836676"/>
                </a:lnTo>
                <a:lnTo>
                  <a:pt x="3524669" y="836676"/>
                </a:lnTo>
                <a:lnTo>
                  <a:pt x="3524669" y="822960"/>
                </a:lnTo>
                <a:lnTo>
                  <a:pt x="3510953" y="822960"/>
                </a:lnTo>
                <a:lnTo>
                  <a:pt x="3510953" y="836676"/>
                </a:lnTo>
                <a:lnTo>
                  <a:pt x="3497237" y="836676"/>
                </a:lnTo>
                <a:lnTo>
                  <a:pt x="3497237" y="850392"/>
                </a:lnTo>
                <a:lnTo>
                  <a:pt x="3510953" y="850392"/>
                </a:lnTo>
                <a:lnTo>
                  <a:pt x="3510953" y="864108"/>
                </a:lnTo>
                <a:close/>
                <a:moveTo>
                  <a:pt x="3507181" y="1698384"/>
                </a:moveTo>
                <a:lnTo>
                  <a:pt x="3528441" y="1698384"/>
                </a:lnTo>
                <a:lnTo>
                  <a:pt x="3528441" y="1677124"/>
                </a:lnTo>
                <a:lnTo>
                  <a:pt x="3549701" y="1677124"/>
                </a:lnTo>
                <a:lnTo>
                  <a:pt x="3549701" y="1655864"/>
                </a:lnTo>
                <a:lnTo>
                  <a:pt x="3528441" y="1655864"/>
                </a:lnTo>
                <a:lnTo>
                  <a:pt x="3528441" y="1634604"/>
                </a:lnTo>
                <a:lnTo>
                  <a:pt x="3507181" y="1634604"/>
                </a:lnTo>
                <a:lnTo>
                  <a:pt x="3507181" y="1655864"/>
                </a:lnTo>
                <a:lnTo>
                  <a:pt x="3485921" y="1655864"/>
                </a:lnTo>
                <a:lnTo>
                  <a:pt x="3485921" y="1677124"/>
                </a:lnTo>
                <a:lnTo>
                  <a:pt x="3507181" y="1677124"/>
                </a:lnTo>
                <a:lnTo>
                  <a:pt x="3507181" y="1698384"/>
                </a:lnTo>
                <a:close/>
                <a:moveTo>
                  <a:pt x="1652092" y="664540"/>
                </a:moveTo>
                <a:lnTo>
                  <a:pt x="1652092" y="692315"/>
                </a:lnTo>
                <a:lnTo>
                  <a:pt x="1624317" y="692315"/>
                </a:lnTo>
                <a:lnTo>
                  <a:pt x="1624317" y="720433"/>
                </a:lnTo>
                <a:lnTo>
                  <a:pt x="1652092" y="720433"/>
                </a:lnTo>
                <a:lnTo>
                  <a:pt x="1652092" y="748208"/>
                </a:lnTo>
                <a:lnTo>
                  <a:pt x="1680210" y="748208"/>
                </a:lnTo>
                <a:lnTo>
                  <a:pt x="1680210" y="720433"/>
                </a:lnTo>
                <a:lnTo>
                  <a:pt x="1707985" y="720433"/>
                </a:lnTo>
                <a:lnTo>
                  <a:pt x="1707985" y="692315"/>
                </a:lnTo>
                <a:lnTo>
                  <a:pt x="1680210" y="692315"/>
                </a:lnTo>
                <a:lnTo>
                  <a:pt x="1680210" y="664540"/>
                </a:lnTo>
                <a:lnTo>
                  <a:pt x="1652092" y="664540"/>
                </a:lnTo>
                <a:close/>
                <a:moveTo>
                  <a:pt x="3576790" y="1557795"/>
                </a:moveTo>
                <a:lnTo>
                  <a:pt x="3595993" y="1557795"/>
                </a:lnTo>
                <a:lnTo>
                  <a:pt x="3595993" y="1538935"/>
                </a:lnTo>
                <a:lnTo>
                  <a:pt x="3614852" y="1538935"/>
                </a:lnTo>
                <a:lnTo>
                  <a:pt x="3614852" y="1519733"/>
                </a:lnTo>
                <a:lnTo>
                  <a:pt x="3595993" y="1519733"/>
                </a:lnTo>
                <a:lnTo>
                  <a:pt x="3595993" y="1500873"/>
                </a:lnTo>
                <a:lnTo>
                  <a:pt x="3576790" y="1500873"/>
                </a:lnTo>
                <a:lnTo>
                  <a:pt x="3576790" y="1519733"/>
                </a:lnTo>
                <a:lnTo>
                  <a:pt x="3557930" y="1519733"/>
                </a:lnTo>
                <a:lnTo>
                  <a:pt x="3557930" y="1538935"/>
                </a:lnTo>
                <a:lnTo>
                  <a:pt x="3576790" y="1538935"/>
                </a:lnTo>
                <a:lnTo>
                  <a:pt x="3576790" y="1557795"/>
                </a:lnTo>
                <a:close/>
                <a:moveTo>
                  <a:pt x="3439287" y="1284846"/>
                </a:moveTo>
                <a:lnTo>
                  <a:pt x="3459175" y="1284846"/>
                </a:lnTo>
                <a:lnTo>
                  <a:pt x="3459175" y="1264958"/>
                </a:lnTo>
                <a:lnTo>
                  <a:pt x="3479063" y="1264958"/>
                </a:lnTo>
                <a:lnTo>
                  <a:pt x="3479063" y="1245070"/>
                </a:lnTo>
                <a:lnTo>
                  <a:pt x="3459175" y="1245070"/>
                </a:lnTo>
                <a:lnTo>
                  <a:pt x="3459175" y="1225182"/>
                </a:lnTo>
                <a:lnTo>
                  <a:pt x="3439287" y="1225182"/>
                </a:lnTo>
                <a:lnTo>
                  <a:pt x="3439287" y="1245070"/>
                </a:lnTo>
                <a:lnTo>
                  <a:pt x="3419399" y="1245070"/>
                </a:lnTo>
                <a:lnTo>
                  <a:pt x="3419399" y="1264958"/>
                </a:lnTo>
                <a:lnTo>
                  <a:pt x="3439287" y="1264958"/>
                </a:lnTo>
                <a:lnTo>
                  <a:pt x="3439287" y="1284846"/>
                </a:lnTo>
                <a:close/>
                <a:moveTo>
                  <a:pt x="3438259" y="1562595"/>
                </a:moveTo>
                <a:lnTo>
                  <a:pt x="3460204" y="1562595"/>
                </a:lnTo>
                <a:lnTo>
                  <a:pt x="3460204" y="1540307"/>
                </a:lnTo>
                <a:lnTo>
                  <a:pt x="3482492" y="1540307"/>
                </a:lnTo>
                <a:lnTo>
                  <a:pt x="3482492" y="1518361"/>
                </a:lnTo>
                <a:lnTo>
                  <a:pt x="3460204" y="1518361"/>
                </a:lnTo>
                <a:lnTo>
                  <a:pt x="3460204" y="1496073"/>
                </a:lnTo>
                <a:lnTo>
                  <a:pt x="3438259" y="1496073"/>
                </a:lnTo>
                <a:lnTo>
                  <a:pt x="3438259" y="1518361"/>
                </a:lnTo>
                <a:lnTo>
                  <a:pt x="3415970" y="1518361"/>
                </a:lnTo>
                <a:lnTo>
                  <a:pt x="3415970" y="1540307"/>
                </a:lnTo>
                <a:lnTo>
                  <a:pt x="3438259" y="1540307"/>
                </a:lnTo>
                <a:lnTo>
                  <a:pt x="3438259" y="1562595"/>
                </a:lnTo>
                <a:close/>
                <a:moveTo>
                  <a:pt x="3442716" y="725576"/>
                </a:moveTo>
                <a:lnTo>
                  <a:pt x="3455746" y="725576"/>
                </a:lnTo>
                <a:lnTo>
                  <a:pt x="3455746" y="712889"/>
                </a:lnTo>
                <a:lnTo>
                  <a:pt x="3468434" y="712889"/>
                </a:lnTo>
                <a:lnTo>
                  <a:pt x="3468434" y="699859"/>
                </a:lnTo>
                <a:lnTo>
                  <a:pt x="3455746" y="699859"/>
                </a:lnTo>
                <a:lnTo>
                  <a:pt x="3455746" y="687172"/>
                </a:lnTo>
                <a:lnTo>
                  <a:pt x="3442716" y="687172"/>
                </a:lnTo>
                <a:lnTo>
                  <a:pt x="3442716" y="699859"/>
                </a:lnTo>
                <a:lnTo>
                  <a:pt x="3430029" y="699859"/>
                </a:lnTo>
                <a:lnTo>
                  <a:pt x="3430029" y="712889"/>
                </a:lnTo>
                <a:lnTo>
                  <a:pt x="3442716" y="712889"/>
                </a:lnTo>
                <a:lnTo>
                  <a:pt x="3442716" y="725576"/>
                </a:lnTo>
                <a:close/>
                <a:moveTo>
                  <a:pt x="3440659" y="1006069"/>
                </a:moveTo>
                <a:lnTo>
                  <a:pt x="3457804" y="1006069"/>
                </a:lnTo>
                <a:lnTo>
                  <a:pt x="3457804" y="989267"/>
                </a:lnTo>
                <a:lnTo>
                  <a:pt x="3474606" y="989267"/>
                </a:lnTo>
                <a:lnTo>
                  <a:pt x="3474606" y="972122"/>
                </a:lnTo>
                <a:lnTo>
                  <a:pt x="3457804" y="972122"/>
                </a:lnTo>
                <a:lnTo>
                  <a:pt x="3457804" y="955319"/>
                </a:lnTo>
                <a:lnTo>
                  <a:pt x="3440659" y="955319"/>
                </a:lnTo>
                <a:lnTo>
                  <a:pt x="3440659" y="972122"/>
                </a:lnTo>
                <a:lnTo>
                  <a:pt x="3423857" y="972122"/>
                </a:lnTo>
                <a:lnTo>
                  <a:pt x="3423857" y="989267"/>
                </a:lnTo>
                <a:lnTo>
                  <a:pt x="3440659" y="989267"/>
                </a:lnTo>
                <a:lnTo>
                  <a:pt x="3440659" y="1006069"/>
                </a:lnTo>
                <a:close/>
                <a:moveTo>
                  <a:pt x="3579533" y="1001611"/>
                </a:moveTo>
                <a:lnTo>
                  <a:pt x="3593249" y="1001611"/>
                </a:lnTo>
                <a:lnTo>
                  <a:pt x="3593249" y="987552"/>
                </a:lnTo>
                <a:lnTo>
                  <a:pt x="3607308" y="987552"/>
                </a:lnTo>
                <a:lnTo>
                  <a:pt x="3607308" y="973836"/>
                </a:lnTo>
                <a:lnTo>
                  <a:pt x="3593249" y="973836"/>
                </a:lnTo>
                <a:lnTo>
                  <a:pt x="3593249" y="959777"/>
                </a:lnTo>
                <a:lnTo>
                  <a:pt x="3579533" y="959777"/>
                </a:lnTo>
                <a:lnTo>
                  <a:pt x="3579533" y="973836"/>
                </a:lnTo>
                <a:lnTo>
                  <a:pt x="3565474" y="973836"/>
                </a:lnTo>
                <a:lnTo>
                  <a:pt x="3565474" y="987552"/>
                </a:lnTo>
                <a:lnTo>
                  <a:pt x="3579533" y="987552"/>
                </a:lnTo>
                <a:lnTo>
                  <a:pt x="3579533" y="1001611"/>
                </a:lnTo>
                <a:close/>
                <a:moveTo>
                  <a:pt x="3368307" y="1903781"/>
                </a:moveTo>
                <a:lnTo>
                  <a:pt x="3368307" y="1928470"/>
                </a:lnTo>
                <a:lnTo>
                  <a:pt x="3343618" y="1928470"/>
                </a:lnTo>
                <a:lnTo>
                  <a:pt x="3343618" y="1953158"/>
                </a:lnTo>
                <a:lnTo>
                  <a:pt x="3368307" y="1953158"/>
                </a:lnTo>
                <a:lnTo>
                  <a:pt x="3368307" y="1977847"/>
                </a:lnTo>
                <a:lnTo>
                  <a:pt x="3392996" y="1977847"/>
                </a:lnTo>
                <a:lnTo>
                  <a:pt x="3392996" y="1953158"/>
                </a:lnTo>
                <a:lnTo>
                  <a:pt x="3417685" y="1953158"/>
                </a:lnTo>
                <a:lnTo>
                  <a:pt x="3417685" y="1928470"/>
                </a:lnTo>
                <a:lnTo>
                  <a:pt x="3392996" y="1928470"/>
                </a:lnTo>
                <a:lnTo>
                  <a:pt x="3392996" y="1903781"/>
                </a:lnTo>
                <a:lnTo>
                  <a:pt x="3368307" y="1903781"/>
                </a:lnTo>
                <a:close/>
                <a:moveTo>
                  <a:pt x="3716693" y="1275931"/>
                </a:moveTo>
                <a:lnTo>
                  <a:pt x="3730409" y="1275931"/>
                </a:lnTo>
                <a:lnTo>
                  <a:pt x="3730409" y="1261872"/>
                </a:lnTo>
                <a:lnTo>
                  <a:pt x="3744468" y="1261872"/>
                </a:lnTo>
                <a:lnTo>
                  <a:pt x="3744468" y="1248156"/>
                </a:lnTo>
                <a:lnTo>
                  <a:pt x="3730409" y="1248156"/>
                </a:lnTo>
                <a:lnTo>
                  <a:pt x="3730409" y="1234097"/>
                </a:lnTo>
                <a:lnTo>
                  <a:pt x="3716693" y="1234097"/>
                </a:lnTo>
                <a:lnTo>
                  <a:pt x="3716693" y="1248156"/>
                </a:lnTo>
                <a:lnTo>
                  <a:pt x="3702634" y="1248156"/>
                </a:lnTo>
                <a:lnTo>
                  <a:pt x="3702634" y="1261872"/>
                </a:lnTo>
                <a:lnTo>
                  <a:pt x="3716693" y="1261872"/>
                </a:lnTo>
                <a:lnTo>
                  <a:pt x="3716693" y="1275931"/>
                </a:lnTo>
                <a:close/>
                <a:moveTo>
                  <a:pt x="3784588" y="1688783"/>
                </a:moveTo>
                <a:lnTo>
                  <a:pt x="3799675" y="1688783"/>
                </a:lnTo>
                <a:lnTo>
                  <a:pt x="3799675" y="1674038"/>
                </a:lnTo>
                <a:lnTo>
                  <a:pt x="3814420" y="1674038"/>
                </a:lnTo>
                <a:lnTo>
                  <a:pt x="3814420" y="1658950"/>
                </a:lnTo>
                <a:lnTo>
                  <a:pt x="3799675" y="1658950"/>
                </a:lnTo>
                <a:lnTo>
                  <a:pt x="3799675" y="1644206"/>
                </a:lnTo>
                <a:lnTo>
                  <a:pt x="3784588" y="1644206"/>
                </a:lnTo>
                <a:lnTo>
                  <a:pt x="3784588" y="1658950"/>
                </a:lnTo>
                <a:lnTo>
                  <a:pt x="3769843" y="1658950"/>
                </a:lnTo>
                <a:lnTo>
                  <a:pt x="3769843" y="1674038"/>
                </a:lnTo>
                <a:lnTo>
                  <a:pt x="3784588" y="1674038"/>
                </a:lnTo>
                <a:lnTo>
                  <a:pt x="3784588" y="1688783"/>
                </a:lnTo>
                <a:close/>
                <a:moveTo>
                  <a:pt x="3854539" y="1548194"/>
                </a:moveTo>
                <a:lnTo>
                  <a:pt x="3866884" y="1548194"/>
                </a:lnTo>
                <a:lnTo>
                  <a:pt x="3866884" y="1535506"/>
                </a:lnTo>
                <a:lnTo>
                  <a:pt x="3879571" y="1535506"/>
                </a:lnTo>
                <a:lnTo>
                  <a:pt x="3879571" y="1523162"/>
                </a:lnTo>
                <a:lnTo>
                  <a:pt x="3866884" y="1523162"/>
                </a:lnTo>
                <a:lnTo>
                  <a:pt x="3866884" y="1510475"/>
                </a:lnTo>
                <a:lnTo>
                  <a:pt x="3854539" y="1510475"/>
                </a:lnTo>
                <a:lnTo>
                  <a:pt x="3854539" y="1523162"/>
                </a:lnTo>
                <a:lnTo>
                  <a:pt x="3841852" y="1523162"/>
                </a:lnTo>
                <a:lnTo>
                  <a:pt x="3841852" y="1535506"/>
                </a:lnTo>
                <a:lnTo>
                  <a:pt x="3854539" y="1535506"/>
                </a:lnTo>
                <a:lnTo>
                  <a:pt x="3854539" y="1548194"/>
                </a:lnTo>
                <a:close/>
                <a:moveTo>
                  <a:pt x="2091690" y="3217774"/>
                </a:moveTo>
                <a:lnTo>
                  <a:pt x="2091690" y="3189313"/>
                </a:lnTo>
                <a:lnTo>
                  <a:pt x="2120151" y="3189313"/>
                </a:lnTo>
                <a:lnTo>
                  <a:pt x="2120151" y="3161195"/>
                </a:lnTo>
                <a:lnTo>
                  <a:pt x="2091690" y="3161195"/>
                </a:lnTo>
                <a:lnTo>
                  <a:pt x="2091690" y="3132734"/>
                </a:lnTo>
                <a:lnTo>
                  <a:pt x="2063572" y="3132734"/>
                </a:lnTo>
                <a:lnTo>
                  <a:pt x="2063572" y="3161195"/>
                </a:lnTo>
                <a:lnTo>
                  <a:pt x="2035111" y="3161195"/>
                </a:lnTo>
                <a:lnTo>
                  <a:pt x="2035111" y="3189313"/>
                </a:lnTo>
                <a:lnTo>
                  <a:pt x="2063572" y="3189313"/>
                </a:lnTo>
                <a:lnTo>
                  <a:pt x="2063572" y="3217774"/>
                </a:lnTo>
                <a:lnTo>
                  <a:pt x="2091690" y="3217774"/>
                </a:lnTo>
                <a:close/>
                <a:moveTo>
                  <a:pt x="3645713" y="1693926"/>
                </a:moveTo>
                <a:lnTo>
                  <a:pt x="3664229" y="1693926"/>
                </a:lnTo>
                <a:lnTo>
                  <a:pt x="3664229" y="1675752"/>
                </a:lnTo>
                <a:lnTo>
                  <a:pt x="3682403" y="1675752"/>
                </a:lnTo>
                <a:lnTo>
                  <a:pt x="3682403" y="1657236"/>
                </a:lnTo>
                <a:lnTo>
                  <a:pt x="3664229" y="1657236"/>
                </a:lnTo>
                <a:lnTo>
                  <a:pt x="3664229" y="1639062"/>
                </a:lnTo>
                <a:lnTo>
                  <a:pt x="3645713" y="1639062"/>
                </a:lnTo>
                <a:lnTo>
                  <a:pt x="3645713" y="1657236"/>
                </a:lnTo>
                <a:lnTo>
                  <a:pt x="3627539" y="1657236"/>
                </a:lnTo>
                <a:lnTo>
                  <a:pt x="3627539" y="1675752"/>
                </a:lnTo>
                <a:lnTo>
                  <a:pt x="3645713" y="1675752"/>
                </a:lnTo>
                <a:lnTo>
                  <a:pt x="3645713" y="1693926"/>
                </a:lnTo>
                <a:close/>
                <a:moveTo>
                  <a:pt x="3646742" y="1417206"/>
                </a:moveTo>
                <a:lnTo>
                  <a:pt x="3663201" y="1417206"/>
                </a:lnTo>
                <a:lnTo>
                  <a:pt x="3663201" y="1400404"/>
                </a:lnTo>
                <a:lnTo>
                  <a:pt x="3680003" y="1400404"/>
                </a:lnTo>
                <a:lnTo>
                  <a:pt x="3680003" y="1383944"/>
                </a:lnTo>
                <a:lnTo>
                  <a:pt x="3663201" y="1383944"/>
                </a:lnTo>
                <a:lnTo>
                  <a:pt x="3663201" y="1367142"/>
                </a:lnTo>
                <a:lnTo>
                  <a:pt x="3646742" y="1367142"/>
                </a:lnTo>
                <a:lnTo>
                  <a:pt x="3646742" y="1383944"/>
                </a:lnTo>
                <a:lnTo>
                  <a:pt x="3629939" y="1383944"/>
                </a:lnTo>
                <a:lnTo>
                  <a:pt x="3629939" y="1400404"/>
                </a:lnTo>
                <a:lnTo>
                  <a:pt x="3646742" y="1400404"/>
                </a:lnTo>
                <a:lnTo>
                  <a:pt x="3646742" y="1417206"/>
                </a:lnTo>
                <a:close/>
                <a:moveTo>
                  <a:pt x="3715664" y="1552994"/>
                </a:moveTo>
                <a:lnTo>
                  <a:pt x="3731438" y="1552994"/>
                </a:lnTo>
                <a:lnTo>
                  <a:pt x="3731438" y="1537221"/>
                </a:lnTo>
                <a:lnTo>
                  <a:pt x="3747211" y="1537221"/>
                </a:lnTo>
                <a:lnTo>
                  <a:pt x="3747211" y="1521447"/>
                </a:lnTo>
                <a:lnTo>
                  <a:pt x="3731438" y="1521447"/>
                </a:lnTo>
                <a:lnTo>
                  <a:pt x="3731438" y="1505674"/>
                </a:lnTo>
                <a:lnTo>
                  <a:pt x="3715664" y="1505674"/>
                </a:lnTo>
                <a:lnTo>
                  <a:pt x="3715664" y="1521447"/>
                </a:lnTo>
                <a:lnTo>
                  <a:pt x="3699891" y="1521447"/>
                </a:lnTo>
                <a:lnTo>
                  <a:pt x="3699891" y="1537221"/>
                </a:lnTo>
                <a:lnTo>
                  <a:pt x="3715664" y="1537221"/>
                </a:lnTo>
                <a:lnTo>
                  <a:pt x="3715664" y="1552994"/>
                </a:lnTo>
                <a:close/>
                <a:moveTo>
                  <a:pt x="3647770" y="1139114"/>
                </a:moveTo>
                <a:lnTo>
                  <a:pt x="3662172" y="1139114"/>
                </a:lnTo>
                <a:lnTo>
                  <a:pt x="3662172" y="1125055"/>
                </a:lnTo>
                <a:lnTo>
                  <a:pt x="3676231" y="1125055"/>
                </a:lnTo>
                <a:lnTo>
                  <a:pt x="3676231" y="1110653"/>
                </a:lnTo>
                <a:lnTo>
                  <a:pt x="3662172" y="1110653"/>
                </a:lnTo>
                <a:lnTo>
                  <a:pt x="3662172" y="1096594"/>
                </a:lnTo>
                <a:lnTo>
                  <a:pt x="3647770" y="1096594"/>
                </a:lnTo>
                <a:lnTo>
                  <a:pt x="3647770" y="1110653"/>
                </a:lnTo>
                <a:lnTo>
                  <a:pt x="3633712" y="1110653"/>
                </a:lnTo>
                <a:lnTo>
                  <a:pt x="3633712" y="1125055"/>
                </a:lnTo>
                <a:lnTo>
                  <a:pt x="3647770" y="1125055"/>
                </a:lnTo>
                <a:lnTo>
                  <a:pt x="3647770" y="1139114"/>
                </a:lnTo>
                <a:close/>
                <a:moveTo>
                  <a:pt x="3785273" y="1412405"/>
                </a:moveTo>
                <a:lnTo>
                  <a:pt x="3798989" y="1412405"/>
                </a:lnTo>
                <a:lnTo>
                  <a:pt x="3798989" y="1399032"/>
                </a:lnTo>
                <a:lnTo>
                  <a:pt x="3812362" y="1399032"/>
                </a:lnTo>
                <a:lnTo>
                  <a:pt x="3812362" y="1385316"/>
                </a:lnTo>
                <a:lnTo>
                  <a:pt x="3798989" y="1385316"/>
                </a:lnTo>
                <a:lnTo>
                  <a:pt x="3798989" y="1371943"/>
                </a:lnTo>
                <a:lnTo>
                  <a:pt x="3785273" y="1371943"/>
                </a:lnTo>
                <a:lnTo>
                  <a:pt x="3785273" y="1385316"/>
                </a:lnTo>
                <a:lnTo>
                  <a:pt x="3771900" y="1385316"/>
                </a:lnTo>
                <a:lnTo>
                  <a:pt x="3771900" y="1399032"/>
                </a:lnTo>
                <a:lnTo>
                  <a:pt x="3785273" y="1399032"/>
                </a:lnTo>
                <a:lnTo>
                  <a:pt x="3785273" y="1412405"/>
                </a:lnTo>
                <a:close/>
                <a:moveTo>
                  <a:pt x="2571750" y="3080271"/>
                </a:moveTo>
                <a:lnTo>
                  <a:pt x="2571750" y="3052153"/>
                </a:lnTo>
                <a:lnTo>
                  <a:pt x="2599868" y="3052153"/>
                </a:lnTo>
                <a:lnTo>
                  <a:pt x="2599868" y="3024035"/>
                </a:lnTo>
                <a:lnTo>
                  <a:pt x="2571750" y="3024035"/>
                </a:lnTo>
                <a:lnTo>
                  <a:pt x="2571750" y="2995917"/>
                </a:lnTo>
                <a:lnTo>
                  <a:pt x="2543632" y="2995917"/>
                </a:lnTo>
                <a:lnTo>
                  <a:pt x="2543632" y="3024035"/>
                </a:lnTo>
                <a:lnTo>
                  <a:pt x="2515514" y="3024035"/>
                </a:lnTo>
                <a:lnTo>
                  <a:pt x="2515514" y="3052153"/>
                </a:lnTo>
                <a:lnTo>
                  <a:pt x="2543632" y="3052153"/>
                </a:lnTo>
                <a:lnTo>
                  <a:pt x="2543632" y="3080271"/>
                </a:lnTo>
                <a:lnTo>
                  <a:pt x="2571750" y="3080271"/>
                </a:lnTo>
                <a:close/>
                <a:moveTo>
                  <a:pt x="2502142" y="3214688"/>
                </a:moveTo>
                <a:lnTo>
                  <a:pt x="2502142" y="3188284"/>
                </a:lnTo>
                <a:lnTo>
                  <a:pt x="2528545" y="3188284"/>
                </a:lnTo>
                <a:lnTo>
                  <a:pt x="2528545" y="3162224"/>
                </a:lnTo>
                <a:lnTo>
                  <a:pt x="2502142" y="3162224"/>
                </a:lnTo>
                <a:lnTo>
                  <a:pt x="2502142" y="3135821"/>
                </a:lnTo>
                <a:lnTo>
                  <a:pt x="2476081" y="3135821"/>
                </a:lnTo>
                <a:lnTo>
                  <a:pt x="2476081" y="3162224"/>
                </a:lnTo>
                <a:lnTo>
                  <a:pt x="2449678" y="3162224"/>
                </a:lnTo>
                <a:lnTo>
                  <a:pt x="2449678" y="3188284"/>
                </a:lnTo>
                <a:lnTo>
                  <a:pt x="2476081" y="3188284"/>
                </a:lnTo>
                <a:lnTo>
                  <a:pt x="2476081" y="3214688"/>
                </a:lnTo>
                <a:lnTo>
                  <a:pt x="2502142" y="3214688"/>
                </a:lnTo>
                <a:close/>
                <a:moveTo>
                  <a:pt x="2638958" y="3213316"/>
                </a:moveTo>
                <a:lnTo>
                  <a:pt x="2638958" y="3187941"/>
                </a:lnTo>
                <a:lnTo>
                  <a:pt x="2664333" y="3187941"/>
                </a:lnTo>
                <a:lnTo>
                  <a:pt x="2664333" y="3162567"/>
                </a:lnTo>
                <a:lnTo>
                  <a:pt x="2638958" y="3162567"/>
                </a:lnTo>
                <a:lnTo>
                  <a:pt x="2638958" y="3137192"/>
                </a:lnTo>
                <a:lnTo>
                  <a:pt x="2613584" y="3137192"/>
                </a:lnTo>
                <a:lnTo>
                  <a:pt x="2613584" y="3162567"/>
                </a:lnTo>
                <a:lnTo>
                  <a:pt x="2588209" y="3162567"/>
                </a:lnTo>
                <a:lnTo>
                  <a:pt x="2588209" y="3187941"/>
                </a:lnTo>
                <a:lnTo>
                  <a:pt x="2613584" y="3187941"/>
                </a:lnTo>
                <a:lnTo>
                  <a:pt x="2613584" y="3213316"/>
                </a:lnTo>
                <a:lnTo>
                  <a:pt x="2638958" y="3213316"/>
                </a:lnTo>
                <a:close/>
                <a:moveTo>
                  <a:pt x="2432876" y="3349104"/>
                </a:moveTo>
                <a:lnTo>
                  <a:pt x="2432876" y="3324758"/>
                </a:lnTo>
                <a:lnTo>
                  <a:pt x="2457221" y="3324758"/>
                </a:lnTo>
                <a:lnTo>
                  <a:pt x="2457221" y="3300070"/>
                </a:lnTo>
                <a:lnTo>
                  <a:pt x="2432876" y="3300070"/>
                </a:lnTo>
                <a:lnTo>
                  <a:pt x="2432876" y="3275724"/>
                </a:lnTo>
                <a:lnTo>
                  <a:pt x="2408187" y="3275724"/>
                </a:lnTo>
                <a:lnTo>
                  <a:pt x="2408187" y="3300070"/>
                </a:lnTo>
                <a:lnTo>
                  <a:pt x="2383841" y="3300070"/>
                </a:lnTo>
                <a:lnTo>
                  <a:pt x="2383841" y="3324758"/>
                </a:lnTo>
                <a:lnTo>
                  <a:pt x="2408187" y="3324758"/>
                </a:lnTo>
                <a:lnTo>
                  <a:pt x="2408187" y="3349104"/>
                </a:lnTo>
                <a:lnTo>
                  <a:pt x="2432876" y="3349104"/>
                </a:lnTo>
                <a:close/>
                <a:moveTo>
                  <a:pt x="2708224" y="3078213"/>
                </a:moveTo>
                <a:lnTo>
                  <a:pt x="2708224" y="3051467"/>
                </a:lnTo>
                <a:lnTo>
                  <a:pt x="2734970" y="3051467"/>
                </a:lnTo>
                <a:lnTo>
                  <a:pt x="2734970" y="3024721"/>
                </a:lnTo>
                <a:lnTo>
                  <a:pt x="2708224" y="3024721"/>
                </a:lnTo>
                <a:lnTo>
                  <a:pt x="2708224" y="2997975"/>
                </a:lnTo>
                <a:lnTo>
                  <a:pt x="2681478" y="2997975"/>
                </a:lnTo>
                <a:lnTo>
                  <a:pt x="2681478" y="3024721"/>
                </a:lnTo>
                <a:lnTo>
                  <a:pt x="2654732" y="3024721"/>
                </a:lnTo>
                <a:lnTo>
                  <a:pt x="2654732" y="3051467"/>
                </a:lnTo>
                <a:lnTo>
                  <a:pt x="2681478" y="3051467"/>
                </a:lnTo>
                <a:lnTo>
                  <a:pt x="2681478" y="3078213"/>
                </a:lnTo>
                <a:lnTo>
                  <a:pt x="2708224" y="3078213"/>
                </a:lnTo>
                <a:close/>
                <a:moveTo>
                  <a:pt x="2365667" y="3216402"/>
                </a:moveTo>
                <a:lnTo>
                  <a:pt x="2365667" y="3188970"/>
                </a:lnTo>
                <a:lnTo>
                  <a:pt x="2393099" y="3188970"/>
                </a:lnTo>
                <a:lnTo>
                  <a:pt x="2393099" y="3161538"/>
                </a:lnTo>
                <a:lnTo>
                  <a:pt x="2365667" y="3161538"/>
                </a:lnTo>
                <a:lnTo>
                  <a:pt x="2365667" y="3134106"/>
                </a:lnTo>
                <a:lnTo>
                  <a:pt x="2338235" y="3134106"/>
                </a:lnTo>
                <a:lnTo>
                  <a:pt x="2338235" y="3161538"/>
                </a:lnTo>
                <a:lnTo>
                  <a:pt x="2310803" y="3161538"/>
                </a:lnTo>
                <a:lnTo>
                  <a:pt x="2310803" y="3188970"/>
                </a:lnTo>
                <a:lnTo>
                  <a:pt x="2338235" y="3188970"/>
                </a:lnTo>
                <a:lnTo>
                  <a:pt x="2338235" y="3216402"/>
                </a:lnTo>
                <a:lnTo>
                  <a:pt x="2365667" y="3216402"/>
                </a:lnTo>
                <a:close/>
                <a:moveTo>
                  <a:pt x="2159242" y="3351162"/>
                </a:moveTo>
                <a:lnTo>
                  <a:pt x="2159242" y="3325444"/>
                </a:lnTo>
                <a:lnTo>
                  <a:pt x="2184959" y="3325444"/>
                </a:lnTo>
                <a:lnTo>
                  <a:pt x="2184959" y="3299384"/>
                </a:lnTo>
                <a:lnTo>
                  <a:pt x="2159242" y="3299384"/>
                </a:lnTo>
                <a:lnTo>
                  <a:pt x="2159242" y="3273666"/>
                </a:lnTo>
                <a:lnTo>
                  <a:pt x="2133181" y="3273666"/>
                </a:lnTo>
                <a:lnTo>
                  <a:pt x="2133181" y="3299384"/>
                </a:lnTo>
                <a:lnTo>
                  <a:pt x="2107463" y="3299384"/>
                </a:lnTo>
                <a:lnTo>
                  <a:pt x="2107463" y="3325444"/>
                </a:lnTo>
                <a:lnTo>
                  <a:pt x="2133181" y="3325444"/>
                </a:lnTo>
                <a:lnTo>
                  <a:pt x="2133181" y="3351162"/>
                </a:lnTo>
                <a:lnTo>
                  <a:pt x="2159242" y="3351162"/>
                </a:lnTo>
                <a:close/>
                <a:moveTo>
                  <a:pt x="2228850" y="3217088"/>
                </a:moveTo>
                <a:lnTo>
                  <a:pt x="2228850" y="3189313"/>
                </a:lnTo>
                <a:lnTo>
                  <a:pt x="2256625" y="3189313"/>
                </a:lnTo>
                <a:lnTo>
                  <a:pt x="2256625" y="3161195"/>
                </a:lnTo>
                <a:lnTo>
                  <a:pt x="2228850" y="3161195"/>
                </a:lnTo>
                <a:lnTo>
                  <a:pt x="2228850" y="3133420"/>
                </a:lnTo>
                <a:lnTo>
                  <a:pt x="2200732" y="3133420"/>
                </a:lnTo>
                <a:lnTo>
                  <a:pt x="2200732" y="3161195"/>
                </a:lnTo>
                <a:lnTo>
                  <a:pt x="2172958" y="3161195"/>
                </a:lnTo>
                <a:lnTo>
                  <a:pt x="2172958" y="3189313"/>
                </a:lnTo>
                <a:lnTo>
                  <a:pt x="2200732" y="3189313"/>
                </a:lnTo>
                <a:lnTo>
                  <a:pt x="2200732" y="3217088"/>
                </a:lnTo>
                <a:lnTo>
                  <a:pt x="2228850" y="3217088"/>
                </a:lnTo>
                <a:close/>
                <a:moveTo>
                  <a:pt x="2296058" y="3350476"/>
                </a:moveTo>
                <a:lnTo>
                  <a:pt x="2296058" y="3325101"/>
                </a:lnTo>
                <a:lnTo>
                  <a:pt x="2321433" y="3325101"/>
                </a:lnTo>
                <a:lnTo>
                  <a:pt x="2321433" y="3299727"/>
                </a:lnTo>
                <a:lnTo>
                  <a:pt x="2296058" y="3299727"/>
                </a:lnTo>
                <a:lnTo>
                  <a:pt x="2296058" y="3274352"/>
                </a:lnTo>
                <a:lnTo>
                  <a:pt x="2270684" y="3274352"/>
                </a:lnTo>
                <a:lnTo>
                  <a:pt x="2270684" y="3299727"/>
                </a:lnTo>
                <a:lnTo>
                  <a:pt x="2245309" y="3299727"/>
                </a:lnTo>
                <a:lnTo>
                  <a:pt x="2245309" y="3325101"/>
                </a:lnTo>
                <a:lnTo>
                  <a:pt x="2270684" y="3325101"/>
                </a:lnTo>
                <a:lnTo>
                  <a:pt x="2270684" y="3350476"/>
                </a:lnTo>
                <a:lnTo>
                  <a:pt x="2296058" y="3350476"/>
                </a:lnTo>
                <a:close/>
                <a:moveTo>
                  <a:pt x="2844698" y="3076156"/>
                </a:moveTo>
                <a:lnTo>
                  <a:pt x="2844698" y="3050781"/>
                </a:lnTo>
                <a:lnTo>
                  <a:pt x="2870073" y="3050781"/>
                </a:lnTo>
                <a:lnTo>
                  <a:pt x="2870073" y="3025407"/>
                </a:lnTo>
                <a:lnTo>
                  <a:pt x="2844698" y="3025407"/>
                </a:lnTo>
                <a:lnTo>
                  <a:pt x="2844698" y="3000032"/>
                </a:lnTo>
                <a:lnTo>
                  <a:pt x="2819324" y="3000032"/>
                </a:lnTo>
                <a:lnTo>
                  <a:pt x="2819324" y="3025407"/>
                </a:lnTo>
                <a:lnTo>
                  <a:pt x="2793949" y="3025407"/>
                </a:lnTo>
                <a:lnTo>
                  <a:pt x="2793949" y="3050781"/>
                </a:lnTo>
                <a:lnTo>
                  <a:pt x="2819324" y="3050781"/>
                </a:lnTo>
                <a:lnTo>
                  <a:pt x="2819324" y="3076156"/>
                </a:lnTo>
                <a:lnTo>
                  <a:pt x="2844698" y="3076156"/>
                </a:lnTo>
                <a:close/>
                <a:moveTo>
                  <a:pt x="3256178" y="2527516"/>
                </a:moveTo>
                <a:lnTo>
                  <a:pt x="3256178" y="2502141"/>
                </a:lnTo>
                <a:lnTo>
                  <a:pt x="3281553" y="2502141"/>
                </a:lnTo>
                <a:lnTo>
                  <a:pt x="3281553" y="2476767"/>
                </a:lnTo>
                <a:lnTo>
                  <a:pt x="3256178" y="2476767"/>
                </a:lnTo>
                <a:lnTo>
                  <a:pt x="3256178" y="2451392"/>
                </a:lnTo>
                <a:lnTo>
                  <a:pt x="3230804" y="2451392"/>
                </a:lnTo>
                <a:lnTo>
                  <a:pt x="3230804" y="2476767"/>
                </a:lnTo>
                <a:lnTo>
                  <a:pt x="3205429" y="2476767"/>
                </a:lnTo>
                <a:lnTo>
                  <a:pt x="3205429" y="2502141"/>
                </a:lnTo>
                <a:lnTo>
                  <a:pt x="3230804" y="2502141"/>
                </a:lnTo>
                <a:lnTo>
                  <a:pt x="3230804" y="2527516"/>
                </a:lnTo>
                <a:lnTo>
                  <a:pt x="3256178" y="2527516"/>
                </a:lnTo>
                <a:close/>
                <a:moveTo>
                  <a:pt x="3187598" y="2664676"/>
                </a:moveTo>
                <a:lnTo>
                  <a:pt x="3187598" y="2639301"/>
                </a:lnTo>
                <a:lnTo>
                  <a:pt x="3212973" y="2639301"/>
                </a:lnTo>
                <a:lnTo>
                  <a:pt x="3212973" y="2613927"/>
                </a:lnTo>
                <a:lnTo>
                  <a:pt x="3187598" y="2613927"/>
                </a:lnTo>
                <a:lnTo>
                  <a:pt x="3187598" y="2588552"/>
                </a:lnTo>
                <a:lnTo>
                  <a:pt x="3162224" y="2588552"/>
                </a:lnTo>
                <a:lnTo>
                  <a:pt x="3162224" y="2613927"/>
                </a:lnTo>
                <a:lnTo>
                  <a:pt x="3136849" y="2613927"/>
                </a:lnTo>
                <a:lnTo>
                  <a:pt x="3136849" y="2639301"/>
                </a:lnTo>
                <a:lnTo>
                  <a:pt x="3162224" y="2639301"/>
                </a:lnTo>
                <a:lnTo>
                  <a:pt x="3162224" y="2664676"/>
                </a:lnTo>
                <a:lnTo>
                  <a:pt x="3187598" y="2664676"/>
                </a:lnTo>
                <a:close/>
                <a:moveTo>
                  <a:pt x="3324416" y="2389670"/>
                </a:moveTo>
                <a:lnTo>
                  <a:pt x="3324416" y="2364638"/>
                </a:lnTo>
                <a:lnTo>
                  <a:pt x="3349447" y="2364638"/>
                </a:lnTo>
                <a:lnTo>
                  <a:pt x="3349447" y="2339950"/>
                </a:lnTo>
                <a:lnTo>
                  <a:pt x="3324416" y="2339950"/>
                </a:lnTo>
                <a:lnTo>
                  <a:pt x="3324416" y="2314918"/>
                </a:lnTo>
                <a:lnTo>
                  <a:pt x="3299727" y="2314918"/>
                </a:lnTo>
                <a:lnTo>
                  <a:pt x="3299727" y="2339950"/>
                </a:lnTo>
                <a:lnTo>
                  <a:pt x="3274695" y="2339950"/>
                </a:lnTo>
                <a:lnTo>
                  <a:pt x="3274695" y="2364638"/>
                </a:lnTo>
                <a:lnTo>
                  <a:pt x="3299727" y="2364638"/>
                </a:lnTo>
                <a:lnTo>
                  <a:pt x="3299727" y="2389670"/>
                </a:lnTo>
                <a:lnTo>
                  <a:pt x="3324416" y="2389670"/>
                </a:lnTo>
                <a:close/>
                <a:moveTo>
                  <a:pt x="3118676" y="2801150"/>
                </a:moveTo>
                <a:lnTo>
                  <a:pt x="3118676" y="2776118"/>
                </a:lnTo>
                <a:lnTo>
                  <a:pt x="3143707" y="2776118"/>
                </a:lnTo>
                <a:lnTo>
                  <a:pt x="3143707" y="2751430"/>
                </a:lnTo>
                <a:lnTo>
                  <a:pt x="3118676" y="2751430"/>
                </a:lnTo>
                <a:lnTo>
                  <a:pt x="3118676" y="2726398"/>
                </a:lnTo>
                <a:lnTo>
                  <a:pt x="3093987" y="2726398"/>
                </a:lnTo>
                <a:lnTo>
                  <a:pt x="3093987" y="2751430"/>
                </a:lnTo>
                <a:lnTo>
                  <a:pt x="3068955" y="2751430"/>
                </a:lnTo>
                <a:lnTo>
                  <a:pt x="3068955" y="2776118"/>
                </a:lnTo>
                <a:lnTo>
                  <a:pt x="3093987" y="2776118"/>
                </a:lnTo>
                <a:lnTo>
                  <a:pt x="3093987" y="2801150"/>
                </a:lnTo>
                <a:lnTo>
                  <a:pt x="3118676" y="2801150"/>
                </a:lnTo>
                <a:close/>
                <a:moveTo>
                  <a:pt x="2913622" y="2940368"/>
                </a:moveTo>
                <a:lnTo>
                  <a:pt x="2913622" y="2913964"/>
                </a:lnTo>
                <a:lnTo>
                  <a:pt x="2940025" y="2913964"/>
                </a:lnTo>
                <a:lnTo>
                  <a:pt x="2940025" y="2887904"/>
                </a:lnTo>
                <a:lnTo>
                  <a:pt x="2913622" y="2887904"/>
                </a:lnTo>
                <a:lnTo>
                  <a:pt x="2913622" y="2861501"/>
                </a:lnTo>
                <a:lnTo>
                  <a:pt x="2887561" y="2861501"/>
                </a:lnTo>
                <a:lnTo>
                  <a:pt x="2887561" y="2887904"/>
                </a:lnTo>
                <a:lnTo>
                  <a:pt x="2861158" y="2887904"/>
                </a:lnTo>
                <a:lnTo>
                  <a:pt x="2861158" y="2913964"/>
                </a:lnTo>
                <a:lnTo>
                  <a:pt x="2887561" y="2913964"/>
                </a:lnTo>
                <a:lnTo>
                  <a:pt x="2887561" y="2940368"/>
                </a:lnTo>
                <a:lnTo>
                  <a:pt x="2913622" y="2940368"/>
                </a:lnTo>
                <a:close/>
                <a:moveTo>
                  <a:pt x="3050096" y="2937624"/>
                </a:moveTo>
                <a:lnTo>
                  <a:pt x="3050096" y="2913278"/>
                </a:lnTo>
                <a:lnTo>
                  <a:pt x="3074441" y="2913278"/>
                </a:lnTo>
                <a:lnTo>
                  <a:pt x="3074441" y="2888590"/>
                </a:lnTo>
                <a:lnTo>
                  <a:pt x="3050096" y="2888590"/>
                </a:lnTo>
                <a:lnTo>
                  <a:pt x="3050096" y="2864244"/>
                </a:lnTo>
                <a:lnTo>
                  <a:pt x="3025407" y="2864244"/>
                </a:lnTo>
                <a:lnTo>
                  <a:pt x="3025407" y="2888590"/>
                </a:lnTo>
                <a:lnTo>
                  <a:pt x="3001061" y="2888590"/>
                </a:lnTo>
                <a:lnTo>
                  <a:pt x="3001061" y="2913278"/>
                </a:lnTo>
                <a:lnTo>
                  <a:pt x="3025407" y="2913278"/>
                </a:lnTo>
                <a:lnTo>
                  <a:pt x="3025407" y="2937624"/>
                </a:lnTo>
                <a:lnTo>
                  <a:pt x="3050096" y="2937624"/>
                </a:lnTo>
                <a:close/>
                <a:moveTo>
                  <a:pt x="3392653" y="2251481"/>
                </a:moveTo>
                <a:lnTo>
                  <a:pt x="3392653" y="2227136"/>
                </a:lnTo>
                <a:lnTo>
                  <a:pt x="3416999" y="2227136"/>
                </a:lnTo>
                <a:lnTo>
                  <a:pt x="3416999" y="2203133"/>
                </a:lnTo>
                <a:lnTo>
                  <a:pt x="3392653" y="2203133"/>
                </a:lnTo>
                <a:lnTo>
                  <a:pt x="3392653" y="2178787"/>
                </a:lnTo>
                <a:lnTo>
                  <a:pt x="3368650" y="2178787"/>
                </a:lnTo>
                <a:lnTo>
                  <a:pt x="3368650" y="2203133"/>
                </a:lnTo>
                <a:lnTo>
                  <a:pt x="3344304" y="2203133"/>
                </a:lnTo>
                <a:lnTo>
                  <a:pt x="3344304" y="2227136"/>
                </a:lnTo>
                <a:lnTo>
                  <a:pt x="3368650" y="2227136"/>
                </a:lnTo>
                <a:lnTo>
                  <a:pt x="3368650" y="2251481"/>
                </a:lnTo>
                <a:lnTo>
                  <a:pt x="3392653" y="2251481"/>
                </a:lnTo>
                <a:close/>
                <a:moveTo>
                  <a:pt x="2777490" y="2943111"/>
                </a:moveTo>
                <a:lnTo>
                  <a:pt x="2777490" y="2914993"/>
                </a:lnTo>
                <a:lnTo>
                  <a:pt x="2805608" y="2914993"/>
                </a:lnTo>
                <a:lnTo>
                  <a:pt x="2805608" y="2886875"/>
                </a:lnTo>
                <a:lnTo>
                  <a:pt x="2777490" y="2886875"/>
                </a:lnTo>
                <a:lnTo>
                  <a:pt x="2777490" y="2858757"/>
                </a:lnTo>
                <a:lnTo>
                  <a:pt x="2749372" y="2858757"/>
                </a:lnTo>
                <a:lnTo>
                  <a:pt x="2749372" y="2886875"/>
                </a:lnTo>
                <a:lnTo>
                  <a:pt x="2721254" y="2886875"/>
                </a:lnTo>
                <a:lnTo>
                  <a:pt x="2721254" y="2914993"/>
                </a:lnTo>
                <a:lnTo>
                  <a:pt x="2749372" y="2914993"/>
                </a:lnTo>
                <a:lnTo>
                  <a:pt x="2749372" y="2943111"/>
                </a:lnTo>
                <a:lnTo>
                  <a:pt x="2777490" y="2943111"/>
                </a:lnTo>
                <a:close/>
                <a:moveTo>
                  <a:pt x="2982544" y="2804236"/>
                </a:moveTo>
                <a:lnTo>
                  <a:pt x="2982544" y="2777147"/>
                </a:lnTo>
                <a:lnTo>
                  <a:pt x="3009634" y="2777147"/>
                </a:lnTo>
                <a:lnTo>
                  <a:pt x="3009634" y="2750401"/>
                </a:lnTo>
                <a:lnTo>
                  <a:pt x="2982544" y="2750401"/>
                </a:lnTo>
                <a:lnTo>
                  <a:pt x="2982544" y="2723312"/>
                </a:lnTo>
                <a:lnTo>
                  <a:pt x="2955798" y="2723312"/>
                </a:lnTo>
                <a:lnTo>
                  <a:pt x="2955798" y="2750401"/>
                </a:lnTo>
                <a:lnTo>
                  <a:pt x="2928709" y="2750401"/>
                </a:lnTo>
                <a:lnTo>
                  <a:pt x="2928709" y="2777147"/>
                </a:lnTo>
                <a:lnTo>
                  <a:pt x="2955798" y="2777147"/>
                </a:lnTo>
                <a:lnTo>
                  <a:pt x="2955798" y="2804236"/>
                </a:lnTo>
                <a:lnTo>
                  <a:pt x="2982544" y="2804236"/>
                </a:lnTo>
                <a:close/>
                <a:moveTo>
                  <a:pt x="1584884" y="531152"/>
                </a:moveTo>
                <a:lnTo>
                  <a:pt x="1584884" y="556527"/>
                </a:lnTo>
                <a:lnTo>
                  <a:pt x="1559509" y="556527"/>
                </a:lnTo>
                <a:lnTo>
                  <a:pt x="1559509" y="581901"/>
                </a:lnTo>
                <a:lnTo>
                  <a:pt x="1584884" y="581901"/>
                </a:lnTo>
                <a:lnTo>
                  <a:pt x="1584884" y="607276"/>
                </a:lnTo>
                <a:lnTo>
                  <a:pt x="1610258" y="607276"/>
                </a:lnTo>
                <a:lnTo>
                  <a:pt x="1610258" y="581901"/>
                </a:lnTo>
                <a:lnTo>
                  <a:pt x="1635633" y="581901"/>
                </a:lnTo>
                <a:lnTo>
                  <a:pt x="1635633" y="556527"/>
                </a:lnTo>
                <a:lnTo>
                  <a:pt x="1610258" y="556527"/>
                </a:lnTo>
                <a:lnTo>
                  <a:pt x="1610258" y="531152"/>
                </a:lnTo>
                <a:lnTo>
                  <a:pt x="1584884" y="531152"/>
                </a:lnTo>
                <a:close/>
                <a:moveTo>
                  <a:pt x="1544764" y="2947911"/>
                </a:moveTo>
                <a:lnTo>
                  <a:pt x="1544764" y="2916707"/>
                </a:lnTo>
                <a:lnTo>
                  <a:pt x="1575968" y="2916707"/>
                </a:lnTo>
                <a:lnTo>
                  <a:pt x="1575968" y="2885161"/>
                </a:lnTo>
                <a:lnTo>
                  <a:pt x="1544764" y="2885161"/>
                </a:lnTo>
                <a:lnTo>
                  <a:pt x="1544764" y="2853957"/>
                </a:lnTo>
                <a:lnTo>
                  <a:pt x="1513218" y="2853957"/>
                </a:lnTo>
                <a:lnTo>
                  <a:pt x="1513218" y="2885161"/>
                </a:lnTo>
                <a:lnTo>
                  <a:pt x="1482014" y="2885161"/>
                </a:lnTo>
                <a:lnTo>
                  <a:pt x="1482014" y="2916707"/>
                </a:lnTo>
                <a:lnTo>
                  <a:pt x="1513218" y="2916707"/>
                </a:lnTo>
                <a:lnTo>
                  <a:pt x="1513218" y="2947911"/>
                </a:lnTo>
                <a:lnTo>
                  <a:pt x="1544764" y="2947911"/>
                </a:lnTo>
                <a:close/>
                <a:moveTo>
                  <a:pt x="1339024" y="2811094"/>
                </a:moveTo>
                <a:lnTo>
                  <a:pt x="1339024" y="2779547"/>
                </a:lnTo>
                <a:lnTo>
                  <a:pt x="1370571" y="2779547"/>
                </a:lnTo>
                <a:lnTo>
                  <a:pt x="1370571" y="2748001"/>
                </a:lnTo>
                <a:lnTo>
                  <a:pt x="1339024" y="2748001"/>
                </a:lnTo>
                <a:lnTo>
                  <a:pt x="1339024" y="2716454"/>
                </a:lnTo>
                <a:lnTo>
                  <a:pt x="1307478" y="2716454"/>
                </a:lnTo>
                <a:lnTo>
                  <a:pt x="1307478" y="2748001"/>
                </a:lnTo>
                <a:lnTo>
                  <a:pt x="1275931" y="2748001"/>
                </a:lnTo>
                <a:lnTo>
                  <a:pt x="1275931" y="2779547"/>
                </a:lnTo>
                <a:lnTo>
                  <a:pt x="1307478" y="2779547"/>
                </a:lnTo>
                <a:lnTo>
                  <a:pt x="1307478" y="2811094"/>
                </a:lnTo>
                <a:lnTo>
                  <a:pt x="1339024" y="2811094"/>
                </a:lnTo>
                <a:close/>
                <a:moveTo>
                  <a:pt x="1201179" y="2809380"/>
                </a:moveTo>
                <a:lnTo>
                  <a:pt x="1201179" y="2778862"/>
                </a:lnTo>
                <a:lnTo>
                  <a:pt x="1231697" y="2778862"/>
                </a:lnTo>
                <a:lnTo>
                  <a:pt x="1231697" y="2748686"/>
                </a:lnTo>
                <a:lnTo>
                  <a:pt x="1201179" y="2748686"/>
                </a:lnTo>
                <a:lnTo>
                  <a:pt x="1201179" y="2718168"/>
                </a:lnTo>
                <a:lnTo>
                  <a:pt x="1171003" y="2718168"/>
                </a:lnTo>
                <a:lnTo>
                  <a:pt x="1171003" y="2748686"/>
                </a:lnTo>
                <a:lnTo>
                  <a:pt x="1140485" y="2748686"/>
                </a:lnTo>
                <a:lnTo>
                  <a:pt x="1140485" y="2778862"/>
                </a:lnTo>
                <a:lnTo>
                  <a:pt x="1171003" y="2778862"/>
                </a:lnTo>
                <a:lnTo>
                  <a:pt x="1171003" y="2809380"/>
                </a:lnTo>
                <a:lnTo>
                  <a:pt x="1201179" y="2809380"/>
                </a:lnTo>
                <a:close/>
                <a:moveTo>
                  <a:pt x="1476527" y="2812123"/>
                </a:moveTo>
                <a:lnTo>
                  <a:pt x="1476527" y="2779890"/>
                </a:lnTo>
                <a:lnTo>
                  <a:pt x="1508760" y="2779890"/>
                </a:lnTo>
                <a:lnTo>
                  <a:pt x="1508760" y="2747658"/>
                </a:lnTo>
                <a:lnTo>
                  <a:pt x="1476527" y="2747658"/>
                </a:lnTo>
                <a:lnTo>
                  <a:pt x="1476527" y="2715425"/>
                </a:lnTo>
                <a:lnTo>
                  <a:pt x="1444295" y="2715425"/>
                </a:lnTo>
                <a:lnTo>
                  <a:pt x="1444295" y="2747658"/>
                </a:lnTo>
                <a:lnTo>
                  <a:pt x="1412062" y="2747658"/>
                </a:lnTo>
                <a:lnTo>
                  <a:pt x="1412062" y="2779890"/>
                </a:lnTo>
                <a:lnTo>
                  <a:pt x="1444295" y="2779890"/>
                </a:lnTo>
                <a:lnTo>
                  <a:pt x="1444295" y="2812123"/>
                </a:lnTo>
                <a:lnTo>
                  <a:pt x="1476527" y="2812123"/>
                </a:lnTo>
                <a:close/>
                <a:moveTo>
                  <a:pt x="1406919" y="2946540"/>
                </a:moveTo>
                <a:lnTo>
                  <a:pt x="1406919" y="2916022"/>
                </a:lnTo>
                <a:lnTo>
                  <a:pt x="1437437" y="2916022"/>
                </a:lnTo>
                <a:lnTo>
                  <a:pt x="1437437" y="2885846"/>
                </a:lnTo>
                <a:lnTo>
                  <a:pt x="1406919" y="2885846"/>
                </a:lnTo>
                <a:lnTo>
                  <a:pt x="1406919" y="2855328"/>
                </a:lnTo>
                <a:lnTo>
                  <a:pt x="1376743" y="2855328"/>
                </a:lnTo>
                <a:lnTo>
                  <a:pt x="1376743" y="2885846"/>
                </a:lnTo>
                <a:lnTo>
                  <a:pt x="1346225" y="2885846"/>
                </a:lnTo>
                <a:lnTo>
                  <a:pt x="1346225" y="2916022"/>
                </a:lnTo>
                <a:lnTo>
                  <a:pt x="1376743" y="2916022"/>
                </a:lnTo>
                <a:lnTo>
                  <a:pt x="1376743" y="2946540"/>
                </a:lnTo>
                <a:lnTo>
                  <a:pt x="1406919" y="2946540"/>
                </a:lnTo>
                <a:close/>
                <a:moveTo>
                  <a:pt x="1269416" y="2945168"/>
                </a:moveTo>
                <a:lnTo>
                  <a:pt x="1269416" y="2915679"/>
                </a:lnTo>
                <a:lnTo>
                  <a:pt x="1298905" y="2915679"/>
                </a:lnTo>
                <a:lnTo>
                  <a:pt x="1298905" y="2886189"/>
                </a:lnTo>
                <a:lnTo>
                  <a:pt x="1269416" y="2886189"/>
                </a:lnTo>
                <a:lnTo>
                  <a:pt x="1269416" y="2856700"/>
                </a:lnTo>
                <a:lnTo>
                  <a:pt x="1239926" y="2856700"/>
                </a:lnTo>
                <a:lnTo>
                  <a:pt x="1239926" y="2886189"/>
                </a:lnTo>
                <a:lnTo>
                  <a:pt x="1210437" y="2886189"/>
                </a:lnTo>
                <a:lnTo>
                  <a:pt x="1210437" y="2915679"/>
                </a:lnTo>
                <a:lnTo>
                  <a:pt x="1239926" y="2915679"/>
                </a:lnTo>
                <a:lnTo>
                  <a:pt x="1239926" y="2945168"/>
                </a:lnTo>
                <a:lnTo>
                  <a:pt x="1269416" y="2945168"/>
                </a:lnTo>
                <a:close/>
                <a:moveTo>
                  <a:pt x="926516" y="2534031"/>
                </a:moveTo>
                <a:lnTo>
                  <a:pt x="926516" y="2504199"/>
                </a:lnTo>
                <a:lnTo>
                  <a:pt x="956348" y="2504199"/>
                </a:lnTo>
                <a:lnTo>
                  <a:pt x="956348" y="2474709"/>
                </a:lnTo>
                <a:lnTo>
                  <a:pt x="926516" y="2474709"/>
                </a:lnTo>
                <a:lnTo>
                  <a:pt x="926516" y="2444877"/>
                </a:lnTo>
                <a:lnTo>
                  <a:pt x="897026" y="2444877"/>
                </a:lnTo>
                <a:lnTo>
                  <a:pt x="897026" y="2474709"/>
                </a:lnTo>
                <a:lnTo>
                  <a:pt x="867194" y="2474709"/>
                </a:lnTo>
                <a:lnTo>
                  <a:pt x="867194" y="2504199"/>
                </a:lnTo>
                <a:lnTo>
                  <a:pt x="897026" y="2504199"/>
                </a:lnTo>
                <a:lnTo>
                  <a:pt x="897026" y="2534031"/>
                </a:lnTo>
                <a:lnTo>
                  <a:pt x="926516" y="2534031"/>
                </a:lnTo>
                <a:close/>
                <a:moveTo>
                  <a:pt x="995096" y="2670848"/>
                </a:moveTo>
                <a:lnTo>
                  <a:pt x="995096" y="2641359"/>
                </a:lnTo>
                <a:lnTo>
                  <a:pt x="1024585" y="2641359"/>
                </a:lnTo>
                <a:lnTo>
                  <a:pt x="1024585" y="2611869"/>
                </a:lnTo>
                <a:lnTo>
                  <a:pt x="995096" y="2611869"/>
                </a:lnTo>
                <a:lnTo>
                  <a:pt x="995096" y="2582380"/>
                </a:lnTo>
                <a:lnTo>
                  <a:pt x="965606" y="2582380"/>
                </a:lnTo>
                <a:lnTo>
                  <a:pt x="965606" y="2611869"/>
                </a:lnTo>
                <a:lnTo>
                  <a:pt x="936117" y="2611869"/>
                </a:lnTo>
                <a:lnTo>
                  <a:pt x="936117" y="2641359"/>
                </a:lnTo>
                <a:lnTo>
                  <a:pt x="965606" y="2641359"/>
                </a:lnTo>
                <a:lnTo>
                  <a:pt x="965606" y="2670848"/>
                </a:lnTo>
                <a:lnTo>
                  <a:pt x="995096" y="2670848"/>
                </a:lnTo>
                <a:close/>
                <a:moveTo>
                  <a:pt x="1132942" y="2673248"/>
                </a:moveTo>
                <a:lnTo>
                  <a:pt x="1132942" y="2642045"/>
                </a:lnTo>
                <a:lnTo>
                  <a:pt x="1164145" y="2642045"/>
                </a:lnTo>
                <a:lnTo>
                  <a:pt x="1164145" y="2611184"/>
                </a:lnTo>
                <a:lnTo>
                  <a:pt x="1132942" y="2611184"/>
                </a:lnTo>
                <a:lnTo>
                  <a:pt x="1132942" y="2579980"/>
                </a:lnTo>
                <a:lnTo>
                  <a:pt x="1102081" y="2579980"/>
                </a:lnTo>
                <a:lnTo>
                  <a:pt x="1102081" y="2611184"/>
                </a:lnTo>
                <a:lnTo>
                  <a:pt x="1070877" y="2611184"/>
                </a:lnTo>
                <a:lnTo>
                  <a:pt x="1070877" y="2642045"/>
                </a:lnTo>
                <a:lnTo>
                  <a:pt x="1102081" y="2642045"/>
                </a:lnTo>
                <a:lnTo>
                  <a:pt x="1102081" y="2673248"/>
                </a:lnTo>
                <a:lnTo>
                  <a:pt x="1132942" y="2673248"/>
                </a:lnTo>
                <a:close/>
                <a:moveTo>
                  <a:pt x="1063333" y="2807322"/>
                </a:moveTo>
                <a:lnTo>
                  <a:pt x="1063333" y="2778176"/>
                </a:lnTo>
                <a:lnTo>
                  <a:pt x="1092479" y="2778176"/>
                </a:lnTo>
                <a:lnTo>
                  <a:pt x="1092479" y="2749372"/>
                </a:lnTo>
                <a:lnTo>
                  <a:pt x="1063333" y="2749372"/>
                </a:lnTo>
                <a:lnTo>
                  <a:pt x="1063333" y="2720226"/>
                </a:lnTo>
                <a:lnTo>
                  <a:pt x="1034529" y="2720226"/>
                </a:lnTo>
                <a:lnTo>
                  <a:pt x="1034529" y="2749372"/>
                </a:lnTo>
                <a:lnTo>
                  <a:pt x="1005383" y="2749372"/>
                </a:lnTo>
                <a:lnTo>
                  <a:pt x="1005383" y="2778176"/>
                </a:lnTo>
                <a:lnTo>
                  <a:pt x="1034529" y="2778176"/>
                </a:lnTo>
                <a:lnTo>
                  <a:pt x="1034529" y="2807322"/>
                </a:lnTo>
                <a:lnTo>
                  <a:pt x="1063333" y="2807322"/>
                </a:lnTo>
                <a:close/>
                <a:moveTo>
                  <a:pt x="2161299" y="3083700"/>
                </a:moveTo>
                <a:lnTo>
                  <a:pt x="2161299" y="3053182"/>
                </a:lnTo>
                <a:lnTo>
                  <a:pt x="2191817" y="3053182"/>
                </a:lnTo>
                <a:lnTo>
                  <a:pt x="2191817" y="3023006"/>
                </a:lnTo>
                <a:lnTo>
                  <a:pt x="2161299" y="3023006"/>
                </a:lnTo>
                <a:lnTo>
                  <a:pt x="2161299" y="2992488"/>
                </a:lnTo>
                <a:lnTo>
                  <a:pt x="2131124" y="2992488"/>
                </a:lnTo>
                <a:lnTo>
                  <a:pt x="2131124" y="3023006"/>
                </a:lnTo>
                <a:lnTo>
                  <a:pt x="2100605" y="3023006"/>
                </a:lnTo>
                <a:lnTo>
                  <a:pt x="2100605" y="3053182"/>
                </a:lnTo>
                <a:lnTo>
                  <a:pt x="2131124" y="3053182"/>
                </a:lnTo>
                <a:lnTo>
                  <a:pt x="2131124" y="3083700"/>
                </a:lnTo>
                <a:lnTo>
                  <a:pt x="2161299" y="3083700"/>
                </a:lnTo>
                <a:close/>
                <a:moveTo>
                  <a:pt x="2093747" y="2949283"/>
                </a:moveTo>
                <a:lnTo>
                  <a:pt x="2093747" y="2917050"/>
                </a:lnTo>
                <a:lnTo>
                  <a:pt x="2125980" y="2917050"/>
                </a:lnTo>
                <a:lnTo>
                  <a:pt x="2125980" y="2884818"/>
                </a:lnTo>
                <a:lnTo>
                  <a:pt x="2093747" y="2884818"/>
                </a:lnTo>
                <a:lnTo>
                  <a:pt x="2093747" y="2852585"/>
                </a:lnTo>
                <a:lnTo>
                  <a:pt x="2061515" y="2852585"/>
                </a:lnTo>
                <a:lnTo>
                  <a:pt x="2061515" y="2884818"/>
                </a:lnTo>
                <a:lnTo>
                  <a:pt x="2029282" y="2884818"/>
                </a:lnTo>
                <a:lnTo>
                  <a:pt x="2029282" y="2917050"/>
                </a:lnTo>
                <a:lnTo>
                  <a:pt x="2061515" y="2917050"/>
                </a:lnTo>
                <a:lnTo>
                  <a:pt x="2061515" y="2949283"/>
                </a:lnTo>
                <a:lnTo>
                  <a:pt x="2093747" y="2949283"/>
                </a:lnTo>
                <a:close/>
                <a:moveTo>
                  <a:pt x="2230565" y="2948597"/>
                </a:moveTo>
                <a:lnTo>
                  <a:pt x="2230565" y="2916707"/>
                </a:lnTo>
                <a:lnTo>
                  <a:pt x="2262454" y="2916707"/>
                </a:lnTo>
                <a:lnTo>
                  <a:pt x="2262454" y="2885161"/>
                </a:lnTo>
                <a:lnTo>
                  <a:pt x="2230565" y="2885161"/>
                </a:lnTo>
                <a:lnTo>
                  <a:pt x="2230565" y="2853271"/>
                </a:lnTo>
                <a:lnTo>
                  <a:pt x="2199018" y="2853271"/>
                </a:lnTo>
                <a:lnTo>
                  <a:pt x="2199018" y="2885161"/>
                </a:lnTo>
                <a:lnTo>
                  <a:pt x="2167128" y="2885161"/>
                </a:lnTo>
                <a:lnTo>
                  <a:pt x="2167128" y="2916707"/>
                </a:lnTo>
                <a:lnTo>
                  <a:pt x="2199018" y="2916707"/>
                </a:lnTo>
                <a:lnTo>
                  <a:pt x="2199018" y="2948597"/>
                </a:lnTo>
                <a:lnTo>
                  <a:pt x="2230565" y="2948597"/>
                </a:lnTo>
                <a:close/>
                <a:moveTo>
                  <a:pt x="857936" y="2396871"/>
                </a:moveTo>
                <a:lnTo>
                  <a:pt x="857936" y="2367039"/>
                </a:lnTo>
                <a:lnTo>
                  <a:pt x="887768" y="2367039"/>
                </a:lnTo>
                <a:lnTo>
                  <a:pt x="887768" y="2337549"/>
                </a:lnTo>
                <a:lnTo>
                  <a:pt x="857936" y="2337549"/>
                </a:lnTo>
                <a:lnTo>
                  <a:pt x="857936" y="2307717"/>
                </a:lnTo>
                <a:lnTo>
                  <a:pt x="828446" y="2307717"/>
                </a:lnTo>
                <a:lnTo>
                  <a:pt x="828446" y="2337549"/>
                </a:lnTo>
                <a:lnTo>
                  <a:pt x="798614" y="2337549"/>
                </a:lnTo>
                <a:lnTo>
                  <a:pt x="798614" y="2367039"/>
                </a:lnTo>
                <a:lnTo>
                  <a:pt x="828446" y="2367039"/>
                </a:lnTo>
                <a:lnTo>
                  <a:pt x="828446" y="2396871"/>
                </a:lnTo>
                <a:lnTo>
                  <a:pt x="857936" y="2396871"/>
                </a:lnTo>
                <a:close/>
                <a:moveTo>
                  <a:pt x="1956587" y="2949283"/>
                </a:moveTo>
                <a:lnTo>
                  <a:pt x="1956587" y="2917050"/>
                </a:lnTo>
                <a:lnTo>
                  <a:pt x="1988820" y="2917050"/>
                </a:lnTo>
                <a:lnTo>
                  <a:pt x="1988820" y="2884818"/>
                </a:lnTo>
                <a:lnTo>
                  <a:pt x="1956587" y="2884818"/>
                </a:lnTo>
                <a:lnTo>
                  <a:pt x="1956587" y="2852585"/>
                </a:lnTo>
                <a:lnTo>
                  <a:pt x="1924355" y="2852585"/>
                </a:lnTo>
                <a:lnTo>
                  <a:pt x="1924355" y="2884818"/>
                </a:lnTo>
                <a:lnTo>
                  <a:pt x="1892122" y="2884818"/>
                </a:lnTo>
                <a:lnTo>
                  <a:pt x="1892122" y="2917050"/>
                </a:lnTo>
                <a:lnTo>
                  <a:pt x="1924355" y="2917050"/>
                </a:lnTo>
                <a:lnTo>
                  <a:pt x="1924355" y="2949283"/>
                </a:lnTo>
                <a:lnTo>
                  <a:pt x="1956587" y="2949283"/>
                </a:lnTo>
                <a:close/>
                <a:moveTo>
                  <a:pt x="1681924" y="2948597"/>
                </a:moveTo>
                <a:lnTo>
                  <a:pt x="1681924" y="2916707"/>
                </a:lnTo>
                <a:lnTo>
                  <a:pt x="1713814" y="2916707"/>
                </a:lnTo>
                <a:lnTo>
                  <a:pt x="1713814" y="2885161"/>
                </a:lnTo>
                <a:lnTo>
                  <a:pt x="1681924" y="2885161"/>
                </a:lnTo>
                <a:lnTo>
                  <a:pt x="1681924" y="2853271"/>
                </a:lnTo>
                <a:lnTo>
                  <a:pt x="1650378" y="2853271"/>
                </a:lnTo>
                <a:lnTo>
                  <a:pt x="1650378" y="2885161"/>
                </a:lnTo>
                <a:lnTo>
                  <a:pt x="1618488" y="2885161"/>
                </a:lnTo>
                <a:lnTo>
                  <a:pt x="1618488" y="2916707"/>
                </a:lnTo>
                <a:lnTo>
                  <a:pt x="1650378" y="2916707"/>
                </a:lnTo>
                <a:lnTo>
                  <a:pt x="1650378" y="2948597"/>
                </a:lnTo>
                <a:lnTo>
                  <a:pt x="1681924" y="2948597"/>
                </a:lnTo>
                <a:close/>
                <a:moveTo>
                  <a:pt x="1612659" y="3083014"/>
                </a:moveTo>
                <a:lnTo>
                  <a:pt x="1612659" y="3053182"/>
                </a:lnTo>
                <a:lnTo>
                  <a:pt x="1642491" y="3053182"/>
                </a:lnTo>
                <a:lnTo>
                  <a:pt x="1642491" y="3023006"/>
                </a:lnTo>
                <a:lnTo>
                  <a:pt x="1612659" y="3023006"/>
                </a:lnTo>
                <a:lnTo>
                  <a:pt x="1612659" y="2993174"/>
                </a:lnTo>
                <a:lnTo>
                  <a:pt x="1582483" y="2993174"/>
                </a:lnTo>
                <a:lnTo>
                  <a:pt x="1582483" y="3023006"/>
                </a:lnTo>
                <a:lnTo>
                  <a:pt x="1552651" y="3023006"/>
                </a:lnTo>
                <a:lnTo>
                  <a:pt x="1552651" y="3053182"/>
                </a:lnTo>
                <a:lnTo>
                  <a:pt x="1582483" y="3053182"/>
                </a:lnTo>
                <a:lnTo>
                  <a:pt x="1582483" y="3083014"/>
                </a:lnTo>
                <a:lnTo>
                  <a:pt x="1612659" y="3083014"/>
                </a:lnTo>
                <a:close/>
                <a:moveTo>
                  <a:pt x="1887322" y="3084043"/>
                </a:moveTo>
                <a:lnTo>
                  <a:pt x="1887322" y="3053525"/>
                </a:lnTo>
                <a:lnTo>
                  <a:pt x="1917840" y="3053525"/>
                </a:lnTo>
                <a:lnTo>
                  <a:pt x="1917840" y="3022664"/>
                </a:lnTo>
                <a:lnTo>
                  <a:pt x="1887322" y="3022664"/>
                </a:lnTo>
                <a:lnTo>
                  <a:pt x="1887322" y="2992145"/>
                </a:lnTo>
                <a:lnTo>
                  <a:pt x="1856461" y="2992145"/>
                </a:lnTo>
                <a:lnTo>
                  <a:pt x="1856461" y="3022664"/>
                </a:lnTo>
                <a:lnTo>
                  <a:pt x="1825942" y="3022664"/>
                </a:lnTo>
                <a:lnTo>
                  <a:pt x="1825942" y="3053525"/>
                </a:lnTo>
                <a:lnTo>
                  <a:pt x="1856461" y="3053525"/>
                </a:lnTo>
                <a:lnTo>
                  <a:pt x="1856461" y="3084043"/>
                </a:lnTo>
                <a:lnTo>
                  <a:pt x="1887322" y="3084043"/>
                </a:lnTo>
                <a:close/>
                <a:moveTo>
                  <a:pt x="1749819" y="3083700"/>
                </a:moveTo>
                <a:lnTo>
                  <a:pt x="1749819" y="3053182"/>
                </a:lnTo>
                <a:lnTo>
                  <a:pt x="1780337" y="3053182"/>
                </a:lnTo>
                <a:lnTo>
                  <a:pt x="1780337" y="3023006"/>
                </a:lnTo>
                <a:lnTo>
                  <a:pt x="1749819" y="3023006"/>
                </a:lnTo>
                <a:lnTo>
                  <a:pt x="1749819" y="2992488"/>
                </a:lnTo>
                <a:lnTo>
                  <a:pt x="1719643" y="2992488"/>
                </a:lnTo>
                <a:lnTo>
                  <a:pt x="1719643" y="3023006"/>
                </a:lnTo>
                <a:lnTo>
                  <a:pt x="1689125" y="3023006"/>
                </a:lnTo>
                <a:lnTo>
                  <a:pt x="1689125" y="3053182"/>
                </a:lnTo>
                <a:lnTo>
                  <a:pt x="1719643" y="3053182"/>
                </a:lnTo>
                <a:lnTo>
                  <a:pt x="1719643" y="3083700"/>
                </a:lnTo>
                <a:lnTo>
                  <a:pt x="1749819" y="3083700"/>
                </a:lnTo>
                <a:close/>
                <a:moveTo>
                  <a:pt x="1819427" y="2949283"/>
                </a:moveTo>
                <a:lnTo>
                  <a:pt x="1819427" y="2917050"/>
                </a:lnTo>
                <a:lnTo>
                  <a:pt x="1851660" y="2917050"/>
                </a:lnTo>
                <a:lnTo>
                  <a:pt x="1851660" y="2884818"/>
                </a:lnTo>
                <a:lnTo>
                  <a:pt x="1819427" y="2884818"/>
                </a:lnTo>
                <a:lnTo>
                  <a:pt x="1819427" y="2852585"/>
                </a:lnTo>
                <a:lnTo>
                  <a:pt x="1787195" y="2852585"/>
                </a:lnTo>
                <a:lnTo>
                  <a:pt x="1787195" y="2884818"/>
                </a:lnTo>
                <a:lnTo>
                  <a:pt x="1754962" y="2884818"/>
                </a:lnTo>
                <a:lnTo>
                  <a:pt x="1754962" y="2917050"/>
                </a:lnTo>
                <a:lnTo>
                  <a:pt x="1787195" y="2917050"/>
                </a:lnTo>
                <a:lnTo>
                  <a:pt x="1787195" y="2949283"/>
                </a:lnTo>
                <a:lnTo>
                  <a:pt x="1819427" y="2949283"/>
                </a:lnTo>
                <a:close/>
                <a:moveTo>
                  <a:pt x="2024482" y="3084043"/>
                </a:moveTo>
                <a:lnTo>
                  <a:pt x="2024482" y="3053525"/>
                </a:lnTo>
                <a:lnTo>
                  <a:pt x="2055000" y="3053525"/>
                </a:lnTo>
                <a:lnTo>
                  <a:pt x="2055000" y="3022664"/>
                </a:lnTo>
                <a:lnTo>
                  <a:pt x="2024482" y="3022664"/>
                </a:lnTo>
                <a:lnTo>
                  <a:pt x="2024482" y="2992145"/>
                </a:lnTo>
                <a:lnTo>
                  <a:pt x="1993621" y="2992145"/>
                </a:lnTo>
                <a:lnTo>
                  <a:pt x="1993621" y="3022664"/>
                </a:lnTo>
                <a:lnTo>
                  <a:pt x="1963102" y="3022664"/>
                </a:lnTo>
                <a:lnTo>
                  <a:pt x="1963102" y="3053525"/>
                </a:lnTo>
                <a:lnTo>
                  <a:pt x="1993621" y="3053525"/>
                </a:lnTo>
                <a:lnTo>
                  <a:pt x="1993621" y="3084043"/>
                </a:lnTo>
                <a:lnTo>
                  <a:pt x="2024482" y="3084043"/>
                </a:lnTo>
                <a:close/>
                <a:moveTo>
                  <a:pt x="1171003" y="1072248"/>
                </a:moveTo>
                <a:lnTo>
                  <a:pt x="1171003" y="1102766"/>
                </a:lnTo>
                <a:lnTo>
                  <a:pt x="1140485" y="1102766"/>
                </a:lnTo>
                <a:lnTo>
                  <a:pt x="1140485" y="1132942"/>
                </a:lnTo>
                <a:lnTo>
                  <a:pt x="1171003" y="1132942"/>
                </a:lnTo>
                <a:lnTo>
                  <a:pt x="1171003" y="1163460"/>
                </a:lnTo>
                <a:lnTo>
                  <a:pt x="1201179" y="1163460"/>
                </a:lnTo>
                <a:lnTo>
                  <a:pt x="1201179" y="1132942"/>
                </a:lnTo>
                <a:lnTo>
                  <a:pt x="1231697" y="1132942"/>
                </a:lnTo>
                <a:lnTo>
                  <a:pt x="1231697" y="1102766"/>
                </a:lnTo>
                <a:lnTo>
                  <a:pt x="1201179" y="1102766"/>
                </a:lnTo>
                <a:lnTo>
                  <a:pt x="1201179" y="1072248"/>
                </a:lnTo>
                <a:lnTo>
                  <a:pt x="1171003" y="1072248"/>
                </a:lnTo>
                <a:close/>
                <a:moveTo>
                  <a:pt x="965606" y="1210780"/>
                </a:moveTo>
                <a:lnTo>
                  <a:pt x="965606" y="1240269"/>
                </a:lnTo>
                <a:lnTo>
                  <a:pt x="936117" y="1240269"/>
                </a:lnTo>
                <a:lnTo>
                  <a:pt x="936117" y="1269759"/>
                </a:lnTo>
                <a:lnTo>
                  <a:pt x="965606" y="1269759"/>
                </a:lnTo>
                <a:lnTo>
                  <a:pt x="965606" y="1299248"/>
                </a:lnTo>
                <a:lnTo>
                  <a:pt x="995096" y="1299248"/>
                </a:lnTo>
                <a:lnTo>
                  <a:pt x="995096" y="1269759"/>
                </a:lnTo>
                <a:lnTo>
                  <a:pt x="1024585" y="1269759"/>
                </a:lnTo>
                <a:lnTo>
                  <a:pt x="1024585" y="1240269"/>
                </a:lnTo>
                <a:lnTo>
                  <a:pt x="995096" y="1240269"/>
                </a:lnTo>
                <a:lnTo>
                  <a:pt x="995096" y="1210780"/>
                </a:lnTo>
                <a:lnTo>
                  <a:pt x="965606" y="1210780"/>
                </a:lnTo>
                <a:close/>
                <a:moveTo>
                  <a:pt x="1034529" y="1074306"/>
                </a:moveTo>
                <a:lnTo>
                  <a:pt x="1034529" y="1103452"/>
                </a:lnTo>
                <a:lnTo>
                  <a:pt x="1005383" y="1103452"/>
                </a:lnTo>
                <a:lnTo>
                  <a:pt x="1005383" y="1132256"/>
                </a:lnTo>
                <a:lnTo>
                  <a:pt x="1034529" y="1132256"/>
                </a:lnTo>
                <a:lnTo>
                  <a:pt x="1034529" y="1161402"/>
                </a:lnTo>
                <a:lnTo>
                  <a:pt x="1063333" y="1161402"/>
                </a:lnTo>
                <a:lnTo>
                  <a:pt x="1063333" y="1132256"/>
                </a:lnTo>
                <a:lnTo>
                  <a:pt x="1092479" y="1132256"/>
                </a:lnTo>
                <a:lnTo>
                  <a:pt x="1092479" y="1103452"/>
                </a:lnTo>
                <a:lnTo>
                  <a:pt x="1063333" y="1103452"/>
                </a:lnTo>
                <a:lnTo>
                  <a:pt x="1063333" y="1074306"/>
                </a:lnTo>
                <a:lnTo>
                  <a:pt x="1034529" y="1074306"/>
                </a:lnTo>
                <a:close/>
                <a:moveTo>
                  <a:pt x="1307478" y="1070534"/>
                </a:moveTo>
                <a:lnTo>
                  <a:pt x="1307478" y="1102081"/>
                </a:lnTo>
                <a:lnTo>
                  <a:pt x="1275931" y="1102081"/>
                </a:lnTo>
                <a:lnTo>
                  <a:pt x="1275931" y="1133627"/>
                </a:lnTo>
                <a:lnTo>
                  <a:pt x="1307478" y="1133627"/>
                </a:lnTo>
                <a:lnTo>
                  <a:pt x="1307478" y="1165174"/>
                </a:lnTo>
                <a:lnTo>
                  <a:pt x="1339024" y="1165174"/>
                </a:lnTo>
                <a:lnTo>
                  <a:pt x="1339024" y="1133627"/>
                </a:lnTo>
                <a:lnTo>
                  <a:pt x="1370571" y="1133627"/>
                </a:lnTo>
                <a:lnTo>
                  <a:pt x="1370571" y="1102081"/>
                </a:lnTo>
                <a:lnTo>
                  <a:pt x="1339024" y="1102081"/>
                </a:lnTo>
                <a:lnTo>
                  <a:pt x="1339024" y="1070534"/>
                </a:lnTo>
                <a:lnTo>
                  <a:pt x="1307478" y="1070534"/>
                </a:lnTo>
                <a:close/>
                <a:moveTo>
                  <a:pt x="1102081" y="1208380"/>
                </a:moveTo>
                <a:lnTo>
                  <a:pt x="1102081" y="1239584"/>
                </a:lnTo>
                <a:lnTo>
                  <a:pt x="1070877" y="1239584"/>
                </a:lnTo>
                <a:lnTo>
                  <a:pt x="1070877" y="1270445"/>
                </a:lnTo>
                <a:lnTo>
                  <a:pt x="1102081" y="1270445"/>
                </a:lnTo>
                <a:lnTo>
                  <a:pt x="1102081" y="1301648"/>
                </a:lnTo>
                <a:lnTo>
                  <a:pt x="1132942" y="1301648"/>
                </a:lnTo>
                <a:lnTo>
                  <a:pt x="1132942" y="1270445"/>
                </a:lnTo>
                <a:lnTo>
                  <a:pt x="1164145" y="1270445"/>
                </a:lnTo>
                <a:lnTo>
                  <a:pt x="1164145" y="1239584"/>
                </a:lnTo>
                <a:lnTo>
                  <a:pt x="1132942" y="1239584"/>
                </a:lnTo>
                <a:lnTo>
                  <a:pt x="1132942" y="1208380"/>
                </a:lnTo>
                <a:lnTo>
                  <a:pt x="1102081" y="1208380"/>
                </a:lnTo>
                <a:close/>
                <a:moveTo>
                  <a:pt x="1239926" y="936460"/>
                </a:moveTo>
                <a:lnTo>
                  <a:pt x="1239926" y="965949"/>
                </a:lnTo>
                <a:lnTo>
                  <a:pt x="1210437" y="965949"/>
                </a:lnTo>
                <a:lnTo>
                  <a:pt x="1210437" y="995439"/>
                </a:lnTo>
                <a:lnTo>
                  <a:pt x="1239926" y="995439"/>
                </a:lnTo>
                <a:lnTo>
                  <a:pt x="1239926" y="1024928"/>
                </a:lnTo>
                <a:lnTo>
                  <a:pt x="1269416" y="1024928"/>
                </a:lnTo>
                <a:lnTo>
                  <a:pt x="1269416" y="995439"/>
                </a:lnTo>
                <a:lnTo>
                  <a:pt x="1298905" y="995439"/>
                </a:lnTo>
                <a:lnTo>
                  <a:pt x="1298905" y="965949"/>
                </a:lnTo>
                <a:lnTo>
                  <a:pt x="1269416" y="965949"/>
                </a:lnTo>
                <a:lnTo>
                  <a:pt x="1269416" y="936460"/>
                </a:lnTo>
                <a:lnTo>
                  <a:pt x="1239926" y="936460"/>
                </a:lnTo>
                <a:close/>
                <a:moveTo>
                  <a:pt x="1376743" y="935088"/>
                </a:moveTo>
                <a:lnTo>
                  <a:pt x="1376743" y="965606"/>
                </a:lnTo>
                <a:lnTo>
                  <a:pt x="1346225" y="965606"/>
                </a:lnTo>
                <a:lnTo>
                  <a:pt x="1346225" y="995782"/>
                </a:lnTo>
                <a:lnTo>
                  <a:pt x="1376743" y="995782"/>
                </a:lnTo>
                <a:lnTo>
                  <a:pt x="1376743" y="1026300"/>
                </a:lnTo>
                <a:lnTo>
                  <a:pt x="1406919" y="1026300"/>
                </a:lnTo>
                <a:lnTo>
                  <a:pt x="1406919" y="995782"/>
                </a:lnTo>
                <a:lnTo>
                  <a:pt x="1437437" y="995782"/>
                </a:lnTo>
                <a:lnTo>
                  <a:pt x="1437437" y="965606"/>
                </a:lnTo>
                <a:lnTo>
                  <a:pt x="1406919" y="965606"/>
                </a:lnTo>
                <a:lnTo>
                  <a:pt x="1406919" y="935088"/>
                </a:lnTo>
                <a:lnTo>
                  <a:pt x="1376743" y="935088"/>
                </a:lnTo>
                <a:close/>
                <a:moveTo>
                  <a:pt x="1513218" y="933717"/>
                </a:moveTo>
                <a:lnTo>
                  <a:pt x="1513218" y="964921"/>
                </a:lnTo>
                <a:lnTo>
                  <a:pt x="1482014" y="964921"/>
                </a:lnTo>
                <a:lnTo>
                  <a:pt x="1482014" y="996467"/>
                </a:lnTo>
                <a:lnTo>
                  <a:pt x="1513218" y="996467"/>
                </a:lnTo>
                <a:lnTo>
                  <a:pt x="1513218" y="1027671"/>
                </a:lnTo>
                <a:lnTo>
                  <a:pt x="1544764" y="1027671"/>
                </a:lnTo>
                <a:lnTo>
                  <a:pt x="1544764" y="996467"/>
                </a:lnTo>
                <a:lnTo>
                  <a:pt x="1575968" y="996467"/>
                </a:lnTo>
                <a:lnTo>
                  <a:pt x="1575968" y="964921"/>
                </a:lnTo>
                <a:lnTo>
                  <a:pt x="1544764" y="964921"/>
                </a:lnTo>
                <a:lnTo>
                  <a:pt x="1544764" y="933717"/>
                </a:lnTo>
                <a:lnTo>
                  <a:pt x="1513218" y="933717"/>
                </a:lnTo>
                <a:close/>
                <a:moveTo>
                  <a:pt x="1582483" y="798614"/>
                </a:moveTo>
                <a:lnTo>
                  <a:pt x="1582483" y="828446"/>
                </a:lnTo>
                <a:lnTo>
                  <a:pt x="1552651" y="828446"/>
                </a:lnTo>
                <a:lnTo>
                  <a:pt x="1552651" y="858622"/>
                </a:lnTo>
                <a:lnTo>
                  <a:pt x="1582483" y="858622"/>
                </a:lnTo>
                <a:lnTo>
                  <a:pt x="1582483" y="888454"/>
                </a:lnTo>
                <a:lnTo>
                  <a:pt x="1612659" y="888454"/>
                </a:lnTo>
                <a:lnTo>
                  <a:pt x="1612659" y="858622"/>
                </a:lnTo>
                <a:lnTo>
                  <a:pt x="1642491" y="858622"/>
                </a:lnTo>
                <a:lnTo>
                  <a:pt x="1642491" y="828446"/>
                </a:lnTo>
                <a:lnTo>
                  <a:pt x="1612659" y="828446"/>
                </a:lnTo>
                <a:lnTo>
                  <a:pt x="1612659" y="798614"/>
                </a:lnTo>
                <a:lnTo>
                  <a:pt x="1582483" y="798614"/>
                </a:lnTo>
                <a:close/>
                <a:moveTo>
                  <a:pt x="1445666" y="799643"/>
                </a:moveTo>
                <a:lnTo>
                  <a:pt x="1445666" y="828789"/>
                </a:lnTo>
                <a:lnTo>
                  <a:pt x="1416520" y="828789"/>
                </a:lnTo>
                <a:lnTo>
                  <a:pt x="1416520" y="858279"/>
                </a:lnTo>
                <a:lnTo>
                  <a:pt x="1445666" y="858279"/>
                </a:lnTo>
                <a:lnTo>
                  <a:pt x="1445666" y="887425"/>
                </a:lnTo>
                <a:lnTo>
                  <a:pt x="1475156" y="887425"/>
                </a:lnTo>
                <a:lnTo>
                  <a:pt x="1475156" y="858279"/>
                </a:lnTo>
                <a:lnTo>
                  <a:pt x="1504302" y="858279"/>
                </a:lnTo>
                <a:lnTo>
                  <a:pt x="1504302" y="828789"/>
                </a:lnTo>
                <a:lnTo>
                  <a:pt x="1475156" y="828789"/>
                </a:lnTo>
                <a:lnTo>
                  <a:pt x="1475156" y="799643"/>
                </a:lnTo>
                <a:lnTo>
                  <a:pt x="1445666" y="799643"/>
                </a:lnTo>
                <a:close/>
                <a:moveTo>
                  <a:pt x="555841" y="1764563"/>
                </a:moveTo>
                <a:lnTo>
                  <a:pt x="555841" y="1790624"/>
                </a:lnTo>
                <a:lnTo>
                  <a:pt x="529780" y="1790624"/>
                </a:lnTo>
                <a:lnTo>
                  <a:pt x="529780" y="1816684"/>
                </a:lnTo>
                <a:lnTo>
                  <a:pt x="555841" y="1816684"/>
                </a:lnTo>
                <a:lnTo>
                  <a:pt x="555841" y="1842745"/>
                </a:lnTo>
                <a:lnTo>
                  <a:pt x="581901" y="1842745"/>
                </a:lnTo>
                <a:lnTo>
                  <a:pt x="581901" y="1816684"/>
                </a:lnTo>
                <a:lnTo>
                  <a:pt x="607962" y="1816684"/>
                </a:lnTo>
                <a:lnTo>
                  <a:pt x="607962" y="1790624"/>
                </a:lnTo>
                <a:lnTo>
                  <a:pt x="581901" y="1790624"/>
                </a:lnTo>
                <a:lnTo>
                  <a:pt x="581901" y="1764563"/>
                </a:lnTo>
                <a:lnTo>
                  <a:pt x="555841" y="1764563"/>
                </a:lnTo>
                <a:close/>
                <a:moveTo>
                  <a:pt x="650824" y="2255596"/>
                </a:moveTo>
                <a:lnTo>
                  <a:pt x="650824" y="2228507"/>
                </a:lnTo>
                <a:lnTo>
                  <a:pt x="677913" y="2228507"/>
                </a:lnTo>
                <a:lnTo>
                  <a:pt x="677913" y="2201761"/>
                </a:lnTo>
                <a:lnTo>
                  <a:pt x="650824" y="2201761"/>
                </a:lnTo>
                <a:lnTo>
                  <a:pt x="650824" y="2174672"/>
                </a:lnTo>
                <a:lnTo>
                  <a:pt x="624078" y="2174672"/>
                </a:lnTo>
                <a:lnTo>
                  <a:pt x="624078" y="2201761"/>
                </a:lnTo>
                <a:lnTo>
                  <a:pt x="596989" y="2201761"/>
                </a:lnTo>
                <a:lnTo>
                  <a:pt x="596989" y="2228507"/>
                </a:lnTo>
                <a:lnTo>
                  <a:pt x="624078" y="2228507"/>
                </a:lnTo>
                <a:lnTo>
                  <a:pt x="624078" y="2255596"/>
                </a:lnTo>
                <a:lnTo>
                  <a:pt x="650824" y="2255596"/>
                </a:lnTo>
                <a:close/>
                <a:moveTo>
                  <a:pt x="2573807" y="1989163"/>
                </a:moveTo>
                <a:lnTo>
                  <a:pt x="2573807" y="1956930"/>
                </a:lnTo>
                <a:lnTo>
                  <a:pt x="2606040" y="1956930"/>
                </a:lnTo>
                <a:lnTo>
                  <a:pt x="2606040" y="1924698"/>
                </a:lnTo>
                <a:lnTo>
                  <a:pt x="2573807" y="1924698"/>
                </a:lnTo>
                <a:lnTo>
                  <a:pt x="2573807" y="1892465"/>
                </a:lnTo>
                <a:lnTo>
                  <a:pt x="2541575" y="1892465"/>
                </a:lnTo>
                <a:lnTo>
                  <a:pt x="2541575" y="1924698"/>
                </a:lnTo>
                <a:lnTo>
                  <a:pt x="2509342" y="1924698"/>
                </a:lnTo>
                <a:lnTo>
                  <a:pt x="2509342" y="1956930"/>
                </a:lnTo>
                <a:lnTo>
                  <a:pt x="2541575" y="1956930"/>
                </a:lnTo>
                <a:lnTo>
                  <a:pt x="2541575" y="1989163"/>
                </a:lnTo>
                <a:lnTo>
                  <a:pt x="2573807" y="1989163"/>
                </a:lnTo>
                <a:close/>
                <a:moveTo>
                  <a:pt x="788327" y="2530945"/>
                </a:moveTo>
                <a:lnTo>
                  <a:pt x="788327" y="2503170"/>
                </a:lnTo>
                <a:lnTo>
                  <a:pt x="816102" y="2503170"/>
                </a:lnTo>
                <a:lnTo>
                  <a:pt x="816102" y="2475738"/>
                </a:lnTo>
                <a:lnTo>
                  <a:pt x="788327" y="2475738"/>
                </a:lnTo>
                <a:lnTo>
                  <a:pt x="788327" y="2447963"/>
                </a:lnTo>
                <a:lnTo>
                  <a:pt x="760895" y="2447963"/>
                </a:lnTo>
                <a:lnTo>
                  <a:pt x="760895" y="2475738"/>
                </a:lnTo>
                <a:lnTo>
                  <a:pt x="733120" y="2475738"/>
                </a:lnTo>
                <a:lnTo>
                  <a:pt x="733120" y="2503170"/>
                </a:lnTo>
                <a:lnTo>
                  <a:pt x="760895" y="2503170"/>
                </a:lnTo>
                <a:lnTo>
                  <a:pt x="760895" y="2530945"/>
                </a:lnTo>
                <a:lnTo>
                  <a:pt x="788327" y="2530945"/>
                </a:lnTo>
                <a:close/>
                <a:moveTo>
                  <a:pt x="719747" y="2393442"/>
                </a:moveTo>
                <a:lnTo>
                  <a:pt x="719747" y="2366010"/>
                </a:lnTo>
                <a:lnTo>
                  <a:pt x="747179" y="2366010"/>
                </a:lnTo>
                <a:lnTo>
                  <a:pt x="747179" y="2338578"/>
                </a:lnTo>
                <a:lnTo>
                  <a:pt x="719747" y="2338578"/>
                </a:lnTo>
                <a:lnTo>
                  <a:pt x="719747" y="2311146"/>
                </a:lnTo>
                <a:lnTo>
                  <a:pt x="692315" y="2311146"/>
                </a:lnTo>
                <a:lnTo>
                  <a:pt x="692315" y="2338578"/>
                </a:lnTo>
                <a:lnTo>
                  <a:pt x="664883" y="2338578"/>
                </a:lnTo>
                <a:lnTo>
                  <a:pt x="664883" y="2366010"/>
                </a:lnTo>
                <a:lnTo>
                  <a:pt x="692315" y="2366010"/>
                </a:lnTo>
                <a:lnTo>
                  <a:pt x="692315" y="2393442"/>
                </a:lnTo>
                <a:lnTo>
                  <a:pt x="719747" y="2393442"/>
                </a:lnTo>
                <a:close/>
                <a:moveTo>
                  <a:pt x="581901" y="2117065"/>
                </a:moveTo>
                <a:lnTo>
                  <a:pt x="581901" y="2091004"/>
                </a:lnTo>
                <a:lnTo>
                  <a:pt x="607962" y="2091004"/>
                </a:lnTo>
                <a:lnTo>
                  <a:pt x="607962" y="2064944"/>
                </a:lnTo>
                <a:lnTo>
                  <a:pt x="581901" y="2064944"/>
                </a:lnTo>
                <a:lnTo>
                  <a:pt x="581901" y="2038883"/>
                </a:lnTo>
                <a:lnTo>
                  <a:pt x="555841" y="2038883"/>
                </a:lnTo>
                <a:lnTo>
                  <a:pt x="555841" y="2064944"/>
                </a:lnTo>
                <a:lnTo>
                  <a:pt x="529780" y="2064944"/>
                </a:lnTo>
                <a:lnTo>
                  <a:pt x="529780" y="2091004"/>
                </a:lnTo>
                <a:lnTo>
                  <a:pt x="555841" y="2091004"/>
                </a:lnTo>
                <a:lnTo>
                  <a:pt x="555841" y="2117065"/>
                </a:lnTo>
                <a:lnTo>
                  <a:pt x="581901" y="2117065"/>
                </a:lnTo>
                <a:close/>
                <a:moveTo>
                  <a:pt x="829475" y="1213866"/>
                </a:moveTo>
                <a:lnTo>
                  <a:pt x="829475" y="1241298"/>
                </a:lnTo>
                <a:lnTo>
                  <a:pt x="802043" y="1241298"/>
                </a:lnTo>
                <a:lnTo>
                  <a:pt x="802043" y="1268730"/>
                </a:lnTo>
                <a:lnTo>
                  <a:pt x="829475" y="1268730"/>
                </a:lnTo>
                <a:lnTo>
                  <a:pt x="829475" y="1296162"/>
                </a:lnTo>
                <a:lnTo>
                  <a:pt x="856907" y="1296162"/>
                </a:lnTo>
                <a:lnTo>
                  <a:pt x="856907" y="1268730"/>
                </a:lnTo>
                <a:lnTo>
                  <a:pt x="884339" y="1268730"/>
                </a:lnTo>
                <a:lnTo>
                  <a:pt x="884339" y="1241298"/>
                </a:lnTo>
                <a:lnTo>
                  <a:pt x="856907" y="1241298"/>
                </a:lnTo>
                <a:lnTo>
                  <a:pt x="856907" y="1213866"/>
                </a:lnTo>
                <a:lnTo>
                  <a:pt x="829475" y="1213866"/>
                </a:lnTo>
                <a:close/>
                <a:moveTo>
                  <a:pt x="624078" y="1626375"/>
                </a:moveTo>
                <a:lnTo>
                  <a:pt x="624078" y="1653121"/>
                </a:lnTo>
                <a:lnTo>
                  <a:pt x="597332" y="1653121"/>
                </a:lnTo>
                <a:lnTo>
                  <a:pt x="597332" y="1679867"/>
                </a:lnTo>
                <a:lnTo>
                  <a:pt x="624078" y="1679867"/>
                </a:lnTo>
                <a:lnTo>
                  <a:pt x="624078" y="1706613"/>
                </a:lnTo>
                <a:lnTo>
                  <a:pt x="650824" y="1706613"/>
                </a:lnTo>
                <a:lnTo>
                  <a:pt x="650824" y="1679867"/>
                </a:lnTo>
                <a:lnTo>
                  <a:pt x="677570" y="1679867"/>
                </a:lnTo>
                <a:lnTo>
                  <a:pt x="677570" y="1653121"/>
                </a:lnTo>
                <a:lnTo>
                  <a:pt x="650824" y="1653121"/>
                </a:lnTo>
                <a:lnTo>
                  <a:pt x="650824" y="1626375"/>
                </a:lnTo>
                <a:lnTo>
                  <a:pt x="624078" y="1626375"/>
                </a:lnTo>
                <a:close/>
                <a:moveTo>
                  <a:pt x="760895" y="1350683"/>
                </a:moveTo>
                <a:lnTo>
                  <a:pt x="760895" y="1378458"/>
                </a:lnTo>
                <a:lnTo>
                  <a:pt x="733120" y="1378458"/>
                </a:lnTo>
                <a:lnTo>
                  <a:pt x="733120" y="1405890"/>
                </a:lnTo>
                <a:lnTo>
                  <a:pt x="760895" y="1405890"/>
                </a:lnTo>
                <a:lnTo>
                  <a:pt x="760895" y="1433665"/>
                </a:lnTo>
                <a:lnTo>
                  <a:pt x="788327" y="1433665"/>
                </a:lnTo>
                <a:lnTo>
                  <a:pt x="788327" y="1405890"/>
                </a:lnTo>
                <a:lnTo>
                  <a:pt x="816102" y="1405890"/>
                </a:lnTo>
                <a:lnTo>
                  <a:pt x="816102" y="1378458"/>
                </a:lnTo>
                <a:lnTo>
                  <a:pt x="788327" y="1378458"/>
                </a:lnTo>
                <a:lnTo>
                  <a:pt x="788327" y="1350683"/>
                </a:lnTo>
                <a:lnTo>
                  <a:pt x="760895" y="1350683"/>
                </a:lnTo>
                <a:close/>
                <a:moveTo>
                  <a:pt x="692315" y="1488186"/>
                </a:moveTo>
                <a:lnTo>
                  <a:pt x="692315" y="1515618"/>
                </a:lnTo>
                <a:lnTo>
                  <a:pt x="664883" y="1515618"/>
                </a:lnTo>
                <a:lnTo>
                  <a:pt x="664883" y="1543050"/>
                </a:lnTo>
                <a:lnTo>
                  <a:pt x="692315" y="1543050"/>
                </a:lnTo>
                <a:lnTo>
                  <a:pt x="692315" y="1570482"/>
                </a:lnTo>
                <a:lnTo>
                  <a:pt x="719747" y="1570482"/>
                </a:lnTo>
                <a:lnTo>
                  <a:pt x="719747" y="1543050"/>
                </a:lnTo>
                <a:lnTo>
                  <a:pt x="747179" y="1543050"/>
                </a:lnTo>
                <a:lnTo>
                  <a:pt x="747179" y="1515618"/>
                </a:lnTo>
                <a:lnTo>
                  <a:pt x="719747" y="1515618"/>
                </a:lnTo>
                <a:lnTo>
                  <a:pt x="719747" y="1488186"/>
                </a:lnTo>
                <a:lnTo>
                  <a:pt x="692315" y="1488186"/>
                </a:lnTo>
                <a:close/>
                <a:moveTo>
                  <a:pt x="1789252" y="663854"/>
                </a:moveTo>
                <a:lnTo>
                  <a:pt x="1789252" y="692315"/>
                </a:lnTo>
                <a:lnTo>
                  <a:pt x="1760791" y="692315"/>
                </a:lnTo>
                <a:lnTo>
                  <a:pt x="1760791" y="720433"/>
                </a:lnTo>
                <a:lnTo>
                  <a:pt x="1789252" y="720433"/>
                </a:lnTo>
                <a:lnTo>
                  <a:pt x="1789252" y="748894"/>
                </a:lnTo>
                <a:lnTo>
                  <a:pt x="1817370" y="748894"/>
                </a:lnTo>
                <a:lnTo>
                  <a:pt x="1817370" y="720433"/>
                </a:lnTo>
                <a:lnTo>
                  <a:pt x="1845831" y="720433"/>
                </a:lnTo>
                <a:lnTo>
                  <a:pt x="1845831" y="692315"/>
                </a:lnTo>
                <a:lnTo>
                  <a:pt x="1817370" y="692315"/>
                </a:lnTo>
                <a:lnTo>
                  <a:pt x="1817370" y="663854"/>
                </a:lnTo>
                <a:lnTo>
                  <a:pt x="1789252" y="663854"/>
                </a:lnTo>
                <a:close/>
                <a:moveTo>
                  <a:pt x="2749372" y="938517"/>
                </a:moveTo>
                <a:lnTo>
                  <a:pt x="2749372" y="966635"/>
                </a:lnTo>
                <a:lnTo>
                  <a:pt x="2721254" y="966635"/>
                </a:lnTo>
                <a:lnTo>
                  <a:pt x="2721254" y="994753"/>
                </a:lnTo>
                <a:lnTo>
                  <a:pt x="2749372" y="994753"/>
                </a:lnTo>
                <a:lnTo>
                  <a:pt x="2749372" y="1022871"/>
                </a:lnTo>
                <a:lnTo>
                  <a:pt x="2777490" y="1022871"/>
                </a:lnTo>
                <a:lnTo>
                  <a:pt x="2777490" y="994753"/>
                </a:lnTo>
                <a:lnTo>
                  <a:pt x="2805608" y="994753"/>
                </a:lnTo>
                <a:lnTo>
                  <a:pt x="2805608" y="966635"/>
                </a:lnTo>
                <a:lnTo>
                  <a:pt x="2777490" y="966635"/>
                </a:lnTo>
                <a:lnTo>
                  <a:pt x="2777490" y="938517"/>
                </a:lnTo>
                <a:lnTo>
                  <a:pt x="2749372" y="938517"/>
                </a:lnTo>
                <a:close/>
                <a:moveTo>
                  <a:pt x="2613584" y="668312"/>
                </a:moveTo>
                <a:lnTo>
                  <a:pt x="2613584" y="693687"/>
                </a:lnTo>
                <a:lnTo>
                  <a:pt x="2588209" y="693687"/>
                </a:lnTo>
                <a:lnTo>
                  <a:pt x="2588209" y="719061"/>
                </a:lnTo>
                <a:lnTo>
                  <a:pt x="2613584" y="719061"/>
                </a:lnTo>
                <a:lnTo>
                  <a:pt x="2613584" y="744436"/>
                </a:lnTo>
                <a:lnTo>
                  <a:pt x="2638958" y="744436"/>
                </a:lnTo>
                <a:lnTo>
                  <a:pt x="2638958" y="719061"/>
                </a:lnTo>
                <a:lnTo>
                  <a:pt x="2664333" y="719061"/>
                </a:lnTo>
                <a:lnTo>
                  <a:pt x="2664333" y="693687"/>
                </a:lnTo>
                <a:lnTo>
                  <a:pt x="2638958" y="693687"/>
                </a:lnTo>
                <a:lnTo>
                  <a:pt x="2638958" y="668312"/>
                </a:lnTo>
                <a:lnTo>
                  <a:pt x="2613584" y="668312"/>
                </a:lnTo>
                <a:close/>
                <a:moveTo>
                  <a:pt x="2681478" y="803415"/>
                </a:moveTo>
                <a:lnTo>
                  <a:pt x="2681478" y="830161"/>
                </a:lnTo>
                <a:lnTo>
                  <a:pt x="2654732" y="830161"/>
                </a:lnTo>
                <a:lnTo>
                  <a:pt x="2654732" y="856907"/>
                </a:lnTo>
                <a:lnTo>
                  <a:pt x="2681478" y="856907"/>
                </a:lnTo>
                <a:lnTo>
                  <a:pt x="2681478" y="883653"/>
                </a:lnTo>
                <a:lnTo>
                  <a:pt x="2708224" y="883653"/>
                </a:lnTo>
                <a:lnTo>
                  <a:pt x="2708224" y="856907"/>
                </a:lnTo>
                <a:lnTo>
                  <a:pt x="2734970" y="856907"/>
                </a:lnTo>
                <a:lnTo>
                  <a:pt x="2734970" y="830161"/>
                </a:lnTo>
                <a:lnTo>
                  <a:pt x="2708224" y="830161"/>
                </a:lnTo>
                <a:lnTo>
                  <a:pt x="2708224" y="803415"/>
                </a:lnTo>
                <a:lnTo>
                  <a:pt x="2681478" y="803415"/>
                </a:lnTo>
                <a:close/>
                <a:moveTo>
                  <a:pt x="2543632" y="801357"/>
                </a:moveTo>
                <a:lnTo>
                  <a:pt x="2543632" y="829475"/>
                </a:lnTo>
                <a:lnTo>
                  <a:pt x="2515514" y="829475"/>
                </a:lnTo>
                <a:lnTo>
                  <a:pt x="2515514" y="857593"/>
                </a:lnTo>
                <a:lnTo>
                  <a:pt x="2543632" y="857593"/>
                </a:lnTo>
                <a:lnTo>
                  <a:pt x="2543632" y="885711"/>
                </a:lnTo>
                <a:lnTo>
                  <a:pt x="2571750" y="885711"/>
                </a:lnTo>
                <a:lnTo>
                  <a:pt x="2571750" y="857593"/>
                </a:lnTo>
                <a:lnTo>
                  <a:pt x="2599868" y="857593"/>
                </a:lnTo>
                <a:lnTo>
                  <a:pt x="2599868" y="829475"/>
                </a:lnTo>
                <a:lnTo>
                  <a:pt x="2571750" y="829475"/>
                </a:lnTo>
                <a:lnTo>
                  <a:pt x="2571750" y="801357"/>
                </a:lnTo>
                <a:lnTo>
                  <a:pt x="2543632" y="801357"/>
                </a:lnTo>
                <a:close/>
                <a:moveTo>
                  <a:pt x="2475738" y="666598"/>
                </a:moveTo>
                <a:lnTo>
                  <a:pt x="2475738" y="693001"/>
                </a:lnTo>
                <a:lnTo>
                  <a:pt x="2449335" y="693001"/>
                </a:lnTo>
                <a:lnTo>
                  <a:pt x="2449335" y="719747"/>
                </a:lnTo>
                <a:lnTo>
                  <a:pt x="2475738" y="719747"/>
                </a:lnTo>
                <a:lnTo>
                  <a:pt x="2475738" y="746150"/>
                </a:lnTo>
                <a:lnTo>
                  <a:pt x="2502484" y="746150"/>
                </a:lnTo>
                <a:lnTo>
                  <a:pt x="2502484" y="719747"/>
                </a:lnTo>
                <a:lnTo>
                  <a:pt x="2528888" y="719747"/>
                </a:lnTo>
                <a:lnTo>
                  <a:pt x="2528888" y="693001"/>
                </a:lnTo>
                <a:lnTo>
                  <a:pt x="2502484" y="693001"/>
                </a:lnTo>
                <a:lnTo>
                  <a:pt x="2502484" y="666598"/>
                </a:lnTo>
                <a:lnTo>
                  <a:pt x="2475738" y="666598"/>
                </a:lnTo>
                <a:close/>
                <a:moveTo>
                  <a:pt x="2819324" y="805472"/>
                </a:moveTo>
                <a:lnTo>
                  <a:pt x="2819324" y="830847"/>
                </a:lnTo>
                <a:lnTo>
                  <a:pt x="2793949" y="830847"/>
                </a:lnTo>
                <a:lnTo>
                  <a:pt x="2793949" y="856221"/>
                </a:lnTo>
                <a:lnTo>
                  <a:pt x="2819324" y="856221"/>
                </a:lnTo>
                <a:lnTo>
                  <a:pt x="2819324" y="881596"/>
                </a:lnTo>
                <a:lnTo>
                  <a:pt x="2844698" y="881596"/>
                </a:lnTo>
                <a:lnTo>
                  <a:pt x="2844698" y="856221"/>
                </a:lnTo>
                <a:lnTo>
                  <a:pt x="2870073" y="856221"/>
                </a:lnTo>
                <a:lnTo>
                  <a:pt x="2870073" y="830847"/>
                </a:lnTo>
                <a:lnTo>
                  <a:pt x="2844698" y="830847"/>
                </a:lnTo>
                <a:lnTo>
                  <a:pt x="2844698" y="805472"/>
                </a:lnTo>
                <a:lnTo>
                  <a:pt x="2819324" y="805472"/>
                </a:lnTo>
                <a:close/>
                <a:moveTo>
                  <a:pt x="3024035" y="1213866"/>
                </a:moveTo>
                <a:lnTo>
                  <a:pt x="3024035" y="1241298"/>
                </a:lnTo>
                <a:lnTo>
                  <a:pt x="2996603" y="1241298"/>
                </a:lnTo>
                <a:lnTo>
                  <a:pt x="2996603" y="1268730"/>
                </a:lnTo>
                <a:lnTo>
                  <a:pt x="3024035" y="1268730"/>
                </a:lnTo>
                <a:lnTo>
                  <a:pt x="3024035" y="1296162"/>
                </a:lnTo>
                <a:lnTo>
                  <a:pt x="3051467" y="1296162"/>
                </a:lnTo>
                <a:lnTo>
                  <a:pt x="3051467" y="1268730"/>
                </a:lnTo>
                <a:lnTo>
                  <a:pt x="3078899" y="1268730"/>
                </a:lnTo>
                <a:lnTo>
                  <a:pt x="3078899" y="1241298"/>
                </a:lnTo>
                <a:lnTo>
                  <a:pt x="3051467" y="1241298"/>
                </a:lnTo>
                <a:lnTo>
                  <a:pt x="3051467" y="1213866"/>
                </a:lnTo>
                <a:lnTo>
                  <a:pt x="3024035" y="1213866"/>
                </a:lnTo>
                <a:close/>
                <a:moveTo>
                  <a:pt x="2405786" y="799643"/>
                </a:moveTo>
                <a:lnTo>
                  <a:pt x="2405786" y="828789"/>
                </a:lnTo>
                <a:lnTo>
                  <a:pt x="2376640" y="828789"/>
                </a:lnTo>
                <a:lnTo>
                  <a:pt x="2376640" y="858279"/>
                </a:lnTo>
                <a:lnTo>
                  <a:pt x="2405786" y="858279"/>
                </a:lnTo>
                <a:lnTo>
                  <a:pt x="2405786" y="887425"/>
                </a:lnTo>
                <a:lnTo>
                  <a:pt x="2435276" y="887425"/>
                </a:lnTo>
                <a:lnTo>
                  <a:pt x="2435276" y="858279"/>
                </a:lnTo>
                <a:lnTo>
                  <a:pt x="2464423" y="858279"/>
                </a:lnTo>
                <a:lnTo>
                  <a:pt x="2464423" y="828789"/>
                </a:lnTo>
                <a:lnTo>
                  <a:pt x="2435276" y="828789"/>
                </a:lnTo>
                <a:lnTo>
                  <a:pt x="2435276" y="799643"/>
                </a:lnTo>
                <a:lnTo>
                  <a:pt x="2405786" y="799643"/>
                </a:lnTo>
                <a:close/>
                <a:moveTo>
                  <a:pt x="2955455" y="1077049"/>
                </a:moveTo>
                <a:lnTo>
                  <a:pt x="2955455" y="1104138"/>
                </a:lnTo>
                <a:lnTo>
                  <a:pt x="2928366" y="1104138"/>
                </a:lnTo>
                <a:lnTo>
                  <a:pt x="2928366" y="1131570"/>
                </a:lnTo>
                <a:lnTo>
                  <a:pt x="2955455" y="1131570"/>
                </a:lnTo>
                <a:lnTo>
                  <a:pt x="2955455" y="1158659"/>
                </a:lnTo>
                <a:lnTo>
                  <a:pt x="2982887" y="1158659"/>
                </a:lnTo>
                <a:lnTo>
                  <a:pt x="2982887" y="1131570"/>
                </a:lnTo>
                <a:lnTo>
                  <a:pt x="3009976" y="1131570"/>
                </a:lnTo>
                <a:lnTo>
                  <a:pt x="3009976" y="1104138"/>
                </a:lnTo>
                <a:lnTo>
                  <a:pt x="2982887" y="1104138"/>
                </a:lnTo>
                <a:lnTo>
                  <a:pt x="2982887" y="1077049"/>
                </a:lnTo>
                <a:lnTo>
                  <a:pt x="2955455" y="1077049"/>
                </a:lnTo>
                <a:close/>
                <a:moveTo>
                  <a:pt x="2887561" y="941261"/>
                </a:moveTo>
                <a:lnTo>
                  <a:pt x="2887561" y="967664"/>
                </a:lnTo>
                <a:lnTo>
                  <a:pt x="2861158" y="967664"/>
                </a:lnTo>
                <a:lnTo>
                  <a:pt x="2861158" y="993724"/>
                </a:lnTo>
                <a:lnTo>
                  <a:pt x="2887561" y="993724"/>
                </a:lnTo>
                <a:lnTo>
                  <a:pt x="2887561" y="1020128"/>
                </a:lnTo>
                <a:lnTo>
                  <a:pt x="2913622" y="1020128"/>
                </a:lnTo>
                <a:lnTo>
                  <a:pt x="2913622" y="993724"/>
                </a:lnTo>
                <a:lnTo>
                  <a:pt x="2940025" y="993724"/>
                </a:lnTo>
                <a:lnTo>
                  <a:pt x="2940025" y="967664"/>
                </a:lnTo>
                <a:lnTo>
                  <a:pt x="2913622" y="967664"/>
                </a:lnTo>
                <a:lnTo>
                  <a:pt x="2913622" y="941261"/>
                </a:lnTo>
                <a:lnTo>
                  <a:pt x="2887561" y="941261"/>
                </a:lnTo>
                <a:close/>
                <a:moveTo>
                  <a:pt x="2200732" y="664197"/>
                </a:moveTo>
                <a:lnTo>
                  <a:pt x="2200732" y="692315"/>
                </a:lnTo>
                <a:lnTo>
                  <a:pt x="2172614" y="692315"/>
                </a:lnTo>
                <a:lnTo>
                  <a:pt x="2172614" y="720433"/>
                </a:lnTo>
                <a:lnTo>
                  <a:pt x="2200732" y="720433"/>
                </a:lnTo>
                <a:lnTo>
                  <a:pt x="2200732" y="748551"/>
                </a:lnTo>
                <a:lnTo>
                  <a:pt x="2228850" y="748551"/>
                </a:lnTo>
                <a:lnTo>
                  <a:pt x="2228850" y="720433"/>
                </a:lnTo>
                <a:lnTo>
                  <a:pt x="2256968" y="720433"/>
                </a:lnTo>
                <a:lnTo>
                  <a:pt x="2256968" y="692315"/>
                </a:lnTo>
                <a:lnTo>
                  <a:pt x="2228850" y="692315"/>
                </a:lnTo>
                <a:lnTo>
                  <a:pt x="2228850" y="664197"/>
                </a:lnTo>
                <a:lnTo>
                  <a:pt x="2200732" y="664197"/>
                </a:lnTo>
                <a:close/>
                <a:moveTo>
                  <a:pt x="1858861" y="530123"/>
                </a:moveTo>
                <a:lnTo>
                  <a:pt x="1858861" y="556184"/>
                </a:lnTo>
                <a:lnTo>
                  <a:pt x="1832800" y="556184"/>
                </a:lnTo>
                <a:lnTo>
                  <a:pt x="1832800" y="582244"/>
                </a:lnTo>
                <a:lnTo>
                  <a:pt x="1858861" y="582244"/>
                </a:lnTo>
                <a:lnTo>
                  <a:pt x="1858861" y="608305"/>
                </a:lnTo>
                <a:lnTo>
                  <a:pt x="1884921" y="608305"/>
                </a:lnTo>
                <a:lnTo>
                  <a:pt x="1884921" y="582244"/>
                </a:lnTo>
                <a:lnTo>
                  <a:pt x="1910982" y="582244"/>
                </a:lnTo>
                <a:lnTo>
                  <a:pt x="1910982" y="556184"/>
                </a:lnTo>
                <a:lnTo>
                  <a:pt x="1884921" y="556184"/>
                </a:lnTo>
                <a:lnTo>
                  <a:pt x="1884921" y="530123"/>
                </a:lnTo>
                <a:lnTo>
                  <a:pt x="1858861" y="530123"/>
                </a:lnTo>
                <a:close/>
                <a:moveTo>
                  <a:pt x="2338235" y="665226"/>
                </a:moveTo>
                <a:lnTo>
                  <a:pt x="2338235" y="692658"/>
                </a:lnTo>
                <a:lnTo>
                  <a:pt x="2310803" y="692658"/>
                </a:lnTo>
                <a:lnTo>
                  <a:pt x="2310803" y="720090"/>
                </a:lnTo>
                <a:lnTo>
                  <a:pt x="2338235" y="720090"/>
                </a:lnTo>
                <a:lnTo>
                  <a:pt x="2338235" y="747522"/>
                </a:lnTo>
                <a:lnTo>
                  <a:pt x="2365667" y="747522"/>
                </a:lnTo>
                <a:lnTo>
                  <a:pt x="2365667" y="720090"/>
                </a:lnTo>
                <a:lnTo>
                  <a:pt x="2393099" y="720090"/>
                </a:lnTo>
                <a:lnTo>
                  <a:pt x="2393099" y="692658"/>
                </a:lnTo>
                <a:lnTo>
                  <a:pt x="2365667" y="692658"/>
                </a:lnTo>
                <a:lnTo>
                  <a:pt x="2365667" y="665226"/>
                </a:lnTo>
                <a:lnTo>
                  <a:pt x="2338235" y="665226"/>
                </a:lnTo>
                <a:close/>
                <a:moveTo>
                  <a:pt x="1721701" y="530466"/>
                </a:moveTo>
                <a:lnTo>
                  <a:pt x="1721701" y="556184"/>
                </a:lnTo>
                <a:lnTo>
                  <a:pt x="1695983" y="556184"/>
                </a:lnTo>
                <a:lnTo>
                  <a:pt x="1695983" y="582244"/>
                </a:lnTo>
                <a:lnTo>
                  <a:pt x="1721701" y="582244"/>
                </a:lnTo>
                <a:lnTo>
                  <a:pt x="1721701" y="607962"/>
                </a:lnTo>
                <a:lnTo>
                  <a:pt x="1747761" y="607962"/>
                </a:lnTo>
                <a:lnTo>
                  <a:pt x="1747761" y="582244"/>
                </a:lnTo>
                <a:lnTo>
                  <a:pt x="1773479" y="582244"/>
                </a:lnTo>
                <a:lnTo>
                  <a:pt x="1773479" y="556184"/>
                </a:lnTo>
                <a:lnTo>
                  <a:pt x="1747761" y="556184"/>
                </a:lnTo>
                <a:lnTo>
                  <a:pt x="1747761" y="530466"/>
                </a:lnTo>
                <a:lnTo>
                  <a:pt x="1721701" y="530466"/>
                </a:lnTo>
                <a:close/>
                <a:moveTo>
                  <a:pt x="1996021" y="530123"/>
                </a:moveTo>
                <a:lnTo>
                  <a:pt x="1996021" y="556184"/>
                </a:lnTo>
                <a:lnTo>
                  <a:pt x="1969960" y="556184"/>
                </a:lnTo>
                <a:lnTo>
                  <a:pt x="1969960" y="582244"/>
                </a:lnTo>
                <a:lnTo>
                  <a:pt x="1996021" y="582244"/>
                </a:lnTo>
                <a:lnTo>
                  <a:pt x="1996021" y="608305"/>
                </a:lnTo>
                <a:lnTo>
                  <a:pt x="2022081" y="608305"/>
                </a:lnTo>
                <a:lnTo>
                  <a:pt x="2022081" y="582244"/>
                </a:lnTo>
                <a:lnTo>
                  <a:pt x="2048142" y="582244"/>
                </a:lnTo>
                <a:lnTo>
                  <a:pt x="2048142" y="556184"/>
                </a:lnTo>
                <a:lnTo>
                  <a:pt x="2022081" y="556184"/>
                </a:lnTo>
                <a:lnTo>
                  <a:pt x="2022081" y="530123"/>
                </a:lnTo>
                <a:lnTo>
                  <a:pt x="1996021" y="530123"/>
                </a:lnTo>
                <a:close/>
                <a:moveTo>
                  <a:pt x="1926069" y="663512"/>
                </a:moveTo>
                <a:lnTo>
                  <a:pt x="1926069" y="691972"/>
                </a:lnTo>
                <a:lnTo>
                  <a:pt x="1897609" y="691972"/>
                </a:lnTo>
                <a:lnTo>
                  <a:pt x="1897609" y="720776"/>
                </a:lnTo>
                <a:lnTo>
                  <a:pt x="1926069" y="720776"/>
                </a:lnTo>
                <a:lnTo>
                  <a:pt x="1926069" y="749237"/>
                </a:lnTo>
                <a:lnTo>
                  <a:pt x="1954873" y="749237"/>
                </a:lnTo>
                <a:lnTo>
                  <a:pt x="1954873" y="720776"/>
                </a:lnTo>
                <a:lnTo>
                  <a:pt x="1983334" y="720776"/>
                </a:lnTo>
                <a:lnTo>
                  <a:pt x="1983334" y="691972"/>
                </a:lnTo>
                <a:lnTo>
                  <a:pt x="1954873" y="691972"/>
                </a:lnTo>
                <a:lnTo>
                  <a:pt x="1954873" y="663512"/>
                </a:lnTo>
                <a:lnTo>
                  <a:pt x="1926069" y="663512"/>
                </a:lnTo>
                <a:close/>
                <a:moveTo>
                  <a:pt x="3093987" y="1080478"/>
                </a:moveTo>
                <a:lnTo>
                  <a:pt x="3093987" y="1105510"/>
                </a:lnTo>
                <a:lnTo>
                  <a:pt x="3068955" y="1105510"/>
                </a:lnTo>
                <a:lnTo>
                  <a:pt x="3068955" y="1130198"/>
                </a:lnTo>
                <a:lnTo>
                  <a:pt x="3093987" y="1130198"/>
                </a:lnTo>
                <a:lnTo>
                  <a:pt x="3093987" y="1155230"/>
                </a:lnTo>
                <a:lnTo>
                  <a:pt x="3118676" y="1155230"/>
                </a:lnTo>
                <a:lnTo>
                  <a:pt x="3118676" y="1130198"/>
                </a:lnTo>
                <a:lnTo>
                  <a:pt x="3143707" y="1130198"/>
                </a:lnTo>
                <a:lnTo>
                  <a:pt x="3143707" y="1105510"/>
                </a:lnTo>
                <a:lnTo>
                  <a:pt x="3118676" y="1105510"/>
                </a:lnTo>
                <a:lnTo>
                  <a:pt x="3118676" y="1080478"/>
                </a:lnTo>
                <a:lnTo>
                  <a:pt x="3093987" y="1080478"/>
                </a:lnTo>
                <a:close/>
                <a:moveTo>
                  <a:pt x="2270684" y="531152"/>
                </a:moveTo>
                <a:lnTo>
                  <a:pt x="2270684" y="556527"/>
                </a:lnTo>
                <a:lnTo>
                  <a:pt x="2245309" y="556527"/>
                </a:lnTo>
                <a:lnTo>
                  <a:pt x="2245309" y="581901"/>
                </a:lnTo>
                <a:lnTo>
                  <a:pt x="2270684" y="581901"/>
                </a:lnTo>
                <a:lnTo>
                  <a:pt x="2270684" y="607276"/>
                </a:lnTo>
                <a:lnTo>
                  <a:pt x="2296058" y="607276"/>
                </a:lnTo>
                <a:lnTo>
                  <a:pt x="2296058" y="581901"/>
                </a:lnTo>
                <a:lnTo>
                  <a:pt x="2321433" y="581901"/>
                </a:lnTo>
                <a:lnTo>
                  <a:pt x="2321433" y="556527"/>
                </a:lnTo>
                <a:lnTo>
                  <a:pt x="2296058" y="556527"/>
                </a:lnTo>
                <a:lnTo>
                  <a:pt x="2296058" y="531152"/>
                </a:lnTo>
                <a:lnTo>
                  <a:pt x="2270684" y="531152"/>
                </a:lnTo>
                <a:close/>
                <a:moveTo>
                  <a:pt x="2133181" y="530466"/>
                </a:moveTo>
                <a:lnTo>
                  <a:pt x="2133181" y="556184"/>
                </a:lnTo>
                <a:lnTo>
                  <a:pt x="2107463" y="556184"/>
                </a:lnTo>
                <a:lnTo>
                  <a:pt x="2107463" y="582244"/>
                </a:lnTo>
                <a:lnTo>
                  <a:pt x="2133181" y="582244"/>
                </a:lnTo>
                <a:lnTo>
                  <a:pt x="2133181" y="607962"/>
                </a:lnTo>
                <a:lnTo>
                  <a:pt x="2159242" y="607962"/>
                </a:lnTo>
                <a:lnTo>
                  <a:pt x="2159242" y="582244"/>
                </a:lnTo>
                <a:lnTo>
                  <a:pt x="2184959" y="582244"/>
                </a:lnTo>
                <a:lnTo>
                  <a:pt x="2184959" y="556184"/>
                </a:lnTo>
                <a:lnTo>
                  <a:pt x="2159242" y="556184"/>
                </a:lnTo>
                <a:lnTo>
                  <a:pt x="2159242" y="530466"/>
                </a:lnTo>
                <a:lnTo>
                  <a:pt x="2133181" y="530466"/>
                </a:lnTo>
                <a:close/>
                <a:moveTo>
                  <a:pt x="2063572" y="663854"/>
                </a:moveTo>
                <a:lnTo>
                  <a:pt x="2063572" y="692315"/>
                </a:lnTo>
                <a:lnTo>
                  <a:pt x="2035111" y="692315"/>
                </a:lnTo>
                <a:lnTo>
                  <a:pt x="2035111" y="720433"/>
                </a:lnTo>
                <a:lnTo>
                  <a:pt x="2063572" y="720433"/>
                </a:lnTo>
                <a:lnTo>
                  <a:pt x="2063572" y="748894"/>
                </a:lnTo>
                <a:lnTo>
                  <a:pt x="2091690" y="748894"/>
                </a:lnTo>
                <a:lnTo>
                  <a:pt x="2091690" y="720433"/>
                </a:lnTo>
                <a:lnTo>
                  <a:pt x="2120151" y="720433"/>
                </a:lnTo>
                <a:lnTo>
                  <a:pt x="2120151" y="692315"/>
                </a:lnTo>
                <a:lnTo>
                  <a:pt x="2091690" y="692315"/>
                </a:lnTo>
                <a:lnTo>
                  <a:pt x="2091690" y="663854"/>
                </a:lnTo>
                <a:lnTo>
                  <a:pt x="2063572" y="663854"/>
                </a:lnTo>
                <a:close/>
                <a:moveTo>
                  <a:pt x="2778862" y="2673248"/>
                </a:moveTo>
                <a:lnTo>
                  <a:pt x="2778862" y="2642045"/>
                </a:lnTo>
                <a:lnTo>
                  <a:pt x="2810066" y="2642045"/>
                </a:lnTo>
                <a:lnTo>
                  <a:pt x="2810066" y="2611184"/>
                </a:lnTo>
                <a:lnTo>
                  <a:pt x="2778862" y="2611184"/>
                </a:lnTo>
                <a:lnTo>
                  <a:pt x="2778862" y="2579980"/>
                </a:lnTo>
                <a:lnTo>
                  <a:pt x="2748001" y="2579980"/>
                </a:lnTo>
                <a:lnTo>
                  <a:pt x="2748001" y="2611184"/>
                </a:lnTo>
                <a:lnTo>
                  <a:pt x="2716797" y="2611184"/>
                </a:lnTo>
                <a:lnTo>
                  <a:pt x="2716797" y="2642045"/>
                </a:lnTo>
                <a:lnTo>
                  <a:pt x="2748001" y="2642045"/>
                </a:lnTo>
                <a:lnTo>
                  <a:pt x="2748001" y="2673248"/>
                </a:lnTo>
                <a:lnTo>
                  <a:pt x="2778862" y="2673248"/>
                </a:lnTo>
                <a:close/>
                <a:moveTo>
                  <a:pt x="2298459" y="3083014"/>
                </a:moveTo>
                <a:lnTo>
                  <a:pt x="2298459" y="3053182"/>
                </a:lnTo>
                <a:lnTo>
                  <a:pt x="2328291" y="3053182"/>
                </a:lnTo>
                <a:lnTo>
                  <a:pt x="2328291" y="3023006"/>
                </a:lnTo>
                <a:lnTo>
                  <a:pt x="2298459" y="3023006"/>
                </a:lnTo>
                <a:lnTo>
                  <a:pt x="2298459" y="2993174"/>
                </a:lnTo>
                <a:lnTo>
                  <a:pt x="2268284" y="2993174"/>
                </a:lnTo>
                <a:lnTo>
                  <a:pt x="2268284" y="3023006"/>
                </a:lnTo>
                <a:lnTo>
                  <a:pt x="2238451" y="3023006"/>
                </a:lnTo>
                <a:lnTo>
                  <a:pt x="2238451" y="3053182"/>
                </a:lnTo>
                <a:lnTo>
                  <a:pt x="2268284" y="3053182"/>
                </a:lnTo>
                <a:lnTo>
                  <a:pt x="2268284" y="3083014"/>
                </a:lnTo>
                <a:lnTo>
                  <a:pt x="2298459" y="3083014"/>
                </a:lnTo>
                <a:close/>
                <a:moveTo>
                  <a:pt x="2641016" y="2945168"/>
                </a:moveTo>
                <a:lnTo>
                  <a:pt x="2641016" y="2915679"/>
                </a:lnTo>
                <a:lnTo>
                  <a:pt x="2670505" y="2915679"/>
                </a:lnTo>
                <a:lnTo>
                  <a:pt x="2670505" y="2886189"/>
                </a:lnTo>
                <a:lnTo>
                  <a:pt x="2641016" y="2886189"/>
                </a:lnTo>
                <a:lnTo>
                  <a:pt x="2641016" y="2856700"/>
                </a:lnTo>
                <a:lnTo>
                  <a:pt x="2611526" y="2856700"/>
                </a:lnTo>
                <a:lnTo>
                  <a:pt x="2611526" y="2886189"/>
                </a:lnTo>
                <a:lnTo>
                  <a:pt x="2582037" y="2886189"/>
                </a:lnTo>
                <a:lnTo>
                  <a:pt x="2582037" y="2915679"/>
                </a:lnTo>
                <a:lnTo>
                  <a:pt x="2611526" y="2915679"/>
                </a:lnTo>
                <a:lnTo>
                  <a:pt x="2611526" y="2945168"/>
                </a:lnTo>
                <a:lnTo>
                  <a:pt x="2641016" y="2945168"/>
                </a:lnTo>
                <a:close/>
                <a:moveTo>
                  <a:pt x="2709939" y="2809380"/>
                </a:moveTo>
                <a:lnTo>
                  <a:pt x="2709939" y="2778862"/>
                </a:lnTo>
                <a:lnTo>
                  <a:pt x="2740457" y="2778862"/>
                </a:lnTo>
                <a:lnTo>
                  <a:pt x="2740457" y="2748686"/>
                </a:lnTo>
                <a:lnTo>
                  <a:pt x="2709939" y="2748686"/>
                </a:lnTo>
                <a:lnTo>
                  <a:pt x="2709939" y="2718168"/>
                </a:lnTo>
                <a:lnTo>
                  <a:pt x="2679764" y="2718168"/>
                </a:lnTo>
                <a:lnTo>
                  <a:pt x="2679764" y="2748686"/>
                </a:lnTo>
                <a:lnTo>
                  <a:pt x="2649245" y="2748686"/>
                </a:lnTo>
                <a:lnTo>
                  <a:pt x="2649245" y="2778862"/>
                </a:lnTo>
                <a:lnTo>
                  <a:pt x="2679764" y="2778862"/>
                </a:lnTo>
                <a:lnTo>
                  <a:pt x="2679764" y="2809380"/>
                </a:lnTo>
                <a:lnTo>
                  <a:pt x="2709939" y="2809380"/>
                </a:lnTo>
                <a:close/>
                <a:moveTo>
                  <a:pt x="2846413" y="2807322"/>
                </a:moveTo>
                <a:lnTo>
                  <a:pt x="2846413" y="2778176"/>
                </a:lnTo>
                <a:lnTo>
                  <a:pt x="2875559" y="2778176"/>
                </a:lnTo>
                <a:lnTo>
                  <a:pt x="2875559" y="2749372"/>
                </a:lnTo>
                <a:lnTo>
                  <a:pt x="2846413" y="2749372"/>
                </a:lnTo>
                <a:lnTo>
                  <a:pt x="2846413" y="2720226"/>
                </a:lnTo>
                <a:lnTo>
                  <a:pt x="2817610" y="2720226"/>
                </a:lnTo>
                <a:lnTo>
                  <a:pt x="2817610" y="2749372"/>
                </a:lnTo>
                <a:lnTo>
                  <a:pt x="2788463" y="2749372"/>
                </a:lnTo>
                <a:lnTo>
                  <a:pt x="2788463" y="2778176"/>
                </a:lnTo>
                <a:lnTo>
                  <a:pt x="2817610" y="2778176"/>
                </a:lnTo>
                <a:lnTo>
                  <a:pt x="2817610" y="2807322"/>
                </a:lnTo>
                <a:lnTo>
                  <a:pt x="2846413" y="2807322"/>
                </a:lnTo>
                <a:close/>
                <a:moveTo>
                  <a:pt x="2573465" y="2811094"/>
                </a:moveTo>
                <a:lnTo>
                  <a:pt x="2573465" y="2779547"/>
                </a:lnTo>
                <a:lnTo>
                  <a:pt x="2605012" y="2779547"/>
                </a:lnTo>
                <a:lnTo>
                  <a:pt x="2605012" y="2748001"/>
                </a:lnTo>
                <a:lnTo>
                  <a:pt x="2573465" y="2748001"/>
                </a:lnTo>
                <a:lnTo>
                  <a:pt x="2573465" y="2716454"/>
                </a:lnTo>
                <a:lnTo>
                  <a:pt x="2541918" y="2716454"/>
                </a:lnTo>
                <a:lnTo>
                  <a:pt x="2541918" y="2748001"/>
                </a:lnTo>
                <a:lnTo>
                  <a:pt x="2510371" y="2748001"/>
                </a:lnTo>
                <a:lnTo>
                  <a:pt x="2510371" y="2779547"/>
                </a:lnTo>
                <a:lnTo>
                  <a:pt x="2541918" y="2779547"/>
                </a:lnTo>
                <a:lnTo>
                  <a:pt x="2541918" y="2811094"/>
                </a:lnTo>
                <a:lnTo>
                  <a:pt x="2573465" y="2811094"/>
                </a:lnTo>
                <a:close/>
                <a:moveTo>
                  <a:pt x="2435276" y="3081985"/>
                </a:moveTo>
                <a:lnTo>
                  <a:pt x="2435276" y="3052839"/>
                </a:lnTo>
                <a:lnTo>
                  <a:pt x="2464423" y="3052839"/>
                </a:lnTo>
                <a:lnTo>
                  <a:pt x="2464423" y="3023349"/>
                </a:lnTo>
                <a:lnTo>
                  <a:pt x="2435276" y="3023349"/>
                </a:lnTo>
                <a:lnTo>
                  <a:pt x="2435276" y="2994203"/>
                </a:lnTo>
                <a:lnTo>
                  <a:pt x="2405786" y="2994203"/>
                </a:lnTo>
                <a:lnTo>
                  <a:pt x="2405786" y="3023349"/>
                </a:lnTo>
                <a:lnTo>
                  <a:pt x="2376640" y="3023349"/>
                </a:lnTo>
                <a:lnTo>
                  <a:pt x="2376640" y="3052839"/>
                </a:lnTo>
                <a:lnTo>
                  <a:pt x="2405786" y="3052839"/>
                </a:lnTo>
                <a:lnTo>
                  <a:pt x="2405786" y="3081985"/>
                </a:lnTo>
                <a:lnTo>
                  <a:pt x="2435276" y="3081985"/>
                </a:lnTo>
                <a:close/>
                <a:moveTo>
                  <a:pt x="2915336" y="2670505"/>
                </a:moveTo>
                <a:lnTo>
                  <a:pt x="2915336" y="2641359"/>
                </a:lnTo>
                <a:lnTo>
                  <a:pt x="2944483" y="2641359"/>
                </a:lnTo>
                <a:lnTo>
                  <a:pt x="2944483" y="2611869"/>
                </a:lnTo>
                <a:lnTo>
                  <a:pt x="2915336" y="2611869"/>
                </a:lnTo>
                <a:lnTo>
                  <a:pt x="2915336" y="2582723"/>
                </a:lnTo>
                <a:lnTo>
                  <a:pt x="2885846" y="2582723"/>
                </a:lnTo>
                <a:lnTo>
                  <a:pt x="2885846" y="2611869"/>
                </a:lnTo>
                <a:lnTo>
                  <a:pt x="2856700" y="2611869"/>
                </a:lnTo>
                <a:lnTo>
                  <a:pt x="2856700" y="2641359"/>
                </a:lnTo>
                <a:lnTo>
                  <a:pt x="2885846" y="2641359"/>
                </a:lnTo>
                <a:lnTo>
                  <a:pt x="2885846" y="2670505"/>
                </a:lnTo>
                <a:lnTo>
                  <a:pt x="2915336" y="2670505"/>
                </a:lnTo>
                <a:close/>
                <a:moveTo>
                  <a:pt x="2367725" y="2947911"/>
                </a:moveTo>
                <a:lnTo>
                  <a:pt x="2367725" y="2916707"/>
                </a:lnTo>
                <a:lnTo>
                  <a:pt x="2398928" y="2916707"/>
                </a:lnTo>
                <a:lnTo>
                  <a:pt x="2398928" y="2885161"/>
                </a:lnTo>
                <a:lnTo>
                  <a:pt x="2367725" y="2885161"/>
                </a:lnTo>
                <a:lnTo>
                  <a:pt x="2367725" y="2853957"/>
                </a:lnTo>
                <a:lnTo>
                  <a:pt x="2336178" y="2853957"/>
                </a:lnTo>
                <a:lnTo>
                  <a:pt x="2336178" y="2885161"/>
                </a:lnTo>
                <a:lnTo>
                  <a:pt x="2304974" y="2885161"/>
                </a:lnTo>
                <a:lnTo>
                  <a:pt x="2304974" y="2916707"/>
                </a:lnTo>
                <a:lnTo>
                  <a:pt x="2336178" y="2916707"/>
                </a:lnTo>
                <a:lnTo>
                  <a:pt x="2336178" y="2947911"/>
                </a:lnTo>
                <a:lnTo>
                  <a:pt x="2367725" y="2947911"/>
                </a:lnTo>
                <a:close/>
                <a:moveTo>
                  <a:pt x="2504542" y="2946883"/>
                </a:moveTo>
                <a:lnTo>
                  <a:pt x="2504542" y="2916365"/>
                </a:lnTo>
                <a:lnTo>
                  <a:pt x="2535060" y="2916365"/>
                </a:lnTo>
                <a:lnTo>
                  <a:pt x="2535060" y="2885504"/>
                </a:lnTo>
                <a:lnTo>
                  <a:pt x="2504542" y="2885504"/>
                </a:lnTo>
                <a:lnTo>
                  <a:pt x="2504542" y="2854985"/>
                </a:lnTo>
                <a:lnTo>
                  <a:pt x="2473681" y="2854985"/>
                </a:lnTo>
                <a:lnTo>
                  <a:pt x="2473681" y="2885504"/>
                </a:lnTo>
                <a:lnTo>
                  <a:pt x="2443163" y="2885504"/>
                </a:lnTo>
                <a:lnTo>
                  <a:pt x="2443163" y="2916365"/>
                </a:lnTo>
                <a:lnTo>
                  <a:pt x="2473681" y="2916365"/>
                </a:lnTo>
                <a:lnTo>
                  <a:pt x="2473681" y="2946883"/>
                </a:lnTo>
                <a:lnTo>
                  <a:pt x="2504542" y="2946883"/>
                </a:lnTo>
                <a:close/>
                <a:moveTo>
                  <a:pt x="3299727" y="1491958"/>
                </a:moveTo>
                <a:lnTo>
                  <a:pt x="3299727" y="1516990"/>
                </a:lnTo>
                <a:lnTo>
                  <a:pt x="3274695" y="1516990"/>
                </a:lnTo>
                <a:lnTo>
                  <a:pt x="3274695" y="1541678"/>
                </a:lnTo>
                <a:lnTo>
                  <a:pt x="3299727" y="1541678"/>
                </a:lnTo>
                <a:lnTo>
                  <a:pt x="3299727" y="1566710"/>
                </a:lnTo>
                <a:lnTo>
                  <a:pt x="3324416" y="1566710"/>
                </a:lnTo>
                <a:lnTo>
                  <a:pt x="3324416" y="1541678"/>
                </a:lnTo>
                <a:lnTo>
                  <a:pt x="3349447" y="1541678"/>
                </a:lnTo>
                <a:lnTo>
                  <a:pt x="3349447" y="1516990"/>
                </a:lnTo>
                <a:lnTo>
                  <a:pt x="3324416" y="1516990"/>
                </a:lnTo>
                <a:lnTo>
                  <a:pt x="3324416" y="1491958"/>
                </a:lnTo>
                <a:lnTo>
                  <a:pt x="3299727" y="1491958"/>
                </a:lnTo>
                <a:close/>
                <a:moveTo>
                  <a:pt x="3299041" y="1764563"/>
                </a:moveTo>
                <a:lnTo>
                  <a:pt x="3299041" y="1790624"/>
                </a:lnTo>
                <a:lnTo>
                  <a:pt x="3272981" y="1790624"/>
                </a:lnTo>
                <a:lnTo>
                  <a:pt x="3272981" y="1816684"/>
                </a:lnTo>
                <a:lnTo>
                  <a:pt x="3299041" y="1816684"/>
                </a:lnTo>
                <a:lnTo>
                  <a:pt x="3299041" y="1842745"/>
                </a:lnTo>
                <a:lnTo>
                  <a:pt x="3325102" y="1842745"/>
                </a:lnTo>
                <a:lnTo>
                  <a:pt x="3325102" y="1816684"/>
                </a:lnTo>
                <a:lnTo>
                  <a:pt x="3351162" y="1816684"/>
                </a:lnTo>
                <a:lnTo>
                  <a:pt x="3351162" y="1790624"/>
                </a:lnTo>
                <a:lnTo>
                  <a:pt x="3325102" y="1790624"/>
                </a:lnTo>
                <a:lnTo>
                  <a:pt x="3325102" y="1764563"/>
                </a:lnTo>
                <a:lnTo>
                  <a:pt x="3299041" y="1764563"/>
                </a:lnTo>
                <a:close/>
                <a:moveTo>
                  <a:pt x="3162224" y="1216952"/>
                </a:moveTo>
                <a:lnTo>
                  <a:pt x="3162224" y="1242327"/>
                </a:lnTo>
                <a:lnTo>
                  <a:pt x="3136849" y="1242327"/>
                </a:lnTo>
                <a:lnTo>
                  <a:pt x="3136849" y="1267701"/>
                </a:lnTo>
                <a:lnTo>
                  <a:pt x="3162224" y="1267701"/>
                </a:lnTo>
                <a:lnTo>
                  <a:pt x="3162224" y="1293076"/>
                </a:lnTo>
                <a:lnTo>
                  <a:pt x="3187598" y="1293076"/>
                </a:lnTo>
                <a:lnTo>
                  <a:pt x="3187598" y="1267701"/>
                </a:lnTo>
                <a:lnTo>
                  <a:pt x="3212973" y="1267701"/>
                </a:lnTo>
                <a:lnTo>
                  <a:pt x="3212973" y="1242327"/>
                </a:lnTo>
                <a:lnTo>
                  <a:pt x="3187598" y="1242327"/>
                </a:lnTo>
                <a:lnTo>
                  <a:pt x="3187598" y="1216952"/>
                </a:lnTo>
                <a:lnTo>
                  <a:pt x="3162224" y="1216952"/>
                </a:lnTo>
                <a:close/>
                <a:moveTo>
                  <a:pt x="2983916" y="2533688"/>
                </a:moveTo>
                <a:lnTo>
                  <a:pt x="2983916" y="2504199"/>
                </a:lnTo>
                <a:lnTo>
                  <a:pt x="3013405" y="2504199"/>
                </a:lnTo>
                <a:lnTo>
                  <a:pt x="3013405" y="2474709"/>
                </a:lnTo>
                <a:lnTo>
                  <a:pt x="2983916" y="2474709"/>
                </a:lnTo>
                <a:lnTo>
                  <a:pt x="2983916" y="2445220"/>
                </a:lnTo>
                <a:lnTo>
                  <a:pt x="2954426" y="2445220"/>
                </a:lnTo>
                <a:lnTo>
                  <a:pt x="2954426" y="2474709"/>
                </a:lnTo>
                <a:lnTo>
                  <a:pt x="2924937" y="2474709"/>
                </a:lnTo>
                <a:lnTo>
                  <a:pt x="2924937" y="2504199"/>
                </a:lnTo>
                <a:lnTo>
                  <a:pt x="2954426" y="2504199"/>
                </a:lnTo>
                <a:lnTo>
                  <a:pt x="2954426" y="2533688"/>
                </a:lnTo>
                <a:lnTo>
                  <a:pt x="2983916" y="2533688"/>
                </a:lnTo>
                <a:close/>
                <a:moveTo>
                  <a:pt x="3325102" y="2117065"/>
                </a:moveTo>
                <a:lnTo>
                  <a:pt x="3325102" y="2091004"/>
                </a:lnTo>
                <a:lnTo>
                  <a:pt x="3351162" y="2091004"/>
                </a:lnTo>
                <a:lnTo>
                  <a:pt x="3351162" y="2064944"/>
                </a:lnTo>
                <a:lnTo>
                  <a:pt x="3325102" y="2064944"/>
                </a:lnTo>
                <a:lnTo>
                  <a:pt x="3325102" y="2038883"/>
                </a:lnTo>
                <a:lnTo>
                  <a:pt x="3299041" y="2038883"/>
                </a:lnTo>
                <a:lnTo>
                  <a:pt x="3299041" y="2064944"/>
                </a:lnTo>
                <a:lnTo>
                  <a:pt x="3272981" y="2064944"/>
                </a:lnTo>
                <a:lnTo>
                  <a:pt x="3272981" y="2091004"/>
                </a:lnTo>
                <a:lnTo>
                  <a:pt x="3299041" y="2091004"/>
                </a:lnTo>
                <a:lnTo>
                  <a:pt x="3299041" y="2117065"/>
                </a:lnTo>
                <a:lnTo>
                  <a:pt x="3325102" y="2117065"/>
                </a:lnTo>
                <a:close/>
                <a:moveTo>
                  <a:pt x="3230804" y="1354112"/>
                </a:moveTo>
                <a:lnTo>
                  <a:pt x="3230804" y="1379487"/>
                </a:lnTo>
                <a:lnTo>
                  <a:pt x="3205429" y="1379487"/>
                </a:lnTo>
                <a:lnTo>
                  <a:pt x="3205429" y="1404861"/>
                </a:lnTo>
                <a:lnTo>
                  <a:pt x="3230804" y="1404861"/>
                </a:lnTo>
                <a:lnTo>
                  <a:pt x="3230804" y="1430236"/>
                </a:lnTo>
                <a:lnTo>
                  <a:pt x="3256178" y="1430236"/>
                </a:lnTo>
                <a:lnTo>
                  <a:pt x="3256178" y="1404861"/>
                </a:lnTo>
                <a:lnTo>
                  <a:pt x="3281553" y="1404861"/>
                </a:lnTo>
                <a:lnTo>
                  <a:pt x="3281553" y="1379487"/>
                </a:lnTo>
                <a:lnTo>
                  <a:pt x="3256178" y="1379487"/>
                </a:lnTo>
                <a:lnTo>
                  <a:pt x="3256178" y="1354112"/>
                </a:lnTo>
                <a:lnTo>
                  <a:pt x="3230804" y="1354112"/>
                </a:lnTo>
                <a:close/>
                <a:moveTo>
                  <a:pt x="3051467" y="2668105"/>
                </a:moveTo>
                <a:lnTo>
                  <a:pt x="3051467" y="2640330"/>
                </a:lnTo>
                <a:lnTo>
                  <a:pt x="3079242" y="2640330"/>
                </a:lnTo>
                <a:lnTo>
                  <a:pt x="3079242" y="2612898"/>
                </a:lnTo>
                <a:lnTo>
                  <a:pt x="3051467" y="2612898"/>
                </a:lnTo>
                <a:lnTo>
                  <a:pt x="3051467" y="2585123"/>
                </a:lnTo>
                <a:lnTo>
                  <a:pt x="3024035" y="2585123"/>
                </a:lnTo>
                <a:lnTo>
                  <a:pt x="3024035" y="2612898"/>
                </a:lnTo>
                <a:lnTo>
                  <a:pt x="2996260" y="2612898"/>
                </a:lnTo>
                <a:lnTo>
                  <a:pt x="2996260" y="2640330"/>
                </a:lnTo>
                <a:lnTo>
                  <a:pt x="3024035" y="2640330"/>
                </a:lnTo>
                <a:lnTo>
                  <a:pt x="3024035" y="2668105"/>
                </a:lnTo>
                <a:lnTo>
                  <a:pt x="3051467" y="2668105"/>
                </a:lnTo>
                <a:close/>
                <a:moveTo>
                  <a:pt x="3256864" y="2255596"/>
                </a:moveTo>
                <a:lnTo>
                  <a:pt x="3256864" y="2228507"/>
                </a:lnTo>
                <a:lnTo>
                  <a:pt x="3283954" y="2228507"/>
                </a:lnTo>
                <a:lnTo>
                  <a:pt x="3283954" y="2201761"/>
                </a:lnTo>
                <a:lnTo>
                  <a:pt x="3256864" y="2201761"/>
                </a:lnTo>
                <a:lnTo>
                  <a:pt x="3256864" y="2174672"/>
                </a:lnTo>
                <a:lnTo>
                  <a:pt x="3230118" y="2174672"/>
                </a:lnTo>
                <a:lnTo>
                  <a:pt x="3230118" y="2201761"/>
                </a:lnTo>
                <a:lnTo>
                  <a:pt x="3203029" y="2201761"/>
                </a:lnTo>
                <a:lnTo>
                  <a:pt x="3203029" y="2228507"/>
                </a:lnTo>
                <a:lnTo>
                  <a:pt x="3230118" y="2228507"/>
                </a:lnTo>
                <a:lnTo>
                  <a:pt x="3230118" y="2255596"/>
                </a:lnTo>
                <a:lnTo>
                  <a:pt x="3256864" y="2255596"/>
                </a:lnTo>
                <a:close/>
                <a:moveTo>
                  <a:pt x="3120047" y="2530945"/>
                </a:moveTo>
                <a:lnTo>
                  <a:pt x="3120047" y="2503170"/>
                </a:lnTo>
                <a:lnTo>
                  <a:pt x="3147822" y="2503170"/>
                </a:lnTo>
                <a:lnTo>
                  <a:pt x="3147822" y="2475738"/>
                </a:lnTo>
                <a:lnTo>
                  <a:pt x="3120047" y="2475738"/>
                </a:lnTo>
                <a:lnTo>
                  <a:pt x="3120047" y="2447963"/>
                </a:lnTo>
                <a:lnTo>
                  <a:pt x="3092615" y="2447963"/>
                </a:lnTo>
                <a:lnTo>
                  <a:pt x="3092615" y="2475738"/>
                </a:lnTo>
                <a:lnTo>
                  <a:pt x="3064840" y="2475738"/>
                </a:lnTo>
                <a:lnTo>
                  <a:pt x="3064840" y="2503170"/>
                </a:lnTo>
                <a:lnTo>
                  <a:pt x="3092615" y="2503170"/>
                </a:lnTo>
                <a:lnTo>
                  <a:pt x="3092615" y="2530945"/>
                </a:lnTo>
                <a:lnTo>
                  <a:pt x="3120047" y="2530945"/>
                </a:lnTo>
                <a:close/>
                <a:moveTo>
                  <a:pt x="3188627" y="2393442"/>
                </a:moveTo>
                <a:lnTo>
                  <a:pt x="3188627" y="2366010"/>
                </a:lnTo>
                <a:lnTo>
                  <a:pt x="3216059" y="2366010"/>
                </a:lnTo>
                <a:lnTo>
                  <a:pt x="3216059" y="2338578"/>
                </a:lnTo>
                <a:lnTo>
                  <a:pt x="3188627" y="2338578"/>
                </a:lnTo>
                <a:lnTo>
                  <a:pt x="3188627" y="2311146"/>
                </a:lnTo>
                <a:lnTo>
                  <a:pt x="3161195" y="2311146"/>
                </a:lnTo>
                <a:lnTo>
                  <a:pt x="3161195" y="2338578"/>
                </a:lnTo>
                <a:lnTo>
                  <a:pt x="3133763" y="2338578"/>
                </a:lnTo>
                <a:lnTo>
                  <a:pt x="3133763" y="2366010"/>
                </a:lnTo>
                <a:lnTo>
                  <a:pt x="3161195" y="2366010"/>
                </a:lnTo>
                <a:lnTo>
                  <a:pt x="3161195" y="2393442"/>
                </a:lnTo>
                <a:lnTo>
                  <a:pt x="3188627" y="2393442"/>
                </a:lnTo>
                <a:close/>
                <a:moveTo>
                  <a:pt x="1581455" y="1069505"/>
                </a:moveTo>
                <a:lnTo>
                  <a:pt x="1581455" y="1101738"/>
                </a:lnTo>
                <a:lnTo>
                  <a:pt x="1549222" y="1101738"/>
                </a:lnTo>
                <a:lnTo>
                  <a:pt x="1549222" y="1133970"/>
                </a:lnTo>
                <a:lnTo>
                  <a:pt x="1581455" y="1133970"/>
                </a:lnTo>
                <a:lnTo>
                  <a:pt x="1581455" y="1166203"/>
                </a:lnTo>
                <a:lnTo>
                  <a:pt x="1613687" y="1166203"/>
                </a:lnTo>
                <a:lnTo>
                  <a:pt x="1613687" y="1133970"/>
                </a:lnTo>
                <a:lnTo>
                  <a:pt x="1645920" y="1133970"/>
                </a:lnTo>
                <a:lnTo>
                  <a:pt x="1645920" y="1101738"/>
                </a:lnTo>
                <a:lnTo>
                  <a:pt x="1613687" y="1101738"/>
                </a:lnTo>
                <a:lnTo>
                  <a:pt x="1613687" y="1069505"/>
                </a:lnTo>
                <a:lnTo>
                  <a:pt x="1581455" y="1069505"/>
                </a:lnTo>
                <a:close/>
                <a:moveTo>
                  <a:pt x="991324" y="3141993"/>
                </a:moveTo>
                <a:lnTo>
                  <a:pt x="969378" y="3141993"/>
                </a:lnTo>
                <a:lnTo>
                  <a:pt x="969378" y="3164281"/>
                </a:lnTo>
                <a:lnTo>
                  <a:pt x="947090" y="3164281"/>
                </a:lnTo>
                <a:lnTo>
                  <a:pt x="947090" y="3186227"/>
                </a:lnTo>
                <a:lnTo>
                  <a:pt x="969378" y="3186227"/>
                </a:lnTo>
                <a:lnTo>
                  <a:pt x="969378" y="3208515"/>
                </a:lnTo>
                <a:lnTo>
                  <a:pt x="991324" y="3208515"/>
                </a:lnTo>
                <a:lnTo>
                  <a:pt x="991324" y="3186227"/>
                </a:lnTo>
                <a:lnTo>
                  <a:pt x="1013612" y="3186227"/>
                </a:lnTo>
                <a:lnTo>
                  <a:pt x="1013612" y="3164281"/>
                </a:lnTo>
                <a:lnTo>
                  <a:pt x="991324" y="3164281"/>
                </a:lnTo>
                <a:lnTo>
                  <a:pt x="991324" y="3141993"/>
                </a:lnTo>
                <a:close/>
                <a:moveTo>
                  <a:pt x="1056475" y="3564446"/>
                </a:moveTo>
                <a:lnTo>
                  <a:pt x="1041387" y="3564446"/>
                </a:lnTo>
                <a:lnTo>
                  <a:pt x="1041387" y="3579190"/>
                </a:lnTo>
                <a:lnTo>
                  <a:pt x="1026643" y="3579190"/>
                </a:lnTo>
                <a:lnTo>
                  <a:pt x="1026643" y="3594278"/>
                </a:lnTo>
                <a:lnTo>
                  <a:pt x="1041387" y="3594278"/>
                </a:lnTo>
                <a:lnTo>
                  <a:pt x="1041387" y="3609023"/>
                </a:lnTo>
                <a:lnTo>
                  <a:pt x="1056475" y="3609023"/>
                </a:lnTo>
                <a:lnTo>
                  <a:pt x="1056475" y="3594278"/>
                </a:lnTo>
                <a:lnTo>
                  <a:pt x="1071220" y="3594278"/>
                </a:lnTo>
                <a:lnTo>
                  <a:pt x="1071220" y="3579190"/>
                </a:lnTo>
                <a:lnTo>
                  <a:pt x="1056475" y="3579190"/>
                </a:lnTo>
                <a:lnTo>
                  <a:pt x="1056475" y="3564446"/>
                </a:lnTo>
                <a:close/>
                <a:moveTo>
                  <a:pt x="1059218" y="3281553"/>
                </a:moveTo>
                <a:lnTo>
                  <a:pt x="1038644" y="3281553"/>
                </a:lnTo>
                <a:lnTo>
                  <a:pt x="1038644" y="3302127"/>
                </a:lnTo>
                <a:lnTo>
                  <a:pt x="1018070" y="3302127"/>
                </a:lnTo>
                <a:lnTo>
                  <a:pt x="1018070" y="3322701"/>
                </a:lnTo>
                <a:lnTo>
                  <a:pt x="1038644" y="3322701"/>
                </a:lnTo>
                <a:lnTo>
                  <a:pt x="1038644" y="3343275"/>
                </a:lnTo>
                <a:lnTo>
                  <a:pt x="1059218" y="3343275"/>
                </a:lnTo>
                <a:lnTo>
                  <a:pt x="1059218" y="3322701"/>
                </a:lnTo>
                <a:lnTo>
                  <a:pt x="1079792" y="3322701"/>
                </a:lnTo>
                <a:lnTo>
                  <a:pt x="1079792" y="3302127"/>
                </a:lnTo>
                <a:lnTo>
                  <a:pt x="1059218" y="3302127"/>
                </a:lnTo>
                <a:lnTo>
                  <a:pt x="1059218" y="3281553"/>
                </a:lnTo>
                <a:close/>
                <a:moveTo>
                  <a:pt x="988924" y="3424199"/>
                </a:moveTo>
                <a:lnTo>
                  <a:pt x="971779" y="3424199"/>
                </a:lnTo>
                <a:lnTo>
                  <a:pt x="971779" y="3441002"/>
                </a:lnTo>
                <a:lnTo>
                  <a:pt x="954976" y="3441002"/>
                </a:lnTo>
                <a:lnTo>
                  <a:pt x="954976" y="3458147"/>
                </a:lnTo>
                <a:lnTo>
                  <a:pt x="971779" y="3458147"/>
                </a:lnTo>
                <a:lnTo>
                  <a:pt x="971779" y="3474949"/>
                </a:lnTo>
                <a:lnTo>
                  <a:pt x="988924" y="3474949"/>
                </a:lnTo>
                <a:lnTo>
                  <a:pt x="988924" y="3458147"/>
                </a:lnTo>
                <a:lnTo>
                  <a:pt x="1005726" y="3458147"/>
                </a:lnTo>
                <a:lnTo>
                  <a:pt x="1005726" y="3441002"/>
                </a:lnTo>
                <a:lnTo>
                  <a:pt x="988924" y="3441002"/>
                </a:lnTo>
                <a:lnTo>
                  <a:pt x="988924" y="3424199"/>
                </a:lnTo>
                <a:close/>
                <a:moveTo>
                  <a:pt x="923430" y="3003118"/>
                </a:moveTo>
                <a:lnTo>
                  <a:pt x="900112" y="3003118"/>
                </a:lnTo>
                <a:lnTo>
                  <a:pt x="900112" y="3026435"/>
                </a:lnTo>
                <a:lnTo>
                  <a:pt x="876795" y="3026435"/>
                </a:lnTo>
                <a:lnTo>
                  <a:pt x="876795" y="3049753"/>
                </a:lnTo>
                <a:lnTo>
                  <a:pt x="900112" y="3049753"/>
                </a:lnTo>
                <a:lnTo>
                  <a:pt x="900112" y="3073070"/>
                </a:lnTo>
                <a:lnTo>
                  <a:pt x="923430" y="3073070"/>
                </a:lnTo>
                <a:lnTo>
                  <a:pt x="923430" y="3049753"/>
                </a:lnTo>
                <a:lnTo>
                  <a:pt x="946747" y="3049753"/>
                </a:lnTo>
                <a:lnTo>
                  <a:pt x="946747" y="3026435"/>
                </a:lnTo>
                <a:lnTo>
                  <a:pt x="923430" y="3026435"/>
                </a:lnTo>
                <a:lnTo>
                  <a:pt x="923430" y="3003118"/>
                </a:lnTo>
                <a:close/>
                <a:moveTo>
                  <a:pt x="1105510" y="3210916"/>
                </a:moveTo>
                <a:lnTo>
                  <a:pt x="1129513" y="3210916"/>
                </a:lnTo>
                <a:lnTo>
                  <a:pt x="1129513" y="3187256"/>
                </a:lnTo>
                <a:lnTo>
                  <a:pt x="1153173" y="3187256"/>
                </a:lnTo>
                <a:lnTo>
                  <a:pt x="1153173" y="3163253"/>
                </a:lnTo>
                <a:lnTo>
                  <a:pt x="1129513" y="3163253"/>
                </a:lnTo>
                <a:lnTo>
                  <a:pt x="1129513" y="3139592"/>
                </a:lnTo>
                <a:lnTo>
                  <a:pt x="1105510" y="3139592"/>
                </a:lnTo>
                <a:lnTo>
                  <a:pt x="1105510" y="3163253"/>
                </a:lnTo>
                <a:lnTo>
                  <a:pt x="1081849" y="3163253"/>
                </a:lnTo>
                <a:lnTo>
                  <a:pt x="1081849" y="3187256"/>
                </a:lnTo>
                <a:lnTo>
                  <a:pt x="1105510" y="3187256"/>
                </a:lnTo>
                <a:lnTo>
                  <a:pt x="1105510" y="3210916"/>
                </a:lnTo>
                <a:close/>
                <a:moveTo>
                  <a:pt x="1197064" y="3279153"/>
                </a:moveTo>
                <a:lnTo>
                  <a:pt x="1175118" y="3279153"/>
                </a:lnTo>
                <a:lnTo>
                  <a:pt x="1175118" y="3301441"/>
                </a:lnTo>
                <a:lnTo>
                  <a:pt x="1152830" y="3301441"/>
                </a:lnTo>
                <a:lnTo>
                  <a:pt x="1152830" y="3323387"/>
                </a:lnTo>
                <a:lnTo>
                  <a:pt x="1175118" y="3323387"/>
                </a:lnTo>
                <a:lnTo>
                  <a:pt x="1175118" y="3345675"/>
                </a:lnTo>
                <a:lnTo>
                  <a:pt x="1197064" y="3345675"/>
                </a:lnTo>
                <a:lnTo>
                  <a:pt x="1197064" y="3323387"/>
                </a:lnTo>
                <a:lnTo>
                  <a:pt x="1219352" y="3323387"/>
                </a:lnTo>
                <a:lnTo>
                  <a:pt x="1219352" y="3301441"/>
                </a:lnTo>
                <a:lnTo>
                  <a:pt x="1197064" y="3301441"/>
                </a:lnTo>
                <a:lnTo>
                  <a:pt x="1197064" y="3279153"/>
                </a:lnTo>
                <a:close/>
                <a:moveTo>
                  <a:pt x="1194321" y="3562045"/>
                </a:moveTo>
                <a:lnTo>
                  <a:pt x="1177861" y="3562045"/>
                </a:lnTo>
                <a:lnTo>
                  <a:pt x="1177861" y="3578504"/>
                </a:lnTo>
                <a:lnTo>
                  <a:pt x="1161402" y="3578504"/>
                </a:lnTo>
                <a:lnTo>
                  <a:pt x="1161402" y="3594964"/>
                </a:lnTo>
                <a:lnTo>
                  <a:pt x="1177861" y="3594964"/>
                </a:lnTo>
                <a:lnTo>
                  <a:pt x="1177861" y="3611423"/>
                </a:lnTo>
                <a:lnTo>
                  <a:pt x="1194321" y="3611423"/>
                </a:lnTo>
                <a:lnTo>
                  <a:pt x="1194321" y="3594964"/>
                </a:lnTo>
                <a:lnTo>
                  <a:pt x="1210780" y="3594964"/>
                </a:lnTo>
                <a:lnTo>
                  <a:pt x="1210780" y="3578504"/>
                </a:lnTo>
                <a:lnTo>
                  <a:pt x="1194321" y="3578504"/>
                </a:lnTo>
                <a:lnTo>
                  <a:pt x="1194321" y="3562045"/>
                </a:lnTo>
                <a:close/>
                <a:moveTo>
                  <a:pt x="921029" y="3284296"/>
                </a:moveTo>
                <a:lnTo>
                  <a:pt x="902513" y="3284296"/>
                </a:lnTo>
                <a:lnTo>
                  <a:pt x="902513" y="3303156"/>
                </a:lnTo>
                <a:lnTo>
                  <a:pt x="883653" y="3303156"/>
                </a:lnTo>
                <a:lnTo>
                  <a:pt x="883653" y="3321672"/>
                </a:lnTo>
                <a:lnTo>
                  <a:pt x="902513" y="3321672"/>
                </a:lnTo>
                <a:lnTo>
                  <a:pt x="902513" y="3340532"/>
                </a:lnTo>
                <a:lnTo>
                  <a:pt x="921029" y="3340532"/>
                </a:lnTo>
                <a:lnTo>
                  <a:pt x="921029" y="3321672"/>
                </a:lnTo>
                <a:lnTo>
                  <a:pt x="939889" y="3321672"/>
                </a:lnTo>
                <a:lnTo>
                  <a:pt x="939889" y="3303156"/>
                </a:lnTo>
                <a:lnTo>
                  <a:pt x="921029" y="3303156"/>
                </a:lnTo>
                <a:lnTo>
                  <a:pt x="921029" y="3284296"/>
                </a:lnTo>
                <a:close/>
                <a:moveTo>
                  <a:pt x="1123683" y="3705035"/>
                </a:moveTo>
                <a:lnTo>
                  <a:pt x="1111339" y="3705035"/>
                </a:lnTo>
                <a:lnTo>
                  <a:pt x="1111339" y="3717722"/>
                </a:lnTo>
                <a:lnTo>
                  <a:pt x="1098652" y="3717722"/>
                </a:lnTo>
                <a:lnTo>
                  <a:pt x="1098652" y="3730066"/>
                </a:lnTo>
                <a:lnTo>
                  <a:pt x="1111339" y="3730066"/>
                </a:lnTo>
                <a:lnTo>
                  <a:pt x="1111339" y="3742754"/>
                </a:lnTo>
                <a:lnTo>
                  <a:pt x="1123683" y="3742754"/>
                </a:lnTo>
                <a:lnTo>
                  <a:pt x="1123683" y="3730066"/>
                </a:lnTo>
                <a:lnTo>
                  <a:pt x="1136371" y="3730066"/>
                </a:lnTo>
                <a:lnTo>
                  <a:pt x="1136371" y="3717722"/>
                </a:lnTo>
                <a:lnTo>
                  <a:pt x="1123683" y="3717722"/>
                </a:lnTo>
                <a:lnTo>
                  <a:pt x="1123683" y="3705035"/>
                </a:lnTo>
                <a:close/>
                <a:moveTo>
                  <a:pt x="1126769" y="3421799"/>
                </a:moveTo>
                <a:lnTo>
                  <a:pt x="1108253" y="3421799"/>
                </a:lnTo>
                <a:lnTo>
                  <a:pt x="1108253" y="3440316"/>
                </a:lnTo>
                <a:lnTo>
                  <a:pt x="1089736" y="3440316"/>
                </a:lnTo>
                <a:lnTo>
                  <a:pt x="1089736" y="3458832"/>
                </a:lnTo>
                <a:lnTo>
                  <a:pt x="1108253" y="3458832"/>
                </a:lnTo>
                <a:lnTo>
                  <a:pt x="1108253" y="3477349"/>
                </a:lnTo>
                <a:lnTo>
                  <a:pt x="1126769" y="3477349"/>
                </a:lnTo>
                <a:lnTo>
                  <a:pt x="1126769" y="3458832"/>
                </a:lnTo>
                <a:lnTo>
                  <a:pt x="1145286" y="3458832"/>
                </a:lnTo>
                <a:lnTo>
                  <a:pt x="1145286" y="3440316"/>
                </a:lnTo>
                <a:lnTo>
                  <a:pt x="1126769" y="3440316"/>
                </a:lnTo>
                <a:lnTo>
                  <a:pt x="1126769" y="3421799"/>
                </a:lnTo>
                <a:close/>
                <a:moveTo>
                  <a:pt x="717004" y="2867673"/>
                </a:moveTo>
                <a:lnTo>
                  <a:pt x="695058" y="2867673"/>
                </a:lnTo>
                <a:lnTo>
                  <a:pt x="695058" y="2889961"/>
                </a:lnTo>
                <a:lnTo>
                  <a:pt x="672770" y="2889961"/>
                </a:lnTo>
                <a:lnTo>
                  <a:pt x="672770" y="2911907"/>
                </a:lnTo>
                <a:lnTo>
                  <a:pt x="695058" y="2911907"/>
                </a:lnTo>
                <a:lnTo>
                  <a:pt x="695058" y="2934195"/>
                </a:lnTo>
                <a:lnTo>
                  <a:pt x="717004" y="2934195"/>
                </a:lnTo>
                <a:lnTo>
                  <a:pt x="717004" y="2911907"/>
                </a:lnTo>
                <a:lnTo>
                  <a:pt x="739292" y="2911907"/>
                </a:lnTo>
                <a:lnTo>
                  <a:pt x="739292" y="2889961"/>
                </a:lnTo>
                <a:lnTo>
                  <a:pt x="717004" y="2889961"/>
                </a:lnTo>
                <a:lnTo>
                  <a:pt x="717004" y="2867673"/>
                </a:lnTo>
                <a:close/>
                <a:moveTo>
                  <a:pt x="714946" y="3148508"/>
                </a:moveTo>
                <a:lnTo>
                  <a:pt x="697116" y="3148508"/>
                </a:lnTo>
                <a:lnTo>
                  <a:pt x="697116" y="3166339"/>
                </a:lnTo>
                <a:lnTo>
                  <a:pt x="679285" y="3166339"/>
                </a:lnTo>
                <a:lnTo>
                  <a:pt x="679285" y="3184169"/>
                </a:lnTo>
                <a:lnTo>
                  <a:pt x="697116" y="3184169"/>
                </a:lnTo>
                <a:lnTo>
                  <a:pt x="697116" y="3202000"/>
                </a:lnTo>
                <a:lnTo>
                  <a:pt x="714946" y="3202000"/>
                </a:lnTo>
                <a:lnTo>
                  <a:pt x="714946" y="3184169"/>
                </a:lnTo>
                <a:lnTo>
                  <a:pt x="732777" y="3184169"/>
                </a:lnTo>
                <a:lnTo>
                  <a:pt x="732777" y="3166339"/>
                </a:lnTo>
                <a:lnTo>
                  <a:pt x="714946" y="3166339"/>
                </a:lnTo>
                <a:lnTo>
                  <a:pt x="714946" y="3148508"/>
                </a:lnTo>
                <a:close/>
                <a:moveTo>
                  <a:pt x="782841" y="3287382"/>
                </a:moveTo>
                <a:lnTo>
                  <a:pt x="766381" y="3287382"/>
                </a:lnTo>
                <a:lnTo>
                  <a:pt x="766381" y="3304184"/>
                </a:lnTo>
                <a:lnTo>
                  <a:pt x="749579" y="3304184"/>
                </a:lnTo>
                <a:lnTo>
                  <a:pt x="749579" y="3320644"/>
                </a:lnTo>
                <a:lnTo>
                  <a:pt x="766381" y="3320644"/>
                </a:lnTo>
                <a:lnTo>
                  <a:pt x="766381" y="3337446"/>
                </a:lnTo>
                <a:lnTo>
                  <a:pt x="782841" y="3337446"/>
                </a:lnTo>
                <a:lnTo>
                  <a:pt x="782841" y="3320644"/>
                </a:lnTo>
                <a:lnTo>
                  <a:pt x="799643" y="3320644"/>
                </a:lnTo>
                <a:lnTo>
                  <a:pt x="799643" y="3304184"/>
                </a:lnTo>
                <a:lnTo>
                  <a:pt x="782841" y="3304184"/>
                </a:lnTo>
                <a:lnTo>
                  <a:pt x="782841" y="3287382"/>
                </a:lnTo>
                <a:close/>
                <a:moveTo>
                  <a:pt x="648767" y="2729827"/>
                </a:moveTo>
                <a:lnTo>
                  <a:pt x="626135" y="2729827"/>
                </a:lnTo>
                <a:lnTo>
                  <a:pt x="626135" y="2752458"/>
                </a:lnTo>
                <a:lnTo>
                  <a:pt x="603504" y="2752458"/>
                </a:lnTo>
                <a:lnTo>
                  <a:pt x="603504" y="2775090"/>
                </a:lnTo>
                <a:lnTo>
                  <a:pt x="626135" y="2775090"/>
                </a:lnTo>
                <a:lnTo>
                  <a:pt x="626135" y="2797721"/>
                </a:lnTo>
                <a:lnTo>
                  <a:pt x="648767" y="2797721"/>
                </a:lnTo>
                <a:lnTo>
                  <a:pt x="648767" y="2775090"/>
                </a:lnTo>
                <a:lnTo>
                  <a:pt x="671398" y="2775090"/>
                </a:lnTo>
                <a:lnTo>
                  <a:pt x="671398" y="2752458"/>
                </a:lnTo>
                <a:lnTo>
                  <a:pt x="648767" y="2752458"/>
                </a:lnTo>
                <a:lnTo>
                  <a:pt x="648767" y="2729827"/>
                </a:lnTo>
                <a:close/>
                <a:moveTo>
                  <a:pt x="785241" y="3006204"/>
                </a:moveTo>
                <a:lnTo>
                  <a:pt x="763981" y="3006204"/>
                </a:lnTo>
                <a:lnTo>
                  <a:pt x="763981" y="3027464"/>
                </a:lnTo>
                <a:lnTo>
                  <a:pt x="742721" y="3027464"/>
                </a:lnTo>
                <a:lnTo>
                  <a:pt x="742721" y="3048724"/>
                </a:lnTo>
                <a:lnTo>
                  <a:pt x="763981" y="3048724"/>
                </a:lnTo>
                <a:lnTo>
                  <a:pt x="763981" y="3069984"/>
                </a:lnTo>
                <a:lnTo>
                  <a:pt x="785241" y="3069984"/>
                </a:lnTo>
                <a:lnTo>
                  <a:pt x="785241" y="3048724"/>
                </a:lnTo>
                <a:lnTo>
                  <a:pt x="806501" y="3048724"/>
                </a:lnTo>
                <a:lnTo>
                  <a:pt x="806501" y="3027464"/>
                </a:lnTo>
                <a:lnTo>
                  <a:pt x="785241" y="3027464"/>
                </a:lnTo>
                <a:lnTo>
                  <a:pt x="785241" y="3006204"/>
                </a:lnTo>
                <a:close/>
                <a:moveTo>
                  <a:pt x="850735" y="3427286"/>
                </a:moveTo>
                <a:lnTo>
                  <a:pt x="835647" y="3427286"/>
                </a:lnTo>
                <a:lnTo>
                  <a:pt x="835647" y="3442030"/>
                </a:lnTo>
                <a:lnTo>
                  <a:pt x="820903" y="3442030"/>
                </a:lnTo>
                <a:lnTo>
                  <a:pt x="820903" y="3457118"/>
                </a:lnTo>
                <a:lnTo>
                  <a:pt x="835647" y="3457118"/>
                </a:lnTo>
                <a:lnTo>
                  <a:pt x="835647" y="3471863"/>
                </a:lnTo>
                <a:lnTo>
                  <a:pt x="850735" y="3471863"/>
                </a:lnTo>
                <a:lnTo>
                  <a:pt x="850735" y="3457118"/>
                </a:lnTo>
                <a:lnTo>
                  <a:pt x="865480" y="3457118"/>
                </a:lnTo>
                <a:lnTo>
                  <a:pt x="865480" y="3442030"/>
                </a:lnTo>
                <a:lnTo>
                  <a:pt x="850735" y="3442030"/>
                </a:lnTo>
                <a:lnTo>
                  <a:pt x="850735" y="3427286"/>
                </a:lnTo>
                <a:close/>
                <a:moveTo>
                  <a:pt x="918286" y="3567189"/>
                </a:moveTo>
                <a:lnTo>
                  <a:pt x="905256" y="3567189"/>
                </a:lnTo>
                <a:lnTo>
                  <a:pt x="905256" y="3580219"/>
                </a:lnTo>
                <a:lnTo>
                  <a:pt x="892226" y="3580219"/>
                </a:lnTo>
                <a:lnTo>
                  <a:pt x="892226" y="3593249"/>
                </a:lnTo>
                <a:lnTo>
                  <a:pt x="905256" y="3593249"/>
                </a:lnTo>
                <a:lnTo>
                  <a:pt x="905256" y="3606279"/>
                </a:lnTo>
                <a:lnTo>
                  <a:pt x="918286" y="3606279"/>
                </a:lnTo>
                <a:lnTo>
                  <a:pt x="918286" y="3593249"/>
                </a:lnTo>
                <a:lnTo>
                  <a:pt x="931316" y="3593249"/>
                </a:lnTo>
                <a:lnTo>
                  <a:pt x="931316" y="3580219"/>
                </a:lnTo>
                <a:lnTo>
                  <a:pt x="918286" y="3580219"/>
                </a:lnTo>
                <a:lnTo>
                  <a:pt x="918286" y="3567189"/>
                </a:lnTo>
                <a:close/>
                <a:moveTo>
                  <a:pt x="1882178" y="3556216"/>
                </a:moveTo>
                <a:lnTo>
                  <a:pt x="1861604" y="3556216"/>
                </a:lnTo>
                <a:lnTo>
                  <a:pt x="1861604" y="3576447"/>
                </a:lnTo>
                <a:lnTo>
                  <a:pt x="1841373" y="3576447"/>
                </a:lnTo>
                <a:lnTo>
                  <a:pt x="1841373" y="3597021"/>
                </a:lnTo>
                <a:lnTo>
                  <a:pt x="1861604" y="3597021"/>
                </a:lnTo>
                <a:lnTo>
                  <a:pt x="1861604" y="3617252"/>
                </a:lnTo>
                <a:lnTo>
                  <a:pt x="1882178" y="3617252"/>
                </a:lnTo>
                <a:lnTo>
                  <a:pt x="1882178" y="3597021"/>
                </a:lnTo>
                <a:lnTo>
                  <a:pt x="1902409" y="3597021"/>
                </a:lnTo>
                <a:lnTo>
                  <a:pt x="1902409" y="3576447"/>
                </a:lnTo>
                <a:lnTo>
                  <a:pt x="1882178" y="3576447"/>
                </a:lnTo>
                <a:lnTo>
                  <a:pt x="1882178" y="3556216"/>
                </a:lnTo>
                <a:close/>
                <a:moveTo>
                  <a:pt x="830847" y="2937624"/>
                </a:moveTo>
                <a:lnTo>
                  <a:pt x="855535" y="2937624"/>
                </a:lnTo>
                <a:lnTo>
                  <a:pt x="855535" y="2913278"/>
                </a:lnTo>
                <a:lnTo>
                  <a:pt x="879881" y="2913278"/>
                </a:lnTo>
                <a:lnTo>
                  <a:pt x="879881" y="2888590"/>
                </a:lnTo>
                <a:lnTo>
                  <a:pt x="855535" y="2888590"/>
                </a:lnTo>
                <a:lnTo>
                  <a:pt x="855535" y="2864244"/>
                </a:lnTo>
                <a:lnTo>
                  <a:pt x="830847" y="2864244"/>
                </a:lnTo>
                <a:lnTo>
                  <a:pt x="830847" y="2888590"/>
                </a:lnTo>
                <a:lnTo>
                  <a:pt x="806501" y="2888590"/>
                </a:lnTo>
                <a:lnTo>
                  <a:pt x="806501" y="2913278"/>
                </a:lnTo>
                <a:lnTo>
                  <a:pt x="830847" y="2913278"/>
                </a:lnTo>
                <a:lnTo>
                  <a:pt x="830847" y="2937624"/>
                </a:lnTo>
                <a:close/>
                <a:moveTo>
                  <a:pt x="712546" y="3430029"/>
                </a:moveTo>
                <a:lnTo>
                  <a:pt x="699516" y="3430029"/>
                </a:lnTo>
                <a:lnTo>
                  <a:pt x="699516" y="3443059"/>
                </a:lnTo>
                <a:lnTo>
                  <a:pt x="686486" y="3443059"/>
                </a:lnTo>
                <a:lnTo>
                  <a:pt x="686486" y="3456089"/>
                </a:lnTo>
                <a:lnTo>
                  <a:pt x="699516" y="3456089"/>
                </a:lnTo>
                <a:lnTo>
                  <a:pt x="699516" y="3469119"/>
                </a:lnTo>
                <a:lnTo>
                  <a:pt x="712546" y="3469119"/>
                </a:lnTo>
                <a:lnTo>
                  <a:pt x="712546" y="3456089"/>
                </a:lnTo>
                <a:lnTo>
                  <a:pt x="725576" y="3456089"/>
                </a:lnTo>
                <a:lnTo>
                  <a:pt x="725576" y="3443059"/>
                </a:lnTo>
                <a:lnTo>
                  <a:pt x="712546" y="3443059"/>
                </a:lnTo>
                <a:lnTo>
                  <a:pt x="712546" y="3430029"/>
                </a:lnTo>
                <a:close/>
                <a:moveTo>
                  <a:pt x="1741246" y="3841166"/>
                </a:moveTo>
                <a:lnTo>
                  <a:pt x="1728216" y="3841166"/>
                </a:lnTo>
                <a:lnTo>
                  <a:pt x="1728216" y="3854539"/>
                </a:lnTo>
                <a:lnTo>
                  <a:pt x="1714843" y="3854539"/>
                </a:lnTo>
                <a:lnTo>
                  <a:pt x="1714843" y="3867569"/>
                </a:lnTo>
                <a:lnTo>
                  <a:pt x="1728216" y="3867569"/>
                </a:lnTo>
                <a:lnTo>
                  <a:pt x="1728216" y="3880942"/>
                </a:lnTo>
                <a:lnTo>
                  <a:pt x="1741246" y="3880942"/>
                </a:lnTo>
                <a:lnTo>
                  <a:pt x="1741246" y="3867569"/>
                </a:lnTo>
                <a:lnTo>
                  <a:pt x="1754619" y="3867569"/>
                </a:lnTo>
                <a:lnTo>
                  <a:pt x="1754619" y="3854539"/>
                </a:lnTo>
                <a:lnTo>
                  <a:pt x="1741246" y="3854539"/>
                </a:lnTo>
                <a:lnTo>
                  <a:pt x="1741246" y="3841166"/>
                </a:lnTo>
                <a:close/>
                <a:moveTo>
                  <a:pt x="1674381" y="3699205"/>
                </a:moveTo>
                <a:lnTo>
                  <a:pt x="1657921" y="3699205"/>
                </a:lnTo>
                <a:lnTo>
                  <a:pt x="1657921" y="3715664"/>
                </a:lnTo>
                <a:lnTo>
                  <a:pt x="1641462" y="3715664"/>
                </a:lnTo>
                <a:lnTo>
                  <a:pt x="1641462" y="3732124"/>
                </a:lnTo>
                <a:lnTo>
                  <a:pt x="1657921" y="3732124"/>
                </a:lnTo>
                <a:lnTo>
                  <a:pt x="1657921" y="3748583"/>
                </a:lnTo>
                <a:lnTo>
                  <a:pt x="1674381" y="3748583"/>
                </a:lnTo>
                <a:lnTo>
                  <a:pt x="1674381" y="3732124"/>
                </a:lnTo>
                <a:lnTo>
                  <a:pt x="1690840" y="3732124"/>
                </a:lnTo>
                <a:lnTo>
                  <a:pt x="1690840" y="3715664"/>
                </a:lnTo>
                <a:lnTo>
                  <a:pt x="1674381" y="3715664"/>
                </a:lnTo>
                <a:lnTo>
                  <a:pt x="1674381" y="3699205"/>
                </a:lnTo>
                <a:close/>
                <a:moveTo>
                  <a:pt x="1677467" y="3415627"/>
                </a:moveTo>
                <a:lnTo>
                  <a:pt x="1654835" y="3415627"/>
                </a:lnTo>
                <a:lnTo>
                  <a:pt x="1654835" y="3438258"/>
                </a:lnTo>
                <a:lnTo>
                  <a:pt x="1632204" y="3438258"/>
                </a:lnTo>
                <a:lnTo>
                  <a:pt x="1632204" y="3460890"/>
                </a:lnTo>
                <a:lnTo>
                  <a:pt x="1654835" y="3460890"/>
                </a:lnTo>
                <a:lnTo>
                  <a:pt x="1654835" y="3483521"/>
                </a:lnTo>
                <a:lnTo>
                  <a:pt x="1677467" y="3483521"/>
                </a:lnTo>
                <a:lnTo>
                  <a:pt x="1677467" y="3460890"/>
                </a:lnTo>
                <a:lnTo>
                  <a:pt x="1700098" y="3460890"/>
                </a:lnTo>
                <a:lnTo>
                  <a:pt x="1700098" y="3438258"/>
                </a:lnTo>
                <a:lnTo>
                  <a:pt x="1677467" y="3438258"/>
                </a:lnTo>
                <a:lnTo>
                  <a:pt x="1677467" y="3415627"/>
                </a:lnTo>
                <a:close/>
                <a:moveTo>
                  <a:pt x="1604086" y="3841852"/>
                </a:moveTo>
                <a:lnTo>
                  <a:pt x="1591056" y="3841852"/>
                </a:lnTo>
                <a:lnTo>
                  <a:pt x="1591056" y="3854539"/>
                </a:lnTo>
                <a:lnTo>
                  <a:pt x="1578369" y="3854539"/>
                </a:lnTo>
                <a:lnTo>
                  <a:pt x="1578369" y="3867569"/>
                </a:lnTo>
                <a:lnTo>
                  <a:pt x="1591056" y="3867569"/>
                </a:lnTo>
                <a:lnTo>
                  <a:pt x="1591056" y="3880256"/>
                </a:lnTo>
                <a:lnTo>
                  <a:pt x="1604086" y="3880256"/>
                </a:lnTo>
                <a:lnTo>
                  <a:pt x="1604086" y="3867569"/>
                </a:lnTo>
                <a:lnTo>
                  <a:pt x="1616773" y="3867569"/>
                </a:lnTo>
                <a:lnTo>
                  <a:pt x="1616773" y="3854539"/>
                </a:lnTo>
                <a:lnTo>
                  <a:pt x="1604086" y="3854539"/>
                </a:lnTo>
                <a:lnTo>
                  <a:pt x="1604086" y="3841852"/>
                </a:lnTo>
                <a:close/>
                <a:moveTo>
                  <a:pt x="1607172" y="3557588"/>
                </a:moveTo>
                <a:lnTo>
                  <a:pt x="1587970" y="3557588"/>
                </a:lnTo>
                <a:lnTo>
                  <a:pt x="1587970" y="3577133"/>
                </a:lnTo>
                <a:lnTo>
                  <a:pt x="1568425" y="3577133"/>
                </a:lnTo>
                <a:lnTo>
                  <a:pt x="1568425" y="3596335"/>
                </a:lnTo>
                <a:lnTo>
                  <a:pt x="1587970" y="3596335"/>
                </a:lnTo>
                <a:lnTo>
                  <a:pt x="1587970" y="3615881"/>
                </a:lnTo>
                <a:lnTo>
                  <a:pt x="1607172" y="3615881"/>
                </a:lnTo>
                <a:lnTo>
                  <a:pt x="1607172" y="3596335"/>
                </a:lnTo>
                <a:lnTo>
                  <a:pt x="1626718" y="3596335"/>
                </a:lnTo>
                <a:lnTo>
                  <a:pt x="1626718" y="3577133"/>
                </a:lnTo>
                <a:lnTo>
                  <a:pt x="1607172" y="3577133"/>
                </a:lnTo>
                <a:lnTo>
                  <a:pt x="1607172" y="3557588"/>
                </a:lnTo>
                <a:close/>
                <a:moveTo>
                  <a:pt x="1539964" y="3416313"/>
                </a:moveTo>
                <a:lnTo>
                  <a:pt x="1518018" y="3416313"/>
                </a:lnTo>
                <a:lnTo>
                  <a:pt x="1518018" y="3438601"/>
                </a:lnTo>
                <a:lnTo>
                  <a:pt x="1495730" y="3438601"/>
                </a:lnTo>
                <a:lnTo>
                  <a:pt x="1495730" y="3460547"/>
                </a:lnTo>
                <a:lnTo>
                  <a:pt x="1518018" y="3460547"/>
                </a:lnTo>
                <a:lnTo>
                  <a:pt x="1518018" y="3482835"/>
                </a:lnTo>
                <a:lnTo>
                  <a:pt x="1539964" y="3482835"/>
                </a:lnTo>
                <a:lnTo>
                  <a:pt x="1539964" y="3460547"/>
                </a:lnTo>
                <a:lnTo>
                  <a:pt x="1562252" y="3460547"/>
                </a:lnTo>
                <a:lnTo>
                  <a:pt x="1562252" y="3438601"/>
                </a:lnTo>
                <a:lnTo>
                  <a:pt x="1539964" y="3438601"/>
                </a:lnTo>
                <a:lnTo>
                  <a:pt x="1539964" y="3416313"/>
                </a:lnTo>
                <a:close/>
                <a:moveTo>
                  <a:pt x="1878749" y="3840480"/>
                </a:moveTo>
                <a:lnTo>
                  <a:pt x="1865033" y="3840480"/>
                </a:lnTo>
                <a:lnTo>
                  <a:pt x="1865033" y="3854196"/>
                </a:lnTo>
                <a:lnTo>
                  <a:pt x="1851317" y="3854196"/>
                </a:lnTo>
                <a:lnTo>
                  <a:pt x="1851317" y="3867912"/>
                </a:lnTo>
                <a:lnTo>
                  <a:pt x="1865033" y="3867912"/>
                </a:lnTo>
                <a:lnTo>
                  <a:pt x="1865033" y="3881628"/>
                </a:lnTo>
                <a:lnTo>
                  <a:pt x="1878749" y="3881628"/>
                </a:lnTo>
                <a:lnTo>
                  <a:pt x="1878749" y="3867912"/>
                </a:lnTo>
                <a:lnTo>
                  <a:pt x="1892465" y="3867912"/>
                </a:lnTo>
                <a:lnTo>
                  <a:pt x="1892465" y="3854196"/>
                </a:lnTo>
                <a:lnTo>
                  <a:pt x="1878749" y="3854196"/>
                </a:lnTo>
                <a:lnTo>
                  <a:pt x="1878749" y="3840480"/>
                </a:lnTo>
                <a:close/>
                <a:moveTo>
                  <a:pt x="1744675" y="3556902"/>
                </a:moveTo>
                <a:lnTo>
                  <a:pt x="1724787" y="3556902"/>
                </a:lnTo>
                <a:lnTo>
                  <a:pt x="1724787" y="3576790"/>
                </a:lnTo>
                <a:lnTo>
                  <a:pt x="1704899" y="3576790"/>
                </a:lnTo>
                <a:lnTo>
                  <a:pt x="1704899" y="3596678"/>
                </a:lnTo>
                <a:lnTo>
                  <a:pt x="1724787" y="3596678"/>
                </a:lnTo>
                <a:lnTo>
                  <a:pt x="1724787" y="3616566"/>
                </a:lnTo>
                <a:lnTo>
                  <a:pt x="1744675" y="3616566"/>
                </a:lnTo>
                <a:lnTo>
                  <a:pt x="1744675" y="3596678"/>
                </a:lnTo>
                <a:lnTo>
                  <a:pt x="1764563" y="3596678"/>
                </a:lnTo>
                <a:lnTo>
                  <a:pt x="1764563" y="3576790"/>
                </a:lnTo>
                <a:lnTo>
                  <a:pt x="1744675" y="3576790"/>
                </a:lnTo>
                <a:lnTo>
                  <a:pt x="1744675" y="3556902"/>
                </a:lnTo>
                <a:close/>
                <a:moveTo>
                  <a:pt x="1814970" y="3414598"/>
                </a:moveTo>
                <a:lnTo>
                  <a:pt x="1791652" y="3414598"/>
                </a:lnTo>
                <a:lnTo>
                  <a:pt x="1791652" y="3437915"/>
                </a:lnTo>
                <a:lnTo>
                  <a:pt x="1768335" y="3437915"/>
                </a:lnTo>
                <a:lnTo>
                  <a:pt x="1768335" y="3461233"/>
                </a:lnTo>
                <a:lnTo>
                  <a:pt x="1791652" y="3461233"/>
                </a:lnTo>
                <a:lnTo>
                  <a:pt x="1791652" y="3484550"/>
                </a:lnTo>
                <a:lnTo>
                  <a:pt x="1814970" y="3484550"/>
                </a:lnTo>
                <a:lnTo>
                  <a:pt x="1814970" y="3461233"/>
                </a:lnTo>
                <a:lnTo>
                  <a:pt x="1838287" y="3461233"/>
                </a:lnTo>
                <a:lnTo>
                  <a:pt x="1838287" y="3437915"/>
                </a:lnTo>
                <a:lnTo>
                  <a:pt x="1814970" y="3437915"/>
                </a:lnTo>
                <a:lnTo>
                  <a:pt x="1814970" y="3414598"/>
                </a:lnTo>
                <a:close/>
                <a:moveTo>
                  <a:pt x="1811884" y="3698519"/>
                </a:moveTo>
                <a:lnTo>
                  <a:pt x="1794739" y="3698519"/>
                </a:lnTo>
                <a:lnTo>
                  <a:pt x="1794739" y="3715322"/>
                </a:lnTo>
                <a:lnTo>
                  <a:pt x="1777936" y="3715322"/>
                </a:lnTo>
                <a:lnTo>
                  <a:pt x="1777936" y="3732467"/>
                </a:lnTo>
                <a:lnTo>
                  <a:pt x="1794739" y="3732467"/>
                </a:lnTo>
                <a:lnTo>
                  <a:pt x="1794739" y="3749269"/>
                </a:lnTo>
                <a:lnTo>
                  <a:pt x="1811884" y="3749269"/>
                </a:lnTo>
                <a:lnTo>
                  <a:pt x="1811884" y="3732467"/>
                </a:lnTo>
                <a:lnTo>
                  <a:pt x="1828686" y="3732467"/>
                </a:lnTo>
                <a:lnTo>
                  <a:pt x="1828686" y="3715322"/>
                </a:lnTo>
                <a:lnTo>
                  <a:pt x="1811884" y="3715322"/>
                </a:lnTo>
                <a:lnTo>
                  <a:pt x="1811884" y="3698519"/>
                </a:lnTo>
                <a:close/>
                <a:moveTo>
                  <a:pt x="1402461" y="3417684"/>
                </a:moveTo>
                <a:lnTo>
                  <a:pt x="1381201" y="3417684"/>
                </a:lnTo>
                <a:lnTo>
                  <a:pt x="1381201" y="3438944"/>
                </a:lnTo>
                <a:lnTo>
                  <a:pt x="1359941" y="3438944"/>
                </a:lnTo>
                <a:lnTo>
                  <a:pt x="1359941" y="3460204"/>
                </a:lnTo>
                <a:lnTo>
                  <a:pt x="1381201" y="3460204"/>
                </a:lnTo>
                <a:lnTo>
                  <a:pt x="1381201" y="3481464"/>
                </a:lnTo>
                <a:lnTo>
                  <a:pt x="1402461" y="3481464"/>
                </a:lnTo>
                <a:lnTo>
                  <a:pt x="1402461" y="3460204"/>
                </a:lnTo>
                <a:lnTo>
                  <a:pt x="1423721" y="3460204"/>
                </a:lnTo>
                <a:lnTo>
                  <a:pt x="1423721" y="3438944"/>
                </a:lnTo>
                <a:lnTo>
                  <a:pt x="1402461" y="3438944"/>
                </a:lnTo>
                <a:lnTo>
                  <a:pt x="1402461" y="3417684"/>
                </a:lnTo>
                <a:close/>
                <a:moveTo>
                  <a:pt x="1334910" y="3277438"/>
                </a:moveTo>
                <a:lnTo>
                  <a:pt x="1311592" y="3277438"/>
                </a:lnTo>
                <a:lnTo>
                  <a:pt x="1311592" y="3300755"/>
                </a:lnTo>
                <a:lnTo>
                  <a:pt x="1288275" y="3300755"/>
                </a:lnTo>
                <a:lnTo>
                  <a:pt x="1288275" y="3324073"/>
                </a:lnTo>
                <a:lnTo>
                  <a:pt x="1311592" y="3324073"/>
                </a:lnTo>
                <a:lnTo>
                  <a:pt x="1311592" y="3347390"/>
                </a:lnTo>
                <a:lnTo>
                  <a:pt x="1334910" y="3347390"/>
                </a:lnTo>
                <a:lnTo>
                  <a:pt x="1334910" y="3324073"/>
                </a:lnTo>
                <a:lnTo>
                  <a:pt x="1358227" y="3324073"/>
                </a:lnTo>
                <a:lnTo>
                  <a:pt x="1358227" y="3300755"/>
                </a:lnTo>
                <a:lnTo>
                  <a:pt x="1334910" y="3300755"/>
                </a:lnTo>
                <a:lnTo>
                  <a:pt x="1334910" y="3277438"/>
                </a:lnTo>
                <a:close/>
                <a:moveTo>
                  <a:pt x="1399375" y="3701263"/>
                </a:moveTo>
                <a:lnTo>
                  <a:pt x="1384287" y="3701263"/>
                </a:lnTo>
                <a:lnTo>
                  <a:pt x="1384287" y="3716350"/>
                </a:lnTo>
                <a:lnTo>
                  <a:pt x="1369200" y="3716350"/>
                </a:lnTo>
                <a:lnTo>
                  <a:pt x="1369200" y="3731438"/>
                </a:lnTo>
                <a:lnTo>
                  <a:pt x="1384287" y="3731438"/>
                </a:lnTo>
                <a:lnTo>
                  <a:pt x="1384287" y="3746525"/>
                </a:lnTo>
                <a:lnTo>
                  <a:pt x="1399375" y="3746525"/>
                </a:lnTo>
                <a:lnTo>
                  <a:pt x="1399375" y="3731438"/>
                </a:lnTo>
                <a:lnTo>
                  <a:pt x="1414462" y="3731438"/>
                </a:lnTo>
                <a:lnTo>
                  <a:pt x="1414462" y="3716350"/>
                </a:lnTo>
                <a:lnTo>
                  <a:pt x="1399375" y="3716350"/>
                </a:lnTo>
                <a:lnTo>
                  <a:pt x="1399375" y="3701263"/>
                </a:lnTo>
                <a:close/>
                <a:moveTo>
                  <a:pt x="1332166" y="3560331"/>
                </a:moveTo>
                <a:lnTo>
                  <a:pt x="1314336" y="3560331"/>
                </a:lnTo>
                <a:lnTo>
                  <a:pt x="1314336" y="3577819"/>
                </a:lnTo>
                <a:lnTo>
                  <a:pt x="1296848" y="3577819"/>
                </a:lnTo>
                <a:lnTo>
                  <a:pt x="1296848" y="3595649"/>
                </a:lnTo>
                <a:lnTo>
                  <a:pt x="1314336" y="3595649"/>
                </a:lnTo>
                <a:lnTo>
                  <a:pt x="1314336" y="3613137"/>
                </a:lnTo>
                <a:lnTo>
                  <a:pt x="1332166" y="3613137"/>
                </a:lnTo>
                <a:lnTo>
                  <a:pt x="1332166" y="3595649"/>
                </a:lnTo>
                <a:lnTo>
                  <a:pt x="1349654" y="3595649"/>
                </a:lnTo>
                <a:lnTo>
                  <a:pt x="1349654" y="3577819"/>
                </a:lnTo>
                <a:lnTo>
                  <a:pt x="1332166" y="3577819"/>
                </a:lnTo>
                <a:lnTo>
                  <a:pt x="1332166" y="3560331"/>
                </a:lnTo>
                <a:close/>
                <a:moveTo>
                  <a:pt x="1264615" y="3419399"/>
                </a:moveTo>
                <a:lnTo>
                  <a:pt x="1244727" y="3419399"/>
                </a:lnTo>
                <a:lnTo>
                  <a:pt x="1244727" y="3439630"/>
                </a:lnTo>
                <a:lnTo>
                  <a:pt x="1224496" y="3439630"/>
                </a:lnTo>
                <a:lnTo>
                  <a:pt x="1224496" y="3459518"/>
                </a:lnTo>
                <a:lnTo>
                  <a:pt x="1244727" y="3459518"/>
                </a:lnTo>
                <a:lnTo>
                  <a:pt x="1244727" y="3479749"/>
                </a:lnTo>
                <a:lnTo>
                  <a:pt x="1264615" y="3479749"/>
                </a:lnTo>
                <a:lnTo>
                  <a:pt x="1264615" y="3459518"/>
                </a:lnTo>
                <a:lnTo>
                  <a:pt x="1284846" y="3459518"/>
                </a:lnTo>
                <a:lnTo>
                  <a:pt x="1284846" y="3439630"/>
                </a:lnTo>
                <a:lnTo>
                  <a:pt x="1264615" y="3439630"/>
                </a:lnTo>
                <a:lnTo>
                  <a:pt x="1264615" y="3419399"/>
                </a:lnTo>
                <a:close/>
                <a:moveTo>
                  <a:pt x="1536878" y="3699891"/>
                </a:moveTo>
                <a:lnTo>
                  <a:pt x="1521104" y="3699891"/>
                </a:lnTo>
                <a:lnTo>
                  <a:pt x="1521104" y="3716007"/>
                </a:lnTo>
                <a:lnTo>
                  <a:pt x="1504988" y="3716007"/>
                </a:lnTo>
                <a:lnTo>
                  <a:pt x="1504988" y="3731781"/>
                </a:lnTo>
                <a:lnTo>
                  <a:pt x="1521104" y="3731781"/>
                </a:lnTo>
                <a:lnTo>
                  <a:pt x="1521104" y="3747897"/>
                </a:lnTo>
                <a:lnTo>
                  <a:pt x="1536878" y="3747897"/>
                </a:lnTo>
                <a:lnTo>
                  <a:pt x="1536878" y="3731781"/>
                </a:lnTo>
                <a:lnTo>
                  <a:pt x="1552994" y="3731781"/>
                </a:lnTo>
                <a:lnTo>
                  <a:pt x="1552994" y="3716007"/>
                </a:lnTo>
                <a:lnTo>
                  <a:pt x="1536878" y="3716007"/>
                </a:lnTo>
                <a:lnTo>
                  <a:pt x="1536878" y="3699891"/>
                </a:lnTo>
                <a:close/>
                <a:moveTo>
                  <a:pt x="1466583" y="3842880"/>
                </a:moveTo>
                <a:lnTo>
                  <a:pt x="1454239" y="3842880"/>
                </a:lnTo>
                <a:lnTo>
                  <a:pt x="1454239" y="3854882"/>
                </a:lnTo>
                <a:lnTo>
                  <a:pt x="1442237" y="3854882"/>
                </a:lnTo>
                <a:lnTo>
                  <a:pt x="1442237" y="3867226"/>
                </a:lnTo>
                <a:lnTo>
                  <a:pt x="1454239" y="3867226"/>
                </a:lnTo>
                <a:lnTo>
                  <a:pt x="1454239" y="3879228"/>
                </a:lnTo>
                <a:lnTo>
                  <a:pt x="1466583" y="3879228"/>
                </a:lnTo>
                <a:lnTo>
                  <a:pt x="1466583" y="3867226"/>
                </a:lnTo>
                <a:lnTo>
                  <a:pt x="1478585" y="3867226"/>
                </a:lnTo>
                <a:lnTo>
                  <a:pt x="1478585" y="3854882"/>
                </a:lnTo>
                <a:lnTo>
                  <a:pt x="1466583" y="3854882"/>
                </a:lnTo>
                <a:lnTo>
                  <a:pt x="1466583" y="3842880"/>
                </a:lnTo>
                <a:close/>
                <a:moveTo>
                  <a:pt x="1261529" y="3703320"/>
                </a:moveTo>
                <a:lnTo>
                  <a:pt x="1247813" y="3703320"/>
                </a:lnTo>
                <a:lnTo>
                  <a:pt x="1247813" y="3717036"/>
                </a:lnTo>
                <a:lnTo>
                  <a:pt x="1234097" y="3717036"/>
                </a:lnTo>
                <a:lnTo>
                  <a:pt x="1234097" y="3730752"/>
                </a:lnTo>
                <a:lnTo>
                  <a:pt x="1247813" y="3730752"/>
                </a:lnTo>
                <a:lnTo>
                  <a:pt x="1247813" y="3744468"/>
                </a:lnTo>
                <a:lnTo>
                  <a:pt x="1261529" y="3744468"/>
                </a:lnTo>
                <a:lnTo>
                  <a:pt x="1261529" y="3730752"/>
                </a:lnTo>
                <a:lnTo>
                  <a:pt x="1275245" y="3730752"/>
                </a:lnTo>
                <a:lnTo>
                  <a:pt x="1275245" y="3717036"/>
                </a:lnTo>
                <a:lnTo>
                  <a:pt x="1261529" y="3717036"/>
                </a:lnTo>
                <a:lnTo>
                  <a:pt x="1261529" y="3703320"/>
                </a:lnTo>
                <a:close/>
                <a:moveTo>
                  <a:pt x="1469669" y="3558616"/>
                </a:moveTo>
                <a:lnTo>
                  <a:pt x="1451153" y="3558616"/>
                </a:lnTo>
                <a:lnTo>
                  <a:pt x="1451153" y="3577476"/>
                </a:lnTo>
                <a:lnTo>
                  <a:pt x="1432293" y="3577476"/>
                </a:lnTo>
                <a:lnTo>
                  <a:pt x="1432293" y="3595992"/>
                </a:lnTo>
                <a:lnTo>
                  <a:pt x="1451153" y="3595992"/>
                </a:lnTo>
                <a:lnTo>
                  <a:pt x="1451153" y="3614852"/>
                </a:lnTo>
                <a:lnTo>
                  <a:pt x="1469669" y="3614852"/>
                </a:lnTo>
                <a:lnTo>
                  <a:pt x="1469669" y="3595992"/>
                </a:lnTo>
                <a:lnTo>
                  <a:pt x="1488529" y="3595992"/>
                </a:lnTo>
                <a:lnTo>
                  <a:pt x="1488529" y="3577476"/>
                </a:lnTo>
                <a:lnTo>
                  <a:pt x="1469669" y="3577476"/>
                </a:lnTo>
                <a:lnTo>
                  <a:pt x="1469669" y="3558616"/>
                </a:lnTo>
                <a:close/>
                <a:moveTo>
                  <a:pt x="1448067" y="3349104"/>
                </a:moveTo>
                <a:lnTo>
                  <a:pt x="1472755" y="3349104"/>
                </a:lnTo>
                <a:lnTo>
                  <a:pt x="1472755" y="3324758"/>
                </a:lnTo>
                <a:lnTo>
                  <a:pt x="1497101" y="3324758"/>
                </a:lnTo>
                <a:lnTo>
                  <a:pt x="1497101" y="3300070"/>
                </a:lnTo>
                <a:lnTo>
                  <a:pt x="1472755" y="3300070"/>
                </a:lnTo>
                <a:lnTo>
                  <a:pt x="1472755" y="3275724"/>
                </a:lnTo>
                <a:lnTo>
                  <a:pt x="1448067" y="3275724"/>
                </a:lnTo>
                <a:lnTo>
                  <a:pt x="1448067" y="3300070"/>
                </a:lnTo>
                <a:lnTo>
                  <a:pt x="1423721" y="3300070"/>
                </a:lnTo>
                <a:lnTo>
                  <a:pt x="1423721" y="3324758"/>
                </a:lnTo>
                <a:lnTo>
                  <a:pt x="1448067" y="3324758"/>
                </a:lnTo>
                <a:lnTo>
                  <a:pt x="1448067" y="3349104"/>
                </a:lnTo>
                <a:close/>
                <a:moveTo>
                  <a:pt x="853135" y="3145079"/>
                </a:moveTo>
                <a:lnTo>
                  <a:pt x="833247" y="3145079"/>
                </a:lnTo>
                <a:lnTo>
                  <a:pt x="833247" y="3165310"/>
                </a:lnTo>
                <a:lnTo>
                  <a:pt x="813016" y="3165310"/>
                </a:lnTo>
                <a:lnTo>
                  <a:pt x="813016" y="3185198"/>
                </a:lnTo>
                <a:lnTo>
                  <a:pt x="833247" y="3185198"/>
                </a:lnTo>
                <a:lnTo>
                  <a:pt x="833247" y="3205429"/>
                </a:lnTo>
                <a:lnTo>
                  <a:pt x="853135" y="3205429"/>
                </a:lnTo>
                <a:lnTo>
                  <a:pt x="853135" y="3185198"/>
                </a:lnTo>
                <a:lnTo>
                  <a:pt x="873366" y="3185198"/>
                </a:lnTo>
                <a:lnTo>
                  <a:pt x="873366" y="3165310"/>
                </a:lnTo>
                <a:lnTo>
                  <a:pt x="853135" y="3165310"/>
                </a:lnTo>
                <a:lnTo>
                  <a:pt x="853135" y="3145079"/>
                </a:lnTo>
                <a:close/>
                <a:moveTo>
                  <a:pt x="233172" y="2742514"/>
                </a:moveTo>
                <a:lnTo>
                  <a:pt x="218770" y="2742514"/>
                </a:lnTo>
                <a:lnTo>
                  <a:pt x="218770" y="2756573"/>
                </a:lnTo>
                <a:lnTo>
                  <a:pt x="204711" y="2756573"/>
                </a:lnTo>
                <a:lnTo>
                  <a:pt x="204711" y="2770975"/>
                </a:lnTo>
                <a:lnTo>
                  <a:pt x="218770" y="2770975"/>
                </a:lnTo>
                <a:lnTo>
                  <a:pt x="218770" y="2785034"/>
                </a:lnTo>
                <a:lnTo>
                  <a:pt x="233172" y="2785034"/>
                </a:lnTo>
                <a:lnTo>
                  <a:pt x="233172" y="2770975"/>
                </a:lnTo>
                <a:lnTo>
                  <a:pt x="247231" y="2770975"/>
                </a:lnTo>
                <a:lnTo>
                  <a:pt x="247231" y="2756573"/>
                </a:lnTo>
                <a:lnTo>
                  <a:pt x="233172" y="2756573"/>
                </a:lnTo>
                <a:lnTo>
                  <a:pt x="233172" y="2742514"/>
                </a:lnTo>
                <a:close/>
                <a:moveTo>
                  <a:pt x="234201" y="2464422"/>
                </a:moveTo>
                <a:lnTo>
                  <a:pt x="217742" y="2464422"/>
                </a:lnTo>
                <a:lnTo>
                  <a:pt x="217742" y="2481224"/>
                </a:lnTo>
                <a:lnTo>
                  <a:pt x="200939" y="2481224"/>
                </a:lnTo>
                <a:lnTo>
                  <a:pt x="200939" y="2497684"/>
                </a:lnTo>
                <a:lnTo>
                  <a:pt x="217742" y="2497684"/>
                </a:lnTo>
                <a:lnTo>
                  <a:pt x="217742" y="2514486"/>
                </a:lnTo>
                <a:lnTo>
                  <a:pt x="234201" y="2514486"/>
                </a:lnTo>
                <a:lnTo>
                  <a:pt x="234201" y="2497684"/>
                </a:lnTo>
                <a:lnTo>
                  <a:pt x="251003" y="2497684"/>
                </a:lnTo>
                <a:lnTo>
                  <a:pt x="251003" y="2481224"/>
                </a:lnTo>
                <a:lnTo>
                  <a:pt x="234201" y="2481224"/>
                </a:lnTo>
                <a:lnTo>
                  <a:pt x="234201" y="2464422"/>
                </a:lnTo>
                <a:close/>
                <a:moveTo>
                  <a:pt x="165278" y="2328634"/>
                </a:moveTo>
                <a:lnTo>
                  <a:pt x="149504" y="2328634"/>
                </a:lnTo>
                <a:lnTo>
                  <a:pt x="149504" y="2344407"/>
                </a:lnTo>
                <a:lnTo>
                  <a:pt x="133731" y="2344407"/>
                </a:lnTo>
                <a:lnTo>
                  <a:pt x="133731" y="2360181"/>
                </a:lnTo>
                <a:lnTo>
                  <a:pt x="149504" y="2360181"/>
                </a:lnTo>
                <a:lnTo>
                  <a:pt x="149504" y="2375954"/>
                </a:lnTo>
                <a:lnTo>
                  <a:pt x="165278" y="2375954"/>
                </a:lnTo>
                <a:lnTo>
                  <a:pt x="165278" y="2360181"/>
                </a:lnTo>
                <a:lnTo>
                  <a:pt x="181051" y="2360181"/>
                </a:lnTo>
                <a:lnTo>
                  <a:pt x="181051" y="2344407"/>
                </a:lnTo>
                <a:lnTo>
                  <a:pt x="165278" y="2344407"/>
                </a:lnTo>
                <a:lnTo>
                  <a:pt x="165278" y="2328634"/>
                </a:lnTo>
                <a:close/>
                <a:moveTo>
                  <a:pt x="165964" y="2052599"/>
                </a:moveTo>
                <a:lnTo>
                  <a:pt x="148819" y="2052599"/>
                </a:lnTo>
                <a:lnTo>
                  <a:pt x="148819" y="2069402"/>
                </a:lnTo>
                <a:lnTo>
                  <a:pt x="132017" y="2069402"/>
                </a:lnTo>
                <a:lnTo>
                  <a:pt x="132017" y="2086547"/>
                </a:lnTo>
                <a:lnTo>
                  <a:pt x="148819" y="2086547"/>
                </a:lnTo>
                <a:lnTo>
                  <a:pt x="148819" y="2103349"/>
                </a:lnTo>
                <a:lnTo>
                  <a:pt x="165964" y="2103349"/>
                </a:lnTo>
                <a:lnTo>
                  <a:pt x="165964" y="2086547"/>
                </a:lnTo>
                <a:lnTo>
                  <a:pt x="182766" y="2086547"/>
                </a:lnTo>
                <a:lnTo>
                  <a:pt x="182766" y="2069402"/>
                </a:lnTo>
                <a:lnTo>
                  <a:pt x="165964" y="2069402"/>
                </a:lnTo>
                <a:lnTo>
                  <a:pt x="165964" y="2052599"/>
                </a:lnTo>
                <a:close/>
                <a:moveTo>
                  <a:pt x="165964" y="1778279"/>
                </a:moveTo>
                <a:lnTo>
                  <a:pt x="148819" y="1778279"/>
                </a:lnTo>
                <a:lnTo>
                  <a:pt x="148819" y="1795082"/>
                </a:lnTo>
                <a:lnTo>
                  <a:pt x="132017" y="1795082"/>
                </a:lnTo>
                <a:lnTo>
                  <a:pt x="132017" y="1812227"/>
                </a:lnTo>
                <a:lnTo>
                  <a:pt x="148819" y="1812227"/>
                </a:lnTo>
                <a:lnTo>
                  <a:pt x="148819" y="1829029"/>
                </a:lnTo>
                <a:lnTo>
                  <a:pt x="165964" y="1829029"/>
                </a:lnTo>
                <a:lnTo>
                  <a:pt x="165964" y="1812227"/>
                </a:lnTo>
                <a:lnTo>
                  <a:pt x="182766" y="1812227"/>
                </a:lnTo>
                <a:lnTo>
                  <a:pt x="182766" y="1795082"/>
                </a:lnTo>
                <a:lnTo>
                  <a:pt x="165964" y="1795082"/>
                </a:lnTo>
                <a:lnTo>
                  <a:pt x="165964" y="1778279"/>
                </a:lnTo>
                <a:close/>
                <a:moveTo>
                  <a:pt x="304495" y="2047799"/>
                </a:moveTo>
                <a:lnTo>
                  <a:pt x="284607" y="2047799"/>
                </a:lnTo>
                <a:lnTo>
                  <a:pt x="284607" y="2068030"/>
                </a:lnTo>
                <a:lnTo>
                  <a:pt x="264376" y="2068030"/>
                </a:lnTo>
                <a:lnTo>
                  <a:pt x="264376" y="2087918"/>
                </a:lnTo>
                <a:lnTo>
                  <a:pt x="284607" y="2087918"/>
                </a:lnTo>
                <a:lnTo>
                  <a:pt x="284607" y="2108149"/>
                </a:lnTo>
                <a:lnTo>
                  <a:pt x="304495" y="2108149"/>
                </a:lnTo>
                <a:lnTo>
                  <a:pt x="304495" y="2087918"/>
                </a:lnTo>
                <a:lnTo>
                  <a:pt x="324726" y="2087918"/>
                </a:lnTo>
                <a:lnTo>
                  <a:pt x="324726" y="2068030"/>
                </a:lnTo>
                <a:lnTo>
                  <a:pt x="304495" y="2068030"/>
                </a:lnTo>
                <a:lnTo>
                  <a:pt x="304495" y="2047799"/>
                </a:lnTo>
                <a:close/>
                <a:moveTo>
                  <a:pt x="304152" y="2323833"/>
                </a:moveTo>
                <a:lnTo>
                  <a:pt x="284950" y="2323833"/>
                </a:lnTo>
                <a:lnTo>
                  <a:pt x="284950" y="2342693"/>
                </a:lnTo>
                <a:lnTo>
                  <a:pt x="266090" y="2342693"/>
                </a:lnTo>
                <a:lnTo>
                  <a:pt x="266090" y="2361895"/>
                </a:lnTo>
                <a:lnTo>
                  <a:pt x="284950" y="2361895"/>
                </a:lnTo>
                <a:lnTo>
                  <a:pt x="284950" y="2380755"/>
                </a:lnTo>
                <a:lnTo>
                  <a:pt x="304152" y="2380755"/>
                </a:lnTo>
                <a:lnTo>
                  <a:pt x="304152" y="2361895"/>
                </a:lnTo>
                <a:lnTo>
                  <a:pt x="323012" y="2361895"/>
                </a:lnTo>
                <a:lnTo>
                  <a:pt x="323012" y="2342693"/>
                </a:lnTo>
                <a:lnTo>
                  <a:pt x="304152" y="2342693"/>
                </a:lnTo>
                <a:lnTo>
                  <a:pt x="304152" y="2323833"/>
                </a:lnTo>
                <a:close/>
                <a:moveTo>
                  <a:pt x="303124" y="2600897"/>
                </a:moveTo>
                <a:lnTo>
                  <a:pt x="285979" y="2600897"/>
                </a:lnTo>
                <a:lnTo>
                  <a:pt x="285979" y="2618042"/>
                </a:lnTo>
                <a:lnTo>
                  <a:pt x="268834" y="2618042"/>
                </a:lnTo>
                <a:lnTo>
                  <a:pt x="268834" y="2635187"/>
                </a:lnTo>
                <a:lnTo>
                  <a:pt x="285979" y="2635187"/>
                </a:lnTo>
                <a:lnTo>
                  <a:pt x="285979" y="2652332"/>
                </a:lnTo>
                <a:lnTo>
                  <a:pt x="303124" y="2652332"/>
                </a:lnTo>
                <a:lnTo>
                  <a:pt x="303124" y="2635187"/>
                </a:lnTo>
                <a:lnTo>
                  <a:pt x="320269" y="2635187"/>
                </a:lnTo>
                <a:lnTo>
                  <a:pt x="320269" y="2618042"/>
                </a:lnTo>
                <a:lnTo>
                  <a:pt x="303124" y="2618042"/>
                </a:lnTo>
                <a:lnTo>
                  <a:pt x="303124" y="2600897"/>
                </a:lnTo>
                <a:close/>
                <a:moveTo>
                  <a:pt x="235229" y="1912696"/>
                </a:moveTo>
                <a:lnTo>
                  <a:pt x="216713" y="1912696"/>
                </a:lnTo>
                <a:lnTo>
                  <a:pt x="216713" y="1931556"/>
                </a:lnTo>
                <a:lnTo>
                  <a:pt x="197853" y="1931556"/>
                </a:lnTo>
                <a:lnTo>
                  <a:pt x="197853" y="1950072"/>
                </a:lnTo>
                <a:lnTo>
                  <a:pt x="216713" y="1950072"/>
                </a:lnTo>
                <a:lnTo>
                  <a:pt x="216713" y="1968932"/>
                </a:lnTo>
                <a:lnTo>
                  <a:pt x="235229" y="1968932"/>
                </a:lnTo>
                <a:lnTo>
                  <a:pt x="235229" y="1950072"/>
                </a:lnTo>
                <a:lnTo>
                  <a:pt x="254089" y="1950072"/>
                </a:lnTo>
                <a:lnTo>
                  <a:pt x="254089" y="1931556"/>
                </a:lnTo>
                <a:lnTo>
                  <a:pt x="235229" y="1931556"/>
                </a:lnTo>
                <a:lnTo>
                  <a:pt x="235229" y="1912696"/>
                </a:lnTo>
                <a:close/>
                <a:moveTo>
                  <a:pt x="301409" y="2880017"/>
                </a:moveTo>
                <a:lnTo>
                  <a:pt x="287693" y="2880017"/>
                </a:lnTo>
                <a:lnTo>
                  <a:pt x="287693" y="2894076"/>
                </a:lnTo>
                <a:lnTo>
                  <a:pt x="273634" y="2894076"/>
                </a:lnTo>
                <a:lnTo>
                  <a:pt x="273634" y="2907792"/>
                </a:lnTo>
                <a:lnTo>
                  <a:pt x="287693" y="2907792"/>
                </a:lnTo>
                <a:lnTo>
                  <a:pt x="287693" y="2921851"/>
                </a:lnTo>
                <a:lnTo>
                  <a:pt x="301409" y="2921851"/>
                </a:lnTo>
                <a:lnTo>
                  <a:pt x="301409" y="2907792"/>
                </a:lnTo>
                <a:lnTo>
                  <a:pt x="315468" y="2907792"/>
                </a:lnTo>
                <a:lnTo>
                  <a:pt x="315468" y="2894076"/>
                </a:lnTo>
                <a:lnTo>
                  <a:pt x="301409" y="2894076"/>
                </a:lnTo>
                <a:lnTo>
                  <a:pt x="301409" y="2880017"/>
                </a:lnTo>
                <a:close/>
                <a:moveTo>
                  <a:pt x="235229" y="2187702"/>
                </a:moveTo>
                <a:lnTo>
                  <a:pt x="216713" y="2187702"/>
                </a:lnTo>
                <a:lnTo>
                  <a:pt x="216713" y="2205876"/>
                </a:lnTo>
                <a:lnTo>
                  <a:pt x="198539" y="2205876"/>
                </a:lnTo>
                <a:lnTo>
                  <a:pt x="198539" y="2224392"/>
                </a:lnTo>
                <a:lnTo>
                  <a:pt x="216713" y="2224392"/>
                </a:lnTo>
                <a:lnTo>
                  <a:pt x="216713" y="2242566"/>
                </a:lnTo>
                <a:lnTo>
                  <a:pt x="235229" y="2242566"/>
                </a:lnTo>
                <a:lnTo>
                  <a:pt x="235229" y="2224392"/>
                </a:lnTo>
                <a:lnTo>
                  <a:pt x="253403" y="2224392"/>
                </a:lnTo>
                <a:lnTo>
                  <a:pt x="253403" y="2205876"/>
                </a:lnTo>
                <a:lnTo>
                  <a:pt x="235229" y="2205876"/>
                </a:lnTo>
                <a:lnTo>
                  <a:pt x="235229" y="2187702"/>
                </a:lnTo>
                <a:close/>
                <a:moveTo>
                  <a:pt x="27089" y="2057743"/>
                </a:moveTo>
                <a:lnTo>
                  <a:pt x="13373" y="2057743"/>
                </a:lnTo>
                <a:lnTo>
                  <a:pt x="13373" y="2071116"/>
                </a:lnTo>
                <a:lnTo>
                  <a:pt x="0" y="2071116"/>
                </a:lnTo>
                <a:lnTo>
                  <a:pt x="0" y="2084832"/>
                </a:lnTo>
                <a:lnTo>
                  <a:pt x="13373" y="2084832"/>
                </a:lnTo>
                <a:lnTo>
                  <a:pt x="13373" y="2098205"/>
                </a:lnTo>
                <a:lnTo>
                  <a:pt x="27089" y="2098205"/>
                </a:lnTo>
                <a:lnTo>
                  <a:pt x="27089" y="2084832"/>
                </a:lnTo>
                <a:lnTo>
                  <a:pt x="40462" y="2084832"/>
                </a:lnTo>
                <a:lnTo>
                  <a:pt x="40462" y="2071116"/>
                </a:lnTo>
                <a:lnTo>
                  <a:pt x="27089" y="2071116"/>
                </a:lnTo>
                <a:lnTo>
                  <a:pt x="27089" y="2057743"/>
                </a:lnTo>
                <a:close/>
                <a:moveTo>
                  <a:pt x="164249" y="2605697"/>
                </a:moveTo>
                <a:lnTo>
                  <a:pt x="150533" y="2605697"/>
                </a:lnTo>
                <a:lnTo>
                  <a:pt x="150533" y="2619756"/>
                </a:lnTo>
                <a:lnTo>
                  <a:pt x="136474" y="2619756"/>
                </a:lnTo>
                <a:lnTo>
                  <a:pt x="136474" y="2633472"/>
                </a:lnTo>
                <a:lnTo>
                  <a:pt x="150533" y="2633472"/>
                </a:lnTo>
                <a:lnTo>
                  <a:pt x="150533" y="2647531"/>
                </a:lnTo>
                <a:lnTo>
                  <a:pt x="164249" y="2647531"/>
                </a:lnTo>
                <a:lnTo>
                  <a:pt x="164249" y="2633472"/>
                </a:lnTo>
                <a:lnTo>
                  <a:pt x="178308" y="2633472"/>
                </a:lnTo>
                <a:lnTo>
                  <a:pt x="178308" y="2619756"/>
                </a:lnTo>
                <a:lnTo>
                  <a:pt x="164249" y="2619756"/>
                </a:lnTo>
                <a:lnTo>
                  <a:pt x="164249" y="2605697"/>
                </a:lnTo>
                <a:close/>
                <a:moveTo>
                  <a:pt x="26403" y="2333435"/>
                </a:moveTo>
                <a:lnTo>
                  <a:pt x="14059" y="2333435"/>
                </a:lnTo>
                <a:lnTo>
                  <a:pt x="14059" y="2346122"/>
                </a:lnTo>
                <a:lnTo>
                  <a:pt x="1372" y="2346122"/>
                </a:lnTo>
                <a:lnTo>
                  <a:pt x="1372" y="2358466"/>
                </a:lnTo>
                <a:lnTo>
                  <a:pt x="14059" y="2358466"/>
                </a:lnTo>
                <a:lnTo>
                  <a:pt x="14059" y="2371154"/>
                </a:lnTo>
                <a:lnTo>
                  <a:pt x="26403" y="2371154"/>
                </a:lnTo>
                <a:lnTo>
                  <a:pt x="26403" y="2358466"/>
                </a:lnTo>
                <a:lnTo>
                  <a:pt x="39091" y="2358466"/>
                </a:lnTo>
                <a:lnTo>
                  <a:pt x="39091" y="2346122"/>
                </a:lnTo>
                <a:lnTo>
                  <a:pt x="26403" y="2346122"/>
                </a:lnTo>
                <a:lnTo>
                  <a:pt x="26403" y="2333435"/>
                </a:lnTo>
                <a:close/>
                <a:moveTo>
                  <a:pt x="81267" y="1688783"/>
                </a:moveTo>
                <a:lnTo>
                  <a:pt x="96355" y="1688783"/>
                </a:lnTo>
                <a:lnTo>
                  <a:pt x="96355" y="1674038"/>
                </a:lnTo>
                <a:lnTo>
                  <a:pt x="111100" y="1674038"/>
                </a:lnTo>
                <a:lnTo>
                  <a:pt x="111100" y="1658950"/>
                </a:lnTo>
                <a:lnTo>
                  <a:pt x="96355" y="1658950"/>
                </a:lnTo>
                <a:lnTo>
                  <a:pt x="96355" y="1644206"/>
                </a:lnTo>
                <a:lnTo>
                  <a:pt x="81267" y="1644206"/>
                </a:lnTo>
                <a:lnTo>
                  <a:pt x="81267" y="1658950"/>
                </a:lnTo>
                <a:lnTo>
                  <a:pt x="66523" y="1658950"/>
                </a:lnTo>
                <a:lnTo>
                  <a:pt x="66523" y="1674038"/>
                </a:lnTo>
                <a:lnTo>
                  <a:pt x="81267" y="1674038"/>
                </a:lnTo>
                <a:lnTo>
                  <a:pt x="81267" y="1688783"/>
                </a:lnTo>
                <a:close/>
                <a:moveTo>
                  <a:pt x="81953" y="1412405"/>
                </a:moveTo>
                <a:lnTo>
                  <a:pt x="95669" y="1412405"/>
                </a:lnTo>
                <a:lnTo>
                  <a:pt x="95669" y="1399032"/>
                </a:lnTo>
                <a:lnTo>
                  <a:pt x="109042" y="1399032"/>
                </a:lnTo>
                <a:lnTo>
                  <a:pt x="109042" y="1385316"/>
                </a:lnTo>
                <a:lnTo>
                  <a:pt x="95669" y="1385316"/>
                </a:lnTo>
                <a:lnTo>
                  <a:pt x="95669" y="1371943"/>
                </a:lnTo>
                <a:lnTo>
                  <a:pt x="81953" y="1371943"/>
                </a:lnTo>
                <a:lnTo>
                  <a:pt x="81953" y="1385316"/>
                </a:lnTo>
                <a:lnTo>
                  <a:pt x="68580" y="1385316"/>
                </a:lnTo>
                <a:lnTo>
                  <a:pt x="68580" y="1399032"/>
                </a:lnTo>
                <a:lnTo>
                  <a:pt x="81953" y="1399032"/>
                </a:lnTo>
                <a:lnTo>
                  <a:pt x="81953" y="1412405"/>
                </a:lnTo>
                <a:close/>
                <a:moveTo>
                  <a:pt x="27089" y="1783423"/>
                </a:moveTo>
                <a:lnTo>
                  <a:pt x="13373" y="1783423"/>
                </a:lnTo>
                <a:lnTo>
                  <a:pt x="13373" y="1796796"/>
                </a:lnTo>
                <a:lnTo>
                  <a:pt x="0" y="1796796"/>
                </a:lnTo>
                <a:lnTo>
                  <a:pt x="0" y="1810512"/>
                </a:lnTo>
                <a:lnTo>
                  <a:pt x="13373" y="1810512"/>
                </a:lnTo>
                <a:lnTo>
                  <a:pt x="13373" y="1823885"/>
                </a:lnTo>
                <a:lnTo>
                  <a:pt x="27089" y="1823885"/>
                </a:lnTo>
                <a:lnTo>
                  <a:pt x="27089" y="1810512"/>
                </a:lnTo>
                <a:lnTo>
                  <a:pt x="40462" y="1810512"/>
                </a:lnTo>
                <a:lnTo>
                  <a:pt x="40462" y="1796796"/>
                </a:lnTo>
                <a:lnTo>
                  <a:pt x="27089" y="1796796"/>
                </a:lnTo>
                <a:lnTo>
                  <a:pt x="27089" y="1783423"/>
                </a:lnTo>
                <a:close/>
                <a:moveTo>
                  <a:pt x="96355" y="1917840"/>
                </a:moveTo>
                <a:lnTo>
                  <a:pt x="81267" y="1917840"/>
                </a:lnTo>
                <a:lnTo>
                  <a:pt x="81267" y="1933270"/>
                </a:lnTo>
                <a:lnTo>
                  <a:pt x="65837" y="1933270"/>
                </a:lnTo>
                <a:lnTo>
                  <a:pt x="65837" y="1948358"/>
                </a:lnTo>
                <a:lnTo>
                  <a:pt x="81267" y="1948358"/>
                </a:lnTo>
                <a:lnTo>
                  <a:pt x="81267" y="1963788"/>
                </a:lnTo>
                <a:lnTo>
                  <a:pt x="96355" y="1963788"/>
                </a:lnTo>
                <a:lnTo>
                  <a:pt x="96355" y="1948358"/>
                </a:lnTo>
                <a:lnTo>
                  <a:pt x="111785" y="1948358"/>
                </a:lnTo>
                <a:lnTo>
                  <a:pt x="111785" y="1933270"/>
                </a:lnTo>
                <a:lnTo>
                  <a:pt x="96355" y="1933270"/>
                </a:lnTo>
                <a:lnTo>
                  <a:pt x="96355" y="1917840"/>
                </a:lnTo>
                <a:close/>
                <a:moveTo>
                  <a:pt x="96012" y="2193188"/>
                </a:moveTo>
                <a:lnTo>
                  <a:pt x="81610" y="2193188"/>
                </a:lnTo>
                <a:lnTo>
                  <a:pt x="81610" y="2207933"/>
                </a:lnTo>
                <a:lnTo>
                  <a:pt x="66866" y="2207933"/>
                </a:lnTo>
                <a:lnTo>
                  <a:pt x="66866" y="2222335"/>
                </a:lnTo>
                <a:lnTo>
                  <a:pt x="81610" y="2222335"/>
                </a:lnTo>
                <a:lnTo>
                  <a:pt x="81610" y="2237080"/>
                </a:lnTo>
                <a:lnTo>
                  <a:pt x="96012" y="2237080"/>
                </a:lnTo>
                <a:lnTo>
                  <a:pt x="96012" y="2222335"/>
                </a:lnTo>
                <a:lnTo>
                  <a:pt x="110757" y="2222335"/>
                </a:lnTo>
                <a:lnTo>
                  <a:pt x="110757" y="2207933"/>
                </a:lnTo>
                <a:lnTo>
                  <a:pt x="96012" y="2207933"/>
                </a:lnTo>
                <a:lnTo>
                  <a:pt x="96012" y="2193188"/>
                </a:lnTo>
                <a:close/>
                <a:moveTo>
                  <a:pt x="95326" y="2469566"/>
                </a:moveTo>
                <a:lnTo>
                  <a:pt x="82296" y="2469566"/>
                </a:lnTo>
                <a:lnTo>
                  <a:pt x="82296" y="2482939"/>
                </a:lnTo>
                <a:lnTo>
                  <a:pt x="68923" y="2482939"/>
                </a:lnTo>
                <a:lnTo>
                  <a:pt x="68923" y="2495969"/>
                </a:lnTo>
                <a:lnTo>
                  <a:pt x="82296" y="2495969"/>
                </a:lnTo>
                <a:lnTo>
                  <a:pt x="82296" y="2509342"/>
                </a:lnTo>
                <a:lnTo>
                  <a:pt x="95326" y="2509342"/>
                </a:lnTo>
                <a:lnTo>
                  <a:pt x="95326" y="2495969"/>
                </a:lnTo>
                <a:lnTo>
                  <a:pt x="108699" y="2495969"/>
                </a:lnTo>
                <a:lnTo>
                  <a:pt x="108699" y="2482939"/>
                </a:lnTo>
                <a:lnTo>
                  <a:pt x="95326" y="2482939"/>
                </a:lnTo>
                <a:lnTo>
                  <a:pt x="95326" y="2469566"/>
                </a:lnTo>
                <a:close/>
                <a:moveTo>
                  <a:pt x="440284" y="2875559"/>
                </a:moveTo>
                <a:lnTo>
                  <a:pt x="423139" y="2875559"/>
                </a:lnTo>
                <a:lnTo>
                  <a:pt x="423139" y="2892362"/>
                </a:lnTo>
                <a:lnTo>
                  <a:pt x="406336" y="2892362"/>
                </a:lnTo>
                <a:lnTo>
                  <a:pt x="406336" y="2909507"/>
                </a:lnTo>
                <a:lnTo>
                  <a:pt x="423139" y="2909507"/>
                </a:lnTo>
                <a:lnTo>
                  <a:pt x="423139" y="2926309"/>
                </a:lnTo>
                <a:lnTo>
                  <a:pt x="440284" y="2926309"/>
                </a:lnTo>
                <a:lnTo>
                  <a:pt x="440284" y="2909507"/>
                </a:lnTo>
                <a:lnTo>
                  <a:pt x="457086" y="2909507"/>
                </a:lnTo>
                <a:lnTo>
                  <a:pt x="457086" y="2892362"/>
                </a:lnTo>
                <a:lnTo>
                  <a:pt x="440284" y="2892362"/>
                </a:lnTo>
                <a:lnTo>
                  <a:pt x="440284" y="2875559"/>
                </a:lnTo>
                <a:close/>
                <a:moveTo>
                  <a:pt x="510235" y="2733599"/>
                </a:moveTo>
                <a:lnTo>
                  <a:pt x="490347" y="2733599"/>
                </a:lnTo>
                <a:lnTo>
                  <a:pt x="490347" y="2753830"/>
                </a:lnTo>
                <a:lnTo>
                  <a:pt x="470116" y="2753830"/>
                </a:lnTo>
                <a:lnTo>
                  <a:pt x="470116" y="2773718"/>
                </a:lnTo>
                <a:lnTo>
                  <a:pt x="490347" y="2773718"/>
                </a:lnTo>
                <a:lnTo>
                  <a:pt x="490347" y="2793949"/>
                </a:lnTo>
                <a:lnTo>
                  <a:pt x="510235" y="2793949"/>
                </a:lnTo>
                <a:lnTo>
                  <a:pt x="510235" y="2773718"/>
                </a:lnTo>
                <a:lnTo>
                  <a:pt x="530466" y="2773718"/>
                </a:lnTo>
                <a:lnTo>
                  <a:pt x="530466" y="2753830"/>
                </a:lnTo>
                <a:lnTo>
                  <a:pt x="510235" y="2753830"/>
                </a:lnTo>
                <a:lnTo>
                  <a:pt x="510235" y="2733599"/>
                </a:lnTo>
                <a:close/>
                <a:moveTo>
                  <a:pt x="508521" y="3013748"/>
                </a:moveTo>
                <a:lnTo>
                  <a:pt x="492061" y="3013748"/>
                </a:lnTo>
                <a:lnTo>
                  <a:pt x="492061" y="3029864"/>
                </a:lnTo>
                <a:lnTo>
                  <a:pt x="475945" y="3029864"/>
                </a:lnTo>
                <a:lnTo>
                  <a:pt x="475945" y="3046324"/>
                </a:lnTo>
                <a:lnTo>
                  <a:pt x="492061" y="3046324"/>
                </a:lnTo>
                <a:lnTo>
                  <a:pt x="492061" y="3062440"/>
                </a:lnTo>
                <a:lnTo>
                  <a:pt x="508521" y="3062440"/>
                </a:lnTo>
                <a:lnTo>
                  <a:pt x="508521" y="3046324"/>
                </a:lnTo>
                <a:lnTo>
                  <a:pt x="524637" y="3046324"/>
                </a:lnTo>
                <a:lnTo>
                  <a:pt x="524637" y="3029864"/>
                </a:lnTo>
                <a:lnTo>
                  <a:pt x="508521" y="3029864"/>
                </a:lnTo>
                <a:lnTo>
                  <a:pt x="508521" y="3013748"/>
                </a:lnTo>
                <a:close/>
                <a:moveTo>
                  <a:pt x="511607" y="2455507"/>
                </a:moveTo>
                <a:lnTo>
                  <a:pt x="488975" y="2455507"/>
                </a:lnTo>
                <a:lnTo>
                  <a:pt x="488975" y="2478138"/>
                </a:lnTo>
                <a:lnTo>
                  <a:pt x="466344" y="2478138"/>
                </a:lnTo>
                <a:lnTo>
                  <a:pt x="466344" y="2500770"/>
                </a:lnTo>
                <a:lnTo>
                  <a:pt x="488975" y="2500770"/>
                </a:lnTo>
                <a:lnTo>
                  <a:pt x="488975" y="2523401"/>
                </a:lnTo>
                <a:lnTo>
                  <a:pt x="511607" y="2523401"/>
                </a:lnTo>
                <a:lnTo>
                  <a:pt x="511607" y="2500770"/>
                </a:lnTo>
                <a:lnTo>
                  <a:pt x="534238" y="2500770"/>
                </a:lnTo>
                <a:lnTo>
                  <a:pt x="534238" y="2478138"/>
                </a:lnTo>
                <a:lnTo>
                  <a:pt x="511607" y="2478138"/>
                </a:lnTo>
                <a:lnTo>
                  <a:pt x="511607" y="2455507"/>
                </a:lnTo>
                <a:close/>
                <a:moveTo>
                  <a:pt x="506120" y="3294583"/>
                </a:moveTo>
                <a:lnTo>
                  <a:pt x="494462" y="3294583"/>
                </a:lnTo>
                <a:lnTo>
                  <a:pt x="494462" y="3306585"/>
                </a:lnTo>
                <a:lnTo>
                  <a:pt x="482460" y="3306585"/>
                </a:lnTo>
                <a:lnTo>
                  <a:pt x="482460" y="3318243"/>
                </a:lnTo>
                <a:lnTo>
                  <a:pt x="494462" y="3318243"/>
                </a:lnTo>
                <a:lnTo>
                  <a:pt x="494462" y="3330245"/>
                </a:lnTo>
                <a:lnTo>
                  <a:pt x="506120" y="3330245"/>
                </a:lnTo>
                <a:lnTo>
                  <a:pt x="506120" y="3318243"/>
                </a:lnTo>
                <a:lnTo>
                  <a:pt x="518122" y="3318243"/>
                </a:lnTo>
                <a:lnTo>
                  <a:pt x="518122" y="3306585"/>
                </a:lnTo>
                <a:lnTo>
                  <a:pt x="506120" y="3306585"/>
                </a:lnTo>
                <a:lnTo>
                  <a:pt x="506120" y="3294583"/>
                </a:lnTo>
                <a:close/>
                <a:moveTo>
                  <a:pt x="442684" y="2319376"/>
                </a:moveTo>
                <a:lnTo>
                  <a:pt x="420738" y="2319376"/>
                </a:lnTo>
                <a:lnTo>
                  <a:pt x="420738" y="2341321"/>
                </a:lnTo>
                <a:lnTo>
                  <a:pt x="398793" y="2341321"/>
                </a:lnTo>
                <a:lnTo>
                  <a:pt x="398793" y="2363267"/>
                </a:lnTo>
                <a:lnTo>
                  <a:pt x="420738" y="2363267"/>
                </a:lnTo>
                <a:lnTo>
                  <a:pt x="420738" y="2385212"/>
                </a:lnTo>
                <a:lnTo>
                  <a:pt x="442684" y="2385212"/>
                </a:lnTo>
                <a:lnTo>
                  <a:pt x="442684" y="2363267"/>
                </a:lnTo>
                <a:lnTo>
                  <a:pt x="464629" y="2363267"/>
                </a:lnTo>
                <a:lnTo>
                  <a:pt x="464629" y="2341321"/>
                </a:lnTo>
                <a:lnTo>
                  <a:pt x="442684" y="2341321"/>
                </a:lnTo>
                <a:lnTo>
                  <a:pt x="442684" y="2319376"/>
                </a:lnTo>
                <a:close/>
                <a:moveTo>
                  <a:pt x="580187" y="2592324"/>
                </a:moveTo>
                <a:lnTo>
                  <a:pt x="557555" y="2592324"/>
                </a:lnTo>
                <a:lnTo>
                  <a:pt x="557555" y="2615298"/>
                </a:lnTo>
                <a:lnTo>
                  <a:pt x="534581" y="2615298"/>
                </a:lnTo>
                <a:lnTo>
                  <a:pt x="534581" y="2637930"/>
                </a:lnTo>
                <a:lnTo>
                  <a:pt x="557555" y="2637930"/>
                </a:lnTo>
                <a:lnTo>
                  <a:pt x="557555" y="2660904"/>
                </a:lnTo>
                <a:lnTo>
                  <a:pt x="580187" y="2660904"/>
                </a:lnTo>
                <a:lnTo>
                  <a:pt x="580187" y="2637930"/>
                </a:lnTo>
                <a:lnTo>
                  <a:pt x="603161" y="2637930"/>
                </a:lnTo>
                <a:lnTo>
                  <a:pt x="603161" y="2615298"/>
                </a:lnTo>
                <a:lnTo>
                  <a:pt x="580187" y="2615298"/>
                </a:lnTo>
                <a:lnTo>
                  <a:pt x="580187" y="2592324"/>
                </a:lnTo>
                <a:close/>
                <a:moveTo>
                  <a:pt x="644652" y="3290811"/>
                </a:moveTo>
                <a:lnTo>
                  <a:pt x="630250" y="3290811"/>
                </a:lnTo>
                <a:lnTo>
                  <a:pt x="630250" y="3305213"/>
                </a:lnTo>
                <a:lnTo>
                  <a:pt x="615848" y="3305213"/>
                </a:lnTo>
                <a:lnTo>
                  <a:pt x="615848" y="3319615"/>
                </a:lnTo>
                <a:lnTo>
                  <a:pt x="630250" y="3319615"/>
                </a:lnTo>
                <a:lnTo>
                  <a:pt x="630250" y="3334017"/>
                </a:lnTo>
                <a:lnTo>
                  <a:pt x="644652" y="3334017"/>
                </a:lnTo>
                <a:lnTo>
                  <a:pt x="644652" y="3319615"/>
                </a:lnTo>
                <a:lnTo>
                  <a:pt x="659054" y="3319615"/>
                </a:lnTo>
                <a:lnTo>
                  <a:pt x="659054" y="3305213"/>
                </a:lnTo>
                <a:lnTo>
                  <a:pt x="644652" y="3305213"/>
                </a:lnTo>
                <a:lnTo>
                  <a:pt x="644652" y="3290811"/>
                </a:lnTo>
                <a:close/>
                <a:moveTo>
                  <a:pt x="576758" y="3151937"/>
                </a:moveTo>
                <a:lnTo>
                  <a:pt x="560984" y="3151937"/>
                </a:lnTo>
                <a:lnTo>
                  <a:pt x="560984" y="3167367"/>
                </a:lnTo>
                <a:lnTo>
                  <a:pt x="545554" y="3167367"/>
                </a:lnTo>
                <a:lnTo>
                  <a:pt x="545554" y="3183141"/>
                </a:lnTo>
                <a:lnTo>
                  <a:pt x="560984" y="3183141"/>
                </a:lnTo>
                <a:lnTo>
                  <a:pt x="560984" y="3198571"/>
                </a:lnTo>
                <a:lnTo>
                  <a:pt x="576758" y="3198571"/>
                </a:lnTo>
                <a:lnTo>
                  <a:pt x="576758" y="3183141"/>
                </a:lnTo>
                <a:lnTo>
                  <a:pt x="592188" y="3183141"/>
                </a:lnTo>
                <a:lnTo>
                  <a:pt x="592188" y="3167367"/>
                </a:lnTo>
                <a:lnTo>
                  <a:pt x="576758" y="3167367"/>
                </a:lnTo>
                <a:lnTo>
                  <a:pt x="576758" y="3151937"/>
                </a:lnTo>
                <a:close/>
                <a:moveTo>
                  <a:pt x="578815" y="2871445"/>
                </a:moveTo>
                <a:lnTo>
                  <a:pt x="558927" y="2871445"/>
                </a:lnTo>
                <a:lnTo>
                  <a:pt x="558927" y="2890990"/>
                </a:lnTo>
                <a:lnTo>
                  <a:pt x="539382" y="2890990"/>
                </a:lnTo>
                <a:lnTo>
                  <a:pt x="539382" y="2910878"/>
                </a:lnTo>
                <a:lnTo>
                  <a:pt x="558927" y="2910878"/>
                </a:lnTo>
                <a:lnTo>
                  <a:pt x="558927" y="2930423"/>
                </a:lnTo>
                <a:lnTo>
                  <a:pt x="578815" y="2930423"/>
                </a:lnTo>
                <a:lnTo>
                  <a:pt x="578815" y="2910878"/>
                </a:lnTo>
                <a:lnTo>
                  <a:pt x="598360" y="2910878"/>
                </a:lnTo>
                <a:lnTo>
                  <a:pt x="598360" y="2890990"/>
                </a:lnTo>
                <a:lnTo>
                  <a:pt x="578815" y="2890990"/>
                </a:lnTo>
                <a:lnTo>
                  <a:pt x="578815" y="2871445"/>
                </a:lnTo>
                <a:close/>
                <a:moveTo>
                  <a:pt x="373761" y="2183244"/>
                </a:moveTo>
                <a:lnTo>
                  <a:pt x="352501" y="2183244"/>
                </a:lnTo>
                <a:lnTo>
                  <a:pt x="352501" y="2204504"/>
                </a:lnTo>
                <a:lnTo>
                  <a:pt x="331241" y="2204504"/>
                </a:lnTo>
                <a:lnTo>
                  <a:pt x="331241" y="2225764"/>
                </a:lnTo>
                <a:lnTo>
                  <a:pt x="352501" y="2225764"/>
                </a:lnTo>
                <a:lnTo>
                  <a:pt x="352501" y="2247024"/>
                </a:lnTo>
                <a:lnTo>
                  <a:pt x="373761" y="2247024"/>
                </a:lnTo>
                <a:lnTo>
                  <a:pt x="373761" y="2225764"/>
                </a:lnTo>
                <a:lnTo>
                  <a:pt x="395021" y="2225764"/>
                </a:lnTo>
                <a:lnTo>
                  <a:pt x="395021" y="2204504"/>
                </a:lnTo>
                <a:lnTo>
                  <a:pt x="373761" y="2204504"/>
                </a:lnTo>
                <a:lnTo>
                  <a:pt x="373761" y="2183244"/>
                </a:lnTo>
                <a:close/>
                <a:moveTo>
                  <a:pt x="371704" y="2738057"/>
                </a:moveTo>
                <a:lnTo>
                  <a:pt x="354559" y="2738057"/>
                </a:lnTo>
                <a:lnTo>
                  <a:pt x="354559" y="2755202"/>
                </a:lnTo>
                <a:lnTo>
                  <a:pt x="337414" y="2755202"/>
                </a:lnTo>
                <a:lnTo>
                  <a:pt x="337414" y="2772347"/>
                </a:lnTo>
                <a:lnTo>
                  <a:pt x="354559" y="2772347"/>
                </a:lnTo>
                <a:lnTo>
                  <a:pt x="354559" y="2789492"/>
                </a:lnTo>
                <a:lnTo>
                  <a:pt x="371704" y="2789492"/>
                </a:lnTo>
                <a:lnTo>
                  <a:pt x="371704" y="2772347"/>
                </a:lnTo>
                <a:lnTo>
                  <a:pt x="388849" y="2772347"/>
                </a:lnTo>
                <a:lnTo>
                  <a:pt x="388849" y="2755202"/>
                </a:lnTo>
                <a:lnTo>
                  <a:pt x="371704" y="2755202"/>
                </a:lnTo>
                <a:lnTo>
                  <a:pt x="371704" y="2738057"/>
                </a:lnTo>
                <a:close/>
                <a:moveTo>
                  <a:pt x="373075" y="2459965"/>
                </a:moveTo>
                <a:lnTo>
                  <a:pt x="353187" y="2459965"/>
                </a:lnTo>
                <a:lnTo>
                  <a:pt x="353187" y="2479510"/>
                </a:lnTo>
                <a:lnTo>
                  <a:pt x="333642" y="2479510"/>
                </a:lnTo>
                <a:lnTo>
                  <a:pt x="333642" y="2499398"/>
                </a:lnTo>
                <a:lnTo>
                  <a:pt x="353187" y="2499398"/>
                </a:lnTo>
                <a:lnTo>
                  <a:pt x="353187" y="2518943"/>
                </a:lnTo>
                <a:lnTo>
                  <a:pt x="373075" y="2518943"/>
                </a:lnTo>
                <a:lnTo>
                  <a:pt x="373075" y="2499398"/>
                </a:lnTo>
                <a:lnTo>
                  <a:pt x="392620" y="2499398"/>
                </a:lnTo>
                <a:lnTo>
                  <a:pt x="392620" y="2479510"/>
                </a:lnTo>
                <a:lnTo>
                  <a:pt x="373075" y="2479510"/>
                </a:lnTo>
                <a:lnTo>
                  <a:pt x="373075" y="2459965"/>
                </a:lnTo>
                <a:close/>
                <a:moveTo>
                  <a:pt x="304495" y="1773479"/>
                </a:moveTo>
                <a:lnTo>
                  <a:pt x="284607" y="1773479"/>
                </a:lnTo>
                <a:lnTo>
                  <a:pt x="284607" y="1793710"/>
                </a:lnTo>
                <a:lnTo>
                  <a:pt x="264376" y="1793710"/>
                </a:lnTo>
                <a:lnTo>
                  <a:pt x="264376" y="1813598"/>
                </a:lnTo>
                <a:lnTo>
                  <a:pt x="284607" y="1813598"/>
                </a:lnTo>
                <a:lnTo>
                  <a:pt x="284607" y="1833829"/>
                </a:lnTo>
                <a:lnTo>
                  <a:pt x="304495" y="1833829"/>
                </a:lnTo>
                <a:lnTo>
                  <a:pt x="304495" y="1813598"/>
                </a:lnTo>
                <a:lnTo>
                  <a:pt x="324726" y="1813598"/>
                </a:lnTo>
                <a:lnTo>
                  <a:pt x="324726" y="1793710"/>
                </a:lnTo>
                <a:lnTo>
                  <a:pt x="304495" y="1793710"/>
                </a:lnTo>
                <a:lnTo>
                  <a:pt x="304495" y="1773479"/>
                </a:lnTo>
                <a:close/>
                <a:moveTo>
                  <a:pt x="369989" y="3017520"/>
                </a:moveTo>
                <a:lnTo>
                  <a:pt x="356273" y="3017520"/>
                </a:lnTo>
                <a:lnTo>
                  <a:pt x="356273" y="3031236"/>
                </a:lnTo>
                <a:lnTo>
                  <a:pt x="342557" y="3031236"/>
                </a:lnTo>
                <a:lnTo>
                  <a:pt x="342557" y="3044952"/>
                </a:lnTo>
                <a:lnTo>
                  <a:pt x="356273" y="3044952"/>
                </a:lnTo>
                <a:lnTo>
                  <a:pt x="356273" y="3058668"/>
                </a:lnTo>
                <a:lnTo>
                  <a:pt x="369989" y="3058668"/>
                </a:lnTo>
                <a:lnTo>
                  <a:pt x="369989" y="3044952"/>
                </a:lnTo>
                <a:lnTo>
                  <a:pt x="383705" y="3044952"/>
                </a:lnTo>
                <a:lnTo>
                  <a:pt x="383705" y="3031236"/>
                </a:lnTo>
                <a:lnTo>
                  <a:pt x="369989" y="3031236"/>
                </a:lnTo>
                <a:lnTo>
                  <a:pt x="369989" y="3017520"/>
                </a:lnTo>
                <a:close/>
                <a:moveTo>
                  <a:pt x="441655" y="2596439"/>
                </a:moveTo>
                <a:lnTo>
                  <a:pt x="421767" y="2596439"/>
                </a:lnTo>
                <a:lnTo>
                  <a:pt x="421767" y="2616670"/>
                </a:lnTo>
                <a:lnTo>
                  <a:pt x="401536" y="2616670"/>
                </a:lnTo>
                <a:lnTo>
                  <a:pt x="401536" y="2636558"/>
                </a:lnTo>
                <a:lnTo>
                  <a:pt x="421767" y="2636558"/>
                </a:lnTo>
                <a:lnTo>
                  <a:pt x="421767" y="2656789"/>
                </a:lnTo>
                <a:lnTo>
                  <a:pt x="441655" y="2656789"/>
                </a:lnTo>
                <a:lnTo>
                  <a:pt x="441655" y="2636558"/>
                </a:lnTo>
                <a:lnTo>
                  <a:pt x="461886" y="2636558"/>
                </a:lnTo>
                <a:lnTo>
                  <a:pt x="461886" y="2616670"/>
                </a:lnTo>
                <a:lnTo>
                  <a:pt x="441655" y="2616670"/>
                </a:lnTo>
                <a:lnTo>
                  <a:pt x="441655" y="2596439"/>
                </a:lnTo>
                <a:close/>
                <a:moveTo>
                  <a:pt x="438226" y="3156052"/>
                </a:moveTo>
                <a:lnTo>
                  <a:pt x="425196" y="3156052"/>
                </a:lnTo>
                <a:lnTo>
                  <a:pt x="425196" y="3168739"/>
                </a:lnTo>
                <a:lnTo>
                  <a:pt x="412509" y="3168739"/>
                </a:lnTo>
                <a:lnTo>
                  <a:pt x="412509" y="3181769"/>
                </a:lnTo>
                <a:lnTo>
                  <a:pt x="425196" y="3181769"/>
                </a:lnTo>
                <a:lnTo>
                  <a:pt x="425196" y="3194456"/>
                </a:lnTo>
                <a:lnTo>
                  <a:pt x="438226" y="3194456"/>
                </a:lnTo>
                <a:lnTo>
                  <a:pt x="438226" y="3181769"/>
                </a:lnTo>
                <a:lnTo>
                  <a:pt x="450913" y="3181769"/>
                </a:lnTo>
                <a:lnTo>
                  <a:pt x="450913" y="3168739"/>
                </a:lnTo>
                <a:lnTo>
                  <a:pt x="438226" y="3168739"/>
                </a:lnTo>
                <a:lnTo>
                  <a:pt x="438226" y="3156052"/>
                </a:lnTo>
                <a:close/>
                <a:moveTo>
                  <a:pt x="647052" y="3009633"/>
                </a:moveTo>
                <a:lnTo>
                  <a:pt x="627850" y="3009633"/>
                </a:lnTo>
                <a:lnTo>
                  <a:pt x="627850" y="3028493"/>
                </a:lnTo>
                <a:lnTo>
                  <a:pt x="608990" y="3028493"/>
                </a:lnTo>
                <a:lnTo>
                  <a:pt x="608990" y="3047695"/>
                </a:lnTo>
                <a:lnTo>
                  <a:pt x="627850" y="3047695"/>
                </a:lnTo>
                <a:lnTo>
                  <a:pt x="627850" y="3066555"/>
                </a:lnTo>
                <a:lnTo>
                  <a:pt x="647052" y="3066555"/>
                </a:lnTo>
                <a:lnTo>
                  <a:pt x="647052" y="3047695"/>
                </a:lnTo>
                <a:lnTo>
                  <a:pt x="665912" y="3047695"/>
                </a:lnTo>
                <a:lnTo>
                  <a:pt x="665912" y="3028493"/>
                </a:lnTo>
                <a:lnTo>
                  <a:pt x="647052" y="3028493"/>
                </a:lnTo>
                <a:lnTo>
                  <a:pt x="647052" y="3009633"/>
                </a:lnTo>
                <a:close/>
                <a:moveTo>
                  <a:pt x="420052" y="2112607"/>
                </a:moveTo>
                <a:lnTo>
                  <a:pt x="443370" y="2112607"/>
                </a:lnTo>
                <a:lnTo>
                  <a:pt x="443370" y="2089633"/>
                </a:lnTo>
                <a:lnTo>
                  <a:pt x="466344" y="2089633"/>
                </a:lnTo>
                <a:lnTo>
                  <a:pt x="466344" y="2066315"/>
                </a:lnTo>
                <a:lnTo>
                  <a:pt x="443370" y="2066315"/>
                </a:lnTo>
                <a:lnTo>
                  <a:pt x="443370" y="2043341"/>
                </a:lnTo>
                <a:lnTo>
                  <a:pt x="420052" y="2043341"/>
                </a:lnTo>
                <a:lnTo>
                  <a:pt x="420052" y="2066315"/>
                </a:lnTo>
                <a:lnTo>
                  <a:pt x="397078" y="2066315"/>
                </a:lnTo>
                <a:lnTo>
                  <a:pt x="397078" y="2089633"/>
                </a:lnTo>
                <a:lnTo>
                  <a:pt x="420052" y="2089633"/>
                </a:lnTo>
                <a:lnTo>
                  <a:pt x="420052" y="2112607"/>
                </a:lnTo>
                <a:close/>
                <a:moveTo>
                  <a:pt x="374104" y="1907896"/>
                </a:moveTo>
                <a:lnTo>
                  <a:pt x="352158" y="1907896"/>
                </a:lnTo>
                <a:lnTo>
                  <a:pt x="352158" y="1929841"/>
                </a:lnTo>
                <a:lnTo>
                  <a:pt x="330213" y="1929841"/>
                </a:lnTo>
                <a:lnTo>
                  <a:pt x="330213" y="1951787"/>
                </a:lnTo>
                <a:lnTo>
                  <a:pt x="352158" y="1951787"/>
                </a:lnTo>
                <a:lnTo>
                  <a:pt x="352158" y="1973732"/>
                </a:lnTo>
                <a:lnTo>
                  <a:pt x="374104" y="1973732"/>
                </a:lnTo>
                <a:lnTo>
                  <a:pt x="374104" y="1951787"/>
                </a:lnTo>
                <a:lnTo>
                  <a:pt x="396049" y="1951787"/>
                </a:lnTo>
                <a:lnTo>
                  <a:pt x="396049" y="1929841"/>
                </a:lnTo>
                <a:lnTo>
                  <a:pt x="374104" y="1929841"/>
                </a:lnTo>
                <a:lnTo>
                  <a:pt x="374104" y="1907896"/>
                </a:lnTo>
                <a:close/>
                <a:moveTo>
                  <a:pt x="14059" y="1547851"/>
                </a:moveTo>
                <a:lnTo>
                  <a:pt x="26403" y="1547851"/>
                </a:lnTo>
                <a:lnTo>
                  <a:pt x="26403" y="1535506"/>
                </a:lnTo>
                <a:lnTo>
                  <a:pt x="38748" y="1535506"/>
                </a:lnTo>
                <a:lnTo>
                  <a:pt x="38748" y="1523162"/>
                </a:lnTo>
                <a:lnTo>
                  <a:pt x="26403" y="1523162"/>
                </a:lnTo>
                <a:lnTo>
                  <a:pt x="26403" y="1510817"/>
                </a:lnTo>
                <a:lnTo>
                  <a:pt x="14059" y="1510817"/>
                </a:lnTo>
                <a:lnTo>
                  <a:pt x="14059" y="1523162"/>
                </a:lnTo>
                <a:lnTo>
                  <a:pt x="1715" y="1523162"/>
                </a:lnTo>
                <a:lnTo>
                  <a:pt x="1715" y="1535506"/>
                </a:lnTo>
                <a:lnTo>
                  <a:pt x="14059" y="1535506"/>
                </a:lnTo>
                <a:lnTo>
                  <a:pt x="14059" y="1547851"/>
                </a:lnTo>
                <a:close/>
                <a:moveTo>
                  <a:pt x="1949044" y="3698177"/>
                </a:moveTo>
                <a:lnTo>
                  <a:pt x="1931899" y="3698177"/>
                </a:lnTo>
                <a:lnTo>
                  <a:pt x="1931899" y="3715322"/>
                </a:lnTo>
                <a:lnTo>
                  <a:pt x="1914754" y="3715322"/>
                </a:lnTo>
                <a:lnTo>
                  <a:pt x="1914754" y="3732467"/>
                </a:lnTo>
                <a:lnTo>
                  <a:pt x="1931899" y="3732467"/>
                </a:lnTo>
                <a:lnTo>
                  <a:pt x="1931899" y="3749612"/>
                </a:lnTo>
                <a:lnTo>
                  <a:pt x="1949044" y="3749612"/>
                </a:lnTo>
                <a:lnTo>
                  <a:pt x="1949044" y="3732467"/>
                </a:lnTo>
                <a:lnTo>
                  <a:pt x="1966189" y="3732467"/>
                </a:lnTo>
                <a:lnTo>
                  <a:pt x="1966189" y="3715322"/>
                </a:lnTo>
                <a:lnTo>
                  <a:pt x="1949044" y="3715322"/>
                </a:lnTo>
                <a:lnTo>
                  <a:pt x="1949044" y="3698177"/>
                </a:lnTo>
                <a:close/>
                <a:moveTo>
                  <a:pt x="3460890" y="1769021"/>
                </a:moveTo>
                <a:lnTo>
                  <a:pt x="3437573" y="1769021"/>
                </a:lnTo>
                <a:lnTo>
                  <a:pt x="3437573" y="1791995"/>
                </a:lnTo>
                <a:lnTo>
                  <a:pt x="3414598" y="1791995"/>
                </a:lnTo>
                <a:lnTo>
                  <a:pt x="3414598" y="1815313"/>
                </a:lnTo>
                <a:lnTo>
                  <a:pt x="3437573" y="1815313"/>
                </a:lnTo>
                <a:lnTo>
                  <a:pt x="3437573" y="1838287"/>
                </a:lnTo>
                <a:lnTo>
                  <a:pt x="3460890" y="1838287"/>
                </a:lnTo>
                <a:lnTo>
                  <a:pt x="3460890" y="1815313"/>
                </a:lnTo>
                <a:lnTo>
                  <a:pt x="3483864" y="1815313"/>
                </a:lnTo>
                <a:lnTo>
                  <a:pt x="3483864" y="1791995"/>
                </a:lnTo>
                <a:lnTo>
                  <a:pt x="3460890" y="1791995"/>
                </a:lnTo>
                <a:lnTo>
                  <a:pt x="3460890" y="1769021"/>
                </a:lnTo>
                <a:close/>
                <a:moveTo>
                  <a:pt x="3455746" y="3156052"/>
                </a:moveTo>
                <a:lnTo>
                  <a:pt x="3442716" y="3156052"/>
                </a:lnTo>
                <a:lnTo>
                  <a:pt x="3442716" y="3168739"/>
                </a:lnTo>
                <a:lnTo>
                  <a:pt x="3430029" y="3168739"/>
                </a:lnTo>
                <a:lnTo>
                  <a:pt x="3430029" y="3181769"/>
                </a:lnTo>
                <a:lnTo>
                  <a:pt x="3442716" y="3181769"/>
                </a:lnTo>
                <a:lnTo>
                  <a:pt x="3442716" y="3194456"/>
                </a:lnTo>
                <a:lnTo>
                  <a:pt x="3455746" y="3194456"/>
                </a:lnTo>
                <a:lnTo>
                  <a:pt x="3455746" y="3181769"/>
                </a:lnTo>
                <a:lnTo>
                  <a:pt x="3468434" y="3181769"/>
                </a:lnTo>
                <a:lnTo>
                  <a:pt x="3468434" y="3168739"/>
                </a:lnTo>
                <a:lnTo>
                  <a:pt x="3455746" y="3168739"/>
                </a:lnTo>
                <a:lnTo>
                  <a:pt x="3455746" y="3156052"/>
                </a:lnTo>
                <a:close/>
                <a:moveTo>
                  <a:pt x="3459175" y="2596439"/>
                </a:moveTo>
                <a:lnTo>
                  <a:pt x="3439287" y="2596439"/>
                </a:lnTo>
                <a:lnTo>
                  <a:pt x="3439287" y="2616670"/>
                </a:lnTo>
                <a:lnTo>
                  <a:pt x="3419056" y="2616670"/>
                </a:lnTo>
                <a:lnTo>
                  <a:pt x="3419056" y="2636558"/>
                </a:lnTo>
                <a:lnTo>
                  <a:pt x="3439287" y="2636558"/>
                </a:lnTo>
                <a:lnTo>
                  <a:pt x="3439287" y="2656789"/>
                </a:lnTo>
                <a:lnTo>
                  <a:pt x="3459175" y="2656789"/>
                </a:lnTo>
                <a:lnTo>
                  <a:pt x="3459175" y="2636558"/>
                </a:lnTo>
                <a:lnTo>
                  <a:pt x="3479407" y="2636558"/>
                </a:lnTo>
                <a:lnTo>
                  <a:pt x="3479407" y="2616670"/>
                </a:lnTo>
                <a:lnTo>
                  <a:pt x="3459175" y="2616670"/>
                </a:lnTo>
                <a:lnTo>
                  <a:pt x="3459175" y="2596439"/>
                </a:lnTo>
                <a:close/>
                <a:moveTo>
                  <a:pt x="3457804" y="2875559"/>
                </a:moveTo>
                <a:lnTo>
                  <a:pt x="3440659" y="2875559"/>
                </a:lnTo>
                <a:lnTo>
                  <a:pt x="3440659" y="2892362"/>
                </a:lnTo>
                <a:lnTo>
                  <a:pt x="3423857" y="2892362"/>
                </a:lnTo>
                <a:lnTo>
                  <a:pt x="3423857" y="2909507"/>
                </a:lnTo>
                <a:lnTo>
                  <a:pt x="3440659" y="2909507"/>
                </a:lnTo>
                <a:lnTo>
                  <a:pt x="3440659" y="2926309"/>
                </a:lnTo>
                <a:lnTo>
                  <a:pt x="3457804" y="2926309"/>
                </a:lnTo>
                <a:lnTo>
                  <a:pt x="3457804" y="2909507"/>
                </a:lnTo>
                <a:lnTo>
                  <a:pt x="3474606" y="2909507"/>
                </a:lnTo>
                <a:lnTo>
                  <a:pt x="3474606" y="2892362"/>
                </a:lnTo>
                <a:lnTo>
                  <a:pt x="3457804" y="2892362"/>
                </a:lnTo>
                <a:lnTo>
                  <a:pt x="3457804" y="2875559"/>
                </a:lnTo>
                <a:close/>
                <a:moveTo>
                  <a:pt x="3460204" y="2319033"/>
                </a:moveTo>
                <a:lnTo>
                  <a:pt x="3438259" y="2319033"/>
                </a:lnTo>
                <a:lnTo>
                  <a:pt x="3438259" y="2341321"/>
                </a:lnTo>
                <a:lnTo>
                  <a:pt x="3415970" y="2341321"/>
                </a:lnTo>
                <a:lnTo>
                  <a:pt x="3415970" y="2363267"/>
                </a:lnTo>
                <a:lnTo>
                  <a:pt x="3438259" y="2363267"/>
                </a:lnTo>
                <a:lnTo>
                  <a:pt x="3438259" y="2385555"/>
                </a:lnTo>
                <a:lnTo>
                  <a:pt x="3460204" y="2385555"/>
                </a:lnTo>
                <a:lnTo>
                  <a:pt x="3460204" y="2363267"/>
                </a:lnTo>
                <a:lnTo>
                  <a:pt x="3482492" y="2363267"/>
                </a:lnTo>
                <a:lnTo>
                  <a:pt x="3482492" y="2341321"/>
                </a:lnTo>
                <a:lnTo>
                  <a:pt x="3460204" y="2341321"/>
                </a:lnTo>
                <a:lnTo>
                  <a:pt x="3460204" y="2319033"/>
                </a:lnTo>
                <a:close/>
                <a:moveTo>
                  <a:pt x="3528441" y="2183244"/>
                </a:moveTo>
                <a:lnTo>
                  <a:pt x="3507181" y="2183244"/>
                </a:lnTo>
                <a:lnTo>
                  <a:pt x="3507181" y="2204504"/>
                </a:lnTo>
                <a:lnTo>
                  <a:pt x="3485921" y="2204504"/>
                </a:lnTo>
                <a:lnTo>
                  <a:pt x="3485921" y="2225764"/>
                </a:lnTo>
                <a:lnTo>
                  <a:pt x="3507181" y="2225764"/>
                </a:lnTo>
                <a:lnTo>
                  <a:pt x="3507181" y="2247024"/>
                </a:lnTo>
                <a:lnTo>
                  <a:pt x="3528441" y="2247024"/>
                </a:lnTo>
                <a:lnTo>
                  <a:pt x="3528441" y="2225764"/>
                </a:lnTo>
                <a:lnTo>
                  <a:pt x="3549701" y="2225764"/>
                </a:lnTo>
                <a:lnTo>
                  <a:pt x="3549701" y="2204504"/>
                </a:lnTo>
                <a:lnTo>
                  <a:pt x="3528441" y="2204504"/>
                </a:lnTo>
                <a:lnTo>
                  <a:pt x="3528441" y="2183244"/>
                </a:lnTo>
                <a:close/>
                <a:moveTo>
                  <a:pt x="3250692" y="3290811"/>
                </a:moveTo>
                <a:lnTo>
                  <a:pt x="3236290" y="3290811"/>
                </a:lnTo>
                <a:lnTo>
                  <a:pt x="3236290" y="3305213"/>
                </a:lnTo>
                <a:lnTo>
                  <a:pt x="3221888" y="3305213"/>
                </a:lnTo>
                <a:lnTo>
                  <a:pt x="3221888" y="3319615"/>
                </a:lnTo>
                <a:lnTo>
                  <a:pt x="3236290" y="3319615"/>
                </a:lnTo>
                <a:lnTo>
                  <a:pt x="3236290" y="3334017"/>
                </a:lnTo>
                <a:lnTo>
                  <a:pt x="3250692" y="3334017"/>
                </a:lnTo>
                <a:lnTo>
                  <a:pt x="3250692" y="3319615"/>
                </a:lnTo>
                <a:lnTo>
                  <a:pt x="3265094" y="3319615"/>
                </a:lnTo>
                <a:lnTo>
                  <a:pt x="3265094" y="3305213"/>
                </a:lnTo>
                <a:lnTo>
                  <a:pt x="3250692" y="3305213"/>
                </a:lnTo>
                <a:lnTo>
                  <a:pt x="3250692" y="3290811"/>
                </a:lnTo>
                <a:close/>
                <a:moveTo>
                  <a:pt x="3524669" y="3017863"/>
                </a:moveTo>
                <a:lnTo>
                  <a:pt x="3510953" y="3017863"/>
                </a:lnTo>
                <a:lnTo>
                  <a:pt x="3510953" y="3031236"/>
                </a:lnTo>
                <a:lnTo>
                  <a:pt x="3497580" y="3031236"/>
                </a:lnTo>
                <a:lnTo>
                  <a:pt x="3497580" y="3044952"/>
                </a:lnTo>
                <a:lnTo>
                  <a:pt x="3510953" y="3044952"/>
                </a:lnTo>
                <a:lnTo>
                  <a:pt x="3510953" y="3058325"/>
                </a:lnTo>
                <a:lnTo>
                  <a:pt x="3524669" y="3058325"/>
                </a:lnTo>
                <a:lnTo>
                  <a:pt x="3524669" y="3044952"/>
                </a:lnTo>
                <a:lnTo>
                  <a:pt x="3538042" y="3044952"/>
                </a:lnTo>
                <a:lnTo>
                  <a:pt x="3538042" y="3031236"/>
                </a:lnTo>
                <a:lnTo>
                  <a:pt x="3524669" y="3031236"/>
                </a:lnTo>
                <a:lnTo>
                  <a:pt x="3524669" y="3017863"/>
                </a:lnTo>
                <a:close/>
                <a:moveTo>
                  <a:pt x="3526384" y="2738057"/>
                </a:moveTo>
                <a:lnTo>
                  <a:pt x="3509239" y="2738057"/>
                </a:lnTo>
                <a:lnTo>
                  <a:pt x="3509239" y="2755202"/>
                </a:lnTo>
                <a:lnTo>
                  <a:pt x="3492094" y="2755202"/>
                </a:lnTo>
                <a:lnTo>
                  <a:pt x="3492094" y="2772347"/>
                </a:lnTo>
                <a:lnTo>
                  <a:pt x="3509239" y="2772347"/>
                </a:lnTo>
                <a:lnTo>
                  <a:pt x="3509239" y="2789492"/>
                </a:lnTo>
                <a:lnTo>
                  <a:pt x="3526384" y="2789492"/>
                </a:lnTo>
                <a:lnTo>
                  <a:pt x="3526384" y="2772347"/>
                </a:lnTo>
                <a:lnTo>
                  <a:pt x="3543529" y="2772347"/>
                </a:lnTo>
                <a:lnTo>
                  <a:pt x="3543529" y="2755202"/>
                </a:lnTo>
                <a:lnTo>
                  <a:pt x="3526384" y="2755202"/>
                </a:lnTo>
                <a:lnTo>
                  <a:pt x="3526384" y="2738057"/>
                </a:lnTo>
                <a:close/>
                <a:moveTo>
                  <a:pt x="3460890" y="2043341"/>
                </a:moveTo>
                <a:lnTo>
                  <a:pt x="3437573" y="2043341"/>
                </a:lnTo>
                <a:lnTo>
                  <a:pt x="3437573" y="2066315"/>
                </a:lnTo>
                <a:lnTo>
                  <a:pt x="3414598" y="2066315"/>
                </a:lnTo>
                <a:lnTo>
                  <a:pt x="3414598" y="2089633"/>
                </a:lnTo>
                <a:lnTo>
                  <a:pt x="3437573" y="2089633"/>
                </a:lnTo>
                <a:lnTo>
                  <a:pt x="3437573" y="2112607"/>
                </a:lnTo>
                <a:lnTo>
                  <a:pt x="3460890" y="2112607"/>
                </a:lnTo>
                <a:lnTo>
                  <a:pt x="3460890" y="2089633"/>
                </a:lnTo>
                <a:lnTo>
                  <a:pt x="3483864" y="2089633"/>
                </a:lnTo>
                <a:lnTo>
                  <a:pt x="3483864" y="2066315"/>
                </a:lnTo>
                <a:lnTo>
                  <a:pt x="3460890" y="2066315"/>
                </a:lnTo>
                <a:lnTo>
                  <a:pt x="3460890" y="2043341"/>
                </a:lnTo>
                <a:close/>
                <a:moveTo>
                  <a:pt x="3254807" y="2729827"/>
                </a:moveTo>
                <a:lnTo>
                  <a:pt x="3232175" y="2729827"/>
                </a:lnTo>
                <a:lnTo>
                  <a:pt x="3232175" y="2752458"/>
                </a:lnTo>
                <a:lnTo>
                  <a:pt x="3209544" y="2752458"/>
                </a:lnTo>
                <a:lnTo>
                  <a:pt x="3209544" y="2775090"/>
                </a:lnTo>
                <a:lnTo>
                  <a:pt x="3232175" y="2775090"/>
                </a:lnTo>
                <a:lnTo>
                  <a:pt x="3232175" y="2797721"/>
                </a:lnTo>
                <a:lnTo>
                  <a:pt x="3254807" y="2797721"/>
                </a:lnTo>
                <a:lnTo>
                  <a:pt x="3254807" y="2775090"/>
                </a:lnTo>
                <a:lnTo>
                  <a:pt x="3277438" y="2775090"/>
                </a:lnTo>
                <a:lnTo>
                  <a:pt x="3277438" y="2752458"/>
                </a:lnTo>
                <a:lnTo>
                  <a:pt x="3254807" y="2752458"/>
                </a:lnTo>
                <a:lnTo>
                  <a:pt x="3254807" y="2729827"/>
                </a:lnTo>
                <a:close/>
                <a:moveTo>
                  <a:pt x="3319958" y="3151937"/>
                </a:moveTo>
                <a:lnTo>
                  <a:pt x="3304184" y="3151937"/>
                </a:lnTo>
                <a:lnTo>
                  <a:pt x="3304184" y="3167367"/>
                </a:lnTo>
                <a:lnTo>
                  <a:pt x="3288754" y="3167367"/>
                </a:lnTo>
                <a:lnTo>
                  <a:pt x="3288754" y="3183141"/>
                </a:lnTo>
                <a:lnTo>
                  <a:pt x="3304184" y="3183141"/>
                </a:lnTo>
                <a:lnTo>
                  <a:pt x="3304184" y="3198571"/>
                </a:lnTo>
                <a:lnTo>
                  <a:pt x="3319958" y="3198571"/>
                </a:lnTo>
                <a:lnTo>
                  <a:pt x="3319958" y="3183141"/>
                </a:lnTo>
                <a:lnTo>
                  <a:pt x="3335389" y="3183141"/>
                </a:lnTo>
                <a:lnTo>
                  <a:pt x="3335389" y="3167367"/>
                </a:lnTo>
                <a:lnTo>
                  <a:pt x="3319958" y="3167367"/>
                </a:lnTo>
                <a:lnTo>
                  <a:pt x="3319958" y="3151937"/>
                </a:lnTo>
                <a:close/>
                <a:moveTo>
                  <a:pt x="3322015" y="2871445"/>
                </a:moveTo>
                <a:lnTo>
                  <a:pt x="3302127" y="2871445"/>
                </a:lnTo>
                <a:lnTo>
                  <a:pt x="3302127" y="2890990"/>
                </a:lnTo>
                <a:lnTo>
                  <a:pt x="3282582" y="2890990"/>
                </a:lnTo>
                <a:lnTo>
                  <a:pt x="3282582" y="2910878"/>
                </a:lnTo>
                <a:lnTo>
                  <a:pt x="3302127" y="2910878"/>
                </a:lnTo>
                <a:lnTo>
                  <a:pt x="3302127" y="2930423"/>
                </a:lnTo>
                <a:lnTo>
                  <a:pt x="3322015" y="2930423"/>
                </a:lnTo>
                <a:lnTo>
                  <a:pt x="3322015" y="2910878"/>
                </a:lnTo>
                <a:lnTo>
                  <a:pt x="3341561" y="2910878"/>
                </a:lnTo>
                <a:lnTo>
                  <a:pt x="3341561" y="2890990"/>
                </a:lnTo>
                <a:lnTo>
                  <a:pt x="3322015" y="2890990"/>
                </a:lnTo>
                <a:lnTo>
                  <a:pt x="3322015" y="2871445"/>
                </a:lnTo>
                <a:close/>
                <a:moveTo>
                  <a:pt x="3253093" y="3009633"/>
                </a:moveTo>
                <a:lnTo>
                  <a:pt x="3233890" y="3009633"/>
                </a:lnTo>
                <a:lnTo>
                  <a:pt x="3233890" y="3028493"/>
                </a:lnTo>
                <a:lnTo>
                  <a:pt x="3215030" y="3028493"/>
                </a:lnTo>
                <a:lnTo>
                  <a:pt x="3215030" y="3047695"/>
                </a:lnTo>
                <a:lnTo>
                  <a:pt x="3233890" y="3047695"/>
                </a:lnTo>
                <a:lnTo>
                  <a:pt x="3233890" y="3066555"/>
                </a:lnTo>
                <a:lnTo>
                  <a:pt x="3253093" y="3066555"/>
                </a:lnTo>
                <a:lnTo>
                  <a:pt x="3253093" y="3047695"/>
                </a:lnTo>
                <a:lnTo>
                  <a:pt x="3271952" y="3047695"/>
                </a:lnTo>
                <a:lnTo>
                  <a:pt x="3271952" y="3028493"/>
                </a:lnTo>
                <a:lnTo>
                  <a:pt x="3253093" y="3028493"/>
                </a:lnTo>
                <a:lnTo>
                  <a:pt x="3253093" y="3009633"/>
                </a:lnTo>
                <a:close/>
                <a:moveTo>
                  <a:pt x="3323387" y="2592667"/>
                </a:moveTo>
                <a:lnTo>
                  <a:pt x="3300755" y="2592667"/>
                </a:lnTo>
                <a:lnTo>
                  <a:pt x="3300755" y="2615298"/>
                </a:lnTo>
                <a:lnTo>
                  <a:pt x="3278124" y="2615298"/>
                </a:lnTo>
                <a:lnTo>
                  <a:pt x="3278124" y="2637930"/>
                </a:lnTo>
                <a:lnTo>
                  <a:pt x="3300755" y="2637930"/>
                </a:lnTo>
                <a:lnTo>
                  <a:pt x="3300755" y="2660561"/>
                </a:lnTo>
                <a:lnTo>
                  <a:pt x="3323387" y="2660561"/>
                </a:lnTo>
                <a:lnTo>
                  <a:pt x="3323387" y="2637930"/>
                </a:lnTo>
                <a:lnTo>
                  <a:pt x="3346018" y="2637930"/>
                </a:lnTo>
                <a:lnTo>
                  <a:pt x="3346018" y="2615298"/>
                </a:lnTo>
                <a:lnTo>
                  <a:pt x="3323387" y="2615298"/>
                </a:lnTo>
                <a:lnTo>
                  <a:pt x="3323387" y="2592667"/>
                </a:lnTo>
                <a:close/>
                <a:moveTo>
                  <a:pt x="3388881" y="3013405"/>
                </a:moveTo>
                <a:lnTo>
                  <a:pt x="3372422" y="3013405"/>
                </a:lnTo>
                <a:lnTo>
                  <a:pt x="3372422" y="3029864"/>
                </a:lnTo>
                <a:lnTo>
                  <a:pt x="3355963" y="3029864"/>
                </a:lnTo>
                <a:lnTo>
                  <a:pt x="3355963" y="3046324"/>
                </a:lnTo>
                <a:lnTo>
                  <a:pt x="3372422" y="3046324"/>
                </a:lnTo>
                <a:lnTo>
                  <a:pt x="3372422" y="3062783"/>
                </a:lnTo>
                <a:lnTo>
                  <a:pt x="3388881" y="3062783"/>
                </a:lnTo>
                <a:lnTo>
                  <a:pt x="3388881" y="3046324"/>
                </a:lnTo>
                <a:lnTo>
                  <a:pt x="3405340" y="3046324"/>
                </a:lnTo>
                <a:lnTo>
                  <a:pt x="3405340" y="3029864"/>
                </a:lnTo>
                <a:lnTo>
                  <a:pt x="3388881" y="3029864"/>
                </a:lnTo>
                <a:lnTo>
                  <a:pt x="3388881" y="3013405"/>
                </a:lnTo>
                <a:close/>
                <a:moveTo>
                  <a:pt x="3391967" y="2455507"/>
                </a:moveTo>
                <a:lnTo>
                  <a:pt x="3369335" y="2455507"/>
                </a:lnTo>
                <a:lnTo>
                  <a:pt x="3369335" y="2478138"/>
                </a:lnTo>
                <a:lnTo>
                  <a:pt x="3346704" y="2478138"/>
                </a:lnTo>
                <a:lnTo>
                  <a:pt x="3346704" y="2500770"/>
                </a:lnTo>
                <a:lnTo>
                  <a:pt x="3369335" y="2500770"/>
                </a:lnTo>
                <a:lnTo>
                  <a:pt x="3369335" y="2523401"/>
                </a:lnTo>
                <a:lnTo>
                  <a:pt x="3391967" y="2523401"/>
                </a:lnTo>
                <a:lnTo>
                  <a:pt x="3391967" y="2500770"/>
                </a:lnTo>
                <a:lnTo>
                  <a:pt x="3414598" y="2500770"/>
                </a:lnTo>
                <a:lnTo>
                  <a:pt x="3414598" y="2478138"/>
                </a:lnTo>
                <a:lnTo>
                  <a:pt x="3391967" y="2478138"/>
                </a:lnTo>
                <a:lnTo>
                  <a:pt x="3391967" y="2455507"/>
                </a:lnTo>
                <a:close/>
                <a:moveTo>
                  <a:pt x="3390595" y="2733599"/>
                </a:moveTo>
                <a:lnTo>
                  <a:pt x="3370707" y="2733599"/>
                </a:lnTo>
                <a:lnTo>
                  <a:pt x="3370707" y="2753830"/>
                </a:lnTo>
                <a:lnTo>
                  <a:pt x="3350476" y="2753830"/>
                </a:lnTo>
                <a:lnTo>
                  <a:pt x="3350476" y="2773718"/>
                </a:lnTo>
                <a:lnTo>
                  <a:pt x="3370707" y="2773718"/>
                </a:lnTo>
                <a:lnTo>
                  <a:pt x="3370707" y="2793949"/>
                </a:lnTo>
                <a:lnTo>
                  <a:pt x="3390595" y="2793949"/>
                </a:lnTo>
                <a:lnTo>
                  <a:pt x="3390595" y="2773718"/>
                </a:lnTo>
                <a:lnTo>
                  <a:pt x="3410827" y="2773718"/>
                </a:lnTo>
                <a:lnTo>
                  <a:pt x="3410827" y="2753830"/>
                </a:lnTo>
                <a:lnTo>
                  <a:pt x="3390595" y="2753830"/>
                </a:lnTo>
                <a:lnTo>
                  <a:pt x="3390595" y="2733599"/>
                </a:lnTo>
                <a:close/>
                <a:moveTo>
                  <a:pt x="3386480" y="3294583"/>
                </a:moveTo>
                <a:lnTo>
                  <a:pt x="3374822" y="3294583"/>
                </a:lnTo>
                <a:lnTo>
                  <a:pt x="3374822" y="3306585"/>
                </a:lnTo>
                <a:lnTo>
                  <a:pt x="3362821" y="3306585"/>
                </a:lnTo>
                <a:lnTo>
                  <a:pt x="3362821" y="3318243"/>
                </a:lnTo>
                <a:lnTo>
                  <a:pt x="3374822" y="3318243"/>
                </a:lnTo>
                <a:lnTo>
                  <a:pt x="3374822" y="3330245"/>
                </a:lnTo>
                <a:lnTo>
                  <a:pt x="3386480" y="3330245"/>
                </a:lnTo>
                <a:lnTo>
                  <a:pt x="3386480" y="3318243"/>
                </a:lnTo>
                <a:lnTo>
                  <a:pt x="3398482" y="3318243"/>
                </a:lnTo>
                <a:lnTo>
                  <a:pt x="3398482" y="3306585"/>
                </a:lnTo>
                <a:lnTo>
                  <a:pt x="3386480" y="3306585"/>
                </a:lnTo>
                <a:lnTo>
                  <a:pt x="3386480" y="3294583"/>
                </a:lnTo>
                <a:close/>
                <a:moveTo>
                  <a:pt x="3527755" y="2459965"/>
                </a:moveTo>
                <a:lnTo>
                  <a:pt x="3507867" y="2459965"/>
                </a:lnTo>
                <a:lnTo>
                  <a:pt x="3507867" y="2479510"/>
                </a:lnTo>
                <a:lnTo>
                  <a:pt x="3488322" y="2479510"/>
                </a:lnTo>
                <a:lnTo>
                  <a:pt x="3488322" y="2499398"/>
                </a:lnTo>
                <a:lnTo>
                  <a:pt x="3507867" y="2499398"/>
                </a:lnTo>
                <a:lnTo>
                  <a:pt x="3507867" y="2518943"/>
                </a:lnTo>
                <a:lnTo>
                  <a:pt x="3527755" y="2518943"/>
                </a:lnTo>
                <a:lnTo>
                  <a:pt x="3527755" y="2499398"/>
                </a:lnTo>
                <a:lnTo>
                  <a:pt x="3547301" y="2499398"/>
                </a:lnTo>
                <a:lnTo>
                  <a:pt x="3547301" y="2479510"/>
                </a:lnTo>
                <a:lnTo>
                  <a:pt x="3527755" y="2479510"/>
                </a:lnTo>
                <a:lnTo>
                  <a:pt x="3527755" y="2459965"/>
                </a:lnTo>
                <a:close/>
                <a:moveTo>
                  <a:pt x="3799675" y="2192846"/>
                </a:moveTo>
                <a:lnTo>
                  <a:pt x="3784588" y="2192846"/>
                </a:lnTo>
                <a:lnTo>
                  <a:pt x="3784588" y="2207590"/>
                </a:lnTo>
                <a:lnTo>
                  <a:pt x="3769843" y="2207590"/>
                </a:lnTo>
                <a:lnTo>
                  <a:pt x="3769843" y="2222678"/>
                </a:lnTo>
                <a:lnTo>
                  <a:pt x="3784588" y="2222678"/>
                </a:lnTo>
                <a:lnTo>
                  <a:pt x="3784588" y="2237423"/>
                </a:lnTo>
                <a:lnTo>
                  <a:pt x="3799675" y="2237423"/>
                </a:lnTo>
                <a:lnTo>
                  <a:pt x="3799675" y="2222678"/>
                </a:lnTo>
                <a:lnTo>
                  <a:pt x="3814420" y="2222678"/>
                </a:lnTo>
                <a:lnTo>
                  <a:pt x="3814420" y="2207590"/>
                </a:lnTo>
                <a:lnTo>
                  <a:pt x="3799675" y="2207590"/>
                </a:lnTo>
                <a:lnTo>
                  <a:pt x="3799675" y="2192846"/>
                </a:lnTo>
                <a:close/>
                <a:moveTo>
                  <a:pt x="3798646" y="2469566"/>
                </a:moveTo>
                <a:lnTo>
                  <a:pt x="3785616" y="2469566"/>
                </a:lnTo>
                <a:lnTo>
                  <a:pt x="3785616" y="2482939"/>
                </a:lnTo>
                <a:lnTo>
                  <a:pt x="3772243" y="2482939"/>
                </a:lnTo>
                <a:lnTo>
                  <a:pt x="3772243" y="2495969"/>
                </a:lnTo>
                <a:lnTo>
                  <a:pt x="3785616" y="2495969"/>
                </a:lnTo>
                <a:lnTo>
                  <a:pt x="3785616" y="2509342"/>
                </a:lnTo>
                <a:lnTo>
                  <a:pt x="3798646" y="2509342"/>
                </a:lnTo>
                <a:lnTo>
                  <a:pt x="3798646" y="2495969"/>
                </a:lnTo>
                <a:lnTo>
                  <a:pt x="3812020" y="2495969"/>
                </a:lnTo>
                <a:lnTo>
                  <a:pt x="3812020" y="2482939"/>
                </a:lnTo>
                <a:lnTo>
                  <a:pt x="3798646" y="2482939"/>
                </a:lnTo>
                <a:lnTo>
                  <a:pt x="3798646" y="2469566"/>
                </a:lnTo>
                <a:close/>
                <a:moveTo>
                  <a:pt x="3799675" y="1917840"/>
                </a:moveTo>
                <a:lnTo>
                  <a:pt x="3784588" y="1917840"/>
                </a:lnTo>
                <a:lnTo>
                  <a:pt x="3784588" y="1933270"/>
                </a:lnTo>
                <a:lnTo>
                  <a:pt x="3769157" y="1933270"/>
                </a:lnTo>
                <a:lnTo>
                  <a:pt x="3769157" y="1948358"/>
                </a:lnTo>
                <a:lnTo>
                  <a:pt x="3784588" y="1948358"/>
                </a:lnTo>
                <a:lnTo>
                  <a:pt x="3784588" y="1963788"/>
                </a:lnTo>
                <a:lnTo>
                  <a:pt x="3799675" y="1963788"/>
                </a:lnTo>
                <a:lnTo>
                  <a:pt x="3799675" y="1948358"/>
                </a:lnTo>
                <a:lnTo>
                  <a:pt x="3815105" y="1948358"/>
                </a:lnTo>
                <a:lnTo>
                  <a:pt x="3815105" y="1933270"/>
                </a:lnTo>
                <a:lnTo>
                  <a:pt x="3799675" y="1933270"/>
                </a:lnTo>
                <a:lnTo>
                  <a:pt x="3799675" y="1917840"/>
                </a:lnTo>
                <a:close/>
                <a:moveTo>
                  <a:pt x="3732124" y="2052599"/>
                </a:moveTo>
                <a:lnTo>
                  <a:pt x="3714979" y="2052599"/>
                </a:lnTo>
                <a:lnTo>
                  <a:pt x="3714979" y="2069402"/>
                </a:lnTo>
                <a:lnTo>
                  <a:pt x="3698177" y="2069402"/>
                </a:lnTo>
                <a:lnTo>
                  <a:pt x="3698177" y="2086547"/>
                </a:lnTo>
                <a:lnTo>
                  <a:pt x="3714979" y="2086547"/>
                </a:lnTo>
                <a:lnTo>
                  <a:pt x="3714979" y="2103349"/>
                </a:lnTo>
                <a:lnTo>
                  <a:pt x="3732124" y="2103349"/>
                </a:lnTo>
                <a:lnTo>
                  <a:pt x="3732124" y="2086547"/>
                </a:lnTo>
                <a:lnTo>
                  <a:pt x="3748926" y="2086547"/>
                </a:lnTo>
                <a:lnTo>
                  <a:pt x="3748926" y="2069402"/>
                </a:lnTo>
                <a:lnTo>
                  <a:pt x="3732124" y="2069402"/>
                </a:lnTo>
                <a:lnTo>
                  <a:pt x="3732124" y="2052599"/>
                </a:lnTo>
                <a:close/>
                <a:moveTo>
                  <a:pt x="3593249" y="2880017"/>
                </a:moveTo>
                <a:lnTo>
                  <a:pt x="3579533" y="2880017"/>
                </a:lnTo>
                <a:lnTo>
                  <a:pt x="3579533" y="2894076"/>
                </a:lnTo>
                <a:lnTo>
                  <a:pt x="3565474" y="2894076"/>
                </a:lnTo>
                <a:lnTo>
                  <a:pt x="3565474" y="2907792"/>
                </a:lnTo>
                <a:lnTo>
                  <a:pt x="3579533" y="2907792"/>
                </a:lnTo>
                <a:lnTo>
                  <a:pt x="3579533" y="2921851"/>
                </a:lnTo>
                <a:lnTo>
                  <a:pt x="3593249" y="2921851"/>
                </a:lnTo>
                <a:lnTo>
                  <a:pt x="3593249" y="2907792"/>
                </a:lnTo>
                <a:lnTo>
                  <a:pt x="3607308" y="2907792"/>
                </a:lnTo>
                <a:lnTo>
                  <a:pt x="3607308" y="2894076"/>
                </a:lnTo>
                <a:lnTo>
                  <a:pt x="3593249" y="2894076"/>
                </a:lnTo>
                <a:lnTo>
                  <a:pt x="3593249" y="2880017"/>
                </a:lnTo>
                <a:close/>
                <a:moveTo>
                  <a:pt x="3732124" y="1778279"/>
                </a:moveTo>
                <a:lnTo>
                  <a:pt x="3714979" y="1778279"/>
                </a:lnTo>
                <a:lnTo>
                  <a:pt x="3714979" y="1795082"/>
                </a:lnTo>
                <a:lnTo>
                  <a:pt x="3698177" y="1795082"/>
                </a:lnTo>
                <a:lnTo>
                  <a:pt x="3698177" y="1812227"/>
                </a:lnTo>
                <a:lnTo>
                  <a:pt x="3714979" y="1812227"/>
                </a:lnTo>
                <a:lnTo>
                  <a:pt x="3714979" y="1829029"/>
                </a:lnTo>
                <a:lnTo>
                  <a:pt x="3732124" y="1829029"/>
                </a:lnTo>
                <a:lnTo>
                  <a:pt x="3732124" y="1812227"/>
                </a:lnTo>
                <a:lnTo>
                  <a:pt x="3748926" y="1812227"/>
                </a:lnTo>
                <a:lnTo>
                  <a:pt x="3748926" y="1795082"/>
                </a:lnTo>
                <a:lnTo>
                  <a:pt x="3732124" y="1795082"/>
                </a:lnTo>
                <a:lnTo>
                  <a:pt x="3732124" y="1778279"/>
                </a:lnTo>
                <a:close/>
                <a:moveTo>
                  <a:pt x="3866884" y="2333435"/>
                </a:moveTo>
                <a:lnTo>
                  <a:pt x="3854539" y="2333435"/>
                </a:lnTo>
                <a:lnTo>
                  <a:pt x="3854539" y="2346122"/>
                </a:lnTo>
                <a:lnTo>
                  <a:pt x="3841852" y="2346122"/>
                </a:lnTo>
                <a:lnTo>
                  <a:pt x="3841852" y="2358466"/>
                </a:lnTo>
                <a:lnTo>
                  <a:pt x="3854539" y="2358466"/>
                </a:lnTo>
                <a:lnTo>
                  <a:pt x="3854539" y="2371154"/>
                </a:lnTo>
                <a:lnTo>
                  <a:pt x="3866884" y="2371154"/>
                </a:lnTo>
                <a:lnTo>
                  <a:pt x="3866884" y="2358466"/>
                </a:lnTo>
                <a:lnTo>
                  <a:pt x="3879571" y="2358466"/>
                </a:lnTo>
                <a:lnTo>
                  <a:pt x="3879571" y="2346122"/>
                </a:lnTo>
                <a:lnTo>
                  <a:pt x="3866884" y="2346122"/>
                </a:lnTo>
                <a:lnTo>
                  <a:pt x="3866884" y="2333435"/>
                </a:lnTo>
                <a:close/>
                <a:moveTo>
                  <a:pt x="3947122" y="1934985"/>
                </a:moveTo>
                <a:lnTo>
                  <a:pt x="3935120" y="1934985"/>
                </a:lnTo>
                <a:lnTo>
                  <a:pt x="3935120" y="1922983"/>
                </a:lnTo>
                <a:lnTo>
                  <a:pt x="3923462" y="1922983"/>
                </a:lnTo>
                <a:lnTo>
                  <a:pt x="3923462" y="1934985"/>
                </a:lnTo>
                <a:lnTo>
                  <a:pt x="3911461" y="1934985"/>
                </a:lnTo>
                <a:lnTo>
                  <a:pt x="3911461" y="1946643"/>
                </a:lnTo>
                <a:lnTo>
                  <a:pt x="3923462" y="1946643"/>
                </a:lnTo>
                <a:lnTo>
                  <a:pt x="3923462" y="1958645"/>
                </a:lnTo>
                <a:lnTo>
                  <a:pt x="3935120" y="1958645"/>
                </a:lnTo>
                <a:lnTo>
                  <a:pt x="3935120" y="1946643"/>
                </a:lnTo>
                <a:lnTo>
                  <a:pt x="3947122" y="1946643"/>
                </a:lnTo>
                <a:cubicBezTo>
                  <a:pt x="3947122" y="1944586"/>
                  <a:pt x="3947122" y="1942871"/>
                  <a:pt x="3947122" y="1940814"/>
                </a:cubicBezTo>
                <a:cubicBezTo>
                  <a:pt x="3947122" y="1938757"/>
                  <a:pt x="3947122" y="1937042"/>
                  <a:pt x="3947122" y="1934985"/>
                </a:cubicBezTo>
                <a:close/>
                <a:moveTo>
                  <a:pt x="3867569" y="1783423"/>
                </a:moveTo>
                <a:lnTo>
                  <a:pt x="3853853" y="1783423"/>
                </a:lnTo>
                <a:lnTo>
                  <a:pt x="3853853" y="1796796"/>
                </a:lnTo>
                <a:lnTo>
                  <a:pt x="3840480" y="1796796"/>
                </a:lnTo>
                <a:lnTo>
                  <a:pt x="3840480" y="1810512"/>
                </a:lnTo>
                <a:lnTo>
                  <a:pt x="3853853" y="1810512"/>
                </a:lnTo>
                <a:lnTo>
                  <a:pt x="3853853" y="1823885"/>
                </a:lnTo>
                <a:lnTo>
                  <a:pt x="3867569" y="1823885"/>
                </a:lnTo>
                <a:lnTo>
                  <a:pt x="3867569" y="1810512"/>
                </a:lnTo>
                <a:lnTo>
                  <a:pt x="3880942" y="1810512"/>
                </a:lnTo>
                <a:lnTo>
                  <a:pt x="3880942" y="1796796"/>
                </a:lnTo>
                <a:lnTo>
                  <a:pt x="3867569" y="1796796"/>
                </a:lnTo>
                <a:lnTo>
                  <a:pt x="3867569" y="1783423"/>
                </a:lnTo>
                <a:close/>
                <a:moveTo>
                  <a:pt x="3867569" y="2057743"/>
                </a:moveTo>
                <a:lnTo>
                  <a:pt x="3853853" y="2057743"/>
                </a:lnTo>
                <a:lnTo>
                  <a:pt x="3853853" y="2071116"/>
                </a:lnTo>
                <a:lnTo>
                  <a:pt x="3840480" y="2071116"/>
                </a:lnTo>
                <a:lnTo>
                  <a:pt x="3840480" y="2084832"/>
                </a:lnTo>
                <a:lnTo>
                  <a:pt x="3853853" y="2084832"/>
                </a:lnTo>
                <a:lnTo>
                  <a:pt x="3853853" y="2098205"/>
                </a:lnTo>
                <a:lnTo>
                  <a:pt x="3867569" y="2098205"/>
                </a:lnTo>
                <a:lnTo>
                  <a:pt x="3867569" y="2084832"/>
                </a:lnTo>
                <a:lnTo>
                  <a:pt x="3880942" y="2084832"/>
                </a:lnTo>
                <a:lnTo>
                  <a:pt x="3880942" y="2071116"/>
                </a:lnTo>
                <a:lnTo>
                  <a:pt x="3867569" y="2071116"/>
                </a:lnTo>
                <a:lnTo>
                  <a:pt x="3867569" y="2057743"/>
                </a:lnTo>
                <a:close/>
                <a:moveTo>
                  <a:pt x="3731438" y="2328634"/>
                </a:moveTo>
                <a:lnTo>
                  <a:pt x="3715664" y="2328634"/>
                </a:lnTo>
                <a:lnTo>
                  <a:pt x="3715664" y="2344407"/>
                </a:lnTo>
                <a:lnTo>
                  <a:pt x="3699891" y="2344407"/>
                </a:lnTo>
                <a:lnTo>
                  <a:pt x="3699891" y="2360181"/>
                </a:lnTo>
                <a:lnTo>
                  <a:pt x="3715664" y="2360181"/>
                </a:lnTo>
                <a:lnTo>
                  <a:pt x="3715664" y="2375954"/>
                </a:lnTo>
                <a:lnTo>
                  <a:pt x="3731438" y="2375954"/>
                </a:lnTo>
                <a:lnTo>
                  <a:pt x="3731438" y="2360181"/>
                </a:lnTo>
                <a:lnTo>
                  <a:pt x="3747211" y="2360181"/>
                </a:lnTo>
                <a:lnTo>
                  <a:pt x="3747211" y="2344407"/>
                </a:lnTo>
                <a:lnTo>
                  <a:pt x="3731438" y="2344407"/>
                </a:lnTo>
                <a:lnTo>
                  <a:pt x="3731438" y="2328634"/>
                </a:lnTo>
                <a:close/>
                <a:moveTo>
                  <a:pt x="3596335" y="1773479"/>
                </a:moveTo>
                <a:lnTo>
                  <a:pt x="3576447" y="1773479"/>
                </a:lnTo>
                <a:lnTo>
                  <a:pt x="3576447" y="1793710"/>
                </a:lnTo>
                <a:lnTo>
                  <a:pt x="3556216" y="1793710"/>
                </a:lnTo>
                <a:lnTo>
                  <a:pt x="3556216" y="1813598"/>
                </a:lnTo>
                <a:lnTo>
                  <a:pt x="3576447" y="1813598"/>
                </a:lnTo>
                <a:lnTo>
                  <a:pt x="3576447" y="1833829"/>
                </a:lnTo>
                <a:lnTo>
                  <a:pt x="3596335" y="1833829"/>
                </a:lnTo>
                <a:lnTo>
                  <a:pt x="3596335" y="1813598"/>
                </a:lnTo>
                <a:lnTo>
                  <a:pt x="3616567" y="1813598"/>
                </a:lnTo>
                <a:lnTo>
                  <a:pt x="3616567" y="1793710"/>
                </a:lnTo>
                <a:lnTo>
                  <a:pt x="3596335" y="1793710"/>
                </a:lnTo>
                <a:lnTo>
                  <a:pt x="3596335" y="1773479"/>
                </a:lnTo>
                <a:close/>
                <a:moveTo>
                  <a:pt x="3595993" y="2323833"/>
                </a:moveTo>
                <a:lnTo>
                  <a:pt x="3576790" y="2323833"/>
                </a:lnTo>
                <a:lnTo>
                  <a:pt x="3576790" y="2342693"/>
                </a:lnTo>
                <a:lnTo>
                  <a:pt x="3557930" y="2342693"/>
                </a:lnTo>
                <a:lnTo>
                  <a:pt x="3557930" y="2361895"/>
                </a:lnTo>
                <a:lnTo>
                  <a:pt x="3576790" y="2361895"/>
                </a:lnTo>
                <a:lnTo>
                  <a:pt x="3576790" y="2380755"/>
                </a:lnTo>
                <a:lnTo>
                  <a:pt x="3595993" y="2380755"/>
                </a:lnTo>
                <a:lnTo>
                  <a:pt x="3595993" y="2361895"/>
                </a:lnTo>
                <a:lnTo>
                  <a:pt x="3614852" y="2361895"/>
                </a:lnTo>
                <a:lnTo>
                  <a:pt x="3614852" y="2342693"/>
                </a:lnTo>
                <a:lnTo>
                  <a:pt x="3595993" y="2342693"/>
                </a:lnTo>
                <a:lnTo>
                  <a:pt x="3595993" y="2323833"/>
                </a:lnTo>
                <a:close/>
                <a:moveTo>
                  <a:pt x="3596335" y="2047799"/>
                </a:moveTo>
                <a:lnTo>
                  <a:pt x="3576447" y="2047799"/>
                </a:lnTo>
                <a:lnTo>
                  <a:pt x="3576447" y="2068030"/>
                </a:lnTo>
                <a:lnTo>
                  <a:pt x="3556216" y="2068030"/>
                </a:lnTo>
                <a:lnTo>
                  <a:pt x="3556216" y="2087918"/>
                </a:lnTo>
                <a:lnTo>
                  <a:pt x="3576447" y="2087918"/>
                </a:lnTo>
                <a:lnTo>
                  <a:pt x="3576447" y="2108149"/>
                </a:lnTo>
                <a:lnTo>
                  <a:pt x="3596335" y="2108149"/>
                </a:lnTo>
                <a:lnTo>
                  <a:pt x="3596335" y="2087918"/>
                </a:lnTo>
                <a:lnTo>
                  <a:pt x="3616567" y="2087918"/>
                </a:lnTo>
                <a:lnTo>
                  <a:pt x="3616567" y="2068030"/>
                </a:lnTo>
                <a:lnTo>
                  <a:pt x="3596335" y="2068030"/>
                </a:lnTo>
                <a:lnTo>
                  <a:pt x="3596335" y="2047799"/>
                </a:lnTo>
                <a:close/>
                <a:moveTo>
                  <a:pt x="3730409" y="2606040"/>
                </a:moveTo>
                <a:lnTo>
                  <a:pt x="3716693" y="2606040"/>
                </a:lnTo>
                <a:lnTo>
                  <a:pt x="3716693" y="2619756"/>
                </a:lnTo>
                <a:lnTo>
                  <a:pt x="3702977" y="2619756"/>
                </a:lnTo>
                <a:lnTo>
                  <a:pt x="3702977" y="2633472"/>
                </a:lnTo>
                <a:lnTo>
                  <a:pt x="3716693" y="2633472"/>
                </a:lnTo>
                <a:lnTo>
                  <a:pt x="3716693" y="2647188"/>
                </a:lnTo>
                <a:lnTo>
                  <a:pt x="3730409" y="2647188"/>
                </a:lnTo>
                <a:lnTo>
                  <a:pt x="3730409" y="2633472"/>
                </a:lnTo>
                <a:lnTo>
                  <a:pt x="3744125" y="2633472"/>
                </a:lnTo>
                <a:lnTo>
                  <a:pt x="3744125" y="2619756"/>
                </a:lnTo>
                <a:lnTo>
                  <a:pt x="3730409" y="2619756"/>
                </a:lnTo>
                <a:lnTo>
                  <a:pt x="3730409" y="2606040"/>
                </a:lnTo>
                <a:close/>
                <a:moveTo>
                  <a:pt x="3594964" y="2600897"/>
                </a:moveTo>
                <a:lnTo>
                  <a:pt x="3577819" y="2600897"/>
                </a:lnTo>
                <a:lnTo>
                  <a:pt x="3577819" y="2618042"/>
                </a:lnTo>
                <a:lnTo>
                  <a:pt x="3560674" y="2618042"/>
                </a:lnTo>
                <a:lnTo>
                  <a:pt x="3560674" y="2635187"/>
                </a:lnTo>
                <a:lnTo>
                  <a:pt x="3577819" y="2635187"/>
                </a:lnTo>
                <a:lnTo>
                  <a:pt x="3577819" y="2652332"/>
                </a:lnTo>
                <a:lnTo>
                  <a:pt x="3594964" y="2652332"/>
                </a:lnTo>
                <a:lnTo>
                  <a:pt x="3594964" y="2635187"/>
                </a:lnTo>
                <a:lnTo>
                  <a:pt x="3612109" y="2635187"/>
                </a:lnTo>
                <a:lnTo>
                  <a:pt x="3612109" y="2618042"/>
                </a:lnTo>
                <a:lnTo>
                  <a:pt x="3594964" y="2618042"/>
                </a:lnTo>
                <a:lnTo>
                  <a:pt x="3594964" y="2600897"/>
                </a:lnTo>
                <a:close/>
                <a:moveTo>
                  <a:pt x="3664229" y="1913039"/>
                </a:moveTo>
                <a:lnTo>
                  <a:pt x="3645713" y="1913039"/>
                </a:lnTo>
                <a:lnTo>
                  <a:pt x="3645713" y="1931556"/>
                </a:lnTo>
                <a:lnTo>
                  <a:pt x="3627196" y="1931556"/>
                </a:lnTo>
                <a:lnTo>
                  <a:pt x="3627196" y="1950072"/>
                </a:lnTo>
                <a:lnTo>
                  <a:pt x="3645713" y="1950072"/>
                </a:lnTo>
                <a:lnTo>
                  <a:pt x="3645713" y="1968589"/>
                </a:lnTo>
                <a:lnTo>
                  <a:pt x="3664229" y="1968589"/>
                </a:lnTo>
                <a:lnTo>
                  <a:pt x="3664229" y="1950072"/>
                </a:lnTo>
                <a:lnTo>
                  <a:pt x="3682746" y="1950072"/>
                </a:lnTo>
                <a:lnTo>
                  <a:pt x="3682746" y="1931556"/>
                </a:lnTo>
                <a:lnTo>
                  <a:pt x="3664229" y="1931556"/>
                </a:lnTo>
                <a:lnTo>
                  <a:pt x="3664229" y="1913039"/>
                </a:lnTo>
                <a:close/>
                <a:moveTo>
                  <a:pt x="3663887" y="2188045"/>
                </a:moveTo>
                <a:lnTo>
                  <a:pt x="3646056" y="2188045"/>
                </a:lnTo>
                <a:lnTo>
                  <a:pt x="3646056" y="2206219"/>
                </a:lnTo>
                <a:lnTo>
                  <a:pt x="3627882" y="2206219"/>
                </a:lnTo>
                <a:lnTo>
                  <a:pt x="3627882" y="2224049"/>
                </a:lnTo>
                <a:lnTo>
                  <a:pt x="3646056" y="2224049"/>
                </a:lnTo>
                <a:lnTo>
                  <a:pt x="3646056" y="2242223"/>
                </a:lnTo>
                <a:lnTo>
                  <a:pt x="3663887" y="2242223"/>
                </a:lnTo>
                <a:lnTo>
                  <a:pt x="3663887" y="2224049"/>
                </a:lnTo>
                <a:lnTo>
                  <a:pt x="3682060" y="2224049"/>
                </a:lnTo>
                <a:lnTo>
                  <a:pt x="3682060" y="2206219"/>
                </a:lnTo>
                <a:lnTo>
                  <a:pt x="3663887" y="2206219"/>
                </a:lnTo>
                <a:lnTo>
                  <a:pt x="3663887" y="2188045"/>
                </a:lnTo>
                <a:close/>
                <a:moveTo>
                  <a:pt x="3661829" y="2742857"/>
                </a:moveTo>
                <a:lnTo>
                  <a:pt x="3648113" y="2742857"/>
                </a:lnTo>
                <a:lnTo>
                  <a:pt x="3648113" y="2756916"/>
                </a:lnTo>
                <a:lnTo>
                  <a:pt x="3634054" y="2756916"/>
                </a:lnTo>
                <a:lnTo>
                  <a:pt x="3634054" y="2770632"/>
                </a:lnTo>
                <a:lnTo>
                  <a:pt x="3648113" y="2770632"/>
                </a:lnTo>
                <a:lnTo>
                  <a:pt x="3648113" y="2784691"/>
                </a:lnTo>
                <a:lnTo>
                  <a:pt x="3661829" y="2784691"/>
                </a:lnTo>
                <a:lnTo>
                  <a:pt x="3661829" y="2770632"/>
                </a:lnTo>
                <a:lnTo>
                  <a:pt x="3675888" y="2770632"/>
                </a:lnTo>
                <a:lnTo>
                  <a:pt x="3675888" y="2756916"/>
                </a:lnTo>
                <a:lnTo>
                  <a:pt x="3661829" y="2756916"/>
                </a:lnTo>
                <a:lnTo>
                  <a:pt x="3661829" y="2742857"/>
                </a:lnTo>
                <a:close/>
                <a:moveTo>
                  <a:pt x="3663201" y="2464422"/>
                </a:moveTo>
                <a:lnTo>
                  <a:pt x="3646742" y="2464422"/>
                </a:lnTo>
                <a:lnTo>
                  <a:pt x="3646742" y="2481224"/>
                </a:lnTo>
                <a:lnTo>
                  <a:pt x="3629939" y="2481224"/>
                </a:lnTo>
                <a:lnTo>
                  <a:pt x="3629939" y="2497684"/>
                </a:lnTo>
                <a:lnTo>
                  <a:pt x="3646742" y="2497684"/>
                </a:lnTo>
                <a:lnTo>
                  <a:pt x="3646742" y="2514486"/>
                </a:lnTo>
                <a:lnTo>
                  <a:pt x="3663201" y="2514486"/>
                </a:lnTo>
                <a:lnTo>
                  <a:pt x="3663201" y="2497684"/>
                </a:lnTo>
                <a:lnTo>
                  <a:pt x="3680003" y="2497684"/>
                </a:lnTo>
                <a:lnTo>
                  <a:pt x="3680003" y="2481224"/>
                </a:lnTo>
                <a:lnTo>
                  <a:pt x="3663201" y="2481224"/>
                </a:lnTo>
                <a:lnTo>
                  <a:pt x="3663201" y="2464422"/>
                </a:lnTo>
                <a:close/>
                <a:moveTo>
                  <a:pt x="3528784" y="1907896"/>
                </a:moveTo>
                <a:lnTo>
                  <a:pt x="3506839" y="1907896"/>
                </a:lnTo>
                <a:lnTo>
                  <a:pt x="3506839" y="1929841"/>
                </a:lnTo>
                <a:lnTo>
                  <a:pt x="3484893" y="1929841"/>
                </a:lnTo>
                <a:lnTo>
                  <a:pt x="3484893" y="1951787"/>
                </a:lnTo>
                <a:lnTo>
                  <a:pt x="3506839" y="1951787"/>
                </a:lnTo>
                <a:lnTo>
                  <a:pt x="3506839" y="1973732"/>
                </a:lnTo>
                <a:lnTo>
                  <a:pt x="3528784" y="1973732"/>
                </a:lnTo>
                <a:lnTo>
                  <a:pt x="3528784" y="1951787"/>
                </a:lnTo>
                <a:lnTo>
                  <a:pt x="3550730" y="1951787"/>
                </a:lnTo>
                <a:lnTo>
                  <a:pt x="3550730" y="1929841"/>
                </a:lnTo>
                <a:lnTo>
                  <a:pt x="3528784" y="1929841"/>
                </a:lnTo>
                <a:lnTo>
                  <a:pt x="3528784" y="1907896"/>
                </a:lnTo>
                <a:close/>
                <a:moveTo>
                  <a:pt x="2362924" y="3416313"/>
                </a:moveTo>
                <a:lnTo>
                  <a:pt x="2340979" y="3416313"/>
                </a:lnTo>
                <a:lnTo>
                  <a:pt x="2340979" y="3438601"/>
                </a:lnTo>
                <a:lnTo>
                  <a:pt x="2318690" y="3438601"/>
                </a:lnTo>
                <a:lnTo>
                  <a:pt x="2318690" y="3460547"/>
                </a:lnTo>
                <a:lnTo>
                  <a:pt x="2340979" y="3460547"/>
                </a:lnTo>
                <a:lnTo>
                  <a:pt x="2340979" y="3482835"/>
                </a:lnTo>
                <a:lnTo>
                  <a:pt x="2362924" y="3482835"/>
                </a:lnTo>
                <a:lnTo>
                  <a:pt x="2362924" y="3460547"/>
                </a:lnTo>
                <a:lnTo>
                  <a:pt x="2385212" y="3460547"/>
                </a:lnTo>
                <a:lnTo>
                  <a:pt x="2385212" y="3438601"/>
                </a:lnTo>
                <a:lnTo>
                  <a:pt x="2362924" y="3438601"/>
                </a:lnTo>
                <a:lnTo>
                  <a:pt x="2362924" y="3416313"/>
                </a:lnTo>
                <a:close/>
                <a:moveTo>
                  <a:pt x="2426704" y="3842880"/>
                </a:moveTo>
                <a:lnTo>
                  <a:pt x="2414359" y="3842880"/>
                </a:lnTo>
                <a:lnTo>
                  <a:pt x="2414359" y="3854882"/>
                </a:lnTo>
                <a:lnTo>
                  <a:pt x="2402357" y="3854882"/>
                </a:lnTo>
                <a:lnTo>
                  <a:pt x="2402357" y="3867226"/>
                </a:lnTo>
                <a:lnTo>
                  <a:pt x="2414359" y="3867226"/>
                </a:lnTo>
                <a:lnTo>
                  <a:pt x="2414359" y="3879228"/>
                </a:lnTo>
                <a:lnTo>
                  <a:pt x="2426704" y="3879228"/>
                </a:lnTo>
                <a:lnTo>
                  <a:pt x="2426704" y="3867226"/>
                </a:lnTo>
                <a:lnTo>
                  <a:pt x="2438705" y="3867226"/>
                </a:lnTo>
                <a:lnTo>
                  <a:pt x="2438705" y="3854882"/>
                </a:lnTo>
                <a:lnTo>
                  <a:pt x="2426704" y="3854882"/>
                </a:lnTo>
                <a:lnTo>
                  <a:pt x="2426704" y="3842880"/>
                </a:lnTo>
                <a:close/>
                <a:moveTo>
                  <a:pt x="2289886" y="3841852"/>
                </a:moveTo>
                <a:lnTo>
                  <a:pt x="2276856" y="3841852"/>
                </a:lnTo>
                <a:lnTo>
                  <a:pt x="2276856" y="3854539"/>
                </a:lnTo>
                <a:lnTo>
                  <a:pt x="2264169" y="3854539"/>
                </a:lnTo>
                <a:lnTo>
                  <a:pt x="2264169" y="3867569"/>
                </a:lnTo>
                <a:lnTo>
                  <a:pt x="2276856" y="3867569"/>
                </a:lnTo>
                <a:lnTo>
                  <a:pt x="2276856" y="3880256"/>
                </a:lnTo>
                <a:lnTo>
                  <a:pt x="2289886" y="3880256"/>
                </a:lnTo>
                <a:lnTo>
                  <a:pt x="2289886" y="3867569"/>
                </a:lnTo>
                <a:lnTo>
                  <a:pt x="2302574" y="3867569"/>
                </a:lnTo>
                <a:lnTo>
                  <a:pt x="2302574" y="3854539"/>
                </a:lnTo>
                <a:lnTo>
                  <a:pt x="2289886" y="3854539"/>
                </a:lnTo>
                <a:lnTo>
                  <a:pt x="2289886" y="3841852"/>
                </a:lnTo>
                <a:close/>
                <a:moveTo>
                  <a:pt x="3185884" y="2867673"/>
                </a:moveTo>
                <a:lnTo>
                  <a:pt x="3163939" y="2867673"/>
                </a:lnTo>
                <a:lnTo>
                  <a:pt x="3163939" y="2889961"/>
                </a:lnTo>
                <a:lnTo>
                  <a:pt x="3141650" y="2889961"/>
                </a:lnTo>
                <a:lnTo>
                  <a:pt x="3141650" y="2911907"/>
                </a:lnTo>
                <a:lnTo>
                  <a:pt x="3163939" y="2911907"/>
                </a:lnTo>
                <a:lnTo>
                  <a:pt x="3163939" y="2934195"/>
                </a:lnTo>
                <a:lnTo>
                  <a:pt x="3185884" y="2934195"/>
                </a:lnTo>
                <a:lnTo>
                  <a:pt x="3185884" y="2911907"/>
                </a:lnTo>
                <a:lnTo>
                  <a:pt x="3208172" y="2911907"/>
                </a:lnTo>
                <a:lnTo>
                  <a:pt x="3208172" y="2889961"/>
                </a:lnTo>
                <a:lnTo>
                  <a:pt x="3185884" y="2889961"/>
                </a:lnTo>
                <a:lnTo>
                  <a:pt x="3185884" y="2867673"/>
                </a:lnTo>
                <a:close/>
                <a:moveTo>
                  <a:pt x="2359838" y="3700234"/>
                </a:moveTo>
                <a:lnTo>
                  <a:pt x="2344064" y="3700234"/>
                </a:lnTo>
                <a:lnTo>
                  <a:pt x="2344064" y="3716007"/>
                </a:lnTo>
                <a:lnTo>
                  <a:pt x="2328291" y="3716007"/>
                </a:lnTo>
                <a:lnTo>
                  <a:pt x="2328291" y="3731781"/>
                </a:lnTo>
                <a:lnTo>
                  <a:pt x="2344064" y="3731781"/>
                </a:lnTo>
                <a:lnTo>
                  <a:pt x="2344064" y="3747554"/>
                </a:lnTo>
                <a:lnTo>
                  <a:pt x="2359838" y="3747554"/>
                </a:lnTo>
                <a:lnTo>
                  <a:pt x="2359838" y="3731781"/>
                </a:lnTo>
                <a:lnTo>
                  <a:pt x="2375611" y="3731781"/>
                </a:lnTo>
                <a:lnTo>
                  <a:pt x="2375611" y="3716007"/>
                </a:lnTo>
                <a:lnTo>
                  <a:pt x="2359838" y="3716007"/>
                </a:lnTo>
                <a:lnTo>
                  <a:pt x="2359838" y="3700234"/>
                </a:lnTo>
                <a:close/>
                <a:moveTo>
                  <a:pt x="2292973" y="3557588"/>
                </a:moveTo>
                <a:lnTo>
                  <a:pt x="2273770" y="3557588"/>
                </a:lnTo>
                <a:lnTo>
                  <a:pt x="2273770" y="3577133"/>
                </a:lnTo>
                <a:lnTo>
                  <a:pt x="2254225" y="3577133"/>
                </a:lnTo>
                <a:lnTo>
                  <a:pt x="2254225" y="3596335"/>
                </a:lnTo>
                <a:lnTo>
                  <a:pt x="2273770" y="3596335"/>
                </a:lnTo>
                <a:lnTo>
                  <a:pt x="2273770" y="3615881"/>
                </a:lnTo>
                <a:lnTo>
                  <a:pt x="2292973" y="3615881"/>
                </a:lnTo>
                <a:lnTo>
                  <a:pt x="2292973" y="3596335"/>
                </a:lnTo>
                <a:lnTo>
                  <a:pt x="2312518" y="3596335"/>
                </a:lnTo>
                <a:lnTo>
                  <a:pt x="2312518" y="3577133"/>
                </a:lnTo>
                <a:lnTo>
                  <a:pt x="2292973" y="3577133"/>
                </a:lnTo>
                <a:lnTo>
                  <a:pt x="2292973" y="3557588"/>
                </a:lnTo>
                <a:close/>
                <a:moveTo>
                  <a:pt x="2566607" y="3560331"/>
                </a:moveTo>
                <a:lnTo>
                  <a:pt x="2548776" y="3560331"/>
                </a:lnTo>
                <a:lnTo>
                  <a:pt x="2548776" y="3577819"/>
                </a:lnTo>
                <a:lnTo>
                  <a:pt x="2531288" y="3577819"/>
                </a:lnTo>
                <a:lnTo>
                  <a:pt x="2531288" y="3595649"/>
                </a:lnTo>
                <a:lnTo>
                  <a:pt x="2548776" y="3595649"/>
                </a:lnTo>
                <a:lnTo>
                  <a:pt x="2548776" y="3613137"/>
                </a:lnTo>
                <a:lnTo>
                  <a:pt x="2566607" y="3613137"/>
                </a:lnTo>
                <a:lnTo>
                  <a:pt x="2566607" y="3595649"/>
                </a:lnTo>
                <a:lnTo>
                  <a:pt x="2584094" y="3595649"/>
                </a:lnTo>
                <a:lnTo>
                  <a:pt x="2584094" y="3577819"/>
                </a:lnTo>
                <a:lnTo>
                  <a:pt x="2566607" y="3577819"/>
                </a:lnTo>
                <a:lnTo>
                  <a:pt x="2566607" y="3560331"/>
                </a:lnTo>
                <a:close/>
                <a:moveTo>
                  <a:pt x="2569350" y="3277438"/>
                </a:moveTo>
                <a:lnTo>
                  <a:pt x="2546033" y="3277438"/>
                </a:lnTo>
                <a:lnTo>
                  <a:pt x="2546033" y="3300755"/>
                </a:lnTo>
                <a:lnTo>
                  <a:pt x="2522716" y="3300755"/>
                </a:lnTo>
                <a:lnTo>
                  <a:pt x="2522716" y="3324073"/>
                </a:lnTo>
                <a:lnTo>
                  <a:pt x="2546033" y="3324073"/>
                </a:lnTo>
                <a:lnTo>
                  <a:pt x="2546033" y="3347390"/>
                </a:lnTo>
                <a:lnTo>
                  <a:pt x="2569350" y="3347390"/>
                </a:lnTo>
                <a:lnTo>
                  <a:pt x="2569350" y="3324073"/>
                </a:lnTo>
                <a:lnTo>
                  <a:pt x="2592667" y="3324073"/>
                </a:lnTo>
                <a:lnTo>
                  <a:pt x="2592667" y="3300755"/>
                </a:lnTo>
                <a:lnTo>
                  <a:pt x="2569350" y="3300755"/>
                </a:lnTo>
                <a:lnTo>
                  <a:pt x="2569350" y="3277438"/>
                </a:lnTo>
                <a:close/>
                <a:moveTo>
                  <a:pt x="2496655" y="3701263"/>
                </a:moveTo>
                <a:lnTo>
                  <a:pt x="2481568" y="3701263"/>
                </a:lnTo>
                <a:lnTo>
                  <a:pt x="2481568" y="3716350"/>
                </a:lnTo>
                <a:lnTo>
                  <a:pt x="2466480" y="3716350"/>
                </a:lnTo>
                <a:lnTo>
                  <a:pt x="2466480" y="3731438"/>
                </a:lnTo>
                <a:lnTo>
                  <a:pt x="2481568" y="3731438"/>
                </a:lnTo>
                <a:lnTo>
                  <a:pt x="2481568" y="3746525"/>
                </a:lnTo>
                <a:lnTo>
                  <a:pt x="2496655" y="3746525"/>
                </a:lnTo>
                <a:lnTo>
                  <a:pt x="2496655" y="3731438"/>
                </a:lnTo>
                <a:lnTo>
                  <a:pt x="2511743" y="3731438"/>
                </a:lnTo>
                <a:lnTo>
                  <a:pt x="2511743" y="3716350"/>
                </a:lnTo>
                <a:lnTo>
                  <a:pt x="2496655" y="3716350"/>
                </a:lnTo>
                <a:lnTo>
                  <a:pt x="2496655" y="3701263"/>
                </a:lnTo>
                <a:close/>
                <a:moveTo>
                  <a:pt x="2499741" y="3417684"/>
                </a:moveTo>
                <a:lnTo>
                  <a:pt x="2478481" y="3417684"/>
                </a:lnTo>
                <a:lnTo>
                  <a:pt x="2478481" y="3438944"/>
                </a:lnTo>
                <a:lnTo>
                  <a:pt x="2457221" y="3438944"/>
                </a:lnTo>
                <a:lnTo>
                  <a:pt x="2457221" y="3460204"/>
                </a:lnTo>
                <a:lnTo>
                  <a:pt x="2478481" y="3460204"/>
                </a:lnTo>
                <a:lnTo>
                  <a:pt x="2478481" y="3481464"/>
                </a:lnTo>
                <a:lnTo>
                  <a:pt x="2499741" y="3481464"/>
                </a:lnTo>
                <a:lnTo>
                  <a:pt x="2499741" y="3460204"/>
                </a:lnTo>
                <a:lnTo>
                  <a:pt x="2521001" y="3460204"/>
                </a:lnTo>
                <a:lnTo>
                  <a:pt x="2521001" y="3438944"/>
                </a:lnTo>
                <a:lnTo>
                  <a:pt x="2499741" y="3438944"/>
                </a:lnTo>
                <a:lnTo>
                  <a:pt x="2499741" y="3417684"/>
                </a:lnTo>
                <a:close/>
                <a:moveTo>
                  <a:pt x="1952130" y="3414598"/>
                </a:moveTo>
                <a:lnTo>
                  <a:pt x="1928812" y="3414598"/>
                </a:lnTo>
                <a:lnTo>
                  <a:pt x="1928812" y="3437915"/>
                </a:lnTo>
                <a:lnTo>
                  <a:pt x="1905495" y="3437915"/>
                </a:lnTo>
                <a:lnTo>
                  <a:pt x="1905495" y="3461233"/>
                </a:lnTo>
                <a:lnTo>
                  <a:pt x="1928812" y="3461233"/>
                </a:lnTo>
                <a:lnTo>
                  <a:pt x="1928812" y="3484550"/>
                </a:lnTo>
                <a:lnTo>
                  <a:pt x="1952130" y="3484550"/>
                </a:lnTo>
                <a:lnTo>
                  <a:pt x="1952130" y="3461233"/>
                </a:lnTo>
                <a:lnTo>
                  <a:pt x="1975447" y="3461233"/>
                </a:lnTo>
                <a:lnTo>
                  <a:pt x="1975447" y="3437915"/>
                </a:lnTo>
                <a:lnTo>
                  <a:pt x="1952130" y="3437915"/>
                </a:lnTo>
                <a:lnTo>
                  <a:pt x="1952130" y="3414598"/>
                </a:lnTo>
                <a:close/>
                <a:moveTo>
                  <a:pt x="2019338" y="3556216"/>
                </a:moveTo>
                <a:lnTo>
                  <a:pt x="1998764" y="3556216"/>
                </a:lnTo>
                <a:lnTo>
                  <a:pt x="1998764" y="3576447"/>
                </a:lnTo>
                <a:lnTo>
                  <a:pt x="1978533" y="3576447"/>
                </a:lnTo>
                <a:lnTo>
                  <a:pt x="1978533" y="3597021"/>
                </a:lnTo>
                <a:lnTo>
                  <a:pt x="1998764" y="3597021"/>
                </a:lnTo>
                <a:lnTo>
                  <a:pt x="1998764" y="3617252"/>
                </a:lnTo>
                <a:lnTo>
                  <a:pt x="2019338" y="3617252"/>
                </a:lnTo>
                <a:lnTo>
                  <a:pt x="2019338" y="3597021"/>
                </a:lnTo>
                <a:lnTo>
                  <a:pt x="2039569" y="3597021"/>
                </a:lnTo>
                <a:lnTo>
                  <a:pt x="2039569" y="3576447"/>
                </a:lnTo>
                <a:lnTo>
                  <a:pt x="2019338" y="3576447"/>
                </a:lnTo>
                <a:lnTo>
                  <a:pt x="2019338" y="3556216"/>
                </a:lnTo>
                <a:close/>
                <a:moveTo>
                  <a:pt x="2015909" y="3840823"/>
                </a:moveTo>
                <a:lnTo>
                  <a:pt x="2002193" y="3840823"/>
                </a:lnTo>
                <a:lnTo>
                  <a:pt x="2002193" y="3854196"/>
                </a:lnTo>
                <a:lnTo>
                  <a:pt x="1988820" y="3854196"/>
                </a:lnTo>
                <a:lnTo>
                  <a:pt x="1988820" y="3867912"/>
                </a:lnTo>
                <a:lnTo>
                  <a:pt x="2002193" y="3867912"/>
                </a:lnTo>
                <a:lnTo>
                  <a:pt x="2002193" y="3881285"/>
                </a:lnTo>
                <a:lnTo>
                  <a:pt x="2015909" y="3881285"/>
                </a:lnTo>
                <a:lnTo>
                  <a:pt x="2015909" y="3867912"/>
                </a:lnTo>
                <a:lnTo>
                  <a:pt x="2029282" y="3867912"/>
                </a:lnTo>
                <a:lnTo>
                  <a:pt x="2029282" y="3854196"/>
                </a:lnTo>
                <a:lnTo>
                  <a:pt x="2015909" y="3854196"/>
                </a:lnTo>
                <a:lnTo>
                  <a:pt x="2015909" y="3840823"/>
                </a:lnTo>
                <a:close/>
                <a:moveTo>
                  <a:pt x="2086204" y="3698519"/>
                </a:moveTo>
                <a:lnTo>
                  <a:pt x="2069059" y="3698519"/>
                </a:lnTo>
                <a:lnTo>
                  <a:pt x="2069059" y="3715322"/>
                </a:lnTo>
                <a:lnTo>
                  <a:pt x="2052256" y="3715322"/>
                </a:lnTo>
                <a:lnTo>
                  <a:pt x="2052256" y="3732467"/>
                </a:lnTo>
                <a:lnTo>
                  <a:pt x="2069059" y="3732467"/>
                </a:lnTo>
                <a:lnTo>
                  <a:pt x="2069059" y="3749269"/>
                </a:lnTo>
                <a:lnTo>
                  <a:pt x="2086204" y="3749269"/>
                </a:lnTo>
                <a:lnTo>
                  <a:pt x="2086204" y="3732467"/>
                </a:lnTo>
                <a:lnTo>
                  <a:pt x="2103006" y="3732467"/>
                </a:lnTo>
                <a:lnTo>
                  <a:pt x="2103006" y="3715322"/>
                </a:lnTo>
                <a:lnTo>
                  <a:pt x="2086204" y="3715322"/>
                </a:lnTo>
                <a:lnTo>
                  <a:pt x="2086204" y="3698519"/>
                </a:lnTo>
                <a:close/>
                <a:moveTo>
                  <a:pt x="2633129" y="3703320"/>
                </a:moveTo>
                <a:lnTo>
                  <a:pt x="2619413" y="3703320"/>
                </a:lnTo>
                <a:lnTo>
                  <a:pt x="2619413" y="3717036"/>
                </a:lnTo>
                <a:lnTo>
                  <a:pt x="2605697" y="3717036"/>
                </a:lnTo>
                <a:lnTo>
                  <a:pt x="2605697" y="3730752"/>
                </a:lnTo>
                <a:lnTo>
                  <a:pt x="2619413" y="3730752"/>
                </a:lnTo>
                <a:lnTo>
                  <a:pt x="2619413" y="3744468"/>
                </a:lnTo>
                <a:lnTo>
                  <a:pt x="2633129" y="3744468"/>
                </a:lnTo>
                <a:lnTo>
                  <a:pt x="2633129" y="3730752"/>
                </a:lnTo>
                <a:lnTo>
                  <a:pt x="2646845" y="3730752"/>
                </a:lnTo>
                <a:lnTo>
                  <a:pt x="2646845" y="3717036"/>
                </a:lnTo>
                <a:lnTo>
                  <a:pt x="2633129" y="3717036"/>
                </a:lnTo>
                <a:lnTo>
                  <a:pt x="2633129" y="3703320"/>
                </a:lnTo>
                <a:close/>
                <a:moveTo>
                  <a:pt x="2156155" y="3556559"/>
                </a:moveTo>
                <a:lnTo>
                  <a:pt x="2136267" y="3556559"/>
                </a:lnTo>
                <a:lnTo>
                  <a:pt x="2136267" y="3576790"/>
                </a:lnTo>
                <a:lnTo>
                  <a:pt x="2116036" y="3576790"/>
                </a:lnTo>
                <a:lnTo>
                  <a:pt x="2116036" y="3596678"/>
                </a:lnTo>
                <a:lnTo>
                  <a:pt x="2136267" y="3596678"/>
                </a:lnTo>
                <a:lnTo>
                  <a:pt x="2136267" y="3616909"/>
                </a:lnTo>
                <a:lnTo>
                  <a:pt x="2156155" y="3616909"/>
                </a:lnTo>
                <a:lnTo>
                  <a:pt x="2156155" y="3596678"/>
                </a:lnTo>
                <a:lnTo>
                  <a:pt x="2176387" y="3596678"/>
                </a:lnTo>
                <a:lnTo>
                  <a:pt x="2176387" y="3576790"/>
                </a:lnTo>
                <a:lnTo>
                  <a:pt x="2156155" y="3576790"/>
                </a:lnTo>
                <a:lnTo>
                  <a:pt x="2156155" y="3556559"/>
                </a:lnTo>
                <a:close/>
                <a:moveTo>
                  <a:pt x="2223021" y="3699205"/>
                </a:moveTo>
                <a:lnTo>
                  <a:pt x="2206562" y="3699205"/>
                </a:lnTo>
                <a:lnTo>
                  <a:pt x="2206562" y="3715664"/>
                </a:lnTo>
                <a:lnTo>
                  <a:pt x="2190103" y="3715664"/>
                </a:lnTo>
                <a:lnTo>
                  <a:pt x="2190103" y="3732124"/>
                </a:lnTo>
                <a:lnTo>
                  <a:pt x="2206562" y="3732124"/>
                </a:lnTo>
                <a:lnTo>
                  <a:pt x="2206562" y="3748583"/>
                </a:lnTo>
                <a:lnTo>
                  <a:pt x="2223021" y="3748583"/>
                </a:lnTo>
                <a:lnTo>
                  <a:pt x="2223021" y="3732124"/>
                </a:lnTo>
                <a:lnTo>
                  <a:pt x="2239480" y="3732124"/>
                </a:lnTo>
                <a:lnTo>
                  <a:pt x="2239480" y="3715664"/>
                </a:lnTo>
                <a:lnTo>
                  <a:pt x="2223021" y="3715664"/>
                </a:lnTo>
                <a:lnTo>
                  <a:pt x="2223021" y="3699205"/>
                </a:lnTo>
                <a:close/>
                <a:moveTo>
                  <a:pt x="2089290" y="3414598"/>
                </a:moveTo>
                <a:lnTo>
                  <a:pt x="2065972" y="3414598"/>
                </a:lnTo>
                <a:lnTo>
                  <a:pt x="2065972" y="3437915"/>
                </a:lnTo>
                <a:lnTo>
                  <a:pt x="2042656" y="3437915"/>
                </a:lnTo>
                <a:lnTo>
                  <a:pt x="2042656" y="3461233"/>
                </a:lnTo>
                <a:lnTo>
                  <a:pt x="2065972" y="3461233"/>
                </a:lnTo>
                <a:lnTo>
                  <a:pt x="2065972" y="3484550"/>
                </a:lnTo>
                <a:lnTo>
                  <a:pt x="2089290" y="3484550"/>
                </a:lnTo>
                <a:lnTo>
                  <a:pt x="2089290" y="3461233"/>
                </a:lnTo>
                <a:lnTo>
                  <a:pt x="2112607" y="3461233"/>
                </a:lnTo>
                <a:lnTo>
                  <a:pt x="2112607" y="3437915"/>
                </a:lnTo>
                <a:lnTo>
                  <a:pt x="2089290" y="3437915"/>
                </a:lnTo>
                <a:lnTo>
                  <a:pt x="2089290" y="3414598"/>
                </a:lnTo>
                <a:close/>
                <a:moveTo>
                  <a:pt x="2226107" y="3415627"/>
                </a:moveTo>
                <a:lnTo>
                  <a:pt x="2203475" y="3415627"/>
                </a:lnTo>
                <a:lnTo>
                  <a:pt x="2203475" y="3438258"/>
                </a:lnTo>
                <a:lnTo>
                  <a:pt x="2180844" y="3438258"/>
                </a:lnTo>
                <a:lnTo>
                  <a:pt x="2180844" y="3460890"/>
                </a:lnTo>
                <a:lnTo>
                  <a:pt x="2203475" y="3460890"/>
                </a:lnTo>
                <a:lnTo>
                  <a:pt x="2203475" y="3483521"/>
                </a:lnTo>
                <a:lnTo>
                  <a:pt x="2226107" y="3483521"/>
                </a:lnTo>
                <a:lnTo>
                  <a:pt x="2226107" y="3460890"/>
                </a:lnTo>
                <a:lnTo>
                  <a:pt x="2248738" y="3460890"/>
                </a:lnTo>
                <a:lnTo>
                  <a:pt x="2248738" y="3438258"/>
                </a:lnTo>
                <a:lnTo>
                  <a:pt x="2226107" y="3438258"/>
                </a:lnTo>
                <a:lnTo>
                  <a:pt x="2226107" y="3415627"/>
                </a:lnTo>
                <a:close/>
                <a:moveTo>
                  <a:pt x="2153069" y="3840823"/>
                </a:moveTo>
                <a:lnTo>
                  <a:pt x="2139353" y="3840823"/>
                </a:lnTo>
                <a:lnTo>
                  <a:pt x="2139353" y="3854196"/>
                </a:lnTo>
                <a:lnTo>
                  <a:pt x="2125980" y="3854196"/>
                </a:lnTo>
                <a:lnTo>
                  <a:pt x="2125980" y="3867912"/>
                </a:lnTo>
                <a:lnTo>
                  <a:pt x="2139353" y="3867912"/>
                </a:lnTo>
                <a:lnTo>
                  <a:pt x="2139353" y="3881285"/>
                </a:lnTo>
                <a:lnTo>
                  <a:pt x="2153069" y="3881285"/>
                </a:lnTo>
                <a:lnTo>
                  <a:pt x="2153069" y="3867912"/>
                </a:lnTo>
                <a:lnTo>
                  <a:pt x="2166442" y="3867912"/>
                </a:lnTo>
                <a:lnTo>
                  <a:pt x="2166442" y="3854196"/>
                </a:lnTo>
                <a:lnTo>
                  <a:pt x="2153069" y="3854196"/>
                </a:lnTo>
                <a:lnTo>
                  <a:pt x="2153069" y="3840823"/>
                </a:lnTo>
                <a:close/>
                <a:moveTo>
                  <a:pt x="2429789" y="3558616"/>
                </a:moveTo>
                <a:lnTo>
                  <a:pt x="2411273" y="3558616"/>
                </a:lnTo>
                <a:lnTo>
                  <a:pt x="2411273" y="3577476"/>
                </a:lnTo>
                <a:lnTo>
                  <a:pt x="2392414" y="3577476"/>
                </a:lnTo>
                <a:lnTo>
                  <a:pt x="2392414" y="3595992"/>
                </a:lnTo>
                <a:lnTo>
                  <a:pt x="2411273" y="3595992"/>
                </a:lnTo>
                <a:lnTo>
                  <a:pt x="2411273" y="3614852"/>
                </a:lnTo>
                <a:lnTo>
                  <a:pt x="2429789" y="3614852"/>
                </a:lnTo>
                <a:lnTo>
                  <a:pt x="2429789" y="3595992"/>
                </a:lnTo>
                <a:lnTo>
                  <a:pt x="2448649" y="3595992"/>
                </a:lnTo>
                <a:lnTo>
                  <a:pt x="2448649" y="3577476"/>
                </a:lnTo>
                <a:lnTo>
                  <a:pt x="2429789" y="3577476"/>
                </a:lnTo>
                <a:lnTo>
                  <a:pt x="2429789" y="3558616"/>
                </a:lnTo>
                <a:close/>
                <a:moveTo>
                  <a:pt x="3048038" y="3144736"/>
                </a:moveTo>
                <a:lnTo>
                  <a:pt x="3027464" y="3144736"/>
                </a:lnTo>
                <a:lnTo>
                  <a:pt x="3027464" y="3164967"/>
                </a:lnTo>
                <a:lnTo>
                  <a:pt x="3007233" y="3164967"/>
                </a:lnTo>
                <a:lnTo>
                  <a:pt x="3007233" y="3185541"/>
                </a:lnTo>
                <a:lnTo>
                  <a:pt x="3027464" y="3185541"/>
                </a:lnTo>
                <a:lnTo>
                  <a:pt x="3027464" y="3205772"/>
                </a:lnTo>
                <a:lnTo>
                  <a:pt x="3048038" y="3205772"/>
                </a:lnTo>
                <a:lnTo>
                  <a:pt x="3048038" y="3185541"/>
                </a:lnTo>
                <a:lnTo>
                  <a:pt x="3068269" y="3185541"/>
                </a:lnTo>
                <a:lnTo>
                  <a:pt x="3068269" y="3164967"/>
                </a:lnTo>
                <a:lnTo>
                  <a:pt x="3048038" y="3164967"/>
                </a:lnTo>
                <a:lnTo>
                  <a:pt x="3048038" y="3144736"/>
                </a:lnTo>
                <a:close/>
                <a:moveTo>
                  <a:pt x="2980830" y="3003118"/>
                </a:moveTo>
                <a:lnTo>
                  <a:pt x="2957513" y="3003118"/>
                </a:lnTo>
                <a:lnTo>
                  <a:pt x="2957513" y="3026435"/>
                </a:lnTo>
                <a:lnTo>
                  <a:pt x="2934196" y="3026435"/>
                </a:lnTo>
                <a:lnTo>
                  <a:pt x="2934196" y="3049753"/>
                </a:lnTo>
                <a:lnTo>
                  <a:pt x="2957513" y="3049753"/>
                </a:lnTo>
                <a:lnTo>
                  <a:pt x="2957513" y="3073070"/>
                </a:lnTo>
                <a:lnTo>
                  <a:pt x="2980830" y="3073070"/>
                </a:lnTo>
                <a:lnTo>
                  <a:pt x="2980830" y="3049753"/>
                </a:lnTo>
                <a:lnTo>
                  <a:pt x="3004147" y="3049753"/>
                </a:lnTo>
                <a:lnTo>
                  <a:pt x="3004147" y="3026435"/>
                </a:lnTo>
                <a:lnTo>
                  <a:pt x="2980830" y="3026435"/>
                </a:lnTo>
                <a:lnTo>
                  <a:pt x="2980830" y="3003118"/>
                </a:lnTo>
                <a:close/>
                <a:moveTo>
                  <a:pt x="3045295" y="3426943"/>
                </a:moveTo>
                <a:lnTo>
                  <a:pt x="3030208" y="3426943"/>
                </a:lnTo>
                <a:lnTo>
                  <a:pt x="3030208" y="3442030"/>
                </a:lnTo>
                <a:lnTo>
                  <a:pt x="3015120" y="3442030"/>
                </a:lnTo>
                <a:lnTo>
                  <a:pt x="3015120" y="3457118"/>
                </a:lnTo>
                <a:lnTo>
                  <a:pt x="3030208" y="3457118"/>
                </a:lnTo>
                <a:lnTo>
                  <a:pt x="3030208" y="3472205"/>
                </a:lnTo>
                <a:lnTo>
                  <a:pt x="3045295" y="3472205"/>
                </a:lnTo>
                <a:lnTo>
                  <a:pt x="3045295" y="3457118"/>
                </a:lnTo>
                <a:lnTo>
                  <a:pt x="3060383" y="3457118"/>
                </a:lnTo>
                <a:lnTo>
                  <a:pt x="3060383" y="3442030"/>
                </a:lnTo>
                <a:lnTo>
                  <a:pt x="3045295" y="3442030"/>
                </a:lnTo>
                <a:lnTo>
                  <a:pt x="3045295" y="3426943"/>
                </a:lnTo>
                <a:close/>
                <a:moveTo>
                  <a:pt x="2636215" y="3419399"/>
                </a:moveTo>
                <a:lnTo>
                  <a:pt x="2616327" y="3419399"/>
                </a:lnTo>
                <a:lnTo>
                  <a:pt x="2616327" y="3439630"/>
                </a:lnTo>
                <a:lnTo>
                  <a:pt x="2596096" y="3439630"/>
                </a:lnTo>
                <a:lnTo>
                  <a:pt x="2596096" y="3459518"/>
                </a:lnTo>
                <a:lnTo>
                  <a:pt x="2616327" y="3459518"/>
                </a:lnTo>
                <a:lnTo>
                  <a:pt x="2616327" y="3479749"/>
                </a:lnTo>
                <a:lnTo>
                  <a:pt x="2636215" y="3479749"/>
                </a:lnTo>
                <a:lnTo>
                  <a:pt x="2636215" y="3459518"/>
                </a:lnTo>
                <a:lnTo>
                  <a:pt x="2656447" y="3459518"/>
                </a:lnTo>
                <a:lnTo>
                  <a:pt x="2656447" y="3439630"/>
                </a:lnTo>
                <a:lnTo>
                  <a:pt x="2636215" y="3439630"/>
                </a:lnTo>
                <a:lnTo>
                  <a:pt x="2636215" y="3419399"/>
                </a:lnTo>
                <a:close/>
                <a:moveTo>
                  <a:pt x="3114561" y="3287382"/>
                </a:moveTo>
                <a:lnTo>
                  <a:pt x="3098102" y="3287382"/>
                </a:lnTo>
                <a:lnTo>
                  <a:pt x="3098102" y="3304184"/>
                </a:lnTo>
                <a:lnTo>
                  <a:pt x="3081299" y="3304184"/>
                </a:lnTo>
                <a:lnTo>
                  <a:pt x="3081299" y="3320644"/>
                </a:lnTo>
                <a:lnTo>
                  <a:pt x="3098102" y="3320644"/>
                </a:lnTo>
                <a:lnTo>
                  <a:pt x="3098102" y="3337446"/>
                </a:lnTo>
                <a:lnTo>
                  <a:pt x="3114561" y="3337446"/>
                </a:lnTo>
                <a:lnTo>
                  <a:pt x="3114561" y="3320644"/>
                </a:lnTo>
                <a:lnTo>
                  <a:pt x="3131363" y="3320644"/>
                </a:lnTo>
                <a:lnTo>
                  <a:pt x="3131363" y="3304184"/>
                </a:lnTo>
                <a:lnTo>
                  <a:pt x="3114561" y="3304184"/>
                </a:lnTo>
                <a:lnTo>
                  <a:pt x="3114561" y="3287382"/>
                </a:lnTo>
                <a:close/>
                <a:moveTo>
                  <a:pt x="2975686" y="3567189"/>
                </a:moveTo>
                <a:lnTo>
                  <a:pt x="2962656" y="3567189"/>
                </a:lnTo>
                <a:lnTo>
                  <a:pt x="2962656" y="3580219"/>
                </a:lnTo>
                <a:lnTo>
                  <a:pt x="2949626" y="3580219"/>
                </a:lnTo>
                <a:lnTo>
                  <a:pt x="2949626" y="3593249"/>
                </a:lnTo>
                <a:lnTo>
                  <a:pt x="2962656" y="3593249"/>
                </a:lnTo>
                <a:lnTo>
                  <a:pt x="2962656" y="3606279"/>
                </a:lnTo>
                <a:lnTo>
                  <a:pt x="2975686" y="3606279"/>
                </a:lnTo>
                <a:lnTo>
                  <a:pt x="2975686" y="3593249"/>
                </a:lnTo>
                <a:lnTo>
                  <a:pt x="2988716" y="3593249"/>
                </a:lnTo>
                <a:lnTo>
                  <a:pt x="2988716" y="3580219"/>
                </a:lnTo>
                <a:lnTo>
                  <a:pt x="2975686" y="3580219"/>
                </a:lnTo>
                <a:lnTo>
                  <a:pt x="2975686" y="3567189"/>
                </a:lnTo>
                <a:close/>
                <a:moveTo>
                  <a:pt x="3183827" y="3148508"/>
                </a:moveTo>
                <a:lnTo>
                  <a:pt x="3165996" y="3148508"/>
                </a:lnTo>
                <a:lnTo>
                  <a:pt x="3165996" y="3166339"/>
                </a:lnTo>
                <a:lnTo>
                  <a:pt x="3148165" y="3166339"/>
                </a:lnTo>
                <a:lnTo>
                  <a:pt x="3148165" y="3184169"/>
                </a:lnTo>
                <a:lnTo>
                  <a:pt x="3165996" y="3184169"/>
                </a:lnTo>
                <a:lnTo>
                  <a:pt x="3165996" y="3202000"/>
                </a:lnTo>
                <a:lnTo>
                  <a:pt x="3183827" y="3202000"/>
                </a:lnTo>
                <a:lnTo>
                  <a:pt x="3183827" y="3184169"/>
                </a:lnTo>
                <a:lnTo>
                  <a:pt x="3201658" y="3184169"/>
                </a:lnTo>
                <a:lnTo>
                  <a:pt x="3201658" y="3166339"/>
                </a:lnTo>
                <a:lnTo>
                  <a:pt x="3183827" y="3166339"/>
                </a:lnTo>
                <a:lnTo>
                  <a:pt x="3183827" y="3148508"/>
                </a:lnTo>
                <a:close/>
                <a:moveTo>
                  <a:pt x="3181426" y="3430029"/>
                </a:moveTo>
                <a:lnTo>
                  <a:pt x="3168396" y="3430029"/>
                </a:lnTo>
                <a:lnTo>
                  <a:pt x="3168396" y="3443059"/>
                </a:lnTo>
                <a:lnTo>
                  <a:pt x="3155366" y="3443059"/>
                </a:lnTo>
                <a:lnTo>
                  <a:pt x="3155366" y="3456089"/>
                </a:lnTo>
                <a:lnTo>
                  <a:pt x="3168396" y="3456089"/>
                </a:lnTo>
                <a:lnTo>
                  <a:pt x="3168396" y="3469119"/>
                </a:lnTo>
                <a:lnTo>
                  <a:pt x="3181426" y="3469119"/>
                </a:lnTo>
                <a:lnTo>
                  <a:pt x="3181426" y="3456089"/>
                </a:lnTo>
                <a:lnTo>
                  <a:pt x="3194456" y="3456089"/>
                </a:lnTo>
                <a:lnTo>
                  <a:pt x="3194456" y="3443059"/>
                </a:lnTo>
                <a:lnTo>
                  <a:pt x="3181426" y="3443059"/>
                </a:lnTo>
                <a:lnTo>
                  <a:pt x="3181426" y="3430029"/>
                </a:lnTo>
                <a:close/>
                <a:moveTo>
                  <a:pt x="3116961" y="3006204"/>
                </a:moveTo>
                <a:lnTo>
                  <a:pt x="3095701" y="3006204"/>
                </a:lnTo>
                <a:lnTo>
                  <a:pt x="3095701" y="3027464"/>
                </a:lnTo>
                <a:lnTo>
                  <a:pt x="3074441" y="3027464"/>
                </a:lnTo>
                <a:lnTo>
                  <a:pt x="3074441" y="3048724"/>
                </a:lnTo>
                <a:lnTo>
                  <a:pt x="3095701" y="3048724"/>
                </a:lnTo>
                <a:lnTo>
                  <a:pt x="3095701" y="3069984"/>
                </a:lnTo>
                <a:lnTo>
                  <a:pt x="3116961" y="3069984"/>
                </a:lnTo>
                <a:lnTo>
                  <a:pt x="3116961" y="3048724"/>
                </a:lnTo>
                <a:lnTo>
                  <a:pt x="3138221" y="3048724"/>
                </a:lnTo>
                <a:lnTo>
                  <a:pt x="3138221" y="3027464"/>
                </a:lnTo>
                <a:lnTo>
                  <a:pt x="3116961" y="3027464"/>
                </a:lnTo>
                <a:lnTo>
                  <a:pt x="3116961" y="3006204"/>
                </a:lnTo>
                <a:close/>
                <a:moveTo>
                  <a:pt x="2978429" y="3284296"/>
                </a:moveTo>
                <a:lnTo>
                  <a:pt x="2959913" y="3284296"/>
                </a:lnTo>
                <a:lnTo>
                  <a:pt x="2959913" y="3303156"/>
                </a:lnTo>
                <a:lnTo>
                  <a:pt x="2941054" y="3303156"/>
                </a:lnTo>
                <a:lnTo>
                  <a:pt x="2941054" y="3321672"/>
                </a:lnTo>
                <a:lnTo>
                  <a:pt x="2959913" y="3321672"/>
                </a:lnTo>
                <a:lnTo>
                  <a:pt x="2959913" y="3340532"/>
                </a:lnTo>
                <a:lnTo>
                  <a:pt x="2978429" y="3340532"/>
                </a:lnTo>
                <a:lnTo>
                  <a:pt x="2978429" y="3321672"/>
                </a:lnTo>
                <a:lnTo>
                  <a:pt x="2997289" y="3321672"/>
                </a:lnTo>
                <a:lnTo>
                  <a:pt x="2997289" y="3303156"/>
                </a:lnTo>
                <a:lnTo>
                  <a:pt x="2978429" y="3303156"/>
                </a:lnTo>
                <a:lnTo>
                  <a:pt x="2978429" y="3284296"/>
                </a:lnTo>
                <a:close/>
                <a:moveTo>
                  <a:pt x="2772689" y="3421799"/>
                </a:moveTo>
                <a:lnTo>
                  <a:pt x="2754173" y="3421799"/>
                </a:lnTo>
                <a:lnTo>
                  <a:pt x="2754173" y="3440316"/>
                </a:lnTo>
                <a:lnTo>
                  <a:pt x="2735656" y="3440316"/>
                </a:lnTo>
                <a:lnTo>
                  <a:pt x="2735656" y="3458832"/>
                </a:lnTo>
                <a:lnTo>
                  <a:pt x="2754173" y="3458832"/>
                </a:lnTo>
                <a:lnTo>
                  <a:pt x="2754173" y="3477349"/>
                </a:lnTo>
                <a:lnTo>
                  <a:pt x="2772689" y="3477349"/>
                </a:lnTo>
                <a:lnTo>
                  <a:pt x="2772689" y="3458832"/>
                </a:lnTo>
                <a:lnTo>
                  <a:pt x="2791206" y="3458832"/>
                </a:lnTo>
                <a:lnTo>
                  <a:pt x="2791206" y="3440316"/>
                </a:lnTo>
                <a:lnTo>
                  <a:pt x="2772689" y="3440316"/>
                </a:lnTo>
                <a:lnTo>
                  <a:pt x="2772689" y="3421799"/>
                </a:lnTo>
                <a:close/>
                <a:moveTo>
                  <a:pt x="2705824" y="3279153"/>
                </a:moveTo>
                <a:lnTo>
                  <a:pt x="2683879" y="3279153"/>
                </a:lnTo>
                <a:lnTo>
                  <a:pt x="2683879" y="3301441"/>
                </a:lnTo>
                <a:lnTo>
                  <a:pt x="2661590" y="3301441"/>
                </a:lnTo>
                <a:lnTo>
                  <a:pt x="2661590" y="3323387"/>
                </a:lnTo>
                <a:lnTo>
                  <a:pt x="2683879" y="3323387"/>
                </a:lnTo>
                <a:lnTo>
                  <a:pt x="2683879" y="3345675"/>
                </a:lnTo>
                <a:lnTo>
                  <a:pt x="2705824" y="3345675"/>
                </a:lnTo>
                <a:lnTo>
                  <a:pt x="2705824" y="3323387"/>
                </a:lnTo>
                <a:lnTo>
                  <a:pt x="2728112" y="3323387"/>
                </a:lnTo>
                <a:lnTo>
                  <a:pt x="2728112" y="3301441"/>
                </a:lnTo>
                <a:lnTo>
                  <a:pt x="2705824" y="3301441"/>
                </a:lnTo>
                <a:lnTo>
                  <a:pt x="2705824" y="3279153"/>
                </a:lnTo>
                <a:close/>
                <a:moveTo>
                  <a:pt x="2769604" y="3705035"/>
                </a:moveTo>
                <a:lnTo>
                  <a:pt x="2757259" y="3705035"/>
                </a:lnTo>
                <a:lnTo>
                  <a:pt x="2757259" y="3717722"/>
                </a:lnTo>
                <a:lnTo>
                  <a:pt x="2744572" y="3717722"/>
                </a:lnTo>
                <a:lnTo>
                  <a:pt x="2744572" y="3730066"/>
                </a:lnTo>
                <a:lnTo>
                  <a:pt x="2757259" y="3730066"/>
                </a:lnTo>
                <a:lnTo>
                  <a:pt x="2757259" y="3742754"/>
                </a:lnTo>
                <a:lnTo>
                  <a:pt x="2769604" y="3742754"/>
                </a:lnTo>
                <a:lnTo>
                  <a:pt x="2769604" y="3730066"/>
                </a:lnTo>
                <a:lnTo>
                  <a:pt x="2782291" y="3730066"/>
                </a:lnTo>
                <a:lnTo>
                  <a:pt x="2782291" y="3717722"/>
                </a:lnTo>
                <a:lnTo>
                  <a:pt x="2769604" y="3717722"/>
                </a:lnTo>
                <a:lnTo>
                  <a:pt x="2769604" y="3705035"/>
                </a:lnTo>
                <a:close/>
                <a:moveTo>
                  <a:pt x="2911564" y="3141993"/>
                </a:moveTo>
                <a:lnTo>
                  <a:pt x="2889619" y="3141993"/>
                </a:lnTo>
                <a:lnTo>
                  <a:pt x="2889619" y="3164281"/>
                </a:lnTo>
                <a:lnTo>
                  <a:pt x="2867330" y="3164281"/>
                </a:lnTo>
                <a:lnTo>
                  <a:pt x="2867330" y="3186227"/>
                </a:lnTo>
                <a:lnTo>
                  <a:pt x="2889619" y="3186227"/>
                </a:lnTo>
                <a:lnTo>
                  <a:pt x="2889619" y="3208515"/>
                </a:lnTo>
                <a:lnTo>
                  <a:pt x="2911564" y="3208515"/>
                </a:lnTo>
                <a:lnTo>
                  <a:pt x="2911564" y="3186227"/>
                </a:lnTo>
                <a:lnTo>
                  <a:pt x="2933852" y="3186227"/>
                </a:lnTo>
                <a:lnTo>
                  <a:pt x="2933852" y="3164281"/>
                </a:lnTo>
                <a:lnTo>
                  <a:pt x="2911564" y="3164281"/>
                </a:lnTo>
                <a:lnTo>
                  <a:pt x="2911564" y="3141993"/>
                </a:lnTo>
                <a:close/>
                <a:moveTo>
                  <a:pt x="2703081" y="3562045"/>
                </a:moveTo>
                <a:lnTo>
                  <a:pt x="2686622" y="3562045"/>
                </a:lnTo>
                <a:lnTo>
                  <a:pt x="2686622" y="3578504"/>
                </a:lnTo>
                <a:lnTo>
                  <a:pt x="2670163" y="3578504"/>
                </a:lnTo>
                <a:lnTo>
                  <a:pt x="2670163" y="3594964"/>
                </a:lnTo>
                <a:lnTo>
                  <a:pt x="2686622" y="3594964"/>
                </a:lnTo>
                <a:lnTo>
                  <a:pt x="2686622" y="3611423"/>
                </a:lnTo>
                <a:lnTo>
                  <a:pt x="2703081" y="3611423"/>
                </a:lnTo>
                <a:lnTo>
                  <a:pt x="2703081" y="3594964"/>
                </a:lnTo>
                <a:lnTo>
                  <a:pt x="2719540" y="3594964"/>
                </a:lnTo>
                <a:lnTo>
                  <a:pt x="2719540" y="3578504"/>
                </a:lnTo>
                <a:lnTo>
                  <a:pt x="2703081" y="3578504"/>
                </a:lnTo>
                <a:lnTo>
                  <a:pt x="2703081" y="3562045"/>
                </a:lnTo>
                <a:close/>
                <a:moveTo>
                  <a:pt x="2909164" y="3424199"/>
                </a:moveTo>
                <a:lnTo>
                  <a:pt x="2892019" y="3424199"/>
                </a:lnTo>
                <a:lnTo>
                  <a:pt x="2892019" y="3441002"/>
                </a:lnTo>
                <a:lnTo>
                  <a:pt x="2875217" y="3441002"/>
                </a:lnTo>
                <a:lnTo>
                  <a:pt x="2875217" y="3458147"/>
                </a:lnTo>
                <a:lnTo>
                  <a:pt x="2892019" y="3458147"/>
                </a:lnTo>
                <a:lnTo>
                  <a:pt x="2892019" y="3474949"/>
                </a:lnTo>
                <a:lnTo>
                  <a:pt x="2909164" y="3474949"/>
                </a:lnTo>
                <a:lnTo>
                  <a:pt x="2909164" y="3458147"/>
                </a:lnTo>
                <a:lnTo>
                  <a:pt x="2925966" y="3458147"/>
                </a:lnTo>
                <a:lnTo>
                  <a:pt x="2925966" y="3441002"/>
                </a:lnTo>
                <a:lnTo>
                  <a:pt x="2909164" y="3441002"/>
                </a:lnTo>
                <a:lnTo>
                  <a:pt x="2909164" y="3424199"/>
                </a:lnTo>
                <a:close/>
                <a:moveTo>
                  <a:pt x="2842298" y="3281553"/>
                </a:moveTo>
                <a:lnTo>
                  <a:pt x="2821724" y="3281553"/>
                </a:lnTo>
                <a:lnTo>
                  <a:pt x="2821724" y="3302127"/>
                </a:lnTo>
                <a:lnTo>
                  <a:pt x="2801150" y="3302127"/>
                </a:lnTo>
                <a:lnTo>
                  <a:pt x="2801150" y="3322701"/>
                </a:lnTo>
                <a:lnTo>
                  <a:pt x="2821724" y="3322701"/>
                </a:lnTo>
                <a:lnTo>
                  <a:pt x="2821724" y="3343275"/>
                </a:lnTo>
                <a:lnTo>
                  <a:pt x="2842298" y="3343275"/>
                </a:lnTo>
                <a:lnTo>
                  <a:pt x="2842298" y="3322701"/>
                </a:lnTo>
                <a:lnTo>
                  <a:pt x="2862872" y="3322701"/>
                </a:lnTo>
                <a:lnTo>
                  <a:pt x="2862872" y="3302127"/>
                </a:lnTo>
                <a:lnTo>
                  <a:pt x="2842298" y="3302127"/>
                </a:lnTo>
                <a:lnTo>
                  <a:pt x="2842298" y="3281553"/>
                </a:lnTo>
                <a:close/>
                <a:moveTo>
                  <a:pt x="2839555" y="3564446"/>
                </a:moveTo>
                <a:lnTo>
                  <a:pt x="2824468" y="3564446"/>
                </a:lnTo>
                <a:lnTo>
                  <a:pt x="2824468" y="3579190"/>
                </a:lnTo>
                <a:lnTo>
                  <a:pt x="2809723" y="3579190"/>
                </a:lnTo>
                <a:lnTo>
                  <a:pt x="2809723" y="3594278"/>
                </a:lnTo>
                <a:lnTo>
                  <a:pt x="2824468" y="3594278"/>
                </a:lnTo>
                <a:lnTo>
                  <a:pt x="2824468" y="3609023"/>
                </a:lnTo>
                <a:lnTo>
                  <a:pt x="2839555" y="3609023"/>
                </a:lnTo>
                <a:lnTo>
                  <a:pt x="2839555" y="3594278"/>
                </a:lnTo>
                <a:lnTo>
                  <a:pt x="2854300" y="3594278"/>
                </a:lnTo>
                <a:lnTo>
                  <a:pt x="2854300" y="3579190"/>
                </a:lnTo>
                <a:lnTo>
                  <a:pt x="2839555" y="3579190"/>
                </a:lnTo>
                <a:lnTo>
                  <a:pt x="2839555" y="3564446"/>
                </a:lnTo>
                <a:close/>
                <a:moveTo>
                  <a:pt x="2775433" y="3139592"/>
                </a:moveTo>
                <a:lnTo>
                  <a:pt x="2751430" y="3139592"/>
                </a:lnTo>
                <a:lnTo>
                  <a:pt x="2751430" y="3163253"/>
                </a:lnTo>
                <a:lnTo>
                  <a:pt x="2727770" y="3163253"/>
                </a:lnTo>
                <a:lnTo>
                  <a:pt x="2727770" y="3187256"/>
                </a:lnTo>
                <a:lnTo>
                  <a:pt x="2751430" y="3187256"/>
                </a:lnTo>
                <a:lnTo>
                  <a:pt x="2751430" y="3210916"/>
                </a:lnTo>
                <a:lnTo>
                  <a:pt x="2775433" y="3210916"/>
                </a:lnTo>
                <a:lnTo>
                  <a:pt x="2775433" y="3187256"/>
                </a:lnTo>
                <a:lnTo>
                  <a:pt x="2799093" y="3187256"/>
                </a:lnTo>
                <a:lnTo>
                  <a:pt x="2799093" y="3163253"/>
                </a:lnTo>
                <a:lnTo>
                  <a:pt x="2775433" y="3163253"/>
                </a:lnTo>
                <a:lnTo>
                  <a:pt x="2775433" y="3139592"/>
                </a:lnTo>
                <a:close/>
                <a:moveTo>
                  <a:pt x="1038644" y="600075"/>
                </a:moveTo>
                <a:lnTo>
                  <a:pt x="1059218" y="600075"/>
                </a:lnTo>
                <a:lnTo>
                  <a:pt x="1059218" y="579501"/>
                </a:lnTo>
                <a:lnTo>
                  <a:pt x="1079792" y="579501"/>
                </a:lnTo>
                <a:lnTo>
                  <a:pt x="1079792" y="558927"/>
                </a:lnTo>
                <a:lnTo>
                  <a:pt x="1059218" y="558927"/>
                </a:lnTo>
                <a:lnTo>
                  <a:pt x="1059218" y="538353"/>
                </a:lnTo>
                <a:lnTo>
                  <a:pt x="1038644" y="538353"/>
                </a:lnTo>
                <a:lnTo>
                  <a:pt x="1038644" y="558927"/>
                </a:lnTo>
                <a:lnTo>
                  <a:pt x="1018070" y="558927"/>
                </a:lnTo>
                <a:lnTo>
                  <a:pt x="1018070" y="579501"/>
                </a:lnTo>
                <a:lnTo>
                  <a:pt x="1038644" y="579501"/>
                </a:lnTo>
                <a:lnTo>
                  <a:pt x="1038644" y="600075"/>
                </a:lnTo>
                <a:close/>
                <a:moveTo>
                  <a:pt x="3236290" y="590817"/>
                </a:moveTo>
                <a:lnTo>
                  <a:pt x="3250692" y="590817"/>
                </a:lnTo>
                <a:lnTo>
                  <a:pt x="3250692" y="576415"/>
                </a:lnTo>
                <a:lnTo>
                  <a:pt x="3265094" y="576415"/>
                </a:lnTo>
                <a:lnTo>
                  <a:pt x="3265094" y="562013"/>
                </a:lnTo>
                <a:lnTo>
                  <a:pt x="3250692" y="562013"/>
                </a:lnTo>
                <a:lnTo>
                  <a:pt x="3250692" y="547611"/>
                </a:lnTo>
                <a:lnTo>
                  <a:pt x="3236290" y="547611"/>
                </a:lnTo>
                <a:lnTo>
                  <a:pt x="3236290" y="562013"/>
                </a:lnTo>
                <a:lnTo>
                  <a:pt x="3221888" y="562013"/>
                </a:lnTo>
                <a:lnTo>
                  <a:pt x="3221888" y="576415"/>
                </a:lnTo>
                <a:lnTo>
                  <a:pt x="3236290" y="576415"/>
                </a:lnTo>
                <a:lnTo>
                  <a:pt x="3236290" y="590817"/>
                </a:lnTo>
                <a:close/>
                <a:moveTo>
                  <a:pt x="3233890" y="871995"/>
                </a:moveTo>
                <a:lnTo>
                  <a:pt x="3253093" y="871995"/>
                </a:lnTo>
                <a:lnTo>
                  <a:pt x="3253093" y="853135"/>
                </a:lnTo>
                <a:lnTo>
                  <a:pt x="3271952" y="853135"/>
                </a:lnTo>
                <a:lnTo>
                  <a:pt x="3271952" y="833933"/>
                </a:lnTo>
                <a:lnTo>
                  <a:pt x="3253093" y="833933"/>
                </a:lnTo>
                <a:lnTo>
                  <a:pt x="3253093" y="815073"/>
                </a:lnTo>
                <a:lnTo>
                  <a:pt x="3233890" y="815073"/>
                </a:lnTo>
                <a:lnTo>
                  <a:pt x="3233890" y="833933"/>
                </a:lnTo>
                <a:lnTo>
                  <a:pt x="3215030" y="833933"/>
                </a:lnTo>
                <a:lnTo>
                  <a:pt x="3215030" y="853135"/>
                </a:lnTo>
                <a:lnTo>
                  <a:pt x="3233890" y="853135"/>
                </a:lnTo>
                <a:lnTo>
                  <a:pt x="3233890" y="871995"/>
                </a:lnTo>
                <a:close/>
                <a:moveTo>
                  <a:pt x="3300755" y="1288961"/>
                </a:moveTo>
                <a:lnTo>
                  <a:pt x="3323387" y="1288961"/>
                </a:lnTo>
                <a:lnTo>
                  <a:pt x="3323387" y="1266330"/>
                </a:lnTo>
                <a:lnTo>
                  <a:pt x="3346018" y="1266330"/>
                </a:lnTo>
                <a:lnTo>
                  <a:pt x="3346018" y="1243698"/>
                </a:lnTo>
                <a:lnTo>
                  <a:pt x="3323387" y="1243698"/>
                </a:lnTo>
                <a:lnTo>
                  <a:pt x="3323387" y="1221067"/>
                </a:lnTo>
                <a:lnTo>
                  <a:pt x="3300755" y="1221067"/>
                </a:lnTo>
                <a:lnTo>
                  <a:pt x="3300755" y="1243698"/>
                </a:lnTo>
                <a:lnTo>
                  <a:pt x="3278124" y="1243698"/>
                </a:lnTo>
                <a:lnTo>
                  <a:pt x="3278124" y="1266330"/>
                </a:lnTo>
                <a:lnTo>
                  <a:pt x="3300755" y="1266330"/>
                </a:lnTo>
                <a:lnTo>
                  <a:pt x="3300755" y="1288961"/>
                </a:lnTo>
                <a:close/>
                <a:moveTo>
                  <a:pt x="3304184" y="729691"/>
                </a:moveTo>
                <a:lnTo>
                  <a:pt x="3319958" y="729691"/>
                </a:lnTo>
                <a:lnTo>
                  <a:pt x="3319958" y="714261"/>
                </a:lnTo>
                <a:lnTo>
                  <a:pt x="3335389" y="714261"/>
                </a:lnTo>
                <a:lnTo>
                  <a:pt x="3335389" y="698487"/>
                </a:lnTo>
                <a:lnTo>
                  <a:pt x="3319958" y="698487"/>
                </a:lnTo>
                <a:lnTo>
                  <a:pt x="3319958" y="683057"/>
                </a:lnTo>
                <a:lnTo>
                  <a:pt x="3304184" y="683057"/>
                </a:lnTo>
                <a:lnTo>
                  <a:pt x="3304184" y="698487"/>
                </a:lnTo>
                <a:lnTo>
                  <a:pt x="3288754" y="698487"/>
                </a:lnTo>
                <a:lnTo>
                  <a:pt x="3288754" y="714261"/>
                </a:lnTo>
                <a:lnTo>
                  <a:pt x="3304184" y="714261"/>
                </a:lnTo>
                <a:lnTo>
                  <a:pt x="3304184" y="729691"/>
                </a:lnTo>
                <a:close/>
                <a:moveTo>
                  <a:pt x="3232175" y="1151801"/>
                </a:moveTo>
                <a:lnTo>
                  <a:pt x="3254807" y="1151801"/>
                </a:lnTo>
                <a:lnTo>
                  <a:pt x="3254807" y="1129170"/>
                </a:lnTo>
                <a:lnTo>
                  <a:pt x="3277438" y="1129170"/>
                </a:lnTo>
                <a:lnTo>
                  <a:pt x="3277438" y="1106538"/>
                </a:lnTo>
                <a:lnTo>
                  <a:pt x="3254807" y="1106538"/>
                </a:lnTo>
                <a:lnTo>
                  <a:pt x="3254807" y="1083907"/>
                </a:lnTo>
                <a:lnTo>
                  <a:pt x="3232175" y="1083907"/>
                </a:lnTo>
                <a:lnTo>
                  <a:pt x="3232175" y="1106538"/>
                </a:lnTo>
                <a:lnTo>
                  <a:pt x="3209544" y="1106538"/>
                </a:lnTo>
                <a:lnTo>
                  <a:pt x="3209544" y="1129170"/>
                </a:lnTo>
                <a:lnTo>
                  <a:pt x="3232175" y="1129170"/>
                </a:lnTo>
                <a:lnTo>
                  <a:pt x="3232175" y="1151801"/>
                </a:lnTo>
                <a:close/>
                <a:moveTo>
                  <a:pt x="3302127" y="1010183"/>
                </a:moveTo>
                <a:lnTo>
                  <a:pt x="3322015" y="1010183"/>
                </a:lnTo>
                <a:lnTo>
                  <a:pt x="3322015" y="990638"/>
                </a:lnTo>
                <a:lnTo>
                  <a:pt x="3341561" y="990638"/>
                </a:lnTo>
                <a:lnTo>
                  <a:pt x="3341561" y="970750"/>
                </a:lnTo>
                <a:lnTo>
                  <a:pt x="3322015" y="970750"/>
                </a:lnTo>
                <a:lnTo>
                  <a:pt x="3322015" y="951205"/>
                </a:lnTo>
                <a:lnTo>
                  <a:pt x="3302127" y="951205"/>
                </a:lnTo>
                <a:lnTo>
                  <a:pt x="3302127" y="970750"/>
                </a:lnTo>
                <a:lnTo>
                  <a:pt x="3282582" y="970750"/>
                </a:lnTo>
                <a:lnTo>
                  <a:pt x="3282582" y="990638"/>
                </a:lnTo>
                <a:lnTo>
                  <a:pt x="3302127" y="990638"/>
                </a:lnTo>
                <a:lnTo>
                  <a:pt x="3302127" y="1010183"/>
                </a:lnTo>
                <a:close/>
                <a:moveTo>
                  <a:pt x="3098102" y="594246"/>
                </a:moveTo>
                <a:lnTo>
                  <a:pt x="3114561" y="594246"/>
                </a:lnTo>
                <a:lnTo>
                  <a:pt x="3114561" y="577444"/>
                </a:lnTo>
                <a:lnTo>
                  <a:pt x="3131363" y="577444"/>
                </a:lnTo>
                <a:lnTo>
                  <a:pt x="3131363" y="560984"/>
                </a:lnTo>
                <a:lnTo>
                  <a:pt x="3114561" y="560984"/>
                </a:lnTo>
                <a:lnTo>
                  <a:pt x="3114561" y="544182"/>
                </a:lnTo>
                <a:lnTo>
                  <a:pt x="3098102" y="544182"/>
                </a:lnTo>
                <a:lnTo>
                  <a:pt x="3098102" y="560984"/>
                </a:lnTo>
                <a:lnTo>
                  <a:pt x="3081299" y="560984"/>
                </a:lnTo>
                <a:lnTo>
                  <a:pt x="3081299" y="577444"/>
                </a:lnTo>
                <a:lnTo>
                  <a:pt x="3098102" y="577444"/>
                </a:lnTo>
                <a:lnTo>
                  <a:pt x="3098102" y="594246"/>
                </a:lnTo>
                <a:close/>
                <a:moveTo>
                  <a:pt x="3163939" y="1013955"/>
                </a:moveTo>
                <a:lnTo>
                  <a:pt x="3185884" y="1013955"/>
                </a:lnTo>
                <a:lnTo>
                  <a:pt x="3185884" y="991667"/>
                </a:lnTo>
                <a:lnTo>
                  <a:pt x="3208172" y="991667"/>
                </a:lnTo>
                <a:lnTo>
                  <a:pt x="3208172" y="969721"/>
                </a:lnTo>
                <a:lnTo>
                  <a:pt x="3185884" y="969721"/>
                </a:lnTo>
                <a:lnTo>
                  <a:pt x="3185884" y="947433"/>
                </a:lnTo>
                <a:lnTo>
                  <a:pt x="3163939" y="947433"/>
                </a:lnTo>
                <a:lnTo>
                  <a:pt x="3163939" y="969721"/>
                </a:lnTo>
                <a:lnTo>
                  <a:pt x="3141650" y="969721"/>
                </a:lnTo>
                <a:lnTo>
                  <a:pt x="3141650" y="991667"/>
                </a:lnTo>
                <a:lnTo>
                  <a:pt x="3163939" y="991667"/>
                </a:lnTo>
                <a:lnTo>
                  <a:pt x="3163939" y="1013955"/>
                </a:lnTo>
                <a:close/>
                <a:moveTo>
                  <a:pt x="3165996" y="733463"/>
                </a:moveTo>
                <a:lnTo>
                  <a:pt x="3183827" y="733463"/>
                </a:lnTo>
                <a:lnTo>
                  <a:pt x="3183827" y="715289"/>
                </a:lnTo>
                <a:lnTo>
                  <a:pt x="3202000" y="715289"/>
                </a:lnTo>
                <a:lnTo>
                  <a:pt x="3202000" y="697459"/>
                </a:lnTo>
                <a:lnTo>
                  <a:pt x="3183827" y="697459"/>
                </a:lnTo>
                <a:lnTo>
                  <a:pt x="3183827" y="679285"/>
                </a:lnTo>
                <a:lnTo>
                  <a:pt x="3165996" y="679285"/>
                </a:lnTo>
                <a:lnTo>
                  <a:pt x="3165996" y="697459"/>
                </a:lnTo>
                <a:lnTo>
                  <a:pt x="3147822" y="697459"/>
                </a:lnTo>
                <a:lnTo>
                  <a:pt x="3147822" y="715289"/>
                </a:lnTo>
                <a:lnTo>
                  <a:pt x="3165996" y="715289"/>
                </a:lnTo>
                <a:lnTo>
                  <a:pt x="3165996" y="733463"/>
                </a:lnTo>
                <a:close/>
                <a:moveTo>
                  <a:pt x="3168396" y="451599"/>
                </a:moveTo>
                <a:lnTo>
                  <a:pt x="3181426" y="451599"/>
                </a:lnTo>
                <a:lnTo>
                  <a:pt x="3181426" y="438569"/>
                </a:lnTo>
                <a:lnTo>
                  <a:pt x="3194456" y="438569"/>
                </a:lnTo>
                <a:lnTo>
                  <a:pt x="3194456" y="425539"/>
                </a:lnTo>
                <a:lnTo>
                  <a:pt x="3181426" y="425539"/>
                </a:lnTo>
                <a:lnTo>
                  <a:pt x="3181426" y="412509"/>
                </a:lnTo>
                <a:lnTo>
                  <a:pt x="3168396" y="412509"/>
                </a:lnTo>
                <a:lnTo>
                  <a:pt x="3168396" y="425539"/>
                </a:lnTo>
                <a:lnTo>
                  <a:pt x="3155366" y="425539"/>
                </a:lnTo>
                <a:lnTo>
                  <a:pt x="3155366" y="438569"/>
                </a:lnTo>
                <a:lnTo>
                  <a:pt x="3168396" y="438569"/>
                </a:lnTo>
                <a:lnTo>
                  <a:pt x="3168396" y="451599"/>
                </a:lnTo>
                <a:close/>
                <a:moveTo>
                  <a:pt x="3374822" y="587045"/>
                </a:moveTo>
                <a:lnTo>
                  <a:pt x="3386480" y="587045"/>
                </a:lnTo>
                <a:lnTo>
                  <a:pt x="3386480" y="575043"/>
                </a:lnTo>
                <a:lnTo>
                  <a:pt x="3398482" y="575043"/>
                </a:lnTo>
                <a:lnTo>
                  <a:pt x="3398482" y="563385"/>
                </a:lnTo>
                <a:lnTo>
                  <a:pt x="3386480" y="563385"/>
                </a:lnTo>
                <a:lnTo>
                  <a:pt x="3386480" y="551383"/>
                </a:lnTo>
                <a:lnTo>
                  <a:pt x="3374822" y="551383"/>
                </a:lnTo>
                <a:lnTo>
                  <a:pt x="3374822" y="563385"/>
                </a:lnTo>
                <a:lnTo>
                  <a:pt x="3362821" y="563385"/>
                </a:lnTo>
                <a:lnTo>
                  <a:pt x="3362821" y="575043"/>
                </a:lnTo>
                <a:lnTo>
                  <a:pt x="3374822" y="575043"/>
                </a:lnTo>
                <a:lnTo>
                  <a:pt x="3374822" y="587045"/>
                </a:lnTo>
                <a:close/>
                <a:moveTo>
                  <a:pt x="1065047" y="1989163"/>
                </a:moveTo>
                <a:lnTo>
                  <a:pt x="1065047" y="1956930"/>
                </a:lnTo>
                <a:lnTo>
                  <a:pt x="1097280" y="1956930"/>
                </a:lnTo>
                <a:lnTo>
                  <a:pt x="1097280" y="1924698"/>
                </a:lnTo>
                <a:lnTo>
                  <a:pt x="1065047" y="1924698"/>
                </a:lnTo>
                <a:lnTo>
                  <a:pt x="1065047" y="1892465"/>
                </a:lnTo>
                <a:lnTo>
                  <a:pt x="1032815" y="1892465"/>
                </a:lnTo>
                <a:lnTo>
                  <a:pt x="1032815" y="1924698"/>
                </a:lnTo>
                <a:lnTo>
                  <a:pt x="1000582" y="1924698"/>
                </a:lnTo>
                <a:lnTo>
                  <a:pt x="1000582" y="1956930"/>
                </a:lnTo>
                <a:lnTo>
                  <a:pt x="1032815" y="1956930"/>
                </a:lnTo>
                <a:lnTo>
                  <a:pt x="1032815" y="1989163"/>
                </a:lnTo>
                <a:lnTo>
                  <a:pt x="1065047" y="1989163"/>
                </a:lnTo>
                <a:close/>
                <a:moveTo>
                  <a:pt x="2610155" y="1755305"/>
                </a:moveTo>
                <a:lnTo>
                  <a:pt x="2610155" y="1787538"/>
                </a:lnTo>
                <a:lnTo>
                  <a:pt x="2577922" y="1787538"/>
                </a:lnTo>
                <a:lnTo>
                  <a:pt x="2577922" y="1819770"/>
                </a:lnTo>
                <a:lnTo>
                  <a:pt x="2610155" y="1819770"/>
                </a:lnTo>
                <a:lnTo>
                  <a:pt x="2610155" y="1852003"/>
                </a:lnTo>
                <a:lnTo>
                  <a:pt x="2642387" y="1852003"/>
                </a:lnTo>
                <a:lnTo>
                  <a:pt x="2642387" y="1819770"/>
                </a:lnTo>
                <a:lnTo>
                  <a:pt x="2674620" y="1819770"/>
                </a:lnTo>
                <a:lnTo>
                  <a:pt x="2674620" y="1787538"/>
                </a:lnTo>
                <a:lnTo>
                  <a:pt x="2642387" y="1787538"/>
                </a:lnTo>
                <a:lnTo>
                  <a:pt x="2642387" y="1755305"/>
                </a:lnTo>
                <a:lnTo>
                  <a:pt x="2610155" y="1755305"/>
                </a:lnTo>
                <a:close/>
                <a:moveTo>
                  <a:pt x="1613687" y="1989163"/>
                </a:moveTo>
                <a:lnTo>
                  <a:pt x="1613687" y="1956930"/>
                </a:lnTo>
                <a:lnTo>
                  <a:pt x="1645920" y="1956930"/>
                </a:lnTo>
                <a:lnTo>
                  <a:pt x="1645920" y="1924698"/>
                </a:lnTo>
                <a:lnTo>
                  <a:pt x="1613687" y="1924698"/>
                </a:lnTo>
                <a:lnTo>
                  <a:pt x="1613687" y="1892465"/>
                </a:lnTo>
                <a:lnTo>
                  <a:pt x="1581455" y="1892465"/>
                </a:lnTo>
                <a:lnTo>
                  <a:pt x="1581455" y="1924698"/>
                </a:lnTo>
                <a:lnTo>
                  <a:pt x="1549222" y="1924698"/>
                </a:lnTo>
                <a:lnTo>
                  <a:pt x="1549222" y="1956930"/>
                </a:lnTo>
                <a:lnTo>
                  <a:pt x="1581455" y="1956930"/>
                </a:lnTo>
                <a:lnTo>
                  <a:pt x="1581455" y="1989163"/>
                </a:lnTo>
                <a:lnTo>
                  <a:pt x="1613687" y="1989163"/>
                </a:lnTo>
                <a:close/>
                <a:moveTo>
                  <a:pt x="1750847" y="1989163"/>
                </a:moveTo>
                <a:lnTo>
                  <a:pt x="1750847" y="1956930"/>
                </a:lnTo>
                <a:lnTo>
                  <a:pt x="1783080" y="1956930"/>
                </a:lnTo>
                <a:lnTo>
                  <a:pt x="1783080" y="1924698"/>
                </a:lnTo>
                <a:lnTo>
                  <a:pt x="1750847" y="1924698"/>
                </a:lnTo>
                <a:lnTo>
                  <a:pt x="1750847" y="1892465"/>
                </a:lnTo>
                <a:lnTo>
                  <a:pt x="1718615" y="1892465"/>
                </a:lnTo>
                <a:lnTo>
                  <a:pt x="1718615" y="1924698"/>
                </a:lnTo>
                <a:lnTo>
                  <a:pt x="1686382" y="1924698"/>
                </a:lnTo>
                <a:lnTo>
                  <a:pt x="1686382" y="1956930"/>
                </a:lnTo>
                <a:lnTo>
                  <a:pt x="1718615" y="1956930"/>
                </a:lnTo>
                <a:lnTo>
                  <a:pt x="1718615" y="1989163"/>
                </a:lnTo>
                <a:lnTo>
                  <a:pt x="1750847" y="1989163"/>
                </a:lnTo>
                <a:close/>
                <a:moveTo>
                  <a:pt x="3372422" y="868223"/>
                </a:moveTo>
                <a:lnTo>
                  <a:pt x="3388881" y="868223"/>
                </a:lnTo>
                <a:lnTo>
                  <a:pt x="3388881" y="851764"/>
                </a:lnTo>
                <a:lnTo>
                  <a:pt x="3405340" y="851764"/>
                </a:lnTo>
                <a:lnTo>
                  <a:pt x="3405340" y="835304"/>
                </a:lnTo>
                <a:lnTo>
                  <a:pt x="3388881" y="835304"/>
                </a:lnTo>
                <a:lnTo>
                  <a:pt x="3388881" y="818845"/>
                </a:lnTo>
                <a:lnTo>
                  <a:pt x="3372422" y="818845"/>
                </a:lnTo>
                <a:lnTo>
                  <a:pt x="3372422" y="835304"/>
                </a:lnTo>
                <a:lnTo>
                  <a:pt x="3355963" y="835304"/>
                </a:lnTo>
                <a:lnTo>
                  <a:pt x="3355963" y="851764"/>
                </a:lnTo>
                <a:lnTo>
                  <a:pt x="3372422" y="851764"/>
                </a:lnTo>
                <a:lnTo>
                  <a:pt x="3372422" y="868223"/>
                </a:lnTo>
                <a:close/>
                <a:moveTo>
                  <a:pt x="3369335" y="1426121"/>
                </a:moveTo>
                <a:lnTo>
                  <a:pt x="3391967" y="1426121"/>
                </a:lnTo>
                <a:lnTo>
                  <a:pt x="3391967" y="1403490"/>
                </a:lnTo>
                <a:lnTo>
                  <a:pt x="3414598" y="1403490"/>
                </a:lnTo>
                <a:lnTo>
                  <a:pt x="3414598" y="1380858"/>
                </a:lnTo>
                <a:lnTo>
                  <a:pt x="3391967" y="1380858"/>
                </a:lnTo>
                <a:lnTo>
                  <a:pt x="3391967" y="1358227"/>
                </a:lnTo>
                <a:lnTo>
                  <a:pt x="3369335" y="1358227"/>
                </a:lnTo>
                <a:lnTo>
                  <a:pt x="3369335" y="1380858"/>
                </a:lnTo>
                <a:lnTo>
                  <a:pt x="3346704" y="1380858"/>
                </a:lnTo>
                <a:lnTo>
                  <a:pt x="3346704" y="1403490"/>
                </a:lnTo>
                <a:lnTo>
                  <a:pt x="3369335" y="1403490"/>
                </a:lnTo>
                <a:lnTo>
                  <a:pt x="3369335" y="1426121"/>
                </a:lnTo>
                <a:close/>
                <a:moveTo>
                  <a:pt x="3370707" y="1148029"/>
                </a:moveTo>
                <a:lnTo>
                  <a:pt x="3390595" y="1148029"/>
                </a:lnTo>
                <a:lnTo>
                  <a:pt x="3390595" y="1127798"/>
                </a:lnTo>
                <a:lnTo>
                  <a:pt x="3410827" y="1127798"/>
                </a:lnTo>
                <a:lnTo>
                  <a:pt x="3410827" y="1107910"/>
                </a:lnTo>
                <a:lnTo>
                  <a:pt x="3390595" y="1107910"/>
                </a:lnTo>
                <a:lnTo>
                  <a:pt x="3390595" y="1087679"/>
                </a:lnTo>
                <a:lnTo>
                  <a:pt x="3370707" y="1087679"/>
                </a:lnTo>
                <a:lnTo>
                  <a:pt x="3370707" y="1107910"/>
                </a:lnTo>
                <a:lnTo>
                  <a:pt x="3350476" y="1107910"/>
                </a:lnTo>
                <a:lnTo>
                  <a:pt x="3350476" y="1127798"/>
                </a:lnTo>
                <a:lnTo>
                  <a:pt x="3370707" y="1127798"/>
                </a:lnTo>
                <a:lnTo>
                  <a:pt x="3370707" y="1148029"/>
                </a:lnTo>
                <a:close/>
                <a:moveTo>
                  <a:pt x="3095701" y="875424"/>
                </a:moveTo>
                <a:lnTo>
                  <a:pt x="3116961" y="875424"/>
                </a:lnTo>
                <a:lnTo>
                  <a:pt x="3116961" y="854164"/>
                </a:lnTo>
                <a:lnTo>
                  <a:pt x="3138221" y="854164"/>
                </a:lnTo>
                <a:lnTo>
                  <a:pt x="3138221" y="832904"/>
                </a:lnTo>
                <a:lnTo>
                  <a:pt x="3116961" y="832904"/>
                </a:lnTo>
                <a:lnTo>
                  <a:pt x="3116961" y="811644"/>
                </a:lnTo>
                <a:lnTo>
                  <a:pt x="3095701" y="811644"/>
                </a:lnTo>
                <a:lnTo>
                  <a:pt x="3095701" y="832904"/>
                </a:lnTo>
                <a:lnTo>
                  <a:pt x="3074441" y="832904"/>
                </a:lnTo>
                <a:lnTo>
                  <a:pt x="3074441" y="854164"/>
                </a:lnTo>
                <a:lnTo>
                  <a:pt x="3095701" y="854164"/>
                </a:lnTo>
                <a:lnTo>
                  <a:pt x="3095701" y="875424"/>
                </a:lnTo>
                <a:close/>
                <a:moveTo>
                  <a:pt x="3416999" y="1654493"/>
                </a:moveTo>
                <a:lnTo>
                  <a:pt x="3392653" y="1654493"/>
                </a:lnTo>
                <a:lnTo>
                  <a:pt x="3392653" y="1630147"/>
                </a:lnTo>
                <a:lnTo>
                  <a:pt x="3368650" y="1630147"/>
                </a:lnTo>
                <a:lnTo>
                  <a:pt x="3368650" y="1654493"/>
                </a:lnTo>
                <a:lnTo>
                  <a:pt x="3344304" y="1654493"/>
                </a:lnTo>
                <a:lnTo>
                  <a:pt x="3344304" y="1678496"/>
                </a:lnTo>
                <a:lnTo>
                  <a:pt x="3368650" y="1678496"/>
                </a:lnTo>
                <a:lnTo>
                  <a:pt x="3368650" y="1702841"/>
                </a:lnTo>
                <a:lnTo>
                  <a:pt x="3392653" y="1702841"/>
                </a:lnTo>
                <a:lnTo>
                  <a:pt x="3392653" y="1678496"/>
                </a:lnTo>
                <a:lnTo>
                  <a:pt x="3416999" y="1678496"/>
                </a:lnTo>
                <a:lnTo>
                  <a:pt x="3416999" y="1654493"/>
                </a:lnTo>
                <a:close/>
                <a:moveTo>
                  <a:pt x="1888007" y="1989163"/>
                </a:moveTo>
                <a:lnTo>
                  <a:pt x="1888007" y="1956930"/>
                </a:lnTo>
                <a:lnTo>
                  <a:pt x="1920240" y="1956930"/>
                </a:lnTo>
                <a:lnTo>
                  <a:pt x="1920240" y="1924698"/>
                </a:lnTo>
                <a:lnTo>
                  <a:pt x="1888007" y="1924698"/>
                </a:lnTo>
                <a:lnTo>
                  <a:pt x="1888007" y="1892465"/>
                </a:lnTo>
                <a:lnTo>
                  <a:pt x="1855775" y="1892465"/>
                </a:lnTo>
                <a:lnTo>
                  <a:pt x="1855775" y="1924698"/>
                </a:lnTo>
                <a:lnTo>
                  <a:pt x="1823542" y="1924698"/>
                </a:lnTo>
                <a:lnTo>
                  <a:pt x="1823542" y="1956930"/>
                </a:lnTo>
                <a:lnTo>
                  <a:pt x="1855775" y="1956930"/>
                </a:lnTo>
                <a:lnTo>
                  <a:pt x="1855775" y="1989163"/>
                </a:lnTo>
                <a:lnTo>
                  <a:pt x="1888007" y="1989163"/>
                </a:lnTo>
                <a:close/>
                <a:moveTo>
                  <a:pt x="2686622" y="319583"/>
                </a:moveTo>
                <a:lnTo>
                  <a:pt x="2703081" y="319583"/>
                </a:lnTo>
                <a:lnTo>
                  <a:pt x="2703081" y="303124"/>
                </a:lnTo>
                <a:lnTo>
                  <a:pt x="2719540" y="303124"/>
                </a:lnTo>
                <a:lnTo>
                  <a:pt x="2719540" y="286664"/>
                </a:lnTo>
                <a:lnTo>
                  <a:pt x="2703081" y="286664"/>
                </a:lnTo>
                <a:lnTo>
                  <a:pt x="2703081" y="270205"/>
                </a:lnTo>
                <a:lnTo>
                  <a:pt x="2686622" y="270205"/>
                </a:lnTo>
                <a:lnTo>
                  <a:pt x="2686622" y="286664"/>
                </a:lnTo>
                <a:lnTo>
                  <a:pt x="2670163" y="286664"/>
                </a:lnTo>
                <a:lnTo>
                  <a:pt x="2670163" y="303124"/>
                </a:lnTo>
                <a:lnTo>
                  <a:pt x="2686622" y="303124"/>
                </a:lnTo>
                <a:lnTo>
                  <a:pt x="2686622" y="319583"/>
                </a:lnTo>
                <a:close/>
                <a:moveTo>
                  <a:pt x="2683879" y="602132"/>
                </a:moveTo>
                <a:lnTo>
                  <a:pt x="2705824" y="602132"/>
                </a:lnTo>
                <a:lnTo>
                  <a:pt x="2705824" y="580187"/>
                </a:lnTo>
                <a:lnTo>
                  <a:pt x="2727770" y="580187"/>
                </a:lnTo>
                <a:lnTo>
                  <a:pt x="2727770" y="558241"/>
                </a:lnTo>
                <a:lnTo>
                  <a:pt x="2705824" y="558241"/>
                </a:lnTo>
                <a:lnTo>
                  <a:pt x="2705824" y="536296"/>
                </a:lnTo>
                <a:lnTo>
                  <a:pt x="2683879" y="536296"/>
                </a:lnTo>
                <a:lnTo>
                  <a:pt x="2683879" y="558241"/>
                </a:lnTo>
                <a:lnTo>
                  <a:pt x="2661933" y="558241"/>
                </a:lnTo>
                <a:lnTo>
                  <a:pt x="2661933" y="580187"/>
                </a:lnTo>
                <a:lnTo>
                  <a:pt x="2683879" y="580187"/>
                </a:lnTo>
                <a:lnTo>
                  <a:pt x="2683879" y="602132"/>
                </a:lnTo>
                <a:close/>
                <a:moveTo>
                  <a:pt x="2619413" y="178651"/>
                </a:moveTo>
                <a:lnTo>
                  <a:pt x="2633129" y="178651"/>
                </a:lnTo>
                <a:lnTo>
                  <a:pt x="2633129" y="164592"/>
                </a:lnTo>
                <a:lnTo>
                  <a:pt x="2647188" y="164592"/>
                </a:lnTo>
                <a:lnTo>
                  <a:pt x="2647188" y="150876"/>
                </a:lnTo>
                <a:lnTo>
                  <a:pt x="2633129" y="150876"/>
                </a:lnTo>
                <a:lnTo>
                  <a:pt x="2633129" y="136817"/>
                </a:lnTo>
                <a:lnTo>
                  <a:pt x="2619413" y="136817"/>
                </a:lnTo>
                <a:lnTo>
                  <a:pt x="2619413" y="150876"/>
                </a:lnTo>
                <a:lnTo>
                  <a:pt x="2605354" y="150876"/>
                </a:lnTo>
                <a:lnTo>
                  <a:pt x="2605354" y="164592"/>
                </a:lnTo>
                <a:lnTo>
                  <a:pt x="2619413" y="164592"/>
                </a:lnTo>
                <a:lnTo>
                  <a:pt x="2619413" y="178651"/>
                </a:lnTo>
                <a:close/>
                <a:moveTo>
                  <a:pt x="2754173" y="459829"/>
                </a:moveTo>
                <a:lnTo>
                  <a:pt x="2772689" y="459829"/>
                </a:lnTo>
                <a:lnTo>
                  <a:pt x="2772689" y="441312"/>
                </a:lnTo>
                <a:lnTo>
                  <a:pt x="2791206" y="441312"/>
                </a:lnTo>
                <a:lnTo>
                  <a:pt x="2791206" y="422796"/>
                </a:lnTo>
                <a:lnTo>
                  <a:pt x="2772689" y="422796"/>
                </a:lnTo>
                <a:lnTo>
                  <a:pt x="2772689" y="404279"/>
                </a:lnTo>
                <a:lnTo>
                  <a:pt x="2754173" y="404279"/>
                </a:lnTo>
                <a:lnTo>
                  <a:pt x="2754173" y="422796"/>
                </a:lnTo>
                <a:lnTo>
                  <a:pt x="2735656" y="422796"/>
                </a:lnTo>
                <a:lnTo>
                  <a:pt x="2735656" y="441312"/>
                </a:lnTo>
                <a:lnTo>
                  <a:pt x="2754173" y="441312"/>
                </a:lnTo>
                <a:lnTo>
                  <a:pt x="2754173" y="459829"/>
                </a:lnTo>
                <a:close/>
                <a:moveTo>
                  <a:pt x="3049753" y="944347"/>
                </a:moveTo>
                <a:lnTo>
                  <a:pt x="3025750" y="944347"/>
                </a:lnTo>
                <a:lnTo>
                  <a:pt x="3025750" y="968693"/>
                </a:lnTo>
                <a:lnTo>
                  <a:pt x="3001404" y="968693"/>
                </a:lnTo>
                <a:lnTo>
                  <a:pt x="3001404" y="992696"/>
                </a:lnTo>
                <a:lnTo>
                  <a:pt x="3025750" y="992696"/>
                </a:lnTo>
                <a:lnTo>
                  <a:pt x="3025750" y="1017041"/>
                </a:lnTo>
                <a:lnTo>
                  <a:pt x="3049753" y="1017041"/>
                </a:lnTo>
                <a:lnTo>
                  <a:pt x="3049753" y="992696"/>
                </a:lnTo>
                <a:lnTo>
                  <a:pt x="3074099" y="992696"/>
                </a:lnTo>
                <a:lnTo>
                  <a:pt x="3074099" y="968693"/>
                </a:lnTo>
                <a:lnTo>
                  <a:pt x="3049753" y="968693"/>
                </a:lnTo>
                <a:lnTo>
                  <a:pt x="3049753" y="944347"/>
                </a:lnTo>
                <a:close/>
                <a:moveTo>
                  <a:pt x="2616327" y="462229"/>
                </a:moveTo>
                <a:lnTo>
                  <a:pt x="2636215" y="462229"/>
                </a:lnTo>
                <a:lnTo>
                  <a:pt x="2636215" y="441998"/>
                </a:lnTo>
                <a:lnTo>
                  <a:pt x="2656447" y="441998"/>
                </a:lnTo>
                <a:lnTo>
                  <a:pt x="2656447" y="422110"/>
                </a:lnTo>
                <a:lnTo>
                  <a:pt x="2636215" y="422110"/>
                </a:lnTo>
                <a:lnTo>
                  <a:pt x="2636215" y="401879"/>
                </a:lnTo>
                <a:lnTo>
                  <a:pt x="2616327" y="401879"/>
                </a:lnTo>
                <a:lnTo>
                  <a:pt x="2616327" y="422110"/>
                </a:lnTo>
                <a:lnTo>
                  <a:pt x="2596096" y="422110"/>
                </a:lnTo>
                <a:lnTo>
                  <a:pt x="2596096" y="441998"/>
                </a:lnTo>
                <a:lnTo>
                  <a:pt x="2616327" y="441998"/>
                </a:lnTo>
                <a:lnTo>
                  <a:pt x="2616327" y="462229"/>
                </a:lnTo>
                <a:close/>
                <a:moveTo>
                  <a:pt x="2546033" y="604190"/>
                </a:moveTo>
                <a:lnTo>
                  <a:pt x="2569350" y="604190"/>
                </a:lnTo>
                <a:lnTo>
                  <a:pt x="2569350" y="580873"/>
                </a:lnTo>
                <a:lnTo>
                  <a:pt x="2592667" y="580873"/>
                </a:lnTo>
                <a:lnTo>
                  <a:pt x="2592667" y="557555"/>
                </a:lnTo>
                <a:lnTo>
                  <a:pt x="2569350" y="557555"/>
                </a:lnTo>
                <a:lnTo>
                  <a:pt x="2569350" y="534238"/>
                </a:lnTo>
                <a:lnTo>
                  <a:pt x="2546033" y="534238"/>
                </a:lnTo>
                <a:lnTo>
                  <a:pt x="2546033" y="557555"/>
                </a:lnTo>
                <a:lnTo>
                  <a:pt x="2522716" y="557555"/>
                </a:lnTo>
                <a:lnTo>
                  <a:pt x="2522716" y="580873"/>
                </a:lnTo>
                <a:lnTo>
                  <a:pt x="2546033" y="580873"/>
                </a:lnTo>
                <a:lnTo>
                  <a:pt x="2546033" y="604190"/>
                </a:lnTo>
                <a:close/>
                <a:moveTo>
                  <a:pt x="2775433" y="670712"/>
                </a:moveTo>
                <a:lnTo>
                  <a:pt x="2751430" y="670712"/>
                </a:lnTo>
                <a:lnTo>
                  <a:pt x="2751430" y="694373"/>
                </a:lnTo>
                <a:lnTo>
                  <a:pt x="2727770" y="694373"/>
                </a:lnTo>
                <a:lnTo>
                  <a:pt x="2727770" y="718376"/>
                </a:lnTo>
                <a:lnTo>
                  <a:pt x="2751430" y="718376"/>
                </a:lnTo>
                <a:lnTo>
                  <a:pt x="2751430" y="742036"/>
                </a:lnTo>
                <a:lnTo>
                  <a:pt x="2775433" y="742036"/>
                </a:lnTo>
                <a:lnTo>
                  <a:pt x="2775433" y="718376"/>
                </a:lnTo>
                <a:lnTo>
                  <a:pt x="2799093" y="718376"/>
                </a:lnTo>
                <a:lnTo>
                  <a:pt x="2799093" y="694373"/>
                </a:lnTo>
                <a:lnTo>
                  <a:pt x="2775433" y="694373"/>
                </a:lnTo>
                <a:lnTo>
                  <a:pt x="2775433" y="670712"/>
                </a:lnTo>
                <a:close/>
                <a:moveTo>
                  <a:pt x="2481568" y="180365"/>
                </a:moveTo>
                <a:lnTo>
                  <a:pt x="2496655" y="180365"/>
                </a:lnTo>
                <a:lnTo>
                  <a:pt x="2496655" y="165278"/>
                </a:lnTo>
                <a:lnTo>
                  <a:pt x="2511743" y="165278"/>
                </a:lnTo>
                <a:lnTo>
                  <a:pt x="2511743" y="150190"/>
                </a:lnTo>
                <a:lnTo>
                  <a:pt x="2496655" y="150190"/>
                </a:lnTo>
                <a:lnTo>
                  <a:pt x="2496655" y="135103"/>
                </a:lnTo>
                <a:lnTo>
                  <a:pt x="2481568" y="135103"/>
                </a:lnTo>
                <a:lnTo>
                  <a:pt x="2481568" y="150190"/>
                </a:lnTo>
                <a:lnTo>
                  <a:pt x="2466480" y="150190"/>
                </a:lnTo>
                <a:lnTo>
                  <a:pt x="2466480" y="165278"/>
                </a:lnTo>
                <a:lnTo>
                  <a:pt x="2481568" y="165278"/>
                </a:lnTo>
                <a:lnTo>
                  <a:pt x="2481568" y="180365"/>
                </a:lnTo>
                <a:close/>
                <a:moveTo>
                  <a:pt x="2548776" y="321297"/>
                </a:moveTo>
                <a:lnTo>
                  <a:pt x="2566607" y="321297"/>
                </a:lnTo>
                <a:lnTo>
                  <a:pt x="2566607" y="303809"/>
                </a:lnTo>
                <a:lnTo>
                  <a:pt x="2584094" y="303809"/>
                </a:lnTo>
                <a:lnTo>
                  <a:pt x="2584094" y="285979"/>
                </a:lnTo>
                <a:lnTo>
                  <a:pt x="2566607" y="285979"/>
                </a:lnTo>
                <a:lnTo>
                  <a:pt x="2566607" y="268491"/>
                </a:lnTo>
                <a:lnTo>
                  <a:pt x="2548776" y="268491"/>
                </a:lnTo>
                <a:lnTo>
                  <a:pt x="2548776" y="285979"/>
                </a:lnTo>
                <a:lnTo>
                  <a:pt x="2531288" y="285979"/>
                </a:lnTo>
                <a:lnTo>
                  <a:pt x="2531288" y="303809"/>
                </a:lnTo>
                <a:lnTo>
                  <a:pt x="2548776" y="303809"/>
                </a:lnTo>
                <a:lnTo>
                  <a:pt x="2548776" y="321297"/>
                </a:lnTo>
                <a:close/>
                <a:moveTo>
                  <a:pt x="2757259" y="176594"/>
                </a:moveTo>
                <a:lnTo>
                  <a:pt x="2769604" y="176594"/>
                </a:lnTo>
                <a:lnTo>
                  <a:pt x="2769604" y="163906"/>
                </a:lnTo>
                <a:lnTo>
                  <a:pt x="2782291" y="163906"/>
                </a:lnTo>
                <a:lnTo>
                  <a:pt x="2782291" y="151562"/>
                </a:lnTo>
                <a:lnTo>
                  <a:pt x="2769604" y="151562"/>
                </a:lnTo>
                <a:lnTo>
                  <a:pt x="2769604" y="138875"/>
                </a:lnTo>
                <a:lnTo>
                  <a:pt x="2757259" y="138875"/>
                </a:lnTo>
                <a:lnTo>
                  <a:pt x="2757259" y="151562"/>
                </a:lnTo>
                <a:lnTo>
                  <a:pt x="2744572" y="151562"/>
                </a:lnTo>
                <a:lnTo>
                  <a:pt x="2744572" y="163906"/>
                </a:lnTo>
                <a:lnTo>
                  <a:pt x="2757259" y="163906"/>
                </a:lnTo>
                <a:lnTo>
                  <a:pt x="2757259" y="176594"/>
                </a:lnTo>
                <a:close/>
                <a:moveTo>
                  <a:pt x="2821724" y="600075"/>
                </a:moveTo>
                <a:lnTo>
                  <a:pt x="2842298" y="600075"/>
                </a:lnTo>
                <a:lnTo>
                  <a:pt x="2842298" y="579501"/>
                </a:lnTo>
                <a:lnTo>
                  <a:pt x="2862872" y="579501"/>
                </a:lnTo>
                <a:lnTo>
                  <a:pt x="2862872" y="558927"/>
                </a:lnTo>
                <a:lnTo>
                  <a:pt x="2842298" y="558927"/>
                </a:lnTo>
                <a:lnTo>
                  <a:pt x="2842298" y="538353"/>
                </a:lnTo>
                <a:lnTo>
                  <a:pt x="2821724" y="538353"/>
                </a:lnTo>
                <a:lnTo>
                  <a:pt x="2821724" y="558927"/>
                </a:lnTo>
                <a:lnTo>
                  <a:pt x="2801150" y="558927"/>
                </a:lnTo>
                <a:lnTo>
                  <a:pt x="2801150" y="579501"/>
                </a:lnTo>
                <a:lnTo>
                  <a:pt x="2821724" y="579501"/>
                </a:lnTo>
                <a:lnTo>
                  <a:pt x="2821724" y="600075"/>
                </a:lnTo>
                <a:close/>
                <a:moveTo>
                  <a:pt x="2980830" y="808215"/>
                </a:moveTo>
                <a:lnTo>
                  <a:pt x="2957513" y="808215"/>
                </a:lnTo>
                <a:lnTo>
                  <a:pt x="2957513" y="831875"/>
                </a:lnTo>
                <a:lnTo>
                  <a:pt x="2933852" y="831875"/>
                </a:lnTo>
                <a:lnTo>
                  <a:pt x="2933852" y="855193"/>
                </a:lnTo>
                <a:lnTo>
                  <a:pt x="2957513" y="855193"/>
                </a:lnTo>
                <a:lnTo>
                  <a:pt x="2957513" y="878853"/>
                </a:lnTo>
                <a:lnTo>
                  <a:pt x="2980830" y="878853"/>
                </a:lnTo>
                <a:lnTo>
                  <a:pt x="2980830" y="855193"/>
                </a:lnTo>
                <a:lnTo>
                  <a:pt x="3004490" y="855193"/>
                </a:lnTo>
                <a:lnTo>
                  <a:pt x="3004490" y="831875"/>
                </a:lnTo>
                <a:lnTo>
                  <a:pt x="2980830" y="831875"/>
                </a:lnTo>
                <a:lnTo>
                  <a:pt x="2980830" y="808215"/>
                </a:lnTo>
                <a:close/>
                <a:moveTo>
                  <a:pt x="2962656" y="314439"/>
                </a:moveTo>
                <a:lnTo>
                  <a:pt x="2975686" y="314439"/>
                </a:lnTo>
                <a:lnTo>
                  <a:pt x="2975686" y="301409"/>
                </a:lnTo>
                <a:lnTo>
                  <a:pt x="2988716" y="301409"/>
                </a:lnTo>
                <a:lnTo>
                  <a:pt x="2988716" y="288379"/>
                </a:lnTo>
                <a:lnTo>
                  <a:pt x="2975686" y="288379"/>
                </a:lnTo>
                <a:lnTo>
                  <a:pt x="2975686" y="275349"/>
                </a:lnTo>
                <a:lnTo>
                  <a:pt x="2962656" y="275349"/>
                </a:lnTo>
                <a:lnTo>
                  <a:pt x="2962656" y="288379"/>
                </a:lnTo>
                <a:lnTo>
                  <a:pt x="2949626" y="288379"/>
                </a:lnTo>
                <a:lnTo>
                  <a:pt x="2949626" y="301409"/>
                </a:lnTo>
                <a:lnTo>
                  <a:pt x="2962656" y="301409"/>
                </a:lnTo>
                <a:lnTo>
                  <a:pt x="2962656" y="314439"/>
                </a:lnTo>
                <a:close/>
                <a:moveTo>
                  <a:pt x="3030208" y="454685"/>
                </a:moveTo>
                <a:lnTo>
                  <a:pt x="3045295" y="454685"/>
                </a:lnTo>
                <a:lnTo>
                  <a:pt x="3045295" y="439598"/>
                </a:lnTo>
                <a:lnTo>
                  <a:pt x="3060383" y="439598"/>
                </a:lnTo>
                <a:lnTo>
                  <a:pt x="3060383" y="424510"/>
                </a:lnTo>
                <a:lnTo>
                  <a:pt x="3045295" y="424510"/>
                </a:lnTo>
                <a:lnTo>
                  <a:pt x="3045295" y="409423"/>
                </a:lnTo>
                <a:lnTo>
                  <a:pt x="3030208" y="409423"/>
                </a:lnTo>
                <a:lnTo>
                  <a:pt x="3030208" y="424510"/>
                </a:lnTo>
                <a:lnTo>
                  <a:pt x="3015120" y="424510"/>
                </a:lnTo>
                <a:lnTo>
                  <a:pt x="3015120" y="439598"/>
                </a:lnTo>
                <a:lnTo>
                  <a:pt x="3030208" y="439598"/>
                </a:lnTo>
                <a:lnTo>
                  <a:pt x="3030208" y="454685"/>
                </a:lnTo>
                <a:close/>
                <a:moveTo>
                  <a:pt x="3027807" y="736549"/>
                </a:moveTo>
                <a:lnTo>
                  <a:pt x="3047695" y="736549"/>
                </a:lnTo>
                <a:lnTo>
                  <a:pt x="3047695" y="716318"/>
                </a:lnTo>
                <a:lnTo>
                  <a:pt x="3067927" y="716318"/>
                </a:lnTo>
                <a:lnTo>
                  <a:pt x="3067927" y="696430"/>
                </a:lnTo>
                <a:lnTo>
                  <a:pt x="3047695" y="696430"/>
                </a:lnTo>
                <a:lnTo>
                  <a:pt x="3047695" y="676199"/>
                </a:lnTo>
                <a:lnTo>
                  <a:pt x="3027807" y="676199"/>
                </a:lnTo>
                <a:lnTo>
                  <a:pt x="3027807" y="696430"/>
                </a:lnTo>
                <a:lnTo>
                  <a:pt x="3007576" y="696430"/>
                </a:lnTo>
                <a:lnTo>
                  <a:pt x="3007576" y="716318"/>
                </a:lnTo>
                <a:lnTo>
                  <a:pt x="3027807" y="716318"/>
                </a:lnTo>
                <a:lnTo>
                  <a:pt x="3027807" y="736549"/>
                </a:lnTo>
                <a:close/>
                <a:moveTo>
                  <a:pt x="2889619" y="739635"/>
                </a:moveTo>
                <a:lnTo>
                  <a:pt x="2911564" y="739635"/>
                </a:lnTo>
                <a:lnTo>
                  <a:pt x="2911564" y="717347"/>
                </a:lnTo>
                <a:lnTo>
                  <a:pt x="2933852" y="717347"/>
                </a:lnTo>
                <a:lnTo>
                  <a:pt x="2933852" y="695401"/>
                </a:lnTo>
                <a:lnTo>
                  <a:pt x="2911564" y="695401"/>
                </a:lnTo>
                <a:lnTo>
                  <a:pt x="2911564" y="673113"/>
                </a:lnTo>
                <a:lnTo>
                  <a:pt x="2889619" y="673113"/>
                </a:lnTo>
                <a:lnTo>
                  <a:pt x="2889619" y="695401"/>
                </a:lnTo>
                <a:lnTo>
                  <a:pt x="2867330" y="695401"/>
                </a:lnTo>
                <a:lnTo>
                  <a:pt x="2867330" y="717347"/>
                </a:lnTo>
                <a:lnTo>
                  <a:pt x="2889619" y="717347"/>
                </a:lnTo>
                <a:lnTo>
                  <a:pt x="2889619" y="739635"/>
                </a:lnTo>
                <a:close/>
                <a:moveTo>
                  <a:pt x="2824468" y="317183"/>
                </a:moveTo>
                <a:lnTo>
                  <a:pt x="2839555" y="317183"/>
                </a:lnTo>
                <a:lnTo>
                  <a:pt x="2839555" y="302438"/>
                </a:lnTo>
                <a:lnTo>
                  <a:pt x="2854300" y="302438"/>
                </a:lnTo>
                <a:lnTo>
                  <a:pt x="2854300" y="287350"/>
                </a:lnTo>
                <a:lnTo>
                  <a:pt x="2839555" y="287350"/>
                </a:lnTo>
                <a:lnTo>
                  <a:pt x="2839555" y="272606"/>
                </a:lnTo>
                <a:lnTo>
                  <a:pt x="2824468" y="272606"/>
                </a:lnTo>
                <a:lnTo>
                  <a:pt x="2824468" y="287350"/>
                </a:lnTo>
                <a:lnTo>
                  <a:pt x="2809723" y="287350"/>
                </a:lnTo>
                <a:lnTo>
                  <a:pt x="2809723" y="302438"/>
                </a:lnTo>
                <a:lnTo>
                  <a:pt x="2824468" y="302438"/>
                </a:lnTo>
                <a:lnTo>
                  <a:pt x="2824468" y="317183"/>
                </a:lnTo>
                <a:close/>
                <a:moveTo>
                  <a:pt x="2892019" y="457429"/>
                </a:moveTo>
                <a:lnTo>
                  <a:pt x="2909164" y="457429"/>
                </a:lnTo>
                <a:lnTo>
                  <a:pt x="2909164" y="440627"/>
                </a:lnTo>
                <a:lnTo>
                  <a:pt x="2925966" y="440627"/>
                </a:lnTo>
                <a:lnTo>
                  <a:pt x="2925966" y="423482"/>
                </a:lnTo>
                <a:lnTo>
                  <a:pt x="2909164" y="423482"/>
                </a:lnTo>
                <a:lnTo>
                  <a:pt x="2909164" y="406679"/>
                </a:lnTo>
                <a:lnTo>
                  <a:pt x="2892019" y="406679"/>
                </a:lnTo>
                <a:lnTo>
                  <a:pt x="2892019" y="423482"/>
                </a:lnTo>
                <a:lnTo>
                  <a:pt x="2875217" y="423482"/>
                </a:lnTo>
                <a:lnTo>
                  <a:pt x="2875217" y="440627"/>
                </a:lnTo>
                <a:lnTo>
                  <a:pt x="2892019" y="440627"/>
                </a:lnTo>
                <a:lnTo>
                  <a:pt x="2892019" y="457429"/>
                </a:lnTo>
                <a:close/>
                <a:moveTo>
                  <a:pt x="2959913" y="597332"/>
                </a:moveTo>
                <a:lnTo>
                  <a:pt x="2978429" y="597332"/>
                </a:lnTo>
                <a:lnTo>
                  <a:pt x="2978429" y="578472"/>
                </a:lnTo>
                <a:lnTo>
                  <a:pt x="2997289" y="578472"/>
                </a:lnTo>
                <a:lnTo>
                  <a:pt x="2997289" y="559956"/>
                </a:lnTo>
                <a:lnTo>
                  <a:pt x="2978429" y="559956"/>
                </a:lnTo>
                <a:lnTo>
                  <a:pt x="2978429" y="541096"/>
                </a:lnTo>
                <a:lnTo>
                  <a:pt x="2959913" y="541096"/>
                </a:lnTo>
                <a:lnTo>
                  <a:pt x="2959913" y="559956"/>
                </a:lnTo>
                <a:lnTo>
                  <a:pt x="2941054" y="559956"/>
                </a:lnTo>
                <a:lnTo>
                  <a:pt x="2941054" y="578472"/>
                </a:lnTo>
                <a:lnTo>
                  <a:pt x="2959913" y="578472"/>
                </a:lnTo>
                <a:lnTo>
                  <a:pt x="2959913" y="597332"/>
                </a:lnTo>
                <a:close/>
                <a:moveTo>
                  <a:pt x="2230907" y="2126323"/>
                </a:moveTo>
                <a:lnTo>
                  <a:pt x="2230907" y="2094090"/>
                </a:lnTo>
                <a:lnTo>
                  <a:pt x="2263140" y="2094090"/>
                </a:lnTo>
                <a:lnTo>
                  <a:pt x="2263140" y="2061858"/>
                </a:lnTo>
                <a:lnTo>
                  <a:pt x="2230907" y="2061858"/>
                </a:lnTo>
                <a:lnTo>
                  <a:pt x="2230907" y="2029625"/>
                </a:lnTo>
                <a:lnTo>
                  <a:pt x="2198675" y="2029625"/>
                </a:lnTo>
                <a:lnTo>
                  <a:pt x="2198675" y="2061858"/>
                </a:lnTo>
                <a:lnTo>
                  <a:pt x="2166442" y="2061858"/>
                </a:lnTo>
                <a:lnTo>
                  <a:pt x="2166442" y="2094090"/>
                </a:lnTo>
                <a:lnTo>
                  <a:pt x="2198675" y="2094090"/>
                </a:lnTo>
                <a:lnTo>
                  <a:pt x="2198675" y="2126323"/>
                </a:lnTo>
                <a:lnTo>
                  <a:pt x="2230907" y="2126323"/>
                </a:lnTo>
                <a:close/>
                <a:moveTo>
                  <a:pt x="1476527" y="1989163"/>
                </a:moveTo>
                <a:lnTo>
                  <a:pt x="1476527" y="1956930"/>
                </a:lnTo>
                <a:lnTo>
                  <a:pt x="1508760" y="1956930"/>
                </a:lnTo>
                <a:lnTo>
                  <a:pt x="1508760" y="1924698"/>
                </a:lnTo>
                <a:lnTo>
                  <a:pt x="1476527" y="1924698"/>
                </a:lnTo>
                <a:lnTo>
                  <a:pt x="1476527" y="1892465"/>
                </a:lnTo>
                <a:lnTo>
                  <a:pt x="1444295" y="1892465"/>
                </a:lnTo>
                <a:lnTo>
                  <a:pt x="1444295" y="1924698"/>
                </a:lnTo>
                <a:lnTo>
                  <a:pt x="1412062" y="1924698"/>
                </a:lnTo>
                <a:lnTo>
                  <a:pt x="1412062" y="1956930"/>
                </a:lnTo>
                <a:lnTo>
                  <a:pt x="1444295" y="1956930"/>
                </a:lnTo>
                <a:lnTo>
                  <a:pt x="1444295" y="1989163"/>
                </a:lnTo>
                <a:lnTo>
                  <a:pt x="1476527" y="1989163"/>
                </a:lnTo>
                <a:close/>
                <a:moveTo>
                  <a:pt x="1545107" y="2126323"/>
                </a:moveTo>
                <a:lnTo>
                  <a:pt x="1545107" y="2094090"/>
                </a:lnTo>
                <a:lnTo>
                  <a:pt x="1577340" y="2094090"/>
                </a:lnTo>
                <a:lnTo>
                  <a:pt x="1577340" y="2061858"/>
                </a:lnTo>
                <a:lnTo>
                  <a:pt x="1545107" y="2061858"/>
                </a:lnTo>
                <a:lnTo>
                  <a:pt x="1545107" y="2029625"/>
                </a:lnTo>
                <a:lnTo>
                  <a:pt x="1512875" y="2029625"/>
                </a:lnTo>
                <a:lnTo>
                  <a:pt x="1512875" y="2061858"/>
                </a:lnTo>
                <a:lnTo>
                  <a:pt x="1480642" y="2061858"/>
                </a:lnTo>
                <a:lnTo>
                  <a:pt x="1480642" y="2094090"/>
                </a:lnTo>
                <a:lnTo>
                  <a:pt x="1512875" y="2094090"/>
                </a:lnTo>
                <a:lnTo>
                  <a:pt x="1512875" y="2126323"/>
                </a:lnTo>
                <a:lnTo>
                  <a:pt x="1545107" y="2126323"/>
                </a:lnTo>
                <a:close/>
                <a:moveTo>
                  <a:pt x="1613687" y="2263483"/>
                </a:moveTo>
                <a:lnTo>
                  <a:pt x="1613687" y="2231250"/>
                </a:lnTo>
                <a:lnTo>
                  <a:pt x="1645920" y="2231250"/>
                </a:lnTo>
                <a:lnTo>
                  <a:pt x="1645920" y="2199018"/>
                </a:lnTo>
                <a:lnTo>
                  <a:pt x="1613687" y="2199018"/>
                </a:lnTo>
                <a:lnTo>
                  <a:pt x="1613687" y="2166785"/>
                </a:lnTo>
                <a:lnTo>
                  <a:pt x="1581455" y="2166785"/>
                </a:lnTo>
                <a:lnTo>
                  <a:pt x="1581455" y="2199018"/>
                </a:lnTo>
                <a:lnTo>
                  <a:pt x="1549222" y="2199018"/>
                </a:lnTo>
                <a:lnTo>
                  <a:pt x="1549222" y="2231250"/>
                </a:lnTo>
                <a:lnTo>
                  <a:pt x="1581455" y="2231250"/>
                </a:lnTo>
                <a:lnTo>
                  <a:pt x="1581455" y="2263483"/>
                </a:lnTo>
                <a:lnTo>
                  <a:pt x="1613687" y="2263483"/>
                </a:lnTo>
                <a:close/>
                <a:moveTo>
                  <a:pt x="1819427" y="2126323"/>
                </a:moveTo>
                <a:lnTo>
                  <a:pt x="1819427" y="2094090"/>
                </a:lnTo>
                <a:lnTo>
                  <a:pt x="1851660" y="2094090"/>
                </a:lnTo>
                <a:lnTo>
                  <a:pt x="1851660" y="2061858"/>
                </a:lnTo>
                <a:lnTo>
                  <a:pt x="1819427" y="2061858"/>
                </a:lnTo>
                <a:lnTo>
                  <a:pt x="1819427" y="2029625"/>
                </a:lnTo>
                <a:lnTo>
                  <a:pt x="1787195" y="2029625"/>
                </a:lnTo>
                <a:lnTo>
                  <a:pt x="1787195" y="2061858"/>
                </a:lnTo>
                <a:lnTo>
                  <a:pt x="1754962" y="2061858"/>
                </a:lnTo>
                <a:lnTo>
                  <a:pt x="1754962" y="2094090"/>
                </a:lnTo>
                <a:lnTo>
                  <a:pt x="1787195" y="2094090"/>
                </a:lnTo>
                <a:lnTo>
                  <a:pt x="1787195" y="2126323"/>
                </a:lnTo>
                <a:lnTo>
                  <a:pt x="1819427" y="2126323"/>
                </a:lnTo>
                <a:close/>
                <a:moveTo>
                  <a:pt x="1682267" y="2126323"/>
                </a:moveTo>
                <a:lnTo>
                  <a:pt x="1682267" y="2094090"/>
                </a:lnTo>
                <a:lnTo>
                  <a:pt x="1714500" y="2094090"/>
                </a:lnTo>
                <a:lnTo>
                  <a:pt x="1714500" y="2061858"/>
                </a:lnTo>
                <a:lnTo>
                  <a:pt x="1682267" y="2061858"/>
                </a:lnTo>
                <a:lnTo>
                  <a:pt x="1682267" y="2029625"/>
                </a:lnTo>
                <a:lnTo>
                  <a:pt x="1650035" y="2029625"/>
                </a:lnTo>
                <a:lnTo>
                  <a:pt x="1650035" y="2061858"/>
                </a:lnTo>
                <a:lnTo>
                  <a:pt x="1617802" y="2061858"/>
                </a:lnTo>
                <a:lnTo>
                  <a:pt x="1617802" y="2094090"/>
                </a:lnTo>
                <a:lnTo>
                  <a:pt x="1650035" y="2094090"/>
                </a:lnTo>
                <a:lnTo>
                  <a:pt x="1650035" y="2126323"/>
                </a:lnTo>
                <a:lnTo>
                  <a:pt x="1682267" y="2126323"/>
                </a:lnTo>
                <a:close/>
                <a:moveTo>
                  <a:pt x="1750847" y="2263483"/>
                </a:moveTo>
                <a:lnTo>
                  <a:pt x="1750847" y="2231250"/>
                </a:lnTo>
                <a:lnTo>
                  <a:pt x="1783080" y="2231250"/>
                </a:lnTo>
                <a:lnTo>
                  <a:pt x="1783080" y="2199018"/>
                </a:lnTo>
                <a:lnTo>
                  <a:pt x="1750847" y="2199018"/>
                </a:lnTo>
                <a:lnTo>
                  <a:pt x="1750847" y="2166785"/>
                </a:lnTo>
                <a:lnTo>
                  <a:pt x="1718615" y="2166785"/>
                </a:lnTo>
                <a:lnTo>
                  <a:pt x="1718615" y="2199018"/>
                </a:lnTo>
                <a:lnTo>
                  <a:pt x="1686382" y="2199018"/>
                </a:lnTo>
                <a:lnTo>
                  <a:pt x="1686382" y="2231250"/>
                </a:lnTo>
                <a:lnTo>
                  <a:pt x="1718615" y="2231250"/>
                </a:lnTo>
                <a:lnTo>
                  <a:pt x="1718615" y="2263483"/>
                </a:lnTo>
                <a:lnTo>
                  <a:pt x="1750847" y="2263483"/>
                </a:lnTo>
                <a:close/>
                <a:moveTo>
                  <a:pt x="1407947" y="2126323"/>
                </a:moveTo>
                <a:lnTo>
                  <a:pt x="1407947" y="2094090"/>
                </a:lnTo>
                <a:lnTo>
                  <a:pt x="1440180" y="2094090"/>
                </a:lnTo>
                <a:lnTo>
                  <a:pt x="1440180" y="2061858"/>
                </a:lnTo>
                <a:lnTo>
                  <a:pt x="1407947" y="2061858"/>
                </a:lnTo>
                <a:lnTo>
                  <a:pt x="1407947" y="2029625"/>
                </a:lnTo>
                <a:lnTo>
                  <a:pt x="1375715" y="2029625"/>
                </a:lnTo>
                <a:lnTo>
                  <a:pt x="1375715" y="2061858"/>
                </a:lnTo>
                <a:lnTo>
                  <a:pt x="1343482" y="2061858"/>
                </a:lnTo>
                <a:lnTo>
                  <a:pt x="1343482" y="2094090"/>
                </a:lnTo>
                <a:lnTo>
                  <a:pt x="1375715" y="2094090"/>
                </a:lnTo>
                <a:lnTo>
                  <a:pt x="1375715" y="2126323"/>
                </a:lnTo>
                <a:lnTo>
                  <a:pt x="1407947" y="2126323"/>
                </a:lnTo>
                <a:close/>
                <a:moveTo>
                  <a:pt x="1202207" y="1989163"/>
                </a:moveTo>
                <a:lnTo>
                  <a:pt x="1202207" y="1956930"/>
                </a:lnTo>
                <a:lnTo>
                  <a:pt x="1234440" y="1956930"/>
                </a:lnTo>
                <a:lnTo>
                  <a:pt x="1234440" y="1924698"/>
                </a:lnTo>
                <a:lnTo>
                  <a:pt x="1202207" y="1924698"/>
                </a:lnTo>
                <a:lnTo>
                  <a:pt x="1202207" y="1892465"/>
                </a:lnTo>
                <a:lnTo>
                  <a:pt x="1169975" y="1892465"/>
                </a:lnTo>
                <a:lnTo>
                  <a:pt x="1169975" y="1924698"/>
                </a:lnTo>
                <a:lnTo>
                  <a:pt x="1137742" y="1924698"/>
                </a:lnTo>
                <a:lnTo>
                  <a:pt x="1137742" y="1956930"/>
                </a:lnTo>
                <a:lnTo>
                  <a:pt x="1169975" y="1956930"/>
                </a:lnTo>
                <a:lnTo>
                  <a:pt x="1169975" y="1989163"/>
                </a:lnTo>
                <a:lnTo>
                  <a:pt x="1202207" y="1989163"/>
                </a:lnTo>
                <a:close/>
                <a:moveTo>
                  <a:pt x="1270787" y="2126323"/>
                </a:moveTo>
                <a:lnTo>
                  <a:pt x="1270787" y="2094090"/>
                </a:lnTo>
                <a:lnTo>
                  <a:pt x="1303020" y="2094090"/>
                </a:lnTo>
                <a:lnTo>
                  <a:pt x="1303020" y="2061858"/>
                </a:lnTo>
                <a:lnTo>
                  <a:pt x="1270787" y="2061858"/>
                </a:lnTo>
                <a:lnTo>
                  <a:pt x="1270787" y="2029625"/>
                </a:lnTo>
                <a:lnTo>
                  <a:pt x="1238555" y="2029625"/>
                </a:lnTo>
                <a:lnTo>
                  <a:pt x="1238555" y="2061858"/>
                </a:lnTo>
                <a:lnTo>
                  <a:pt x="1206322" y="2061858"/>
                </a:lnTo>
                <a:lnTo>
                  <a:pt x="1206322" y="2094090"/>
                </a:lnTo>
                <a:lnTo>
                  <a:pt x="1238555" y="2094090"/>
                </a:lnTo>
                <a:lnTo>
                  <a:pt x="1238555" y="2126323"/>
                </a:lnTo>
                <a:lnTo>
                  <a:pt x="1270787" y="2126323"/>
                </a:lnTo>
                <a:close/>
                <a:moveTo>
                  <a:pt x="1339367" y="1989163"/>
                </a:moveTo>
                <a:lnTo>
                  <a:pt x="1339367" y="1956930"/>
                </a:lnTo>
                <a:lnTo>
                  <a:pt x="1371600" y="1956930"/>
                </a:lnTo>
                <a:lnTo>
                  <a:pt x="1371600" y="1924698"/>
                </a:lnTo>
                <a:lnTo>
                  <a:pt x="1339367" y="1924698"/>
                </a:lnTo>
                <a:lnTo>
                  <a:pt x="1339367" y="1892465"/>
                </a:lnTo>
                <a:lnTo>
                  <a:pt x="1307135" y="1892465"/>
                </a:lnTo>
                <a:lnTo>
                  <a:pt x="1307135" y="1924698"/>
                </a:lnTo>
                <a:lnTo>
                  <a:pt x="1274902" y="1924698"/>
                </a:lnTo>
                <a:lnTo>
                  <a:pt x="1274902" y="1956930"/>
                </a:lnTo>
                <a:lnTo>
                  <a:pt x="1307135" y="1956930"/>
                </a:lnTo>
                <a:lnTo>
                  <a:pt x="1307135" y="1989163"/>
                </a:lnTo>
                <a:lnTo>
                  <a:pt x="1339367" y="1989163"/>
                </a:lnTo>
                <a:close/>
                <a:moveTo>
                  <a:pt x="2299487" y="2263483"/>
                </a:moveTo>
                <a:lnTo>
                  <a:pt x="2299487" y="2231250"/>
                </a:lnTo>
                <a:lnTo>
                  <a:pt x="2331720" y="2231250"/>
                </a:lnTo>
                <a:lnTo>
                  <a:pt x="2331720" y="2199018"/>
                </a:lnTo>
                <a:lnTo>
                  <a:pt x="2299487" y="2199018"/>
                </a:lnTo>
                <a:lnTo>
                  <a:pt x="2299487" y="2166785"/>
                </a:lnTo>
                <a:lnTo>
                  <a:pt x="2267255" y="2166785"/>
                </a:lnTo>
                <a:lnTo>
                  <a:pt x="2267255" y="2199018"/>
                </a:lnTo>
                <a:lnTo>
                  <a:pt x="2235022" y="2199018"/>
                </a:lnTo>
                <a:lnTo>
                  <a:pt x="2235022" y="2231250"/>
                </a:lnTo>
                <a:lnTo>
                  <a:pt x="2267255" y="2231250"/>
                </a:lnTo>
                <a:lnTo>
                  <a:pt x="2267255" y="2263483"/>
                </a:lnTo>
                <a:lnTo>
                  <a:pt x="2299487" y="2263483"/>
                </a:lnTo>
                <a:close/>
                <a:moveTo>
                  <a:pt x="2368067" y="2126323"/>
                </a:moveTo>
                <a:lnTo>
                  <a:pt x="2368067" y="2094090"/>
                </a:lnTo>
                <a:lnTo>
                  <a:pt x="2400300" y="2094090"/>
                </a:lnTo>
                <a:lnTo>
                  <a:pt x="2400300" y="2061858"/>
                </a:lnTo>
                <a:lnTo>
                  <a:pt x="2368067" y="2061858"/>
                </a:lnTo>
                <a:lnTo>
                  <a:pt x="2368067" y="2029625"/>
                </a:lnTo>
                <a:lnTo>
                  <a:pt x="2335835" y="2029625"/>
                </a:lnTo>
                <a:lnTo>
                  <a:pt x="2335835" y="2061858"/>
                </a:lnTo>
                <a:lnTo>
                  <a:pt x="2303602" y="2061858"/>
                </a:lnTo>
                <a:lnTo>
                  <a:pt x="2303602" y="2094090"/>
                </a:lnTo>
                <a:lnTo>
                  <a:pt x="2335835" y="2094090"/>
                </a:lnTo>
                <a:lnTo>
                  <a:pt x="2335835" y="2126323"/>
                </a:lnTo>
                <a:lnTo>
                  <a:pt x="2368067" y="2126323"/>
                </a:lnTo>
                <a:close/>
                <a:moveTo>
                  <a:pt x="1888007" y="2263483"/>
                </a:moveTo>
                <a:lnTo>
                  <a:pt x="1888007" y="2231250"/>
                </a:lnTo>
                <a:lnTo>
                  <a:pt x="1920240" y="2231250"/>
                </a:lnTo>
                <a:lnTo>
                  <a:pt x="1920240" y="2199018"/>
                </a:lnTo>
                <a:lnTo>
                  <a:pt x="1888007" y="2199018"/>
                </a:lnTo>
                <a:lnTo>
                  <a:pt x="1888007" y="2166785"/>
                </a:lnTo>
                <a:lnTo>
                  <a:pt x="1855775" y="2166785"/>
                </a:lnTo>
                <a:lnTo>
                  <a:pt x="1855775" y="2199018"/>
                </a:lnTo>
                <a:lnTo>
                  <a:pt x="1823542" y="2199018"/>
                </a:lnTo>
                <a:lnTo>
                  <a:pt x="1823542" y="2231250"/>
                </a:lnTo>
                <a:lnTo>
                  <a:pt x="1855775" y="2231250"/>
                </a:lnTo>
                <a:lnTo>
                  <a:pt x="1855775" y="2263483"/>
                </a:lnTo>
                <a:lnTo>
                  <a:pt x="1888007" y="2263483"/>
                </a:lnTo>
                <a:close/>
                <a:moveTo>
                  <a:pt x="2436647" y="2263483"/>
                </a:moveTo>
                <a:lnTo>
                  <a:pt x="2436647" y="2231250"/>
                </a:lnTo>
                <a:lnTo>
                  <a:pt x="2468880" y="2231250"/>
                </a:lnTo>
                <a:lnTo>
                  <a:pt x="2468880" y="2199018"/>
                </a:lnTo>
                <a:lnTo>
                  <a:pt x="2436647" y="2199018"/>
                </a:lnTo>
                <a:lnTo>
                  <a:pt x="2436647" y="2166785"/>
                </a:lnTo>
                <a:lnTo>
                  <a:pt x="2404415" y="2166785"/>
                </a:lnTo>
                <a:lnTo>
                  <a:pt x="2404415" y="2199018"/>
                </a:lnTo>
                <a:lnTo>
                  <a:pt x="2372182" y="2199018"/>
                </a:lnTo>
                <a:lnTo>
                  <a:pt x="2372182" y="2231250"/>
                </a:lnTo>
                <a:lnTo>
                  <a:pt x="2404415" y="2231250"/>
                </a:lnTo>
                <a:lnTo>
                  <a:pt x="2404415" y="2263483"/>
                </a:lnTo>
                <a:lnTo>
                  <a:pt x="2436647" y="2263483"/>
                </a:lnTo>
                <a:close/>
                <a:moveTo>
                  <a:pt x="2478481" y="463944"/>
                </a:moveTo>
                <a:lnTo>
                  <a:pt x="2499741" y="463944"/>
                </a:lnTo>
                <a:lnTo>
                  <a:pt x="2499741" y="442684"/>
                </a:lnTo>
                <a:lnTo>
                  <a:pt x="2521001" y="442684"/>
                </a:lnTo>
                <a:lnTo>
                  <a:pt x="2521001" y="421424"/>
                </a:lnTo>
                <a:lnTo>
                  <a:pt x="2499741" y="421424"/>
                </a:lnTo>
                <a:lnTo>
                  <a:pt x="2499741" y="400164"/>
                </a:lnTo>
                <a:lnTo>
                  <a:pt x="2478481" y="400164"/>
                </a:lnTo>
                <a:lnTo>
                  <a:pt x="2478481" y="421424"/>
                </a:lnTo>
                <a:lnTo>
                  <a:pt x="2457221" y="421424"/>
                </a:lnTo>
                <a:lnTo>
                  <a:pt x="2457221" y="442684"/>
                </a:lnTo>
                <a:lnTo>
                  <a:pt x="2478481" y="442684"/>
                </a:lnTo>
                <a:lnTo>
                  <a:pt x="2478481" y="463944"/>
                </a:lnTo>
                <a:close/>
                <a:moveTo>
                  <a:pt x="1238555" y="1755305"/>
                </a:moveTo>
                <a:lnTo>
                  <a:pt x="1238555" y="1787538"/>
                </a:lnTo>
                <a:lnTo>
                  <a:pt x="1206322" y="1787538"/>
                </a:lnTo>
                <a:lnTo>
                  <a:pt x="1206322" y="1819770"/>
                </a:lnTo>
                <a:lnTo>
                  <a:pt x="1238555" y="1819770"/>
                </a:lnTo>
                <a:lnTo>
                  <a:pt x="1238555" y="1852003"/>
                </a:lnTo>
                <a:lnTo>
                  <a:pt x="1270787" y="1852003"/>
                </a:lnTo>
                <a:lnTo>
                  <a:pt x="1270787" y="1819770"/>
                </a:lnTo>
                <a:lnTo>
                  <a:pt x="1303020" y="1819770"/>
                </a:lnTo>
                <a:lnTo>
                  <a:pt x="1303020" y="1787538"/>
                </a:lnTo>
                <a:lnTo>
                  <a:pt x="1270787" y="1787538"/>
                </a:lnTo>
                <a:lnTo>
                  <a:pt x="1270787" y="1755305"/>
                </a:lnTo>
                <a:lnTo>
                  <a:pt x="1238555" y="1755305"/>
                </a:lnTo>
                <a:close/>
                <a:moveTo>
                  <a:pt x="2025167" y="2263483"/>
                </a:moveTo>
                <a:lnTo>
                  <a:pt x="2025167" y="2231250"/>
                </a:lnTo>
                <a:lnTo>
                  <a:pt x="2057400" y="2231250"/>
                </a:lnTo>
                <a:lnTo>
                  <a:pt x="2057400" y="2199018"/>
                </a:lnTo>
                <a:lnTo>
                  <a:pt x="2025167" y="2199018"/>
                </a:lnTo>
                <a:lnTo>
                  <a:pt x="2025167" y="2166785"/>
                </a:lnTo>
                <a:lnTo>
                  <a:pt x="1992935" y="2166785"/>
                </a:lnTo>
                <a:lnTo>
                  <a:pt x="1992935" y="2199018"/>
                </a:lnTo>
                <a:lnTo>
                  <a:pt x="1960702" y="2199018"/>
                </a:lnTo>
                <a:lnTo>
                  <a:pt x="1960702" y="2231250"/>
                </a:lnTo>
                <a:lnTo>
                  <a:pt x="1992935" y="2231250"/>
                </a:lnTo>
                <a:lnTo>
                  <a:pt x="1992935" y="2263483"/>
                </a:lnTo>
                <a:lnTo>
                  <a:pt x="2025167" y="2263483"/>
                </a:lnTo>
                <a:close/>
                <a:moveTo>
                  <a:pt x="1956587" y="2126323"/>
                </a:moveTo>
                <a:lnTo>
                  <a:pt x="1956587" y="2094090"/>
                </a:lnTo>
                <a:lnTo>
                  <a:pt x="1988820" y="2094090"/>
                </a:lnTo>
                <a:lnTo>
                  <a:pt x="1988820" y="2061858"/>
                </a:lnTo>
                <a:lnTo>
                  <a:pt x="1956587" y="2061858"/>
                </a:lnTo>
                <a:lnTo>
                  <a:pt x="1956587" y="2029625"/>
                </a:lnTo>
                <a:lnTo>
                  <a:pt x="1924355" y="2029625"/>
                </a:lnTo>
                <a:lnTo>
                  <a:pt x="1924355" y="2061858"/>
                </a:lnTo>
                <a:lnTo>
                  <a:pt x="1892122" y="2061858"/>
                </a:lnTo>
                <a:lnTo>
                  <a:pt x="1892122" y="2094090"/>
                </a:lnTo>
                <a:lnTo>
                  <a:pt x="1924355" y="2094090"/>
                </a:lnTo>
                <a:lnTo>
                  <a:pt x="1924355" y="2126323"/>
                </a:lnTo>
                <a:lnTo>
                  <a:pt x="1956587" y="2126323"/>
                </a:lnTo>
                <a:close/>
                <a:moveTo>
                  <a:pt x="2093747" y="2126323"/>
                </a:moveTo>
                <a:lnTo>
                  <a:pt x="2093747" y="2094090"/>
                </a:lnTo>
                <a:lnTo>
                  <a:pt x="2125980" y="2094090"/>
                </a:lnTo>
                <a:lnTo>
                  <a:pt x="2125980" y="2061858"/>
                </a:lnTo>
                <a:lnTo>
                  <a:pt x="2093747" y="2061858"/>
                </a:lnTo>
                <a:lnTo>
                  <a:pt x="2093747" y="2029625"/>
                </a:lnTo>
                <a:lnTo>
                  <a:pt x="2061515" y="2029625"/>
                </a:lnTo>
                <a:lnTo>
                  <a:pt x="2061515" y="2061858"/>
                </a:lnTo>
                <a:lnTo>
                  <a:pt x="2029282" y="2061858"/>
                </a:lnTo>
                <a:lnTo>
                  <a:pt x="2029282" y="2094090"/>
                </a:lnTo>
                <a:lnTo>
                  <a:pt x="2061515" y="2094090"/>
                </a:lnTo>
                <a:lnTo>
                  <a:pt x="2061515" y="2126323"/>
                </a:lnTo>
                <a:lnTo>
                  <a:pt x="2093747" y="2126323"/>
                </a:lnTo>
                <a:close/>
                <a:moveTo>
                  <a:pt x="2162327" y="2263483"/>
                </a:moveTo>
                <a:lnTo>
                  <a:pt x="2162327" y="2231250"/>
                </a:lnTo>
                <a:lnTo>
                  <a:pt x="2194560" y="2231250"/>
                </a:lnTo>
                <a:lnTo>
                  <a:pt x="2194560" y="2199018"/>
                </a:lnTo>
                <a:lnTo>
                  <a:pt x="2162327" y="2199018"/>
                </a:lnTo>
                <a:lnTo>
                  <a:pt x="2162327" y="2166785"/>
                </a:lnTo>
                <a:lnTo>
                  <a:pt x="2130095" y="2166785"/>
                </a:lnTo>
                <a:lnTo>
                  <a:pt x="2130095" y="2199018"/>
                </a:lnTo>
                <a:lnTo>
                  <a:pt x="2097862" y="2199018"/>
                </a:lnTo>
                <a:lnTo>
                  <a:pt x="2097862" y="2231250"/>
                </a:lnTo>
                <a:lnTo>
                  <a:pt x="2130095" y="2231250"/>
                </a:lnTo>
                <a:lnTo>
                  <a:pt x="2130095" y="2263483"/>
                </a:lnTo>
                <a:lnTo>
                  <a:pt x="2162327" y="2263483"/>
                </a:lnTo>
                <a:close/>
                <a:moveTo>
                  <a:pt x="1581455" y="1618145"/>
                </a:moveTo>
                <a:lnTo>
                  <a:pt x="1581455" y="1650378"/>
                </a:lnTo>
                <a:lnTo>
                  <a:pt x="1549222" y="1650378"/>
                </a:lnTo>
                <a:lnTo>
                  <a:pt x="1549222" y="1682610"/>
                </a:lnTo>
                <a:lnTo>
                  <a:pt x="1581455" y="1682610"/>
                </a:lnTo>
                <a:lnTo>
                  <a:pt x="1581455" y="1714843"/>
                </a:lnTo>
                <a:lnTo>
                  <a:pt x="1613687" y="1714843"/>
                </a:lnTo>
                <a:lnTo>
                  <a:pt x="1613687" y="1682610"/>
                </a:lnTo>
                <a:lnTo>
                  <a:pt x="1645920" y="1682610"/>
                </a:lnTo>
                <a:lnTo>
                  <a:pt x="1645920" y="1650378"/>
                </a:lnTo>
                <a:lnTo>
                  <a:pt x="1613687" y="1650378"/>
                </a:lnTo>
                <a:lnTo>
                  <a:pt x="1613687" y="1618145"/>
                </a:lnTo>
                <a:lnTo>
                  <a:pt x="1581455" y="1618145"/>
                </a:lnTo>
                <a:close/>
                <a:moveTo>
                  <a:pt x="2198675" y="1755305"/>
                </a:moveTo>
                <a:lnTo>
                  <a:pt x="2198675" y="1787538"/>
                </a:lnTo>
                <a:lnTo>
                  <a:pt x="2166442" y="1787538"/>
                </a:lnTo>
                <a:lnTo>
                  <a:pt x="2166442" y="1819770"/>
                </a:lnTo>
                <a:lnTo>
                  <a:pt x="2198675" y="1819770"/>
                </a:lnTo>
                <a:lnTo>
                  <a:pt x="2198675" y="1852003"/>
                </a:lnTo>
                <a:lnTo>
                  <a:pt x="2230907" y="1852003"/>
                </a:lnTo>
                <a:lnTo>
                  <a:pt x="2230907" y="1819770"/>
                </a:lnTo>
                <a:lnTo>
                  <a:pt x="2263140" y="1819770"/>
                </a:lnTo>
                <a:lnTo>
                  <a:pt x="2263140" y="1787538"/>
                </a:lnTo>
                <a:lnTo>
                  <a:pt x="2230907" y="1787538"/>
                </a:lnTo>
                <a:lnTo>
                  <a:pt x="2230907" y="1755305"/>
                </a:lnTo>
                <a:lnTo>
                  <a:pt x="2198675" y="1755305"/>
                </a:lnTo>
                <a:close/>
                <a:moveTo>
                  <a:pt x="2267255" y="1618145"/>
                </a:moveTo>
                <a:lnTo>
                  <a:pt x="2267255" y="1650378"/>
                </a:lnTo>
                <a:lnTo>
                  <a:pt x="2235022" y="1650378"/>
                </a:lnTo>
                <a:lnTo>
                  <a:pt x="2235022" y="1682610"/>
                </a:lnTo>
                <a:lnTo>
                  <a:pt x="2267255" y="1682610"/>
                </a:lnTo>
                <a:lnTo>
                  <a:pt x="2267255" y="1714843"/>
                </a:lnTo>
                <a:lnTo>
                  <a:pt x="2299487" y="1714843"/>
                </a:lnTo>
                <a:lnTo>
                  <a:pt x="2299487" y="1682610"/>
                </a:lnTo>
                <a:lnTo>
                  <a:pt x="2331720" y="1682610"/>
                </a:lnTo>
                <a:lnTo>
                  <a:pt x="2331720" y="1650378"/>
                </a:lnTo>
                <a:lnTo>
                  <a:pt x="2299487" y="1650378"/>
                </a:lnTo>
                <a:lnTo>
                  <a:pt x="2299487" y="1618145"/>
                </a:lnTo>
                <a:lnTo>
                  <a:pt x="2267255" y="1618145"/>
                </a:lnTo>
                <a:close/>
                <a:moveTo>
                  <a:pt x="2061515" y="1755305"/>
                </a:moveTo>
                <a:lnTo>
                  <a:pt x="2061515" y="1787538"/>
                </a:lnTo>
                <a:lnTo>
                  <a:pt x="2029282" y="1787538"/>
                </a:lnTo>
                <a:lnTo>
                  <a:pt x="2029282" y="1819770"/>
                </a:lnTo>
                <a:lnTo>
                  <a:pt x="2061515" y="1819770"/>
                </a:lnTo>
                <a:lnTo>
                  <a:pt x="2061515" y="1852003"/>
                </a:lnTo>
                <a:lnTo>
                  <a:pt x="2093747" y="1852003"/>
                </a:lnTo>
                <a:lnTo>
                  <a:pt x="2093747" y="1819770"/>
                </a:lnTo>
                <a:lnTo>
                  <a:pt x="2125980" y="1819770"/>
                </a:lnTo>
                <a:lnTo>
                  <a:pt x="2125980" y="1787538"/>
                </a:lnTo>
                <a:lnTo>
                  <a:pt x="2093747" y="1787538"/>
                </a:lnTo>
                <a:lnTo>
                  <a:pt x="2093747" y="1755305"/>
                </a:lnTo>
                <a:lnTo>
                  <a:pt x="2061515" y="1755305"/>
                </a:lnTo>
                <a:close/>
                <a:moveTo>
                  <a:pt x="2335835" y="1755305"/>
                </a:moveTo>
                <a:lnTo>
                  <a:pt x="2335835" y="1787538"/>
                </a:lnTo>
                <a:lnTo>
                  <a:pt x="2303602" y="1787538"/>
                </a:lnTo>
                <a:lnTo>
                  <a:pt x="2303602" y="1819770"/>
                </a:lnTo>
                <a:lnTo>
                  <a:pt x="2335835" y="1819770"/>
                </a:lnTo>
                <a:lnTo>
                  <a:pt x="2335835" y="1852003"/>
                </a:lnTo>
                <a:lnTo>
                  <a:pt x="2368067" y="1852003"/>
                </a:lnTo>
                <a:lnTo>
                  <a:pt x="2368067" y="1819770"/>
                </a:lnTo>
                <a:lnTo>
                  <a:pt x="2400300" y="1819770"/>
                </a:lnTo>
                <a:lnTo>
                  <a:pt x="2400300" y="1787538"/>
                </a:lnTo>
                <a:lnTo>
                  <a:pt x="2368067" y="1787538"/>
                </a:lnTo>
                <a:lnTo>
                  <a:pt x="2368067" y="1755305"/>
                </a:lnTo>
                <a:lnTo>
                  <a:pt x="2335835" y="1755305"/>
                </a:lnTo>
                <a:close/>
                <a:moveTo>
                  <a:pt x="2130095" y="1618145"/>
                </a:moveTo>
                <a:lnTo>
                  <a:pt x="2130095" y="1650378"/>
                </a:lnTo>
                <a:lnTo>
                  <a:pt x="2097862" y="1650378"/>
                </a:lnTo>
                <a:lnTo>
                  <a:pt x="2097862" y="1682610"/>
                </a:lnTo>
                <a:lnTo>
                  <a:pt x="2130095" y="1682610"/>
                </a:lnTo>
                <a:lnTo>
                  <a:pt x="2130095" y="1714843"/>
                </a:lnTo>
                <a:lnTo>
                  <a:pt x="2162327" y="1714843"/>
                </a:lnTo>
                <a:lnTo>
                  <a:pt x="2162327" y="1682610"/>
                </a:lnTo>
                <a:lnTo>
                  <a:pt x="2194560" y="1682610"/>
                </a:lnTo>
                <a:lnTo>
                  <a:pt x="2194560" y="1650378"/>
                </a:lnTo>
                <a:lnTo>
                  <a:pt x="2162327" y="1650378"/>
                </a:lnTo>
                <a:lnTo>
                  <a:pt x="2162327" y="1618145"/>
                </a:lnTo>
                <a:lnTo>
                  <a:pt x="2130095" y="1618145"/>
                </a:lnTo>
                <a:close/>
                <a:moveTo>
                  <a:pt x="2299487" y="1989163"/>
                </a:moveTo>
                <a:lnTo>
                  <a:pt x="2299487" y="1956930"/>
                </a:lnTo>
                <a:lnTo>
                  <a:pt x="2331720" y="1956930"/>
                </a:lnTo>
                <a:lnTo>
                  <a:pt x="2331720" y="1924698"/>
                </a:lnTo>
                <a:lnTo>
                  <a:pt x="2299487" y="1924698"/>
                </a:lnTo>
                <a:lnTo>
                  <a:pt x="2299487" y="1892465"/>
                </a:lnTo>
                <a:lnTo>
                  <a:pt x="2267255" y="1892465"/>
                </a:lnTo>
                <a:lnTo>
                  <a:pt x="2267255" y="1924698"/>
                </a:lnTo>
                <a:lnTo>
                  <a:pt x="2235022" y="1924698"/>
                </a:lnTo>
                <a:lnTo>
                  <a:pt x="2235022" y="1956930"/>
                </a:lnTo>
                <a:lnTo>
                  <a:pt x="2267255" y="1956930"/>
                </a:lnTo>
                <a:lnTo>
                  <a:pt x="2267255" y="1989163"/>
                </a:lnTo>
                <a:lnTo>
                  <a:pt x="2299487" y="1989163"/>
                </a:lnTo>
                <a:close/>
                <a:moveTo>
                  <a:pt x="2404415" y="1892465"/>
                </a:moveTo>
                <a:lnTo>
                  <a:pt x="2404415" y="1924698"/>
                </a:lnTo>
                <a:lnTo>
                  <a:pt x="2372182" y="1924698"/>
                </a:lnTo>
                <a:lnTo>
                  <a:pt x="2372182" y="1956930"/>
                </a:lnTo>
                <a:lnTo>
                  <a:pt x="2404415" y="1956930"/>
                </a:lnTo>
                <a:lnTo>
                  <a:pt x="2404415" y="1989163"/>
                </a:lnTo>
                <a:lnTo>
                  <a:pt x="2436647" y="1989163"/>
                </a:lnTo>
                <a:lnTo>
                  <a:pt x="2436647" y="1956930"/>
                </a:lnTo>
                <a:lnTo>
                  <a:pt x="2468880" y="1956930"/>
                </a:lnTo>
                <a:lnTo>
                  <a:pt x="2468880" y="1924698"/>
                </a:lnTo>
                <a:lnTo>
                  <a:pt x="2436647" y="1924698"/>
                </a:lnTo>
                <a:lnTo>
                  <a:pt x="2436647" y="1892465"/>
                </a:lnTo>
                <a:lnTo>
                  <a:pt x="2404415" y="1892465"/>
                </a:lnTo>
                <a:close/>
                <a:moveTo>
                  <a:pt x="2162327" y="1989163"/>
                </a:moveTo>
                <a:lnTo>
                  <a:pt x="2162327" y="1956930"/>
                </a:lnTo>
                <a:lnTo>
                  <a:pt x="2194560" y="1956930"/>
                </a:lnTo>
                <a:lnTo>
                  <a:pt x="2194560" y="1924698"/>
                </a:lnTo>
                <a:lnTo>
                  <a:pt x="2162327" y="1924698"/>
                </a:lnTo>
                <a:lnTo>
                  <a:pt x="2162327" y="1892465"/>
                </a:lnTo>
                <a:lnTo>
                  <a:pt x="2130095" y="1892465"/>
                </a:lnTo>
                <a:lnTo>
                  <a:pt x="2130095" y="1924698"/>
                </a:lnTo>
                <a:lnTo>
                  <a:pt x="2097862" y="1924698"/>
                </a:lnTo>
                <a:lnTo>
                  <a:pt x="2097862" y="1956930"/>
                </a:lnTo>
                <a:lnTo>
                  <a:pt x="2130095" y="1956930"/>
                </a:lnTo>
                <a:lnTo>
                  <a:pt x="2130095" y="1989163"/>
                </a:lnTo>
                <a:lnTo>
                  <a:pt x="2162327" y="1989163"/>
                </a:lnTo>
                <a:close/>
                <a:moveTo>
                  <a:pt x="2472995" y="1755305"/>
                </a:moveTo>
                <a:lnTo>
                  <a:pt x="2472995" y="1787538"/>
                </a:lnTo>
                <a:lnTo>
                  <a:pt x="2440762" y="1787538"/>
                </a:lnTo>
                <a:lnTo>
                  <a:pt x="2440762" y="1819770"/>
                </a:lnTo>
                <a:lnTo>
                  <a:pt x="2472995" y="1819770"/>
                </a:lnTo>
                <a:lnTo>
                  <a:pt x="2472995" y="1852003"/>
                </a:lnTo>
                <a:lnTo>
                  <a:pt x="2505227" y="1852003"/>
                </a:lnTo>
                <a:lnTo>
                  <a:pt x="2505227" y="1819770"/>
                </a:lnTo>
                <a:lnTo>
                  <a:pt x="2537460" y="1819770"/>
                </a:lnTo>
                <a:lnTo>
                  <a:pt x="2537460" y="1787538"/>
                </a:lnTo>
                <a:lnTo>
                  <a:pt x="2505227" y="1787538"/>
                </a:lnTo>
                <a:lnTo>
                  <a:pt x="2505227" y="1755305"/>
                </a:lnTo>
                <a:lnTo>
                  <a:pt x="2472995" y="1755305"/>
                </a:lnTo>
                <a:close/>
                <a:moveTo>
                  <a:pt x="1924355" y="1755305"/>
                </a:moveTo>
                <a:lnTo>
                  <a:pt x="1924355" y="1787538"/>
                </a:lnTo>
                <a:lnTo>
                  <a:pt x="1892122" y="1787538"/>
                </a:lnTo>
                <a:lnTo>
                  <a:pt x="1892122" y="1819770"/>
                </a:lnTo>
                <a:lnTo>
                  <a:pt x="1924355" y="1819770"/>
                </a:lnTo>
                <a:lnTo>
                  <a:pt x="1924355" y="1852003"/>
                </a:lnTo>
                <a:lnTo>
                  <a:pt x="1956587" y="1852003"/>
                </a:lnTo>
                <a:lnTo>
                  <a:pt x="1956587" y="1819770"/>
                </a:lnTo>
                <a:lnTo>
                  <a:pt x="1988820" y="1819770"/>
                </a:lnTo>
                <a:lnTo>
                  <a:pt x="1988820" y="1787538"/>
                </a:lnTo>
                <a:lnTo>
                  <a:pt x="1956587" y="1787538"/>
                </a:lnTo>
                <a:lnTo>
                  <a:pt x="1956587" y="1755305"/>
                </a:lnTo>
                <a:lnTo>
                  <a:pt x="1924355" y="1755305"/>
                </a:lnTo>
                <a:close/>
                <a:moveTo>
                  <a:pt x="1650035" y="1755305"/>
                </a:moveTo>
                <a:lnTo>
                  <a:pt x="1650035" y="1787538"/>
                </a:lnTo>
                <a:lnTo>
                  <a:pt x="1617802" y="1787538"/>
                </a:lnTo>
                <a:lnTo>
                  <a:pt x="1617802" y="1819770"/>
                </a:lnTo>
                <a:lnTo>
                  <a:pt x="1650035" y="1819770"/>
                </a:lnTo>
                <a:lnTo>
                  <a:pt x="1650035" y="1852003"/>
                </a:lnTo>
                <a:lnTo>
                  <a:pt x="1682267" y="1852003"/>
                </a:lnTo>
                <a:lnTo>
                  <a:pt x="1682267" y="1819770"/>
                </a:lnTo>
                <a:lnTo>
                  <a:pt x="1714500" y="1819770"/>
                </a:lnTo>
                <a:lnTo>
                  <a:pt x="1714500" y="1787538"/>
                </a:lnTo>
                <a:lnTo>
                  <a:pt x="1682267" y="1787538"/>
                </a:lnTo>
                <a:lnTo>
                  <a:pt x="1682267" y="1755305"/>
                </a:lnTo>
                <a:lnTo>
                  <a:pt x="1650035" y="1755305"/>
                </a:lnTo>
                <a:close/>
                <a:moveTo>
                  <a:pt x="2025167" y="1989163"/>
                </a:moveTo>
                <a:lnTo>
                  <a:pt x="2025167" y="1956930"/>
                </a:lnTo>
                <a:lnTo>
                  <a:pt x="2057400" y="1956930"/>
                </a:lnTo>
                <a:lnTo>
                  <a:pt x="2057400" y="1924698"/>
                </a:lnTo>
                <a:lnTo>
                  <a:pt x="2025167" y="1924698"/>
                </a:lnTo>
                <a:lnTo>
                  <a:pt x="2025167" y="1892465"/>
                </a:lnTo>
                <a:lnTo>
                  <a:pt x="1992935" y="1892465"/>
                </a:lnTo>
                <a:lnTo>
                  <a:pt x="1992935" y="1924698"/>
                </a:lnTo>
                <a:lnTo>
                  <a:pt x="1960702" y="1924698"/>
                </a:lnTo>
                <a:lnTo>
                  <a:pt x="1960702" y="1956930"/>
                </a:lnTo>
                <a:lnTo>
                  <a:pt x="1992935" y="1956930"/>
                </a:lnTo>
                <a:lnTo>
                  <a:pt x="1992935" y="1989163"/>
                </a:lnTo>
                <a:lnTo>
                  <a:pt x="2025167" y="1989163"/>
                </a:lnTo>
                <a:close/>
                <a:moveTo>
                  <a:pt x="1992935" y="1618145"/>
                </a:moveTo>
                <a:lnTo>
                  <a:pt x="1992935" y="1650378"/>
                </a:lnTo>
                <a:lnTo>
                  <a:pt x="1960702" y="1650378"/>
                </a:lnTo>
                <a:lnTo>
                  <a:pt x="1960702" y="1682610"/>
                </a:lnTo>
                <a:lnTo>
                  <a:pt x="1992935" y="1682610"/>
                </a:lnTo>
                <a:lnTo>
                  <a:pt x="1992935" y="1714843"/>
                </a:lnTo>
                <a:lnTo>
                  <a:pt x="2025167" y="1714843"/>
                </a:lnTo>
                <a:lnTo>
                  <a:pt x="2025167" y="1682610"/>
                </a:lnTo>
                <a:lnTo>
                  <a:pt x="2057400" y="1682610"/>
                </a:lnTo>
                <a:lnTo>
                  <a:pt x="2057400" y="1650378"/>
                </a:lnTo>
                <a:lnTo>
                  <a:pt x="2025167" y="1650378"/>
                </a:lnTo>
                <a:lnTo>
                  <a:pt x="2025167" y="1618145"/>
                </a:lnTo>
                <a:lnTo>
                  <a:pt x="1992935" y="1618145"/>
                </a:lnTo>
                <a:close/>
                <a:moveTo>
                  <a:pt x="1444295" y="1618145"/>
                </a:moveTo>
                <a:lnTo>
                  <a:pt x="1444295" y="1650378"/>
                </a:lnTo>
                <a:lnTo>
                  <a:pt x="1412062" y="1650378"/>
                </a:lnTo>
                <a:lnTo>
                  <a:pt x="1412062" y="1682610"/>
                </a:lnTo>
                <a:lnTo>
                  <a:pt x="1444295" y="1682610"/>
                </a:lnTo>
                <a:lnTo>
                  <a:pt x="1444295" y="1714843"/>
                </a:lnTo>
                <a:lnTo>
                  <a:pt x="1476527" y="1714843"/>
                </a:lnTo>
                <a:lnTo>
                  <a:pt x="1476527" y="1682610"/>
                </a:lnTo>
                <a:lnTo>
                  <a:pt x="1508760" y="1682610"/>
                </a:lnTo>
                <a:lnTo>
                  <a:pt x="1508760" y="1650378"/>
                </a:lnTo>
                <a:lnTo>
                  <a:pt x="1476527" y="1650378"/>
                </a:lnTo>
                <a:lnTo>
                  <a:pt x="1476527" y="1618145"/>
                </a:lnTo>
                <a:lnTo>
                  <a:pt x="1444295" y="1618145"/>
                </a:lnTo>
                <a:close/>
                <a:moveTo>
                  <a:pt x="1512875" y="1755305"/>
                </a:moveTo>
                <a:lnTo>
                  <a:pt x="1512875" y="1787538"/>
                </a:lnTo>
                <a:lnTo>
                  <a:pt x="1480642" y="1787538"/>
                </a:lnTo>
                <a:lnTo>
                  <a:pt x="1480642" y="1819770"/>
                </a:lnTo>
                <a:lnTo>
                  <a:pt x="1512875" y="1819770"/>
                </a:lnTo>
                <a:lnTo>
                  <a:pt x="1512875" y="1852003"/>
                </a:lnTo>
                <a:lnTo>
                  <a:pt x="1545107" y="1852003"/>
                </a:lnTo>
                <a:lnTo>
                  <a:pt x="1545107" y="1819770"/>
                </a:lnTo>
                <a:lnTo>
                  <a:pt x="1577340" y="1819770"/>
                </a:lnTo>
                <a:lnTo>
                  <a:pt x="1577340" y="1787538"/>
                </a:lnTo>
                <a:lnTo>
                  <a:pt x="1545107" y="1787538"/>
                </a:lnTo>
                <a:lnTo>
                  <a:pt x="1545107" y="1755305"/>
                </a:lnTo>
                <a:lnTo>
                  <a:pt x="1512875" y="1755305"/>
                </a:lnTo>
                <a:close/>
                <a:moveTo>
                  <a:pt x="1855775" y="1618145"/>
                </a:moveTo>
                <a:lnTo>
                  <a:pt x="1855775" y="1650378"/>
                </a:lnTo>
                <a:lnTo>
                  <a:pt x="1823542" y="1650378"/>
                </a:lnTo>
                <a:lnTo>
                  <a:pt x="1823542" y="1682610"/>
                </a:lnTo>
                <a:lnTo>
                  <a:pt x="1855775" y="1682610"/>
                </a:lnTo>
                <a:lnTo>
                  <a:pt x="1855775" y="1714843"/>
                </a:lnTo>
                <a:lnTo>
                  <a:pt x="1888007" y="1714843"/>
                </a:lnTo>
                <a:lnTo>
                  <a:pt x="1888007" y="1682610"/>
                </a:lnTo>
                <a:lnTo>
                  <a:pt x="1920240" y="1682610"/>
                </a:lnTo>
                <a:lnTo>
                  <a:pt x="1920240" y="1650378"/>
                </a:lnTo>
                <a:lnTo>
                  <a:pt x="1888007" y="1650378"/>
                </a:lnTo>
                <a:lnTo>
                  <a:pt x="1888007" y="1618145"/>
                </a:lnTo>
                <a:lnTo>
                  <a:pt x="1855775" y="1618145"/>
                </a:lnTo>
                <a:close/>
                <a:moveTo>
                  <a:pt x="1375715" y="1755305"/>
                </a:moveTo>
                <a:lnTo>
                  <a:pt x="1375715" y="1787538"/>
                </a:lnTo>
                <a:lnTo>
                  <a:pt x="1343482" y="1787538"/>
                </a:lnTo>
                <a:lnTo>
                  <a:pt x="1343482" y="1819770"/>
                </a:lnTo>
                <a:lnTo>
                  <a:pt x="1375715" y="1819770"/>
                </a:lnTo>
                <a:lnTo>
                  <a:pt x="1375715" y="1852003"/>
                </a:lnTo>
                <a:lnTo>
                  <a:pt x="1407947" y="1852003"/>
                </a:lnTo>
                <a:lnTo>
                  <a:pt x="1407947" y="1819770"/>
                </a:lnTo>
                <a:lnTo>
                  <a:pt x="1440180" y="1819770"/>
                </a:lnTo>
                <a:lnTo>
                  <a:pt x="1440180" y="1787538"/>
                </a:lnTo>
                <a:lnTo>
                  <a:pt x="1407947" y="1787538"/>
                </a:lnTo>
                <a:lnTo>
                  <a:pt x="1407947" y="1755305"/>
                </a:lnTo>
                <a:lnTo>
                  <a:pt x="1375715" y="1755305"/>
                </a:lnTo>
                <a:close/>
                <a:moveTo>
                  <a:pt x="1718615" y="1618145"/>
                </a:moveTo>
                <a:lnTo>
                  <a:pt x="1718615" y="1650378"/>
                </a:lnTo>
                <a:lnTo>
                  <a:pt x="1686382" y="1650378"/>
                </a:lnTo>
                <a:lnTo>
                  <a:pt x="1686382" y="1682610"/>
                </a:lnTo>
                <a:lnTo>
                  <a:pt x="1718615" y="1682610"/>
                </a:lnTo>
                <a:lnTo>
                  <a:pt x="1718615" y="1714843"/>
                </a:lnTo>
                <a:lnTo>
                  <a:pt x="1750847" y="1714843"/>
                </a:lnTo>
                <a:lnTo>
                  <a:pt x="1750847" y="1682610"/>
                </a:lnTo>
                <a:lnTo>
                  <a:pt x="1783080" y="1682610"/>
                </a:lnTo>
                <a:lnTo>
                  <a:pt x="1783080" y="1650378"/>
                </a:lnTo>
                <a:lnTo>
                  <a:pt x="1750847" y="1650378"/>
                </a:lnTo>
                <a:lnTo>
                  <a:pt x="1750847" y="1618145"/>
                </a:lnTo>
                <a:lnTo>
                  <a:pt x="1718615" y="1618145"/>
                </a:lnTo>
                <a:close/>
                <a:moveTo>
                  <a:pt x="1787195" y="1755305"/>
                </a:moveTo>
                <a:lnTo>
                  <a:pt x="1787195" y="1787538"/>
                </a:lnTo>
                <a:lnTo>
                  <a:pt x="1754962" y="1787538"/>
                </a:lnTo>
                <a:lnTo>
                  <a:pt x="1754962" y="1819770"/>
                </a:lnTo>
                <a:lnTo>
                  <a:pt x="1787195" y="1819770"/>
                </a:lnTo>
                <a:lnTo>
                  <a:pt x="1787195" y="1852003"/>
                </a:lnTo>
                <a:lnTo>
                  <a:pt x="1819427" y="1852003"/>
                </a:lnTo>
                <a:lnTo>
                  <a:pt x="1819427" y="1819770"/>
                </a:lnTo>
                <a:lnTo>
                  <a:pt x="1851660" y="1819770"/>
                </a:lnTo>
                <a:lnTo>
                  <a:pt x="1851660" y="1787538"/>
                </a:lnTo>
                <a:lnTo>
                  <a:pt x="1819427" y="1787538"/>
                </a:lnTo>
                <a:lnTo>
                  <a:pt x="1819427" y="1755305"/>
                </a:lnTo>
                <a:lnTo>
                  <a:pt x="1787195" y="1755305"/>
                </a:lnTo>
                <a:close/>
                <a:moveTo>
                  <a:pt x="626135" y="1151801"/>
                </a:moveTo>
                <a:lnTo>
                  <a:pt x="648767" y="1151801"/>
                </a:lnTo>
                <a:lnTo>
                  <a:pt x="648767" y="1129170"/>
                </a:lnTo>
                <a:lnTo>
                  <a:pt x="671398" y="1129170"/>
                </a:lnTo>
                <a:lnTo>
                  <a:pt x="671398" y="1106538"/>
                </a:lnTo>
                <a:lnTo>
                  <a:pt x="648767" y="1106538"/>
                </a:lnTo>
                <a:lnTo>
                  <a:pt x="648767" y="1083907"/>
                </a:lnTo>
                <a:lnTo>
                  <a:pt x="626135" y="1083907"/>
                </a:lnTo>
                <a:lnTo>
                  <a:pt x="626135" y="1106538"/>
                </a:lnTo>
                <a:lnTo>
                  <a:pt x="603504" y="1106538"/>
                </a:lnTo>
                <a:lnTo>
                  <a:pt x="603504" y="1129170"/>
                </a:lnTo>
                <a:lnTo>
                  <a:pt x="626135" y="1129170"/>
                </a:lnTo>
                <a:lnTo>
                  <a:pt x="626135" y="1151801"/>
                </a:lnTo>
                <a:close/>
                <a:moveTo>
                  <a:pt x="697116" y="733463"/>
                </a:moveTo>
                <a:lnTo>
                  <a:pt x="714946" y="733463"/>
                </a:lnTo>
                <a:lnTo>
                  <a:pt x="714946" y="715289"/>
                </a:lnTo>
                <a:lnTo>
                  <a:pt x="733120" y="715289"/>
                </a:lnTo>
                <a:lnTo>
                  <a:pt x="733120" y="697459"/>
                </a:lnTo>
                <a:lnTo>
                  <a:pt x="714946" y="697459"/>
                </a:lnTo>
                <a:lnTo>
                  <a:pt x="714946" y="679285"/>
                </a:lnTo>
                <a:lnTo>
                  <a:pt x="697116" y="679285"/>
                </a:lnTo>
                <a:lnTo>
                  <a:pt x="697116" y="697459"/>
                </a:lnTo>
                <a:lnTo>
                  <a:pt x="678942" y="697459"/>
                </a:lnTo>
                <a:lnTo>
                  <a:pt x="678942" y="715289"/>
                </a:lnTo>
                <a:lnTo>
                  <a:pt x="697116" y="715289"/>
                </a:lnTo>
                <a:lnTo>
                  <a:pt x="697116" y="733463"/>
                </a:lnTo>
                <a:close/>
                <a:moveTo>
                  <a:pt x="695058" y="1013955"/>
                </a:moveTo>
                <a:lnTo>
                  <a:pt x="717004" y="1013955"/>
                </a:lnTo>
                <a:lnTo>
                  <a:pt x="717004" y="991667"/>
                </a:lnTo>
                <a:lnTo>
                  <a:pt x="739292" y="991667"/>
                </a:lnTo>
                <a:lnTo>
                  <a:pt x="739292" y="969721"/>
                </a:lnTo>
                <a:lnTo>
                  <a:pt x="717004" y="969721"/>
                </a:lnTo>
                <a:lnTo>
                  <a:pt x="717004" y="947433"/>
                </a:lnTo>
                <a:lnTo>
                  <a:pt x="695058" y="947433"/>
                </a:lnTo>
                <a:lnTo>
                  <a:pt x="695058" y="969721"/>
                </a:lnTo>
                <a:lnTo>
                  <a:pt x="672770" y="969721"/>
                </a:lnTo>
                <a:lnTo>
                  <a:pt x="672770" y="991667"/>
                </a:lnTo>
                <a:lnTo>
                  <a:pt x="695058" y="991667"/>
                </a:lnTo>
                <a:lnTo>
                  <a:pt x="695058" y="1013955"/>
                </a:lnTo>
                <a:close/>
                <a:moveTo>
                  <a:pt x="766381" y="594246"/>
                </a:moveTo>
                <a:lnTo>
                  <a:pt x="782841" y="594246"/>
                </a:lnTo>
                <a:lnTo>
                  <a:pt x="782841" y="577444"/>
                </a:lnTo>
                <a:lnTo>
                  <a:pt x="799643" y="577444"/>
                </a:lnTo>
                <a:lnTo>
                  <a:pt x="799643" y="560984"/>
                </a:lnTo>
                <a:lnTo>
                  <a:pt x="782841" y="560984"/>
                </a:lnTo>
                <a:lnTo>
                  <a:pt x="782841" y="544182"/>
                </a:lnTo>
                <a:lnTo>
                  <a:pt x="766381" y="544182"/>
                </a:lnTo>
                <a:lnTo>
                  <a:pt x="766381" y="560984"/>
                </a:lnTo>
                <a:lnTo>
                  <a:pt x="749579" y="560984"/>
                </a:lnTo>
                <a:lnTo>
                  <a:pt x="749579" y="577444"/>
                </a:lnTo>
                <a:lnTo>
                  <a:pt x="766381" y="577444"/>
                </a:lnTo>
                <a:lnTo>
                  <a:pt x="766381" y="594246"/>
                </a:lnTo>
                <a:close/>
                <a:moveTo>
                  <a:pt x="763981" y="875424"/>
                </a:moveTo>
                <a:lnTo>
                  <a:pt x="785241" y="875424"/>
                </a:lnTo>
                <a:lnTo>
                  <a:pt x="785241" y="854164"/>
                </a:lnTo>
                <a:lnTo>
                  <a:pt x="806501" y="854164"/>
                </a:lnTo>
                <a:lnTo>
                  <a:pt x="806501" y="832904"/>
                </a:lnTo>
                <a:lnTo>
                  <a:pt x="785241" y="832904"/>
                </a:lnTo>
                <a:lnTo>
                  <a:pt x="785241" y="811644"/>
                </a:lnTo>
                <a:lnTo>
                  <a:pt x="763981" y="811644"/>
                </a:lnTo>
                <a:lnTo>
                  <a:pt x="763981" y="832904"/>
                </a:lnTo>
                <a:lnTo>
                  <a:pt x="742721" y="832904"/>
                </a:lnTo>
                <a:lnTo>
                  <a:pt x="742721" y="854164"/>
                </a:lnTo>
                <a:lnTo>
                  <a:pt x="763981" y="854164"/>
                </a:lnTo>
                <a:lnTo>
                  <a:pt x="763981" y="875424"/>
                </a:lnTo>
                <a:close/>
                <a:moveTo>
                  <a:pt x="630250" y="590817"/>
                </a:moveTo>
                <a:lnTo>
                  <a:pt x="644652" y="590817"/>
                </a:lnTo>
                <a:lnTo>
                  <a:pt x="644652" y="576415"/>
                </a:lnTo>
                <a:lnTo>
                  <a:pt x="659054" y="576415"/>
                </a:lnTo>
                <a:lnTo>
                  <a:pt x="659054" y="562013"/>
                </a:lnTo>
                <a:lnTo>
                  <a:pt x="644652" y="562013"/>
                </a:lnTo>
                <a:lnTo>
                  <a:pt x="644652" y="547611"/>
                </a:lnTo>
                <a:lnTo>
                  <a:pt x="630250" y="547611"/>
                </a:lnTo>
                <a:lnTo>
                  <a:pt x="630250" y="562013"/>
                </a:lnTo>
                <a:lnTo>
                  <a:pt x="615848" y="562013"/>
                </a:lnTo>
                <a:lnTo>
                  <a:pt x="615848" y="576415"/>
                </a:lnTo>
                <a:lnTo>
                  <a:pt x="630250" y="576415"/>
                </a:lnTo>
                <a:lnTo>
                  <a:pt x="630250" y="590817"/>
                </a:lnTo>
                <a:close/>
                <a:moveTo>
                  <a:pt x="699516" y="451256"/>
                </a:moveTo>
                <a:lnTo>
                  <a:pt x="712546" y="451256"/>
                </a:lnTo>
                <a:lnTo>
                  <a:pt x="712546" y="438569"/>
                </a:lnTo>
                <a:lnTo>
                  <a:pt x="725233" y="438569"/>
                </a:lnTo>
                <a:lnTo>
                  <a:pt x="725233" y="425539"/>
                </a:lnTo>
                <a:lnTo>
                  <a:pt x="712546" y="425539"/>
                </a:lnTo>
                <a:lnTo>
                  <a:pt x="712546" y="412852"/>
                </a:lnTo>
                <a:lnTo>
                  <a:pt x="699516" y="412852"/>
                </a:lnTo>
                <a:lnTo>
                  <a:pt x="699516" y="425539"/>
                </a:lnTo>
                <a:lnTo>
                  <a:pt x="686829" y="425539"/>
                </a:lnTo>
                <a:lnTo>
                  <a:pt x="686829" y="438569"/>
                </a:lnTo>
                <a:lnTo>
                  <a:pt x="699516" y="438569"/>
                </a:lnTo>
                <a:lnTo>
                  <a:pt x="699516" y="451256"/>
                </a:lnTo>
                <a:close/>
                <a:moveTo>
                  <a:pt x="627850" y="871995"/>
                </a:moveTo>
                <a:lnTo>
                  <a:pt x="647052" y="871995"/>
                </a:lnTo>
                <a:lnTo>
                  <a:pt x="647052" y="853135"/>
                </a:lnTo>
                <a:lnTo>
                  <a:pt x="665912" y="853135"/>
                </a:lnTo>
                <a:lnTo>
                  <a:pt x="665912" y="833933"/>
                </a:lnTo>
                <a:lnTo>
                  <a:pt x="647052" y="833933"/>
                </a:lnTo>
                <a:lnTo>
                  <a:pt x="647052" y="815073"/>
                </a:lnTo>
                <a:lnTo>
                  <a:pt x="627850" y="815073"/>
                </a:lnTo>
                <a:lnTo>
                  <a:pt x="627850" y="833933"/>
                </a:lnTo>
                <a:lnTo>
                  <a:pt x="608990" y="833933"/>
                </a:lnTo>
                <a:lnTo>
                  <a:pt x="608990" y="853135"/>
                </a:lnTo>
                <a:lnTo>
                  <a:pt x="627850" y="853135"/>
                </a:lnTo>
                <a:lnTo>
                  <a:pt x="627850" y="871995"/>
                </a:lnTo>
                <a:close/>
                <a:moveTo>
                  <a:pt x="557555" y="1289304"/>
                </a:moveTo>
                <a:lnTo>
                  <a:pt x="580187" y="1289304"/>
                </a:lnTo>
                <a:lnTo>
                  <a:pt x="580187" y="1266330"/>
                </a:lnTo>
                <a:lnTo>
                  <a:pt x="603161" y="1266330"/>
                </a:lnTo>
                <a:lnTo>
                  <a:pt x="603161" y="1243698"/>
                </a:lnTo>
                <a:lnTo>
                  <a:pt x="580187" y="1243698"/>
                </a:lnTo>
                <a:lnTo>
                  <a:pt x="580187" y="1220724"/>
                </a:lnTo>
                <a:lnTo>
                  <a:pt x="557555" y="1220724"/>
                </a:lnTo>
                <a:lnTo>
                  <a:pt x="557555" y="1243698"/>
                </a:lnTo>
                <a:lnTo>
                  <a:pt x="534581" y="1243698"/>
                </a:lnTo>
                <a:lnTo>
                  <a:pt x="534581" y="1266330"/>
                </a:lnTo>
                <a:lnTo>
                  <a:pt x="557555" y="1266330"/>
                </a:lnTo>
                <a:lnTo>
                  <a:pt x="557555" y="1289304"/>
                </a:lnTo>
                <a:close/>
                <a:moveTo>
                  <a:pt x="560984" y="729691"/>
                </a:moveTo>
                <a:lnTo>
                  <a:pt x="576758" y="729691"/>
                </a:lnTo>
                <a:lnTo>
                  <a:pt x="576758" y="714261"/>
                </a:lnTo>
                <a:lnTo>
                  <a:pt x="592188" y="714261"/>
                </a:lnTo>
                <a:lnTo>
                  <a:pt x="592188" y="698487"/>
                </a:lnTo>
                <a:lnTo>
                  <a:pt x="576758" y="698487"/>
                </a:lnTo>
                <a:lnTo>
                  <a:pt x="576758" y="683057"/>
                </a:lnTo>
                <a:lnTo>
                  <a:pt x="560984" y="683057"/>
                </a:lnTo>
                <a:lnTo>
                  <a:pt x="560984" y="698487"/>
                </a:lnTo>
                <a:lnTo>
                  <a:pt x="545554" y="698487"/>
                </a:lnTo>
                <a:lnTo>
                  <a:pt x="545554" y="714261"/>
                </a:lnTo>
                <a:lnTo>
                  <a:pt x="560984" y="714261"/>
                </a:lnTo>
                <a:lnTo>
                  <a:pt x="560984" y="729691"/>
                </a:lnTo>
                <a:close/>
                <a:moveTo>
                  <a:pt x="149504" y="1552994"/>
                </a:moveTo>
                <a:lnTo>
                  <a:pt x="165278" y="1552994"/>
                </a:lnTo>
                <a:lnTo>
                  <a:pt x="165278" y="1537221"/>
                </a:lnTo>
                <a:lnTo>
                  <a:pt x="181051" y="1537221"/>
                </a:lnTo>
                <a:lnTo>
                  <a:pt x="181051" y="1521447"/>
                </a:lnTo>
                <a:lnTo>
                  <a:pt x="165278" y="1521447"/>
                </a:lnTo>
                <a:lnTo>
                  <a:pt x="165278" y="1505674"/>
                </a:lnTo>
                <a:lnTo>
                  <a:pt x="149504" y="1505674"/>
                </a:lnTo>
                <a:lnTo>
                  <a:pt x="149504" y="1521447"/>
                </a:lnTo>
                <a:lnTo>
                  <a:pt x="133731" y="1521447"/>
                </a:lnTo>
                <a:lnTo>
                  <a:pt x="133731" y="1537221"/>
                </a:lnTo>
                <a:lnTo>
                  <a:pt x="149504" y="1537221"/>
                </a:lnTo>
                <a:lnTo>
                  <a:pt x="149504" y="1552994"/>
                </a:lnTo>
                <a:close/>
                <a:moveTo>
                  <a:pt x="558927" y="1010183"/>
                </a:moveTo>
                <a:lnTo>
                  <a:pt x="578815" y="1010183"/>
                </a:lnTo>
                <a:lnTo>
                  <a:pt x="578815" y="990638"/>
                </a:lnTo>
                <a:lnTo>
                  <a:pt x="598360" y="990638"/>
                </a:lnTo>
                <a:lnTo>
                  <a:pt x="598360" y="970750"/>
                </a:lnTo>
                <a:lnTo>
                  <a:pt x="578815" y="970750"/>
                </a:lnTo>
                <a:lnTo>
                  <a:pt x="578815" y="951205"/>
                </a:lnTo>
                <a:lnTo>
                  <a:pt x="558927" y="951205"/>
                </a:lnTo>
                <a:lnTo>
                  <a:pt x="558927" y="970750"/>
                </a:lnTo>
                <a:lnTo>
                  <a:pt x="539382" y="970750"/>
                </a:lnTo>
                <a:lnTo>
                  <a:pt x="539382" y="990638"/>
                </a:lnTo>
                <a:lnTo>
                  <a:pt x="558927" y="990638"/>
                </a:lnTo>
                <a:lnTo>
                  <a:pt x="558927" y="1010183"/>
                </a:lnTo>
                <a:close/>
                <a:moveTo>
                  <a:pt x="969378" y="739635"/>
                </a:moveTo>
                <a:lnTo>
                  <a:pt x="991324" y="739635"/>
                </a:lnTo>
                <a:lnTo>
                  <a:pt x="991324" y="717347"/>
                </a:lnTo>
                <a:lnTo>
                  <a:pt x="1013612" y="717347"/>
                </a:lnTo>
                <a:lnTo>
                  <a:pt x="1013612" y="695401"/>
                </a:lnTo>
                <a:lnTo>
                  <a:pt x="991324" y="695401"/>
                </a:lnTo>
                <a:lnTo>
                  <a:pt x="991324" y="673113"/>
                </a:lnTo>
                <a:lnTo>
                  <a:pt x="969378" y="673113"/>
                </a:lnTo>
                <a:lnTo>
                  <a:pt x="969378" y="695401"/>
                </a:lnTo>
                <a:lnTo>
                  <a:pt x="947090" y="695401"/>
                </a:lnTo>
                <a:lnTo>
                  <a:pt x="947090" y="717347"/>
                </a:lnTo>
                <a:lnTo>
                  <a:pt x="969378" y="717347"/>
                </a:lnTo>
                <a:lnTo>
                  <a:pt x="969378" y="739635"/>
                </a:lnTo>
                <a:close/>
                <a:moveTo>
                  <a:pt x="2505227" y="2126323"/>
                </a:moveTo>
                <a:lnTo>
                  <a:pt x="2505227" y="2094090"/>
                </a:lnTo>
                <a:lnTo>
                  <a:pt x="2537460" y="2094090"/>
                </a:lnTo>
                <a:lnTo>
                  <a:pt x="2537460" y="2061858"/>
                </a:lnTo>
                <a:lnTo>
                  <a:pt x="2505227" y="2061858"/>
                </a:lnTo>
                <a:lnTo>
                  <a:pt x="2505227" y="2029625"/>
                </a:lnTo>
                <a:lnTo>
                  <a:pt x="2472995" y="2029625"/>
                </a:lnTo>
                <a:lnTo>
                  <a:pt x="2472995" y="2061858"/>
                </a:lnTo>
                <a:lnTo>
                  <a:pt x="2440762" y="2061858"/>
                </a:lnTo>
                <a:lnTo>
                  <a:pt x="2440762" y="2094090"/>
                </a:lnTo>
                <a:lnTo>
                  <a:pt x="2472995" y="2094090"/>
                </a:lnTo>
                <a:lnTo>
                  <a:pt x="2472995" y="2126323"/>
                </a:lnTo>
                <a:lnTo>
                  <a:pt x="2505227" y="2126323"/>
                </a:lnTo>
                <a:close/>
                <a:moveTo>
                  <a:pt x="971779" y="457429"/>
                </a:moveTo>
                <a:lnTo>
                  <a:pt x="988924" y="457429"/>
                </a:lnTo>
                <a:lnTo>
                  <a:pt x="988924" y="440627"/>
                </a:lnTo>
                <a:lnTo>
                  <a:pt x="1005726" y="440627"/>
                </a:lnTo>
                <a:lnTo>
                  <a:pt x="1005726" y="423482"/>
                </a:lnTo>
                <a:lnTo>
                  <a:pt x="988924" y="423482"/>
                </a:lnTo>
                <a:lnTo>
                  <a:pt x="988924" y="406679"/>
                </a:lnTo>
                <a:lnTo>
                  <a:pt x="971779" y="406679"/>
                </a:lnTo>
                <a:lnTo>
                  <a:pt x="971779" y="423482"/>
                </a:lnTo>
                <a:lnTo>
                  <a:pt x="954976" y="423482"/>
                </a:lnTo>
                <a:lnTo>
                  <a:pt x="954976" y="440627"/>
                </a:lnTo>
                <a:lnTo>
                  <a:pt x="971779" y="440627"/>
                </a:lnTo>
                <a:lnTo>
                  <a:pt x="971779" y="457429"/>
                </a:lnTo>
                <a:close/>
                <a:moveTo>
                  <a:pt x="1041387" y="317183"/>
                </a:moveTo>
                <a:lnTo>
                  <a:pt x="1056475" y="317183"/>
                </a:lnTo>
                <a:lnTo>
                  <a:pt x="1056475" y="302438"/>
                </a:lnTo>
                <a:lnTo>
                  <a:pt x="1071220" y="302438"/>
                </a:lnTo>
                <a:lnTo>
                  <a:pt x="1071220" y="287350"/>
                </a:lnTo>
                <a:lnTo>
                  <a:pt x="1056475" y="287350"/>
                </a:lnTo>
                <a:lnTo>
                  <a:pt x="1056475" y="272606"/>
                </a:lnTo>
                <a:lnTo>
                  <a:pt x="1041387" y="272606"/>
                </a:lnTo>
                <a:lnTo>
                  <a:pt x="1041387" y="287350"/>
                </a:lnTo>
                <a:lnTo>
                  <a:pt x="1026643" y="287350"/>
                </a:lnTo>
                <a:lnTo>
                  <a:pt x="1026643" y="302438"/>
                </a:lnTo>
                <a:lnTo>
                  <a:pt x="1041387" y="302438"/>
                </a:lnTo>
                <a:lnTo>
                  <a:pt x="1041387" y="317183"/>
                </a:lnTo>
                <a:close/>
                <a:moveTo>
                  <a:pt x="835647" y="454685"/>
                </a:moveTo>
                <a:lnTo>
                  <a:pt x="850735" y="454685"/>
                </a:lnTo>
                <a:lnTo>
                  <a:pt x="850735" y="439598"/>
                </a:lnTo>
                <a:lnTo>
                  <a:pt x="865822" y="439598"/>
                </a:lnTo>
                <a:lnTo>
                  <a:pt x="865822" y="424510"/>
                </a:lnTo>
                <a:lnTo>
                  <a:pt x="850735" y="424510"/>
                </a:lnTo>
                <a:lnTo>
                  <a:pt x="850735" y="409423"/>
                </a:lnTo>
                <a:lnTo>
                  <a:pt x="835647" y="409423"/>
                </a:lnTo>
                <a:lnTo>
                  <a:pt x="835647" y="424510"/>
                </a:lnTo>
                <a:lnTo>
                  <a:pt x="820560" y="424510"/>
                </a:lnTo>
                <a:lnTo>
                  <a:pt x="820560" y="439598"/>
                </a:lnTo>
                <a:lnTo>
                  <a:pt x="835647" y="439598"/>
                </a:lnTo>
                <a:lnTo>
                  <a:pt x="835647" y="454685"/>
                </a:lnTo>
                <a:close/>
                <a:moveTo>
                  <a:pt x="900112" y="878510"/>
                </a:moveTo>
                <a:lnTo>
                  <a:pt x="923430" y="878510"/>
                </a:lnTo>
                <a:lnTo>
                  <a:pt x="923430" y="855193"/>
                </a:lnTo>
                <a:lnTo>
                  <a:pt x="946747" y="855193"/>
                </a:lnTo>
                <a:lnTo>
                  <a:pt x="946747" y="831875"/>
                </a:lnTo>
                <a:lnTo>
                  <a:pt x="923430" y="831875"/>
                </a:lnTo>
                <a:lnTo>
                  <a:pt x="923430" y="808558"/>
                </a:lnTo>
                <a:lnTo>
                  <a:pt x="900112" y="808558"/>
                </a:lnTo>
                <a:lnTo>
                  <a:pt x="900112" y="831875"/>
                </a:lnTo>
                <a:lnTo>
                  <a:pt x="876795" y="831875"/>
                </a:lnTo>
                <a:lnTo>
                  <a:pt x="876795" y="855193"/>
                </a:lnTo>
                <a:lnTo>
                  <a:pt x="900112" y="855193"/>
                </a:lnTo>
                <a:lnTo>
                  <a:pt x="900112" y="878510"/>
                </a:lnTo>
                <a:close/>
                <a:moveTo>
                  <a:pt x="905256" y="314439"/>
                </a:moveTo>
                <a:lnTo>
                  <a:pt x="918286" y="314439"/>
                </a:lnTo>
                <a:lnTo>
                  <a:pt x="918286" y="301409"/>
                </a:lnTo>
                <a:lnTo>
                  <a:pt x="931316" y="301409"/>
                </a:lnTo>
                <a:lnTo>
                  <a:pt x="931316" y="288379"/>
                </a:lnTo>
                <a:lnTo>
                  <a:pt x="918286" y="288379"/>
                </a:lnTo>
                <a:lnTo>
                  <a:pt x="918286" y="275349"/>
                </a:lnTo>
                <a:lnTo>
                  <a:pt x="905256" y="275349"/>
                </a:lnTo>
                <a:lnTo>
                  <a:pt x="905256" y="288379"/>
                </a:lnTo>
                <a:lnTo>
                  <a:pt x="892226" y="288379"/>
                </a:lnTo>
                <a:lnTo>
                  <a:pt x="892226" y="301409"/>
                </a:lnTo>
                <a:lnTo>
                  <a:pt x="905256" y="301409"/>
                </a:lnTo>
                <a:lnTo>
                  <a:pt x="905256" y="314439"/>
                </a:lnTo>
                <a:close/>
                <a:moveTo>
                  <a:pt x="833247" y="736549"/>
                </a:moveTo>
                <a:lnTo>
                  <a:pt x="853135" y="736549"/>
                </a:lnTo>
                <a:lnTo>
                  <a:pt x="853135" y="716318"/>
                </a:lnTo>
                <a:lnTo>
                  <a:pt x="873366" y="716318"/>
                </a:lnTo>
                <a:lnTo>
                  <a:pt x="873366" y="696430"/>
                </a:lnTo>
                <a:lnTo>
                  <a:pt x="853135" y="696430"/>
                </a:lnTo>
                <a:lnTo>
                  <a:pt x="853135" y="676199"/>
                </a:lnTo>
                <a:lnTo>
                  <a:pt x="833247" y="676199"/>
                </a:lnTo>
                <a:lnTo>
                  <a:pt x="833247" y="696430"/>
                </a:lnTo>
                <a:lnTo>
                  <a:pt x="813016" y="696430"/>
                </a:lnTo>
                <a:lnTo>
                  <a:pt x="813016" y="716318"/>
                </a:lnTo>
                <a:lnTo>
                  <a:pt x="833247" y="716318"/>
                </a:lnTo>
                <a:lnTo>
                  <a:pt x="833247" y="736549"/>
                </a:lnTo>
                <a:close/>
                <a:moveTo>
                  <a:pt x="902513" y="597332"/>
                </a:moveTo>
                <a:lnTo>
                  <a:pt x="921029" y="597332"/>
                </a:lnTo>
                <a:lnTo>
                  <a:pt x="921029" y="578472"/>
                </a:lnTo>
                <a:lnTo>
                  <a:pt x="939889" y="578472"/>
                </a:lnTo>
                <a:lnTo>
                  <a:pt x="939889" y="559956"/>
                </a:lnTo>
                <a:lnTo>
                  <a:pt x="921029" y="559956"/>
                </a:lnTo>
                <a:lnTo>
                  <a:pt x="921029" y="541096"/>
                </a:lnTo>
                <a:lnTo>
                  <a:pt x="902513" y="541096"/>
                </a:lnTo>
                <a:lnTo>
                  <a:pt x="902513" y="559956"/>
                </a:lnTo>
                <a:lnTo>
                  <a:pt x="883653" y="559956"/>
                </a:lnTo>
                <a:lnTo>
                  <a:pt x="883653" y="578472"/>
                </a:lnTo>
                <a:lnTo>
                  <a:pt x="902513" y="578472"/>
                </a:lnTo>
                <a:lnTo>
                  <a:pt x="902513" y="597332"/>
                </a:lnTo>
                <a:close/>
                <a:moveTo>
                  <a:pt x="490347" y="1147686"/>
                </a:moveTo>
                <a:lnTo>
                  <a:pt x="510235" y="1147686"/>
                </a:lnTo>
                <a:lnTo>
                  <a:pt x="510235" y="1127798"/>
                </a:lnTo>
                <a:lnTo>
                  <a:pt x="530123" y="1127798"/>
                </a:lnTo>
                <a:lnTo>
                  <a:pt x="530123" y="1107910"/>
                </a:lnTo>
                <a:lnTo>
                  <a:pt x="510235" y="1107910"/>
                </a:lnTo>
                <a:lnTo>
                  <a:pt x="510235" y="1088022"/>
                </a:lnTo>
                <a:lnTo>
                  <a:pt x="490347" y="1088022"/>
                </a:lnTo>
                <a:lnTo>
                  <a:pt x="490347" y="1107910"/>
                </a:lnTo>
                <a:lnTo>
                  <a:pt x="470459" y="1107910"/>
                </a:lnTo>
                <a:lnTo>
                  <a:pt x="470459" y="1127798"/>
                </a:lnTo>
                <a:lnTo>
                  <a:pt x="490347" y="1127798"/>
                </a:lnTo>
                <a:lnTo>
                  <a:pt x="490347" y="1147686"/>
                </a:lnTo>
                <a:close/>
                <a:moveTo>
                  <a:pt x="494462" y="587045"/>
                </a:moveTo>
                <a:lnTo>
                  <a:pt x="506120" y="587045"/>
                </a:lnTo>
                <a:lnTo>
                  <a:pt x="506120" y="575043"/>
                </a:lnTo>
                <a:lnTo>
                  <a:pt x="518122" y="575043"/>
                </a:lnTo>
                <a:lnTo>
                  <a:pt x="518122" y="563385"/>
                </a:lnTo>
                <a:lnTo>
                  <a:pt x="506120" y="563385"/>
                </a:lnTo>
                <a:lnTo>
                  <a:pt x="506120" y="551383"/>
                </a:lnTo>
                <a:lnTo>
                  <a:pt x="494462" y="551383"/>
                </a:lnTo>
                <a:lnTo>
                  <a:pt x="494462" y="563385"/>
                </a:lnTo>
                <a:lnTo>
                  <a:pt x="482460" y="563385"/>
                </a:lnTo>
                <a:lnTo>
                  <a:pt x="482460" y="575043"/>
                </a:lnTo>
                <a:lnTo>
                  <a:pt x="494462" y="575043"/>
                </a:lnTo>
                <a:lnTo>
                  <a:pt x="494462" y="587045"/>
                </a:lnTo>
                <a:close/>
                <a:moveTo>
                  <a:pt x="287693" y="1001611"/>
                </a:moveTo>
                <a:lnTo>
                  <a:pt x="301409" y="1001611"/>
                </a:lnTo>
                <a:lnTo>
                  <a:pt x="301409" y="987552"/>
                </a:lnTo>
                <a:lnTo>
                  <a:pt x="315468" y="987552"/>
                </a:lnTo>
                <a:lnTo>
                  <a:pt x="315468" y="973836"/>
                </a:lnTo>
                <a:lnTo>
                  <a:pt x="301409" y="973836"/>
                </a:lnTo>
                <a:lnTo>
                  <a:pt x="301409" y="959777"/>
                </a:lnTo>
                <a:lnTo>
                  <a:pt x="287693" y="959777"/>
                </a:lnTo>
                <a:lnTo>
                  <a:pt x="287693" y="973836"/>
                </a:lnTo>
                <a:lnTo>
                  <a:pt x="273634" y="973836"/>
                </a:lnTo>
                <a:lnTo>
                  <a:pt x="273634" y="987552"/>
                </a:lnTo>
                <a:lnTo>
                  <a:pt x="287693" y="987552"/>
                </a:lnTo>
                <a:lnTo>
                  <a:pt x="287693" y="1001611"/>
                </a:lnTo>
                <a:close/>
                <a:moveTo>
                  <a:pt x="285979" y="1280732"/>
                </a:moveTo>
                <a:lnTo>
                  <a:pt x="303124" y="1280732"/>
                </a:lnTo>
                <a:lnTo>
                  <a:pt x="303124" y="1263587"/>
                </a:lnTo>
                <a:lnTo>
                  <a:pt x="320269" y="1263587"/>
                </a:lnTo>
                <a:lnTo>
                  <a:pt x="320269" y="1246442"/>
                </a:lnTo>
                <a:lnTo>
                  <a:pt x="303124" y="1246442"/>
                </a:lnTo>
                <a:lnTo>
                  <a:pt x="303124" y="1229297"/>
                </a:lnTo>
                <a:lnTo>
                  <a:pt x="285979" y="1229297"/>
                </a:lnTo>
                <a:lnTo>
                  <a:pt x="285979" y="1246442"/>
                </a:lnTo>
                <a:lnTo>
                  <a:pt x="268834" y="1246442"/>
                </a:lnTo>
                <a:lnTo>
                  <a:pt x="268834" y="1263587"/>
                </a:lnTo>
                <a:lnTo>
                  <a:pt x="285979" y="1263587"/>
                </a:lnTo>
                <a:lnTo>
                  <a:pt x="285979" y="1280732"/>
                </a:lnTo>
                <a:close/>
                <a:moveTo>
                  <a:pt x="352501" y="1698384"/>
                </a:moveTo>
                <a:lnTo>
                  <a:pt x="373761" y="1698384"/>
                </a:lnTo>
                <a:lnTo>
                  <a:pt x="373761" y="1677124"/>
                </a:lnTo>
                <a:lnTo>
                  <a:pt x="395021" y="1677124"/>
                </a:lnTo>
                <a:lnTo>
                  <a:pt x="395021" y="1655864"/>
                </a:lnTo>
                <a:lnTo>
                  <a:pt x="373761" y="1655864"/>
                </a:lnTo>
                <a:lnTo>
                  <a:pt x="373761" y="1634604"/>
                </a:lnTo>
                <a:lnTo>
                  <a:pt x="352501" y="1634604"/>
                </a:lnTo>
                <a:lnTo>
                  <a:pt x="352501" y="1655864"/>
                </a:lnTo>
                <a:lnTo>
                  <a:pt x="331241" y="1655864"/>
                </a:lnTo>
                <a:lnTo>
                  <a:pt x="331241" y="1677124"/>
                </a:lnTo>
                <a:lnTo>
                  <a:pt x="352501" y="1677124"/>
                </a:lnTo>
                <a:lnTo>
                  <a:pt x="352501" y="1698384"/>
                </a:lnTo>
                <a:close/>
                <a:moveTo>
                  <a:pt x="353187" y="1421663"/>
                </a:moveTo>
                <a:lnTo>
                  <a:pt x="373075" y="1421663"/>
                </a:lnTo>
                <a:lnTo>
                  <a:pt x="373075" y="1402118"/>
                </a:lnTo>
                <a:lnTo>
                  <a:pt x="392620" y="1402118"/>
                </a:lnTo>
                <a:lnTo>
                  <a:pt x="392620" y="1382230"/>
                </a:lnTo>
                <a:lnTo>
                  <a:pt x="373075" y="1382230"/>
                </a:lnTo>
                <a:lnTo>
                  <a:pt x="373075" y="1362685"/>
                </a:lnTo>
                <a:lnTo>
                  <a:pt x="353187" y="1362685"/>
                </a:lnTo>
                <a:lnTo>
                  <a:pt x="353187" y="1382230"/>
                </a:lnTo>
                <a:lnTo>
                  <a:pt x="333642" y="1382230"/>
                </a:lnTo>
                <a:lnTo>
                  <a:pt x="333642" y="1402118"/>
                </a:lnTo>
                <a:lnTo>
                  <a:pt x="353187" y="1402118"/>
                </a:lnTo>
                <a:lnTo>
                  <a:pt x="353187" y="1421663"/>
                </a:lnTo>
                <a:close/>
                <a:moveTo>
                  <a:pt x="150533" y="1275931"/>
                </a:moveTo>
                <a:lnTo>
                  <a:pt x="164249" y="1275931"/>
                </a:lnTo>
                <a:lnTo>
                  <a:pt x="164249" y="1261872"/>
                </a:lnTo>
                <a:lnTo>
                  <a:pt x="178308" y="1261872"/>
                </a:lnTo>
                <a:lnTo>
                  <a:pt x="178308" y="1248156"/>
                </a:lnTo>
                <a:lnTo>
                  <a:pt x="164249" y="1248156"/>
                </a:lnTo>
                <a:lnTo>
                  <a:pt x="164249" y="1234097"/>
                </a:lnTo>
                <a:lnTo>
                  <a:pt x="150533" y="1234097"/>
                </a:lnTo>
                <a:lnTo>
                  <a:pt x="150533" y="1248156"/>
                </a:lnTo>
                <a:lnTo>
                  <a:pt x="136474" y="1248156"/>
                </a:lnTo>
                <a:lnTo>
                  <a:pt x="136474" y="1261872"/>
                </a:lnTo>
                <a:lnTo>
                  <a:pt x="150533" y="1261872"/>
                </a:lnTo>
                <a:lnTo>
                  <a:pt x="150533" y="1275931"/>
                </a:lnTo>
                <a:close/>
                <a:moveTo>
                  <a:pt x="219113" y="1138771"/>
                </a:moveTo>
                <a:lnTo>
                  <a:pt x="232829" y="1138771"/>
                </a:lnTo>
                <a:lnTo>
                  <a:pt x="232829" y="1124712"/>
                </a:lnTo>
                <a:lnTo>
                  <a:pt x="246888" y="1124712"/>
                </a:lnTo>
                <a:lnTo>
                  <a:pt x="246888" y="1110996"/>
                </a:lnTo>
                <a:lnTo>
                  <a:pt x="232829" y="1110996"/>
                </a:lnTo>
                <a:lnTo>
                  <a:pt x="232829" y="1096937"/>
                </a:lnTo>
                <a:lnTo>
                  <a:pt x="219113" y="1096937"/>
                </a:lnTo>
                <a:lnTo>
                  <a:pt x="219113" y="1110996"/>
                </a:lnTo>
                <a:lnTo>
                  <a:pt x="205054" y="1110996"/>
                </a:lnTo>
                <a:lnTo>
                  <a:pt x="205054" y="1124712"/>
                </a:lnTo>
                <a:lnTo>
                  <a:pt x="219113" y="1124712"/>
                </a:lnTo>
                <a:lnTo>
                  <a:pt x="219113" y="1138771"/>
                </a:lnTo>
                <a:close/>
                <a:moveTo>
                  <a:pt x="216713" y="1693926"/>
                </a:moveTo>
                <a:lnTo>
                  <a:pt x="235229" y="1693926"/>
                </a:lnTo>
                <a:lnTo>
                  <a:pt x="235229" y="1675752"/>
                </a:lnTo>
                <a:lnTo>
                  <a:pt x="253403" y="1675752"/>
                </a:lnTo>
                <a:lnTo>
                  <a:pt x="253403" y="1657236"/>
                </a:lnTo>
                <a:lnTo>
                  <a:pt x="235229" y="1657236"/>
                </a:lnTo>
                <a:lnTo>
                  <a:pt x="235229" y="1639062"/>
                </a:lnTo>
                <a:lnTo>
                  <a:pt x="216713" y="1639062"/>
                </a:lnTo>
                <a:lnTo>
                  <a:pt x="216713" y="1657236"/>
                </a:lnTo>
                <a:lnTo>
                  <a:pt x="198539" y="1657236"/>
                </a:lnTo>
                <a:lnTo>
                  <a:pt x="198539" y="1675752"/>
                </a:lnTo>
                <a:lnTo>
                  <a:pt x="216713" y="1675752"/>
                </a:lnTo>
                <a:lnTo>
                  <a:pt x="216713" y="1693926"/>
                </a:lnTo>
                <a:close/>
                <a:moveTo>
                  <a:pt x="354559" y="1143572"/>
                </a:moveTo>
                <a:lnTo>
                  <a:pt x="371704" y="1143572"/>
                </a:lnTo>
                <a:lnTo>
                  <a:pt x="371704" y="1126427"/>
                </a:lnTo>
                <a:lnTo>
                  <a:pt x="388849" y="1126427"/>
                </a:lnTo>
                <a:lnTo>
                  <a:pt x="388849" y="1109282"/>
                </a:lnTo>
                <a:lnTo>
                  <a:pt x="371704" y="1109282"/>
                </a:lnTo>
                <a:lnTo>
                  <a:pt x="371704" y="1092137"/>
                </a:lnTo>
                <a:lnTo>
                  <a:pt x="354559" y="1092137"/>
                </a:lnTo>
                <a:lnTo>
                  <a:pt x="354559" y="1109282"/>
                </a:lnTo>
                <a:lnTo>
                  <a:pt x="337414" y="1109282"/>
                </a:lnTo>
                <a:lnTo>
                  <a:pt x="337414" y="1126427"/>
                </a:lnTo>
                <a:lnTo>
                  <a:pt x="354559" y="1126427"/>
                </a:lnTo>
                <a:lnTo>
                  <a:pt x="354559" y="1143572"/>
                </a:lnTo>
                <a:close/>
                <a:moveTo>
                  <a:pt x="217742" y="1417206"/>
                </a:moveTo>
                <a:lnTo>
                  <a:pt x="234201" y="1417206"/>
                </a:lnTo>
                <a:lnTo>
                  <a:pt x="234201" y="1400404"/>
                </a:lnTo>
                <a:lnTo>
                  <a:pt x="251003" y="1400404"/>
                </a:lnTo>
                <a:lnTo>
                  <a:pt x="251003" y="1383944"/>
                </a:lnTo>
                <a:lnTo>
                  <a:pt x="234201" y="1383944"/>
                </a:lnTo>
                <a:lnTo>
                  <a:pt x="234201" y="1367142"/>
                </a:lnTo>
                <a:lnTo>
                  <a:pt x="217742" y="1367142"/>
                </a:lnTo>
                <a:lnTo>
                  <a:pt x="217742" y="1383944"/>
                </a:lnTo>
                <a:lnTo>
                  <a:pt x="200939" y="1383944"/>
                </a:lnTo>
                <a:lnTo>
                  <a:pt x="200939" y="1400404"/>
                </a:lnTo>
                <a:lnTo>
                  <a:pt x="217742" y="1400404"/>
                </a:lnTo>
                <a:lnTo>
                  <a:pt x="217742" y="1417206"/>
                </a:lnTo>
                <a:close/>
                <a:moveTo>
                  <a:pt x="284950" y="1558138"/>
                </a:moveTo>
                <a:lnTo>
                  <a:pt x="304152" y="1558138"/>
                </a:lnTo>
                <a:lnTo>
                  <a:pt x="304152" y="1538935"/>
                </a:lnTo>
                <a:lnTo>
                  <a:pt x="323355" y="1538935"/>
                </a:lnTo>
                <a:lnTo>
                  <a:pt x="323355" y="1519733"/>
                </a:lnTo>
                <a:lnTo>
                  <a:pt x="304152" y="1519733"/>
                </a:lnTo>
                <a:lnTo>
                  <a:pt x="304152" y="1500530"/>
                </a:lnTo>
                <a:lnTo>
                  <a:pt x="284950" y="1500530"/>
                </a:lnTo>
                <a:lnTo>
                  <a:pt x="284950" y="1519733"/>
                </a:lnTo>
                <a:lnTo>
                  <a:pt x="265748" y="1519733"/>
                </a:lnTo>
                <a:lnTo>
                  <a:pt x="265748" y="1538935"/>
                </a:lnTo>
                <a:lnTo>
                  <a:pt x="284950" y="1538935"/>
                </a:lnTo>
                <a:lnTo>
                  <a:pt x="284950" y="1558138"/>
                </a:lnTo>
                <a:close/>
                <a:moveTo>
                  <a:pt x="356273" y="863765"/>
                </a:moveTo>
                <a:lnTo>
                  <a:pt x="369989" y="863765"/>
                </a:lnTo>
                <a:lnTo>
                  <a:pt x="369989" y="850392"/>
                </a:lnTo>
                <a:lnTo>
                  <a:pt x="383362" y="850392"/>
                </a:lnTo>
                <a:lnTo>
                  <a:pt x="383362" y="836676"/>
                </a:lnTo>
                <a:lnTo>
                  <a:pt x="369989" y="836676"/>
                </a:lnTo>
                <a:lnTo>
                  <a:pt x="369989" y="823303"/>
                </a:lnTo>
                <a:lnTo>
                  <a:pt x="356273" y="823303"/>
                </a:lnTo>
                <a:lnTo>
                  <a:pt x="356273" y="836676"/>
                </a:lnTo>
                <a:lnTo>
                  <a:pt x="342900" y="836676"/>
                </a:lnTo>
                <a:lnTo>
                  <a:pt x="342900" y="850392"/>
                </a:lnTo>
                <a:lnTo>
                  <a:pt x="356273" y="850392"/>
                </a:lnTo>
                <a:lnTo>
                  <a:pt x="356273" y="863765"/>
                </a:lnTo>
                <a:close/>
                <a:moveTo>
                  <a:pt x="1105510" y="742036"/>
                </a:moveTo>
                <a:lnTo>
                  <a:pt x="1129513" y="742036"/>
                </a:lnTo>
                <a:lnTo>
                  <a:pt x="1129513" y="718376"/>
                </a:lnTo>
                <a:lnTo>
                  <a:pt x="1153173" y="718376"/>
                </a:lnTo>
                <a:lnTo>
                  <a:pt x="1153173" y="694373"/>
                </a:lnTo>
                <a:lnTo>
                  <a:pt x="1129513" y="694373"/>
                </a:lnTo>
                <a:lnTo>
                  <a:pt x="1129513" y="670712"/>
                </a:lnTo>
                <a:lnTo>
                  <a:pt x="1105510" y="670712"/>
                </a:lnTo>
                <a:lnTo>
                  <a:pt x="1105510" y="694373"/>
                </a:lnTo>
                <a:lnTo>
                  <a:pt x="1081849" y="694373"/>
                </a:lnTo>
                <a:lnTo>
                  <a:pt x="1081849" y="718376"/>
                </a:lnTo>
                <a:lnTo>
                  <a:pt x="1105510" y="718376"/>
                </a:lnTo>
                <a:lnTo>
                  <a:pt x="1105510" y="742036"/>
                </a:lnTo>
                <a:close/>
                <a:moveTo>
                  <a:pt x="2432876" y="532524"/>
                </a:moveTo>
                <a:lnTo>
                  <a:pt x="2408187" y="532524"/>
                </a:lnTo>
                <a:lnTo>
                  <a:pt x="2408187" y="556870"/>
                </a:lnTo>
                <a:lnTo>
                  <a:pt x="2383841" y="556870"/>
                </a:lnTo>
                <a:lnTo>
                  <a:pt x="2383841" y="581558"/>
                </a:lnTo>
                <a:lnTo>
                  <a:pt x="2408187" y="581558"/>
                </a:lnTo>
                <a:lnTo>
                  <a:pt x="2408187" y="605904"/>
                </a:lnTo>
                <a:lnTo>
                  <a:pt x="2432876" y="605904"/>
                </a:lnTo>
                <a:lnTo>
                  <a:pt x="2432876" y="581558"/>
                </a:lnTo>
                <a:lnTo>
                  <a:pt x="2457221" y="581558"/>
                </a:lnTo>
                <a:lnTo>
                  <a:pt x="2457221" y="556870"/>
                </a:lnTo>
                <a:lnTo>
                  <a:pt x="2432876" y="556870"/>
                </a:lnTo>
                <a:lnTo>
                  <a:pt x="2432876" y="532524"/>
                </a:lnTo>
                <a:close/>
                <a:moveTo>
                  <a:pt x="425196" y="725919"/>
                </a:moveTo>
                <a:lnTo>
                  <a:pt x="438226" y="725919"/>
                </a:lnTo>
                <a:lnTo>
                  <a:pt x="438226" y="712889"/>
                </a:lnTo>
                <a:lnTo>
                  <a:pt x="451256" y="712889"/>
                </a:lnTo>
                <a:lnTo>
                  <a:pt x="451256" y="699859"/>
                </a:lnTo>
                <a:lnTo>
                  <a:pt x="438226" y="699859"/>
                </a:lnTo>
                <a:lnTo>
                  <a:pt x="438226" y="686829"/>
                </a:lnTo>
                <a:lnTo>
                  <a:pt x="425196" y="686829"/>
                </a:lnTo>
                <a:lnTo>
                  <a:pt x="425196" y="699859"/>
                </a:lnTo>
                <a:lnTo>
                  <a:pt x="412166" y="699859"/>
                </a:lnTo>
                <a:lnTo>
                  <a:pt x="412166" y="712889"/>
                </a:lnTo>
                <a:lnTo>
                  <a:pt x="425196" y="712889"/>
                </a:lnTo>
                <a:lnTo>
                  <a:pt x="425196" y="725919"/>
                </a:lnTo>
                <a:close/>
                <a:moveTo>
                  <a:pt x="488975" y="1426121"/>
                </a:moveTo>
                <a:lnTo>
                  <a:pt x="511607" y="1426121"/>
                </a:lnTo>
                <a:lnTo>
                  <a:pt x="511607" y="1403490"/>
                </a:lnTo>
                <a:lnTo>
                  <a:pt x="534238" y="1403490"/>
                </a:lnTo>
                <a:lnTo>
                  <a:pt x="534238" y="1380858"/>
                </a:lnTo>
                <a:lnTo>
                  <a:pt x="511607" y="1380858"/>
                </a:lnTo>
                <a:lnTo>
                  <a:pt x="511607" y="1358227"/>
                </a:lnTo>
                <a:lnTo>
                  <a:pt x="488975" y="1358227"/>
                </a:lnTo>
                <a:lnTo>
                  <a:pt x="488975" y="1380858"/>
                </a:lnTo>
                <a:lnTo>
                  <a:pt x="466344" y="1380858"/>
                </a:lnTo>
                <a:lnTo>
                  <a:pt x="466344" y="1403490"/>
                </a:lnTo>
                <a:lnTo>
                  <a:pt x="488975" y="1403490"/>
                </a:lnTo>
                <a:lnTo>
                  <a:pt x="488975" y="1426121"/>
                </a:lnTo>
                <a:close/>
                <a:moveTo>
                  <a:pt x="420052" y="1838287"/>
                </a:moveTo>
                <a:lnTo>
                  <a:pt x="443370" y="1838287"/>
                </a:lnTo>
                <a:lnTo>
                  <a:pt x="443370" y="1815313"/>
                </a:lnTo>
                <a:lnTo>
                  <a:pt x="466344" y="1815313"/>
                </a:lnTo>
                <a:lnTo>
                  <a:pt x="466344" y="1791995"/>
                </a:lnTo>
                <a:lnTo>
                  <a:pt x="443370" y="1791995"/>
                </a:lnTo>
                <a:lnTo>
                  <a:pt x="443370" y="1769021"/>
                </a:lnTo>
                <a:lnTo>
                  <a:pt x="420052" y="1769021"/>
                </a:lnTo>
                <a:lnTo>
                  <a:pt x="420052" y="1791995"/>
                </a:lnTo>
                <a:lnTo>
                  <a:pt x="397078" y="1791995"/>
                </a:lnTo>
                <a:lnTo>
                  <a:pt x="397078" y="1815313"/>
                </a:lnTo>
                <a:lnTo>
                  <a:pt x="420052" y="1815313"/>
                </a:lnTo>
                <a:lnTo>
                  <a:pt x="420052" y="1838287"/>
                </a:lnTo>
                <a:close/>
                <a:moveTo>
                  <a:pt x="423139" y="1006069"/>
                </a:moveTo>
                <a:lnTo>
                  <a:pt x="440284" y="1006069"/>
                </a:lnTo>
                <a:lnTo>
                  <a:pt x="440284" y="989267"/>
                </a:lnTo>
                <a:lnTo>
                  <a:pt x="457086" y="989267"/>
                </a:lnTo>
                <a:lnTo>
                  <a:pt x="457086" y="972122"/>
                </a:lnTo>
                <a:lnTo>
                  <a:pt x="440284" y="972122"/>
                </a:lnTo>
                <a:lnTo>
                  <a:pt x="440284" y="955319"/>
                </a:lnTo>
                <a:lnTo>
                  <a:pt x="423139" y="955319"/>
                </a:lnTo>
                <a:lnTo>
                  <a:pt x="423139" y="972122"/>
                </a:lnTo>
                <a:lnTo>
                  <a:pt x="406336" y="972122"/>
                </a:lnTo>
                <a:lnTo>
                  <a:pt x="406336" y="989267"/>
                </a:lnTo>
                <a:lnTo>
                  <a:pt x="423139" y="989267"/>
                </a:lnTo>
                <a:lnTo>
                  <a:pt x="423139" y="1006069"/>
                </a:lnTo>
                <a:close/>
                <a:moveTo>
                  <a:pt x="420738" y="1562595"/>
                </a:moveTo>
                <a:lnTo>
                  <a:pt x="442684" y="1562595"/>
                </a:lnTo>
                <a:lnTo>
                  <a:pt x="442684" y="1540307"/>
                </a:lnTo>
                <a:lnTo>
                  <a:pt x="464972" y="1540307"/>
                </a:lnTo>
                <a:lnTo>
                  <a:pt x="464972" y="1518361"/>
                </a:lnTo>
                <a:lnTo>
                  <a:pt x="442684" y="1518361"/>
                </a:lnTo>
                <a:lnTo>
                  <a:pt x="442684" y="1496073"/>
                </a:lnTo>
                <a:lnTo>
                  <a:pt x="420738" y="1496073"/>
                </a:lnTo>
                <a:lnTo>
                  <a:pt x="420738" y="1518361"/>
                </a:lnTo>
                <a:lnTo>
                  <a:pt x="398450" y="1518361"/>
                </a:lnTo>
                <a:lnTo>
                  <a:pt x="398450" y="1540307"/>
                </a:lnTo>
                <a:lnTo>
                  <a:pt x="420738" y="1540307"/>
                </a:lnTo>
                <a:lnTo>
                  <a:pt x="420738" y="1562595"/>
                </a:lnTo>
                <a:close/>
                <a:moveTo>
                  <a:pt x="421767" y="1284846"/>
                </a:moveTo>
                <a:lnTo>
                  <a:pt x="441655" y="1284846"/>
                </a:lnTo>
                <a:lnTo>
                  <a:pt x="441655" y="1264958"/>
                </a:lnTo>
                <a:lnTo>
                  <a:pt x="461543" y="1264958"/>
                </a:lnTo>
                <a:lnTo>
                  <a:pt x="461543" y="1245070"/>
                </a:lnTo>
                <a:lnTo>
                  <a:pt x="441655" y="1245070"/>
                </a:lnTo>
                <a:lnTo>
                  <a:pt x="441655" y="1225182"/>
                </a:lnTo>
                <a:lnTo>
                  <a:pt x="421767" y="1225182"/>
                </a:lnTo>
                <a:lnTo>
                  <a:pt x="421767" y="1245070"/>
                </a:lnTo>
                <a:lnTo>
                  <a:pt x="401879" y="1245070"/>
                </a:lnTo>
                <a:lnTo>
                  <a:pt x="401879" y="1264958"/>
                </a:lnTo>
                <a:lnTo>
                  <a:pt x="421767" y="1264958"/>
                </a:lnTo>
                <a:lnTo>
                  <a:pt x="421767" y="1284846"/>
                </a:lnTo>
                <a:close/>
                <a:moveTo>
                  <a:pt x="492061" y="868223"/>
                </a:moveTo>
                <a:lnTo>
                  <a:pt x="508521" y="868223"/>
                </a:lnTo>
                <a:lnTo>
                  <a:pt x="508521" y="851764"/>
                </a:lnTo>
                <a:lnTo>
                  <a:pt x="524980" y="851764"/>
                </a:lnTo>
                <a:lnTo>
                  <a:pt x="524980" y="835304"/>
                </a:lnTo>
                <a:lnTo>
                  <a:pt x="508521" y="835304"/>
                </a:lnTo>
                <a:lnTo>
                  <a:pt x="508521" y="818845"/>
                </a:lnTo>
                <a:lnTo>
                  <a:pt x="492061" y="818845"/>
                </a:lnTo>
                <a:lnTo>
                  <a:pt x="492061" y="835304"/>
                </a:lnTo>
                <a:lnTo>
                  <a:pt x="475602" y="835304"/>
                </a:lnTo>
                <a:lnTo>
                  <a:pt x="475602" y="851764"/>
                </a:lnTo>
                <a:lnTo>
                  <a:pt x="492061" y="851764"/>
                </a:lnTo>
                <a:lnTo>
                  <a:pt x="492061" y="868223"/>
                </a:lnTo>
                <a:close/>
                <a:moveTo>
                  <a:pt x="1931899" y="183109"/>
                </a:moveTo>
                <a:lnTo>
                  <a:pt x="1949044" y="183109"/>
                </a:lnTo>
                <a:lnTo>
                  <a:pt x="1949044" y="166307"/>
                </a:lnTo>
                <a:lnTo>
                  <a:pt x="1965846" y="166307"/>
                </a:lnTo>
                <a:lnTo>
                  <a:pt x="1965846" y="149162"/>
                </a:lnTo>
                <a:lnTo>
                  <a:pt x="1949044" y="149162"/>
                </a:lnTo>
                <a:lnTo>
                  <a:pt x="1949044" y="132359"/>
                </a:lnTo>
                <a:lnTo>
                  <a:pt x="1931899" y="132359"/>
                </a:lnTo>
                <a:lnTo>
                  <a:pt x="1931899" y="149162"/>
                </a:lnTo>
                <a:lnTo>
                  <a:pt x="1915096" y="149162"/>
                </a:lnTo>
                <a:lnTo>
                  <a:pt x="1915096" y="166307"/>
                </a:lnTo>
                <a:lnTo>
                  <a:pt x="1931899" y="166307"/>
                </a:lnTo>
                <a:lnTo>
                  <a:pt x="1931899" y="183109"/>
                </a:lnTo>
                <a:close/>
                <a:moveTo>
                  <a:pt x="1999107" y="325069"/>
                </a:moveTo>
                <a:lnTo>
                  <a:pt x="2018995" y="325069"/>
                </a:lnTo>
                <a:lnTo>
                  <a:pt x="2018995" y="304838"/>
                </a:lnTo>
                <a:lnTo>
                  <a:pt x="2039227" y="304838"/>
                </a:lnTo>
                <a:lnTo>
                  <a:pt x="2039227" y="284950"/>
                </a:lnTo>
                <a:lnTo>
                  <a:pt x="2018995" y="284950"/>
                </a:lnTo>
                <a:lnTo>
                  <a:pt x="2018995" y="264719"/>
                </a:lnTo>
                <a:lnTo>
                  <a:pt x="1999107" y="264719"/>
                </a:lnTo>
                <a:lnTo>
                  <a:pt x="1999107" y="284950"/>
                </a:lnTo>
                <a:lnTo>
                  <a:pt x="1978876" y="284950"/>
                </a:lnTo>
                <a:lnTo>
                  <a:pt x="1978876" y="304838"/>
                </a:lnTo>
                <a:lnTo>
                  <a:pt x="1999107" y="304838"/>
                </a:lnTo>
                <a:lnTo>
                  <a:pt x="1999107" y="325069"/>
                </a:lnTo>
                <a:close/>
                <a:moveTo>
                  <a:pt x="2136267" y="324726"/>
                </a:moveTo>
                <a:lnTo>
                  <a:pt x="2156155" y="324726"/>
                </a:lnTo>
                <a:lnTo>
                  <a:pt x="2156155" y="304838"/>
                </a:lnTo>
                <a:lnTo>
                  <a:pt x="2176043" y="304838"/>
                </a:lnTo>
                <a:lnTo>
                  <a:pt x="2176043" y="284950"/>
                </a:lnTo>
                <a:lnTo>
                  <a:pt x="2156155" y="284950"/>
                </a:lnTo>
                <a:lnTo>
                  <a:pt x="2156155" y="265062"/>
                </a:lnTo>
                <a:lnTo>
                  <a:pt x="2136267" y="265062"/>
                </a:lnTo>
                <a:lnTo>
                  <a:pt x="2136267" y="284950"/>
                </a:lnTo>
                <a:lnTo>
                  <a:pt x="2116379" y="284950"/>
                </a:lnTo>
                <a:lnTo>
                  <a:pt x="2116379" y="304838"/>
                </a:lnTo>
                <a:lnTo>
                  <a:pt x="2136267" y="304838"/>
                </a:lnTo>
                <a:lnTo>
                  <a:pt x="2136267" y="324726"/>
                </a:lnTo>
                <a:close/>
                <a:moveTo>
                  <a:pt x="2065972" y="466687"/>
                </a:moveTo>
                <a:lnTo>
                  <a:pt x="2089290" y="466687"/>
                </a:lnTo>
                <a:lnTo>
                  <a:pt x="2089290" y="443713"/>
                </a:lnTo>
                <a:lnTo>
                  <a:pt x="2112264" y="443713"/>
                </a:lnTo>
                <a:lnTo>
                  <a:pt x="2112264" y="420395"/>
                </a:lnTo>
                <a:lnTo>
                  <a:pt x="2089290" y="420395"/>
                </a:lnTo>
                <a:lnTo>
                  <a:pt x="2089290" y="397421"/>
                </a:lnTo>
                <a:lnTo>
                  <a:pt x="2065972" y="397421"/>
                </a:lnTo>
                <a:lnTo>
                  <a:pt x="2065972" y="420395"/>
                </a:lnTo>
                <a:lnTo>
                  <a:pt x="2042998" y="420395"/>
                </a:lnTo>
                <a:lnTo>
                  <a:pt x="2042998" y="443713"/>
                </a:lnTo>
                <a:lnTo>
                  <a:pt x="2065972" y="443713"/>
                </a:lnTo>
                <a:lnTo>
                  <a:pt x="2065972" y="466687"/>
                </a:lnTo>
                <a:close/>
                <a:moveTo>
                  <a:pt x="2069059" y="183109"/>
                </a:moveTo>
                <a:lnTo>
                  <a:pt x="2086204" y="183109"/>
                </a:lnTo>
                <a:lnTo>
                  <a:pt x="2086204" y="166307"/>
                </a:lnTo>
                <a:lnTo>
                  <a:pt x="2103006" y="166307"/>
                </a:lnTo>
                <a:lnTo>
                  <a:pt x="2103006" y="149162"/>
                </a:lnTo>
                <a:lnTo>
                  <a:pt x="2086204" y="149162"/>
                </a:lnTo>
                <a:lnTo>
                  <a:pt x="2086204" y="132359"/>
                </a:lnTo>
                <a:lnTo>
                  <a:pt x="2069059" y="132359"/>
                </a:lnTo>
                <a:lnTo>
                  <a:pt x="2069059" y="149162"/>
                </a:lnTo>
                <a:lnTo>
                  <a:pt x="2052256" y="149162"/>
                </a:lnTo>
                <a:lnTo>
                  <a:pt x="2052256" y="166307"/>
                </a:lnTo>
                <a:lnTo>
                  <a:pt x="2069059" y="166307"/>
                </a:lnTo>
                <a:lnTo>
                  <a:pt x="2069059" y="183109"/>
                </a:lnTo>
                <a:close/>
                <a:moveTo>
                  <a:pt x="1791652" y="467030"/>
                </a:moveTo>
                <a:lnTo>
                  <a:pt x="1814970" y="467030"/>
                </a:lnTo>
                <a:lnTo>
                  <a:pt x="1814970" y="443713"/>
                </a:lnTo>
                <a:lnTo>
                  <a:pt x="1838287" y="443713"/>
                </a:lnTo>
                <a:lnTo>
                  <a:pt x="1838287" y="420395"/>
                </a:lnTo>
                <a:lnTo>
                  <a:pt x="1814970" y="420395"/>
                </a:lnTo>
                <a:lnTo>
                  <a:pt x="1814970" y="397078"/>
                </a:lnTo>
                <a:lnTo>
                  <a:pt x="1791652" y="397078"/>
                </a:lnTo>
                <a:lnTo>
                  <a:pt x="1791652" y="420395"/>
                </a:lnTo>
                <a:lnTo>
                  <a:pt x="1768335" y="420395"/>
                </a:lnTo>
                <a:lnTo>
                  <a:pt x="1768335" y="443713"/>
                </a:lnTo>
                <a:lnTo>
                  <a:pt x="1791652" y="443713"/>
                </a:lnTo>
                <a:lnTo>
                  <a:pt x="1791652" y="467030"/>
                </a:lnTo>
                <a:close/>
                <a:moveTo>
                  <a:pt x="1794739" y="183109"/>
                </a:moveTo>
                <a:lnTo>
                  <a:pt x="1811884" y="183109"/>
                </a:lnTo>
                <a:lnTo>
                  <a:pt x="1811884" y="166307"/>
                </a:lnTo>
                <a:lnTo>
                  <a:pt x="1828686" y="166307"/>
                </a:lnTo>
                <a:lnTo>
                  <a:pt x="1828686" y="149162"/>
                </a:lnTo>
                <a:lnTo>
                  <a:pt x="1811884" y="149162"/>
                </a:lnTo>
                <a:lnTo>
                  <a:pt x="1811884" y="132359"/>
                </a:lnTo>
                <a:lnTo>
                  <a:pt x="1794739" y="132359"/>
                </a:lnTo>
                <a:lnTo>
                  <a:pt x="1794739" y="149162"/>
                </a:lnTo>
                <a:lnTo>
                  <a:pt x="1777936" y="149162"/>
                </a:lnTo>
                <a:lnTo>
                  <a:pt x="1777936" y="166307"/>
                </a:lnTo>
                <a:lnTo>
                  <a:pt x="1794739" y="166307"/>
                </a:lnTo>
                <a:lnTo>
                  <a:pt x="1794739" y="183109"/>
                </a:lnTo>
                <a:close/>
                <a:moveTo>
                  <a:pt x="1928812" y="467030"/>
                </a:moveTo>
                <a:lnTo>
                  <a:pt x="1952130" y="467030"/>
                </a:lnTo>
                <a:lnTo>
                  <a:pt x="1952130" y="443713"/>
                </a:lnTo>
                <a:lnTo>
                  <a:pt x="1975447" y="443713"/>
                </a:lnTo>
                <a:lnTo>
                  <a:pt x="1975447" y="420395"/>
                </a:lnTo>
                <a:lnTo>
                  <a:pt x="1952130" y="420395"/>
                </a:lnTo>
                <a:lnTo>
                  <a:pt x="1952130" y="397078"/>
                </a:lnTo>
                <a:lnTo>
                  <a:pt x="1928812" y="397078"/>
                </a:lnTo>
                <a:lnTo>
                  <a:pt x="1928812" y="420395"/>
                </a:lnTo>
                <a:lnTo>
                  <a:pt x="1905495" y="420395"/>
                </a:lnTo>
                <a:lnTo>
                  <a:pt x="1905495" y="443713"/>
                </a:lnTo>
                <a:lnTo>
                  <a:pt x="1928812" y="443713"/>
                </a:lnTo>
                <a:lnTo>
                  <a:pt x="1928812" y="467030"/>
                </a:lnTo>
                <a:close/>
                <a:moveTo>
                  <a:pt x="1861604" y="325412"/>
                </a:moveTo>
                <a:lnTo>
                  <a:pt x="1882178" y="325412"/>
                </a:lnTo>
                <a:lnTo>
                  <a:pt x="1882178" y="305181"/>
                </a:lnTo>
                <a:lnTo>
                  <a:pt x="1902409" y="305181"/>
                </a:lnTo>
                <a:lnTo>
                  <a:pt x="1902409" y="284607"/>
                </a:lnTo>
                <a:lnTo>
                  <a:pt x="1882178" y="284607"/>
                </a:lnTo>
                <a:lnTo>
                  <a:pt x="1882178" y="264376"/>
                </a:lnTo>
                <a:lnTo>
                  <a:pt x="1861604" y="264376"/>
                </a:lnTo>
                <a:lnTo>
                  <a:pt x="1861604" y="284607"/>
                </a:lnTo>
                <a:lnTo>
                  <a:pt x="1841373" y="284607"/>
                </a:lnTo>
                <a:lnTo>
                  <a:pt x="1841373" y="305181"/>
                </a:lnTo>
                <a:lnTo>
                  <a:pt x="1861604" y="305181"/>
                </a:lnTo>
                <a:lnTo>
                  <a:pt x="1861604" y="325412"/>
                </a:lnTo>
                <a:close/>
                <a:moveTo>
                  <a:pt x="1865033" y="40805"/>
                </a:moveTo>
                <a:lnTo>
                  <a:pt x="1878749" y="40805"/>
                </a:lnTo>
                <a:lnTo>
                  <a:pt x="1878749" y="27432"/>
                </a:lnTo>
                <a:lnTo>
                  <a:pt x="1892122" y="27432"/>
                </a:lnTo>
                <a:lnTo>
                  <a:pt x="1892122" y="13716"/>
                </a:lnTo>
                <a:lnTo>
                  <a:pt x="1878749" y="13716"/>
                </a:lnTo>
                <a:lnTo>
                  <a:pt x="1878749" y="343"/>
                </a:lnTo>
                <a:lnTo>
                  <a:pt x="1865033" y="343"/>
                </a:lnTo>
                <a:lnTo>
                  <a:pt x="1865033" y="13716"/>
                </a:lnTo>
                <a:lnTo>
                  <a:pt x="1851660" y="13716"/>
                </a:lnTo>
                <a:lnTo>
                  <a:pt x="1851660" y="27432"/>
                </a:lnTo>
                <a:lnTo>
                  <a:pt x="1865033" y="27432"/>
                </a:lnTo>
                <a:lnTo>
                  <a:pt x="1865033" y="40805"/>
                </a:lnTo>
                <a:close/>
                <a:moveTo>
                  <a:pt x="2002193" y="41148"/>
                </a:moveTo>
                <a:lnTo>
                  <a:pt x="2015909" y="41148"/>
                </a:lnTo>
                <a:lnTo>
                  <a:pt x="2015909" y="27432"/>
                </a:lnTo>
                <a:lnTo>
                  <a:pt x="2029625" y="27432"/>
                </a:lnTo>
                <a:lnTo>
                  <a:pt x="2029625" y="13716"/>
                </a:lnTo>
                <a:lnTo>
                  <a:pt x="2015909" y="13716"/>
                </a:lnTo>
                <a:lnTo>
                  <a:pt x="2015909" y="0"/>
                </a:lnTo>
                <a:lnTo>
                  <a:pt x="2002193" y="0"/>
                </a:lnTo>
                <a:lnTo>
                  <a:pt x="2002193" y="13716"/>
                </a:lnTo>
                <a:lnTo>
                  <a:pt x="1988477" y="13716"/>
                </a:lnTo>
                <a:lnTo>
                  <a:pt x="1988477" y="27432"/>
                </a:lnTo>
                <a:lnTo>
                  <a:pt x="2002193" y="27432"/>
                </a:lnTo>
                <a:lnTo>
                  <a:pt x="2002193" y="41148"/>
                </a:lnTo>
                <a:close/>
                <a:moveTo>
                  <a:pt x="2344064" y="181394"/>
                </a:moveTo>
                <a:lnTo>
                  <a:pt x="2359838" y="181394"/>
                </a:lnTo>
                <a:lnTo>
                  <a:pt x="2359838" y="165621"/>
                </a:lnTo>
                <a:lnTo>
                  <a:pt x="2375611" y="165621"/>
                </a:lnTo>
                <a:lnTo>
                  <a:pt x="2375611" y="149847"/>
                </a:lnTo>
                <a:lnTo>
                  <a:pt x="2359838" y="149847"/>
                </a:lnTo>
                <a:lnTo>
                  <a:pt x="2359838" y="134074"/>
                </a:lnTo>
                <a:lnTo>
                  <a:pt x="2344064" y="134074"/>
                </a:lnTo>
                <a:lnTo>
                  <a:pt x="2344064" y="149847"/>
                </a:lnTo>
                <a:lnTo>
                  <a:pt x="2328291" y="149847"/>
                </a:lnTo>
                <a:lnTo>
                  <a:pt x="2328291" y="165621"/>
                </a:lnTo>
                <a:lnTo>
                  <a:pt x="2344064" y="165621"/>
                </a:lnTo>
                <a:lnTo>
                  <a:pt x="2344064" y="181394"/>
                </a:lnTo>
                <a:close/>
                <a:moveTo>
                  <a:pt x="1108253" y="459829"/>
                </a:moveTo>
                <a:lnTo>
                  <a:pt x="1126769" y="459829"/>
                </a:lnTo>
                <a:lnTo>
                  <a:pt x="1126769" y="441312"/>
                </a:lnTo>
                <a:lnTo>
                  <a:pt x="1145286" y="441312"/>
                </a:lnTo>
                <a:lnTo>
                  <a:pt x="1145286" y="422796"/>
                </a:lnTo>
                <a:lnTo>
                  <a:pt x="1126769" y="422796"/>
                </a:lnTo>
                <a:lnTo>
                  <a:pt x="1126769" y="404279"/>
                </a:lnTo>
                <a:lnTo>
                  <a:pt x="1108253" y="404279"/>
                </a:lnTo>
                <a:lnTo>
                  <a:pt x="1108253" y="422796"/>
                </a:lnTo>
                <a:lnTo>
                  <a:pt x="1089736" y="422796"/>
                </a:lnTo>
                <a:lnTo>
                  <a:pt x="1089736" y="441312"/>
                </a:lnTo>
                <a:lnTo>
                  <a:pt x="1108253" y="441312"/>
                </a:lnTo>
                <a:lnTo>
                  <a:pt x="1108253" y="459829"/>
                </a:lnTo>
                <a:close/>
                <a:moveTo>
                  <a:pt x="2414359" y="38748"/>
                </a:moveTo>
                <a:lnTo>
                  <a:pt x="2426704" y="38748"/>
                </a:lnTo>
                <a:lnTo>
                  <a:pt x="2426704" y="26746"/>
                </a:lnTo>
                <a:lnTo>
                  <a:pt x="2438705" y="26746"/>
                </a:lnTo>
                <a:lnTo>
                  <a:pt x="2438705" y="14402"/>
                </a:lnTo>
                <a:lnTo>
                  <a:pt x="2426704" y="14402"/>
                </a:lnTo>
                <a:lnTo>
                  <a:pt x="2426704" y="2400"/>
                </a:lnTo>
                <a:lnTo>
                  <a:pt x="2414359" y="2400"/>
                </a:lnTo>
                <a:lnTo>
                  <a:pt x="2414359" y="14402"/>
                </a:lnTo>
                <a:lnTo>
                  <a:pt x="2402357" y="14402"/>
                </a:lnTo>
                <a:lnTo>
                  <a:pt x="2402357" y="26746"/>
                </a:lnTo>
                <a:lnTo>
                  <a:pt x="2414359" y="26746"/>
                </a:lnTo>
                <a:lnTo>
                  <a:pt x="2414359" y="38748"/>
                </a:lnTo>
                <a:close/>
                <a:moveTo>
                  <a:pt x="2340979" y="465315"/>
                </a:moveTo>
                <a:lnTo>
                  <a:pt x="2362924" y="465315"/>
                </a:lnTo>
                <a:lnTo>
                  <a:pt x="2362924" y="443027"/>
                </a:lnTo>
                <a:lnTo>
                  <a:pt x="2385212" y="443027"/>
                </a:lnTo>
                <a:lnTo>
                  <a:pt x="2385212" y="421081"/>
                </a:lnTo>
                <a:lnTo>
                  <a:pt x="2362924" y="421081"/>
                </a:lnTo>
                <a:lnTo>
                  <a:pt x="2362924" y="398793"/>
                </a:lnTo>
                <a:lnTo>
                  <a:pt x="2340979" y="398793"/>
                </a:lnTo>
                <a:lnTo>
                  <a:pt x="2340979" y="421081"/>
                </a:lnTo>
                <a:lnTo>
                  <a:pt x="2318690" y="421081"/>
                </a:lnTo>
                <a:lnTo>
                  <a:pt x="2318690" y="443027"/>
                </a:lnTo>
                <a:lnTo>
                  <a:pt x="2340979" y="443027"/>
                </a:lnTo>
                <a:lnTo>
                  <a:pt x="2340979" y="465315"/>
                </a:lnTo>
                <a:close/>
                <a:moveTo>
                  <a:pt x="2203475" y="466344"/>
                </a:moveTo>
                <a:lnTo>
                  <a:pt x="2226107" y="466344"/>
                </a:lnTo>
                <a:lnTo>
                  <a:pt x="2226107" y="443370"/>
                </a:lnTo>
                <a:lnTo>
                  <a:pt x="2249081" y="443370"/>
                </a:lnTo>
                <a:lnTo>
                  <a:pt x="2249081" y="420738"/>
                </a:lnTo>
                <a:lnTo>
                  <a:pt x="2226107" y="420738"/>
                </a:lnTo>
                <a:lnTo>
                  <a:pt x="2226107" y="397764"/>
                </a:lnTo>
                <a:lnTo>
                  <a:pt x="2203475" y="397764"/>
                </a:lnTo>
                <a:lnTo>
                  <a:pt x="2203475" y="420738"/>
                </a:lnTo>
                <a:lnTo>
                  <a:pt x="2180501" y="420738"/>
                </a:lnTo>
                <a:lnTo>
                  <a:pt x="2180501" y="443370"/>
                </a:lnTo>
                <a:lnTo>
                  <a:pt x="2203475" y="443370"/>
                </a:lnTo>
                <a:lnTo>
                  <a:pt x="2203475" y="466344"/>
                </a:lnTo>
                <a:close/>
                <a:moveTo>
                  <a:pt x="2139353" y="40805"/>
                </a:moveTo>
                <a:lnTo>
                  <a:pt x="2153069" y="40805"/>
                </a:lnTo>
                <a:lnTo>
                  <a:pt x="2153069" y="27432"/>
                </a:lnTo>
                <a:lnTo>
                  <a:pt x="2166442" y="27432"/>
                </a:lnTo>
                <a:lnTo>
                  <a:pt x="2166442" y="13716"/>
                </a:lnTo>
                <a:lnTo>
                  <a:pt x="2153069" y="13716"/>
                </a:lnTo>
                <a:lnTo>
                  <a:pt x="2153069" y="343"/>
                </a:lnTo>
                <a:lnTo>
                  <a:pt x="2139353" y="343"/>
                </a:lnTo>
                <a:lnTo>
                  <a:pt x="2139353" y="13716"/>
                </a:lnTo>
                <a:lnTo>
                  <a:pt x="2125980" y="13716"/>
                </a:lnTo>
                <a:lnTo>
                  <a:pt x="2125980" y="27432"/>
                </a:lnTo>
                <a:lnTo>
                  <a:pt x="2139353" y="27432"/>
                </a:lnTo>
                <a:lnTo>
                  <a:pt x="2139353" y="40805"/>
                </a:lnTo>
                <a:close/>
                <a:moveTo>
                  <a:pt x="2206562" y="182423"/>
                </a:moveTo>
                <a:lnTo>
                  <a:pt x="2223021" y="182423"/>
                </a:lnTo>
                <a:lnTo>
                  <a:pt x="2223021" y="165964"/>
                </a:lnTo>
                <a:lnTo>
                  <a:pt x="2239480" y="165964"/>
                </a:lnTo>
                <a:lnTo>
                  <a:pt x="2239480" y="149504"/>
                </a:lnTo>
                <a:lnTo>
                  <a:pt x="2223021" y="149504"/>
                </a:lnTo>
                <a:lnTo>
                  <a:pt x="2223021" y="133045"/>
                </a:lnTo>
                <a:lnTo>
                  <a:pt x="2206562" y="133045"/>
                </a:lnTo>
                <a:lnTo>
                  <a:pt x="2206562" y="149504"/>
                </a:lnTo>
                <a:lnTo>
                  <a:pt x="2190103" y="149504"/>
                </a:lnTo>
                <a:lnTo>
                  <a:pt x="2190103" y="165964"/>
                </a:lnTo>
                <a:lnTo>
                  <a:pt x="2206562" y="165964"/>
                </a:lnTo>
                <a:lnTo>
                  <a:pt x="2206562" y="182423"/>
                </a:lnTo>
                <a:close/>
                <a:moveTo>
                  <a:pt x="2273770" y="324041"/>
                </a:moveTo>
                <a:lnTo>
                  <a:pt x="2292973" y="324041"/>
                </a:lnTo>
                <a:lnTo>
                  <a:pt x="2292973" y="304495"/>
                </a:lnTo>
                <a:lnTo>
                  <a:pt x="2312518" y="304495"/>
                </a:lnTo>
                <a:lnTo>
                  <a:pt x="2312518" y="285293"/>
                </a:lnTo>
                <a:lnTo>
                  <a:pt x="2292973" y="285293"/>
                </a:lnTo>
                <a:lnTo>
                  <a:pt x="2292973" y="265748"/>
                </a:lnTo>
                <a:lnTo>
                  <a:pt x="2273770" y="265748"/>
                </a:lnTo>
                <a:lnTo>
                  <a:pt x="2273770" y="285293"/>
                </a:lnTo>
                <a:lnTo>
                  <a:pt x="2254225" y="285293"/>
                </a:lnTo>
                <a:lnTo>
                  <a:pt x="2254225" y="304495"/>
                </a:lnTo>
                <a:lnTo>
                  <a:pt x="2273770" y="304495"/>
                </a:lnTo>
                <a:lnTo>
                  <a:pt x="2273770" y="324041"/>
                </a:lnTo>
                <a:close/>
                <a:moveTo>
                  <a:pt x="2276856" y="39776"/>
                </a:moveTo>
                <a:lnTo>
                  <a:pt x="2289886" y="39776"/>
                </a:lnTo>
                <a:lnTo>
                  <a:pt x="2289886" y="27089"/>
                </a:lnTo>
                <a:lnTo>
                  <a:pt x="2302574" y="27089"/>
                </a:lnTo>
                <a:lnTo>
                  <a:pt x="2302574" y="14059"/>
                </a:lnTo>
                <a:lnTo>
                  <a:pt x="2289886" y="14059"/>
                </a:lnTo>
                <a:lnTo>
                  <a:pt x="2289886" y="1372"/>
                </a:lnTo>
                <a:lnTo>
                  <a:pt x="2276856" y="1372"/>
                </a:lnTo>
                <a:lnTo>
                  <a:pt x="2276856" y="14059"/>
                </a:lnTo>
                <a:lnTo>
                  <a:pt x="2264169" y="14059"/>
                </a:lnTo>
                <a:lnTo>
                  <a:pt x="2264169" y="27089"/>
                </a:lnTo>
                <a:lnTo>
                  <a:pt x="2276856" y="27089"/>
                </a:lnTo>
                <a:lnTo>
                  <a:pt x="2276856" y="39776"/>
                </a:lnTo>
                <a:close/>
                <a:moveTo>
                  <a:pt x="2411273" y="323012"/>
                </a:moveTo>
                <a:lnTo>
                  <a:pt x="2429789" y="323012"/>
                </a:lnTo>
                <a:lnTo>
                  <a:pt x="2429789" y="304152"/>
                </a:lnTo>
                <a:lnTo>
                  <a:pt x="2448649" y="304152"/>
                </a:lnTo>
                <a:lnTo>
                  <a:pt x="2448649" y="285636"/>
                </a:lnTo>
                <a:lnTo>
                  <a:pt x="2429789" y="285636"/>
                </a:lnTo>
                <a:lnTo>
                  <a:pt x="2429789" y="266776"/>
                </a:lnTo>
                <a:lnTo>
                  <a:pt x="2411273" y="266776"/>
                </a:lnTo>
                <a:lnTo>
                  <a:pt x="2411273" y="285636"/>
                </a:lnTo>
                <a:lnTo>
                  <a:pt x="2392414" y="285636"/>
                </a:lnTo>
                <a:lnTo>
                  <a:pt x="2392414" y="304152"/>
                </a:lnTo>
                <a:lnTo>
                  <a:pt x="2411273" y="304152"/>
                </a:lnTo>
                <a:lnTo>
                  <a:pt x="2411273" y="323012"/>
                </a:lnTo>
                <a:close/>
                <a:moveTo>
                  <a:pt x="1314336" y="321297"/>
                </a:moveTo>
                <a:lnTo>
                  <a:pt x="1332166" y="321297"/>
                </a:lnTo>
                <a:lnTo>
                  <a:pt x="1332166" y="303809"/>
                </a:lnTo>
                <a:lnTo>
                  <a:pt x="1349654" y="303809"/>
                </a:lnTo>
                <a:lnTo>
                  <a:pt x="1349654" y="285979"/>
                </a:lnTo>
                <a:lnTo>
                  <a:pt x="1332166" y="285979"/>
                </a:lnTo>
                <a:lnTo>
                  <a:pt x="1332166" y="268491"/>
                </a:lnTo>
                <a:lnTo>
                  <a:pt x="1314336" y="268491"/>
                </a:lnTo>
                <a:lnTo>
                  <a:pt x="1314336" y="285979"/>
                </a:lnTo>
                <a:lnTo>
                  <a:pt x="1296848" y="285979"/>
                </a:lnTo>
                <a:lnTo>
                  <a:pt x="1296848" y="303809"/>
                </a:lnTo>
                <a:lnTo>
                  <a:pt x="1314336" y="303809"/>
                </a:lnTo>
                <a:lnTo>
                  <a:pt x="1314336" y="321297"/>
                </a:lnTo>
                <a:close/>
                <a:moveTo>
                  <a:pt x="1247813" y="178651"/>
                </a:moveTo>
                <a:lnTo>
                  <a:pt x="1261529" y="178651"/>
                </a:lnTo>
                <a:lnTo>
                  <a:pt x="1261529" y="164592"/>
                </a:lnTo>
                <a:lnTo>
                  <a:pt x="1275588" y="164592"/>
                </a:lnTo>
                <a:lnTo>
                  <a:pt x="1275588" y="150876"/>
                </a:lnTo>
                <a:lnTo>
                  <a:pt x="1261529" y="150876"/>
                </a:lnTo>
                <a:lnTo>
                  <a:pt x="1261529" y="136817"/>
                </a:lnTo>
                <a:lnTo>
                  <a:pt x="1247813" y="136817"/>
                </a:lnTo>
                <a:lnTo>
                  <a:pt x="1247813" y="150876"/>
                </a:lnTo>
                <a:lnTo>
                  <a:pt x="1233754" y="150876"/>
                </a:lnTo>
                <a:lnTo>
                  <a:pt x="1233754" y="164592"/>
                </a:lnTo>
                <a:lnTo>
                  <a:pt x="1247813" y="164592"/>
                </a:lnTo>
                <a:lnTo>
                  <a:pt x="1247813" y="178651"/>
                </a:lnTo>
                <a:close/>
                <a:moveTo>
                  <a:pt x="1311592" y="604190"/>
                </a:moveTo>
                <a:lnTo>
                  <a:pt x="1334910" y="604190"/>
                </a:lnTo>
                <a:lnTo>
                  <a:pt x="1334910" y="580873"/>
                </a:lnTo>
                <a:lnTo>
                  <a:pt x="1358227" y="580873"/>
                </a:lnTo>
                <a:lnTo>
                  <a:pt x="1358227" y="557555"/>
                </a:lnTo>
                <a:lnTo>
                  <a:pt x="1334910" y="557555"/>
                </a:lnTo>
                <a:lnTo>
                  <a:pt x="1334910" y="534238"/>
                </a:lnTo>
                <a:lnTo>
                  <a:pt x="1311592" y="534238"/>
                </a:lnTo>
                <a:lnTo>
                  <a:pt x="1311592" y="557555"/>
                </a:lnTo>
                <a:lnTo>
                  <a:pt x="1288275" y="557555"/>
                </a:lnTo>
                <a:lnTo>
                  <a:pt x="1288275" y="580873"/>
                </a:lnTo>
                <a:lnTo>
                  <a:pt x="1311592" y="580873"/>
                </a:lnTo>
                <a:lnTo>
                  <a:pt x="1311592" y="604190"/>
                </a:lnTo>
                <a:close/>
                <a:moveTo>
                  <a:pt x="1381201" y="463944"/>
                </a:moveTo>
                <a:lnTo>
                  <a:pt x="1402461" y="463944"/>
                </a:lnTo>
                <a:lnTo>
                  <a:pt x="1402461" y="442684"/>
                </a:lnTo>
                <a:lnTo>
                  <a:pt x="1423721" y="442684"/>
                </a:lnTo>
                <a:lnTo>
                  <a:pt x="1423721" y="421424"/>
                </a:lnTo>
                <a:lnTo>
                  <a:pt x="1402461" y="421424"/>
                </a:lnTo>
                <a:lnTo>
                  <a:pt x="1402461" y="400164"/>
                </a:lnTo>
                <a:lnTo>
                  <a:pt x="1381201" y="400164"/>
                </a:lnTo>
                <a:lnTo>
                  <a:pt x="1381201" y="421424"/>
                </a:lnTo>
                <a:lnTo>
                  <a:pt x="1359941" y="421424"/>
                </a:lnTo>
                <a:lnTo>
                  <a:pt x="1359941" y="442684"/>
                </a:lnTo>
                <a:lnTo>
                  <a:pt x="1381201" y="442684"/>
                </a:lnTo>
                <a:lnTo>
                  <a:pt x="1381201" y="463944"/>
                </a:lnTo>
                <a:close/>
                <a:moveTo>
                  <a:pt x="1244727" y="461886"/>
                </a:moveTo>
                <a:lnTo>
                  <a:pt x="1264615" y="461886"/>
                </a:lnTo>
                <a:lnTo>
                  <a:pt x="1264615" y="441998"/>
                </a:lnTo>
                <a:lnTo>
                  <a:pt x="1284503" y="441998"/>
                </a:lnTo>
                <a:lnTo>
                  <a:pt x="1284503" y="422110"/>
                </a:lnTo>
                <a:lnTo>
                  <a:pt x="1264615" y="422110"/>
                </a:lnTo>
                <a:lnTo>
                  <a:pt x="1264615" y="402222"/>
                </a:lnTo>
                <a:lnTo>
                  <a:pt x="1244727" y="402222"/>
                </a:lnTo>
                <a:lnTo>
                  <a:pt x="1244727" y="422110"/>
                </a:lnTo>
                <a:lnTo>
                  <a:pt x="1224839" y="422110"/>
                </a:lnTo>
                <a:lnTo>
                  <a:pt x="1224839" y="441998"/>
                </a:lnTo>
                <a:lnTo>
                  <a:pt x="1244727" y="441998"/>
                </a:lnTo>
                <a:lnTo>
                  <a:pt x="1244727" y="461886"/>
                </a:lnTo>
                <a:close/>
                <a:moveTo>
                  <a:pt x="1384287" y="180365"/>
                </a:moveTo>
                <a:lnTo>
                  <a:pt x="1399375" y="180365"/>
                </a:lnTo>
                <a:lnTo>
                  <a:pt x="1399375" y="165278"/>
                </a:lnTo>
                <a:lnTo>
                  <a:pt x="1414462" y="165278"/>
                </a:lnTo>
                <a:lnTo>
                  <a:pt x="1414462" y="150190"/>
                </a:lnTo>
                <a:lnTo>
                  <a:pt x="1399375" y="150190"/>
                </a:lnTo>
                <a:lnTo>
                  <a:pt x="1399375" y="135103"/>
                </a:lnTo>
                <a:lnTo>
                  <a:pt x="1384287" y="135103"/>
                </a:lnTo>
                <a:lnTo>
                  <a:pt x="1384287" y="150190"/>
                </a:lnTo>
                <a:lnTo>
                  <a:pt x="1369200" y="150190"/>
                </a:lnTo>
                <a:lnTo>
                  <a:pt x="1369200" y="165278"/>
                </a:lnTo>
                <a:lnTo>
                  <a:pt x="1384287" y="165278"/>
                </a:lnTo>
                <a:lnTo>
                  <a:pt x="1384287" y="180365"/>
                </a:lnTo>
                <a:close/>
                <a:moveTo>
                  <a:pt x="1111339" y="176594"/>
                </a:moveTo>
                <a:lnTo>
                  <a:pt x="1123683" y="176594"/>
                </a:lnTo>
                <a:lnTo>
                  <a:pt x="1123683" y="163906"/>
                </a:lnTo>
                <a:lnTo>
                  <a:pt x="1136371" y="163906"/>
                </a:lnTo>
                <a:lnTo>
                  <a:pt x="1136371" y="151562"/>
                </a:lnTo>
                <a:lnTo>
                  <a:pt x="1123683" y="151562"/>
                </a:lnTo>
                <a:lnTo>
                  <a:pt x="1123683" y="138875"/>
                </a:lnTo>
                <a:lnTo>
                  <a:pt x="1111339" y="138875"/>
                </a:lnTo>
                <a:lnTo>
                  <a:pt x="1111339" y="151562"/>
                </a:lnTo>
                <a:lnTo>
                  <a:pt x="1098652" y="151562"/>
                </a:lnTo>
                <a:lnTo>
                  <a:pt x="1098652" y="163906"/>
                </a:lnTo>
                <a:lnTo>
                  <a:pt x="1111339" y="163906"/>
                </a:lnTo>
                <a:lnTo>
                  <a:pt x="1111339" y="176594"/>
                </a:lnTo>
                <a:close/>
                <a:moveTo>
                  <a:pt x="1175118" y="602475"/>
                </a:moveTo>
                <a:lnTo>
                  <a:pt x="1197064" y="602475"/>
                </a:lnTo>
                <a:lnTo>
                  <a:pt x="1197064" y="580187"/>
                </a:lnTo>
                <a:lnTo>
                  <a:pt x="1219352" y="580187"/>
                </a:lnTo>
                <a:lnTo>
                  <a:pt x="1219352" y="558241"/>
                </a:lnTo>
                <a:lnTo>
                  <a:pt x="1197064" y="558241"/>
                </a:lnTo>
                <a:lnTo>
                  <a:pt x="1197064" y="535953"/>
                </a:lnTo>
                <a:lnTo>
                  <a:pt x="1175118" y="535953"/>
                </a:lnTo>
                <a:lnTo>
                  <a:pt x="1175118" y="558241"/>
                </a:lnTo>
                <a:lnTo>
                  <a:pt x="1152830" y="558241"/>
                </a:lnTo>
                <a:lnTo>
                  <a:pt x="1152830" y="580187"/>
                </a:lnTo>
                <a:lnTo>
                  <a:pt x="1175118" y="580187"/>
                </a:lnTo>
                <a:lnTo>
                  <a:pt x="1175118" y="602475"/>
                </a:lnTo>
                <a:close/>
                <a:moveTo>
                  <a:pt x="1177861" y="319240"/>
                </a:moveTo>
                <a:lnTo>
                  <a:pt x="1194321" y="319240"/>
                </a:lnTo>
                <a:lnTo>
                  <a:pt x="1194321" y="303124"/>
                </a:lnTo>
                <a:lnTo>
                  <a:pt x="1210437" y="303124"/>
                </a:lnTo>
                <a:lnTo>
                  <a:pt x="1210437" y="286664"/>
                </a:lnTo>
                <a:lnTo>
                  <a:pt x="1194321" y="286664"/>
                </a:lnTo>
                <a:lnTo>
                  <a:pt x="1194321" y="270548"/>
                </a:lnTo>
                <a:lnTo>
                  <a:pt x="1177861" y="270548"/>
                </a:lnTo>
                <a:lnTo>
                  <a:pt x="1177861" y="286664"/>
                </a:lnTo>
                <a:lnTo>
                  <a:pt x="1161745" y="286664"/>
                </a:lnTo>
                <a:lnTo>
                  <a:pt x="1161745" y="303124"/>
                </a:lnTo>
                <a:lnTo>
                  <a:pt x="1177861" y="303124"/>
                </a:lnTo>
                <a:lnTo>
                  <a:pt x="1177861" y="319240"/>
                </a:lnTo>
                <a:close/>
                <a:moveTo>
                  <a:pt x="1657921" y="182423"/>
                </a:moveTo>
                <a:lnTo>
                  <a:pt x="1674381" y="182423"/>
                </a:lnTo>
                <a:lnTo>
                  <a:pt x="1674381" y="165964"/>
                </a:lnTo>
                <a:lnTo>
                  <a:pt x="1690840" y="165964"/>
                </a:lnTo>
                <a:lnTo>
                  <a:pt x="1690840" y="149504"/>
                </a:lnTo>
                <a:lnTo>
                  <a:pt x="1674381" y="149504"/>
                </a:lnTo>
                <a:lnTo>
                  <a:pt x="1674381" y="133045"/>
                </a:lnTo>
                <a:lnTo>
                  <a:pt x="1657921" y="133045"/>
                </a:lnTo>
                <a:lnTo>
                  <a:pt x="1657921" y="149504"/>
                </a:lnTo>
                <a:lnTo>
                  <a:pt x="1641462" y="149504"/>
                </a:lnTo>
                <a:lnTo>
                  <a:pt x="1641462" y="165964"/>
                </a:lnTo>
                <a:lnTo>
                  <a:pt x="1657921" y="165964"/>
                </a:lnTo>
                <a:lnTo>
                  <a:pt x="1657921" y="182423"/>
                </a:lnTo>
                <a:close/>
                <a:moveTo>
                  <a:pt x="1727873" y="40805"/>
                </a:moveTo>
                <a:lnTo>
                  <a:pt x="1741589" y="40805"/>
                </a:lnTo>
                <a:lnTo>
                  <a:pt x="1741589" y="27432"/>
                </a:lnTo>
                <a:lnTo>
                  <a:pt x="1754962" y="27432"/>
                </a:lnTo>
                <a:lnTo>
                  <a:pt x="1754962" y="13716"/>
                </a:lnTo>
                <a:lnTo>
                  <a:pt x="1741589" y="13716"/>
                </a:lnTo>
                <a:lnTo>
                  <a:pt x="1741589" y="343"/>
                </a:lnTo>
                <a:lnTo>
                  <a:pt x="1727873" y="343"/>
                </a:lnTo>
                <a:lnTo>
                  <a:pt x="1727873" y="13716"/>
                </a:lnTo>
                <a:lnTo>
                  <a:pt x="1714500" y="13716"/>
                </a:lnTo>
                <a:lnTo>
                  <a:pt x="1714500" y="27432"/>
                </a:lnTo>
                <a:lnTo>
                  <a:pt x="1727873" y="27432"/>
                </a:lnTo>
                <a:lnTo>
                  <a:pt x="1727873" y="40805"/>
                </a:lnTo>
                <a:close/>
                <a:moveTo>
                  <a:pt x="1654835" y="466001"/>
                </a:moveTo>
                <a:lnTo>
                  <a:pt x="1677467" y="466001"/>
                </a:lnTo>
                <a:lnTo>
                  <a:pt x="1677467" y="443370"/>
                </a:lnTo>
                <a:lnTo>
                  <a:pt x="1700098" y="443370"/>
                </a:lnTo>
                <a:lnTo>
                  <a:pt x="1700098" y="420738"/>
                </a:lnTo>
                <a:lnTo>
                  <a:pt x="1677467" y="420738"/>
                </a:lnTo>
                <a:lnTo>
                  <a:pt x="1677467" y="398107"/>
                </a:lnTo>
                <a:lnTo>
                  <a:pt x="1654835" y="398107"/>
                </a:lnTo>
                <a:lnTo>
                  <a:pt x="1654835" y="420738"/>
                </a:lnTo>
                <a:lnTo>
                  <a:pt x="1632204" y="420738"/>
                </a:lnTo>
                <a:lnTo>
                  <a:pt x="1632204" y="443370"/>
                </a:lnTo>
                <a:lnTo>
                  <a:pt x="1654835" y="443370"/>
                </a:lnTo>
                <a:lnTo>
                  <a:pt x="1654835" y="466001"/>
                </a:lnTo>
                <a:close/>
                <a:moveTo>
                  <a:pt x="1724787" y="325069"/>
                </a:moveTo>
                <a:lnTo>
                  <a:pt x="1744675" y="325069"/>
                </a:lnTo>
                <a:lnTo>
                  <a:pt x="1744675" y="304838"/>
                </a:lnTo>
                <a:lnTo>
                  <a:pt x="1764906" y="304838"/>
                </a:lnTo>
                <a:lnTo>
                  <a:pt x="1764906" y="284950"/>
                </a:lnTo>
                <a:lnTo>
                  <a:pt x="1744675" y="284950"/>
                </a:lnTo>
                <a:lnTo>
                  <a:pt x="1744675" y="264719"/>
                </a:lnTo>
                <a:lnTo>
                  <a:pt x="1724787" y="264719"/>
                </a:lnTo>
                <a:lnTo>
                  <a:pt x="1724787" y="284950"/>
                </a:lnTo>
                <a:lnTo>
                  <a:pt x="1704556" y="284950"/>
                </a:lnTo>
                <a:lnTo>
                  <a:pt x="1704556" y="304838"/>
                </a:lnTo>
                <a:lnTo>
                  <a:pt x="1724787" y="304838"/>
                </a:lnTo>
                <a:lnTo>
                  <a:pt x="1724787" y="325069"/>
                </a:lnTo>
                <a:close/>
                <a:moveTo>
                  <a:pt x="1591056" y="39776"/>
                </a:moveTo>
                <a:lnTo>
                  <a:pt x="1604086" y="39776"/>
                </a:lnTo>
                <a:lnTo>
                  <a:pt x="1604086" y="27089"/>
                </a:lnTo>
                <a:lnTo>
                  <a:pt x="1616773" y="27089"/>
                </a:lnTo>
                <a:lnTo>
                  <a:pt x="1616773" y="14059"/>
                </a:lnTo>
                <a:lnTo>
                  <a:pt x="1604086" y="14059"/>
                </a:lnTo>
                <a:lnTo>
                  <a:pt x="1604086" y="1372"/>
                </a:lnTo>
                <a:lnTo>
                  <a:pt x="1591056" y="1372"/>
                </a:lnTo>
                <a:lnTo>
                  <a:pt x="1591056" y="14059"/>
                </a:lnTo>
                <a:lnTo>
                  <a:pt x="1578369" y="14059"/>
                </a:lnTo>
                <a:lnTo>
                  <a:pt x="1578369" y="27089"/>
                </a:lnTo>
                <a:lnTo>
                  <a:pt x="1591056" y="27089"/>
                </a:lnTo>
                <a:lnTo>
                  <a:pt x="1591056" y="39776"/>
                </a:lnTo>
                <a:close/>
                <a:moveTo>
                  <a:pt x="1454239" y="39091"/>
                </a:moveTo>
                <a:lnTo>
                  <a:pt x="1466583" y="39091"/>
                </a:lnTo>
                <a:lnTo>
                  <a:pt x="1466583" y="26746"/>
                </a:lnTo>
                <a:lnTo>
                  <a:pt x="1478928" y="26746"/>
                </a:lnTo>
                <a:lnTo>
                  <a:pt x="1478928" y="14402"/>
                </a:lnTo>
                <a:lnTo>
                  <a:pt x="1466583" y="14402"/>
                </a:lnTo>
                <a:lnTo>
                  <a:pt x="1466583" y="2057"/>
                </a:lnTo>
                <a:lnTo>
                  <a:pt x="1454239" y="2057"/>
                </a:lnTo>
                <a:lnTo>
                  <a:pt x="1454239" y="14402"/>
                </a:lnTo>
                <a:lnTo>
                  <a:pt x="1441894" y="14402"/>
                </a:lnTo>
                <a:lnTo>
                  <a:pt x="1441894" y="26746"/>
                </a:lnTo>
                <a:lnTo>
                  <a:pt x="1454239" y="26746"/>
                </a:lnTo>
                <a:lnTo>
                  <a:pt x="1454239" y="39091"/>
                </a:lnTo>
                <a:close/>
                <a:moveTo>
                  <a:pt x="1518018" y="464972"/>
                </a:moveTo>
                <a:lnTo>
                  <a:pt x="1539964" y="464972"/>
                </a:lnTo>
                <a:lnTo>
                  <a:pt x="1539964" y="443027"/>
                </a:lnTo>
                <a:lnTo>
                  <a:pt x="1561909" y="443027"/>
                </a:lnTo>
                <a:lnTo>
                  <a:pt x="1561909" y="421081"/>
                </a:lnTo>
                <a:lnTo>
                  <a:pt x="1539964" y="421081"/>
                </a:lnTo>
                <a:lnTo>
                  <a:pt x="1539964" y="399136"/>
                </a:lnTo>
                <a:lnTo>
                  <a:pt x="1518018" y="399136"/>
                </a:lnTo>
                <a:lnTo>
                  <a:pt x="1518018" y="421081"/>
                </a:lnTo>
                <a:lnTo>
                  <a:pt x="1496073" y="421081"/>
                </a:lnTo>
                <a:lnTo>
                  <a:pt x="1496073" y="443027"/>
                </a:lnTo>
                <a:lnTo>
                  <a:pt x="1518018" y="443027"/>
                </a:lnTo>
                <a:lnTo>
                  <a:pt x="1518018" y="464972"/>
                </a:lnTo>
                <a:close/>
                <a:moveTo>
                  <a:pt x="1451153" y="323012"/>
                </a:moveTo>
                <a:lnTo>
                  <a:pt x="1469669" y="323012"/>
                </a:lnTo>
                <a:lnTo>
                  <a:pt x="1469669" y="304152"/>
                </a:lnTo>
                <a:lnTo>
                  <a:pt x="1488529" y="304152"/>
                </a:lnTo>
                <a:lnTo>
                  <a:pt x="1488529" y="285636"/>
                </a:lnTo>
                <a:lnTo>
                  <a:pt x="1469669" y="285636"/>
                </a:lnTo>
                <a:lnTo>
                  <a:pt x="1469669" y="266776"/>
                </a:lnTo>
                <a:lnTo>
                  <a:pt x="1451153" y="266776"/>
                </a:lnTo>
                <a:lnTo>
                  <a:pt x="1451153" y="285636"/>
                </a:lnTo>
                <a:lnTo>
                  <a:pt x="1432293" y="285636"/>
                </a:lnTo>
                <a:lnTo>
                  <a:pt x="1432293" y="304152"/>
                </a:lnTo>
                <a:lnTo>
                  <a:pt x="1451153" y="304152"/>
                </a:lnTo>
                <a:lnTo>
                  <a:pt x="1451153" y="323012"/>
                </a:lnTo>
                <a:close/>
                <a:moveTo>
                  <a:pt x="1587970" y="324041"/>
                </a:moveTo>
                <a:lnTo>
                  <a:pt x="1607172" y="324041"/>
                </a:lnTo>
                <a:lnTo>
                  <a:pt x="1607172" y="304495"/>
                </a:lnTo>
                <a:lnTo>
                  <a:pt x="1626718" y="304495"/>
                </a:lnTo>
                <a:lnTo>
                  <a:pt x="1626718" y="285293"/>
                </a:lnTo>
                <a:lnTo>
                  <a:pt x="1607172" y="285293"/>
                </a:lnTo>
                <a:lnTo>
                  <a:pt x="1607172" y="265748"/>
                </a:lnTo>
                <a:lnTo>
                  <a:pt x="1587970" y="265748"/>
                </a:lnTo>
                <a:lnTo>
                  <a:pt x="1587970" y="285293"/>
                </a:lnTo>
                <a:lnTo>
                  <a:pt x="1568425" y="285293"/>
                </a:lnTo>
                <a:lnTo>
                  <a:pt x="1568425" y="304495"/>
                </a:lnTo>
                <a:lnTo>
                  <a:pt x="1587970" y="304495"/>
                </a:lnTo>
                <a:lnTo>
                  <a:pt x="1587970" y="324041"/>
                </a:lnTo>
                <a:close/>
                <a:moveTo>
                  <a:pt x="1521104" y="181394"/>
                </a:moveTo>
                <a:lnTo>
                  <a:pt x="1536878" y="181394"/>
                </a:lnTo>
                <a:lnTo>
                  <a:pt x="1536878" y="165621"/>
                </a:lnTo>
                <a:lnTo>
                  <a:pt x="1552651" y="165621"/>
                </a:lnTo>
                <a:lnTo>
                  <a:pt x="1552651" y="149847"/>
                </a:lnTo>
                <a:lnTo>
                  <a:pt x="1536878" y="149847"/>
                </a:lnTo>
                <a:lnTo>
                  <a:pt x="1536878" y="134074"/>
                </a:lnTo>
                <a:lnTo>
                  <a:pt x="1521104" y="134074"/>
                </a:lnTo>
                <a:lnTo>
                  <a:pt x="1521104" y="149847"/>
                </a:lnTo>
                <a:lnTo>
                  <a:pt x="1505331" y="149847"/>
                </a:lnTo>
                <a:lnTo>
                  <a:pt x="1505331" y="165621"/>
                </a:lnTo>
                <a:lnTo>
                  <a:pt x="1521104" y="165621"/>
                </a:lnTo>
                <a:lnTo>
                  <a:pt x="1521104" y="181394"/>
                </a:lnTo>
                <a:close/>
              </a:path>
            </a:pathLst>
          </a:custGeom>
          <a:gradFill>
            <a:gsLst>
              <a:gs pos="0">
                <a:srgbClr val="198D8C">
                  <a:alpha val="14901"/>
                </a:srgbClr>
              </a:gs>
              <a:gs pos="100000">
                <a:srgbClr val="08303F">
                  <a:alpha val="14901"/>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cxnSp>
        <p:nvCxnSpPr>
          <p:cNvPr id="58" name="Google Shape;58;p8"/>
          <p:cNvCxnSpPr/>
          <p:nvPr/>
        </p:nvCxnSpPr>
        <p:spPr>
          <a:xfrm>
            <a:off x="-6" y="1260950"/>
            <a:ext cx="840900" cy="0"/>
          </a:xfrm>
          <a:prstGeom prst="straightConnector1">
            <a:avLst/>
          </a:prstGeom>
          <a:noFill/>
          <a:ln cap="flat" cmpd="sng" w="9525">
            <a:solidFill>
              <a:schemeClr val="lt2"/>
            </a:solidFill>
            <a:prstDash val="solid"/>
            <a:round/>
            <a:headEnd len="sm" w="sm" type="none"/>
            <a:tailEnd len="med" w="med" type="diamond"/>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hite">
  <p:cSld name="BLANK_1">
    <p:bg>
      <p:bgPr>
        <a:gradFill>
          <a:gsLst>
            <a:gs pos="0">
              <a:schemeClr val="lt1"/>
            </a:gs>
            <a:gs pos="100000">
              <a:srgbClr val="ECF7EB"/>
            </a:gs>
          </a:gsLst>
          <a:path path="circle">
            <a:fillToRect b="100%" l="0%" r="100%" t="0%"/>
          </a:path>
          <a:tileRect b="0%" l="-100%" r="0%" t="-100%"/>
        </a:gradFill>
      </p:bgPr>
    </p:bg>
    <p:spTree>
      <p:nvGrpSpPr>
        <p:cNvPr id="59" name="Shape 59"/>
        <p:cNvGrpSpPr/>
        <p:nvPr/>
      </p:nvGrpSpPr>
      <p:grpSpPr>
        <a:xfrm>
          <a:off x="0" y="0"/>
          <a:ext cx="0" cy="0"/>
          <a:chOff x="0" y="0"/>
          <a:chExt cx="0" cy="0"/>
        </a:xfrm>
      </p:grpSpPr>
      <p:sp>
        <p:nvSpPr>
          <p:cNvPr id="60" name="Google Shape;60;p9"/>
          <p:cNvSpPr/>
          <p:nvPr/>
        </p:nvSpPr>
        <p:spPr>
          <a:xfrm>
            <a:off x="0" y="4"/>
            <a:ext cx="9144762" cy="5143195"/>
          </a:xfrm>
          <a:custGeom>
            <a:rect b="b" l="l" r="r" t="t"/>
            <a:pathLst>
              <a:path extrusionOk="0" h="1948180" w="3463925">
                <a:moveTo>
                  <a:pt x="1400810" y="701040"/>
                </a:moveTo>
                <a:cubicBezTo>
                  <a:pt x="1554480" y="628015"/>
                  <a:pt x="1735455" y="576580"/>
                  <a:pt x="1906905" y="509905"/>
                </a:cubicBezTo>
                <a:cubicBezTo>
                  <a:pt x="2207260" y="390525"/>
                  <a:pt x="2476500" y="236220"/>
                  <a:pt x="2668270" y="7620"/>
                </a:cubicBezTo>
                <a:cubicBezTo>
                  <a:pt x="2670810" y="5080"/>
                  <a:pt x="2672715" y="2540"/>
                  <a:pt x="2674620" y="0"/>
                </a:cubicBezTo>
                <a:lnTo>
                  <a:pt x="2669540" y="0"/>
                </a:lnTo>
                <a:cubicBezTo>
                  <a:pt x="2609215" y="73660"/>
                  <a:pt x="2535555" y="144145"/>
                  <a:pt x="2451100" y="208915"/>
                </a:cubicBezTo>
                <a:cubicBezTo>
                  <a:pt x="2219960" y="386715"/>
                  <a:pt x="1948815" y="499110"/>
                  <a:pt x="1618615" y="607695"/>
                </a:cubicBezTo>
                <a:cubicBezTo>
                  <a:pt x="981710" y="837565"/>
                  <a:pt x="421005" y="1278890"/>
                  <a:pt x="268605" y="1948180"/>
                </a:cubicBezTo>
                <a:lnTo>
                  <a:pt x="272415" y="1948180"/>
                </a:lnTo>
                <a:cubicBezTo>
                  <a:pt x="280670" y="1909445"/>
                  <a:pt x="292735" y="1861820"/>
                  <a:pt x="310515" y="1808480"/>
                </a:cubicBezTo>
                <a:cubicBezTo>
                  <a:pt x="487045" y="1278255"/>
                  <a:pt x="922020" y="916305"/>
                  <a:pt x="1400810" y="701040"/>
                </a:cubicBezTo>
                <a:close/>
                <a:moveTo>
                  <a:pt x="1494790" y="636905"/>
                </a:moveTo>
                <a:cubicBezTo>
                  <a:pt x="1871980" y="502285"/>
                  <a:pt x="2175510" y="288290"/>
                  <a:pt x="2399030" y="0"/>
                </a:cubicBezTo>
                <a:lnTo>
                  <a:pt x="2394585" y="0"/>
                </a:lnTo>
                <a:cubicBezTo>
                  <a:pt x="2171700" y="286385"/>
                  <a:pt x="1869440" y="499110"/>
                  <a:pt x="1493520" y="633095"/>
                </a:cubicBezTo>
                <a:cubicBezTo>
                  <a:pt x="1238250" y="723265"/>
                  <a:pt x="1012825" y="842010"/>
                  <a:pt x="822325" y="985520"/>
                </a:cubicBezTo>
                <a:cubicBezTo>
                  <a:pt x="664845" y="1104900"/>
                  <a:pt x="530225" y="1242695"/>
                  <a:pt x="421005" y="1395730"/>
                </a:cubicBezTo>
                <a:cubicBezTo>
                  <a:pt x="338455" y="1512570"/>
                  <a:pt x="269875" y="1638300"/>
                  <a:pt x="218440" y="1769745"/>
                </a:cubicBezTo>
                <a:cubicBezTo>
                  <a:pt x="191135" y="1839595"/>
                  <a:pt x="172720" y="1899920"/>
                  <a:pt x="159385" y="1947545"/>
                </a:cubicBezTo>
                <a:lnTo>
                  <a:pt x="163195" y="1947545"/>
                </a:lnTo>
                <a:cubicBezTo>
                  <a:pt x="196215" y="1826895"/>
                  <a:pt x="266700" y="1619250"/>
                  <a:pt x="424180" y="1397635"/>
                </a:cubicBezTo>
                <a:cubicBezTo>
                  <a:pt x="666115" y="1057910"/>
                  <a:pt x="1026160" y="802005"/>
                  <a:pt x="1494790" y="636905"/>
                </a:cubicBezTo>
                <a:close/>
                <a:moveTo>
                  <a:pt x="1416050" y="729615"/>
                </a:moveTo>
                <a:cubicBezTo>
                  <a:pt x="1593215" y="650875"/>
                  <a:pt x="1811655" y="605155"/>
                  <a:pt x="2009775" y="538480"/>
                </a:cubicBezTo>
                <a:cubicBezTo>
                  <a:pt x="2341245" y="423545"/>
                  <a:pt x="2634615" y="259080"/>
                  <a:pt x="2834005" y="635"/>
                </a:cubicBezTo>
                <a:cubicBezTo>
                  <a:pt x="2834005" y="635"/>
                  <a:pt x="2834640" y="0"/>
                  <a:pt x="2834640" y="0"/>
                </a:cubicBezTo>
                <a:lnTo>
                  <a:pt x="2825115" y="0"/>
                </a:lnTo>
                <a:cubicBezTo>
                  <a:pt x="2410460" y="525780"/>
                  <a:pt x="1717675" y="580390"/>
                  <a:pt x="1426210" y="717550"/>
                </a:cubicBezTo>
                <a:cubicBezTo>
                  <a:pt x="884555" y="936625"/>
                  <a:pt x="456565" y="1348740"/>
                  <a:pt x="371475" y="1932940"/>
                </a:cubicBezTo>
                <a:cubicBezTo>
                  <a:pt x="370205" y="1938655"/>
                  <a:pt x="369570" y="1943735"/>
                  <a:pt x="369570" y="1947545"/>
                </a:cubicBezTo>
                <a:lnTo>
                  <a:pt x="377190" y="1947545"/>
                </a:lnTo>
                <a:cubicBezTo>
                  <a:pt x="380365" y="1931670"/>
                  <a:pt x="380365" y="1910080"/>
                  <a:pt x="385445" y="1891030"/>
                </a:cubicBezTo>
                <a:cubicBezTo>
                  <a:pt x="487680" y="1321435"/>
                  <a:pt x="912495" y="936625"/>
                  <a:pt x="1416050" y="729615"/>
                </a:cubicBezTo>
                <a:close/>
                <a:moveTo>
                  <a:pt x="1200785" y="669925"/>
                </a:moveTo>
                <a:cubicBezTo>
                  <a:pt x="1520190" y="516890"/>
                  <a:pt x="1812290" y="278130"/>
                  <a:pt x="2011680" y="635"/>
                </a:cubicBezTo>
                <a:lnTo>
                  <a:pt x="2011045" y="635"/>
                </a:lnTo>
                <a:cubicBezTo>
                  <a:pt x="1823720" y="238760"/>
                  <a:pt x="1636395" y="414020"/>
                  <a:pt x="1387475" y="565150"/>
                </a:cubicBezTo>
                <a:cubicBezTo>
                  <a:pt x="1294765" y="623570"/>
                  <a:pt x="1196975" y="664210"/>
                  <a:pt x="1043940" y="747395"/>
                </a:cubicBezTo>
                <a:cubicBezTo>
                  <a:pt x="408940" y="1102995"/>
                  <a:pt x="117475" y="1584960"/>
                  <a:pt x="635" y="1842135"/>
                </a:cubicBezTo>
                <a:lnTo>
                  <a:pt x="635" y="1845945"/>
                </a:lnTo>
                <a:cubicBezTo>
                  <a:pt x="143510" y="1553210"/>
                  <a:pt x="460375" y="1025525"/>
                  <a:pt x="1200785" y="669925"/>
                </a:cubicBezTo>
                <a:close/>
                <a:moveTo>
                  <a:pt x="1085215" y="777240"/>
                </a:moveTo>
                <a:cubicBezTo>
                  <a:pt x="1220470" y="701040"/>
                  <a:pt x="1378585" y="645795"/>
                  <a:pt x="1512570" y="577215"/>
                </a:cubicBezTo>
                <a:cubicBezTo>
                  <a:pt x="1786890" y="436245"/>
                  <a:pt x="2027555" y="239395"/>
                  <a:pt x="2205990" y="0"/>
                </a:cubicBezTo>
                <a:lnTo>
                  <a:pt x="2205355" y="0"/>
                </a:lnTo>
                <a:cubicBezTo>
                  <a:pt x="1725295" y="589280"/>
                  <a:pt x="1349375" y="606425"/>
                  <a:pt x="1010920" y="814705"/>
                </a:cubicBezTo>
                <a:cubicBezTo>
                  <a:pt x="555625" y="1078865"/>
                  <a:pt x="233680" y="1461135"/>
                  <a:pt x="65405" y="1915795"/>
                </a:cubicBezTo>
                <a:cubicBezTo>
                  <a:pt x="61595" y="1927860"/>
                  <a:pt x="56515" y="1939290"/>
                  <a:pt x="53340" y="1947545"/>
                </a:cubicBezTo>
                <a:lnTo>
                  <a:pt x="57785" y="1947545"/>
                </a:lnTo>
                <a:cubicBezTo>
                  <a:pt x="236855" y="1443990"/>
                  <a:pt x="591185" y="1043940"/>
                  <a:pt x="1085215" y="777240"/>
                </a:cubicBezTo>
                <a:close/>
                <a:moveTo>
                  <a:pt x="1537335" y="734060"/>
                </a:moveTo>
                <a:cubicBezTo>
                  <a:pt x="1670050" y="677545"/>
                  <a:pt x="1836420" y="636905"/>
                  <a:pt x="2004695" y="582295"/>
                </a:cubicBezTo>
                <a:cubicBezTo>
                  <a:pt x="2353310" y="463550"/>
                  <a:pt x="2665095" y="290195"/>
                  <a:pt x="2869565" y="13335"/>
                </a:cubicBezTo>
                <a:cubicBezTo>
                  <a:pt x="2872740" y="8890"/>
                  <a:pt x="2876550" y="3810"/>
                  <a:pt x="2879725" y="0"/>
                </a:cubicBezTo>
                <a:lnTo>
                  <a:pt x="2874645" y="0"/>
                </a:lnTo>
                <a:cubicBezTo>
                  <a:pt x="2872105" y="4445"/>
                  <a:pt x="2870200" y="8890"/>
                  <a:pt x="2866390" y="12065"/>
                </a:cubicBezTo>
                <a:cubicBezTo>
                  <a:pt x="2736215" y="193675"/>
                  <a:pt x="2529205" y="343535"/>
                  <a:pt x="2345055" y="436245"/>
                </a:cubicBezTo>
                <a:cubicBezTo>
                  <a:pt x="2165985" y="532130"/>
                  <a:pt x="1938655" y="601980"/>
                  <a:pt x="1710690" y="667385"/>
                </a:cubicBezTo>
                <a:cubicBezTo>
                  <a:pt x="1554480" y="717550"/>
                  <a:pt x="1412875" y="778510"/>
                  <a:pt x="1284605" y="849630"/>
                </a:cubicBezTo>
                <a:cubicBezTo>
                  <a:pt x="862330" y="1081405"/>
                  <a:pt x="559435" y="1460500"/>
                  <a:pt x="504825" y="1937385"/>
                </a:cubicBezTo>
                <a:cubicBezTo>
                  <a:pt x="504190" y="1941195"/>
                  <a:pt x="504190" y="1944370"/>
                  <a:pt x="503555" y="1947545"/>
                </a:cubicBezTo>
                <a:lnTo>
                  <a:pt x="507365" y="1947545"/>
                </a:lnTo>
                <a:cubicBezTo>
                  <a:pt x="508635" y="1932305"/>
                  <a:pt x="510540" y="1916430"/>
                  <a:pt x="513080" y="1898015"/>
                </a:cubicBezTo>
                <a:cubicBezTo>
                  <a:pt x="597535" y="1336675"/>
                  <a:pt x="1005840" y="945515"/>
                  <a:pt x="1537335" y="734060"/>
                </a:cubicBezTo>
                <a:close/>
                <a:moveTo>
                  <a:pt x="2145030" y="621030"/>
                </a:moveTo>
                <a:cubicBezTo>
                  <a:pt x="2531745" y="469265"/>
                  <a:pt x="2811145" y="259080"/>
                  <a:pt x="2966085" y="0"/>
                </a:cubicBezTo>
                <a:lnTo>
                  <a:pt x="2962910" y="0"/>
                </a:lnTo>
                <a:cubicBezTo>
                  <a:pt x="2948940" y="22225"/>
                  <a:pt x="2938145" y="38735"/>
                  <a:pt x="2925445" y="57150"/>
                </a:cubicBezTo>
                <a:cubicBezTo>
                  <a:pt x="2746375" y="311150"/>
                  <a:pt x="2455545" y="508635"/>
                  <a:pt x="2054225" y="650875"/>
                </a:cubicBezTo>
                <a:cubicBezTo>
                  <a:pt x="1846580" y="718185"/>
                  <a:pt x="1671320" y="774065"/>
                  <a:pt x="1514475" y="860425"/>
                </a:cubicBezTo>
                <a:cubicBezTo>
                  <a:pt x="1129030" y="1062990"/>
                  <a:pt x="827405" y="1400175"/>
                  <a:pt x="770255" y="1866900"/>
                </a:cubicBezTo>
                <a:cubicBezTo>
                  <a:pt x="768985" y="1880235"/>
                  <a:pt x="763270" y="1925955"/>
                  <a:pt x="763270" y="1947545"/>
                </a:cubicBezTo>
                <a:lnTo>
                  <a:pt x="767080" y="1947545"/>
                </a:lnTo>
                <a:cubicBezTo>
                  <a:pt x="776605" y="1826895"/>
                  <a:pt x="790575" y="1705610"/>
                  <a:pt x="864235" y="1530985"/>
                </a:cubicBezTo>
                <a:cubicBezTo>
                  <a:pt x="1170940" y="831215"/>
                  <a:pt x="1978025" y="701040"/>
                  <a:pt x="2145030" y="621030"/>
                </a:cubicBezTo>
                <a:close/>
                <a:moveTo>
                  <a:pt x="1287145" y="1104900"/>
                </a:moveTo>
                <a:cubicBezTo>
                  <a:pt x="1632585" y="795655"/>
                  <a:pt x="1962785" y="748030"/>
                  <a:pt x="2204085" y="642620"/>
                </a:cubicBezTo>
                <a:cubicBezTo>
                  <a:pt x="2520950" y="509905"/>
                  <a:pt x="2813050" y="320675"/>
                  <a:pt x="2994660" y="26670"/>
                </a:cubicBezTo>
                <a:cubicBezTo>
                  <a:pt x="3001010" y="16510"/>
                  <a:pt x="3006090" y="8255"/>
                  <a:pt x="3010535" y="0"/>
                </a:cubicBezTo>
                <a:lnTo>
                  <a:pt x="3006725" y="0"/>
                </a:lnTo>
                <a:cubicBezTo>
                  <a:pt x="2926715" y="133985"/>
                  <a:pt x="2829560" y="247650"/>
                  <a:pt x="2698750" y="353060"/>
                </a:cubicBezTo>
                <a:cubicBezTo>
                  <a:pt x="2287270" y="677545"/>
                  <a:pt x="1939925" y="702310"/>
                  <a:pt x="1651635" y="853440"/>
                </a:cubicBezTo>
                <a:cubicBezTo>
                  <a:pt x="1227455" y="1064260"/>
                  <a:pt x="924560" y="1421765"/>
                  <a:pt x="895985" y="1906905"/>
                </a:cubicBezTo>
                <a:cubicBezTo>
                  <a:pt x="895350" y="1915795"/>
                  <a:pt x="894715" y="1932940"/>
                  <a:pt x="894715" y="1947545"/>
                </a:cubicBezTo>
                <a:lnTo>
                  <a:pt x="898525" y="1947545"/>
                </a:lnTo>
                <a:cubicBezTo>
                  <a:pt x="903605" y="1631950"/>
                  <a:pt x="1039495" y="1331595"/>
                  <a:pt x="1287145" y="1104900"/>
                </a:cubicBezTo>
                <a:close/>
                <a:moveTo>
                  <a:pt x="1116965" y="1049655"/>
                </a:moveTo>
                <a:cubicBezTo>
                  <a:pt x="1315720" y="883920"/>
                  <a:pt x="1572260" y="755015"/>
                  <a:pt x="1880235" y="665480"/>
                </a:cubicBezTo>
                <a:cubicBezTo>
                  <a:pt x="2376805" y="521335"/>
                  <a:pt x="2727960" y="297180"/>
                  <a:pt x="2924175" y="0"/>
                </a:cubicBezTo>
                <a:lnTo>
                  <a:pt x="2919730" y="0"/>
                </a:lnTo>
                <a:cubicBezTo>
                  <a:pt x="2723515" y="295910"/>
                  <a:pt x="2373630" y="518795"/>
                  <a:pt x="1879600" y="662305"/>
                </a:cubicBezTo>
                <a:cubicBezTo>
                  <a:pt x="1571625" y="751205"/>
                  <a:pt x="1314450" y="880745"/>
                  <a:pt x="1115060" y="1047115"/>
                </a:cubicBezTo>
                <a:cubicBezTo>
                  <a:pt x="955675" y="1179830"/>
                  <a:pt x="832485" y="1336675"/>
                  <a:pt x="749935" y="1512570"/>
                </a:cubicBezTo>
                <a:cubicBezTo>
                  <a:pt x="676275" y="1669415"/>
                  <a:pt x="648335" y="1812290"/>
                  <a:pt x="638175" y="1905000"/>
                </a:cubicBezTo>
                <a:cubicBezTo>
                  <a:pt x="636270" y="1920240"/>
                  <a:pt x="635000" y="1934210"/>
                  <a:pt x="634365" y="1947545"/>
                </a:cubicBezTo>
                <a:lnTo>
                  <a:pt x="638175" y="1947545"/>
                </a:lnTo>
                <a:cubicBezTo>
                  <a:pt x="639445" y="1934210"/>
                  <a:pt x="640715" y="1920240"/>
                  <a:pt x="641985" y="1905000"/>
                </a:cubicBezTo>
                <a:cubicBezTo>
                  <a:pt x="652145" y="1812925"/>
                  <a:pt x="680085" y="1670050"/>
                  <a:pt x="753110" y="1513840"/>
                </a:cubicBezTo>
                <a:cubicBezTo>
                  <a:pt x="835660" y="1338580"/>
                  <a:pt x="958215" y="1182370"/>
                  <a:pt x="1116965" y="1049655"/>
                </a:cubicBezTo>
                <a:close/>
                <a:moveTo>
                  <a:pt x="1054735" y="687705"/>
                </a:moveTo>
                <a:cubicBezTo>
                  <a:pt x="1353820" y="519430"/>
                  <a:pt x="1622425" y="276860"/>
                  <a:pt x="1821815" y="0"/>
                </a:cubicBezTo>
                <a:lnTo>
                  <a:pt x="1813560" y="0"/>
                </a:lnTo>
                <a:cubicBezTo>
                  <a:pt x="1808480" y="6985"/>
                  <a:pt x="1804670" y="14605"/>
                  <a:pt x="1801495" y="17145"/>
                </a:cubicBezTo>
                <a:cubicBezTo>
                  <a:pt x="1564640" y="325120"/>
                  <a:pt x="1331595" y="527685"/>
                  <a:pt x="959485" y="734695"/>
                </a:cubicBezTo>
                <a:cubicBezTo>
                  <a:pt x="535940" y="993140"/>
                  <a:pt x="263525" y="1299210"/>
                  <a:pt x="83185" y="1553210"/>
                </a:cubicBezTo>
                <a:cubicBezTo>
                  <a:pt x="52705" y="1596390"/>
                  <a:pt x="25400" y="1637665"/>
                  <a:pt x="0" y="1676400"/>
                </a:cubicBezTo>
                <a:lnTo>
                  <a:pt x="0" y="1689735"/>
                </a:lnTo>
                <a:cubicBezTo>
                  <a:pt x="182880" y="1403350"/>
                  <a:pt x="501650" y="999490"/>
                  <a:pt x="1054735" y="687705"/>
                </a:cubicBezTo>
                <a:close/>
                <a:moveTo>
                  <a:pt x="1014095" y="627380"/>
                </a:moveTo>
                <a:cubicBezTo>
                  <a:pt x="1233805" y="466090"/>
                  <a:pt x="1443355" y="249555"/>
                  <a:pt x="1621155" y="9525"/>
                </a:cubicBezTo>
                <a:cubicBezTo>
                  <a:pt x="1624330" y="5080"/>
                  <a:pt x="1626235" y="2540"/>
                  <a:pt x="1628140" y="0"/>
                </a:cubicBezTo>
                <a:lnTo>
                  <a:pt x="1623695" y="0"/>
                </a:lnTo>
                <a:cubicBezTo>
                  <a:pt x="1622425" y="2540"/>
                  <a:pt x="1620520" y="5080"/>
                  <a:pt x="1618615" y="6985"/>
                </a:cubicBezTo>
                <a:cubicBezTo>
                  <a:pt x="1432560" y="257810"/>
                  <a:pt x="1214120" y="480695"/>
                  <a:pt x="984250" y="644525"/>
                </a:cubicBezTo>
                <a:cubicBezTo>
                  <a:pt x="578485" y="911860"/>
                  <a:pt x="280035" y="1190625"/>
                  <a:pt x="1270" y="1565275"/>
                </a:cubicBezTo>
                <a:lnTo>
                  <a:pt x="1270" y="1570990"/>
                </a:lnTo>
                <a:cubicBezTo>
                  <a:pt x="53340" y="1500505"/>
                  <a:pt x="111125" y="1427480"/>
                  <a:pt x="177165" y="1350645"/>
                </a:cubicBezTo>
                <a:cubicBezTo>
                  <a:pt x="478790" y="1002030"/>
                  <a:pt x="704850" y="840105"/>
                  <a:pt x="1014095" y="627380"/>
                </a:cubicBezTo>
                <a:close/>
                <a:moveTo>
                  <a:pt x="461645" y="0"/>
                </a:moveTo>
                <a:cubicBezTo>
                  <a:pt x="280035" y="238760"/>
                  <a:pt x="122555" y="529590"/>
                  <a:pt x="21590" y="799465"/>
                </a:cubicBezTo>
                <a:cubicBezTo>
                  <a:pt x="14605" y="820420"/>
                  <a:pt x="6985" y="837565"/>
                  <a:pt x="635" y="852170"/>
                </a:cubicBezTo>
                <a:lnTo>
                  <a:pt x="635" y="859155"/>
                </a:lnTo>
                <a:cubicBezTo>
                  <a:pt x="144780" y="488950"/>
                  <a:pt x="250825" y="304800"/>
                  <a:pt x="462280" y="0"/>
                </a:cubicBezTo>
                <a:lnTo>
                  <a:pt x="461645" y="0"/>
                </a:lnTo>
                <a:close/>
                <a:moveTo>
                  <a:pt x="264795" y="0"/>
                </a:moveTo>
                <a:cubicBezTo>
                  <a:pt x="159385" y="142875"/>
                  <a:pt x="69850" y="294005"/>
                  <a:pt x="0" y="448310"/>
                </a:cubicBezTo>
                <a:lnTo>
                  <a:pt x="0" y="457200"/>
                </a:lnTo>
                <a:cubicBezTo>
                  <a:pt x="70485" y="299720"/>
                  <a:pt x="161290" y="145415"/>
                  <a:pt x="269240" y="0"/>
                </a:cubicBezTo>
                <a:lnTo>
                  <a:pt x="264795" y="0"/>
                </a:lnTo>
                <a:close/>
                <a:moveTo>
                  <a:pt x="1915795" y="800100"/>
                </a:moveTo>
                <a:cubicBezTo>
                  <a:pt x="2386330" y="637540"/>
                  <a:pt x="2766060" y="452755"/>
                  <a:pt x="3013075" y="73025"/>
                </a:cubicBezTo>
                <a:cubicBezTo>
                  <a:pt x="3027045" y="50800"/>
                  <a:pt x="3042285" y="24765"/>
                  <a:pt x="3055620" y="0"/>
                </a:cubicBezTo>
                <a:lnTo>
                  <a:pt x="3048000" y="0"/>
                </a:lnTo>
                <a:cubicBezTo>
                  <a:pt x="2884805" y="289560"/>
                  <a:pt x="2638425" y="474980"/>
                  <a:pt x="2360930" y="612775"/>
                </a:cubicBezTo>
                <a:cubicBezTo>
                  <a:pt x="2150110" y="722630"/>
                  <a:pt x="1862455" y="790575"/>
                  <a:pt x="1660525" y="913130"/>
                </a:cubicBezTo>
                <a:cubicBezTo>
                  <a:pt x="1323975" y="1103630"/>
                  <a:pt x="1060450" y="1414780"/>
                  <a:pt x="1025525" y="1849120"/>
                </a:cubicBezTo>
                <a:cubicBezTo>
                  <a:pt x="1025525" y="1864360"/>
                  <a:pt x="1019810" y="1922780"/>
                  <a:pt x="1022350" y="1948180"/>
                </a:cubicBezTo>
                <a:lnTo>
                  <a:pt x="1029335" y="1948180"/>
                </a:lnTo>
                <a:cubicBezTo>
                  <a:pt x="1031240" y="1856740"/>
                  <a:pt x="1037590" y="1717675"/>
                  <a:pt x="1092200" y="1567180"/>
                </a:cubicBezTo>
                <a:cubicBezTo>
                  <a:pt x="1229360" y="1187450"/>
                  <a:pt x="1541145" y="948690"/>
                  <a:pt x="1915795" y="800100"/>
                </a:cubicBezTo>
                <a:close/>
                <a:moveTo>
                  <a:pt x="160020" y="0"/>
                </a:moveTo>
                <a:lnTo>
                  <a:pt x="156845" y="0"/>
                </a:lnTo>
                <a:cubicBezTo>
                  <a:pt x="97790" y="80010"/>
                  <a:pt x="47625" y="167005"/>
                  <a:pt x="635" y="254635"/>
                </a:cubicBezTo>
                <a:lnTo>
                  <a:pt x="635" y="261620"/>
                </a:lnTo>
                <a:cubicBezTo>
                  <a:pt x="47625" y="173990"/>
                  <a:pt x="99695" y="88900"/>
                  <a:pt x="156210" y="5715"/>
                </a:cubicBezTo>
                <a:cubicBezTo>
                  <a:pt x="157480" y="3810"/>
                  <a:pt x="158750" y="1905"/>
                  <a:pt x="160020" y="0"/>
                </a:cubicBezTo>
                <a:close/>
                <a:moveTo>
                  <a:pt x="47625" y="0"/>
                </a:moveTo>
                <a:cubicBezTo>
                  <a:pt x="31750" y="24765"/>
                  <a:pt x="15875" y="50165"/>
                  <a:pt x="635" y="75565"/>
                </a:cubicBezTo>
                <a:lnTo>
                  <a:pt x="635" y="89535"/>
                </a:lnTo>
                <a:cubicBezTo>
                  <a:pt x="18415" y="59690"/>
                  <a:pt x="36830" y="29845"/>
                  <a:pt x="55880" y="0"/>
                </a:cubicBezTo>
                <a:lnTo>
                  <a:pt x="47625" y="0"/>
                </a:lnTo>
                <a:close/>
                <a:moveTo>
                  <a:pt x="656590" y="0"/>
                </a:moveTo>
                <a:lnTo>
                  <a:pt x="656590" y="0"/>
                </a:lnTo>
                <a:cubicBezTo>
                  <a:pt x="276860" y="514350"/>
                  <a:pt x="219710" y="727710"/>
                  <a:pt x="635" y="1074420"/>
                </a:cubicBezTo>
                <a:lnTo>
                  <a:pt x="635" y="1081405"/>
                </a:lnTo>
                <a:cubicBezTo>
                  <a:pt x="39370" y="1020445"/>
                  <a:pt x="78740" y="955040"/>
                  <a:pt x="116205" y="887095"/>
                </a:cubicBezTo>
                <a:cubicBezTo>
                  <a:pt x="334645" y="472440"/>
                  <a:pt x="442595" y="308610"/>
                  <a:pt x="656590" y="0"/>
                </a:cubicBezTo>
                <a:close/>
                <a:moveTo>
                  <a:pt x="759460" y="719455"/>
                </a:moveTo>
                <a:cubicBezTo>
                  <a:pt x="957580" y="563245"/>
                  <a:pt x="1143635" y="373380"/>
                  <a:pt x="1329055" y="139065"/>
                </a:cubicBezTo>
                <a:cubicBezTo>
                  <a:pt x="1365885" y="92710"/>
                  <a:pt x="1400810" y="45720"/>
                  <a:pt x="1435100" y="0"/>
                </a:cubicBezTo>
                <a:lnTo>
                  <a:pt x="1430655" y="0"/>
                </a:lnTo>
                <a:cubicBezTo>
                  <a:pt x="1397635" y="45085"/>
                  <a:pt x="1362710" y="90805"/>
                  <a:pt x="1326515" y="136525"/>
                </a:cubicBezTo>
                <a:cubicBezTo>
                  <a:pt x="1141730" y="370205"/>
                  <a:pt x="955675" y="560070"/>
                  <a:pt x="758190" y="715645"/>
                </a:cubicBezTo>
                <a:cubicBezTo>
                  <a:pt x="438785" y="967740"/>
                  <a:pt x="190500" y="1238885"/>
                  <a:pt x="1270" y="1471295"/>
                </a:cubicBezTo>
                <a:lnTo>
                  <a:pt x="1270" y="1477010"/>
                </a:lnTo>
                <a:cubicBezTo>
                  <a:pt x="189865" y="1244600"/>
                  <a:pt x="438785" y="972185"/>
                  <a:pt x="759460" y="719455"/>
                </a:cubicBezTo>
                <a:close/>
                <a:moveTo>
                  <a:pt x="612775" y="735330"/>
                </a:moveTo>
                <a:cubicBezTo>
                  <a:pt x="857885" y="502285"/>
                  <a:pt x="1064260" y="241300"/>
                  <a:pt x="1241425" y="0"/>
                </a:cubicBezTo>
                <a:lnTo>
                  <a:pt x="1236980" y="0"/>
                </a:lnTo>
                <a:cubicBezTo>
                  <a:pt x="1060450" y="240665"/>
                  <a:pt x="854075" y="501015"/>
                  <a:pt x="610235" y="732790"/>
                </a:cubicBezTo>
                <a:cubicBezTo>
                  <a:pt x="374650" y="956945"/>
                  <a:pt x="171450" y="1183640"/>
                  <a:pt x="635" y="1386205"/>
                </a:cubicBezTo>
                <a:lnTo>
                  <a:pt x="635" y="1391920"/>
                </a:lnTo>
                <a:cubicBezTo>
                  <a:pt x="172085" y="1188720"/>
                  <a:pt x="375920" y="960755"/>
                  <a:pt x="612775" y="735330"/>
                </a:cubicBezTo>
                <a:close/>
                <a:moveTo>
                  <a:pt x="855345" y="0"/>
                </a:moveTo>
                <a:lnTo>
                  <a:pt x="846455" y="0"/>
                </a:lnTo>
                <a:cubicBezTo>
                  <a:pt x="830580" y="21590"/>
                  <a:pt x="815975" y="41910"/>
                  <a:pt x="799465" y="64770"/>
                </a:cubicBezTo>
                <a:cubicBezTo>
                  <a:pt x="548005" y="409575"/>
                  <a:pt x="299720" y="803910"/>
                  <a:pt x="38100" y="1149985"/>
                </a:cubicBezTo>
                <a:cubicBezTo>
                  <a:pt x="31750" y="1160780"/>
                  <a:pt x="13970" y="1180465"/>
                  <a:pt x="635" y="1198245"/>
                </a:cubicBezTo>
                <a:lnTo>
                  <a:pt x="635" y="1209675"/>
                </a:lnTo>
                <a:cubicBezTo>
                  <a:pt x="107315" y="1076960"/>
                  <a:pt x="223520" y="908050"/>
                  <a:pt x="326390" y="760095"/>
                </a:cubicBezTo>
                <a:cubicBezTo>
                  <a:pt x="502285" y="501650"/>
                  <a:pt x="683895" y="234950"/>
                  <a:pt x="855345" y="0"/>
                </a:cubicBezTo>
                <a:close/>
                <a:moveTo>
                  <a:pt x="563880" y="634365"/>
                </a:moveTo>
                <a:cubicBezTo>
                  <a:pt x="735965" y="422910"/>
                  <a:pt x="905510" y="198120"/>
                  <a:pt x="1045845" y="0"/>
                </a:cubicBezTo>
                <a:lnTo>
                  <a:pt x="1045210" y="0"/>
                </a:lnTo>
                <a:cubicBezTo>
                  <a:pt x="947420" y="123190"/>
                  <a:pt x="851535" y="266065"/>
                  <a:pt x="744220" y="401320"/>
                </a:cubicBezTo>
                <a:cubicBezTo>
                  <a:pt x="508000" y="713105"/>
                  <a:pt x="225425" y="1017270"/>
                  <a:pt x="635" y="1303020"/>
                </a:cubicBezTo>
                <a:lnTo>
                  <a:pt x="635" y="1306830"/>
                </a:lnTo>
                <a:cubicBezTo>
                  <a:pt x="8255" y="1296670"/>
                  <a:pt x="17145" y="1285240"/>
                  <a:pt x="24130" y="1277620"/>
                </a:cubicBezTo>
                <a:cubicBezTo>
                  <a:pt x="185420" y="1081405"/>
                  <a:pt x="381000" y="852805"/>
                  <a:pt x="563880" y="634365"/>
                </a:cubicBezTo>
                <a:close/>
                <a:moveTo>
                  <a:pt x="2540635" y="1373505"/>
                </a:moveTo>
                <a:cubicBezTo>
                  <a:pt x="2382520" y="1537970"/>
                  <a:pt x="2374265" y="1750695"/>
                  <a:pt x="2455545" y="1936750"/>
                </a:cubicBezTo>
                <a:cubicBezTo>
                  <a:pt x="2456815" y="1939290"/>
                  <a:pt x="2458720" y="1943735"/>
                  <a:pt x="2459990" y="1947545"/>
                </a:cubicBezTo>
                <a:lnTo>
                  <a:pt x="2464435" y="1947545"/>
                </a:lnTo>
                <a:cubicBezTo>
                  <a:pt x="2364105" y="1730375"/>
                  <a:pt x="2388870" y="1483995"/>
                  <a:pt x="2612390" y="1313815"/>
                </a:cubicBezTo>
                <a:cubicBezTo>
                  <a:pt x="2731135" y="1228725"/>
                  <a:pt x="2886710" y="1154430"/>
                  <a:pt x="2995930" y="1080770"/>
                </a:cubicBezTo>
                <a:cubicBezTo>
                  <a:pt x="3190875" y="956310"/>
                  <a:pt x="3353435" y="830580"/>
                  <a:pt x="3463290" y="632460"/>
                </a:cubicBezTo>
                <a:lnTo>
                  <a:pt x="3463290" y="624840"/>
                </a:lnTo>
                <a:cubicBezTo>
                  <a:pt x="3428365" y="688975"/>
                  <a:pt x="3386455" y="748030"/>
                  <a:pt x="3336290" y="803275"/>
                </a:cubicBezTo>
                <a:cubicBezTo>
                  <a:pt x="3049905" y="1111250"/>
                  <a:pt x="2685415" y="1214120"/>
                  <a:pt x="2540635" y="1373505"/>
                </a:cubicBezTo>
                <a:close/>
                <a:moveTo>
                  <a:pt x="2907665" y="1531620"/>
                </a:moveTo>
                <a:cubicBezTo>
                  <a:pt x="2700020" y="1682115"/>
                  <a:pt x="2793365" y="1897380"/>
                  <a:pt x="2825750" y="1948180"/>
                </a:cubicBezTo>
                <a:lnTo>
                  <a:pt x="2831465" y="1948180"/>
                </a:lnTo>
                <a:cubicBezTo>
                  <a:pt x="2828290" y="1942465"/>
                  <a:pt x="2823845" y="1934210"/>
                  <a:pt x="2816860" y="1922780"/>
                </a:cubicBezTo>
                <a:cubicBezTo>
                  <a:pt x="2732405" y="1743075"/>
                  <a:pt x="2785745" y="1570990"/>
                  <a:pt x="3034030" y="1465580"/>
                </a:cubicBezTo>
                <a:cubicBezTo>
                  <a:pt x="3170555" y="1397635"/>
                  <a:pt x="3353435" y="1322070"/>
                  <a:pt x="3463290" y="1242695"/>
                </a:cubicBezTo>
                <a:lnTo>
                  <a:pt x="3463290" y="1238250"/>
                </a:lnTo>
                <a:cubicBezTo>
                  <a:pt x="3436620" y="1257300"/>
                  <a:pt x="3406775" y="1276350"/>
                  <a:pt x="3374390" y="1294130"/>
                </a:cubicBezTo>
                <a:cubicBezTo>
                  <a:pt x="3253105" y="1364615"/>
                  <a:pt x="2983865" y="1474470"/>
                  <a:pt x="2907665" y="1531620"/>
                </a:cubicBezTo>
                <a:close/>
                <a:moveTo>
                  <a:pt x="2820670" y="1483360"/>
                </a:moveTo>
                <a:cubicBezTo>
                  <a:pt x="2722245" y="1559560"/>
                  <a:pt x="2661920" y="1672590"/>
                  <a:pt x="2687320" y="1819910"/>
                </a:cubicBezTo>
                <a:cubicBezTo>
                  <a:pt x="2689860" y="1845310"/>
                  <a:pt x="2714625" y="1918970"/>
                  <a:pt x="2732405" y="1948180"/>
                </a:cubicBezTo>
                <a:lnTo>
                  <a:pt x="2741930" y="1948180"/>
                </a:lnTo>
                <a:cubicBezTo>
                  <a:pt x="2737485" y="1941195"/>
                  <a:pt x="2731770" y="1932940"/>
                  <a:pt x="2731135" y="1928495"/>
                </a:cubicBezTo>
                <a:cubicBezTo>
                  <a:pt x="2653665" y="1769110"/>
                  <a:pt x="2678430" y="1591945"/>
                  <a:pt x="2842260" y="1477010"/>
                </a:cubicBezTo>
                <a:cubicBezTo>
                  <a:pt x="2865120" y="1460500"/>
                  <a:pt x="2892425" y="1444625"/>
                  <a:pt x="2917825" y="1431925"/>
                </a:cubicBezTo>
                <a:cubicBezTo>
                  <a:pt x="3105150" y="1332865"/>
                  <a:pt x="3338830" y="1227455"/>
                  <a:pt x="3463925" y="1107440"/>
                </a:cubicBezTo>
                <a:lnTo>
                  <a:pt x="3463925" y="1096645"/>
                </a:lnTo>
                <a:cubicBezTo>
                  <a:pt x="3362325" y="1195705"/>
                  <a:pt x="3216910" y="1270000"/>
                  <a:pt x="3039110" y="1360805"/>
                </a:cubicBezTo>
                <a:cubicBezTo>
                  <a:pt x="2972435" y="1396365"/>
                  <a:pt x="2891155" y="1429385"/>
                  <a:pt x="2820670" y="1483360"/>
                </a:cubicBezTo>
                <a:close/>
                <a:moveTo>
                  <a:pt x="2917825" y="1948180"/>
                </a:moveTo>
                <a:lnTo>
                  <a:pt x="2921000" y="1948180"/>
                </a:lnTo>
                <a:cubicBezTo>
                  <a:pt x="2914650" y="1937385"/>
                  <a:pt x="2904490" y="1924050"/>
                  <a:pt x="2899410" y="1908810"/>
                </a:cubicBezTo>
                <a:cubicBezTo>
                  <a:pt x="2835910" y="1767840"/>
                  <a:pt x="2889885" y="1662430"/>
                  <a:pt x="2976880" y="1595755"/>
                </a:cubicBezTo>
                <a:cubicBezTo>
                  <a:pt x="3018155" y="1562735"/>
                  <a:pt x="3078480" y="1538605"/>
                  <a:pt x="3134995" y="1513205"/>
                </a:cubicBezTo>
                <a:cubicBezTo>
                  <a:pt x="3239135" y="1466215"/>
                  <a:pt x="3364230" y="1421765"/>
                  <a:pt x="3463290" y="1372235"/>
                </a:cubicBezTo>
                <a:lnTo>
                  <a:pt x="3463290" y="1367790"/>
                </a:lnTo>
                <a:cubicBezTo>
                  <a:pt x="3329940" y="1433830"/>
                  <a:pt x="3184525" y="1481455"/>
                  <a:pt x="3039745" y="1552575"/>
                </a:cubicBezTo>
                <a:cubicBezTo>
                  <a:pt x="2841625" y="1645920"/>
                  <a:pt x="2837180" y="1830705"/>
                  <a:pt x="2917825" y="1948180"/>
                </a:cubicBezTo>
                <a:close/>
                <a:moveTo>
                  <a:pt x="2715260" y="1457960"/>
                </a:moveTo>
                <a:cubicBezTo>
                  <a:pt x="2561590" y="1600200"/>
                  <a:pt x="2565400" y="1797050"/>
                  <a:pt x="2644140" y="1948180"/>
                </a:cubicBezTo>
                <a:lnTo>
                  <a:pt x="2648585" y="1948180"/>
                </a:lnTo>
                <a:cubicBezTo>
                  <a:pt x="2621915" y="1895475"/>
                  <a:pt x="2595880" y="1831975"/>
                  <a:pt x="2594610" y="1736725"/>
                </a:cubicBezTo>
                <a:cubicBezTo>
                  <a:pt x="2598420" y="1524000"/>
                  <a:pt x="2741930" y="1419860"/>
                  <a:pt x="2914015" y="1334135"/>
                </a:cubicBezTo>
                <a:cubicBezTo>
                  <a:pt x="3155315" y="1201420"/>
                  <a:pt x="3324225" y="1120140"/>
                  <a:pt x="3463290" y="955675"/>
                </a:cubicBezTo>
                <a:lnTo>
                  <a:pt x="3463290" y="950595"/>
                </a:lnTo>
                <a:cubicBezTo>
                  <a:pt x="3447415" y="970280"/>
                  <a:pt x="3430270" y="988695"/>
                  <a:pt x="3411855" y="1007745"/>
                </a:cubicBezTo>
                <a:cubicBezTo>
                  <a:pt x="3192145" y="1221740"/>
                  <a:pt x="2827655" y="1344295"/>
                  <a:pt x="2715260" y="1457960"/>
                </a:cubicBezTo>
                <a:close/>
                <a:moveTo>
                  <a:pt x="3014980" y="1675130"/>
                </a:moveTo>
                <a:cubicBezTo>
                  <a:pt x="2944495" y="1748155"/>
                  <a:pt x="2943860" y="1855470"/>
                  <a:pt x="3003550" y="1948180"/>
                </a:cubicBezTo>
                <a:lnTo>
                  <a:pt x="3007360" y="1948180"/>
                </a:lnTo>
                <a:cubicBezTo>
                  <a:pt x="3006725" y="1947545"/>
                  <a:pt x="3006725" y="1946910"/>
                  <a:pt x="3006725" y="1946910"/>
                </a:cubicBezTo>
                <a:cubicBezTo>
                  <a:pt x="2970530" y="1887855"/>
                  <a:pt x="2952115" y="1826895"/>
                  <a:pt x="2971800" y="1755140"/>
                </a:cubicBezTo>
                <a:cubicBezTo>
                  <a:pt x="3002915" y="1663065"/>
                  <a:pt x="3070860" y="1631950"/>
                  <a:pt x="3152140" y="1597025"/>
                </a:cubicBezTo>
                <a:cubicBezTo>
                  <a:pt x="3268345" y="1547495"/>
                  <a:pt x="3362325" y="1525270"/>
                  <a:pt x="3463290" y="1490345"/>
                </a:cubicBezTo>
                <a:lnTo>
                  <a:pt x="3463290" y="1487170"/>
                </a:lnTo>
                <a:cubicBezTo>
                  <a:pt x="3444240" y="1493520"/>
                  <a:pt x="3424555" y="1499235"/>
                  <a:pt x="3402965" y="1506220"/>
                </a:cubicBezTo>
                <a:cubicBezTo>
                  <a:pt x="3316605" y="1534160"/>
                  <a:pt x="3079750" y="1600835"/>
                  <a:pt x="3014980" y="1675130"/>
                </a:cubicBezTo>
                <a:close/>
                <a:moveTo>
                  <a:pt x="2470785" y="1313815"/>
                </a:moveTo>
                <a:cubicBezTo>
                  <a:pt x="2297430" y="1485900"/>
                  <a:pt x="2273935" y="1714500"/>
                  <a:pt x="2359660" y="1929130"/>
                </a:cubicBezTo>
                <a:cubicBezTo>
                  <a:pt x="2362200" y="1933575"/>
                  <a:pt x="2364740" y="1941195"/>
                  <a:pt x="2367280" y="1947545"/>
                </a:cubicBezTo>
                <a:lnTo>
                  <a:pt x="2371725" y="1947545"/>
                </a:lnTo>
                <a:cubicBezTo>
                  <a:pt x="2264410" y="1700530"/>
                  <a:pt x="2305050" y="1441450"/>
                  <a:pt x="2534920" y="1261745"/>
                </a:cubicBezTo>
                <a:cubicBezTo>
                  <a:pt x="2643505" y="1179195"/>
                  <a:pt x="2784475" y="1111885"/>
                  <a:pt x="2895600" y="1037590"/>
                </a:cubicBezTo>
                <a:cubicBezTo>
                  <a:pt x="3141345" y="879475"/>
                  <a:pt x="3340100" y="721360"/>
                  <a:pt x="3463290" y="458470"/>
                </a:cubicBezTo>
                <a:lnTo>
                  <a:pt x="3463290" y="449580"/>
                </a:lnTo>
                <a:cubicBezTo>
                  <a:pt x="3422650" y="537845"/>
                  <a:pt x="3372485" y="617855"/>
                  <a:pt x="3310255" y="691515"/>
                </a:cubicBezTo>
                <a:cubicBezTo>
                  <a:pt x="3001645" y="1042035"/>
                  <a:pt x="2629535" y="1146810"/>
                  <a:pt x="2470785" y="1313815"/>
                </a:cubicBezTo>
                <a:close/>
                <a:moveTo>
                  <a:pt x="3257550" y="466725"/>
                </a:moveTo>
                <a:cubicBezTo>
                  <a:pt x="2946400" y="879475"/>
                  <a:pt x="2429510" y="1056005"/>
                  <a:pt x="2287905" y="1238885"/>
                </a:cubicBezTo>
                <a:cubicBezTo>
                  <a:pt x="2027555" y="1522095"/>
                  <a:pt x="2150110" y="1882140"/>
                  <a:pt x="2181860" y="1948180"/>
                </a:cubicBezTo>
                <a:lnTo>
                  <a:pt x="2186305" y="1948180"/>
                </a:lnTo>
                <a:cubicBezTo>
                  <a:pt x="2184400" y="1942465"/>
                  <a:pt x="2180590" y="1933575"/>
                  <a:pt x="2175510" y="1922145"/>
                </a:cubicBezTo>
                <a:cubicBezTo>
                  <a:pt x="2065020" y="1608455"/>
                  <a:pt x="2151380" y="1334770"/>
                  <a:pt x="2395220" y="1144905"/>
                </a:cubicBezTo>
                <a:cubicBezTo>
                  <a:pt x="2531745" y="1044575"/>
                  <a:pt x="2715895" y="949325"/>
                  <a:pt x="2842895" y="854710"/>
                </a:cubicBezTo>
                <a:cubicBezTo>
                  <a:pt x="3132455" y="650240"/>
                  <a:pt x="3339465" y="438785"/>
                  <a:pt x="3463290" y="83820"/>
                </a:cubicBezTo>
                <a:lnTo>
                  <a:pt x="3463290" y="73025"/>
                </a:lnTo>
                <a:cubicBezTo>
                  <a:pt x="3412490" y="222885"/>
                  <a:pt x="3344545" y="351155"/>
                  <a:pt x="3257550" y="466725"/>
                </a:cubicBezTo>
                <a:close/>
                <a:moveTo>
                  <a:pt x="2416810" y="1236980"/>
                </a:moveTo>
                <a:cubicBezTo>
                  <a:pt x="2195830" y="1435100"/>
                  <a:pt x="2171700" y="1710690"/>
                  <a:pt x="2273300" y="1948180"/>
                </a:cubicBezTo>
                <a:lnTo>
                  <a:pt x="2280285" y="1948180"/>
                </a:lnTo>
                <a:cubicBezTo>
                  <a:pt x="2278380" y="1944370"/>
                  <a:pt x="2277110" y="1939925"/>
                  <a:pt x="2275205" y="1936115"/>
                </a:cubicBezTo>
                <a:cubicBezTo>
                  <a:pt x="2186305" y="1708150"/>
                  <a:pt x="2199005" y="1455420"/>
                  <a:pt x="2409190" y="1254125"/>
                </a:cubicBezTo>
                <a:cubicBezTo>
                  <a:pt x="2489200" y="1174115"/>
                  <a:pt x="2619375" y="1107440"/>
                  <a:pt x="2705100" y="1053465"/>
                </a:cubicBezTo>
                <a:cubicBezTo>
                  <a:pt x="3074035" y="827405"/>
                  <a:pt x="3319780" y="632460"/>
                  <a:pt x="3463290" y="280670"/>
                </a:cubicBezTo>
                <a:lnTo>
                  <a:pt x="3463290" y="260985"/>
                </a:lnTo>
                <a:cubicBezTo>
                  <a:pt x="3417570" y="379730"/>
                  <a:pt x="3357880" y="483235"/>
                  <a:pt x="3282315" y="578485"/>
                </a:cubicBezTo>
                <a:cubicBezTo>
                  <a:pt x="2980690" y="946785"/>
                  <a:pt x="2578100" y="1082675"/>
                  <a:pt x="2416810" y="1236980"/>
                </a:cubicBezTo>
                <a:close/>
                <a:moveTo>
                  <a:pt x="3053080" y="1811655"/>
                </a:moveTo>
                <a:cubicBezTo>
                  <a:pt x="3047365" y="1859280"/>
                  <a:pt x="3064510" y="1908175"/>
                  <a:pt x="3091180" y="1948180"/>
                </a:cubicBezTo>
                <a:lnTo>
                  <a:pt x="3095625" y="1948180"/>
                </a:lnTo>
                <a:cubicBezTo>
                  <a:pt x="3068955" y="1908810"/>
                  <a:pt x="3051175" y="1859915"/>
                  <a:pt x="3056890" y="1812290"/>
                </a:cubicBezTo>
                <a:cubicBezTo>
                  <a:pt x="3063875" y="1752600"/>
                  <a:pt x="3105150" y="1705610"/>
                  <a:pt x="3175635" y="1676400"/>
                </a:cubicBezTo>
                <a:cubicBezTo>
                  <a:pt x="3279140" y="1633855"/>
                  <a:pt x="3380740" y="1612900"/>
                  <a:pt x="3463925" y="1600200"/>
                </a:cubicBezTo>
                <a:lnTo>
                  <a:pt x="3463925" y="1596390"/>
                </a:lnTo>
                <a:cubicBezTo>
                  <a:pt x="3380740" y="1609090"/>
                  <a:pt x="3278505" y="1630045"/>
                  <a:pt x="3174365" y="1673225"/>
                </a:cubicBezTo>
                <a:cubicBezTo>
                  <a:pt x="3082925" y="1710690"/>
                  <a:pt x="3057525" y="1769110"/>
                  <a:pt x="3053080" y="1811655"/>
                </a:cubicBezTo>
                <a:close/>
                <a:moveTo>
                  <a:pt x="2623185" y="1420495"/>
                </a:moveTo>
                <a:cubicBezTo>
                  <a:pt x="2489835" y="1554480"/>
                  <a:pt x="2463165" y="1743075"/>
                  <a:pt x="2542540" y="1926590"/>
                </a:cubicBezTo>
                <a:cubicBezTo>
                  <a:pt x="2545080" y="1931035"/>
                  <a:pt x="2548255" y="1940560"/>
                  <a:pt x="2552065" y="1948180"/>
                </a:cubicBezTo>
                <a:lnTo>
                  <a:pt x="2556510" y="1948180"/>
                </a:lnTo>
                <a:cubicBezTo>
                  <a:pt x="2446020" y="1712595"/>
                  <a:pt x="2505075" y="1492250"/>
                  <a:pt x="2712085" y="1351280"/>
                </a:cubicBezTo>
                <a:cubicBezTo>
                  <a:pt x="2986405" y="1187450"/>
                  <a:pt x="3190240" y="1092835"/>
                  <a:pt x="3353435" y="931545"/>
                </a:cubicBezTo>
                <a:cubicBezTo>
                  <a:pt x="3387090" y="899160"/>
                  <a:pt x="3435985" y="841375"/>
                  <a:pt x="3463290" y="800735"/>
                </a:cubicBezTo>
                <a:lnTo>
                  <a:pt x="3463290" y="793115"/>
                </a:lnTo>
                <a:cubicBezTo>
                  <a:pt x="3435985" y="835025"/>
                  <a:pt x="3404235" y="874395"/>
                  <a:pt x="3367405" y="911860"/>
                </a:cubicBezTo>
                <a:cubicBezTo>
                  <a:pt x="3105785" y="1174750"/>
                  <a:pt x="2753360" y="1279525"/>
                  <a:pt x="2623185" y="1420495"/>
                </a:cubicBezTo>
                <a:close/>
                <a:moveTo>
                  <a:pt x="1972310" y="828040"/>
                </a:moveTo>
                <a:cubicBezTo>
                  <a:pt x="2436495" y="657860"/>
                  <a:pt x="2807970" y="466725"/>
                  <a:pt x="3048635" y="86360"/>
                </a:cubicBezTo>
                <a:cubicBezTo>
                  <a:pt x="3065145" y="59055"/>
                  <a:pt x="3082290" y="29210"/>
                  <a:pt x="3096895" y="0"/>
                </a:cubicBezTo>
                <a:lnTo>
                  <a:pt x="3093085" y="0"/>
                </a:lnTo>
                <a:cubicBezTo>
                  <a:pt x="2957830" y="265430"/>
                  <a:pt x="2732405" y="455930"/>
                  <a:pt x="2500630" y="588645"/>
                </a:cubicBezTo>
                <a:cubicBezTo>
                  <a:pt x="2256155" y="735965"/>
                  <a:pt x="1951355" y="813435"/>
                  <a:pt x="1774190" y="919480"/>
                </a:cubicBezTo>
                <a:cubicBezTo>
                  <a:pt x="1456055" y="1096645"/>
                  <a:pt x="1190625" y="1390650"/>
                  <a:pt x="1158240" y="1818005"/>
                </a:cubicBezTo>
                <a:cubicBezTo>
                  <a:pt x="1154430" y="1866900"/>
                  <a:pt x="1155065" y="1910080"/>
                  <a:pt x="1156970" y="1947545"/>
                </a:cubicBezTo>
                <a:lnTo>
                  <a:pt x="1160145" y="1947545"/>
                </a:lnTo>
                <a:cubicBezTo>
                  <a:pt x="1158240" y="1858010"/>
                  <a:pt x="1160145" y="1727200"/>
                  <a:pt x="1205865" y="1583690"/>
                </a:cubicBezTo>
                <a:cubicBezTo>
                  <a:pt x="1322070" y="1214120"/>
                  <a:pt x="1614170" y="977265"/>
                  <a:pt x="1972310" y="828040"/>
                </a:cubicBezTo>
                <a:close/>
                <a:moveTo>
                  <a:pt x="1971040" y="947420"/>
                </a:moveTo>
                <a:cubicBezTo>
                  <a:pt x="2067560" y="890905"/>
                  <a:pt x="2186940" y="847090"/>
                  <a:pt x="2293620" y="798195"/>
                </a:cubicBezTo>
                <a:cubicBezTo>
                  <a:pt x="2665730" y="626745"/>
                  <a:pt x="2989580" y="395605"/>
                  <a:pt x="3168650" y="33020"/>
                </a:cubicBezTo>
                <a:cubicBezTo>
                  <a:pt x="3176270" y="17780"/>
                  <a:pt x="3181350" y="6985"/>
                  <a:pt x="3184525" y="0"/>
                </a:cubicBezTo>
                <a:lnTo>
                  <a:pt x="3180715" y="0"/>
                </a:lnTo>
                <a:cubicBezTo>
                  <a:pt x="3176905" y="6985"/>
                  <a:pt x="3171825" y="17780"/>
                  <a:pt x="3166110" y="30480"/>
                </a:cubicBezTo>
                <a:cubicBezTo>
                  <a:pt x="2983865" y="397510"/>
                  <a:pt x="2661920" y="624205"/>
                  <a:pt x="2289175" y="796290"/>
                </a:cubicBezTo>
                <a:cubicBezTo>
                  <a:pt x="2149475" y="857250"/>
                  <a:pt x="2000250" y="916305"/>
                  <a:pt x="1886585" y="994410"/>
                </a:cubicBezTo>
                <a:cubicBezTo>
                  <a:pt x="1590675" y="1186180"/>
                  <a:pt x="1392555" y="1485900"/>
                  <a:pt x="1412875" y="1878330"/>
                </a:cubicBezTo>
                <a:cubicBezTo>
                  <a:pt x="1414780" y="1894205"/>
                  <a:pt x="1415415" y="1929765"/>
                  <a:pt x="1418590" y="1948180"/>
                </a:cubicBezTo>
                <a:lnTo>
                  <a:pt x="1422400" y="1948180"/>
                </a:lnTo>
                <a:cubicBezTo>
                  <a:pt x="1412240" y="1864360"/>
                  <a:pt x="1408430" y="1748155"/>
                  <a:pt x="1435735" y="1619250"/>
                </a:cubicBezTo>
                <a:cubicBezTo>
                  <a:pt x="1503045" y="1313180"/>
                  <a:pt x="1708150" y="1095375"/>
                  <a:pt x="1971040" y="947420"/>
                </a:cubicBezTo>
                <a:close/>
                <a:moveTo>
                  <a:pt x="1554480" y="1637030"/>
                </a:moveTo>
                <a:cubicBezTo>
                  <a:pt x="1603375" y="1340485"/>
                  <a:pt x="1789430" y="1125855"/>
                  <a:pt x="2037715" y="977265"/>
                </a:cubicBezTo>
                <a:cubicBezTo>
                  <a:pt x="2134235" y="917575"/>
                  <a:pt x="2256790" y="870585"/>
                  <a:pt x="2361565" y="817880"/>
                </a:cubicBezTo>
                <a:cubicBezTo>
                  <a:pt x="2733040" y="634365"/>
                  <a:pt x="3058795" y="388620"/>
                  <a:pt x="3228340" y="4445"/>
                </a:cubicBezTo>
                <a:cubicBezTo>
                  <a:pt x="3229610" y="2540"/>
                  <a:pt x="3230245" y="1270"/>
                  <a:pt x="3230245" y="0"/>
                </a:cubicBezTo>
                <a:lnTo>
                  <a:pt x="3226435" y="0"/>
                </a:lnTo>
                <a:cubicBezTo>
                  <a:pt x="3226435" y="635"/>
                  <a:pt x="3225800" y="1270"/>
                  <a:pt x="3225165" y="1905"/>
                </a:cubicBezTo>
                <a:cubicBezTo>
                  <a:pt x="3078480" y="334010"/>
                  <a:pt x="2821305" y="553085"/>
                  <a:pt x="2538095" y="718820"/>
                </a:cubicBezTo>
                <a:cubicBezTo>
                  <a:pt x="2364740" y="826135"/>
                  <a:pt x="2113915" y="909320"/>
                  <a:pt x="1950720" y="1028700"/>
                </a:cubicBezTo>
                <a:cubicBezTo>
                  <a:pt x="1670685" y="1224280"/>
                  <a:pt x="1504315" y="1520825"/>
                  <a:pt x="1544320" y="1893570"/>
                </a:cubicBezTo>
                <a:cubicBezTo>
                  <a:pt x="1546860" y="1912620"/>
                  <a:pt x="1548765" y="1931670"/>
                  <a:pt x="1551940" y="1947545"/>
                </a:cubicBezTo>
                <a:lnTo>
                  <a:pt x="1555750" y="1947545"/>
                </a:lnTo>
                <a:cubicBezTo>
                  <a:pt x="1542415" y="1866900"/>
                  <a:pt x="1534160" y="1758315"/>
                  <a:pt x="1554480" y="1637030"/>
                </a:cubicBezTo>
                <a:close/>
                <a:moveTo>
                  <a:pt x="2308860" y="741045"/>
                </a:moveTo>
                <a:cubicBezTo>
                  <a:pt x="2716530" y="551180"/>
                  <a:pt x="2980055" y="320040"/>
                  <a:pt x="3135630" y="8890"/>
                </a:cubicBezTo>
                <a:cubicBezTo>
                  <a:pt x="3138170" y="5080"/>
                  <a:pt x="3139440" y="1905"/>
                  <a:pt x="3140075" y="0"/>
                </a:cubicBezTo>
                <a:lnTo>
                  <a:pt x="3135630" y="0"/>
                </a:lnTo>
                <a:cubicBezTo>
                  <a:pt x="3133725" y="4445"/>
                  <a:pt x="3131820" y="8890"/>
                  <a:pt x="3129280" y="13335"/>
                </a:cubicBezTo>
                <a:cubicBezTo>
                  <a:pt x="2797175" y="662940"/>
                  <a:pt x="2082800" y="791210"/>
                  <a:pt x="1854200" y="942340"/>
                </a:cubicBezTo>
                <a:cubicBezTo>
                  <a:pt x="1511935" y="1137920"/>
                  <a:pt x="1272540" y="1458595"/>
                  <a:pt x="1283970" y="1891030"/>
                </a:cubicBezTo>
                <a:cubicBezTo>
                  <a:pt x="1285240" y="1904365"/>
                  <a:pt x="1285240" y="1932305"/>
                  <a:pt x="1287145" y="1947545"/>
                </a:cubicBezTo>
                <a:lnTo>
                  <a:pt x="1290955" y="1947545"/>
                </a:lnTo>
                <a:cubicBezTo>
                  <a:pt x="1283335" y="1860550"/>
                  <a:pt x="1284605" y="1736725"/>
                  <a:pt x="1320165" y="1601470"/>
                </a:cubicBezTo>
                <a:cubicBezTo>
                  <a:pt x="1487805" y="975360"/>
                  <a:pt x="2159000" y="822325"/>
                  <a:pt x="2308860" y="741045"/>
                </a:cubicBezTo>
                <a:close/>
                <a:moveTo>
                  <a:pt x="3157855" y="1948180"/>
                </a:moveTo>
                <a:lnTo>
                  <a:pt x="3164840" y="1948180"/>
                </a:lnTo>
                <a:cubicBezTo>
                  <a:pt x="3150870" y="1920240"/>
                  <a:pt x="3145790" y="1891665"/>
                  <a:pt x="3148965" y="1864995"/>
                </a:cubicBezTo>
                <a:cubicBezTo>
                  <a:pt x="3162300" y="1750060"/>
                  <a:pt x="3377565" y="1731645"/>
                  <a:pt x="3463290" y="1729740"/>
                </a:cubicBezTo>
                <a:lnTo>
                  <a:pt x="3463290" y="1722120"/>
                </a:lnTo>
                <a:cubicBezTo>
                  <a:pt x="3398520" y="1722755"/>
                  <a:pt x="3283585" y="1733550"/>
                  <a:pt x="3201035" y="1779270"/>
                </a:cubicBezTo>
                <a:cubicBezTo>
                  <a:pt x="3138170" y="1816735"/>
                  <a:pt x="3125470" y="1889760"/>
                  <a:pt x="3157855" y="1948180"/>
                </a:cubicBezTo>
                <a:close/>
                <a:moveTo>
                  <a:pt x="1674495" y="1654175"/>
                </a:moveTo>
                <a:cubicBezTo>
                  <a:pt x="1689735" y="1514475"/>
                  <a:pt x="1738630" y="1386205"/>
                  <a:pt x="1819910" y="1272540"/>
                </a:cubicBezTo>
                <a:cubicBezTo>
                  <a:pt x="1921510" y="1130300"/>
                  <a:pt x="2073275" y="1010920"/>
                  <a:pt x="2272665" y="916940"/>
                </a:cubicBezTo>
                <a:cubicBezTo>
                  <a:pt x="2694940" y="716915"/>
                  <a:pt x="2974340" y="501015"/>
                  <a:pt x="3150870" y="236855"/>
                </a:cubicBezTo>
                <a:cubicBezTo>
                  <a:pt x="3200400" y="163195"/>
                  <a:pt x="3242945" y="84455"/>
                  <a:pt x="3278505" y="0"/>
                </a:cubicBezTo>
                <a:lnTo>
                  <a:pt x="3270885" y="0"/>
                </a:lnTo>
                <a:cubicBezTo>
                  <a:pt x="3235325" y="83185"/>
                  <a:pt x="3194050" y="160655"/>
                  <a:pt x="3145155" y="233045"/>
                </a:cubicBezTo>
                <a:cubicBezTo>
                  <a:pt x="2968625" y="495935"/>
                  <a:pt x="2690495" y="711200"/>
                  <a:pt x="2269490" y="910590"/>
                </a:cubicBezTo>
                <a:cubicBezTo>
                  <a:pt x="2069465" y="1004570"/>
                  <a:pt x="1915795" y="1125220"/>
                  <a:pt x="1814195" y="1268730"/>
                </a:cubicBezTo>
                <a:cubicBezTo>
                  <a:pt x="1732280" y="1383665"/>
                  <a:pt x="1683385" y="1513205"/>
                  <a:pt x="1668145" y="1654175"/>
                </a:cubicBezTo>
                <a:cubicBezTo>
                  <a:pt x="1655445" y="1767840"/>
                  <a:pt x="1667510" y="1871345"/>
                  <a:pt x="1684020" y="1948180"/>
                </a:cubicBezTo>
                <a:lnTo>
                  <a:pt x="1691640" y="1948180"/>
                </a:lnTo>
                <a:cubicBezTo>
                  <a:pt x="1674495" y="1871345"/>
                  <a:pt x="1661795" y="1768475"/>
                  <a:pt x="1674495" y="1654175"/>
                </a:cubicBezTo>
                <a:close/>
                <a:moveTo>
                  <a:pt x="3234690" y="1948180"/>
                </a:moveTo>
                <a:lnTo>
                  <a:pt x="3238500" y="1948180"/>
                </a:lnTo>
                <a:cubicBezTo>
                  <a:pt x="3252470" y="1883410"/>
                  <a:pt x="3350260" y="1873885"/>
                  <a:pt x="3408680" y="1871980"/>
                </a:cubicBezTo>
                <a:cubicBezTo>
                  <a:pt x="3427095" y="1871980"/>
                  <a:pt x="3445510" y="1872615"/>
                  <a:pt x="3463925" y="1874520"/>
                </a:cubicBezTo>
                <a:lnTo>
                  <a:pt x="3463925" y="1870710"/>
                </a:lnTo>
                <a:cubicBezTo>
                  <a:pt x="3383280" y="1862455"/>
                  <a:pt x="3248025" y="1872615"/>
                  <a:pt x="3234690" y="1948180"/>
                </a:cubicBezTo>
                <a:close/>
                <a:moveTo>
                  <a:pt x="2327275" y="1084580"/>
                </a:moveTo>
                <a:cubicBezTo>
                  <a:pt x="2418715" y="1014095"/>
                  <a:pt x="2551430" y="943610"/>
                  <a:pt x="2642870" y="881380"/>
                </a:cubicBezTo>
                <a:cubicBezTo>
                  <a:pt x="2943860" y="686435"/>
                  <a:pt x="3207385" y="466725"/>
                  <a:pt x="3366135" y="136525"/>
                </a:cubicBezTo>
                <a:cubicBezTo>
                  <a:pt x="3387090" y="92710"/>
                  <a:pt x="3406775" y="47625"/>
                  <a:pt x="3424555" y="0"/>
                </a:cubicBezTo>
                <a:lnTo>
                  <a:pt x="3421380" y="0"/>
                </a:lnTo>
                <a:cubicBezTo>
                  <a:pt x="3363595" y="139700"/>
                  <a:pt x="3313430" y="241935"/>
                  <a:pt x="3231515" y="354330"/>
                </a:cubicBezTo>
                <a:cubicBezTo>
                  <a:pt x="2921000" y="781685"/>
                  <a:pt x="2419985" y="979170"/>
                  <a:pt x="2270760" y="1127125"/>
                </a:cubicBezTo>
                <a:cubicBezTo>
                  <a:pt x="2017395" y="1350010"/>
                  <a:pt x="1978660" y="1672590"/>
                  <a:pt x="2089785" y="1948180"/>
                </a:cubicBezTo>
                <a:lnTo>
                  <a:pt x="2092325" y="1948180"/>
                </a:lnTo>
                <a:cubicBezTo>
                  <a:pt x="2087880" y="1934210"/>
                  <a:pt x="2078990" y="1915795"/>
                  <a:pt x="2076450" y="1904365"/>
                </a:cubicBezTo>
                <a:cubicBezTo>
                  <a:pt x="1978660" y="1590675"/>
                  <a:pt x="2051050" y="1298575"/>
                  <a:pt x="2327275" y="1084580"/>
                </a:cubicBezTo>
                <a:close/>
                <a:moveTo>
                  <a:pt x="1792605" y="1671955"/>
                </a:moveTo>
                <a:cubicBezTo>
                  <a:pt x="1808480" y="1379855"/>
                  <a:pt x="1968500" y="1165860"/>
                  <a:pt x="2209800" y="1012825"/>
                </a:cubicBezTo>
                <a:cubicBezTo>
                  <a:pt x="2237740" y="995045"/>
                  <a:pt x="2266950" y="977900"/>
                  <a:pt x="2298065" y="961390"/>
                </a:cubicBezTo>
                <a:cubicBezTo>
                  <a:pt x="2527935" y="845185"/>
                  <a:pt x="2729230" y="721360"/>
                  <a:pt x="2878455" y="596900"/>
                </a:cubicBezTo>
                <a:cubicBezTo>
                  <a:pt x="3065145" y="441960"/>
                  <a:pt x="3227705" y="247650"/>
                  <a:pt x="3322955" y="635"/>
                </a:cubicBezTo>
                <a:lnTo>
                  <a:pt x="3320415" y="635"/>
                </a:lnTo>
                <a:cubicBezTo>
                  <a:pt x="3312795" y="18415"/>
                  <a:pt x="3305810" y="35560"/>
                  <a:pt x="3298190" y="52705"/>
                </a:cubicBezTo>
                <a:cubicBezTo>
                  <a:pt x="3018155" y="677545"/>
                  <a:pt x="2368550" y="890270"/>
                  <a:pt x="2169160" y="1035685"/>
                </a:cubicBezTo>
                <a:cubicBezTo>
                  <a:pt x="1931035" y="1199515"/>
                  <a:pt x="1776095" y="1435100"/>
                  <a:pt x="1789430" y="1753870"/>
                </a:cubicBezTo>
                <a:cubicBezTo>
                  <a:pt x="1792605" y="1828165"/>
                  <a:pt x="1805305" y="1894205"/>
                  <a:pt x="1819275" y="1948180"/>
                </a:cubicBezTo>
                <a:lnTo>
                  <a:pt x="1822450" y="1948180"/>
                </a:lnTo>
                <a:cubicBezTo>
                  <a:pt x="1805940" y="1875790"/>
                  <a:pt x="1786255" y="1778635"/>
                  <a:pt x="1792605" y="1671955"/>
                </a:cubicBezTo>
                <a:close/>
                <a:moveTo>
                  <a:pt x="2221865" y="1081405"/>
                </a:moveTo>
                <a:cubicBezTo>
                  <a:pt x="2267585" y="1045845"/>
                  <a:pt x="2317750" y="1012825"/>
                  <a:pt x="2373630" y="981710"/>
                </a:cubicBezTo>
                <a:cubicBezTo>
                  <a:pt x="2930525" y="671830"/>
                  <a:pt x="3201670" y="422910"/>
                  <a:pt x="3371850" y="4445"/>
                </a:cubicBezTo>
                <a:cubicBezTo>
                  <a:pt x="3372485" y="2540"/>
                  <a:pt x="3373120" y="1270"/>
                  <a:pt x="3373755" y="0"/>
                </a:cubicBezTo>
                <a:lnTo>
                  <a:pt x="3369310" y="0"/>
                </a:lnTo>
                <a:cubicBezTo>
                  <a:pt x="3368675" y="1270"/>
                  <a:pt x="3368040" y="3175"/>
                  <a:pt x="3367405" y="4445"/>
                </a:cubicBezTo>
                <a:cubicBezTo>
                  <a:pt x="3084830" y="725170"/>
                  <a:pt x="2369185" y="915035"/>
                  <a:pt x="2157095" y="1131570"/>
                </a:cubicBezTo>
                <a:cubicBezTo>
                  <a:pt x="1911350" y="1354455"/>
                  <a:pt x="1860550" y="1665605"/>
                  <a:pt x="1953895" y="1948180"/>
                </a:cubicBezTo>
                <a:lnTo>
                  <a:pt x="1956435" y="1948180"/>
                </a:lnTo>
                <a:cubicBezTo>
                  <a:pt x="1951990" y="1934210"/>
                  <a:pt x="1947545" y="1918970"/>
                  <a:pt x="1943735" y="1903095"/>
                </a:cubicBezTo>
                <a:cubicBezTo>
                  <a:pt x="1861820" y="1584325"/>
                  <a:pt x="1948815" y="1292860"/>
                  <a:pt x="2221865" y="1081405"/>
                </a:cubicBezTo>
                <a:close/>
              </a:path>
            </a:pathLst>
          </a:custGeom>
          <a:gradFill>
            <a:gsLst>
              <a:gs pos="0">
                <a:srgbClr val="ECF7EB">
                  <a:alpha val="14901"/>
                </a:srgbClr>
              </a:gs>
              <a:gs pos="100000">
                <a:srgbClr val="C7E6D9">
                  <a:alpha val="14901"/>
                </a:srgbClr>
              </a:gs>
            </a:gsLst>
            <a:lin ang="2698631"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1" name="Google Shape;61;p9"/>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accent3"/>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accent3"/>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accent3"/>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accent3"/>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accent3"/>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accent3"/>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accent3"/>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accent3"/>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accent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62" name="Shape 62"/>
        <p:cNvGrpSpPr/>
        <p:nvPr/>
      </p:nvGrpSpPr>
      <p:grpSpPr>
        <a:xfrm>
          <a:off x="0" y="0"/>
          <a:ext cx="0" cy="0"/>
          <a:chOff x="0" y="0"/>
          <a:chExt cx="0" cy="0"/>
        </a:xfrm>
      </p:grpSpPr>
      <p:sp>
        <p:nvSpPr>
          <p:cNvPr id="63" name="Google Shape;63;p10"/>
          <p:cNvSpPr/>
          <p:nvPr/>
        </p:nvSpPr>
        <p:spPr>
          <a:xfrm>
            <a:off x="0" y="0"/>
            <a:ext cx="9146436" cy="5144872"/>
          </a:xfrm>
          <a:custGeom>
            <a:rect b="b" l="l" r="r" t="t"/>
            <a:pathLst>
              <a:path extrusionOk="0" h="1948815" w="3464559">
                <a:moveTo>
                  <a:pt x="1350645" y="323850"/>
                </a:moveTo>
                <a:cubicBezTo>
                  <a:pt x="1470660" y="227965"/>
                  <a:pt x="1571625" y="119380"/>
                  <a:pt x="1652905" y="0"/>
                </a:cubicBezTo>
                <a:lnTo>
                  <a:pt x="1648460" y="0"/>
                </a:lnTo>
                <a:cubicBezTo>
                  <a:pt x="1567815" y="118110"/>
                  <a:pt x="1466850" y="225425"/>
                  <a:pt x="1348105" y="320675"/>
                </a:cubicBezTo>
                <a:cubicBezTo>
                  <a:pt x="1200785" y="438785"/>
                  <a:pt x="1024255" y="537845"/>
                  <a:pt x="821690" y="617220"/>
                </a:cubicBezTo>
                <a:lnTo>
                  <a:pt x="821690" y="614680"/>
                </a:lnTo>
                <a:lnTo>
                  <a:pt x="819785" y="614680"/>
                </a:lnTo>
                <a:lnTo>
                  <a:pt x="819785" y="617855"/>
                </a:lnTo>
                <a:cubicBezTo>
                  <a:pt x="733425" y="651510"/>
                  <a:pt x="641985" y="681990"/>
                  <a:pt x="545465" y="708025"/>
                </a:cubicBezTo>
                <a:cubicBezTo>
                  <a:pt x="339725" y="764540"/>
                  <a:pt x="157480" y="836295"/>
                  <a:pt x="0" y="920115"/>
                </a:cubicBezTo>
                <a:lnTo>
                  <a:pt x="0" y="924560"/>
                </a:lnTo>
                <a:cubicBezTo>
                  <a:pt x="156845" y="840105"/>
                  <a:pt x="339725" y="768350"/>
                  <a:pt x="546100" y="711200"/>
                </a:cubicBezTo>
                <a:cubicBezTo>
                  <a:pt x="869315" y="623570"/>
                  <a:pt x="1139190" y="493395"/>
                  <a:pt x="1350645" y="323850"/>
                </a:cubicBezTo>
                <a:close/>
                <a:moveTo>
                  <a:pt x="563880" y="563245"/>
                </a:moveTo>
                <a:cubicBezTo>
                  <a:pt x="876935" y="437515"/>
                  <a:pt x="1130935" y="260350"/>
                  <a:pt x="1301115" y="0"/>
                </a:cubicBezTo>
                <a:lnTo>
                  <a:pt x="1296670" y="0"/>
                </a:lnTo>
                <a:cubicBezTo>
                  <a:pt x="1239520" y="86995"/>
                  <a:pt x="1173480" y="164465"/>
                  <a:pt x="1093470" y="237490"/>
                </a:cubicBezTo>
                <a:cubicBezTo>
                  <a:pt x="681990" y="601345"/>
                  <a:pt x="365125" y="581660"/>
                  <a:pt x="1270" y="782320"/>
                </a:cubicBezTo>
                <a:lnTo>
                  <a:pt x="1270" y="784860"/>
                </a:lnTo>
                <a:cubicBezTo>
                  <a:pt x="22225" y="775335"/>
                  <a:pt x="47625" y="760095"/>
                  <a:pt x="69850" y="751205"/>
                </a:cubicBezTo>
                <a:cubicBezTo>
                  <a:pt x="214630" y="679450"/>
                  <a:pt x="389255" y="628650"/>
                  <a:pt x="563880" y="563245"/>
                </a:cubicBezTo>
                <a:close/>
                <a:moveTo>
                  <a:pt x="1266190" y="295910"/>
                </a:moveTo>
                <a:cubicBezTo>
                  <a:pt x="1372235" y="207645"/>
                  <a:pt x="1462405" y="108585"/>
                  <a:pt x="1534795" y="0"/>
                </a:cubicBezTo>
                <a:lnTo>
                  <a:pt x="1530350" y="0"/>
                </a:lnTo>
                <a:cubicBezTo>
                  <a:pt x="1457960" y="107315"/>
                  <a:pt x="1369060" y="205740"/>
                  <a:pt x="1263650" y="293370"/>
                </a:cubicBezTo>
                <a:cubicBezTo>
                  <a:pt x="1064895" y="459105"/>
                  <a:pt x="808355" y="588010"/>
                  <a:pt x="500380" y="677545"/>
                </a:cubicBezTo>
                <a:cubicBezTo>
                  <a:pt x="313055" y="732155"/>
                  <a:pt x="146685" y="797560"/>
                  <a:pt x="635" y="874395"/>
                </a:cubicBezTo>
                <a:lnTo>
                  <a:pt x="635" y="878840"/>
                </a:lnTo>
                <a:cubicBezTo>
                  <a:pt x="146050" y="802005"/>
                  <a:pt x="313055" y="735965"/>
                  <a:pt x="501015" y="681355"/>
                </a:cubicBezTo>
                <a:cubicBezTo>
                  <a:pt x="810260" y="591820"/>
                  <a:pt x="1067435" y="462280"/>
                  <a:pt x="1266190" y="295910"/>
                </a:cubicBezTo>
                <a:close/>
                <a:moveTo>
                  <a:pt x="1181735" y="268605"/>
                </a:moveTo>
                <a:cubicBezTo>
                  <a:pt x="1274445" y="187325"/>
                  <a:pt x="1353820" y="97790"/>
                  <a:pt x="1417955" y="635"/>
                </a:cubicBezTo>
                <a:lnTo>
                  <a:pt x="1413510" y="635"/>
                </a:lnTo>
                <a:cubicBezTo>
                  <a:pt x="1349375" y="97155"/>
                  <a:pt x="1271270" y="186055"/>
                  <a:pt x="1179195" y="266065"/>
                </a:cubicBezTo>
                <a:cubicBezTo>
                  <a:pt x="992505" y="428625"/>
                  <a:pt x="748665" y="556895"/>
                  <a:pt x="454660" y="646430"/>
                </a:cubicBezTo>
                <a:cubicBezTo>
                  <a:pt x="286385" y="697865"/>
                  <a:pt x="135255" y="758825"/>
                  <a:pt x="1270" y="828675"/>
                </a:cubicBezTo>
                <a:lnTo>
                  <a:pt x="1270" y="833120"/>
                </a:lnTo>
                <a:cubicBezTo>
                  <a:pt x="135255" y="763270"/>
                  <a:pt x="287020" y="702310"/>
                  <a:pt x="455930" y="650875"/>
                </a:cubicBezTo>
                <a:cubicBezTo>
                  <a:pt x="750570" y="560070"/>
                  <a:pt x="994410" y="431800"/>
                  <a:pt x="1181735" y="268605"/>
                </a:cubicBezTo>
                <a:close/>
                <a:moveTo>
                  <a:pt x="887095" y="709930"/>
                </a:moveTo>
                <a:cubicBezTo>
                  <a:pt x="1308735" y="560070"/>
                  <a:pt x="1671320" y="327660"/>
                  <a:pt x="1918335" y="0"/>
                </a:cubicBezTo>
                <a:lnTo>
                  <a:pt x="1917700" y="0"/>
                </a:lnTo>
                <a:cubicBezTo>
                  <a:pt x="1600835" y="387985"/>
                  <a:pt x="1281430" y="566420"/>
                  <a:pt x="759460" y="755650"/>
                </a:cubicBezTo>
                <a:cubicBezTo>
                  <a:pt x="450215" y="887095"/>
                  <a:pt x="194310" y="1075690"/>
                  <a:pt x="1270" y="1319530"/>
                </a:cubicBezTo>
                <a:lnTo>
                  <a:pt x="1270" y="1324610"/>
                </a:lnTo>
                <a:cubicBezTo>
                  <a:pt x="26670" y="1292860"/>
                  <a:pt x="53340" y="1261745"/>
                  <a:pt x="80645" y="1231265"/>
                </a:cubicBezTo>
                <a:cubicBezTo>
                  <a:pt x="292735" y="1000125"/>
                  <a:pt x="561975" y="826135"/>
                  <a:pt x="887095" y="709930"/>
                </a:cubicBezTo>
                <a:close/>
                <a:moveTo>
                  <a:pt x="1034415" y="693420"/>
                </a:moveTo>
                <a:cubicBezTo>
                  <a:pt x="1431290" y="529590"/>
                  <a:pt x="1752600" y="296545"/>
                  <a:pt x="1990725" y="0"/>
                </a:cubicBezTo>
                <a:lnTo>
                  <a:pt x="1986280" y="0"/>
                </a:lnTo>
                <a:cubicBezTo>
                  <a:pt x="1748790" y="294640"/>
                  <a:pt x="1428750" y="527050"/>
                  <a:pt x="1033145" y="689610"/>
                </a:cubicBezTo>
                <a:cubicBezTo>
                  <a:pt x="657860" y="844550"/>
                  <a:pt x="353060" y="1085850"/>
                  <a:pt x="126365" y="1406525"/>
                </a:cubicBezTo>
                <a:cubicBezTo>
                  <a:pt x="78740" y="1473835"/>
                  <a:pt x="36830" y="1541145"/>
                  <a:pt x="635" y="1606550"/>
                </a:cubicBezTo>
                <a:lnTo>
                  <a:pt x="635" y="1614170"/>
                </a:lnTo>
                <a:cubicBezTo>
                  <a:pt x="37465" y="1547495"/>
                  <a:pt x="80010" y="1478280"/>
                  <a:pt x="128905" y="1409065"/>
                </a:cubicBezTo>
                <a:cubicBezTo>
                  <a:pt x="355600" y="1089025"/>
                  <a:pt x="660400" y="847725"/>
                  <a:pt x="1034415" y="693420"/>
                </a:cubicBezTo>
                <a:close/>
                <a:moveTo>
                  <a:pt x="1438275" y="353060"/>
                </a:moveTo>
                <a:cubicBezTo>
                  <a:pt x="1572895" y="249555"/>
                  <a:pt x="1685925" y="131445"/>
                  <a:pt x="1776730" y="0"/>
                </a:cubicBezTo>
                <a:lnTo>
                  <a:pt x="1767840" y="0"/>
                </a:lnTo>
                <a:cubicBezTo>
                  <a:pt x="1678305" y="128905"/>
                  <a:pt x="1566545" y="245110"/>
                  <a:pt x="1433195" y="347345"/>
                </a:cubicBezTo>
                <a:cubicBezTo>
                  <a:pt x="1210310" y="518795"/>
                  <a:pt x="927735" y="650240"/>
                  <a:pt x="593090" y="737870"/>
                </a:cubicBezTo>
                <a:cubicBezTo>
                  <a:pt x="367665" y="796925"/>
                  <a:pt x="168910" y="873760"/>
                  <a:pt x="1270" y="965835"/>
                </a:cubicBezTo>
                <a:lnTo>
                  <a:pt x="1270" y="974090"/>
                </a:lnTo>
                <a:cubicBezTo>
                  <a:pt x="169545" y="880745"/>
                  <a:pt x="368300" y="803910"/>
                  <a:pt x="595630" y="744220"/>
                </a:cubicBezTo>
                <a:cubicBezTo>
                  <a:pt x="930910" y="657225"/>
                  <a:pt x="1214120" y="525145"/>
                  <a:pt x="1438275" y="353060"/>
                </a:cubicBezTo>
                <a:close/>
                <a:moveTo>
                  <a:pt x="695325" y="995680"/>
                </a:moveTo>
                <a:cubicBezTo>
                  <a:pt x="805815" y="899795"/>
                  <a:pt x="927735" y="814705"/>
                  <a:pt x="1057275" y="742315"/>
                </a:cubicBezTo>
                <a:cubicBezTo>
                  <a:pt x="1138555" y="695325"/>
                  <a:pt x="1245870" y="649605"/>
                  <a:pt x="1348740" y="590550"/>
                </a:cubicBezTo>
                <a:cubicBezTo>
                  <a:pt x="1663700" y="412750"/>
                  <a:pt x="1922145" y="182245"/>
                  <a:pt x="2059305" y="635"/>
                </a:cubicBezTo>
                <a:lnTo>
                  <a:pt x="2058035" y="635"/>
                </a:lnTo>
                <a:cubicBezTo>
                  <a:pt x="1818005" y="282575"/>
                  <a:pt x="1549400" y="500380"/>
                  <a:pt x="1106805" y="711200"/>
                </a:cubicBezTo>
                <a:cubicBezTo>
                  <a:pt x="889635" y="825500"/>
                  <a:pt x="697230" y="972185"/>
                  <a:pt x="532130" y="1148080"/>
                </a:cubicBezTo>
                <a:cubicBezTo>
                  <a:pt x="287655" y="1404620"/>
                  <a:pt x="114300" y="1727835"/>
                  <a:pt x="21590" y="1948815"/>
                </a:cubicBezTo>
                <a:lnTo>
                  <a:pt x="22225" y="1948815"/>
                </a:lnTo>
                <a:cubicBezTo>
                  <a:pt x="190500" y="1590040"/>
                  <a:pt x="362585" y="1285875"/>
                  <a:pt x="695325" y="995680"/>
                </a:cubicBezTo>
                <a:close/>
                <a:moveTo>
                  <a:pt x="1011555" y="213995"/>
                </a:moveTo>
                <a:cubicBezTo>
                  <a:pt x="1079500" y="147955"/>
                  <a:pt x="1137920" y="76835"/>
                  <a:pt x="1186815" y="0"/>
                </a:cubicBezTo>
                <a:lnTo>
                  <a:pt x="1177925" y="0"/>
                </a:lnTo>
                <a:cubicBezTo>
                  <a:pt x="1130300" y="74295"/>
                  <a:pt x="1072515" y="144145"/>
                  <a:pt x="1006475" y="208915"/>
                </a:cubicBezTo>
                <a:cubicBezTo>
                  <a:pt x="844550" y="365760"/>
                  <a:pt x="626745" y="491490"/>
                  <a:pt x="360045" y="581660"/>
                </a:cubicBezTo>
                <a:cubicBezTo>
                  <a:pt x="230505" y="626110"/>
                  <a:pt x="110490" y="676275"/>
                  <a:pt x="1270" y="731520"/>
                </a:cubicBezTo>
                <a:lnTo>
                  <a:pt x="1270" y="739775"/>
                </a:lnTo>
                <a:cubicBezTo>
                  <a:pt x="111125" y="683895"/>
                  <a:pt x="231140" y="633730"/>
                  <a:pt x="362585" y="588645"/>
                </a:cubicBezTo>
                <a:cubicBezTo>
                  <a:pt x="629920" y="497840"/>
                  <a:pt x="848360" y="371475"/>
                  <a:pt x="1011555" y="213995"/>
                </a:cubicBezTo>
                <a:close/>
                <a:moveTo>
                  <a:pt x="169545" y="0"/>
                </a:moveTo>
                <a:lnTo>
                  <a:pt x="165100" y="0"/>
                </a:lnTo>
                <a:cubicBezTo>
                  <a:pt x="124460" y="67310"/>
                  <a:pt x="69215" y="129540"/>
                  <a:pt x="635" y="186055"/>
                </a:cubicBezTo>
                <a:lnTo>
                  <a:pt x="635" y="191135"/>
                </a:lnTo>
                <a:cubicBezTo>
                  <a:pt x="76200" y="130175"/>
                  <a:pt x="130810" y="65405"/>
                  <a:pt x="169545" y="0"/>
                </a:cubicBezTo>
                <a:close/>
                <a:moveTo>
                  <a:pt x="923290" y="184785"/>
                </a:moveTo>
                <a:cubicBezTo>
                  <a:pt x="979805" y="127000"/>
                  <a:pt x="1028065" y="65405"/>
                  <a:pt x="1068705" y="0"/>
                </a:cubicBezTo>
                <a:lnTo>
                  <a:pt x="1064260" y="0"/>
                </a:lnTo>
                <a:cubicBezTo>
                  <a:pt x="1023620" y="64770"/>
                  <a:pt x="975995" y="125730"/>
                  <a:pt x="920750" y="182245"/>
                </a:cubicBezTo>
                <a:cubicBezTo>
                  <a:pt x="770255" y="336550"/>
                  <a:pt x="565785" y="461010"/>
                  <a:pt x="312420" y="552450"/>
                </a:cubicBezTo>
                <a:cubicBezTo>
                  <a:pt x="200660" y="593090"/>
                  <a:pt x="97155" y="637540"/>
                  <a:pt x="1270" y="685800"/>
                </a:cubicBezTo>
                <a:lnTo>
                  <a:pt x="1270" y="689610"/>
                </a:lnTo>
                <a:cubicBezTo>
                  <a:pt x="97155" y="641350"/>
                  <a:pt x="201295" y="596900"/>
                  <a:pt x="313690" y="556260"/>
                </a:cubicBezTo>
                <a:cubicBezTo>
                  <a:pt x="567690" y="464185"/>
                  <a:pt x="772795" y="339725"/>
                  <a:pt x="923290" y="184785"/>
                </a:cubicBezTo>
                <a:close/>
                <a:moveTo>
                  <a:pt x="387350" y="3175"/>
                </a:moveTo>
                <a:cubicBezTo>
                  <a:pt x="387985" y="2540"/>
                  <a:pt x="388620" y="1270"/>
                  <a:pt x="388620" y="0"/>
                </a:cubicBezTo>
                <a:lnTo>
                  <a:pt x="384810" y="0"/>
                </a:lnTo>
                <a:cubicBezTo>
                  <a:pt x="307340" y="141605"/>
                  <a:pt x="180975" y="266065"/>
                  <a:pt x="1270" y="364490"/>
                </a:cubicBezTo>
                <a:lnTo>
                  <a:pt x="1270" y="368935"/>
                </a:lnTo>
                <a:cubicBezTo>
                  <a:pt x="180975" y="269875"/>
                  <a:pt x="310515" y="147320"/>
                  <a:pt x="387350" y="3175"/>
                </a:cubicBezTo>
                <a:close/>
                <a:moveTo>
                  <a:pt x="470535" y="50165"/>
                </a:moveTo>
                <a:cubicBezTo>
                  <a:pt x="479425" y="35560"/>
                  <a:pt x="491490" y="16510"/>
                  <a:pt x="500380" y="635"/>
                </a:cubicBezTo>
                <a:lnTo>
                  <a:pt x="496570" y="635"/>
                </a:lnTo>
                <a:cubicBezTo>
                  <a:pt x="495300" y="3175"/>
                  <a:pt x="494665" y="5080"/>
                  <a:pt x="493395" y="6985"/>
                </a:cubicBezTo>
                <a:cubicBezTo>
                  <a:pt x="399415" y="171450"/>
                  <a:pt x="258445" y="292735"/>
                  <a:pt x="55880" y="396875"/>
                </a:cubicBezTo>
                <a:cubicBezTo>
                  <a:pt x="46990" y="401320"/>
                  <a:pt x="19050" y="415290"/>
                  <a:pt x="1270" y="424815"/>
                </a:cubicBezTo>
                <a:lnTo>
                  <a:pt x="1270" y="429260"/>
                </a:lnTo>
                <a:cubicBezTo>
                  <a:pt x="215265" y="321945"/>
                  <a:pt x="361950" y="215265"/>
                  <a:pt x="470535" y="50165"/>
                </a:cubicBezTo>
                <a:close/>
                <a:moveTo>
                  <a:pt x="50165" y="0"/>
                </a:moveTo>
                <a:cubicBezTo>
                  <a:pt x="35560" y="20320"/>
                  <a:pt x="19685" y="39370"/>
                  <a:pt x="1270" y="59055"/>
                </a:cubicBezTo>
                <a:lnTo>
                  <a:pt x="1270" y="69850"/>
                </a:lnTo>
                <a:cubicBezTo>
                  <a:pt x="19685" y="50165"/>
                  <a:pt x="47625" y="17145"/>
                  <a:pt x="59055" y="0"/>
                </a:cubicBezTo>
                <a:lnTo>
                  <a:pt x="50165" y="0"/>
                </a:lnTo>
                <a:close/>
                <a:moveTo>
                  <a:pt x="1466215" y="580390"/>
                </a:moveTo>
                <a:cubicBezTo>
                  <a:pt x="1753235" y="398145"/>
                  <a:pt x="1974850" y="190500"/>
                  <a:pt x="2133600" y="0"/>
                </a:cubicBezTo>
                <a:lnTo>
                  <a:pt x="2124710" y="0"/>
                </a:lnTo>
                <a:cubicBezTo>
                  <a:pt x="2117725" y="8890"/>
                  <a:pt x="2110105" y="17780"/>
                  <a:pt x="2101850" y="26035"/>
                </a:cubicBezTo>
                <a:cubicBezTo>
                  <a:pt x="2078990" y="52070"/>
                  <a:pt x="2056130" y="77470"/>
                  <a:pt x="2031365" y="104140"/>
                </a:cubicBezTo>
                <a:cubicBezTo>
                  <a:pt x="1624965" y="528320"/>
                  <a:pt x="1378585" y="605155"/>
                  <a:pt x="1136015" y="774700"/>
                </a:cubicBezTo>
                <a:cubicBezTo>
                  <a:pt x="706120" y="1074420"/>
                  <a:pt x="433070" y="1480185"/>
                  <a:pt x="224790" y="1884680"/>
                </a:cubicBezTo>
                <a:cubicBezTo>
                  <a:pt x="219710" y="1897380"/>
                  <a:pt x="200025" y="1929765"/>
                  <a:pt x="191770" y="1947545"/>
                </a:cubicBezTo>
                <a:lnTo>
                  <a:pt x="200660" y="1947545"/>
                </a:lnTo>
                <a:cubicBezTo>
                  <a:pt x="203835" y="1941195"/>
                  <a:pt x="206375" y="1936115"/>
                  <a:pt x="209550" y="1929765"/>
                </a:cubicBezTo>
                <a:cubicBezTo>
                  <a:pt x="295275" y="1764665"/>
                  <a:pt x="409575" y="1546225"/>
                  <a:pt x="584200" y="1318895"/>
                </a:cubicBezTo>
                <a:cubicBezTo>
                  <a:pt x="897890" y="909955"/>
                  <a:pt x="1179830" y="748030"/>
                  <a:pt x="1466215" y="580390"/>
                </a:cubicBezTo>
                <a:close/>
                <a:moveTo>
                  <a:pt x="276860" y="0"/>
                </a:moveTo>
                <a:lnTo>
                  <a:pt x="274955" y="0"/>
                </a:lnTo>
                <a:cubicBezTo>
                  <a:pt x="209550" y="117475"/>
                  <a:pt x="131445" y="207010"/>
                  <a:pt x="1270" y="296545"/>
                </a:cubicBezTo>
                <a:lnTo>
                  <a:pt x="1270" y="301625"/>
                </a:lnTo>
                <a:cubicBezTo>
                  <a:pt x="9525" y="295910"/>
                  <a:pt x="17780" y="288290"/>
                  <a:pt x="19685" y="288290"/>
                </a:cubicBezTo>
                <a:cubicBezTo>
                  <a:pt x="130175" y="210185"/>
                  <a:pt x="235585" y="97790"/>
                  <a:pt x="276860" y="0"/>
                </a:cubicBezTo>
                <a:close/>
                <a:moveTo>
                  <a:pt x="835660" y="156845"/>
                </a:moveTo>
                <a:cubicBezTo>
                  <a:pt x="880745" y="107315"/>
                  <a:pt x="920115" y="55245"/>
                  <a:pt x="953770" y="0"/>
                </a:cubicBezTo>
                <a:lnTo>
                  <a:pt x="949325" y="0"/>
                </a:lnTo>
                <a:cubicBezTo>
                  <a:pt x="916305" y="53975"/>
                  <a:pt x="877570" y="106045"/>
                  <a:pt x="832485" y="154305"/>
                </a:cubicBezTo>
                <a:cubicBezTo>
                  <a:pt x="694690" y="305435"/>
                  <a:pt x="502920" y="429260"/>
                  <a:pt x="262890" y="520700"/>
                </a:cubicBezTo>
                <a:cubicBezTo>
                  <a:pt x="169545" y="556895"/>
                  <a:pt x="82550" y="594995"/>
                  <a:pt x="635" y="635635"/>
                </a:cubicBezTo>
                <a:lnTo>
                  <a:pt x="635" y="639445"/>
                </a:lnTo>
                <a:cubicBezTo>
                  <a:pt x="82550" y="598805"/>
                  <a:pt x="170180" y="560070"/>
                  <a:pt x="264160" y="523875"/>
                </a:cubicBezTo>
                <a:cubicBezTo>
                  <a:pt x="505460" y="432435"/>
                  <a:pt x="697230" y="308610"/>
                  <a:pt x="835660" y="156845"/>
                </a:cubicBezTo>
                <a:close/>
                <a:moveTo>
                  <a:pt x="326390" y="443865"/>
                </a:moveTo>
                <a:cubicBezTo>
                  <a:pt x="551815" y="333375"/>
                  <a:pt x="724535" y="191770"/>
                  <a:pt x="839470" y="635"/>
                </a:cubicBezTo>
                <a:lnTo>
                  <a:pt x="835025" y="635"/>
                </a:lnTo>
                <a:cubicBezTo>
                  <a:pt x="808355" y="45085"/>
                  <a:pt x="778510" y="86995"/>
                  <a:pt x="744220" y="127635"/>
                </a:cubicBezTo>
                <a:cubicBezTo>
                  <a:pt x="491490" y="415290"/>
                  <a:pt x="236855" y="465455"/>
                  <a:pt x="1270" y="586740"/>
                </a:cubicBezTo>
                <a:lnTo>
                  <a:pt x="1270" y="591185"/>
                </a:lnTo>
                <a:cubicBezTo>
                  <a:pt x="9525" y="586740"/>
                  <a:pt x="17780" y="581660"/>
                  <a:pt x="19050" y="582295"/>
                </a:cubicBezTo>
                <a:cubicBezTo>
                  <a:pt x="111125" y="534035"/>
                  <a:pt x="217805" y="495300"/>
                  <a:pt x="326390" y="443865"/>
                </a:cubicBezTo>
                <a:close/>
                <a:moveTo>
                  <a:pt x="720090" y="9525"/>
                </a:moveTo>
                <a:cubicBezTo>
                  <a:pt x="721995" y="6350"/>
                  <a:pt x="723900" y="3175"/>
                  <a:pt x="725805" y="0"/>
                </a:cubicBezTo>
                <a:lnTo>
                  <a:pt x="721360" y="0"/>
                </a:lnTo>
                <a:cubicBezTo>
                  <a:pt x="720090" y="2540"/>
                  <a:pt x="718820" y="5715"/>
                  <a:pt x="717550" y="6985"/>
                </a:cubicBezTo>
                <a:cubicBezTo>
                  <a:pt x="591185" y="213360"/>
                  <a:pt x="411480" y="346710"/>
                  <a:pt x="162560" y="458470"/>
                </a:cubicBezTo>
                <a:cubicBezTo>
                  <a:pt x="106680" y="483235"/>
                  <a:pt x="52705" y="508635"/>
                  <a:pt x="1905" y="534035"/>
                </a:cubicBezTo>
                <a:lnTo>
                  <a:pt x="1905" y="537845"/>
                </a:lnTo>
                <a:cubicBezTo>
                  <a:pt x="81280" y="497205"/>
                  <a:pt x="170180" y="461645"/>
                  <a:pt x="262890" y="414655"/>
                </a:cubicBezTo>
                <a:cubicBezTo>
                  <a:pt x="465455" y="309880"/>
                  <a:pt x="616585" y="180340"/>
                  <a:pt x="720090" y="9525"/>
                </a:cubicBezTo>
                <a:close/>
                <a:moveTo>
                  <a:pt x="614680" y="0"/>
                </a:moveTo>
                <a:lnTo>
                  <a:pt x="606425" y="0"/>
                </a:lnTo>
                <a:cubicBezTo>
                  <a:pt x="495935" y="188595"/>
                  <a:pt x="339090" y="314960"/>
                  <a:pt x="109220" y="426085"/>
                </a:cubicBezTo>
                <a:cubicBezTo>
                  <a:pt x="73025" y="443230"/>
                  <a:pt x="36195" y="461645"/>
                  <a:pt x="1905" y="478790"/>
                </a:cubicBezTo>
                <a:lnTo>
                  <a:pt x="1905" y="486410"/>
                </a:lnTo>
                <a:cubicBezTo>
                  <a:pt x="278765" y="358775"/>
                  <a:pt x="479425" y="235585"/>
                  <a:pt x="614680" y="0"/>
                </a:cubicBezTo>
                <a:close/>
                <a:moveTo>
                  <a:pt x="1824355" y="0"/>
                </a:moveTo>
                <a:lnTo>
                  <a:pt x="1823720" y="0"/>
                </a:lnTo>
                <a:cubicBezTo>
                  <a:pt x="1558290" y="338455"/>
                  <a:pt x="1213485" y="559435"/>
                  <a:pt x="800100" y="716915"/>
                </a:cubicBezTo>
                <a:cubicBezTo>
                  <a:pt x="541020" y="807720"/>
                  <a:pt x="360045" y="868680"/>
                  <a:pt x="172720" y="972820"/>
                </a:cubicBezTo>
                <a:cubicBezTo>
                  <a:pt x="111760" y="1006475"/>
                  <a:pt x="54610" y="1041400"/>
                  <a:pt x="1270" y="1077595"/>
                </a:cubicBezTo>
                <a:lnTo>
                  <a:pt x="1270" y="1082675"/>
                </a:lnTo>
                <a:cubicBezTo>
                  <a:pt x="373380" y="829945"/>
                  <a:pt x="685800" y="782320"/>
                  <a:pt x="965200" y="653415"/>
                </a:cubicBezTo>
                <a:cubicBezTo>
                  <a:pt x="1291590" y="508635"/>
                  <a:pt x="1622425" y="281940"/>
                  <a:pt x="1824355" y="0"/>
                </a:cubicBezTo>
                <a:close/>
                <a:moveTo>
                  <a:pt x="3088005" y="1196975"/>
                </a:moveTo>
                <a:cubicBezTo>
                  <a:pt x="2928620" y="1364615"/>
                  <a:pt x="2754630" y="1668780"/>
                  <a:pt x="2648585" y="1948180"/>
                </a:cubicBezTo>
                <a:lnTo>
                  <a:pt x="2651760" y="1948180"/>
                </a:lnTo>
                <a:cubicBezTo>
                  <a:pt x="2654935" y="1939925"/>
                  <a:pt x="2657475" y="1929130"/>
                  <a:pt x="2660015" y="1926590"/>
                </a:cubicBezTo>
                <a:cubicBezTo>
                  <a:pt x="2783205" y="1628140"/>
                  <a:pt x="2933700" y="1364615"/>
                  <a:pt x="3105785" y="1182370"/>
                </a:cubicBezTo>
                <a:cubicBezTo>
                  <a:pt x="3237865" y="1030605"/>
                  <a:pt x="3337560" y="915035"/>
                  <a:pt x="3463925" y="823595"/>
                </a:cubicBezTo>
                <a:lnTo>
                  <a:pt x="3463925" y="821055"/>
                </a:lnTo>
                <a:cubicBezTo>
                  <a:pt x="3336290" y="901065"/>
                  <a:pt x="3204210" y="1067435"/>
                  <a:pt x="3088005" y="1196975"/>
                </a:cubicBezTo>
                <a:close/>
                <a:moveTo>
                  <a:pt x="2788920" y="1948180"/>
                </a:moveTo>
                <a:lnTo>
                  <a:pt x="2792095" y="1948180"/>
                </a:lnTo>
                <a:cubicBezTo>
                  <a:pt x="2791460" y="1941195"/>
                  <a:pt x="2790825" y="1932940"/>
                  <a:pt x="2791460" y="1931670"/>
                </a:cubicBezTo>
                <a:cubicBezTo>
                  <a:pt x="2795905" y="1795780"/>
                  <a:pt x="2912110" y="1588135"/>
                  <a:pt x="3005455" y="1474470"/>
                </a:cubicBezTo>
                <a:cubicBezTo>
                  <a:pt x="3061970" y="1401445"/>
                  <a:pt x="3124835" y="1350645"/>
                  <a:pt x="3197860" y="1282700"/>
                </a:cubicBezTo>
                <a:cubicBezTo>
                  <a:pt x="3282315" y="1203960"/>
                  <a:pt x="3376930" y="1101090"/>
                  <a:pt x="3463925" y="1029970"/>
                </a:cubicBezTo>
                <a:lnTo>
                  <a:pt x="3463925" y="1025525"/>
                </a:lnTo>
                <a:cubicBezTo>
                  <a:pt x="3352165" y="1114425"/>
                  <a:pt x="3239135" y="1247775"/>
                  <a:pt x="3118485" y="1350010"/>
                </a:cubicBezTo>
                <a:cubicBezTo>
                  <a:pt x="2976245" y="1468755"/>
                  <a:pt x="2780665" y="1771650"/>
                  <a:pt x="2788920" y="1948180"/>
                </a:cubicBezTo>
                <a:close/>
                <a:moveTo>
                  <a:pt x="2927350" y="1948180"/>
                </a:moveTo>
                <a:lnTo>
                  <a:pt x="2930525" y="1948180"/>
                </a:lnTo>
                <a:cubicBezTo>
                  <a:pt x="2929890" y="1945640"/>
                  <a:pt x="2929890" y="1943100"/>
                  <a:pt x="2929890" y="1942465"/>
                </a:cubicBezTo>
                <a:cubicBezTo>
                  <a:pt x="2922270" y="1795780"/>
                  <a:pt x="3029585" y="1597025"/>
                  <a:pt x="3142615" y="1498600"/>
                </a:cubicBezTo>
                <a:cubicBezTo>
                  <a:pt x="3179445" y="1463675"/>
                  <a:pt x="3228975" y="1437640"/>
                  <a:pt x="3282315" y="1398905"/>
                </a:cubicBezTo>
                <a:cubicBezTo>
                  <a:pt x="3355975" y="1344295"/>
                  <a:pt x="3408045" y="1299845"/>
                  <a:pt x="3463925" y="1249045"/>
                </a:cubicBezTo>
                <a:lnTo>
                  <a:pt x="3463925" y="1244600"/>
                </a:lnTo>
                <a:cubicBezTo>
                  <a:pt x="3388360" y="1311275"/>
                  <a:pt x="3317875" y="1376045"/>
                  <a:pt x="3207385" y="1445260"/>
                </a:cubicBezTo>
                <a:cubicBezTo>
                  <a:pt x="3057525" y="1534795"/>
                  <a:pt x="2915285" y="1775460"/>
                  <a:pt x="2927350" y="1948180"/>
                </a:cubicBezTo>
                <a:close/>
                <a:moveTo>
                  <a:pt x="3366135" y="1639570"/>
                </a:moveTo>
                <a:cubicBezTo>
                  <a:pt x="3312795" y="1656715"/>
                  <a:pt x="3267710" y="1693545"/>
                  <a:pt x="3234055" y="1746885"/>
                </a:cubicBezTo>
                <a:cubicBezTo>
                  <a:pt x="3197225" y="1805940"/>
                  <a:pt x="3180715" y="1878965"/>
                  <a:pt x="3187700" y="1947545"/>
                </a:cubicBezTo>
                <a:lnTo>
                  <a:pt x="3194685" y="1947545"/>
                </a:lnTo>
                <a:cubicBezTo>
                  <a:pt x="3194050" y="1945640"/>
                  <a:pt x="3194050" y="1944370"/>
                  <a:pt x="3194685" y="1942465"/>
                </a:cubicBezTo>
                <a:cubicBezTo>
                  <a:pt x="3183255" y="1792605"/>
                  <a:pt x="3274060" y="1646555"/>
                  <a:pt x="3428365" y="1633220"/>
                </a:cubicBezTo>
                <a:cubicBezTo>
                  <a:pt x="3437890" y="1630680"/>
                  <a:pt x="3451860" y="1628140"/>
                  <a:pt x="3463925" y="1625600"/>
                </a:cubicBezTo>
                <a:lnTo>
                  <a:pt x="3463925" y="1617980"/>
                </a:lnTo>
                <a:cubicBezTo>
                  <a:pt x="3458845" y="1619885"/>
                  <a:pt x="3453765" y="1621155"/>
                  <a:pt x="3449320" y="1621790"/>
                </a:cubicBezTo>
                <a:cubicBezTo>
                  <a:pt x="3422015" y="1629410"/>
                  <a:pt x="3390900" y="1631315"/>
                  <a:pt x="3366135" y="1639570"/>
                </a:cubicBezTo>
                <a:close/>
                <a:moveTo>
                  <a:pt x="3108960" y="1724660"/>
                </a:moveTo>
                <a:cubicBezTo>
                  <a:pt x="3070860" y="1798320"/>
                  <a:pt x="3053715" y="1880235"/>
                  <a:pt x="3060700" y="1948180"/>
                </a:cubicBezTo>
                <a:lnTo>
                  <a:pt x="3064510" y="1948180"/>
                </a:lnTo>
                <a:cubicBezTo>
                  <a:pt x="3057525" y="1880870"/>
                  <a:pt x="3075305" y="1800225"/>
                  <a:pt x="3112770" y="1726565"/>
                </a:cubicBezTo>
                <a:cubicBezTo>
                  <a:pt x="3158490" y="1637665"/>
                  <a:pt x="3225800" y="1572260"/>
                  <a:pt x="3302635" y="1542415"/>
                </a:cubicBezTo>
                <a:cubicBezTo>
                  <a:pt x="3368040" y="1517015"/>
                  <a:pt x="3420745" y="1488440"/>
                  <a:pt x="3464560" y="1459865"/>
                </a:cubicBezTo>
                <a:lnTo>
                  <a:pt x="3464560" y="1455420"/>
                </a:lnTo>
                <a:cubicBezTo>
                  <a:pt x="3420110" y="1484630"/>
                  <a:pt x="3368040" y="1513840"/>
                  <a:pt x="3301365" y="1539240"/>
                </a:cubicBezTo>
                <a:cubicBezTo>
                  <a:pt x="3223260" y="1568450"/>
                  <a:pt x="3155315" y="1634490"/>
                  <a:pt x="3108960" y="1724660"/>
                </a:cubicBezTo>
                <a:close/>
                <a:moveTo>
                  <a:pt x="2957195" y="1163320"/>
                </a:moveTo>
                <a:cubicBezTo>
                  <a:pt x="2832735" y="1340485"/>
                  <a:pt x="2649220" y="1667510"/>
                  <a:pt x="2526030" y="1929130"/>
                </a:cubicBezTo>
                <a:cubicBezTo>
                  <a:pt x="2523490" y="1935480"/>
                  <a:pt x="2520315" y="1941830"/>
                  <a:pt x="2517140" y="1947545"/>
                </a:cubicBezTo>
                <a:lnTo>
                  <a:pt x="2526030" y="1947545"/>
                </a:lnTo>
                <a:cubicBezTo>
                  <a:pt x="2530475" y="1937385"/>
                  <a:pt x="2534920" y="1924685"/>
                  <a:pt x="2536825" y="1923415"/>
                </a:cubicBezTo>
                <a:cubicBezTo>
                  <a:pt x="2764155" y="1449070"/>
                  <a:pt x="3070860" y="933450"/>
                  <a:pt x="3388995" y="680720"/>
                </a:cubicBezTo>
                <a:cubicBezTo>
                  <a:pt x="3416300" y="657860"/>
                  <a:pt x="3444875" y="642620"/>
                  <a:pt x="3463925" y="631825"/>
                </a:cubicBezTo>
                <a:lnTo>
                  <a:pt x="3463925" y="623570"/>
                </a:lnTo>
                <a:cubicBezTo>
                  <a:pt x="3300730" y="704850"/>
                  <a:pt x="3092450" y="969645"/>
                  <a:pt x="2957195" y="1163320"/>
                </a:cubicBezTo>
                <a:close/>
                <a:moveTo>
                  <a:pt x="3096895" y="352425"/>
                </a:moveTo>
                <a:cubicBezTo>
                  <a:pt x="2853055" y="626110"/>
                  <a:pt x="2787015" y="839470"/>
                  <a:pt x="2697480" y="1031875"/>
                </a:cubicBezTo>
                <a:cubicBezTo>
                  <a:pt x="2568575" y="1305560"/>
                  <a:pt x="2349500" y="1660525"/>
                  <a:pt x="2146935" y="1920240"/>
                </a:cubicBezTo>
                <a:cubicBezTo>
                  <a:pt x="2139950" y="1930400"/>
                  <a:pt x="2131060" y="1939925"/>
                  <a:pt x="2124710" y="1948180"/>
                </a:cubicBezTo>
                <a:lnTo>
                  <a:pt x="2129790" y="1948180"/>
                </a:lnTo>
                <a:cubicBezTo>
                  <a:pt x="2142490" y="1931670"/>
                  <a:pt x="2155825" y="1915795"/>
                  <a:pt x="2169795" y="1897380"/>
                </a:cubicBezTo>
                <a:cubicBezTo>
                  <a:pt x="2678430" y="1212850"/>
                  <a:pt x="2744470" y="896620"/>
                  <a:pt x="2846705" y="717550"/>
                </a:cubicBezTo>
                <a:cubicBezTo>
                  <a:pt x="2979420" y="465455"/>
                  <a:pt x="3227070" y="173990"/>
                  <a:pt x="3462020" y="72390"/>
                </a:cubicBezTo>
                <a:cubicBezTo>
                  <a:pt x="3462655" y="71755"/>
                  <a:pt x="3463925" y="71755"/>
                  <a:pt x="3464560" y="71120"/>
                </a:cubicBezTo>
                <a:lnTo>
                  <a:pt x="3464560" y="67310"/>
                </a:lnTo>
                <a:cubicBezTo>
                  <a:pt x="3343910" y="115570"/>
                  <a:pt x="3217545" y="220980"/>
                  <a:pt x="3096895" y="352425"/>
                </a:cubicBezTo>
                <a:close/>
                <a:moveTo>
                  <a:pt x="3154045" y="492760"/>
                </a:moveTo>
                <a:cubicBezTo>
                  <a:pt x="2945130" y="717550"/>
                  <a:pt x="2852420" y="927735"/>
                  <a:pt x="2761615" y="1107440"/>
                </a:cubicBezTo>
                <a:cubicBezTo>
                  <a:pt x="2675890" y="1272540"/>
                  <a:pt x="2565400" y="1466850"/>
                  <a:pt x="2443480" y="1664335"/>
                </a:cubicBezTo>
                <a:cubicBezTo>
                  <a:pt x="2386330" y="1757045"/>
                  <a:pt x="2289175" y="1906905"/>
                  <a:pt x="2264410" y="1947545"/>
                </a:cubicBezTo>
                <a:lnTo>
                  <a:pt x="2266315" y="1947545"/>
                </a:lnTo>
                <a:cubicBezTo>
                  <a:pt x="2273300" y="1937385"/>
                  <a:pt x="2286000" y="1919605"/>
                  <a:pt x="2304415" y="1891665"/>
                </a:cubicBezTo>
                <a:cubicBezTo>
                  <a:pt x="2659380" y="1341755"/>
                  <a:pt x="2726055" y="1172845"/>
                  <a:pt x="2903220" y="841375"/>
                </a:cubicBezTo>
                <a:cubicBezTo>
                  <a:pt x="3028950" y="622300"/>
                  <a:pt x="3248025" y="353695"/>
                  <a:pt x="3463925" y="255905"/>
                </a:cubicBezTo>
                <a:lnTo>
                  <a:pt x="3463925" y="251460"/>
                </a:lnTo>
                <a:cubicBezTo>
                  <a:pt x="3370580" y="291465"/>
                  <a:pt x="3260725" y="379095"/>
                  <a:pt x="3154045" y="492760"/>
                </a:cubicBezTo>
                <a:close/>
                <a:moveTo>
                  <a:pt x="1587500" y="566420"/>
                </a:moveTo>
                <a:cubicBezTo>
                  <a:pt x="1809115" y="405765"/>
                  <a:pt x="2021840" y="212725"/>
                  <a:pt x="2200910" y="0"/>
                </a:cubicBezTo>
                <a:lnTo>
                  <a:pt x="2197100" y="0"/>
                </a:lnTo>
                <a:cubicBezTo>
                  <a:pt x="2165350" y="36830"/>
                  <a:pt x="2131060" y="74930"/>
                  <a:pt x="2097405" y="110490"/>
                </a:cubicBezTo>
                <a:cubicBezTo>
                  <a:pt x="1774825" y="456565"/>
                  <a:pt x="1522730" y="598805"/>
                  <a:pt x="1330960" y="742315"/>
                </a:cubicBezTo>
                <a:cubicBezTo>
                  <a:pt x="871855" y="1095375"/>
                  <a:pt x="603250" y="1541780"/>
                  <a:pt x="367030" y="1946275"/>
                </a:cubicBezTo>
                <a:cubicBezTo>
                  <a:pt x="366395" y="1946910"/>
                  <a:pt x="366395" y="1946910"/>
                  <a:pt x="366395" y="1947545"/>
                </a:cubicBezTo>
                <a:lnTo>
                  <a:pt x="370840" y="1947545"/>
                </a:lnTo>
                <a:cubicBezTo>
                  <a:pt x="499745" y="1732915"/>
                  <a:pt x="612140" y="1528445"/>
                  <a:pt x="814705" y="1266825"/>
                </a:cubicBezTo>
                <a:cubicBezTo>
                  <a:pt x="1090930" y="917575"/>
                  <a:pt x="1295400" y="764540"/>
                  <a:pt x="1587500" y="566420"/>
                </a:cubicBezTo>
                <a:close/>
                <a:moveTo>
                  <a:pt x="2889885" y="1072515"/>
                </a:moveTo>
                <a:cubicBezTo>
                  <a:pt x="2639695" y="1511300"/>
                  <a:pt x="2481580" y="1783080"/>
                  <a:pt x="2393950" y="1948180"/>
                </a:cubicBezTo>
                <a:lnTo>
                  <a:pt x="2394585" y="1948180"/>
                </a:lnTo>
                <a:cubicBezTo>
                  <a:pt x="2541905" y="1699895"/>
                  <a:pt x="2745105" y="1321435"/>
                  <a:pt x="2943225" y="989965"/>
                </a:cubicBezTo>
                <a:cubicBezTo>
                  <a:pt x="3081020" y="769620"/>
                  <a:pt x="3275965" y="533400"/>
                  <a:pt x="3463290" y="441325"/>
                </a:cubicBezTo>
                <a:lnTo>
                  <a:pt x="3463290" y="437515"/>
                </a:lnTo>
                <a:cubicBezTo>
                  <a:pt x="3238500" y="549275"/>
                  <a:pt x="3023870" y="840105"/>
                  <a:pt x="2889885" y="1072515"/>
                </a:cubicBezTo>
                <a:close/>
                <a:moveTo>
                  <a:pt x="3344545" y="1809750"/>
                </a:moveTo>
                <a:cubicBezTo>
                  <a:pt x="3320415" y="1849120"/>
                  <a:pt x="3310255" y="1899285"/>
                  <a:pt x="3314065" y="1948180"/>
                </a:cubicBezTo>
                <a:lnTo>
                  <a:pt x="3317875" y="1948180"/>
                </a:lnTo>
                <a:cubicBezTo>
                  <a:pt x="3315335" y="1888490"/>
                  <a:pt x="3327400" y="1826895"/>
                  <a:pt x="3370580" y="1781810"/>
                </a:cubicBezTo>
                <a:cubicBezTo>
                  <a:pt x="3400425" y="1750695"/>
                  <a:pt x="3429000" y="1741170"/>
                  <a:pt x="3463925" y="1734820"/>
                </a:cubicBezTo>
                <a:lnTo>
                  <a:pt x="3463925" y="1730375"/>
                </a:lnTo>
                <a:cubicBezTo>
                  <a:pt x="3416300" y="1734820"/>
                  <a:pt x="3370580" y="1767205"/>
                  <a:pt x="3344545" y="1809750"/>
                </a:cubicBezTo>
                <a:close/>
                <a:moveTo>
                  <a:pt x="1918335" y="593725"/>
                </a:moveTo>
                <a:cubicBezTo>
                  <a:pt x="2093595" y="385445"/>
                  <a:pt x="2266315" y="187325"/>
                  <a:pt x="2413635" y="635"/>
                </a:cubicBezTo>
                <a:lnTo>
                  <a:pt x="2413000" y="635"/>
                </a:lnTo>
                <a:cubicBezTo>
                  <a:pt x="2279650" y="154305"/>
                  <a:pt x="2158365" y="308610"/>
                  <a:pt x="2013585" y="476885"/>
                </a:cubicBezTo>
                <a:cubicBezTo>
                  <a:pt x="1482090" y="1087120"/>
                  <a:pt x="1226820" y="1534160"/>
                  <a:pt x="890270" y="1918335"/>
                </a:cubicBezTo>
                <a:cubicBezTo>
                  <a:pt x="880745" y="1929130"/>
                  <a:pt x="871220" y="1938655"/>
                  <a:pt x="862330" y="1948180"/>
                </a:cubicBezTo>
                <a:lnTo>
                  <a:pt x="865505" y="1948180"/>
                </a:lnTo>
                <a:cubicBezTo>
                  <a:pt x="971550" y="1844040"/>
                  <a:pt x="1089025" y="1679575"/>
                  <a:pt x="1228090" y="1493520"/>
                </a:cubicBezTo>
                <a:cubicBezTo>
                  <a:pt x="1471930" y="1160780"/>
                  <a:pt x="1658620" y="897890"/>
                  <a:pt x="1918335" y="593725"/>
                </a:cubicBezTo>
                <a:close/>
                <a:moveTo>
                  <a:pt x="2390775" y="130175"/>
                </a:moveTo>
                <a:cubicBezTo>
                  <a:pt x="2425065" y="85725"/>
                  <a:pt x="2458720" y="42545"/>
                  <a:pt x="2492375" y="0"/>
                </a:cubicBezTo>
                <a:lnTo>
                  <a:pt x="2482850" y="0"/>
                </a:lnTo>
                <a:cubicBezTo>
                  <a:pt x="2456180" y="33020"/>
                  <a:pt x="2430780" y="66040"/>
                  <a:pt x="2403475" y="100330"/>
                </a:cubicBezTo>
                <a:cubicBezTo>
                  <a:pt x="1929765" y="710565"/>
                  <a:pt x="1456055" y="1543685"/>
                  <a:pt x="1013460" y="1947545"/>
                </a:cubicBezTo>
                <a:lnTo>
                  <a:pt x="1024890" y="1947545"/>
                </a:lnTo>
                <a:cubicBezTo>
                  <a:pt x="1036320" y="1937385"/>
                  <a:pt x="1048385" y="1926590"/>
                  <a:pt x="1056640" y="1918335"/>
                </a:cubicBezTo>
                <a:cubicBezTo>
                  <a:pt x="1141730" y="1837055"/>
                  <a:pt x="1238885" y="1726565"/>
                  <a:pt x="1355725" y="1577975"/>
                </a:cubicBezTo>
                <a:cubicBezTo>
                  <a:pt x="1684655" y="1166495"/>
                  <a:pt x="2040255" y="586740"/>
                  <a:pt x="2390775" y="130175"/>
                </a:cubicBezTo>
                <a:close/>
                <a:moveTo>
                  <a:pt x="1713230" y="553720"/>
                </a:moveTo>
                <a:cubicBezTo>
                  <a:pt x="1933575" y="368935"/>
                  <a:pt x="2124075" y="174625"/>
                  <a:pt x="2271395" y="0"/>
                </a:cubicBezTo>
                <a:lnTo>
                  <a:pt x="2267585" y="0"/>
                </a:lnTo>
                <a:cubicBezTo>
                  <a:pt x="2235835" y="36830"/>
                  <a:pt x="2204720" y="72390"/>
                  <a:pt x="2170430" y="109855"/>
                </a:cubicBezTo>
                <a:cubicBezTo>
                  <a:pt x="1931670" y="377825"/>
                  <a:pt x="1687195" y="568960"/>
                  <a:pt x="1501140" y="724535"/>
                </a:cubicBezTo>
                <a:cubicBezTo>
                  <a:pt x="1052195" y="1121410"/>
                  <a:pt x="797560" y="1562735"/>
                  <a:pt x="535305" y="1948180"/>
                </a:cubicBezTo>
                <a:lnTo>
                  <a:pt x="539750" y="1948180"/>
                </a:lnTo>
                <a:cubicBezTo>
                  <a:pt x="705485" y="1709420"/>
                  <a:pt x="839470" y="1477645"/>
                  <a:pt x="1054735" y="1206500"/>
                </a:cubicBezTo>
                <a:cubicBezTo>
                  <a:pt x="1270000" y="933450"/>
                  <a:pt x="1457960" y="754380"/>
                  <a:pt x="1713230" y="553720"/>
                </a:cubicBezTo>
                <a:close/>
                <a:moveTo>
                  <a:pt x="1553845" y="1565275"/>
                </a:moveTo>
                <a:cubicBezTo>
                  <a:pt x="2159000" y="810895"/>
                  <a:pt x="2157095" y="547370"/>
                  <a:pt x="2564765" y="0"/>
                </a:cubicBezTo>
                <a:lnTo>
                  <a:pt x="2561590" y="0"/>
                </a:lnTo>
                <a:cubicBezTo>
                  <a:pt x="2540000" y="28575"/>
                  <a:pt x="2519045" y="57785"/>
                  <a:pt x="2496820" y="88900"/>
                </a:cubicBezTo>
                <a:cubicBezTo>
                  <a:pt x="2425065" y="189865"/>
                  <a:pt x="2351405" y="302895"/>
                  <a:pt x="2280285" y="427990"/>
                </a:cubicBezTo>
                <a:cubicBezTo>
                  <a:pt x="2200910" y="569595"/>
                  <a:pt x="2139315" y="695960"/>
                  <a:pt x="2061845" y="824865"/>
                </a:cubicBezTo>
                <a:cubicBezTo>
                  <a:pt x="1826895" y="1224915"/>
                  <a:pt x="1471295" y="1720850"/>
                  <a:pt x="1167130" y="1947545"/>
                </a:cubicBezTo>
                <a:lnTo>
                  <a:pt x="1174115" y="1947545"/>
                </a:lnTo>
                <a:cubicBezTo>
                  <a:pt x="1283335" y="1866265"/>
                  <a:pt x="1411605" y="1737360"/>
                  <a:pt x="1553845" y="1565275"/>
                </a:cubicBezTo>
                <a:close/>
                <a:moveTo>
                  <a:pt x="1771015" y="610235"/>
                </a:moveTo>
                <a:cubicBezTo>
                  <a:pt x="1985010" y="403225"/>
                  <a:pt x="2192020" y="186055"/>
                  <a:pt x="2341245" y="0"/>
                </a:cubicBezTo>
                <a:lnTo>
                  <a:pt x="2340610" y="0"/>
                </a:lnTo>
                <a:cubicBezTo>
                  <a:pt x="2231390" y="123825"/>
                  <a:pt x="2112645" y="262255"/>
                  <a:pt x="1979295" y="398145"/>
                </a:cubicBezTo>
                <a:cubicBezTo>
                  <a:pt x="1917065" y="462280"/>
                  <a:pt x="1852930" y="527050"/>
                  <a:pt x="1785620" y="591185"/>
                </a:cubicBezTo>
                <a:cubicBezTo>
                  <a:pt x="1305560" y="1047750"/>
                  <a:pt x="1061720" y="1476375"/>
                  <a:pt x="718185" y="1926590"/>
                </a:cubicBezTo>
                <a:cubicBezTo>
                  <a:pt x="710565" y="1935480"/>
                  <a:pt x="704850" y="1942465"/>
                  <a:pt x="701040" y="1947545"/>
                </a:cubicBezTo>
                <a:lnTo>
                  <a:pt x="706120" y="1947545"/>
                </a:lnTo>
                <a:cubicBezTo>
                  <a:pt x="709930" y="1943100"/>
                  <a:pt x="715010" y="1936750"/>
                  <a:pt x="720725" y="1929765"/>
                </a:cubicBezTo>
                <a:cubicBezTo>
                  <a:pt x="1051560" y="1493520"/>
                  <a:pt x="1320165" y="1039495"/>
                  <a:pt x="1771015" y="610235"/>
                </a:cubicBezTo>
                <a:close/>
                <a:moveTo>
                  <a:pt x="1946275" y="1548765"/>
                </a:moveTo>
                <a:cubicBezTo>
                  <a:pt x="2112010" y="1367790"/>
                  <a:pt x="2251075" y="1163320"/>
                  <a:pt x="2352675" y="953135"/>
                </a:cubicBezTo>
                <a:cubicBezTo>
                  <a:pt x="2557145" y="525780"/>
                  <a:pt x="2478405" y="405130"/>
                  <a:pt x="2726690" y="0"/>
                </a:cubicBezTo>
                <a:lnTo>
                  <a:pt x="2722245" y="0"/>
                </a:lnTo>
                <a:cubicBezTo>
                  <a:pt x="2719705" y="4445"/>
                  <a:pt x="2717800" y="8890"/>
                  <a:pt x="2715895" y="10795"/>
                </a:cubicBezTo>
                <a:cubicBezTo>
                  <a:pt x="2642235" y="131445"/>
                  <a:pt x="2585085" y="255270"/>
                  <a:pt x="2542540" y="385445"/>
                </a:cubicBezTo>
                <a:cubicBezTo>
                  <a:pt x="2492375" y="553720"/>
                  <a:pt x="2461260" y="708660"/>
                  <a:pt x="2388235" y="866775"/>
                </a:cubicBezTo>
                <a:cubicBezTo>
                  <a:pt x="2208530" y="1291590"/>
                  <a:pt x="1810385" y="1767205"/>
                  <a:pt x="1436370" y="1947545"/>
                </a:cubicBezTo>
                <a:lnTo>
                  <a:pt x="1442085" y="1947545"/>
                </a:lnTo>
                <a:cubicBezTo>
                  <a:pt x="1591945" y="1885315"/>
                  <a:pt x="1803400" y="1705610"/>
                  <a:pt x="1946275" y="1548765"/>
                </a:cubicBezTo>
                <a:close/>
                <a:moveTo>
                  <a:pt x="2035175" y="1589405"/>
                </a:moveTo>
                <a:cubicBezTo>
                  <a:pt x="2248535" y="1341755"/>
                  <a:pt x="2435225" y="1036320"/>
                  <a:pt x="2538095" y="727075"/>
                </a:cubicBezTo>
                <a:cubicBezTo>
                  <a:pt x="2624455" y="421640"/>
                  <a:pt x="2696210" y="242570"/>
                  <a:pt x="2877820" y="635"/>
                </a:cubicBezTo>
                <a:lnTo>
                  <a:pt x="2874010" y="635"/>
                </a:lnTo>
                <a:cubicBezTo>
                  <a:pt x="2873375" y="1270"/>
                  <a:pt x="2872740" y="2540"/>
                  <a:pt x="2872105" y="3175"/>
                </a:cubicBezTo>
                <a:cubicBezTo>
                  <a:pt x="2820035" y="72390"/>
                  <a:pt x="2773045" y="143510"/>
                  <a:pt x="2729865" y="219710"/>
                </a:cubicBezTo>
                <a:cubicBezTo>
                  <a:pt x="2573655" y="495300"/>
                  <a:pt x="2569210" y="683260"/>
                  <a:pt x="2463165" y="913130"/>
                </a:cubicBezTo>
                <a:cubicBezTo>
                  <a:pt x="2293620" y="1302385"/>
                  <a:pt x="1960880" y="1734820"/>
                  <a:pt x="1637030" y="1948815"/>
                </a:cubicBezTo>
                <a:lnTo>
                  <a:pt x="1644015" y="1948815"/>
                </a:lnTo>
                <a:cubicBezTo>
                  <a:pt x="1788160" y="1851025"/>
                  <a:pt x="1904365" y="1739265"/>
                  <a:pt x="2035175" y="1589405"/>
                </a:cubicBezTo>
                <a:close/>
                <a:moveTo>
                  <a:pt x="2419985" y="1200785"/>
                </a:moveTo>
                <a:cubicBezTo>
                  <a:pt x="2515870" y="1032510"/>
                  <a:pt x="2588895" y="866775"/>
                  <a:pt x="2637790" y="708660"/>
                </a:cubicBezTo>
                <a:cubicBezTo>
                  <a:pt x="2738755" y="379095"/>
                  <a:pt x="2922270" y="140970"/>
                  <a:pt x="3056890" y="635"/>
                </a:cubicBezTo>
                <a:lnTo>
                  <a:pt x="3046730" y="635"/>
                </a:lnTo>
                <a:cubicBezTo>
                  <a:pt x="2911475" y="142875"/>
                  <a:pt x="2731135" y="379730"/>
                  <a:pt x="2630805" y="706755"/>
                </a:cubicBezTo>
                <a:cubicBezTo>
                  <a:pt x="2582545" y="864870"/>
                  <a:pt x="2509520" y="1029970"/>
                  <a:pt x="2413635" y="1197610"/>
                </a:cubicBezTo>
                <a:cubicBezTo>
                  <a:pt x="2329815" y="1344930"/>
                  <a:pt x="2228215" y="1493520"/>
                  <a:pt x="2120265" y="1627505"/>
                </a:cubicBezTo>
                <a:cubicBezTo>
                  <a:pt x="2014220" y="1758950"/>
                  <a:pt x="1906270" y="1870075"/>
                  <a:pt x="1812290" y="1948180"/>
                </a:cubicBezTo>
                <a:lnTo>
                  <a:pt x="1823720" y="1948180"/>
                </a:lnTo>
                <a:cubicBezTo>
                  <a:pt x="1825625" y="1946275"/>
                  <a:pt x="1828165" y="1944370"/>
                  <a:pt x="1830070" y="1942465"/>
                </a:cubicBezTo>
                <a:cubicBezTo>
                  <a:pt x="1924050" y="1862455"/>
                  <a:pt x="2026285" y="1755140"/>
                  <a:pt x="2125980" y="1631950"/>
                </a:cubicBezTo>
                <a:cubicBezTo>
                  <a:pt x="2233930" y="1497965"/>
                  <a:pt x="2335530" y="1348740"/>
                  <a:pt x="2419985" y="1200785"/>
                </a:cubicBezTo>
                <a:close/>
                <a:moveTo>
                  <a:pt x="1750060" y="1557020"/>
                </a:moveTo>
                <a:cubicBezTo>
                  <a:pt x="1957070" y="1318895"/>
                  <a:pt x="2148840" y="1025525"/>
                  <a:pt x="2282825" y="730250"/>
                </a:cubicBezTo>
                <a:cubicBezTo>
                  <a:pt x="2320925" y="648335"/>
                  <a:pt x="2350135" y="568325"/>
                  <a:pt x="2382520" y="485140"/>
                </a:cubicBezTo>
                <a:cubicBezTo>
                  <a:pt x="2449195" y="318770"/>
                  <a:pt x="2541270" y="152400"/>
                  <a:pt x="2644775" y="635"/>
                </a:cubicBezTo>
                <a:lnTo>
                  <a:pt x="2640965" y="635"/>
                </a:lnTo>
                <a:cubicBezTo>
                  <a:pt x="2602865" y="55245"/>
                  <a:pt x="2567305" y="112395"/>
                  <a:pt x="2533650" y="169545"/>
                </a:cubicBezTo>
                <a:cubicBezTo>
                  <a:pt x="2390140" y="406400"/>
                  <a:pt x="2330450" y="654050"/>
                  <a:pt x="2199005" y="893445"/>
                </a:cubicBezTo>
                <a:cubicBezTo>
                  <a:pt x="1998345" y="1278890"/>
                  <a:pt x="1640840" y="1744980"/>
                  <a:pt x="1307465" y="1948180"/>
                </a:cubicBezTo>
                <a:lnTo>
                  <a:pt x="1314450" y="1948180"/>
                </a:lnTo>
                <a:cubicBezTo>
                  <a:pt x="1478280" y="1844675"/>
                  <a:pt x="1600835" y="1724660"/>
                  <a:pt x="1750060" y="1557020"/>
                </a:cubicBezTo>
                <a:close/>
                <a:moveTo>
                  <a:pt x="3262630" y="6985"/>
                </a:moveTo>
                <a:cubicBezTo>
                  <a:pt x="3265805" y="4445"/>
                  <a:pt x="3268345" y="2540"/>
                  <a:pt x="3271520" y="0"/>
                </a:cubicBezTo>
                <a:lnTo>
                  <a:pt x="3266440" y="0"/>
                </a:lnTo>
                <a:cubicBezTo>
                  <a:pt x="3082290" y="136525"/>
                  <a:pt x="2915285" y="346710"/>
                  <a:pt x="2804160" y="554355"/>
                </a:cubicBezTo>
                <a:cubicBezTo>
                  <a:pt x="2742565" y="664845"/>
                  <a:pt x="2701290" y="788035"/>
                  <a:pt x="2662555" y="888365"/>
                </a:cubicBezTo>
                <a:cubicBezTo>
                  <a:pt x="2531745" y="1214755"/>
                  <a:pt x="2273935" y="1626870"/>
                  <a:pt x="2009140" y="1913255"/>
                </a:cubicBezTo>
                <a:cubicBezTo>
                  <a:pt x="1997710" y="1925320"/>
                  <a:pt x="1986915" y="1936750"/>
                  <a:pt x="1976120" y="1947545"/>
                </a:cubicBezTo>
                <a:lnTo>
                  <a:pt x="1978660" y="1947545"/>
                </a:lnTo>
                <a:cubicBezTo>
                  <a:pt x="2273935" y="1651000"/>
                  <a:pt x="2576830" y="1150620"/>
                  <a:pt x="2700020" y="798195"/>
                </a:cubicBezTo>
                <a:cubicBezTo>
                  <a:pt x="2805430" y="498475"/>
                  <a:pt x="3008630" y="203200"/>
                  <a:pt x="3262630" y="6985"/>
                </a:cubicBezTo>
                <a:close/>
              </a:path>
            </a:pathLst>
          </a:custGeom>
          <a:gradFill>
            <a:gsLst>
              <a:gs pos="0">
                <a:srgbClr val="08303F">
                  <a:alpha val="12549"/>
                </a:srgbClr>
              </a:gs>
              <a:gs pos="100000">
                <a:srgbClr val="000000">
                  <a:alpha val="30980"/>
                </a:srgbClr>
              </a:gs>
            </a:gsLst>
            <a:lin ang="2698631"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4" name="Google Shape;64;p10"/>
          <p:cNvSpPr/>
          <p:nvPr/>
        </p:nvSpPr>
        <p:spPr>
          <a:xfrm>
            <a:off x="3106631" y="-281576"/>
            <a:ext cx="2930737" cy="2882109"/>
          </a:xfrm>
          <a:custGeom>
            <a:rect b="b" l="l" r="r" t="t"/>
            <a:pathLst>
              <a:path extrusionOk="0" h="3881628" w="3947121">
                <a:moveTo>
                  <a:pt x="1064704" y="2536431"/>
                </a:moveTo>
                <a:lnTo>
                  <a:pt x="1064704" y="2505227"/>
                </a:lnTo>
                <a:lnTo>
                  <a:pt x="1095908" y="2505227"/>
                </a:lnTo>
                <a:lnTo>
                  <a:pt x="1095908" y="2473681"/>
                </a:lnTo>
                <a:lnTo>
                  <a:pt x="1064704" y="2473681"/>
                </a:lnTo>
                <a:lnTo>
                  <a:pt x="1064704" y="2442477"/>
                </a:lnTo>
                <a:lnTo>
                  <a:pt x="1033158" y="2442477"/>
                </a:lnTo>
                <a:lnTo>
                  <a:pt x="1033158" y="2473681"/>
                </a:lnTo>
                <a:lnTo>
                  <a:pt x="1001954" y="2473681"/>
                </a:lnTo>
                <a:lnTo>
                  <a:pt x="1001954" y="2505227"/>
                </a:lnTo>
                <a:lnTo>
                  <a:pt x="1033158" y="2505227"/>
                </a:lnTo>
                <a:lnTo>
                  <a:pt x="1033158" y="2536431"/>
                </a:lnTo>
                <a:lnTo>
                  <a:pt x="1064704" y="2536431"/>
                </a:lnTo>
                <a:close/>
                <a:moveTo>
                  <a:pt x="1202207" y="2537803"/>
                </a:moveTo>
                <a:lnTo>
                  <a:pt x="1202207" y="2505570"/>
                </a:lnTo>
                <a:lnTo>
                  <a:pt x="1234440" y="2505570"/>
                </a:lnTo>
                <a:lnTo>
                  <a:pt x="1234440" y="2473338"/>
                </a:lnTo>
                <a:lnTo>
                  <a:pt x="1202207" y="2473338"/>
                </a:lnTo>
                <a:lnTo>
                  <a:pt x="1202207" y="2441105"/>
                </a:lnTo>
                <a:lnTo>
                  <a:pt x="1169975" y="2441105"/>
                </a:lnTo>
                <a:lnTo>
                  <a:pt x="1169975" y="2473338"/>
                </a:lnTo>
                <a:lnTo>
                  <a:pt x="1137742" y="2473338"/>
                </a:lnTo>
                <a:lnTo>
                  <a:pt x="1137742" y="2505570"/>
                </a:lnTo>
                <a:lnTo>
                  <a:pt x="1169975" y="2505570"/>
                </a:lnTo>
                <a:lnTo>
                  <a:pt x="1169975" y="2537803"/>
                </a:lnTo>
                <a:lnTo>
                  <a:pt x="1202207" y="2537803"/>
                </a:lnTo>
                <a:close/>
                <a:moveTo>
                  <a:pt x="1270787" y="2674963"/>
                </a:moveTo>
                <a:lnTo>
                  <a:pt x="1270787" y="2642730"/>
                </a:lnTo>
                <a:lnTo>
                  <a:pt x="1303020" y="2642730"/>
                </a:lnTo>
                <a:lnTo>
                  <a:pt x="1303020" y="2610498"/>
                </a:lnTo>
                <a:lnTo>
                  <a:pt x="1270787" y="2610498"/>
                </a:lnTo>
                <a:lnTo>
                  <a:pt x="1270787" y="2578265"/>
                </a:lnTo>
                <a:lnTo>
                  <a:pt x="1238555" y="2578265"/>
                </a:lnTo>
                <a:lnTo>
                  <a:pt x="1238555" y="2610498"/>
                </a:lnTo>
                <a:lnTo>
                  <a:pt x="1206322" y="2610498"/>
                </a:lnTo>
                <a:lnTo>
                  <a:pt x="1206322" y="2642730"/>
                </a:lnTo>
                <a:lnTo>
                  <a:pt x="1238555" y="2642730"/>
                </a:lnTo>
                <a:lnTo>
                  <a:pt x="1238555" y="2674963"/>
                </a:lnTo>
                <a:lnTo>
                  <a:pt x="1270787" y="2674963"/>
                </a:lnTo>
                <a:close/>
                <a:moveTo>
                  <a:pt x="1133627" y="2400643"/>
                </a:moveTo>
                <a:lnTo>
                  <a:pt x="1133627" y="2368410"/>
                </a:lnTo>
                <a:lnTo>
                  <a:pt x="1165860" y="2368410"/>
                </a:lnTo>
                <a:lnTo>
                  <a:pt x="1165860" y="2336178"/>
                </a:lnTo>
                <a:lnTo>
                  <a:pt x="1133627" y="2336178"/>
                </a:lnTo>
                <a:lnTo>
                  <a:pt x="1133627" y="2303945"/>
                </a:lnTo>
                <a:lnTo>
                  <a:pt x="1101395" y="2303945"/>
                </a:lnTo>
                <a:lnTo>
                  <a:pt x="1101395" y="2336178"/>
                </a:lnTo>
                <a:lnTo>
                  <a:pt x="1069162" y="2336178"/>
                </a:lnTo>
                <a:lnTo>
                  <a:pt x="1069162" y="2368410"/>
                </a:lnTo>
                <a:lnTo>
                  <a:pt x="1101395" y="2368410"/>
                </a:lnTo>
                <a:lnTo>
                  <a:pt x="1101395" y="2400643"/>
                </a:lnTo>
                <a:lnTo>
                  <a:pt x="1133627" y="2400643"/>
                </a:lnTo>
                <a:close/>
                <a:moveTo>
                  <a:pt x="996124" y="2399271"/>
                </a:moveTo>
                <a:lnTo>
                  <a:pt x="996124" y="2368067"/>
                </a:lnTo>
                <a:lnTo>
                  <a:pt x="1027328" y="2368067"/>
                </a:lnTo>
                <a:lnTo>
                  <a:pt x="1027328" y="2336521"/>
                </a:lnTo>
                <a:lnTo>
                  <a:pt x="996124" y="2336521"/>
                </a:lnTo>
                <a:lnTo>
                  <a:pt x="996124" y="2305317"/>
                </a:lnTo>
                <a:lnTo>
                  <a:pt x="964578" y="2305317"/>
                </a:lnTo>
                <a:lnTo>
                  <a:pt x="964578" y="2336521"/>
                </a:lnTo>
                <a:lnTo>
                  <a:pt x="933374" y="2336521"/>
                </a:lnTo>
                <a:lnTo>
                  <a:pt x="933374" y="2368067"/>
                </a:lnTo>
                <a:lnTo>
                  <a:pt x="964578" y="2368067"/>
                </a:lnTo>
                <a:lnTo>
                  <a:pt x="964578" y="2399271"/>
                </a:lnTo>
                <a:lnTo>
                  <a:pt x="996124" y="2399271"/>
                </a:lnTo>
                <a:close/>
                <a:moveTo>
                  <a:pt x="651167" y="1981962"/>
                </a:moveTo>
                <a:lnTo>
                  <a:pt x="651167" y="1954530"/>
                </a:lnTo>
                <a:lnTo>
                  <a:pt x="678599" y="1954530"/>
                </a:lnTo>
                <a:lnTo>
                  <a:pt x="678599" y="1927098"/>
                </a:lnTo>
                <a:lnTo>
                  <a:pt x="651167" y="1927098"/>
                </a:lnTo>
                <a:lnTo>
                  <a:pt x="651167" y="1899666"/>
                </a:lnTo>
                <a:lnTo>
                  <a:pt x="623735" y="1899666"/>
                </a:lnTo>
                <a:lnTo>
                  <a:pt x="623735" y="1927098"/>
                </a:lnTo>
                <a:lnTo>
                  <a:pt x="596303" y="1927098"/>
                </a:lnTo>
                <a:lnTo>
                  <a:pt x="596303" y="1954530"/>
                </a:lnTo>
                <a:lnTo>
                  <a:pt x="623735" y="1954530"/>
                </a:lnTo>
                <a:lnTo>
                  <a:pt x="623735" y="1981962"/>
                </a:lnTo>
                <a:lnTo>
                  <a:pt x="651167" y="1981962"/>
                </a:lnTo>
                <a:close/>
                <a:moveTo>
                  <a:pt x="720090" y="2120494"/>
                </a:moveTo>
                <a:lnTo>
                  <a:pt x="720090" y="2092033"/>
                </a:lnTo>
                <a:lnTo>
                  <a:pt x="748551" y="2092033"/>
                </a:lnTo>
                <a:lnTo>
                  <a:pt x="748551" y="2063915"/>
                </a:lnTo>
                <a:lnTo>
                  <a:pt x="720090" y="2063915"/>
                </a:lnTo>
                <a:lnTo>
                  <a:pt x="720090" y="2035454"/>
                </a:lnTo>
                <a:lnTo>
                  <a:pt x="691972" y="2035454"/>
                </a:lnTo>
                <a:lnTo>
                  <a:pt x="691972" y="2063915"/>
                </a:lnTo>
                <a:lnTo>
                  <a:pt x="663511" y="2063915"/>
                </a:lnTo>
                <a:lnTo>
                  <a:pt x="663511" y="2092033"/>
                </a:lnTo>
                <a:lnTo>
                  <a:pt x="691972" y="2092033"/>
                </a:lnTo>
                <a:lnTo>
                  <a:pt x="691972" y="2120494"/>
                </a:lnTo>
                <a:lnTo>
                  <a:pt x="720090" y="2120494"/>
                </a:lnTo>
                <a:close/>
                <a:moveTo>
                  <a:pt x="858279" y="2123580"/>
                </a:moveTo>
                <a:lnTo>
                  <a:pt x="858279" y="2093062"/>
                </a:lnTo>
                <a:lnTo>
                  <a:pt x="888797" y="2093062"/>
                </a:lnTo>
                <a:lnTo>
                  <a:pt x="888797" y="2062886"/>
                </a:lnTo>
                <a:lnTo>
                  <a:pt x="858279" y="2062886"/>
                </a:lnTo>
                <a:lnTo>
                  <a:pt x="858279" y="2032368"/>
                </a:lnTo>
                <a:lnTo>
                  <a:pt x="828103" y="2032368"/>
                </a:lnTo>
                <a:lnTo>
                  <a:pt x="828103" y="2062886"/>
                </a:lnTo>
                <a:lnTo>
                  <a:pt x="797585" y="2062886"/>
                </a:lnTo>
                <a:lnTo>
                  <a:pt x="797585" y="2093062"/>
                </a:lnTo>
                <a:lnTo>
                  <a:pt x="828103" y="2093062"/>
                </a:lnTo>
                <a:lnTo>
                  <a:pt x="828103" y="2123580"/>
                </a:lnTo>
                <a:lnTo>
                  <a:pt x="858279" y="2123580"/>
                </a:lnTo>
                <a:close/>
                <a:moveTo>
                  <a:pt x="927202" y="2261768"/>
                </a:moveTo>
                <a:lnTo>
                  <a:pt x="927202" y="2230565"/>
                </a:lnTo>
                <a:lnTo>
                  <a:pt x="958405" y="2230565"/>
                </a:lnTo>
                <a:lnTo>
                  <a:pt x="958405" y="2199704"/>
                </a:lnTo>
                <a:lnTo>
                  <a:pt x="927202" y="2199704"/>
                </a:lnTo>
                <a:lnTo>
                  <a:pt x="927202" y="2168500"/>
                </a:lnTo>
                <a:lnTo>
                  <a:pt x="896341" y="2168500"/>
                </a:lnTo>
                <a:lnTo>
                  <a:pt x="896341" y="2199704"/>
                </a:lnTo>
                <a:lnTo>
                  <a:pt x="865137" y="2199704"/>
                </a:lnTo>
                <a:lnTo>
                  <a:pt x="865137" y="2230565"/>
                </a:lnTo>
                <a:lnTo>
                  <a:pt x="896341" y="2230565"/>
                </a:lnTo>
                <a:lnTo>
                  <a:pt x="896341" y="2261768"/>
                </a:lnTo>
                <a:lnTo>
                  <a:pt x="927202" y="2261768"/>
                </a:lnTo>
                <a:close/>
                <a:moveTo>
                  <a:pt x="789356" y="2259025"/>
                </a:moveTo>
                <a:lnTo>
                  <a:pt x="789356" y="2229879"/>
                </a:lnTo>
                <a:lnTo>
                  <a:pt x="818502" y="2229879"/>
                </a:lnTo>
                <a:lnTo>
                  <a:pt x="818502" y="2200389"/>
                </a:lnTo>
                <a:lnTo>
                  <a:pt x="789356" y="2200389"/>
                </a:lnTo>
                <a:lnTo>
                  <a:pt x="789356" y="2171243"/>
                </a:lnTo>
                <a:lnTo>
                  <a:pt x="759866" y="2171243"/>
                </a:lnTo>
                <a:lnTo>
                  <a:pt x="759866" y="2200389"/>
                </a:lnTo>
                <a:lnTo>
                  <a:pt x="730720" y="2200389"/>
                </a:lnTo>
                <a:lnTo>
                  <a:pt x="730720" y="2229879"/>
                </a:lnTo>
                <a:lnTo>
                  <a:pt x="759866" y="2229879"/>
                </a:lnTo>
                <a:lnTo>
                  <a:pt x="759866" y="2259025"/>
                </a:lnTo>
                <a:lnTo>
                  <a:pt x="789356" y="2259025"/>
                </a:lnTo>
                <a:close/>
                <a:moveTo>
                  <a:pt x="1888007" y="2812123"/>
                </a:moveTo>
                <a:lnTo>
                  <a:pt x="1888007" y="2779890"/>
                </a:lnTo>
                <a:lnTo>
                  <a:pt x="1920240" y="2779890"/>
                </a:lnTo>
                <a:lnTo>
                  <a:pt x="1920240" y="2747658"/>
                </a:lnTo>
                <a:lnTo>
                  <a:pt x="1888007" y="2747658"/>
                </a:lnTo>
                <a:lnTo>
                  <a:pt x="1888007" y="2715425"/>
                </a:lnTo>
                <a:lnTo>
                  <a:pt x="1855775" y="2715425"/>
                </a:lnTo>
                <a:lnTo>
                  <a:pt x="1855775" y="2747658"/>
                </a:lnTo>
                <a:lnTo>
                  <a:pt x="1823542" y="2747658"/>
                </a:lnTo>
                <a:lnTo>
                  <a:pt x="1823542" y="2779890"/>
                </a:lnTo>
                <a:lnTo>
                  <a:pt x="1855775" y="2779890"/>
                </a:lnTo>
                <a:lnTo>
                  <a:pt x="1855775" y="2812123"/>
                </a:lnTo>
                <a:lnTo>
                  <a:pt x="1888007" y="2812123"/>
                </a:lnTo>
                <a:close/>
                <a:moveTo>
                  <a:pt x="1750847" y="2812123"/>
                </a:moveTo>
                <a:lnTo>
                  <a:pt x="1750847" y="2779890"/>
                </a:lnTo>
                <a:lnTo>
                  <a:pt x="1783080" y="2779890"/>
                </a:lnTo>
                <a:lnTo>
                  <a:pt x="1783080" y="2747658"/>
                </a:lnTo>
                <a:lnTo>
                  <a:pt x="1750847" y="2747658"/>
                </a:lnTo>
                <a:lnTo>
                  <a:pt x="1750847" y="2715425"/>
                </a:lnTo>
                <a:lnTo>
                  <a:pt x="1718615" y="2715425"/>
                </a:lnTo>
                <a:lnTo>
                  <a:pt x="1718615" y="2747658"/>
                </a:lnTo>
                <a:lnTo>
                  <a:pt x="1686382" y="2747658"/>
                </a:lnTo>
                <a:lnTo>
                  <a:pt x="1686382" y="2779890"/>
                </a:lnTo>
                <a:lnTo>
                  <a:pt x="1718615" y="2779890"/>
                </a:lnTo>
                <a:lnTo>
                  <a:pt x="1718615" y="2812123"/>
                </a:lnTo>
                <a:lnTo>
                  <a:pt x="1750847" y="2812123"/>
                </a:lnTo>
                <a:close/>
                <a:moveTo>
                  <a:pt x="1819427" y="2674963"/>
                </a:moveTo>
                <a:lnTo>
                  <a:pt x="1819427" y="2642730"/>
                </a:lnTo>
                <a:lnTo>
                  <a:pt x="1851660" y="2642730"/>
                </a:lnTo>
                <a:lnTo>
                  <a:pt x="1851660" y="2610498"/>
                </a:lnTo>
                <a:lnTo>
                  <a:pt x="1819427" y="2610498"/>
                </a:lnTo>
                <a:lnTo>
                  <a:pt x="1819427" y="2578265"/>
                </a:lnTo>
                <a:lnTo>
                  <a:pt x="1787195" y="2578265"/>
                </a:lnTo>
                <a:lnTo>
                  <a:pt x="1787195" y="2610498"/>
                </a:lnTo>
                <a:lnTo>
                  <a:pt x="1754962" y="2610498"/>
                </a:lnTo>
                <a:lnTo>
                  <a:pt x="1754962" y="2642730"/>
                </a:lnTo>
                <a:lnTo>
                  <a:pt x="1787195" y="2642730"/>
                </a:lnTo>
                <a:lnTo>
                  <a:pt x="1787195" y="2674963"/>
                </a:lnTo>
                <a:lnTo>
                  <a:pt x="1819427" y="2674963"/>
                </a:lnTo>
                <a:close/>
                <a:moveTo>
                  <a:pt x="691972" y="1761134"/>
                </a:moveTo>
                <a:lnTo>
                  <a:pt x="691972" y="1789595"/>
                </a:lnTo>
                <a:lnTo>
                  <a:pt x="663511" y="1789595"/>
                </a:lnTo>
                <a:lnTo>
                  <a:pt x="663511" y="1817713"/>
                </a:lnTo>
                <a:lnTo>
                  <a:pt x="691972" y="1817713"/>
                </a:lnTo>
                <a:lnTo>
                  <a:pt x="691972" y="1846174"/>
                </a:lnTo>
                <a:lnTo>
                  <a:pt x="720090" y="1846174"/>
                </a:lnTo>
                <a:lnTo>
                  <a:pt x="720090" y="1817713"/>
                </a:lnTo>
                <a:lnTo>
                  <a:pt x="748551" y="1817713"/>
                </a:lnTo>
                <a:lnTo>
                  <a:pt x="748551" y="1789595"/>
                </a:lnTo>
                <a:lnTo>
                  <a:pt x="720090" y="1789595"/>
                </a:lnTo>
                <a:lnTo>
                  <a:pt x="720090" y="1761134"/>
                </a:lnTo>
                <a:lnTo>
                  <a:pt x="691972" y="1761134"/>
                </a:lnTo>
                <a:close/>
                <a:moveTo>
                  <a:pt x="1682267" y="2674963"/>
                </a:moveTo>
                <a:lnTo>
                  <a:pt x="1682267" y="2642730"/>
                </a:lnTo>
                <a:lnTo>
                  <a:pt x="1714500" y="2642730"/>
                </a:lnTo>
                <a:lnTo>
                  <a:pt x="1714500" y="2610498"/>
                </a:lnTo>
                <a:lnTo>
                  <a:pt x="1682267" y="2610498"/>
                </a:lnTo>
                <a:lnTo>
                  <a:pt x="1682267" y="2578265"/>
                </a:lnTo>
                <a:lnTo>
                  <a:pt x="1650035" y="2578265"/>
                </a:lnTo>
                <a:lnTo>
                  <a:pt x="1650035" y="2610498"/>
                </a:lnTo>
                <a:lnTo>
                  <a:pt x="1617802" y="2610498"/>
                </a:lnTo>
                <a:lnTo>
                  <a:pt x="1617802" y="2642730"/>
                </a:lnTo>
                <a:lnTo>
                  <a:pt x="1650035" y="2642730"/>
                </a:lnTo>
                <a:lnTo>
                  <a:pt x="1650035" y="2674963"/>
                </a:lnTo>
                <a:lnTo>
                  <a:pt x="1682267" y="2674963"/>
                </a:lnTo>
                <a:close/>
                <a:moveTo>
                  <a:pt x="1476527" y="2537803"/>
                </a:moveTo>
                <a:lnTo>
                  <a:pt x="1476527" y="2505570"/>
                </a:lnTo>
                <a:lnTo>
                  <a:pt x="1508760" y="2505570"/>
                </a:lnTo>
                <a:lnTo>
                  <a:pt x="1508760" y="2473338"/>
                </a:lnTo>
                <a:lnTo>
                  <a:pt x="1476527" y="2473338"/>
                </a:lnTo>
                <a:lnTo>
                  <a:pt x="1476527" y="2441105"/>
                </a:lnTo>
                <a:lnTo>
                  <a:pt x="1444295" y="2441105"/>
                </a:lnTo>
                <a:lnTo>
                  <a:pt x="1444295" y="2473338"/>
                </a:lnTo>
                <a:lnTo>
                  <a:pt x="1412062" y="2473338"/>
                </a:lnTo>
                <a:lnTo>
                  <a:pt x="1412062" y="2505570"/>
                </a:lnTo>
                <a:lnTo>
                  <a:pt x="1444295" y="2505570"/>
                </a:lnTo>
                <a:lnTo>
                  <a:pt x="1444295" y="2537803"/>
                </a:lnTo>
                <a:lnTo>
                  <a:pt x="1476527" y="2537803"/>
                </a:lnTo>
                <a:close/>
                <a:moveTo>
                  <a:pt x="1407947" y="2674963"/>
                </a:moveTo>
                <a:lnTo>
                  <a:pt x="1407947" y="2642730"/>
                </a:lnTo>
                <a:lnTo>
                  <a:pt x="1440180" y="2642730"/>
                </a:lnTo>
                <a:lnTo>
                  <a:pt x="1440180" y="2610498"/>
                </a:lnTo>
                <a:lnTo>
                  <a:pt x="1407947" y="2610498"/>
                </a:lnTo>
                <a:lnTo>
                  <a:pt x="1407947" y="2578265"/>
                </a:lnTo>
                <a:lnTo>
                  <a:pt x="1375715" y="2578265"/>
                </a:lnTo>
                <a:lnTo>
                  <a:pt x="1375715" y="2610498"/>
                </a:lnTo>
                <a:lnTo>
                  <a:pt x="1343482" y="2610498"/>
                </a:lnTo>
                <a:lnTo>
                  <a:pt x="1343482" y="2642730"/>
                </a:lnTo>
                <a:lnTo>
                  <a:pt x="1375715" y="2642730"/>
                </a:lnTo>
                <a:lnTo>
                  <a:pt x="1375715" y="2674963"/>
                </a:lnTo>
                <a:lnTo>
                  <a:pt x="1407947" y="2674963"/>
                </a:lnTo>
                <a:close/>
                <a:moveTo>
                  <a:pt x="1339367" y="2537803"/>
                </a:moveTo>
                <a:lnTo>
                  <a:pt x="1339367" y="2505570"/>
                </a:lnTo>
                <a:lnTo>
                  <a:pt x="1371600" y="2505570"/>
                </a:lnTo>
                <a:lnTo>
                  <a:pt x="1371600" y="2473338"/>
                </a:lnTo>
                <a:lnTo>
                  <a:pt x="1339367" y="2473338"/>
                </a:lnTo>
                <a:lnTo>
                  <a:pt x="1339367" y="2441105"/>
                </a:lnTo>
                <a:lnTo>
                  <a:pt x="1307135" y="2441105"/>
                </a:lnTo>
                <a:lnTo>
                  <a:pt x="1307135" y="2473338"/>
                </a:lnTo>
                <a:lnTo>
                  <a:pt x="1274902" y="2473338"/>
                </a:lnTo>
                <a:lnTo>
                  <a:pt x="1274902" y="2505570"/>
                </a:lnTo>
                <a:lnTo>
                  <a:pt x="1307135" y="2505570"/>
                </a:lnTo>
                <a:lnTo>
                  <a:pt x="1307135" y="2537803"/>
                </a:lnTo>
                <a:lnTo>
                  <a:pt x="1339367" y="2537803"/>
                </a:lnTo>
                <a:close/>
                <a:moveTo>
                  <a:pt x="1613687" y="2812123"/>
                </a:moveTo>
                <a:lnTo>
                  <a:pt x="1613687" y="2779890"/>
                </a:lnTo>
                <a:lnTo>
                  <a:pt x="1645920" y="2779890"/>
                </a:lnTo>
                <a:lnTo>
                  <a:pt x="1645920" y="2747658"/>
                </a:lnTo>
                <a:lnTo>
                  <a:pt x="1613687" y="2747658"/>
                </a:lnTo>
                <a:lnTo>
                  <a:pt x="1613687" y="2715425"/>
                </a:lnTo>
                <a:lnTo>
                  <a:pt x="1581455" y="2715425"/>
                </a:lnTo>
                <a:lnTo>
                  <a:pt x="1581455" y="2747658"/>
                </a:lnTo>
                <a:lnTo>
                  <a:pt x="1549222" y="2747658"/>
                </a:lnTo>
                <a:lnTo>
                  <a:pt x="1549222" y="2779890"/>
                </a:lnTo>
                <a:lnTo>
                  <a:pt x="1581455" y="2779890"/>
                </a:lnTo>
                <a:lnTo>
                  <a:pt x="1581455" y="2812123"/>
                </a:lnTo>
                <a:lnTo>
                  <a:pt x="1613687" y="2812123"/>
                </a:lnTo>
                <a:close/>
                <a:moveTo>
                  <a:pt x="1956587" y="2674963"/>
                </a:moveTo>
                <a:lnTo>
                  <a:pt x="1956587" y="2642730"/>
                </a:lnTo>
                <a:lnTo>
                  <a:pt x="1988820" y="2642730"/>
                </a:lnTo>
                <a:lnTo>
                  <a:pt x="1988820" y="2610498"/>
                </a:lnTo>
                <a:lnTo>
                  <a:pt x="1956587" y="2610498"/>
                </a:lnTo>
                <a:lnTo>
                  <a:pt x="1956587" y="2578265"/>
                </a:lnTo>
                <a:lnTo>
                  <a:pt x="1924355" y="2578265"/>
                </a:lnTo>
                <a:lnTo>
                  <a:pt x="1924355" y="2610498"/>
                </a:lnTo>
                <a:lnTo>
                  <a:pt x="1892122" y="2610498"/>
                </a:lnTo>
                <a:lnTo>
                  <a:pt x="1892122" y="2642730"/>
                </a:lnTo>
                <a:lnTo>
                  <a:pt x="1924355" y="2642730"/>
                </a:lnTo>
                <a:lnTo>
                  <a:pt x="1924355" y="2674963"/>
                </a:lnTo>
                <a:lnTo>
                  <a:pt x="1956587" y="2674963"/>
                </a:lnTo>
                <a:close/>
                <a:moveTo>
                  <a:pt x="2130095" y="1069505"/>
                </a:moveTo>
                <a:lnTo>
                  <a:pt x="2130095" y="1101738"/>
                </a:lnTo>
                <a:lnTo>
                  <a:pt x="2097862" y="1101738"/>
                </a:lnTo>
                <a:lnTo>
                  <a:pt x="2097862" y="1133970"/>
                </a:lnTo>
                <a:lnTo>
                  <a:pt x="2130095" y="1133970"/>
                </a:lnTo>
                <a:lnTo>
                  <a:pt x="2130095" y="1166203"/>
                </a:lnTo>
                <a:lnTo>
                  <a:pt x="2162327" y="1166203"/>
                </a:lnTo>
                <a:lnTo>
                  <a:pt x="2162327" y="1133970"/>
                </a:lnTo>
                <a:lnTo>
                  <a:pt x="2194560" y="1133970"/>
                </a:lnTo>
                <a:lnTo>
                  <a:pt x="2194560" y="1101738"/>
                </a:lnTo>
                <a:lnTo>
                  <a:pt x="2162327" y="1101738"/>
                </a:lnTo>
                <a:lnTo>
                  <a:pt x="2162327" y="1069505"/>
                </a:lnTo>
                <a:lnTo>
                  <a:pt x="2130095" y="1069505"/>
                </a:lnTo>
                <a:close/>
                <a:moveTo>
                  <a:pt x="1444295" y="1069505"/>
                </a:moveTo>
                <a:lnTo>
                  <a:pt x="1444295" y="1101738"/>
                </a:lnTo>
                <a:lnTo>
                  <a:pt x="1412062" y="1101738"/>
                </a:lnTo>
                <a:lnTo>
                  <a:pt x="1412062" y="1133970"/>
                </a:lnTo>
                <a:lnTo>
                  <a:pt x="1444295" y="1133970"/>
                </a:lnTo>
                <a:lnTo>
                  <a:pt x="1444295" y="1166203"/>
                </a:lnTo>
                <a:lnTo>
                  <a:pt x="1476527" y="1166203"/>
                </a:lnTo>
                <a:lnTo>
                  <a:pt x="1476527" y="1133970"/>
                </a:lnTo>
                <a:lnTo>
                  <a:pt x="1508760" y="1133970"/>
                </a:lnTo>
                <a:lnTo>
                  <a:pt x="1508760" y="1101738"/>
                </a:lnTo>
                <a:lnTo>
                  <a:pt x="1476527" y="1101738"/>
                </a:lnTo>
                <a:lnTo>
                  <a:pt x="1476527" y="1069505"/>
                </a:lnTo>
                <a:lnTo>
                  <a:pt x="1444295" y="1069505"/>
                </a:lnTo>
                <a:close/>
                <a:moveTo>
                  <a:pt x="1718615" y="1069505"/>
                </a:moveTo>
                <a:lnTo>
                  <a:pt x="1718615" y="1101738"/>
                </a:lnTo>
                <a:lnTo>
                  <a:pt x="1686382" y="1101738"/>
                </a:lnTo>
                <a:lnTo>
                  <a:pt x="1686382" y="1133970"/>
                </a:lnTo>
                <a:lnTo>
                  <a:pt x="1718615" y="1133970"/>
                </a:lnTo>
                <a:lnTo>
                  <a:pt x="1718615" y="1166203"/>
                </a:lnTo>
                <a:lnTo>
                  <a:pt x="1750847" y="1166203"/>
                </a:lnTo>
                <a:lnTo>
                  <a:pt x="1750847" y="1133970"/>
                </a:lnTo>
                <a:lnTo>
                  <a:pt x="1783080" y="1133970"/>
                </a:lnTo>
                <a:lnTo>
                  <a:pt x="1783080" y="1101738"/>
                </a:lnTo>
                <a:lnTo>
                  <a:pt x="1750847" y="1101738"/>
                </a:lnTo>
                <a:lnTo>
                  <a:pt x="1750847" y="1069505"/>
                </a:lnTo>
                <a:lnTo>
                  <a:pt x="1718615" y="1069505"/>
                </a:lnTo>
                <a:close/>
                <a:moveTo>
                  <a:pt x="1787195" y="1206665"/>
                </a:moveTo>
                <a:lnTo>
                  <a:pt x="1787195" y="1238898"/>
                </a:lnTo>
                <a:lnTo>
                  <a:pt x="1754962" y="1238898"/>
                </a:lnTo>
                <a:lnTo>
                  <a:pt x="1754962" y="1271130"/>
                </a:lnTo>
                <a:lnTo>
                  <a:pt x="1787195" y="1271130"/>
                </a:lnTo>
                <a:lnTo>
                  <a:pt x="1787195" y="1303363"/>
                </a:lnTo>
                <a:lnTo>
                  <a:pt x="1819427" y="1303363"/>
                </a:lnTo>
                <a:lnTo>
                  <a:pt x="1819427" y="1271130"/>
                </a:lnTo>
                <a:lnTo>
                  <a:pt x="1851660" y="1271130"/>
                </a:lnTo>
                <a:lnTo>
                  <a:pt x="1851660" y="1238898"/>
                </a:lnTo>
                <a:lnTo>
                  <a:pt x="1819427" y="1238898"/>
                </a:lnTo>
                <a:lnTo>
                  <a:pt x="1819427" y="1206665"/>
                </a:lnTo>
                <a:lnTo>
                  <a:pt x="1787195" y="1206665"/>
                </a:lnTo>
                <a:close/>
                <a:moveTo>
                  <a:pt x="1512875" y="1206665"/>
                </a:moveTo>
                <a:lnTo>
                  <a:pt x="1512875" y="1238898"/>
                </a:lnTo>
                <a:lnTo>
                  <a:pt x="1480642" y="1238898"/>
                </a:lnTo>
                <a:lnTo>
                  <a:pt x="1480642" y="1271130"/>
                </a:lnTo>
                <a:lnTo>
                  <a:pt x="1512875" y="1271130"/>
                </a:lnTo>
                <a:lnTo>
                  <a:pt x="1512875" y="1303363"/>
                </a:lnTo>
                <a:lnTo>
                  <a:pt x="1545107" y="1303363"/>
                </a:lnTo>
                <a:lnTo>
                  <a:pt x="1545107" y="1271130"/>
                </a:lnTo>
                <a:lnTo>
                  <a:pt x="1577340" y="1271130"/>
                </a:lnTo>
                <a:lnTo>
                  <a:pt x="1577340" y="1238898"/>
                </a:lnTo>
                <a:lnTo>
                  <a:pt x="1545107" y="1238898"/>
                </a:lnTo>
                <a:lnTo>
                  <a:pt x="1545107" y="1206665"/>
                </a:lnTo>
                <a:lnTo>
                  <a:pt x="1512875" y="1206665"/>
                </a:lnTo>
                <a:close/>
                <a:moveTo>
                  <a:pt x="1650035" y="1206665"/>
                </a:moveTo>
                <a:lnTo>
                  <a:pt x="1650035" y="1238898"/>
                </a:lnTo>
                <a:lnTo>
                  <a:pt x="1617802" y="1238898"/>
                </a:lnTo>
                <a:lnTo>
                  <a:pt x="1617802" y="1271130"/>
                </a:lnTo>
                <a:lnTo>
                  <a:pt x="1650035" y="1271130"/>
                </a:lnTo>
                <a:lnTo>
                  <a:pt x="1650035" y="1303363"/>
                </a:lnTo>
                <a:lnTo>
                  <a:pt x="1682267" y="1303363"/>
                </a:lnTo>
                <a:lnTo>
                  <a:pt x="1682267" y="1271130"/>
                </a:lnTo>
                <a:lnTo>
                  <a:pt x="1714500" y="1271130"/>
                </a:lnTo>
                <a:lnTo>
                  <a:pt x="1714500" y="1238898"/>
                </a:lnTo>
                <a:lnTo>
                  <a:pt x="1682267" y="1238898"/>
                </a:lnTo>
                <a:lnTo>
                  <a:pt x="1682267" y="1206665"/>
                </a:lnTo>
                <a:lnTo>
                  <a:pt x="1650035" y="1206665"/>
                </a:lnTo>
                <a:close/>
                <a:moveTo>
                  <a:pt x="2061515" y="1206665"/>
                </a:moveTo>
                <a:lnTo>
                  <a:pt x="2061515" y="1238898"/>
                </a:lnTo>
                <a:lnTo>
                  <a:pt x="2029282" y="1238898"/>
                </a:lnTo>
                <a:lnTo>
                  <a:pt x="2029282" y="1271130"/>
                </a:lnTo>
                <a:lnTo>
                  <a:pt x="2061515" y="1271130"/>
                </a:lnTo>
                <a:lnTo>
                  <a:pt x="2061515" y="1303363"/>
                </a:lnTo>
                <a:lnTo>
                  <a:pt x="2093747" y="1303363"/>
                </a:lnTo>
                <a:lnTo>
                  <a:pt x="2093747" y="1271130"/>
                </a:lnTo>
                <a:lnTo>
                  <a:pt x="2125980" y="1271130"/>
                </a:lnTo>
                <a:lnTo>
                  <a:pt x="2125980" y="1238898"/>
                </a:lnTo>
                <a:lnTo>
                  <a:pt x="2093747" y="1238898"/>
                </a:lnTo>
                <a:lnTo>
                  <a:pt x="2093747" y="1206665"/>
                </a:lnTo>
                <a:lnTo>
                  <a:pt x="2061515" y="1206665"/>
                </a:lnTo>
                <a:close/>
                <a:moveTo>
                  <a:pt x="1855775" y="1069505"/>
                </a:moveTo>
                <a:lnTo>
                  <a:pt x="1855775" y="1101738"/>
                </a:lnTo>
                <a:lnTo>
                  <a:pt x="1823542" y="1101738"/>
                </a:lnTo>
                <a:lnTo>
                  <a:pt x="1823542" y="1133970"/>
                </a:lnTo>
                <a:lnTo>
                  <a:pt x="1855775" y="1133970"/>
                </a:lnTo>
                <a:lnTo>
                  <a:pt x="1855775" y="1166203"/>
                </a:lnTo>
                <a:lnTo>
                  <a:pt x="1888007" y="1166203"/>
                </a:lnTo>
                <a:lnTo>
                  <a:pt x="1888007" y="1133970"/>
                </a:lnTo>
                <a:lnTo>
                  <a:pt x="1920240" y="1133970"/>
                </a:lnTo>
                <a:lnTo>
                  <a:pt x="1920240" y="1101738"/>
                </a:lnTo>
                <a:lnTo>
                  <a:pt x="1888007" y="1101738"/>
                </a:lnTo>
                <a:lnTo>
                  <a:pt x="1888007" y="1069505"/>
                </a:lnTo>
                <a:lnTo>
                  <a:pt x="1855775" y="1069505"/>
                </a:lnTo>
                <a:close/>
                <a:moveTo>
                  <a:pt x="1992935" y="1069505"/>
                </a:moveTo>
                <a:lnTo>
                  <a:pt x="1992935" y="1101738"/>
                </a:lnTo>
                <a:lnTo>
                  <a:pt x="1960702" y="1101738"/>
                </a:lnTo>
                <a:lnTo>
                  <a:pt x="1960702" y="1133970"/>
                </a:lnTo>
                <a:lnTo>
                  <a:pt x="1992935" y="1133970"/>
                </a:lnTo>
                <a:lnTo>
                  <a:pt x="1992935" y="1166203"/>
                </a:lnTo>
                <a:lnTo>
                  <a:pt x="2025167" y="1166203"/>
                </a:lnTo>
                <a:lnTo>
                  <a:pt x="2025167" y="1133970"/>
                </a:lnTo>
                <a:lnTo>
                  <a:pt x="2057400" y="1133970"/>
                </a:lnTo>
                <a:lnTo>
                  <a:pt x="2057400" y="1101738"/>
                </a:lnTo>
                <a:lnTo>
                  <a:pt x="2025167" y="1101738"/>
                </a:lnTo>
                <a:lnTo>
                  <a:pt x="2025167" y="1069505"/>
                </a:lnTo>
                <a:lnTo>
                  <a:pt x="1992935" y="1069505"/>
                </a:lnTo>
                <a:close/>
                <a:moveTo>
                  <a:pt x="1924355" y="1206665"/>
                </a:moveTo>
                <a:lnTo>
                  <a:pt x="1924355" y="1238898"/>
                </a:lnTo>
                <a:lnTo>
                  <a:pt x="1892122" y="1238898"/>
                </a:lnTo>
                <a:lnTo>
                  <a:pt x="1892122" y="1271130"/>
                </a:lnTo>
                <a:lnTo>
                  <a:pt x="1924355" y="1271130"/>
                </a:lnTo>
                <a:lnTo>
                  <a:pt x="1924355" y="1303363"/>
                </a:lnTo>
                <a:lnTo>
                  <a:pt x="1956587" y="1303363"/>
                </a:lnTo>
                <a:lnTo>
                  <a:pt x="1956587" y="1271130"/>
                </a:lnTo>
                <a:lnTo>
                  <a:pt x="1988820" y="1271130"/>
                </a:lnTo>
                <a:lnTo>
                  <a:pt x="1988820" y="1238898"/>
                </a:lnTo>
                <a:lnTo>
                  <a:pt x="1956587" y="1238898"/>
                </a:lnTo>
                <a:lnTo>
                  <a:pt x="1956587" y="1206665"/>
                </a:lnTo>
                <a:lnTo>
                  <a:pt x="1924355" y="1206665"/>
                </a:lnTo>
                <a:close/>
                <a:moveTo>
                  <a:pt x="1169975" y="1343825"/>
                </a:moveTo>
                <a:lnTo>
                  <a:pt x="1169975" y="1376058"/>
                </a:lnTo>
                <a:lnTo>
                  <a:pt x="1137742" y="1376058"/>
                </a:lnTo>
                <a:lnTo>
                  <a:pt x="1137742" y="1408290"/>
                </a:lnTo>
                <a:lnTo>
                  <a:pt x="1169975" y="1408290"/>
                </a:lnTo>
                <a:lnTo>
                  <a:pt x="1169975" y="1440523"/>
                </a:lnTo>
                <a:lnTo>
                  <a:pt x="1202207" y="1440523"/>
                </a:lnTo>
                <a:lnTo>
                  <a:pt x="1202207" y="1408290"/>
                </a:lnTo>
                <a:lnTo>
                  <a:pt x="1234440" y="1408290"/>
                </a:lnTo>
                <a:lnTo>
                  <a:pt x="1234440" y="1376058"/>
                </a:lnTo>
                <a:lnTo>
                  <a:pt x="1202207" y="1376058"/>
                </a:lnTo>
                <a:lnTo>
                  <a:pt x="1202207" y="1343825"/>
                </a:lnTo>
                <a:lnTo>
                  <a:pt x="1169975" y="1343825"/>
                </a:lnTo>
                <a:close/>
                <a:moveTo>
                  <a:pt x="964578" y="1482357"/>
                </a:moveTo>
                <a:lnTo>
                  <a:pt x="964578" y="1513561"/>
                </a:lnTo>
                <a:lnTo>
                  <a:pt x="933374" y="1513561"/>
                </a:lnTo>
                <a:lnTo>
                  <a:pt x="933374" y="1545107"/>
                </a:lnTo>
                <a:lnTo>
                  <a:pt x="964578" y="1545107"/>
                </a:lnTo>
                <a:lnTo>
                  <a:pt x="964578" y="1576311"/>
                </a:lnTo>
                <a:lnTo>
                  <a:pt x="996124" y="1576311"/>
                </a:lnTo>
                <a:lnTo>
                  <a:pt x="996124" y="1545107"/>
                </a:lnTo>
                <a:lnTo>
                  <a:pt x="1027328" y="1545107"/>
                </a:lnTo>
                <a:lnTo>
                  <a:pt x="1027328" y="1513561"/>
                </a:lnTo>
                <a:lnTo>
                  <a:pt x="996124" y="1513561"/>
                </a:lnTo>
                <a:lnTo>
                  <a:pt x="996124" y="1482357"/>
                </a:lnTo>
                <a:lnTo>
                  <a:pt x="964578" y="1482357"/>
                </a:lnTo>
                <a:close/>
                <a:moveTo>
                  <a:pt x="896341" y="1619860"/>
                </a:moveTo>
                <a:lnTo>
                  <a:pt x="896341" y="1651064"/>
                </a:lnTo>
                <a:lnTo>
                  <a:pt x="865137" y="1651064"/>
                </a:lnTo>
                <a:lnTo>
                  <a:pt x="865137" y="1681925"/>
                </a:lnTo>
                <a:lnTo>
                  <a:pt x="896341" y="1681925"/>
                </a:lnTo>
                <a:lnTo>
                  <a:pt x="896341" y="1713128"/>
                </a:lnTo>
                <a:lnTo>
                  <a:pt x="927202" y="1713128"/>
                </a:lnTo>
                <a:lnTo>
                  <a:pt x="927202" y="1681925"/>
                </a:lnTo>
                <a:lnTo>
                  <a:pt x="958405" y="1681925"/>
                </a:lnTo>
                <a:lnTo>
                  <a:pt x="958405" y="1651064"/>
                </a:lnTo>
                <a:lnTo>
                  <a:pt x="927202" y="1651064"/>
                </a:lnTo>
                <a:lnTo>
                  <a:pt x="927202" y="1619860"/>
                </a:lnTo>
                <a:lnTo>
                  <a:pt x="896341" y="1619860"/>
                </a:lnTo>
                <a:close/>
                <a:moveTo>
                  <a:pt x="1033158" y="1345197"/>
                </a:moveTo>
                <a:lnTo>
                  <a:pt x="1033158" y="1376401"/>
                </a:lnTo>
                <a:lnTo>
                  <a:pt x="1001954" y="1376401"/>
                </a:lnTo>
                <a:lnTo>
                  <a:pt x="1001954" y="1407947"/>
                </a:lnTo>
                <a:lnTo>
                  <a:pt x="1033158" y="1407947"/>
                </a:lnTo>
                <a:lnTo>
                  <a:pt x="1033158" y="1439151"/>
                </a:lnTo>
                <a:lnTo>
                  <a:pt x="1064704" y="1439151"/>
                </a:lnTo>
                <a:lnTo>
                  <a:pt x="1064704" y="1407947"/>
                </a:lnTo>
                <a:lnTo>
                  <a:pt x="1095908" y="1407947"/>
                </a:lnTo>
                <a:lnTo>
                  <a:pt x="1095908" y="1376401"/>
                </a:lnTo>
                <a:lnTo>
                  <a:pt x="1064704" y="1376401"/>
                </a:lnTo>
                <a:lnTo>
                  <a:pt x="1064704" y="1345197"/>
                </a:lnTo>
                <a:lnTo>
                  <a:pt x="1033158" y="1345197"/>
                </a:lnTo>
                <a:close/>
                <a:moveTo>
                  <a:pt x="1375715" y="1206665"/>
                </a:moveTo>
                <a:lnTo>
                  <a:pt x="1375715" y="1238898"/>
                </a:lnTo>
                <a:lnTo>
                  <a:pt x="1343482" y="1238898"/>
                </a:lnTo>
                <a:lnTo>
                  <a:pt x="1343482" y="1271130"/>
                </a:lnTo>
                <a:lnTo>
                  <a:pt x="1375715" y="1271130"/>
                </a:lnTo>
                <a:lnTo>
                  <a:pt x="1375715" y="1303363"/>
                </a:lnTo>
                <a:lnTo>
                  <a:pt x="1407947" y="1303363"/>
                </a:lnTo>
                <a:lnTo>
                  <a:pt x="1407947" y="1271130"/>
                </a:lnTo>
                <a:lnTo>
                  <a:pt x="1440180" y="1271130"/>
                </a:lnTo>
                <a:lnTo>
                  <a:pt x="1440180" y="1238898"/>
                </a:lnTo>
                <a:lnTo>
                  <a:pt x="1407947" y="1238898"/>
                </a:lnTo>
                <a:lnTo>
                  <a:pt x="1407947" y="1206665"/>
                </a:lnTo>
                <a:lnTo>
                  <a:pt x="1375715" y="1206665"/>
                </a:lnTo>
                <a:close/>
                <a:moveTo>
                  <a:pt x="828446" y="1485100"/>
                </a:moveTo>
                <a:lnTo>
                  <a:pt x="828446" y="1514589"/>
                </a:lnTo>
                <a:lnTo>
                  <a:pt x="798957" y="1514589"/>
                </a:lnTo>
                <a:lnTo>
                  <a:pt x="798957" y="1544079"/>
                </a:lnTo>
                <a:lnTo>
                  <a:pt x="828446" y="1544079"/>
                </a:lnTo>
                <a:lnTo>
                  <a:pt x="828446" y="1573568"/>
                </a:lnTo>
                <a:lnTo>
                  <a:pt x="857936" y="1573568"/>
                </a:lnTo>
                <a:lnTo>
                  <a:pt x="857936" y="1544079"/>
                </a:lnTo>
                <a:lnTo>
                  <a:pt x="887425" y="1544079"/>
                </a:lnTo>
                <a:lnTo>
                  <a:pt x="887425" y="1514589"/>
                </a:lnTo>
                <a:lnTo>
                  <a:pt x="857936" y="1514589"/>
                </a:lnTo>
                <a:lnTo>
                  <a:pt x="857936" y="1485100"/>
                </a:lnTo>
                <a:lnTo>
                  <a:pt x="828446" y="1485100"/>
                </a:lnTo>
                <a:close/>
                <a:moveTo>
                  <a:pt x="1238555" y="1206665"/>
                </a:moveTo>
                <a:lnTo>
                  <a:pt x="1238555" y="1238898"/>
                </a:lnTo>
                <a:lnTo>
                  <a:pt x="1206322" y="1238898"/>
                </a:lnTo>
                <a:lnTo>
                  <a:pt x="1206322" y="1271130"/>
                </a:lnTo>
                <a:lnTo>
                  <a:pt x="1238555" y="1271130"/>
                </a:lnTo>
                <a:lnTo>
                  <a:pt x="1238555" y="1303363"/>
                </a:lnTo>
                <a:lnTo>
                  <a:pt x="1270787" y="1303363"/>
                </a:lnTo>
                <a:lnTo>
                  <a:pt x="1270787" y="1271130"/>
                </a:lnTo>
                <a:lnTo>
                  <a:pt x="1303020" y="1271130"/>
                </a:lnTo>
                <a:lnTo>
                  <a:pt x="1303020" y="1238898"/>
                </a:lnTo>
                <a:lnTo>
                  <a:pt x="1270787" y="1238898"/>
                </a:lnTo>
                <a:lnTo>
                  <a:pt x="1270787" y="1206665"/>
                </a:lnTo>
                <a:lnTo>
                  <a:pt x="1238555" y="1206665"/>
                </a:lnTo>
                <a:close/>
                <a:moveTo>
                  <a:pt x="1307135" y="1343825"/>
                </a:moveTo>
                <a:lnTo>
                  <a:pt x="1307135" y="1376058"/>
                </a:lnTo>
                <a:lnTo>
                  <a:pt x="1274902" y="1376058"/>
                </a:lnTo>
                <a:lnTo>
                  <a:pt x="1274902" y="1408290"/>
                </a:lnTo>
                <a:lnTo>
                  <a:pt x="1307135" y="1408290"/>
                </a:lnTo>
                <a:lnTo>
                  <a:pt x="1307135" y="1440523"/>
                </a:lnTo>
                <a:lnTo>
                  <a:pt x="1339367" y="1440523"/>
                </a:lnTo>
                <a:lnTo>
                  <a:pt x="1339367" y="1408290"/>
                </a:lnTo>
                <a:lnTo>
                  <a:pt x="1371600" y="1408290"/>
                </a:lnTo>
                <a:lnTo>
                  <a:pt x="1371600" y="1376058"/>
                </a:lnTo>
                <a:lnTo>
                  <a:pt x="1339367" y="1376058"/>
                </a:lnTo>
                <a:lnTo>
                  <a:pt x="1339367" y="1343825"/>
                </a:lnTo>
                <a:lnTo>
                  <a:pt x="1307135" y="1343825"/>
                </a:lnTo>
                <a:close/>
                <a:moveTo>
                  <a:pt x="1101395" y="1480985"/>
                </a:moveTo>
                <a:lnTo>
                  <a:pt x="1101395" y="1513218"/>
                </a:lnTo>
                <a:lnTo>
                  <a:pt x="1069162" y="1513218"/>
                </a:lnTo>
                <a:lnTo>
                  <a:pt x="1069162" y="1545450"/>
                </a:lnTo>
                <a:lnTo>
                  <a:pt x="1101395" y="1545450"/>
                </a:lnTo>
                <a:lnTo>
                  <a:pt x="1101395" y="1577683"/>
                </a:lnTo>
                <a:lnTo>
                  <a:pt x="1133627" y="1577683"/>
                </a:lnTo>
                <a:lnTo>
                  <a:pt x="1133627" y="1545450"/>
                </a:lnTo>
                <a:lnTo>
                  <a:pt x="1165860" y="1545450"/>
                </a:lnTo>
                <a:lnTo>
                  <a:pt x="1165860" y="1513218"/>
                </a:lnTo>
                <a:lnTo>
                  <a:pt x="1133627" y="1513218"/>
                </a:lnTo>
                <a:lnTo>
                  <a:pt x="1133627" y="1480985"/>
                </a:lnTo>
                <a:lnTo>
                  <a:pt x="1101395" y="1480985"/>
                </a:lnTo>
                <a:close/>
                <a:moveTo>
                  <a:pt x="759866" y="1622603"/>
                </a:moveTo>
                <a:lnTo>
                  <a:pt x="759866" y="1651749"/>
                </a:lnTo>
                <a:lnTo>
                  <a:pt x="730720" y="1651749"/>
                </a:lnTo>
                <a:lnTo>
                  <a:pt x="730720" y="1681239"/>
                </a:lnTo>
                <a:lnTo>
                  <a:pt x="759866" y="1681239"/>
                </a:lnTo>
                <a:lnTo>
                  <a:pt x="759866" y="1710385"/>
                </a:lnTo>
                <a:lnTo>
                  <a:pt x="789356" y="1710385"/>
                </a:lnTo>
                <a:lnTo>
                  <a:pt x="789356" y="1681239"/>
                </a:lnTo>
                <a:lnTo>
                  <a:pt x="818502" y="1681239"/>
                </a:lnTo>
                <a:lnTo>
                  <a:pt x="818502" y="1651749"/>
                </a:lnTo>
                <a:lnTo>
                  <a:pt x="789356" y="1651749"/>
                </a:lnTo>
                <a:lnTo>
                  <a:pt x="789356" y="1622603"/>
                </a:lnTo>
                <a:lnTo>
                  <a:pt x="759866" y="1622603"/>
                </a:lnTo>
                <a:close/>
                <a:moveTo>
                  <a:pt x="1545107" y="2674963"/>
                </a:moveTo>
                <a:lnTo>
                  <a:pt x="1545107" y="2642730"/>
                </a:lnTo>
                <a:lnTo>
                  <a:pt x="1577340" y="2642730"/>
                </a:lnTo>
                <a:lnTo>
                  <a:pt x="1577340" y="2610498"/>
                </a:lnTo>
                <a:lnTo>
                  <a:pt x="1545107" y="2610498"/>
                </a:lnTo>
                <a:lnTo>
                  <a:pt x="1545107" y="2578265"/>
                </a:lnTo>
                <a:lnTo>
                  <a:pt x="1512875" y="2578265"/>
                </a:lnTo>
                <a:lnTo>
                  <a:pt x="1512875" y="2610498"/>
                </a:lnTo>
                <a:lnTo>
                  <a:pt x="1480642" y="2610498"/>
                </a:lnTo>
                <a:lnTo>
                  <a:pt x="1480642" y="2642730"/>
                </a:lnTo>
                <a:lnTo>
                  <a:pt x="1512875" y="2642730"/>
                </a:lnTo>
                <a:lnTo>
                  <a:pt x="1512875" y="2674963"/>
                </a:lnTo>
                <a:lnTo>
                  <a:pt x="1545107" y="2674963"/>
                </a:lnTo>
                <a:close/>
                <a:moveTo>
                  <a:pt x="2679764" y="1072248"/>
                </a:moveTo>
                <a:lnTo>
                  <a:pt x="2679764" y="1102766"/>
                </a:lnTo>
                <a:lnTo>
                  <a:pt x="2649245" y="1102766"/>
                </a:lnTo>
                <a:lnTo>
                  <a:pt x="2649245" y="1132942"/>
                </a:lnTo>
                <a:lnTo>
                  <a:pt x="2679764" y="1132942"/>
                </a:lnTo>
                <a:lnTo>
                  <a:pt x="2679764" y="1163460"/>
                </a:lnTo>
                <a:lnTo>
                  <a:pt x="2709939" y="1163460"/>
                </a:lnTo>
                <a:lnTo>
                  <a:pt x="2709939" y="1132942"/>
                </a:lnTo>
                <a:lnTo>
                  <a:pt x="2740457" y="1132942"/>
                </a:lnTo>
                <a:lnTo>
                  <a:pt x="2740457" y="1102766"/>
                </a:lnTo>
                <a:lnTo>
                  <a:pt x="2709939" y="1102766"/>
                </a:lnTo>
                <a:lnTo>
                  <a:pt x="2709939" y="1072248"/>
                </a:lnTo>
                <a:lnTo>
                  <a:pt x="2679764" y="1072248"/>
                </a:lnTo>
                <a:close/>
                <a:moveTo>
                  <a:pt x="2748001" y="1208380"/>
                </a:moveTo>
                <a:lnTo>
                  <a:pt x="2748001" y="1239584"/>
                </a:lnTo>
                <a:lnTo>
                  <a:pt x="2716797" y="1239584"/>
                </a:lnTo>
                <a:lnTo>
                  <a:pt x="2716797" y="1270445"/>
                </a:lnTo>
                <a:lnTo>
                  <a:pt x="2748001" y="1270445"/>
                </a:lnTo>
                <a:lnTo>
                  <a:pt x="2748001" y="1301648"/>
                </a:lnTo>
                <a:lnTo>
                  <a:pt x="2778862" y="1301648"/>
                </a:lnTo>
                <a:lnTo>
                  <a:pt x="2778862" y="1270445"/>
                </a:lnTo>
                <a:lnTo>
                  <a:pt x="2810066" y="1270445"/>
                </a:lnTo>
                <a:lnTo>
                  <a:pt x="2810066" y="1239584"/>
                </a:lnTo>
                <a:lnTo>
                  <a:pt x="2778862" y="1239584"/>
                </a:lnTo>
                <a:lnTo>
                  <a:pt x="2778862" y="1208380"/>
                </a:lnTo>
                <a:lnTo>
                  <a:pt x="2748001" y="1208380"/>
                </a:lnTo>
                <a:close/>
                <a:moveTo>
                  <a:pt x="2611526" y="936803"/>
                </a:moveTo>
                <a:lnTo>
                  <a:pt x="2611526" y="965949"/>
                </a:lnTo>
                <a:lnTo>
                  <a:pt x="2582380" y="965949"/>
                </a:lnTo>
                <a:lnTo>
                  <a:pt x="2582380" y="995439"/>
                </a:lnTo>
                <a:lnTo>
                  <a:pt x="2611526" y="995439"/>
                </a:lnTo>
                <a:lnTo>
                  <a:pt x="2611526" y="1024585"/>
                </a:lnTo>
                <a:lnTo>
                  <a:pt x="2641016" y="1024585"/>
                </a:lnTo>
                <a:lnTo>
                  <a:pt x="2641016" y="995439"/>
                </a:lnTo>
                <a:lnTo>
                  <a:pt x="2670163" y="995439"/>
                </a:lnTo>
                <a:lnTo>
                  <a:pt x="2670163" y="965949"/>
                </a:lnTo>
                <a:lnTo>
                  <a:pt x="2641016" y="965949"/>
                </a:lnTo>
                <a:lnTo>
                  <a:pt x="2641016" y="936803"/>
                </a:lnTo>
                <a:lnTo>
                  <a:pt x="2611526" y="936803"/>
                </a:lnTo>
                <a:close/>
                <a:moveTo>
                  <a:pt x="2473681" y="934745"/>
                </a:moveTo>
                <a:lnTo>
                  <a:pt x="2473681" y="965264"/>
                </a:lnTo>
                <a:lnTo>
                  <a:pt x="2443163" y="965264"/>
                </a:lnTo>
                <a:lnTo>
                  <a:pt x="2443163" y="996125"/>
                </a:lnTo>
                <a:lnTo>
                  <a:pt x="2473681" y="996125"/>
                </a:lnTo>
                <a:lnTo>
                  <a:pt x="2473681" y="1026643"/>
                </a:lnTo>
                <a:lnTo>
                  <a:pt x="2504542" y="1026643"/>
                </a:lnTo>
                <a:lnTo>
                  <a:pt x="2504542" y="996125"/>
                </a:lnTo>
                <a:lnTo>
                  <a:pt x="2535060" y="996125"/>
                </a:lnTo>
                <a:lnTo>
                  <a:pt x="2535060" y="965264"/>
                </a:lnTo>
                <a:lnTo>
                  <a:pt x="2504542" y="965264"/>
                </a:lnTo>
                <a:lnTo>
                  <a:pt x="2504542" y="934745"/>
                </a:lnTo>
                <a:lnTo>
                  <a:pt x="2473681" y="934745"/>
                </a:lnTo>
                <a:close/>
                <a:moveTo>
                  <a:pt x="2404415" y="1069505"/>
                </a:moveTo>
                <a:lnTo>
                  <a:pt x="2404415" y="1101738"/>
                </a:lnTo>
                <a:lnTo>
                  <a:pt x="2372182" y="1101738"/>
                </a:lnTo>
                <a:lnTo>
                  <a:pt x="2372182" y="1133970"/>
                </a:lnTo>
                <a:lnTo>
                  <a:pt x="2404415" y="1133970"/>
                </a:lnTo>
                <a:lnTo>
                  <a:pt x="2404415" y="1166203"/>
                </a:lnTo>
                <a:lnTo>
                  <a:pt x="2436647" y="1166203"/>
                </a:lnTo>
                <a:lnTo>
                  <a:pt x="2436647" y="1133970"/>
                </a:lnTo>
                <a:lnTo>
                  <a:pt x="2468880" y="1133970"/>
                </a:lnTo>
                <a:lnTo>
                  <a:pt x="2468880" y="1101738"/>
                </a:lnTo>
                <a:lnTo>
                  <a:pt x="2436647" y="1101738"/>
                </a:lnTo>
                <a:lnTo>
                  <a:pt x="2436647" y="1069505"/>
                </a:lnTo>
                <a:lnTo>
                  <a:pt x="2404415" y="1069505"/>
                </a:lnTo>
                <a:close/>
                <a:moveTo>
                  <a:pt x="2541918" y="1070534"/>
                </a:moveTo>
                <a:lnTo>
                  <a:pt x="2541918" y="1102081"/>
                </a:lnTo>
                <a:lnTo>
                  <a:pt x="2510371" y="1102081"/>
                </a:lnTo>
                <a:lnTo>
                  <a:pt x="2510371" y="1133627"/>
                </a:lnTo>
                <a:lnTo>
                  <a:pt x="2541918" y="1133627"/>
                </a:lnTo>
                <a:lnTo>
                  <a:pt x="2541918" y="1165174"/>
                </a:lnTo>
                <a:lnTo>
                  <a:pt x="2573465" y="1165174"/>
                </a:lnTo>
                <a:lnTo>
                  <a:pt x="2573465" y="1133627"/>
                </a:lnTo>
                <a:lnTo>
                  <a:pt x="2605012" y="1133627"/>
                </a:lnTo>
                <a:lnTo>
                  <a:pt x="2605012" y="1102081"/>
                </a:lnTo>
                <a:lnTo>
                  <a:pt x="2573465" y="1102081"/>
                </a:lnTo>
                <a:lnTo>
                  <a:pt x="2573465" y="1070534"/>
                </a:lnTo>
                <a:lnTo>
                  <a:pt x="2541918" y="1070534"/>
                </a:lnTo>
                <a:close/>
                <a:moveTo>
                  <a:pt x="2954426" y="1347597"/>
                </a:moveTo>
                <a:lnTo>
                  <a:pt x="2954426" y="1377429"/>
                </a:lnTo>
                <a:lnTo>
                  <a:pt x="2924594" y="1377429"/>
                </a:lnTo>
                <a:lnTo>
                  <a:pt x="2924594" y="1406919"/>
                </a:lnTo>
                <a:lnTo>
                  <a:pt x="2954426" y="1406919"/>
                </a:lnTo>
                <a:lnTo>
                  <a:pt x="2954426" y="1436751"/>
                </a:lnTo>
                <a:lnTo>
                  <a:pt x="2983916" y="1436751"/>
                </a:lnTo>
                <a:lnTo>
                  <a:pt x="2983916" y="1406919"/>
                </a:lnTo>
                <a:lnTo>
                  <a:pt x="3013748" y="1406919"/>
                </a:lnTo>
                <a:lnTo>
                  <a:pt x="3013748" y="1377429"/>
                </a:lnTo>
                <a:lnTo>
                  <a:pt x="2983916" y="1377429"/>
                </a:lnTo>
                <a:lnTo>
                  <a:pt x="2983916" y="1347597"/>
                </a:lnTo>
                <a:lnTo>
                  <a:pt x="2954426" y="1347597"/>
                </a:lnTo>
                <a:close/>
                <a:moveTo>
                  <a:pt x="3023006" y="1485100"/>
                </a:moveTo>
                <a:lnTo>
                  <a:pt x="3023006" y="1514589"/>
                </a:lnTo>
                <a:lnTo>
                  <a:pt x="2993517" y="1514589"/>
                </a:lnTo>
                <a:lnTo>
                  <a:pt x="2993517" y="1544079"/>
                </a:lnTo>
                <a:lnTo>
                  <a:pt x="3023006" y="1544079"/>
                </a:lnTo>
                <a:lnTo>
                  <a:pt x="3023006" y="1573568"/>
                </a:lnTo>
                <a:lnTo>
                  <a:pt x="3052496" y="1573568"/>
                </a:lnTo>
                <a:lnTo>
                  <a:pt x="3052496" y="1544079"/>
                </a:lnTo>
                <a:lnTo>
                  <a:pt x="3081985" y="1544079"/>
                </a:lnTo>
                <a:lnTo>
                  <a:pt x="3081985" y="1514589"/>
                </a:lnTo>
                <a:lnTo>
                  <a:pt x="3052496" y="1514589"/>
                </a:lnTo>
                <a:lnTo>
                  <a:pt x="3052496" y="1485100"/>
                </a:lnTo>
                <a:lnTo>
                  <a:pt x="3023006" y="1485100"/>
                </a:lnTo>
                <a:close/>
                <a:moveTo>
                  <a:pt x="2817610" y="1074649"/>
                </a:moveTo>
                <a:lnTo>
                  <a:pt x="2817610" y="1103452"/>
                </a:lnTo>
                <a:lnTo>
                  <a:pt x="2788806" y="1103452"/>
                </a:lnTo>
                <a:lnTo>
                  <a:pt x="2788806" y="1132256"/>
                </a:lnTo>
                <a:lnTo>
                  <a:pt x="2817610" y="1132256"/>
                </a:lnTo>
                <a:lnTo>
                  <a:pt x="2817610" y="1161059"/>
                </a:lnTo>
                <a:lnTo>
                  <a:pt x="2846413" y="1161059"/>
                </a:lnTo>
                <a:lnTo>
                  <a:pt x="2846413" y="1132256"/>
                </a:lnTo>
                <a:lnTo>
                  <a:pt x="2875217" y="1132256"/>
                </a:lnTo>
                <a:lnTo>
                  <a:pt x="2875217" y="1103452"/>
                </a:lnTo>
                <a:lnTo>
                  <a:pt x="2846413" y="1103452"/>
                </a:lnTo>
                <a:lnTo>
                  <a:pt x="2846413" y="1074649"/>
                </a:lnTo>
                <a:lnTo>
                  <a:pt x="2817610" y="1074649"/>
                </a:lnTo>
                <a:close/>
                <a:moveTo>
                  <a:pt x="2885846" y="1211123"/>
                </a:moveTo>
                <a:lnTo>
                  <a:pt x="2885846" y="1240269"/>
                </a:lnTo>
                <a:lnTo>
                  <a:pt x="2856700" y="1240269"/>
                </a:lnTo>
                <a:lnTo>
                  <a:pt x="2856700" y="1269759"/>
                </a:lnTo>
                <a:lnTo>
                  <a:pt x="2885846" y="1269759"/>
                </a:lnTo>
                <a:lnTo>
                  <a:pt x="2885846" y="1298905"/>
                </a:lnTo>
                <a:lnTo>
                  <a:pt x="2915336" y="1298905"/>
                </a:lnTo>
                <a:lnTo>
                  <a:pt x="2915336" y="1269759"/>
                </a:lnTo>
                <a:lnTo>
                  <a:pt x="2944483" y="1269759"/>
                </a:lnTo>
                <a:lnTo>
                  <a:pt x="2944483" y="1240269"/>
                </a:lnTo>
                <a:lnTo>
                  <a:pt x="2915336" y="1240269"/>
                </a:lnTo>
                <a:lnTo>
                  <a:pt x="2915336" y="1211123"/>
                </a:lnTo>
                <a:lnTo>
                  <a:pt x="2885846" y="1211123"/>
                </a:lnTo>
                <a:close/>
                <a:moveTo>
                  <a:pt x="1856461" y="797585"/>
                </a:moveTo>
                <a:lnTo>
                  <a:pt x="1856461" y="828104"/>
                </a:lnTo>
                <a:lnTo>
                  <a:pt x="1825942" y="828104"/>
                </a:lnTo>
                <a:lnTo>
                  <a:pt x="1825942" y="858965"/>
                </a:lnTo>
                <a:lnTo>
                  <a:pt x="1856461" y="858965"/>
                </a:lnTo>
                <a:lnTo>
                  <a:pt x="1856461" y="889483"/>
                </a:lnTo>
                <a:lnTo>
                  <a:pt x="1887322" y="889483"/>
                </a:lnTo>
                <a:lnTo>
                  <a:pt x="1887322" y="858965"/>
                </a:lnTo>
                <a:lnTo>
                  <a:pt x="1917840" y="858965"/>
                </a:lnTo>
                <a:lnTo>
                  <a:pt x="1917840" y="828104"/>
                </a:lnTo>
                <a:lnTo>
                  <a:pt x="1887322" y="828104"/>
                </a:lnTo>
                <a:lnTo>
                  <a:pt x="1887322" y="797585"/>
                </a:lnTo>
                <a:lnTo>
                  <a:pt x="1856461" y="797585"/>
                </a:lnTo>
                <a:close/>
                <a:moveTo>
                  <a:pt x="1993621" y="797585"/>
                </a:moveTo>
                <a:lnTo>
                  <a:pt x="1993621" y="828104"/>
                </a:lnTo>
                <a:lnTo>
                  <a:pt x="1963102" y="828104"/>
                </a:lnTo>
                <a:lnTo>
                  <a:pt x="1963102" y="858965"/>
                </a:lnTo>
                <a:lnTo>
                  <a:pt x="1993621" y="858965"/>
                </a:lnTo>
                <a:lnTo>
                  <a:pt x="1993621" y="889483"/>
                </a:lnTo>
                <a:lnTo>
                  <a:pt x="2024482" y="889483"/>
                </a:lnTo>
                <a:lnTo>
                  <a:pt x="2024482" y="858965"/>
                </a:lnTo>
                <a:lnTo>
                  <a:pt x="2055000" y="858965"/>
                </a:lnTo>
                <a:lnTo>
                  <a:pt x="2055000" y="828104"/>
                </a:lnTo>
                <a:lnTo>
                  <a:pt x="2024482" y="828104"/>
                </a:lnTo>
                <a:lnTo>
                  <a:pt x="2024482" y="797585"/>
                </a:lnTo>
                <a:lnTo>
                  <a:pt x="1993621" y="797585"/>
                </a:lnTo>
                <a:close/>
                <a:moveTo>
                  <a:pt x="1924355" y="932345"/>
                </a:moveTo>
                <a:lnTo>
                  <a:pt x="1924355" y="964578"/>
                </a:lnTo>
                <a:lnTo>
                  <a:pt x="1892122" y="964578"/>
                </a:lnTo>
                <a:lnTo>
                  <a:pt x="1892122" y="996810"/>
                </a:lnTo>
                <a:lnTo>
                  <a:pt x="1924355" y="996810"/>
                </a:lnTo>
                <a:lnTo>
                  <a:pt x="1924355" y="1029043"/>
                </a:lnTo>
                <a:lnTo>
                  <a:pt x="1956587" y="1029043"/>
                </a:lnTo>
                <a:lnTo>
                  <a:pt x="1956587" y="996810"/>
                </a:lnTo>
                <a:lnTo>
                  <a:pt x="1988820" y="996810"/>
                </a:lnTo>
                <a:lnTo>
                  <a:pt x="1988820" y="964578"/>
                </a:lnTo>
                <a:lnTo>
                  <a:pt x="1956587" y="964578"/>
                </a:lnTo>
                <a:lnTo>
                  <a:pt x="1956587" y="932345"/>
                </a:lnTo>
                <a:lnTo>
                  <a:pt x="1924355" y="932345"/>
                </a:lnTo>
                <a:close/>
                <a:moveTo>
                  <a:pt x="2336178" y="933717"/>
                </a:moveTo>
                <a:lnTo>
                  <a:pt x="2336178" y="964921"/>
                </a:lnTo>
                <a:lnTo>
                  <a:pt x="2304974" y="964921"/>
                </a:lnTo>
                <a:lnTo>
                  <a:pt x="2304974" y="996467"/>
                </a:lnTo>
                <a:lnTo>
                  <a:pt x="2336178" y="996467"/>
                </a:lnTo>
                <a:lnTo>
                  <a:pt x="2336178" y="1027671"/>
                </a:lnTo>
                <a:lnTo>
                  <a:pt x="2367725" y="1027671"/>
                </a:lnTo>
                <a:lnTo>
                  <a:pt x="2367725" y="996467"/>
                </a:lnTo>
                <a:lnTo>
                  <a:pt x="2398928" y="996467"/>
                </a:lnTo>
                <a:lnTo>
                  <a:pt x="2398928" y="964921"/>
                </a:lnTo>
                <a:lnTo>
                  <a:pt x="2367725" y="964921"/>
                </a:lnTo>
                <a:lnTo>
                  <a:pt x="2367725" y="933717"/>
                </a:lnTo>
                <a:lnTo>
                  <a:pt x="2336178" y="933717"/>
                </a:lnTo>
                <a:close/>
                <a:moveTo>
                  <a:pt x="1787195" y="932345"/>
                </a:moveTo>
                <a:lnTo>
                  <a:pt x="1787195" y="964578"/>
                </a:lnTo>
                <a:lnTo>
                  <a:pt x="1754962" y="964578"/>
                </a:lnTo>
                <a:lnTo>
                  <a:pt x="1754962" y="996810"/>
                </a:lnTo>
                <a:lnTo>
                  <a:pt x="1787195" y="996810"/>
                </a:lnTo>
                <a:lnTo>
                  <a:pt x="1787195" y="1029043"/>
                </a:lnTo>
                <a:lnTo>
                  <a:pt x="1819427" y="1029043"/>
                </a:lnTo>
                <a:lnTo>
                  <a:pt x="1819427" y="996810"/>
                </a:lnTo>
                <a:lnTo>
                  <a:pt x="1851660" y="996810"/>
                </a:lnTo>
                <a:lnTo>
                  <a:pt x="1851660" y="964578"/>
                </a:lnTo>
                <a:lnTo>
                  <a:pt x="1819427" y="964578"/>
                </a:lnTo>
                <a:lnTo>
                  <a:pt x="1819427" y="932345"/>
                </a:lnTo>
                <a:lnTo>
                  <a:pt x="1787195" y="932345"/>
                </a:lnTo>
                <a:close/>
                <a:moveTo>
                  <a:pt x="3092615" y="1350683"/>
                </a:moveTo>
                <a:lnTo>
                  <a:pt x="3092615" y="1378458"/>
                </a:lnTo>
                <a:lnTo>
                  <a:pt x="3064840" y="1378458"/>
                </a:lnTo>
                <a:lnTo>
                  <a:pt x="3064840" y="1405890"/>
                </a:lnTo>
                <a:lnTo>
                  <a:pt x="3092615" y="1405890"/>
                </a:lnTo>
                <a:lnTo>
                  <a:pt x="3092615" y="1433665"/>
                </a:lnTo>
                <a:lnTo>
                  <a:pt x="3120047" y="1433665"/>
                </a:lnTo>
                <a:lnTo>
                  <a:pt x="3120047" y="1405890"/>
                </a:lnTo>
                <a:lnTo>
                  <a:pt x="3147822" y="1405890"/>
                </a:lnTo>
                <a:lnTo>
                  <a:pt x="3147822" y="1378458"/>
                </a:lnTo>
                <a:lnTo>
                  <a:pt x="3120047" y="1378458"/>
                </a:lnTo>
                <a:lnTo>
                  <a:pt x="3120047" y="1350683"/>
                </a:lnTo>
                <a:lnTo>
                  <a:pt x="3092615" y="1350683"/>
                </a:lnTo>
                <a:close/>
                <a:moveTo>
                  <a:pt x="2061515" y="932345"/>
                </a:moveTo>
                <a:lnTo>
                  <a:pt x="2061515" y="964578"/>
                </a:lnTo>
                <a:lnTo>
                  <a:pt x="2029282" y="964578"/>
                </a:lnTo>
                <a:lnTo>
                  <a:pt x="2029282" y="996810"/>
                </a:lnTo>
                <a:lnTo>
                  <a:pt x="2061515" y="996810"/>
                </a:lnTo>
                <a:lnTo>
                  <a:pt x="2061515" y="1029043"/>
                </a:lnTo>
                <a:lnTo>
                  <a:pt x="2093747" y="1029043"/>
                </a:lnTo>
                <a:lnTo>
                  <a:pt x="2093747" y="996810"/>
                </a:lnTo>
                <a:lnTo>
                  <a:pt x="2125980" y="996810"/>
                </a:lnTo>
                <a:lnTo>
                  <a:pt x="2125980" y="964578"/>
                </a:lnTo>
                <a:lnTo>
                  <a:pt x="2093747" y="964578"/>
                </a:lnTo>
                <a:lnTo>
                  <a:pt x="2093747" y="932345"/>
                </a:lnTo>
                <a:lnTo>
                  <a:pt x="2061515" y="932345"/>
                </a:lnTo>
                <a:close/>
                <a:moveTo>
                  <a:pt x="2268284" y="798614"/>
                </a:moveTo>
                <a:lnTo>
                  <a:pt x="2268284" y="828446"/>
                </a:lnTo>
                <a:lnTo>
                  <a:pt x="2238451" y="828446"/>
                </a:lnTo>
                <a:lnTo>
                  <a:pt x="2238451" y="858622"/>
                </a:lnTo>
                <a:lnTo>
                  <a:pt x="2268284" y="858622"/>
                </a:lnTo>
                <a:lnTo>
                  <a:pt x="2268284" y="888454"/>
                </a:lnTo>
                <a:lnTo>
                  <a:pt x="2298459" y="888454"/>
                </a:lnTo>
                <a:lnTo>
                  <a:pt x="2298459" y="858622"/>
                </a:lnTo>
                <a:lnTo>
                  <a:pt x="2328291" y="858622"/>
                </a:lnTo>
                <a:lnTo>
                  <a:pt x="2328291" y="828446"/>
                </a:lnTo>
                <a:lnTo>
                  <a:pt x="2298459" y="828446"/>
                </a:lnTo>
                <a:lnTo>
                  <a:pt x="2298459" y="798614"/>
                </a:lnTo>
                <a:lnTo>
                  <a:pt x="2268284" y="798614"/>
                </a:lnTo>
                <a:close/>
                <a:moveTo>
                  <a:pt x="2198675" y="932688"/>
                </a:moveTo>
                <a:lnTo>
                  <a:pt x="2198675" y="964578"/>
                </a:lnTo>
                <a:lnTo>
                  <a:pt x="2166785" y="964578"/>
                </a:lnTo>
                <a:lnTo>
                  <a:pt x="2166785" y="996810"/>
                </a:lnTo>
                <a:lnTo>
                  <a:pt x="2198675" y="996810"/>
                </a:lnTo>
                <a:lnTo>
                  <a:pt x="2198675" y="1028700"/>
                </a:lnTo>
                <a:lnTo>
                  <a:pt x="2230907" y="1028700"/>
                </a:lnTo>
                <a:lnTo>
                  <a:pt x="2230907" y="996810"/>
                </a:lnTo>
                <a:lnTo>
                  <a:pt x="2262797" y="996810"/>
                </a:lnTo>
                <a:lnTo>
                  <a:pt x="2262797" y="964578"/>
                </a:lnTo>
                <a:lnTo>
                  <a:pt x="2230907" y="964578"/>
                </a:lnTo>
                <a:lnTo>
                  <a:pt x="2230907" y="932688"/>
                </a:lnTo>
                <a:lnTo>
                  <a:pt x="2198675" y="932688"/>
                </a:lnTo>
                <a:close/>
                <a:moveTo>
                  <a:pt x="2131124" y="797928"/>
                </a:moveTo>
                <a:lnTo>
                  <a:pt x="2131124" y="828446"/>
                </a:lnTo>
                <a:lnTo>
                  <a:pt x="2100605" y="828446"/>
                </a:lnTo>
                <a:lnTo>
                  <a:pt x="2100605" y="858622"/>
                </a:lnTo>
                <a:lnTo>
                  <a:pt x="2131124" y="858622"/>
                </a:lnTo>
                <a:lnTo>
                  <a:pt x="2131124" y="889140"/>
                </a:lnTo>
                <a:lnTo>
                  <a:pt x="2161299" y="889140"/>
                </a:lnTo>
                <a:lnTo>
                  <a:pt x="2161299" y="858622"/>
                </a:lnTo>
                <a:lnTo>
                  <a:pt x="2191817" y="858622"/>
                </a:lnTo>
                <a:lnTo>
                  <a:pt x="2191817" y="828446"/>
                </a:lnTo>
                <a:lnTo>
                  <a:pt x="2161299" y="828446"/>
                </a:lnTo>
                <a:lnTo>
                  <a:pt x="2161299" y="797928"/>
                </a:lnTo>
                <a:lnTo>
                  <a:pt x="2131124" y="797928"/>
                </a:lnTo>
                <a:close/>
                <a:moveTo>
                  <a:pt x="2847785" y="2536431"/>
                </a:moveTo>
                <a:lnTo>
                  <a:pt x="2847785" y="2505227"/>
                </a:lnTo>
                <a:lnTo>
                  <a:pt x="2878988" y="2505227"/>
                </a:lnTo>
                <a:lnTo>
                  <a:pt x="2878988" y="2473681"/>
                </a:lnTo>
                <a:lnTo>
                  <a:pt x="2847785" y="2473681"/>
                </a:lnTo>
                <a:lnTo>
                  <a:pt x="2847785" y="2442477"/>
                </a:lnTo>
                <a:lnTo>
                  <a:pt x="2816238" y="2442477"/>
                </a:lnTo>
                <a:lnTo>
                  <a:pt x="2816238" y="2473681"/>
                </a:lnTo>
                <a:lnTo>
                  <a:pt x="2785034" y="2473681"/>
                </a:lnTo>
                <a:lnTo>
                  <a:pt x="2785034" y="2505227"/>
                </a:lnTo>
                <a:lnTo>
                  <a:pt x="2816238" y="2505227"/>
                </a:lnTo>
                <a:lnTo>
                  <a:pt x="2816238" y="2536431"/>
                </a:lnTo>
                <a:lnTo>
                  <a:pt x="2847785" y="2536431"/>
                </a:lnTo>
                <a:close/>
                <a:moveTo>
                  <a:pt x="2710967" y="2537803"/>
                </a:moveTo>
                <a:lnTo>
                  <a:pt x="2710967" y="2505570"/>
                </a:lnTo>
                <a:lnTo>
                  <a:pt x="2743200" y="2505570"/>
                </a:lnTo>
                <a:lnTo>
                  <a:pt x="2743200" y="2473338"/>
                </a:lnTo>
                <a:lnTo>
                  <a:pt x="2710967" y="2473338"/>
                </a:lnTo>
                <a:lnTo>
                  <a:pt x="2710967" y="2441105"/>
                </a:lnTo>
                <a:lnTo>
                  <a:pt x="2678735" y="2441105"/>
                </a:lnTo>
                <a:lnTo>
                  <a:pt x="2678735" y="2473338"/>
                </a:lnTo>
                <a:lnTo>
                  <a:pt x="2646502" y="2473338"/>
                </a:lnTo>
                <a:lnTo>
                  <a:pt x="2646502" y="2505570"/>
                </a:lnTo>
                <a:lnTo>
                  <a:pt x="2678735" y="2505570"/>
                </a:lnTo>
                <a:lnTo>
                  <a:pt x="2678735" y="2537803"/>
                </a:lnTo>
                <a:lnTo>
                  <a:pt x="2710967" y="2537803"/>
                </a:lnTo>
                <a:close/>
                <a:moveTo>
                  <a:pt x="2368067" y="2674963"/>
                </a:moveTo>
                <a:lnTo>
                  <a:pt x="2368067" y="2642730"/>
                </a:lnTo>
                <a:lnTo>
                  <a:pt x="2400300" y="2642730"/>
                </a:lnTo>
                <a:lnTo>
                  <a:pt x="2400300" y="2610498"/>
                </a:lnTo>
                <a:lnTo>
                  <a:pt x="2368067" y="2610498"/>
                </a:lnTo>
                <a:lnTo>
                  <a:pt x="2368067" y="2578265"/>
                </a:lnTo>
                <a:lnTo>
                  <a:pt x="2335835" y="2578265"/>
                </a:lnTo>
                <a:lnTo>
                  <a:pt x="2335835" y="2610498"/>
                </a:lnTo>
                <a:lnTo>
                  <a:pt x="2303602" y="2610498"/>
                </a:lnTo>
                <a:lnTo>
                  <a:pt x="2303602" y="2642730"/>
                </a:lnTo>
                <a:lnTo>
                  <a:pt x="2335835" y="2642730"/>
                </a:lnTo>
                <a:lnTo>
                  <a:pt x="2335835" y="2674963"/>
                </a:lnTo>
                <a:lnTo>
                  <a:pt x="2368067" y="2674963"/>
                </a:lnTo>
                <a:close/>
                <a:moveTo>
                  <a:pt x="2505227" y="2674963"/>
                </a:moveTo>
                <a:lnTo>
                  <a:pt x="2505227" y="2642730"/>
                </a:lnTo>
                <a:lnTo>
                  <a:pt x="2537460" y="2642730"/>
                </a:lnTo>
                <a:lnTo>
                  <a:pt x="2537460" y="2610498"/>
                </a:lnTo>
                <a:lnTo>
                  <a:pt x="2505227" y="2610498"/>
                </a:lnTo>
                <a:lnTo>
                  <a:pt x="2505227" y="2578265"/>
                </a:lnTo>
                <a:lnTo>
                  <a:pt x="2472995" y="2578265"/>
                </a:lnTo>
                <a:lnTo>
                  <a:pt x="2472995" y="2610498"/>
                </a:lnTo>
                <a:lnTo>
                  <a:pt x="2440762" y="2610498"/>
                </a:lnTo>
                <a:lnTo>
                  <a:pt x="2440762" y="2642730"/>
                </a:lnTo>
                <a:lnTo>
                  <a:pt x="2472995" y="2642730"/>
                </a:lnTo>
                <a:lnTo>
                  <a:pt x="2472995" y="2674963"/>
                </a:lnTo>
                <a:lnTo>
                  <a:pt x="2505227" y="2674963"/>
                </a:lnTo>
                <a:close/>
                <a:moveTo>
                  <a:pt x="2642387" y="2674963"/>
                </a:moveTo>
                <a:lnTo>
                  <a:pt x="2642387" y="2642730"/>
                </a:lnTo>
                <a:lnTo>
                  <a:pt x="2674620" y="2642730"/>
                </a:lnTo>
                <a:lnTo>
                  <a:pt x="2674620" y="2610498"/>
                </a:lnTo>
                <a:lnTo>
                  <a:pt x="2642387" y="2610498"/>
                </a:lnTo>
                <a:lnTo>
                  <a:pt x="2642387" y="2578265"/>
                </a:lnTo>
                <a:lnTo>
                  <a:pt x="2610155" y="2578265"/>
                </a:lnTo>
                <a:lnTo>
                  <a:pt x="2610155" y="2610498"/>
                </a:lnTo>
                <a:lnTo>
                  <a:pt x="2577922" y="2610498"/>
                </a:lnTo>
                <a:lnTo>
                  <a:pt x="2577922" y="2642730"/>
                </a:lnTo>
                <a:lnTo>
                  <a:pt x="2610155" y="2642730"/>
                </a:lnTo>
                <a:lnTo>
                  <a:pt x="2610155" y="2674963"/>
                </a:lnTo>
                <a:lnTo>
                  <a:pt x="2642387" y="2674963"/>
                </a:lnTo>
                <a:close/>
                <a:moveTo>
                  <a:pt x="2573807" y="2537803"/>
                </a:moveTo>
                <a:lnTo>
                  <a:pt x="2573807" y="2505570"/>
                </a:lnTo>
                <a:lnTo>
                  <a:pt x="2606040" y="2505570"/>
                </a:lnTo>
                <a:lnTo>
                  <a:pt x="2606040" y="2473338"/>
                </a:lnTo>
                <a:lnTo>
                  <a:pt x="2573807" y="2473338"/>
                </a:lnTo>
                <a:lnTo>
                  <a:pt x="2573807" y="2441105"/>
                </a:lnTo>
                <a:lnTo>
                  <a:pt x="2541575" y="2441105"/>
                </a:lnTo>
                <a:lnTo>
                  <a:pt x="2541575" y="2473338"/>
                </a:lnTo>
                <a:lnTo>
                  <a:pt x="2509342" y="2473338"/>
                </a:lnTo>
                <a:lnTo>
                  <a:pt x="2509342" y="2505570"/>
                </a:lnTo>
                <a:lnTo>
                  <a:pt x="2541575" y="2505570"/>
                </a:lnTo>
                <a:lnTo>
                  <a:pt x="2541575" y="2537803"/>
                </a:lnTo>
                <a:lnTo>
                  <a:pt x="2573807" y="2537803"/>
                </a:lnTo>
                <a:close/>
                <a:moveTo>
                  <a:pt x="2436647" y="2812123"/>
                </a:moveTo>
                <a:lnTo>
                  <a:pt x="2436647" y="2779890"/>
                </a:lnTo>
                <a:lnTo>
                  <a:pt x="2468880" y="2779890"/>
                </a:lnTo>
                <a:lnTo>
                  <a:pt x="2468880" y="2747658"/>
                </a:lnTo>
                <a:lnTo>
                  <a:pt x="2436647" y="2747658"/>
                </a:lnTo>
                <a:lnTo>
                  <a:pt x="2436647" y="2715425"/>
                </a:lnTo>
                <a:lnTo>
                  <a:pt x="2404415" y="2715425"/>
                </a:lnTo>
                <a:lnTo>
                  <a:pt x="2404415" y="2747658"/>
                </a:lnTo>
                <a:lnTo>
                  <a:pt x="2372182" y="2747658"/>
                </a:lnTo>
                <a:lnTo>
                  <a:pt x="2372182" y="2779890"/>
                </a:lnTo>
                <a:lnTo>
                  <a:pt x="2404415" y="2779890"/>
                </a:lnTo>
                <a:lnTo>
                  <a:pt x="2404415" y="2812123"/>
                </a:lnTo>
                <a:lnTo>
                  <a:pt x="2436647" y="2812123"/>
                </a:lnTo>
                <a:close/>
                <a:moveTo>
                  <a:pt x="2162327" y="2812123"/>
                </a:moveTo>
                <a:lnTo>
                  <a:pt x="2162327" y="2779890"/>
                </a:lnTo>
                <a:lnTo>
                  <a:pt x="2194560" y="2779890"/>
                </a:lnTo>
                <a:lnTo>
                  <a:pt x="2194560" y="2747658"/>
                </a:lnTo>
                <a:lnTo>
                  <a:pt x="2162327" y="2747658"/>
                </a:lnTo>
                <a:lnTo>
                  <a:pt x="2162327" y="2715425"/>
                </a:lnTo>
                <a:lnTo>
                  <a:pt x="2130095" y="2715425"/>
                </a:lnTo>
                <a:lnTo>
                  <a:pt x="2130095" y="2747658"/>
                </a:lnTo>
                <a:lnTo>
                  <a:pt x="2097862" y="2747658"/>
                </a:lnTo>
                <a:lnTo>
                  <a:pt x="2097862" y="2779890"/>
                </a:lnTo>
                <a:lnTo>
                  <a:pt x="2130095" y="2779890"/>
                </a:lnTo>
                <a:lnTo>
                  <a:pt x="2130095" y="2812123"/>
                </a:lnTo>
                <a:lnTo>
                  <a:pt x="2162327" y="2812123"/>
                </a:lnTo>
                <a:close/>
                <a:moveTo>
                  <a:pt x="3161195" y="1488186"/>
                </a:moveTo>
                <a:lnTo>
                  <a:pt x="3161195" y="1515618"/>
                </a:lnTo>
                <a:lnTo>
                  <a:pt x="3133763" y="1515618"/>
                </a:lnTo>
                <a:lnTo>
                  <a:pt x="3133763" y="1543050"/>
                </a:lnTo>
                <a:lnTo>
                  <a:pt x="3161195" y="1543050"/>
                </a:lnTo>
                <a:lnTo>
                  <a:pt x="3161195" y="1570482"/>
                </a:lnTo>
                <a:lnTo>
                  <a:pt x="3188627" y="1570482"/>
                </a:lnTo>
                <a:lnTo>
                  <a:pt x="3188627" y="1543050"/>
                </a:lnTo>
                <a:lnTo>
                  <a:pt x="3216059" y="1543050"/>
                </a:lnTo>
                <a:lnTo>
                  <a:pt x="3216059" y="1515618"/>
                </a:lnTo>
                <a:lnTo>
                  <a:pt x="3188627" y="1515618"/>
                </a:lnTo>
                <a:lnTo>
                  <a:pt x="3188627" y="1488186"/>
                </a:lnTo>
                <a:lnTo>
                  <a:pt x="3161195" y="1488186"/>
                </a:lnTo>
                <a:close/>
                <a:moveTo>
                  <a:pt x="2093747" y="2674963"/>
                </a:moveTo>
                <a:lnTo>
                  <a:pt x="2093747" y="2642730"/>
                </a:lnTo>
                <a:lnTo>
                  <a:pt x="2125980" y="2642730"/>
                </a:lnTo>
                <a:lnTo>
                  <a:pt x="2125980" y="2610498"/>
                </a:lnTo>
                <a:lnTo>
                  <a:pt x="2093747" y="2610498"/>
                </a:lnTo>
                <a:lnTo>
                  <a:pt x="2093747" y="2578265"/>
                </a:lnTo>
                <a:lnTo>
                  <a:pt x="2061515" y="2578265"/>
                </a:lnTo>
                <a:lnTo>
                  <a:pt x="2061515" y="2610498"/>
                </a:lnTo>
                <a:lnTo>
                  <a:pt x="2029282" y="2610498"/>
                </a:lnTo>
                <a:lnTo>
                  <a:pt x="2029282" y="2642730"/>
                </a:lnTo>
                <a:lnTo>
                  <a:pt x="2061515" y="2642730"/>
                </a:lnTo>
                <a:lnTo>
                  <a:pt x="2061515" y="2674963"/>
                </a:lnTo>
                <a:lnTo>
                  <a:pt x="2093747" y="2674963"/>
                </a:lnTo>
                <a:close/>
                <a:moveTo>
                  <a:pt x="2230907" y="2674963"/>
                </a:moveTo>
                <a:lnTo>
                  <a:pt x="2230907" y="2642730"/>
                </a:lnTo>
                <a:lnTo>
                  <a:pt x="2263140" y="2642730"/>
                </a:lnTo>
                <a:lnTo>
                  <a:pt x="2263140" y="2610498"/>
                </a:lnTo>
                <a:lnTo>
                  <a:pt x="2230907" y="2610498"/>
                </a:lnTo>
                <a:lnTo>
                  <a:pt x="2230907" y="2578265"/>
                </a:lnTo>
                <a:lnTo>
                  <a:pt x="2198675" y="2578265"/>
                </a:lnTo>
                <a:lnTo>
                  <a:pt x="2198675" y="2610498"/>
                </a:lnTo>
                <a:lnTo>
                  <a:pt x="2166442" y="2610498"/>
                </a:lnTo>
                <a:lnTo>
                  <a:pt x="2166442" y="2642730"/>
                </a:lnTo>
                <a:lnTo>
                  <a:pt x="2198675" y="2642730"/>
                </a:lnTo>
                <a:lnTo>
                  <a:pt x="2198675" y="2674963"/>
                </a:lnTo>
                <a:lnTo>
                  <a:pt x="2230907" y="2674963"/>
                </a:lnTo>
                <a:close/>
                <a:moveTo>
                  <a:pt x="2299487" y="2812123"/>
                </a:moveTo>
                <a:lnTo>
                  <a:pt x="2299487" y="2779890"/>
                </a:lnTo>
                <a:lnTo>
                  <a:pt x="2331720" y="2779890"/>
                </a:lnTo>
                <a:lnTo>
                  <a:pt x="2331720" y="2747658"/>
                </a:lnTo>
                <a:lnTo>
                  <a:pt x="2299487" y="2747658"/>
                </a:lnTo>
                <a:lnTo>
                  <a:pt x="2299487" y="2715425"/>
                </a:lnTo>
                <a:lnTo>
                  <a:pt x="2267255" y="2715425"/>
                </a:lnTo>
                <a:lnTo>
                  <a:pt x="2267255" y="2747658"/>
                </a:lnTo>
                <a:lnTo>
                  <a:pt x="2235022" y="2747658"/>
                </a:lnTo>
                <a:lnTo>
                  <a:pt x="2235022" y="2779890"/>
                </a:lnTo>
                <a:lnTo>
                  <a:pt x="2267255" y="2779890"/>
                </a:lnTo>
                <a:lnTo>
                  <a:pt x="2267255" y="2812123"/>
                </a:lnTo>
                <a:lnTo>
                  <a:pt x="2299487" y="2812123"/>
                </a:lnTo>
                <a:close/>
                <a:moveTo>
                  <a:pt x="3189313" y="2120837"/>
                </a:moveTo>
                <a:lnTo>
                  <a:pt x="3189313" y="2092376"/>
                </a:lnTo>
                <a:lnTo>
                  <a:pt x="3217774" y="2092376"/>
                </a:lnTo>
                <a:lnTo>
                  <a:pt x="3217774" y="2063572"/>
                </a:lnTo>
                <a:lnTo>
                  <a:pt x="3189313" y="2063572"/>
                </a:lnTo>
                <a:lnTo>
                  <a:pt x="3189313" y="2035112"/>
                </a:lnTo>
                <a:lnTo>
                  <a:pt x="3160510" y="2035112"/>
                </a:lnTo>
                <a:lnTo>
                  <a:pt x="3160510" y="2063572"/>
                </a:lnTo>
                <a:lnTo>
                  <a:pt x="3132049" y="2063572"/>
                </a:lnTo>
                <a:lnTo>
                  <a:pt x="3132049" y="2092376"/>
                </a:lnTo>
                <a:lnTo>
                  <a:pt x="3160510" y="2092376"/>
                </a:lnTo>
                <a:lnTo>
                  <a:pt x="3160510" y="2120837"/>
                </a:lnTo>
                <a:lnTo>
                  <a:pt x="3189313" y="2120837"/>
                </a:lnTo>
                <a:close/>
                <a:moveTo>
                  <a:pt x="3229775" y="1899666"/>
                </a:moveTo>
                <a:lnTo>
                  <a:pt x="3229775" y="1927098"/>
                </a:lnTo>
                <a:lnTo>
                  <a:pt x="3202343" y="1927098"/>
                </a:lnTo>
                <a:lnTo>
                  <a:pt x="3202343" y="1954530"/>
                </a:lnTo>
                <a:lnTo>
                  <a:pt x="3229775" y="1954530"/>
                </a:lnTo>
                <a:lnTo>
                  <a:pt x="3229775" y="1981962"/>
                </a:lnTo>
                <a:lnTo>
                  <a:pt x="3257207" y="1981962"/>
                </a:lnTo>
                <a:lnTo>
                  <a:pt x="3257207" y="1954530"/>
                </a:lnTo>
                <a:lnTo>
                  <a:pt x="3284639" y="1954530"/>
                </a:lnTo>
                <a:lnTo>
                  <a:pt x="3284639" y="1927098"/>
                </a:lnTo>
                <a:lnTo>
                  <a:pt x="3257207" y="1927098"/>
                </a:lnTo>
                <a:lnTo>
                  <a:pt x="3257207" y="1899666"/>
                </a:lnTo>
                <a:lnTo>
                  <a:pt x="3229775" y="1899666"/>
                </a:lnTo>
                <a:close/>
                <a:moveTo>
                  <a:pt x="3120733" y="2258682"/>
                </a:moveTo>
                <a:lnTo>
                  <a:pt x="3120733" y="2229536"/>
                </a:lnTo>
                <a:lnTo>
                  <a:pt x="3149879" y="2229536"/>
                </a:lnTo>
                <a:lnTo>
                  <a:pt x="3149879" y="2200732"/>
                </a:lnTo>
                <a:lnTo>
                  <a:pt x="3120733" y="2200732"/>
                </a:lnTo>
                <a:lnTo>
                  <a:pt x="3120733" y="2171586"/>
                </a:lnTo>
                <a:lnTo>
                  <a:pt x="3091930" y="2171586"/>
                </a:lnTo>
                <a:lnTo>
                  <a:pt x="3091930" y="2200732"/>
                </a:lnTo>
                <a:lnTo>
                  <a:pt x="3062783" y="2200732"/>
                </a:lnTo>
                <a:lnTo>
                  <a:pt x="3062783" y="2229536"/>
                </a:lnTo>
                <a:lnTo>
                  <a:pt x="3091930" y="2229536"/>
                </a:lnTo>
                <a:lnTo>
                  <a:pt x="3091930" y="2258682"/>
                </a:lnTo>
                <a:lnTo>
                  <a:pt x="3120733" y="2258682"/>
                </a:lnTo>
                <a:close/>
                <a:moveTo>
                  <a:pt x="3230118" y="1626375"/>
                </a:moveTo>
                <a:lnTo>
                  <a:pt x="3230118" y="1653121"/>
                </a:lnTo>
                <a:lnTo>
                  <a:pt x="3203372" y="1653121"/>
                </a:lnTo>
                <a:lnTo>
                  <a:pt x="3203372" y="1679867"/>
                </a:lnTo>
                <a:lnTo>
                  <a:pt x="3230118" y="1679867"/>
                </a:lnTo>
                <a:lnTo>
                  <a:pt x="3230118" y="1706613"/>
                </a:lnTo>
                <a:lnTo>
                  <a:pt x="3256864" y="1706613"/>
                </a:lnTo>
                <a:lnTo>
                  <a:pt x="3256864" y="1679867"/>
                </a:lnTo>
                <a:lnTo>
                  <a:pt x="3283610" y="1679867"/>
                </a:lnTo>
                <a:lnTo>
                  <a:pt x="3283610" y="1653121"/>
                </a:lnTo>
                <a:lnTo>
                  <a:pt x="3256864" y="1653121"/>
                </a:lnTo>
                <a:lnTo>
                  <a:pt x="3256864" y="1626375"/>
                </a:lnTo>
                <a:lnTo>
                  <a:pt x="3230118" y="1626375"/>
                </a:lnTo>
                <a:close/>
                <a:moveTo>
                  <a:pt x="2025167" y="2812123"/>
                </a:moveTo>
                <a:lnTo>
                  <a:pt x="2025167" y="2779890"/>
                </a:lnTo>
                <a:lnTo>
                  <a:pt x="2057400" y="2779890"/>
                </a:lnTo>
                <a:lnTo>
                  <a:pt x="2057400" y="2747658"/>
                </a:lnTo>
                <a:lnTo>
                  <a:pt x="2025167" y="2747658"/>
                </a:lnTo>
                <a:lnTo>
                  <a:pt x="2025167" y="2715425"/>
                </a:lnTo>
                <a:lnTo>
                  <a:pt x="1992935" y="2715425"/>
                </a:lnTo>
                <a:lnTo>
                  <a:pt x="1992935" y="2747658"/>
                </a:lnTo>
                <a:lnTo>
                  <a:pt x="1960702" y="2747658"/>
                </a:lnTo>
                <a:lnTo>
                  <a:pt x="1960702" y="2779890"/>
                </a:lnTo>
                <a:lnTo>
                  <a:pt x="1992935" y="2779890"/>
                </a:lnTo>
                <a:lnTo>
                  <a:pt x="1992935" y="2812123"/>
                </a:lnTo>
                <a:lnTo>
                  <a:pt x="2025167" y="2812123"/>
                </a:lnTo>
                <a:close/>
                <a:moveTo>
                  <a:pt x="2779547" y="2400643"/>
                </a:moveTo>
                <a:lnTo>
                  <a:pt x="2779547" y="2368410"/>
                </a:lnTo>
                <a:lnTo>
                  <a:pt x="2811780" y="2368410"/>
                </a:lnTo>
                <a:lnTo>
                  <a:pt x="2811780" y="2336178"/>
                </a:lnTo>
                <a:lnTo>
                  <a:pt x="2779547" y="2336178"/>
                </a:lnTo>
                <a:lnTo>
                  <a:pt x="2779547" y="2303945"/>
                </a:lnTo>
                <a:lnTo>
                  <a:pt x="2747315" y="2303945"/>
                </a:lnTo>
                <a:lnTo>
                  <a:pt x="2747315" y="2336178"/>
                </a:lnTo>
                <a:lnTo>
                  <a:pt x="2715082" y="2336178"/>
                </a:lnTo>
                <a:lnTo>
                  <a:pt x="2715082" y="2368410"/>
                </a:lnTo>
                <a:lnTo>
                  <a:pt x="2747315" y="2368410"/>
                </a:lnTo>
                <a:lnTo>
                  <a:pt x="2747315" y="2400643"/>
                </a:lnTo>
                <a:lnTo>
                  <a:pt x="2779547" y="2400643"/>
                </a:lnTo>
                <a:close/>
                <a:moveTo>
                  <a:pt x="2916365" y="2399271"/>
                </a:moveTo>
                <a:lnTo>
                  <a:pt x="2916365" y="2368067"/>
                </a:lnTo>
                <a:lnTo>
                  <a:pt x="2947568" y="2368067"/>
                </a:lnTo>
                <a:lnTo>
                  <a:pt x="2947568" y="2336521"/>
                </a:lnTo>
                <a:lnTo>
                  <a:pt x="2916365" y="2336521"/>
                </a:lnTo>
                <a:lnTo>
                  <a:pt x="2916365" y="2305317"/>
                </a:lnTo>
                <a:lnTo>
                  <a:pt x="2884818" y="2305317"/>
                </a:lnTo>
                <a:lnTo>
                  <a:pt x="2884818" y="2336521"/>
                </a:lnTo>
                <a:lnTo>
                  <a:pt x="2853614" y="2336521"/>
                </a:lnTo>
                <a:lnTo>
                  <a:pt x="2853614" y="2368067"/>
                </a:lnTo>
                <a:lnTo>
                  <a:pt x="2884818" y="2368067"/>
                </a:lnTo>
                <a:lnTo>
                  <a:pt x="2884818" y="2399271"/>
                </a:lnTo>
                <a:lnTo>
                  <a:pt x="2916365" y="2399271"/>
                </a:lnTo>
                <a:close/>
                <a:moveTo>
                  <a:pt x="2984602" y="2261768"/>
                </a:moveTo>
                <a:lnTo>
                  <a:pt x="2984602" y="2230565"/>
                </a:lnTo>
                <a:lnTo>
                  <a:pt x="3015806" y="2230565"/>
                </a:lnTo>
                <a:lnTo>
                  <a:pt x="3015806" y="2199704"/>
                </a:lnTo>
                <a:lnTo>
                  <a:pt x="2984602" y="2199704"/>
                </a:lnTo>
                <a:lnTo>
                  <a:pt x="2984602" y="2168500"/>
                </a:lnTo>
                <a:lnTo>
                  <a:pt x="2953741" y="2168500"/>
                </a:lnTo>
                <a:lnTo>
                  <a:pt x="2953741" y="2199704"/>
                </a:lnTo>
                <a:lnTo>
                  <a:pt x="2922537" y="2199704"/>
                </a:lnTo>
                <a:lnTo>
                  <a:pt x="2922537" y="2230565"/>
                </a:lnTo>
                <a:lnTo>
                  <a:pt x="2953741" y="2230565"/>
                </a:lnTo>
                <a:lnTo>
                  <a:pt x="2953741" y="2261768"/>
                </a:lnTo>
                <a:lnTo>
                  <a:pt x="2984602" y="2261768"/>
                </a:lnTo>
                <a:close/>
                <a:moveTo>
                  <a:pt x="3052496" y="2396871"/>
                </a:moveTo>
                <a:lnTo>
                  <a:pt x="3052496" y="2367039"/>
                </a:lnTo>
                <a:lnTo>
                  <a:pt x="3082328" y="2367039"/>
                </a:lnTo>
                <a:lnTo>
                  <a:pt x="3082328" y="2337549"/>
                </a:lnTo>
                <a:lnTo>
                  <a:pt x="3052496" y="2337549"/>
                </a:lnTo>
                <a:lnTo>
                  <a:pt x="3052496" y="2307717"/>
                </a:lnTo>
                <a:lnTo>
                  <a:pt x="3023006" y="2307717"/>
                </a:lnTo>
                <a:lnTo>
                  <a:pt x="3023006" y="2337549"/>
                </a:lnTo>
                <a:lnTo>
                  <a:pt x="2993174" y="2337549"/>
                </a:lnTo>
                <a:lnTo>
                  <a:pt x="2993174" y="2367039"/>
                </a:lnTo>
                <a:lnTo>
                  <a:pt x="3023006" y="2367039"/>
                </a:lnTo>
                <a:lnTo>
                  <a:pt x="3023006" y="2396871"/>
                </a:lnTo>
                <a:lnTo>
                  <a:pt x="3052496" y="2396871"/>
                </a:lnTo>
                <a:close/>
                <a:moveTo>
                  <a:pt x="1855775" y="1343825"/>
                </a:moveTo>
                <a:lnTo>
                  <a:pt x="1855775" y="1376058"/>
                </a:lnTo>
                <a:lnTo>
                  <a:pt x="1823542" y="1376058"/>
                </a:lnTo>
                <a:lnTo>
                  <a:pt x="1823542" y="1408290"/>
                </a:lnTo>
                <a:lnTo>
                  <a:pt x="1855775" y="1408290"/>
                </a:lnTo>
                <a:lnTo>
                  <a:pt x="1855775" y="1440523"/>
                </a:lnTo>
                <a:lnTo>
                  <a:pt x="1888007" y="1440523"/>
                </a:lnTo>
                <a:lnTo>
                  <a:pt x="1888007" y="1408290"/>
                </a:lnTo>
                <a:lnTo>
                  <a:pt x="1920240" y="1408290"/>
                </a:lnTo>
                <a:lnTo>
                  <a:pt x="1920240" y="1376058"/>
                </a:lnTo>
                <a:lnTo>
                  <a:pt x="1888007" y="1376058"/>
                </a:lnTo>
                <a:lnTo>
                  <a:pt x="1888007" y="1343825"/>
                </a:lnTo>
                <a:lnTo>
                  <a:pt x="1855775" y="1343825"/>
                </a:lnTo>
                <a:close/>
                <a:moveTo>
                  <a:pt x="1238555" y="1480985"/>
                </a:moveTo>
                <a:lnTo>
                  <a:pt x="1238555" y="1513218"/>
                </a:lnTo>
                <a:lnTo>
                  <a:pt x="1206322" y="1513218"/>
                </a:lnTo>
                <a:lnTo>
                  <a:pt x="1206322" y="1545450"/>
                </a:lnTo>
                <a:lnTo>
                  <a:pt x="1238555" y="1545450"/>
                </a:lnTo>
                <a:lnTo>
                  <a:pt x="1238555" y="1577683"/>
                </a:lnTo>
                <a:lnTo>
                  <a:pt x="1270787" y="1577683"/>
                </a:lnTo>
                <a:lnTo>
                  <a:pt x="1270787" y="1545450"/>
                </a:lnTo>
                <a:lnTo>
                  <a:pt x="1303020" y="1545450"/>
                </a:lnTo>
                <a:lnTo>
                  <a:pt x="1303020" y="1513218"/>
                </a:lnTo>
                <a:lnTo>
                  <a:pt x="1270787" y="1513218"/>
                </a:lnTo>
                <a:lnTo>
                  <a:pt x="1270787" y="1480985"/>
                </a:lnTo>
                <a:lnTo>
                  <a:pt x="1238555" y="1480985"/>
                </a:lnTo>
                <a:close/>
                <a:moveTo>
                  <a:pt x="1307135" y="1618145"/>
                </a:moveTo>
                <a:lnTo>
                  <a:pt x="1307135" y="1650378"/>
                </a:lnTo>
                <a:lnTo>
                  <a:pt x="1274902" y="1650378"/>
                </a:lnTo>
                <a:lnTo>
                  <a:pt x="1274902" y="1682610"/>
                </a:lnTo>
                <a:lnTo>
                  <a:pt x="1307135" y="1682610"/>
                </a:lnTo>
                <a:lnTo>
                  <a:pt x="1307135" y="1714843"/>
                </a:lnTo>
                <a:lnTo>
                  <a:pt x="1339367" y="1714843"/>
                </a:lnTo>
                <a:lnTo>
                  <a:pt x="1339367" y="1682610"/>
                </a:lnTo>
                <a:lnTo>
                  <a:pt x="1371600" y="1682610"/>
                </a:lnTo>
                <a:lnTo>
                  <a:pt x="1371600" y="1650378"/>
                </a:lnTo>
                <a:lnTo>
                  <a:pt x="1339367" y="1650378"/>
                </a:lnTo>
                <a:lnTo>
                  <a:pt x="1339367" y="1618145"/>
                </a:lnTo>
                <a:lnTo>
                  <a:pt x="1307135" y="1618145"/>
                </a:lnTo>
                <a:close/>
                <a:moveTo>
                  <a:pt x="1032815" y="1618145"/>
                </a:moveTo>
                <a:lnTo>
                  <a:pt x="1032815" y="1650378"/>
                </a:lnTo>
                <a:lnTo>
                  <a:pt x="1000582" y="1650378"/>
                </a:lnTo>
                <a:lnTo>
                  <a:pt x="1000582" y="1682610"/>
                </a:lnTo>
                <a:lnTo>
                  <a:pt x="1032815" y="1682610"/>
                </a:lnTo>
                <a:lnTo>
                  <a:pt x="1032815" y="1714843"/>
                </a:lnTo>
                <a:lnTo>
                  <a:pt x="1065047" y="1714843"/>
                </a:lnTo>
                <a:lnTo>
                  <a:pt x="1065047" y="1682610"/>
                </a:lnTo>
                <a:lnTo>
                  <a:pt x="1097280" y="1682610"/>
                </a:lnTo>
                <a:lnTo>
                  <a:pt x="1097280" y="1650378"/>
                </a:lnTo>
                <a:lnTo>
                  <a:pt x="1065047" y="1650378"/>
                </a:lnTo>
                <a:lnTo>
                  <a:pt x="1065047" y="1618145"/>
                </a:lnTo>
                <a:lnTo>
                  <a:pt x="1032815" y="1618145"/>
                </a:lnTo>
                <a:close/>
                <a:moveTo>
                  <a:pt x="1169975" y="1618145"/>
                </a:moveTo>
                <a:lnTo>
                  <a:pt x="1169975" y="1650378"/>
                </a:lnTo>
                <a:lnTo>
                  <a:pt x="1137742" y="1650378"/>
                </a:lnTo>
                <a:lnTo>
                  <a:pt x="1137742" y="1682610"/>
                </a:lnTo>
                <a:lnTo>
                  <a:pt x="1169975" y="1682610"/>
                </a:lnTo>
                <a:lnTo>
                  <a:pt x="1169975" y="1714843"/>
                </a:lnTo>
                <a:lnTo>
                  <a:pt x="1202207" y="1714843"/>
                </a:lnTo>
                <a:lnTo>
                  <a:pt x="1202207" y="1682610"/>
                </a:lnTo>
                <a:lnTo>
                  <a:pt x="1234440" y="1682610"/>
                </a:lnTo>
                <a:lnTo>
                  <a:pt x="1234440" y="1650378"/>
                </a:lnTo>
                <a:lnTo>
                  <a:pt x="1202207" y="1650378"/>
                </a:lnTo>
                <a:lnTo>
                  <a:pt x="1202207" y="1618145"/>
                </a:lnTo>
                <a:lnTo>
                  <a:pt x="1169975" y="1618145"/>
                </a:lnTo>
                <a:close/>
                <a:moveTo>
                  <a:pt x="1375715" y="1480985"/>
                </a:moveTo>
                <a:lnTo>
                  <a:pt x="1375715" y="1513218"/>
                </a:lnTo>
                <a:lnTo>
                  <a:pt x="1343482" y="1513218"/>
                </a:lnTo>
                <a:lnTo>
                  <a:pt x="1343482" y="1545450"/>
                </a:lnTo>
                <a:lnTo>
                  <a:pt x="1375715" y="1545450"/>
                </a:lnTo>
                <a:lnTo>
                  <a:pt x="1375715" y="1577683"/>
                </a:lnTo>
                <a:lnTo>
                  <a:pt x="1407947" y="1577683"/>
                </a:lnTo>
                <a:lnTo>
                  <a:pt x="1407947" y="1545450"/>
                </a:lnTo>
                <a:lnTo>
                  <a:pt x="1440180" y="1545450"/>
                </a:lnTo>
                <a:lnTo>
                  <a:pt x="1440180" y="1513218"/>
                </a:lnTo>
                <a:lnTo>
                  <a:pt x="1407947" y="1513218"/>
                </a:lnTo>
                <a:lnTo>
                  <a:pt x="1407947" y="1480985"/>
                </a:lnTo>
                <a:lnTo>
                  <a:pt x="1375715" y="1480985"/>
                </a:lnTo>
                <a:close/>
                <a:moveTo>
                  <a:pt x="1101395" y="1755305"/>
                </a:moveTo>
                <a:lnTo>
                  <a:pt x="1101395" y="1787538"/>
                </a:lnTo>
                <a:lnTo>
                  <a:pt x="1069162" y="1787538"/>
                </a:lnTo>
                <a:lnTo>
                  <a:pt x="1069162" y="1819770"/>
                </a:lnTo>
                <a:lnTo>
                  <a:pt x="1101395" y="1819770"/>
                </a:lnTo>
                <a:lnTo>
                  <a:pt x="1101395" y="1852003"/>
                </a:lnTo>
                <a:lnTo>
                  <a:pt x="1133627" y="1852003"/>
                </a:lnTo>
                <a:lnTo>
                  <a:pt x="1133627" y="1819770"/>
                </a:lnTo>
                <a:lnTo>
                  <a:pt x="1165860" y="1819770"/>
                </a:lnTo>
                <a:lnTo>
                  <a:pt x="1165860" y="1787538"/>
                </a:lnTo>
                <a:lnTo>
                  <a:pt x="1133627" y="1787538"/>
                </a:lnTo>
                <a:lnTo>
                  <a:pt x="1133627" y="1755305"/>
                </a:lnTo>
                <a:lnTo>
                  <a:pt x="1101395" y="1755305"/>
                </a:lnTo>
                <a:close/>
                <a:moveTo>
                  <a:pt x="1444295" y="1343825"/>
                </a:moveTo>
                <a:lnTo>
                  <a:pt x="1444295" y="1376058"/>
                </a:lnTo>
                <a:lnTo>
                  <a:pt x="1412062" y="1376058"/>
                </a:lnTo>
                <a:lnTo>
                  <a:pt x="1412062" y="1408290"/>
                </a:lnTo>
                <a:lnTo>
                  <a:pt x="1444295" y="1408290"/>
                </a:lnTo>
                <a:lnTo>
                  <a:pt x="1444295" y="1440523"/>
                </a:lnTo>
                <a:lnTo>
                  <a:pt x="1476527" y="1440523"/>
                </a:lnTo>
                <a:lnTo>
                  <a:pt x="1476527" y="1408290"/>
                </a:lnTo>
                <a:lnTo>
                  <a:pt x="1508760" y="1408290"/>
                </a:lnTo>
                <a:lnTo>
                  <a:pt x="1508760" y="1376058"/>
                </a:lnTo>
                <a:lnTo>
                  <a:pt x="1476527" y="1376058"/>
                </a:lnTo>
                <a:lnTo>
                  <a:pt x="1476527" y="1343825"/>
                </a:lnTo>
                <a:lnTo>
                  <a:pt x="1444295" y="1343825"/>
                </a:lnTo>
                <a:close/>
                <a:moveTo>
                  <a:pt x="1650035" y="1480985"/>
                </a:moveTo>
                <a:lnTo>
                  <a:pt x="1650035" y="1513218"/>
                </a:lnTo>
                <a:lnTo>
                  <a:pt x="1617802" y="1513218"/>
                </a:lnTo>
                <a:lnTo>
                  <a:pt x="1617802" y="1545450"/>
                </a:lnTo>
                <a:lnTo>
                  <a:pt x="1650035" y="1545450"/>
                </a:lnTo>
                <a:lnTo>
                  <a:pt x="1650035" y="1577683"/>
                </a:lnTo>
                <a:lnTo>
                  <a:pt x="1682267" y="1577683"/>
                </a:lnTo>
                <a:lnTo>
                  <a:pt x="1682267" y="1545450"/>
                </a:lnTo>
                <a:lnTo>
                  <a:pt x="1714500" y="1545450"/>
                </a:lnTo>
                <a:lnTo>
                  <a:pt x="1714500" y="1513218"/>
                </a:lnTo>
                <a:lnTo>
                  <a:pt x="1682267" y="1513218"/>
                </a:lnTo>
                <a:lnTo>
                  <a:pt x="1682267" y="1480985"/>
                </a:lnTo>
                <a:lnTo>
                  <a:pt x="1650035" y="1480985"/>
                </a:lnTo>
                <a:close/>
                <a:moveTo>
                  <a:pt x="1581455" y="1343825"/>
                </a:moveTo>
                <a:lnTo>
                  <a:pt x="1581455" y="1376058"/>
                </a:lnTo>
                <a:lnTo>
                  <a:pt x="1549222" y="1376058"/>
                </a:lnTo>
                <a:lnTo>
                  <a:pt x="1549222" y="1408290"/>
                </a:lnTo>
                <a:lnTo>
                  <a:pt x="1581455" y="1408290"/>
                </a:lnTo>
                <a:lnTo>
                  <a:pt x="1581455" y="1440523"/>
                </a:lnTo>
                <a:lnTo>
                  <a:pt x="1613687" y="1440523"/>
                </a:lnTo>
                <a:lnTo>
                  <a:pt x="1613687" y="1408290"/>
                </a:lnTo>
                <a:lnTo>
                  <a:pt x="1645920" y="1408290"/>
                </a:lnTo>
                <a:lnTo>
                  <a:pt x="1645920" y="1376058"/>
                </a:lnTo>
                <a:lnTo>
                  <a:pt x="1613687" y="1376058"/>
                </a:lnTo>
                <a:lnTo>
                  <a:pt x="1613687" y="1343825"/>
                </a:lnTo>
                <a:lnTo>
                  <a:pt x="1581455" y="1343825"/>
                </a:lnTo>
                <a:close/>
                <a:moveTo>
                  <a:pt x="1512875" y="1480985"/>
                </a:moveTo>
                <a:lnTo>
                  <a:pt x="1512875" y="1513218"/>
                </a:lnTo>
                <a:lnTo>
                  <a:pt x="1480642" y="1513218"/>
                </a:lnTo>
                <a:lnTo>
                  <a:pt x="1480642" y="1545450"/>
                </a:lnTo>
                <a:lnTo>
                  <a:pt x="1512875" y="1545450"/>
                </a:lnTo>
                <a:lnTo>
                  <a:pt x="1512875" y="1577683"/>
                </a:lnTo>
                <a:lnTo>
                  <a:pt x="1545107" y="1577683"/>
                </a:lnTo>
                <a:lnTo>
                  <a:pt x="1545107" y="1545450"/>
                </a:lnTo>
                <a:lnTo>
                  <a:pt x="1577340" y="1545450"/>
                </a:lnTo>
                <a:lnTo>
                  <a:pt x="1577340" y="1513218"/>
                </a:lnTo>
                <a:lnTo>
                  <a:pt x="1545107" y="1513218"/>
                </a:lnTo>
                <a:lnTo>
                  <a:pt x="1545107" y="1480985"/>
                </a:lnTo>
                <a:lnTo>
                  <a:pt x="1512875" y="1480985"/>
                </a:lnTo>
                <a:close/>
                <a:moveTo>
                  <a:pt x="1133627" y="2126323"/>
                </a:moveTo>
                <a:lnTo>
                  <a:pt x="1133627" y="2094090"/>
                </a:lnTo>
                <a:lnTo>
                  <a:pt x="1165860" y="2094090"/>
                </a:lnTo>
                <a:lnTo>
                  <a:pt x="1165860" y="2061858"/>
                </a:lnTo>
                <a:lnTo>
                  <a:pt x="1133627" y="2061858"/>
                </a:lnTo>
                <a:lnTo>
                  <a:pt x="1133627" y="2029625"/>
                </a:lnTo>
                <a:lnTo>
                  <a:pt x="1101395" y="2029625"/>
                </a:lnTo>
                <a:lnTo>
                  <a:pt x="1101395" y="2061858"/>
                </a:lnTo>
                <a:lnTo>
                  <a:pt x="1069162" y="2061858"/>
                </a:lnTo>
                <a:lnTo>
                  <a:pt x="1069162" y="2094090"/>
                </a:lnTo>
                <a:lnTo>
                  <a:pt x="1101395" y="2094090"/>
                </a:lnTo>
                <a:lnTo>
                  <a:pt x="1101395" y="2126323"/>
                </a:lnTo>
                <a:lnTo>
                  <a:pt x="1133627" y="2126323"/>
                </a:lnTo>
                <a:close/>
                <a:moveTo>
                  <a:pt x="1202207" y="2263483"/>
                </a:moveTo>
                <a:lnTo>
                  <a:pt x="1202207" y="2231250"/>
                </a:lnTo>
                <a:lnTo>
                  <a:pt x="1234440" y="2231250"/>
                </a:lnTo>
                <a:lnTo>
                  <a:pt x="1234440" y="2199018"/>
                </a:lnTo>
                <a:lnTo>
                  <a:pt x="1202207" y="2199018"/>
                </a:lnTo>
                <a:lnTo>
                  <a:pt x="1202207" y="2166785"/>
                </a:lnTo>
                <a:lnTo>
                  <a:pt x="1169975" y="2166785"/>
                </a:lnTo>
                <a:lnTo>
                  <a:pt x="1169975" y="2199018"/>
                </a:lnTo>
                <a:lnTo>
                  <a:pt x="1137742" y="2199018"/>
                </a:lnTo>
                <a:lnTo>
                  <a:pt x="1137742" y="2231250"/>
                </a:lnTo>
                <a:lnTo>
                  <a:pt x="1169975" y="2231250"/>
                </a:lnTo>
                <a:lnTo>
                  <a:pt x="1169975" y="2263483"/>
                </a:lnTo>
                <a:lnTo>
                  <a:pt x="1202207" y="2263483"/>
                </a:lnTo>
                <a:close/>
                <a:moveTo>
                  <a:pt x="1718615" y="1343825"/>
                </a:moveTo>
                <a:lnTo>
                  <a:pt x="1718615" y="1376058"/>
                </a:lnTo>
                <a:lnTo>
                  <a:pt x="1686382" y="1376058"/>
                </a:lnTo>
                <a:lnTo>
                  <a:pt x="1686382" y="1408290"/>
                </a:lnTo>
                <a:lnTo>
                  <a:pt x="1718615" y="1408290"/>
                </a:lnTo>
                <a:lnTo>
                  <a:pt x="1718615" y="1440523"/>
                </a:lnTo>
                <a:lnTo>
                  <a:pt x="1750847" y="1440523"/>
                </a:lnTo>
                <a:lnTo>
                  <a:pt x="1750847" y="1408290"/>
                </a:lnTo>
                <a:lnTo>
                  <a:pt x="1783080" y="1408290"/>
                </a:lnTo>
                <a:lnTo>
                  <a:pt x="1783080" y="1376058"/>
                </a:lnTo>
                <a:lnTo>
                  <a:pt x="1750847" y="1376058"/>
                </a:lnTo>
                <a:lnTo>
                  <a:pt x="1750847" y="1343825"/>
                </a:lnTo>
                <a:lnTo>
                  <a:pt x="1718615" y="1343825"/>
                </a:lnTo>
                <a:close/>
                <a:moveTo>
                  <a:pt x="1270787" y="2400643"/>
                </a:moveTo>
                <a:lnTo>
                  <a:pt x="1270787" y="2368410"/>
                </a:lnTo>
                <a:lnTo>
                  <a:pt x="1303020" y="2368410"/>
                </a:lnTo>
                <a:lnTo>
                  <a:pt x="1303020" y="2336178"/>
                </a:lnTo>
                <a:lnTo>
                  <a:pt x="1270787" y="2336178"/>
                </a:lnTo>
                <a:lnTo>
                  <a:pt x="1270787" y="2303945"/>
                </a:lnTo>
                <a:lnTo>
                  <a:pt x="1238555" y="2303945"/>
                </a:lnTo>
                <a:lnTo>
                  <a:pt x="1238555" y="2336178"/>
                </a:lnTo>
                <a:lnTo>
                  <a:pt x="1206322" y="2336178"/>
                </a:lnTo>
                <a:lnTo>
                  <a:pt x="1206322" y="2368410"/>
                </a:lnTo>
                <a:lnTo>
                  <a:pt x="1238555" y="2368410"/>
                </a:lnTo>
                <a:lnTo>
                  <a:pt x="1238555" y="2400643"/>
                </a:lnTo>
                <a:lnTo>
                  <a:pt x="1270787" y="2400643"/>
                </a:lnTo>
                <a:close/>
                <a:moveTo>
                  <a:pt x="1065047" y="2263483"/>
                </a:moveTo>
                <a:lnTo>
                  <a:pt x="1065047" y="2231250"/>
                </a:lnTo>
                <a:lnTo>
                  <a:pt x="1097280" y="2231250"/>
                </a:lnTo>
                <a:lnTo>
                  <a:pt x="1097280" y="2199018"/>
                </a:lnTo>
                <a:lnTo>
                  <a:pt x="1065047" y="2199018"/>
                </a:lnTo>
                <a:lnTo>
                  <a:pt x="1065047" y="2166785"/>
                </a:lnTo>
                <a:lnTo>
                  <a:pt x="1032815" y="2166785"/>
                </a:lnTo>
                <a:lnTo>
                  <a:pt x="1032815" y="2199018"/>
                </a:lnTo>
                <a:lnTo>
                  <a:pt x="1000582" y="2199018"/>
                </a:lnTo>
                <a:lnTo>
                  <a:pt x="1000582" y="2231250"/>
                </a:lnTo>
                <a:lnTo>
                  <a:pt x="1032815" y="2231250"/>
                </a:lnTo>
                <a:lnTo>
                  <a:pt x="1032815" y="2263483"/>
                </a:lnTo>
                <a:lnTo>
                  <a:pt x="1065047" y="2263483"/>
                </a:lnTo>
                <a:close/>
                <a:moveTo>
                  <a:pt x="1339367" y="2263483"/>
                </a:moveTo>
                <a:lnTo>
                  <a:pt x="1339367" y="2231250"/>
                </a:lnTo>
                <a:lnTo>
                  <a:pt x="1371600" y="2231250"/>
                </a:lnTo>
                <a:lnTo>
                  <a:pt x="1371600" y="2199018"/>
                </a:lnTo>
                <a:lnTo>
                  <a:pt x="1339367" y="2199018"/>
                </a:lnTo>
                <a:lnTo>
                  <a:pt x="1339367" y="2166785"/>
                </a:lnTo>
                <a:lnTo>
                  <a:pt x="1307135" y="2166785"/>
                </a:lnTo>
                <a:lnTo>
                  <a:pt x="1307135" y="2199018"/>
                </a:lnTo>
                <a:lnTo>
                  <a:pt x="1274902" y="2199018"/>
                </a:lnTo>
                <a:lnTo>
                  <a:pt x="1274902" y="2231250"/>
                </a:lnTo>
                <a:lnTo>
                  <a:pt x="1307135" y="2231250"/>
                </a:lnTo>
                <a:lnTo>
                  <a:pt x="1307135" y="2263483"/>
                </a:lnTo>
                <a:lnTo>
                  <a:pt x="1339367" y="2263483"/>
                </a:lnTo>
                <a:close/>
                <a:moveTo>
                  <a:pt x="858622" y="1849603"/>
                </a:moveTo>
                <a:lnTo>
                  <a:pt x="858622" y="1819085"/>
                </a:lnTo>
                <a:lnTo>
                  <a:pt x="889140" y="1819085"/>
                </a:lnTo>
                <a:lnTo>
                  <a:pt x="889140" y="1788224"/>
                </a:lnTo>
                <a:lnTo>
                  <a:pt x="858622" y="1788224"/>
                </a:lnTo>
                <a:lnTo>
                  <a:pt x="858622" y="1757705"/>
                </a:lnTo>
                <a:lnTo>
                  <a:pt x="827761" y="1757705"/>
                </a:lnTo>
                <a:lnTo>
                  <a:pt x="827761" y="1788224"/>
                </a:lnTo>
                <a:lnTo>
                  <a:pt x="797242" y="1788224"/>
                </a:lnTo>
                <a:lnTo>
                  <a:pt x="797242" y="1819085"/>
                </a:lnTo>
                <a:lnTo>
                  <a:pt x="827761" y="1819085"/>
                </a:lnTo>
                <a:lnTo>
                  <a:pt x="827761" y="1849603"/>
                </a:lnTo>
                <a:lnTo>
                  <a:pt x="858622" y="1849603"/>
                </a:lnTo>
                <a:close/>
                <a:moveTo>
                  <a:pt x="996467" y="2126323"/>
                </a:moveTo>
                <a:lnTo>
                  <a:pt x="996467" y="2094090"/>
                </a:lnTo>
                <a:lnTo>
                  <a:pt x="1028700" y="2094090"/>
                </a:lnTo>
                <a:lnTo>
                  <a:pt x="1028700" y="2061858"/>
                </a:lnTo>
                <a:lnTo>
                  <a:pt x="996467" y="2061858"/>
                </a:lnTo>
                <a:lnTo>
                  <a:pt x="996467" y="2029625"/>
                </a:lnTo>
                <a:lnTo>
                  <a:pt x="964235" y="2029625"/>
                </a:lnTo>
                <a:lnTo>
                  <a:pt x="964235" y="2061858"/>
                </a:lnTo>
                <a:lnTo>
                  <a:pt x="932002" y="2061858"/>
                </a:lnTo>
                <a:lnTo>
                  <a:pt x="932002" y="2094090"/>
                </a:lnTo>
                <a:lnTo>
                  <a:pt x="964235" y="2094090"/>
                </a:lnTo>
                <a:lnTo>
                  <a:pt x="964235" y="2126323"/>
                </a:lnTo>
                <a:lnTo>
                  <a:pt x="996467" y="2126323"/>
                </a:lnTo>
                <a:close/>
                <a:moveTo>
                  <a:pt x="964235" y="1755648"/>
                </a:moveTo>
                <a:lnTo>
                  <a:pt x="964235" y="1787538"/>
                </a:lnTo>
                <a:lnTo>
                  <a:pt x="932345" y="1787538"/>
                </a:lnTo>
                <a:lnTo>
                  <a:pt x="932345" y="1819770"/>
                </a:lnTo>
                <a:lnTo>
                  <a:pt x="964235" y="1819770"/>
                </a:lnTo>
                <a:lnTo>
                  <a:pt x="964235" y="1851660"/>
                </a:lnTo>
                <a:lnTo>
                  <a:pt x="996467" y="1851660"/>
                </a:lnTo>
                <a:lnTo>
                  <a:pt x="996467" y="1819770"/>
                </a:lnTo>
                <a:lnTo>
                  <a:pt x="1028357" y="1819770"/>
                </a:lnTo>
                <a:lnTo>
                  <a:pt x="1028357" y="1787538"/>
                </a:lnTo>
                <a:lnTo>
                  <a:pt x="996467" y="1787538"/>
                </a:lnTo>
                <a:lnTo>
                  <a:pt x="996467" y="1755648"/>
                </a:lnTo>
                <a:lnTo>
                  <a:pt x="964235" y="1755648"/>
                </a:lnTo>
                <a:close/>
                <a:moveTo>
                  <a:pt x="927544" y="1988134"/>
                </a:moveTo>
                <a:lnTo>
                  <a:pt x="927544" y="1956587"/>
                </a:lnTo>
                <a:lnTo>
                  <a:pt x="959091" y="1956587"/>
                </a:lnTo>
                <a:lnTo>
                  <a:pt x="959091" y="1925041"/>
                </a:lnTo>
                <a:lnTo>
                  <a:pt x="927544" y="1925041"/>
                </a:lnTo>
                <a:lnTo>
                  <a:pt x="927544" y="1893494"/>
                </a:lnTo>
                <a:lnTo>
                  <a:pt x="895998" y="1893494"/>
                </a:lnTo>
                <a:lnTo>
                  <a:pt x="895998" y="1925041"/>
                </a:lnTo>
                <a:lnTo>
                  <a:pt x="864451" y="1925041"/>
                </a:lnTo>
                <a:lnTo>
                  <a:pt x="864451" y="1956587"/>
                </a:lnTo>
                <a:lnTo>
                  <a:pt x="895998" y="1956587"/>
                </a:lnTo>
                <a:lnTo>
                  <a:pt x="895998" y="1988134"/>
                </a:lnTo>
                <a:lnTo>
                  <a:pt x="927544" y="1988134"/>
                </a:lnTo>
                <a:close/>
                <a:moveTo>
                  <a:pt x="789356" y="1985391"/>
                </a:moveTo>
                <a:lnTo>
                  <a:pt x="789356" y="1955559"/>
                </a:lnTo>
                <a:lnTo>
                  <a:pt x="819188" y="1955559"/>
                </a:lnTo>
                <a:lnTo>
                  <a:pt x="819188" y="1926069"/>
                </a:lnTo>
                <a:lnTo>
                  <a:pt x="789356" y="1926069"/>
                </a:lnTo>
                <a:lnTo>
                  <a:pt x="789356" y="1896237"/>
                </a:lnTo>
                <a:lnTo>
                  <a:pt x="759866" y="1896237"/>
                </a:lnTo>
                <a:lnTo>
                  <a:pt x="759866" y="1926069"/>
                </a:lnTo>
                <a:lnTo>
                  <a:pt x="730034" y="1926069"/>
                </a:lnTo>
                <a:lnTo>
                  <a:pt x="730034" y="1955559"/>
                </a:lnTo>
                <a:lnTo>
                  <a:pt x="759866" y="1955559"/>
                </a:lnTo>
                <a:lnTo>
                  <a:pt x="759866" y="1985391"/>
                </a:lnTo>
                <a:lnTo>
                  <a:pt x="789356" y="1985391"/>
                </a:lnTo>
                <a:close/>
                <a:moveTo>
                  <a:pt x="2747315" y="1755305"/>
                </a:moveTo>
                <a:lnTo>
                  <a:pt x="2747315" y="1787538"/>
                </a:lnTo>
                <a:lnTo>
                  <a:pt x="2715082" y="1787538"/>
                </a:lnTo>
                <a:lnTo>
                  <a:pt x="2715082" y="1819770"/>
                </a:lnTo>
                <a:lnTo>
                  <a:pt x="2747315" y="1819770"/>
                </a:lnTo>
                <a:lnTo>
                  <a:pt x="2747315" y="1852003"/>
                </a:lnTo>
                <a:lnTo>
                  <a:pt x="2779547" y="1852003"/>
                </a:lnTo>
                <a:lnTo>
                  <a:pt x="2779547" y="1819770"/>
                </a:lnTo>
                <a:lnTo>
                  <a:pt x="2811780" y="1819770"/>
                </a:lnTo>
                <a:lnTo>
                  <a:pt x="2811780" y="1787538"/>
                </a:lnTo>
                <a:lnTo>
                  <a:pt x="2779547" y="1787538"/>
                </a:lnTo>
                <a:lnTo>
                  <a:pt x="2779547" y="1755305"/>
                </a:lnTo>
                <a:lnTo>
                  <a:pt x="2747315" y="1755305"/>
                </a:lnTo>
                <a:close/>
                <a:moveTo>
                  <a:pt x="2815895" y="1618145"/>
                </a:moveTo>
                <a:lnTo>
                  <a:pt x="2815895" y="1650378"/>
                </a:lnTo>
                <a:lnTo>
                  <a:pt x="2783662" y="1650378"/>
                </a:lnTo>
                <a:lnTo>
                  <a:pt x="2783662" y="1682610"/>
                </a:lnTo>
                <a:lnTo>
                  <a:pt x="2815895" y="1682610"/>
                </a:lnTo>
                <a:lnTo>
                  <a:pt x="2815895" y="1714843"/>
                </a:lnTo>
                <a:lnTo>
                  <a:pt x="2848127" y="1714843"/>
                </a:lnTo>
                <a:lnTo>
                  <a:pt x="2848127" y="1682610"/>
                </a:lnTo>
                <a:lnTo>
                  <a:pt x="2880360" y="1682610"/>
                </a:lnTo>
                <a:lnTo>
                  <a:pt x="2880360" y="1650378"/>
                </a:lnTo>
                <a:lnTo>
                  <a:pt x="2848127" y="1650378"/>
                </a:lnTo>
                <a:lnTo>
                  <a:pt x="2848127" y="1618145"/>
                </a:lnTo>
                <a:lnTo>
                  <a:pt x="2815895" y="1618145"/>
                </a:lnTo>
                <a:close/>
                <a:moveTo>
                  <a:pt x="2472995" y="1480985"/>
                </a:moveTo>
                <a:lnTo>
                  <a:pt x="2472995" y="1513218"/>
                </a:lnTo>
                <a:lnTo>
                  <a:pt x="2440762" y="1513218"/>
                </a:lnTo>
                <a:lnTo>
                  <a:pt x="2440762" y="1545450"/>
                </a:lnTo>
                <a:lnTo>
                  <a:pt x="2472995" y="1545450"/>
                </a:lnTo>
                <a:lnTo>
                  <a:pt x="2472995" y="1577683"/>
                </a:lnTo>
                <a:lnTo>
                  <a:pt x="2505227" y="1577683"/>
                </a:lnTo>
                <a:lnTo>
                  <a:pt x="2505227" y="1545450"/>
                </a:lnTo>
                <a:lnTo>
                  <a:pt x="2537460" y="1545450"/>
                </a:lnTo>
                <a:lnTo>
                  <a:pt x="2537460" y="1513218"/>
                </a:lnTo>
                <a:lnTo>
                  <a:pt x="2505227" y="1513218"/>
                </a:lnTo>
                <a:lnTo>
                  <a:pt x="2505227" y="1480985"/>
                </a:lnTo>
                <a:lnTo>
                  <a:pt x="2472995" y="1480985"/>
                </a:lnTo>
                <a:close/>
                <a:moveTo>
                  <a:pt x="2610155" y="1480985"/>
                </a:moveTo>
                <a:lnTo>
                  <a:pt x="2610155" y="1513218"/>
                </a:lnTo>
                <a:lnTo>
                  <a:pt x="2577922" y="1513218"/>
                </a:lnTo>
                <a:lnTo>
                  <a:pt x="2577922" y="1545450"/>
                </a:lnTo>
                <a:lnTo>
                  <a:pt x="2610155" y="1545450"/>
                </a:lnTo>
                <a:lnTo>
                  <a:pt x="2610155" y="1577683"/>
                </a:lnTo>
                <a:lnTo>
                  <a:pt x="2642387" y="1577683"/>
                </a:lnTo>
                <a:lnTo>
                  <a:pt x="2642387" y="1545450"/>
                </a:lnTo>
                <a:lnTo>
                  <a:pt x="2674620" y="1545450"/>
                </a:lnTo>
                <a:lnTo>
                  <a:pt x="2674620" y="1513218"/>
                </a:lnTo>
                <a:lnTo>
                  <a:pt x="2642387" y="1513218"/>
                </a:lnTo>
                <a:lnTo>
                  <a:pt x="2642387" y="1480985"/>
                </a:lnTo>
                <a:lnTo>
                  <a:pt x="2610155" y="1480985"/>
                </a:lnTo>
                <a:close/>
                <a:moveTo>
                  <a:pt x="1787195" y="1480985"/>
                </a:moveTo>
                <a:lnTo>
                  <a:pt x="1787195" y="1513218"/>
                </a:lnTo>
                <a:lnTo>
                  <a:pt x="1754962" y="1513218"/>
                </a:lnTo>
                <a:lnTo>
                  <a:pt x="1754962" y="1545450"/>
                </a:lnTo>
                <a:lnTo>
                  <a:pt x="1787195" y="1545450"/>
                </a:lnTo>
                <a:lnTo>
                  <a:pt x="1787195" y="1577683"/>
                </a:lnTo>
                <a:lnTo>
                  <a:pt x="1819427" y="1577683"/>
                </a:lnTo>
                <a:lnTo>
                  <a:pt x="1819427" y="1545450"/>
                </a:lnTo>
                <a:lnTo>
                  <a:pt x="1851660" y="1545450"/>
                </a:lnTo>
                <a:lnTo>
                  <a:pt x="1851660" y="1513218"/>
                </a:lnTo>
                <a:lnTo>
                  <a:pt x="1819427" y="1513218"/>
                </a:lnTo>
                <a:lnTo>
                  <a:pt x="1819427" y="1480985"/>
                </a:lnTo>
                <a:lnTo>
                  <a:pt x="1787195" y="1480985"/>
                </a:lnTo>
                <a:close/>
                <a:moveTo>
                  <a:pt x="2198675" y="1206665"/>
                </a:moveTo>
                <a:lnTo>
                  <a:pt x="2198675" y="1238898"/>
                </a:lnTo>
                <a:lnTo>
                  <a:pt x="2166442" y="1238898"/>
                </a:lnTo>
                <a:lnTo>
                  <a:pt x="2166442" y="1271130"/>
                </a:lnTo>
                <a:lnTo>
                  <a:pt x="2198675" y="1271130"/>
                </a:lnTo>
                <a:lnTo>
                  <a:pt x="2198675" y="1303363"/>
                </a:lnTo>
                <a:lnTo>
                  <a:pt x="2230907" y="1303363"/>
                </a:lnTo>
                <a:lnTo>
                  <a:pt x="2230907" y="1271130"/>
                </a:lnTo>
                <a:lnTo>
                  <a:pt x="2263140" y="1271130"/>
                </a:lnTo>
                <a:lnTo>
                  <a:pt x="2263140" y="1238898"/>
                </a:lnTo>
                <a:lnTo>
                  <a:pt x="2230907" y="1238898"/>
                </a:lnTo>
                <a:lnTo>
                  <a:pt x="2230907" y="1206665"/>
                </a:lnTo>
                <a:lnTo>
                  <a:pt x="2198675" y="1206665"/>
                </a:lnTo>
                <a:close/>
                <a:moveTo>
                  <a:pt x="2884475" y="1755305"/>
                </a:moveTo>
                <a:lnTo>
                  <a:pt x="2884475" y="1787538"/>
                </a:lnTo>
                <a:lnTo>
                  <a:pt x="2852242" y="1787538"/>
                </a:lnTo>
                <a:lnTo>
                  <a:pt x="2852242" y="1819770"/>
                </a:lnTo>
                <a:lnTo>
                  <a:pt x="2884475" y="1819770"/>
                </a:lnTo>
                <a:lnTo>
                  <a:pt x="2884475" y="1852003"/>
                </a:lnTo>
                <a:lnTo>
                  <a:pt x="2916707" y="1852003"/>
                </a:lnTo>
                <a:lnTo>
                  <a:pt x="2916707" y="1819770"/>
                </a:lnTo>
                <a:lnTo>
                  <a:pt x="2948940" y="1819770"/>
                </a:lnTo>
                <a:lnTo>
                  <a:pt x="2948940" y="1787538"/>
                </a:lnTo>
                <a:lnTo>
                  <a:pt x="2916707" y="1787538"/>
                </a:lnTo>
                <a:lnTo>
                  <a:pt x="2916707" y="1755305"/>
                </a:lnTo>
                <a:lnTo>
                  <a:pt x="2884475" y="1755305"/>
                </a:lnTo>
                <a:close/>
                <a:moveTo>
                  <a:pt x="2642387" y="2126323"/>
                </a:moveTo>
                <a:lnTo>
                  <a:pt x="2642387" y="2094090"/>
                </a:lnTo>
                <a:lnTo>
                  <a:pt x="2674620" y="2094090"/>
                </a:lnTo>
                <a:lnTo>
                  <a:pt x="2674620" y="2061858"/>
                </a:lnTo>
                <a:lnTo>
                  <a:pt x="2642387" y="2061858"/>
                </a:lnTo>
                <a:lnTo>
                  <a:pt x="2642387" y="2029625"/>
                </a:lnTo>
                <a:lnTo>
                  <a:pt x="2610155" y="2029625"/>
                </a:lnTo>
                <a:lnTo>
                  <a:pt x="2610155" y="2061858"/>
                </a:lnTo>
                <a:lnTo>
                  <a:pt x="2577922" y="2061858"/>
                </a:lnTo>
                <a:lnTo>
                  <a:pt x="2577922" y="2094090"/>
                </a:lnTo>
                <a:lnTo>
                  <a:pt x="2610155" y="2094090"/>
                </a:lnTo>
                <a:lnTo>
                  <a:pt x="2610155" y="2126323"/>
                </a:lnTo>
                <a:lnTo>
                  <a:pt x="2642387" y="2126323"/>
                </a:lnTo>
                <a:close/>
                <a:moveTo>
                  <a:pt x="2710967" y="1989163"/>
                </a:moveTo>
                <a:lnTo>
                  <a:pt x="2710967" y="1956930"/>
                </a:lnTo>
                <a:lnTo>
                  <a:pt x="2743200" y="1956930"/>
                </a:lnTo>
                <a:lnTo>
                  <a:pt x="2743200" y="1924698"/>
                </a:lnTo>
                <a:lnTo>
                  <a:pt x="2710967" y="1924698"/>
                </a:lnTo>
                <a:lnTo>
                  <a:pt x="2710967" y="1892465"/>
                </a:lnTo>
                <a:lnTo>
                  <a:pt x="2678735" y="1892465"/>
                </a:lnTo>
                <a:lnTo>
                  <a:pt x="2678735" y="1924698"/>
                </a:lnTo>
                <a:lnTo>
                  <a:pt x="2646502" y="1924698"/>
                </a:lnTo>
                <a:lnTo>
                  <a:pt x="2646502" y="1956930"/>
                </a:lnTo>
                <a:lnTo>
                  <a:pt x="2678735" y="1956930"/>
                </a:lnTo>
                <a:lnTo>
                  <a:pt x="2678735" y="1989163"/>
                </a:lnTo>
                <a:lnTo>
                  <a:pt x="2710967" y="1989163"/>
                </a:lnTo>
                <a:close/>
                <a:moveTo>
                  <a:pt x="2848127" y="1989163"/>
                </a:moveTo>
                <a:lnTo>
                  <a:pt x="2848127" y="1956930"/>
                </a:lnTo>
                <a:lnTo>
                  <a:pt x="2880360" y="1956930"/>
                </a:lnTo>
                <a:lnTo>
                  <a:pt x="2880360" y="1924698"/>
                </a:lnTo>
                <a:lnTo>
                  <a:pt x="2848127" y="1924698"/>
                </a:lnTo>
                <a:lnTo>
                  <a:pt x="2848127" y="1892465"/>
                </a:lnTo>
                <a:lnTo>
                  <a:pt x="2815895" y="1892465"/>
                </a:lnTo>
                <a:lnTo>
                  <a:pt x="2815895" y="1924698"/>
                </a:lnTo>
                <a:lnTo>
                  <a:pt x="2783662" y="1924698"/>
                </a:lnTo>
                <a:lnTo>
                  <a:pt x="2783662" y="1956930"/>
                </a:lnTo>
                <a:lnTo>
                  <a:pt x="2815895" y="1956930"/>
                </a:lnTo>
                <a:lnTo>
                  <a:pt x="2815895" y="1989163"/>
                </a:lnTo>
                <a:lnTo>
                  <a:pt x="2848127" y="1989163"/>
                </a:lnTo>
                <a:close/>
                <a:moveTo>
                  <a:pt x="2541575" y="1618145"/>
                </a:moveTo>
                <a:lnTo>
                  <a:pt x="2541575" y="1650378"/>
                </a:lnTo>
                <a:lnTo>
                  <a:pt x="2509342" y="1650378"/>
                </a:lnTo>
                <a:lnTo>
                  <a:pt x="2509342" y="1682610"/>
                </a:lnTo>
                <a:lnTo>
                  <a:pt x="2541575" y="1682610"/>
                </a:lnTo>
                <a:lnTo>
                  <a:pt x="2541575" y="1714843"/>
                </a:lnTo>
                <a:lnTo>
                  <a:pt x="2573807" y="1714843"/>
                </a:lnTo>
                <a:lnTo>
                  <a:pt x="2573807" y="1682610"/>
                </a:lnTo>
                <a:lnTo>
                  <a:pt x="2606040" y="1682610"/>
                </a:lnTo>
                <a:lnTo>
                  <a:pt x="2606040" y="1650378"/>
                </a:lnTo>
                <a:lnTo>
                  <a:pt x="2573807" y="1650378"/>
                </a:lnTo>
                <a:lnTo>
                  <a:pt x="2573807" y="1618145"/>
                </a:lnTo>
                <a:lnTo>
                  <a:pt x="2541575" y="1618145"/>
                </a:lnTo>
                <a:close/>
                <a:moveTo>
                  <a:pt x="1924355" y="1480985"/>
                </a:moveTo>
                <a:lnTo>
                  <a:pt x="1924355" y="1513218"/>
                </a:lnTo>
                <a:lnTo>
                  <a:pt x="1892122" y="1513218"/>
                </a:lnTo>
                <a:lnTo>
                  <a:pt x="1892122" y="1545450"/>
                </a:lnTo>
                <a:lnTo>
                  <a:pt x="1924355" y="1545450"/>
                </a:lnTo>
                <a:lnTo>
                  <a:pt x="1924355" y="1577683"/>
                </a:lnTo>
                <a:lnTo>
                  <a:pt x="1956587" y="1577683"/>
                </a:lnTo>
                <a:lnTo>
                  <a:pt x="1956587" y="1545450"/>
                </a:lnTo>
                <a:lnTo>
                  <a:pt x="1988820" y="1545450"/>
                </a:lnTo>
                <a:lnTo>
                  <a:pt x="1988820" y="1513218"/>
                </a:lnTo>
                <a:lnTo>
                  <a:pt x="1956587" y="1513218"/>
                </a:lnTo>
                <a:lnTo>
                  <a:pt x="1956587" y="1480985"/>
                </a:lnTo>
                <a:lnTo>
                  <a:pt x="1924355" y="1480985"/>
                </a:lnTo>
                <a:close/>
                <a:moveTo>
                  <a:pt x="1992935" y="1343825"/>
                </a:moveTo>
                <a:lnTo>
                  <a:pt x="1992935" y="1376058"/>
                </a:lnTo>
                <a:lnTo>
                  <a:pt x="1960702" y="1376058"/>
                </a:lnTo>
                <a:lnTo>
                  <a:pt x="1960702" y="1408290"/>
                </a:lnTo>
                <a:lnTo>
                  <a:pt x="1992935" y="1408290"/>
                </a:lnTo>
                <a:lnTo>
                  <a:pt x="1992935" y="1440523"/>
                </a:lnTo>
                <a:lnTo>
                  <a:pt x="2025167" y="1440523"/>
                </a:lnTo>
                <a:lnTo>
                  <a:pt x="2025167" y="1408290"/>
                </a:lnTo>
                <a:lnTo>
                  <a:pt x="2057400" y="1408290"/>
                </a:lnTo>
                <a:lnTo>
                  <a:pt x="2057400" y="1376058"/>
                </a:lnTo>
                <a:lnTo>
                  <a:pt x="2025167" y="1376058"/>
                </a:lnTo>
                <a:lnTo>
                  <a:pt x="2025167" y="1343825"/>
                </a:lnTo>
                <a:lnTo>
                  <a:pt x="1992935" y="1343825"/>
                </a:lnTo>
                <a:close/>
                <a:moveTo>
                  <a:pt x="2061515" y="1480985"/>
                </a:moveTo>
                <a:lnTo>
                  <a:pt x="2061515" y="1513218"/>
                </a:lnTo>
                <a:lnTo>
                  <a:pt x="2029282" y="1513218"/>
                </a:lnTo>
                <a:lnTo>
                  <a:pt x="2029282" y="1545450"/>
                </a:lnTo>
                <a:lnTo>
                  <a:pt x="2061515" y="1545450"/>
                </a:lnTo>
                <a:lnTo>
                  <a:pt x="2061515" y="1577683"/>
                </a:lnTo>
                <a:lnTo>
                  <a:pt x="2093747" y="1577683"/>
                </a:lnTo>
                <a:lnTo>
                  <a:pt x="2093747" y="1545450"/>
                </a:lnTo>
                <a:lnTo>
                  <a:pt x="2125980" y="1545450"/>
                </a:lnTo>
                <a:lnTo>
                  <a:pt x="2125980" y="1513218"/>
                </a:lnTo>
                <a:lnTo>
                  <a:pt x="2093747" y="1513218"/>
                </a:lnTo>
                <a:lnTo>
                  <a:pt x="2093747" y="1480985"/>
                </a:lnTo>
                <a:lnTo>
                  <a:pt x="2061515" y="1480985"/>
                </a:lnTo>
                <a:close/>
                <a:moveTo>
                  <a:pt x="1719643" y="797928"/>
                </a:moveTo>
                <a:lnTo>
                  <a:pt x="1719643" y="828446"/>
                </a:lnTo>
                <a:lnTo>
                  <a:pt x="1689125" y="828446"/>
                </a:lnTo>
                <a:lnTo>
                  <a:pt x="1689125" y="858622"/>
                </a:lnTo>
                <a:lnTo>
                  <a:pt x="1719643" y="858622"/>
                </a:lnTo>
                <a:lnTo>
                  <a:pt x="1719643" y="889140"/>
                </a:lnTo>
                <a:lnTo>
                  <a:pt x="1749819" y="889140"/>
                </a:lnTo>
                <a:lnTo>
                  <a:pt x="1749819" y="858622"/>
                </a:lnTo>
                <a:lnTo>
                  <a:pt x="1780337" y="858622"/>
                </a:lnTo>
                <a:lnTo>
                  <a:pt x="1780337" y="828446"/>
                </a:lnTo>
                <a:lnTo>
                  <a:pt x="1749819" y="828446"/>
                </a:lnTo>
                <a:lnTo>
                  <a:pt x="1749819" y="797928"/>
                </a:lnTo>
                <a:lnTo>
                  <a:pt x="1719643" y="797928"/>
                </a:lnTo>
                <a:close/>
                <a:moveTo>
                  <a:pt x="2404415" y="1618145"/>
                </a:moveTo>
                <a:lnTo>
                  <a:pt x="2404415" y="1650378"/>
                </a:lnTo>
                <a:lnTo>
                  <a:pt x="2372182" y="1650378"/>
                </a:lnTo>
                <a:lnTo>
                  <a:pt x="2372182" y="1682610"/>
                </a:lnTo>
                <a:lnTo>
                  <a:pt x="2404415" y="1682610"/>
                </a:lnTo>
                <a:lnTo>
                  <a:pt x="2404415" y="1714843"/>
                </a:lnTo>
                <a:lnTo>
                  <a:pt x="2436647" y="1714843"/>
                </a:lnTo>
                <a:lnTo>
                  <a:pt x="2436647" y="1682610"/>
                </a:lnTo>
                <a:lnTo>
                  <a:pt x="2468880" y="1682610"/>
                </a:lnTo>
                <a:lnTo>
                  <a:pt x="2468880" y="1650378"/>
                </a:lnTo>
                <a:lnTo>
                  <a:pt x="2436647" y="1650378"/>
                </a:lnTo>
                <a:lnTo>
                  <a:pt x="2436647" y="1618145"/>
                </a:lnTo>
                <a:lnTo>
                  <a:pt x="2404415" y="1618145"/>
                </a:lnTo>
                <a:close/>
                <a:moveTo>
                  <a:pt x="2130095" y="1343825"/>
                </a:moveTo>
                <a:lnTo>
                  <a:pt x="2130095" y="1376058"/>
                </a:lnTo>
                <a:lnTo>
                  <a:pt x="2097862" y="1376058"/>
                </a:lnTo>
                <a:lnTo>
                  <a:pt x="2097862" y="1408290"/>
                </a:lnTo>
                <a:lnTo>
                  <a:pt x="2130095" y="1408290"/>
                </a:lnTo>
                <a:lnTo>
                  <a:pt x="2130095" y="1440523"/>
                </a:lnTo>
                <a:lnTo>
                  <a:pt x="2162327" y="1440523"/>
                </a:lnTo>
                <a:lnTo>
                  <a:pt x="2162327" y="1408290"/>
                </a:lnTo>
                <a:lnTo>
                  <a:pt x="2194560" y="1408290"/>
                </a:lnTo>
                <a:lnTo>
                  <a:pt x="2194560" y="1376058"/>
                </a:lnTo>
                <a:lnTo>
                  <a:pt x="2162327" y="1376058"/>
                </a:lnTo>
                <a:lnTo>
                  <a:pt x="2162327" y="1343825"/>
                </a:lnTo>
                <a:lnTo>
                  <a:pt x="2130095" y="1343825"/>
                </a:lnTo>
                <a:close/>
                <a:moveTo>
                  <a:pt x="2335835" y="1480985"/>
                </a:moveTo>
                <a:lnTo>
                  <a:pt x="2335835" y="1513218"/>
                </a:lnTo>
                <a:lnTo>
                  <a:pt x="2303602" y="1513218"/>
                </a:lnTo>
                <a:lnTo>
                  <a:pt x="2303602" y="1545450"/>
                </a:lnTo>
                <a:lnTo>
                  <a:pt x="2335835" y="1545450"/>
                </a:lnTo>
                <a:lnTo>
                  <a:pt x="2335835" y="1577683"/>
                </a:lnTo>
                <a:lnTo>
                  <a:pt x="2368067" y="1577683"/>
                </a:lnTo>
                <a:lnTo>
                  <a:pt x="2368067" y="1545450"/>
                </a:lnTo>
                <a:lnTo>
                  <a:pt x="2400300" y="1545450"/>
                </a:lnTo>
                <a:lnTo>
                  <a:pt x="2400300" y="1513218"/>
                </a:lnTo>
                <a:lnTo>
                  <a:pt x="2368067" y="1513218"/>
                </a:lnTo>
                <a:lnTo>
                  <a:pt x="2368067" y="1480985"/>
                </a:lnTo>
                <a:lnTo>
                  <a:pt x="2335835" y="1480985"/>
                </a:lnTo>
                <a:close/>
                <a:moveTo>
                  <a:pt x="2267255" y="1343825"/>
                </a:moveTo>
                <a:lnTo>
                  <a:pt x="2267255" y="1376058"/>
                </a:lnTo>
                <a:lnTo>
                  <a:pt x="2235022" y="1376058"/>
                </a:lnTo>
                <a:lnTo>
                  <a:pt x="2235022" y="1408290"/>
                </a:lnTo>
                <a:lnTo>
                  <a:pt x="2267255" y="1408290"/>
                </a:lnTo>
                <a:lnTo>
                  <a:pt x="2267255" y="1440523"/>
                </a:lnTo>
                <a:lnTo>
                  <a:pt x="2299487" y="1440523"/>
                </a:lnTo>
                <a:lnTo>
                  <a:pt x="2299487" y="1408290"/>
                </a:lnTo>
                <a:lnTo>
                  <a:pt x="2331720" y="1408290"/>
                </a:lnTo>
                <a:lnTo>
                  <a:pt x="2331720" y="1376058"/>
                </a:lnTo>
                <a:lnTo>
                  <a:pt x="2299487" y="1376058"/>
                </a:lnTo>
                <a:lnTo>
                  <a:pt x="2299487" y="1343825"/>
                </a:lnTo>
                <a:lnTo>
                  <a:pt x="2267255" y="1343825"/>
                </a:lnTo>
                <a:close/>
                <a:moveTo>
                  <a:pt x="2198675" y="1480985"/>
                </a:moveTo>
                <a:lnTo>
                  <a:pt x="2198675" y="1513218"/>
                </a:lnTo>
                <a:lnTo>
                  <a:pt x="2166442" y="1513218"/>
                </a:lnTo>
                <a:lnTo>
                  <a:pt x="2166442" y="1545450"/>
                </a:lnTo>
                <a:lnTo>
                  <a:pt x="2198675" y="1545450"/>
                </a:lnTo>
                <a:lnTo>
                  <a:pt x="2198675" y="1577683"/>
                </a:lnTo>
                <a:lnTo>
                  <a:pt x="2230907" y="1577683"/>
                </a:lnTo>
                <a:lnTo>
                  <a:pt x="2230907" y="1545450"/>
                </a:lnTo>
                <a:lnTo>
                  <a:pt x="2263140" y="1545450"/>
                </a:lnTo>
                <a:lnTo>
                  <a:pt x="2263140" y="1513218"/>
                </a:lnTo>
                <a:lnTo>
                  <a:pt x="2230907" y="1513218"/>
                </a:lnTo>
                <a:lnTo>
                  <a:pt x="2230907" y="1480985"/>
                </a:lnTo>
                <a:lnTo>
                  <a:pt x="2198675" y="1480985"/>
                </a:lnTo>
                <a:close/>
                <a:moveTo>
                  <a:pt x="2678735" y="1618145"/>
                </a:moveTo>
                <a:lnTo>
                  <a:pt x="2678735" y="1650378"/>
                </a:lnTo>
                <a:lnTo>
                  <a:pt x="2646502" y="1650378"/>
                </a:lnTo>
                <a:lnTo>
                  <a:pt x="2646502" y="1682610"/>
                </a:lnTo>
                <a:lnTo>
                  <a:pt x="2678735" y="1682610"/>
                </a:lnTo>
                <a:lnTo>
                  <a:pt x="2678735" y="1714843"/>
                </a:lnTo>
                <a:lnTo>
                  <a:pt x="2710967" y="1714843"/>
                </a:lnTo>
                <a:lnTo>
                  <a:pt x="2710967" y="1682610"/>
                </a:lnTo>
                <a:lnTo>
                  <a:pt x="2743200" y="1682610"/>
                </a:lnTo>
                <a:lnTo>
                  <a:pt x="2743200" y="1650378"/>
                </a:lnTo>
                <a:lnTo>
                  <a:pt x="2710967" y="1650378"/>
                </a:lnTo>
                <a:lnTo>
                  <a:pt x="2710967" y="1618145"/>
                </a:lnTo>
                <a:lnTo>
                  <a:pt x="2678735" y="1618145"/>
                </a:lnTo>
                <a:close/>
                <a:moveTo>
                  <a:pt x="3121076" y="1985391"/>
                </a:moveTo>
                <a:lnTo>
                  <a:pt x="3121076" y="1955559"/>
                </a:lnTo>
                <a:lnTo>
                  <a:pt x="3150908" y="1955559"/>
                </a:lnTo>
                <a:lnTo>
                  <a:pt x="3150908" y="1926069"/>
                </a:lnTo>
                <a:lnTo>
                  <a:pt x="3121076" y="1926069"/>
                </a:lnTo>
                <a:lnTo>
                  <a:pt x="3121076" y="1896237"/>
                </a:lnTo>
                <a:lnTo>
                  <a:pt x="3091586" y="1896237"/>
                </a:lnTo>
                <a:lnTo>
                  <a:pt x="3091586" y="1926069"/>
                </a:lnTo>
                <a:lnTo>
                  <a:pt x="3061754" y="1926069"/>
                </a:lnTo>
                <a:lnTo>
                  <a:pt x="3061754" y="1955559"/>
                </a:lnTo>
                <a:lnTo>
                  <a:pt x="3091586" y="1955559"/>
                </a:lnTo>
                <a:lnTo>
                  <a:pt x="3091586" y="1985391"/>
                </a:lnTo>
                <a:lnTo>
                  <a:pt x="3121076" y="1985391"/>
                </a:lnTo>
                <a:close/>
                <a:moveTo>
                  <a:pt x="3160852" y="1761134"/>
                </a:moveTo>
                <a:lnTo>
                  <a:pt x="3160852" y="1789595"/>
                </a:lnTo>
                <a:lnTo>
                  <a:pt x="3132392" y="1789595"/>
                </a:lnTo>
                <a:lnTo>
                  <a:pt x="3132392" y="1817713"/>
                </a:lnTo>
                <a:lnTo>
                  <a:pt x="3160852" y="1817713"/>
                </a:lnTo>
                <a:lnTo>
                  <a:pt x="3160852" y="1846174"/>
                </a:lnTo>
                <a:lnTo>
                  <a:pt x="3188970" y="1846174"/>
                </a:lnTo>
                <a:lnTo>
                  <a:pt x="3188970" y="1817713"/>
                </a:lnTo>
                <a:lnTo>
                  <a:pt x="3217431" y="1817713"/>
                </a:lnTo>
                <a:lnTo>
                  <a:pt x="3217431" y="1789595"/>
                </a:lnTo>
                <a:lnTo>
                  <a:pt x="3188970" y="1789595"/>
                </a:lnTo>
                <a:lnTo>
                  <a:pt x="3188970" y="1761134"/>
                </a:lnTo>
                <a:lnTo>
                  <a:pt x="3160852" y="1761134"/>
                </a:lnTo>
                <a:close/>
                <a:moveTo>
                  <a:pt x="3091586" y="1622603"/>
                </a:moveTo>
                <a:lnTo>
                  <a:pt x="3091586" y="1651749"/>
                </a:lnTo>
                <a:lnTo>
                  <a:pt x="3062440" y="1651749"/>
                </a:lnTo>
                <a:lnTo>
                  <a:pt x="3062440" y="1681239"/>
                </a:lnTo>
                <a:lnTo>
                  <a:pt x="3091586" y="1681239"/>
                </a:lnTo>
                <a:lnTo>
                  <a:pt x="3091586" y="1710385"/>
                </a:lnTo>
                <a:lnTo>
                  <a:pt x="3121076" y="1710385"/>
                </a:lnTo>
                <a:lnTo>
                  <a:pt x="3121076" y="1681239"/>
                </a:lnTo>
                <a:lnTo>
                  <a:pt x="3150223" y="1681239"/>
                </a:lnTo>
                <a:lnTo>
                  <a:pt x="3150223" y="1651749"/>
                </a:lnTo>
                <a:lnTo>
                  <a:pt x="3121076" y="1651749"/>
                </a:lnTo>
                <a:lnTo>
                  <a:pt x="3121076" y="1622603"/>
                </a:lnTo>
                <a:lnTo>
                  <a:pt x="3091586" y="1622603"/>
                </a:lnTo>
                <a:close/>
                <a:moveTo>
                  <a:pt x="3022321" y="1757705"/>
                </a:moveTo>
                <a:lnTo>
                  <a:pt x="3022321" y="1788224"/>
                </a:lnTo>
                <a:lnTo>
                  <a:pt x="2991803" y="1788224"/>
                </a:lnTo>
                <a:lnTo>
                  <a:pt x="2991803" y="1819085"/>
                </a:lnTo>
                <a:lnTo>
                  <a:pt x="3022321" y="1819085"/>
                </a:lnTo>
                <a:lnTo>
                  <a:pt x="3022321" y="1849603"/>
                </a:lnTo>
                <a:lnTo>
                  <a:pt x="3053182" y="1849603"/>
                </a:lnTo>
                <a:lnTo>
                  <a:pt x="3053182" y="1819085"/>
                </a:lnTo>
                <a:lnTo>
                  <a:pt x="3083700" y="1819085"/>
                </a:lnTo>
                <a:lnTo>
                  <a:pt x="3083700" y="1788224"/>
                </a:lnTo>
                <a:lnTo>
                  <a:pt x="3053182" y="1788224"/>
                </a:lnTo>
                <a:lnTo>
                  <a:pt x="3053182" y="1757705"/>
                </a:lnTo>
                <a:lnTo>
                  <a:pt x="3022321" y="1757705"/>
                </a:lnTo>
                <a:close/>
                <a:moveTo>
                  <a:pt x="2953741" y="1619860"/>
                </a:moveTo>
                <a:lnTo>
                  <a:pt x="2953741" y="1651064"/>
                </a:lnTo>
                <a:lnTo>
                  <a:pt x="2922537" y="1651064"/>
                </a:lnTo>
                <a:lnTo>
                  <a:pt x="2922537" y="1681925"/>
                </a:lnTo>
                <a:lnTo>
                  <a:pt x="2953741" y="1681925"/>
                </a:lnTo>
                <a:lnTo>
                  <a:pt x="2953741" y="1713128"/>
                </a:lnTo>
                <a:lnTo>
                  <a:pt x="2984602" y="1713128"/>
                </a:lnTo>
                <a:lnTo>
                  <a:pt x="2984602" y="1681925"/>
                </a:lnTo>
                <a:lnTo>
                  <a:pt x="3015806" y="1681925"/>
                </a:lnTo>
                <a:lnTo>
                  <a:pt x="3015806" y="1651064"/>
                </a:lnTo>
                <a:lnTo>
                  <a:pt x="2984602" y="1651064"/>
                </a:lnTo>
                <a:lnTo>
                  <a:pt x="2984602" y="1619860"/>
                </a:lnTo>
                <a:lnTo>
                  <a:pt x="2953741" y="1619860"/>
                </a:lnTo>
                <a:close/>
                <a:moveTo>
                  <a:pt x="2884818" y="1482357"/>
                </a:moveTo>
                <a:lnTo>
                  <a:pt x="2884818" y="1513561"/>
                </a:lnTo>
                <a:lnTo>
                  <a:pt x="2853614" y="1513561"/>
                </a:lnTo>
                <a:lnTo>
                  <a:pt x="2853614" y="1545107"/>
                </a:lnTo>
                <a:lnTo>
                  <a:pt x="2884818" y="1545107"/>
                </a:lnTo>
                <a:lnTo>
                  <a:pt x="2884818" y="1576311"/>
                </a:lnTo>
                <a:lnTo>
                  <a:pt x="2916365" y="1576311"/>
                </a:lnTo>
                <a:lnTo>
                  <a:pt x="2916365" y="1545107"/>
                </a:lnTo>
                <a:lnTo>
                  <a:pt x="2947568" y="1545107"/>
                </a:lnTo>
                <a:lnTo>
                  <a:pt x="2947568" y="1513561"/>
                </a:lnTo>
                <a:lnTo>
                  <a:pt x="2916365" y="1513561"/>
                </a:lnTo>
                <a:lnTo>
                  <a:pt x="2916365" y="1482357"/>
                </a:lnTo>
                <a:lnTo>
                  <a:pt x="2884818" y="1482357"/>
                </a:lnTo>
                <a:close/>
                <a:moveTo>
                  <a:pt x="2848127" y="2263483"/>
                </a:moveTo>
                <a:lnTo>
                  <a:pt x="2848127" y="2231250"/>
                </a:lnTo>
                <a:lnTo>
                  <a:pt x="2880360" y="2231250"/>
                </a:lnTo>
                <a:lnTo>
                  <a:pt x="2880360" y="2199018"/>
                </a:lnTo>
                <a:lnTo>
                  <a:pt x="2848127" y="2199018"/>
                </a:lnTo>
                <a:lnTo>
                  <a:pt x="2848127" y="2166785"/>
                </a:lnTo>
                <a:lnTo>
                  <a:pt x="2815895" y="2166785"/>
                </a:lnTo>
                <a:lnTo>
                  <a:pt x="2815895" y="2199018"/>
                </a:lnTo>
                <a:lnTo>
                  <a:pt x="2783662" y="2199018"/>
                </a:lnTo>
                <a:lnTo>
                  <a:pt x="2783662" y="2231250"/>
                </a:lnTo>
                <a:lnTo>
                  <a:pt x="2815895" y="2231250"/>
                </a:lnTo>
                <a:lnTo>
                  <a:pt x="2815895" y="2263483"/>
                </a:lnTo>
                <a:lnTo>
                  <a:pt x="2848127" y="2263483"/>
                </a:lnTo>
                <a:close/>
                <a:moveTo>
                  <a:pt x="2779547" y="2126323"/>
                </a:moveTo>
                <a:lnTo>
                  <a:pt x="2779547" y="2094090"/>
                </a:lnTo>
                <a:lnTo>
                  <a:pt x="2811780" y="2094090"/>
                </a:lnTo>
                <a:lnTo>
                  <a:pt x="2811780" y="2061858"/>
                </a:lnTo>
                <a:lnTo>
                  <a:pt x="2779547" y="2061858"/>
                </a:lnTo>
                <a:lnTo>
                  <a:pt x="2779547" y="2029625"/>
                </a:lnTo>
                <a:lnTo>
                  <a:pt x="2747315" y="2029625"/>
                </a:lnTo>
                <a:lnTo>
                  <a:pt x="2747315" y="2061858"/>
                </a:lnTo>
                <a:lnTo>
                  <a:pt x="2715082" y="2061858"/>
                </a:lnTo>
                <a:lnTo>
                  <a:pt x="2715082" y="2094090"/>
                </a:lnTo>
                <a:lnTo>
                  <a:pt x="2747315" y="2094090"/>
                </a:lnTo>
                <a:lnTo>
                  <a:pt x="2747315" y="2126323"/>
                </a:lnTo>
                <a:lnTo>
                  <a:pt x="2779547" y="2126323"/>
                </a:lnTo>
                <a:close/>
                <a:moveTo>
                  <a:pt x="2984945" y="1988134"/>
                </a:moveTo>
                <a:lnTo>
                  <a:pt x="2984945" y="1956587"/>
                </a:lnTo>
                <a:lnTo>
                  <a:pt x="3016492" y="1956587"/>
                </a:lnTo>
                <a:lnTo>
                  <a:pt x="3016492" y="1925041"/>
                </a:lnTo>
                <a:lnTo>
                  <a:pt x="2984945" y="1925041"/>
                </a:lnTo>
                <a:lnTo>
                  <a:pt x="2984945" y="1893494"/>
                </a:lnTo>
                <a:lnTo>
                  <a:pt x="2953398" y="1893494"/>
                </a:lnTo>
                <a:lnTo>
                  <a:pt x="2953398" y="1925041"/>
                </a:lnTo>
                <a:lnTo>
                  <a:pt x="2921851" y="1925041"/>
                </a:lnTo>
                <a:lnTo>
                  <a:pt x="2921851" y="1956587"/>
                </a:lnTo>
                <a:lnTo>
                  <a:pt x="2953398" y="1956587"/>
                </a:lnTo>
                <a:lnTo>
                  <a:pt x="2953398" y="1988134"/>
                </a:lnTo>
                <a:lnTo>
                  <a:pt x="2984945" y="1988134"/>
                </a:lnTo>
                <a:close/>
                <a:moveTo>
                  <a:pt x="3053182" y="2123923"/>
                </a:moveTo>
                <a:lnTo>
                  <a:pt x="3053182" y="2093405"/>
                </a:lnTo>
                <a:lnTo>
                  <a:pt x="3083700" y="2093405"/>
                </a:lnTo>
                <a:lnTo>
                  <a:pt x="3083700" y="2062544"/>
                </a:lnTo>
                <a:lnTo>
                  <a:pt x="3053182" y="2062544"/>
                </a:lnTo>
                <a:lnTo>
                  <a:pt x="3053182" y="2032025"/>
                </a:lnTo>
                <a:lnTo>
                  <a:pt x="3022321" y="2032025"/>
                </a:lnTo>
                <a:lnTo>
                  <a:pt x="3022321" y="2062544"/>
                </a:lnTo>
                <a:lnTo>
                  <a:pt x="2991803" y="2062544"/>
                </a:lnTo>
                <a:lnTo>
                  <a:pt x="2991803" y="2093405"/>
                </a:lnTo>
                <a:lnTo>
                  <a:pt x="3022321" y="2093405"/>
                </a:lnTo>
                <a:lnTo>
                  <a:pt x="3022321" y="2123923"/>
                </a:lnTo>
                <a:lnTo>
                  <a:pt x="3053182" y="2123923"/>
                </a:lnTo>
                <a:close/>
                <a:moveTo>
                  <a:pt x="2916707" y="2126323"/>
                </a:moveTo>
                <a:lnTo>
                  <a:pt x="2916707" y="2094090"/>
                </a:lnTo>
                <a:lnTo>
                  <a:pt x="2948940" y="2094090"/>
                </a:lnTo>
                <a:lnTo>
                  <a:pt x="2948940" y="2061858"/>
                </a:lnTo>
                <a:lnTo>
                  <a:pt x="2916707" y="2061858"/>
                </a:lnTo>
                <a:lnTo>
                  <a:pt x="2916707" y="2029625"/>
                </a:lnTo>
                <a:lnTo>
                  <a:pt x="2884475" y="2029625"/>
                </a:lnTo>
                <a:lnTo>
                  <a:pt x="2884475" y="2061858"/>
                </a:lnTo>
                <a:lnTo>
                  <a:pt x="2852242" y="2061858"/>
                </a:lnTo>
                <a:lnTo>
                  <a:pt x="2852242" y="2094090"/>
                </a:lnTo>
                <a:lnTo>
                  <a:pt x="2884475" y="2094090"/>
                </a:lnTo>
                <a:lnTo>
                  <a:pt x="2884475" y="2126323"/>
                </a:lnTo>
                <a:lnTo>
                  <a:pt x="2916707" y="2126323"/>
                </a:lnTo>
                <a:close/>
                <a:moveTo>
                  <a:pt x="2404415" y="1343825"/>
                </a:moveTo>
                <a:lnTo>
                  <a:pt x="2404415" y="1376058"/>
                </a:lnTo>
                <a:lnTo>
                  <a:pt x="2372182" y="1376058"/>
                </a:lnTo>
                <a:lnTo>
                  <a:pt x="2372182" y="1408290"/>
                </a:lnTo>
                <a:lnTo>
                  <a:pt x="2404415" y="1408290"/>
                </a:lnTo>
                <a:lnTo>
                  <a:pt x="2404415" y="1440523"/>
                </a:lnTo>
                <a:lnTo>
                  <a:pt x="2436647" y="1440523"/>
                </a:lnTo>
                <a:lnTo>
                  <a:pt x="2436647" y="1408290"/>
                </a:lnTo>
                <a:lnTo>
                  <a:pt x="2468880" y="1408290"/>
                </a:lnTo>
                <a:lnTo>
                  <a:pt x="2468880" y="1376058"/>
                </a:lnTo>
                <a:lnTo>
                  <a:pt x="2436647" y="1376058"/>
                </a:lnTo>
                <a:lnTo>
                  <a:pt x="2436647" y="1343825"/>
                </a:lnTo>
                <a:lnTo>
                  <a:pt x="2404415" y="1343825"/>
                </a:lnTo>
                <a:close/>
                <a:moveTo>
                  <a:pt x="2335835" y="1206665"/>
                </a:moveTo>
                <a:lnTo>
                  <a:pt x="2335835" y="1238898"/>
                </a:lnTo>
                <a:lnTo>
                  <a:pt x="2303602" y="1238898"/>
                </a:lnTo>
                <a:lnTo>
                  <a:pt x="2303602" y="1271130"/>
                </a:lnTo>
                <a:lnTo>
                  <a:pt x="2335835" y="1271130"/>
                </a:lnTo>
                <a:lnTo>
                  <a:pt x="2335835" y="1303363"/>
                </a:lnTo>
                <a:lnTo>
                  <a:pt x="2368067" y="1303363"/>
                </a:lnTo>
                <a:lnTo>
                  <a:pt x="2368067" y="1271130"/>
                </a:lnTo>
                <a:lnTo>
                  <a:pt x="2400300" y="1271130"/>
                </a:lnTo>
                <a:lnTo>
                  <a:pt x="2400300" y="1238898"/>
                </a:lnTo>
                <a:lnTo>
                  <a:pt x="2368067" y="1238898"/>
                </a:lnTo>
                <a:lnTo>
                  <a:pt x="2368067" y="1206665"/>
                </a:lnTo>
                <a:lnTo>
                  <a:pt x="2335835" y="1206665"/>
                </a:lnTo>
                <a:close/>
                <a:moveTo>
                  <a:pt x="2472995" y="1206665"/>
                </a:moveTo>
                <a:lnTo>
                  <a:pt x="2472995" y="1238898"/>
                </a:lnTo>
                <a:lnTo>
                  <a:pt x="2440762" y="1238898"/>
                </a:lnTo>
                <a:lnTo>
                  <a:pt x="2440762" y="1271130"/>
                </a:lnTo>
                <a:lnTo>
                  <a:pt x="2472995" y="1271130"/>
                </a:lnTo>
                <a:lnTo>
                  <a:pt x="2472995" y="1303363"/>
                </a:lnTo>
                <a:lnTo>
                  <a:pt x="2505227" y="1303363"/>
                </a:lnTo>
                <a:lnTo>
                  <a:pt x="2505227" y="1271130"/>
                </a:lnTo>
                <a:lnTo>
                  <a:pt x="2537460" y="1271130"/>
                </a:lnTo>
                <a:lnTo>
                  <a:pt x="2537460" y="1238898"/>
                </a:lnTo>
                <a:lnTo>
                  <a:pt x="2505227" y="1238898"/>
                </a:lnTo>
                <a:lnTo>
                  <a:pt x="2505227" y="1206665"/>
                </a:lnTo>
                <a:lnTo>
                  <a:pt x="2472995" y="1206665"/>
                </a:lnTo>
                <a:close/>
                <a:moveTo>
                  <a:pt x="2816238" y="1345197"/>
                </a:moveTo>
                <a:lnTo>
                  <a:pt x="2816238" y="1376401"/>
                </a:lnTo>
                <a:lnTo>
                  <a:pt x="2785034" y="1376401"/>
                </a:lnTo>
                <a:lnTo>
                  <a:pt x="2785034" y="1407947"/>
                </a:lnTo>
                <a:lnTo>
                  <a:pt x="2816238" y="1407947"/>
                </a:lnTo>
                <a:lnTo>
                  <a:pt x="2816238" y="1439151"/>
                </a:lnTo>
                <a:lnTo>
                  <a:pt x="2847785" y="1439151"/>
                </a:lnTo>
                <a:lnTo>
                  <a:pt x="2847785" y="1407947"/>
                </a:lnTo>
                <a:lnTo>
                  <a:pt x="2878988" y="1407947"/>
                </a:lnTo>
                <a:lnTo>
                  <a:pt x="2878988" y="1376401"/>
                </a:lnTo>
                <a:lnTo>
                  <a:pt x="2847785" y="1376401"/>
                </a:lnTo>
                <a:lnTo>
                  <a:pt x="2847785" y="1345197"/>
                </a:lnTo>
                <a:lnTo>
                  <a:pt x="2816238" y="1345197"/>
                </a:lnTo>
                <a:close/>
                <a:moveTo>
                  <a:pt x="2267255" y="1069505"/>
                </a:moveTo>
                <a:lnTo>
                  <a:pt x="2267255" y="1101738"/>
                </a:lnTo>
                <a:lnTo>
                  <a:pt x="2235022" y="1101738"/>
                </a:lnTo>
                <a:lnTo>
                  <a:pt x="2235022" y="1133970"/>
                </a:lnTo>
                <a:lnTo>
                  <a:pt x="2267255" y="1133970"/>
                </a:lnTo>
                <a:lnTo>
                  <a:pt x="2267255" y="1166203"/>
                </a:lnTo>
                <a:lnTo>
                  <a:pt x="2299487" y="1166203"/>
                </a:lnTo>
                <a:lnTo>
                  <a:pt x="2299487" y="1133970"/>
                </a:lnTo>
                <a:lnTo>
                  <a:pt x="2331720" y="1133970"/>
                </a:lnTo>
                <a:lnTo>
                  <a:pt x="2331720" y="1101738"/>
                </a:lnTo>
                <a:lnTo>
                  <a:pt x="2299487" y="1101738"/>
                </a:lnTo>
                <a:lnTo>
                  <a:pt x="2299487" y="1069505"/>
                </a:lnTo>
                <a:lnTo>
                  <a:pt x="2267255" y="1069505"/>
                </a:lnTo>
                <a:close/>
                <a:moveTo>
                  <a:pt x="2541575" y="1343825"/>
                </a:moveTo>
                <a:lnTo>
                  <a:pt x="2541575" y="1376058"/>
                </a:lnTo>
                <a:lnTo>
                  <a:pt x="2509342" y="1376058"/>
                </a:lnTo>
                <a:lnTo>
                  <a:pt x="2509342" y="1408290"/>
                </a:lnTo>
                <a:lnTo>
                  <a:pt x="2541575" y="1408290"/>
                </a:lnTo>
                <a:lnTo>
                  <a:pt x="2541575" y="1440523"/>
                </a:lnTo>
                <a:lnTo>
                  <a:pt x="2573807" y="1440523"/>
                </a:lnTo>
                <a:lnTo>
                  <a:pt x="2573807" y="1408290"/>
                </a:lnTo>
                <a:lnTo>
                  <a:pt x="2606040" y="1408290"/>
                </a:lnTo>
                <a:lnTo>
                  <a:pt x="2606040" y="1376058"/>
                </a:lnTo>
                <a:lnTo>
                  <a:pt x="2573807" y="1376058"/>
                </a:lnTo>
                <a:lnTo>
                  <a:pt x="2573807" y="1343825"/>
                </a:lnTo>
                <a:lnTo>
                  <a:pt x="2541575" y="1343825"/>
                </a:lnTo>
                <a:close/>
                <a:moveTo>
                  <a:pt x="2678735" y="1343825"/>
                </a:moveTo>
                <a:lnTo>
                  <a:pt x="2678735" y="1376058"/>
                </a:lnTo>
                <a:lnTo>
                  <a:pt x="2646502" y="1376058"/>
                </a:lnTo>
                <a:lnTo>
                  <a:pt x="2646502" y="1408290"/>
                </a:lnTo>
                <a:lnTo>
                  <a:pt x="2678735" y="1408290"/>
                </a:lnTo>
                <a:lnTo>
                  <a:pt x="2678735" y="1440523"/>
                </a:lnTo>
                <a:lnTo>
                  <a:pt x="2710967" y="1440523"/>
                </a:lnTo>
                <a:lnTo>
                  <a:pt x="2710967" y="1408290"/>
                </a:lnTo>
                <a:lnTo>
                  <a:pt x="2743200" y="1408290"/>
                </a:lnTo>
                <a:lnTo>
                  <a:pt x="2743200" y="1376058"/>
                </a:lnTo>
                <a:lnTo>
                  <a:pt x="2710967" y="1376058"/>
                </a:lnTo>
                <a:lnTo>
                  <a:pt x="2710967" y="1343825"/>
                </a:lnTo>
                <a:lnTo>
                  <a:pt x="2678735" y="1343825"/>
                </a:lnTo>
                <a:close/>
                <a:moveTo>
                  <a:pt x="2747315" y="1480985"/>
                </a:moveTo>
                <a:lnTo>
                  <a:pt x="2747315" y="1513218"/>
                </a:lnTo>
                <a:lnTo>
                  <a:pt x="2715082" y="1513218"/>
                </a:lnTo>
                <a:lnTo>
                  <a:pt x="2715082" y="1545450"/>
                </a:lnTo>
                <a:lnTo>
                  <a:pt x="2747315" y="1545450"/>
                </a:lnTo>
                <a:lnTo>
                  <a:pt x="2747315" y="1577683"/>
                </a:lnTo>
                <a:lnTo>
                  <a:pt x="2779547" y="1577683"/>
                </a:lnTo>
                <a:lnTo>
                  <a:pt x="2779547" y="1545450"/>
                </a:lnTo>
                <a:lnTo>
                  <a:pt x="2811780" y="1545450"/>
                </a:lnTo>
                <a:lnTo>
                  <a:pt x="2811780" y="1513218"/>
                </a:lnTo>
                <a:lnTo>
                  <a:pt x="2779547" y="1513218"/>
                </a:lnTo>
                <a:lnTo>
                  <a:pt x="2779547" y="1480985"/>
                </a:lnTo>
                <a:lnTo>
                  <a:pt x="2747315" y="1480985"/>
                </a:lnTo>
                <a:close/>
                <a:moveTo>
                  <a:pt x="2610155" y="1206665"/>
                </a:moveTo>
                <a:lnTo>
                  <a:pt x="2610155" y="1238898"/>
                </a:lnTo>
                <a:lnTo>
                  <a:pt x="2577922" y="1238898"/>
                </a:lnTo>
                <a:lnTo>
                  <a:pt x="2577922" y="1271130"/>
                </a:lnTo>
                <a:lnTo>
                  <a:pt x="2610155" y="1271130"/>
                </a:lnTo>
                <a:lnTo>
                  <a:pt x="2610155" y="1303363"/>
                </a:lnTo>
                <a:lnTo>
                  <a:pt x="2642387" y="1303363"/>
                </a:lnTo>
                <a:lnTo>
                  <a:pt x="2642387" y="1271130"/>
                </a:lnTo>
                <a:lnTo>
                  <a:pt x="2674620" y="1271130"/>
                </a:lnTo>
                <a:lnTo>
                  <a:pt x="2674620" y="1238898"/>
                </a:lnTo>
                <a:lnTo>
                  <a:pt x="2642387" y="1238898"/>
                </a:lnTo>
                <a:lnTo>
                  <a:pt x="2642387" y="1206665"/>
                </a:lnTo>
                <a:lnTo>
                  <a:pt x="2610155" y="1206665"/>
                </a:lnTo>
                <a:close/>
                <a:moveTo>
                  <a:pt x="2025167" y="2537803"/>
                </a:moveTo>
                <a:lnTo>
                  <a:pt x="2025167" y="2505570"/>
                </a:lnTo>
                <a:lnTo>
                  <a:pt x="2057400" y="2505570"/>
                </a:lnTo>
                <a:lnTo>
                  <a:pt x="2057400" y="2473338"/>
                </a:lnTo>
                <a:lnTo>
                  <a:pt x="2025167" y="2473338"/>
                </a:lnTo>
                <a:lnTo>
                  <a:pt x="2025167" y="2441105"/>
                </a:lnTo>
                <a:lnTo>
                  <a:pt x="1992935" y="2441105"/>
                </a:lnTo>
                <a:lnTo>
                  <a:pt x="1992935" y="2473338"/>
                </a:lnTo>
                <a:lnTo>
                  <a:pt x="1960702" y="2473338"/>
                </a:lnTo>
                <a:lnTo>
                  <a:pt x="1960702" y="2505570"/>
                </a:lnTo>
                <a:lnTo>
                  <a:pt x="1992935" y="2505570"/>
                </a:lnTo>
                <a:lnTo>
                  <a:pt x="1992935" y="2537803"/>
                </a:lnTo>
                <a:lnTo>
                  <a:pt x="2025167" y="2537803"/>
                </a:lnTo>
                <a:close/>
                <a:moveTo>
                  <a:pt x="1819427" y="2400643"/>
                </a:moveTo>
                <a:lnTo>
                  <a:pt x="1819427" y="2368410"/>
                </a:lnTo>
                <a:lnTo>
                  <a:pt x="1851660" y="2368410"/>
                </a:lnTo>
                <a:lnTo>
                  <a:pt x="1851660" y="2336178"/>
                </a:lnTo>
                <a:lnTo>
                  <a:pt x="1819427" y="2336178"/>
                </a:lnTo>
                <a:lnTo>
                  <a:pt x="1819427" y="2303945"/>
                </a:lnTo>
                <a:lnTo>
                  <a:pt x="1787195" y="2303945"/>
                </a:lnTo>
                <a:lnTo>
                  <a:pt x="1787195" y="2336178"/>
                </a:lnTo>
                <a:lnTo>
                  <a:pt x="1754962" y="2336178"/>
                </a:lnTo>
                <a:lnTo>
                  <a:pt x="1754962" y="2368410"/>
                </a:lnTo>
                <a:lnTo>
                  <a:pt x="1787195" y="2368410"/>
                </a:lnTo>
                <a:lnTo>
                  <a:pt x="1787195" y="2400643"/>
                </a:lnTo>
                <a:lnTo>
                  <a:pt x="1819427" y="2400643"/>
                </a:lnTo>
                <a:close/>
                <a:moveTo>
                  <a:pt x="2710967" y="2263483"/>
                </a:moveTo>
                <a:lnTo>
                  <a:pt x="2710967" y="2231250"/>
                </a:lnTo>
                <a:lnTo>
                  <a:pt x="2743200" y="2231250"/>
                </a:lnTo>
                <a:lnTo>
                  <a:pt x="2743200" y="2199018"/>
                </a:lnTo>
                <a:lnTo>
                  <a:pt x="2710967" y="2199018"/>
                </a:lnTo>
                <a:lnTo>
                  <a:pt x="2710967" y="2166785"/>
                </a:lnTo>
                <a:lnTo>
                  <a:pt x="2678735" y="2166785"/>
                </a:lnTo>
                <a:lnTo>
                  <a:pt x="2678735" y="2199018"/>
                </a:lnTo>
                <a:lnTo>
                  <a:pt x="2646502" y="2199018"/>
                </a:lnTo>
                <a:lnTo>
                  <a:pt x="2646502" y="2231250"/>
                </a:lnTo>
                <a:lnTo>
                  <a:pt x="2678735" y="2231250"/>
                </a:lnTo>
                <a:lnTo>
                  <a:pt x="2678735" y="2263483"/>
                </a:lnTo>
                <a:lnTo>
                  <a:pt x="2710967" y="2263483"/>
                </a:lnTo>
                <a:close/>
                <a:moveTo>
                  <a:pt x="1956587" y="2400643"/>
                </a:moveTo>
                <a:lnTo>
                  <a:pt x="1956587" y="2368410"/>
                </a:lnTo>
                <a:lnTo>
                  <a:pt x="1988820" y="2368410"/>
                </a:lnTo>
                <a:lnTo>
                  <a:pt x="1988820" y="2336178"/>
                </a:lnTo>
                <a:lnTo>
                  <a:pt x="1956587" y="2336178"/>
                </a:lnTo>
                <a:lnTo>
                  <a:pt x="1956587" y="2303945"/>
                </a:lnTo>
                <a:lnTo>
                  <a:pt x="1924355" y="2303945"/>
                </a:lnTo>
                <a:lnTo>
                  <a:pt x="1924355" y="2336178"/>
                </a:lnTo>
                <a:lnTo>
                  <a:pt x="1892122" y="2336178"/>
                </a:lnTo>
                <a:lnTo>
                  <a:pt x="1892122" y="2368410"/>
                </a:lnTo>
                <a:lnTo>
                  <a:pt x="1924355" y="2368410"/>
                </a:lnTo>
                <a:lnTo>
                  <a:pt x="1924355" y="2400643"/>
                </a:lnTo>
                <a:lnTo>
                  <a:pt x="1956587" y="2400643"/>
                </a:lnTo>
                <a:close/>
                <a:moveTo>
                  <a:pt x="1750847" y="2537803"/>
                </a:moveTo>
                <a:lnTo>
                  <a:pt x="1750847" y="2505570"/>
                </a:lnTo>
                <a:lnTo>
                  <a:pt x="1783080" y="2505570"/>
                </a:lnTo>
                <a:lnTo>
                  <a:pt x="1783080" y="2473338"/>
                </a:lnTo>
                <a:lnTo>
                  <a:pt x="1750847" y="2473338"/>
                </a:lnTo>
                <a:lnTo>
                  <a:pt x="1750847" y="2441105"/>
                </a:lnTo>
                <a:lnTo>
                  <a:pt x="1718615" y="2441105"/>
                </a:lnTo>
                <a:lnTo>
                  <a:pt x="1718615" y="2473338"/>
                </a:lnTo>
                <a:lnTo>
                  <a:pt x="1686382" y="2473338"/>
                </a:lnTo>
                <a:lnTo>
                  <a:pt x="1686382" y="2505570"/>
                </a:lnTo>
                <a:lnTo>
                  <a:pt x="1718615" y="2505570"/>
                </a:lnTo>
                <a:lnTo>
                  <a:pt x="1718615" y="2537803"/>
                </a:lnTo>
                <a:lnTo>
                  <a:pt x="1750847" y="2537803"/>
                </a:lnTo>
                <a:close/>
                <a:moveTo>
                  <a:pt x="1476527" y="2263483"/>
                </a:moveTo>
                <a:lnTo>
                  <a:pt x="1476527" y="2231250"/>
                </a:lnTo>
                <a:lnTo>
                  <a:pt x="1508760" y="2231250"/>
                </a:lnTo>
                <a:lnTo>
                  <a:pt x="1508760" y="2199018"/>
                </a:lnTo>
                <a:lnTo>
                  <a:pt x="1476527" y="2199018"/>
                </a:lnTo>
                <a:lnTo>
                  <a:pt x="1476527" y="2166785"/>
                </a:lnTo>
                <a:lnTo>
                  <a:pt x="1444295" y="2166785"/>
                </a:lnTo>
                <a:lnTo>
                  <a:pt x="1444295" y="2199018"/>
                </a:lnTo>
                <a:lnTo>
                  <a:pt x="1412062" y="2199018"/>
                </a:lnTo>
                <a:lnTo>
                  <a:pt x="1412062" y="2231250"/>
                </a:lnTo>
                <a:lnTo>
                  <a:pt x="1444295" y="2231250"/>
                </a:lnTo>
                <a:lnTo>
                  <a:pt x="1444295" y="2263483"/>
                </a:lnTo>
                <a:lnTo>
                  <a:pt x="1476527" y="2263483"/>
                </a:lnTo>
                <a:close/>
                <a:moveTo>
                  <a:pt x="1545107" y="2400643"/>
                </a:moveTo>
                <a:lnTo>
                  <a:pt x="1545107" y="2368410"/>
                </a:lnTo>
                <a:lnTo>
                  <a:pt x="1577340" y="2368410"/>
                </a:lnTo>
                <a:lnTo>
                  <a:pt x="1577340" y="2336178"/>
                </a:lnTo>
                <a:lnTo>
                  <a:pt x="1545107" y="2336178"/>
                </a:lnTo>
                <a:lnTo>
                  <a:pt x="1545107" y="2303945"/>
                </a:lnTo>
                <a:lnTo>
                  <a:pt x="1512875" y="2303945"/>
                </a:lnTo>
                <a:lnTo>
                  <a:pt x="1512875" y="2336178"/>
                </a:lnTo>
                <a:lnTo>
                  <a:pt x="1480642" y="2336178"/>
                </a:lnTo>
                <a:lnTo>
                  <a:pt x="1480642" y="2368410"/>
                </a:lnTo>
                <a:lnTo>
                  <a:pt x="1512875" y="2368410"/>
                </a:lnTo>
                <a:lnTo>
                  <a:pt x="1512875" y="2400643"/>
                </a:lnTo>
                <a:lnTo>
                  <a:pt x="1545107" y="2400643"/>
                </a:lnTo>
                <a:close/>
                <a:moveTo>
                  <a:pt x="1407947" y="2400643"/>
                </a:moveTo>
                <a:lnTo>
                  <a:pt x="1407947" y="2368410"/>
                </a:lnTo>
                <a:lnTo>
                  <a:pt x="1440180" y="2368410"/>
                </a:lnTo>
                <a:lnTo>
                  <a:pt x="1440180" y="2336178"/>
                </a:lnTo>
                <a:lnTo>
                  <a:pt x="1407947" y="2336178"/>
                </a:lnTo>
                <a:lnTo>
                  <a:pt x="1407947" y="2303945"/>
                </a:lnTo>
                <a:lnTo>
                  <a:pt x="1375715" y="2303945"/>
                </a:lnTo>
                <a:lnTo>
                  <a:pt x="1375715" y="2336178"/>
                </a:lnTo>
                <a:lnTo>
                  <a:pt x="1343482" y="2336178"/>
                </a:lnTo>
                <a:lnTo>
                  <a:pt x="1343482" y="2368410"/>
                </a:lnTo>
                <a:lnTo>
                  <a:pt x="1375715" y="2368410"/>
                </a:lnTo>
                <a:lnTo>
                  <a:pt x="1375715" y="2400643"/>
                </a:lnTo>
                <a:lnTo>
                  <a:pt x="1407947" y="2400643"/>
                </a:lnTo>
                <a:close/>
                <a:moveTo>
                  <a:pt x="1613687" y="2537803"/>
                </a:moveTo>
                <a:lnTo>
                  <a:pt x="1613687" y="2505570"/>
                </a:lnTo>
                <a:lnTo>
                  <a:pt x="1645920" y="2505570"/>
                </a:lnTo>
                <a:lnTo>
                  <a:pt x="1645920" y="2473338"/>
                </a:lnTo>
                <a:lnTo>
                  <a:pt x="1613687" y="2473338"/>
                </a:lnTo>
                <a:lnTo>
                  <a:pt x="1613687" y="2441105"/>
                </a:lnTo>
                <a:lnTo>
                  <a:pt x="1581455" y="2441105"/>
                </a:lnTo>
                <a:lnTo>
                  <a:pt x="1581455" y="2473338"/>
                </a:lnTo>
                <a:lnTo>
                  <a:pt x="1549222" y="2473338"/>
                </a:lnTo>
                <a:lnTo>
                  <a:pt x="1549222" y="2505570"/>
                </a:lnTo>
                <a:lnTo>
                  <a:pt x="1581455" y="2505570"/>
                </a:lnTo>
                <a:lnTo>
                  <a:pt x="1581455" y="2537803"/>
                </a:lnTo>
                <a:lnTo>
                  <a:pt x="1613687" y="2537803"/>
                </a:lnTo>
                <a:close/>
                <a:moveTo>
                  <a:pt x="1682267" y="2400643"/>
                </a:moveTo>
                <a:lnTo>
                  <a:pt x="1682267" y="2368410"/>
                </a:lnTo>
                <a:lnTo>
                  <a:pt x="1714500" y="2368410"/>
                </a:lnTo>
                <a:lnTo>
                  <a:pt x="1714500" y="2336178"/>
                </a:lnTo>
                <a:lnTo>
                  <a:pt x="1682267" y="2336178"/>
                </a:lnTo>
                <a:lnTo>
                  <a:pt x="1682267" y="2303945"/>
                </a:lnTo>
                <a:lnTo>
                  <a:pt x="1650035" y="2303945"/>
                </a:lnTo>
                <a:lnTo>
                  <a:pt x="1650035" y="2336178"/>
                </a:lnTo>
                <a:lnTo>
                  <a:pt x="1617802" y="2336178"/>
                </a:lnTo>
                <a:lnTo>
                  <a:pt x="1617802" y="2368410"/>
                </a:lnTo>
                <a:lnTo>
                  <a:pt x="1650035" y="2368410"/>
                </a:lnTo>
                <a:lnTo>
                  <a:pt x="1650035" y="2400643"/>
                </a:lnTo>
                <a:lnTo>
                  <a:pt x="1682267" y="2400643"/>
                </a:lnTo>
                <a:close/>
                <a:moveTo>
                  <a:pt x="1888007" y="2537803"/>
                </a:moveTo>
                <a:lnTo>
                  <a:pt x="1888007" y="2505570"/>
                </a:lnTo>
                <a:lnTo>
                  <a:pt x="1920240" y="2505570"/>
                </a:lnTo>
                <a:lnTo>
                  <a:pt x="1920240" y="2473338"/>
                </a:lnTo>
                <a:lnTo>
                  <a:pt x="1888007" y="2473338"/>
                </a:lnTo>
                <a:lnTo>
                  <a:pt x="1888007" y="2441105"/>
                </a:lnTo>
                <a:lnTo>
                  <a:pt x="1855775" y="2441105"/>
                </a:lnTo>
                <a:lnTo>
                  <a:pt x="1855775" y="2473338"/>
                </a:lnTo>
                <a:lnTo>
                  <a:pt x="1823542" y="2473338"/>
                </a:lnTo>
                <a:lnTo>
                  <a:pt x="1823542" y="2505570"/>
                </a:lnTo>
                <a:lnTo>
                  <a:pt x="1855775" y="2505570"/>
                </a:lnTo>
                <a:lnTo>
                  <a:pt x="1855775" y="2537803"/>
                </a:lnTo>
                <a:lnTo>
                  <a:pt x="1888007" y="2537803"/>
                </a:lnTo>
                <a:close/>
                <a:moveTo>
                  <a:pt x="2505227" y="2400643"/>
                </a:moveTo>
                <a:lnTo>
                  <a:pt x="2505227" y="2368410"/>
                </a:lnTo>
                <a:lnTo>
                  <a:pt x="2537460" y="2368410"/>
                </a:lnTo>
                <a:lnTo>
                  <a:pt x="2537460" y="2336178"/>
                </a:lnTo>
                <a:lnTo>
                  <a:pt x="2505227" y="2336178"/>
                </a:lnTo>
                <a:lnTo>
                  <a:pt x="2505227" y="2303945"/>
                </a:lnTo>
                <a:lnTo>
                  <a:pt x="2472995" y="2303945"/>
                </a:lnTo>
                <a:lnTo>
                  <a:pt x="2472995" y="2336178"/>
                </a:lnTo>
                <a:lnTo>
                  <a:pt x="2440762" y="2336178"/>
                </a:lnTo>
                <a:lnTo>
                  <a:pt x="2440762" y="2368410"/>
                </a:lnTo>
                <a:lnTo>
                  <a:pt x="2472995" y="2368410"/>
                </a:lnTo>
                <a:lnTo>
                  <a:pt x="2472995" y="2400643"/>
                </a:lnTo>
                <a:lnTo>
                  <a:pt x="2505227" y="2400643"/>
                </a:lnTo>
                <a:close/>
                <a:moveTo>
                  <a:pt x="2573807" y="2263483"/>
                </a:moveTo>
                <a:lnTo>
                  <a:pt x="2573807" y="2231250"/>
                </a:lnTo>
                <a:lnTo>
                  <a:pt x="2606040" y="2231250"/>
                </a:lnTo>
                <a:lnTo>
                  <a:pt x="2606040" y="2199018"/>
                </a:lnTo>
                <a:lnTo>
                  <a:pt x="2573807" y="2199018"/>
                </a:lnTo>
                <a:lnTo>
                  <a:pt x="2573807" y="2166785"/>
                </a:lnTo>
                <a:lnTo>
                  <a:pt x="2541575" y="2166785"/>
                </a:lnTo>
                <a:lnTo>
                  <a:pt x="2541575" y="2199018"/>
                </a:lnTo>
                <a:lnTo>
                  <a:pt x="2509342" y="2199018"/>
                </a:lnTo>
                <a:lnTo>
                  <a:pt x="2509342" y="2231250"/>
                </a:lnTo>
                <a:lnTo>
                  <a:pt x="2541575" y="2231250"/>
                </a:lnTo>
                <a:lnTo>
                  <a:pt x="2541575" y="2263483"/>
                </a:lnTo>
                <a:lnTo>
                  <a:pt x="2573807" y="2263483"/>
                </a:lnTo>
                <a:close/>
                <a:moveTo>
                  <a:pt x="2642387" y="2400643"/>
                </a:moveTo>
                <a:lnTo>
                  <a:pt x="2642387" y="2368410"/>
                </a:lnTo>
                <a:lnTo>
                  <a:pt x="2674620" y="2368410"/>
                </a:lnTo>
                <a:lnTo>
                  <a:pt x="2674620" y="2336178"/>
                </a:lnTo>
                <a:lnTo>
                  <a:pt x="2642387" y="2336178"/>
                </a:lnTo>
                <a:lnTo>
                  <a:pt x="2642387" y="2303945"/>
                </a:lnTo>
                <a:lnTo>
                  <a:pt x="2610155" y="2303945"/>
                </a:lnTo>
                <a:lnTo>
                  <a:pt x="2610155" y="2336178"/>
                </a:lnTo>
                <a:lnTo>
                  <a:pt x="2577922" y="2336178"/>
                </a:lnTo>
                <a:lnTo>
                  <a:pt x="2577922" y="2368410"/>
                </a:lnTo>
                <a:lnTo>
                  <a:pt x="2610155" y="2368410"/>
                </a:lnTo>
                <a:lnTo>
                  <a:pt x="2610155" y="2400643"/>
                </a:lnTo>
                <a:lnTo>
                  <a:pt x="2642387" y="2400643"/>
                </a:lnTo>
                <a:close/>
                <a:moveTo>
                  <a:pt x="2436647" y="2537803"/>
                </a:moveTo>
                <a:lnTo>
                  <a:pt x="2436647" y="2505570"/>
                </a:lnTo>
                <a:lnTo>
                  <a:pt x="2468880" y="2505570"/>
                </a:lnTo>
                <a:lnTo>
                  <a:pt x="2468880" y="2473338"/>
                </a:lnTo>
                <a:lnTo>
                  <a:pt x="2436647" y="2473338"/>
                </a:lnTo>
                <a:lnTo>
                  <a:pt x="2436647" y="2441105"/>
                </a:lnTo>
                <a:lnTo>
                  <a:pt x="2404415" y="2441105"/>
                </a:lnTo>
                <a:lnTo>
                  <a:pt x="2404415" y="2473338"/>
                </a:lnTo>
                <a:lnTo>
                  <a:pt x="2372182" y="2473338"/>
                </a:lnTo>
                <a:lnTo>
                  <a:pt x="2372182" y="2505570"/>
                </a:lnTo>
                <a:lnTo>
                  <a:pt x="2404415" y="2505570"/>
                </a:lnTo>
                <a:lnTo>
                  <a:pt x="2404415" y="2537803"/>
                </a:lnTo>
                <a:lnTo>
                  <a:pt x="2436647" y="2537803"/>
                </a:lnTo>
                <a:close/>
                <a:moveTo>
                  <a:pt x="2299487" y="2537803"/>
                </a:moveTo>
                <a:lnTo>
                  <a:pt x="2299487" y="2505570"/>
                </a:lnTo>
                <a:lnTo>
                  <a:pt x="2331720" y="2505570"/>
                </a:lnTo>
                <a:lnTo>
                  <a:pt x="2331720" y="2473338"/>
                </a:lnTo>
                <a:lnTo>
                  <a:pt x="2299487" y="2473338"/>
                </a:lnTo>
                <a:lnTo>
                  <a:pt x="2299487" y="2441105"/>
                </a:lnTo>
                <a:lnTo>
                  <a:pt x="2267255" y="2441105"/>
                </a:lnTo>
                <a:lnTo>
                  <a:pt x="2267255" y="2473338"/>
                </a:lnTo>
                <a:lnTo>
                  <a:pt x="2235022" y="2473338"/>
                </a:lnTo>
                <a:lnTo>
                  <a:pt x="2235022" y="2505570"/>
                </a:lnTo>
                <a:lnTo>
                  <a:pt x="2267255" y="2505570"/>
                </a:lnTo>
                <a:lnTo>
                  <a:pt x="2267255" y="2537803"/>
                </a:lnTo>
                <a:lnTo>
                  <a:pt x="2299487" y="2537803"/>
                </a:lnTo>
                <a:close/>
                <a:moveTo>
                  <a:pt x="2230907" y="2400643"/>
                </a:moveTo>
                <a:lnTo>
                  <a:pt x="2230907" y="2368410"/>
                </a:lnTo>
                <a:lnTo>
                  <a:pt x="2263140" y="2368410"/>
                </a:lnTo>
                <a:lnTo>
                  <a:pt x="2263140" y="2336178"/>
                </a:lnTo>
                <a:lnTo>
                  <a:pt x="2230907" y="2336178"/>
                </a:lnTo>
                <a:lnTo>
                  <a:pt x="2230907" y="2303945"/>
                </a:lnTo>
                <a:lnTo>
                  <a:pt x="2198675" y="2303945"/>
                </a:lnTo>
                <a:lnTo>
                  <a:pt x="2198675" y="2336178"/>
                </a:lnTo>
                <a:lnTo>
                  <a:pt x="2166442" y="2336178"/>
                </a:lnTo>
                <a:lnTo>
                  <a:pt x="2166442" y="2368410"/>
                </a:lnTo>
                <a:lnTo>
                  <a:pt x="2198675" y="2368410"/>
                </a:lnTo>
                <a:lnTo>
                  <a:pt x="2198675" y="2400643"/>
                </a:lnTo>
                <a:lnTo>
                  <a:pt x="2230907" y="2400643"/>
                </a:lnTo>
                <a:close/>
                <a:moveTo>
                  <a:pt x="2162327" y="2537803"/>
                </a:moveTo>
                <a:lnTo>
                  <a:pt x="2162327" y="2505570"/>
                </a:lnTo>
                <a:lnTo>
                  <a:pt x="2194560" y="2505570"/>
                </a:lnTo>
                <a:lnTo>
                  <a:pt x="2194560" y="2473338"/>
                </a:lnTo>
                <a:lnTo>
                  <a:pt x="2162327" y="2473338"/>
                </a:lnTo>
                <a:lnTo>
                  <a:pt x="2162327" y="2441105"/>
                </a:lnTo>
                <a:lnTo>
                  <a:pt x="2130095" y="2441105"/>
                </a:lnTo>
                <a:lnTo>
                  <a:pt x="2130095" y="2473338"/>
                </a:lnTo>
                <a:lnTo>
                  <a:pt x="2097862" y="2473338"/>
                </a:lnTo>
                <a:lnTo>
                  <a:pt x="2097862" y="2505570"/>
                </a:lnTo>
                <a:lnTo>
                  <a:pt x="2130095" y="2505570"/>
                </a:lnTo>
                <a:lnTo>
                  <a:pt x="2130095" y="2537803"/>
                </a:lnTo>
                <a:lnTo>
                  <a:pt x="2162327" y="2537803"/>
                </a:lnTo>
                <a:close/>
                <a:moveTo>
                  <a:pt x="2368067" y="2400643"/>
                </a:moveTo>
                <a:lnTo>
                  <a:pt x="2368067" y="2368410"/>
                </a:lnTo>
                <a:lnTo>
                  <a:pt x="2400300" y="2368410"/>
                </a:lnTo>
                <a:lnTo>
                  <a:pt x="2400300" y="2336178"/>
                </a:lnTo>
                <a:lnTo>
                  <a:pt x="2368067" y="2336178"/>
                </a:lnTo>
                <a:lnTo>
                  <a:pt x="2368067" y="2303945"/>
                </a:lnTo>
                <a:lnTo>
                  <a:pt x="2335835" y="2303945"/>
                </a:lnTo>
                <a:lnTo>
                  <a:pt x="2335835" y="2336178"/>
                </a:lnTo>
                <a:lnTo>
                  <a:pt x="2303602" y="2336178"/>
                </a:lnTo>
                <a:lnTo>
                  <a:pt x="2303602" y="2368410"/>
                </a:lnTo>
                <a:lnTo>
                  <a:pt x="2335835" y="2368410"/>
                </a:lnTo>
                <a:lnTo>
                  <a:pt x="2335835" y="2400643"/>
                </a:lnTo>
                <a:lnTo>
                  <a:pt x="2368067" y="2400643"/>
                </a:lnTo>
                <a:close/>
                <a:moveTo>
                  <a:pt x="2093747" y="2400643"/>
                </a:moveTo>
                <a:lnTo>
                  <a:pt x="2093747" y="2368410"/>
                </a:lnTo>
                <a:lnTo>
                  <a:pt x="2125980" y="2368410"/>
                </a:lnTo>
                <a:lnTo>
                  <a:pt x="2125980" y="2336178"/>
                </a:lnTo>
                <a:lnTo>
                  <a:pt x="2093747" y="2336178"/>
                </a:lnTo>
                <a:lnTo>
                  <a:pt x="2093747" y="2303945"/>
                </a:lnTo>
                <a:lnTo>
                  <a:pt x="2061515" y="2303945"/>
                </a:lnTo>
                <a:lnTo>
                  <a:pt x="2061515" y="2336178"/>
                </a:lnTo>
                <a:lnTo>
                  <a:pt x="2029282" y="2336178"/>
                </a:lnTo>
                <a:lnTo>
                  <a:pt x="2029282" y="2368410"/>
                </a:lnTo>
                <a:lnTo>
                  <a:pt x="2061515" y="2368410"/>
                </a:lnTo>
                <a:lnTo>
                  <a:pt x="2061515" y="2400643"/>
                </a:lnTo>
                <a:lnTo>
                  <a:pt x="2093747" y="2400643"/>
                </a:lnTo>
                <a:close/>
                <a:moveTo>
                  <a:pt x="897026" y="1347597"/>
                </a:moveTo>
                <a:lnTo>
                  <a:pt x="897026" y="1377429"/>
                </a:lnTo>
                <a:lnTo>
                  <a:pt x="867194" y="1377429"/>
                </a:lnTo>
                <a:lnTo>
                  <a:pt x="867194" y="1406919"/>
                </a:lnTo>
                <a:lnTo>
                  <a:pt x="897026" y="1406919"/>
                </a:lnTo>
                <a:lnTo>
                  <a:pt x="897026" y="1436751"/>
                </a:lnTo>
                <a:lnTo>
                  <a:pt x="926516" y="1436751"/>
                </a:lnTo>
                <a:lnTo>
                  <a:pt x="926516" y="1406919"/>
                </a:lnTo>
                <a:lnTo>
                  <a:pt x="956348" y="1406919"/>
                </a:lnTo>
                <a:lnTo>
                  <a:pt x="956348" y="1377429"/>
                </a:lnTo>
                <a:lnTo>
                  <a:pt x="926516" y="1377429"/>
                </a:lnTo>
                <a:lnTo>
                  <a:pt x="926516" y="1347597"/>
                </a:lnTo>
                <a:lnTo>
                  <a:pt x="897026" y="1347597"/>
                </a:lnTo>
                <a:close/>
                <a:moveTo>
                  <a:pt x="1131570" y="2943111"/>
                </a:moveTo>
                <a:lnTo>
                  <a:pt x="1131570" y="2914993"/>
                </a:lnTo>
                <a:lnTo>
                  <a:pt x="1159688" y="2914993"/>
                </a:lnTo>
                <a:lnTo>
                  <a:pt x="1159688" y="2886875"/>
                </a:lnTo>
                <a:lnTo>
                  <a:pt x="1131570" y="2886875"/>
                </a:lnTo>
                <a:lnTo>
                  <a:pt x="1131570" y="2858757"/>
                </a:lnTo>
                <a:lnTo>
                  <a:pt x="1103452" y="2858757"/>
                </a:lnTo>
                <a:lnTo>
                  <a:pt x="1103452" y="2886875"/>
                </a:lnTo>
                <a:lnTo>
                  <a:pt x="1075334" y="2886875"/>
                </a:lnTo>
                <a:lnTo>
                  <a:pt x="1075334" y="2914993"/>
                </a:lnTo>
                <a:lnTo>
                  <a:pt x="1103452" y="2914993"/>
                </a:lnTo>
                <a:lnTo>
                  <a:pt x="1103452" y="2943111"/>
                </a:lnTo>
                <a:lnTo>
                  <a:pt x="1131570" y="2943111"/>
                </a:lnTo>
                <a:close/>
                <a:moveTo>
                  <a:pt x="1061618" y="3076156"/>
                </a:moveTo>
                <a:lnTo>
                  <a:pt x="1061618" y="3050781"/>
                </a:lnTo>
                <a:lnTo>
                  <a:pt x="1086993" y="3050781"/>
                </a:lnTo>
                <a:lnTo>
                  <a:pt x="1086993" y="3025407"/>
                </a:lnTo>
                <a:lnTo>
                  <a:pt x="1061618" y="3025407"/>
                </a:lnTo>
                <a:lnTo>
                  <a:pt x="1061618" y="3000032"/>
                </a:lnTo>
                <a:lnTo>
                  <a:pt x="1036244" y="3000032"/>
                </a:lnTo>
                <a:lnTo>
                  <a:pt x="1036244" y="3025407"/>
                </a:lnTo>
                <a:lnTo>
                  <a:pt x="1010869" y="3025407"/>
                </a:lnTo>
                <a:lnTo>
                  <a:pt x="1010869" y="3050781"/>
                </a:lnTo>
                <a:lnTo>
                  <a:pt x="1036244" y="3050781"/>
                </a:lnTo>
                <a:lnTo>
                  <a:pt x="1036244" y="3076156"/>
                </a:lnTo>
                <a:lnTo>
                  <a:pt x="1061618" y="3076156"/>
                </a:lnTo>
                <a:close/>
                <a:moveTo>
                  <a:pt x="650138" y="2527516"/>
                </a:moveTo>
                <a:lnTo>
                  <a:pt x="650138" y="2502141"/>
                </a:lnTo>
                <a:lnTo>
                  <a:pt x="675513" y="2502141"/>
                </a:lnTo>
                <a:lnTo>
                  <a:pt x="675513" y="2476767"/>
                </a:lnTo>
                <a:lnTo>
                  <a:pt x="650138" y="2476767"/>
                </a:lnTo>
                <a:lnTo>
                  <a:pt x="650138" y="2451392"/>
                </a:lnTo>
                <a:lnTo>
                  <a:pt x="624764" y="2451392"/>
                </a:lnTo>
                <a:lnTo>
                  <a:pt x="624764" y="2476767"/>
                </a:lnTo>
                <a:lnTo>
                  <a:pt x="599389" y="2476767"/>
                </a:lnTo>
                <a:lnTo>
                  <a:pt x="599389" y="2502141"/>
                </a:lnTo>
                <a:lnTo>
                  <a:pt x="624764" y="2502141"/>
                </a:lnTo>
                <a:lnTo>
                  <a:pt x="624764" y="2527516"/>
                </a:lnTo>
                <a:lnTo>
                  <a:pt x="650138" y="2527516"/>
                </a:lnTo>
                <a:close/>
                <a:moveTo>
                  <a:pt x="1267358" y="3213316"/>
                </a:moveTo>
                <a:lnTo>
                  <a:pt x="1267358" y="3187941"/>
                </a:lnTo>
                <a:lnTo>
                  <a:pt x="1292733" y="3187941"/>
                </a:lnTo>
                <a:lnTo>
                  <a:pt x="1292733" y="3162567"/>
                </a:lnTo>
                <a:lnTo>
                  <a:pt x="1267358" y="3162567"/>
                </a:lnTo>
                <a:lnTo>
                  <a:pt x="1267358" y="3137192"/>
                </a:lnTo>
                <a:lnTo>
                  <a:pt x="1241984" y="3137192"/>
                </a:lnTo>
                <a:lnTo>
                  <a:pt x="1241984" y="3162567"/>
                </a:lnTo>
                <a:lnTo>
                  <a:pt x="1216609" y="3162567"/>
                </a:lnTo>
                <a:lnTo>
                  <a:pt x="1216609" y="3187941"/>
                </a:lnTo>
                <a:lnTo>
                  <a:pt x="1241984" y="3187941"/>
                </a:lnTo>
                <a:lnTo>
                  <a:pt x="1241984" y="3213316"/>
                </a:lnTo>
                <a:lnTo>
                  <a:pt x="1267358" y="3213316"/>
                </a:lnTo>
                <a:close/>
                <a:moveTo>
                  <a:pt x="1337310" y="3080271"/>
                </a:moveTo>
                <a:lnTo>
                  <a:pt x="1337310" y="3052153"/>
                </a:lnTo>
                <a:lnTo>
                  <a:pt x="1365428" y="3052153"/>
                </a:lnTo>
                <a:lnTo>
                  <a:pt x="1365428" y="3024035"/>
                </a:lnTo>
                <a:lnTo>
                  <a:pt x="1337310" y="3024035"/>
                </a:lnTo>
                <a:lnTo>
                  <a:pt x="1337310" y="2995917"/>
                </a:lnTo>
                <a:lnTo>
                  <a:pt x="1309192" y="2995917"/>
                </a:lnTo>
                <a:lnTo>
                  <a:pt x="1309192" y="3024035"/>
                </a:lnTo>
                <a:lnTo>
                  <a:pt x="1281074" y="3024035"/>
                </a:lnTo>
                <a:lnTo>
                  <a:pt x="1281074" y="3052153"/>
                </a:lnTo>
                <a:lnTo>
                  <a:pt x="1309192" y="3052153"/>
                </a:lnTo>
                <a:lnTo>
                  <a:pt x="1309192" y="3080271"/>
                </a:lnTo>
                <a:lnTo>
                  <a:pt x="1337310" y="3080271"/>
                </a:lnTo>
                <a:close/>
                <a:moveTo>
                  <a:pt x="993381" y="2940368"/>
                </a:moveTo>
                <a:lnTo>
                  <a:pt x="993381" y="2913964"/>
                </a:lnTo>
                <a:lnTo>
                  <a:pt x="1019785" y="2913964"/>
                </a:lnTo>
                <a:lnTo>
                  <a:pt x="1019785" y="2887904"/>
                </a:lnTo>
                <a:lnTo>
                  <a:pt x="993381" y="2887904"/>
                </a:lnTo>
                <a:lnTo>
                  <a:pt x="993381" y="2861501"/>
                </a:lnTo>
                <a:lnTo>
                  <a:pt x="967321" y="2861501"/>
                </a:lnTo>
                <a:lnTo>
                  <a:pt x="967321" y="2887904"/>
                </a:lnTo>
                <a:lnTo>
                  <a:pt x="940918" y="2887904"/>
                </a:lnTo>
                <a:lnTo>
                  <a:pt x="940918" y="2913964"/>
                </a:lnTo>
                <a:lnTo>
                  <a:pt x="967321" y="2913964"/>
                </a:lnTo>
                <a:lnTo>
                  <a:pt x="967321" y="2940368"/>
                </a:lnTo>
                <a:lnTo>
                  <a:pt x="993381" y="2940368"/>
                </a:lnTo>
                <a:close/>
                <a:moveTo>
                  <a:pt x="786955" y="2801150"/>
                </a:moveTo>
                <a:lnTo>
                  <a:pt x="786955" y="2776118"/>
                </a:lnTo>
                <a:lnTo>
                  <a:pt x="811987" y="2776118"/>
                </a:lnTo>
                <a:lnTo>
                  <a:pt x="811987" y="2751430"/>
                </a:lnTo>
                <a:lnTo>
                  <a:pt x="786955" y="2751430"/>
                </a:lnTo>
                <a:lnTo>
                  <a:pt x="786955" y="2726398"/>
                </a:lnTo>
                <a:lnTo>
                  <a:pt x="762267" y="2726398"/>
                </a:lnTo>
                <a:lnTo>
                  <a:pt x="762267" y="2751430"/>
                </a:lnTo>
                <a:lnTo>
                  <a:pt x="737235" y="2751430"/>
                </a:lnTo>
                <a:lnTo>
                  <a:pt x="737235" y="2776118"/>
                </a:lnTo>
                <a:lnTo>
                  <a:pt x="762267" y="2776118"/>
                </a:lnTo>
                <a:lnTo>
                  <a:pt x="762267" y="2801150"/>
                </a:lnTo>
                <a:lnTo>
                  <a:pt x="786955" y="2801150"/>
                </a:lnTo>
                <a:close/>
                <a:moveTo>
                  <a:pt x="925487" y="2804579"/>
                </a:moveTo>
                <a:lnTo>
                  <a:pt x="925487" y="2777490"/>
                </a:lnTo>
                <a:lnTo>
                  <a:pt x="952576" y="2777490"/>
                </a:lnTo>
                <a:lnTo>
                  <a:pt x="952576" y="2750058"/>
                </a:lnTo>
                <a:lnTo>
                  <a:pt x="925487" y="2750058"/>
                </a:lnTo>
                <a:lnTo>
                  <a:pt x="925487" y="2722969"/>
                </a:lnTo>
                <a:lnTo>
                  <a:pt x="898055" y="2722969"/>
                </a:lnTo>
                <a:lnTo>
                  <a:pt x="898055" y="2750058"/>
                </a:lnTo>
                <a:lnTo>
                  <a:pt x="870966" y="2750058"/>
                </a:lnTo>
                <a:lnTo>
                  <a:pt x="870966" y="2777490"/>
                </a:lnTo>
                <a:lnTo>
                  <a:pt x="898055" y="2777490"/>
                </a:lnTo>
                <a:lnTo>
                  <a:pt x="898055" y="2804579"/>
                </a:lnTo>
                <a:lnTo>
                  <a:pt x="925487" y="2804579"/>
                </a:lnTo>
                <a:close/>
                <a:moveTo>
                  <a:pt x="718718" y="2664676"/>
                </a:moveTo>
                <a:lnTo>
                  <a:pt x="718718" y="2639301"/>
                </a:lnTo>
                <a:lnTo>
                  <a:pt x="744093" y="2639301"/>
                </a:lnTo>
                <a:lnTo>
                  <a:pt x="744093" y="2613927"/>
                </a:lnTo>
                <a:lnTo>
                  <a:pt x="718718" y="2613927"/>
                </a:lnTo>
                <a:lnTo>
                  <a:pt x="718718" y="2588552"/>
                </a:lnTo>
                <a:lnTo>
                  <a:pt x="693344" y="2588552"/>
                </a:lnTo>
                <a:lnTo>
                  <a:pt x="693344" y="2613927"/>
                </a:lnTo>
                <a:lnTo>
                  <a:pt x="667969" y="2613927"/>
                </a:lnTo>
                <a:lnTo>
                  <a:pt x="667969" y="2639301"/>
                </a:lnTo>
                <a:lnTo>
                  <a:pt x="693344" y="2639301"/>
                </a:lnTo>
                <a:lnTo>
                  <a:pt x="693344" y="2664676"/>
                </a:lnTo>
                <a:lnTo>
                  <a:pt x="718718" y="2664676"/>
                </a:lnTo>
                <a:close/>
                <a:moveTo>
                  <a:pt x="856907" y="2668105"/>
                </a:moveTo>
                <a:lnTo>
                  <a:pt x="856907" y="2640330"/>
                </a:lnTo>
                <a:lnTo>
                  <a:pt x="884682" y="2640330"/>
                </a:lnTo>
                <a:lnTo>
                  <a:pt x="884682" y="2612898"/>
                </a:lnTo>
                <a:lnTo>
                  <a:pt x="856907" y="2612898"/>
                </a:lnTo>
                <a:lnTo>
                  <a:pt x="856907" y="2585123"/>
                </a:lnTo>
                <a:lnTo>
                  <a:pt x="829475" y="2585123"/>
                </a:lnTo>
                <a:lnTo>
                  <a:pt x="829475" y="2612898"/>
                </a:lnTo>
                <a:lnTo>
                  <a:pt x="801700" y="2612898"/>
                </a:lnTo>
                <a:lnTo>
                  <a:pt x="801700" y="2640330"/>
                </a:lnTo>
                <a:lnTo>
                  <a:pt x="829475" y="2640330"/>
                </a:lnTo>
                <a:lnTo>
                  <a:pt x="829475" y="2668105"/>
                </a:lnTo>
                <a:lnTo>
                  <a:pt x="856907" y="2668105"/>
                </a:lnTo>
                <a:close/>
                <a:moveTo>
                  <a:pt x="1199464" y="3078213"/>
                </a:moveTo>
                <a:lnTo>
                  <a:pt x="1199464" y="3051467"/>
                </a:lnTo>
                <a:lnTo>
                  <a:pt x="1226210" y="3051467"/>
                </a:lnTo>
                <a:lnTo>
                  <a:pt x="1226210" y="3024721"/>
                </a:lnTo>
                <a:lnTo>
                  <a:pt x="1199464" y="3024721"/>
                </a:lnTo>
                <a:lnTo>
                  <a:pt x="1199464" y="2997975"/>
                </a:lnTo>
                <a:lnTo>
                  <a:pt x="1172718" y="2997975"/>
                </a:lnTo>
                <a:lnTo>
                  <a:pt x="1172718" y="3024721"/>
                </a:lnTo>
                <a:lnTo>
                  <a:pt x="1145972" y="3024721"/>
                </a:lnTo>
                <a:lnTo>
                  <a:pt x="1145972" y="3051467"/>
                </a:lnTo>
                <a:lnTo>
                  <a:pt x="1172718" y="3051467"/>
                </a:lnTo>
                <a:lnTo>
                  <a:pt x="1172718" y="3078213"/>
                </a:lnTo>
                <a:lnTo>
                  <a:pt x="1199464" y="3078213"/>
                </a:lnTo>
                <a:close/>
                <a:moveTo>
                  <a:pt x="1884921" y="3351505"/>
                </a:moveTo>
                <a:lnTo>
                  <a:pt x="1884921" y="3325444"/>
                </a:lnTo>
                <a:lnTo>
                  <a:pt x="1910982" y="3325444"/>
                </a:lnTo>
                <a:lnTo>
                  <a:pt x="1910982" y="3299384"/>
                </a:lnTo>
                <a:lnTo>
                  <a:pt x="1884921" y="3299384"/>
                </a:lnTo>
                <a:lnTo>
                  <a:pt x="1884921" y="3273323"/>
                </a:lnTo>
                <a:lnTo>
                  <a:pt x="1858861" y="3273323"/>
                </a:lnTo>
                <a:lnTo>
                  <a:pt x="1858861" y="3299384"/>
                </a:lnTo>
                <a:lnTo>
                  <a:pt x="1832800" y="3299384"/>
                </a:lnTo>
                <a:lnTo>
                  <a:pt x="1832800" y="3325444"/>
                </a:lnTo>
                <a:lnTo>
                  <a:pt x="1858861" y="3325444"/>
                </a:lnTo>
                <a:lnTo>
                  <a:pt x="1858861" y="3351505"/>
                </a:lnTo>
                <a:lnTo>
                  <a:pt x="1884921" y="3351505"/>
                </a:lnTo>
                <a:close/>
                <a:moveTo>
                  <a:pt x="2022081" y="3351505"/>
                </a:moveTo>
                <a:lnTo>
                  <a:pt x="2022081" y="3325444"/>
                </a:lnTo>
                <a:lnTo>
                  <a:pt x="2048142" y="3325444"/>
                </a:lnTo>
                <a:lnTo>
                  <a:pt x="2048142" y="3299384"/>
                </a:lnTo>
                <a:lnTo>
                  <a:pt x="2022081" y="3299384"/>
                </a:lnTo>
                <a:lnTo>
                  <a:pt x="2022081" y="3273323"/>
                </a:lnTo>
                <a:lnTo>
                  <a:pt x="1996021" y="3273323"/>
                </a:lnTo>
                <a:lnTo>
                  <a:pt x="1996021" y="3299384"/>
                </a:lnTo>
                <a:lnTo>
                  <a:pt x="1969960" y="3299384"/>
                </a:lnTo>
                <a:lnTo>
                  <a:pt x="1969960" y="3325444"/>
                </a:lnTo>
                <a:lnTo>
                  <a:pt x="1996021" y="3325444"/>
                </a:lnTo>
                <a:lnTo>
                  <a:pt x="1996021" y="3351505"/>
                </a:lnTo>
                <a:lnTo>
                  <a:pt x="2022081" y="3351505"/>
                </a:lnTo>
                <a:close/>
                <a:moveTo>
                  <a:pt x="1954873" y="3218117"/>
                </a:moveTo>
                <a:lnTo>
                  <a:pt x="1954873" y="3189656"/>
                </a:lnTo>
                <a:lnTo>
                  <a:pt x="1983334" y="3189656"/>
                </a:lnTo>
                <a:lnTo>
                  <a:pt x="1983334" y="3160852"/>
                </a:lnTo>
                <a:lnTo>
                  <a:pt x="1954873" y="3160852"/>
                </a:lnTo>
                <a:lnTo>
                  <a:pt x="1954873" y="3132392"/>
                </a:lnTo>
                <a:lnTo>
                  <a:pt x="1926069" y="3132392"/>
                </a:lnTo>
                <a:lnTo>
                  <a:pt x="1926069" y="3160852"/>
                </a:lnTo>
                <a:lnTo>
                  <a:pt x="1897609" y="3160852"/>
                </a:lnTo>
                <a:lnTo>
                  <a:pt x="1897609" y="3189656"/>
                </a:lnTo>
                <a:lnTo>
                  <a:pt x="1926069" y="3189656"/>
                </a:lnTo>
                <a:lnTo>
                  <a:pt x="1926069" y="3218117"/>
                </a:lnTo>
                <a:lnTo>
                  <a:pt x="1954873" y="3218117"/>
                </a:lnTo>
                <a:close/>
                <a:moveTo>
                  <a:pt x="1747761" y="3351162"/>
                </a:moveTo>
                <a:lnTo>
                  <a:pt x="1747761" y="3325444"/>
                </a:lnTo>
                <a:lnTo>
                  <a:pt x="1773479" y="3325444"/>
                </a:lnTo>
                <a:lnTo>
                  <a:pt x="1773479" y="3299384"/>
                </a:lnTo>
                <a:lnTo>
                  <a:pt x="1747761" y="3299384"/>
                </a:lnTo>
                <a:lnTo>
                  <a:pt x="1747761" y="3273666"/>
                </a:lnTo>
                <a:lnTo>
                  <a:pt x="1721701" y="3273666"/>
                </a:lnTo>
                <a:lnTo>
                  <a:pt x="1721701" y="3299384"/>
                </a:lnTo>
                <a:lnTo>
                  <a:pt x="1695983" y="3299384"/>
                </a:lnTo>
                <a:lnTo>
                  <a:pt x="1695983" y="3325444"/>
                </a:lnTo>
                <a:lnTo>
                  <a:pt x="1721701" y="3325444"/>
                </a:lnTo>
                <a:lnTo>
                  <a:pt x="1721701" y="3351162"/>
                </a:lnTo>
                <a:lnTo>
                  <a:pt x="1747761" y="3351162"/>
                </a:lnTo>
                <a:close/>
                <a:moveTo>
                  <a:pt x="1817370" y="3217774"/>
                </a:moveTo>
                <a:lnTo>
                  <a:pt x="1817370" y="3189313"/>
                </a:lnTo>
                <a:lnTo>
                  <a:pt x="1845831" y="3189313"/>
                </a:lnTo>
                <a:lnTo>
                  <a:pt x="1845831" y="3161195"/>
                </a:lnTo>
                <a:lnTo>
                  <a:pt x="1817370" y="3161195"/>
                </a:lnTo>
                <a:lnTo>
                  <a:pt x="1817370" y="3132734"/>
                </a:lnTo>
                <a:lnTo>
                  <a:pt x="1789252" y="3132734"/>
                </a:lnTo>
                <a:lnTo>
                  <a:pt x="1789252" y="3161195"/>
                </a:lnTo>
                <a:lnTo>
                  <a:pt x="1760791" y="3161195"/>
                </a:lnTo>
                <a:lnTo>
                  <a:pt x="1760791" y="3189313"/>
                </a:lnTo>
                <a:lnTo>
                  <a:pt x="1789252" y="3189313"/>
                </a:lnTo>
                <a:lnTo>
                  <a:pt x="1789252" y="3217774"/>
                </a:lnTo>
                <a:lnTo>
                  <a:pt x="1817370" y="3217774"/>
                </a:lnTo>
                <a:close/>
                <a:moveTo>
                  <a:pt x="1475156" y="3081985"/>
                </a:moveTo>
                <a:lnTo>
                  <a:pt x="1475156" y="3052839"/>
                </a:lnTo>
                <a:lnTo>
                  <a:pt x="1504302" y="3052839"/>
                </a:lnTo>
                <a:lnTo>
                  <a:pt x="1504302" y="3023349"/>
                </a:lnTo>
                <a:lnTo>
                  <a:pt x="1475156" y="3023349"/>
                </a:lnTo>
                <a:lnTo>
                  <a:pt x="1475156" y="2994203"/>
                </a:lnTo>
                <a:lnTo>
                  <a:pt x="1445666" y="2994203"/>
                </a:lnTo>
                <a:lnTo>
                  <a:pt x="1445666" y="3023349"/>
                </a:lnTo>
                <a:lnTo>
                  <a:pt x="1416520" y="3023349"/>
                </a:lnTo>
                <a:lnTo>
                  <a:pt x="1416520" y="3052839"/>
                </a:lnTo>
                <a:lnTo>
                  <a:pt x="1445666" y="3052839"/>
                </a:lnTo>
                <a:lnTo>
                  <a:pt x="1445666" y="3081985"/>
                </a:lnTo>
                <a:lnTo>
                  <a:pt x="1475156" y="3081985"/>
                </a:lnTo>
                <a:close/>
                <a:moveTo>
                  <a:pt x="1680210" y="3217431"/>
                </a:moveTo>
                <a:lnTo>
                  <a:pt x="1680210" y="3189313"/>
                </a:lnTo>
                <a:lnTo>
                  <a:pt x="1708328" y="3189313"/>
                </a:lnTo>
                <a:lnTo>
                  <a:pt x="1708328" y="3161195"/>
                </a:lnTo>
                <a:lnTo>
                  <a:pt x="1680210" y="3161195"/>
                </a:lnTo>
                <a:lnTo>
                  <a:pt x="1680210" y="3133077"/>
                </a:lnTo>
                <a:lnTo>
                  <a:pt x="1652092" y="3133077"/>
                </a:lnTo>
                <a:lnTo>
                  <a:pt x="1652092" y="3161195"/>
                </a:lnTo>
                <a:lnTo>
                  <a:pt x="1623974" y="3161195"/>
                </a:lnTo>
                <a:lnTo>
                  <a:pt x="1623974" y="3189313"/>
                </a:lnTo>
                <a:lnTo>
                  <a:pt x="1652092" y="3189313"/>
                </a:lnTo>
                <a:lnTo>
                  <a:pt x="1652092" y="3217431"/>
                </a:lnTo>
                <a:lnTo>
                  <a:pt x="1680210" y="3217431"/>
                </a:lnTo>
                <a:close/>
                <a:moveTo>
                  <a:pt x="1542707" y="3216402"/>
                </a:moveTo>
                <a:lnTo>
                  <a:pt x="1542707" y="3188970"/>
                </a:lnTo>
                <a:lnTo>
                  <a:pt x="1570139" y="3188970"/>
                </a:lnTo>
                <a:lnTo>
                  <a:pt x="1570139" y="3161538"/>
                </a:lnTo>
                <a:lnTo>
                  <a:pt x="1542707" y="3161538"/>
                </a:lnTo>
                <a:lnTo>
                  <a:pt x="1542707" y="3134106"/>
                </a:lnTo>
                <a:lnTo>
                  <a:pt x="1515275" y="3134106"/>
                </a:lnTo>
                <a:lnTo>
                  <a:pt x="1515275" y="3161538"/>
                </a:lnTo>
                <a:lnTo>
                  <a:pt x="1487843" y="3161538"/>
                </a:lnTo>
                <a:lnTo>
                  <a:pt x="1487843" y="3188970"/>
                </a:lnTo>
                <a:lnTo>
                  <a:pt x="1515275" y="3188970"/>
                </a:lnTo>
                <a:lnTo>
                  <a:pt x="1515275" y="3216402"/>
                </a:lnTo>
                <a:lnTo>
                  <a:pt x="1542707" y="3216402"/>
                </a:lnTo>
                <a:close/>
                <a:moveTo>
                  <a:pt x="1610258" y="3350476"/>
                </a:moveTo>
                <a:lnTo>
                  <a:pt x="1610258" y="3325101"/>
                </a:lnTo>
                <a:lnTo>
                  <a:pt x="1635633" y="3325101"/>
                </a:lnTo>
                <a:lnTo>
                  <a:pt x="1635633" y="3299727"/>
                </a:lnTo>
                <a:lnTo>
                  <a:pt x="1610258" y="3299727"/>
                </a:lnTo>
                <a:lnTo>
                  <a:pt x="1610258" y="3274352"/>
                </a:lnTo>
                <a:lnTo>
                  <a:pt x="1584884" y="3274352"/>
                </a:lnTo>
                <a:lnTo>
                  <a:pt x="1584884" y="3299727"/>
                </a:lnTo>
                <a:lnTo>
                  <a:pt x="1559509" y="3299727"/>
                </a:lnTo>
                <a:lnTo>
                  <a:pt x="1559509" y="3325101"/>
                </a:lnTo>
                <a:lnTo>
                  <a:pt x="1584884" y="3325101"/>
                </a:lnTo>
                <a:lnTo>
                  <a:pt x="1584884" y="3350476"/>
                </a:lnTo>
                <a:lnTo>
                  <a:pt x="1610258" y="3350476"/>
                </a:lnTo>
                <a:close/>
                <a:moveTo>
                  <a:pt x="1405204" y="3215030"/>
                </a:moveTo>
                <a:lnTo>
                  <a:pt x="1405204" y="3188627"/>
                </a:lnTo>
                <a:lnTo>
                  <a:pt x="1431607" y="3188627"/>
                </a:lnTo>
                <a:lnTo>
                  <a:pt x="1431607" y="3161881"/>
                </a:lnTo>
                <a:lnTo>
                  <a:pt x="1405204" y="3161881"/>
                </a:lnTo>
                <a:lnTo>
                  <a:pt x="1405204" y="3135478"/>
                </a:lnTo>
                <a:lnTo>
                  <a:pt x="1378458" y="3135478"/>
                </a:lnTo>
                <a:lnTo>
                  <a:pt x="1378458" y="3161881"/>
                </a:lnTo>
                <a:lnTo>
                  <a:pt x="1352055" y="3161881"/>
                </a:lnTo>
                <a:lnTo>
                  <a:pt x="1352055" y="3188627"/>
                </a:lnTo>
                <a:lnTo>
                  <a:pt x="1378458" y="3188627"/>
                </a:lnTo>
                <a:lnTo>
                  <a:pt x="1378458" y="3215030"/>
                </a:lnTo>
                <a:lnTo>
                  <a:pt x="1405204" y="3215030"/>
                </a:lnTo>
                <a:close/>
                <a:moveTo>
                  <a:pt x="1172718" y="803415"/>
                </a:moveTo>
                <a:lnTo>
                  <a:pt x="1172718" y="830161"/>
                </a:lnTo>
                <a:lnTo>
                  <a:pt x="1145972" y="830161"/>
                </a:lnTo>
                <a:lnTo>
                  <a:pt x="1145972" y="856907"/>
                </a:lnTo>
                <a:lnTo>
                  <a:pt x="1172718" y="856907"/>
                </a:lnTo>
                <a:lnTo>
                  <a:pt x="1172718" y="883653"/>
                </a:lnTo>
                <a:lnTo>
                  <a:pt x="1199464" y="883653"/>
                </a:lnTo>
                <a:lnTo>
                  <a:pt x="1199464" y="856907"/>
                </a:lnTo>
                <a:lnTo>
                  <a:pt x="1226210" y="856907"/>
                </a:lnTo>
                <a:lnTo>
                  <a:pt x="1226210" y="830161"/>
                </a:lnTo>
                <a:lnTo>
                  <a:pt x="1199464" y="830161"/>
                </a:lnTo>
                <a:lnTo>
                  <a:pt x="1199464" y="803415"/>
                </a:lnTo>
                <a:lnTo>
                  <a:pt x="1172718" y="803415"/>
                </a:lnTo>
                <a:close/>
                <a:moveTo>
                  <a:pt x="1241984" y="668312"/>
                </a:moveTo>
                <a:lnTo>
                  <a:pt x="1241984" y="693687"/>
                </a:lnTo>
                <a:lnTo>
                  <a:pt x="1216609" y="693687"/>
                </a:lnTo>
                <a:lnTo>
                  <a:pt x="1216609" y="719061"/>
                </a:lnTo>
                <a:lnTo>
                  <a:pt x="1241984" y="719061"/>
                </a:lnTo>
                <a:lnTo>
                  <a:pt x="1241984" y="744436"/>
                </a:lnTo>
                <a:lnTo>
                  <a:pt x="1267358" y="744436"/>
                </a:lnTo>
                <a:lnTo>
                  <a:pt x="1267358" y="719061"/>
                </a:lnTo>
                <a:lnTo>
                  <a:pt x="1292733" y="719061"/>
                </a:lnTo>
                <a:lnTo>
                  <a:pt x="1292733" y="693687"/>
                </a:lnTo>
                <a:lnTo>
                  <a:pt x="1267358" y="693687"/>
                </a:lnTo>
                <a:lnTo>
                  <a:pt x="1267358" y="668312"/>
                </a:lnTo>
                <a:lnTo>
                  <a:pt x="1241984" y="668312"/>
                </a:lnTo>
                <a:close/>
                <a:moveTo>
                  <a:pt x="1309192" y="801357"/>
                </a:moveTo>
                <a:lnTo>
                  <a:pt x="1309192" y="829475"/>
                </a:lnTo>
                <a:lnTo>
                  <a:pt x="1281074" y="829475"/>
                </a:lnTo>
                <a:lnTo>
                  <a:pt x="1281074" y="857593"/>
                </a:lnTo>
                <a:lnTo>
                  <a:pt x="1309192" y="857593"/>
                </a:lnTo>
                <a:lnTo>
                  <a:pt x="1309192" y="885711"/>
                </a:lnTo>
                <a:lnTo>
                  <a:pt x="1337310" y="885711"/>
                </a:lnTo>
                <a:lnTo>
                  <a:pt x="1337310" y="857593"/>
                </a:lnTo>
                <a:lnTo>
                  <a:pt x="1365428" y="857593"/>
                </a:lnTo>
                <a:lnTo>
                  <a:pt x="1365428" y="829475"/>
                </a:lnTo>
                <a:lnTo>
                  <a:pt x="1337310" y="829475"/>
                </a:lnTo>
                <a:lnTo>
                  <a:pt x="1337310" y="801357"/>
                </a:lnTo>
                <a:lnTo>
                  <a:pt x="1309192" y="801357"/>
                </a:lnTo>
                <a:close/>
                <a:moveTo>
                  <a:pt x="1103452" y="938517"/>
                </a:moveTo>
                <a:lnTo>
                  <a:pt x="1103452" y="966635"/>
                </a:lnTo>
                <a:lnTo>
                  <a:pt x="1075334" y="966635"/>
                </a:lnTo>
                <a:lnTo>
                  <a:pt x="1075334" y="994753"/>
                </a:lnTo>
                <a:lnTo>
                  <a:pt x="1103452" y="994753"/>
                </a:lnTo>
                <a:lnTo>
                  <a:pt x="1103452" y="1022871"/>
                </a:lnTo>
                <a:lnTo>
                  <a:pt x="1131570" y="1022871"/>
                </a:lnTo>
                <a:lnTo>
                  <a:pt x="1131570" y="994753"/>
                </a:lnTo>
                <a:lnTo>
                  <a:pt x="1159688" y="994753"/>
                </a:lnTo>
                <a:lnTo>
                  <a:pt x="1159688" y="966635"/>
                </a:lnTo>
                <a:lnTo>
                  <a:pt x="1131570" y="966635"/>
                </a:lnTo>
                <a:lnTo>
                  <a:pt x="1131570" y="938517"/>
                </a:lnTo>
                <a:lnTo>
                  <a:pt x="1103452" y="938517"/>
                </a:lnTo>
                <a:close/>
                <a:moveTo>
                  <a:pt x="581215" y="2389670"/>
                </a:moveTo>
                <a:lnTo>
                  <a:pt x="581215" y="2364638"/>
                </a:lnTo>
                <a:lnTo>
                  <a:pt x="606247" y="2364638"/>
                </a:lnTo>
                <a:lnTo>
                  <a:pt x="606247" y="2339950"/>
                </a:lnTo>
                <a:lnTo>
                  <a:pt x="581215" y="2339950"/>
                </a:lnTo>
                <a:lnTo>
                  <a:pt x="581215" y="2314918"/>
                </a:lnTo>
                <a:lnTo>
                  <a:pt x="556527" y="2314918"/>
                </a:lnTo>
                <a:lnTo>
                  <a:pt x="556527" y="2339950"/>
                </a:lnTo>
                <a:lnTo>
                  <a:pt x="531495" y="2339950"/>
                </a:lnTo>
                <a:lnTo>
                  <a:pt x="531495" y="2364638"/>
                </a:lnTo>
                <a:lnTo>
                  <a:pt x="556527" y="2364638"/>
                </a:lnTo>
                <a:lnTo>
                  <a:pt x="556527" y="2389670"/>
                </a:lnTo>
                <a:lnTo>
                  <a:pt x="581215" y="2389670"/>
                </a:lnTo>
                <a:close/>
                <a:moveTo>
                  <a:pt x="1036244" y="805472"/>
                </a:moveTo>
                <a:lnTo>
                  <a:pt x="1036244" y="830847"/>
                </a:lnTo>
                <a:lnTo>
                  <a:pt x="1010869" y="830847"/>
                </a:lnTo>
                <a:lnTo>
                  <a:pt x="1010869" y="856221"/>
                </a:lnTo>
                <a:lnTo>
                  <a:pt x="1036244" y="856221"/>
                </a:lnTo>
                <a:lnTo>
                  <a:pt x="1036244" y="881596"/>
                </a:lnTo>
                <a:lnTo>
                  <a:pt x="1061618" y="881596"/>
                </a:lnTo>
                <a:lnTo>
                  <a:pt x="1061618" y="856221"/>
                </a:lnTo>
                <a:lnTo>
                  <a:pt x="1086993" y="856221"/>
                </a:lnTo>
                <a:lnTo>
                  <a:pt x="1086993" y="830847"/>
                </a:lnTo>
                <a:lnTo>
                  <a:pt x="1061618" y="830847"/>
                </a:lnTo>
                <a:lnTo>
                  <a:pt x="1061618" y="805472"/>
                </a:lnTo>
                <a:lnTo>
                  <a:pt x="1036244" y="805472"/>
                </a:lnTo>
                <a:close/>
                <a:moveTo>
                  <a:pt x="1515275" y="665226"/>
                </a:moveTo>
                <a:lnTo>
                  <a:pt x="1515275" y="692658"/>
                </a:lnTo>
                <a:lnTo>
                  <a:pt x="1487843" y="692658"/>
                </a:lnTo>
                <a:lnTo>
                  <a:pt x="1487843" y="720090"/>
                </a:lnTo>
                <a:lnTo>
                  <a:pt x="1515275" y="720090"/>
                </a:lnTo>
                <a:lnTo>
                  <a:pt x="1515275" y="747522"/>
                </a:lnTo>
                <a:lnTo>
                  <a:pt x="1542707" y="747522"/>
                </a:lnTo>
                <a:lnTo>
                  <a:pt x="1542707" y="720090"/>
                </a:lnTo>
                <a:lnTo>
                  <a:pt x="1570139" y="720090"/>
                </a:lnTo>
                <a:lnTo>
                  <a:pt x="1570139" y="692658"/>
                </a:lnTo>
                <a:lnTo>
                  <a:pt x="1542707" y="692658"/>
                </a:lnTo>
                <a:lnTo>
                  <a:pt x="1542707" y="665226"/>
                </a:lnTo>
                <a:lnTo>
                  <a:pt x="1515275" y="665226"/>
                </a:lnTo>
                <a:close/>
                <a:moveTo>
                  <a:pt x="1650035" y="932688"/>
                </a:moveTo>
                <a:lnTo>
                  <a:pt x="1650035" y="964578"/>
                </a:lnTo>
                <a:lnTo>
                  <a:pt x="1618145" y="964578"/>
                </a:lnTo>
                <a:lnTo>
                  <a:pt x="1618145" y="996810"/>
                </a:lnTo>
                <a:lnTo>
                  <a:pt x="1650035" y="996810"/>
                </a:lnTo>
                <a:lnTo>
                  <a:pt x="1650035" y="1028700"/>
                </a:lnTo>
                <a:lnTo>
                  <a:pt x="1682267" y="1028700"/>
                </a:lnTo>
                <a:lnTo>
                  <a:pt x="1682267" y="996810"/>
                </a:lnTo>
                <a:lnTo>
                  <a:pt x="1714157" y="996810"/>
                </a:lnTo>
                <a:lnTo>
                  <a:pt x="1714157" y="964578"/>
                </a:lnTo>
                <a:lnTo>
                  <a:pt x="1682267" y="964578"/>
                </a:lnTo>
                <a:lnTo>
                  <a:pt x="1682267" y="932688"/>
                </a:lnTo>
                <a:lnTo>
                  <a:pt x="1650035" y="932688"/>
                </a:lnTo>
                <a:close/>
                <a:moveTo>
                  <a:pt x="1448067" y="532524"/>
                </a:moveTo>
                <a:lnTo>
                  <a:pt x="1448067" y="556870"/>
                </a:lnTo>
                <a:lnTo>
                  <a:pt x="1423721" y="556870"/>
                </a:lnTo>
                <a:lnTo>
                  <a:pt x="1423721" y="581558"/>
                </a:lnTo>
                <a:lnTo>
                  <a:pt x="1448067" y="581558"/>
                </a:lnTo>
                <a:lnTo>
                  <a:pt x="1448067" y="605904"/>
                </a:lnTo>
                <a:lnTo>
                  <a:pt x="1472755" y="605904"/>
                </a:lnTo>
                <a:lnTo>
                  <a:pt x="1472755" y="581558"/>
                </a:lnTo>
                <a:lnTo>
                  <a:pt x="1497101" y="581558"/>
                </a:lnTo>
                <a:lnTo>
                  <a:pt x="1497101" y="556870"/>
                </a:lnTo>
                <a:lnTo>
                  <a:pt x="1472755" y="556870"/>
                </a:lnTo>
                <a:lnTo>
                  <a:pt x="1472755" y="532524"/>
                </a:lnTo>
                <a:lnTo>
                  <a:pt x="1448067" y="532524"/>
                </a:lnTo>
                <a:close/>
                <a:moveTo>
                  <a:pt x="1378458" y="666598"/>
                </a:moveTo>
                <a:lnTo>
                  <a:pt x="1378458" y="693001"/>
                </a:lnTo>
                <a:lnTo>
                  <a:pt x="1352055" y="693001"/>
                </a:lnTo>
                <a:lnTo>
                  <a:pt x="1352055" y="719747"/>
                </a:lnTo>
                <a:lnTo>
                  <a:pt x="1378458" y="719747"/>
                </a:lnTo>
                <a:lnTo>
                  <a:pt x="1378458" y="746150"/>
                </a:lnTo>
                <a:lnTo>
                  <a:pt x="1405204" y="746150"/>
                </a:lnTo>
                <a:lnTo>
                  <a:pt x="1405204" y="719747"/>
                </a:lnTo>
                <a:lnTo>
                  <a:pt x="1431607" y="719747"/>
                </a:lnTo>
                <a:lnTo>
                  <a:pt x="1431607" y="693001"/>
                </a:lnTo>
                <a:lnTo>
                  <a:pt x="1405204" y="693001"/>
                </a:lnTo>
                <a:lnTo>
                  <a:pt x="1405204" y="666598"/>
                </a:lnTo>
                <a:lnTo>
                  <a:pt x="1378458" y="666598"/>
                </a:lnTo>
                <a:close/>
                <a:moveTo>
                  <a:pt x="967321" y="941261"/>
                </a:moveTo>
                <a:lnTo>
                  <a:pt x="967321" y="967664"/>
                </a:lnTo>
                <a:lnTo>
                  <a:pt x="940918" y="967664"/>
                </a:lnTo>
                <a:lnTo>
                  <a:pt x="940918" y="993724"/>
                </a:lnTo>
                <a:lnTo>
                  <a:pt x="967321" y="993724"/>
                </a:lnTo>
                <a:lnTo>
                  <a:pt x="967321" y="1020128"/>
                </a:lnTo>
                <a:lnTo>
                  <a:pt x="993381" y="1020128"/>
                </a:lnTo>
                <a:lnTo>
                  <a:pt x="993381" y="993724"/>
                </a:lnTo>
                <a:lnTo>
                  <a:pt x="1019785" y="993724"/>
                </a:lnTo>
                <a:lnTo>
                  <a:pt x="1019785" y="967664"/>
                </a:lnTo>
                <a:lnTo>
                  <a:pt x="993381" y="967664"/>
                </a:lnTo>
                <a:lnTo>
                  <a:pt x="993381" y="941261"/>
                </a:lnTo>
                <a:lnTo>
                  <a:pt x="967321" y="941261"/>
                </a:lnTo>
                <a:close/>
                <a:moveTo>
                  <a:pt x="556527" y="1491958"/>
                </a:moveTo>
                <a:lnTo>
                  <a:pt x="556527" y="1516990"/>
                </a:lnTo>
                <a:lnTo>
                  <a:pt x="531495" y="1516990"/>
                </a:lnTo>
                <a:lnTo>
                  <a:pt x="531495" y="1541678"/>
                </a:lnTo>
                <a:lnTo>
                  <a:pt x="556527" y="1541678"/>
                </a:lnTo>
                <a:lnTo>
                  <a:pt x="556527" y="1566710"/>
                </a:lnTo>
                <a:lnTo>
                  <a:pt x="581215" y="1566710"/>
                </a:lnTo>
                <a:lnTo>
                  <a:pt x="581215" y="1541678"/>
                </a:lnTo>
                <a:lnTo>
                  <a:pt x="606247" y="1541678"/>
                </a:lnTo>
                <a:lnTo>
                  <a:pt x="606247" y="1516990"/>
                </a:lnTo>
                <a:lnTo>
                  <a:pt x="581215" y="1516990"/>
                </a:lnTo>
                <a:lnTo>
                  <a:pt x="581215" y="1491958"/>
                </a:lnTo>
                <a:lnTo>
                  <a:pt x="556527" y="1491958"/>
                </a:lnTo>
                <a:close/>
                <a:moveTo>
                  <a:pt x="512635" y="1977847"/>
                </a:moveTo>
                <a:lnTo>
                  <a:pt x="512635" y="1953158"/>
                </a:lnTo>
                <a:lnTo>
                  <a:pt x="537324" y="1953158"/>
                </a:lnTo>
                <a:lnTo>
                  <a:pt x="537324" y="1928470"/>
                </a:lnTo>
                <a:lnTo>
                  <a:pt x="512635" y="1928470"/>
                </a:lnTo>
                <a:lnTo>
                  <a:pt x="512635" y="1903781"/>
                </a:lnTo>
                <a:lnTo>
                  <a:pt x="487947" y="1903781"/>
                </a:lnTo>
                <a:lnTo>
                  <a:pt x="487947" y="1928470"/>
                </a:lnTo>
                <a:lnTo>
                  <a:pt x="463258" y="1928470"/>
                </a:lnTo>
                <a:lnTo>
                  <a:pt x="463258" y="1953158"/>
                </a:lnTo>
                <a:lnTo>
                  <a:pt x="487947" y="1953158"/>
                </a:lnTo>
                <a:lnTo>
                  <a:pt x="487947" y="1977847"/>
                </a:lnTo>
                <a:lnTo>
                  <a:pt x="512635" y="1977847"/>
                </a:lnTo>
                <a:close/>
                <a:moveTo>
                  <a:pt x="898055" y="1077049"/>
                </a:moveTo>
                <a:lnTo>
                  <a:pt x="898055" y="1104138"/>
                </a:lnTo>
                <a:lnTo>
                  <a:pt x="870966" y="1104138"/>
                </a:lnTo>
                <a:lnTo>
                  <a:pt x="870966" y="1131570"/>
                </a:lnTo>
                <a:lnTo>
                  <a:pt x="898055" y="1131570"/>
                </a:lnTo>
                <a:lnTo>
                  <a:pt x="898055" y="1158659"/>
                </a:lnTo>
                <a:lnTo>
                  <a:pt x="925487" y="1158659"/>
                </a:lnTo>
                <a:lnTo>
                  <a:pt x="925487" y="1131570"/>
                </a:lnTo>
                <a:lnTo>
                  <a:pt x="952576" y="1131570"/>
                </a:lnTo>
                <a:lnTo>
                  <a:pt x="952576" y="1104138"/>
                </a:lnTo>
                <a:lnTo>
                  <a:pt x="925487" y="1104138"/>
                </a:lnTo>
                <a:lnTo>
                  <a:pt x="925487" y="1077049"/>
                </a:lnTo>
                <a:lnTo>
                  <a:pt x="898055" y="1077049"/>
                </a:lnTo>
                <a:close/>
                <a:moveTo>
                  <a:pt x="512293" y="2251481"/>
                </a:moveTo>
                <a:lnTo>
                  <a:pt x="512293" y="2227136"/>
                </a:lnTo>
                <a:lnTo>
                  <a:pt x="536638" y="2227136"/>
                </a:lnTo>
                <a:lnTo>
                  <a:pt x="536638" y="2203133"/>
                </a:lnTo>
                <a:lnTo>
                  <a:pt x="512293" y="2203133"/>
                </a:lnTo>
                <a:lnTo>
                  <a:pt x="512293" y="2178787"/>
                </a:lnTo>
                <a:lnTo>
                  <a:pt x="488290" y="2178787"/>
                </a:lnTo>
                <a:lnTo>
                  <a:pt x="488290" y="2203133"/>
                </a:lnTo>
                <a:lnTo>
                  <a:pt x="463944" y="2203133"/>
                </a:lnTo>
                <a:lnTo>
                  <a:pt x="463944" y="2227136"/>
                </a:lnTo>
                <a:lnTo>
                  <a:pt x="488290" y="2227136"/>
                </a:lnTo>
                <a:lnTo>
                  <a:pt x="488290" y="2251481"/>
                </a:lnTo>
                <a:lnTo>
                  <a:pt x="512293" y="2251481"/>
                </a:lnTo>
                <a:close/>
                <a:moveTo>
                  <a:pt x="488290" y="1630147"/>
                </a:moveTo>
                <a:lnTo>
                  <a:pt x="488290" y="1654493"/>
                </a:lnTo>
                <a:lnTo>
                  <a:pt x="463944" y="1654493"/>
                </a:lnTo>
                <a:lnTo>
                  <a:pt x="463944" y="1678496"/>
                </a:lnTo>
                <a:lnTo>
                  <a:pt x="488290" y="1678496"/>
                </a:lnTo>
                <a:lnTo>
                  <a:pt x="488290" y="1702841"/>
                </a:lnTo>
                <a:lnTo>
                  <a:pt x="512293" y="1702841"/>
                </a:lnTo>
                <a:lnTo>
                  <a:pt x="512293" y="1678496"/>
                </a:lnTo>
                <a:lnTo>
                  <a:pt x="536638" y="1678496"/>
                </a:lnTo>
                <a:lnTo>
                  <a:pt x="536638" y="1654493"/>
                </a:lnTo>
                <a:lnTo>
                  <a:pt x="512293" y="1654493"/>
                </a:lnTo>
                <a:lnTo>
                  <a:pt x="512293" y="1630147"/>
                </a:lnTo>
                <a:lnTo>
                  <a:pt x="488290" y="1630147"/>
                </a:lnTo>
                <a:close/>
                <a:moveTo>
                  <a:pt x="830847" y="944004"/>
                </a:moveTo>
                <a:lnTo>
                  <a:pt x="830847" y="968350"/>
                </a:lnTo>
                <a:lnTo>
                  <a:pt x="806501" y="968350"/>
                </a:lnTo>
                <a:lnTo>
                  <a:pt x="806501" y="993038"/>
                </a:lnTo>
                <a:lnTo>
                  <a:pt x="830847" y="993038"/>
                </a:lnTo>
                <a:lnTo>
                  <a:pt x="830847" y="1017384"/>
                </a:lnTo>
                <a:lnTo>
                  <a:pt x="855535" y="1017384"/>
                </a:lnTo>
                <a:lnTo>
                  <a:pt x="855535" y="993038"/>
                </a:lnTo>
                <a:lnTo>
                  <a:pt x="879881" y="993038"/>
                </a:lnTo>
                <a:lnTo>
                  <a:pt x="879881" y="968350"/>
                </a:lnTo>
                <a:lnTo>
                  <a:pt x="855535" y="968350"/>
                </a:lnTo>
                <a:lnTo>
                  <a:pt x="855535" y="944004"/>
                </a:lnTo>
                <a:lnTo>
                  <a:pt x="830847" y="944004"/>
                </a:lnTo>
                <a:close/>
                <a:moveTo>
                  <a:pt x="761924" y="1080135"/>
                </a:moveTo>
                <a:lnTo>
                  <a:pt x="761924" y="1105167"/>
                </a:lnTo>
                <a:lnTo>
                  <a:pt x="736892" y="1105167"/>
                </a:lnTo>
                <a:lnTo>
                  <a:pt x="736892" y="1130541"/>
                </a:lnTo>
                <a:lnTo>
                  <a:pt x="761924" y="1130541"/>
                </a:lnTo>
                <a:lnTo>
                  <a:pt x="761924" y="1155573"/>
                </a:lnTo>
                <a:lnTo>
                  <a:pt x="787298" y="1155573"/>
                </a:lnTo>
                <a:lnTo>
                  <a:pt x="787298" y="1130541"/>
                </a:lnTo>
                <a:lnTo>
                  <a:pt x="812330" y="1130541"/>
                </a:lnTo>
                <a:lnTo>
                  <a:pt x="812330" y="1105167"/>
                </a:lnTo>
                <a:lnTo>
                  <a:pt x="787298" y="1105167"/>
                </a:lnTo>
                <a:lnTo>
                  <a:pt x="787298" y="1080135"/>
                </a:lnTo>
                <a:lnTo>
                  <a:pt x="761924" y="1080135"/>
                </a:lnTo>
                <a:close/>
                <a:moveTo>
                  <a:pt x="624764" y="1354112"/>
                </a:moveTo>
                <a:lnTo>
                  <a:pt x="624764" y="1379487"/>
                </a:lnTo>
                <a:lnTo>
                  <a:pt x="599389" y="1379487"/>
                </a:lnTo>
                <a:lnTo>
                  <a:pt x="599389" y="1404861"/>
                </a:lnTo>
                <a:lnTo>
                  <a:pt x="624764" y="1404861"/>
                </a:lnTo>
                <a:lnTo>
                  <a:pt x="624764" y="1430236"/>
                </a:lnTo>
                <a:lnTo>
                  <a:pt x="650138" y="1430236"/>
                </a:lnTo>
                <a:lnTo>
                  <a:pt x="650138" y="1404861"/>
                </a:lnTo>
                <a:lnTo>
                  <a:pt x="675513" y="1404861"/>
                </a:lnTo>
                <a:lnTo>
                  <a:pt x="675513" y="1379487"/>
                </a:lnTo>
                <a:lnTo>
                  <a:pt x="650138" y="1379487"/>
                </a:lnTo>
                <a:lnTo>
                  <a:pt x="650138" y="1354112"/>
                </a:lnTo>
                <a:lnTo>
                  <a:pt x="624764" y="1354112"/>
                </a:lnTo>
                <a:close/>
                <a:moveTo>
                  <a:pt x="693344" y="1216952"/>
                </a:moveTo>
                <a:lnTo>
                  <a:pt x="693344" y="1242327"/>
                </a:lnTo>
                <a:lnTo>
                  <a:pt x="667969" y="1242327"/>
                </a:lnTo>
                <a:lnTo>
                  <a:pt x="667969" y="1267701"/>
                </a:lnTo>
                <a:lnTo>
                  <a:pt x="693344" y="1267701"/>
                </a:lnTo>
                <a:lnTo>
                  <a:pt x="693344" y="1293076"/>
                </a:lnTo>
                <a:lnTo>
                  <a:pt x="718718" y="1293076"/>
                </a:lnTo>
                <a:lnTo>
                  <a:pt x="718718" y="1267701"/>
                </a:lnTo>
                <a:lnTo>
                  <a:pt x="744093" y="1267701"/>
                </a:lnTo>
                <a:lnTo>
                  <a:pt x="744093" y="1242327"/>
                </a:lnTo>
                <a:lnTo>
                  <a:pt x="718718" y="1242327"/>
                </a:lnTo>
                <a:lnTo>
                  <a:pt x="718718" y="1216952"/>
                </a:lnTo>
                <a:lnTo>
                  <a:pt x="693344" y="1216952"/>
                </a:lnTo>
                <a:close/>
                <a:moveTo>
                  <a:pt x="3577819" y="1280732"/>
                </a:moveTo>
                <a:lnTo>
                  <a:pt x="3594964" y="1280732"/>
                </a:lnTo>
                <a:lnTo>
                  <a:pt x="3594964" y="1263587"/>
                </a:lnTo>
                <a:lnTo>
                  <a:pt x="3612109" y="1263587"/>
                </a:lnTo>
                <a:lnTo>
                  <a:pt x="3612109" y="1246442"/>
                </a:lnTo>
                <a:lnTo>
                  <a:pt x="3594964" y="1246442"/>
                </a:lnTo>
                <a:lnTo>
                  <a:pt x="3594964" y="1229297"/>
                </a:lnTo>
                <a:lnTo>
                  <a:pt x="3577819" y="1229297"/>
                </a:lnTo>
                <a:lnTo>
                  <a:pt x="3577819" y="1246442"/>
                </a:lnTo>
                <a:lnTo>
                  <a:pt x="3560674" y="1246442"/>
                </a:lnTo>
                <a:lnTo>
                  <a:pt x="3560674" y="1263587"/>
                </a:lnTo>
                <a:lnTo>
                  <a:pt x="3577819" y="1263587"/>
                </a:lnTo>
                <a:lnTo>
                  <a:pt x="3577819" y="1280732"/>
                </a:lnTo>
                <a:close/>
                <a:moveTo>
                  <a:pt x="3507867" y="1421663"/>
                </a:moveTo>
                <a:lnTo>
                  <a:pt x="3527755" y="1421663"/>
                </a:lnTo>
                <a:lnTo>
                  <a:pt x="3527755" y="1402118"/>
                </a:lnTo>
                <a:lnTo>
                  <a:pt x="3547301" y="1402118"/>
                </a:lnTo>
                <a:lnTo>
                  <a:pt x="3547301" y="1382230"/>
                </a:lnTo>
                <a:lnTo>
                  <a:pt x="3527755" y="1382230"/>
                </a:lnTo>
                <a:lnTo>
                  <a:pt x="3527755" y="1362685"/>
                </a:lnTo>
                <a:lnTo>
                  <a:pt x="3507867" y="1362685"/>
                </a:lnTo>
                <a:lnTo>
                  <a:pt x="3507867" y="1382230"/>
                </a:lnTo>
                <a:lnTo>
                  <a:pt x="3488322" y="1382230"/>
                </a:lnTo>
                <a:lnTo>
                  <a:pt x="3488322" y="1402118"/>
                </a:lnTo>
                <a:lnTo>
                  <a:pt x="3507867" y="1402118"/>
                </a:lnTo>
                <a:lnTo>
                  <a:pt x="3507867" y="1421663"/>
                </a:lnTo>
                <a:close/>
                <a:moveTo>
                  <a:pt x="3509239" y="1143572"/>
                </a:moveTo>
                <a:lnTo>
                  <a:pt x="3526384" y="1143572"/>
                </a:lnTo>
                <a:lnTo>
                  <a:pt x="3526384" y="1126427"/>
                </a:lnTo>
                <a:lnTo>
                  <a:pt x="3543529" y="1126427"/>
                </a:lnTo>
                <a:lnTo>
                  <a:pt x="3543529" y="1109282"/>
                </a:lnTo>
                <a:lnTo>
                  <a:pt x="3526384" y="1109282"/>
                </a:lnTo>
                <a:lnTo>
                  <a:pt x="3526384" y="1092137"/>
                </a:lnTo>
                <a:lnTo>
                  <a:pt x="3509239" y="1092137"/>
                </a:lnTo>
                <a:lnTo>
                  <a:pt x="3509239" y="1109282"/>
                </a:lnTo>
                <a:lnTo>
                  <a:pt x="3492094" y="1109282"/>
                </a:lnTo>
                <a:lnTo>
                  <a:pt x="3492094" y="1126427"/>
                </a:lnTo>
                <a:lnTo>
                  <a:pt x="3509239" y="1126427"/>
                </a:lnTo>
                <a:lnTo>
                  <a:pt x="3509239" y="1143572"/>
                </a:lnTo>
                <a:close/>
                <a:moveTo>
                  <a:pt x="3510953" y="864108"/>
                </a:moveTo>
                <a:lnTo>
                  <a:pt x="3524669" y="864108"/>
                </a:lnTo>
                <a:lnTo>
                  <a:pt x="3524669" y="850392"/>
                </a:lnTo>
                <a:lnTo>
                  <a:pt x="3538385" y="850392"/>
                </a:lnTo>
                <a:lnTo>
                  <a:pt x="3538385" y="836676"/>
                </a:lnTo>
                <a:lnTo>
                  <a:pt x="3524669" y="836676"/>
                </a:lnTo>
                <a:lnTo>
                  <a:pt x="3524669" y="822960"/>
                </a:lnTo>
                <a:lnTo>
                  <a:pt x="3510953" y="822960"/>
                </a:lnTo>
                <a:lnTo>
                  <a:pt x="3510953" y="836676"/>
                </a:lnTo>
                <a:lnTo>
                  <a:pt x="3497237" y="836676"/>
                </a:lnTo>
                <a:lnTo>
                  <a:pt x="3497237" y="850392"/>
                </a:lnTo>
                <a:lnTo>
                  <a:pt x="3510953" y="850392"/>
                </a:lnTo>
                <a:lnTo>
                  <a:pt x="3510953" y="864108"/>
                </a:lnTo>
                <a:close/>
                <a:moveTo>
                  <a:pt x="3507181" y="1698384"/>
                </a:moveTo>
                <a:lnTo>
                  <a:pt x="3528441" y="1698384"/>
                </a:lnTo>
                <a:lnTo>
                  <a:pt x="3528441" y="1677124"/>
                </a:lnTo>
                <a:lnTo>
                  <a:pt x="3549701" y="1677124"/>
                </a:lnTo>
                <a:lnTo>
                  <a:pt x="3549701" y="1655864"/>
                </a:lnTo>
                <a:lnTo>
                  <a:pt x="3528441" y="1655864"/>
                </a:lnTo>
                <a:lnTo>
                  <a:pt x="3528441" y="1634604"/>
                </a:lnTo>
                <a:lnTo>
                  <a:pt x="3507181" y="1634604"/>
                </a:lnTo>
                <a:lnTo>
                  <a:pt x="3507181" y="1655864"/>
                </a:lnTo>
                <a:lnTo>
                  <a:pt x="3485921" y="1655864"/>
                </a:lnTo>
                <a:lnTo>
                  <a:pt x="3485921" y="1677124"/>
                </a:lnTo>
                <a:lnTo>
                  <a:pt x="3507181" y="1677124"/>
                </a:lnTo>
                <a:lnTo>
                  <a:pt x="3507181" y="1698384"/>
                </a:lnTo>
                <a:close/>
                <a:moveTo>
                  <a:pt x="1652092" y="664540"/>
                </a:moveTo>
                <a:lnTo>
                  <a:pt x="1652092" y="692315"/>
                </a:lnTo>
                <a:lnTo>
                  <a:pt x="1624317" y="692315"/>
                </a:lnTo>
                <a:lnTo>
                  <a:pt x="1624317" y="720433"/>
                </a:lnTo>
                <a:lnTo>
                  <a:pt x="1652092" y="720433"/>
                </a:lnTo>
                <a:lnTo>
                  <a:pt x="1652092" y="748208"/>
                </a:lnTo>
                <a:lnTo>
                  <a:pt x="1680210" y="748208"/>
                </a:lnTo>
                <a:lnTo>
                  <a:pt x="1680210" y="720433"/>
                </a:lnTo>
                <a:lnTo>
                  <a:pt x="1707985" y="720433"/>
                </a:lnTo>
                <a:lnTo>
                  <a:pt x="1707985" y="692315"/>
                </a:lnTo>
                <a:lnTo>
                  <a:pt x="1680210" y="692315"/>
                </a:lnTo>
                <a:lnTo>
                  <a:pt x="1680210" y="664540"/>
                </a:lnTo>
                <a:lnTo>
                  <a:pt x="1652092" y="664540"/>
                </a:lnTo>
                <a:close/>
                <a:moveTo>
                  <a:pt x="3576790" y="1557795"/>
                </a:moveTo>
                <a:lnTo>
                  <a:pt x="3595993" y="1557795"/>
                </a:lnTo>
                <a:lnTo>
                  <a:pt x="3595993" y="1538935"/>
                </a:lnTo>
                <a:lnTo>
                  <a:pt x="3614852" y="1538935"/>
                </a:lnTo>
                <a:lnTo>
                  <a:pt x="3614852" y="1519733"/>
                </a:lnTo>
                <a:lnTo>
                  <a:pt x="3595993" y="1519733"/>
                </a:lnTo>
                <a:lnTo>
                  <a:pt x="3595993" y="1500873"/>
                </a:lnTo>
                <a:lnTo>
                  <a:pt x="3576790" y="1500873"/>
                </a:lnTo>
                <a:lnTo>
                  <a:pt x="3576790" y="1519733"/>
                </a:lnTo>
                <a:lnTo>
                  <a:pt x="3557930" y="1519733"/>
                </a:lnTo>
                <a:lnTo>
                  <a:pt x="3557930" y="1538935"/>
                </a:lnTo>
                <a:lnTo>
                  <a:pt x="3576790" y="1538935"/>
                </a:lnTo>
                <a:lnTo>
                  <a:pt x="3576790" y="1557795"/>
                </a:lnTo>
                <a:close/>
                <a:moveTo>
                  <a:pt x="3439287" y="1284846"/>
                </a:moveTo>
                <a:lnTo>
                  <a:pt x="3459175" y="1284846"/>
                </a:lnTo>
                <a:lnTo>
                  <a:pt x="3459175" y="1264958"/>
                </a:lnTo>
                <a:lnTo>
                  <a:pt x="3479063" y="1264958"/>
                </a:lnTo>
                <a:lnTo>
                  <a:pt x="3479063" y="1245070"/>
                </a:lnTo>
                <a:lnTo>
                  <a:pt x="3459175" y="1245070"/>
                </a:lnTo>
                <a:lnTo>
                  <a:pt x="3459175" y="1225182"/>
                </a:lnTo>
                <a:lnTo>
                  <a:pt x="3439287" y="1225182"/>
                </a:lnTo>
                <a:lnTo>
                  <a:pt x="3439287" y="1245070"/>
                </a:lnTo>
                <a:lnTo>
                  <a:pt x="3419399" y="1245070"/>
                </a:lnTo>
                <a:lnTo>
                  <a:pt x="3419399" y="1264958"/>
                </a:lnTo>
                <a:lnTo>
                  <a:pt x="3439287" y="1264958"/>
                </a:lnTo>
                <a:lnTo>
                  <a:pt x="3439287" y="1284846"/>
                </a:lnTo>
                <a:close/>
                <a:moveTo>
                  <a:pt x="3438259" y="1562595"/>
                </a:moveTo>
                <a:lnTo>
                  <a:pt x="3460204" y="1562595"/>
                </a:lnTo>
                <a:lnTo>
                  <a:pt x="3460204" y="1540307"/>
                </a:lnTo>
                <a:lnTo>
                  <a:pt x="3482492" y="1540307"/>
                </a:lnTo>
                <a:lnTo>
                  <a:pt x="3482492" y="1518361"/>
                </a:lnTo>
                <a:lnTo>
                  <a:pt x="3460204" y="1518361"/>
                </a:lnTo>
                <a:lnTo>
                  <a:pt x="3460204" y="1496073"/>
                </a:lnTo>
                <a:lnTo>
                  <a:pt x="3438259" y="1496073"/>
                </a:lnTo>
                <a:lnTo>
                  <a:pt x="3438259" y="1518361"/>
                </a:lnTo>
                <a:lnTo>
                  <a:pt x="3415970" y="1518361"/>
                </a:lnTo>
                <a:lnTo>
                  <a:pt x="3415970" y="1540307"/>
                </a:lnTo>
                <a:lnTo>
                  <a:pt x="3438259" y="1540307"/>
                </a:lnTo>
                <a:lnTo>
                  <a:pt x="3438259" y="1562595"/>
                </a:lnTo>
                <a:close/>
                <a:moveTo>
                  <a:pt x="3442716" y="725576"/>
                </a:moveTo>
                <a:lnTo>
                  <a:pt x="3455746" y="725576"/>
                </a:lnTo>
                <a:lnTo>
                  <a:pt x="3455746" y="712889"/>
                </a:lnTo>
                <a:lnTo>
                  <a:pt x="3468434" y="712889"/>
                </a:lnTo>
                <a:lnTo>
                  <a:pt x="3468434" y="699859"/>
                </a:lnTo>
                <a:lnTo>
                  <a:pt x="3455746" y="699859"/>
                </a:lnTo>
                <a:lnTo>
                  <a:pt x="3455746" y="687172"/>
                </a:lnTo>
                <a:lnTo>
                  <a:pt x="3442716" y="687172"/>
                </a:lnTo>
                <a:lnTo>
                  <a:pt x="3442716" y="699859"/>
                </a:lnTo>
                <a:lnTo>
                  <a:pt x="3430029" y="699859"/>
                </a:lnTo>
                <a:lnTo>
                  <a:pt x="3430029" y="712889"/>
                </a:lnTo>
                <a:lnTo>
                  <a:pt x="3442716" y="712889"/>
                </a:lnTo>
                <a:lnTo>
                  <a:pt x="3442716" y="725576"/>
                </a:lnTo>
                <a:close/>
                <a:moveTo>
                  <a:pt x="3440659" y="1006069"/>
                </a:moveTo>
                <a:lnTo>
                  <a:pt x="3457804" y="1006069"/>
                </a:lnTo>
                <a:lnTo>
                  <a:pt x="3457804" y="989267"/>
                </a:lnTo>
                <a:lnTo>
                  <a:pt x="3474606" y="989267"/>
                </a:lnTo>
                <a:lnTo>
                  <a:pt x="3474606" y="972122"/>
                </a:lnTo>
                <a:lnTo>
                  <a:pt x="3457804" y="972122"/>
                </a:lnTo>
                <a:lnTo>
                  <a:pt x="3457804" y="955319"/>
                </a:lnTo>
                <a:lnTo>
                  <a:pt x="3440659" y="955319"/>
                </a:lnTo>
                <a:lnTo>
                  <a:pt x="3440659" y="972122"/>
                </a:lnTo>
                <a:lnTo>
                  <a:pt x="3423857" y="972122"/>
                </a:lnTo>
                <a:lnTo>
                  <a:pt x="3423857" y="989267"/>
                </a:lnTo>
                <a:lnTo>
                  <a:pt x="3440659" y="989267"/>
                </a:lnTo>
                <a:lnTo>
                  <a:pt x="3440659" y="1006069"/>
                </a:lnTo>
                <a:close/>
                <a:moveTo>
                  <a:pt x="3579533" y="1001611"/>
                </a:moveTo>
                <a:lnTo>
                  <a:pt x="3593249" y="1001611"/>
                </a:lnTo>
                <a:lnTo>
                  <a:pt x="3593249" y="987552"/>
                </a:lnTo>
                <a:lnTo>
                  <a:pt x="3607308" y="987552"/>
                </a:lnTo>
                <a:lnTo>
                  <a:pt x="3607308" y="973836"/>
                </a:lnTo>
                <a:lnTo>
                  <a:pt x="3593249" y="973836"/>
                </a:lnTo>
                <a:lnTo>
                  <a:pt x="3593249" y="959777"/>
                </a:lnTo>
                <a:lnTo>
                  <a:pt x="3579533" y="959777"/>
                </a:lnTo>
                <a:lnTo>
                  <a:pt x="3579533" y="973836"/>
                </a:lnTo>
                <a:lnTo>
                  <a:pt x="3565474" y="973836"/>
                </a:lnTo>
                <a:lnTo>
                  <a:pt x="3565474" y="987552"/>
                </a:lnTo>
                <a:lnTo>
                  <a:pt x="3579533" y="987552"/>
                </a:lnTo>
                <a:lnTo>
                  <a:pt x="3579533" y="1001611"/>
                </a:lnTo>
                <a:close/>
                <a:moveTo>
                  <a:pt x="3368307" y="1903781"/>
                </a:moveTo>
                <a:lnTo>
                  <a:pt x="3368307" y="1928470"/>
                </a:lnTo>
                <a:lnTo>
                  <a:pt x="3343618" y="1928470"/>
                </a:lnTo>
                <a:lnTo>
                  <a:pt x="3343618" y="1953158"/>
                </a:lnTo>
                <a:lnTo>
                  <a:pt x="3368307" y="1953158"/>
                </a:lnTo>
                <a:lnTo>
                  <a:pt x="3368307" y="1977847"/>
                </a:lnTo>
                <a:lnTo>
                  <a:pt x="3392996" y="1977847"/>
                </a:lnTo>
                <a:lnTo>
                  <a:pt x="3392996" y="1953158"/>
                </a:lnTo>
                <a:lnTo>
                  <a:pt x="3417685" y="1953158"/>
                </a:lnTo>
                <a:lnTo>
                  <a:pt x="3417685" y="1928470"/>
                </a:lnTo>
                <a:lnTo>
                  <a:pt x="3392996" y="1928470"/>
                </a:lnTo>
                <a:lnTo>
                  <a:pt x="3392996" y="1903781"/>
                </a:lnTo>
                <a:lnTo>
                  <a:pt x="3368307" y="1903781"/>
                </a:lnTo>
                <a:close/>
                <a:moveTo>
                  <a:pt x="3716693" y="1275931"/>
                </a:moveTo>
                <a:lnTo>
                  <a:pt x="3730409" y="1275931"/>
                </a:lnTo>
                <a:lnTo>
                  <a:pt x="3730409" y="1261872"/>
                </a:lnTo>
                <a:lnTo>
                  <a:pt x="3744468" y="1261872"/>
                </a:lnTo>
                <a:lnTo>
                  <a:pt x="3744468" y="1248156"/>
                </a:lnTo>
                <a:lnTo>
                  <a:pt x="3730409" y="1248156"/>
                </a:lnTo>
                <a:lnTo>
                  <a:pt x="3730409" y="1234097"/>
                </a:lnTo>
                <a:lnTo>
                  <a:pt x="3716693" y="1234097"/>
                </a:lnTo>
                <a:lnTo>
                  <a:pt x="3716693" y="1248156"/>
                </a:lnTo>
                <a:lnTo>
                  <a:pt x="3702634" y="1248156"/>
                </a:lnTo>
                <a:lnTo>
                  <a:pt x="3702634" y="1261872"/>
                </a:lnTo>
                <a:lnTo>
                  <a:pt x="3716693" y="1261872"/>
                </a:lnTo>
                <a:lnTo>
                  <a:pt x="3716693" y="1275931"/>
                </a:lnTo>
                <a:close/>
                <a:moveTo>
                  <a:pt x="3784588" y="1688783"/>
                </a:moveTo>
                <a:lnTo>
                  <a:pt x="3799675" y="1688783"/>
                </a:lnTo>
                <a:lnTo>
                  <a:pt x="3799675" y="1674038"/>
                </a:lnTo>
                <a:lnTo>
                  <a:pt x="3814420" y="1674038"/>
                </a:lnTo>
                <a:lnTo>
                  <a:pt x="3814420" y="1658950"/>
                </a:lnTo>
                <a:lnTo>
                  <a:pt x="3799675" y="1658950"/>
                </a:lnTo>
                <a:lnTo>
                  <a:pt x="3799675" y="1644206"/>
                </a:lnTo>
                <a:lnTo>
                  <a:pt x="3784588" y="1644206"/>
                </a:lnTo>
                <a:lnTo>
                  <a:pt x="3784588" y="1658950"/>
                </a:lnTo>
                <a:lnTo>
                  <a:pt x="3769843" y="1658950"/>
                </a:lnTo>
                <a:lnTo>
                  <a:pt x="3769843" y="1674038"/>
                </a:lnTo>
                <a:lnTo>
                  <a:pt x="3784588" y="1674038"/>
                </a:lnTo>
                <a:lnTo>
                  <a:pt x="3784588" y="1688783"/>
                </a:lnTo>
                <a:close/>
                <a:moveTo>
                  <a:pt x="3854539" y="1548194"/>
                </a:moveTo>
                <a:lnTo>
                  <a:pt x="3866884" y="1548194"/>
                </a:lnTo>
                <a:lnTo>
                  <a:pt x="3866884" y="1535506"/>
                </a:lnTo>
                <a:lnTo>
                  <a:pt x="3879571" y="1535506"/>
                </a:lnTo>
                <a:lnTo>
                  <a:pt x="3879571" y="1523162"/>
                </a:lnTo>
                <a:lnTo>
                  <a:pt x="3866884" y="1523162"/>
                </a:lnTo>
                <a:lnTo>
                  <a:pt x="3866884" y="1510475"/>
                </a:lnTo>
                <a:lnTo>
                  <a:pt x="3854539" y="1510475"/>
                </a:lnTo>
                <a:lnTo>
                  <a:pt x="3854539" y="1523162"/>
                </a:lnTo>
                <a:lnTo>
                  <a:pt x="3841852" y="1523162"/>
                </a:lnTo>
                <a:lnTo>
                  <a:pt x="3841852" y="1535506"/>
                </a:lnTo>
                <a:lnTo>
                  <a:pt x="3854539" y="1535506"/>
                </a:lnTo>
                <a:lnTo>
                  <a:pt x="3854539" y="1548194"/>
                </a:lnTo>
                <a:close/>
                <a:moveTo>
                  <a:pt x="2091690" y="3217774"/>
                </a:moveTo>
                <a:lnTo>
                  <a:pt x="2091690" y="3189313"/>
                </a:lnTo>
                <a:lnTo>
                  <a:pt x="2120151" y="3189313"/>
                </a:lnTo>
                <a:lnTo>
                  <a:pt x="2120151" y="3161195"/>
                </a:lnTo>
                <a:lnTo>
                  <a:pt x="2091690" y="3161195"/>
                </a:lnTo>
                <a:lnTo>
                  <a:pt x="2091690" y="3132734"/>
                </a:lnTo>
                <a:lnTo>
                  <a:pt x="2063572" y="3132734"/>
                </a:lnTo>
                <a:lnTo>
                  <a:pt x="2063572" y="3161195"/>
                </a:lnTo>
                <a:lnTo>
                  <a:pt x="2035111" y="3161195"/>
                </a:lnTo>
                <a:lnTo>
                  <a:pt x="2035111" y="3189313"/>
                </a:lnTo>
                <a:lnTo>
                  <a:pt x="2063572" y="3189313"/>
                </a:lnTo>
                <a:lnTo>
                  <a:pt x="2063572" y="3217774"/>
                </a:lnTo>
                <a:lnTo>
                  <a:pt x="2091690" y="3217774"/>
                </a:lnTo>
                <a:close/>
                <a:moveTo>
                  <a:pt x="3645713" y="1693926"/>
                </a:moveTo>
                <a:lnTo>
                  <a:pt x="3664229" y="1693926"/>
                </a:lnTo>
                <a:lnTo>
                  <a:pt x="3664229" y="1675752"/>
                </a:lnTo>
                <a:lnTo>
                  <a:pt x="3682403" y="1675752"/>
                </a:lnTo>
                <a:lnTo>
                  <a:pt x="3682403" y="1657236"/>
                </a:lnTo>
                <a:lnTo>
                  <a:pt x="3664229" y="1657236"/>
                </a:lnTo>
                <a:lnTo>
                  <a:pt x="3664229" y="1639062"/>
                </a:lnTo>
                <a:lnTo>
                  <a:pt x="3645713" y="1639062"/>
                </a:lnTo>
                <a:lnTo>
                  <a:pt x="3645713" y="1657236"/>
                </a:lnTo>
                <a:lnTo>
                  <a:pt x="3627539" y="1657236"/>
                </a:lnTo>
                <a:lnTo>
                  <a:pt x="3627539" y="1675752"/>
                </a:lnTo>
                <a:lnTo>
                  <a:pt x="3645713" y="1675752"/>
                </a:lnTo>
                <a:lnTo>
                  <a:pt x="3645713" y="1693926"/>
                </a:lnTo>
                <a:close/>
                <a:moveTo>
                  <a:pt x="3646742" y="1417206"/>
                </a:moveTo>
                <a:lnTo>
                  <a:pt x="3663201" y="1417206"/>
                </a:lnTo>
                <a:lnTo>
                  <a:pt x="3663201" y="1400404"/>
                </a:lnTo>
                <a:lnTo>
                  <a:pt x="3680003" y="1400404"/>
                </a:lnTo>
                <a:lnTo>
                  <a:pt x="3680003" y="1383944"/>
                </a:lnTo>
                <a:lnTo>
                  <a:pt x="3663201" y="1383944"/>
                </a:lnTo>
                <a:lnTo>
                  <a:pt x="3663201" y="1367142"/>
                </a:lnTo>
                <a:lnTo>
                  <a:pt x="3646742" y="1367142"/>
                </a:lnTo>
                <a:lnTo>
                  <a:pt x="3646742" y="1383944"/>
                </a:lnTo>
                <a:lnTo>
                  <a:pt x="3629939" y="1383944"/>
                </a:lnTo>
                <a:lnTo>
                  <a:pt x="3629939" y="1400404"/>
                </a:lnTo>
                <a:lnTo>
                  <a:pt x="3646742" y="1400404"/>
                </a:lnTo>
                <a:lnTo>
                  <a:pt x="3646742" y="1417206"/>
                </a:lnTo>
                <a:close/>
                <a:moveTo>
                  <a:pt x="3715664" y="1552994"/>
                </a:moveTo>
                <a:lnTo>
                  <a:pt x="3731438" y="1552994"/>
                </a:lnTo>
                <a:lnTo>
                  <a:pt x="3731438" y="1537221"/>
                </a:lnTo>
                <a:lnTo>
                  <a:pt x="3747211" y="1537221"/>
                </a:lnTo>
                <a:lnTo>
                  <a:pt x="3747211" y="1521447"/>
                </a:lnTo>
                <a:lnTo>
                  <a:pt x="3731438" y="1521447"/>
                </a:lnTo>
                <a:lnTo>
                  <a:pt x="3731438" y="1505674"/>
                </a:lnTo>
                <a:lnTo>
                  <a:pt x="3715664" y="1505674"/>
                </a:lnTo>
                <a:lnTo>
                  <a:pt x="3715664" y="1521447"/>
                </a:lnTo>
                <a:lnTo>
                  <a:pt x="3699891" y="1521447"/>
                </a:lnTo>
                <a:lnTo>
                  <a:pt x="3699891" y="1537221"/>
                </a:lnTo>
                <a:lnTo>
                  <a:pt x="3715664" y="1537221"/>
                </a:lnTo>
                <a:lnTo>
                  <a:pt x="3715664" y="1552994"/>
                </a:lnTo>
                <a:close/>
                <a:moveTo>
                  <a:pt x="3647770" y="1139114"/>
                </a:moveTo>
                <a:lnTo>
                  <a:pt x="3662172" y="1139114"/>
                </a:lnTo>
                <a:lnTo>
                  <a:pt x="3662172" y="1125055"/>
                </a:lnTo>
                <a:lnTo>
                  <a:pt x="3676231" y="1125055"/>
                </a:lnTo>
                <a:lnTo>
                  <a:pt x="3676231" y="1110653"/>
                </a:lnTo>
                <a:lnTo>
                  <a:pt x="3662172" y="1110653"/>
                </a:lnTo>
                <a:lnTo>
                  <a:pt x="3662172" y="1096594"/>
                </a:lnTo>
                <a:lnTo>
                  <a:pt x="3647770" y="1096594"/>
                </a:lnTo>
                <a:lnTo>
                  <a:pt x="3647770" y="1110653"/>
                </a:lnTo>
                <a:lnTo>
                  <a:pt x="3633712" y="1110653"/>
                </a:lnTo>
                <a:lnTo>
                  <a:pt x="3633712" y="1125055"/>
                </a:lnTo>
                <a:lnTo>
                  <a:pt x="3647770" y="1125055"/>
                </a:lnTo>
                <a:lnTo>
                  <a:pt x="3647770" y="1139114"/>
                </a:lnTo>
                <a:close/>
                <a:moveTo>
                  <a:pt x="3785273" y="1412405"/>
                </a:moveTo>
                <a:lnTo>
                  <a:pt x="3798989" y="1412405"/>
                </a:lnTo>
                <a:lnTo>
                  <a:pt x="3798989" y="1399032"/>
                </a:lnTo>
                <a:lnTo>
                  <a:pt x="3812362" y="1399032"/>
                </a:lnTo>
                <a:lnTo>
                  <a:pt x="3812362" y="1385316"/>
                </a:lnTo>
                <a:lnTo>
                  <a:pt x="3798989" y="1385316"/>
                </a:lnTo>
                <a:lnTo>
                  <a:pt x="3798989" y="1371943"/>
                </a:lnTo>
                <a:lnTo>
                  <a:pt x="3785273" y="1371943"/>
                </a:lnTo>
                <a:lnTo>
                  <a:pt x="3785273" y="1385316"/>
                </a:lnTo>
                <a:lnTo>
                  <a:pt x="3771900" y="1385316"/>
                </a:lnTo>
                <a:lnTo>
                  <a:pt x="3771900" y="1399032"/>
                </a:lnTo>
                <a:lnTo>
                  <a:pt x="3785273" y="1399032"/>
                </a:lnTo>
                <a:lnTo>
                  <a:pt x="3785273" y="1412405"/>
                </a:lnTo>
                <a:close/>
                <a:moveTo>
                  <a:pt x="2571750" y="3080271"/>
                </a:moveTo>
                <a:lnTo>
                  <a:pt x="2571750" y="3052153"/>
                </a:lnTo>
                <a:lnTo>
                  <a:pt x="2599868" y="3052153"/>
                </a:lnTo>
                <a:lnTo>
                  <a:pt x="2599868" y="3024035"/>
                </a:lnTo>
                <a:lnTo>
                  <a:pt x="2571750" y="3024035"/>
                </a:lnTo>
                <a:lnTo>
                  <a:pt x="2571750" y="2995917"/>
                </a:lnTo>
                <a:lnTo>
                  <a:pt x="2543632" y="2995917"/>
                </a:lnTo>
                <a:lnTo>
                  <a:pt x="2543632" y="3024035"/>
                </a:lnTo>
                <a:lnTo>
                  <a:pt x="2515514" y="3024035"/>
                </a:lnTo>
                <a:lnTo>
                  <a:pt x="2515514" y="3052153"/>
                </a:lnTo>
                <a:lnTo>
                  <a:pt x="2543632" y="3052153"/>
                </a:lnTo>
                <a:lnTo>
                  <a:pt x="2543632" y="3080271"/>
                </a:lnTo>
                <a:lnTo>
                  <a:pt x="2571750" y="3080271"/>
                </a:lnTo>
                <a:close/>
                <a:moveTo>
                  <a:pt x="2502142" y="3214688"/>
                </a:moveTo>
                <a:lnTo>
                  <a:pt x="2502142" y="3188284"/>
                </a:lnTo>
                <a:lnTo>
                  <a:pt x="2528545" y="3188284"/>
                </a:lnTo>
                <a:lnTo>
                  <a:pt x="2528545" y="3162224"/>
                </a:lnTo>
                <a:lnTo>
                  <a:pt x="2502142" y="3162224"/>
                </a:lnTo>
                <a:lnTo>
                  <a:pt x="2502142" y="3135821"/>
                </a:lnTo>
                <a:lnTo>
                  <a:pt x="2476081" y="3135821"/>
                </a:lnTo>
                <a:lnTo>
                  <a:pt x="2476081" y="3162224"/>
                </a:lnTo>
                <a:lnTo>
                  <a:pt x="2449678" y="3162224"/>
                </a:lnTo>
                <a:lnTo>
                  <a:pt x="2449678" y="3188284"/>
                </a:lnTo>
                <a:lnTo>
                  <a:pt x="2476081" y="3188284"/>
                </a:lnTo>
                <a:lnTo>
                  <a:pt x="2476081" y="3214688"/>
                </a:lnTo>
                <a:lnTo>
                  <a:pt x="2502142" y="3214688"/>
                </a:lnTo>
                <a:close/>
                <a:moveTo>
                  <a:pt x="2638958" y="3213316"/>
                </a:moveTo>
                <a:lnTo>
                  <a:pt x="2638958" y="3187941"/>
                </a:lnTo>
                <a:lnTo>
                  <a:pt x="2664333" y="3187941"/>
                </a:lnTo>
                <a:lnTo>
                  <a:pt x="2664333" y="3162567"/>
                </a:lnTo>
                <a:lnTo>
                  <a:pt x="2638958" y="3162567"/>
                </a:lnTo>
                <a:lnTo>
                  <a:pt x="2638958" y="3137192"/>
                </a:lnTo>
                <a:lnTo>
                  <a:pt x="2613584" y="3137192"/>
                </a:lnTo>
                <a:lnTo>
                  <a:pt x="2613584" y="3162567"/>
                </a:lnTo>
                <a:lnTo>
                  <a:pt x="2588209" y="3162567"/>
                </a:lnTo>
                <a:lnTo>
                  <a:pt x="2588209" y="3187941"/>
                </a:lnTo>
                <a:lnTo>
                  <a:pt x="2613584" y="3187941"/>
                </a:lnTo>
                <a:lnTo>
                  <a:pt x="2613584" y="3213316"/>
                </a:lnTo>
                <a:lnTo>
                  <a:pt x="2638958" y="3213316"/>
                </a:lnTo>
                <a:close/>
                <a:moveTo>
                  <a:pt x="2432876" y="3349104"/>
                </a:moveTo>
                <a:lnTo>
                  <a:pt x="2432876" y="3324758"/>
                </a:lnTo>
                <a:lnTo>
                  <a:pt x="2457221" y="3324758"/>
                </a:lnTo>
                <a:lnTo>
                  <a:pt x="2457221" y="3300070"/>
                </a:lnTo>
                <a:lnTo>
                  <a:pt x="2432876" y="3300070"/>
                </a:lnTo>
                <a:lnTo>
                  <a:pt x="2432876" y="3275724"/>
                </a:lnTo>
                <a:lnTo>
                  <a:pt x="2408187" y="3275724"/>
                </a:lnTo>
                <a:lnTo>
                  <a:pt x="2408187" y="3300070"/>
                </a:lnTo>
                <a:lnTo>
                  <a:pt x="2383841" y="3300070"/>
                </a:lnTo>
                <a:lnTo>
                  <a:pt x="2383841" y="3324758"/>
                </a:lnTo>
                <a:lnTo>
                  <a:pt x="2408187" y="3324758"/>
                </a:lnTo>
                <a:lnTo>
                  <a:pt x="2408187" y="3349104"/>
                </a:lnTo>
                <a:lnTo>
                  <a:pt x="2432876" y="3349104"/>
                </a:lnTo>
                <a:close/>
                <a:moveTo>
                  <a:pt x="2708224" y="3078213"/>
                </a:moveTo>
                <a:lnTo>
                  <a:pt x="2708224" y="3051467"/>
                </a:lnTo>
                <a:lnTo>
                  <a:pt x="2734970" y="3051467"/>
                </a:lnTo>
                <a:lnTo>
                  <a:pt x="2734970" y="3024721"/>
                </a:lnTo>
                <a:lnTo>
                  <a:pt x="2708224" y="3024721"/>
                </a:lnTo>
                <a:lnTo>
                  <a:pt x="2708224" y="2997975"/>
                </a:lnTo>
                <a:lnTo>
                  <a:pt x="2681478" y="2997975"/>
                </a:lnTo>
                <a:lnTo>
                  <a:pt x="2681478" y="3024721"/>
                </a:lnTo>
                <a:lnTo>
                  <a:pt x="2654732" y="3024721"/>
                </a:lnTo>
                <a:lnTo>
                  <a:pt x="2654732" y="3051467"/>
                </a:lnTo>
                <a:lnTo>
                  <a:pt x="2681478" y="3051467"/>
                </a:lnTo>
                <a:lnTo>
                  <a:pt x="2681478" y="3078213"/>
                </a:lnTo>
                <a:lnTo>
                  <a:pt x="2708224" y="3078213"/>
                </a:lnTo>
                <a:close/>
                <a:moveTo>
                  <a:pt x="2365667" y="3216402"/>
                </a:moveTo>
                <a:lnTo>
                  <a:pt x="2365667" y="3188970"/>
                </a:lnTo>
                <a:lnTo>
                  <a:pt x="2393099" y="3188970"/>
                </a:lnTo>
                <a:lnTo>
                  <a:pt x="2393099" y="3161538"/>
                </a:lnTo>
                <a:lnTo>
                  <a:pt x="2365667" y="3161538"/>
                </a:lnTo>
                <a:lnTo>
                  <a:pt x="2365667" y="3134106"/>
                </a:lnTo>
                <a:lnTo>
                  <a:pt x="2338235" y="3134106"/>
                </a:lnTo>
                <a:lnTo>
                  <a:pt x="2338235" y="3161538"/>
                </a:lnTo>
                <a:lnTo>
                  <a:pt x="2310803" y="3161538"/>
                </a:lnTo>
                <a:lnTo>
                  <a:pt x="2310803" y="3188970"/>
                </a:lnTo>
                <a:lnTo>
                  <a:pt x="2338235" y="3188970"/>
                </a:lnTo>
                <a:lnTo>
                  <a:pt x="2338235" y="3216402"/>
                </a:lnTo>
                <a:lnTo>
                  <a:pt x="2365667" y="3216402"/>
                </a:lnTo>
                <a:close/>
                <a:moveTo>
                  <a:pt x="2159242" y="3351162"/>
                </a:moveTo>
                <a:lnTo>
                  <a:pt x="2159242" y="3325444"/>
                </a:lnTo>
                <a:lnTo>
                  <a:pt x="2184959" y="3325444"/>
                </a:lnTo>
                <a:lnTo>
                  <a:pt x="2184959" y="3299384"/>
                </a:lnTo>
                <a:lnTo>
                  <a:pt x="2159242" y="3299384"/>
                </a:lnTo>
                <a:lnTo>
                  <a:pt x="2159242" y="3273666"/>
                </a:lnTo>
                <a:lnTo>
                  <a:pt x="2133181" y="3273666"/>
                </a:lnTo>
                <a:lnTo>
                  <a:pt x="2133181" y="3299384"/>
                </a:lnTo>
                <a:lnTo>
                  <a:pt x="2107463" y="3299384"/>
                </a:lnTo>
                <a:lnTo>
                  <a:pt x="2107463" y="3325444"/>
                </a:lnTo>
                <a:lnTo>
                  <a:pt x="2133181" y="3325444"/>
                </a:lnTo>
                <a:lnTo>
                  <a:pt x="2133181" y="3351162"/>
                </a:lnTo>
                <a:lnTo>
                  <a:pt x="2159242" y="3351162"/>
                </a:lnTo>
                <a:close/>
                <a:moveTo>
                  <a:pt x="2228850" y="3217088"/>
                </a:moveTo>
                <a:lnTo>
                  <a:pt x="2228850" y="3189313"/>
                </a:lnTo>
                <a:lnTo>
                  <a:pt x="2256625" y="3189313"/>
                </a:lnTo>
                <a:lnTo>
                  <a:pt x="2256625" y="3161195"/>
                </a:lnTo>
                <a:lnTo>
                  <a:pt x="2228850" y="3161195"/>
                </a:lnTo>
                <a:lnTo>
                  <a:pt x="2228850" y="3133420"/>
                </a:lnTo>
                <a:lnTo>
                  <a:pt x="2200732" y="3133420"/>
                </a:lnTo>
                <a:lnTo>
                  <a:pt x="2200732" y="3161195"/>
                </a:lnTo>
                <a:lnTo>
                  <a:pt x="2172958" y="3161195"/>
                </a:lnTo>
                <a:lnTo>
                  <a:pt x="2172958" y="3189313"/>
                </a:lnTo>
                <a:lnTo>
                  <a:pt x="2200732" y="3189313"/>
                </a:lnTo>
                <a:lnTo>
                  <a:pt x="2200732" y="3217088"/>
                </a:lnTo>
                <a:lnTo>
                  <a:pt x="2228850" y="3217088"/>
                </a:lnTo>
                <a:close/>
                <a:moveTo>
                  <a:pt x="2296058" y="3350476"/>
                </a:moveTo>
                <a:lnTo>
                  <a:pt x="2296058" y="3325101"/>
                </a:lnTo>
                <a:lnTo>
                  <a:pt x="2321433" y="3325101"/>
                </a:lnTo>
                <a:lnTo>
                  <a:pt x="2321433" y="3299727"/>
                </a:lnTo>
                <a:lnTo>
                  <a:pt x="2296058" y="3299727"/>
                </a:lnTo>
                <a:lnTo>
                  <a:pt x="2296058" y="3274352"/>
                </a:lnTo>
                <a:lnTo>
                  <a:pt x="2270684" y="3274352"/>
                </a:lnTo>
                <a:lnTo>
                  <a:pt x="2270684" y="3299727"/>
                </a:lnTo>
                <a:lnTo>
                  <a:pt x="2245309" y="3299727"/>
                </a:lnTo>
                <a:lnTo>
                  <a:pt x="2245309" y="3325101"/>
                </a:lnTo>
                <a:lnTo>
                  <a:pt x="2270684" y="3325101"/>
                </a:lnTo>
                <a:lnTo>
                  <a:pt x="2270684" y="3350476"/>
                </a:lnTo>
                <a:lnTo>
                  <a:pt x="2296058" y="3350476"/>
                </a:lnTo>
                <a:close/>
                <a:moveTo>
                  <a:pt x="2844698" y="3076156"/>
                </a:moveTo>
                <a:lnTo>
                  <a:pt x="2844698" y="3050781"/>
                </a:lnTo>
                <a:lnTo>
                  <a:pt x="2870073" y="3050781"/>
                </a:lnTo>
                <a:lnTo>
                  <a:pt x="2870073" y="3025407"/>
                </a:lnTo>
                <a:lnTo>
                  <a:pt x="2844698" y="3025407"/>
                </a:lnTo>
                <a:lnTo>
                  <a:pt x="2844698" y="3000032"/>
                </a:lnTo>
                <a:lnTo>
                  <a:pt x="2819324" y="3000032"/>
                </a:lnTo>
                <a:lnTo>
                  <a:pt x="2819324" y="3025407"/>
                </a:lnTo>
                <a:lnTo>
                  <a:pt x="2793949" y="3025407"/>
                </a:lnTo>
                <a:lnTo>
                  <a:pt x="2793949" y="3050781"/>
                </a:lnTo>
                <a:lnTo>
                  <a:pt x="2819324" y="3050781"/>
                </a:lnTo>
                <a:lnTo>
                  <a:pt x="2819324" y="3076156"/>
                </a:lnTo>
                <a:lnTo>
                  <a:pt x="2844698" y="3076156"/>
                </a:lnTo>
                <a:close/>
                <a:moveTo>
                  <a:pt x="3256178" y="2527516"/>
                </a:moveTo>
                <a:lnTo>
                  <a:pt x="3256178" y="2502141"/>
                </a:lnTo>
                <a:lnTo>
                  <a:pt x="3281553" y="2502141"/>
                </a:lnTo>
                <a:lnTo>
                  <a:pt x="3281553" y="2476767"/>
                </a:lnTo>
                <a:lnTo>
                  <a:pt x="3256178" y="2476767"/>
                </a:lnTo>
                <a:lnTo>
                  <a:pt x="3256178" y="2451392"/>
                </a:lnTo>
                <a:lnTo>
                  <a:pt x="3230804" y="2451392"/>
                </a:lnTo>
                <a:lnTo>
                  <a:pt x="3230804" y="2476767"/>
                </a:lnTo>
                <a:lnTo>
                  <a:pt x="3205429" y="2476767"/>
                </a:lnTo>
                <a:lnTo>
                  <a:pt x="3205429" y="2502141"/>
                </a:lnTo>
                <a:lnTo>
                  <a:pt x="3230804" y="2502141"/>
                </a:lnTo>
                <a:lnTo>
                  <a:pt x="3230804" y="2527516"/>
                </a:lnTo>
                <a:lnTo>
                  <a:pt x="3256178" y="2527516"/>
                </a:lnTo>
                <a:close/>
                <a:moveTo>
                  <a:pt x="3187598" y="2664676"/>
                </a:moveTo>
                <a:lnTo>
                  <a:pt x="3187598" y="2639301"/>
                </a:lnTo>
                <a:lnTo>
                  <a:pt x="3212973" y="2639301"/>
                </a:lnTo>
                <a:lnTo>
                  <a:pt x="3212973" y="2613927"/>
                </a:lnTo>
                <a:lnTo>
                  <a:pt x="3187598" y="2613927"/>
                </a:lnTo>
                <a:lnTo>
                  <a:pt x="3187598" y="2588552"/>
                </a:lnTo>
                <a:lnTo>
                  <a:pt x="3162224" y="2588552"/>
                </a:lnTo>
                <a:lnTo>
                  <a:pt x="3162224" y="2613927"/>
                </a:lnTo>
                <a:lnTo>
                  <a:pt x="3136849" y="2613927"/>
                </a:lnTo>
                <a:lnTo>
                  <a:pt x="3136849" y="2639301"/>
                </a:lnTo>
                <a:lnTo>
                  <a:pt x="3162224" y="2639301"/>
                </a:lnTo>
                <a:lnTo>
                  <a:pt x="3162224" y="2664676"/>
                </a:lnTo>
                <a:lnTo>
                  <a:pt x="3187598" y="2664676"/>
                </a:lnTo>
                <a:close/>
                <a:moveTo>
                  <a:pt x="3324416" y="2389670"/>
                </a:moveTo>
                <a:lnTo>
                  <a:pt x="3324416" y="2364638"/>
                </a:lnTo>
                <a:lnTo>
                  <a:pt x="3349447" y="2364638"/>
                </a:lnTo>
                <a:lnTo>
                  <a:pt x="3349447" y="2339950"/>
                </a:lnTo>
                <a:lnTo>
                  <a:pt x="3324416" y="2339950"/>
                </a:lnTo>
                <a:lnTo>
                  <a:pt x="3324416" y="2314918"/>
                </a:lnTo>
                <a:lnTo>
                  <a:pt x="3299727" y="2314918"/>
                </a:lnTo>
                <a:lnTo>
                  <a:pt x="3299727" y="2339950"/>
                </a:lnTo>
                <a:lnTo>
                  <a:pt x="3274695" y="2339950"/>
                </a:lnTo>
                <a:lnTo>
                  <a:pt x="3274695" y="2364638"/>
                </a:lnTo>
                <a:lnTo>
                  <a:pt x="3299727" y="2364638"/>
                </a:lnTo>
                <a:lnTo>
                  <a:pt x="3299727" y="2389670"/>
                </a:lnTo>
                <a:lnTo>
                  <a:pt x="3324416" y="2389670"/>
                </a:lnTo>
                <a:close/>
                <a:moveTo>
                  <a:pt x="3118676" y="2801150"/>
                </a:moveTo>
                <a:lnTo>
                  <a:pt x="3118676" y="2776118"/>
                </a:lnTo>
                <a:lnTo>
                  <a:pt x="3143707" y="2776118"/>
                </a:lnTo>
                <a:lnTo>
                  <a:pt x="3143707" y="2751430"/>
                </a:lnTo>
                <a:lnTo>
                  <a:pt x="3118676" y="2751430"/>
                </a:lnTo>
                <a:lnTo>
                  <a:pt x="3118676" y="2726398"/>
                </a:lnTo>
                <a:lnTo>
                  <a:pt x="3093987" y="2726398"/>
                </a:lnTo>
                <a:lnTo>
                  <a:pt x="3093987" y="2751430"/>
                </a:lnTo>
                <a:lnTo>
                  <a:pt x="3068955" y="2751430"/>
                </a:lnTo>
                <a:lnTo>
                  <a:pt x="3068955" y="2776118"/>
                </a:lnTo>
                <a:lnTo>
                  <a:pt x="3093987" y="2776118"/>
                </a:lnTo>
                <a:lnTo>
                  <a:pt x="3093987" y="2801150"/>
                </a:lnTo>
                <a:lnTo>
                  <a:pt x="3118676" y="2801150"/>
                </a:lnTo>
                <a:close/>
                <a:moveTo>
                  <a:pt x="2913622" y="2940368"/>
                </a:moveTo>
                <a:lnTo>
                  <a:pt x="2913622" y="2913964"/>
                </a:lnTo>
                <a:lnTo>
                  <a:pt x="2940025" y="2913964"/>
                </a:lnTo>
                <a:lnTo>
                  <a:pt x="2940025" y="2887904"/>
                </a:lnTo>
                <a:lnTo>
                  <a:pt x="2913622" y="2887904"/>
                </a:lnTo>
                <a:lnTo>
                  <a:pt x="2913622" y="2861501"/>
                </a:lnTo>
                <a:lnTo>
                  <a:pt x="2887561" y="2861501"/>
                </a:lnTo>
                <a:lnTo>
                  <a:pt x="2887561" y="2887904"/>
                </a:lnTo>
                <a:lnTo>
                  <a:pt x="2861158" y="2887904"/>
                </a:lnTo>
                <a:lnTo>
                  <a:pt x="2861158" y="2913964"/>
                </a:lnTo>
                <a:lnTo>
                  <a:pt x="2887561" y="2913964"/>
                </a:lnTo>
                <a:lnTo>
                  <a:pt x="2887561" y="2940368"/>
                </a:lnTo>
                <a:lnTo>
                  <a:pt x="2913622" y="2940368"/>
                </a:lnTo>
                <a:close/>
                <a:moveTo>
                  <a:pt x="3050096" y="2937624"/>
                </a:moveTo>
                <a:lnTo>
                  <a:pt x="3050096" y="2913278"/>
                </a:lnTo>
                <a:lnTo>
                  <a:pt x="3074441" y="2913278"/>
                </a:lnTo>
                <a:lnTo>
                  <a:pt x="3074441" y="2888590"/>
                </a:lnTo>
                <a:lnTo>
                  <a:pt x="3050096" y="2888590"/>
                </a:lnTo>
                <a:lnTo>
                  <a:pt x="3050096" y="2864244"/>
                </a:lnTo>
                <a:lnTo>
                  <a:pt x="3025407" y="2864244"/>
                </a:lnTo>
                <a:lnTo>
                  <a:pt x="3025407" y="2888590"/>
                </a:lnTo>
                <a:lnTo>
                  <a:pt x="3001061" y="2888590"/>
                </a:lnTo>
                <a:lnTo>
                  <a:pt x="3001061" y="2913278"/>
                </a:lnTo>
                <a:lnTo>
                  <a:pt x="3025407" y="2913278"/>
                </a:lnTo>
                <a:lnTo>
                  <a:pt x="3025407" y="2937624"/>
                </a:lnTo>
                <a:lnTo>
                  <a:pt x="3050096" y="2937624"/>
                </a:lnTo>
                <a:close/>
                <a:moveTo>
                  <a:pt x="3392653" y="2251481"/>
                </a:moveTo>
                <a:lnTo>
                  <a:pt x="3392653" y="2227136"/>
                </a:lnTo>
                <a:lnTo>
                  <a:pt x="3416999" y="2227136"/>
                </a:lnTo>
                <a:lnTo>
                  <a:pt x="3416999" y="2203133"/>
                </a:lnTo>
                <a:lnTo>
                  <a:pt x="3392653" y="2203133"/>
                </a:lnTo>
                <a:lnTo>
                  <a:pt x="3392653" y="2178787"/>
                </a:lnTo>
                <a:lnTo>
                  <a:pt x="3368650" y="2178787"/>
                </a:lnTo>
                <a:lnTo>
                  <a:pt x="3368650" y="2203133"/>
                </a:lnTo>
                <a:lnTo>
                  <a:pt x="3344304" y="2203133"/>
                </a:lnTo>
                <a:lnTo>
                  <a:pt x="3344304" y="2227136"/>
                </a:lnTo>
                <a:lnTo>
                  <a:pt x="3368650" y="2227136"/>
                </a:lnTo>
                <a:lnTo>
                  <a:pt x="3368650" y="2251481"/>
                </a:lnTo>
                <a:lnTo>
                  <a:pt x="3392653" y="2251481"/>
                </a:lnTo>
                <a:close/>
                <a:moveTo>
                  <a:pt x="2777490" y="2943111"/>
                </a:moveTo>
                <a:lnTo>
                  <a:pt x="2777490" y="2914993"/>
                </a:lnTo>
                <a:lnTo>
                  <a:pt x="2805608" y="2914993"/>
                </a:lnTo>
                <a:lnTo>
                  <a:pt x="2805608" y="2886875"/>
                </a:lnTo>
                <a:lnTo>
                  <a:pt x="2777490" y="2886875"/>
                </a:lnTo>
                <a:lnTo>
                  <a:pt x="2777490" y="2858757"/>
                </a:lnTo>
                <a:lnTo>
                  <a:pt x="2749372" y="2858757"/>
                </a:lnTo>
                <a:lnTo>
                  <a:pt x="2749372" y="2886875"/>
                </a:lnTo>
                <a:lnTo>
                  <a:pt x="2721254" y="2886875"/>
                </a:lnTo>
                <a:lnTo>
                  <a:pt x="2721254" y="2914993"/>
                </a:lnTo>
                <a:lnTo>
                  <a:pt x="2749372" y="2914993"/>
                </a:lnTo>
                <a:lnTo>
                  <a:pt x="2749372" y="2943111"/>
                </a:lnTo>
                <a:lnTo>
                  <a:pt x="2777490" y="2943111"/>
                </a:lnTo>
                <a:close/>
                <a:moveTo>
                  <a:pt x="2982544" y="2804236"/>
                </a:moveTo>
                <a:lnTo>
                  <a:pt x="2982544" y="2777147"/>
                </a:lnTo>
                <a:lnTo>
                  <a:pt x="3009634" y="2777147"/>
                </a:lnTo>
                <a:lnTo>
                  <a:pt x="3009634" y="2750401"/>
                </a:lnTo>
                <a:lnTo>
                  <a:pt x="2982544" y="2750401"/>
                </a:lnTo>
                <a:lnTo>
                  <a:pt x="2982544" y="2723312"/>
                </a:lnTo>
                <a:lnTo>
                  <a:pt x="2955798" y="2723312"/>
                </a:lnTo>
                <a:lnTo>
                  <a:pt x="2955798" y="2750401"/>
                </a:lnTo>
                <a:lnTo>
                  <a:pt x="2928709" y="2750401"/>
                </a:lnTo>
                <a:lnTo>
                  <a:pt x="2928709" y="2777147"/>
                </a:lnTo>
                <a:lnTo>
                  <a:pt x="2955798" y="2777147"/>
                </a:lnTo>
                <a:lnTo>
                  <a:pt x="2955798" y="2804236"/>
                </a:lnTo>
                <a:lnTo>
                  <a:pt x="2982544" y="2804236"/>
                </a:lnTo>
                <a:close/>
                <a:moveTo>
                  <a:pt x="1584884" y="531152"/>
                </a:moveTo>
                <a:lnTo>
                  <a:pt x="1584884" y="556527"/>
                </a:lnTo>
                <a:lnTo>
                  <a:pt x="1559509" y="556527"/>
                </a:lnTo>
                <a:lnTo>
                  <a:pt x="1559509" y="581901"/>
                </a:lnTo>
                <a:lnTo>
                  <a:pt x="1584884" y="581901"/>
                </a:lnTo>
                <a:lnTo>
                  <a:pt x="1584884" y="607276"/>
                </a:lnTo>
                <a:lnTo>
                  <a:pt x="1610258" y="607276"/>
                </a:lnTo>
                <a:lnTo>
                  <a:pt x="1610258" y="581901"/>
                </a:lnTo>
                <a:lnTo>
                  <a:pt x="1635633" y="581901"/>
                </a:lnTo>
                <a:lnTo>
                  <a:pt x="1635633" y="556527"/>
                </a:lnTo>
                <a:lnTo>
                  <a:pt x="1610258" y="556527"/>
                </a:lnTo>
                <a:lnTo>
                  <a:pt x="1610258" y="531152"/>
                </a:lnTo>
                <a:lnTo>
                  <a:pt x="1584884" y="531152"/>
                </a:lnTo>
                <a:close/>
                <a:moveTo>
                  <a:pt x="1544764" y="2947911"/>
                </a:moveTo>
                <a:lnTo>
                  <a:pt x="1544764" y="2916707"/>
                </a:lnTo>
                <a:lnTo>
                  <a:pt x="1575968" y="2916707"/>
                </a:lnTo>
                <a:lnTo>
                  <a:pt x="1575968" y="2885161"/>
                </a:lnTo>
                <a:lnTo>
                  <a:pt x="1544764" y="2885161"/>
                </a:lnTo>
                <a:lnTo>
                  <a:pt x="1544764" y="2853957"/>
                </a:lnTo>
                <a:lnTo>
                  <a:pt x="1513218" y="2853957"/>
                </a:lnTo>
                <a:lnTo>
                  <a:pt x="1513218" y="2885161"/>
                </a:lnTo>
                <a:lnTo>
                  <a:pt x="1482014" y="2885161"/>
                </a:lnTo>
                <a:lnTo>
                  <a:pt x="1482014" y="2916707"/>
                </a:lnTo>
                <a:lnTo>
                  <a:pt x="1513218" y="2916707"/>
                </a:lnTo>
                <a:lnTo>
                  <a:pt x="1513218" y="2947911"/>
                </a:lnTo>
                <a:lnTo>
                  <a:pt x="1544764" y="2947911"/>
                </a:lnTo>
                <a:close/>
                <a:moveTo>
                  <a:pt x="1339024" y="2811094"/>
                </a:moveTo>
                <a:lnTo>
                  <a:pt x="1339024" y="2779547"/>
                </a:lnTo>
                <a:lnTo>
                  <a:pt x="1370571" y="2779547"/>
                </a:lnTo>
                <a:lnTo>
                  <a:pt x="1370571" y="2748001"/>
                </a:lnTo>
                <a:lnTo>
                  <a:pt x="1339024" y="2748001"/>
                </a:lnTo>
                <a:lnTo>
                  <a:pt x="1339024" y="2716454"/>
                </a:lnTo>
                <a:lnTo>
                  <a:pt x="1307478" y="2716454"/>
                </a:lnTo>
                <a:lnTo>
                  <a:pt x="1307478" y="2748001"/>
                </a:lnTo>
                <a:lnTo>
                  <a:pt x="1275931" y="2748001"/>
                </a:lnTo>
                <a:lnTo>
                  <a:pt x="1275931" y="2779547"/>
                </a:lnTo>
                <a:lnTo>
                  <a:pt x="1307478" y="2779547"/>
                </a:lnTo>
                <a:lnTo>
                  <a:pt x="1307478" y="2811094"/>
                </a:lnTo>
                <a:lnTo>
                  <a:pt x="1339024" y="2811094"/>
                </a:lnTo>
                <a:close/>
                <a:moveTo>
                  <a:pt x="1201179" y="2809380"/>
                </a:moveTo>
                <a:lnTo>
                  <a:pt x="1201179" y="2778862"/>
                </a:lnTo>
                <a:lnTo>
                  <a:pt x="1231697" y="2778862"/>
                </a:lnTo>
                <a:lnTo>
                  <a:pt x="1231697" y="2748686"/>
                </a:lnTo>
                <a:lnTo>
                  <a:pt x="1201179" y="2748686"/>
                </a:lnTo>
                <a:lnTo>
                  <a:pt x="1201179" y="2718168"/>
                </a:lnTo>
                <a:lnTo>
                  <a:pt x="1171003" y="2718168"/>
                </a:lnTo>
                <a:lnTo>
                  <a:pt x="1171003" y="2748686"/>
                </a:lnTo>
                <a:lnTo>
                  <a:pt x="1140485" y="2748686"/>
                </a:lnTo>
                <a:lnTo>
                  <a:pt x="1140485" y="2778862"/>
                </a:lnTo>
                <a:lnTo>
                  <a:pt x="1171003" y="2778862"/>
                </a:lnTo>
                <a:lnTo>
                  <a:pt x="1171003" y="2809380"/>
                </a:lnTo>
                <a:lnTo>
                  <a:pt x="1201179" y="2809380"/>
                </a:lnTo>
                <a:close/>
                <a:moveTo>
                  <a:pt x="1476527" y="2812123"/>
                </a:moveTo>
                <a:lnTo>
                  <a:pt x="1476527" y="2779890"/>
                </a:lnTo>
                <a:lnTo>
                  <a:pt x="1508760" y="2779890"/>
                </a:lnTo>
                <a:lnTo>
                  <a:pt x="1508760" y="2747658"/>
                </a:lnTo>
                <a:lnTo>
                  <a:pt x="1476527" y="2747658"/>
                </a:lnTo>
                <a:lnTo>
                  <a:pt x="1476527" y="2715425"/>
                </a:lnTo>
                <a:lnTo>
                  <a:pt x="1444295" y="2715425"/>
                </a:lnTo>
                <a:lnTo>
                  <a:pt x="1444295" y="2747658"/>
                </a:lnTo>
                <a:lnTo>
                  <a:pt x="1412062" y="2747658"/>
                </a:lnTo>
                <a:lnTo>
                  <a:pt x="1412062" y="2779890"/>
                </a:lnTo>
                <a:lnTo>
                  <a:pt x="1444295" y="2779890"/>
                </a:lnTo>
                <a:lnTo>
                  <a:pt x="1444295" y="2812123"/>
                </a:lnTo>
                <a:lnTo>
                  <a:pt x="1476527" y="2812123"/>
                </a:lnTo>
                <a:close/>
                <a:moveTo>
                  <a:pt x="1406919" y="2946540"/>
                </a:moveTo>
                <a:lnTo>
                  <a:pt x="1406919" y="2916022"/>
                </a:lnTo>
                <a:lnTo>
                  <a:pt x="1437437" y="2916022"/>
                </a:lnTo>
                <a:lnTo>
                  <a:pt x="1437437" y="2885846"/>
                </a:lnTo>
                <a:lnTo>
                  <a:pt x="1406919" y="2885846"/>
                </a:lnTo>
                <a:lnTo>
                  <a:pt x="1406919" y="2855328"/>
                </a:lnTo>
                <a:lnTo>
                  <a:pt x="1376743" y="2855328"/>
                </a:lnTo>
                <a:lnTo>
                  <a:pt x="1376743" y="2885846"/>
                </a:lnTo>
                <a:lnTo>
                  <a:pt x="1346225" y="2885846"/>
                </a:lnTo>
                <a:lnTo>
                  <a:pt x="1346225" y="2916022"/>
                </a:lnTo>
                <a:lnTo>
                  <a:pt x="1376743" y="2916022"/>
                </a:lnTo>
                <a:lnTo>
                  <a:pt x="1376743" y="2946540"/>
                </a:lnTo>
                <a:lnTo>
                  <a:pt x="1406919" y="2946540"/>
                </a:lnTo>
                <a:close/>
                <a:moveTo>
                  <a:pt x="1269416" y="2945168"/>
                </a:moveTo>
                <a:lnTo>
                  <a:pt x="1269416" y="2915679"/>
                </a:lnTo>
                <a:lnTo>
                  <a:pt x="1298905" y="2915679"/>
                </a:lnTo>
                <a:lnTo>
                  <a:pt x="1298905" y="2886189"/>
                </a:lnTo>
                <a:lnTo>
                  <a:pt x="1269416" y="2886189"/>
                </a:lnTo>
                <a:lnTo>
                  <a:pt x="1269416" y="2856700"/>
                </a:lnTo>
                <a:lnTo>
                  <a:pt x="1239926" y="2856700"/>
                </a:lnTo>
                <a:lnTo>
                  <a:pt x="1239926" y="2886189"/>
                </a:lnTo>
                <a:lnTo>
                  <a:pt x="1210437" y="2886189"/>
                </a:lnTo>
                <a:lnTo>
                  <a:pt x="1210437" y="2915679"/>
                </a:lnTo>
                <a:lnTo>
                  <a:pt x="1239926" y="2915679"/>
                </a:lnTo>
                <a:lnTo>
                  <a:pt x="1239926" y="2945168"/>
                </a:lnTo>
                <a:lnTo>
                  <a:pt x="1269416" y="2945168"/>
                </a:lnTo>
                <a:close/>
                <a:moveTo>
                  <a:pt x="926516" y="2534031"/>
                </a:moveTo>
                <a:lnTo>
                  <a:pt x="926516" y="2504199"/>
                </a:lnTo>
                <a:lnTo>
                  <a:pt x="956348" y="2504199"/>
                </a:lnTo>
                <a:lnTo>
                  <a:pt x="956348" y="2474709"/>
                </a:lnTo>
                <a:lnTo>
                  <a:pt x="926516" y="2474709"/>
                </a:lnTo>
                <a:lnTo>
                  <a:pt x="926516" y="2444877"/>
                </a:lnTo>
                <a:lnTo>
                  <a:pt x="897026" y="2444877"/>
                </a:lnTo>
                <a:lnTo>
                  <a:pt x="897026" y="2474709"/>
                </a:lnTo>
                <a:lnTo>
                  <a:pt x="867194" y="2474709"/>
                </a:lnTo>
                <a:lnTo>
                  <a:pt x="867194" y="2504199"/>
                </a:lnTo>
                <a:lnTo>
                  <a:pt x="897026" y="2504199"/>
                </a:lnTo>
                <a:lnTo>
                  <a:pt x="897026" y="2534031"/>
                </a:lnTo>
                <a:lnTo>
                  <a:pt x="926516" y="2534031"/>
                </a:lnTo>
                <a:close/>
                <a:moveTo>
                  <a:pt x="995096" y="2670848"/>
                </a:moveTo>
                <a:lnTo>
                  <a:pt x="995096" y="2641359"/>
                </a:lnTo>
                <a:lnTo>
                  <a:pt x="1024585" y="2641359"/>
                </a:lnTo>
                <a:lnTo>
                  <a:pt x="1024585" y="2611869"/>
                </a:lnTo>
                <a:lnTo>
                  <a:pt x="995096" y="2611869"/>
                </a:lnTo>
                <a:lnTo>
                  <a:pt x="995096" y="2582380"/>
                </a:lnTo>
                <a:lnTo>
                  <a:pt x="965606" y="2582380"/>
                </a:lnTo>
                <a:lnTo>
                  <a:pt x="965606" y="2611869"/>
                </a:lnTo>
                <a:lnTo>
                  <a:pt x="936117" y="2611869"/>
                </a:lnTo>
                <a:lnTo>
                  <a:pt x="936117" y="2641359"/>
                </a:lnTo>
                <a:lnTo>
                  <a:pt x="965606" y="2641359"/>
                </a:lnTo>
                <a:lnTo>
                  <a:pt x="965606" y="2670848"/>
                </a:lnTo>
                <a:lnTo>
                  <a:pt x="995096" y="2670848"/>
                </a:lnTo>
                <a:close/>
                <a:moveTo>
                  <a:pt x="1132942" y="2673248"/>
                </a:moveTo>
                <a:lnTo>
                  <a:pt x="1132942" y="2642045"/>
                </a:lnTo>
                <a:lnTo>
                  <a:pt x="1164145" y="2642045"/>
                </a:lnTo>
                <a:lnTo>
                  <a:pt x="1164145" y="2611184"/>
                </a:lnTo>
                <a:lnTo>
                  <a:pt x="1132942" y="2611184"/>
                </a:lnTo>
                <a:lnTo>
                  <a:pt x="1132942" y="2579980"/>
                </a:lnTo>
                <a:lnTo>
                  <a:pt x="1102081" y="2579980"/>
                </a:lnTo>
                <a:lnTo>
                  <a:pt x="1102081" y="2611184"/>
                </a:lnTo>
                <a:lnTo>
                  <a:pt x="1070877" y="2611184"/>
                </a:lnTo>
                <a:lnTo>
                  <a:pt x="1070877" y="2642045"/>
                </a:lnTo>
                <a:lnTo>
                  <a:pt x="1102081" y="2642045"/>
                </a:lnTo>
                <a:lnTo>
                  <a:pt x="1102081" y="2673248"/>
                </a:lnTo>
                <a:lnTo>
                  <a:pt x="1132942" y="2673248"/>
                </a:lnTo>
                <a:close/>
                <a:moveTo>
                  <a:pt x="1063333" y="2807322"/>
                </a:moveTo>
                <a:lnTo>
                  <a:pt x="1063333" y="2778176"/>
                </a:lnTo>
                <a:lnTo>
                  <a:pt x="1092479" y="2778176"/>
                </a:lnTo>
                <a:lnTo>
                  <a:pt x="1092479" y="2749372"/>
                </a:lnTo>
                <a:lnTo>
                  <a:pt x="1063333" y="2749372"/>
                </a:lnTo>
                <a:lnTo>
                  <a:pt x="1063333" y="2720226"/>
                </a:lnTo>
                <a:lnTo>
                  <a:pt x="1034529" y="2720226"/>
                </a:lnTo>
                <a:lnTo>
                  <a:pt x="1034529" y="2749372"/>
                </a:lnTo>
                <a:lnTo>
                  <a:pt x="1005383" y="2749372"/>
                </a:lnTo>
                <a:lnTo>
                  <a:pt x="1005383" y="2778176"/>
                </a:lnTo>
                <a:lnTo>
                  <a:pt x="1034529" y="2778176"/>
                </a:lnTo>
                <a:lnTo>
                  <a:pt x="1034529" y="2807322"/>
                </a:lnTo>
                <a:lnTo>
                  <a:pt x="1063333" y="2807322"/>
                </a:lnTo>
                <a:close/>
                <a:moveTo>
                  <a:pt x="2161299" y="3083700"/>
                </a:moveTo>
                <a:lnTo>
                  <a:pt x="2161299" y="3053182"/>
                </a:lnTo>
                <a:lnTo>
                  <a:pt x="2191817" y="3053182"/>
                </a:lnTo>
                <a:lnTo>
                  <a:pt x="2191817" y="3023006"/>
                </a:lnTo>
                <a:lnTo>
                  <a:pt x="2161299" y="3023006"/>
                </a:lnTo>
                <a:lnTo>
                  <a:pt x="2161299" y="2992488"/>
                </a:lnTo>
                <a:lnTo>
                  <a:pt x="2131124" y="2992488"/>
                </a:lnTo>
                <a:lnTo>
                  <a:pt x="2131124" y="3023006"/>
                </a:lnTo>
                <a:lnTo>
                  <a:pt x="2100605" y="3023006"/>
                </a:lnTo>
                <a:lnTo>
                  <a:pt x="2100605" y="3053182"/>
                </a:lnTo>
                <a:lnTo>
                  <a:pt x="2131124" y="3053182"/>
                </a:lnTo>
                <a:lnTo>
                  <a:pt x="2131124" y="3083700"/>
                </a:lnTo>
                <a:lnTo>
                  <a:pt x="2161299" y="3083700"/>
                </a:lnTo>
                <a:close/>
                <a:moveTo>
                  <a:pt x="2093747" y="2949283"/>
                </a:moveTo>
                <a:lnTo>
                  <a:pt x="2093747" y="2917050"/>
                </a:lnTo>
                <a:lnTo>
                  <a:pt x="2125980" y="2917050"/>
                </a:lnTo>
                <a:lnTo>
                  <a:pt x="2125980" y="2884818"/>
                </a:lnTo>
                <a:lnTo>
                  <a:pt x="2093747" y="2884818"/>
                </a:lnTo>
                <a:lnTo>
                  <a:pt x="2093747" y="2852585"/>
                </a:lnTo>
                <a:lnTo>
                  <a:pt x="2061515" y="2852585"/>
                </a:lnTo>
                <a:lnTo>
                  <a:pt x="2061515" y="2884818"/>
                </a:lnTo>
                <a:lnTo>
                  <a:pt x="2029282" y="2884818"/>
                </a:lnTo>
                <a:lnTo>
                  <a:pt x="2029282" y="2917050"/>
                </a:lnTo>
                <a:lnTo>
                  <a:pt x="2061515" y="2917050"/>
                </a:lnTo>
                <a:lnTo>
                  <a:pt x="2061515" y="2949283"/>
                </a:lnTo>
                <a:lnTo>
                  <a:pt x="2093747" y="2949283"/>
                </a:lnTo>
                <a:close/>
                <a:moveTo>
                  <a:pt x="2230565" y="2948597"/>
                </a:moveTo>
                <a:lnTo>
                  <a:pt x="2230565" y="2916707"/>
                </a:lnTo>
                <a:lnTo>
                  <a:pt x="2262454" y="2916707"/>
                </a:lnTo>
                <a:lnTo>
                  <a:pt x="2262454" y="2885161"/>
                </a:lnTo>
                <a:lnTo>
                  <a:pt x="2230565" y="2885161"/>
                </a:lnTo>
                <a:lnTo>
                  <a:pt x="2230565" y="2853271"/>
                </a:lnTo>
                <a:lnTo>
                  <a:pt x="2199018" y="2853271"/>
                </a:lnTo>
                <a:lnTo>
                  <a:pt x="2199018" y="2885161"/>
                </a:lnTo>
                <a:lnTo>
                  <a:pt x="2167128" y="2885161"/>
                </a:lnTo>
                <a:lnTo>
                  <a:pt x="2167128" y="2916707"/>
                </a:lnTo>
                <a:lnTo>
                  <a:pt x="2199018" y="2916707"/>
                </a:lnTo>
                <a:lnTo>
                  <a:pt x="2199018" y="2948597"/>
                </a:lnTo>
                <a:lnTo>
                  <a:pt x="2230565" y="2948597"/>
                </a:lnTo>
                <a:close/>
                <a:moveTo>
                  <a:pt x="857936" y="2396871"/>
                </a:moveTo>
                <a:lnTo>
                  <a:pt x="857936" y="2367039"/>
                </a:lnTo>
                <a:lnTo>
                  <a:pt x="887768" y="2367039"/>
                </a:lnTo>
                <a:lnTo>
                  <a:pt x="887768" y="2337549"/>
                </a:lnTo>
                <a:lnTo>
                  <a:pt x="857936" y="2337549"/>
                </a:lnTo>
                <a:lnTo>
                  <a:pt x="857936" y="2307717"/>
                </a:lnTo>
                <a:lnTo>
                  <a:pt x="828446" y="2307717"/>
                </a:lnTo>
                <a:lnTo>
                  <a:pt x="828446" y="2337549"/>
                </a:lnTo>
                <a:lnTo>
                  <a:pt x="798614" y="2337549"/>
                </a:lnTo>
                <a:lnTo>
                  <a:pt x="798614" y="2367039"/>
                </a:lnTo>
                <a:lnTo>
                  <a:pt x="828446" y="2367039"/>
                </a:lnTo>
                <a:lnTo>
                  <a:pt x="828446" y="2396871"/>
                </a:lnTo>
                <a:lnTo>
                  <a:pt x="857936" y="2396871"/>
                </a:lnTo>
                <a:close/>
                <a:moveTo>
                  <a:pt x="1956587" y="2949283"/>
                </a:moveTo>
                <a:lnTo>
                  <a:pt x="1956587" y="2917050"/>
                </a:lnTo>
                <a:lnTo>
                  <a:pt x="1988820" y="2917050"/>
                </a:lnTo>
                <a:lnTo>
                  <a:pt x="1988820" y="2884818"/>
                </a:lnTo>
                <a:lnTo>
                  <a:pt x="1956587" y="2884818"/>
                </a:lnTo>
                <a:lnTo>
                  <a:pt x="1956587" y="2852585"/>
                </a:lnTo>
                <a:lnTo>
                  <a:pt x="1924355" y="2852585"/>
                </a:lnTo>
                <a:lnTo>
                  <a:pt x="1924355" y="2884818"/>
                </a:lnTo>
                <a:lnTo>
                  <a:pt x="1892122" y="2884818"/>
                </a:lnTo>
                <a:lnTo>
                  <a:pt x="1892122" y="2917050"/>
                </a:lnTo>
                <a:lnTo>
                  <a:pt x="1924355" y="2917050"/>
                </a:lnTo>
                <a:lnTo>
                  <a:pt x="1924355" y="2949283"/>
                </a:lnTo>
                <a:lnTo>
                  <a:pt x="1956587" y="2949283"/>
                </a:lnTo>
                <a:close/>
                <a:moveTo>
                  <a:pt x="1681924" y="2948597"/>
                </a:moveTo>
                <a:lnTo>
                  <a:pt x="1681924" y="2916707"/>
                </a:lnTo>
                <a:lnTo>
                  <a:pt x="1713814" y="2916707"/>
                </a:lnTo>
                <a:lnTo>
                  <a:pt x="1713814" y="2885161"/>
                </a:lnTo>
                <a:lnTo>
                  <a:pt x="1681924" y="2885161"/>
                </a:lnTo>
                <a:lnTo>
                  <a:pt x="1681924" y="2853271"/>
                </a:lnTo>
                <a:lnTo>
                  <a:pt x="1650378" y="2853271"/>
                </a:lnTo>
                <a:lnTo>
                  <a:pt x="1650378" y="2885161"/>
                </a:lnTo>
                <a:lnTo>
                  <a:pt x="1618488" y="2885161"/>
                </a:lnTo>
                <a:lnTo>
                  <a:pt x="1618488" y="2916707"/>
                </a:lnTo>
                <a:lnTo>
                  <a:pt x="1650378" y="2916707"/>
                </a:lnTo>
                <a:lnTo>
                  <a:pt x="1650378" y="2948597"/>
                </a:lnTo>
                <a:lnTo>
                  <a:pt x="1681924" y="2948597"/>
                </a:lnTo>
                <a:close/>
                <a:moveTo>
                  <a:pt x="1612659" y="3083014"/>
                </a:moveTo>
                <a:lnTo>
                  <a:pt x="1612659" y="3053182"/>
                </a:lnTo>
                <a:lnTo>
                  <a:pt x="1642491" y="3053182"/>
                </a:lnTo>
                <a:lnTo>
                  <a:pt x="1642491" y="3023006"/>
                </a:lnTo>
                <a:lnTo>
                  <a:pt x="1612659" y="3023006"/>
                </a:lnTo>
                <a:lnTo>
                  <a:pt x="1612659" y="2993174"/>
                </a:lnTo>
                <a:lnTo>
                  <a:pt x="1582483" y="2993174"/>
                </a:lnTo>
                <a:lnTo>
                  <a:pt x="1582483" y="3023006"/>
                </a:lnTo>
                <a:lnTo>
                  <a:pt x="1552651" y="3023006"/>
                </a:lnTo>
                <a:lnTo>
                  <a:pt x="1552651" y="3053182"/>
                </a:lnTo>
                <a:lnTo>
                  <a:pt x="1582483" y="3053182"/>
                </a:lnTo>
                <a:lnTo>
                  <a:pt x="1582483" y="3083014"/>
                </a:lnTo>
                <a:lnTo>
                  <a:pt x="1612659" y="3083014"/>
                </a:lnTo>
                <a:close/>
                <a:moveTo>
                  <a:pt x="1887322" y="3084043"/>
                </a:moveTo>
                <a:lnTo>
                  <a:pt x="1887322" y="3053525"/>
                </a:lnTo>
                <a:lnTo>
                  <a:pt x="1917840" y="3053525"/>
                </a:lnTo>
                <a:lnTo>
                  <a:pt x="1917840" y="3022664"/>
                </a:lnTo>
                <a:lnTo>
                  <a:pt x="1887322" y="3022664"/>
                </a:lnTo>
                <a:lnTo>
                  <a:pt x="1887322" y="2992145"/>
                </a:lnTo>
                <a:lnTo>
                  <a:pt x="1856461" y="2992145"/>
                </a:lnTo>
                <a:lnTo>
                  <a:pt x="1856461" y="3022664"/>
                </a:lnTo>
                <a:lnTo>
                  <a:pt x="1825942" y="3022664"/>
                </a:lnTo>
                <a:lnTo>
                  <a:pt x="1825942" y="3053525"/>
                </a:lnTo>
                <a:lnTo>
                  <a:pt x="1856461" y="3053525"/>
                </a:lnTo>
                <a:lnTo>
                  <a:pt x="1856461" y="3084043"/>
                </a:lnTo>
                <a:lnTo>
                  <a:pt x="1887322" y="3084043"/>
                </a:lnTo>
                <a:close/>
                <a:moveTo>
                  <a:pt x="1749819" y="3083700"/>
                </a:moveTo>
                <a:lnTo>
                  <a:pt x="1749819" y="3053182"/>
                </a:lnTo>
                <a:lnTo>
                  <a:pt x="1780337" y="3053182"/>
                </a:lnTo>
                <a:lnTo>
                  <a:pt x="1780337" y="3023006"/>
                </a:lnTo>
                <a:lnTo>
                  <a:pt x="1749819" y="3023006"/>
                </a:lnTo>
                <a:lnTo>
                  <a:pt x="1749819" y="2992488"/>
                </a:lnTo>
                <a:lnTo>
                  <a:pt x="1719643" y="2992488"/>
                </a:lnTo>
                <a:lnTo>
                  <a:pt x="1719643" y="3023006"/>
                </a:lnTo>
                <a:lnTo>
                  <a:pt x="1689125" y="3023006"/>
                </a:lnTo>
                <a:lnTo>
                  <a:pt x="1689125" y="3053182"/>
                </a:lnTo>
                <a:lnTo>
                  <a:pt x="1719643" y="3053182"/>
                </a:lnTo>
                <a:lnTo>
                  <a:pt x="1719643" y="3083700"/>
                </a:lnTo>
                <a:lnTo>
                  <a:pt x="1749819" y="3083700"/>
                </a:lnTo>
                <a:close/>
                <a:moveTo>
                  <a:pt x="1819427" y="2949283"/>
                </a:moveTo>
                <a:lnTo>
                  <a:pt x="1819427" y="2917050"/>
                </a:lnTo>
                <a:lnTo>
                  <a:pt x="1851660" y="2917050"/>
                </a:lnTo>
                <a:lnTo>
                  <a:pt x="1851660" y="2884818"/>
                </a:lnTo>
                <a:lnTo>
                  <a:pt x="1819427" y="2884818"/>
                </a:lnTo>
                <a:lnTo>
                  <a:pt x="1819427" y="2852585"/>
                </a:lnTo>
                <a:lnTo>
                  <a:pt x="1787195" y="2852585"/>
                </a:lnTo>
                <a:lnTo>
                  <a:pt x="1787195" y="2884818"/>
                </a:lnTo>
                <a:lnTo>
                  <a:pt x="1754962" y="2884818"/>
                </a:lnTo>
                <a:lnTo>
                  <a:pt x="1754962" y="2917050"/>
                </a:lnTo>
                <a:lnTo>
                  <a:pt x="1787195" y="2917050"/>
                </a:lnTo>
                <a:lnTo>
                  <a:pt x="1787195" y="2949283"/>
                </a:lnTo>
                <a:lnTo>
                  <a:pt x="1819427" y="2949283"/>
                </a:lnTo>
                <a:close/>
                <a:moveTo>
                  <a:pt x="2024482" y="3084043"/>
                </a:moveTo>
                <a:lnTo>
                  <a:pt x="2024482" y="3053525"/>
                </a:lnTo>
                <a:lnTo>
                  <a:pt x="2055000" y="3053525"/>
                </a:lnTo>
                <a:lnTo>
                  <a:pt x="2055000" y="3022664"/>
                </a:lnTo>
                <a:lnTo>
                  <a:pt x="2024482" y="3022664"/>
                </a:lnTo>
                <a:lnTo>
                  <a:pt x="2024482" y="2992145"/>
                </a:lnTo>
                <a:lnTo>
                  <a:pt x="1993621" y="2992145"/>
                </a:lnTo>
                <a:lnTo>
                  <a:pt x="1993621" y="3022664"/>
                </a:lnTo>
                <a:lnTo>
                  <a:pt x="1963102" y="3022664"/>
                </a:lnTo>
                <a:lnTo>
                  <a:pt x="1963102" y="3053525"/>
                </a:lnTo>
                <a:lnTo>
                  <a:pt x="1993621" y="3053525"/>
                </a:lnTo>
                <a:lnTo>
                  <a:pt x="1993621" y="3084043"/>
                </a:lnTo>
                <a:lnTo>
                  <a:pt x="2024482" y="3084043"/>
                </a:lnTo>
                <a:close/>
                <a:moveTo>
                  <a:pt x="1171003" y="1072248"/>
                </a:moveTo>
                <a:lnTo>
                  <a:pt x="1171003" y="1102766"/>
                </a:lnTo>
                <a:lnTo>
                  <a:pt x="1140485" y="1102766"/>
                </a:lnTo>
                <a:lnTo>
                  <a:pt x="1140485" y="1132942"/>
                </a:lnTo>
                <a:lnTo>
                  <a:pt x="1171003" y="1132942"/>
                </a:lnTo>
                <a:lnTo>
                  <a:pt x="1171003" y="1163460"/>
                </a:lnTo>
                <a:lnTo>
                  <a:pt x="1201179" y="1163460"/>
                </a:lnTo>
                <a:lnTo>
                  <a:pt x="1201179" y="1132942"/>
                </a:lnTo>
                <a:lnTo>
                  <a:pt x="1231697" y="1132942"/>
                </a:lnTo>
                <a:lnTo>
                  <a:pt x="1231697" y="1102766"/>
                </a:lnTo>
                <a:lnTo>
                  <a:pt x="1201179" y="1102766"/>
                </a:lnTo>
                <a:lnTo>
                  <a:pt x="1201179" y="1072248"/>
                </a:lnTo>
                <a:lnTo>
                  <a:pt x="1171003" y="1072248"/>
                </a:lnTo>
                <a:close/>
                <a:moveTo>
                  <a:pt x="965606" y="1210780"/>
                </a:moveTo>
                <a:lnTo>
                  <a:pt x="965606" y="1240269"/>
                </a:lnTo>
                <a:lnTo>
                  <a:pt x="936117" y="1240269"/>
                </a:lnTo>
                <a:lnTo>
                  <a:pt x="936117" y="1269759"/>
                </a:lnTo>
                <a:lnTo>
                  <a:pt x="965606" y="1269759"/>
                </a:lnTo>
                <a:lnTo>
                  <a:pt x="965606" y="1299248"/>
                </a:lnTo>
                <a:lnTo>
                  <a:pt x="995096" y="1299248"/>
                </a:lnTo>
                <a:lnTo>
                  <a:pt x="995096" y="1269759"/>
                </a:lnTo>
                <a:lnTo>
                  <a:pt x="1024585" y="1269759"/>
                </a:lnTo>
                <a:lnTo>
                  <a:pt x="1024585" y="1240269"/>
                </a:lnTo>
                <a:lnTo>
                  <a:pt x="995096" y="1240269"/>
                </a:lnTo>
                <a:lnTo>
                  <a:pt x="995096" y="1210780"/>
                </a:lnTo>
                <a:lnTo>
                  <a:pt x="965606" y="1210780"/>
                </a:lnTo>
                <a:close/>
                <a:moveTo>
                  <a:pt x="1034529" y="1074306"/>
                </a:moveTo>
                <a:lnTo>
                  <a:pt x="1034529" y="1103452"/>
                </a:lnTo>
                <a:lnTo>
                  <a:pt x="1005383" y="1103452"/>
                </a:lnTo>
                <a:lnTo>
                  <a:pt x="1005383" y="1132256"/>
                </a:lnTo>
                <a:lnTo>
                  <a:pt x="1034529" y="1132256"/>
                </a:lnTo>
                <a:lnTo>
                  <a:pt x="1034529" y="1161402"/>
                </a:lnTo>
                <a:lnTo>
                  <a:pt x="1063333" y="1161402"/>
                </a:lnTo>
                <a:lnTo>
                  <a:pt x="1063333" y="1132256"/>
                </a:lnTo>
                <a:lnTo>
                  <a:pt x="1092479" y="1132256"/>
                </a:lnTo>
                <a:lnTo>
                  <a:pt x="1092479" y="1103452"/>
                </a:lnTo>
                <a:lnTo>
                  <a:pt x="1063333" y="1103452"/>
                </a:lnTo>
                <a:lnTo>
                  <a:pt x="1063333" y="1074306"/>
                </a:lnTo>
                <a:lnTo>
                  <a:pt x="1034529" y="1074306"/>
                </a:lnTo>
                <a:close/>
                <a:moveTo>
                  <a:pt x="1307478" y="1070534"/>
                </a:moveTo>
                <a:lnTo>
                  <a:pt x="1307478" y="1102081"/>
                </a:lnTo>
                <a:lnTo>
                  <a:pt x="1275931" y="1102081"/>
                </a:lnTo>
                <a:lnTo>
                  <a:pt x="1275931" y="1133627"/>
                </a:lnTo>
                <a:lnTo>
                  <a:pt x="1307478" y="1133627"/>
                </a:lnTo>
                <a:lnTo>
                  <a:pt x="1307478" y="1165174"/>
                </a:lnTo>
                <a:lnTo>
                  <a:pt x="1339024" y="1165174"/>
                </a:lnTo>
                <a:lnTo>
                  <a:pt x="1339024" y="1133627"/>
                </a:lnTo>
                <a:lnTo>
                  <a:pt x="1370571" y="1133627"/>
                </a:lnTo>
                <a:lnTo>
                  <a:pt x="1370571" y="1102081"/>
                </a:lnTo>
                <a:lnTo>
                  <a:pt x="1339024" y="1102081"/>
                </a:lnTo>
                <a:lnTo>
                  <a:pt x="1339024" y="1070534"/>
                </a:lnTo>
                <a:lnTo>
                  <a:pt x="1307478" y="1070534"/>
                </a:lnTo>
                <a:close/>
                <a:moveTo>
                  <a:pt x="1102081" y="1208380"/>
                </a:moveTo>
                <a:lnTo>
                  <a:pt x="1102081" y="1239584"/>
                </a:lnTo>
                <a:lnTo>
                  <a:pt x="1070877" y="1239584"/>
                </a:lnTo>
                <a:lnTo>
                  <a:pt x="1070877" y="1270445"/>
                </a:lnTo>
                <a:lnTo>
                  <a:pt x="1102081" y="1270445"/>
                </a:lnTo>
                <a:lnTo>
                  <a:pt x="1102081" y="1301648"/>
                </a:lnTo>
                <a:lnTo>
                  <a:pt x="1132942" y="1301648"/>
                </a:lnTo>
                <a:lnTo>
                  <a:pt x="1132942" y="1270445"/>
                </a:lnTo>
                <a:lnTo>
                  <a:pt x="1164145" y="1270445"/>
                </a:lnTo>
                <a:lnTo>
                  <a:pt x="1164145" y="1239584"/>
                </a:lnTo>
                <a:lnTo>
                  <a:pt x="1132942" y="1239584"/>
                </a:lnTo>
                <a:lnTo>
                  <a:pt x="1132942" y="1208380"/>
                </a:lnTo>
                <a:lnTo>
                  <a:pt x="1102081" y="1208380"/>
                </a:lnTo>
                <a:close/>
                <a:moveTo>
                  <a:pt x="1239926" y="936460"/>
                </a:moveTo>
                <a:lnTo>
                  <a:pt x="1239926" y="965949"/>
                </a:lnTo>
                <a:lnTo>
                  <a:pt x="1210437" y="965949"/>
                </a:lnTo>
                <a:lnTo>
                  <a:pt x="1210437" y="995439"/>
                </a:lnTo>
                <a:lnTo>
                  <a:pt x="1239926" y="995439"/>
                </a:lnTo>
                <a:lnTo>
                  <a:pt x="1239926" y="1024928"/>
                </a:lnTo>
                <a:lnTo>
                  <a:pt x="1269416" y="1024928"/>
                </a:lnTo>
                <a:lnTo>
                  <a:pt x="1269416" y="995439"/>
                </a:lnTo>
                <a:lnTo>
                  <a:pt x="1298905" y="995439"/>
                </a:lnTo>
                <a:lnTo>
                  <a:pt x="1298905" y="965949"/>
                </a:lnTo>
                <a:lnTo>
                  <a:pt x="1269416" y="965949"/>
                </a:lnTo>
                <a:lnTo>
                  <a:pt x="1269416" y="936460"/>
                </a:lnTo>
                <a:lnTo>
                  <a:pt x="1239926" y="936460"/>
                </a:lnTo>
                <a:close/>
                <a:moveTo>
                  <a:pt x="1376743" y="935088"/>
                </a:moveTo>
                <a:lnTo>
                  <a:pt x="1376743" y="965606"/>
                </a:lnTo>
                <a:lnTo>
                  <a:pt x="1346225" y="965606"/>
                </a:lnTo>
                <a:lnTo>
                  <a:pt x="1346225" y="995782"/>
                </a:lnTo>
                <a:lnTo>
                  <a:pt x="1376743" y="995782"/>
                </a:lnTo>
                <a:lnTo>
                  <a:pt x="1376743" y="1026300"/>
                </a:lnTo>
                <a:lnTo>
                  <a:pt x="1406919" y="1026300"/>
                </a:lnTo>
                <a:lnTo>
                  <a:pt x="1406919" y="995782"/>
                </a:lnTo>
                <a:lnTo>
                  <a:pt x="1437437" y="995782"/>
                </a:lnTo>
                <a:lnTo>
                  <a:pt x="1437437" y="965606"/>
                </a:lnTo>
                <a:lnTo>
                  <a:pt x="1406919" y="965606"/>
                </a:lnTo>
                <a:lnTo>
                  <a:pt x="1406919" y="935088"/>
                </a:lnTo>
                <a:lnTo>
                  <a:pt x="1376743" y="935088"/>
                </a:lnTo>
                <a:close/>
                <a:moveTo>
                  <a:pt x="1513218" y="933717"/>
                </a:moveTo>
                <a:lnTo>
                  <a:pt x="1513218" y="964921"/>
                </a:lnTo>
                <a:lnTo>
                  <a:pt x="1482014" y="964921"/>
                </a:lnTo>
                <a:lnTo>
                  <a:pt x="1482014" y="996467"/>
                </a:lnTo>
                <a:lnTo>
                  <a:pt x="1513218" y="996467"/>
                </a:lnTo>
                <a:lnTo>
                  <a:pt x="1513218" y="1027671"/>
                </a:lnTo>
                <a:lnTo>
                  <a:pt x="1544764" y="1027671"/>
                </a:lnTo>
                <a:lnTo>
                  <a:pt x="1544764" y="996467"/>
                </a:lnTo>
                <a:lnTo>
                  <a:pt x="1575968" y="996467"/>
                </a:lnTo>
                <a:lnTo>
                  <a:pt x="1575968" y="964921"/>
                </a:lnTo>
                <a:lnTo>
                  <a:pt x="1544764" y="964921"/>
                </a:lnTo>
                <a:lnTo>
                  <a:pt x="1544764" y="933717"/>
                </a:lnTo>
                <a:lnTo>
                  <a:pt x="1513218" y="933717"/>
                </a:lnTo>
                <a:close/>
                <a:moveTo>
                  <a:pt x="1582483" y="798614"/>
                </a:moveTo>
                <a:lnTo>
                  <a:pt x="1582483" y="828446"/>
                </a:lnTo>
                <a:lnTo>
                  <a:pt x="1552651" y="828446"/>
                </a:lnTo>
                <a:lnTo>
                  <a:pt x="1552651" y="858622"/>
                </a:lnTo>
                <a:lnTo>
                  <a:pt x="1582483" y="858622"/>
                </a:lnTo>
                <a:lnTo>
                  <a:pt x="1582483" y="888454"/>
                </a:lnTo>
                <a:lnTo>
                  <a:pt x="1612659" y="888454"/>
                </a:lnTo>
                <a:lnTo>
                  <a:pt x="1612659" y="858622"/>
                </a:lnTo>
                <a:lnTo>
                  <a:pt x="1642491" y="858622"/>
                </a:lnTo>
                <a:lnTo>
                  <a:pt x="1642491" y="828446"/>
                </a:lnTo>
                <a:lnTo>
                  <a:pt x="1612659" y="828446"/>
                </a:lnTo>
                <a:lnTo>
                  <a:pt x="1612659" y="798614"/>
                </a:lnTo>
                <a:lnTo>
                  <a:pt x="1582483" y="798614"/>
                </a:lnTo>
                <a:close/>
                <a:moveTo>
                  <a:pt x="1445666" y="799643"/>
                </a:moveTo>
                <a:lnTo>
                  <a:pt x="1445666" y="828789"/>
                </a:lnTo>
                <a:lnTo>
                  <a:pt x="1416520" y="828789"/>
                </a:lnTo>
                <a:lnTo>
                  <a:pt x="1416520" y="858279"/>
                </a:lnTo>
                <a:lnTo>
                  <a:pt x="1445666" y="858279"/>
                </a:lnTo>
                <a:lnTo>
                  <a:pt x="1445666" y="887425"/>
                </a:lnTo>
                <a:lnTo>
                  <a:pt x="1475156" y="887425"/>
                </a:lnTo>
                <a:lnTo>
                  <a:pt x="1475156" y="858279"/>
                </a:lnTo>
                <a:lnTo>
                  <a:pt x="1504302" y="858279"/>
                </a:lnTo>
                <a:lnTo>
                  <a:pt x="1504302" y="828789"/>
                </a:lnTo>
                <a:lnTo>
                  <a:pt x="1475156" y="828789"/>
                </a:lnTo>
                <a:lnTo>
                  <a:pt x="1475156" y="799643"/>
                </a:lnTo>
                <a:lnTo>
                  <a:pt x="1445666" y="799643"/>
                </a:lnTo>
                <a:close/>
                <a:moveTo>
                  <a:pt x="555841" y="1764563"/>
                </a:moveTo>
                <a:lnTo>
                  <a:pt x="555841" y="1790624"/>
                </a:lnTo>
                <a:lnTo>
                  <a:pt x="529780" y="1790624"/>
                </a:lnTo>
                <a:lnTo>
                  <a:pt x="529780" y="1816684"/>
                </a:lnTo>
                <a:lnTo>
                  <a:pt x="555841" y="1816684"/>
                </a:lnTo>
                <a:lnTo>
                  <a:pt x="555841" y="1842745"/>
                </a:lnTo>
                <a:lnTo>
                  <a:pt x="581901" y="1842745"/>
                </a:lnTo>
                <a:lnTo>
                  <a:pt x="581901" y="1816684"/>
                </a:lnTo>
                <a:lnTo>
                  <a:pt x="607962" y="1816684"/>
                </a:lnTo>
                <a:lnTo>
                  <a:pt x="607962" y="1790624"/>
                </a:lnTo>
                <a:lnTo>
                  <a:pt x="581901" y="1790624"/>
                </a:lnTo>
                <a:lnTo>
                  <a:pt x="581901" y="1764563"/>
                </a:lnTo>
                <a:lnTo>
                  <a:pt x="555841" y="1764563"/>
                </a:lnTo>
                <a:close/>
                <a:moveTo>
                  <a:pt x="650824" y="2255596"/>
                </a:moveTo>
                <a:lnTo>
                  <a:pt x="650824" y="2228507"/>
                </a:lnTo>
                <a:lnTo>
                  <a:pt x="677913" y="2228507"/>
                </a:lnTo>
                <a:lnTo>
                  <a:pt x="677913" y="2201761"/>
                </a:lnTo>
                <a:lnTo>
                  <a:pt x="650824" y="2201761"/>
                </a:lnTo>
                <a:lnTo>
                  <a:pt x="650824" y="2174672"/>
                </a:lnTo>
                <a:lnTo>
                  <a:pt x="624078" y="2174672"/>
                </a:lnTo>
                <a:lnTo>
                  <a:pt x="624078" y="2201761"/>
                </a:lnTo>
                <a:lnTo>
                  <a:pt x="596989" y="2201761"/>
                </a:lnTo>
                <a:lnTo>
                  <a:pt x="596989" y="2228507"/>
                </a:lnTo>
                <a:lnTo>
                  <a:pt x="624078" y="2228507"/>
                </a:lnTo>
                <a:lnTo>
                  <a:pt x="624078" y="2255596"/>
                </a:lnTo>
                <a:lnTo>
                  <a:pt x="650824" y="2255596"/>
                </a:lnTo>
                <a:close/>
                <a:moveTo>
                  <a:pt x="2573807" y="1989163"/>
                </a:moveTo>
                <a:lnTo>
                  <a:pt x="2573807" y="1956930"/>
                </a:lnTo>
                <a:lnTo>
                  <a:pt x="2606040" y="1956930"/>
                </a:lnTo>
                <a:lnTo>
                  <a:pt x="2606040" y="1924698"/>
                </a:lnTo>
                <a:lnTo>
                  <a:pt x="2573807" y="1924698"/>
                </a:lnTo>
                <a:lnTo>
                  <a:pt x="2573807" y="1892465"/>
                </a:lnTo>
                <a:lnTo>
                  <a:pt x="2541575" y="1892465"/>
                </a:lnTo>
                <a:lnTo>
                  <a:pt x="2541575" y="1924698"/>
                </a:lnTo>
                <a:lnTo>
                  <a:pt x="2509342" y="1924698"/>
                </a:lnTo>
                <a:lnTo>
                  <a:pt x="2509342" y="1956930"/>
                </a:lnTo>
                <a:lnTo>
                  <a:pt x="2541575" y="1956930"/>
                </a:lnTo>
                <a:lnTo>
                  <a:pt x="2541575" y="1989163"/>
                </a:lnTo>
                <a:lnTo>
                  <a:pt x="2573807" y="1989163"/>
                </a:lnTo>
                <a:close/>
                <a:moveTo>
                  <a:pt x="788327" y="2530945"/>
                </a:moveTo>
                <a:lnTo>
                  <a:pt x="788327" y="2503170"/>
                </a:lnTo>
                <a:lnTo>
                  <a:pt x="816102" y="2503170"/>
                </a:lnTo>
                <a:lnTo>
                  <a:pt x="816102" y="2475738"/>
                </a:lnTo>
                <a:lnTo>
                  <a:pt x="788327" y="2475738"/>
                </a:lnTo>
                <a:lnTo>
                  <a:pt x="788327" y="2447963"/>
                </a:lnTo>
                <a:lnTo>
                  <a:pt x="760895" y="2447963"/>
                </a:lnTo>
                <a:lnTo>
                  <a:pt x="760895" y="2475738"/>
                </a:lnTo>
                <a:lnTo>
                  <a:pt x="733120" y="2475738"/>
                </a:lnTo>
                <a:lnTo>
                  <a:pt x="733120" y="2503170"/>
                </a:lnTo>
                <a:lnTo>
                  <a:pt x="760895" y="2503170"/>
                </a:lnTo>
                <a:lnTo>
                  <a:pt x="760895" y="2530945"/>
                </a:lnTo>
                <a:lnTo>
                  <a:pt x="788327" y="2530945"/>
                </a:lnTo>
                <a:close/>
                <a:moveTo>
                  <a:pt x="719747" y="2393442"/>
                </a:moveTo>
                <a:lnTo>
                  <a:pt x="719747" y="2366010"/>
                </a:lnTo>
                <a:lnTo>
                  <a:pt x="747179" y="2366010"/>
                </a:lnTo>
                <a:lnTo>
                  <a:pt x="747179" y="2338578"/>
                </a:lnTo>
                <a:lnTo>
                  <a:pt x="719747" y="2338578"/>
                </a:lnTo>
                <a:lnTo>
                  <a:pt x="719747" y="2311146"/>
                </a:lnTo>
                <a:lnTo>
                  <a:pt x="692315" y="2311146"/>
                </a:lnTo>
                <a:lnTo>
                  <a:pt x="692315" y="2338578"/>
                </a:lnTo>
                <a:lnTo>
                  <a:pt x="664883" y="2338578"/>
                </a:lnTo>
                <a:lnTo>
                  <a:pt x="664883" y="2366010"/>
                </a:lnTo>
                <a:lnTo>
                  <a:pt x="692315" y="2366010"/>
                </a:lnTo>
                <a:lnTo>
                  <a:pt x="692315" y="2393442"/>
                </a:lnTo>
                <a:lnTo>
                  <a:pt x="719747" y="2393442"/>
                </a:lnTo>
                <a:close/>
                <a:moveTo>
                  <a:pt x="581901" y="2117065"/>
                </a:moveTo>
                <a:lnTo>
                  <a:pt x="581901" y="2091004"/>
                </a:lnTo>
                <a:lnTo>
                  <a:pt x="607962" y="2091004"/>
                </a:lnTo>
                <a:lnTo>
                  <a:pt x="607962" y="2064944"/>
                </a:lnTo>
                <a:lnTo>
                  <a:pt x="581901" y="2064944"/>
                </a:lnTo>
                <a:lnTo>
                  <a:pt x="581901" y="2038883"/>
                </a:lnTo>
                <a:lnTo>
                  <a:pt x="555841" y="2038883"/>
                </a:lnTo>
                <a:lnTo>
                  <a:pt x="555841" y="2064944"/>
                </a:lnTo>
                <a:lnTo>
                  <a:pt x="529780" y="2064944"/>
                </a:lnTo>
                <a:lnTo>
                  <a:pt x="529780" y="2091004"/>
                </a:lnTo>
                <a:lnTo>
                  <a:pt x="555841" y="2091004"/>
                </a:lnTo>
                <a:lnTo>
                  <a:pt x="555841" y="2117065"/>
                </a:lnTo>
                <a:lnTo>
                  <a:pt x="581901" y="2117065"/>
                </a:lnTo>
                <a:close/>
                <a:moveTo>
                  <a:pt x="829475" y="1213866"/>
                </a:moveTo>
                <a:lnTo>
                  <a:pt x="829475" y="1241298"/>
                </a:lnTo>
                <a:lnTo>
                  <a:pt x="802043" y="1241298"/>
                </a:lnTo>
                <a:lnTo>
                  <a:pt x="802043" y="1268730"/>
                </a:lnTo>
                <a:lnTo>
                  <a:pt x="829475" y="1268730"/>
                </a:lnTo>
                <a:lnTo>
                  <a:pt x="829475" y="1296162"/>
                </a:lnTo>
                <a:lnTo>
                  <a:pt x="856907" y="1296162"/>
                </a:lnTo>
                <a:lnTo>
                  <a:pt x="856907" y="1268730"/>
                </a:lnTo>
                <a:lnTo>
                  <a:pt x="884339" y="1268730"/>
                </a:lnTo>
                <a:lnTo>
                  <a:pt x="884339" y="1241298"/>
                </a:lnTo>
                <a:lnTo>
                  <a:pt x="856907" y="1241298"/>
                </a:lnTo>
                <a:lnTo>
                  <a:pt x="856907" y="1213866"/>
                </a:lnTo>
                <a:lnTo>
                  <a:pt x="829475" y="1213866"/>
                </a:lnTo>
                <a:close/>
                <a:moveTo>
                  <a:pt x="624078" y="1626375"/>
                </a:moveTo>
                <a:lnTo>
                  <a:pt x="624078" y="1653121"/>
                </a:lnTo>
                <a:lnTo>
                  <a:pt x="597332" y="1653121"/>
                </a:lnTo>
                <a:lnTo>
                  <a:pt x="597332" y="1679867"/>
                </a:lnTo>
                <a:lnTo>
                  <a:pt x="624078" y="1679867"/>
                </a:lnTo>
                <a:lnTo>
                  <a:pt x="624078" y="1706613"/>
                </a:lnTo>
                <a:lnTo>
                  <a:pt x="650824" y="1706613"/>
                </a:lnTo>
                <a:lnTo>
                  <a:pt x="650824" y="1679867"/>
                </a:lnTo>
                <a:lnTo>
                  <a:pt x="677570" y="1679867"/>
                </a:lnTo>
                <a:lnTo>
                  <a:pt x="677570" y="1653121"/>
                </a:lnTo>
                <a:lnTo>
                  <a:pt x="650824" y="1653121"/>
                </a:lnTo>
                <a:lnTo>
                  <a:pt x="650824" y="1626375"/>
                </a:lnTo>
                <a:lnTo>
                  <a:pt x="624078" y="1626375"/>
                </a:lnTo>
                <a:close/>
                <a:moveTo>
                  <a:pt x="760895" y="1350683"/>
                </a:moveTo>
                <a:lnTo>
                  <a:pt x="760895" y="1378458"/>
                </a:lnTo>
                <a:lnTo>
                  <a:pt x="733120" y="1378458"/>
                </a:lnTo>
                <a:lnTo>
                  <a:pt x="733120" y="1405890"/>
                </a:lnTo>
                <a:lnTo>
                  <a:pt x="760895" y="1405890"/>
                </a:lnTo>
                <a:lnTo>
                  <a:pt x="760895" y="1433665"/>
                </a:lnTo>
                <a:lnTo>
                  <a:pt x="788327" y="1433665"/>
                </a:lnTo>
                <a:lnTo>
                  <a:pt x="788327" y="1405890"/>
                </a:lnTo>
                <a:lnTo>
                  <a:pt x="816102" y="1405890"/>
                </a:lnTo>
                <a:lnTo>
                  <a:pt x="816102" y="1378458"/>
                </a:lnTo>
                <a:lnTo>
                  <a:pt x="788327" y="1378458"/>
                </a:lnTo>
                <a:lnTo>
                  <a:pt x="788327" y="1350683"/>
                </a:lnTo>
                <a:lnTo>
                  <a:pt x="760895" y="1350683"/>
                </a:lnTo>
                <a:close/>
                <a:moveTo>
                  <a:pt x="692315" y="1488186"/>
                </a:moveTo>
                <a:lnTo>
                  <a:pt x="692315" y="1515618"/>
                </a:lnTo>
                <a:lnTo>
                  <a:pt x="664883" y="1515618"/>
                </a:lnTo>
                <a:lnTo>
                  <a:pt x="664883" y="1543050"/>
                </a:lnTo>
                <a:lnTo>
                  <a:pt x="692315" y="1543050"/>
                </a:lnTo>
                <a:lnTo>
                  <a:pt x="692315" y="1570482"/>
                </a:lnTo>
                <a:lnTo>
                  <a:pt x="719747" y="1570482"/>
                </a:lnTo>
                <a:lnTo>
                  <a:pt x="719747" y="1543050"/>
                </a:lnTo>
                <a:lnTo>
                  <a:pt x="747179" y="1543050"/>
                </a:lnTo>
                <a:lnTo>
                  <a:pt x="747179" y="1515618"/>
                </a:lnTo>
                <a:lnTo>
                  <a:pt x="719747" y="1515618"/>
                </a:lnTo>
                <a:lnTo>
                  <a:pt x="719747" y="1488186"/>
                </a:lnTo>
                <a:lnTo>
                  <a:pt x="692315" y="1488186"/>
                </a:lnTo>
                <a:close/>
                <a:moveTo>
                  <a:pt x="1789252" y="663854"/>
                </a:moveTo>
                <a:lnTo>
                  <a:pt x="1789252" y="692315"/>
                </a:lnTo>
                <a:lnTo>
                  <a:pt x="1760791" y="692315"/>
                </a:lnTo>
                <a:lnTo>
                  <a:pt x="1760791" y="720433"/>
                </a:lnTo>
                <a:lnTo>
                  <a:pt x="1789252" y="720433"/>
                </a:lnTo>
                <a:lnTo>
                  <a:pt x="1789252" y="748894"/>
                </a:lnTo>
                <a:lnTo>
                  <a:pt x="1817370" y="748894"/>
                </a:lnTo>
                <a:lnTo>
                  <a:pt x="1817370" y="720433"/>
                </a:lnTo>
                <a:lnTo>
                  <a:pt x="1845831" y="720433"/>
                </a:lnTo>
                <a:lnTo>
                  <a:pt x="1845831" y="692315"/>
                </a:lnTo>
                <a:lnTo>
                  <a:pt x="1817370" y="692315"/>
                </a:lnTo>
                <a:lnTo>
                  <a:pt x="1817370" y="663854"/>
                </a:lnTo>
                <a:lnTo>
                  <a:pt x="1789252" y="663854"/>
                </a:lnTo>
                <a:close/>
                <a:moveTo>
                  <a:pt x="2749372" y="938517"/>
                </a:moveTo>
                <a:lnTo>
                  <a:pt x="2749372" y="966635"/>
                </a:lnTo>
                <a:lnTo>
                  <a:pt x="2721254" y="966635"/>
                </a:lnTo>
                <a:lnTo>
                  <a:pt x="2721254" y="994753"/>
                </a:lnTo>
                <a:lnTo>
                  <a:pt x="2749372" y="994753"/>
                </a:lnTo>
                <a:lnTo>
                  <a:pt x="2749372" y="1022871"/>
                </a:lnTo>
                <a:lnTo>
                  <a:pt x="2777490" y="1022871"/>
                </a:lnTo>
                <a:lnTo>
                  <a:pt x="2777490" y="994753"/>
                </a:lnTo>
                <a:lnTo>
                  <a:pt x="2805608" y="994753"/>
                </a:lnTo>
                <a:lnTo>
                  <a:pt x="2805608" y="966635"/>
                </a:lnTo>
                <a:lnTo>
                  <a:pt x="2777490" y="966635"/>
                </a:lnTo>
                <a:lnTo>
                  <a:pt x="2777490" y="938517"/>
                </a:lnTo>
                <a:lnTo>
                  <a:pt x="2749372" y="938517"/>
                </a:lnTo>
                <a:close/>
                <a:moveTo>
                  <a:pt x="2613584" y="668312"/>
                </a:moveTo>
                <a:lnTo>
                  <a:pt x="2613584" y="693687"/>
                </a:lnTo>
                <a:lnTo>
                  <a:pt x="2588209" y="693687"/>
                </a:lnTo>
                <a:lnTo>
                  <a:pt x="2588209" y="719061"/>
                </a:lnTo>
                <a:lnTo>
                  <a:pt x="2613584" y="719061"/>
                </a:lnTo>
                <a:lnTo>
                  <a:pt x="2613584" y="744436"/>
                </a:lnTo>
                <a:lnTo>
                  <a:pt x="2638958" y="744436"/>
                </a:lnTo>
                <a:lnTo>
                  <a:pt x="2638958" y="719061"/>
                </a:lnTo>
                <a:lnTo>
                  <a:pt x="2664333" y="719061"/>
                </a:lnTo>
                <a:lnTo>
                  <a:pt x="2664333" y="693687"/>
                </a:lnTo>
                <a:lnTo>
                  <a:pt x="2638958" y="693687"/>
                </a:lnTo>
                <a:lnTo>
                  <a:pt x="2638958" y="668312"/>
                </a:lnTo>
                <a:lnTo>
                  <a:pt x="2613584" y="668312"/>
                </a:lnTo>
                <a:close/>
                <a:moveTo>
                  <a:pt x="2681478" y="803415"/>
                </a:moveTo>
                <a:lnTo>
                  <a:pt x="2681478" y="830161"/>
                </a:lnTo>
                <a:lnTo>
                  <a:pt x="2654732" y="830161"/>
                </a:lnTo>
                <a:lnTo>
                  <a:pt x="2654732" y="856907"/>
                </a:lnTo>
                <a:lnTo>
                  <a:pt x="2681478" y="856907"/>
                </a:lnTo>
                <a:lnTo>
                  <a:pt x="2681478" y="883653"/>
                </a:lnTo>
                <a:lnTo>
                  <a:pt x="2708224" y="883653"/>
                </a:lnTo>
                <a:lnTo>
                  <a:pt x="2708224" y="856907"/>
                </a:lnTo>
                <a:lnTo>
                  <a:pt x="2734970" y="856907"/>
                </a:lnTo>
                <a:lnTo>
                  <a:pt x="2734970" y="830161"/>
                </a:lnTo>
                <a:lnTo>
                  <a:pt x="2708224" y="830161"/>
                </a:lnTo>
                <a:lnTo>
                  <a:pt x="2708224" y="803415"/>
                </a:lnTo>
                <a:lnTo>
                  <a:pt x="2681478" y="803415"/>
                </a:lnTo>
                <a:close/>
                <a:moveTo>
                  <a:pt x="2543632" y="801357"/>
                </a:moveTo>
                <a:lnTo>
                  <a:pt x="2543632" y="829475"/>
                </a:lnTo>
                <a:lnTo>
                  <a:pt x="2515514" y="829475"/>
                </a:lnTo>
                <a:lnTo>
                  <a:pt x="2515514" y="857593"/>
                </a:lnTo>
                <a:lnTo>
                  <a:pt x="2543632" y="857593"/>
                </a:lnTo>
                <a:lnTo>
                  <a:pt x="2543632" y="885711"/>
                </a:lnTo>
                <a:lnTo>
                  <a:pt x="2571750" y="885711"/>
                </a:lnTo>
                <a:lnTo>
                  <a:pt x="2571750" y="857593"/>
                </a:lnTo>
                <a:lnTo>
                  <a:pt x="2599868" y="857593"/>
                </a:lnTo>
                <a:lnTo>
                  <a:pt x="2599868" y="829475"/>
                </a:lnTo>
                <a:lnTo>
                  <a:pt x="2571750" y="829475"/>
                </a:lnTo>
                <a:lnTo>
                  <a:pt x="2571750" y="801357"/>
                </a:lnTo>
                <a:lnTo>
                  <a:pt x="2543632" y="801357"/>
                </a:lnTo>
                <a:close/>
                <a:moveTo>
                  <a:pt x="2475738" y="666598"/>
                </a:moveTo>
                <a:lnTo>
                  <a:pt x="2475738" y="693001"/>
                </a:lnTo>
                <a:lnTo>
                  <a:pt x="2449335" y="693001"/>
                </a:lnTo>
                <a:lnTo>
                  <a:pt x="2449335" y="719747"/>
                </a:lnTo>
                <a:lnTo>
                  <a:pt x="2475738" y="719747"/>
                </a:lnTo>
                <a:lnTo>
                  <a:pt x="2475738" y="746150"/>
                </a:lnTo>
                <a:lnTo>
                  <a:pt x="2502484" y="746150"/>
                </a:lnTo>
                <a:lnTo>
                  <a:pt x="2502484" y="719747"/>
                </a:lnTo>
                <a:lnTo>
                  <a:pt x="2528888" y="719747"/>
                </a:lnTo>
                <a:lnTo>
                  <a:pt x="2528888" y="693001"/>
                </a:lnTo>
                <a:lnTo>
                  <a:pt x="2502484" y="693001"/>
                </a:lnTo>
                <a:lnTo>
                  <a:pt x="2502484" y="666598"/>
                </a:lnTo>
                <a:lnTo>
                  <a:pt x="2475738" y="666598"/>
                </a:lnTo>
                <a:close/>
                <a:moveTo>
                  <a:pt x="2819324" y="805472"/>
                </a:moveTo>
                <a:lnTo>
                  <a:pt x="2819324" y="830847"/>
                </a:lnTo>
                <a:lnTo>
                  <a:pt x="2793949" y="830847"/>
                </a:lnTo>
                <a:lnTo>
                  <a:pt x="2793949" y="856221"/>
                </a:lnTo>
                <a:lnTo>
                  <a:pt x="2819324" y="856221"/>
                </a:lnTo>
                <a:lnTo>
                  <a:pt x="2819324" y="881596"/>
                </a:lnTo>
                <a:lnTo>
                  <a:pt x="2844698" y="881596"/>
                </a:lnTo>
                <a:lnTo>
                  <a:pt x="2844698" y="856221"/>
                </a:lnTo>
                <a:lnTo>
                  <a:pt x="2870073" y="856221"/>
                </a:lnTo>
                <a:lnTo>
                  <a:pt x="2870073" y="830847"/>
                </a:lnTo>
                <a:lnTo>
                  <a:pt x="2844698" y="830847"/>
                </a:lnTo>
                <a:lnTo>
                  <a:pt x="2844698" y="805472"/>
                </a:lnTo>
                <a:lnTo>
                  <a:pt x="2819324" y="805472"/>
                </a:lnTo>
                <a:close/>
                <a:moveTo>
                  <a:pt x="3024035" y="1213866"/>
                </a:moveTo>
                <a:lnTo>
                  <a:pt x="3024035" y="1241298"/>
                </a:lnTo>
                <a:lnTo>
                  <a:pt x="2996603" y="1241298"/>
                </a:lnTo>
                <a:lnTo>
                  <a:pt x="2996603" y="1268730"/>
                </a:lnTo>
                <a:lnTo>
                  <a:pt x="3024035" y="1268730"/>
                </a:lnTo>
                <a:lnTo>
                  <a:pt x="3024035" y="1296162"/>
                </a:lnTo>
                <a:lnTo>
                  <a:pt x="3051467" y="1296162"/>
                </a:lnTo>
                <a:lnTo>
                  <a:pt x="3051467" y="1268730"/>
                </a:lnTo>
                <a:lnTo>
                  <a:pt x="3078899" y="1268730"/>
                </a:lnTo>
                <a:lnTo>
                  <a:pt x="3078899" y="1241298"/>
                </a:lnTo>
                <a:lnTo>
                  <a:pt x="3051467" y="1241298"/>
                </a:lnTo>
                <a:lnTo>
                  <a:pt x="3051467" y="1213866"/>
                </a:lnTo>
                <a:lnTo>
                  <a:pt x="3024035" y="1213866"/>
                </a:lnTo>
                <a:close/>
                <a:moveTo>
                  <a:pt x="2405786" y="799643"/>
                </a:moveTo>
                <a:lnTo>
                  <a:pt x="2405786" y="828789"/>
                </a:lnTo>
                <a:lnTo>
                  <a:pt x="2376640" y="828789"/>
                </a:lnTo>
                <a:lnTo>
                  <a:pt x="2376640" y="858279"/>
                </a:lnTo>
                <a:lnTo>
                  <a:pt x="2405786" y="858279"/>
                </a:lnTo>
                <a:lnTo>
                  <a:pt x="2405786" y="887425"/>
                </a:lnTo>
                <a:lnTo>
                  <a:pt x="2435276" y="887425"/>
                </a:lnTo>
                <a:lnTo>
                  <a:pt x="2435276" y="858279"/>
                </a:lnTo>
                <a:lnTo>
                  <a:pt x="2464423" y="858279"/>
                </a:lnTo>
                <a:lnTo>
                  <a:pt x="2464423" y="828789"/>
                </a:lnTo>
                <a:lnTo>
                  <a:pt x="2435276" y="828789"/>
                </a:lnTo>
                <a:lnTo>
                  <a:pt x="2435276" y="799643"/>
                </a:lnTo>
                <a:lnTo>
                  <a:pt x="2405786" y="799643"/>
                </a:lnTo>
                <a:close/>
                <a:moveTo>
                  <a:pt x="2955455" y="1077049"/>
                </a:moveTo>
                <a:lnTo>
                  <a:pt x="2955455" y="1104138"/>
                </a:lnTo>
                <a:lnTo>
                  <a:pt x="2928366" y="1104138"/>
                </a:lnTo>
                <a:lnTo>
                  <a:pt x="2928366" y="1131570"/>
                </a:lnTo>
                <a:lnTo>
                  <a:pt x="2955455" y="1131570"/>
                </a:lnTo>
                <a:lnTo>
                  <a:pt x="2955455" y="1158659"/>
                </a:lnTo>
                <a:lnTo>
                  <a:pt x="2982887" y="1158659"/>
                </a:lnTo>
                <a:lnTo>
                  <a:pt x="2982887" y="1131570"/>
                </a:lnTo>
                <a:lnTo>
                  <a:pt x="3009976" y="1131570"/>
                </a:lnTo>
                <a:lnTo>
                  <a:pt x="3009976" y="1104138"/>
                </a:lnTo>
                <a:lnTo>
                  <a:pt x="2982887" y="1104138"/>
                </a:lnTo>
                <a:lnTo>
                  <a:pt x="2982887" y="1077049"/>
                </a:lnTo>
                <a:lnTo>
                  <a:pt x="2955455" y="1077049"/>
                </a:lnTo>
                <a:close/>
                <a:moveTo>
                  <a:pt x="2887561" y="941261"/>
                </a:moveTo>
                <a:lnTo>
                  <a:pt x="2887561" y="967664"/>
                </a:lnTo>
                <a:lnTo>
                  <a:pt x="2861158" y="967664"/>
                </a:lnTo>
                <a:lnTo>
                  <a:pt x="2861158" y="993724"/>
                </a:lnTo>
                <a:lnTo>
                  <a:pt x="2887561" y="993724"/>
                </a:lnTo>
                <a:lnTo>
                  <a:pt x="2887561" y="1020128"/>
                </a:lnTo>
                <a:lnTo>
                  <a:pt x="2913622" y="1020128"/>
                </a:lnTo>
                <a:lnTo>
                  <a:pt x="2913622" y="993724"/>
                </a:lnTo>
                <a:lnTo>
                  <a:pt x="2940025" y="993724"/>
                </a:lnTo>
                <a:lnTo>
                  <a:pt x="2940025" y="967664"/>
                </a:lnTo>
                <a:lnTo>
                  <a:pt x="2913622" y="967664"/>
                </a:lnTo>
                <a:lnTo>
                  <a:pt x="2913622" y="941261"/>
                </a:lnTo>
                <a:lnTo>
                  <a:pt x="2887561" y="941261"/>
                </a:lnTo>
                <a:close/>
                <a:moveTo>
                  <a:pt x="2200732" y="664197"/>
                </a:moveTo>
                <a:lnTo>
                  <a:pt x="2200732" y="692315"/>
                </a:lnTo>
                <a:lnTo>
                  <a:pt x="2172614" y="692315"/>
                </a:lnTo>
                <a:lnTo>
                  <a:pt x="2172614" y="720433"/>
                </a:lnTo>
                <a:lnTo>
                  <a:pt x="2200732" y="720433"/>
                </a:lnTo>
                <a:lnTo>
                  <a:pt x="2200732" y="748551"/>
                </a:lnTo>
                <a:lnTo>
                  <a:pt x="2228850" y="748551"/>
                </a:lnTo>
                <a:lnTo>
                  <a:pt x="2228850" y="720433"/>
                </a:lnTo>
                <a:lnTo>
                  <a:pt x="2256968" y="720433"/>
                </a:lnTo>
                <a:lnTo>
                  <a:pt x="2256968" y="692315"/>
                </a:lnTo>
                <a:lnTo>
                  <a:pt x="2228850" y="692315"/>
                </a:lnTo>
                <a:lnTo>
                  <a:pt x="2228850" y="664197"/>
                </a:lnTo>
                <a:lnTo>
                  <a:pt x="2200732" y="664197"/>
                </a:lnTo>
                <a:close/>
                <a:moveTo>
                  <a:pt x="1858861" y="530123"/>
                </a:moveTo>
                <a:lnTo>
                  <a:pt x="1858861" y="556184"/>
                </a:lnTo>
                <a:lnTo>
                  <a:pt x="1832800" y="556184"/>
                </a:lnTo>
                <a:lnTo>
                  <a:pt x="1832800" y="582244"/>
                </a:lnTo>
                <a:lnTo>
                  <a:pt x="1858861" y="582244"/>
                </a:lnTo>
                <a:lnTo>
                  <a:pt x="1858861" y="608305"/>
                </a:lnTo>
                <a:lnTo>
                  <a:pt x="1884921" y="608305"/>
                </a:lnTo>
                <a:lnTo>
                  <a:pt x="1884921" y="582244"/>
                </a:lnTo>
                <a:lnTo>
                  <a:pt x="1910982" y="582244"/>
                </a:lnTo>
                <a:lnTo>
                  <a:pt x="1910982" y="556184"/>
                </a:lnTo>
                <a:lnTo>
                  <a:pt x="1884921" y="556184"/>
                </a:lnTo>
                <a:lnTo>
                  <a:pt x="1884921" y="530123"/>
                </a:lnTo>
                <a:lnTo>
                  <a:pt x="1858861" y="530123"/>
                </a:lnTo>
                <a:close/>
                <a:moveTo>
                  <a:pt x="2338235" y="665226"/>
                </a:moveTo>
                <a:lnTo>
                  <a:pt x="2338235" y="692658"/>
                </a:lnTo>
                <a:lnTo>
                  <a:pt x="2310803" y="692658"/>
                </a:lnTo>
                <a:lnTo>
                  <a:pt x="2310803" y="720090"/>
                </a:lnTo>
                <a:lnTo>
                  <a:pt x="2338235" y="720090"/>
                </a:lnTo>
                <a:lnTo>
                  <a:pt x="2338235" y="747522"/>
                </a:lnTo>
                <a:lnTo>
                  <a:pt x="2365667" y="747522"/>
                </a:lnTo>
                <a:lnTo>
                  <a:pt x="2365667" y="720090"/>
                </a:lnTo>
                <a:lnTo>
                  <a:pt x="2393099" y="720090"/>
                </a:lnTo>
                <a:lnTo>
                  <a:pt x="2393099" y="692658"/>
                </a:lnTo>
                <a:lnTo>
                  <a:pt x="2365667" y="692658"/>
                </a:lnTo>
                <a:lnTo>
                  <a:pt x="2365667" y="665226"/>
                </a:lnTo>
                <a:lnTo>
                  <a:pt x="2338235" y="665226"/>
                </a:lnTo>
                <a:close/>
                <a:moveTo>
                  <a:pt x="1721701" y="530466"/>
                </a:moveTo>
                <a:lnTo>
                  <a:pt x="1721701" y="556184"/>
                </a:lnTo>
                <a:lnTo>
                  <a:pt x="1695983" y="556184"/>
                </a:lnTo>
                <a:lnTo>
                  <a:pt x="1695983" y="582244"/>
                </a:lnTo>
                <a:lnTo>
                  <a:pt x="1721701" y="582244"/>
                </a:lnTo>
                <a:lnTo>
                  <a:pt x="1721701" y="607962"/>
                </a:lnTo>
                <a:lnTo>
                  <a:pt x="1747761" y="607962"/>
                </a:lnTo>
                <a:lnTo>
                  <a:pt x="1747761" y="582244"/>
                </a:lnTo>
                <a:lnTo>
                  <a:pt x="1773479" y="582244"/>
                </a:lnTo>
                <a:lnTo>
                  <a:pt x="1773479" y="556184"/>
                </a:lnTo>
                <a:lnTo>
                  <a:pt x="1747761" y="556184"/>
                </a:lnTo>
                <a:lnTo>
                  <a:pt x="1747761" y="530466"/>
                </a:lnTo>
                <a:lnTo>
                  <a:pt x="1721701" y="530466"/>
                </a:lnTo>
                <a:close/>
                <a:moveTo>
                  <a:pt x="1996021" y="530123"/>
                </a:moveTo>
                <a:lnTo>
                  <a:pt x="1996021" y="556184"/>
                </a:lnTo>
                <a:lnTo>
                  <a:pt x="1969960" y="556184"/>
                </a:lnTo>
                <a:lnTo>
                  <a:pt x="1969960" y="582244"/>
                </a:lnTo>
                <a:lnTo>
                  <a:pt x="1996021" y="582244"/>
                </a:lnTo>
                <a:lnTo>
                  <a:pt x="1996021" y="608305"/>
                </a:lnTo>
                <a:lnTo>
                  <a:pt x="2022081" y="608305"/>
                </a:lnTo>
                <a:lnTo>
                  <a:pt x="2022081" y="582244"/>
                </a:lnTo>
                <a:lnTo>
                  <a:pt x="2048142" y="582244"/>
                </a:lnTo>
                <a:lnTo>
                  <a:pt x="2048142" y="556184"/>
                </a:lnTo>
                <a:lnTo>
                  <a:pt x="2022081" y="556184"/>
                </a:lnTo>
                <a:lnTo>
                  <a:pt x="2022081" y="530123"/>
                </a:lnTo>
                <a:lnTo>
                  <a:pt x="1996021" y="530123"/>
                </a:lnTo>
                <a:close/>
                <a:moveTo>
                  <a:pt x="1926069" y="663512"/>
                </a:moveTo>
                <a:lnTo>
                  <a:pt x="1926069" y="691972"/>
                </a:lnTo>
                <a:lnTo>
                  <a:pt x="1897609" y="691972"/>
                </a:lnTo>
                <a:lnTo>
                  <a:pt x="1897609" y="720776"/>
                </a:lnTo>
                <a:lnTo>
                  <a:pt x="1926069" y="720776"/>
                </a:lnTo>
                <a:lnTo>
                  <a:pt x="1926069" y="749237"/>
                </a:lnTo>
                <a:lnTo>
                  <a:pt x="1954873" y="749237"/>
                </a:lnTo>
                <a:lnTo>
                  <a:pt x="1954873" y="720776"/>
                </a:lnTo>
                <a:lnTo>
                  <a:pt x="1983334" y="720776"/>
                </a:lnTo>
                <a:lnTo>
                  <a:pt x="1983334" y="691972"/>
                </a:lnTo>
                <a:lnTo>
                  <a:pt x="1954873" y="691972"/>
                </a:lnTo>
                <a:lnTo>
                  <a:pt x="1954873" y="663512"/>
                </a:lnTo>
                <a:lnTo>
                  <a:pt x="1926069" y="663512"/>
                </a:lnTo>
                <a:close/>
                <a:moveTo>
                  <a:pt x="3093987" y="1080478"/>
                </a:moveTo>
                <a:lnTo>
                  <a:pt x="3093987" y="1105510"/>
                </a:lnTo>
                <a:lnTo>
                  <a:pt x="3068955" y="1105510"/>
                </a:lnTo>
                <a:lnTo>
                  <a:pt x="3068955" y="1130198"/>
                </a:lnTo>
                <a:lnTo>
                  <a:pt x="3093987" y="1130198"/>
                </a:lnTo>
                <a:lnTo>
                  <a:pt x="3093987" y="1155230"/>
                </a:lnTo>
                <a:lnTo>
                  <a:pt x="3118676" y="1155230"/>
                </a:lnTo>
                <a:lnTo>
                  <a:pt x="3118676" y="1130198"/>
                </a:lnTo>
                <a:lnTo>
                  <a:pt x="3143707" y="1130198"/>
                </a:lnTo>
                <a:lnTo>
                  <a:pt x="3143707" y="1105510"/>
                </a:lnTo>
                <a:lnTo>
                  <a:pt x="3118676" y="1105510"/>
                </a:lnTo>
                <a:lnTo>
                  <a:pt x="3118676" y="1080478"/>
                </a:lnTo>
                <a:lnTo>
                  <a:pt x="3093987" y="1080478"/>
                </a:lnTo>
                <a:close/>
                <a:moveTo>
                  <a:pt x="2270684" y="531152"/>
                </a:moveTo>
                <a:lnTo>
                  <a:pt x="2270684" y="556527"/>
                </a:lnTo>
                <a:lnTo>
                  <a:pt x="2245309" y="556527"/>
                </a:lnTo>
                <a:lnTo>
                  <a:pt x="2245309" y="581901"/>
                </a:lnTo>
                <a:lnTo>
                  <a:pt x="2270684" y="581901"/>
                </a:lnTo>
                <a:lnTo>
                  <a:pt x="2270684" y="607276"/>
                </a:lnTo>
                <a:lnTo>
                  <a:pt x="2296058" y="607276"/>
                </a:lnTo>
                <a:lnTo>
                  <a:pt x="2296058" y="581901"/>
                </a:lnTo>
                <a:lnTo>
                  <a:pt x="2321433" y="581901"/>
                </a:lnTo>
                <a:lnTo>
                  <a:pt x="2321433" y="556527"/>
                </a:lnTo>
                <a:lnTo>
                  <a:pt x="2296058" y="556527"/>
                </a:lnTo>
                <a:lnTo>
                  <a:pt x="2296058" y="531152"/>
                </a:lnTo>
                <a:lnTo>
                  <a:pt x="2270684" y="531152"/>
                </a:lnTo>
                <a:close/>
                <a:moveTo>
                  <a:pt x="2133181" y="530466"/>
                </a:moveTo>
                <a:lnTo>
                  <a:pt x="2133181" y="556184"/>
                </a:lnTo>
                <a:lnTo>
                  <a:pt x="2107463" y="556184"/>
                </a:lnTo>
                <a:lnTo>
                  <a:pt x="2107463" y="582244"/>
                </a:lnTo>
                <a:lnTo>
                  <a:pt x="2133181" y="582244"/>
                </a:lnTo>
                <a:lnTo>
                  <a:pt x="2133181" y="607962"/>
                </a:lnTo>
                <a:lnTo>
                  <a:pt x="2159242" y="607962"/>
                </a:lnTo>
                <a:lnTo>
                  <a:pt x="2159242" y="582244"/>
                </a:lnTo>
                <a:lnTo>
                  <a:pt x="2184959" y="582244"/>
                </a:lnTo>
                <a:lnTo>
                  <a:pt x="2184959" y="556184"/>
                </a:lnTo>
                <a:lnTo>
                  <a:pt x="2159242" y="556184"/>
                </a:lnTo>
                <a:lnTo>
                  <a:pt x="2159242" y="530466"/>
                </a:lnTo>
                <a:lnTo>
                  <a:pt x="2133181" y="530466"/>
                </a:lnTo>
                <a:close/>
                <a:moveTo>
                  <a:pt x="2063572" y="663854"/>
                </a:moveTo>
                <a:lnTo>
                  <a:pt x="2063572" y="692315"/>
                </a:lnTo>
                <a:lnTo>
                  <a:pt x="2035111" y="692315"/>
                </a:lnTo>
                <a:lnTo>
                  <a:pt x="2035111" y="720433"/>
                </a:lnTo>
                <a:lnTo>
                  <a:pt x="2063572" y="720433"/>
                </a:lnTo>
                <a:lnTo>
                  <a:pt x="2063572" y="748894"/>
                </a:lnTo>
                <a:lnTo>
                  <a:pt x="2091690" y="748894"/>
                </a:lnTo>
                <a:lnTo>
                  <a:pt x="2091690" y="720433"/>
                </a:lnTo>
                <a:lnTo>
                  <a:pt x="2120151" y="720433"/>
                </a:lnTo>
                <a:lnTo>
                  <a:pt x="2120151" y="692315"/>
                </a:lnTo>
                <a:lnTo>
                  <a:pt x="2091690" y="692315"/>
                </a:lnTo>
                <a:lnTo>
                  <a:pt x="2091690" y="663854"/>
                </a:lnTo>
                <a:lnTo>
                  <a:pt x="2063572" y="663854"/>
                </a:lnTo>
                <a:close/>
                <a:moveTo>
                  <a:pt x="2778862" y="2673248"/>
                </a:moveTo>
                <a:lnTo>
                  <a:pt x="2778862" y="2642045"/>
                </a:lnTo>
                <a:lnTo>
                  <a:pt x="2810066" y="2642045"/>
                </a:lnTo>
                <a:lnTo>
                  <a:pt x="2810066" y="2611184"/>
                </a:lnTo>
                <a:lnTo>
                  <a:pt x="2778862" y="2611184"/>
                </a:lnTo>
                <a:lnTo>
                  <a:pt x="2778862" y="2579980"/>
                </a:lnTo>
                <a:lnTo>
                  <a:pt x="2748001" y="2579980"/>
                </a:lnTo>
                <a:lnTo>
                  <a:pt x="2748001" y="2611184"/>
                </a:lnTo>
                <a:lnTo>
                  <a:pt x="2716797" y="2611184"/>
                </a:lnTo>
                <a:lnTo>
                  <a:pt x="2716797" y="2642045"/>
                </a:lnTo>
                <a:lnTo>
                  <a:pt x="2748001" y="2642045"/>
                </a:lnTo>
                <a:lnTo>
                  <a:pt x="2748001" y="2673248"/>
                </a:lnTo>
                <a:lnTo>
                  <a:pt x="2778862" y="2673248"/>
                </a:lnTo>
                <a:close/>
                <a:moveTo>
                  <a:pt x="2298459" y="3083014"/>
                </a:moveTo>
                <a:lnTo>
                  <a:pt x="2298459" y="3053182"/>
                </a:lnTo>
                <a:lnTo>
                  <a:pt x="2328291" y="3053182"/>
                </a:lnTo>
                <a:lnTo>
                  <a:pt x="2328291" y="3023006"/>
                </a:lnTo>
                <a:lnTo>
                  <a:pt x="2298459" y="3023006"/>
                </a:lnTo>
                <a:lnTo>
                  <a:pt x="2298459" y="2993174"/>
                </a:lnTo>
                <a:lnTo>
                  <a:pt x="2268284" y="2993174"/>
                </a:lnTo>
                <a:lnTo>
                  <a:pt x="2268284" y="3023006"/>
                </a:lnTo>
                <a:lnTo>
                  <a:pt x="2238451" y="3023006"/>
                </a:lnTo>
                <a:lnTo>
                  <a:pt x="2238451" y="3053182"/>
                </a:lnTo>
                <a:lnTo>
                  <a:pt x="2268284" y="3053182"/>
                </a:lnTo>
                <a:lnTo>
                  <a:pt x="2268284" y="3083014"/>
                </a:lnTo>
                <a:lnTo>
                  <a:pt x="2298459" y="3083014"/>
                </a:lnTo>
                <a:close/>
                <a:moveTo>
                  <a:pt x="2641016" y="2945168"/>
                </a:moveTo>
                <a:lnTo>
                  <a:pt x="2641016" y="2915679"/>
                </a:lnTo>
                <a:lnTo>
                  <a:pt x="2670505" y="2915679"/>
                </a:lnTo>
                <a:lnTo>
                  <a:pt x="2670505" y="2886189"/>
                </a:lnTo>
                <a:lnTo>
                  <a:pt x="2641016" y="2886189"/>
                </a:lnTo>
                <a:lnTo>
                  <a:pt x="2641016" y="2856700"/>
                </a:lnTo>
                <a:lnTo>
                  <a:pt x="2611526" y="2856700"/>
                </a:lnTo>
                <a:lnTo>
                  <a:pt x="2611526" y="2886189"/>
                </a:lnTo>
                <a:lnTo>
                  <a:pt x="2582037" y="2886189"/>
                </a:lnTo>
                <a:lnTo>
                  <a:pt x="2582037" y="2915679"/>
                </a:lnTo>
                <a:lnTo>
                  <a:pt x="2611526" y="2915679"/>
                </a:lnTo>
                <a:lnTo>
                  <a:pt x="2611526" y="2945168"/>
                </a:lnTo>
                <a:lnTo>
                  <a:pt x="2641016" y="2945168"/>
                </a:lnTo>
                <a:close/>
                <a:moveTo>
                  <a:pt x="2709939" y="2809380"/>
                </a:moveTo>
                <a:lnTo>
                  <a:pt x="2709939" y="2778862"/>
                </a:lnTo>
                <a:lnTo>
                  <a:pt x="2740457" y="2778862"/>
                </a:lnTo>
                <a:lnTo>
                  <a:pt x="2740457" y="2748686"/>
                </a:lnTo>
                <a:lnTo>
                  <a:pt x="2709939" y="2748686"/>
                </a:lnTo>
                <a:lnTo>
                  <a:pt x="2709939" y="2718168"/>
                </a:lnTo>
                <a:lnTo>
                  <a:pt x="2679764" y="2718168"/>
                </a:lnTo>
                <a:lnTo>
                  <a:pt x="2679764" y="2748686"/>
                </a:lnTo>
                <a:lnTo>
                  <a:pt x="2649245" y="2748686"/>
                </a:lnTo>
                <a:lnTo>
                  <a:pt x="2649245" y="2778862"/>
                </a:lnTo>
                <a:lnTo>
                  <a:pt x="2679764" y="2778862"/>
                </a:lnTo>
                <a:lnTo>
                  <a:pt x="2679764" y="2809380"/>
                </a:lnTo>
                <a:lnTo>
                  <a:pt x="2709939" y="2809380"/>
                </a:lnTo>
                <a:close/>
                <a:moveTo>
                  <a:pt x="2846413" y="2807322"/>
                </a:moveTo>
                <a:lnTo>
                  <a:pt x="2846413" y="2778176"/>
                </a:lnTo>
                <a:lnTo>
                  <a:pt x="2875559" y="2778176"/>
                </a:lnTo>
                <a:lnTo>
                  <a:pt x="2875559" y="2749372"/>
                </a:lnTo>
                <a:lnTo>
                  <a:pt x="2846413" y="2749372"/>
                </a:lnTo>
                <a:lnTo>
                  <a:pt x="2846413" y="2720226"/>
                </a:lnTo>
                <a:lnTo>
                  <a:pt x="2817610" y="2720226"/>
                </a:lnTo>
                <a:lnTo>
                  <a:pt x="2817610" y="2749372"/>
                </a:lnTo>
                <a:lnTo>
                  <a:pt x="2788463" y="2749372"/>
                </a:lnTo>
                <a:lnTo>
                  <a:pt x="2788463" y="2778176"/>
                </a:lnTo>
                <a:lnTo>
                  <a:pt x="2817610" y="2778176"/>
                </a:lnTo>
                <a:lnTo>
                  <a:pt x="2817610" y="2807322"/>
                </a:lnTo>
                <a:lnTo>
                  <a:pt x="2846413" y="2807322"/>
                </a:lnTo>
                <a:close/>
                <a:moveTo>
                  <a:pt x="2573465" y="2811094"/>
                </a:moveTo>
                <a:lnTo>
                  <a:pt x="2573465" y="2779547"/>
                </a:lnTo>
                <a:lnTo>
                  <a:pt x="2605012" y="2779547"/>
                </a:lnTo>
                <a:lnTo>
                  <a:pt x="2605012" y="2748001"/>
                </a:lnTo>
                <a:lnTo>
                  <a:pt x="2573465" y="2748001"/>
                </a:lnTo>
                <a:lnTo>
                  <a:pt x="2573465" y="2716454"/>
                </a:lnTo>
                <a:lnTo>
                  <a:pt x="2541918" y="2716454"/>
                </a:lnTo>
                <a:lnTo>
                  <a:pt x="2541918" y="2748001"/>
                </a:lnTo>
                <a:lnTo>
                  <a:pt x="2510371" y="2748001"/>
                </a:lnTo>
                <a:lnTo>
                  <a:pt x="2510371" y="2779547"/>
                </a:lnTo>
                <a:lnTo>
                  <a:pt x="2541918" y="2779547"/>
                </a:lnTo>
                <a:lnTo>
                  <a:pt x="2541918" y="2811094"/>
                </a:lnTo>
                <a:lnTo>
                  <a:pt x="2573465" y="2811094"/>
                </a:lnTo>
                <a:close/>
                <a:moveTo>
                  <a:pt x="2435276" y="3081985"/>
                </a:moveTo>
                <a:lnTo>
                  <a:pt x="2435276" y="3052839"/>
                </a:lnTo>
                <a:lnTo>
                  <a:pt x="2464423" y="3052839"/>
                </a:lnTo>
                <a:lnTo>
                  <a:pt x="2464423" y="3023349"/>
                </a:lnTo>
                <a:lnTo>
                  <a:pt x="2435276" y="3023349"/>
                </a:lnTo>
                <a:lnTo>
                  <a:pt x="2435276" y="2994203"/>
                </a:lnTo>
                <a:lnTo>
                  <a:pt x="2405786" y="2994203"/>
                </a:lnTo>
                <a:lnTo>
                  <a:pt x="2405786" y="3023349"/>
                </a:lnTo>
                <a:lnTo>
                  <a:pt x="2376640" y="3023349"/>
                </a:lnTo>
                <a:lnTo>
                  <a:pt x="2376640" y="3052839"/>
                </a:lnTo>
                <a:lnTo>
                  <a:pt x="2405786" y="3052839"/>
                </a:lnTo>
                <a:lnTo>
                  <a:pt x="2405786" y="3081985"/>
                </a:lnTo>
                <a:lnTo>
                  <a:pt x="2435276" y="3081985"/>
                </a:lnTo>
                <a:close/>
                <a:moveTo>
                  <a:pt x="2915336" y="2670505"/>
                </a:moveTo>
                <a:lnTo>
                  <a:pt x="2915336" y="2641359"/>
                </a:lnTo>
                <a:lnTo>
                  <a:pt x="2944483" y="2641359"/>
                </a:lnTo>
                <a:lnTo>
                  <a:pt x="2944483" y="2611869"/>
                </a:lnTo>
                <a:lnTo>
                  <a:pt x="2915336" y="2611869"/>
                </a:lnTo>
                <a:lnTo>
                  <a:pt x="2915336" y="2582723"/>
                </a:lnTo>
                <a:lnTo>
                  <a:pt x="2885846" y="2582723"/>
                </a:lnTo>
                <a:lnTo>
                  <a:pt x="2885846" y="2611869"/>
                </a:lnTo>
                <a:lnTo>
                  <a:pt x="2856700" y="2611869"/>
                </a:lnTo>
                <a:lnTo>
                  <a:pt x="2856700" y="2641359"/>
                </a:lnTo>
                <a:lnTo>
                  <a:pt x="2885846" y="2641359"/>
                </a:lnTo>
                <a:lnTo>
                  <a:pt x="2885846" y="2670505"/>
                </a:lnTo>
                <a:lnTo>
                  <a:pt x="2915336" y="2670505"/>
                </a:lnTo>
                <a:close/>
                <a:moveTo>
                  <a:pt x="2367725" y="2947911"/>
                </a:moveTo>
                <a:lnTo>
                  <a:pt x="2367725" y="2916707"/>
                </a:lnTo>
                <a:lnTo>
                  <a:pt x="2398928" y="2916707"/>
                </a:lnTo>
                <a:lnTo>
                  <a:pt x="2398928" y="2885161"/>
                </a:lnTo>
                <a:lnTo>
                  <a:pt x="2367725" y="2885161"/>
                </a:lnTo>
                <a:lnTo>
                  <a:pt x="2367725" y="2853957"/>
                </a:lnTo>
                <a:lnTo>
                  <a:pt x="2336178" y="2853957"/>
                </a:lnTo>
                <a:lnTo>
                  <a:pt x="2336178" y="2885161"/>
                </a:lnTo>
                <a:lnTo>
                  <a:pt x="2304974" y="2885161"/>
                </a:lnTo>
                <a:lnTo>
                  <a:pt x="2304974" y="2916707"/>
                </a:lnTo>
                <a:lnTo>
                  <a:pt x="2336178" y="2916707"/>
                </a:lnTo>
                <a:lnTo>
                  <a:pt x="2336178" y="2947911"/>
                </a:lnTo>
                <a:lnTo>
                  <a:pt x="2367725" y="2947911"/>
                </a:lnTo>
                <a:close/>
                <a:moveTo>
                  <a:pt x="2504542" y="2946883"/>
                </a:moveTo>
                <a:lnTo>
                  <a:pt x="2504542" y="2916365"/>
                </a:lnTo>
                <a:lnTo>
                  <a:pt x="2535060" y="2916365"/>
                </a:lnTo>
                <a:lnTo>
                  <a:pt x="2535060" y="2885504"/>
                </a:lnTo>
                <a:lnTo>
                  <a:pt x="2504542" y="2885504"/>
                </a:lnTo>
                <a:lnTo>
                  <a:pt x="2504542" y="2854985"/>
                </a:lnTo>
                <a:lnTo>
                  <a:pt x="2473681" y="2854985"/>
                </a:lnTo>
                <a:lnTo>
                  <a:pt x="2473681" y="2885504"/>
                </a:lnTo>
                <a:lnTo>
                  <a:pt x="2443163" y="2885504"/>
                </a:lnTo>
                <a:lnTo>
                  <a:pt x="2443163" y="2916365"/>
                </a:lnTo>
                <a:lnTo>
                  <a:pt x="2473681" y="2916365"/>
                </a:lnTo>
                <a:lnTo>
                  <a:pt x="2473681" y="2946883"/>
                </a:lnTo>
                <a:lnTo>
                  <a:pt x="2504542" y="2946883"/>
                </a:lnTo>
                <a:close/>
                <a:moveTo>
                  <a:pt x="3299727" y="1491958"/>
                </a:moveTo>
                <a:lnTo>
                  <a:pt x="3299727" y="1516990"/>
                </a:lnTo>
                <a:lnTo>
                  <a:pt x="3274695" y="1516990"/>
                </a:lnTo>
                <a:lnTo>
                  <a:pt x="3274695" y="1541678"/>
                </a:lnTo>
                <a:lnTo>
                  <a:pt x="3299727" y="1541678"/>
                </a:lnTo>
                <a:lnTo>
                  <a:pt x="3299727" y="1566710"/>
                </a:lnTo>
                <a:lnTo>
                  <a:pt x="3324416" y="1566710"/>
                </a:lnTo>
                <a:lnTo>
                  <a:pt x="3324416" y="1541678"/>
                </a:lnTo>
                <a:lnTo>
                  <a:pt x="3349447" y="1541678"/>
                </a:lnTo>
                <a:lnTo>
                  <a:pt x="3349447" y="1516990"/>
                </a:lnTo>
                <a:lnTo>
                  <a:pt x="3324416" y="1516990"/>
                </a:lnTo>
                <a:lnTo>
                  <a:pt x="3324416" y="1491958"/>
                </a:lnTo>
                <a:lnTo>
                  <a:pt x="3299727" y="1491958"/>
                </a:lnTo>
                <a:close/>
                <a:moveTo>
                  <a:pt x="3299041" y="1764563"/>
                </a:moveTo>
                <a:lnTo>
                  <a:pt x="3299041" y="1790624"/>
                </a:lnTo>
                <a:lnTo>
                  <a:pt x="3272981" y="1790624"/>
                </a:lnTo>
                <a:lnTo>
                  <a:pt x="3272981" y="1816684"/>
                </a:lnTo>
                <a:lnTo>
                  <a:pt x="3299041" y="1816684"/>
                </a:lnTo>
                <a:lnTo>
                  <a:pt x="3299041" y="1842745"/>
                </a:lnTo>
                <a:lnTo>
                  <a:pt x="3325102" y="1842745"/>
                </a:lnTo>
                <a:lnTo>
                  <a:pt x="3325102" y="1816684"/>
                </a:lnTo>
                <a:lnTo>
                  <a:pt x="3351162" y="1816684"/>
                </a:lnTo>
                <a:lnTo>
                  <a:pt x="3351162" y="1790624"/>
                </a:lnTo>
                <a:lnTo>
                  <a:pt x="3325102" y="1790624"/>
                </a:lnTo>
                <a:lnTo>
                  <a:pt x="3325102" y="1764563"/>
                </a:lnTo>
                <a:lnTo>
                  <a:pt x="3299041" y="1764563"/>
                </a:lnTo>
                <a:close/>
                <a:moveTo>
                  <a:pt x="3162224" y="1216952"/>
                </a:moveTo>
                <a:lnTo>
                  <a:pt x="3162224" y="1242327"/>
                </a:lnTo>
                <a:lnTo>
                  <a:pt x="3136849" y="1242327"/>
                </a:lnTo>
                <a:lnTo>
                  <a:pt x="3136849" y="1267701"/>
                </a:lnTo>
                <a:lnTo>
                  <a:pt x="3162224" y="1267701"/>
                </a:lnTo>
                <a:lnTo>
                  <a:pt x="3162224" y="1293076"/>
                </a:lnTo>
                <a:lnTo>
                  <a:pt x="3187598" y="1293076"/>
                </a:lnTo>
                <a:lnTo>
                  <a:pt x="3187598" y="1267701"/>
                </a:lnTo>
                <a:lnTo>
                  <a:pt x="3212973" y="1267701"/>
                </a:lnTo>
                <a:lnTo>
                  <a:pt x="3212973" y="1242327"/>
                </a:lnTo>
                <a:lnTo>
                  <a:pt x="3187598" y="1242327"/>
                </a:lnTo>
                <a:lnTo>
                  <a:pt x="3187598" y="1216952"/>
                </a:lnTo>
                <a:lnTo>
                  <a:pt x="3162224" y="1216952"/>
                </a:lnTo>
                <a:close/>
                <a:moveTo>
                  <a:pt x="2983916" y="2533688"/>
                </a:moveTo>
                <a:lnTo>
                  <a:pt x="2983916" y="2504199"/>
                </a:lnTo>
                <a:lnTo>
                  <a:pt x="3013405" y="2504199"/>
                </a:lnTo>
                <a:lnTo>
                  <a:pt x="3013405" y="2474709"/>
                </a:lnTo>
                <a:lnTo>
                  <a:pt x="2983916" y="2474709"/>
                </a:lnTo>
                <a:lnTo>
                  <a:pt x="2983916" y="2445220"/>
                </a:lnTo>
                <a:lnTo>
                  <a:pt x="2954426" y="2445220"/>
                </a:lnTo>
                <a:lnTo>
                  <a:pt x="2954426" y="2474709"/>
                </a:lnTo>
                <a:lnTo>
                  <a:pt x="2924937" y="2474709"/>
                </a:lnTo>
                <a:lnTo>
                  <a:pt x="2924937" y="2504199"/>
                </a:lnTo>
                <a:lnTo>
                  <a:pt x="2954426" y="2504199"/>
                </a:lnTo>
                <a:lnTo>
                  <a:pt x="2954426" y="2533688"/>
                </a:lnTo>
                <a:lnTo>
                  <a:pt x="2983916" y="2533688"/>
                </a:lnTo>
                <a:close/>
                <a:moveTo>
                  <a:pt x="3325102" y="2117065"/>
                </a:moveTo>
                <a:lnTo>
                  <a:pt x="3325102" y="2091004"/>
                </a:lnTo>
                <a:lnTo>
                  <a:pt x="3351162" y="2091004"/>
                </a:lnTo>
                <a:lnTo>
                  <a:pt x="3351162" y="2064944"/>
                </a:lnTo>
                <a:lnTo>
                  <a:pt x="3325102" y="2064944"/>
                </a:lnTo>
                <a:lnTo>
                  <a:pt x="3325102" y="2038883"/>
                </a:lnTo>
                <a:lnTo>
                  <a:pt x="3299041" y="2038883"/>
                </a:lnTo>
                <a:lnTo>
                  <a:pt x="3299041" y="2064944"/>
                </a:lnTo>
                <a:lnTo>
                  <a:pt x="3272981" y="2064944"/>
                </a:lnTo>
                <a:lnTo>
                  <a:pt x="3272981" y="2091004"/>
                </a:lnTo>
                <a:lnTo>
                  <a:pt x="3299041" y="2091004"/>
                </a:lnTo>
                <a:lnTo>
                  <a:pt x="3299041" y="2117065"/>
                </a:lnTo>
                <a:lnTo>
                  <a:pt x="3325102" y="2117065"/>
                </a:lnTo>
                <a:close/>
                <a:moveTo>
                  <a:pt x="3230804" y="1354112"/>
                </a:moveTo>
                <a:lnTo>
                  <a:pt x="3230804" y="1379487"/>
                </a:lnTo>
                <a:lnTo>
                  <a:pt x="3205429" y="1379487"/>
                </a:lnTo>
                <a:lnTo>
                  <a:pt x="3205429" y="1404861"/>
                </a:lnTo>
                <a:lnTo>
                  <a:pt x="3230804" y="1404861"/>
                </a:lnTo>
                <a:lnTo>
                  <a:pt x="3230804" y="1430236"/>
                </a:lnTo>
                <a:lnTo>
                  <a:pt x="3256178" y="1430236"/>
                </a:lnTo>
                <a:lnTo>
                  <a:pt x="3256178" y="1404861"/>
                </a:lnTo>
                <a:lnTo>
                  <a:pt x="3281553" y="1404861"/>
                </a:lnTo>
                <a:lnTo>
                  <a:pt x="3281553" y="1379487"/>
                </a:lnTo>
                <a:lnTo>
                  <a:pt x="3256178" y="1379487"/>
                </a:lnTo>
                <a:lnTo>
                  <a:pt x="3256178" y="1354112"/>
                </a:lnTo>
                <a:lnTo>
                  <a:pt x="3230804" y="1354112"/>
                </a:lnTo>
                <a:close/>
                <a:moveTo>
                  <a:pt x="3051467" y="2668105"/>
                </a:moveTo>
                <a:lnTo>
                  <a:pt x="3051467" y="2640330"/>
                </a:lnTo>
                <a:lnTo>
                  <a:pt x="3079242" y="2640330"/>
                </a:lnTo>
                <a:lnTo>
                  <a:pt x="3079242" y="2612898"/>
                </a:lnTo>
                <a:lnTo>
                  <a:pt x="3051467" y="2612898"/>
                </a:lnTo>
                <a:lnTo>
                  <a:pt x="3051467" y="2585123"/>
                </a:lnTo>
                <a:lnTo>
                  <a:pt x="3024035" y="2585123"/>
                </a:lnTo>
                <a:lnTo>
                  <a:pt x="3024035" y="2612898"/>
                </a:lnTo>
                <a:lnTo>
                  <a:pt x="2996260" y="2612898"/>
                </a:lnTo>
                <a:lnTo>
                  <a:pt x="2996260" y="2640330"/>
                </a:lnTo>
                <a:lnTo>
                  <a:pt x="3024035" y="2640330"/>
                </a:lnTo>
                <a:lnTo>
                  <a:pt x="3024035" y="2668105"/>
                </a:lnTo>
                <a:lnTo>
                  <a:pt x="3051467" y="2668105"/>
                </a:lnTo>
                <a:close/>
                <a:moveTo>
                  <a:pt x="3256864" y="2255596"/>
                </a:moveTo>
                <a:lnTo>
                  <a:pt x="3256864" y="2228507"/>
                </a:lnTo>
                <a:lnTo>
                  <a:pt x="3283954" y="2228507"/>
                </a:lnTo>
                <a:lnTo>
                  <a:pt x="3283954" y="2201761"/>
                </a:lnTo>
                <a:lnTo>
                  <a:pt x="3256864" y="2201761"/>
                </a:lnTo>
                <a:lnTo>
                  <a:pt x="3256864" y="2174672"/>
                </a:lnTo>
                <a:lnTo>
                  <a:pt x="3230118" y="2174672"/>
                </a:lnTo>
                <a:lnTo>
                  <a:pt x="3230118" y="2201761"/>
                </a:lnTo>
                <a:lnTo>
                  <a:pt x="3203029" y="2201761"/>
                </a:lnTo>
                <a:lnTo>
                  <a:pt x="3203029" y="2228507"/>
                </a:lnTo>
                <a:lnTo>
                  <a:pt x="3230118" y="2228507"/>
                </a:lnTo>
                <a:lnTo>
                  <a:pt x="3230118" y="2255596"/>
                </a:lnTo>
                <a:lnTo>
                  <a:pt x="3256864" y="2255596"/>
                </a:lnTo>
                <a:close/>
                <a:moveTo>
                  <a:pt x="3120047" y="2530945"/>
                </a:moveTo>
                <a:lnTo>
                  <a:pt x="3120047" y="2503170"/>
                </a:lnTo>
                <a:lnTo>
                  <a:pt x="3147822" y="2503170"/>
                </a:lnTo>
                <a:lnTo>
                  <a:pt x="3147822" y="2475738"/>
                </a:lnTo>
                <a:lnTo>
                  <a:pt x="3120047" y="2475738"/>
                </a:lnTo>
                <a:lnTo>
                  <a:pt x="3120047" y="2447963"/>
                </a:lnTo>
                <a:lnTo>
                  <a:pt x="3092615" y="2447963"/>
                </a:lnTo>
                <a:lnTo>
                  <a:pt x="3092615" y="2475738"/>
                </a:lnTo>
                <a:lnTo>
                  <a:pt x="3064840" y="2475738"/>
                </a:lnTo>
                <a:lnTo>
                  <a:pt x="3064840" y="2503170"/>
                </a:lnTo>
                <a:lnTo>
                  <a:pt x="3092615" y="2503170"/>
                </a:lnTo>
                <a:lnTo>
                  <a:pt x="3092615" y="2530945"/>
                </a:lnTo>
                <a:lnTo>
                  <a:pt x="3120047" y="2530945"/>
                </a:lnTo>
                <a:close/>
                <a:moveTo>
                  <a:pt x="3188627" y="2393442"/>
                </a:moveTo>
                <a:lnTo>
                  <a:pt x="3188627" y="2366010"/>
                </a:lnTo>
                <a:lnTo>
                  <a:pt x="3216059" y="2366010"/>
                </a:lnTo>
                <a:lnTo>
                  <a:pt x="3216059" y="2338578"/>
                </a:lnTo>
                <a:lnTo>
                  <a:pt x="3188627" y="2338578"/>
                </a:lnTo>
                <a:lnTo>
                  <a:pt x="3188627" y="2311146"/>
                </a:lnTo>
                <a:lnTo>
                  <a:pt x="3161195" y="2311146"/>
                </a:lnTo>
                <a:lnTo>
                  <a:pt x="3161195" y="2338578"/>
                </a:lnTo>
                <a:lnTo>
                  <a:pt x="3133763" y="2338578"/>
                </a:lnTo>
                <a:lnTo>
                  <a:pt x="3133763" y="2366010"/>
                </a:lnTo>
                <a:lnTo>
                  <a:pt x="3161195" y="2366010"/>
                </a:lnTo>
                <a:lnTo>
                  <a:pt x="3161195" y="2393442"/>
                </a:lnTo>
                <a:lnTo>
                  <a:pt x="3188627" y="2393442"/>
                </a:lnTo>
                <a:close/>
                <a:moveTo>
                  <a:pt x="1581455" y="1069505"/>
                </a:moveTo>
                <a:lnTo>
                  <a:pt x="1581455" y="1101738"/>
                </a:lnTo>
                <a:lnTo>
                  <a:pt x="1549222" y="1101738"/>
                </a:lnTo>
                <a:lnTo>
                  <a:pt x="1549222" y="1133970"/>
                </a:lnTo>
                <a:lnTo>
                  <a:pt x="1581455" y="1133970"/>
                </a:lnTo>
                <a:lnTo>
                  <a:pt x="1581455" y="1166203"/>
                </a:lnTo>
                <a:lnTo>
                  <a:pt x="1613687" y="1166203"/>
                </a:lnTo>
                <a:lnTo>
                  <a:pt x="1613687" y="1133970"/>
                </a:lnTo>
                <a:lnTo>
                  <a:pt x="1645920" y="1133970"/>
                </a:lnTo>
                <a:lnTo>
                  <a:pt x="1645920" y="1101738"/>
                </a:lnTo>
                <a:lnTo>
                  <a:pt x="1613687" y="1101738"/>
                </a:lnTo>
                <a:lnTo>
                  <a:pt x="1613687" y="1069505"/>
                </a:lnTo>
                <a:lnTo>
                  <a:pt x="1581455" y="1069505"/>
                </a:lnTo>
                <a:close/>
                <a:moveTo>
                  <a:pt x="991324" y="3141993"/>
                </a:moveTo>
                <a:lnTo>
                  <a:pt x="969378" y="3141993"/>
                </a:lnTo>
                <a:lnTo>
                  <a:pt x="969378" y="3164281"/>
                </a:lnTo>
                <a:lnTo>
                  <a:pt x="947090" y="3164281"/>
                </a:lnTo>
                <a:lnTo>
                  <a:pt x="947090" y="3186227"/>
                </a:lnTo>
                <a:lnTo>
                  <a:pt x="969378" y="3186227"/>
                </a:lnTo>
                <a:lnTo>
                  <a:pt x="969378" y="3208515"/>
                </a:lnTo>
                <a:lnTo>
                  <a:pt x="991324" y="3208515"/>
                </a:lnTo>
                <a:lnTo>
                  <a:pt x="991324" y="3186227"/>
                </a:lnTo>
                <a:lnTo>
                  <a:pt x="1013612" y="3186227"/>
                </a:lnTo>
                <a:lnTo>
                  <a:pt x="1013612" y="3164281"/>
                </a:lnTo>
                <a:lnTo>
                  <a:pt x="991324" y="3164281"/>
                </a:lnTo>
                <a:lnTo>
                  <a:pt x="991324" y="3141993"/>
                </a:lnTo>
                <a:close/>
                <a:moveTo>
                  <a:pt x="1056475" y="3564446"/>
                </a:moveTo>
                <a:lnTo>
                  <a:pt x="1041387" y="3564446"/>
                </a:lnTo>
                <a:lnTo>
                  <a:pt x="1041387" y="3579190"/>
                </a:lnTo>
                <a:lnTo>
                  <a:pt x="1026643" y="3579190"/>
                </a:lnTo>
                <a:lnTo>
                  <a:pt x="1026643" y="3594278"/>
                </a:lnTo>
                <a:lnTo>
                  <a:pt x="1041387" y="3594278"/>
                </a:lnTo>
                <a:lnTo>
                  <a:pt x="1041387" y="3609023"/>
                </a:lnTo>
                <a:lnTo>
                  <a:pt x="1056475" y="3609023"/>
                </a:lnTo>
                <a:lnTo>
                  <a:pt x="1056475" y="3594278"/>
                </a:lnTo>
                <a:lnTo>
                  <a:pt x="1071220" y="3594278"/>
                </a:lnTo>
                <a:lnTo>
                  <a:pt x="1071220" y="3579190"/>
                </a:lnTo>
                <a:lnTo>
                  <a:pt x="1056475" y="3579190"/>
                </a:lnTo>
                <a:lnTo>
                  <a:pt x="1056475" y="3564446"/>
                </a:lnTo>
                <a:close/>
                <a:moveTo>
                  <a:pt x="1059218" y="3281553"/>
                </a:moveTo>
                <a:lnTo>
                  <a:pt x="1038644" y="3281553"/>
                </a:lnTo>
                <a:lnTo>
                  <a:pt x="1038644" y="3302127"/>
                </a:lnTo>
                <a:lnTo>
                  <a:pt x="1018070" y="3302127"/>
                </a:lnTo>
                <a:lnTo>
                  <a:pt x="1018070" y="3322701"/>
                </a:lnTo>
                <a:lnTo>
                  <a:pt x="1038644" y="3322701"/>
                </a:lnTo>
                <a:lnTo>
                  <a:pt x="1038644" y="3343275"/>
                </a:lnTo>
                <a:lnTo>
                  <a:pt x="1059218" y="3343275"/>
                </a:lnTo>
                <a:lnTo>
                  <a:pt x="1059218" y="3322701"/>
                </a:lnTo>
                <a:lnTo>
                  <a:pt x="1079792" y="3322701"/>
                </a:lnTo>
                <a:lnTo>
                  <a:pt x="1079792" y="3302127"/>
                </a:lnTo>
                <a:lnTo>
                  <a:pt x="1059218" y="3302127"/>
                </a:lnTo>
                <a:lnTo>
                  <a:pt x="1059218" y="3281553"/>
                </a:lnTo>
                <a:close/>
                <a:moveTo>
                  <a:pt x="988924" y="3424199"/>
                </a:moveTo>
                <a:lnTo>
                  <a:pt x="971779" y="3424199"/>
                </a:lnTo>
                <a:lnTo>
                  <a:pt x="971779" y="3441002"/>
                </a:lnTo>
                <a:lnTo>
                  <a:pt x="954976" y="3441002"/>
                </a:lnTo>
                <a:lnTo>
                  <a:pt x="954976" y="3458147"/>
                </a:lnTo>
                <a:lnTo>
                  <a:pt x="971779" y="3458147"/>
                </a:lnTo>
                <a:lnTo>
                  <a:pt x="971779" y="3474949"/>
                </a:lnTo>
                <a:lnTo>
                  <a:pt x="988924" y="3474949"/>
                </a:lnTo>
                <a:lnTo>
                  <a:pt x="988924" y="3458147"/>
                </a:lnTo>
                <a:lnTo>
                  <a:pt x="1005726" y="3458147"/>
                </a:lnTo>
                <a:lnTo>
                  <a:pt x="1005726" y="3441002"/>
                </a:lnTo>
                <a:lnTo>
                  <a:pt x="988924" y="3441002"/>
                </a:lnTo>
                <a:lnTo>
                  <a:pt x="988924" y="3424199"/>
                </a:lnTo>
                <a:close/>
                <a:moveTo>
                  <a:pt x="923430" y="3003118"/>
                </a:moveTo>
                <a:lnTo>
                  <a:pt x="900112" y="3003118"/>
                </a:lnTo>
                <a:lnTo>
                  <a:pt x="900112" y="3026435"/>
                </a:lnTo>
                <a:lnTo>
                  <a:pt x="876795" y="3026435"/>
                </a:lnTo>
                <a:lnTo>
                  <a:pt x="876795" y="3049753"/>
                </a:lnTo>
                <a:lnTo>
                  <a:pt x="900112" y="3049753"/>
                </a:lnTo>
                <a:lnTo>
                  <a:pt x="900112" y="3073070"/>
                </a:lnTo>
                <a:lnTo>
                  <a:pt x="923430" y="3073070"/>
                </a:lnTo>
                <a:lnTo>
                  <a:pt x="923430" y="3049753"/>
                </a:lnTo>
                <a:lnTo>
                  <a:pt x="946747" y="3049753"/>
                </a:lnTo>
                <a:lnTo>
                  <a:pt x="946747" y="3026435"/>
                </a:lnTo>
                <a:lnTo>
                  <a:pt x="923430" y="3026435"/>
                </a:lnTo>
                <a:lnTo>
                  <a:pt x="923430" y="3003118"/>
                </a:lnTo>
                <a:close/>
                <a:moveTo>
                  <a:pt x="1105510" y="3210916"/>
                </a:moveTo>
                <a:lnTo>
                  <a:pt x="1129513" y="3210916"/>
                </a:lnTo>
                <a:lnTo>
                  <a:pt x="1129513" y="3187256"/>
                </a:lnTo>
                <a:lnTo>
                  <a:pt x="1153173" y="3187256"/>
                </a:lnTo>
                <a:lnTo>
                  <a:pt x="1153173" y="3163253"/>
                </a:lnTo>
                <a:lnTo>
                  <a:pt x="1129513" y="3163253"/>
                </a:lnTo>
                <a:lnTo>
                  <a:pt x="1129513" y="3139592"/>
                </a:lnTo>
                <a:lnTo>
                  <a:pt x="1105510" y="3139592"/>
                </a:lnTo>
                <a:lnTo>
                  <a:pt x="1105510" y="3163253"/>
                </a:lnTo>
                <a:lnTo>
                  <a:pt x="1081849" y="3163253"/>
                </a:lnTo>
                <a:lnTo>
                  <a:pt x="1081849" y="3187256"/>
                </a:lnTo>
                <a:lnTo>
                  <a:pt x="1105510" y="3187256"/>
                </a:lnTo>
                <a:lnTo>
                  <a:pt x="1105510" y="3210916"/>
                </a:lnTo>
                <a:close/>
                <a:moveTo>
                  <a:pt x="1197064" y="3279153"/>
                </a:moveTo>
                <a:lnTo>
                  <a:pt x="1175118" y="3279153"/>
                </a:lnTo>
                <a:lnTo>
                  <a:pt x="1175118" y="3301441"/>
                </a:lnTo>
                <a:lnTo>
                  <a:pt x="1152830" y="3301441"/>
                </a:lnTo>
                <a:lnTo>
                  <a:pt x="1152830" y="3323387"/>
                </a:lnTo>
                <a:lnTo>
                  <a:pt x="1175118" y="3323387"/>
                </a:lnTo>
                <a:lnTo>
                  <a:pt x="1175118" y="3345675"/>
                </a:lnTo>
                <a:lnTo>
                  <a:pt x="1197064" y="3345675"/>
                </a:lnTo>
                <a:lnTo>
                  <a:pt x="1197064" y="3323387"/>
                </a:lnTo>
                <a:lnTo>
                  <a:pt x="1219352" y="3323387"/>
                </a:lnTo>
                <a:lnTo>
                  <a:pt x="1219352" y="3301441"/>
                </a:lnTo>
                <a:lnTo>
                  <a:pt x="1197064" y="3301441"/>
                </a:lnTo>
                <a:lnTo>
                  <a:pt x="1197064" y="3279153"/>
                </a:lnTo>
                <a:close/>
                <a:moveTo>
                  <a:pt x="1194321" y="3562045"/>
                </a:moveTo>
                <a:lnTo>
                  <a:pt x="1177861" y="3562045"/>
                </a:lnTo>
                <a:lnTo>
                  <a:pt x="1177861" y="3578504"/>
                </a:lnTo>
                <a:lnTo>
                  <a:pt x="1161402" y="3578504"/>
                </a:lnTo>
                <a:lnTo>
                  <a:pt x="1161402" y="3594964"/>
                </a:lnTo>
                <a:lnTo>
                  <a:pt x="1177861" y="3594964"/>
                </a:lnTo>
                <a:lnTo>
                  <a:pt x="1177861" y="3611423"/>
                </a:lnTo>
                <a:lnTo>
                  <a:pt x="1194321" y="3611423"/>
                </a:lnTo>
                <a:lnTo>
                  <a:pt x="1194321" y="3594964"/>
                </a:lnTo>
                <a:lnTo>
                  <a:pt x="1210780" y="3594964"/>
                </a:lnTo>
                <a:lnTo>
                  <a:pt x="1210780" y="3578504"/>
                </a:lnTo>
                <a:lnTo>
                  <a:pt x="1194321" y="3578504"/>
                </a:lnTo>
                <a:lnTo>
                  <a:pt x="1194321" y="3562045"/>
                </a:lnTo>
                <a:close/>
                <a:moveTo>
                  <a:pt x="921029" y="3284296"/>
                </a:moveTo>
                <a:lnTo>
                  <a:pt x="902513" y="3284296"/>
                </a:lnTo>
                <a:lnTo>
                  <a:pt x="902513" y="3303156"/>
                </a:lnTo>
                <a:lnTo>
                  <a:pt x="883653" y="3303156"/>
                </a:lnTo>
                <a:lnTo>
                  <a:pt x="883653" y="3321672"/>
                </a:lnTo>
                <a:lnTo>
                  <a:pt x="902513" y="3321672"/>
                </a:lnTo>
                <a:lnTo>
                  <a:pt x="902513" y="3340532"/>
                </a:lnTo>
                <a:lnTo>
                  <a:pt x="921029" y="3340532"/>
                </a:lnTo>
                <a:lnTo>
                  <a:pt x="921029" y="3321672"/>
                </a:lnTo>
                <a:lnTo>
                  <a:pt x="939889" y="3321672"/>
                </a:lnTo>
                <a:lnTo>
                  <a:pt x="939889" y="3303156"/>
                </a:lnTo>
                <a:lnTo>
                  <a:pt x="921029" y="3303156"/>
                </a:lnTo>
                <a:lnTo>
                  <a:pt x="921029" y="3284296"/>
                </a:lnTo>
                <a:close/>
                <a:moveTo>
                  <a:pt x="1123683" y="3705035"/>
                </a:moveTo>
                <a:lnTo>
                  <a:pt x="1111339" y="3705035"/>
                </a:lnTo>
                <a:lnTo>
                  <a:pt x="1111339" y="3717722"/>
                </a:lnTo>
                <a:lnTo>
                  <a:pt x="1098652" y="3717722"/>
                </a:lnTo>
                <a:lnTo>
                  <a:pt x="1098652" y="3730066"/>
                </a:lnTo>
                <a:lnTo>
                  <a:pt x="1111339" y="3730066"/>
                </a:lnTo>
                <a:lnTo>
                  <a:pt x="1111339" y="3742754"/>
                </a:lnTo>
                <a:lnTo>
                  <a:pt x="1123683" y="3742754"/>
                </a:lnTo>
                <a:lnTo>
                  <a:pt x="1123683" y="3730066"/>
                </a:lnTo>
                <a:lnTo>
                  <a:pt x="1136371" y="3730066"/>
                </a:lnTo>
                <a:lnTo>
                  <a:pt x="1136371" y="3717722"/>
                </a:lnTo>
                <a:lnTo>
                  <a:pt x="1123683" y="3717722"/>
                </a:lnTo>
                <a:lnTo>
                  <a:pt x="1123683" y="3705035"/>
                </a:lnTo>
                <a:close/>
                <a:moveTo>
                  <a:pt x="1126769" y="3421799"/>
                </a:moveTo>
                <a:lnTo>
                  <a:pt x="1108253" y="3421799"/>
                </a:lnTo>
                <a:lnTo>
                  <a:pt x="1108253" y="3440316"/>
                </a:lnTo>
                <a:lnTo>
                  <a:pt x="1089736" y="3440316"/>
                </a:lnTo>
                <a:lnTo>
                  <a:pt x="1089736" y="3458832"/>
                </a:lnTo>
                <a:lnTo>
                  <a:pt x="1108253" y="3458832"/>
                </a:lnTo>
                <a:lnTo>
                  <a:pt x="1108253" y="3477349"/>
                </a:lnTo>
                <a:lnTo>
                  <a:pt x="1126769" y="3477349"/>
                </a:lnTo>
                <a:lnTo>
                  <a:pt x="1126769" y="3458832"/>
                </a:lnTo>
                <a:lnTo>
                  <a:pt x="1145286" y="3458832"/>
                </a:lnTo>
                <a:lnTo>
                  <a:pt x="1145286" y="3440316"/>
                </a:lnTo>
                <a:lnTo>
                  <a:pt x="1126769" y="3440316"/>
                </a:lnTo>
                <a:lnTo>
                  <a:pt x="1126769" y="3421799"/>
                </a:lnTo>
                <a:close/>
                <a:moveTo>
                  <a:pt x="717004" y="2867673"/>
                </a:moveTo>
                <a:lnTo>
                  <a:pt x="695058" y="2867673"/>
                </a:lnTo>
                <a:lnTo>
                  <a:pt x="695058" y="2889961"/>
                </a:lnTo>
                <a:lnTo>
                  <a:pt x="672770" y="2889961"/>
                </a:lnTo>
                <a:lnTo>
                  <a:pt x="672770" y="2911907"/>
                </a:lnTo>
                <a:lnTo>
                  <a:pt x="695058" y="2911907"/>
                </a:lnTo>
                <a:lnTo>
                  <a:pt x="695058" y="2934195"/>
                </a:lnTo>
                <a:lnTo>
                  <a:pt x="717004" y="2934195"/>
                </a:lnTo>
                <a:lnTo>
                  <a:pt x="717004" y="2911907"/>
                </a:lnTo>
                <a:lnTo>
                  <a:pt x="739292" y="2911907"/>
                </a:lnTo>
                <a:lnTo>
                  <a:pt x="739292" y="2889961"/>
                </a:lnTo>
                <a:lnTo>
                  <a:pt x="717004" y="2889961"/>
                </a:lnTo>
                <a:lnTo>
                  <a:pt x="717004" y="2867673"/>
                </a:lnTo>
                <a:close/>
                <a:moveTo>
                  <a:pt x="714946" y="3148508"/>
                </a:moveTo>
                <a:lnTo>
                  <a:pt x="697116" y="3148508"/>
                </a:lnTo>
                <a:lnTo>
                  <a:pt x="697116" y="3166339"/>
                </a:lnTo>
                <a:lnTo>
                  <a:pt x="679285" y="3166339"/>
                </a:lnTo>
                <a:lnTo>
                  <a:pt x="679285" y="3184169"/>
                </a:lnTo>
                <a:lnTo>
                  <a:pt x="697116" y="3184169"/>
                </a:lnTo>
                <a:lnTo>
                  <a:pt x="697116" y="3202000"/>
                </a:lnTo>
                <a:lnTo>
                  <a:pt x="714946" y="3202000"/>
                </a:lnTo>
                <a:lnTo>
                  <a:pt x="714946" y="3184169"/>
                </a:lnTo>
                <a:lnTo>
                  <a:pt x="732777" y="3184169"/>
                </a:lnTo>
                <a:lnTo>
                  <a:pt x="732777" y="3166339"/>
                </a:lnTo>
                <a:lnTo>
                  <a:pt x="714946" y="3166339"/>
                </a:lnTo>
                <a:lnTo>
                  <a:pt x="714946" y="3148508"/>
                </a:lnTo>
                <a:close/>
                <a:moveTo>
                  <a:pt x="782841" y="3287382"/>
                </a:moveTo>
                <a:lnTo>
                  <a:pt x="766381" y="3287382"/>
                </a:lnTo>
                <a:lnTo>
                  <a:pt x="766381" y="3304184"/>
                </a:lnTo>
                <a:lnTo>
                  <a:pt x="749579" y="3304184"/>
                </a:lnTo>
                <a:lnTo>
                  <a:pt x="749579" y="3320644"/>
                </a:lnTo>
                <a:lnTo>
                  <a:pt x="766381" y="3320644"/>
                </a:lnTo>
                <a:lnTo>
                  <a:pt x="766381" y="3337446"/>
                </a:lnTo>
                <a:lnTo>
                  <a:pt x="782841" y="3337446"/>
                </a:lnTo>
                <a:lnTo>
                  <a:pt x="782841" y="3320644"/>
                </a:lnTo>
                <a:lnTo>
                  <a:pt x="799643" y="3320644"/>
                </a:lnTo>
                <a:lnTo>
                  <a:pt x="799643" y="3304184"/>
                </a:lnTo>
                <a:lnTo>
                  <a:pt x="782841" y="3304184"/>
                </a:lnTo>
                <a:lnTo>
                  <a:pt x="782841" y="3287382"/>
                </a:lnTo>
                <a:close/>
                <a:moveTo>
                  <a:pt x="648767" y="2729827"/>
                </a:moveTo>
                <a:lnTo>
                  <a:pt x="626135" y="2729827"/>
                </a:lnTo>
                <a:lnTo>
                  <a:pt x="626135" y="2752458"/>
                </a:lnTo>
                <a:lnTo>
                  <a:pt x="603504" y="2752458"/>
                </a:lnTo>
                <a:lnTo>
                  <a:pt x="603504" y="2775090"/>
                </a:lnTo>
                <a:lnTo>
                  <a:pt x="626135" y="2775090"/>
                </a:lnTo>
                <a:lnTo>
                  <a:pt x="626135" y="2797721"/>
                </a:lnTo>
                <a:lnTo>
                  <a:pt x="648767" y="2797721"/>
                </a:lnTo>
                <a:lnTo>
                  <a:pt x="648767" y="2775090"/>
                </a:lnTo>
                <a:lnTo>
                  <a:pt x="671398" y="2775090"/>
                </a:lnTo>
                <a:lnTo>
                  <a:pt x="671398" y="2752458"/>
                </a:lnTo>
                <a:lnTo>
                  <a:pt x="648767" y="2752458"/>
                </a:lnTo>
                <a:lnTo>
                  <a:pt x="648767" y="2729827"/>
                </a:lnTo>
                <a:close/>
                <a:moveTo>
                  <a:pt x="785241" y="3006204"/>
                </a:moveTo>
                <a:lnTo>
                  <a:pt x="763981" y="3006204"/>
                </a:lnTo>
                <a:lnTo>
                  <a:pt x="763981" y="3027464"/>
                </a:lnTo>
                <a:lnTo>
                  <a:pt x="742721" y="3027464"/>
                </a:lnTo>
                <a:lnTo>
                  <a:pt x="742721" y="3048724"/>
                </a:lnTo>
                <a:lnTo>
                  <a:pt x="763981" y="3048724"/>
                </a:lnTo>
                <a:lnTo>
                  <a:pt x="763981" y="3069984"/>
                </a:lnTo>
                <a:lnTo>
                  <a:pt x="785241" y="3069984"/>
                </a:lnTo>
                <a:lnTo>
                  <a:pt x="785241" y="3048724"/>
                </a:lnTo>
                <a:lnTo>
                  <a:pt x="806501" y="3048724"/>
                </a:lnTo>
                <a:lnTo>
                  <a:pt x="806501" y="3027464"/>
                </a:lnTo>
                <a:lnTo>
                  <a:pt x="785241" y="3027464"/>
                </a:lnTo>
                <a:lnTo>
                  <a:pt x="785241" y="3006204"/>
                </a:lnTo>
                <a:close/>
                <a:moveTo>
                  <a:pt x="850735" y="3427286"/>
                </a:moveTo>
                <a:lnTo>
                  <a:pt x="835647" y="3427286"/>
                </a:lnTo>
                <a:lnTo>
                  <a:pt x="835647" y="3442030"/>
                </a:lnTo>
                <a:lnTo>
                  <a:pt x="820903" y="3442030"/>
                </a:lnTo>
                <a:lnTo>
                  <a:pt x="820903" y="3457118"/>
                </a:lnTo>
                <a:lnTo>
                  <a:pt x="835647" y="3457118"/>
                </a:lnTo>
                <a:lnTo>
                  <a:pt x="835647" y="3471863"/>
                </a:lnTo>
                <a:lnTo>
                  <a:pt x="850735" y="3471863"/>
                </a:lnTo>
                <a:lnTo>
                  <a:pt x="850735" y="3457118"/>
                </a:lnTo>
                <a:lnTo>
                  <a:pt x="865480" y="3457118"/>
                </a:lnTo>
                <a:lnTo>
                  <a:pt x="865480" y="3442030"/>
                </a:lnTo>
                <a:lnTo>
                  <a:pt x="850735" y="3442030"/>
                </a:lnTo>
                <a:lnTo>
                  <a:pt x="850735" y="3427286"/>
                </a:lnTo>
                <a:close/>
                <a:moveTo>
                  <a:pt x="918286" y="3567189"/>
                </a:moveTo>
                <a:lnTo>
                  <a:pt x="905256" y="3567189"/>
                </a:lnTo>
                <a:lnTo>
                  <a:pt x="905256" y="3580219"/>
                </a:lnTo>
                <a:lnTo>
                  <a:pt x="892226" y="3580219"/>
                </a:lnTo>
                <a:lnTo>
                  <a:pt x="892226" y="3593249"/>
                </a:lnTo>
                <a:lnTo>
                  <a:pt x="905256" y="3593249"/>
                </a:lnTo>
                <a:lnTo>
                  <a:pt x="905256" y="3606279"/>
                </a:lnTo>
                <a:lnTo>
                  <a:pt x="918286" y="3606279"/>
                </a:lnTo>
                <a:lnTo>
                  <a:pt x="918286" y="3593249"/>
                </a:lnTo>
                <a:lnTo>
                  <a:pt x="931316" y="3593249"/>
                </a:lnTo>
                <a:lnTo>
                  <a:pt x="931316" y="3580219"/>
                </a:lnTo>
                <a:lnTo>
                  <a:pt x="918286" y="3580219"/>
                </a:lnTo>
                <a:lnTo>
                  <a:pt x="918286" y="3567189"/>
                </a:lnTo>
                <a:close/>
                <a:moveTo>
                  <a:pt x="1882178" y="3556216"/>
                </a:moveTo>
                <a:lnTo>
                  <a:pt x="1861604" y="3556216"/>
                </a:lnTo>
                <a:lnTo>
                  <a:pt x="1861604" y="3576447"/>
                </a:lnTo>
                <a:lnTo>
                  <a:pt x="1841373" y="3576447"/>
                </a:lnTo>
                <a:lnTo>
                  <a:pt x="1841373" y="3597021"/>
                </a:lnTo>
                <a:lnTo>
                  <a:pt x="1861604" y="3597021"/>
                </a:lnTo>
                <a:lnTo>
                  <a:pt x="1861604" y="3617252"/>
                </a:lnTo>
                <a:lnTo>
                  <a:pt x="1882178" y="3617252"/>
                </a:lnTo>
                <a:lnTo>
                  <a:pt x="1882178" y="3597021"/>
                </a:lnTo>
                <a:lnTo>
                  <a:pt x="1902409" y="3597021"/>
                </a:lnTo>
                <a:lnTo>
                  <a:pt x="1902409" y="3576447"/>
                </a:lnTo>
                <a:lnTo>
                  <a:pt x="1882178" y="3576447"/>
                </a:lnTo>
                <a:lnTo>
                  <a:pt x="1882178" y="3556216"/>
                </a:lnTo>
                <a:close/>
                <a:moveTo>
                  <a:pt x="830847" y="2937624"/>
                </a:moveTo>
                <a:lnTo>
                  <a:pt x="855535" y="2937624"/>
                </a:lnTo>
                <a:lnTo>
                  <a:pt x="855535" y="2913278"/>
                </a:lnTo>
                <a:lnTo>
                  <a:pt x="879881" y="2913278"/>
                </a:lnTo>
                <a:lnTo>
                  <a:pt x="879881" y="2888590"/>
                </a:lnTo>
                <a:lnTo>
                  <a:pt x="855535" y="2888590"/>
                </a:lnTo>
                <a:lnTo>
                  <a:pt x="855535" y="2864244"/>
                </a:lnTo>
                <a:lnTo>
                  <a:pt x="830847" y="2864244"/>
                </a:lnTo>
                <a:lnTo>
                  <a:pt x="830847" y="2888590"/>
                </a:lnTo>
                <a:lnTo>
                  <a:pt x="806501" y="2888590"/>
                </a:lnTo>
                <a:lnTo>
                  <a:pt x="806501" y="2913278"/>
                </a:lnTo>
                <a:lnTo>
                  <a:pt x="830847" y="2913278"/>
                </a:lnTo>
                <a:lnTo>
                  <a:pt x="830847" y="2937624"/>
                </a:lnTo>
                <a:close/>
                <a:moveTo>
                  <a:pt x="712546" y="3430029"/>
                </a:moveTo>
                <a:lnTo>
                  <a:pt x="699516" y="3430029"/>
                </a:lnTo>
                <a:lnTo>
                  <a:pt x="699516" y="3443059"/>
                </a:lnTo>
                <a:lnTo>
                  <a:pt x="686486" y="3443059"/>
                </a:lnTo>
                <a:lnTo>
                  <a:pt x="686486" y="3456089"/>
                </a:lnTo>
                <a:lnTo>
                  <a:pt x="699516" y="3456089"/>
                </a:lnTo>
                <a:lnTo>
                  <a:pt x="699516" y="3469119"/>
                </a:lnTo>
                <a:lnTo>
                  <a:pt x="712546" y="3469119"/>
                </a:lnTo>
                <a:lnTo>
                  <a:pt x="712546" y="3456089"/>
                </a:lnTo>
                <a:lnTo>
                  <a:pt x="725576" y="3456089"/>
                </a:lnTo>
                <a:lnTo>
                  <a:pt x="725576" y="3443059"/>
                </a:lnTo>
                <a:lnTo>
                  <a:pt x="712546" y="3443059"/>
                </a:lnTo>
                <a:lnTo>
                  <a:pt x="712546" y="3430029"/>
                </a:lnTo>
                <a:close/>
                <a:moveTo>
                  <a:pt x="1741246" y="3841166"/>
                </a:moveTo>
                <a:lnTo>
                  <a:pt x="1728216" y="3841166"/>
                </a:lnTo>
                <a:lnTo>
                  <a:pt x="1728216" y="3854539"/>
                </a:lnTo>
                <a:lnTo>
                  <a:pt x="1714843" y="3854539"/>
                </a:lnTo>
                <a:lnTo>
                  <a:pt x="1714843" y="3867569"/>
                </a:lnTo>
                <a:lnTo>
                  <a:pt x="1728216" y="3867569"/>
                </a:lnTo>
                <a:lnTo>
                  <a:pt x="1728216" y="3880942"/>
                </a:lnTo>
                <a:lnTo>
                  <a:pt x="1741246" y="3880942"/>
                </a:lnTo>
                <a:lnTo>
                  <a:pt x="1741246" y="3867569"/>
                </a:lnTo>
                <a:lnTo>
                  <a:pt x="1754619" y="3867569"/>
                </a:lnTo>
                <a:lnTo>
                  <a:pt x="1754619" y="3854539"/>
                </a:lnTo>
                <a:lnTo>
                  <a:pt x="1741246" y="3854539"/>
                </a:lnTo>
                <a:lnTo>
                  <a:pt x="1741246" y="3841166"/>
                </a:lnTo>
                <a:close/>
                <a:moveTo>
                  <a:pt x="1674381" y="3699205"/>
                </a:moveTo>
                <a:lnTo>
                  <a:pt x="1657921" y="3699205"/>
                </a:lnTo>
                <a:lnTo>
                  <a:pt x="1657921" y="3715664"/>
                </a:lnTo>
                <a:lnTo>
                  <a:pt x="1641462" y="3715664"/>
                </a:lnTo>
                <a:lnTo>
                  <a:pt x="1641462" y="3732124"/>
                </a:lnTo>
                <a:lnTo>
                  <a:pt x="1657921" y="3732124"/>
                </a:lnTo>
                <a:lnTo>
                  <a:pt x="1657921" y="3748583"/>
                </a:lnTo>
                <a:lnTo>
                  <a:pt x="1674381" y="3748583"/>
                </a:lnTo>
                <a:lnTo>
                  <a:pt x="1674381" y="3732124"/>
                </a:lnTo>
                <a:lnTo>
                  <a:pt x="1690840" y="3732124"/>
                </a:lnTo>
                <a:lnTo>
                  <a:pt x="1690840" y="3715664"/>
                </a:lnTo>
                <a:lnTo>
                  <a:pt x="1674381" y="3715664"/>
                </a:lnTo>
                <a:lnTo>
                  <a:pt x="1674381" y="3699205"/>
                </a:lnTo>
                <a:close/>
                <a:moveTo>
                  <a:pt x="1677467" y="3415627"/>
                </a:moveTo>
                <a:lnTo>
                  <a:pt x="1654835" y="3415627"/>
                </a:lnTo>
                <a:lnTo>
                  <a:pt x="1654835" y="3438258"/>
                </a:lnTo>
                <a:lnTo>
                  <a:pt x="1632204" y="3438258"/>
                </a:lnTo>
                <a:lnTo>
                  <a:pt x="1632204" y="3460890"/>
                </a:lnTo>
                <a:lnTo>
                  <a:pt x="1654835" y="3460890"/>
                </a:lnTo>
                <a:lnTo>
                  <a:pt x="1654835" y="3483521"/>
                </a:lnTo>
                <a:lnTo>
                  <a:pt x="1677467" y="3483521"/>
                </a:lnTo>
                <a:lnTo>
                  <a:pt x="1677467" y="3460890"/>
                </a:lnTo>
                <a:lnTo>
                  <a:pt x="1700098" y="3460890"/>
                </a:lnTo>
                <a:lnTo>
                  <a:pt x="1700098" y="3438258"/>
                </a:lnTo>
                <a:lnTo>
                  <a:pt x="1677467" y="3438258"/>
                </a:lnTo>
                <a:lnTo>
                  <a:pt x="1677467" y="3415627"/>
                </a:lnTo>
                <a:close/>
                <a:moveTo>
                  <a:pt x="1604086" y="3841852"/>
                </a:moveTo>
                <a:lnTo>
                  <a:pt x="1591056" y="3841852"/>
                </a:lnTo>
                <a:lnTo>
                  <a:pt x="1591056" y="3854539"/>
                </a:lnTo>
                <a:lnTo>
                  <a:pt x="1578369" y="3854539"/>
                </a:lnTo>
                <a:lnTo>
                  <a:pt x="1578369" y="3867569"/>
                </a:lnTo>
                <a:lnTo>
                  <a:pt x="1591056" y="3867569"/>
                </a:lnTo>
                <a:lnTo>
                  <a:pt x="1591056" y="3880256"/>
                </a:lnTo>
                <a:lnTo>
                  <a:pt x="1604086" y="3880256"/>
                </a:lnTo>
                <a:lnTo>
                  <a:pt x="1604086" y="3867569"/>
                </a:lnTo>
                <a:lnTo>
                  <a:pt x="1616773" y="3867569"/>
                </a:lnTo>
                <a:lnTo>
                  <a:pt x="1616773" y="3854539"/>
                </a:lnTo>
                <a:lnTo>
                  <a:pt x="1604086" y="3854539"/>
                </a:lnTo>
                <a:lnTo>
                  <a:pt x="1604086" y="3841852"/>
                </a:lnTo>
                <a:close/>
                <a:moveTo>
                  <a:pt x="1607172" y="3557588"/>
                </a:moveTo>
                <a:lnTo>
                  <a:pt x="1587970" y="3557588"/>
                </a:lnTo>
                <a:lnTo>
                  <a:pt x="1587970" y="3577133"/>
                </a:lnTo>
                <a:lnTo>
                  <a:pt x="1568425" y="3577133"/>
                </a:lnTo>
                <a:lnTo>
                  <a:pt x="1568425" y="3596335"/>
                </a:lnTo>
                <a:lnTo>
                  <a:pt x="1587970" y="3596335"/>
                </a:lnTo>
                <a:lnTo>
                  <a:pt x="1587970" y="3615881"/>
                </a:lnTo>
                <a:lnTo>
                  <a:pt x="1607172" y="3615881"/>
                </a:lnTo>
                <a:lnTo>
                  <a:pt x="1607172" y="3596335"/>
                </a:lnTo>
                <a:lnTo>
                  <a:pt x="1626718" y="3596335"/>
                </a:lnTo>
                <a:lnTo>
                  <a:pt x="1626718" y="3577133"/>
                </a:lnTo>
                <a:lnTo>
                  <a:pt x="1607172" y="3577133"/>
                </a:lnTo>
                <a:lnTo>
                  <a:pt x="1607172" y="3557588"/>
                </a:lnTo>
                <a:close/>
                <a:moveTo>
                  <a:pt x="1539964" y="3416313"/>
                </a:moveTo>
                <a:lnTo>
                  <a:pt x="1518018" y="3416313"/>
                </a:lnTo>
                <a:lnTo>
                  <a:pt x="1518018" y="3438601"/>
                </a:lnTo>
                <a:lnTo>
                  <a:pt x="1495730" y="3438601"/>
                </a:lnTo>
                <a:lnTo>
                  <a:pt x="1495730" y="3460547"/>
                </a:lnTo>
                <a:lnTo>
                  <a:pt x="1518018" y="3460547"/>
                </a:lnTo>
                <a:lnTo>
                  <a:pt x="1518018" y="3482835"/>
                </a:lnTo>
                <a:lnTo>
                  <a:pt x="1539964" y="3482835"/>
                </a:lnTo>
                <a:lnTo>
                  <a:pt x="1539964" y="3460547"/>
                </a:lnTo>
                <a:lnTo>
                  <a:pt x="1562252" y="3460547"/>
                </a:lnTo>
                <a:lnTo>
                  <a:pt x="1562252" y="3438601"/>
                </a:lnTo>
                <a:lnTo>
                  <a:pt x="1539964" y="3438601"/>
                </a:lnTo>
                <a:lnTo>
                  <a:pt x="1539964" y="3416313"/>
                </a:lnTo>
                <a:close/>
                <a:moveTo>
                  <a:pt x="1878749" y="3840480"/>
                </a:moveTo>
                <a:lnTo>
                  <a:pt x="1865033" y="3840480"/>
                </a:lnTo>
                <a:lnTo>
                  <a:pt x="1865033" y="3854196"/>
                </a:lnTo>
                <a:lnTo>
                  <a:pt x="1851317" y="3854196"/>
                </a:lnTo>
                <a:lnTo>
                  <a:pt x="1851317" y="3867912"/>
                </a:lnTo>
                <a:lnTo>
                  <a:pt x="1865033" y="3867912"/>
                </a:lnTo>
                <a:lnTo>
                  <a:pt x="1865033" y="3881628"/>
                </a:lnTo>
                <a:lnTo>
                  <a:pt x="1878749" y="3881628"/>
                </a:lnTo>
                <a:lnTo>
                  <a:pt x="1878749" y="3867912"/>
                </a:lnTo>
                <a:lnTo>
                  <a:pt x="1892465" y="3867912"/>
                </a:lnTo>
                <a:lnTo>
                  <a:pt x="1892465" y="3854196"/>
                </a:lnTo>
                <a:lnTo>
                  <a:pt x="1878749" y="3854196"/>
                </a:lnTo>
                <a:lnTo>
                  <a:pt x="1878749" y="3840480"/>
                </a:lnTo>
                <a:close/>
                <a:moveTo>
                  <a:pt x="1744675" y="3556902"/>
                </a:moveTo>
                <a:lnTo>
                  <a:pt x="1724787" y="3556902"/>
                </a:lnTo>
                <a:lnTo>
                  <a:pt x="1724787" y="3576790"/>
                </a:lnTo>
                <a:lnTo>
                  <a:pt x="1704899" y="3576790"/>
                </a:lnTo>
                <a:lnTo>
                  <a:pt x="1704899" y="3596678"/>
                </a:lnTo>
                <a:lnTo>
                  <a:pt x="1724787" y="3596678"/>
                </a:lnTo>
                <a:lnTo>
                  <a:pt x="1724787" y="3616566"/>
                </a:lnTo>
                <a:lnTo>
                  <a:pt x="1744675" y="3616566"/>
                </a:lnTo>
                <a:lnTo>
                  <a:pt x="1744675" y="3596678"/>
                </a:lnTo>
                <a:lnTo>
                  <a:pt x="1764563" y="3596678"/>
                </a:lnTo>
                <a:lnTo>
                  <a:pt x="1764563" y="3576790"/>
                </a:lnTo>
                <a:lnTo>
                  <a:pt x="1744675" y="3576790"/>
                </a:lnTo>
                <a:lnTo>
                  <a:pt x="1744675" y="3556902"/>
                </a:lnTo>
                <a:close/>
                <a:moveTo>
                  <a:pt x="1814970" y="3414598"/>
                </a:moveTo>
                <a:lnTo>
                  <a:pt x="1791652" y="3414598"/>
                </a:lnTo>
                <a:lnTo>
                  <a:pt x="1791652" y="3437915"/>
                </a:lnTo>
                <a:lnTo>
                  <a:pt x="1768335" y="3437915"/>
                </a:lnTo>
                <a:lnTo>
                  <a:pt x="1768335" y="3461233"/>
                </a:lnTo>
                <a:lnTo>
                  <a:pt x="1791652" y="3461233"/>
                </a:lnTo>
                <a:lnTo>
                  <a:pt x="1791652" y="3484550"/>
                </a:lnTo>
                <a:lnTo>
                  <a:pt x="1814970" y="3484550"/>
                </a:lnTo>
                <a:lnTo>
                  <a:pt x="1814970" y="3461233"/>
                </a:lnTo>
                <a:lnTo>
                  <a:pt x="1838287" y="3461233"/>
                </a:lnTo>
                <a:lnTo>
                  <a:pt x="1838287" y="3437915"/>
                </a:lnTo>
                <a:lnTo>
                  <a:pt x="1814970" y="3437915"/>
                </a:lnTo>
                <a:lnTo>
                  <a:pt x="1814970" y="3414598"/>
                </a:lnTo>
                <a:close/>
                <a:moveTo>
                  <a:pt x="1811884" y="3698519"/>
                </a:moveTo>
                <a:lnTo>
                  <a:pt x="1794739" y="3698519"/>
                </a:lnTo>
                <a:lnTo>
                  <a:pt x="1794739" y="3715322"/>
                </a:lnTo>
                <a:lnTo>
                  <a:pt x="1777936" y="3715322"/>
                </a:lnTo>
                <a:lnTo>
                  <a:pt x="1777936" y="3732467"/>
                </a:lnTo>
                <a:lnTo>
                  <a:pt x="1794739" y="3732467"/>
                </a:lnTo>
                <a:lnTo>
                  <a:pt x="1794739" y="3749269"/>
                </a:lnTo>
                <a:lnTo>
                  <a:pt x="1811884" y="3749269"/>
                </a:lnTo>
                <a:lnTo>
                  <a:pt x="1811884" y="3732467"/>
                </a:lnTo>
                <a:lnTo>
                  <a:pt x="1828686" y="3732467"/>
                </a:lnTo>
                <a:lnTo>
                  <a:pt x="1828686" y="3715322"/>
                </a:lnTo>
                <a:lnTo>
                  <a:pt x="1811884" y="3715322"/>
                </a:lnTo>
                <a:lnTo>
                  <a:pt x="1811884" y="3698519"/>
                </a:lnTo>
                <a:close/>
                <a:moveTo>
                  <a:pt x="1402461" y="3417684"/>
                </a:moveTo>
                <a:lnTo>
                  <a:pt x="1381201" y="3417684"/>
                </a:lnTo>
                <a:lnTo>
                  <a:pt x="1381201" y="3438944"/>
                </a:lnTo>
                <a:lnTo>
                  <a:pt x="1359941" y="3438944"/>
                </a:lnTo>
                <a:lnTo>
                  <a:pt x="1359941" y="3460204"/>
                </a:lnTo>
                <a:lnTo>
                  <a:pt x="1381201" y="3460204"/>
                </a:lnTo>
                <a:lnTo>
                  <a:pt x="1381201" y="3481464"/>
                </a:lnTo>
                <a:lnTo>
                  <a:pt x="1402461" y="3481464"/>
                </a:lnTo>
                <a:lnTo>
                  <a:pt x="1402461" y="3460204"/>
                </a:lnTo>
                <a:lnTo>
                  <a:pt x="1423721" y="3460204"/>
                </a:lnTo>
                <a:lnTo>
                  <a:pt x="1423721" y="3438944"/>
                </a:lnTo>
                <a:lnTo>
                  <a:pt x="1402461" y="3438944"/>
                </a:lnTo>
                <a:lnTo>
                  <a:pt x="1402461" y="3417684"/>
                </a:lnTo>
                <a:close/>
                <a:moveTo>
                  <a:pt x="1334910" y="3277438"/>
                </a:moveTo>
                <a:lnTo>
                  <a:pt x="1311592" y="3277438"/>
                </a:lnTo>
                <a:lnTo>
                  <a:pt x="1311592" y="3300755"/>
                </a:lnTo>
                <a:lnTo>
                  <a:pt x="1288275" y="3300755"/>
                </a:lnTo>
                <a:lnTo>
                  <a:pt x="1288275" y="3324073"/>
                </a:lnTo>
                <a:lnTo>
                  <a:pt x="1311592" y="3324073"/>
                </a:lnTo>
                <a:lnTo>
                  <a:pt x="1311592" y="3347390"/>
                </a:lnTo>
                <a:lnTo>
                  <a:pt x="1334910" y="3347390"/>
                </a:lnTo>
                <a:lnTo>
                  <a:pt x="1334910" y="3324073"/>
                </a:lnTo>
                <a:lnTo>
                  <a:pt x="1358227" y="3324073"/>
                </a:lnTo>
                <a:lnTo>
                  <a:pt x="1358227" y="3300755"/>
                </a:lnTo>
                <a:lnTo>
                  <a:pt x="1334910" y="3300755"/>
                </a:lnTo>
                <a:lnTo>
                  <a:pt x="1334910" y="3277438"/>
                </a:lnTo>
                <a:close/>
                <a:moveTo>
                  <a:pt x="1399375" y="3701263"/>
                </a:moveTo>
                <a:lnTo>
                  <a:pt x="1384287" y="3701263"/>
                </a:lnTo>
                <a:lnTo>
                  <a:pt x="1384287" y="3716350"/>
                </a:lnTo>
                <a:lnTo>
                  <a:pt x="1369200" y="3716350"/>
                </a:lnTo>
                <a:lnTo>
                  <a:pt x="1369200" y="3731438"/>
                </a:lnTo>
                <a:lnTo>
                  <a:pt x="1384287" y="3731438"/>
                </a:lnTo>
                <a:lnTo>
                  <a:pt x="1384287" y="3746525"/>
                </a:lnTo>
                <a:lnTo>
                  <a:pt x="1399375" y="3746525"/>
                </a:lnTo>
                <a:lnTo>
                  <a:pt x="1399375" y="3731438"/>
                </a:lnTo>
                <a:lnTo>
                  <a:pt x="1414462" y="3731438"/>
                </a:lnTo>
                <a:lnTo>
                  <a:pt x="1414462" y="3716350"/>
                </a:lnTo>
                <a:lnTo>
                  <a:pt x="1399375" y="3716350"/>
                </a:lnTo>
                <a:lnTo>
                  <a:pt x="1399375" y="3701263"/>
                </a:lnTo>
                <a:close/>
                <a:moveTo>
                  <a:pt x="1332166" y="3560331"/>
                </a:moveTo>
                <a:lnTo>
                  <a:pt x="1314336" y="3560331"/>
                </a:lnTo>
                <a:lnTo>
                  <a:pt x="1314336" y="3577819"/>
                </a:lnTo>
                <a:lnTo>
                  <a:pt x="1296848" y="3577819"/>
                </a:lnTo>
                <a:lnTo>
                  <a:pt x="1296848" y="3595649"/>
                </a:lnTo>
                <a:lnTo>
                  <a:pt x="1314336" y="3595649"/>
                </a:lnTo>
                <a:lnTo>
                  <a:pt x="1314336" y="3613137"/>
                </a:lnTo>
                <a:lnTo>
                  <a:pt x="1332166" y="3613137"/>
                </a:lnTo>
                <a:lnTo>
                  <a:pt x="1332166" y="3595649"/>
                </a:lnTo>
                <a:lnTo>
                  <a:pt x="1349654" y="3595649"/>
                </a:lnTo>
                <a:lnTo>
                  <a:pt x="1349654" y="3577819"/>
                </a:lnTo>
                <a:lnTo>
                  <a:pt x="1332166" y="3577819"/>
                </a:lnTo>
                <a:lnTo>
                  <a:pt x="1332166" y="3560331"/>
                </a:lnTo>
                <a:close/>
                <a:moveTo>
                  <a:pt x="1264615" y="3419399"/>
                </a:moveTo>
                <a:lnTo>
                  <a:pt x="1244727" y="3419399"/>
                </a:lnTo>
                <a:lnTo>
                  <a:pt x="1244727" y="3439630"/>
                </a:lnTo>
                <a:lnTo>
                  <a:pt x="1224496" y="3439630"/>
                </a:lnTo>
                <a:lnTo>
                  <a:pt x="1224496" y="3459518"/>
                </a:lnTo>
                <a:lnTo>
                  <a:pt x="1244727" y="3459518"/>
                </a:lnTo>
                <a:lnTo>
                  <a:pt x="1244727" y="3479749"/>
                </a:lnTo>
                <a:lnTo>
                  <a:pt x="1264615" y="3479749"/>
                </a:lnTo>
                <a:lnTo>
                  <a:pt x="1264615" y="3459518"/>
                </a:lnTo>
                <a:lnTo>
                  <a:pt x="1284846" y="3459518"/>
                </a:lnTo>
                <a:lnTo>
                  <a:pt x="1284846" y="3439630"/>
                </a:lnTo>
                <a:lnTo>
                  <a:pt x="1264615" y="3439630"/>
                </a:lnTo>
                <a:lnTo>
                  <a:pt x="1264615" y="3419399"/>
                </a:lnTo>
                <a:close/>
                <a:moveTo>
                  <a:pt x="1536878" y="3699891"/>
                </a:moveTo>
                <a:lnTo>
                  <a:pt x="1521104" y="3699891"/>
                </a:lnTo>
                <a:lnTo>
                  <a:pt x="1521104" y="3716007"/>
                </a:lnTo>
                <a:lnTo>
                  <a:pt x="1504988" y="3716007"/>
                </a:lnTo>
                <a:lnTo>
                  <a:pt x="1504988" y="3731781"/>
                </a:lnTo>
                <a:lnTo>
                  <a:pt x="1521104" y="3731781"/>
                </a:lnTo>
                <a:lnTo>
                  <a:pt x="1521104" y="3747897"/>
                </a:lnTo>
                <a:lnTo>
                  <a:pt x="1536878" y="3747897"/>
                </a:lnTo>
                <a:lnTo>
                  <a:pt x="1536878" y="3731781"/>
                </a:lnTo>
                <a:lnTo>
                  <a:pt x="1552994" y="3731781"/>
                </a:lnTo>
                <a:lnTo>
                  <a:pt x="1552994" y="3716007"/>
                </a:lnTo>
                <a:lnTo>
                  <a:pt x="1536878" y="3716007"/>
                </a:lnTo>
                <a:lnTo>
                  <a:pt x="1536878" y="3699891"/>
                </a:lnTo>
                <a:close/>
                <a:moveTo>
                  <a:pt x="1466583" y="3842880"/>
                </a:moveTo>
                <a:lnTo>
                  <a:pt x="1454239" y="3842880"/>
                </a:lnTo>
                <a:lnTo>
                  <a:pt x="1454239" y="3854882"/>
                </a:lnTo>
                <a:lnTo>
                  <a:pt x="1442237" y="3854882"/>
                </a:lnTo>
                <a:lnTo>
                  <a:pt x="1442237" y="3867226"/>
                </a:lnTo>
                <a:lnTo>
                  <a:pt x="1454239" y="3867226"/>
                </a:lnTo>
                <a:lnTo>
                  <a:pt x="1454239" y="3879228"/>
                </a:lnTo>
                <a:lnTo>
                  <a:pt x="1466583" y="3879228"/>
                </a:lnTo>
                <a:lnTo>
                  <a:pt x="1466583" y="3867226"/>
                </a:lnTo>
                <a:lnTo>
                  <a:pt x="1478585" y="3867226"/>
                </a:lnTo>
                <a:lnTo>
                  <a:pt x="1478585" y="3854882"/>
                </a:lnTo>
                <a:lnTo>
                  <a:pt x="1466583" y="3854882"/>
                </a:lnTo>
                <a:lnTo>
                  <a:pt x="1466583" y="3842880"/>
                </a:lnTo>
                <a:close/>
                <a:moveTo>
                  <a:pt x="1261529" y="3703320"/>
                </a:moveTo>
                <a:lnTo>
                  <a:pt x="1247813" y="3703320"/>
                </a:lnTo>
                <a:lnTo>
                  <a:pt x="1247813" y="3717036"/>
                </a:lnTo>
                <a:lnTo>
                  <a:pt x="1234097" y="3717036"/>
                </a:lnTo>
                <a:lnTo>
                  <a:pt x="1234097" y="3730752"/>
                </a:lnTo>
                <a:lnTo>
                  <a:pt x="1247813" y="3730752"/>
                </a:lnTo>
                <a:lnTo>
                  <a:pt x="1247813" y="3744468"/>
                </a:lnTo>
                <a:lnTo>
                  <a:pt x="1261529" y="3744468"/>
                </a:lnTo>
                <a:lnTo>
                  <a:pt x="1261529" y="3730752"/>
                </a:lnTo>
                <a:lnTo>
                  <a:pt x="1275245" y="3730752"/>
                </a:lnTo>
                <a:lnTo>
                  <a:pt x="1275245" y="3717036"/>
                </a:lnTo>
                <a:lnTo>
                  <a:pt x="1261529" y="3717036"/>
                </a:lnTo>
                <a:lnTo>
                  <a:pt x="1261529" y="3703320"/>
                </a:lnTo>
                <a:close/>
                <a:moveTo>
                  <a:pt x="1469669" y="3558616"/>
                </a:moveTo>
                <a:lnTo>
                  <a:pt x="1451153" y="3558616"/>
                </a:lnTo>
                <a:lnTo>
                  <a:pt x="1451153" y="3577476"/>
                </a:lnTo>
                <a:lnTo>
                  <a:pt x="1432293" y="3577476"/>
                </a:lnTo>
                <a:lnTo>
                  <a:pt x="1432293" y="3595992"/>
                </a:lnTo>
                <a:lnTo>
                  <a:pt x="1451153" y="3595992"/>
                </a:lnTo>
                <a:lnTo>
                  <a:pt x="1451153" y="3614852"/>
                </a:lnTo>
                <a:lnTo>
                  <a:pt x="1469669" y="3614852"/>
                </a:lnTo>
                <a:lnTo>
                  <a:pt x="1469669" y="3595992"/>
                </a:lnTo>
                <a:lnTo>
                  <a:pt x="1488529" y="3595992"/>
                </a:lnTo>
                <a:lnTo>
                  <a:pt x="1488529" y="3577476"/>
                </a:lnTo>
                <a:lnTo>
                  <a:pt x="1469669" y="3577476"/>
                </a:lnTo>
                <a:lnTo>
                  <a:pt x="1469669" y="3558616"/>
                </a:lnTo>
                <a:close/>
                <a:moveTo>
                  <a:pt x="1448067" y="3349104"/>
                </a:moveTo>
                <a:lnTo>
                  <a:pt x="1472755" y="3349104"/>
                </a:lnTo>
                <a:lnTo>
                  <a:pt x="1472755" y="3324758"/>
                </a:lnTo>
                <a:lnTo>
                  <a:pt x="1497101" y="3324758"/>
                </a:lnTo>
                <a:lnTo>
                  <a:pt x="1497101" y="3300070"/>
                </a:lnTo>
                <a:lnTo>
                  <a:pt x="1472755" y="3300070"/>
                </a:lnTo>
                <a:lnTo>
                  <a:pt x="1472755" y="3275724"/>
                </a:lnTo>
                <a:lnTo>
                  <a:pt x="1448067" y="3275724"/>
                </a:lnTo>
                <a:lnTo>
                  <a:pt x="1448067" y="3300070"/>
                </a:lnTo>
                <a:lnTo>
                  <a:pt x="1423721" y="3300070"/>
                </a:lnTo>
                <a:lnTo>
                  <a:pt x="1423721" y="3324758"/>
                </a:lnTo>
                <a:lnTo>
                  <a:pt x="1448067" y="3324758"/>
                </a:lnTo>
                <a:lnTo>
                  <a:pt x="1448067" y="3349104"/>
                </a:lnTo>
                <a:close/>
                <a:moveTo>
                  <a:pt x="853135" y="3145079"/>
                </a:moveTo>
                <a:lnTo>
                  <a:pt x="833247" y="3145079"/>
                </a:lnTo>
                <a:lnTo>
                  <a:pt x="833247" y="3165310"/>
                </a:lnTo>
                <a:lnTo>
                  <a:pt x="813016" y="3165310"/>
                </a:lnTo>
                <a:lnTo>
                  <a:pt x="813016" y="3185198"/>
                </a:lnTo>
                <a:lnTo>
                  <a:pt x="833247" y="3185198"/>
                </a:lnTo>
                <a:lnTo>
                  <a:pt x="833247" y="3205429"/>
                </a:lnTo>
                <a:lnTo>
                  <a:pt x="853135" y="3205429"/>
                </a:lnTo>
                <a:lnTo>
                  <a:pt x="853135" y="3185198"/>
                </a:lnTo>
                <a:lnTo>
                  <a:pt x="873366" y="3185198"/>
                </a:lnTo>
                <a:lnTo>
                  <a:pt x="873366" y="3165310"/>
                </a:lnTo>
                <a:lnTo>
                  <a:pt x="853135" y="3165310"/>
                </a:lnTo>
                <a:lnTo>
                  <a:pt x="853135" y="3145079"/>
                </a:lnTo>
                <a:close/>
                <a:moveTo>
                  <a:pt x="233172" y="2742514"/>
                </a:moveTo>
                <a:lnTo>
                  <a:pt x="218770" y="2742514"/>
                </a:lnTo>
                <a:lnTo>
                  <a:pt x="218770" y="2756573"/>
                </a:lnTo>
                <a:lnTo>
                  <a:pt x="204711" y="2756573"/>
                </a:lnTo>
                <a:lnTo>
                  <a:pt x="204711" y="2770975"/>
                </a:lnTo>
                <a:lnTo>
                  <a:pt x="218770" y="2770975"/>
                </a:lnTo>
                <a:lnTo>
                  <a:pt x="218770" y="2785034"/>
                </a:lnTo>
                <a:lnTo>
                  <a:pt x="233172" y="2785034"/>
                </a:lnTo>
                <a:lnTo>
                  <a:pt x="233172" y="2770975"/>
                </a:lnTo>
                <a:lnTo>
                  <a:pt x="247231" y="2770975"/>
                </a:lnTo>
                <a:lnTo>
                  <a:pt x="247231" y="2756573"/>
                </a:lnTo>
                <a:lnTo>
                  <a:pt x="233172" y="2756573"/>
                </a:lnTo>
                <a:lnTo>
                  <a:pt x="233172" y="2742514"/>
                </a:lnTo>
                <a:close/>
                <a:moveTo>
                  <a:pt x="234201" y="2464422"/>
                </a:moveTo>
                <a:lnTo>
                  <a:pt x="217742" y="2464422"/>
                </a:lnTo>
                <a:lnTo>
                  <a:pt x="217742" y="2481224"/>
                </a:lnTo>
                <a:lnTo>
                  <a:pt x="200939" y="2481224"/>
                </a:lnTo>
                <a:lnTo>
                  <a:pt x="200939" y="2497684"/>
                </a:lnTo>
                <a:lnTo>
                  <a:pt x="217742" y="2497684"/>
                </a:lnTo>
                <a:lnTo>
                  <a:pt x="217742" y="2514486"/>
                </a:lnTo>
                <a:lnTo>
                  <a:pt x="234201" y="2514486"/>
                </a:lnTo>
                <a:lnTo>
                  <a:pt x="234201" y="2497684"/>
                </a:lnTo>
                <a:lnTo>
                  <a:pt x="251003" y="2497684"/>
                </a:lnTo>
                <a:lnTo>
                  <a:pt x="251003" y="2481224"/>
                </a:lnTo>
                <a:lnTo>
                  <a:pt x="234201" y="2481224"/>
                </a:lnTo>
                <a:lnTo>
                  <a:pt x="234201" y="2464422"/>
                </a:lnTo>
                <a:close/>
                <a:moveTo>
                  <a:pt x="165278" y="2328634"/>
                </a:moveTo>
                <a:lnTo>
                  <a:pt x="149504" y="2328634"/>
                </a:lnTo>
                <a:lnTo>
                  <a:pt x="149504" y="2344407"/>
                </a:lnTo>
                <a:lnTo>
                  <a:pt x="133731" y="2344407"/>
                </a:lnTo>
                <a:lnTo>
                  <a:pt x="133731" y="2360181"/>
                </a:lnTo>
                <a:lnTo>
                  <a:pt x="149504" y="2360181"/>
                </a:lnTo>
                <a:lnTo>
                  <a:pt x="149504" y="2375954"/>
                </a:lnTo>
                <a:lnTo>
                  <a:pt x="165278" y="2375954"/>
                </a:lnTo>
                <a:lnTo>
                  <a:pt x="165278" y="2360181"/>
                </a:lnTo>
                <a:lnTo>
                  <a:pt x="181051" y="2360181"/>
                </a:lnTo>
                <a:lnTo>
                  <a:pt x="181051" y="2344407"/>
                </a:lnTo>
                <a:lnTo>
                  <a:pt x="165278" y="2344407"/>
                </a:lnTo>
                <a:lnTo>
                  <a:pt x="165278" y="2328634"/>
                </a:lnTo>
                <a:close/>
                <a:moveTo>
                  <a:pt x="165964" y="2052599"/>
                </a:moveTo>
                <a:lnTo>
                  <a:pt x="148819" y="2052599"/>
                </a:lnTo>
                <a:lnTo>
                  <a:pt x="148819" y="2069402"/>
                </a:lnTo>
                <a:lnTo>
                  <a:pt x="132017" y="2069402"/>
                </a:lnTo>
                <a:lnTo>
                  <a:pt x="132017" y="2086547"/>
                </a:lnTo>
                <a:lnTo>
                  <a:pt x="148819" y="2086547"/>
                </a:lnTo>
                <a:lnTo>
                  <a:pt x="148819" y="2103349"/>
                </a:lnTo>
                <a:lnTo>
                  <a:pt x="165964" y="2103349"/>
                </a:lnTo>
                <a:lnTo>
                  <a:pt x="165964" y="2086547"/>
                </a:lnTo>
                <a:lnTo>
                  <a:pt x="182766" y="2086547"/>
                </a:lnTo>
                <a:lnTo>
                  <a:pt x="182766" y="2069402"/>
                </a:lnTo>
                <a:lnTo>
                  <a:pt x="165964" y="2069402"/>
                </a:lnTo>
                <a:lnTo>
                  <a:pt x="165964" y="2052599"/>
                </a:lnTo>
                <a:close/>
                <a:moveTo>
                  <a:pt x="165964" y="1778279"/>
                </a:moveTo>
                <a:lnTo>
                  <a:pt x="148819" y="1778279"/>
                </a:lnTo>
                <a:lnTo>
                  <a:pt x="148819" y="1795082"/>
                </a:lnTo>
                <a:lnTo>
                  <a:pt x="132017" y="1795082"/>
                </a:lnTo>
                <a:lnTo>
                  <a:pt x="132017" y="1812227"/>
                </a:lnTo>
                <a:lnTo>
                  <a:pt x="148819" y="1812227"/>
                </a:lnTo>
                <a:lnTo>
                  <a:pt x="148819" y="1829029"/>
                </a:lnTo>
                <a:lnTo>
                  <a:pt x="165964" y="1829029"/>
                </a:lnTo>
                <a:lnTo>
                  <a:pt x="165964" y="1812227"/>
                </a:lnTo>
                <a:lnTo>
                  <a:pt x="182766" y="1812227"/>
                </a:lnTo>
                <a:lnTo>
                  <a:pt x="182766" y="1795082"/>
                </a:lnTo>
                <a:lnTo>
                  <a:pt x="165964" y="1795082"/>
                </a:lnTo>
                <a:lnTo>
                  <a:pt x="165964" y="1778279"/>
                </a:lnTo>
                <a:close/>
                <a:moveTo>
                  <a:pt x="304495" y="2047799"/>
                </a:moveTo>
                <a:lnTo>
                  <a:pt x="284607" y="2047799"/>
                </a:lnTo>
                <a:lnTo>
                  <a:pt x="284607" y="2068030"/>
                </a:lnTo>
                <a:lnTo>
                  <a:pt x="264376" y="2068030"/>
                </a:lnTo>
                <a:lnTo>
                  <a:pt x="264376" y="2087918"/>
                </a:lnTo>
                <a:lnTo>
                  <a:pt x="284607" y="2087918"/>
                </a:lnTo>
                <a:lnTo>
                  <a:pt x="284607" y="2108149"/>
                </a:lnTo>
                <a:lnTo>
                  <a:pt x="304495" y="2108149"/>
                </a:lnTo>
                <a:lnTo>
                  <a:pt x="304495" y="2087918"/>
                </a:lnTo>
                <a:lnTo>
                  <a:pt x="324726" y="2087918"/>
                </a:lnTo>
                <a:lnTo>
                  <a:pt x="324726" y="2068030"/>
                </a:lnTo>
                <a:lnTo>
                  <a:pt x="304495" y="2068030"/>
                </a:lnTo>
                <a:lnTo>
                  <a:pt x="304495" y="2047799"/>
                </a:lnTo>
                <a:close/>
                <a:moveTo>
                  <a:pt x="304152" y="2323833"/>
                </a:moveTo>
                <a:lnTo>
                  <a:pt x="284950" y="2323833"/>
                </a:lnTo>
                <a:lnTo>
                  <a:pt x="284950" y="2342693"/>
                </a:lnTo>
                <a:lnTo>
                  <a:pt x="266090" y="2342693"/>
                </a:lnTo>
                <a:lnTo>
                  <a:pt x="266090" y="2361895"/>
                </a:lnTo>
                <a:lnTo>
                  <a:pt x="284950" y="2361895"/>
                </a:lnTo>
                <a:lnTo>
                  <a:pt x="284950" y="2380755"/>
                </a:lnTo>
                <a:lnTo>
                  <a:pt x="304152" y="2380755"/>
                </a:lnTo>
                <a:lnTo>
                  <a:pt x="304152" y="2361895"/>
                </a:lnTo>
                <a:lnTo>
                  <a:pt x="323012" y="2361895"/>
                </a:lnTo>
                <a:lnTo>
                  <a:pt x="323012" y="2342693"/>
                </a:lnTo>
                <a:lnTo>
                  <a:pt x="304152" y="2342693"/>
                </a:lnTo>
                <a:lnTo>
                  <a:pt x="304152" y="2323833"/>
                </a:lnTo>
                <a:close/>
                <a:moveTo>
                  <a:pt x="303124" y="2600897"/>
                </a:moveTo>
                <a:lnTo>
                  <a:pt x="285979" y="2600897"/>
                </a:lnTo>
                <a:lnTo>
                  <a:pt x="285979" y="2618042"/>
                </a:lnTo>
                <a:lnTo>
                  <a:pt x="268834" y="2618042"/>
                </a:lnTo>
                <a:lnTo>
                  <a:pt x="268834" y="2635187"/>
                </a:lnTo>
                <a:lnTo>
                  <a:pt x="285979" y="2635187"/>
                </a:lnTo>
                <a:lnTo>
                  <a:pt x="285979" y="2652332"/>
                </a:lnTo>
                <a:lnTo>
                  <a:pt x="303124" y="2652332"/>
                </a:lnTo>
                <a:lnTo>
                  <a:pt x="303124" y="2635187"/>
                </a:lnTo>
                <a:lnTo>
                  <a:pt x="320269" y="2635187"/>
                </a:lnTo>
                <a:lnTo>
                  <a:pt x="320269" y="2618042"/>
                </a:lnTo>
                <a:lnTo>
                  <a:pt x="303124" y="2618042"/>
                </a:lnTo>
                <a:lnTo>
                  <a:pt x="303124" y="2600897"/>
                </a:lnTo>
                <a:close/>
                <a:moveTo>
                  <a:pt x="235229" y="1912696"/>
                </a:moveTo>
                <a:lnTo>
                  <a:pt x="216713" y="1912696"/>
                </a:lnTo>
                <a:lnTo>
                  <a:pt x="216713" y="1931556"/>
                </a:lnTo>
                <a:lnTo>
                  <a:pt x="197853" y="1931556"/>
                </a:lnTo>
                <a:lnTo>
                  <a:pt x="197853" y="1950072"/>
                </a:lnTo>
                <a:lnTo>
                  <a:pt x="216713" y="1950072"/>
                </a:lnTo>
                <a:lnTo>
                  <a:pt x="216713" y="1968932"/>
                </a:lnTo>
                <a:lnTo>
                  <a:pt x="235229" y="1968932"/>
                </a:lnTo>
                <a:lnTo>
                  <a:pt x="235229" y="1950072"/>
                </a:lnTo>
                <a:lnTo>
                  <a:pt x="254089" y="1950072"/>
                </a:lnTo>
                <a:lnTo>
                  <a:pt x="254089" y="1931556"/>
                </a:lnTo>
                <a:lnTo>
                  <a:pt x="235229" y="1931556"/>
                </a:lnTo>
                <a:lnTo>
                  <a:pt x="235229" y="1912696"/>
                </a:lnTo>
                <a:close/>
                <a:moveTo>
                  <a:pt x="301409" y="2880017"/>
                </a:moveTo>
                <a:lnTo>
                  <a:pt x="287693" y="2880017"/>
                </a:lnTo>
                <a:lnTo>
                  <a:pt x="287693" y="2894076"/>
                </a:lnTo>
                <a:lnTo>
                  <a:pt x="273634" y="2894076"/>
                </a:lnTo>
                <a:lnTo>
                  <a:pt x="273634" y="2907792"/>
                </a:lnTo>
                <a:lnTo>
                  <a:pt x="287693" y="2907792"/>
                </a:lnTo>
                <a:lnTo>
                  <a:pt x="287693" y="2921851"/>
                </a:lnTo>
                <a:lnTo>
                  <a:pt x="301409" y="2921851"/>
                </a:lnTo>
                <a:lnTo>
                  <a:pt x="301409" y="2907792"/>
                </a:lnTo>
                <a:lnTo>
                  <a:pt x="315468" y="2907792"/>
                </a:lnTo>
                <a:lnTo>
                  <a:pt x="315468" y="2894076"/>
                </a:lnTo>
                <a:lnTo>
                  <a:pt x="301409" y="2894076"/>
                </a:lnTo>
                <a:lnTo>
                  <a:pt x="301409" y="2880017"/>
                </a:lnTo>
                <a:close/>
                <a:moveTo>
                  <a:pt x="235229" y="2187702"/>
                </a:moveTo>
                <a:lnTo>
                  <a:pt x="216713" y="2187702"/>
                </a:lnTo>
                <a:lnTo>
                  <a:pt x="216713" y="2205876"/>
                </a:lnTo>
                <a:lnTo>
                  <a:pt x="198539" y="2205876"/>
                </a:lnTo>
                <a:lnTo>
                  <a:pt x="198539" y="2224392"/>
                </a:lnTo>
                <a:lnTo>
                  <a:pt x="216713" y="2224392"/>
                </a:lnTo>
                <a:lnTo>
                  <a:pt x="216713" y="2242566"/>
                </a:lnTo>
                <a:lnTo>
                  <a:pt x="235229" y="2242566"/>
                </a:lnTo>
                <a:lnTo>
                  <a:pt x="235229" y="2224392"/>
                </a:lnTo>
                <a:lnTo>
                  <a:pt x="253403" y="2224392"/>
                </a:lnTo>
                <a:lnTo>
                  <a:pt x="253403" y="2205876"/>
                </a:lnTo>
                <a:lnTo>
                  <a:pt x="235229" y="2205876"/>
                </a:lnTo>
                <a:lnTo>
                  <a:pt x="235229" y="2187702"/>
                </a:lnTo>
                <a:close/>
                <a:moveTo>
                  <a:pt x="27089" y="2057743"/>
                </a:moveTo>
                <a:lnTo>
                  <a:pt x="13373" y="2057743"/>
                </a:lnTo>
                <a:lnTo>
                  <a:pt x="13373" y="2071116"/>
                </a:lnTo>
                <a:lnTo>
                  <a:pt x="0" y="2071116"/>
                </a:lnTo>
                <a:lnTo>
                  <a:pt x="0" y="2084832"/>
                </a:lnTo>
                <a:lnTo>
                  <a:pt x="13373" y="2084832"/>
                </a:lnTo>
                <a:lnTo>
                  <a:pt x="13373" y="2098205"/>
                </a:lnTo>
                <a:lnTo>
                  <a:pt x="27089" y="2098205"/>
                </a:lnTo>
                <a:lnTo>
                  <a:pt x="27089" y="2084832"/>
                </a:lnTo>
                <a:lnTo>
                  <a:pt x="40462" y="2084832"/>
                </a:lnTo>
                <a:lnTo>
                  <a:pt x="40462" y="2071116"/>
                </a:lnTo>
                <a:lnTo>
                  <a:pt x="27089" y="2071116"/>
                </a:lnTo>
                <a:lnTo>
                  <a:pt x="27089" y="2057743"/>
                </a:lnTo>
                <a:close/>
                <a:moveTo>
                  <a:pt x="164249" y="2605697"/>
                </a:moveTo>
                <a:lnTo>
                  <a:pt x="150533" y="2605697"/>
                </a:lnTo>
                <a:lnTo>
                  <a:pt x="150533" y="2619756"/>
                </a:lnTo>
                <a:lnTo>
                  <a:pt x="136474" y="2619756"/>
                </a:lnTo>
                <a:lnTo>
                  <a:pt x="136474" y="2633472"/>
                </a:lnTo>
                <a:lnTo>
                  <a:pt x="150533" y="2633472"/>
                </a:lnTo>
                <a:lnTo>
                  <a:pt x="150533" y="2647531"/>
                </a:lnTo>
                <a:lnTo>
                  <a:pt x="164249" y="2647531"/>
                </a:lnTo>
                <a:lnTo>
                  <a:pt x="164249" y="2633472"/>
                </a:lnTo>
                <a:lnTo>
                  <a:pt x="178308" y="2633472"/>
                </a:lnTo>
                <a:lnTo>
                  <a:pt x="178308" y="2619756"/>
                </a:lnTo>
                <a:lnTo>
                  <a:pt x="164249" y="2619756"/>
                </a:lnTo>
                <a:lnTo>
                  <a:pt x="164249" y="2605697"/>
                </a:lnTo>
                <a:close/>
                <a:moveTo>
                  <a:pt x="26403" y="2333435"/>
                </a:moveTo>
                <a:lnTo>
                  <a:pt x="14059" y="2333435"/>
                </a:lnTo>
                <a:lnTo>
                  <a:pt x="14059" y="2346122"/>
                </a:lnTo>
                <a:lnTo>
                  <a:pt x="1372" y="2346122"/>
                </a:lnTo>
                <a:lnTo>
                  <a:pt x="1372" y="2358466"/>
                </a:lnTo>
                <a:lnTo>
                  <a:pt x="14059" y="2358466"/>
                </a:lnTo>
                <a:lnTo>
                  <a:pt x="14059" y="2371154"/>
                </a:lnTo>
                <a:lnTo>
                  <a:pt x="26403" y="2371154"/>
                </a:lnTo>
                <a:lnTo>
                  <a:pt x="26403" y="2358466"/>
                </a:lnTo>
                <a:lnTo>
                  <a:pt x="39091" y="2358466"/>
                </a:lnTo>
                <a:lnTo>
                  <a:pt x="39091" y="2346122"/>
                </a:lnTo>
                <a:lnTo>
                  <a:pt x="26403" y="2346122"/>
                </a:lnTo>
                <a:lnTo>
                  <a:pt x="26403" y="2333435"/>
                </a:lnTo>
                <a:close/>
                <a:moveTo>
                  <a:pt x="81267" y="1688783"/>
                </a:moveTo>
                <a:lnTo>
                  <a:pt x="96355" y="1688783"/>
                </a:lnTo>
                <a:lnTo>
                  <a:pt x="96355" y="1674038"/>
                </a:lnTo>
                <a:lnTo>
                  <a:pt x="111100" y="1674038"/>
                </a:lnTo>
                <a:lnTo>
                  <a:pt x="111100" y="1658950"/>
                </a:lnTo>
                <a:lnTo>
                  <a:pt x="96355" y="1658950"/>
                </a:lnTo>
                <a:lnTo>
                  <a:pt x="96355" y="1644206"/>
                </a:lnTo>
                <a:lnTo>
                  <a:pt x="81267" y="1644206"/>
                </a:lnTo>
                <a:lnTo>
                  <a:pt x="81267" y="1658950"/>
                </a:lnTo>
                <a:lnTo>
                  <a:pt x="66523" y="1658950"/>
                </a:lnTo>
                <a:lnTo>
                  <a:pt x="66523" y="1674038"/>
                </a:lnTo>
                <a:lnTo>
                  <a:pt x="81267" y="1674038"/>
                </a:lnTo>
                <a:lnTo>
                  <a:pt x="81267" y="1688783"/>
                </a:lnTo>
                <a:close/>
                <a:moveTo>
                  <a:pt x="81953" y="1412405"/>
                </a:moveTo>
                <a:lnTo>
                  <a:pt x="95669" y="1412405"/>
                </a:lnTo>
                <a:lnTo>
                  <a:pt x="95669" y="1399032"/>
                </a:lnTo>
                <a:lnTo>
                  <a:pt x="109042" y="1399032"/>
                </a:lnTo>
                <a:lnTo>
                  <a:pt x="109042" y="1385316"/>
                </a:lnTo>
                <a:lnTo>
                  <a:pt x="95669" y="1385316"/>
                </a:lnTo>
                <a:lnTo>
                  <a:pt x="95669" y="1371943"/>
                </a:lnTo>
                <a:lnTo>
                  <a:pt x="81953" y="1371943"/>
                </a:lnTo>
                <a:lnTo>
                  <a:pt x="81953" y="1385316"/>
                </a:lnTo>
                <a:lnTo>
                  <a:pt x="68580" y="1385316"/>
                </a:lnTo>
                <a:lnTo>
                  <a:pt x="68580" y="1399032"/>
                </a:lnTo>
                <a:lnTo>
                  <a:pt x="81953" y="1399032"/>
                </a:lnTo>
                <a:lnTo>
                  <a:pt x="81953" y="1412405"/>
                </a:lnTo>
                <a:close/>
                <a:moveTo>
                  <a:pt x="27089" y="1783423"/>
                </a:moveTo>
                <a:lnTo>
                  <a:pt x="13373" y="1783423"/>
                </a:lnTo>
                <a:lnTo>
                  <a:pt x="13373" y="1796796"/>
                </a:lnTo>
                <a:lnTo>
                  <a:pt x="0" y="1796796"/>
                </a:lnTo>
                <a:lnTo>
                  <a:pt x="0" y="1810512"/>
                </a:lnTo>
                <a:lnTo>
                  <a:pt x="13373" y="1810512"/>
                </a:lnTo>
                <a:lnTo>
                  <a:pt x="13373" y="1823885"/>
                </a:lnTo>
                <a:lnTo>
                  <a:pt x="27089" y="1823885"/>
                </a:lnTo>
                <a:lnTo>
                  <a:pt x="27089" y="1810512"/>
                </a:lnTo>
                <a:lnTo>
                  <a:pt x="40462" y="1810512"/>
                </a:lnTo>
                <a:lnTo>
                  <a:pt x="40462" y="1796796"/>
                </a:lnTo>
                <a:lnTo>
                  <a:pt x="27089" y="1796796"/>
                </a:lnTo>
                <a:lnTo>
                  <a:pt x="27089" y="1783423"/>
                </a:lnTo>
                <a:close/>
                <a:moveTo>
                  <a:pt x="96355" y="1917840"/>
                </a:moveTo>
                <a:lnTo>
                  <a:pt x="81267" y="1917840"/>
                </a:lnTo>
                <a:lnTo>
                  <a:pt x="81267" y="1933270"/>
                </a:lnTo>
                <a:lnTo>
                  <a:pt x="65837" y="1933270"/>
                </a:lnTo>
                <a:lnTo>
                  <a:pt x="65837" y="1948358"/>
                </a:lnTo>
                <a:lnTo>
                  <a:pt x="81267" y="1948358"/>
                </a:lnTo>
                <a:lnTo>
                  <a:pt x="81267" y="1963788"/>
                </a:lnTo>
                <a:lnTo>
                  <a:pt x="96355" y="1963788"/>
                </a:lnTo>
                <a:lnTo>
                  <a:pt x="96355" y="1948358"/>
                </a:lnTo>
                <a:lnTo>
                  <a:pt x="111785" y="1948358"/>
                </a:lnTo>
                <a:lnTo>
                  <a:pt x="111785" y="1933270"/>
                </a:lnTo>
                <a:lnTo>
                  <a:pt x="96355" y="1933270"/>
                </a:lnTo>
                <a:lnTo>
                  <a:pt x="96355" y="1917840"/>
                </a:lnTo>
                <a:close/>
                <a:moveTo>
                  <a:pt x="96012" y="2193188"/>
                </a:moveTo>
                <a:lnTo>
                  <a:pt x="81610" y="2193188"/>
                </a:lnTo>
                <a:lnTo>
                  <a:pt x="81610" y="2207933"/>
                </a:lnTo>
                <a:lnTo>
                  <a:pt x="66866" y="2207933"/>
                </a:lnTo>
                <a:lnTo>
                  <a:pt x="66866" y="2222335"/>
                </a:lnTo>
                <a:lnTo>
                  <a:pt x="81610" y="2222335"/>
                </a:lnTo>
                <a:lnTo>
                  <a:pt x="81610" y="2237080"/>
                </a:lnTo>
                <a:lnTo>
                  <a:pt x="96012" y="2237080"/>
                </a:lnTo>
                <a:lnTo>
                  <a:pt x="96012" y="2222335"/>
                </a:lnTo>
                <a:lnTo>
                  <a:pt x="110757" y="2222335"/>
                </a:lnTo>
                <a:lnTo>
                  <a:pt x="110757" y="2207933"/>
                </a:lnTo>
                <a:lnTo>
                  <a:pt x="96012" y="2207933"/>
                </a:lnTo>
                <a:lnTo>
                  <a:pt x="96012" y="2193188"/>
                </a:lnTo>
                <a:close/>
                <a:moveTo>
                  <a:pt x="95326" y="2469566"/>
                </a:moveTo>
                <a:lnTo>
                  <a:pt x="82296" y="2469566"/>
                </a:lnTo>
                <a:lnTo>
                  <a:pt x="82296" y="2482939"/>
                </a:lnTo>
                <a:lnTo>
                  <a:pt x="68923" y="2482939"/>
                </a:lnTo>
                <a:lnTo>
                  <a:pt x="68923" y="2495969"/>
                </a:lnTo>
                <a:lnTo>
                  <a:pt x="82296" y="2495969"/>
                </a:lnTo>
                <a:lnTo>
                  <a:pt x="82296" y="2509342"/>
                </a:lnTo>
                <a:lnTo>
                  <a:pt x="95326" y="2509342"/>
                </a:lnTo>
                <a:lnTo>
                  <a:pt x="95326" y="2495969"/>
                </a:lnTo>
                <a:lnTo>
                  <a:pt x="108699" y="2495969"/>
                </a:lnTo>
                <a:lnTo>
                  <a:pt x="108699" y="2482939"/>
                </a:lnTo>
                <a:lnTo>
                  <a:pt x="95326" y="2482939"/>
                </a:lnTo>
                <a:lnTo>
                  <a:pt x="95326" y="2469566"/>
                </a:lnTo>
                <a:close/>
                <a:moveTo>
                  <a:pt x="440284" y="2875559"/>
                </a:moveTo>
                <a:lnTo>
                  <a:pt x="423139" y="2875559"/>
                </a:lnTo>
                <a:lnTo>
                  <a:pt x="423139" y="2892362"/>
                </a:lnTo>
                <a:lnTo>
                  <a:pt x="406336" y="2892362"/>
                </a:lnTo>
                <a:lnTo>
                  <a:pt x="406336" y="2909507"/>
                </a:lnTo>
                <a:lnTo>
                  <a:pt x="423139" y="2909507"/>
                </a:lnTo>
                <a:lnTo>
                  <a:pt x="423139" y="2926309"/>
                </a:lnTo>
                <a:lnTo>
                  <a:pt x="440284" y="2926309"/>
                </a:lnTo>
                <a:lnTo>
                  <a:pt x="440284" y="2909507"/>
                </a:lnTo>
                <a:lnTo>
                  <a:pt x="457086" y="2909507"/>
                </a:lnTo>
                <a:lnTo>
                  <a:pt x="457086" y="2892362"/>
                </a:lnTo>
                <a:lnTo>
                  <a:pt x="440284" y="2892362"/>
                </a:lnTo>
                <a:lnTo>
                  <a:pt x="440284" y="2875559"/>
                </a:lnTo>
                <a:close/>
                <a:moveTo>
                  <a:pt x="510235" y="2733599"/>
                </a:moveTo>
                <a:lnTo>
                  <a:pt x="490347" y="2733599"/>
                </a:lnTo>
                <a:lnTo>
                  <a:pt x="490347" y="2753830"/>
                </a:lnTo>
                <a:lnTo>
                  <a:pt x="470116" y="2753830"/>
                </a:lnTo>
                <a:lnTo>
                  <a:pt x="470116" y="2773718"/>
                </a:lnTo>
                <a:lnTo>
                  <a:pt x="490347" y="2773718"/>
                </a:lnTo>
                <a:lnTo>
                  <a:pt x="490347" y="2793949"/>
                </a:lnTo>
                <a:lnTo>
                  <a:pt x="510235" y="2793949"/>
                </a:lnTo>
                <a:lnTo>
                  <a:pt x="510235" y="2773718"/>
                </a:lnTo>
                <a:lnTo>
                  <a:pt x="530466" y="2773718"/>
                </a:lnTo>
                <a:lnTo>
                  <a:pt x="530466" y="2753830"/>
                </a:lnTo>
                <a:lnTo>
                  <a:pt x="510235" y="2753830"/>
                </a:lnTo>
                <a:lnTo>
                  <a:pt x="510235" y="2733599"/>
                </a:lnTo>
                <a:close/>
                <a:moveTo>
                  <a:pt x="508521" y="3013748"/>
                </a:moveTo>
                <a:lnTo>
                  <a:pt x="492061" y="3013748"/>
                </a:lnTo>
                <a:lnTo>
                  <a:pt x="492061" y="3029864"/>
                </a:lnTo>
                <a:lnTo>
                  <a:pt x="475945" y="3029864"/>
                </a:lnTo>
                <a:lnTo>
                  <a:pt x="475945" y="3046324"/>
                </a:lnTo>
                <a:lnTo>
                  <a:pt x="492061" y="3046324"/>
                </a:lnTo>
                <a:lnTo>
                  <a:pt x="492061" y="3062440"/>
                </a:lnTo>
                <a:lnTo>
                  <a:pt x="508521" y="3062440"/>
                </a:lnTo>
                <a:lnTo>
                  <a:pt x="508521" y="3046324"/>
                </a:lnTo>
                <a:lnTo>
                  <a:pt x="524637" y="3046324"/>
                </a:lnTo>
                <a:lnTo>
                  <a:pt x="524637" y="3029864"/>
                </a:lnTo>
                <a:lnTo>
                  <a:pt x="508521" y="3029864"/>
                </a:lnTo>
                <a:lnTo>
                  <a:pt x="508521" y="3013748"/>
                </a:lnTo>
                <a:close/>
                <a:moveTo>
                  <a:pt x="511607" y="2455507"/>
                </a:moveTo>
                <a:lnTo>
                  <a:pt x="488975" y="2455507"/>
                </a:lnTo>
                <a:lnTo>
                  <a:pt x="488975" y="2478138"/>
                </a:lnTo>
                <a:lnTo>
                  <a:pt x="466344" y="2478138"/>
                </a:lnTo>
                <a:lnTo>
                  <a:pt x="466344" y="2500770"/>
                </a:lnTo>
                <a:lnTo>
                  <a:pt x="488975" y="2500770"/>
                </a:lnTo>
                <a:lnTo>
                  <a:pt x="488975" y="2523401"/>
                </a:lnTo>
                <a:lnTo>
                  <a:pt x="511607" y="2523401"/>
                </a:lnTo>
                <a:lnTo>
                  <a:pt x="511607" y="2500770"/>
                </a:lnTo>
                <a:lnTo>
                  <a:pt x="534238" y="2500770"/>
                </a:lnTo>
                <a:lnTo>
                  <a:pt x="534238" y="2478138"/>
                </a:lnTo>
                <a:lnTo>
                  <a:pt x="511607" y="2478138"/>
                </a:lnTo>
                <a:lnTo>
                  <a:pt x="511607" y="2455507"/>
                </a:lnTo>
                <a:close/>
                <a:moveTo>
                  <a:pt x="506120" y="3294583"/>
                </a:moveTo>
                <a:lnTo>
                  <a:pt x="494462" y="3294583"/>
                </a:lnTo>
                <a:lnTo>
                  <a:pt x="494462" y="3306585"/>
                </a:lnTo>
                <a:lnTo>
                  <a:pt x="482460" y="3306585"/>
                </a:lnTo>
                <a:lnTo>
                  <a:pt x="482460" y="3318243"/>
                </a:lnTo>
                <a:lnTo>
                  <a:pt x="494462" y="3318243"/>
                </a:lnTo>
                <a:lnTo>
                  <a:pt x="494462" y="3330245"/>
                </a:lnTo>
                <a:lnTo>
                  <a:pt x="506120" y="3330245"/>
                </a:lnTo>
                <a:lnTo>
                  <a:pt x="506120" y="3318243"/>
                </a:lnTo>
                <a:lnTo>
                  <a:pt x="518122" y="3318243"/>
                </a:lnTo>
                <a:lnTo>
                  <a:pt x="518122" y="3306585"/>
                </a:lnTo>
                <a:lnTo>
                  <a:pt x="506120" y="3306585"/>
                </a:lnTo>
                <a:lnTo>
                  <a:pt x="506120" y="3294583"/>
                </a:lnTo>
                <a:close/>
                <a:moveTo>
                  <a:pt x="442684" y="2319376"/>
                </a:moveTo>
                <a:lnTo>
                  <a:pt x="420738" y="2319376"/>
                </a:lnTo>
                <a:lnTo>
                  <a:pt x="420738" y="2341321"/>
                </a:lnTo>
                <a:lnTo>
                  <a:pt x="398793" y="2341321"/>
                </a:lnTo>
                <a:lnTo>
                  <a:pt x="398793" y="2363267"/>
                </a:lnTo>
                <a:lnTo>
                  <a:pt x="420738" y="2363267"/>
                </a:lnTo>
                <a:lnTo>
                  <a:pt x="420738" y="2385212"/>
                </a:lnTo>
                <a:lnTo>
                  <a:pt x="442684" y="2385212"/>
                </a:lnTo>
                <a:lnTo>
                  <a:pt x="442684" y="2363267"/>
                </a:lnTo>
                <a:lnTo>
                  <a:pt x="464629" y="2363267"/>
                </a:lnTo>
                <a:lnTo>
                  <a:pt x="464629" y="2341321"/>
                </a:lnTo>
                <a:lnTo>
                  <a:pt x="442684" y="2341321"/>
                </a:lnTo>
                <a:lnTo>
                  <a:pt x="442684" y="2319376"/>
                </a:lnTo>
                <a:close/>
                <a:moveTo>
                  <a:pt x="580187" y="2592324"/>
                </a:moveTo>
                <a:lnTo>
                  <a:pt x="557555" y="2592324"/>
                </a:lnTo>
                <a:lnTo>
                  <a:pt x="557555" y="2615298"/>
                </a:lnTo>
                <a:lnTo>
                  <a:pt x="534581" y="2615298"/>
                </a:lnTo>
                <a:lnTo>
                  <a:pt x="534581" y="2637930"/>
                </a:lnTo>
                <a:lnTo>
                  <a:pt x="557555" y="2637930"/>
                </a:lnTo>
                <a:lnTo>
                  <a:pt x="557555" y="2660904"/>
                </a:lnTo>
                <a:lnTo>
                  <a:pt x="580187" y="2660904"/>
                </a:lnTo>
                <a:lnTo>
                  <a:pt x="580187" y="2637930"/>
                </a:lnTo>
                <a:lnTo>
                  <a:pt x="603161" y="2637930"/>
                </a:lnTo>
                <a:lnTo>
                  <a:pt x="603161" y="2615298"/>
                </a:lnTo>
                <a:lnTo>
                  <a:pt x="580187" y="2615298"/>
                </a:lnTo>
                <a:lnTo>
                  <a:pt x="580187" y="2592324"/>
                </a:lnTo>
                <a:close/>
                <a:moveTo>
                  <a:pt x="644652" y="3290811"/>
                </a:moveTo>
                <a:lnTo>
                  <a:pt x="630250" y="3290811"/>
                </a:lnTo>
                <a:lnTo>
                  <a:pt x="630250" y="3305213"/>
                </a:lnTo>
                <a:lnTo>
                  <a:pt x="615848" y="3305213"/>
                </a:lnTo>
                <a:lnTo>
                  <a:pt x="615848" y="3319615"/>
                </a:lnTo>
                <a:lnTo>
                  <a:pt x="630250" y="3319615"/>
                </a:lnTo>
                <a:lnTo>
                  <a:pt x="630250" y="3334017"/>
                </a:lnTo>
                <a:lnTo>
                  <a:pt x="644652" y="3334017"/>
                </a:lnTo>
                <a:lnTo>
                  <a:pt x="644652" y="3319615"/>
                </a:lnTo>
                <a:lnTo>
                  <a:pt x="659054" y="3319615"/>
                </a:lnTo>
                <a:lnTo>
                  <a:pt x="659054" y="3305213"/>
                </a:lnTo>
                <a:lnTo>
                  <a:pt x="644652" y="3305213"/>
                </a:lnTo>
                <a:lnTo>
                  <a:pt x="644652" y="3290811"/>
                </a:lnTo>
                <a:close/>
                <a:moveTo>
                  <a:pt x="576758" y="3151937"/>
                </a:moveTo>
                <a:lnTo>
                  <a:pt x="560984" y="3151937"/>
                </a:lnTo>
                <a:lnTo>
                  <a:pt x="560984" y="3167367"/>
                </a:lnTo>
                <a:lnTo>
                  <a:pt x="545554" y="3167367"/>
                </a:lnTo>
                <a:lnTo>
                  <a:pt x="545554" y="3183141"/>
                </a:lnTo>
                <a:lnTo>
                  <a:pt x="560984" y="3183141"/>
                </a:lnTo>
                <a:lnTo>
                  <a:pt x="560984" y="3198571"/>
                </a:lnTo>
                <a:lnTo>
                  <a:pt x="576758" y="3198571"/>
                </a:lnTo>
                <a:lnTo>
                  <a:pt x="576758" y="3183141"/>
                </a:lnTo>
                <a:lnTo>
                  <a:pt x="592188" y="3183141"/>
                </a:lnTo>
                <a:lnTo>
                  <a:pt x="592188" y="3167367"/>
                </a:lnTo>
                <a:lnTo>
                  <a:pt x="576758" y="3167367"/>
                </a:lnTo>
                <a:lnTo>
                  <a:pt x="576758" y="3151937"/>
                </a:lnTo>
                <a:close/>
                <a:moveTo>
                  <a:pt x="578815" y="2871445"/>
                </a:moveTo>
                <a:lnTo>
                  <a:pt x="558927" y="2871445"/>
                </a:lnTo>
                <a:lnTo>
                  <a:pt x="558927" y="2890990"/>
                </a:lnTo>
                <a:lnTo>
                  <a:pt x="539382" y="2890990"/>
                </a:lnTo>
                <a:lnTo>
                  <a:pt x="539382" y="2910878"/>
                </a:lnTo>
                <a:lnTo>
                  <a:pt x="558927" y="2910878"/>
                </a:lnTo>
                <a:lnTo>
                  <a:pt x="558927" y="2930423"/>
                </a:lnTo>
                <a:lnTo>
                  <a:pt x="578815" y="2930423"/>
                </a:lnTo>
                <a:lnTo>
                  <a:pt x="578815" y="2910878"/>
                </a:lnTo>
                <a:lnTo>
                  <a:pt x="598360" y="2910878"/>
                </a:lnTo>
                <a:lnTo>
                  <a:pt x="598360" y="2890990"/>
                </a:lnTo>
                <a:lnTo>
                  <a:pt x="578815" y="2890990"/>
                </a:lnTo>
                <a:lnTo>
                  <a:pt x="578815" y="2871445"/>
                </a:lnTo>
                <a:close/>
                <a:moveTo>
                  <a:pt x="373761" y="2183244"/>
                </a:moveTo>
                <a:lnTo>
                  <a:pt x="352501" y="2183244"/>
                </a:lnTo>
                <a:lnTo>
                  <a:pt x="352501" y="2204504"/>
                </a:lnTo>
                <a:lnTo>
                  <a:pt x="331241" y="2204504"/>
                </a:lnTo>
                <a:lnTo>
                  <a:pt x="331241" y="2225764"/>
                </a:lnTo>
                <a:lnTo>
                  <a:pt x="352501" y="2225764"/>
                </a:lnTo>
                <a:lnTo>
                  <a:pt x="352501" y="2247024"/>
                </a:lnTo>
                <a:lnTo>
                  <a:pt x="373761" y="2247024"/>
                </a:lnTo>
                <a:lnTo>
                  <a:pt x="373761" y="2225764"/>
                </a:lnTo>
                <a:lnTo>
                  <a:pt x="395021" y="2225764"/>
                </a:lnTo>
                <a:lnTo>
                  <a:pt x="395021" y="2204504"/>
                </a:lnTo>
                <a:lnTo>
                  <a:pt x="373761" y="2204504"/>
                </a:lnTo>
                <a:lnTo>
                  <a:pt x="373761" y="2183244"/>
                </a:lnTo>
                <a:close/>
                <a:moveTo>
                  <a:pt x="371704" y="2738057"/>
                </a:moveTo>
                <a:lnTo>
                  <a:pt x="354559" y="2738057"/>
                </a:lnTo>
                <a:lnTo>
                  <a:pt x="354559" y="2755202"/>
                </a:lnTo>
                <a:lnTo>
                  <a:pt x="337414" y="2755202"/>
                </a:lnTo>
                <a:lnTo>
                  <a:pt x="337414" y="2772347"/>
                </a:lnTo>
                <a:lnTo>
                  <a:pt x="354559" y="2772347"/>
                </a:lnTo>
                <a:lnTo>
                  <a:pt x="354559" y="2789492"/>
                </a:lnTo>
                <a:lnTo>
                  <a:pt x="371704" y="2789492"/>
                </a:lnTo>
                <a:lnTo>
                  <a:pt x="371704" y="2772347"/>
                </a:lnTo>
                <a:lnTo>
                  <a:pt x="388849" y="2772347"/>
                </a:lnTo>
                <a:lnTo>
                  <a:pt x="388849" y="2755202"/>
                </a:lnTo>
                <a:lnTo>
                  <a:pt x="371704" y="2755202"/>
                </a:lnTo>
                <a:lnTo>
                  <a:pt x="371704" y="2738057"/>
                </a:lnTo>
                <a:close/>
                <a:moveTo>
                  <a:pt x="373075" y="2459965"/>
                </a:moveTo>
                <a:lnTo>
                  <a:pt x="353187" y="2459965"/>
                </a:lnTo>
                <a:lnTo>
                  <a:pt x="353187" y="2479510"/>
                </a:lnTo>
                <a:lnTo>
                  <a:pt x="333642" y="2479510"/>
                </a:lnTo>
                <a:lnTo>
                  <a:pt x="333642" y="2499398"/>
                </a:lnTo>
                <a:lnTo>
                  <a:pt x="353187" y="2499398"/>
                </a:lnTo>
                <a:lnTo>
                  <a:pt x="353187" y="2518943"/>
                </a:lnTo>
                <a:lnTo>
                  <a:pt x="373075" y="2518943"/>
                </a:lnTo>
                <a:lnTo>
                  <a:pt x="373075" y="2499398"/>
                </a:lnTo>
                <a:lnTo>
                  <a:pt x="392620" y="2499398"/>
                </a:lnTo>
                <a:lnTo>
                  <a:pt x="392620" y="2479510"/>
                </a:lnTo>
                <a:lnTo>
                  <a:pt x="373075" y="2479510"/>
                </a:lnTo>
                <a:lnTo>
                  <a:pt x="373075" y="2459965"/>
                </a:lnTo>
                <a:close/>
                <a:moveTo>
                  <a:pt x="304495" y="1773479"/>
                </a:moveTo>
                <a:lnTo>
                  <a:pt x="284607" y="1773479"/>
                </a:lnTo>
                <a:lnTo>
                  <a:pt x="284607" y="1793710"/>
                </a:lnTo>
                <a:lnTo>
                  <a:pt x="264376" y="1793710"/>
                </a:lnTo>
                <a:lnTo>
                  <a:pt x="264376" y="1813598"/>
                </a:lnTo>
                <a:lnTo>
                  <a:pt x="284607" y="1813598"/>
                </a:lnTo>
                <a:lnTo>
                  <a:pt x="284607" y="1833829"/>
                </a:lnTo>
                <a:lnTo>
                  <a:pt x="304495" y="1833829"/>
                </a:lnTo>
                <a:lnTo>
                  <a:pt x="304495" y="1813598"/>
                </a:lnTo>
                <a:lnTo>
                  <a:pt x="324726" y="1813598"/>
                </a:lnTo>
                <a:lnTo>
                  <a:pt x="324726" y="1793710"/>
                </a:lnTo>
                <a:lnTo>
                  <a:pt x="304495" y="1793710"/>
                </a:lnTo>
                <a:lnTo>
                  <a:pt x="304495" y="1773479"/>
                </a:lnTo>
                <a:close/>
                <a:moveTo>
                  <a:pt x="369989" y="3017520"/>
                </a:moveTo>
                <a:lnTo>
                  <a:pt x="356273" y="3017520"/>
                </a:lnTo>
                <a:lnTo>
                  <a:pt x="356273" y="3031236"/>
                </a:lnTo>
                <a:lnTo>
                  <a:pt x="342557" y="3031236"/>
                </a:lnTo>
                <a:lnTo>
                  <a:pt x="342557" y="3044952"/>
                </a:lnTo>
                <a:lnTo>
                  <a:pt x="356273" y="3044952"/>
                </a:lnTo>
                <a:lnTo>
                  <a:pt x="356273" y="3058668"/>
                </a:lnTo>
                <a:lnTo>
                  <a:pt x="369989" y="3058668"/>
                </a:lnTo>
                <a:lnTo>
                  <a:pt x="369989" y="3044952"/>
                </a:lnTo>
                <a:lnTo>
                  <a:pt x="383705" y="3044952"/>
                </a:lnTo>
                <a:lnTo>
                  <a:pt x="383705" y="3031236"/>
                </a:lnTo>
                <a:lnTo>
                  <a:pt x="369989" y="3031236"/>
                </a:lnTo>
                <a:lnTo>
                  <a:pt x="369989" y="3017520"/>
                </a:lnTo>
                <a:close/>
                <a:moveTo>
                  <a:pt x="441655" y="2596439"/>
                </a:moveTo>
                <a:lnTo>
                  <a:pt x="421767" y="2596439"/>
                </a:lnTo>
                <a:lnTo>
                  <a:pt x="421767" y="2616670"/>
                </a:lnTo>
                <a:lnTo>
                  <a:pt x="401536" y="2616670"/>
                </a:lnTo>
                <a:lnTo>
                  <a:pt x="401536" y="2636558"/>
                </a:lnTo>
                <a:lnTo>
                  <a:pt x="421767" y="2636558"/>
                </a:lnTo>
                <a:lnTo>
                  <a:pt x="421767" y="2656789"/>
                </a:lnTo>
                <a:lnTo>
                  <a:pt x="441655" y="2656789"/>
                </a:lnTo>
                <a:lnTo>
                  <a:pt x="441655" y="2636558"/>
                </a:lnTo>
                <a:lnTo>
                  <a:pt x="461886" y="2636558"/>
                </a:lnTo>
                <a:lnTo>
                  <a:pt x="461886" y="2616670"/>
                </a:lnTo>
                <a:lnTo>
                  <a:pt x="441655" y="2616670"/>
                </a:lnTo>
                <a:lnTo>
                  <a:pt x="441655" y="2596439"/>
                </a:lnTo>
                <a:close/>
                <a:moveTo>
                  <a:pt x="438226" y="3156052"/>
                </a:moveTo>
                <a:lnTo>
                  <a:pt x="425196" y="3156052"/>
                </a:lnTo>
                <a:lnTo>
                  <a:pt x="425196" y="3168739"/>
                </a:lnTo>
                <a:lnTo>
                  <a:pt x="412509" y="3168739"/>
                </a:lnTo>
                <a:lnTo>
                  <a:pt x="412509" y="3181769"/>
                </a:lnTo>
                <a:lnTo>
                  <a:pt x="425196" y="3181769"/>
                </a:lnTo>
                <a:lnTo>
                  <a:pt x="425196" y="3194456"/>
                </a:lnTo>
                <a:lnTo>
                  <a:pt x="438226" y="3194456"/>
                </a:lnTo>
                <a:lnTo>
                  <a:pt x="438226" y="3181769"/>
                </a:lnTo>
                <a:lnTo>
                  <a:pt x="450913" y="3181769"/>
                </a:lnTo>
                <a:lnTo>
                  <a:pt x="450913" y="3168739"/>
                </a:lnTo>
                <a:lnTo>
                  <a:pt x="438226" y="3168739"/>
                </a:lnTo>
                <a:lnTo>
                  <a:pt x="438226" y="3156052"/>
                </a:lnTo>
                <a:close/>
                <a:moveTo>
                  <a:pt x="647052" y="3009633"/>
                </a:moveTo>
                <a:lnTo>
                  <a:pt x="627850" y="3009633"/>
                </a:lnTo>
                <a:lnTo>
                  <a:pt x="627850" y="3028493"/>
                </a:lnTo>
                <a:lnTo>
                  <a:pt x="608990" y="3028493"/>
                </a:lnTo>
                <a:lnTo>
                  <a:pt x="608990" y="3047695"/>
                </a:lnTo>
                <a:lnTo>
                  <a:pt x="627850" y="3047695"/>
                </a:lnTo>
                <a:lnTo>
                  <a:pt x="627850" y="3066555"/>
                </a:lnTo>
                <a:lnTo>
                  <a:pt x="647052" y="3066555"/>
                </a:lnTo>
                <a:lnTo>
                  <a:pt x="647052" y="3047695"/>
                </a:lnTo>
                <a:lnTo>
                  <a:pt x="665912" y="3047695"/>
                </a:lnTo>
                <a:lnTo>
                  <a:pt x="665912" y="3028493"/>
                </a:lnTo>
                <a:lnTo>
                  <a:pt x="647052" y="3028493"/>
                </a:lnTo>
                <a:lnTo>
                  <a:pt x="647052" y="3009633"/>
                </a:lnTo>
                <a:close/>
                <a:moveTo>
                  <a:pt x="420052" y="2112607"/>
                </a:moveTo>
                <a:lnTo>
                  <a:pt x="443370" y="2112607"/>
                </a:lnTo>
                <a:lnTo>
                  <a:pt x="443370" y="2089633"/>
                </a:lnTo>
                <a:lnTo>
                  <a:pt x="466344" y="2089633"/>
                </a:lnTo>
                <a:lnTo>
                  <a:pt x="466344" y="2066315"/>
                </a:lnTo>
                <a:lnTo>
                  <a:pt x="443370" y="2066315"/>
                </a:lnTo>
                <a:lnTo>
                  <a:pt x="443370" y="2043341"/>
                </a:lnTo>
                <a:lnTo>
                  <a:pt x="420052" y="2043341"/>
                </a:lnTo>
                <a:lnTo>
                  <a:pt x="420052" y="2066315"/>
                </a:lnTo>
                <a:lnTo>
                  <a:pt x="397078" y="2066315"/>
                </a:lnTo>
                <a:lnTo>
                  <a:pt x="397078" y="2089633"/>
                </a:lnTo>
                <a:lnTo>
                  <a:pt x="420052" y="2089633"/>
                </a:lnTo>
                <a:lnTo>
                  <a:pt x="420052" y="2112607"/>
                </a:lnTo>
                <a:close/>
                <a:moveTo>
                  <a:pt x="374104" y="1907896"/>
                </a:moveTo>
                <a:lnTo>
                  <a:pt x="352158" y="1907896"/>
                </a:lnTo>
                <a:lnTo>
                  <a:pt x="352158" y="1929841"/>
                </a:lnTo>
                <a:lnTo>
                  <a:pt x="330213" y="1929841"/>
                </a:lnTo>
                <a:lnTo>
                  <a:pt x="330213" y="1951787"/>
                </a:lnTo>
                <a:lnTo>
                  <a:pt x="352158" y="1951787"/>
                </a:lnTo>
                <a:lnTo>
                  <a:pt x="352158" y="1973732"/>
                </a:lnTo>
                <a:lnTo>
                  <a:pt x="374104" y="1973732"/>
                </a:lnTo>
                <a:lnTo>
                  <a:pt x="374104" y="1951787"/>
                </a:lnTo>
                <a:lnTo>
                  <a:pt x="396049" y="1951787"/>
                </a:lnTo>
                <a:lnTo>
                  <a:pt x="396049" y="1929841"/>
                </a:lnTo>
                <a:lnTo>
                  <a:pt x="374104" y="1929841"/>
                </a:lnTo>
                <a:lnTo>
                  <a:pt x="374104" y="1907896"/>
                </a:lnTo>
                <a:close/>
                <a:moveTo>
                  <a:pt x="14059" y="1547851"/>
                </a:moveTo>
                <a:lnTo>
                  <a:pt x="26403" y="1547851"/>
                </a:lnTo>
                <a:lnTo>
                  <a:pt x="26403" y="1535506"/>
                </a:lnTo>
                <a:lnTo>
                  <a:pt x="38748" y="1535506"/>
                </a:lnTo>
                <a:lnTo>
                  <a:pt x="38748" y="1523162"/>
                </a:lnTo>
                <a:lnTo>
                  <a:pt x="26403" y="1523162"/>
                </a:lnTo>
                <a:lnTo>
                  <a:pt x="26403" y="1510817"/>
                </a:lnTo>
                <a:lnTo>
                  <a:pt x="14059" y="1510817"/>
                </a:lnTo>
                <a:lnTo>
                  <a:pt x="14059" y="1523162"/>
                </a:lnTo>
                <a:lnTo>
                  <a:pt x="1715" y="1523162"/>
                </a:lnTo>
                <a:lnTo>
                  <a:pt x="1715" y="1535506"/>
                </a:lnTo>
                <a:lnTo>
                  <a:pt x="14059" y="1535506"/>
                </a:lnTo>
                <a:lnTo>
                  <a:pt x="14059" y="1547851"/>
                </a:lnTo>
                <a:close/>
                <a:moveTo>
                  <a:pt x="1949044" y="3698177"/>
                </a:moveTo>
                <a:lnTo>
                  <a:pt x="1931899" y="3698177"/>
                </a:lnTo>
                <a:lnTo>
                  <a:pt x="1931899" y="3715322"/>
                </a:lnTo>
                <a:lnTo>
                  <a:pt x="1914754" y="3715322"/>
                </a:lnTo>
                <a:lnTo>
                  <a:pt x="1914754" y="3732467"/>
                </a:lnTo>
                <a:lnTo>
                  <a:pt x="1931899" y="3732467"/>
                </a:lnTo>
                <a:lnTo>
                  <a:pt x="1931899" y="3749612"/>
                </a:lnTo>
                <a:lnTo>
                  <a:pt x="1949044" y="3749612"/>
                </a:lnTo>
                <a:lnTo>
                  <a:pt x="1949044" y="3732467"/>
                </a:lnTo>
                <a:lnTo>
                  <a:pt x="1966189" y="3732467"/>
                </a:lnTo>
                <a:lnTo>
                  <a:pt x="1966189" y="3715322"/>
                </a:lnTo>
                <a:lnTo>
                  <a:pt x="1949044" y="3715322"/>
                </a:lnTo>
                <a:lnTo>
                  <a:pt x="1949044" y="3698177"/>
                </a:lnTo>
                <a:close/>
                <a:moveTo>
                  <a:pt x="3460890" y="1769021"/>
                </a:moveTo>
                <a:lnTo>
                  <a:pt x="3437573" y="1769021"/>
                </a:lnTo>
                <a:lnTo>
                  <a:pt x="3437573" y="1791995"/>
                </a:lnTo>
                <a:lnTo>
                  <a:pt x="3414598" y="1791995"/>
                </a:lnTo>
                <a:lnTo>
                  <a:pt x="3414598" y="1815313"/>
                </a:lnTo>
                <a:lnTo>
                  <a:pt x="3437573" y="1815313"/>
                </a:lnTo>
                <a:lnTo>
                  <a:pt x="3437573" y="1838287"/>
                </a:lnTo>
                <a:lnTo>
                  <a:pt x="3460890" y="1838287"/>
                </a:lnTo>
                <a:lnTo>
                  <a:pt x="3460890" y="1815313"/>
                </a:lnTo>
                <a:lnTo>
                  <a:pt x="3483864" y="1815313"/>
                </a:lnTo>
                <a:lnTo>
                  <a:pt x="3483864" y="1791995"/>
                </a:lnTo>
                <a:lnTo>
                  <a:pt x="3460890" y="1791995"/>
                </a:lnTo>
                <a:lnTo>
                  <a:pt x="3460890" y="1769021"/>
                </a:lnTo>
                <a:close/>
                <a:moveTo>
                  <a:pt x="3455746" y="3156052"/>
                </a:moveTo>
                <a:lnTo>
                  <a:pt x="3442716" y="3156052"/>
                </a:lnTo>
                <a:lnTo>
                  <a:pt x="3442716" y="3168739"/>
                </a:lnTo>
                <a:lnTo>
                  <a:pt x="3430029" y="3168739"/>
                </a:lnTo>
                <a:lnTo>
                  <a:pt x="3430029" y="3181769"/>
                </a:lnTo>
                <a:lnTo>
                  <a:pt x="3442716" y="3181769"/>
                </a:lnTo>
                <a:lnTo>
                  <a:pt x="3442716" y="3194456"/>
                </a:lnTo>
                <a:lnTo>
                  <a:pt x="3455746" y="3194456"/>
                </a:lnTo>
                <a:lnTo>
                  <a:pt x="3455746" y="3181769"/>
                </a:lnTo>
                <a:lnTo>
                  <a:pt x="3468434" y="3181769"/>
                </a:lnTo>
                <a:lnTo>
                  <a:pt x="3468434" y="3168739"/>
                </a:lnTo>
                <a:lnTo>
                  <a:pt x="3455746" y="3168739"/>
                </a:lnTo>
                <a:lnTo>
                  <a:pt x="3455746" y="3156052"/>
                </a:lnTo>
                <a:close/>
                <a:moveTo>
                  <a:pt x="3459175" y="2596439"/>
                </a:moveTo>
                <a:lnTo>
                  <a:pt x="3439287" y="2596439"/>
                </a:lnTo>
                <a:lnTo>
                  <a:pt x="3439287" y="2616670"/>
                </a:lnTo>
                <a:lnTo>
                  <a:pt x="3419056" y="2616670"/>
                </a:lnTo>
                <a:lnTo>
                  <a:pt x="3419056" y="2636558"/>
                </a:lnTo>
                <a:lnTo>
                  <a:pt x="3439287" y="2636558"/>
                </a:lnTo>
                <a:lnTo>
                  <a:pt x="3439287" y="2656789"/>
                </a:lnTo>
                <a:lnTo>
                  <a:pt x="3459175" y="2656789"/>
                </a:lnTo>
                <a:lnTo>
                  <a:pt x="3459175" y="2636558"/>
                </a:lnTo>
                <a:lnTo>
                  <a:pt x="3479407" y="2636558"/>
                </a:lnTo>
                <a:lnTo>
                  <a:pt x="3479407" y="2616670"/>
                </a:lnTo>
                <a:lnTo>
                  <a:pt x="3459175" y="2616670"/>
                </a:lnTo>
                <a:lnTo>
                  <a:pt x="3459175" y="2596439"/>
                </a:lnTo>
                <a:close/>
                <a:moveTo>
                  <a:pt x="3457804" y="2875559"/>
                </a:moveTo>
                <a:lnTo>
                  <a:pt x="3440659" y="2875559"/>
                </a:lnTo>
                <a:lnTo>
                  <a:pt x="3440659" y="2892362"/>
                </a:lnTo>
                <a:lnTo>
                  <a:pt x="3423857" y="2892362"/>
                </a:lnTo>
                <a:lnTo>
                  <a:pt x="3423857" y="2909507"/>
                </a:lnTo>
                <a:lnTo>
                  <a:pt x="3440659" y="2909507"/>
                </a:lnTo>
                <a:lnTo>
                  <a:pt x="3440659" y="2926309"/>
                </a:lnTo>
                <a:lnTo>
                  <a:pt x="3457804" y="2926309"/>
                </a:lnTo>
                <a:lnTo>
                  <a:pt x="3457804" y="2909507"/>
                </a:lnTo>
                <a:lnTo>
                  <a:pt x="3474606" y="2909507"/>
                </a:lnTo>
                <a:lnTo>
                  <a:pt x="3474606" y="2892362"/>
                </a:lnTo>
                <a:lnTo>
                  <a:pt x="3457804" y="2892362"/>
                </a:lnTo>
                <a:lnTo>
                  <a:pt x="3457804" y="2875559"/>
                </a:lnTo>
                <a:close/>
                <a:moveTo>
                  <a:pt x="3460204" y="2319033"/>
                </a:moveTo>
                <a:lnTo>
                  <a:pt x="3438259" y="2319033"/>
                </a:lnTo>
                <a:lnTo>
                  <a:pt x="3438259" y="2341321"/>
                </a:lnTo>
                <a:lnTo>
                  <a:pt x="3415970" y="2341321"/>
                </a:lnTo>
                <a:lnTo>
                  <a:pt x="3415970" y="2363267"/>
                </a:lnTo>
                <a:lnTo>
                  <a:pt x="3438259" y="2363267"/>
                </a:lnTo>
                <a:lnTo>
                  <a:pt x="3438259" y="2385555"/>
                </a:lnTo>
                <a:lnTo>
                  <a:pt x="3460204" y="2385555"/>
                </a:lnTo>
                <a:lnTo>
                  <a:pt x="3460204" y="2363267"/>
                </a:lnTo>
                <a:lnTo>
                  <a:pt x="3482492" y="2363267"/>
                </a:lnTo>
                <a:lnTo>
                  <a:pt x="3482492" y="2341321"/>
                </a:lnTo>
                <a:lnTo>
                  <a:pt x="3460204" y="2341321"/>
                </a:lnTo>
                <a:lnTo>
                  <a:pt x="3460204" y="2319033"/>
                </a:lnTo>
                <a:close/>
                <a:moveTo>
                  <a:pt x="3528441" y="2183244"/>
                </a:moveTo>
                <a:lnTo>
                  <a:pt x="3507181" y="2183244"/>
                </a:lnTo>
                <a:lnTo>
                  <a:pt x="3507181" y="2204504"/>
                </a:lnTo>
                <a:lnTo>
                  <a:pt x="3485921" y="2204504"/>
                </a:lnTo>
                <a:lnTo>
                  <a:pt x="3485921" y="2225764"/>
                </a:lnTo>
                <a:lnTo>
                  <a:pt x="3507181" y="2225764"/>
                </a:lnTo>
                <a:lnTo>
                  <a:pt x="3507181" y="2247024"/>
                </a:lnTo>
                <a:lnTo>
                  <a:pt x="3528441" y="2247024"/>
                </a:lnTo>
                <a:lnTo>
                  <a:pt x="3528441" y="2225764"/>
                </a:lnTo>
                <a:lnTo>
                  <a:pt x="3549701" y="2225764"/>
                </a:lnTo>
                <a:lnTo>
                  <a:pt x="3549701" y="2204504"/>
                </a:lnTo>
                <a:lnTo>
                  <a:pt x="3528441" y="2204504"/>
                </a:lnTo>
                <a:lnTo>
                  <a:pt x="3528441" y="2183244"/>
                </a:lnTo>
                <a:close/>
                <a:moveTo>
                  <a:pt x="3250692" y="3290811"/>
                </a:moveTo>
                <a:lnTo>
                  <a:pt x="3236290" y="3290811"/>
                </a:lnTo>
                <a:lnTo>
                  <a:pt x="3236290" y="3305213"/>
                </a:lnTo>
                <a:lnTo>
                  <a:pt x="3221888" y="3305213"/>
                </a:lnTo>
                <a:lnTo>
                  <a:pt x="3221888" y="3319615"/>
                </a:lnTo>
                <a:lnTo>
                  <a:pt x="3236290" y="3319615"/>
                </a:lnTo>
                <a:lnTo>
                  <a:pt x="3236290" y="3334017"/>
                </a:lnTo>
                <a:lnTo>
                  <a:pt x="3250692" y="3334017"/>
                </a:lnTo>
                <a:lnTo>
                  <a:pt x="3250692" y="3319615"/>
                </a:lnTo>
                <a:lnTo>
                  <a:pt x="3265094" y="3319615"/>
                </a:lnTo>
                <a:lnTo>
                  <a:pt x="3265094" y="3305213"/>
                </a:lnTo>
                <a:lnTo>
                  <a:pt x="3250692" y="3305213"/>
                </a:lnTo>
                <a:lnTo>
                  <a:pt x="3250692" y="3290811"/>
                </a:lnTo>
                <a:close/>
                <a:moveTo>
                  <a:pt x="3524669" y="3017863"/>
                </a:moveTo>
                <a:lnTo>
                  <a:pt x="3510953" y="3017863"/>
                </a:lnTo>
                <a:lnTo>
                  <a:pt x="3510953" y="3031236"/>
                </a:lnTo>
                <a:lnTo>
                  <a:pt x="3497580" y="3031236"/>
                </a:lnTo>
                <a:lnTo>
                  <a:pt x="3497580" y="3044952"/>
                </a:lnTo>
                <a:lnTo>
                  <a:pt x="3510953" y="3044952"/>
                </a:lnTo>
                <a:lnTo>
                  <a:pt x="3510953" y="3058325"/>
                </a:lnTo>
                <a:lnTo>
                  <a:pt x="3524669" y="3058325"/>
                </a:lnTo>
                <a:lnTo>
                  <a:pt x="3524669" y="3044952"/>
                </a:lnTo>
                <a:lnTo>
                  <a:pt x="3538042" y="3044952"/>
                </a:lnTo>
                <a:lnTo>
                  <a:pt x="3538042" y="3031236"/>
                </a:lnTo>
                <a:lnTo>
                  <a:pt x="3524669" y="3031236"/>
                </a:lnTo>
                <a:lnTo>
                  <a:pt x="3524669" y="3017863"/>
                </a:lnTo>
                <a:close/>
                <a:moveTo>
                  <a:pt x="3526384" y="2738057"/>
                </a:moveTo>
                <a:lnTo>
                  <a:pt x="3509239" y="2738057"/>
                </a:lnTo>
                <a:lnTo>
                  <a:pt x="3509239" y="2755202"/>
                </a:lnTo>
                <a:lnTo>
                  <a:pt x="3492094" y="2755202"/>
                </a:lnTo>
                <a:lnTo>
                  <a:pt x="3492094" y="2772347"/>
                </a:lnTo>
                <a:lnTo>
                  <a:pt x="3509239" y="2772347"/>
                </a:lnTo>
                <a:lnTo>
                  <a:pt x="3509239" y="2789492"/>
                </a:lnTo>
                <a:lnTo>
                  <a:pt x="3526384" y="2789492"/>
                </a:lnTo>
                <a:lnTo>
                  <a:pt x="3526384" y="2772347"/>
                </a:lnTo>
                <a:lnTo>
                  <a:pt x="3543529" y="2772347"/>
                </a:lnTo>
                <a:lnTo>
                  <a:pt x="3543529" y="2755202"/>
                </a:lnTo>
                <a:lnTo>
                  <a:pt x="3526384" y="2755202"/>
                </a:lnTo>
                <a:lnTo>
                  <a:pt x="3526384" y="2738057"/>
                </a:lnTo>
                <a:close/>
                <a:moveTo>
                  <a:pt x="3460890" y="2043341"/>
                </a:moveTo>
                <a:lnTo>
                  <a:pt x="3437573" y="2043341"/>
                </a:lnTo>
                <a:lnTo>
                  <a:pt x="3437573" y="2066315"/>
                </a:lnTo>
                <a:lnTo>
                  <a:pt x="3414598" y="2066315"/>
                </a:lnTo>
                <a:lnTo>
                  <a:pt x="3414598" y="2089633"/>
                </a:lnTo>
                <a:lnTo>
                  <a:pt x="3437573" y="2089633"/>
                </a:lnTo>
                <a:lnTo>
                  <a:pt x="3437573" y="2112607"/>
                </a:lnTo>
                <a:lnTo>
                  <a:pt x="3460890" y="2112607"/>
                </a:lnTo>
                <a:lnTo>
                  <a:pt x="3460890" y="2089633"/>
                </a:lnTo>
                <a:lnTo>
                  <a:pt x="3483864" y="2089633"/>
                </a:lnTo>
                <a:lnTo>
                  <a:pt x="3483864" y="2066315"/>
                </a:lnTo>
                <a:lnTo>
                  <a:pt x="3460890" y="2066315"/>
                </a:lnTo>
                <a:lnTo>
                  <a:pt x="3460890" y="2043341"/>
                </a:lnTo>
                <a:close/>
                <a:moveTo>
                  <a:pt x="3254807" y="2729827"/>
                </a:moveTo>
                <a:lnTo>
                  <a:pt x="3232175" y="2729827"/>
                </a:lnTo>
                <a:lnTo>
                  <a:pt x="3232175" y="2752458"/>
                </a:lnTo>
                <a:lnTo>
                  <a:pt x="3209544" y="2752458"/>
                </a:lnTo>
                <a:lnTo>
                  <a:pt x="3209544" y="2775090"/>
                </a:lnTo>
                <a:lnTo>
                  <a:pt x="3232175" y="2775090"/>
                </a:lnTo>
                <a:lnTo>
                  <a:pt x="3232175" y="2797721"/>
                </a:lnTo>
                <a:lnTo>
                  <a:pt x="3254807" y="2797721"/>
                </a:lnTo>
                <a:lnTo>
                  <a:pt x="3254807" y="2775090"/>
                </a:lnTo>
                <a:lnTo>
                  <a:pt x="3277438" y="2775090"/>
                </a:lnTo>
                <a:lnTo>
                  <a:pt x="3277438" y="2752458"/>
                </a:lnTo>
                <a:lnTo>
                  <a:pt x="3254807" y="2752458"/>
                </a:lnTo>
                <a:lnTo>
                  <a:pt x="3254807" y="2729827"/>
                </a:lnTo>
                <a:close/>
                <a:moveTo>
                  <a:pt x="3319958" y="3151937"/>
                </a:moveTo>
                <a:lnTo>
                  <a:pt x="3304184" y="3151937"/>
                </a:lnTo>
                <a:lnTo>
                  <a:pt x="3304184" y="3167367"/>
                </a:lnTo>
                <a:lnTo>
                  <a:pt x="3288754" y="3167367"/>
                </a:lnTo>
                <a:lnTo>
                  <a:pt x="3288754" y="3183141"/>
                </a:lnTo>
                <a:lnTo>
                  <a:pt x="3304184" y="3183141"/>
                </a:lnTo>
                <a:lnTo>
                  <a:pt x="3304184" y="3198571"/>
                </a:lnTo>
                <a:lnTo>
                  <a:pt x="3319958" y="3198571"/>
                </a:lnTo>
                <a:lnTo>
                  <a:pt x="3319958" y="3183141"/>
                </a:lnTo>
                <a:lnTo>
                  <a:pt x="3335389" y="3183141"/>
                </a:lnTo>
                <a:lnTo>
                  <a:pt x="3335389" y="3167367"/>
                </a:lnTo>
                <a:lnTo>
                  <a:pt x="3319958" y="3167367"/>
                </a:lnTo>
                <a:lnTo>
                  <a:pt x="3319958" y="3151937"/>
                </a:lnTo>
                <a:close/>
                <a:moveTo>
                  <a:pt x="3322015" y="2871445"/>
                </a:moveTo>
                <a:lnTo>
                  <a:pt x="3302127" y="2871445"/>
                </a:lnTo>
                <a:lnTo>
                  <a:pt x="3302127" y="2890990"/>
                </a:lnTo>
                <a:lnTo>
                  <a:pt x="3282582" y="2890990"/>
                </a:lnTo>
                <a:lnTo>
                  <a:pt x="3282582" y="2910878"/>
                </a:lnTo>
                <a:lnTo>
                  <a:pt x="3302127" y="2910878"/>
                </a:lnTo>
                <a:lnTo>
                  <a:pt x="3302127" y="2930423"/>
                </a:lnTo>
                <a:lnTo>
                  <a:pt x="3322015" y="2930423"/>
                </a:lnTo>
                <a:lnTo>
                  <a:pt x="3322015" y="2910878"/>
                </a:lnTo>
                <a:lnTo>
                  <a:pt x="3341561" y="2910878"/>
                </a:lnTo>
                <a:lnTo>
                  <a:pt x="3341561" y="2890990"/>
                </a:lnTo>
                <a:lnTo>
                  <a:pt x="3322015" y="2890990"/>
                </a:lnTo>
                <a:lnTo>
                  <a:pt x="3322015" y="2871445"/>
                </a:lnTo>
                <a:close/>
                <a:moveTo>
                  <a:pt x="3253093" y="3009633"/>
                </a:moveTo>
                <a:lnTo>
                  <a:pt x="3233890" y="3009633"/>
                </a:lnTo>
                <a:lnTo>
                  <a:pt x="3233890" y="3028493"/>
                </a:lnTo>
                <a:lnTo>
                  <a:pt x="3215030" y="3028493"/>
                </a:lnTo>
                <a:lnTo>
                  <a:pt x="3215030" y="3047695"/>
                </a:lnTo>
                <a:lnTo>
                  <a:pt x="3233890" y="3047695"/>
                </a:lnTo>
                <a:lnTo>
                  <a:pt x="3233890" y="3066555"/>
                </a:lnTo>
                <a:lnTo>
                  <a:pt x="3253093" y="3066555"/>
                </a:lnTo>
                <a:lnTo>
                  <a:pt x="3253093" y="3047695"/>
                </a:lnTo>
                <a:lnTo>
                  <a:pt x="3271952" y="3047695"/>
                </a:lnTo>
                <a:lnTo>
                  <a:pt x="3271952" y="3028493"/>
                </a:lnTo>
                <a:lnTo>
                  <a:pt x="3253093" y="3028493"/>
                </a:lnTo>
                <a:lnTo>
                  <a:pt x="3253093" y="3009633"/>
                </a:lnTo>
                <a:close/>
                <a:moveTo>
                  <a:pt x="3323387" y="2592667"/>
                </a:moveTo>
                <a:lnTo>
                  <a:pt x="3300755" y="2592667"/>
                </a:lnTo>
                <a:lnTo>
                  <a:pt x="3300755" y="2615298"/>
                </a:lnTo>
                <a:lnTo>
                  <a:pt x="3278124" y="2615298"/>
                </a:lnTo>
                <a:lnTo>
                  <a:pt x="3278124" y="2637930"/>
                </a:lnTo>
                <a:lnTo>
                  <a:pt x="3300755" y="2637930"/>
                </a:lnTo>
                <a:lnTo>
                  <a:pt x="3300755" y="2660561"/>
                </a:lnTo>
                <a:lnTo>
                  <a:pt x="3323387" y="2660561"/>
                </a:lnTo>
                <a:lnTo>
                  <a:pt x="3323387" y="2637930"/>
                </a:lnTo>
                <a:lnTo>
                  <a:pt x="3346018" y="2637930"/>
                </a:lnTo>
                <a:lnTo>
                  <a:pt x="3346018" y="2615298"/>
                </a:lnTo>
                <a:lnTo>
                  <a:pt x="3323387" y="2615298"/>
                </a:lnTo>
                <a:lnTo>
                  <a:pt x="3323387" y="2592667"/>
                </a:lnTo>
                <a:close/>
                <a:moveTo>
                  <a:pt x="3388881" y="3013405"/>
                </a:moveTo>
                <a:lnTo>
                  <a:pt x="3372422" y="3013405"/>
                </a:lnTo>
                <a:lnTo>
                  <a:pt x="3372422" y="3029864"/>
                </a:lnTo>
                <a:lnTo>
                  <a:pt x="3355963" y="3029864"/>
                </a:lnTo>
                <a:lnTo>
                  <a:pt x="3355963" y="3046324"/>
                </a:lnTo>
                <a:lnTo>
                  <a:pt x="3372422" y="3046324"/>
                </a:lnTo>
                <a:lnTo>
                  <a:pt x="3372422" y="3062783"/>
                </a:lnTo>
                <a:lnTo>
                  <a:pt x="3388881" y="3062783"/>
                </a:lnTo>
                <a:lnTo>
                  <a:pt x="3388881" y="3046324"/>
                </a:lnTo>
                <a:lnTo>
                  <a:pt x="3405340" y="3046324"/>
                </a:lnTo>
                <a:lnTo>
                  <a:pt x="3405340" y="3029864"/>
                </a:lnTo>
                <a:lnTo>
                  <a:pt x="3388881" y="3029864"/>
                </a:lnTo>
                <a:lnTo>
                  <a:pt x="3388881" y="3013405"/>
                </a:lnTo>
                <a:close/>
                <a:moveTo>
                  <a:pt x="3391967" y="2455507"/>
                </a:moveTo>
                <a:lnTo>
                  <a:pt x="3369335" y="2455507"/>
                </a:lnTo>
                <a:lnTo>
                  <a:pt x="3369335" y="2478138"/>
                </a:lnTo>
                <a:lnTo>
                  <a:pt x="3346704" y="2478138"/>
                </a:lnTo>
                <a:lnTo>
                  <a:pt x="3346704" y="2500770"/>
                </a:lnTo>
                <a:lnTo>
                  <a:pt x="3369335" y="2500770"/>
                </a:lnTo>
                <a:lnTo>
                  <a:pt x="3369335" y="2523401"/>
                </a:lnTo>
                <a:lnTo>
                  <a:pt x="3391967" y="2523401"/>
                </a:lnTo>
                <a:lnTo>
                  <a:pt x="3391967" y="2500770"/>
                </a:lnTo>
                <a:lnTo>
                  <a:pt x="3414598" y="2500770"/>
                </a:lnTo>
                <a:lnTo>
                  <a:pt x="3414598" y="2478138"/>
                </a:lnTo>
                <a:lnTo>
                  <a:pt x="3391967" y="2478138"/>
                </a:lnTo>
                <a:lnTo>
                  <a:pt x="3391967" y="2455507"/>
                </a:lnTo>
                <a:close/>
                <a:moveTo>
                  <a:pt x="3390595" y="2733599"/>
                </a:moveTo>
                <a:lnTo>
                  <a:pt x="3370707" y="2733599"/>
                </a:lnTo>
                <a:lnTo>
                  <a:pt x="3370707" y="2753830"/>
                </a:lnTo>
                <a:lnTo>
                  <a:pt x="3350476" y="2753830"/>
                </a:lnTo>
                <a:lnTo>
                  <a:pt x="3350476" y="2773718"/>
                </a:lnTo>
                <a:lnTo>
                  <a:pt x="3370707" y="2773718"/>
                </a:lnTo>
                <a:lnTo>
                  <a:pt x="3370707" y="2793949"/>
                </a:lnTo>
                <a:lnTo>
                  <a:pt x="3390595" y="2793949"/>
                </a:lnTo>
                <a:lnTo>
                  <a:pt x="3390595" y="2773718"/>
                </a:lnTo>
                <a:lnTo>
                  <a:pt x="3410827" y="2773718"/>
                </a:lnTo>
                <a:lnTo>
                  <a:pt x="3410827" y="2753830"/>
                </a:lnTo>
                <a:lnTo>
                  <a:pt x="3390595" y="2753830"/>
                </a:lnTo>
                <a:lnTo>
                  <a:pt x="3390595" y="2733599"/>
                </a:lnTo>
                <a:close/>
                <a:moveTo>
                  <a:pt x="3386480" y="3294583"/>
                </a:moveTo>
                <a:lnTo>
                  <a:pt x="3374822" y="3294583"/>
                </a:lnTo>
                <a:lnTo>
                  <a:pt x="3374822" y="3306585"/>
                </a:lnTo>
                <a:lnTo>
                  <a:pt x="3362821" y="3306585"/>
                </a:lnTo>
                <a:lnTo>
                  <a:pt x="3362821" y="3318243"/>
                </a:lnTo>
                <a:lnTo>
                  <a:pt x="3374822" y="3318243"/>
                </a:lnTo>
                <a:lnTo>
                  <a:pt x="3374822" y="3330245"/>
                </a:lnTo>
                <a:lnTo>
                  <a:pt x="3386480" y="3330245"/>
                </a:lnTo>
                <a:lnTo>
                  <a:pt x="3386480" y="3318243"/>
                </a:lnTo>
                <a:lnTo>
                  <a:pt x="3398482" y="3318243"/>
                </a:lnTo>
                <a:lnTo>
                  <a:pt x="3398482" y="3306585"/>
                </a:lnTo>
                <a:lnTo>
                  <a:pt x="3386480" y="3306585"/>
                </a:lnTo>
                <a:lnTo>
                  <a:pt x="3386480" y="3294583"/>
                </a:lnTo>
                <a:close/>
                <a:moveTo>
                  <a:pt x="3527755" y="2459965"/>
                </a:moveTo>
                <a:lnTo>
                  <a:pt x="3507867" y="2459965"/>
                </a:lnTo>
                <a:lnTo>
                  <a:pt x="3507867" y="2479510"/>
                </a:lnTo>
                <a:lnTo>
                  <a:pt x="3488322" y="2479510"/>
                </a:lnTo>
                <a:lnTo>
                  <a:pt x="3488322" y="2499398"/>
                </a:lnTo>
                <a:lnTo>
                  <a:pt x="3507867" y="2499398"/>
                </a:lnTo>
                <a:lnTo>
                  <a:pt x="3507867" y="2518943"/>
                </a:lnTo>
                <a:lnTo>
                  <a:pt x="3527755" y="2518943"/>
                </a:lnTo>
                <a:lnTo>
                  <a:pt x="3527755" y="2499398"/>
                </a:lnTo>
                <a:lnTo>
                  <a:pt x="3547301" y="2499398"/>
                </a:lnTo>
                <a:lnTo>
                  <a:pt x="3547301" y="2479510"/>
                </a:lnTo>
                <a:lnTo>
                  <a:pt x="3527755" y="2479510"/>
                </a:lnTo>
                <a:lnTo>
                  <a:pt x="3527755" y="2459965"/>
                </a:lnTo>
                <a:close/>
                <a:moveTo>
                  <a:pt x="3799675" y="2192846"/>
                </a:moveTo>
                <a:lnTo>
                  <a:pt x="3784588" y="2192846"/>
                </a:lnTo>
                <a:lnTo>
                  <a:pt x="3784588" y="2207590"/>
                </a:lnTo>
                <a:lnTo>
                  <a:pt x="3769843" y="2207590"/>
                </a:lnTo>
                <a:lnTo>
                  <a:pt x="3769843" y="2222678"/>
                </a:lnTo>
                <a:lnTo>
                  <a:pt x="3784588" y="2222678"/>
                </a:lnTo>
                <a:lnTo>
                  <a:pt x="3784588" y="2237423"/>
                </a:lnTo>
                <a:lnTo>
                  <a:pt x="3799675" y="2237423"/>
                </a:lnTo>
                <a:lnTo>
                  <a:pt x="3799675" y="2222678"/>
                </a:lnTo>
                <a:lnTo>
                  <a:pt x="3814420" y="2222678"/>
                </a:lnTo>
                <a:lnTo>
                  <a:pt x="3814420" y="2207590"/>
                </a:lnTo>
                <a:lnTo>
                  <a:pt x="3799675" y="2207590"/>
                </a:lnTo>
                <a:lnTo>
                  <a:pt x="3799675" y="2192846"/>
                </a:lnTo>
                <a:close/>
                <a:moveTo>
                  <a:pt x="3798646" y="2469566"/>
                </a:moveTo>
                <a:lnTo>
                  <a:pt x="3785616" y="2469566"/>
                </a:lnTo>
                <a:lnTo>
                  <a:pt x="3785616" y="2482939"/>
                </a:lnTo>
                <a:lnTo>
                  <a:pt x="3772243" y="2482939"/>
                </a:lnTo>
                <a:lnTo>
                  <a:pt x="3772243" y="2495969"/>
                </a:lnTo>
                <a:lnTo>
                  <a:pt x="3785616" y="2495969"/>
                </a:lnTo>
                <a:lnTo>
                  <a:pt x="3785616" y="2509342"/>
                </a:lnTo>
                <a:lnTo>
                  <a:pt x="3798646" y="2509342"/>
                </a:lnTo>
                <a:lnTo>
                  <a:pt x="3798646" y="2495969"/>
                </a:lnTo>
                <a:lnTo>
                  <a:pt x="3812020" y="2495969"/>
                </a:lnTo>
                <a:lnTo>
                  <a:pt x="3812020" y="2482939"/>
                </a:lnTo>
                <a:lnTo>
                  <a:pt x="3798646" y="2482939"/>
                </a:lnTo>
                <a:lnTo>
                  <a:pt x="3798646" y="2469566"/>
                </a:lnTo>
                <a:close/>
                <a:moveTo>
                  <a:pt x="3799675" y="1917840"/>
                </a:moveTo>
                <a:lnTo>
                  <a:pt x="3784588" y="1917840"/>
                </a:lnTo>
                <a:lnTo>
                  <a:pt x="3784588" y="1933270"/>
                </a:lnTo>
                <a:lnTo>
                  <a:pt x="3769157" y="1933270"/>
                </a:lnTo>
                <a:lnTo>
                  <a:pt x="3769157" y="1948358"/>
                </a:lnTo>
                <a:lnTo>
                  <a:pt x="3784588" y="1948358"/>
                </a:lnTo>
                <a:lnTo>
                  <a:pt x="3784588" y="1963788"/>
                </a:lnTo>
                <a:lnTo>
                  <a:pt x="3799675" y="1963788"/>
                </a:lnTo>
                <a:lnTo>
                  <a:pt x="3799675" y="1948358"/>
                </a:lnTo>
                <a:lnTo>
                  <a:pt x="3815105" y="1948358"/>
                </a:lnTo>
                <a:lnTo>
                  <a:pt x="3815105" y="1933270"/>
                </a:lnTo>
                <a:lnTo>
                  <a:pt x="3799675" y="1933270"/>
                </a:lnTo>
                <a:lnTo>
                  <a:pt x="3799675" y="1917840"/>
                </a:lnTo>
                <a:close/>
                <a:moveTo>
                  <a:pt x="3732124" y="2052599"/>
                </a:moveTo>
                <a:lnTo>
                  <a:pt x="3714979" y="2052599"/>
                </a:lnTo>
                <a:lnTo>
                  <a:pt x="3714979" y="2069402"/>
                </a:lnTo>
                <a:lnTo>
                  <a:pt x="3698177" y="2069402"/>
                </a:lnTo>
                <a:lnTo>
                  <a:pt x="3698177" y="2086547"/>
                </a:lnTo>
                <a:lnTo>
                  <a:pt x="3714979" y="2086547"/>
                </a:lnTo>
                <a:lnTo>
                  <a:pt x="3714979" y="2103349"/>
                </a:lnTo>
                <a:lnTo>
                  <a:pt x="3732124" y="2103349"/>
                </a:lnTo>
                <a:lnTo>
                  <a:pt x="3732124" y="2086547"/>
                </a:lnTo>
                <a:lnTo>
                  <a:pt x="3748926" y="2086547"/>
                </a:lnTo>
                <a:lnTo>
                  <a:pt x="3748926" y="2069402"/>
                </a:lnTo>
                <a:lnTo>
                  <a:pt x="3732124" y="2069402"/>
                </a:lnTo>
                <a:lnTo>
                  <a:pt x="3732124" y="2052599"/>
                </a:lnTo>
                <a:close/>
                <a:moveTo>
                  <a:pt x="3593249" y="2880017"/>
                </a:moveTo>
                <a:lnTo>
                  <a:pt x="3579533" y="2880017"/>
                </a:lnTo>
                <a:lnTo>
                  <a:pt x="3579533" y="2894076"/>
                </a:lnTo>
                <a:lnTo>
                  <a:pt x="3565474" y="2894076"/>
                </a:lnTo>
                <a:lnTo>
                  <a:pt x="3565474" y="2907792"/>
                </a:lnTo>
                <a:lnTo>
                  <a:pt x="3579533" y="2907792"/>
                </a:lnTo>
                <a:lnTo>
                  <a:pt x="3579533" y="2921851"/>
                </a:lnTo>
                <a:lnTo>
                  <a:pt x="3593249" y="2921851"/>
                </a:lnTo>
                <a:lnTo>
                  <a:pt x="3593249" y="2907792"/>
                </a:lnTo>
                <a:lnTo>
                  <a:pt x="3607308" y="2907792"/>
                </a:lnTo>
                <a:lnTo>
                  <a:pt x="3607308" y="2894076"/>
                </a:lnTo>
                <a:lnTo>
                  <a:pt x="3593249" y="2894076"/>
                </a:lnTo>
                <a:lnTo>
                  <a:pt x="3593249" y="2880017"/>
                </a:lnTo>
                <a:close/>
                <a:moveTo>
                  <a:pt x="3732124" y="1778279"/>
                </a:moveTo>
                <a:lnTo>
                  <a:pt x="3714979" y="1778279"/>
                </a:lnTo>
                <a:lnTo>
                  <a:pt x="3714979" y="1795082"/>
                </a:lnTo>
                <a:lnTo>
                  <a:pt x="3698177" y="1795082"/>
                </a:lnTo>
                <a:lnTo>
                  <a:pt x="3698177" y="1812227"/>
                </a:lnTo>
                <a:lnTo>
                  <a:pt x="3714979" y="1812227"/>
                </a:lnTo>
                <a:lnTo>
                  <a:pt x="3714979" y="1829029"/>
                </a:lnTo>
                <a:lnTo>
                  <a:pt x="3732124" y="1829029"/>
                </a:lnTo>
                <a:lnTo>
                  <a:pt x="3732124" y="1812227"/>
                </a:lnTo>
                <a:lnTo>
                  <a:pt x="3748926" y="1812227"/>
                </a:lnTo>
                <a:lnTo>
                  <a:pt x="3748926" y="1795082"/>
                </a:lnTo>
                <a:lnTo>
                  <a:pt x="3732124" y="1795082"/>
                </a:lnTo>
                <a:lnTo>
                  <a:pt x="3732124" y="1778279"/>
                </a:lnTo>
                <a:close/>
                <a:moveTo>
                  <a:pt x="3866884" y="2333435"/>
                </a:moveTo>
                <a:lnTo>
                  <a:pt x="3854539" y="2333435"/>
                </a:lnTo>
                <a:lnTo>
                  <a:pt x="3854539" y="2346122"/>
                </a:lnTo>
                <a:lnTo>
                  <a:pt x="3841852" y="2346122"/>
                </a:lnTo>
                <a:lnTo>
                  <a:pt x="3841852" y="2358466"/>
                </a:lnTo>
                <a:lnTo>
                  <a:pt x="3854539" y="2358466"/>
                </a:lnTo>
                <a:lnTo>
                  <a:pt x="3854539" y="2371154"/>
                </a:lnTo>
                <a:lnTo>
                  <a:pt x="3866884" y="2371154"/>
                </a:lnTo>
                <a:lnTo>
                  <a:pt x="3866884" y="2358466"/>
                </a:lnTo>
                <a:lnTo>
                  <a:pt x="3879571" y="2358466"/>
                </a:lnTo>
                <a:lnTo>
                  <a:pt x="3879571" y="2346122"/>
                </a:lnTo>
                <a:lnTo>
                  <a:pt x="3866884" y="2346122"/>
                </a:lnTo>
                <a:lnTo>
                  <a:pt x="3866884" y="2333435"/>
                </a:lnTo>
                <a:close/>
                <a:moveTo>
                  <a:pt x="3947122" y="1934985"/>
                </a:moveTo>
                <a:lnTo>
                  <a:pt x="3935120" y="1934985"/>
                </a:lnTo>
                <a:lnTo>
                  <a:pt x="3935120" y="1922983"/>
                </a:lnTo>
                <a:lnTo>
                  <a:pt x="3923462" y="1922983"/>
                </a:lnTo>
                <a:lnTo>
                  <a:pt x="3923462" y="1934985"/>
                </a:lnTo>
                <a:lnTo>
                  <a:pt x="3911461" y="1934985"/>
                </a:lnTo>
                <a:lnTo>
                  <a:pt x="3911461" y="1946643"/>
                </a:lnTo>
                <a:lnTo>
                  <a:pt x="3923462" y="1946643"/>
                </a:lnTo>
                <a:lnTo>
                  <a:pt x="3923462" y="1958645"/>
                </a:lnTo>
                <a:lnTo>
                  <a:pt x="3935120" y="1958645"/>
                </a:lnTo>
                <a:lnTo>
                  <a:pt x="3935120" y="1946643"/>
                </a:lnTo>
                <a:lnTo>
                  <a:pt x="3947122" y="1946643"/>
                </a:lnTo>
                <a:cubicBezTo>
                  <a:pt x="3947122" y="1944586"/>
                  <a:pt x="3947122" y="1942871"/>
                  <a:pt x="3947122" y="1940814"/>
                </a:cubicBezTo>
                <a:cubicBezTo>
                  <a:pt x="3947122" y="1938757"/>
                  <a:pt x="3947122" y="1937042"/>
                  <a:pt x="3947122" y="1934985"/>
                </a:cubicBezTo>
                <a:close/>
                <a:moveTo>
                  <a:pt x="3867569" y="1783423"/>
                </a:moveTo>
                <a:lnTo>
                  <a:pt x="3853853" y="1783423"/>
                </a:lnTo>
                <a:lnTo>
                  <a:pt x="3853853" y="1796796"/>
                </a:lnTo>
                <a:lnTo>
                  <a:pt x="3840480" y="1796796"/>
                </a:lnTo>
                <a:lnTo>
                  <a:pt x="3840480" y="1810512"/>
                </a:lnTo>
                <a:lnTo>
                  <a:pt x="3853853" y="1810512"/>
                </a:lnTo>
                <a:lnTo>
                  <a:pt x="3853853" y="1823885"/>
                </a:lnTo>
                <a:lnTo>
                  <a:pt x="3867569" y="1823885"/>
                </a:lnTo>
                <a:lnTo>
                  <a:pt x="3867569" y="1810512"/>
                </a:lnTo>
                <a:lnTo>
                  <a:pt x="3880942" y="1810512"/>
                </a:lnTo>
                <a:lnTo>
                  <a:pt x="3880942" y="1796796"/>
                </a:lnTo>
                <a:lnTo>
                  <a:pt x="3867569" y="1796796"/>
                </a:lnTo>
                <a:lnTo>
                  <a:pt x="3867569" y="1783423"/>
                </a:lnTo>
                <a:close/>
                <a:moveTo>
                  <a:pt x="3867569" y="2057743"/>
                </a:moveTo>
                <a:lnTo>
                  <a:pt x="3853853" y="2057743"/>
                </a:lnTo>
                <a:lnTo>
                  <a:pt x="3853853" y="2071116"/>
                </a:lnTo>
                <a:lnTo>
                  <a:pt x="3840480" y="2071116"/>
                </a:lnTo>
                <a:lnTo>
                  <a:pt x="3840480" y="2084832"/>
                </a:lnTo>
                <a:lnTo>
                  <a:pt x="3853853" y="2084832"/>
                </a:lnTo>
                <a:lnTo>
                  <a:pt x="3853853" y="2098205"/>
                </a:lnTo>
                <a:lnTo>
                  <a:pt x="3867569" y="2098205"/>
                </a:lnTo>
                <a:lnTo>
                  <a:pt x="3867569" y="2084832"/>
                </a:lnTo>
                <a:lnTo>
                  <a:pt x="3880942" y="2084832"/>
                </a:lnTo>
                <a:lnTo>
                  <a:pt x="3880942" y="2071116"/>
                </a:lnTo>
                <a:lnTo>
                  <a:pt x="3867569" y="2071116"/>
                </a:lnTo>
                <a:lnTo>
                  <a:pt x="3867569" y="2057743"/>
                </a:lnTo>
                <a:close/>
                <a:moveTo>
                  <a:pt x="3731438" y="2328634"/>
                </a:moveTo>
                <a:lnTo>
                  <a:pt x="3715664" y="2328634"/>
                </a:lnTo>
                <a:lnTo>
                  <a:pt x="3715664" y="2344407"/>
                </a:lnTo>
                <a:lnTo>
                  <a:pt x="3699891" y="2344407"/>
                </a:lnTo>
                <a:lnTo>
                  <a:pt x="3699891" y="2360181"/>
                </a:lnTo>
                <a:lnTo>
                  <a:pt x="3715664" y="2360181"/>
                </a:lnTo>
                <a:lnTo>
                  <a:pt x="3715664" y="2375954"/>
                </a:lnTo>
                <a:lnTo>
                  <a:pt x="3731438" y="2375954"/>
                </a:lnTo>
                <a:lnTo>
                  <a:pt x="3731438" y="2360181"/>
                </a:lnTo>
                <a:lnTo>
                  <a:pt x="3747211" y="2360181"/>
                </a:lnTo>
                <a:lnTo>
                  <a:pt x="3747211" y="2344407"/>
                </a:lnTo>
                <a:lnTo>
                  <a:pt x="3731438" y="2344407"/>
                </a:lnTo>
                <a:lnTo>
                  <a:pt x="3731438" y="2328634"/>
                </a:lnTo>
                <a:close/>
                <a:moveTo>
                  <a:pt x="3596335" y="1773479"/>
                </a:moveTo>
                <a:lnTo>
                  <a:pt x="3576447" y="1773479"/>
                </a:lnTo>
                <a:lnTo>
                  <a:pt x="3576447" y="1793710"/>
                </a:lnTo>
                <a:lnTo>
                  <a:pt x="3556216" y="1793710"/>
                </a:lnTo>
                <a:lnTo>
                  <a:pt x="3556216" y="1813598"/>
                </a:lnTo>
                <a:lnTo>
                  <a:pt x="3576447" y="1813598"/>
                </a:lnTo>
                <a:lnTo>
                  <a:pt x="3576447" y="1833829"/>
                </a:lnTo>
                <a:lnTo>
                  <a:pt x="3596335" y="1833829"/>
                </a:lnTo>
                <a:lnTo>
                  <a:pt x="3596335" y="1813598"/>
                </a:lnTo>
                <a:lnTo>
                  <a:pt x="3616567" y="1813598"/>
                </a:lnTo>
                <a:lnTo>
                  <a:pt x="3616567" y="1793710"/>
                </a:lnTo>
                <a:lnTo>
                  <a:pt x="3596335" y="1793710"/>
                </a:lnTo>
                <a:lnTo>
                  <a:pt x="3596335" y="1773479"/>
                </a:lnTo>
                <a:close/>
                <a:moveTo>
                  <a:pt x="3595993" y="2323833"/>
                </a:moveTo>
                <a:lnTo>
                  <a:pt x="3576790" y="2323833"/>
                </a:lnTo>
                <a:lnTo>
                  <a:pt x="3576790" y="2342693"/>
                </a:lnTo>
                <a:lnTo>
                  <a:pt x="3557930" y="2342693"/>
                </a:lnTo>
                <a:lnTo>
                  <a:pt x="3557930" y="2361895"/>
                </a:lnTo>
                <a:lnTo>
                  <a:pt x="3576790" y="2361895"/>
                </a:lnTo>
                <a:lnTo>
                  <a:pt x="3576790" y="2380755"/>
                </a:lnTo>
                <a:lnTo>
                  <a:pt x="3595993" y="2380755"/>
                </a:lnTo>
                <a:lnTo>
                  <a:pt x="3595993" y="2361895"/>
                </a:lnTo>
                <a:lnTo>
                  <a:pt x="3614852" y="2361895"/>
                </a:lnTo>
                <a:lnTo>
                  <a:pt x="3614852" y="2342693"/>
                </a:lnTo>
                <a:lnTo>
                  <a:pt x="3595993" y="2342693"/>
                </a:lnTo>
                <a:lnTo>
                  <a:pt x="3595993" y="2323833"/>
                </a:lnTo>
                <a:close/>
                <a:moveTo>
                  <a:pt x="3596335" y="2047799"/>
                </a:moveTo>
                <a:lnTo>
                  <a:pt x="3576447" y="2047799"/>
                </a:lnTo>
                <a:lnTo>
                  <a:pt x="3576447" y="2068030"/>
                </a:lnTo>
                <a:lnTo>
                  <a:pt x="3556216" y="2068030"/>
                </a:lnTo>
                <a:lnTo>
                  <a:pt x="3556216" y="2087918"/>
                </a:lnTo>
                <a:lnTo>
                  <a:pt x="3576447" y="2087918"/>
                </a:lnTo>
                <a:lnTo>
                  <a:pt x="3576447" y="2108149"/>
                </a:lnTo>
                <a:lnTo>
                  <a:pt x="3596335" y="2108149"/>
                </a:lnTo>
                <a:lnTo>
                  <a:pt x="3596335" y="2087918"/>
                </a:lnTo>
                <a:lnTo>
                  <a:pt x="3616567" y="2087918"/>
                </a:lnTo>
                <a:lnTo>
                  <a:pt x="3616567" y="2068030"/>
                </a:lnTo>
                <a:lnTo>
                  <a:pt x="3596335" y="2068030"/>
                </a:lnTo>
                <a:lnTo>
                  <a:pt x="3596335" y="2047799"/>
                </a:lnTo>
                <a:close/>
                <a:moveTo>
                  <a:pt x="3730409" y="2606040"/>
                </a:moveTo>
                <a:lnTo>
                  <a:pt x="3716693" y="2606040"/>
                </a:lnTo>
                <a:lnTo>
                  <a:pt x="3716693" y="2619756"/>
                </a:lnTo>
                <a:lnTo>
                  <a:pt x="3702977" y="2619756"/>
                </a:lnTo>
                <a:lnTo>
                  <a:pt x="3702977" y="2633472"/>
                </a:lnTo>
                <a:lnTo>
                  <a:pt x="3716693" y="2633472"/>
                </a:lnTo>
                <a:lnTo>
                  <a:pt x="3716693" y="2647188"/>
                </a:lnTo>
                <a:lnTo>
                  <a:pt x="3730409" y="2647188"/>
                </a:lnTo>
                <a:lnTo>
                  <a:pt x="3730409" y="2633472"/>
                </a:lnTo>
                <a:lnTo>
                  <a:pt x="3744125" y="2633472"/>
                </a:lnTo>
                <a:lnTo>
                  <a:pt x="3744125" y="2619756"/>
                </a:lnTo>
                <a:lnTo>
                  <a:pt x="3730409" y="2619756"/>
                </a:lnTo>
                <a:lnTo>
                  <a:pt x="3730409" y="2606040"/>
                </a:lnTo>
                <a:close/>
                <a:moveTo>
                  <a:pt x="3594964" y="2600897"/>
                </a:moveTo>
                <a:lnTo>
                  <a:pt x="3577819" y="2600897"/>
                </a:lnTo>
                <a:lnTo>
                  <a:pt x="3577819" y="2618042"/>
                </a:lnTo>
                <a:lnTo>
                  <a:pt x="3560674" y="2618042"/>
                </a:lnTo>
                <a:lnTo>
                  <a:pt x="3560674" y="2635187"/>
                </a:lnTo>
                <a:lnTo>
                  <a:pt x="3577819" y="2635187"/>
                </a:lnTo>
                <a:lnTo>
                  <a:pt x="3577819" y="2652332"/>
                </a:lnTo>
                <a:lnTo>
                  <a:pt x="3594964" y="2652332"/>
                </a:lnTo>
                <a:lnTo>
                  <a:pt x="3594964" y="2635187"/>
                </a:lnTo>
                <a:lnTo>
                  <a:pt x="3612109" y="2635187"/>
                </a:lnTo>
                <a:lnTo>
                  <a:pt x="3612109" y="2618042"/>
                </a:lnTo>
                <a:lnTo>
                  <a:pt x="3594964" y="2618042"/>
                </a:lnTo>
                <a:lnTo>
                  <a:pt x="3594964" y="2600897"/>
                </a:lnTo>
                <a:close/>
                <a:moveTo>
                  <a:pt x="3664229" y="1913039"/>
                </a:moveTo>
                <a:lnTo>
                  <a:pt x="3645713" y="1913039"/>
                </a:lnTo>
                <a:lnTo>
                  <a:pt x="3645713" y="1931556"/>
                </a:lnTo>
                <a:lnTo>
                  <a:pt x="3627196" y="1931556"/>
                </a:lnTo>
                <a:lnTo>
                  <a:pt x="3627196" y="1950072"/>
                </a:lnTo>
                <a:lnTo>
                  <a:pt x="3645713" y="1950072"/>
                </a:lnTo>
                <a:lnTo>
                  <a:pt x="3645713" y="1968589"/>
                </a:lnTo>
                <a:lnTo>
                  <a:pt x="3664229" y="1968589"/>
                </a:lnTo>
                <a:lnTo>
                  <a:pt x="3664229" y="1950072"/>
                </a:lnTo>
                <a:lnTo>
                  <a:pt x="3682746" y="1950072"/>
                </a:lnTo>
                <a:lnTo>
                  <a:pt x="3682746" y="1931556"/>
                </a:lnTo>
                <a:lnTo>
                  <a:pt x="3664229" y="1931556"/>
                </a:lnTo>
                <a:lnTo>
                  <a:pt x="3664229" y="1913039"/>
                </a:lnTo>
                <a:close/>
                <a:moveTo>
                  <a:pt x="3663887" y="2188045"/>
                </a:moveTo>
                <a:lnTo>
                  <a:pt x="3646056" y="2188045"/>
                </a:lnTo>
                <a:lnTo>
                  <a:pt x="3646056" y="2206219"/>
                </a:lnTo>
                <a:lnTo>
                  <a:pt x="3627882" y="2206219"/>
                </a:lnTo>
                <a:lnTo>
                  <a:pt x="3627882" y="2224049"/>
                </a:lnTo>
                <a:lnTo>
                  <a:pt x="3646056" y="2224049"/>
                </a:lnTo>
                <a:lnTo>
                  <a:pt x="3646056" y="2242223"/>
                </a:lnTo>
                <a:lnTo>
                  <a:pt x="3663887" y="2242223"/>
                </a:lnTo>
                <a:lnTo>
                  <a:pt x="3663887" y="2224049"/>
                </a:lnTo>
                <a:lnTo>
                  <a:pt x="3682060" y="2224049"/>
                </a:lnTo>
                <a:lnTo>
                  <a:pt x="3682060" y="2206219"/>
                </a:lnTo>
                <a:lnTo>
                  <a:pt x="3663887" y="2206219"/>
                </a:lnTo>
                <a:lnTo>
                  <a:pt x="3663887" y="2188045"/>
                </a:lnTo>
                <a:close/>
                <a:moveTo>
                  <a:pt x="3661829" y="2742857"/>
                </a:moveTo>
                <a:lnTo>
                  <a:pt x="3648113" y="2742857"/>
                </a:lnTo>
                <a:lnTo>
                  <a:pt x="3648113" y="2756916"/>
                </a:lnTo>
                <a:lnTo>
                  <a:pt x="3634054" y="2756916"/>
                </a:lnTo>
                <a:lnTo>
                  <a:pt x="3634054" y="2770632"/>
                </a:lnTo>
                <a:lnTo>
                  <a:pt x="3648113" y="2770632"/>
                </a:lnTo>
                <a:lnTo>
                  <a:pt x="3648113" y="2784691"/>
                </a:lnTo>
                <a:lnTo>
                  <a:pt x="3661829" y="2784691"/>
                </a:lnTo>
                <a:lnTo>
                  <a:pt x="3661829" y="2770632"/>
                </a:lnTo>
                <a:lnTo>
                  <a:pt x="3675888" y="2770632"/>
                </a:lnTo>
                <a:lnTo>
                  <a:pt x="3675888" y="2756916"/>
                </a:lnTo>
                <a:lnTo>
                  <a:pt x="3661829" y="2756916"/>
                </a:lnTo>
                <a:lnTo>
                  <a:pt x="3661829" y="2742857"/>
                </a:lnTo>
                <a:close/>
                <a:moveTo>
                  <a:pt x="3663201" y="2464422"/>
                </a:moveTo>
                <a:lnTo>
                  <a:pt x="3646742" y="2464422"/>
                </a:lnTo>
                <a:lnTo>
                  <a:pt x="3646742" y="2481224"/>
                </a:lnTo>
                <a:lnTo>
                  <a:pt x="3629939" y="2481224"/>
                </a:lnTo>
                <a:lnTo>
                  <a:pt x="3629939" y="2497684"/>
                </a:lnTo>
                <a:lnTo>
                  <a:pt x="3646742" y="2497684"/>
                </a:lnTo>
                <a:lnTo>
                  <a:pt x="3646742" y="2514486"/>
                </a:lnTo>
                <a:lnTo>
                  <a:pt x="3663201" y="2514486"/>
                </a:lnTo>
                <a:lnTo>
                  <a:pt x="3663201" y="2497684"/>
                </a:lnTo>
                <a:lnTo>
                  <a:pt x="3680003" y="2497684"/>
                </a:lnTo>
                <a:lnTo>
                  <a:pt x="3680003" y="2481224"/>
                </a:lnTo>
                <a:lnTo>
                  <a:pt x="3663201" y="2481224"/>
                </a:lnTo>
                <a:lnTo>
                  <a:pt x="3663201" y="2464422"/>
                </a:lnTo>
                <a:close/>
                <a:moveTo>
                  <a:pt x="3528784" y="1907896"/>
                </a:moveTo>
                <a:lnTo>
                  <a:pt x="3506839" y="1907896"/>
                </a:lnTo>
                <a:lnTo>
                  <a:pt x="3506839" y="1929841"/>
                </a:lnTo>
                <a:lnTo>
                  <a:pt x="3484893" y="1929841"/>
                </a:lnTo>
                <a:lnTo>
                  <a:pt x="3484893" y="1951787"/>
                </a:lnTo>
                <a:lnTo>
                  <a:pt x="3506839" y="1951787"/>
                </a:lnTo>
                <a:lnTo>
                  <a:pt x="3506839" y="1973732"/>
                </a:lnTo>
                <a:lnTo>
                  <a:pt x="3528784" y="1973732"/>
                </a:lnTo>
                <a:lnTo>
                  <a:pt x="3528784" y="1951787"/>
                </a:lnTo>
                <a:lnTo>
                  <a:pt x="3550730" y="1951787"/>
                </a:lnTo>
                <a:lnTo>
                  <a:pt x="3550730" y="1929841"/>
                </a:lnTo>
                <a:lnTo>
                  <a:pt x="3528784" y="1929841"/>
                </a:lnTo>
                <a:lnTo>
                  <a:pt x="3528784" y="1907896"/>
                </a:lnTo>
                <a:close/>
                <a:moveTo>
                  <a:pt x="2362924" y="3416313"/>
                </a:moveTo>
                <a:lnTo>
                  <a:pt x="2340979" y="3416313"/>
                </a:lnTo>
                <a:lnTo>
                  <a:pt x="2340979" y="3438601"/>
                </a:lnTo>
                <a:lnTo>
                  <a:pt x="2318690" y="3438601"/>
                </a:lnTo>
                <a:lnTo>
                  <a:pt x="2318690" y="3460547"/>
                </a:lnTo>
                <a:lnTo>
                  <a:pt x="2340979" y="3460547"/>
                </a:lnTo>
                <a:lnTo>
                  <a:pt x="2340979" y="3482835"/>
                </a:lnTo>
                <a:lnTo>
                  <a:pt x="2362924" y="3482835"/>
                </a:lnTo>
                <a:lnTo>
                  <a:pt x="2362924" y="3460547"/>
                </a:lnTo>
                <a:lnTo>
                  <a:pt x="2385212" y="3460547"/>
                </a:lnTo>
                <a:lnTo>
                  <a:pt x="2385212" y="3438601"/>
                </a:lnTo>
                <a:lnTo>
                  <a:pt x="2362924" y="3438601"/>
                </a:lnTo>
                <a:lnTo>
                  <a:pt x="2362924" y="3416313"/>
                </a:lnTo>
                <a:close/>
                <a:moveTo>
                  <a:pt x="2426704" y="3842880"/>
                </a:moveTo>
                <a:lnTo>
                  <a:pt x="2414359" y="3842880"/>
                </a:lnTo>
                <a:lnTo>
                  <a:pt x="2414359" y="3854882"/>
                </a:lnTo>
                <a:lnTo>
                  <a:pt x="2402357" y="3854882"/>
                </a:lnTo>
                <a:lnTo>
                  <a:pt x="2402357" y="3867226"/>
                </a:lnTo>
                <a:lnTo>
                  <a:pt x="2414359" y="3867226"/>
                </a:lnTo>
                <a:lnTo>
                  <a:pt x="2414359" y="3879228"/>
                </a:lnTo>
                <a:lnTo>
                  <a:pt x="2426704" y="3879228"/>
                </a:lnTo>
                <a:lnTo>
                  <a:pt x="2426704" y="3867226"/>
                </a:lnTo>
                <a:lnTo>
                  <a:pt x="2438705" y="3867226"/>
                </a:lnTo>
                <a:lnTo>
                  <a:pt x="2438705" y="3854882"/>
                </a:lnTo>
                <a:lnTo>
                  <a:pt x="2426704" y="3854882"/>
                </a:lnTo>
                <a:lnTo>
                  <a:pt x="2426704" y="3842880"/>
                </a:lnTo>
                <a:close/>
                <a:moveTo>
                  <a:pt x="2289886" y="3841852"/>
                </a:moveTo>
                <a:lnTo>
                  <a:pt x="2276856" y="3841852"/>
                </a:lnTo>
                <a:lnTo>
                  <a:pt x="2276856" y="3854539"/>
                </a:lnTo>
                <a:lnTo>
                  <a:pt x="2264169" y="3854539"/>
                </a:lnTo>
                <a:lnTo>
                  <a:pt x="2264169" y="3867569"/>
                </a:lnTo>
                <a:lnTo>
                  <a:pt x="2276856" y="3867569"/>
                </a:lnTo>
                <a:lnTo>
                  <a:pt x="2276856" y="3880256"/>
                </a:lnTo>
                <a:lnTo>
                  <a:pt x="2289886" y="3880256"/>
                </a:lnTo>
                <a:lnTo>
                  <a:pt x="2289886" y="3867569"/>
                </a:lnTo>
                <a:lnTo>
                  <a:pt x="2302574" y="3867569"/>
                </a:lnTo>
                <a:lnTo>
                  <a:pt x="2302574" y="3854539"/>
                </a:lnTo>
                <a:lnTo>
                  <a:pt x="2289886" y="3854539"/>
                </a:lnTo>
                <a:lnTo>
                  <a:pt x="2289886" y="3841852"/>
                </a:lnTo>
                <a:close/>
                <a:moveTo>
                  <a:pt x="3185884" y="2867673"/>
                </a:moveTo>
                <a:lnTo>
                  <a:pt x="3163939" y="2867673"/>
                </a:lnTo>
                <a:lnTo>
                  <a:pt x="3163939" y="2889961"/>
                </a:lnTo>
                <a:lnTo>
                  <a:pt x="3141650" y="2889961"/>
                </a:lnTo>
                <a:lnTo>
                  <a:pt x="3141650" y="2911907"/>
                </a:lnTo>
                <a:lnTo>
                  <a:pt x="3163939" y="2911907"/>
                </a:lnTo>
                <a:lnTo>
                  <a:pt x="3163939" y="2934195"/>
                </a:lnTo>
                <a:lnTo>
                  <a:pt x="3185884" y="2934195"/>
                </a:lnTo>
                <a:lnTo>
                  <a:pt x="3185884" y="2911907"/>
                </a:lnTo>
                <a:lnTo>
                  <a:pt x="3208172" y="2911907"/>
                </a:lnTo>
                <a:lnTo>
                  <a:pt x="3208172" y="2889961"/>
                </a:lnTo>
                <a:lnTo>
                  <a:pt x="3185884" y="2889961"/>
                </a:lnTo>
                <a:lnTo>
                  <a:pt x="3185884" y="2867673"/>
                </a:lnTo>
                <a:close/>
                <a:moveTo>
                  <a:pt x="2359838" y="3700234"/>
                </a:moveTo>
                <a:lnTo>
                  <a:pt x="2344064" y="3700234"/>
                </a:lnTo>
                <a:lnTo>
                  <a:pt x="2344064" y="3716007"/>
                </a:lnTo>
                <a:lnTo>
                  <a:pt x="2328291" y="3716007"/>
                </a:lnTo>
                <a:lnTo>
                  <a:pt x="2328291" y="3731781"/>
                </a:lnTo>
                <a:lnTo>
                  <a:pt x="2344064" y="3731781"/>
                </a:lnTo>
                <a:lnTo>
                  <a:pt x="2344064" y="3747554"/>
                </a:lnTo>
                <a:lnTo>
                  <a:pt x="2359838" y="3747554"/>
                </a:lnTo>
                <a:lnTo>
                  <a:pt x="2359838" y="3731781"/>
                </a:lnTo>
                <a:lnTo>
                  <a:pt x="2375611" y="3731781"/>
                </a:lnTo>
                <a:lnTo>
                  <a:pt x="2375611" y="3716007"/>
                </a:lnTo>
                <a:lnTo>
                  <a:pt x="2359838" y="3716007"/>
                </a:lnTo>
                <a:lnTo>
                  <a:pt x="2359838" y="3700234"/>
                </a:lnTo>
                <a:close/>
                <a:moveTo>
                  <a:pt x="2292973" y="3557588"/>
                </a:moveTo>
                <a:lnTo>
                  <a:pt x="2273770" y="3557588"/>
                </a:lnTo>
                <a:lnTo>
                  <a:pt x="2273770" y="3577133"/>
                </a:lnTo>
                <a:lnTo>
                  <a:pt x="2254225" y="3577133"/>
                </a:lnTo>
                <a:lnTo>
                  <a:pt x="2254225" y="3596335"/>
                </a:lnTo>
                <a:lnTo>
                  <a:pt x="2273770" y="3596335"/>
                </a:lnTo>
                <a:lnTo>
                  <a:pt x="2273770" y="3615881"/>
                </a:lnTo>
                <a:lnTo>
                  <a:pt x="2292973" y="3615881"/>
                </a:lnTo>
                <a:lnTo>
                  <a:pt x="2292973" y="3596335"/>
                </a:lnTo>
                <a:lnTo>
                  <a:pt x="2312518" y="3596335"/>
                </a:lnTo>
                <a:lnTo>
                  <a:pt x="2312518" y="3577133"/>
                </a:lnTo>
                <a:lnTo>
                  <a:pt x="2292973" y="3577133"/>
                </a:lnTo>
                <a:lnTo>
                  <a:pt x="2292973" y="3557588"/>
                </a:lnTo>
                <a:close/>
                <a:moveTo>
                  <a:pt x="2566607" y="3560331"/>
                </a:moveTo>
                <a:lnTo>
                  <a:pt x="2548776" y="3560331"/>
                </a:lnTo>
                <a:lnTo>
                  <a:pt x="2548776" y="3577819"/>
                </a:lnTo>
                <a:lnTo>
                  <a:pt x="2531288" y="3577819"/>
                </a:lnTo>
                <a:lnTo>
                  <a:pt x="2531288" y="3595649"/>
                </a:lnTo>
                <a:lnTo>
                  <a:pt x="2548776" y="3595649"/>
                </a:lnTo>
                <a:lnTo>
                  <a:pt x="2548776" y="3613137"/>
                </a:lnTo>
                <a:lnTo>
                  <a:pt x="2566607" y="3613137"/>
                </a:lnTo>
                <a:lnTo>
                  <a:pt x="2566607" y="3595649"/>
                </a:lnTo>
                <a:lnTo>
                  <a:pt x="2584094" y="3595649"/>
                </a:lnTo>
                <a:lnTo>
                  <a:pt x="2584094" y="3577819"/>
                </a:lnTo>
                <a:lnTo>
                  <a:pt x="2566607" y="3577819"/>
                </a:lnTo>
                <a:lnTo>
                  <a:pt x="2566607" y="3560331"/>
                </a:lnTo>
                <a:close/>
                <a:moveTo>
                  <a:pt x="2569350" y="3277438"/>
                </a:moveTo>
                <a:lnTo>
                  <a:pt x="2546033" y="3277438"/>
                </a:lnTo>
                <a:lnTo>
                  <a:pt x="2546033" y="3300755"/>
                </a:lnTo>
                <a:lnTo>
                  <a:pt x="2522716" y="3300755"/>
                </a:lnTo>
                <a:lnTo>
                  <a:pt x="2522716" y="3324073"/>
                </a:lnTo>
                <a:lnTo>
                  <a:pt x="2546033" y="3324073"/>
                </a:lnTo>
                <a:lnTo>
                  <a:pt x="2546033" y="3347390"/>
                </a:lnTo>
                <a:lnTo>
                  <a:pt x="2569350" y="3347390"/>
                </a:lnTo>
                <a:lnTo>
                  <a:pt x="2569350" y="3324073"/>
                </a:lnTo>
                <a:lnTo>
                  <a:pt x="2592667" y="3324073"/>
                </a:lnTo>
                <a:lnTo>
                  <a:pt x="2592667" y="3300755"/>
                </a:lnTo>
                <a:lnTo>
                  <a:pt x="2569350" y="3300755"/>
                </a:lnTo>
                <a:lnTo>
                  <a:pt x="2569350" y="3277438"/>
                </a:lnTo>
                <a:close/>
                <a:moveTo>
                  <a:pt x="2496655" y="3701263"/>
                </a:moveTo>
                <a:lnTo>
                  <a:pt x="2481568" y="3701263"/>
                </a:lnTo>
                <a:lnTo>
                  <a:pt x="2481568" y="3716350"/>
                </a:lnTo>
                <a:lnTo>
                  <a:pt x="2466480" y="3716350"/>
                </a:lnTo>
                <a:lnTo>
                  <a:pt x="2466480" y="3731438"/>
                </a:lnTo>
                <a:lnTo>
                  <a:pt x="2481568" y="3731438"/>
                </a:lnTo>
                <a:lnTo>
                  <a:pt x="2481568" y="3746525"/>
                </a:lnTo>
                <a:lnTo>
                  <a:pt x="2496655" y="3746525"/>
                </a:lnTo>
                <a:lnTo>
                  <a:pt x="2496655" y="3731438"/>
                </a:lnTo>
                <a:lnTo>
                  <a:pt x="2511743" y="3731438"/>
                </a:lnTo>
                <a:lnTo>
                  <a:pt x="2511743" y="3716350"/>
                </a:lnTo>
                <a:lnTo>
                  <a:pt x="2496655" y="3716350"/>
                </a:lnTo>
                <a:lnTo>
                  <a:pt x="2496655" y="3701263"/>
                </a:lnTo>
                <a:close/>
                <a:moveTo>
                  <a:pt x="2499741" y="3417684"/>
                </a:moveTo>
                <a:lnTo>
                  <a:pt x="2478481" y="3417684"/>
                </a:lnTo>
                <a:lnTo>
                  <a:pt x="2478481" y="3438944"/>
                </a:lnTo>
                <a:lnTo>
                  <a:pt x="2457221" y="3438944"/>
                </a:lnTo>
                <a:lnTo>
                  <a:pt x="2457221" y="3460204"/>
                </a:lnTo>
                <a:lnTo>
                  <a:pt x="2478481" y="3460204"/>
                </a:lnTo>
                <a:lnTo>
                  <a:pt x="2478481" y="3481464"/>
                </a:lnTo>
                <a:lnTo>
                  <a:pt x="2499741" y="3481464"/>
                </a:lnTo>
                <a:lnTo>
                  <a:pt x="2499741" y="3460204"/>
                </a:lnTo>
                <a:lnTo>
                  <a:pt x="2521001" y="3460204"/>
                </a:lnTo>
                <a:lnTo>
                  <a:pt x="2521001" y="3438944"/>
                </a:lnTo>
                <a:lnTo>
                  <a:pt x="2499741" y="3438944"/>
                </a:lnTo>
                <a:lnTo>
                  <a:pt x="2499741" y="3417684"/>
                </a:lnTo>
                <a:close/>
                <a:moveTo>
                  <a:pt x="1952130" y="3414598"/>
                </a:moveTo>
                <a:lnTo>
                  <a:pt x="1928812" y="3414598"/>
                </a:lnTo>
                <a:lnTo>
                  <a:pt x="1928812" y="3437915"/>
                </a:lnTo>
                <a:lnTo>
                  <a:pt x="1905495" y="3437915"/>
                </a:lnTo>
                <a:lnTo>
                  <a:pt x="1905495" y="3461233"/>
                </a:lnTo>
                <a:lnTo>
                  <a:pt x="1928812" y="3461233"/>
                </a:lnTo>
                <a:lnTo>
                  <a:pt x="1928812" y="3484550"/>
                </a:lnTo>
                <a:lnTo>
                  <a:pt x="1952130" y="3484550"/>
                </a:lnTo>
                <a:lnTo>
                  <a:pt x="1952130" y="3461233"/>
                </a:lnTo>
                <a:lnTo>
                  <a:pt x="1975447" y="3461233"/>
                </a:lnTo>
                <a:lnTo>
                  <a:pt x="1975447" y="3437915"/>
                </a:lnTo>
                <a:lnTo>
                  <a:pt x="1952130" y="3437915"/>
                </a:lnTo>
                <a:lnTo>
                  <a:pt x="1952130" y="3414598"/>
                </a:lnTo>
                <a:close/>
                <a:moveTo>
                  <a:pt x="2019338" y="3556216"/>
                </a:moveTo>
                <a:lnTo>
                  <a:pt x="1998764" y="3556216"/>
                </a:lnTo>
                <a:lnTo>
                  <a:pt x="1998764" y="3576447"/>
                </a:lnTo>
                <a:lnTo>
                  <a:pt x="1978533" y="3576447"/>
                </a:lnTo>
                <a:lnTo>
                  <a:pt x="1978533" y="3597021"/>
                </a:lnTo>
                <a:lnTo>
                  <a:pt x="1998764" y="3597021"/>
                </a:lnTo>
                <a:lnTo>
                  <a:pt x="1998764" y="3617252"/>
                </a:lnTo>
                <a:lnTo>
                  <a:pt x="2019338" y="3617252"/>
                </a:lnTo>
                <a:lnTo>
                  <a:pt x="2019338" y="3597021"/>
                </a:lnTo>
                <a:lnTo>
                  <a:pt x="2039569" y="3597021"/>
                </a:lnTo>
                <a:lnTo>
                  <a:pt x="2039569" y="3576447"/>
                </a:lnTo>
                <a:lnTo>
                  <a:pt x="2019338" y="3576447"/>
                </a:lnTo>
                <a:lnTo>
                  <a:pt x="2019338" y="3556216"/>
                </a:lnTo>
                <a:close/>
                <a:moveTo>
                  <a:pt x="2015909" y="3840823"/>
                </a:moveTo>
                <a:lnTo>
                  <a:pt x="2002193" y="3840823"/>
                </a:lnTo>
                <a:lnTo>
                  <a:pt x="2002193" y="3854196"/>
                </a:lnTo>
                <a:lnTo>
                  <a:pt x="1988820" y="3854196"/>
                </a:lnTo>
                <a:lnTo>
                  <a:pt x="1988820" y="3867912"/>
                </a:lnTo>
                <a:lnTo>
                  <a:pt x="2002193" y="3867912"/>
                </a:lnTo>
                <a:lnTo>
                  <a:pt x="2002193" y="3881285"/>
                </a:lnTo>
                <a:lnTo>
                  <a:pt x="2015909" y="3881285"/>
                </a:lnTo>
                <a:lnTo>
                  <a:pt x="2015909" y="3867912"/>
                </a:lnTo>
                <a:lnTo>
                  <a:pt x="2029282" y="3867912"/>
                </a:lnTo>
                <a:lnTo>
                  <a:pt x="2029282" y="3854196"/>
                </a:lnTo>
                <a:lnTo>
                  <a:pt x="2015909" y="3854196"/>
                </a:lnTo>
                <a:lnTo>
                  <a:pt x="2015909" y="3840823"/>
                </a:lnTo>
                <a:close/>
                <a:moveTo>
                  <a:pt x="2086204" y="3698519"/>
                </a:moveTo>
                <a:lnTo>
                  <a:pt x="2069059" y="3698519"/>
                </a:lnTo>
                <a:lnTo>
                  <a:pt x="2069059" y="3715322"/>
                </a:lnTo>
                <a:lnTo>
                  <a:pt x="2052256" y="3715322"/>
                </a:lnTo>
                <a:lnTo>
                  <a:pt x="2052256" y="3732467"/>
                </a:lnTo>
                <a:lnTo>
                  <a:pt x="2069059" y="3732467"/>
                </a:lnTo>
                <a:lnTo>
                  <a:pt x="2069059" y="3749269"/>
                </a:lnTo>
                <a:lnTo>
                  <a:pt x="2086204" y="3749269"/>
                </a:lnTo>
                <a:lnTo>
                  <a:pt x="2086204" y="3732467"/>
                </a:lnTo>
                <a:lnTo>
                  <a:pt x="2103006" y="3732467"/>
                </a:lnTo>
                <a:lnTo>
                  <a:pt x="2103006" y="3715322"/>
                </a:lnTo>
                <a:lnTo>
                  <a:pt x="2086204" y="3715322"/>
                </a:lnTo>
                <a:lnTo>
                  <a:pt x="2086204" y="3698519"/>
                </a:lnTo>
                <a:close/>
                <a:moveTo>
                  <a:pt x="2633129" y="3703320"/>
                </a:moveTo>
                <a:lnTo>
                  <a:pt x="2619413" y="3703320"/>
                </a:lnTo>
                <a:lnTo>
                  <a:pt x="2619413" y="3717036"/>
                </a:lnTo>
                <a:lnTo>
                  <a:pt x="2605697" y="3717036"/>
                </a:lnTo>
                <a:lnTo>
                  <a:pt x="2605697" y="3730752"/>
                </a:lnTo>
                <a:lnTo>
                  <a:pt x="2619413" y="3730752"/>
                </a:lnTo>
                <a:lnTo>
                  <a:pt x="2619413" y="3744468"/>
                </a:lnTo>
                <a:lnTo>
                  <a:pt x="2633129" y="3744468"/>
                </a:lnTo>
                <a:lnTo>
                  <a:pt x="2633129" y="3730752"/>
                </a:lnTo>
                <a:lnTo>
                  <a:pt x="2646845" y="3730752"/>
                </a:lnTo>
                <a:lnTo>
                  <a:pt x="2646845" y="3717036"/>
                </a:lnTo>
                <a:lnTo>
                  <a:pt x="2633129" y="3717036"/>
                </a:lnTo>
                <a:lnTo>
                  <a:pt x="2633129" y="3703320"/>
                </a:lnTo>
                <a:close/>
                <a:moveTo>
                  <a:pt x="2156155" y="3556559"/>
                </a:moveTo>
                <a:lnTo>
                  <a:pt x="2136267" y="3556559"/>
                </a:lnTo>
                <a:lnTo>
                  <a:pt x="2136267" y="3576790"/>
                </a:lnTo>
                <a:lnTo>
                  <a:pt x="2116036" y="3576790"/>
                </a:lnTo>
                <a:lnTo>
                  <a:pt x="2116036" y="3596678"/>
                </a:lnTo>
                <a:lnTo>
                  <a:pt x="2136267" y="3596678"/>
                </a:lnTo>
                <a:lnTo>
                  <a:pt x="2136267" y="3616909"/>
                </a:lnTo>
                <a:lnTo>
                  <a:pt x="2156155" y="3616909"/>
                </a:lnTo>
                <a:lnTo>
                  <a:pt x="2156155" y="3596678"/>
                </a:lnTo>
                <a:lnTo>
                  <a:pt x="2176387" y="3596678"/>
                </a:lnTo>
                <a:lnTo>
                  <a:pt x="2176387" y="3576790"/>
                </a:lnTo>
                <a:lnTo>
                  <a:pt x="2156155" y="3576790"/>
                </a:lnTo>
                <a:lnTo>
                  <a:pt x="2156155" y="3556559"/>
                </a:lnTo>
                <a:close/>
                <a:moveTo>
                  <a:pt x="2223021" y="3699205"/>
                </a:moveTo>
                <a:lnTo>
                  <a:pt x="2206562" y="3699205"/>
                </a:lnTo>
                <a:lnTo>
                  <a:pt x="2206562" y="3715664"/>
                </a:lnTo>
                <a:lnTo>
                  <a:pt x="2190103" y="3715664"/>
                </a:lnTo>
                <a:lnTo>
                  <a:pt x="2190103" y="3732124"/>
                </a:lnTo>
                <a:lnTo>
                  <a:pt x="2206562" y="3732124"/>
                </a:lnTo>
                <a:lnTo>
                  <a:pt x="2206562" y="3748583"/>
                </a:lnTo>
                <a:lnTo>
                  <a:pt x="2223021" y="3748583"/>
                </a:lnTo>
                <a:lnTo>
                  <a:pt x="2223021" y="3732124"/>
                </a:lnTo>
                <a:lnTo>
                  <a:pt x="2239480" y="3732124"/>
                </a:lnTo>
                <a:lnTo>
                  <a:pt x="2239480" y="3715664"/>
                </a:lnTo>
                <a:lnTo>
                  <a:pt x="2223021" y="3715664"/>
                </a:lnTo>
                <a:lnTo>
                  <a:pt x="2223021" y="3699205"/>
                </a:lnTo>
                <a:close/>
                <a:moveTo>
                  <a:pt x="2089290" y="3414598"/>
                </a:moveTo>
                <a:lnTo>
                  <a:pt x="2065972" y="3414598"/>
                </a:lnTo>
                <a:lnTo>
                  <a:pt x="2065972" y="3437915"/>
                </a:lnTo>
                <a:lnTo>
                  <a:pt x="2042656" y="3437915"/>
                </a:lnTo>
                <a:lnTo>
                  <a:pt x="2042656" y="3461233"/>
                </a:lnTo>
                <a:lnTo>
                  <a:pt x="2065972" y="3461233"/>
                </a:lnTo>
                <a:lnTo>
                  <a:pt x="2065972" y="3484550"/>
                </a:lnTo>
                <a:lnTo>
                  <a:pt x="2089290" y="3484550"/>
                </a:lnTo>
                <a:lnTo>
                  <a:pt x="2089290" y="3461233"/>
                </a:lnTo>
                <a:lnTo>
                  <a:pt x="2112607" y="3461233"/>
                </a:lnTo>
                <a:lnTo>
                  <a:pt x="2112607" y="3437915"/>
                </a:lnTo>
                <a:lnTo>
                  <a:pt x="2089290" y="3437915"/>
                </a:lnTo>
                <a:lnTo>
                  <a:pt x="2089290" y="3414598"/>
                </a:lnTo>
                <a:close/>
                <a:moveTo>
                  <a:pt x="2226107" y="3415627"/>
                </a:moveTo>
                <a:lnTo>
                  <a:pt x="2203475" y="3415627"/>
                </a:lnTo>
                <a:lnTo>
                  <a:pt x="2203475" y="3438258"/>
                </a:lnTo>
                <a:lnTo>
                  <a:pt x="2180844" y="3438258"/>
                </a:lnTo>
                <a:lnTo>
                  <a:pt x="2180844" y="3460890"/>
                </a:lnTo>
                <a:lnTo>
                  <a:pt x="2203475" y="3460890"/>
                </a:lnTo>
                <a:lnTo>
                  <a:pt x="2203475" y="3483521"/>
                </a:lnTo>
                <a:lnTo>
                  <a:pt x="2226107" y="3483521"/>
                </a:lnTo>
                <a:lnTo>
                  <a:pt x="2226107" y="3460890"/>
                </a:lnTo>
                <a:lnTo>
                  <a:pt x="2248738" y="3460890"/>
                </a:lnTo>
                <a:lnTo>
                  <a:pt x="2248738" y="3438258"/>
                </a:lnTo>
                <a:lnTo>
                  <a:pt x="2226107" y="3438258"/>
                </a:lnTo>
                <a:lnTo>
                  <a:pt x="2226107" y="3415627"/>
                </a:lnTo>
                <a:close/>
                <a:moveTo>
                  <a:pt x="2153069" y="3840823"/>
                </a:moveTo>
                <a:lnTo>
                  <a:pt x="2139353" y="3840823"/>
                </a:lnTo>
                <a:lnTo>
                  <a:pt x="2139353" y="3854196"/>
                </a:lnTo>
                <a:lnTo>
                  <a:pt x="2125980" y="3854196"/>
                </a:lnTo>
                <a:lnTo>
                  <a:pt x="2125980" y="3867912"/>
                </a:lnTo>
                <a:lnTo>
                  <a:pt x="2139353" y="3867912"/>
                </a:lnTo>
                <a:lnTo>
                  <a:pt x="2139353" y="3881285"/>
                </a:lnTo>
                <a:lnTo>
                  <a:pt x="2153069" y="3881285"/>
                </a:lnTo>
                <a:lnTo>
                  <a:pt x="2153069" y="3867912"/>
                </a:lnTo>
                <a:lnTo>
                  <a:pt x="2166442" y="3867912"/>
                </a:lnTo>
                <a:lnTo>
                  <a:pt x="2166442" y="3854196"/>
                </a:lnTo>
                <a:lnTo>
                  <a:pt x="2153069" y="3854196"/>
                </a:lnTo>
                <a:lnTo>
                  <a:pt x="2153069" y="3840823"/>
                </a:lnTo>
                <a:close/>
                <a:moveTo>
                  <a:pt x="2429789" y="3558616"/>
                </a:moveTo>
                <a:lnTo>
                  <a:pt x="2411273" y="3558616"/>
                </a:lnTo>
                <a:lnTo>
                  <a:pt x="2411273" y="3577476"/>
                </a:lnTo>
                <a:lnTo>
                  <a:pt x="2392414" y="3577476"/>
                </a:lnTo>
                <a:lnTo>
                  <a:pt x="2392414" y="3595992"/>
                </a:lnTo>
                <a:lnTo>
                  <a:pt x="2411273" y="3595992"/>
                </a:lnTo>
                <a:lnTo>
                  <a:pt x="2411273" y="3614852"/>
                </a:lnTo>
                <a:lnTo>
                  <a:pt x="2429789" y="3614852"/>
                </a:lnTo>
                <a:lnTo>
                  <a:pt x="2429789" y="3595992"/>
                </a:lnTo>
                <a:lnTo>
                  <a:pt x="2448649" y="3595992"/>
                </a:lnTo>
                <a:lnTo>
                  <a:pt x="2448649" y="3577476"/>
                </a:lnTo>
                <a:lnTo>
                  <a:pt x="2429789" y="3577476"/>
                </a:lnTo>
                <a:lnTo>
                  <a:pt x="2429789" y="3558616"/>
                </a:lnTo>
                <a:close/>
                <a:moveTo>
                  <a:pt x="3048038" y="3144736"/>
                </a:moveTo>
                <a:lnTo>
                  <a:pt x="3027464" y="3144736"/>
                </a:lnTo>
                <a:lnTo>
                  <a:pt x="3027464" y="3164967"/>
                </a:lnTo>
                <a:lnTo>
                  <a:pt x="3007233" y="3164967"/>
                </a:lnTo>
                <a:lnTo>
                  <a:pt x="3007233" y="3185541"/>
                </a:lnTo>
                <a:lnTo>
                  <a:pt x="3027464" y="3185541"/>
                </a:lnTo>
                <a:lnTo>
                  <a:pt x="3027464" y="3205772"/>
                </a:lnTo>
                <a:lnTo>
                  <a:pt x="3048038" y="3205772"/>
                </a:lnTo>
                <a:lnTo>
                  <a:pt x="3048038" y="3185541"/>
                </a:lnTo>
                <a:lnTo>
                  <a:pt x="3068269" y="3185541"/>
                </a:lnTo>
                <a:lnTo>
                  <a:pt x="3068269" y="3164967"/>
                </a:lnTo>
                <a:lnTo>
                  <a:pt x="3048038" y="3164967"/>
                </a:lnTo>
                <a:lnTo>
                  <a:pt x="3048038" y="3144736"/>
                </a:lnTo>
                <a:close/>
                <a:moveTo>
                  <a:pt x="2980830" y="3003118"/>
                </a:moveTo>
                <a:lnTo>
                  <a:pt x="2957513" y="3003118"/>
                </a:lnTo>
                <a:lnTo>
                  <a:pt x="2957513" y="3026435"/>
                </a:lnTo>
                <a:lnTo>
                  <a:pt x="2934196" y="3026435"/>
                </a:lnTo>
                <a:lnTo>
                  <a:pt x="2934196" y="3049753"/>
                </a:lnTo>
                <a:lnTo>
                  <a:pt x="2957513" y="3049753"/>
                </a:lnTo>
                <a:lnTo>
                  <a:pt x="2957513" y="3073070"/>
                </a:lnTo>
                <a:lnTo>
                  <a:pt x="2980830" y="3073070"/>
                </a:lnTo>
                <a:lnTo>
                  <a:pt x="2980830" y="3049753"/>
                </a:lnTo>
                <a:lnTo>
                  <a:pt x="3004147" y="3049753"/>
                </a:lnTo>
                <a:lnTo>
                  <a:pt x="3004147" y="3026435"/>
                </a:lnTo>
                <a:lnTo>
                  <a:pt x="2980830" y="3026435"/>
                </a:lnTo>
                <a:lnTo>
                  <a:pt x="2980830" y="3003118"/>
                </a:lnTo>
                <a:close/>
                <a:moveTo>
                  <a:pt x="3045295" y="3426943"/>
                </a:moveTo>
                <a:lnTo>
                  <a:pt x="3030208" y="3426943"/>
                </a:lnTo>
                <a:lnTo>
                  <a:pt x="3030208" y="3442030"/>
                </a:lnTo>
                <a:lnTo>
                  <a:pt x="3015120" y="3442030"/>
                </a:lnTo>
                <a:lnTo>
                  <a:pt x="3015120" y="3457118"/>
                </a:lnTo>
                <a:lnTo>
                  <a:pt x="3030208" y="3457118"/>
                </a:lnTo>
                <a:lnTo>
                  <a:pt x="3030208" y="3472205"/>
                </a:lnTo>
                <a:lnTo>
                  <a:pt x="3045295" y="3472205"/>
                </a:lnTo>
                <a:lnTo>
                  <a:pt x="3045295" y="3457118"/>
                </a:lnTo>
                <a:lnTo>
                  <a:pt x="3060383" y="3457118"/>
                </a:lnTo>
                <a:lnTo>
                  <a:pt x="3060383" y="3442030"/>
                </a:lnTo>
                <a:lnTo>
                  <a:pt x="3045295" y="3442030"/>
                </a:lnTo>
                <a:lnTo>
                  <a:pt x="3045295" y="3426943"/>
                </a:lnTo>
                <a:close/>
                <a:moveTo>
                  <a:pt x="2636215" y="3419399"/>
                </a:moveTo>
                <a:lnTo>
                  <a:pt x="2616327" y="3419399"/>
                </a:lnTo>
                <a:lnTo>
                  <a:pt x="2616327" y="3439630"/>
                </a:lnTo>
                <a:lnTo>
                  <a:pt x="2596096" y="3439630"/>
                </a:lnTo>
                <a:lnTo>
                  <a:pt x="2596096" y="3459518"/>
                </a:lnTo>
                <a:lnTo>
                  <a:pt x="2616327" y="3459518"/>
                </a:lnTo>
                <a:lnTo>
                  <a:pt x="2616327" y="3479749"/>
                </a:lnTo>
                <a:lnTo>
                  <a:pt x="2636215" y="3479749"/>
                </a:lnTo>
                <a:lnTo>
                  <a:pt x="2636215" y="3459518"/>
                </a:lnTo>
                <a:lnTo>
                  <a:pt x="2656447" y="3459518"/>
                </a:lnTo>
                <a:lnTo>
                  <a:pt x="2656447" y="3439630"/>
                </a:lnTo>
                <a:lnTo>
                  <a:pt x="2636215" y="3439630"/>
                </a:lnTo>
                <a:lnTo>
                  <a:pt x="2636215" y="3419399"/>
                </a:lnTo>
                <a:close/>
                <a:moveTo>
                  <a:pt x="3114561" y="3287382"/>
                </a:moveTo>
                <a:lnTo>
                  <a:pt x="3098102" y="3287382"/>
                </a:lnTo>
                <a:lnTo>
                  <a:pt x="3098102" y="3304184"/>
                </a:lnTo>
                <a:lnTo>
                  <a:pt x="3081299" y="3304184"/>
                </a:lnTo>
                <a:lnTo>
                  <a:pt x="3081299" y="3320644"/>
                </a:lnTo>
                <a:lnTo>
                  <a:pt x="3098102" y="3320644"/>
                </a:lnTo>
                <a:lnTo>
                  <a:pt x="3098102" y="3337446"/>
                </a:lnTo>
                <a:lnTo>
                  <a:pt x="3114561" y="3337446"/>
                </a:lnTo>
                <a:lnTo>
                  <a:pt x="3114561" y="3320644"/>
                </a:lnTo>
                <a:lnTo>
                  <a:pt x="3131363" y="3320644"/>
                </a:lnTo>
                <a:lnTo>
                  <a:pt x="3131363" y="3304184"/>
                </a:lnTo>
                <a:lnTo>
                  <a:pt x="3114561" y="3304184"/>
                </a:lnTo>
                <a:lnTo>
                  <a:pt x="3114561" y="3287382"/>
                </a:lnTo>
                <a:close/>
                <a:moveTo>
                  <a:pt x="2975686" y="3567189"/>
                </a:moveTo>
                <a:lnTo>
                  <a:pt x="2962656" y="3567189"/>
                </a:lnTo>
                <a:lnTo>
                  <a:pt x="2962656" y="3580219"/>
                </a:lnTo>
                <a:lnTo>
                  <a:pt x="2949626" y="3580219"/>
                </a:lnTo>
                <a:lnTo>
                  <a:pt x="2949626" y="3593249"/>
                </a:lnTo>
                <a:lnTo>
                  <a:pt x="2962656" y="3593249"/>
                </a:lnTo>
                <a:lnTo>
                  <a:pt x="2962656" y="3606279"/>
                </a:lnTo>
                <a:lnTo>
                  <a:pt x="2975686" y="3606279"/>
                </a:lnTo>
                <a:lnTo>
                  <a:pt x="2975686" y="3593249"/>
                </a:lnTo>
                <a:lnTo>
                  <a:pt x="2988716" y="3593249"/>
                </a:lnTo>
                <a:lnTo>
                  <a:pt x="2988716" y="3580219"/>
                </a:lnTo>
                <a:lnTo>
                  <a:pt x="2975686" y="3580219"/>
                </a:lnTo>
                <a:lnTo>
                  <a:pt x="2975686" y="3567189"/>
                </a:lnTo>
                <a:close/>
                <a:moveTo>
                  <a:pt x="3183827" y="3148508"/>
                </a:moveTo>
                <a:lnTo>
                  <a:pt x="3165996" y="3148508"/>
                </a:lnTo>
                <a:lnTo>
                  <a:pt x="3165996" y="3166339"/>
                </a:lnTo>
                <a:lnTo>
                  <a:pt x="3148165" y="3166339"/>
                </a:lnTo>
                <a:lnTo>
                  <a:pt x="3148165" y="3184169"/>
                </a:lnTo>
                <a:lnTo>
                  <a:pt x="3165996" y="3184169"/>
                </a:lnTo>
                <a:lnTo>
                  <a:pt x="3165996" y="3202000"/>
                </a:lnTo>
                <a:lnTo>
                  <a:pt x="3183827" y="3202000"/>
                </a:lnTo>
                <a:lnTo>
                  <a:pt x="3183827" y="3184169"/>
                </a:lnTo>
                <a:lnTo>
                  <a:pt x="3201658" y="3184169"/>
                </a:lnTo>
                <a:lnTo>
                  <a:pt x="3201658" y="3166339"/>
                </a:lnTo>
                <a:lnTo>
                  <a:pt x="3183827" y="3166339"/>
                </a:lnTo>
                <a:lnTo>
                  <a:pt x="3183827" y="3148508"/>
                </a:lnTo>
                <a:close/>
                <a:moveTo>
                  <a:pt x="3181426" y="3430029"/>
                </a:moveTo>
                <a:lnTo>
                  <a:pt x="3168396" y="3430029"/>
                </a:lnTo>
                <a:lnTo>
                  <a:pt x="3168396" y="3443059"/>
                </a:lnTo>
                <a:lnTo>
                  <a:pt x="3155366" y="3443059"/>
                </a:lnTo>
                <a:lnTo>
                  <a:pt x="3155366" y="3456089"/>
                </a:lnTo>
                <a:lnTo>
                  <a:pt x="3168396" y="3456089"/>
                </a:lnTo>
                <a:lnTo>
                  <a:pt x="3168396" y="3469119"/>
                </a:lnTo>
                <a:lnTo>
                  <a:pt x="3181426" y="3469119"/>
                </a:lnTo>
                <a:lnTo>
                  <a:pt x="3181426" y="3456089"/>
                </a:lnTo>
                <a:lnTo>
                  <a:pt x="3194456" y="3456089"/>
                </a:lnTo>
                <a:lnTo>
                  <a:pt x="3194456" y="3443059"/>
                </a:lnTo>
                <a:lnTo>
                  <a:pt x="3181426" y="3443059"/>
                </a:lnTo>
                <a:lnTo>
                  <a:pt x="3181426" y="3430029"/>
                </a:lnTo>
                <a:close/>
                <a:moveTo>
                  <a:pt x="3116961" y="3006204"/>
                </a:moveTo>
                <a:lnTo>
                  <a:pt x="3095701" y="3006204"/>
                </a:lnTo>
                <a:lnTo>
                  <a:pt x="3095701" y="3027464"/>
                </a:lnTo>
                <a:lnTo>
                  <a:pt x="3074441" y="3027464"/>
                </a:lnTo>
                <a:lnTo>
                  <a:pt x="3074441" y="3048724"/>
                </a:lnTo>
                <a:lnTo>
                  <a:pt x="3095701" y="3048724"/>
                </a:lnTo>
                <a:lnTo>
                  <a:pt x="3095701" y="3069984"/>
                </a:lnTo>
                <a:lnTo>
                  <a:pt x="3116961" y="3069984"/>
                </a:lnTo>
                <a:lnTo>
                  <a:pt x="3116961" y="3048724"/>
                </a:lnTo>
                <a:lnTo>
                  <a:pt x="3138221" y="3048724"/>
                </a:lnTo>
                <a:lnTo>
                  <a:pt x="3138221" y="3027464"/>
                </a:lnTo>
                <a:lnTo>
                  <a:pt x="3116961" y="3027464"/>
                </a:lnTo>
                <a:lnTo>
                  <a:pt x="3116961" y="3006204"/>
                </a:lnTo>
                <a:close/>
                <a:moveTo>
                  <a:pt x="2978429" y="3284296"/>
                </a:moveTo>
                <a:lnTo>
                  <a:pt x="2959913" y="3284296"/>
                </a:lnTo>
                <a:lnTo>
                  <a:pt x="2959913" y="3303156"/>
                </a:lnTo>
                <a:lnTo>
                  <a:pt x="2941054" y="3303156"/>
                </a:lnTo>
                <a:lnTo>
                  <a:pt x="2941054" y="3321672"/>
                </a:lnTo>
                <a:lnTo>
                  <a:pt x="2959913" y="3321672"/>
                </a:lnTo>
                <a:lnTo>
                  <a:pt x="2959913" y="3340532"/>
                </a:lnTo>
                <a:lnTo>
                  <a:pt x="2978429" y="3340532"/>
                </a:lnTo>
                <a:lnTo>
                  <a:pt x="2978429" y="3321672"/>
                </a:lnTo>
                <a:lnTo>
                  <a:pt x="2997289" y="3321672"/>
                </a:lnTo>
                <a:lnTo>
                  <a:pt x="2997289" y="3303156"/>
                </a:lnTo>
                <a:lnTo>
                  <a:pt x="2978429" y="3303156"/>
                </a:lnTo>
                <a:lnTo>
                  <a:pt x="2978429" y="3284296"/>
                </a:lnTo>
                <a:close/>
                <a:moveTo>
                  <a:pt x="2772689" y="3421799"/>
                </a:moveTo>
                <a:lnTo>
                  <a:pt x="2754173" y="3421799"/>
                </a:lnTo>
                <a:lnTo>
                  <a:pt x="2754173" y="3440316"/>
                </a:lnTo>
                <a:lnTo>
                  <a:pt x="2735656" y="3440316"/>
                </a:lnTo>
                <a:lnTo>
                  <a:pt x="2735656" y="3458832"/>
                </a:lnTo>
                <a:lnTo>
                  <a:pt x="2754173" y="3458832"/>
                </a:lnTo>
                <a:lnTo>
                  <a:pt x="2754173" y="3477349"/>
                </a:lnTo>
                <a:lnTo>
                  <a:pt x="2772689" y="3477349"/>
                </a:lnTo>
                <a:lnTo>
                  <a:pt x="2772689" y="3458832"/>
                </a:lnTo>
                <a:lnTo>
                  <a:pt x="2791206" y="3458832"/>
                </a:lnTo>
                <a:lnTo>
                  <a:pt x="2791206" y="3440316"/>
                </a:lnTo>
                <a:lnTo>
                  <a:pt x="2772689" y="3440316"/>
                </a:lnTo>
                <a:lnTo>
                  <a:pt x="2772689" y="3421799"/>
                </a:lnTo>
                <a:close/>
                <a:moveTo>
                  <a:pt x="2705824" y="3279153"/>
                </a:moveTo>
                <a:lnTo>
                  <a:pt x="2683879" y="3279153"/>
                </a:lnTo>
                <a:lnTo>
                  <a:pt x="2683879" y="3301441"/>
                </a:lnTo>
                <a:lnTo>
                  <a:pt x="2661590" y="3301441"/>
                </a:lnTo>
                <a:lnTo>
                  <a:pt x="2661590" y="3323387"/>
                </a:lnTo>
                <a:lnTo>
                  <a:pt x="2683879" y="3323387"/>
                </a:lnTo>
                <a:lnTo>
                  <a:pt x="2683879" y="3345675"/>
                </a:lnTo>
                <a:lnTo>
                  <a:pt x="2705824" y="3345675"/>
                </a:lnTo>
                <a:lnTo>
                  <a:pt x="2705824" y="3323387"/>
                </a:lnTo>
                <a:lnTo>
                  <a:pt x="2728112" y="3323387"/>
                </a:lnTo>
                <a:lnTo>
                  <a:pt x="2728112" y="3301441"/>
                </a:lnTo>
                <a:lnTo>
                  <a:pt x="2705824" y="3301441"/>
                </a:lnTo>
                <a:lnTo>
                  <a:pt x="2705824" y="3279153"/>
                </a:lnTo>
                <a:close/>
                <a:moveTo>
                  <a:pt x="2769604" y="3705035"/>
                </a:moveTo>
                <a:lnTo>
                  <a:pt x="2757259" y="3705035"/>
                </a:lnTo>
                <a:lnTo>
                  <a:pt x="2757259" y="3717722"/>
                </a:lnTo>
                <a:lnTo>
                  <a:pt x="2744572" y="3717722"/>
                </a:lnTo>
                <a:lnTo>
                  <a:pt x="2744572" y="3730066"/>
                </a:lnTo>
                <a:lnTo>
                  <a:pt x="2757259" y="3730066"/>
                </a:lnTo>
                <a:lnTo>
                  <a:pt x="2757259" y="3742754"/>
                </a:lnTo>
                <a:lnTo>
                  <a:pt x="2769604" y="3742754"/>
                </a:lnTo>
                <a:lnTo>
                  <a:pt x="2769604" y="3730066"/>
                </a:lnTo>
                <a:lnTo>
                  <a:pt x="2782291" y="3730066"/>
                </a:lnTo>
                <a:lnTo>
                  <a:pt x="2782291" y="3717722"/>
                </a:lnTo>
                <a:lnTo>
                  <a:pt x="2769604" y="3717722"/>
                </a:lnTo>
                <a:lnTo>
                  <a:pt x="2769604" y="3705035"/>
                </a:lnTo>
                <a:close/>
                <a:moveTo>
                  <a:pt x="2911564" y="3141993"/>
                </a:moveTo>
                <a:lnTo>
                  <a:pt x="2889619" y="3141993"/>
                </a:lnTo>
                <a:lnTo>
                  <a:pt x="2889619" y="3164281"/>
                </a:lnTo>
                <a:lnTo>
                  <a:pt x="2867330" y="3164281"/>
                </a:lnTo>
                <a:lnTo>
                  <a:pt x="2867330" y="3186227"/>
                </a:lnTo>
                <a:lnTo>
                  <a:pt x="2889619" y="3186227"/>
                </a:lnTo>
                <a:lnTo>
                  <a:pt x="2889619" y="3208515"/>
                </a:lnTo>
                <a:lnTo>
                  <a:pt x="2911564" y="3208515"/>
                </a:lnTo>
                <a:lnTo>
                  <a:pt x="2911564" y="3186227"/>
                </a:lnTo>
                <a:lnTo>
                  <a:pt x="2933852" y="3186227"/>
                </a:lnTo>
                <a:lnTo>
                  <a:pt x="2933852" y="3164281"/>
                </a:lnTo>
                <a:lnTo>
                  <a:pt x="2911564" y="3164281"/>
                </a:lnTo>
                <a:lnTo>
                  <a:pt x="2911564" y="3141993"/>
                </a:lnTo>
                <a:close/>
                <a:moveTo>
                  <a:pt x="2703081" y="3562045"/>
                </a:moveTo>
                <a:lnTo>
                  <a:pt x="2686622" y="3562045"/>
                </a:lnTo>
                <a:lnTo>
                  <a:pt x="2686622" y="3578504"/>
                </a:lnTo>
                <a:lnTo>
                  <a:pt x="2670163" y="3578504"/>
                </a:lnTo>
                <a:lnTo>
                  <a:pt x="2670163" y="3594964"/>
                </a:lnTo>
                <a:lnTo>
                  <a:pt x="2686622" y="3594964"/>
                </a:lnTo>
                <a:lnTo>
                  <a:pt x="2686622" y="3611423"/>
                </a:lnTo>
                <a:lnTo>
                  <a:pt x="2703081" y="3611423"/>
                </a:lnTo>
                <a:lnTo>
                  <a:pt x="2703081" y="3594964"/>
                </a:lnTo>
                <a:lnTo>
                  <a:pt x="2719540" y="3594964"/>
                </a:lnTo>
                <a:lnTo>
                  <a:pt x="2719540" y="3578504"/>
                </a:lnTo>
                <a:lnTo>
                  <a:pt x="2703081" y="3578504"/>
                </a:lnTo>
                <a:lnTo>
                  <a:pt x="2703081" y="3562045"/>
                </a:lnTo>
                <a:close/>
                <a:moveTo>
                  <a:pt x="2909164" y="3424199"/>
                </a:moveTo>
                <a:lnTo>
                  <a:pt x="2892019" y="3424199"/>
                </a:lnTo>
                <a:lnTo>
                  <a:pt x="2892019" y="3441002"/>
                </a:lnTo>
                <a:lnTo>
                  <a:pt x="2875217" y="3441002"/>
                </a:lnTo>
                <a:lnTo>
                  <a:pt x="2875217" y="3458147"/>
                </a:lnTo>
                <a:lnTo>
                  <a:pt x="2892019" y="3458147"/>
                </a:lnTo>
                <a:lnTo>
                  <a:pt x="2892019" y="3474949"/>
                </a:lnTo>
                <a:lnTo>
                  <a:pt x="2909164" y="3474949"/>
                </a:lnTo>
                <a:lnTo>
                  <a:pt x="2909164" y="3458147"/>
                </a:lnTo>
                <a:lnTo>
                  <a:pt x="2925966" y="3458147"/>
                </a:lnTo>
                <a:lnTo>
                  <a:pt x="2925966" y="3441002"/>
                </a:lnTo>
                <a:lnTo>
                  <a:pt x="2909164" y="3441002"/>
                </a:lnTo>
                <a:lnTo>
                  <a:pt x="2909164" y="3424199"/>
                </a:lnTo>
                <a:close/>
                <a:moveTo>
                  <a:pt x="2842298" y="3281553"/>
                </a:moveTo>
                <a:lnTo>
                  <a:pt x="2821724" y="3281553"/>
                </a:lnTo>
                <a:lnTo>
                  <a:pt x="2821724" y="3302127"/>
                </a:lnTo>
                <a:lnTo>
                  <a:pt x="2801150" y="3302127"/>
                </a:lnTo>
                <a:lnTo>
                  <a:pt x="2801150" y="3322701"/>
                </a:lnTo>
                <a:lnTo>
                  <a:pt x="2821724" y="3322701"/>
                </a:lnTo>
                <a:lnTo>
                  <a:pt x="2821724" y="3343275"/>
                </a:lnTo>
                <a:lnTo>
                  <a:pt x="2842298" y="3343275"/>
                </a:lnTo>
                <a:lnTo>
                  <a:pt x="2842298" y="3322701"/>
                </a:lnTo>
                <a:lnTo>
                  <a:pt x="2862872" y="3322701"/>
                </a:lnTo>
                <a:lnTo>
                  <a:pt x="2862872" y="3302127"/>
                </a:lnTo>
                <a:lnTo>
                  <a:pt x="2842298" y="3302127"/>
                </a:lnTo>
                <a:lnTo>
                  <a:pt x="2842298" y="3281553"/>
                </a:lnTo>
                <a:close/>
                <a:moveTo>
                  <a:pt x="2839555" y="3564446"/>
                </a:moveTo>
                <a:lnTo>
                  <a:pt x="2824468" y="3564446"/>
                </a:lnTo>
                <a:lnTo>
                  <a:pt x="2824468" y="3579190"/>
                </a:lnTo>
                <a:lnTo>
                  <a:pt x="2809723" y="3579190"/>
                </a:lnTo>
                <a:lnTo>
                  <a:pt x="2809723" y="3594278"/>
                </a:lnTo>
                <a:lnTo>
                  <a:pt x="2824468" y="3594278"/>
                </a:lnTo>
                <a:lnTo>
                  <a:pt x="2824468" y="3609023"/>
                </a:lnTo>
                <a:lnTo>
                  <a:pt x="2839555" y="3609023"/>
                </a:lnTo>
                <a:lnTo>
                  <a:pt x="2839555" y="3594278"/>
                </a:lnTo>
                <a:lnTo>
                  <a:pt x="2854300" y="3594278"/>
                </a:lnTo>
                <a:lnTo>
                  <a:pt x="2854300" y="3579190"/>
                </a:lnTo>
                <a:lnTo>
                  <a:pt x="2839555" y="3579190"/>
                </a:lnTo>
                <a:lnTo>
                  <a:pt x="2839555" y="3564446"/>
                </a:lnTo>
                <a:close/>
                <a:moveTo>
                  <a:pt x="2775433" y="3139592"/>
                </a:moveTo>
                <a:lnTo>
                  <a:pt x="2751430" y="3139592"/>
                </a:lnTo>
                <a:lnTo>
                  <a:pt x="2751430" y="3163253"/>
                </a:lnTo>
                <a:lnTo>
                  <a:pt x="2727770" y="3163253"/>
                </a:lnTo>
                <a:lnTo>
                  <a:pt x="2727770" y="3187256"/>
                </a:lnTo>
                <a:lnTo>
                  <a:pt x="2751430" y="3187256"/>
                </a:lnTo>
                <a:lnTo>
                  <a:pt x="2751430" y="3210916"/>
                </a:lnTo>
                <a:lnTo>
                  <a:pt x="2775433" y="3210916"/>
                </a:lnTo>
                <a:lnTo>
                  <a:pt x="2775433" y="3187256"/>
                </a:lnTo>
                <a:lnTo>
                  <a:pt x="2799093" y="3187256"/>
                </a:lnTo>
                <a:lnTo>
                  <a:pt x="2799093" y="3163253"/>
                </a:lnTo>
                <a:lnTo>
                  <a:pt x="2775433" y="3163253"/>
                </a:lnTo>
                <a:lnTo>
                  <a:pt x="2775433" y="3139592"/>
                </a:lnTo>
                <a:close/>
                <a:moveTo>
                  <a:pt x="1038644" y="600075"/>
                </a:moveTo>
                <a:lnTo>
                  <a:pt x="1059218" y="600075"/>
                </a:lnTo>
                <a:lnTo>
                  <a:pt x="1059218" y="579501"/>
                </a:lnTo>
                <a:lnTo>
                  <a:pt x="1079792" y="579501"/>
                </a:lnTo>
                <a:lnTo>
                  <a:pt x="1079792" y="558927"/>
                </a:lnTo>
                <a:lnTo>
                  <a:pt x="1059218" y="558927"/>
                </a:lnTo>
                <a:lnTo>
                  <a:pt x="1059218" y="538353"/>
                </a:lnTo>
                <a:lnTo>
                  <a:pt x="1038644" y="538353"/>
                </a:lnTo>
                <a:lnTo>
                  <a:pt x="1038644" y="558927"/>
                </a:lnTo>
                <a:lnTo>
                  <a:pt x="1018070" y="558927"/>
                </a:lnTo>
                <a:lnTo>
                  <a:pt x="1018070" y="579501"/>
                </a:lnTo>
                <a:lnTo>
                  <a:pt x="1038644" y="579501"/>
                </a:lnTo>
                <a:lnTo>
                  <a:pt x="1038644" y="600075"/>
                </a:lnTo>
                <a:close/>
                <a:moveTo>
                  <a:pt x="3236290" y="590817"/>
                </a:moveTo>
                <a:lnTo>
                  <a:pt x="3250692" y="590817"/>
                </a:lnTo>
                <a:lnTo>
                  <a:pt x="3250692" y="576415"/>
                </a:lnTo>
                <a:lnTo>
                  <a:pt x="3265094" y="576415"/>
                </a:lnTo>
                <a:lnTo>
                  <a:pt x="3265094" y="562013"/>
                </a:lnTo>
                <a:lnTo>
                  <a:pt x="3250692" y="562013"/>
                </a:lnTo>
                <a:lnTo>
                  <a:pt x="3250692" y="547611"/>
                </a:lnTo>
                <a:lnTo>
                  <a:pt x="3236290" y="547611"/>
                </a:lnTo>
                <a:lnTo>
                  <a:pt x="3236290" y="562013"/>
                </a:lnTo>
                <a:lnTo>
                  <a:pt x="3221888" y="562013"/>
                </a:lnTo>
                <a:lnTo>
                  <a:pt x="3221888" y="576415"/>
                </a:lnTo>
                <a:lnTo>
                  <a:pt x="3236290" y="576415"/>
                </a:lnTo>
                <a:lnTo>
                  <a:pt x="3236290" y="590817"/>
                </a:lnTo>
                <a:close/>
                <a:moveTo>
                  <a:pt x="3233890" y="871995"/>
                </a:moveTo>
                <a:lnTo>
                  <a:pt x="3253093" y="871995"/>
                </a:lnTo>
                <a:lnTo>
                  <a:pt x="3253093" y="853135"/>
                </a:lnTo>
                <a:lnTo>
                  <a:pt x="3271952" y="853135"/>
                </a:lnTo>
                <a:lnTo>
                  <a:pt x="3271952" y="833933"/>
                </a:lnTo>
                <a:lnTo>
                  <a:pt x="3253093" y="833933"/>
                </a:lnTo>
                <a:lnTo>
                  <a:pt x="3253093" y="815073"/>
                </a:lnTo>
                <a:lnTo>
                  <a:pt x="3233890" y="815073"/>
                </a:lnTo>
                <a:lnTo>
                  <a:pt x="3233890" y="833933"/>
                </a:lnTo>
                <a:lnTo>
                  <a:pt x="3215030" y="833933"/>
                </a:lnTo>
                <a:lnTo>
                  <a:pt x="3215030" y="853135"/>
                </a:lnTo>
                <a:lnTo>
                  <a:pt x="3233890" y="853135"/>
                </a:lnTo>
                <a:lnTo>
                  <a:pt x="3233890" y="871995"/>
                </a:lnTo>
                <a:close/>
                <a:moveTo>
                  <a:pt x="3300755" y="1288961"/>
                </a:moveTo>
                <a:lnTo>
                  <a:pt x="3323387" y="1288961"/>
                </a:lnTo>
                <a:lnTo>
                  <a:pt x="3323387" y="1266330"/>
                </a:lnTo>
                <a:lnTo>
                  <a:pt x="3346018" y="1266330"/>
                </a:lnTo>
                <a:lnTo>
                  <a:pt x="3346018" y="1243698"/>
                </a:lnTo>
                <a:lnTo>
                  <a:pt x="3323387" y="1243698"/>
                </a:lnTo>
                <a:lnTo>
                  <a:pt x="3323387" y="1221067"/>
                </a:lnTo>
                <a:lnTo>
                  <a:pt x="3300755" y="1221067"/>
                </a:lnTo>
                <a:lnTo>
                  <a:pt x="3300755" y="1243698"/>
                </a:lnTo>
                <a:lnTo>
                  <a:pt x="3278124" y="1243698"/>
                </a:lnTo>
                <a:lnTo>
                  <a:pt x="3278124" y="1266330"/>
                </a:lnTo>
                <a:lnTo>
                  <a:pt x="3300755" y="1266330"/>
                </a:lnTo>
                <a:lnTo>
                  <a:pt x="3300755" y="1288961"/>
                </a:lnTo>
                <a:close/>
                <a:moveTo>
                  <a:pt x="3304184" y="729691"/>
                </a:moveTo>
                <a:lnTo>
                  <a:pt x="3319958" y="729691"/>
                </a:lnTo>
                <a:lnTo>
                  <a:pt x="3319958" y="714261"/>
                </a:lnTo>
                <a:lnTo>
                  <a:pt x="3335389" y="714261"/>
                </a:lnTo>
                <a:lnTo>
                  <a:pt x="3335389" y="698487"/>
                </a:lnTo>
                <a:lnTo>
                  <a:pt x="3319958" y="698487"/>
                </a:lnTo>
                <a:lnTo>
                  <a:pt x="3319958" y="683057"/>
                </a:lnTo>
                <a:lnTo>
                  <a:pt x="3304184" y="683057"/>
                </a:lnTo>
                <a:lnTo>
                  <a:pt x="3304184" y="698487"/>
                </a:lnTo>
                <a:lnTo>
                  <a:pt x="3288754" y="698487"/>
                </a:lnTo>
                <a:lnTo>
                  <a:pt x="3288754" y="714261"/>
                </a:lnTo>
                <a:lnTo>
                  <a:pt x="3304184" y="714261"/>
                </a:lnTo>
                <a:lnTo>
                  <a:pt x="3304184" y="729691"/>
                </a:lnTo>
                <a:close/>
                <a:moveTo>
                  <a:pt x="3232175" y="1151801"/>
                </a:moveTo>
                <a:lnTo>
                  <a:pt x="3254807" y="1151801"/>
                </a:lnTo>
                <a:lnTo>
                  <a:pt x="3254807" y="1129170"/>
                </a:lnTo>
                <a:lnTo>
                  <a:pt x="3277438" y="1129170"/>
                </a:lnTo>
                <a:lnTo>
                  <a:pt x="3277438" y="1106538"/>
                </a:lnTo>
                <a:lnTo>
                  <a:pt x="3254807" y="1106538"/>
                </a:lnTo>
                <a:lnTo>
                  <a:pt x="3254807" y="1083907"/>
                </a:lnTo>
                <a:lnTo>
                  <a:pt x="3232175" y="1083907"/>
                </a:lnTo>
                <a:lnTo>
                  <a:pt x="3232175" y="1106538"/>
                </a:lnTo>
                <a:lnTo>
                  <a:pt x="3209544" y="1106538"/>
                </a:lnTo>
                <a:lnTo>
                  <a:pt x="3209544" y="1129170"/>
                </a:lnTo>
                <a:lnTo>
                  <a:pt x="3232175" y="1129170"/>
                </a:lnTo>
                <a:lnTo>
                  <a:pt x="3232175" y="1151801"/>
                </a:lnTo>
                <a:close/>
                <a:moveTo>
                  <a:pt x="3302127" y="1010183"/>
                </a:moveTo>
                <a:lnTo>
                  <a:pt x="3322015" y="1010183"/>
                </a:lnTo>
                <a:lnTo>
                  <a:pt x="3322015" y="990638"/>
                </a:lnTo>
                <a:lnTo>
                  <a:pt x="3341561" y="990638"/>
                </a:lnTo>
                <a:lnTo>
                  <a:pt x="3341561" y="970750"/>
                </a:lnTo>
                <a:lnTo>
                  <a:pt x="3322015" y="970750"/>
                </a:lnTo>
                <a:lnTo>
                  <a:pt x="3322015" y="951205"/>
                </a:lnTo>
                <a:lnTo>
                  <a:pt x="3302127" y="951205"/>
                </a:lnTo>
                <a:lnTo>
                  <a:pt x="3302127" y="970750"/>
                </a:lnTo>
                <a:lnTo>
                  <a:pt x="3282582" y="970750"/>
                </a:lnTo>
                <a:lnTo>
                  <a:pt x="3282582" y="990638"/>
                </a:lnTo>
                <a:lnTo>
                  <a:pt x="3302127" y="990638"/>
                </a:lnTo>
                <a:lnTo>
                  <a:pt x="3302127" y="1010183"/>
                </a:lnTo>
                <a:close/>
                <a:moveTo>
                  <a:pt x="3098102" y="594246"/>
                </a:moveTo>
                <a:lnTo>
                  <a:pt x="3114561" y="594246"/>
                </a:lnTo>
                <a:lnTo>
                  <a:pt x="3114561" y="577444"/>
                </a:lnTo>
                <a:lnTo>
                  <a:pt x="3131363" y="577444"/>
                </a:lnTo>
                <a:lnTo>
                  <a:pt x="3131363" y="560984"/>
                </a:lnTo>
                <a:lnTo>
                  <a:pt x="3114561" y="560984"/>
                </a:lnTo>
                <a:lnTo>
                  <a:pt x="3114561" y="544182"/>
                </a:lnTo>
                <a:lnTo>
                  <a:pt x="3098102" y="544182"/>
                </a:lnTo>
                <a:lnTo>
                  <a:pt x="3098102" y="560984"/>
                </a:lnTo>
                <a:lnTo>
                  <a:pt x="3081299" y="560984"/>
                </a:lnTo>
                <a:lnTo>
                  <a:pt x="3081299" y="577444"/>
                </a:lnTo>
                <a:lnTo>
                  <a:pt x="3098102" y="577444"/>
                </a:lnTo>
                <a:lnTo>
                  <a:pt x="3098102" y="594246"/>
                </a:lnTo>
                <a:close/>
                <a:moveTo>
                  <a:pt x="3163939" y="1013955"/>
                </a:moveTo>
                <a:lnTo>
                  <a:pt x="3185884" y="1013955"/>
                </a:lnTo>
                <a:lnTo>
                  <a:pt x="3185884" y="991667"/>
                </a:lnTo>
                <a:lnTo>
                  <a:pt x="3208172" y="991667"/>
                </a:lnTo>
                <a:lnTo>
                  <a:pt x="3208172" y="969721"/>
                </a:lnTo>
                <a:lnTo>
                  <a:pt x="3185884" y="969721"/>
                </a:lnTo>
                <a:lnTo>
                  <a:pt x="3185884" y="947433"/>
                </a:lnTo>
                <a:lnTo>
                  <a:pt x="3163939" y="947433"/>
                </a:lnTo>
                <a:lnTo>
                  <a:pt x="3163939" y="969721"/>
                </a:lnTo>
                <a:lnTo>
                  <a:pt x="3141650" y="969721"/>
                </a:lnTo>
                <a:lnTo>
                  <a:pt x="3141650" y="991667"/>
                </a:lnTo>
                <a:lnTo>
                  <a:pt x="3163939" y="991667"/>
                </a:lnTo>
                <a:lnTo>
                  <a:pt x="3163939" y="1013955"/>
                </a:lnTo>
                <a:close/>
                <a:moveTo>
                  <a:pt x="3165996" y="733463"/>
                </a:moveTo>
                <a:lnTo>
                  <a:pt x="3183827" y="733463"/>
                </a:lnTo>
                <a:lnTo>
                  <a:pt x="3183827" y="715289"/>
                </a:lnTo>
                <a:lnTo>
                  <a:pt x="3202000" y="715289"/>
                </a:lnTo>
                <a:lnTo>
                  <a:pt x="3202000" y="697459"/>
                </a:lnTo>
                <a:lnTo>
                  <a:pt x="3183827" y="697459"/>
                </a:lnTo>
                <a:lnTo>
                  <a:pt x="3183827" y="679285"/>
                </a:lnTo>
                <a:lnTo>
                  <a:pt x="3165996" y="679285"/>
                </a:lnTo>
                <a:lnTo>
                  <a:pt x="3165996" y="697459"/>
                </a:lnTo>
                <a:lnTo>
                  <a:pt x="3147822" y="697459"/>
                </a:lnTo>
                <a:lnTo>
                  <a:pt x="3147822" y="715289"/>
                </a:lnTo>
                <a:lnTo>
                  <a:pt x="3165996" y="715289"/>
                </a:lnTo>
                <a:lnTo>
                  <a:pt x="3165996" y="733463"/>
                </a:lnTo>
                <a:close/>
                <a:moveTo>
                  <a:pt x="3168396" y="451599"/>
                </a:moveTo>
                <a:lnTo>
                  <a:pt x="3181426" y="451599"/>
                </a:lnTo>
                <a:lnTo>
                  <a:pt x="3181426" y="438569"/>
                </a:lnTo>
                <a:lnTo>
                  <a:pt x="3194456" y="438569"/>
                </a:lnTo>
                <a:lnTo>
                  <a:pt x="3194456" y="425539"/>
                </a:lnTo>
                <a:lnTo>
                  <a:pt x="3181426" y="425539"/>
                </a:lnTo>
                <a:lnTo>
                  <a:pt x="3181426" y="412509"/>
                </a:lnTo>
                <a:lnTo>
                  <a:pt x="3168396" y="412509"/>
                </a:lnTo>
                <a:lnTo>
                  <a:pt x="3168396" y="425539"/>
                </a:lnTo>
                <a:lnTo>
                  <a:pt x="3155366" y="425539"/>
                </a:lnTo>
                <a:lnTo>
                  <a:pt x="3155366" y="438569"/>
                </a:lnTo>
                <a:lnTo>
                  <a:pt x="3168396" y="438569"/>
                </a:lnTo>
                <a:lnTo>
                  <a:pt x="3168396" y="451599"/>
                </a:lnTo>
                <a:close/>
                <a:moveTo>
                  <a:pt x="3374822" y="587045"/>
                </a:moveTo>
                <a:lnTo>
                  <a:pt x="3386480" y="587045"/>
                </a:lnTo>
                <a:lnTo>
                  <a:pt x="3386480" y="575043"/>
                </a:lnTo>
                <a:lnTo>
                  <a:pt x="3398482" y="575043"/>
                </a:lnTo>
                <a:lnTo>
                  <a:pt x="3398482" y="563385"/>
                </a:lnTo>
                <a:lnTo>
                  <a:pt x="3386480" y="563385"/>
                </a:lnTo>
                <a:lnTo>
                  <a:pt x="3386480" y="551383"/>
                </a:lnTo>
                <a:lnTo>
                  <a:pt x="3374822" y="551383"/>
                </a:lnTo>
                <a:lnTo>
                  <a:pt x="3374822" y="563385"/>
                </a:lnTo>
                <a:lnTo>
                  <a:pt x="3362821" y="563385"/>
                </a:lnTo>
                <a:lnTo>
                  <a:pt x="3362821" y="575043"/>
                </a:lnTo>
                <a:lnTo>
                  <a:pt x="3374822" y="575043"/>
                </a:lnTo>
                <a:lnTo>
                  <a:pt x="3374822" y="587045"/>
                </a:lnTo>
                <a:close/>
                <a:moveTo>
                  <a:pt x="1065047" y="1989163"/>
                </a:moveTo>
                <a:lnTo>
                  <a:pt x="1065047" y="1956930"/>
                </a:lnTo>
                <a:lnTo>
                  <a:pt x="1097280" y="1956930"/>
                </a:lnTo>
                <a:lnTo>
                  <a:pt x="1097280" y="1924698"/>
                </a:lnTo>
                <a:lnTo>
                  <a:pt x="1065047" y="1924698"/>
                </a:lnTo>
                <a:lnTo>
                  <a:pt x="1065047" y="1892465"/>
                </a:lnTo>
                <a:lnTo>
                  <a:pt x="1032815" y="1892465"/>
                </a:lnTo>
                <a:lnTo>
                  <a:pt x="1032815" y="1924698"/>
                </a:lnTo>
                <a:lnTo>
                  <a:pt x="1000582" y="1924698"/>
                </a:lnTo>
                <a:lnTo>
                  <a:pt x="1000582" y="1956930"/>
                </a:lnTo>
                <a:lnTo>
                  <a:pt x="1032815" y="1956930"/>
                </a:lnTo>
                <a:lnTo>
                  <a:pt x="1032815" y="1989163"/>
                </a:lnTo>
                <a:lnTo>
                  <a:pt x="1065047" y="1989163"/>
                </a:lnTo>
                <a:close/>
                <a:moveTo>
                  <a:pt x="2610155" y="1755305"/>
                </a:moveTo>
                <a:lnTo>
                  <a:pt x="2610155" y="1787538"/>
                </a:lnTo>
                <a:lnTo>
                  <a:pt x="2577922" y="1787538"/>
                </a:lnTo>
                <a:lnTo>
                  <a:pt x="2577922" y="1819770"/>
                </a:lnTo>
                <a:lnTo>
                  <a:pt x="2610155" y="1819770"/>
                </a:lnTo>
                <a:lnTo>
                  <a:pt x="2610155" y="1852003"/>
                </a:lnTo>
                <a:lnTo>
                  <a:pt x="2642387" y="1852003"/>
                </a:lnTo>
                <a:lnTo>
                  <a:pt x="2642387" y="1819770"/>
                </a:lnTo>
                <a:lnTo>
                  <a:pt x="2674620" y="1819770"/>
                </a:lnTo>
                <a:lnTo>
                  <a:pt x="2674620" y="1787538"/>
                </a:lnTo>
                <a:lnTo>
                  <a:pt x="2642387" y="1787538"/>
                </a:lnTo>
                <a:lnTo>
                  <a:pt x="2642387" y="1755305"/>
                </a:lnTo>
                <a:lnTo>
                  <a:pt x="2610155" y="1755305"/>
                </a:lnTo>
                <a:close/>
                <a:moveTo>
                  <a:pt x="1613687" y="1989163"/>
                </a:moveTo>
                <a:lnTo>
                  <a:pt x="1613687" y="1956930"/>
                </a:lnTo>
                <a:lnTo>
                  <a:pt x="1645920" y="1956930"/>
                </a:lnTo>
                <a:lnTo>
                  <a:pt x="1645920" y="1924698"/>
                </a:lnTo>
                <a:lnTo>
                  <a:pt x="1613687" y="1924698"/>
                </a:lnTo>
                <a:lnTo>
                  <a:pt x="1613687" y="1892465"/>
                </a:lnTo>
                <a:lnTo>
                  <a:pt x="1581455" y="1892465"/>
                </a:lnTo>
                <a:lnTo>
                  <a:pt x="1581455" y="1924698"/>
                </a:lnTo>
                <a:lnTo>
                  <a:pt x="1549222" y="1924698"/>
                </a:lnTo>
                <a:lnTo>
                  <a:pt x="1549222" y="1956930"/>
                </a:lnTo>
                <a:lnTo>
                  <a:pt x="1581455" y="1956930"/>
                </a:lnTo>
                <a:lnTo>
                  <a:pt x="1581455" y="1989163"/>
                </a:lnTo>
                <a:lnTo>
                  <a:pt x="1613687" y="1989163"/>
                </a:lnTo>
                <a:close/>
                <a:moveTo>
                  <a:pt x="1750847" y="1989163"/>
                </a:moveTo>
                <a:lnTo>
                  <a:pt x="1750847" y="1956930"/>
                </a:lnTo>
                <a:lnTo>
                  <a:pt x="1783080" y="1956930"/>
                </a:lnTo>
                <a:lnTo>
                  <a:pt x="1783080" y="1924698"/>
                </a:lnTo>
                <a:lnTo>
                  <a:pt x="1750847" y="1924698"/>
                </a:lnTo>
                <a:lnTo>
                  <a:pt x="1750847" y="1892465"/>
                </a:lnTo>
                <a:lnTo>
                  <a:pt x="1718615" y="1892465"/>
                </a:lnTo>
                <a:lnTo>
                  <a:pt x="1718615" y="1924698"/>
                </a:lnTo>
                <a:lnTo>
                  <a:pt x="1686382" y="1924698"/>
                </a:lnTo>
                <a:lnTo>
                  <a:pt x="1686382" y="1956930"/>
                </a:lnTo>
                <a:lnTo>
                  <a:pt x="1718615" y="1956930"/>
                </a:lnTo>
                <a:lnTo>
                  <a:pt x="1718615" y="1989163"/>
                </a:lnTo>
                <a:lnTo>
                  <a:pt x="1750847" y="1989163"/>
                </a:lnTo>
                <a:close/>
                <a:moveTo>
                  <a:pt x="3372422" y="868223"/>
                </a:moveTo>
                <a:lnTo>
                  <a:pt x="3388881" y="868223"/>
                </a:lnTo>
                <a:lnTo>
                  <a:pt x="3388881" y="851764"/>
                </a:lnTo>
                <a:lnTo>
                  <a:pt x="3405340" y="851764"/>
                </a:lnTo>
                <a:lnTo>
                  <a:pt x="3405340" y="835304"/>
                </a:lnTo>
                <a:lnTo>
                  <a:pt x="3388881" y="835304"/>
                </a:lnTo>
                <a:lnTo>
                  <a:pt x="3388881" y="818845"/>
                </a:lnTo>
                <a:lnTo>
                  <a:pt x="3372422" y="818845"/>
                </a:lnTo>
                <a:lnTo>
                  <a:pt x="3372422" y="835304"/>
                </a:lnTo>
                <a:lnTo>
                  <a:pt x="3355963" y="835304"/>
                </a:lnTo>
                <a:lnTo>
                  <a:pt x="3355963" y="851764"/>
                </a:lnTo>
                <a:lnTo>
                  <a:pt x="3372422" y="851764"/>
                </a:lnTo>
                <a:lnTo>
                  <a:pt x="3372422" y="868223"/>
                </a:lnTo>
                <a:close/>
                <a:moveTo>
                  <a:pt x="3369335" y="1426121"/>
                </a:moveTo>
                <a:lnTo>
                  <a:pt x="3391967" y="1426121"/>
                </a:lnTo>
                <a:lnTo>
                  <a:pt x="3391967" y="1403490"/>
                </a:lnTo>
                <a:lnTo>
                  <a:pt x="3414598" y="1403490"/>
                </a:lnTo>
                <a:lnTo>
                  <a:pt x="3414598" y="1380858"/>
                </a:lnTo>
                <a:lnTo>
                  <a:pt x="3391967" y="1380858"/>
                </a:lnTo>
                <a:lnTo>
                  <a:pt x="3391967" y="1358227"/>
                </a:lnTo>
                <a:lnTo>
                  <a:pt x="3369335" y="1358227"/>
                </a:lnTo>
                <a:lnTo>
                  <a:pt x="3369335" y="1380858"/>
                </a:lnTo>
                <a:lnTo>
                  <a:pt x="3346704" y="1380858"/>
                </a:lnTo>
                <a:lnTo>
                  <a:pt x="3346704" y="1403490"/>
                </a:lnTo>
                <a:lnTo>
                  <a:pt x="3369335" y="1403490"/>
                </a:lnTo>
                <a:lnTo>
                  <a:pt x="3369335" y="1426121"/>
                </a:lnTo>
                <a:close/>
                <a:moveTo>
                  <a:pt x="3370707" y="1148029"/>
                </a:moveTo>
                <a:lnTo>
                  <a:pt x="3390595" y="1148029"/>
                </a:lnTo>
                <a:lnTo>
                  <a:pt x="3390595" y="1127798"/>
                </a:lnTo>
                <a:lnTo>
                  <a:pt x="3410827" y="1127798"/>
                </a:lnTo>
                <a:lnTo>
                  <a:pt x="3410827" y="1107910"/>
                </a:lnTo>
                <a:lnTo>
                  <a:pt x="3390595" y="1107910"/>
                </a:lnTo>
                <a:lnTo>
                  <a:pt x="3390595" y="1087679"/>
                </a:lnTo>
                <a:lnTo>
                  <a:pt x="3370707" y="1087679"/>
                </a:lnTo>
                <a:lnTo>
                  <a:pt x="3370707" y="1107910"/>
                </a:lnTo>
                <a:lnTo>
                  <a:pt x="3350476" y="1107910"/>
                </a:lnTo>
                <a:lnTo>
                  <a:pt x="3350476" y="1127798"/>
                </a:lnTo>
                <a:lnTo>
                  <a:pt x="3370707" y="1127798"/>
                </a:lnTo>
                <a:lnTo>
                  <a:pt x="3370707" y="1148029"/>
                </a:lnTo>
                <a:close/>
                <a:moveTo>
                  <a:pt x="3095701" y="875424"/>
                </a:moveTo>
                <a:lnTo>
                  <a:pt x="3116961" y="875424"/>
                </a:lnTo>
                <a:lnTo>
                  <a:pt x="3116961" y="854164"/>
                </a:lnTo>
                <a:lnTo>
                  <a:pt x="3138221" y="854164"/>
                </a:lnTo>
                <a:lnTo>
                  <a:pt x="3138221" y="832904"/>
                </a:lnTo>
                <a:lnTo>
                  <a:pt x="3116961" y="832904"/>
                </a:lnTo>
                <a:lnTo>
                  <a:pt x="3116961" y="811644"/>
                </a:lnTo>
                <a:lnTo>
                  <a:pt x="3095701" y="811644"/>
                </a:lnTo>
                <a:lnTo>
                  <a:pt x="3095701" y="832904"/>
                </a:lnTo>
                <a:lnTo>
                  <a:pt x="3074441" y="832904"/>
                </a:lnTo>
                <a:lnTo>
                  <a:pt x="3074441" y="854164"/>
                </a:lnTo>
                <a:lnTo>
                  <a:pt x="3095701" y="854164"/>
                </a:lnTo>
                <a:lnTo>
                  <a:pt x="3095701" y="875424"/>
                </a:lnTo>
                <a:close/>
                <a:moveTo>
                  <a:pt x="3416999" y="1654493"/>
                </a:moveTo>
                <a:lnTo>
                  <a:pt x="3392653" y="1654493"/>
                </a:lnTo>
                <a:lnTo>
                  <a:pt x="3392653" y="1630147"/>
                </a:lnTo>
                <a:lnTo>
                  <a:pt x="3368650" y="1630147"/>
                </a:lnTo>
                <a:lnTo>
                  <a:pt x="3368650" y="1654493"/>
                </a:lnTo>
                <a:lnTo>
                  <a:pt x="3344304" y="1654493"/>
                </a:lnTo>
                <a:lnTo>
                  <a:pt x="3344304" y="1678496"/>
                </a:lnTo>
                <a:lnTo>
                  <a:pt x="3368650" y="1678496"/>
                </a:lnTo>
                <a:lnTo>
                  <a:pt x="3368650" y="1702841"/>
                </a:lnTo>
                <a:lnTo>
                  <a:pt x="3392653" y="1702841"/>
                </a:lnTo>
                <a:lnTo>
                  <a:pt x="3392653" y="1678496"/>
                </a:lnTo>
                <a:lnTo>
                  <a:pt x="3416999" y="1678496"/>
                </a:lnTo>
                <a:lnTo>
                  <a:pt x="3416999" y="1654493"/>
                </a:lnTo>
                <a:close/>
                <a:moveTo>
                  <a:pt x="1888007" y="1989163"/>
                </a:moveTo>
                <a:lnTo>
                  <a:pt x="1888007" y="1956930"/>
                </a:lnTo>
                <a:lnTo>
                  <a:pt x="1920240" y="1956930"/>
                </a:lnTo>
                <a:lnTo>
                  <a:pt x="1920240" y="1924698"/>
                </a:lnTo>
                <a:lnTo>
                  <a:pt x="1888007" y="1924698"/>
                </a:lnTo>
                <a:lnTo>
                  <a:pt x="1888007" y="1892465"/>
                </a:lnTo>
                <a:lnTo>
                  <a:pt x="1855775" y="1892465"/>
                </a:lnTo>
                <a:lnTo>
                  <a:pt x="1855775" y="1924698"/>
                </a:lnTo>
                <a:lnTo>
                  <a:pt x="1823542" y="1924698"/>
                </a:lnTo>
                <a:lnTo>
                  <a:pt x="1823542" y="1956930"/>
                </a:lnTo>
                <a:lnTo>
                  <a:pt x="1855775" y="1956930"/>
                </a:lnTo>
                <a:lnTo>
                  <a:pt x="1855775" y="1989163"/>
                </a:lnTo>
                <a:lnTo>
                  <a:pt x="1888007" y="1989163"/>
                </a:lnTo>
                <a:close/>
                <a:moveTo>
                  <a:pt x="2686622" y="319583"/>
                </a:moveTo>
                <a:lnTo>
                  <a:pt x="2703081" y="319583"/>
                </a:lnTo>
                <a:lnTo>
                  <a:pt x="2703081" y="303124"/>
                </a:lnTo>
                <a:lnTo>
                  <a:pt x="2719540" y="303124"/>
                </a:lnTo>
                <a:lnTo>
                  <a:pt x="2719540" y="286664"/>
                </a:lnTo>
                <a:lnTo>
                  <a:pt x="2703081" y="286664"/>
                </a:lnTo>
                <a:lnTo>
                  <a:pt x="2703081" y="270205"/>
                </a:lnTo>
                <a:lnTo>
                  <a:pt x="2686622" y="270205"/>
                </a:lnTo>
                <a:lnTo>
                  <a:pt x="2686622" y="286664"/>
                </a:lnTo>
                <a:lnTo>
                  <a:pt x="2670163" y="286664"/>
                </a:lnTo>
                <a:lnTo>
                  <a:pt x="2670163" y="303124"/>
                </a:lnTo>
                <a:lnTo>
                  <a:pt x="2686622" y="303124"/>
                </a:lnTo>
                <a:lnTo>
                  <a:pt x="2686622" y="319583"/>
                </a:lnTo>
                <a:close/>
                <a:moveTo>
                  <a:pt x="2683879" y="602132"/>
                </a:moveTo>
                <a:lnTo>
                  <a:pt x="2705824" y="602132"/>
                </a:lnTo>
                <a:lnTo>
                  <a:pt x="2705824" y="580187"/>
                </a:lnTo>
                <a:lnTo>
                  <a:pt x="2727770" y="580187"/>
                </a:lnTo>
                <a:lnTo>
                  <a:pt x="2727770" y="558241"/>
                </a:lnTo>
                <a:lnTo>
                  <a:pt x="2705824" y="558241"/>
                </a:lnTo>
                <a:lnTo>
                  <a:pt x="2705824" y="536296"/>
                </a:lnTo>
                <a:lnTo>
                  <a:pt x="2683879" y="536296"/>
                </a:lnTo>
                <a:lnTo>
                  <a:pt x="2683879" y="558241"/>
                </a:lnTo>
                <a:lnTo>
                  <a:pt x="2661933" y="558241"/>
                </a:lnTo>
                <a:lnTo>
                  <a:pt x="2661933" y="580187"/>
                </a:lnTo>
                <a:lnTo>
                  <a:pt x="2683879" y="580187"/>
                </a:lnTo>
                <a:lnTo>
                  <a:pt x="2683879" y="602132"/>
                </a:lnTo>
                <a:close/>
                <a:moveTo>
                  <a:pt x="2619413" y="178651"/>
                </a:moveTo>
                <a:lnTo>
                  <a:pt x="2633129" y="178651"/>
                </a:lnTo>
                <a:lnTo>
                  <a:pt x="2633129" y="164592"/>
                </a:lnTo>
                <a:lnTo>
                  <a:pt x="2647188" y="164592"/>
                </a:lnTo>
                <a:lnTo>
                  <a:pt x="2647188" y="150876"/>
                </a:lnTo>
                <a:lnTo>
                  <a:pt x="2633129" y="150876"/>
                </a:lnTo>
                <a:lnTo>
                  <a:pt x="2633129" y="136817"/>
                </a:lnTo>
                <a:lnTo>
                  <a:pt x="2619413" y="136817"/>
                </a:lnTo>
                <a:lnTo>
                  <a:pt x="2619413" y="150876"/>
                </a:lnTo>
                <a:lnTo>
                  <a:pt x="2605354" y="150876"/>
                </a:lnTo>
                <a:lnTo>
                  <a:pt x="2605354" y="164592"/>
                </a:lnTo>
                <a:lnTo>
                  <a:pt x="2619413" y="164592"/>
                </a:lnTo>
                <a:lnTo>
                  <a:pt x="2619413" y="178651"/>
                </a:lnTo>
                <a:close/>
                <a:moveTo>
                  <a:pt x="2754173" y="459829"/>
                </a:moveTo>
                <a:lnTo>
                  <a:pt x="2772689" y="459829"/>
                </a:lnTo>
                <a:lnTo>
                  <a:pt x="2772689" y="441312"/>
                </a:lnTo>
                <a:lnTo>
                  <a:pt x="2791206" y="441312"/>
                </a:lnTo>
                <a:lnTo>
                  <a:pt x="2791206" y="422796"/>
                </a:lnTo>
                <a:lnTo>
                  <a:pt x="2772689" y="422796"/>
                </a:lnTo>
                <a:lnTo>
                  <a:pt x="2772689" y="404279"/>
                </a:lnTo>
                <a:lnTo>
                  <a:pt x="2754173" y="404279"/>
                </a:lnTo>
                <a:lnTo>
                  <a:pt x="2754173" y="422796"/>
                </a:lnTo>
                <a:lnTo>
                  <a:pt x="2735656" y="422796"/>
                </a:lnTo>
                <a:lnTo>
                  <a:pt x="2735656" y="441312"/>
                </a:lnTo>
                <a:lnTo>
                  <a:pt x="2754173" y="441312"/>
                </a:lnTo>
                <a:lnTo>
                  <a:pt x="2754173" y="459829"/>
                </a:lnTo>
                <a:close/>
                <a:moveTo>
                  <a:pt x="3049753" y="944347"/>
                </a:moveTo>
                <a:lnTo>
                  <a:pt x="3025750" y="944347"/>
                </a:lnTo>
                <a:lnTo>
                  <a:pt x="3025750" y="968693"/>
                </a:lnTo>
                <a:lnTo>
                  <a:pt x="3001404" y="968693"/>
                </a:lnTo>
                <a:lnTo>
                  <a:pt x="3001404" y="992696"/>
                </a:lnTo>
                <a:lnTo>
                  <a:pt x="3025750" y="992696"/>
                </a:lnTo>
                <a:lnTo>
                  <a:pt x="3025750" y="1017041"/>
                </a:lnTo>
                <a:lnTo>
                  <a:pt x="3049753" y="1017041"/>
                </a:lnTo>
                <a:lnTo>
                  <a:pt x="3049753" y="992696"/>
                </a:lnTo>
                <a:lnTo>
                  <a:pt x="3074099" y="992696"/>
                </a:lnTo>
                <a:lnTo>
                  <a:pt x="3074099" y="968693"/>
                </a:lnTo>
                <a:lnTo>
                  <a:pt x="3049753" y="968693"/>
                </a:lnTo>
                <a:lnTo>
                  <a:pt x="3049753" y="944347"/>
                </a:lnTo>
                <a:close/>
                <a:moveTo>
                  <a:pt x="2616327" y="462229"/>
                </a:moveTo>
                <a:lnTo>
                  <a:pt x="2636215" y="462229"/>
                </a:lnTo>
                <a:lnTo>
                  <a:pt x="2636215" y="441998"/>
                </a:lnTo>
                <a:lnTo>
                  <a:pt x="2656447" y="441998"/>
                </a:lnTo>
                <a:lnTo>
                  <a:pt x="2656447" y="422110"/>
                </a:lnTo>
                <a:lnTo>
                  <a:pt x="2636215" y="422110"/>
                </a:lnTo>
                <a:lnTo>
                  <a:pt x="2636215" y="401879"/>
                </a:lnTo>
                <a:lnTo>
                  <a:pt x="2616327" y="401879"/>
                </a:lnTo>
                <a:lnTo>
                  <a:pt x="2616327" y="422110"/>
                </a:lnTo>
                <a:lnTo>
                  <a:pt x="2596096" y="422110"/>
                </a:lnTo>
                <a:lnTo>
                  <a:pt x="2596096" y="441998"/>
                </a:lnTo>
                <a:lnTo>
                  <a:pt x="2616327" y="441998"/>
                </a:lnTo>
                <a:lnTo>
                  <a:pt x="2616327" y="462229"/>
                </a:lnTo>
                <a:close/>
                <a:moveTo>
                  <a:pt x="2546033" y="604190"/>
                </a:moveTo>
                <a:lnTo>
                  <a:pt x="2569350" y="604190"/>
                </a:lnTo>
                <a:lnTo>
                  <a:pt x="2569350" y="580873"/>
                </a:lnTo>
                <a:lnTo>
                  <a:pt x="2592667" y="580873"/>
                </a:lnTo>
                <a:lnTo>
                  <a:pt x="2592667" y="557555"/>
                </a:lnTo>
                <a:lnTo>
                  <a:pt x="2569350" y="557555"/>
                </a:lnTo>
                <a:lnTo>
                  <a:pt x="2569350" y="534238"/>
                </a:lnTo>
                <a:lnTo>
                  <a:pt x="2546033" y="534238"/>
                </a:lnTo>
                <a:lnTo>
                  <a:pt x="2546033" y="557555"/>
                </a:lnTo>
                <a:lnTo>
                  <a:pt x="2522716" y="557555"/>
                </a:lnTo>
                <a:lnTo>
                  <a:pt x="2522716" y="580873"/>
                </a:lnTo>
                <a:lnTo>
                  <a:pt x="2546033" y="580873"/>
                </a:lnTo>
                <a:lnTo>
                  <a:pt x="2546033" y="604190"/>
                </a:lnTo>
                <a:close/>
                <a:moveTo>
                  <a:pt x="2775433" y="670712"/>
                </a:moveTo>
                <a:lnTo>
                  <a:pt x="2751430" y="670712"/>
                </a:lnTo>
                <a:lnTo>
                  <a:pt x="2751430" y="694373"/>
                </a:lnTo>
                <a:lnTo>
                  <a:pt x="2727770" y="694373"/>
                </a:lnTo>
                <a:lnTo>
                  <a:pt x="2727770" y="718376"/>
                </a:lnTo>
                <a:lnTo>
                  <a:pt x="2751430" y="718376"/>
                </a:lnTo>
                <a:lnTo>
                  <a:pt x="2751430" y="742036"/>
                </a:lnTo>
                <a:lnTo>
                  <a:pt x="2775433" y="742036"/>
                </a:lnTo>
                <a:lnTo>
                  <a:pt x="2775433" y="718376"/>
                </a:lnTo>
                <a:lnTo>
                  <a:pt x="2799093" y="718376"/>
                </a:lnTo>
                <a:lnTo>
                  <a:pt x="2799093" y="694373"/>
                </a:lnTo>
                <a:lnTo>
                  <a:pt x="2775433" y="694373"/>
                </a:lnTo>
                <a:lnTo>
                  <a:pt x="2775433" y="670712"/>
                </a:lnTo>
                <a:close/>
                <a:moveTo>
                  <a:pt x="2481568" y="180365"/>
                </a:moveTo>
                <a:lnTo>
                  <a:pt x="2496655" y="180365"/>
                </a:lnTo>
                <a:lnTo>
                  <a:pt x="2496655" y="165278"/>
                </a:lnTo>
                <a:lnTo>
                  <a:pt x="2511743" y="165278"/>
                </a:lnTo>
                <a:lnTo>
                  <a:pt x="2511743" y="150190"/>
                </a:lnTo>
                <a:lnTo>
                  <a:pt x="2496655" y="150190"/>
                </a:lnTo>
                <a:lnTo>
                  <a:pt x="2496655" y="135103"/>
                </a:lnTo>
                <a:lnTo>
                  <a:pt x="2481568" y="135103"/>
                </a:lnTo>
                <a:lnTo>
                  <a:pt x="2481568" y="150190"/>
                </a:lnTo>
                <a:lnTo>
                  <a:pt x="2466480" y="150190"/>
                </a:lnTo>
                <a:lnTo>
                  <a:pt x="2466480" y="165278"/>
                </a:lnTo>
                <a:lnTo>
                  <a:pt x="2481568" y="165278"/>
                </a:lnTo>
                <a:lnTo>
                  <a:pt x="2481568" y="180365"/>
                </a:lnTo>
                <a:close/>
                <a:moveTo>
                  <a:pt x="2548776" y="321297"/>
                </a:moveTo>
                <a:lnTo>
                  <a:pt x="2566607" y="321297"/>
                </a:lnTo>
                <a:lnTo>
                  <a:pt x="2566607" y="303809"/>
                </a:lnTo>
                <a:lnTo>
                  <a:pt x="2584094" y="303809"/>
                </a:lnTo>
                <a:lnTo>
                  <a:pt x="2584094" y="285979"/>
                </a:lnTo>
                <a:lnTo>
                  <a:pt x="2566607" y="285979"/>
                </a:lnTo>
                <a:lnTo>
                  <a:pt x="2566607" y="268491"/>
                </a:lnTo>
                <a:lnTo>
                  <a:pt x="2548776" y="268491"/>
                </a:lnTo>
                <a:lnTo>
                  <a:pt x="2548776" y="285979"/>
                </a:lnTo>
                <a:lnTo>
                  <a:pt x="2531288" y="285979"/>
                </a:lnTo>
                <a:lnTo>
                  <a:pt x="2531288" y="303809"/>
                </a:lnTo>
                <a:lnTo>
                  <a:pt x="2548776" y="303809"/>
                </a:lnTo>
                <a:lnTo>
                  <a:pt x="2548776" y="321297"/>
                </a:lnTo>
                <a:close/>
                <a:moveTo>
                  <a:pt x="2757259" y="176594"/>
                </a:moveTo>
                <a:lnTo>
                  <a:pt x="2769604" y="176594"/>
                </a:lnTo>
                <a:lnTo>
                  <a:pt x="2769604" y="163906"/>
                </a:lnTo>
                <a:lnTo>
                  <a:pt x="2782291" y="163906"/>
                </a:lnTo>
                <a:lnTo>
                  <a:pt x="2782291" y="151562"/>
                </a:lnTo>
                <a:lnTo>
                  <a:pt x="2769604" y="151562"/>
                </a:lnTo>
                <a:lnTo>
                  <a:pt x="2769604" y="138875"/>
                </a:lnTo>
                <a:lnTo>
                  <a:pt x="2757259" y="138875"/>
                </a:lnTo>
                <a:lnTo>
                  <a:pt x="2757259" y="151562"/>
                </a:lnTo>
                <a:lnTo>
                  <a:pt x="2744572" y="151562"/>
                </a:lnTo>
                <a:lnTo>
                  <a:pt x="2744572" y="163906"/>
                </a:lnTo>
                <a:lnTo>
                  <a:pt x="2757259" y="163906"/>
                </a:lnTo>
                <a:lnTo>
                  <a:pt x="2757259" y="176594"/>
                </a:lnTo>
                <a:close/>
                <a:moveTo>
                  <a:pt x="2821724" y="600075"/>
                </a:moveTo>
                <a:lnTo>
                  <a:pt x="2842298" y="600075"/>
                </a:lnTo>
                <a:lnTo>
                  <a:pt x="2842298" y="579501"/>
                </a:lnTo>
                <a:lnTo>
                  <a:pt x="2862872" y="579501"/>
                </a:lnTo>
                <a:lnTo>
                  <a:pt x="2862872" y="558927"/>
                </a:lnTo>
                <a:lnTo>
                  <a:pt x="2842298" y="558927"/>
                </a:lnTo>
                <a:lnTo>
                  <a:pt x="2842298" y="538353"/>
                </a:lnTo>
                <a:lnTo>
                  <a:pt x="2821724" y="538353"/>
                </a:lnTo>
                <a:lnTo>
                  <a:pt x="2821724" y="558927"/>
                </a:lnTo>
                <a:lnTo>
                  <a:pt x="2801150" y="558927"/>
                </a:lnTo>
                <a:lnTo>
                  <a:pt x="2801150" y="579501"/>
                </a:lnTo>
                <a:lnTo>
                  <a:pt x="2821724" y="579501"/>
                </a:lnTo>
                <a:lnTo>
                  <a:pt x="2821724" y="600075"/>
                </a:lnTo>
                <a:close/>
                <a:moveTo>
                  <a:pt x="2980830" y="808215"/>
                </a:moveTo>
                <a:lnTo>
                  <a:pt x="2957513" y="808215"/>
                </a:lnTo>
                <a:lnTo>
                  <a:pt x="2957513" y="831875"/>
                </a:lnTo>
                <a:lnTo>
                  <a:pt x="2933852" y="831875"/>
                </a:lnTo>
                <a:lnTo>
                  <a:pt x="2933852" y="855193"/>
                </a:lnTo>
                <a:lnTo>
                  <a:pt x="2957513" y="855193"/>
                </a:lnTo>
                <a:lnTo>
                  <a:pt x="2957513" y="878853"/>
                </a:lnTo>
                <a:lnTo>
                  <a:pt x="2980830" y="878853"/>
                </a:lnTo>
                <a:lnTo>
                  <a:pt x="2980830" y="855193"/>
                </a:lnTo>
                <a:lnTo>
                  <a:pt x="3004490" y="855193"/>
                </a:lnTo>
                <a:lnTo>
                  <a:pt x="3004490" y="831875"/>
                </a:lnTo>
                <a:lnTo>
                  <a:pt x="2980830" y="831875"/>
                </a:lnTo>
                <a:lnTo>
                  <a:pt x="2980830" y="808215"/>
                </a:lnTo>
                <a:close/>
                <a:moveTo>
                  <a:pt x="2962656" y="314439"/>
                </a:moveTo>
                <a:lnTo>
                  <a:pt x="2975686" y="314439"/>
                </a:lnTo>
                <a:lnTo>
                  <a:pt x="2975686" y="301409"/>
                </a:lnTo>
                <a:lnTo>
                  <a:pt x="2988716" y="301409"/>
                </a:lnTo>
                <a:lnTo>
                  <a:pt x="2988716" y="288379"/>
                </a:lnTo>
                <a:lnTo>
                  <a:pt x="2975686" y="288379"/>
                </a:lnTo>
                <a:lnTo>
                  <a:pt x="2975686" y="275349"/>
                </a:lnTo>
                <a:lnTo>
                  <a:pt x="2962656" y="275349"/>
                </a:lnTo>
                <a:lnTo>
                  <a:pt x="2962656" y="288379"/>
                </a:lnTo>
                <a:lnTo>
                  <a:pt x="2949626" y="288379"/>
                </a:lnTo>
                <a:lnTo>
                  <a:pt x="2949626" y="301409"/>
                </a:lnTo>
                <a:lnTo>
                  <a:pt x="2962656" y="301409"/>
                </a:lnTo>
                <a:lnTo>
                  <a:pt x="2962656" y="314439"/>
                </a:lnTo>
                <a:close/>
                <a:moveTo>
                  <a:pt x="3030208" y="454685"/>
                </a:moveTo>
                <a:lnTo>
                  <a:pt x="3045295" y="454685"/>
                </a:lnTo>
                <a:lnTo>
                  <a:pt x="3045295" y="439598"/>
                </a:lnTo>
                <a:lnTo>
                  <a:pt x="3060383" y="439598"/>
                </a:lnTo>
                <a:lnTo>
                  <a:pt x="3060383" y="424510"/>
                </a:lnTo>
                <a:lnTo>
                  <a:pt x="3045295" y="424510"/>
                </a:lnTo>
                <a:lnTo>
                  <a:pt x="3045295" y="409423"/>
                </a:lnTo>
                <a:lnTo>
                  <a:pt x="3030208" y="409423"/>
                </a:lnTo>
                <a:lnTo>
                  <a:pt x="3030208" y="424510"/>
                </a:lnTo>
                <a:lnTo>
                  <a:pt x="3015120" y="424510"/>
                </a:lnTo>
                <a:lnTo>
                  <a:pt x="3015120" y="439598"/>
                </a:lnTo>
                <a:lnTo>
                  <a:pt x="3030208" y="439598"/>
                </a:lnTo>
                <a:lnTo>
                  <a:pt x="3030208" y="454685"/>
                </a:lnTo>
                <a:close/>
                <a:moveTo>
                  <a:pt x="3027807" y="736549"/>
                </a:moveTo>
                <a:lnTo>
                  <a:pt x="3047695" y="736549"/>
                </a:lnTo>
                <a:lnTo>
                  <a:pt x="3047695" y="716318"/>
                </a:lnTo>
                <a:lnTo>
                  <a:pt x="3067927" y="716318"/>
                </a:lnTo>
                <a:lnTo>
                  <a:pt x="3067927" y="696430"/>
                </a:lnTo>
                <a:lnTo>
                  <a:pt x="3047695" y="696430"/>
                </a:lnTo>
                <a:lnTo>
                  <a:pt x="3047695" y="676199"/>
                </a:lnTo>
                <a:lnTo>
                  <a:pt x="3027807" y="676199"/>
                </a:lnTo>
                <a:lnTo>
                  <a:pt x="3027807" y="696430"/>
                </a:lnTo>
                <a:lnTo>
                  <a:pt x="3007576" y="696430"/>
                </a:lnTo>
                <a:lnTo>
                  <a:pt x="3007576" y="716318"/>
                </a:lnTo>
                <a:lnTo>
                  <a:pt x="3027807" y="716318"/>
                </a:lnTo>
                <a:lnTo>
                  <a:pt x="3027807" y="736549"/>
                </a:lnTo>
                <a:close/>
                <a:moveTo>
                  <a:pt x="2889619" y="739635"/>
                </a:moveTo>
                <a:lnTo>
                  <a:pt x="2911564" y="739635"/>
                </a:lnTo>
                <a:lnTo>
                  <a:pt x="2911564" y="717347"/>
                </a:lnTo>
                <a:lnTo>
                  <a:pt x="2933852" y="717347"/>
                </a:lnTo>
                <a:lnTo>
                  <a:pt x="2933852" y="695401"/>
                </a:lnTo>
                <a:lnTo>
                  <a:pt x="2911564" y="695401"/>
                </a:lnTo>
                <a:lnTo>
                  <a:pt x="2911564" y="673113"/>
                </a:lnTo>
                <a:lnTo>
                  <a:pt x="2889619" y="673113"/>
                </a:lnTo>
                <a:lnTo>
                  <a:pt x="2889619" y="695401"/>
                </a:lnTo>
                <a:lnTo>
                  <a:pt x="2867330" y="695401"/>
                </a:lnTo>
                <a:lnTo>
                  <a:pt x="2867330" y="717347"/>
                </a:lnTo>
                <a:lnTo>
                  <a:pt x="2889619" y="717347"/>
                </a:lnTo>
                <a:lnTo>
                  <a:pt x="2889619" y="739635"/>
                </a:lnTo>
                <a:close/>
                <a:moveTo>
                  <a:pt x="2824468" y="317183"/>
                </a:moveTo>
                <a:lnTo>
                  <a:pt x="2839555" y="317183"/>
                </a:lnTo>
                <a:lnTo>
                  <a:pt x="2839555" y="302438"/>
                </a:lnTo>
                <a:lnTo>
                  <a:pt x="2854300" y="302438"/>
                </a:lnTo>
                <a:lnTo>
                  <a:pt x="2854300" y="287350"/>
                </a:lnTo>
                <a:lnTo>
                  <a:pt x="2839555" y="287350"/>
                </a:lnTo>
                <a:lnTo>
                  <a:pt x="2839555" y="272606"/>
                </a:lnTo>
                <a:lnTo>
                  <a:pt x="2824468" y="272606"/>
                </a:lnTo>
                <a:lnTo>
                  <a:pt x="2824468" y="287350"/>
                </a:lnTo>
                <a:lnTo>
                  <a:pt x="2809723" y="287350"/>
                </a:lnTo>
                <a:lnTo>
                  <a:pt x="2809723" y="302438"/>
                </a:lnTo>
                <a:lnTo>
                  <a:pt x="2824468" y="302438"/>
                </a:lnTo>
                <a:lnTo>
                  <a:pt x="2824468" y="317183"/>
                </a:lnTo>
                <a:close/>
                <a:moveTo>
                  <a:pt x="2892019" y="457429"/>
                </a:moveTo>
                <a:lnTo>
                  <a:pt x="2909164" y="457429"/>
                </a:lnTo>
                <a:lnTo>
                  <a:pt x="2909164" y="440627"/>
                </a:lnTo>
                <a:lnTo>
                  <a:pt x="2925966" y="440627"/>
                </a:lnTo>
                <a:lnTo>
                  <a:pt x="2925966" y="423482"/>
                </a:lnTo>
                <a:lnTo>
                  <a:pt x="2909164" y="423482"/>
                </a:lnTo>
                <a:lnTo>
                  <a:pt x="2909164" y="406679"/>
                </a:lnTo>
                <a:lnTo>
                  <a:pt x="2892019" y="406679"/>
                </a:lnTo>
                <a:lnTo>
                  <a:pt x="2892019" y="423482"/>
                </a:lnTo>
                <a:lnTo>
                  <a:pt x="2875217" y="423482"/>
                </a:lnTo>
                <a:lnTo>
                  <a:pt x="2875217" y="440627"/>
                </a:lnTo>
                <a:lnTo>
                  <a:pt x="2892019" y="440627"/>
                </a:lnTo>
                <a:lnTo>
                  <a:pt x="2892019" y="457429"/>
                </a:lnTo>
                <a:close/>
                <a:moveTo>
                  <a:pt x="2959913" y="597332"/>
                </a:moveTo>
                <a:lnTo>
                  <a:pt x="2978429" y="597332"/>
                </a:lnTo>
                <a:lnTo>
                  <a:pt x="2978429" y="578472"/>
                </a:lnTo>
                <a:lnTo>
                  <a:pt x="2997289" y="578472"/>
                </a:lnTo>
                <a:lnTo>
                  <a:pt x="2997289" y="559956"/>
                </a:lnTo>
                <a:lnTo>
                  <a:pt x="2978429" y="559956"/>
                </a:lnTo>
                <a:lnTo>
                  <a:pt x="2978429" y="541096"/>
                </a:lnTo>
                <a:lnTo>
                  <a:pt x="2959913" y="541096"/>
                </a:lnTo>
                <a:lnTo>
                  <a:pt x="2959913" y="559956"/>
                </a:lnTo>
                <a:lnTo>
                  <a:pt x="2941054" y="559956"/>
                </a:lnTo>
                <a:lnTo>
                  <a:pt x="2941054" y="578472"/>
                </a:lnTo>
                <a:lnTo>
                  <a:pt x="2959913" y="578472"/>
                </a:lnTo>
                <a:lnTo>
                  <a:pt x="2959913" y="597332"/>
                </a:lnTo>
                <a:close/>
                <a:moveTo>
                  <a:pt x="2230907" y="2126323"/>
                </a:moveTo>
                <a:lnTo>
                  <a:pt x="2230907" y="2094090"/>
                </a:lnTo>
                <a:lnTo>
                  <a:pt x="2263140" y="2094090"/>
                </a:lnTo>
                <a:lnTo>
                  <a:pt x="2263140" y="2061858"/>
                </a:lnTo>
                <a:lnTo>
                  <a:pt x="2230907" y="2061858"/>
                </a:lnTo>
                <a:lnTo>
                  <a:pt x="2230907" y="2029625"/>
                </a:lnTo>
                <a:lnTo>
                  <a:pt x="2198675" y="2029625"/>
                </a:lnTo>
                <a:lnTo>
                  <a:pt x="2198675" y="2061858"/>
                </a:lnTo>
                <a:lnTo>
                  <a:pt x="2166442" y="2061858"/>
                </a:lnTo>
                <a:lnTo>
                  <a:pt x="2166442" y="2094090"/>
                </a:lnTo>
                <a:lnTo>
                  <a:pt x="2198675" y="2094090"/>
                </a:lnTo>
                <a:lnTo>
                  <a:pt x="2198675" y="2126323"/>
                </a:lnTo>
                <a:lnTo>
                  <a:pt x="2230907" y="2126323"/>
                </a:lnTo>
                <a:close/>
                <a:moveTo>
                  <a:pt x="1476527" y="1989163"/>
                </a:moveTo>
                <a:lnTo>
                  <a:pt x="1476527" y="1956930"/>
                </a:lnTo>
                <a:lnTo>
                  <a:pt x="1508760" y="1956930"/>
                </a:lnTo>
                <a:lnTo>
                  <a:pt x="1508760" y="1924698"/>
                </a:lnTo>
                <a:lnTo>
                  <a:pt x="1476527" y="1924698"/>
                </a:lnTo>
                <a:lnTo>
                  <a:pt x="1476527" y="1892465"/>
                </a:lnTo>
                <a:lnTo>
                  <a:pt x="1444295" y="1892465"/>
                </a:lnTo>
                <a:lnTo>
                  <a:pt x="1444295" y="1924698"/>
                </a:lnTo>
                <a:lnTo>
                  <a:pt x="1412062" y="1924698"/>
                </a:lnTo>
                <a:lnTo>
                  <a:pt x="1412062" y="1956930"/>
                </a:lnTo>
                <a:lnTo>
                  <a:pt x="1444295" y="1956930"/>
                </a:lnTo>
                <a:lnTo>
                  <a:pt x="1444295" y="1989163"/>
                </a:lnTo>
                <a:lnTo>
                  <a:pt x="1476527" y="1989163"/>
                </a:lnTo>
                <a:close/>
                <a:moveTo>
                  <a:pt x="1545107" y="2126323"/>
                </a:moveTo>
                <a:lnTo>
                  <a:pt x="1545107" y="2094090"/>
                </a:lnTo>
                <a:lnTo>
                  <a:pt x="1577340" y="2094090"/>
                </a:lnTo>
                <a:lnTo>
                  <a:pt x="1577340" y="2061858"/>
                </a:lnTo>
                <a:lnTo>
                  <a:pt x="1545107" y="2061858"/>
                </a:lnTo>
                <a:lnTo>
                  <a:pt x="1545107" y="2029625"/>
                </a:lnTo>
                <a:lnTo>
                  <a:pt x="1512875" y="2029625"/>
                </a:lnTo>
                <a:lnTo>
                  <a:pt x="1512875" y="2061858"/>
                </a:lnTo>
                <a:lnTo>
                  <a:pt x="1480642" y="2061858"/>
                </a:lnTo>
                <a:lnTo>
                  <a:pt x="1480642" y="2094090"/>
                </a:lnTo>
                <a:lnTo>
                  <a:pt x="1512875" y="2094090"/>
                </a:lnTo>
                <a:lnTo>
                  <a:pt x="1512875" y="2126323"/>
                </a:lnTo>
                <a:lnTo>
                  <a:pt x="1545107" y="2126323"/>
                </a:lnTo>
                <a:close/>
                <a:moveTo>
                  <a:pt x="1613687" y="2263483"/>
                </a:moveTo>
                <a:lnTo>
                  <a:pt x="1613687" y="2231250"/>
                </a:lnTo>
                <a:lnTo>
                  <a:pt x="1645920" y="2231250"/>
                </a:lnTo>
                <a:lnTo>
                  <a:pt x="1645920" y="2199018"/>
                </a:lnTo>
                <a:lnTo>
                  <a:pt x="1613687" y="2199018"/>
                </a:lnTo>
                <a:lnTo>
                  <a:pt x="1613687" y="2166785"/>
                </a:lnTo>
                <a:lnTo>
                  <a:pt x="1581455" y="2166785"/>
                </a:lnTo>
                <a:lnTo>
                  <a:pt x="1581455" y="2199018"/>
                </a:lnTo>
                <a:lnTo>
                  <a:pt x="1549222" y="2199018"/>
                </a:lnTo>
                <a:lnTo>
                  <a:pt x="1549222" y="2231250"/>
                </a:lnTo>
                <a:lnTo>
                  <a:pt x="1581455" y="2231250"/>
                </a:lnTo>
                <a:lnTo>
                  <a:pt x="1581455" y="2263483"/>
                </a:lnTo>
                <a:lnTo>
                  <a:pt x="1613687" y="2263483"/>
                </a:lnTo>
                <a:close/>
                <a:moveTo>
                  <a:pt x="1819427" y="2126323"/>
                </a:moveTo>
                <a:lnTo>
                  <a:pt x="1819427" y="2094090"/>
                </a:lnTo>
                <a:lnTo>
                  <a:pt x="1851660" y="2094090"/>
                </a:lnTo>
                <a:lnTo>
                  <a:pt x="1851660" y="2061858"/>
                </a:lnTo>
                <a:lnTo>
                  <a:pt x="1819427" y="2061858"/>
                </a:lnTo>
                <a:lnTo>
                  <a:pt x="1819427" y="2029625"/>
                </a:lnTo>
                <a:lnTo>
                  <a:pt x="1787195" y="2029625"/>
                </a:lnTo>
                <a:lnTo>
                  <a:pt x="1787195" y="2061858"/>
                </a:lnTo>
                <a:lnTo>
                  <a:pt x="1754962" y="2061858"/>
                </a:lnTo>
                <a:lnTo>
                  <a:pt x="1754962" y="2094090"/>
                </a:lnTo>
                <a:lnTo>
                  <a:pt x="1787195" y="2094090"/>
                </a:lnTo>
                <a:lnTo>
                  <a:pt x="1787195" y="2126323"/>
                </a:lnTo>
                <a:lnTo>
                  <a:pt x="1819427" y="2126323"/>
                </a:lnTo>
                <a:close/>
                <a:moveTo>
                  <a:pt x="1682267" y="2126323"/>
                </a:moveTo>
                <a:lnTo>
                  <a:pt x="1682267" y="2094090"/>
                </a:lnTo>
                <a:lnTo>
                  <a:pt x="1714500" y="2094090"/>
                </a:lnTo>
                <a:lnTo>
                  <a:pt x="1714500" y="2061858"/>
                </a:lnTo>
                <a:lnTo>
                  <a:pt x="1682267" y="2061858"/>
                </a:lnTo>
                <a:lnTo>
                  <a:pt x="1682267" y="2029625"/>
                </a:lnTo>
                <a:lnTo>
                  <a:pt x="1650035" y="2029625"/>
                </a:lnTo>
                <a:lnTo>
                  <a:pt x="1650035" y="2061858"/>
                </a:lnTo>
                <a:lnTo>
                  <a:pt x="1617802" y="2061858"/>
                </a:lnTo>
                <a:lnTo>
                  <a:pt x="1617802" y="2094090"/>
                </a:lnTo>
                <a:lnTo>
                  <a:pt x="1650035" y="2094090"/>
                </a:lnTo>
                <a:lnTo>
                  <a:pt x="1650035" y="2126323"/>
                </a:lnTo>
                <a:lnTo>
                  <a:pt x="1682267" y="2126323"/>
                </a:lnTo>
                <a:close/>
                <a:moveTo>
                  <a:pt x="1750847" y="2263483"/>
                </a:moveTo>
                <a:lnTo>
                  <a:pt x="1750847" y="2231250"/>
                </a:lnTo>
                <a:lnTo>
                  <a:pt x="1783080" y="2231250"/>
                </a:lnTo>
                <a:lnTo>
                  <a:pt x="1783080" y="2199018"/>
                </a:lnTo>
                <a:lnTo>
                  <a:pt x="1750847" y="2199018"/>
                </a:lnTo>
                <a:lnTo>
                  <a:pt x="1750847" y="2166785"/>
                </a:lnTo>
                <a:lnTo>
                  <a:pt x="1718615" y="2166785"/>
                </a:lnTo>
                <a:lnTo>
                  <a:pt x="1718615" y="2199018"/>
                </a:lnTo>
                <a:lnTo>
                  <a:pt x="1686382" y="2199018"/>
                </a:lnTo>
                <a:lnTo>
                  <a:pt x="1686382" y="2231250"/>
                </a:lnTo>
                <a:lnTo>
                  <a:pt x="1718615" y="2231250"/>
                </a:lnTo>
                <a:lnTo>
                  <a:pt x="1718615" y="2263483"/>
                </a:lnTo>
                <a:lnTo>
                  <a:pt x="1750847" y="2263483"/>
                </a:lnTo>
                <a:close/>
                <a:moveTo>
                  <a:pt x="1407947" y="2126323"/>
                </a:moveTo>
                <a:lnTo>
                  <a:pt x="1407947" y="2094090"/>
                </a:lnTo>
                <a:lnTo>
                  <a:pt x="1440180" y="2094090"/>
                </a:lnTo>
                <a:lnTo>
                  <a:pt x="1440180" y="2061858"/>
                </a:lnTo>
                <a:lnTo>
                  <a:pt x="1407947" y="2061858"/>
                </a:lnTo>
                <a:lnTo>
                  <a:pt x="1407947" y="2029625"/>
                </a:lnTo>
                <a:lnTo>
                  <a:pt x="1375715" y="2029625"/>
                </a:lnTo>
                <a:lnTo>
                  <a:pt x="1375715" y="2061858"/>
                </a:lnTo>
                <a:lnTo>
                  <a:pt x="1343482" y="2061858"/>
                </a:lnTo>
                <a:lnTo>
                  <a:pt x="1343482" y="2094090"/>
                </a:lnTo>
                <a:lnTo>
                  <a:pt x="1375715" y="2094090"/>
                </a:lnTo>
                <a:lnTo>
                  <a:pt x="1375715" y="2126323"/>
                </a:lnTo>
                <a:lnTo>
                  <a:pt x="1407947" y="2126323"/>
                </a:lnTo>
                <a:close/>
                <a:moveTo>
                  <a:pt x="1202207" y="1989163"/>
                </a:moveTo>
                <a:lnTo>
                  <a:pt x="1202207" y="1956930"/>
                </a:lnTo>
                <a:lnTo>
                  <a:pt x="1234440" y="1956930"/>
                </a:lnTo>
                <a:lnTo>
                  <a:pt x="1234440" y="1924698"/>
                </a:lnTo>
                <a:lnTo>
                  <a:pt x="1202207" y="1924698"/>
                </a:lnTo>
                <a:lnTo>
                  <a:pt x="1202207" y="1892465"/>
                </a:lnTo>
                <a:lnTo>
                  <a:pt x="1169975" y="1892465"/>
                </a:lnTo>
                <a:lnTo>
                  <a:pt x="1169975" y="1924698"/>
                </a:lnTo>
                <a:lnTo>
                  <a:pt x="1137742" y="1924698"/>
                </a:lnTo>
                <a:lnTo>
                  <a:pt x="1137742" y="1956930"/>
                </a:lnTo>
                <a:lnTo>
                  <a:pt x="1169975" y="1956930"/>
                </a:lnTo>
                <a:lnTo>
                  <a:pt x="1169975" y="1989163"/>
                </a:lnTo>
                <a:lnTo>
                  <a:pt x="1202207" y="1989163"/>
                </a:lnTo>
                <a:close/>
                <a:moveTo>
                  <a:pt x="1270787" y="2126323"/>
                </a:moveTo>
                <a:lnTo>
                  <a:pt x="1270787" y="2094090"/>
                </a:lnTo>
                <a:lnTo>
                  <a:pt x="1303020" y="2094090"/>
                </a:lnTo>
                <a:lnTo>
                  <a:pt x="1303020" y="2061858"/>
                </a:lnTo>
                <a:lnTo>
                  <a:pt x="1270787" y="2061858"/>
                </a:lnTo>
                <a:lnTo>
                  <a:pt x="1270787" y="2029625"/>
                </a:lnTo>
                <a:lnTo>
                  <a:pt x="1238555" y="2029625"/>
                </a:lnTo>
                <a:lnTo>
                  <a:pt x="1238555" y="2061858"/>
                </a:lnTo>
                <a:lnTo>
                  <a:pt x="1206322" y="2061858"/>
                </a:lnTo>
                <a:lnTo>
                  <a:pt x="1206322" y="2094090"/>
                </a:lnTo>
                <a:lnTo>
                  <a:pt x="1238555" y="2094090"/>
                </a:lnTo>
                <a:lnTo>
                  <a:pt x="1238555" y="2126323"/>
                </a:lnTo>
                <a:lnTo>
                  <a:pt x="1270787" y="2126323"/>
                </a:lnTo>
                <a:close/>
                <a:moveTo>
                  <a:pt x="1339367" y="1989163"/>
                </a:moveTo>
                <a:lnTo>
                  <a:pt x="1339367" y="1956930"/>
                </a:lnTo>
                <a:lnTo>
                  <a:pt x="1371600" y="1956930"/>
                </a:lnTo>
                <a:lnTo>
                  <a:pt x="1371600" y="1924698"/>
                </a:lnTo>
                <a:lnTo>
                  <a:pt x="1339367" y="1924698"/>
                </a:lnTo>
                <a:lnTo>
                  <a:pt x="1339367" y="1892465"/>
                </a:lnTo>
                <a:lnTo>
                  <a:pt x="1307135" y="1892465"/>
                </a:lnTo>
                <a:lnTo>
                  <a:pt x="1307135" y="1924698"/>
                </a:lnTo>
                <a:lnTo>
                  <a:pt x="1274902" y="1924698"/>
                </a:lnTo>
                <a:lnTo>
                  <a:pt x="1274902" y="1956930"/>
                </a:lnTo>
                <a:lnTo>
                  <a:pt x="1307135" y="1956930"/>
                </a:lnTo>
                <a:lnTo>
                  <a:pt x="1307135" y="1989163"/>
                </a:lnTo>
                <a:lnTo>
                  <a:pt x="1339367" y="1989163"/>
                </a:lnTo>
                <a:close/>
                <a:moveTo>
                  <a:pt x="2299487" y="2263483"/>
                </a:moveTo>
                <a:lnTo>
                  <a:pt x="2299487" y="2231250"/>
                </a:lnTo>
                <a:lnTo>
                  <a:pt x="2331720" y="2231250"/>
                </a:lnTo>
                <a:lnTo>
                  <a:pt x="2331720" y="2199018"/>
                </a:lnTo>
                <a:lnTo>
                  <a:pt x="2299487" y="2199018"/>
                </a:lnTo>
                <a:lnTo>
                  <a:pt x="2299487" y="2166785"/>
                </a:lnTo>
                <a:lnTo>
                  <a:pt x="2267255" y="2166785"/>
                </a:lnTo>
                <a:lnTo>
                  <a:pt x="2267255" y="2199018"/>
                </a:lnTo>
                <a:lnTo>
                  <a:pt x="2235022" y="2199018"/>
                </a:lnTo>
                <a:lnTo>
                  <a:pt x="2235022" y="2231250"/>
                </a:lnTo>
                <a:lnTo>
                  <a:pt x="2267255" y="2231250"/>
                </a:lnTo>
                <a:lnTo>
                  <a:pt x="2267255" y="2263483"/>
                </a:lnTo>
                <a:lnTo>
                  <a:pt x="2299487" y="2263483"/>
                </a:lnTo>
                <a:close/>
                <a:moveTo>
                  <a:pt x="2368067" y="2126323"/>
                </a:moveTo>
                <a:lnTo>
                  <a:pt x="2368067" y="2094090"/>
                </a:lnTo>
                <a:lnTo>
                  <a:pt x="2400300" y="2094090"/>
                </a:lnTo>
                <a:lnTo>
                  <a:pt x="2400300" y="2061858"/>
                </a:lnTo>
                <a:lnTo>
                  <a:pt x="2368067" y="2061858"/>
                </a:lnTo>
                <a:lnTo>
                  <a:pt x="2368067" y="2029625"/>
                </a:lnTo>
                <a:lnTo>
                  <a:pt x="2335835" y="2029625"/>
                </a:lnTo>
                <a:lnTo>
                  <a:pt x="2335835" y="2061858"/>
                </a:lnTo>
                <a:lnTo>
                  <a:pt x="2303602" y="2061858"/>
                </a:lnTo>
                <a:lnTo>
                  <a:pt x="2303602" y="2094090"/>
                </a:lnTo>
                <a:lnTo>
                  <a:pt x="2335835" y="2094090"/>
                </a:lnTo>
                <a:lnTo>
                  <a:pt x="2335835" y="2126323"/>
                </a:lnTo>
                <a:lnTo>
                  <a:pt x="2368067" y="2126323"/>
                </a:lnTo>
                <a:close/>
                <a:moveTo>
                  <a:pt x="1888007" y="2263483"/>
                </a:moveTo>
                <a:lnTo>
                  <a:pt x="1888007" y="2231250"/>
                </a:lnTo>
                <a:lnTo>
                  <a:pt x="1920240" y="2231250"/>
                </a:lnTo>
                <a:lnTo>
                  <a:pt x="1920240" y="2199018"/>
                </a:lnTo>
                <a:lnTo>
                  <a:pt x="1888007" y="2199018"/>
                </a:lnTo>
                <a:lnTo>
                  <a:pt x="1888007" y="2166785"/>
                </a:lnTo>
                <a:lnTo>
                  <a:pt x="1855775" y="2166785"/>
                </a:lnTo>
                <a:lnTo>
                  <a:pt x="1855775" y="2199018"/>
                </a:lnTo>
                <a:lnTo>
                  <a:pt x="1823542" y="2199018"/>
                </a:lnTo>
                <a:lnTo>
                  <a:pt x="1823542" y="2231250"/>
                </a:lnTo>
                <a:lnTo>
                  <a:pt x="1855775" y="2231250"/>
                </a:lnTo>
                <a:lnTo>
                  <a:pt x="1855775" y="2263483"/>
                </a:lnTo>
                <a:lnTo>
                  <a:pt x="1888007" y="2263483"/>
                </a:lnTo>
                <a:close/>
                <a:moveTo>
                  <a:pt x="2436647" y="2263483"/>
                </a:moveTo>
                <a:lnTo>
                  <a:pt x="2436647" y="2231250"/>
                </a:lnTo>
                <a:lnTo>
                  <a:pt x="2468880" y="2231250"/>
                </a:lnTo>
                <a:lnTo>
                  <a:pt x="2468880" y="2199018"/>
                </a:lnTo>
                <a:lnTo>
                  <a:pt x="2436647" y="2199018"/>
                </a:lnTo>
                <a:lnTo>
                  <a:pt x="2436647" y="2166785"/>
                </a:lnTo>
                <a:lnTo>
                  <a:pt x="2404415" y="2166785"/>
                </a:lnTo>
                <a:lnTo>
                  <a:pt x="2404415" y="2199018"/>
                </a:lnTo>
                <a:lnTo>
                  <a:pt x="2372182" y="2199018"/>
                </a:lnTo>
                <a:lnTo>
                  <a:pt x="2372182" y="2231250"/>
                </a:lnTo>
                <a:lnTo>
                  <a:pt x="2404415" y="2231250"/>
                </a:lnTo>
                <a:lnTo>
                  <a:pt x="2404415" y="2263483"/>
                </a:lnTo>
                <a:lnTo>
                  <a:pt x="2436647" y="2263483"/>
                </a:lnTo>
                <a:close/>
                <a:moveTo>
                  <a:pt x="2478481" y="463944"/>
                </a:moveTo>
                <a:lnTo>
                  <a:pt x="2499741" y="463944"/>
                </a:lnTo>
                <a:lnTo>
                  <a:pt x="2499741" y="442684"/>
                </a:lnTo>
                <a:lnTo>
                  <a:pt x="2521001" y="442684"/>
                </a:lnTo>
                <a:lnTo>
                  <a:pt x="2521001" y="421424"/>
                </a:lnTo>
                <a:lnTo>
                  <a:pt x="2499741" y="421424"/>
                </a:lnTo>
                <a:lnTo>
                  <a:pt x="2499741" y="400164"/>
                </a:lnTo>
                <a:lnTo>
                  <a:pt x="2478481" y="400164"/>
                </a:lnTo>
                <a:lnTo>
                  <a:pt x="2478481" y="421424"/>
                </a:lnTo>
                <a:lnTo>
                  <a:pt x="2457221" y="421424"/>
                </a:lnTo>
                <a:lnTo>
                  <a:pt x="2457221" y="442684"/>
                </a:lnTo>
                <a:lnTo>
                  <a:pt x="2478481" y="442684"/>
                </a:lnTo>
                <a:lnTo>
                  <a:pt x="2478481" y="463944"/>
                </a:lnTo>
                <a:close/>
                <a:moveTo>
                  <a:pt x="1238555" y="1755305"/>
                </a:moveTo>
                <a:lnTo>
                  <a:pt x="1238555" y="1787538"/>
                </a:lnTo>
                <a:lnTo>
                  <a:pt x="1206322" y="1787538"/>
                </a:lnTo>
                <a:lnTo>
                  <a:pt x="1206322" y="1819770"/>
                </a:lnTo>
                <a:lnTo>
                  <a:pt x="1238555" y="1819770"/>
                </a:lnTo>
                <a:lnTo>
                  <a:pt x="1238555" y="1852003"/>
                </a:lnTo>
                <a:lnTo>
                  <a:pt x="1270787" y="1852003"/>
                </a:lnTo>
                <a:lnTo>
                  <a:pt x="1270787" y="1819770"/>
                </a:lnTo>
                <a:lnTo>
                  <a:pt x="1303020" y="1819770"/>
                </a:lnTo>
                <a:lnTo>
                  <a:pt x="1303020" y="1787538"/>
                </a:lnTo>
                <a:lnTo>
                  <a:pt x="1270787" y="1787538"/>
                </a:lnTo>
                <a:lnTo>
                  <a:pt x="1270787" y="1755305"/>
                </a:lnTo>
                <a:lnTo>
                  <a:pt x="1238555" y="1755305"/>
                </a:lnTo>
                <a:close/>
                <a:moveTo>
                  <a:pt x="2025167" y="2263483"/>
                </a:moveTo>
                <a:lnTo>
                  <a:pt x="2025167" y="2231250"/>
                </a:lnTo>
                <a:lnTo>
                  <a:pt x="2057400" y="2231250"/>
                </a:lnTo>
                <a:lnTo>
                  <a:pt x="2057400" y="2199018"/>
                </a:lnTo>
                <a:lnTo>
                  <a:pt x="2025167" y="2199018"/>
                </a:lnTo>
                <a:lnTo>
                  <a:pt x="2025167" y="2166785"/>
                </a:lnTo>
                <a:lnTo>
                  <a:pt x="1992935" y="2166785"/>
                </a:lnTo>
                <a:lnTo>
                  <a:pt x="1992935" y="2199018"/>
                </a:lnTo>
                <a:lnTo>
                  <a:pt x="1960702" y="2199018"/>
                </a:lnTo>
                <a:lnTo>
                  <a:pt x="1960702" y="2231250"/>
                </a:lnTo>
                <a:lnTo>
                  <a:pt x="1992935" y="2231250"/>
                </a:lnTo>
                <a:lnTo>
                  <a:pt x="1992935" y="2263483"/>
                </a:lnTo>
                <a:lnTo>
                  <a:pt x="2025167" y="2263483"/>
                </a:lnTo>
                <a:close/>
                <a:moveTo>
                  <a:pt x="1956587" y="2126323"/>
                </a:moveTo>
                <a:lnTo>
                  <a:pt x="1956587" y="2094090"/>
                </a:lnTo>
                <a:lnTo>
                  <a:pt x="1988820" y="2094090"/>
                </a:lnTo>
                <a:lnTo>
                  <a:pt x="1988820" y="2061858"/>
                </a:lnTo>
                <a:lnTo>
                  <a:pt x="1956587" y="2061858"/>
                </a:lnTo>
                <a:lnTo>
                  <a:pt x="1956587" y="2029625"/>
                </a:lnTo>
                <a:lnTo>
                  <a:pt x="1924355" y="2029625"/>
                </a:lnTo>
                <a:lnTo>
                  <a:pt x="1924355" y="2061858"/>
                </a:lnTo>
                <a:lnTo>
                  <a:pt x="1892122" y="2061858"/>
                </a:lnTo>
                <a:lnTo>
                  <a:pt x="1892122" y="2094090"/>
                </a:lnTo>
                <a:lnTo>
                  <a:pt x="1924355" y="2094090"/>
                </a:lnTo>
                <a:lnTo>
                  <a:pt x="1924355" y="2126323"/>
                </a:lnTo>
                <a:lnTo>
                  <a:pt x="1956587" y="2126323"/>
                </a:lnTo>
                <a:close/>
                <a:moveTo>
                  <a:pt x="2093747" y="2126323"/>
                </a:moveTo>
                <a:lnTo>
                  <a:pt x="2093747" y="2094090"/>
                </a:lnTo>
                <a:lnTo>
                  <a:pt x="2125980" y="2094090"/>
                </a:lnTo>
                <a:lnTo>
                  <a:pt x="2125980" y="2061858"/>
                </a:lnTo>
                <a:lnTo>
                  <a:pt x="2093747" y="2061858"/>
                </a:lnTo>
                <a:lnTo>
                  <a:pt x="2093747" y="2029625"/>
                </a:lnTo>
                <a:lnTo>
                  <a:pt x="2061515" y="2029625"/>
                </a:lnTo>
                <a:lnTo>
                  <a:pt x="2061515" y="2061858"/>
                </a:lnTo>
                <a:lnTo>
                  <a:pt x="2029282" y="2061858"/>
                </a:lnTo>
                <a:lnTo>
                  <a:pt x="2029282" y="2094090"/>
                </a:lnTo>
                <a:lnTo>
                  <a:pt x="2061515" y="2094090"/>
                </a:lnTo>
                <a:lnTo>
                  <a:pt x="2061515" y="2126323"/>
                </a:lnTo>
                <a:lnTo>
                  <a:pt x="2093747" y="2126323"/>
                </a:lnTo>
                <a:close/>
                <a:moveTo>
                  <a:pt x="2162327" y="2263483"/>
                </a:moveTo>
                <a:lnTo>
                  <a:pt x="2162327" y="2231250"/>
                </a:lnTo>
                <a:lnTo>
                  <a:pt x="2194560" y="2231250"/>
                </a:lnTo>
                <a:lnTo>
                  <a:pt x="2194560" y="2199018"/>
                </a:lnTo>
                <a:lnTo>
                  <a:pt x="2162327" y="2199018"/>
                </a:lnTo>
                <a:lnTo>
                  <a:pt x="2162327" y="2166785"/>
                </a:lnTo>
                <a:lnTo>
                  <a:pt x="2130095" y="2166785"/>
                </a:lnTo>
                <a:lnTo>
                  <a:pt x="2130095" y="2199018"/>
                </a:lnTo>
                <a:lnTo>
                  <a:pt x="2097862" y="2199018"/>
                </a:lnTo>
                <a:lnTo>
                  <a:pt x="2097862" y="2231250"/>
                </a:lnTo>
                <a:lnTo>
                  <a:pt x="2130095" y="2231250"/>
                </a:lnTo>
                <a:lnTo>
                  <a:pt x="2130095" y="2263483"/>
                </a:lnTo>
                <a:lnTo>
                  <a:pt x="2162327" y="2263483"/>
                </a:lnTo>
                <a:close/>
                <a:moveTo>
                  <a:pt x="1581455" y="1618145"/>
                </a:moveTo>
                <a:lnTo>
                  <a:pt x="1581455" y="1650378"/>
                </a:lnTo>
                <a:lnTo>
                  <a:pt x="1549222" y="1650378"/>
                </a:lnTo>
                <a:lnTo>
                  <a:pt x="1549222" y="1682610"/>
                </a:lnTo>
                <a:lnTo>
                  <a:pt x="1581455" y="1682610"/>
                </a:lnTo>
                <a:lnTo>
                  <a:pt x="1581455" y="1714843"/>
                </a:lnTo>
                <a:lnTo>
                  <a:pt x="1613687" y="1714843"/>
                </a:lnTo>
                <a:lnTo>
                  <a:pt x="1613687" y="1682610"/>
                </a:lnTo>
                <a:lnTo>
                  <a:pt x="1645920" y="1682610"/>
                </a:lnTo>
                <a:lnTo>
                  <a:pt x="1645920" y="1650378"/>
                </a:lnTo>
                <a:lnTo>
                  <a:pt x="1613687" y="1650378"/>
                </a:lnTo>
                <a:lnTo>
                  <a:pt x="1613687" y="1618145"/>
                </a:lnTo>
                <a:lnTo>
                  <a:pt x="1581455" y="1618145"/>
                </a:lnTo>
                <a:close/>
                <a:moveTo>
                  <a:pt x="2198675" y="1755305"/>
                </a:moveTo>
                <a:lnTo>
                  <a:pt x="2198675" y="1787538"/>
                </a:lnTo>
                <a:lnTo>
                  <a:pt x="2166442" y="1787538"/>
                </a:lnTo>
                <a:lnTo>
                  <a:pt x="2166442" y="1819770"/>
                </a:lnTo>
                <a:lnTo>
                  <a:pt x="2198675" y="1819770"/>
                </a:lnTo>
                <a:lnTo>
                  <a:pt x="2198675" y="1852003"/>
                </a:lnTo>
                <a:lnTo>
                  <a:pt x="2230907" y="1852003"/>
                </a:lnTo>
                <a:lnTo>
                  <a:pt x="2230907" y="1819770"/>
                </a:lnTo>
                <a:lnTo>
                  <a:pt x="2263140" y="1819770"/>
                </a:lnTo>
                <a:lnTo>
                  <a:pt x="2263140" y="1787538"/>
                </a:lnTo>
                <a:lnTo>
                  <a:pt x="2230907" y="1787538"/>
                </a:lnTo>
                <a:lnTo>
                  <a:pt x="2230907" y="1755305"/>
                </a:lnTo>
                <a:lnTo>
                  <a:pt x="2198675" y="1755305"/>
                </a:lnTo>
                <a:close/>
                <a:moveTo>
                  <a:pt x="2267255" y="1618145"/>
                </a:moveTo>
                <a:lnTo>
                  <a:pt x="2267255" y="1650378"/>
                </a:lnTo>
                <a:lnTo>
                  <a:pt x="2235022" y="1650378"/>
                </a:lnTo>
                <a:lnTo>
                  <a:pt x="2235022" y="1682610"/>
                </a:lnTo>
                <a:lnTo>
                  <a:pt x="2267255" y="1682610"/>
                </a:lnTo>
                <a:lnTo>
                  <a:pt x="2267255" y="1714843"/>
                </a:lnTo>
                <a:lnTo>
                  <a:pt x="2299487" y="1714843"/>
                </a:lnTo>
                <a:lnTo>
                  <a:pt x="2299487" y="1682610"/>
                </a:lnTo>
                <a:lnTo>
                  <a:pt x="2331720" y="1682610"/>
                </a:lnTo>
                <a:lnTo>
                  <a:pt x="2331720" y="1650378"/>
                </a:lnTo>
                <a:lnTo>
                  <a:pt x="2299487" y="1650378"/>
                </a:lnTo>
                <a:lnTo>
                  <a:pt x="2299487" y="1618145"/>
                </a:lnTo>
                <a:lnTo>
                  <a:pt x="2267255" y="1618145"/>
                </a:lnTo>
                <a:close/>
                <a:moveTo>
                  <a:pt x="2061515" y="1755305"/>
                </a:moveTo>
                <a:lnTo>
                  <a:pt x="2061515" y="1787538"/>
                </a:lnTo>
                <a:lnTo>
                  <a:pt x="2029282" y="1787538"/>
                </a:lnTo>
                <a:lnTo>
                  <a:pt x="2029282" y="1819770"/>
                </a:lnTo>
                <a:lnTo>
                  <a:pt x="2061515" y="1819770"/>
                </a:lnTo>
                <a:lnTo>
                  <a:pt x="2061515" y="1852003"/>
                </a:lnTo>
                <a:lnTo>
                  <a:pt x="2093747" y="1852003"/>
                </a:lnTo>
                <a:lnTo>
                  <a:pt x="2093747" y="1819770"/>
                </a:lnTo>
                <a:lnTo>
                  <a:pt x="2125980" y="1819770"/>
                </a:lnTo>
                <a:lnTo>
                  <a:pt x="2125980" y="1787538"/>
                </a:lnTo>
                <a:lnTo>
                  <a:pt x="2093747" y="1787538"/>
                </a:lnTo>
                <a:lnTo>
                  <a:pt x="2093747" y="1755305"/>
                </a:lnTo>
                <a:lnTo>
                  <a:pt x="2061515" y="1755305"/>
                </a:lnTo>
                <a:close/>
                <a:moveTo>
                  <a:pt x="2335835" y="1755305"/>
                </a:moveTo>
                <a:lnTo>
                  <a:pt x="2335835" y="1787538"/>
                </a:lnTo>
                <a:lnTo>
                  <a:pt x="2303602" y="1787538"/>
                </a:lnTo>
                <a:lnTo>
                  <a:pt x="2303602" y="1819770"/>
                </a:lnTo>
                <a:lnTo>
                  <a:pt x="2335835" y="1819770"/>
                </a:lnTo>
                <a:lnTo>
                  <a:pt x="2335835" y="1852003"/>
                </a:lnTo>
                <a:lnTo>
                  <a:pt x="2368067" y="1852003"/>
                </a:lnTo>
                <a:lnTo>
                  <a:pt x="2368067" y="1819770"/>
                </a:lnTo>
                <a:lnTo>
                  <a:pt x="2400300" y="1819770"/>
                </a:lnTo>
                <a:lnTo>
                  <a:pt x="2400300" y="1787538"/>
                </a:lnTo>
                <a:lnTo>
                  <a:pt x="2368067" y="1787538"/>
                </a:lnTo>
                <a:lnTo>
                  <a:pt x="2368067" y="1755305"/>
                </a:lnTo>
                <a:lnTo>
                  <a:pt x="2335835" y="1755305"/>
                </a:lnTo>
                <a:close/>
                <a:moveTo>
                  <a:pt x="2130095" y="1618145"/>
                </a:moveTo>
                <a:lnTo>
                  <a:pt x="2130095" y="1650378"/>
                </a:lnTo>
                <a:lnTo>
                  <a:pt x="2097862" y="1650378"/>
                </a:lnTo>
                <a:lnTo>
                  <a:pt x="2097862" y="1682610"/>
                </a:lnTo>
                <a:lnTo>
                  <a:pt x="2130095" y="1682610"/>
                </a:lnTo>
                <a:lnTo>
                  <a:pt x="2130095" y="1714843"/>
                </a:lnTo>
                <a:lnTo>
                  <a:pt x="2162327" y="1714843"/>
                </a:lnTo>
                <a:lnTo>
                  <a:pt x="2162327" y="1682610"/>
                </a:lnTo>
                <a:lnTo>
                  <a:pt x="2194560" y="1682610"/>
                </a:lnTo>
                <a:lnTo>
                  <a:pt x="2194560" y="1650378"/>
                </a:lnTo>
                <a:lnTo>
                  <a:pt x="2162327" y="1650378"/>
                </a:lnTo>
                <a:lnTo>
                  <a:pt x="2162327" y="1618145"/>
                </a:lnTo>
                <a:lnTo>
                  <a:pt x="2130095" y="1618145"/>
                </a:lnTo>
                <a:close/>
                <a:moveTo>
                  <a:pt x="2299487" y="1989163"/>
                </a:moveTo>
                <a:lnTo>
                  <a:pt x="2299487" y="1956930"/>
                </a:lnTo>
                <a:lnTo>
                  <a:pt x="2331720" y="1956930"/>
                </a:lnTo>
                <a:lnTo>
                  <a:pt x="2331720" y="1924698"/>
                </a:lnTo>
                <a:lnTo>
                  <a:pt x="2299487" y="1924698"/>
                </a:lnTo>
                <a:lnTo>
                  <a:pt x="2299487" y="1892465"/>
                </a:lnTo>
                <a:lnTo>
                  <a:pt x="2267255" y="1892465"/>
                </a:lnTo>
                <a:lnTo>
                  <a:pt x="2267255" y="1924698"/>
                </a:lnTo>
                <a:lnTo>
                  <a:pt x="2235022" y="1924698"/>
                </a:lnTo>
                <a:lnTo>
                  <a:pt x="2235022" y="1956930"/>
                </a:lnTo>
                <a:lnTo>
                  <a:pt x="2267255" y="1956930"/>
                </a:lnTo>
                <a:lnTo>
                  <a:pt x="2267255" y="1989163"/>
                </a:lnTo>
                <a:lnTo>
                  <a:pt x="2299487" y="1989163"/>
                </a:lnTo>
                <a:close/>
                <a:moveTo>
                  <a:pt x="2404415" y="1892465"/>
                </a:moveTo>
                <a:lnTo>
                  <a:pt x="2404415" y="1924698"/>
                </a:lnTo>
                <a:lnTo>
                  <a:pt x="2372182" y="1924698"/>
                </a:lnTo>
                <a:lnTo>
                  <a:pt x="2372182" y="1956930"/>
                </a:lnTo>
                <a:lnTo>
                  <a:pt x="2404415" y="1956930"/>
                </a:lnTo>
                <a:lnTo>
                  <a:pt x="2404415" y="1989163"/>
                </a:lnTo>
                <a:lnTo>
                  <a:pt x="2436647" y="1989163"/>
                </a:lnTo>
                <a:lnTo>
                  <a:pt x="2436647" y="1956930"/>
                </a:lnTo>
                <a:lnTo>
                  <a:pt x="2468880" y="1956930"/>
                </a:lnTo>
                <a:lnTo>
                  <a:pt x="2468880" y="1924698"/>
                </a:lnTo>
                <a:lnTo>
                  <a:pt x="2436647" y="1924698"/>
                </a:lnTo>
                <a:lnTo>
                  <a:pt x="2436647" y="1892465"/>
                </a:lnTo>
                <a:lnTo>
                  <a:pt x="2404415" y="1892465"/>
                </a:lnTo>
                <a:close/>
                <a:moveTo>
                  <a:pt x="2162327" y="1989163"/>
                </a:moveTo>
                <a:lnTo>
                  <a:pt x="2162327" y="1956930"/>
                </a:lnTo>
                <a:lnTo>
                  <a:pt x="2194560" y="1956930"/>
                </a:lnTo>
                <a:lnTo>
                  <a:pt x="2194560" y="1924698"/>
                </a:lnTo>
                <a:lnTo>
                  <a:pt x="2162327" y="1924698"/>
                </a:lnTo>
                <a:lnTo>
                  <a:pt x="2162327" y="1892465"/>
                </a:lnTo>
                <a:lnTo>
                  <a:pt x="2130095" y="1892465"/>
                </a:lnTo>
                <a:lnTo>
                  <a:pt x="2130095" y="1924698"/>
                </a:lnTo>
                <a:lnTo>
                  <a:pt x="2097862" y="1924698"/>
                </a:lnTo>
                <a:lnTo>
                  <a:pt x="2097862" y="1956930"/>
                </a:lnTo>
                <a:lnTo>
                  <a:pt x="2130095" y="1956930"/>
                </a:lnTo>
                <a:lnTo>
                  <a:pt x="2130095" y="1989163"/>
                </a:lnTo>
                <a:lnTo>
                  <a:pt x="2162327" y="1989163"/>
                </a:lnTo>
                <a:close/>
                <a:moveTo>
                  <a:pt x="2472995" y="1755305"/>
                </a:moveTo>
                <a:lnTo>
                  <a:pt x="2472995" y="1787538"/>
                </a:lnTo>
                <a:lnTo>
                  <a:pt x="2440762" y="1787538"/>
                </a:lnTo>
                <a:lnTo>
                  <a:pt x="2440762" y="1819770"/>
                </a:lnTo>
                <a:lnTo>
                  <a:pt x="2472995" y="1819770"/>
                </a:lnTo>
                <a:lnTo>
                  <a:pt x="2472995" y="1852003"/>
                </a:lnTo>
                <a:lnTo>
                  <a:pt x="2505227" y="1852003"/>
                </a:lnTo>
                <a:lnTo>
                  <a:pt x="2505227" y="1819770"/>
                </a:lnTo>
                <a:lnTo>
                  <a:pt x="2537460" y="1819770"/>
                </a:lnTo>
                <a:lnTo>
                  <a:pt x="2537460" y="1787538"/>
                </a:lnTo>
                <a:lnTo>
                  <a:pt x="2505227" y="1787538"/>
                </a:lnTo>
                <a:lnTo>
                  <a:pt x="2505227" y="1755305"/>
                </a:lnTo>
                <a:lnTo>
                  <a:pt x="2472995" y="1755305"/>
                </a:lnTo>
                <a:close/>
                <a:moveTo>
                  <a:pt x="1924355" y="1755305"/>
                </a:moveTo>
                <a:lnTo>
                  <a:pt x="1924355" y="1787538"/>
                </a:lnTo>
                <a:lnTo>
                  <a:pt x="1892122" y="1787538"/>
                </a:lnTo>
                <a:lnTo>
                  <a:pt x="1892122" y="1819770"/>
                </a:lnTo>
                <a:lnTo>
                  <a:pt x="1924355" y="1819770"/>
                </a:lnTo>
                <a:lnTo>
                  <a:pt x="1924355" y="1852003"/>
                </a:lnTo>
                <a:lnTo>
                  <a:pt x="1956587" y="1852003"/>
                </a:lnTo>
                <a:lnTo>
                  <a:pt x="1956587" y="1819770"/>
                </a:lnTo>
                <a:lnTo>
                  <a:pt x="1988820" y="1819770"/>
                </a:lnTo>
                <a:lnTo>
                  <a:pt x="1988820" y="1787538"/>
                </a:lnTo>
                <a:lnTo>
                  <a:pt x="1956587" y="1787538"/>
                </a:lnTo>
                <a:lnTo>
                  <a:pt x="1956587" y="1755305"/>
                </a:lnTo>
                <a:lnTo>
                  <a:pt x="1924355" y="1755305"/>
                </a:lnTo>
                <a:close/>
                <a:moveTo>
                  <a:pt x="1650035" y="1755305"/>
                </a:moveTo>
                <a:lnTo>
                  <a:pt x="1650035" y="1787538"/>
                </a:lnTo>
                <a:lnTo>
                  <a:pt x="1617802" y="1787538"/>
                </a:lnTo>
                <a:lnTo>
                  <a:pt x="1617802" y="1819770"/>
                </a:lnTo>
                <a:lnTo>
                  <a:pt x="1650035" y="1819770"/>
                </a:lnTo>
                <a:lnTo>
                  <a:pt x="1650035" y="1852003"/>
                </a:lnTo>
                <a:lnTo>
                  <a:pt x="1682267" y="1852003"/>
                </a:lnTo>
                <a:lnTo>
                  <a:pt x="1682267" y="1819770"/>
                </a:lnTo>
                <a:lnTo>
                  <a:pt x="1714500" y="1819770"/>
                </a:lnTo>
                <a:lnTo>
                  <a:pt x="1714500" y="1787538"/>
                </a:lnTo>
                <a:lnTo>
                  <a:pt x="1682267" y="1787538"/>
                </a:lnTo>
                <a:lnTo>
                  <a:pt x="1682267" y="1755305"/>
                </a:lnTo>
                <a:lnTo>
                  <a:pt x="1650035" y="1755305"/>
                </a:lnTo>
                <a:close/>
                <a:moveTo>
                  <a:pt x="2025167" y="1989163"/>
                </a:moveTo>
                <a:lnTo>
                  <a:pt x="2025167" y="1956930"/>
                </a:lnTo>
                <a:lnTo>
                  <a:pt x="2057400" y="1956930"/>
                </a:lnTo>
                <a:lnTo>
                  <a:pt x="2057400" y="1924698"/>
                </a:lnTo>
                <a:lnTo>
                  <a:pt x="2025167" y="1924698"/>
                </a:lnTo>
                <a:lnTo>
                  <a:pt x="2025167" y="1892465"/>
                </a:lnTo>
                <a:lnTo>
                  <a:pt x="1992935" y="1892465"/>
                </a:lnTo>
                <a:lnTo>
                  <a:pt x="1992935" y="1924698"/>
                </a:lnTo>
                <a:lnTo>
                  <a:pt x="1960702" y="1924698"/>
                </a:lnTo>
                <a:lnTo>
                  <a:pt x="1960702" y="1956930"/>
                </a:lnTo>
                <a:lnTo>
                  <a:pt x="1992935" y="1956930"/>
                </a:lnTo>
                <a:lnTo>
                  <a:pt x="1992935" y="1989163"/>
                </a:lnTo>
                <a:lnTo>
                  <a:pt x="2025167" y="1989163"/>
                </a:lnTo>
                <a:close/>
                <a:moveTo>
                  <a:pt x="1992935" y="1618145"/>
                </a:moveTo>
                <a:lnTo>
                  <a:pt x="1992935" y="1650378"/>
                </a:lnTo>
                <a:lnTo>
                  <a:pt x="1960702" y="1650378"/>
                </a:lnTo>
                <a:lnTo>
                  <a:pt x="1960702" y="1682610"/>
                </a:lnTo>
                <a:lnTo>
                  <a:pt x="1992935" y="1682610"/>
                </a:lnTo>
                <a:lnTo>
                  <a:pt x="1992935" y="1714843"/>
                </a:lnTo>
                <a:lnTo>
                  <a:pt x="2025167" y="1714843"/>
                </a:lnTo>
                <a:lnTo>
                  <a:pt x="2025167" y="1682610"/>
                </a:lnTo>
                <a:lnTo>
                  <a:pt x="2057400" y="1682610"/>
                </a:lnTo>
                <a:lnTo>
                  <a:pt x="2057400" y="1650378"/>
                </a:lnTo>
                <a:lnTo>
                  <a:pt x="2025167" y="1650378"/>
                </a:lnTo>
                <a:lnTo>
                  <a:pt x="2025167" y="1618145"/>
                </a:lnTo>
                <a:lnTo>
                  <a:pt x="1992935" y="1618145"/>
                </a:lnTo>
                <a:close/>
                <a:moveTo>
                  <a:pt x="1444295" y="1618145"/>
                </a:moveTo>
                <a:lnTo>
                  <a:pt x="1444295" y="1650378"/>
                </a:lnTo>
                <a:lnTo>
                  <a:pt x="1412062" y="1650378"/>
                </a:lnTo>
                <a:lnTo>
                  <a:pt x="1412062" y="1682610"/>
                </a:lnTo>
                <a:lnTo>
                  <a:pt x="1444295" y="1682610"/>
                </a:lnTo>
                <a:lnTo>
                  <a:pt x="1444295" y="1714843"/>
                </a:lnTo>
                <a:lnTo>
                  <a:pt x="1476527" y="1714843"/>
                </a:lnTo>
                <a:lnTo>
                  <a:pt x="1476527" y="1682610"/>
                </a:lnTo>
                <a:lnTo>
                  <a:pt x="1508760" y="1682610"/>
                </a:lnTo>
                <a:lnTo>
                  <a:pt x="1508760" y="1650378"/>
                </a:lnTo>
                <a:lnTo>
                  <a:pt x="1476527" y="1650378"/>
                </a:lnTo>
                <a:lnTo>
                  <a:pt x="1476527" y="1618145"/>
                </a:lnTo>
                <a:lnTo>
                  <a:pt x="1444295" y="1618145"/>
                </a:lnTo>
                <a:close/>
                <a:moveTo>
                  <a:pt x="1512875" y="1755305"/>
                </a:moveTo>
                <a:lnTo>
                  <a:pt x="1512875" y="1787538"/>
                </a:lnTo>
                <a:lnTo>
                  <a:pt x="1480642" y="1787538"/>
                </a:lnTo>
                <a:lnTo>
                  <a:pt x="1480642" y="1819770"/>
                </a:lnTo>
                <a:lnTo>
                  <a:pt x="1512875" y="1819770"/>
                </a:lnTo>
                <a:lnTo>
                  <a:pt x="1512875" y="1852003"/>
                </a:lnTo>
                <a:lnTo>
                  <a:pt x="1545107" y="1852003"/>
                </a:lnTo>
                <a:lnTo>
                  <a:pt x="1545107" y="1819770"/>
                </a:lnTo>
                <a:lnTo>
                  <a:pt x="1577340" y="1819770"/>
                </a:lnTo>
                <a:lnTo>
                  <a:pt x="1577340" y="1787538"/>
                </a:lnTo>
                <a:lnTo>
                  <a:pt x="1545107" y="1787538"/>
                </a:lnTo>
                <a:lnTo>
                  <a:pt x="1545107" y="1755305"/>
                </a:lnTo>
                <a:lnTo>
                  <a:pt x="1512875" y="1755305"/>
                </a:lnTo>
                <a:close/>
                <a:moveTo>
                  <a:pt x="1855775" y="1618145"/>
                </a:moveTo>
                <a:lnTo>
                  <a:pt x="1855775" y="1650378"/>
                </a:lnTo>
                <a:lnTo>
                  <a:pt x="1823542" y="1650378"/>
                </a:lnTo>
                <a:lnTo>
                  <a:pt x="1823542" y="1682610"/>
                </a:lnTo>
                <a:lnTo>
                  <a:pt x="1855775" y="1682610"/>
                </a:lnTo>
                <a:lnTo>
                  <a:pt x="1855775" y="1714843"/>
                </a:lnTo>
                <a:lnTo>
                  <a:pt x="1888007" y="1714843"/>
                </a:lnTo>
                <a:lnTo>
                  <a:pt x="1888007" y="1682610"/>
                </a:lnTo>
                <a:lnTo>
                  <a:pt x="1920240" y="1682610"/>
                </a:lnTo>
                <a:lnTo>
                  <a:pt x="1920240" y="1650378"/>
                </a:lnTo>
                <a:lnTo>
                  <a:pt x="1888007" y="1650378"/>
                </a:lnTo>
                <a:lnTo>
                  <a:pt x="1888007" y="1618145"/>
                </a:lnTo>
                <a:lnTo>
                  <a:pt x="1855775" y="1618145"/>
                </a:lnTo>
                <a:close/>
                <a:moveTo>
                  <a:pt x="1375715" y="1755305"/>
                </a:moveTo>
                <a:lnTo>
                  <a:pt x="1375715" y="1787538"/>
                </a:lnTo>
                <a:lnTo>
                  <a:pt x="1343482" y="1787538"/>
                </a:lnTo>
                <a:lnTo>
                  <a:pt x="1343482" y="1819770"/>
                </a:lnTo>
                <a:lnTo>
                  <a:pt x="1375715" y="1819770"/>
                </a:lnTo>
                <a:lnTo>
                  <a:pt x="1375715" y="1852003"/>
                </a:lnTo>
                <a:lnTo>
                  <a:pt x="1407947" y="1852003"/>
                </a:lnTo>
                <a:lnTo>
                  <a:pt x="1407947" y="1819770"/>
                </a:lnTo>
                <a:lnTo>
                  <a:pt x="1440180" y="1819770"/>
                </a:lnTo>
                <a:lnTo>
                  <a:pt x="1440180" y="1787538"/>
                </a:lnTo>
                <a:lnTo>
                  <a:pt x="1407947" y="1787538"/>
                </a:lnTo>
                <a:lnTo>
                  <a:pt x="1407947" y="1755305"/>
                </a:lnTo>
                <a:lnTo>
                  <a:pt x="1375715" y="1755305"/>
                </a:lnTo>
                <a:close/>
                <a:moveTo>
                  <a:pt x="1718615" y="1618145"/>
                </a:moveTo>
                <a:lnTo>
                  <a:pt x="1718615" y="1650378"/>
                </a:lnTo>
                <a:lnTo>
                  <a:pt x="1686382" y="1650378"/>
                </a:lnTo>
                <a:lnTo>
                  <a:pt x="1686382" y="1682610"/>
                </a:lnTo>
                <a:lnTo>
                  <a:pt x="1718615" y="1682610"/>
                </a:lnTo>
                <a:lnTo>
                  <a:pt x="1718615" y="1714843"/>
                </a:lnTo>
                <a:lnTo>
                  <a:pt x="1750847" y="1714843"/>
                </a:lnTo>
                <a:lnTo>
                  <a:pt x="1750847" y="1682610"/>
                </a:lnTo>
                <a:lnTo>
                  <a:pt x="1783080" y="1682610"/>
                </a:lnTo>
                <a:lnTo>
                  <a:pt x="1783080" y="1650378"/>
                </a:lnTo>
                <a:lnTo>
                  <a:pt x="1750847" y="1650378"/>
                </a:lnTo>
                <a:lnTo>
                  <a:pt x="1750847" y="1618145"/>
                </a:lnTo>
                <a:lnTo>
                  <a:pt x="1718615" y="1618145"/>
                </a:lnTo>
                <a:close/>
                <a:moveTo>
                  <a:pt x="1787195" y="1755305"/>
                </a:moveTo>
                <a:lnTo>
                  <a:pt x="1787195" y="1787538"/>
                </a:lnTo>
                <a:lnTo>
                  <a:pt x="1754962" y="1787538"/>
                </a:lnTo>
                <a:lnTo>
                  <a:pt x="1754962" y="1819770"/>
                </a:lnTo>
                <a:lnTo>
                  <a:pt x="1787195" y="1819770"/>
                </a:lnTo>
                <a:lnTo>
                  <a:pt x="1787195" y="1852003"/>
                </a:lnTo>
                <a:lnTo>
                  <a:pt x="1819427" y="1852003"/>
                </a:lnTo>
                <a:lnTo>
                  <a:pt x="1819427" y="1819770"/>
                </a:lnTo>
                <a:lnTo>
                  <a:pt x="1851660" y="1819770"/>
                </a:lnTo>
                <a:lnTo>
                  <a:pt x="1851660" y="1787538"/>
                </a:lnTo>
                <a:lnTo>
                  <a:pt x="1819427" y="1787538"/>
                </a:lnTo>
                <a:lnTo>
                  <a:pt x="1819427" y="1755305"/>
                </a:lnTo>
                <a:lnTo>
                  <a:pt x="1787195" y="1755305"/>
                </a:lnTo>
                <a:close/>
                <a:moveTo>
                  <a:pt x="626135" y="1151801"/>
                </a:moveTo>
                <a:lnTo>
                  <a:pt x="648767" y="1151801"/>
                </a:lnTo>
                <a:lnTo>
                  <a:pt x="648767" y="1129170"/>
                </a:lnTo>
                <a:lnTo>
                  <a:pt x="671398" y="1129170"/>
                </a:lnTo>
                <a:lnTo>
                  <a:pt x="671398" y="1106538"/>
                </a:lnTo>
                <a:lnTo>
                  <a:pt x="648767" y="1106538"/>
                </a:lnTo>
                <a:lnTo>
                  <a:pt x="648767" y="1083907"/>
                </a:lnTo>
                <a:lnTo>
                  <a:pt x="626135" y="1083907"/>
                </a:lnTo>
                <a:lnTo>
                  <a:pt x="626135" y="1106538"/>
                </a:lnTo>
                <a:lnTo>
                  <a:pt x="603504" y="1106538"/>
                </a:lnTo>
                <a:lnTo>
                  <a:pt x="603504" y="1129170"/>
                </a:lnTo>
                <a:lnTo>
                  <a:pt x="626135" y="1129170"/>
                </a:lnTo>
                <a:lnTo>
                  <a:pt x="626135" y="1151801"/>
                </a:lnTo>
                <a:close/>
                <a:moveTo>
                  <a:pt x="697116" y="733463"/>
                </a:moveTo>
                <a:lnTo>
                  <a:pt x="714946" y="733463"/>
                </a:lnTo>
                <a:lnTo>
                  <a:pt x="714946" y="715289"/>
                </a:lnTo>
                <a:lnTo>
                  <a:pt x="733120" y="715289"/>
                </a:lnTo>
                <a:lnTo>
                  <a:pt x="733120" y="697459"/>
                </a:lnTo>
                <a:lnTo>
                  <a:pt x="714946" y="697459"/>
                </a:lnTo>
                <a:lnTo>
                  <a:pt x="714946" y="679285"/>
                </a:lnTo>
                <a:lnTo>
                  <a:pt x="697116" y="679285"/>
                </a:lnTo>
                <a:lnTo>
                  <a:pt x="697116" y="697459"/>
                </a:lnTo>
                <a:lnTo>
                  <a:pt x="678942" y="697459"/>
                </a:lnTo>
                <a:lnTo>
                  <a:pt x="678942" y="715289"/>
                </a:lnTo>
                <a:lnTo>
                  <a:pt x="697116" y="715289"/>
                </a:lnTo>
                <a:lnTo>
                  <a:pt x="697116" y="733463"/>
                </a:lnTo>
                <a:close/>
                <a:moveTo>
                  <a:pt x="695058" y="1013955"/>
                </a:moveTo>
                <a:lnTo>
                  <a:pt x="717004" y="1013955"/>
                </a:lnTo>
                <a:lnTo>
                  <a:pt x="717004" y="991667"/>
                </a:lnTo>
                <a:lnTo>
                  <a:pt x="739292" y="991667"/>
                </a:lnTo>
                <a:lnTo>
                  <a:pt x="739292" y="969721"/>
                </a:lnTo>
                <a:lnTo>
                  <a:pt x="717004" y="969721"/>
                </a:lnTo>
                <a:lnTo>
                  <a:pt x="717004" y="947433"/>
                </a:lnTo>
                <a:lnTo>
                  <a:pt x="695058" y="947433"/>
                </a:lnTo>
                <a:lnTo>
                  <a:pt x="695058" y="969721"/>
                </a:lnTo>
                <a:lnTo>
                  <a:pt x="672770" y="969721"/>
                </a:lnTo>
                <a:lnTo>
                  <a:pt x="672770" y="991667"/>
                </a:lnTo>
                <a:lnTo>
                  <a:pt x="695058" y="991667"/>
                </a:lnTo>
                <a:lnTo>
                  <a:pt x="695058" y="1013955"/>
                </a:lnTo>
                <a:close/>
                <a:moveTo>
                  <a:pt x="766381" y="594246"/>
                </a:moveTo>
                <a:lnTo>
                  <a:pt x="782841" y="594246"/>
                </a:lnTo>
                <a:lnTo>
                  <a:pt x="782841" y="577444"/>
                </a:lnTo>
                <a:lnTo>
                  <a:pt x="799643" y="577444"/>
                </a:lnTo>
                <a:lnTo>
                  <a:pt x="799643" y="560984"/>
                </a:lnTo>
                <a:lnTo>
                  <a:pt x="782841" y="560984"/>
                </a:lnTo>
                <a:lnTo>
                  <a:pt x="782841" y="544182"/>
                </a:lnTo>
                <a:lnTo>
                  <a:pt x="766381" y="544182"/>
                </a:lnTo>
                <a:lnTo>
                  <a:pt x="766381" y="560984"/>
                </a:lnTo>
                <a:lnTo>
                  <a:pt x="749579" y="560984"/>
                </a:lnTo>
                <a:lnTo>
                  <a:pt x="749579" y="577444"/>
                </a:lnTo>
                <a:lnTo>
                  <a:pt x="766381" y="577444"/>
                </a:lnTo>
                <a:lnTo>
                  <a:pt x="766381" y="594246"/>
                </a:lnTo>
                <a:close/>
                <a:moveTo>
                  <a:pt x="763981" y="875424"/>
                </a:moveTo>
                <a:lnTo>
                  <a:pt x="785241" y="875424"/>
                </a:lnTo>
                <a:lnTo>
                  <a:pt x="785241" y="854164"/>
                </a:lnTo>
                <a:lnTo>
                  <a:pt x="806501" y="854164"/>
                </a:lnTo>
                <a:lnTo>
                  <a:pt x="806501" y="832904"/>
                </a:lnTo>
                <a:lnTo>
                  <a:pt x="785241" y="832904"/>
                </a:lnTo>
                <a:lnTo>
                  <a:pt x="785241" y="811644"/>
                </a:lnTo>
                <a:lnTo>
                  <a:pt x="763981" y="811644"/>
                </a:lnTo>
                <a:lnTo>
                  <a:pt x="763981" y="832904"/>
                </a:lnTo>
                <a:lnTo>
                  <a:pt x="742721" y="832904"/>
                </a:lnTo>
                <a:lnTo>
                  <a:pt x="742721" y="854164"/>
                </a:lnTo>
                <a:lnTo>
                  <a:pt x="763981" y="854164"/>
                </a:lnTo>
                <a:lnTo>
                  <a:pt x="763981" y="875424"/>
                </a:lnTo>
                <a:close/>
                <a:moveTo>
                  <a:pt x="630250" y="590817"/>
                </a:moveTo>
                <a:lnTo>
                  <a:pt x="644652" y="590817"/>
                </a:lnTo>
                <a:lnTo>
                  <a:pt x="644652" y="576415"/>
                </a:lnTo>
                <a:lnTo>
                  <a:pt x="659054" y="576415"/>
                </a:lnTo>
                <a:lnTo>
                  <a:pt x="659054" y="562013"/>
                </a:lnTo>
                <a:lnTo>
                  <a:pt x="644652" y="562013"/>
                </a:lnTo>
                <a:lnTo>
                  <a:pt x="644652" y="547611"/>
                </a:lnTo>
                <a:lnTo>
                  <a:pt x="630250" y="547611"/>
                </a:lnTo>
                <a:lnTo>
                  <a:pt x="630250" y="562013"/>
                </a:lnTo>
                <a:lnTo>
                  <a:pt x="615848" y="562013"/>
                </a:lnTo>
                <a:lnTo>
                  <a:pt x="615848" y="576415"/>
                </a:lnTo>
                <a:lnTo>
                  <a:pt x="630250" y="576415"/>
                </a:lnTo>
                <a:lnTo>
                  <a:pt x="630250" y="590817"/>
                </a:lnTo>
                <a:close/>
                <a:moveTo>
                  <a:pt x="699516" y="451256"/>
                </a:moveTo>
                <a:lnTo>
                  <a:pt x="712546" y="451256"/>
                </a:lnTo>
                <a:lnTo>
                  <a:pt x="712546" y="438569"/>
                </a:lnTo>
                <a:lnTo>
                  <a:pt x="725233" y="438569"/>
                </a:lnTo>
                <a:lnTo>
                  <a:pt x="725233" y="425539"/>
                </a:lnTo>
                <a:lnTo>
                  <a:pt x="712546" y="425539"/>
                </a:lnTo>
                <a:lnTo>
                  <a:pt x="712546" y="412852"/>
                </a:lnTo>
                <a:lnTo>
                  <a:pt x="699516" y="412852"/>
                </a:lnTo>
                <a:lnTo>
                  <a:pt x="699516" y="425539"/>
                </a:lnTo>
                <a:lnTo>
                  <a:pt x="686829" y="425539"/>
                </a:lnTo>
                <a:lnTo>
                  <a:pt x="686829" y="438569"/>
                </a:lnTo>
                <a:lnTo>
                  <a:pt x="699516" y="438569"/>
                </a:lnTo>
                <a:lnTo>
                  <a:pt x="699516" y="451256"/>
                </a:lnTo>
                <a:close/>
                <a:moveTo>
                  <a:pt x="627850" y="871995"/>
                </a:moveTo>
                <a:lnTo>
                  <a:pt x="647052" y="871995"/>
                </a:lnTo>
                <a:lnTo>
                  <a:pt x="647052" y="853135"/>
                </a:lnTo>
                <a:lnTo>
                  <a:pt x="665912" y="853135"/>
                </a:lnTo>
                <a:lnTo>
                  <a:pt x="665912" y="833933"/>
                </a:lnTo>
                <a:lnTo>
                  <a:pt x="647052" y="833933"/>
                </a:lnTo>
                <a:lnTo>
                  <a:pt x="647052" y="815073"/>
                </a:lnTo>
                <a:lnTo>
                  <a:pt x="627850" y="815073"/>
                </a:lnTo>
                <a:lnTo>
                  <a:pt x="627850" y="833933"/>
                </a:lnTo>
                <a:lnTo>
                  <a:pt x="608990" y="833933"/>
                </a:lnTo>
                <a:lnTo>
                  <a:pt x="608990" y="853135"/>
                </a:lnTo>
                <a:lnTo>
                  <a:pt x="627850" y="853135"/>
                </a:lnTo>
                <a:lnTo>
                  <a:pt x="627850" y="871995"/>
                </a:lnTo>
                <a:close/>
                <a:moveTo>
                  <a:pt x="557555" y="1289304"/>
                </a:moveTo>
                <a:lnTo>
                  <a:pt x="580187" y="1289304"/>
                </a:lnTo>
                <a:lnTo>
                  <a:pt x="580187" y="1266330"/>
                </a:lnTo>
                <a:lnTo>
                  <a:pt x="603161" y="1266330"/>
                </a:lnTo>
                <a:lnTo>
                  <a:pt x="603161" y="1243698"/>
                </a:lnTo>
                <a:lnTo>
                  <a:pt x="580187" y="1243698"/>
                </a:lnTo>
                <a:lnTo>
                  <a:pt x="580187" y="1220724"/>
                </a:lnTo>
                <a:lnTo>
                  <a:pt x="557555" y="1220724"/>
                </a:lnTo>
                <a:lnTo>
                  <a:pt x="557555" y="1243698"/>
                </a:lnTo>
                <a:lnTo>
                  <a:pt x="534581" y="1243698"/>
                </a:lnTo>
                <a:lnTo>
                  <a:pt x="534581" y="1266330"/>
                </a:lnTo>
                <a:lnTo>
                  <a:pt x="557555" y="1266330"/>
                </a:lnTo>
                <a:lnTo>
                  <a:pt x="557555" y="1289304"/>
                </a:lnTo>
                <a:close/>
                <a:moveTo>
                  <a:pt x="560984" y="729691"/>
                </a:moveTo>
                <a:lnTo>
                  <a:pt x="576758" y="729691"/>
                </a:lnTo>
                <a:lnTo>
                  <a:pt x="576758" y="714261"/>
                </a:lnTo>
                <a:lnTo>
                  <a:pt x="592188" y="714261"/>
                </a:lnTo>
                <a:lnTo>
                  <a:pt x="592188" y="698487"/>
                </a:lnTo>
                <a:lnTo>
                  <a:pt x="576758" y="698487"/>
                </a:lnTo>
                <a:lnTo>
                  <a:pt x="576758" y="683057"/>
                </a:lnTo>
                <a:lnTo>
                  <a:pt x="560984" y="683057"/>
                </a:lnTo>
                <a:lnTo>
                  <a:pt x="560984" y="698487"/>
                </a:lnTo>
                <a:lnTo>
                  <a:pt x="545554" y="698487"/>
                </a:lnTo>
                <a:lnTo>
                  <a:pt x="545554" y="714261"/>
                </a:lnTo>
                <a:lnTo>
                  <a:pt x="560984" y="714261"/>
                </a:lnTo>
                <a:lnTo>
                  <a:pt x="560984" y="729691"/>
                </a:lnTo>
                <a:close/>
                <a:moveTo>
                  <a:pt x="149504" y="1552994"/>
                </a:moveTo>
                <a:lnTo>
                  <a:pt x="165278" y="1552994"/>
                </a:lnTo>
                <a:lnTo>
                  <a:pt x="165278" y="1537221"/>
                </a:lnTo>
                <a:lnTo>
                  <a:pt x="181051" y="1537221"/>
                </a:lnTo>
                <a:lnTo>
                  <a:pt x="181051" y="1521447"/>
                </a:lnTo>
                <a:lnTo>
                  <a:pt x="165278" y="1521447"/>
                </a:lnTo>
                <a:lnTo>
                  <a:pt x="165278" y="1505674"/>
                </a:lnTo>
                <a:lnTo>
                  <a:pt x="149504" y="1505674"/>
                </a:lnTo>
                <a:lnTo>
                  <a:pt x="149504" y="1521447"/>
                </a:lnTo>
                <a:lnTo>
                  <a:pt x="133731" y="1521447"/>
                </a:lnTo>
                <a:lnTo>
                  <a:pt x="133731" y="1537221"/>
                </a:lnTo>
                <a:lnTo>
                  <a:pt x="149504" y="1537221"/>
                </a:lnTo>
                <a:lnTo>
                  <a:pt x="149504" y="1552994"/>
                </a:lnTo>
                <a:close/>
                <a:moveTo>
                  <a:pt x="558927" y="1010183"/>
                </a:moveTo>
                <a:lnTo>
                  <a:pt x="578815" y="1010183"/>
                </a:lnTo>
                <a:lnTo>
                  <a:pt x="578815" y="990638"/>
                </a:lnTo>
                <a:lnTo>
                  <a:pt x="598360" y="990638"/>
                </a:lnTo>
                <a:lnTo>
                  <a:pt x="598360" y="970750"/>
                </a:lnTo>
                <a:lnTo>
                  <a:pt x="578815" y="970750"/>
                </a:lnTo>
                <a:lnTo>
                  <a:pt x="578815" y="951205"/>
                </a:lnTo>
                <a:lnTo>
                  <a:pt x="558927" y="951205"/>
                </a:lnTo>
                <a:lnTo>
                  <a:pt x="558927" y="970750"/>
                </a:lnTo>
                <a:lnTo>
                  <a:pt x="539382" y="970750"/>
                </a:lnTo>
                <a:lnTo>
                  <a:pt x="539382" y="990638"/>
                </a:lnTo>
                <a:lnTo>
                  <a:pt x="558927" y="990638"/>
                </a:lnTo>
                <a:lnTo>
                  <a:pt x="558927" y="1010183"/>
                </a:lnTo>
                <a:close/>
                <a:moveTo>
                  <a:pt x="969378" y="739635"/>
                </a:moveTo>
                <a:lnTo>
                  <a:pt x="991324" y="739635"/>
                </a:lnTo>
                <a:lnTo>
                  <a:pt x="991324" y="717347"/>
                </a:lnTo>
                <a:lnTo>
                  <a:pt x="1013612" y="717347"/>
                </a:lnTo>
                <a:lnTo>
                  <a:pt x="1013612" y="695401"/>
                </a:lnTo>
                <a:lnTo>
                  <a:pt x="991324" y="695401"/>
                </a:lnTo>
                <a:lnTo>
                  <a:pt x="991324" y="673113"/>
                </a:lnTo>
                <a:lnTo>
                  <a:pt x="969378" y="673113"/>
                </a:lnTo>
                <a:lnTo>
                  <a:pt x="969378" y="695401"/>
                </a:lnTo>
                <a:lnTo>
                  <a:pt x="947090" y="695401"/>
                </a:lnTo>
                <a:lnTo>
                  <a:pt x="947090" y="717347"/>
                </a:lnTo>
                <a:lnTo>
                  <a:pt x="969378" y="717347"/>
                </a:lnTo>
                <a:lnTo>
                  <a:pt x="969378" y="739635"/>
                </a:lnTo>
                <a:close/>
                <a:moveTo>
                  <a:pt x="2505227" y="2126323"/>
                </a:moveTo>
                <a:lnTo>
                  <a:pt x="2505227" y="2094090"/>
                </a:lnTo>
                <a:lnTo>
                  <a:pt x="2537460" y="2094090"/>
                </a:lnTo>
                <a:lnTo>
                  <a:pt x="2537460" y="2061858"/>
                </a:lnTo>
                <a:lnTo>
                  <a:pt x="2505227" y="2061858"/>
                </a:lnTo>
                <a:lnTo>
                  <a:pt x="2505227" y="2029625"/>
                </a:lnTo>
                <a:lnTo>
                  <a:pt x="2472995" y="2029625"/>
                </a:lnTo>
                <a:lnTo>
                  <a:pt x="2472995" y="2061858"/>
                </a:lnTo>
                <a:lnTo>
                  <a:pt x="2440762" y="2061858"/>
                </a:lnTo>
                <a:lnTo>
                  <a:pt x="2440762" y="2094090"/>
                </a:lnTo>
                <a:lnTo>
                  <a:pt x="2472995" y="2094090"/>
                </a:lnTo>
                <a:lnTo>
                  <a:pt x="2472995" y="2126323"/>
                </a:lnTo>
                <a:lnTo>
                  <a:pt x="2505227" y="2126323"/>
                </a:lnTo>
                <a:close/>
                <a:moveTo>
                  <a:pt x="971779" y="457429"/>
                </a:moveTo>
                <a:lnTo>
                  <a:pt x="988924" y="457429"/>
                </a:lnTo>
                <a:lnTo>
                  <a:pt x="988924" y="440627"/>
                </a:lnTo>
                <a:lnTo>
                  <a:pt x="1005726" y="440627"/>
                </a:lnTo>
                <a:lnTo>
                  <a:pt x="1005726" y="423482"/>
                </a:lnTo>
                <a:lnTo>
                  <a:pt x="988924" y="423482"/>
                </a:lnTo>
                <a:lnTo>
                  <a:pt x="988924" y="406679"/>
                </a:lnTo>
                <a:lnTo>
                  <a:pt x="971779" y="406679"/>
                </a:lnTo>
                <a:lnTo>
                  <a:pt x="971779" y="423482"/>
                </a:lnTo>
                <a:lnTo>
                  <a:pt x="954976" y="423482"/>
                </a:lnTo>
                <a:lnTo>
                  <a:pt x="954976" y="440627"/>
                </a:lnTo>
                <a:lnTo>
                  <a:pt x="971779" y="440627"/>
                </a:lnTo>
                <a:lnTo>
                  <a:pt x="971779" y="457429"/>
                </a:lnTo>
                <a:close/>
                <a:moveTo>
                  <a:pt x="1041387" y="317183"/>
                </a:moveTo>
                <a:lnTo>
                  <a:pt x="1056475" y="317183"/>
                </a:lnTo>
                <a:lnTo>
                  <a:pt x="1056475" y="302438"/>
                </a:lnTo>
                <a:lnTo>
                  <a:pt x="1071220" y="302438"/>
                </a:lnTo>
                <a:lnTo>
                  <a:pt x="1071220" y="287350"/>
                </a:lnTo>
                <a:lnTo>
                  <a:pt x="1056475" y="287350"/>
                </a:lnTo>
                <a:lnTo>
                  <a:pt x="1056475" y="272606"/>
                </a:lnTo>
                <a:lnTo>
                  <a:pt x="1041387" y="272606"/>
                </a:lnTo>
                <a:lnTo>
                  <a:pt x="1041387" y="287350"/>
                </a:lnTo>
                <a:lnTo>
                  <a:pt x="1026643" y="287350"/>
                </a:lnTo>
                <a:lnTo>
                  <a:pt x="1026643" y="302438"/>
                </a:lnTo>
                <a:lnTo>
                  <a:pt x="1041387" y="302438"/>
                </a:lnTo>
                <a:lnTo>
                  <a:pt x="1041387" y="317183"/>
                </a:lnTo>
                <a:close/>
                <a:moveTo>
                  <a:pt x="835647" y="454685"/>
                </a:moveTo>
                <a:lnTo>
                  <a:pt x="850735" y="454685"/>
                </a:lnTo>
                <a:lnTo>
                  <a:pt x="850735" y="439598"/>
                </a:lnTo>
                <a:lnTo>
                  <a:pt x="865822" y="439598"/>
                </a:lnTo>
                <a:lnTo>
                  <a:pt x="865822" y="424510"/>
                </a:lnTo>
                <a:lnTo>
                  <a:pt x="850735" y="424510"/>
                </a:lnTo>
                <a:lnTo>
                  <a:pt x="850735" y="409423"/>
                </a:lnTo>
                <a:lnTo>
                  <a:pt x="835647" y="409423"/>
                </a:lnTo>
                <a:lnTo>
                  <a:pt x="835647" y="424510"/>
                </a:lnTo>
                <a:lnTo>
                  <a:pt x="820560" y="424510"/>
                </a:lnTo>
                <a:lnTo>
                  <a:pt x="820560" y="439598"/>
                </a:lnTo>
                <a:lnTo>
                  <a:pt x="835647" y="439598"/>
                </a:lnTo>
                <a:lnTo>
                  <a:pt x="835647" y="454685"/>
                </a:lnTo>
                <a:close/>
                <a:moveTo>
                  <a:pt x="900112" y="878510"/>
                </a:moveTo>
                <a:lnTo>
                  <a:pt x="923430" y="878510"/>
                </a:lnTo>
                <a:lnTo>
                  <a:pt x="923430" y="855193"/>
                </a:lnTo>
                <a:lnTo>
                  <a:pt x="946747" y="855193"/>
                </a:lnTo>
                <a:lnTo>
                  <a:pt x="946747" y="831875"/>
                </a:lnTo>
                <a:lnTo>
                  <a:pt x="923430" y="831875"/>
                </a:lnTo>
                <a:lnTo>
                  <a:pt x="923430" y="808558"/>
                </a:lnTo>
                <a:lnTo>
                  <a:pt x="900112" y="808558"/>
                </a:lnTo>
                <a:lnTo>
                  <a:pt x="900112" y="831875"/>
                </a:lnTo>
                <a:lnTo>
                  <a:pt x="876795" y="831875"/>
                </a:lnTo>
                <a:lnTo>
                  <a:pt x="876795" y="855193"/>
                </a:lnTo>
                <a:lnTo>
                  <a:pt x="900112" y="855193"/>
                </a:lnTo>
                <a:lnTo>
                  <a:pt x="900112" y="878510"/>
                </a:lnTo>
                <a:close/>
                <a:moveTo>
                  <a:pt x="905256" y="314439"/>
                </a:moveTo>
                <a:lnTo>
                  <a:pt x="918286" y="314439"/>
                </a:lnTo>
                <a:lnTo>
                  <a:pt x="918286" y="301409"/>
                </a:lnTo>
                <a:lnTo>
                  <a:pt x="931316" y="301409"/>
                </a:lnTo>
                <a:lnTo>
                  <a:pt x="931316" y="288379"/>
                </a:lnTo>
                <a:lnTo>
                  <a:pt x="918286" y="288379"/>
                </a:lnTo>
                <a:lnTo>
                  <a:pt x="918286" y="275349"/>
                </a:lnTo>
                <a:lnTo>
                  <a:pt x="905256" y="275349"/>
                </a:lnTo>
                <a:lnTo>
                  <a:pt x="905256" y="288379"/>
                </a:lnTo>
                <a:lnTo>
                  <a:pt x="892226" y="288379"/>
                </a:lnTo>
                <a:lnTo>
                  <a:pt x="892226" y="301409"/>
                </a:lnTo>
                <a:lnTo>
                  <a:pt x="905256" y="301409"/>
                </a:lnTo>
                <a:lnTo>
                  <a:pt x="905256" y="314439"/>
                </a:lnTo>
                <a:close/>
                <a:moveTo>
                  <a:pt x="833247" y="736549"/>
                </a:moveTo>
                <a:lnTo>
                  <a:pt x="853135" y="736549"/>
                </a:lnTo>
                <a:lnTo>
                  <a:pt x="853135" y="716318"/>
                </a:lnTo>
                <a:lnTo>
                  <a:pt x="873366" y="716318"/>
                </a:lnTo>
                <a:lnTo>
                  <a:pt x="873366" y="696430"/>
                </a:lnTo>
                <a:lnTo>
                  <a:pt x="853135" y="696430"/>
                </a:lnTo>
                <a:lnTo>
                  <a:pt x="853135" y="676199"/>
                </a:lnTo>
                <a:lnTo>
                  <a:pt x="833247" y="676199"/>
                </a:lnTo>
                <a:lnTo>
                  <a:pt x="833247" y="696430"/>
                </a:lnTo>
                <a:lnTo>
                  <a:pt x="813016" y="696430"/>
                </a:lnTo>
                <a:lnTo>
                  <a:pt x="813016" y="716318"/>
                </a:lnTo>
                <a:lnTo>
                  <a:pt x="833247" y="716318"/>
                </a:lnTo>
                <a:lnTo>
                  <a:pt x="833247" y="736549"/>
                </a:lnTo>
                <a:close/>
                <a:moveTo>
                  <a:pt x="902513" y="597332"/>
                </a:moveTo>
                <a:lnTo>
                  <a:pt x="921029" y="597332"/>
                </a:lnTo>
                <a:lnTo>
                  <a:pt x="921029" y="578472"/>
                </a:lnTo>
                <a:lnTo>
                  <a:pt x="939889" y="578472"/>
                </a:lnTo>
                <a:lnTo>
                  <a:pt x="939889" y="559956"/>
                </a:lnTo>
                <a:lnTo>
                  <a:pt x="921029" y="559956"/>
                </a:lnTo>
                <a:lnTo>
                  <a:pt x="921029" y="541096"/>
                </a:lnTo>
                <a:lnTo>
                  <a:pt x="902513" y="541096"/>
                </a:lnTo>
                <a:lnTo>
                  <a:pt x="902513" y="559956"/>
                </a:lnTo>
                <a:lnTo>
                  <a:pt x="883653" y="559956"/>
                </a:lnTo>
                <a:lnTo>
                  <a:pt x="883653" y="578472"/>
                </a:lnTo>
                <a:lnTo>
                  <a:pt x="902513" y="578472"/>
                </a:lnTo>
                <a:lnTo>
                  <a:pt x="902513" y="597332"/>
                </a:lnTo>
                <a:close/>
                <a:moveTo>
                  <a:pt x="490347" y="1147686"/>
                </a:moveTo>
                <a:lnTo>
                  <a:pt x="510235" y="1147686"/>
                </a:lnTo>
                <a:lnTo>
                  <a:pt x="510235" y="1127798"/>
                </a:lnTo>
                <a:lnTo>
                  <a:pt x="530123" y="1127798"/>
                </a:lnTo>
                <a:lnTo>
                  <a:pt x="530123" y="1107910"/>
                </a:lnTo>
                <a:lnTo>
                  <a:pt x="510235" y="1107910"/>
                </a:lnTo>
                <a:lnTo>
                  <a:pt x="510235" y="1088022"/>
                </a:lnTo>
                <a:lnTo>
                  <a:pt x="490347" y="1088022"/>
                </a:lnTo>
                <a:lnTo>
                  <a:pt x="490347" y="1107910"/>
                </a:lnTo>
                <a:lnTo>
                  <a:pt x="470459" y="1107910"/>
                </a:lnTo>
                <a:lnTo>
                  <a:pt x="470459" y="1127798"/>
                </a:lnTo>
                <a:lnTo>
                  <a:pt x="490347" y="1127798"/>
                </a:lnTo>
                <a:lnTo>
                  <a:pt x="490347" y="1147686"/>
                </a:lnTo>
                <a:close/>
                <a:moveTo>
                  <a:pt x="494462" y="587045"/>
                </a:moveTo>
                <a:lnTo>
                  <a:pt x="506120" y="587045"/>
                </a:lnTo>
                <a:lnTo>
                  <a:pt x="506120" y="575043"/>
                </a:lnTo>
                <a:lnTo>
                  <a:pt x="518122" y="575043"/>
                </a:lnTo>
                <a:lnTo>
                  <a:pt x="518122" y="563385"/>
                </a:lnTo>
                <a:lnTo>
                  <a:pt x="506120" y="563385"/>
                </a:lnTo>
                <a:lnTo>
                  <a:pt x="506120" y="551383"/>
                </a:lnTo>
                <a:lnTo>
                  <a:pt x="494462" y="551383"/>
                </a:lnTo>
                <a:lnTo>
                  <a:pt x="494462" y="563385"/>
                </a:lnTo>
                <a:lnTo>
                  <a:pt x="482460" y="563385"/>
                </a:lnTo>
                <a:lnTo>
                  <a:pt x="482460" y="575043"/>
                </a:lnTo>
                <a:lnTo>
                  <a:pt x="494462" y="575043"/>
                </a:lnTo>
                <a:lnTo>
                  <a:pt x="494462" y="587045"/>
                </a:lnTo>
                <a:close/>
                <a:moveTo>
                  <a:pt x="287693" y="1001611"/>
                </a:moveTo>
                <a:lnTo>
                  <a:pt x="301409" y="1001611"/>
                </a:lnTo>
                <a:lnTo>
                  <a:pt x="301409" y="987552"/>
                </a:lnTo>
                <a:lnTo>
                  <a:pt x="315468" y="987552"/>
                </a:lnTo>
                <a:lnTo>
                  <a:pt x="315468" y="973836"/>
                </a:lnTo>
                <a:lnTo>
                  <a:pt x="301409" y="973836"/>
                </a:lnTo>
                <a:lnTo>
                  <a:pt x="301409" y="959777"/>
                </a:lnTo>
                <a:lnTo>
                  <a:pt x="287693" y="959777"/>
                </a:lnTo>
                <a:lnTo>
                  <a:pt x="287693" y="973836"/>
                </a:lnTo>
                <a:lnTo>
                  <a:pt x="273634" y="973836"/>
                </a:lnTo>
                <a:lnTo>
                  <a:pt x="273634" y="987552"/>
                </a:lnTo>
                <a:lnTo>
                  <a:pt x="287693" y="987552"/>
                </a:lnTo>
                <a:lnTo>
                  <a:pt x="287693" y="1001611"/>
                </a:lnTo>
                <a:close/>
                <a:moveTo>
                  <a:pt x="285979" y="1280732"/>
                </a:moveTo>
                <a:lnTo>
                  <a:pt x="303124" y="1280732"/>
                </a:lnTo>
                <a:lnTo>
                  <a:pt x="303124" y="1263587"/>
                </a:lnTo>
                <a:lnTo>
                  <a:pt x="320269" y="1263587"/>
                </a:lnTo>
                <a:lnTo>
                  <a:pt x="320269" y="1246442"/>
                </a:lnTo>
                <a:lnTo>
                  <a:pt x="303124" y="1246442"/>
                </a:lnTo>
                <a:lnTo>
                  <a:pt x="303124" y="1229297"/>
                </a:lnTo>
                <a:lnTo>
                  <a:pt x="285979" y="1229297"/>
                </a:lnTo>
                <a:lnTo>
                  <a:pt x="285979" y="1246442"/>
                </a:lnTo>
                <a:lnTo>
                  <a:pt x="268834" y="1246442"/>
                </a:lnTo>
                <a:lnTo>
                  <a:pt x="268834" y="1263587"/>
                </a:lnTo>
                <a:lnTo>
                  <a:pt x="285979" y="1263587"/>
                </a:lnTo>
                <a:lnTo>
                  <a:pt x="285979" y="1280732"/>
                </a:lnTo>
                <a:close/>
                <a:moveTo>
                  <a:pt x="352501" y="1698384"/>
                </a:moveTo>
                <a:lnTo>
                  <a:pt x="373761" y="1698384"/>
                </a:lnTo>
                <a:lnTo>
                  <a:pt x="373761" y="1677124"/>
                </a:lnTo>
                <a:lnTo>
                  <a:pt x="395021" y="1677124"/>
                </a:lnTo>
                <a:lnTo>
                  <a:pt x="395021" y="1655864"/>
                </a:lnTo>
                <a:lnTo>
                  <a:pt x="373761" y="1655864"/>
                </a:lnTo>
                <a:lnTo>
                  <a:pt x="373761" y="1634604"/>
                </a:lnTo>
                <a:lnTo>
                  <a:pt x="352501" y="1634604"/>
                </a:lnTo>
                <a:lnTo>
                  <a:pt x="352501" y="1655864"/>
                </a:lnTo>
                <a:lnTo>
                  <a:pt x="331241" y="1655864"/>
                </a:lnTo>
                <a:lnTo>
                  <a:pt x="331241" y="1677124"/>
                </a:lnTo>
                <a:lnTo>
                  <a:pt x="352501" y="1677124"/>
                </a:lnTo>
                <a:lnTo>
                  <a:pt x="352501" y="1698384"/>
                </a:lnTo>
                <a:close/>
                <a:moveTo>
                  <a:pt x="353187" y="1421663"/>
                </a:moveTo>
                <a:lnTo>
                  <a:pt x="373075" y="1421663"/>
                </a:lnTo>
                <a:lnTo>
                  <a:pt x="373075" y="1402118"/>
                </a:lnTo>
                <a:lnTo>
                  <a:pt x="392620" y="1402118"/>
                </a:lnTo>
                <a:lnTo>
                  <a:pt x="392620" y="1382230"/>
                </a:lnTo>
                <a:lnTo>
                  <a:pt x="373075" y="1382230"/>
                </a:lnTo>
                <a:lnTo>
                  <a:pt x="373075" y="1362685"/>
                </a:lnTo>
                <a:lnTo>
                  <a:pt x="353187" y="1362685"/>
                </a:lnTo>
                <a:lnTo>
                  <a:pt x="353187" y="1382230"/>
                </a:lnTo>
                <a:lnTo>
                  <a:pt x="333642" y="1382230"/>
                </a:lnTo>
                <a:lnTo>
                  <a:pt x="333642" y="1402118"/>
                </a:lnTo>
                <a:lnTo>
                  <a:pt x="353187" y="1402118"/>
                </a:lnTo>
                <a:lnTo>
                  <a:pt x="353187" y="1421663"/>
                </a:lnTo>
                <a:close/>
                <a:moveTo>
                  <a:pt x="150533" y="1275931"/>
                </a:moveTo>
                <a:lnTo>
                  <a:pt x="164249" y="1275931"/>
                </a:lnTo>
                <a:lnTo>
                  <a:pt x="164249" y="1261872"/>
                </a:lnTo>
                <a:lnTo>
                  <a:pt x="178308" y="1261872"/>
                </a:lnTo>
                <a:lnTo>
                  <a:pt x="178308" y="1248156"/>
                </a:lnTo>
                <a:lnTo>
                  <a:pt x="164249" y="1248156"/>
                </a:lnTo>
                <a:lnTo>
                  <a:pt x="164249" y="1234097"/>
                </a:lnTo>
                <a:lnTo>
                  <a:pt x="150533" y="1234097"/>
                </a:lnTo>
                <a:lnTo>
                  <a:pt x="150533" y="1248156"/>
                </a:lnTo>
                <a:lnTo>
                  <a:pt x="136474" y="1248156"/>
                </a:lnTo>
                <a:lnTo>
                  <a:pt x="136474" y="1261872"/>
                </a:lnTo>
                <a:lnTo>
                  <a:pt x="150533" y="1261872"/>
                </a:lnTo>
                <a:lnTo>
                  <a:pt x="150533" y="1275931"/>
                </a:lnTo>
                <a:close/>
                <a:moveTo>
                  <a:pt x="219113" y="1138771"/>
                </a:moveTo>
                <a:lnTo>
                  <a:pt x="232829" y="1138771"/>
                </a:lnTo>
                <a:lnTo>
                  <a:pt x="232829" y="1124712"/>
                </a:lnTo>
                <a:lnTo>
                  <a:pt x="246888" y="1124712"/>
                </a:lnTo>
                <a:lnTo>
                  <a:pt x="246888" y="1110996"/>
                </a:lnTo>
                <a:lnTo>
                  <a:pt x="232829" y="1110996"/>
                </a:lnTo>
                <a:lnTo>
                  <a:pt x="232829" y="1096937"/>
                </a:lnTo>
                <a:lnTo>
                  <a:pt x="219113" y="1096937"/>
                </a:lnTo>
                <a:lnTo>
                  <a:pt x="219113" y="1110996"/>
                </a:lnTo>
                <a:lnTo>
                  <a:pt x="205054" y="1110996"/>
                </a:lnTo>
                <a:lnTo>
                  <a:pt x="205054" y="1124712"/>
                </a:lnTo>
                <a:lnTo>
                  <a:pt x="219113" y="1124712"/>
                </a:lnTo>
                <a:lnTo>
                  <a:pt x="219113" y="1138771"/>
                </a:lnTo>
                <a:close/>
                <a:moveTo>
                  <a:pt x="216713" y="1693926"/>
                </a:moveTo>
                <a:lnTo>
                  <a:pt x="235229" y="1693926"/>
                </a:lnTo>
                <a:lnTo>
                  <a:pt x="235229" y="1675752"/>
                </a:lnTo>
                <a:lnTo>
                  <a:pt x="253403" y="1675752"/>
                </a:lnTo>
                <a:lnTo>
                  <a:pt x="253403" y="1657236"/>
                </a:lnTo>
                <a:lnTo>
                  <a:pt x="235229" y="1657236"/>
                </a:lnTo>
                <a:lnTo>
                  <a:pt x="235229" y="1639062"/>
                </a:lnTo>
                <a:lnTo>
                  <a:pt x="216713" y="1639062"/>
                </a:lnTo>
                <a:lnTo>
                  <a:pt x="216713" y="1657236"/>
                </a:lnTo>
                <a:lnTo>
                  <a:pt x="198539" y="1657236"/>
                </a:lnTo>
                <a:lnTo>
                  <a:pt x="198539" y="1675752"/>
                </a:lnTo>
                <a:lnTo>
                  <a:pt x="216713" y="1675752"/>
                </a:lnTo>
                <a:lnTo>
                  <a:pt x="216713" y="1693926"/>
                </a:lnTo>
                <a:close/>
                <a:moveTo>
                  <a:pt x="354559" y="1143572"/>
                </a:moveTo>
                <a:lnTo>
                  <a:pt x="371704" y="1143572"/>
                </a:lnTo>
                <a:lnTo>
                  <a:pt x="371704" y="1126427"/>
                </a:lnTo>
                <a:lnTo>
                  <a:pt x="388849" y="1126427"/>
                </a:lnTo>
                <a:lnTo>
                  <a:pt x="388849" y="1109282"/>
                </a:lnTo>
                <a:lnTo>
                  <a:pt x="371704" y="1109282"/>
                </a:lnTo>
                <a:lnTo>
                  <a:pt x="371704" y="1092137"/>
                </a:lnTo>
                <a:lnTo>
                  <a:pt x="354559" y="1092137"/>
                </a:lnTo>
                <a:lnTo>
                  <a:pt x="354559" y="1109282"/>
                </a:lnTo>
                <a:lnTo>
                  <a:pt x="337414" y="1109282"/>
                </a:lnTo>
                <a:lnTo>
                  <a:pt x="337414" y="1126427"/>
                </a:lnTo>
                <a:lnTo>
                  <a:pt x="354559" y="1126427"/>
                </a:lnTo>
                <a:lnTo>
                  <a:pt x="354559" y="1143572"/>
                </a:lnTo>
                <a:close/>
                <a:moveTo>
                  <a:pt x="217742" y="1417206"/>
                </a:moveTo>
                <a:lnTo>
                  <a:pt x="234201" y="1417206"/>
                </a:lnTo>
                <a:lnTo>
                  <a:pt x="234201" y="1400404"/>
                </a:lnTo>
                <a:lnTo>
                  <a:pt x="251003" y="1400404"/>
                </a:lnTo>
                <a:lnTo>
                  <a:pt x="251003" y="1383944"/>
                </a:lnTo>
                <a:lnTo>
                  <a:pt x="234201" y="1383944"/>
                </a:lnTo>
                <a:lnTo>
                  <a:pt x="234201" y="1367142"/>
                </a:lnTo>
                <a:lnTo>
                  <a:pt x="217742" y="1367142"/>
                </a:lnTo>
                <a:lnTo>
                  <a:pt x="217742" y="1383944"/>
                </a:lnTo>
                <a:lnTo>
                  <a:pt x="200939" y="1383944"/>
                </a:lnTo>
                <a:lnTo>
                  <a:pt x="200939" y="1400404"/>
                </a:lnTo>
                <a:lnTo>
                  <a:pt x="217742" y="1400404"/>
                </a:lnTo>
                <a:lnTo>
                  <a:pt x="217742" y="1417206"/>
                </a:lnTo>
                <a:close/>
                <a:moveTo>
                  <a:pt x="284950" y="1558138"/>
                </a:moveTo>
                <a:lnTo>
                  <a:pt x="304152" y="1558138"/>
                </a:lnTo>
                <a:lnTo>
                  <a:pt x="304152" y="1538935"/>
                </a:lnTo>
                <a:lnTo>
                  <a:pt x="323355" y="1538935"/>
                </a:lnTo>
                <a:lnTo>
                  <a:pt x="323355" y="1519733"/>
                </a:lnTo>
                <a:lnTo>
                  <a:pt x="304152" y="1519733"/>
                </a:lnTo>
                <a:lnTo>
                  <a:pt x="304152" y="1500530"/>
                </a:lnTo>
                <a:lnTo>
                  <a:pt x="284950" y="1500530"/>
                </a:lnTo>
                <a:lnTo>
                  <a:pt x="284950" y="1519733"/>
                </a:lnTo>
                <a:lnTo>
                  <a:pt x="265748" y="1519733"/>
                </a:lnTo>
                <a:lnTo>
                  <a:pt x="265748" y="1538935"/>
                </a:lnTo>
                <a:lnTo>
                  <a:pt x="284950" y="1538935"/>
                </a:lnTo>
                <a:lnTo>
                  <a:pt x="284950" y="1558138"/>
                </a:lnTo>
                <a:close/>
                <a:moveTo>
                  <a:pt x="356273" y="863765"/>
                </a:moveTo>
                <a:lnTo>
                  <a:pt x="369989" y="863765"/>
                </a:lnTo>
                <a:lnTo>
                  <a:pt x="369989" y="850392"/>
                </a:lnTo>
                <a:lnTo>
                  <a:pt x="383362" y="850392"/>
                </a:lnTo>
                <a:lnTo>
                  <a:pt x="383362" y="836676"/>
                </a:lnTo>
                <a:lnTo>
                  <a:pt x="369989" y="836676"/>
                </a:lnTo>
                <a:lnTo>
                  <a:pt x="369989" y="823303"/>
                </a:lnTo>
                <a:lnTo>
                  <a:pt x="356273" y="823303"/>
                </a:lnTo>
                <a:lnTo>
                  <a:pt x="356273" y="836676"/>
                </a:lnTo>
                <a:lnTo>
                  <a:pt x="342900" y="836676"/>
                </a:lnTo>
                <a:lnTo>
                  <a:pt x="342900" y="850392"/>
                </a:lnTo>
                <a:lnTo>
                  <a:pt x="356273" y="850392"/>
                </a:lnTo>
                <a:lnTo>
                  <a:pt x="356273" y="863765"/>
                </a:lnTo>
                <a:close/>
                <a:moveTo>
                  <a:pt x="1105510" y="742036"/>
                </a:moveTo>
                <a:lnTo>
                  <a:pt x="1129513" y="742036"/>
                </a:lnTo>
                <a:lnTo>
                  <a:pt x="1129513" y="718376"/>
                </a:lnTo>
                <a:lnTo>
                  <a:pt x="1153173" y="718376"/>
                </a:lnTo>
                <a:lnTo>
                  <a:pt x="1153173" y="694373"/>
                </a:lnTo>
                <a:lnTo>
                  <a:pt x="1129513" y="694373"/>
                </a:lnTo>
                <a:lnTo>
                  <a:pt x="1129513" y="670712"/>
                </a:lnTo>
                <a:lnTo>
                  <a:pt x="1105510" y="670712"/>
                </a:lnTo>
                <a:lnTo>
                  <a:pt x="1105510" y="694373"/>
                </a:lnTo>
                <a:lnTo>
                  <a:pt x="1081849" y="694373"/>
                </a:lnTo>
                <a:lnTo>
                  <a:pt x="1081849" y="718376"/>
                </a:lnTo>
                <a:lnTo>
                  <a:pt x="1105510" y="718376"/>
                </a:lnTo>
                <a:lnTo>
                  <a:pt x="1105510" y="742036"/>
                </a:lnTo>
                <a:close/>
                <a:moveTo>
                  <a:pt x="2432876" y="532524"/>
                </a:moveTo>
                <a:lnTo>
                  <a:pt x="2408187" y="532524"/>
                </a:lnTo>
                <a:lnTo>
                  <a:pt x="2408187" y="556870"/>
                </a:lnTo>
                <a:lnTo>
                  <a:pt x="2383841" y="556870"/>
                </a:lnTo>
                <a:lnTo>
                  <a:pt x="2383841" y="581558"/>
                </a:lnTo>
                <a:lnTo>
                  <a:pt x="2408187" y="581558"/>
                </a:lnTo>
                <a:lnTo>
                  <a:pt x="2408187" y="605904"/>
                </a:lnTo>
                <a:lnTo>
                  <a:pt x="2432876" y="605904"/>
                </a:lnTo>
                <a:lnTo>
                  <a:pt x="2432876" y="581558"/>
                </a:lnTo>
                <a:lnTo>
                  <a:pt x="2457221" y="581558"/>
                </a:lnTo>
                <a:lnTo>
                  <a:pt x="2457221" y="556870"/>
                </a:lnTo>
                <a:lnTo>
                  <a:pt x="2432876" y="556870"/>
                </a:lnTo>
                <a:lnTo>
                  <a:pt x="2432876" y="532524"/>
                </a:lnTo>
                <a:close/>
                <a:moveTo>
                  <a:pt x="425196" y="725919"/>
                </a:moveTo>
                <a:lnTo>
                  <a:pt x="438226" y="725919"/>
                </a:lnTo>
                <a:lnTo>
                  <a:pt x="438226" y="712889"/>
                </a:lnTo>
                <a:lnTo>
                  <a:pt x="451256" y="712889"/>
                </a:lnTo>
                <a:lnTo>
                  <a:pt x="451256" y="699859"/>
                </a:lnTo>
                <a:lnTo>
                  <a:pt x="438226" y="699859"/>
                </a:lnTo>
                <a:lnTo>
                  <a:pt x="438226" y="686829"/>
                </a:lnTo>
                <a:lnTo>
                  <a:pt x="425196" y="686829"/>
                </a:lnTo>
                <a:lnTo>
                  <a:pt x="425196" y="699859"/>
                </a:lnTo>
                <a:lnTo>
                  <a:pt x="412166" y="699859"/>
                </a:lnTo>
                <a:lnTo>
                  <a:pt x="412166" y="712889"/>
                </a:lnTo>
                <a:lnTo>
                  <a:pt x="425196" y="712889"/>
                </a:lnTo>
                <a:lnTo>
                  <a:pt x="425196" y="725919"/>
                </a:lnTo>
                <a:close/>
                <a:moveTo>
                  <a:pt x="488975" y="1426121"/>
                </a:moveTo>
                <a:lnTo>
                  <a:pt x="511607" y="1426121"/>
                </a:lnTo>
                <a:lnTo>
                  <a:pt x="511607" y="1403490"/>
                </a:lnTo>
                <a:lnTo>
                  <a:pt x="534238" y="1403490"/>
                </a:lnTo>
                <a:lnTo>
                  <a:pt x="534238" y="1380858"/>
                </a:lnTo>
                <a:lnTo>
                  <a:pt x="511607" y="1380858"/>
                </a:lnTo>
                <a:lnTo>
                  <a:pt x="511607" y="1358227"/>
                </a:lnTo>
                <a:lnTo>
                  <a:pt x="488975" y="1358227"/>
                </a:lnTo>
                <a:lnTo>
                  <a:pt x="488975" y="1380858"/>
                </a:lnTo>
                <a:lnTo>
                  <a:pt x="466344" y="1380858"/>
                </a:lnTo>
                <a:lnTo>
                  <a:pt x="466344" y="1403490"/>
                </a:lnTo>
                <a:lnTo>
                  <a:pt x="488975" y="1403490"/>
                </a:lnTo>
                <a:lnTo>
                  <a:pt x="488975" y="1426121"/>
                </a:lnTo>
                <a:close/>
                <a:moveTo>
                  <a:pt x="420052" y="1838287"/>
                </a:moveTo>
                <a:lnTo>
                  <a:pt x="443370" y="1838287"/>
                </a:lnTo>
                <a:lnTo>
                  <a:pt x="443370" y="1815313"/>
                </a:lnTo>
                <a:lnTo>
                  <a:pt x="466344" y="1815313"/>
                </a:lnTo>
                <a:lnTo>
                  <a:pt x="466344" y="1791995"/>
                </a:lnTo>
                <a:lnTo>
                  <a:pt x="443370" y="1791995"/>
                </a:lnTo>
                <a:lnTo>
                  <a:pt x="443370" y="1769021"/>
                </a:lnTo>
                <a:lnTo>
                  <a:pt x="420052" y="1769021"/>
                </a:lnTo>
                <a:lnTo>
                  <a:pt x="420052" y="1791995"/>
                </a:lnTo>
                <a:lnTo>
                  <a:pt x="397078" y="1791995"/>
                </a:lnTo>
                <a:lnTo>
                  <a:pt x="397078" y="1815313"/>
                </a:lnTo>
                <a:lnTo>
                  <a:pt x="420052" y="1815313"/>
                </a:lnTo>
                <a:lnTo>
                  <a:pt x="420052" y="1838287"/>
                </a:lnTo>
                <a:close/>
                <a:moveTo>
                  <a:pt x="423139" y="1006069"/>
                </a:moveTo>
                <a:lnTo>
                  <a:pt x="440284" y="1006069"/>
                </a:lnTo>
                <a:lnTo>
                  <a:pt x="440284" y="989267"/>
                </a:lnTo>
                <a:lnTo>
                  <a:pt x="457086" y="989267"/>
                </a:lnTo>
                <a:lnTo>
                  <a:pt x="457086" y="972122"/>
                </a:lnTo>
                <a:lnTo>
                  <a:pt x="440284" y="972122"/>
                </a:lnTo>
                <a:lnTo>
                  <a:pt x="440284" y="955319"/>
                </a:lnTo>
                <a:lnTo>
                  <a:pt x="423139" y="955319"/>
                </a:lnTo>
                <a:lnTo>
                  <a:pt x="423139" y="972122"/>
                </a:lnTo>
                <a:lnTo>
                  <a:pt x="406336" y="972122"/>
                </a:lnTo>
                <a:lnTo>
                  <a:pt x="406336" y="989267"/>
                </a:lnTo>
                <a:lnTo>
                  <a:pt x="423139" y="989267"/>
                </a:lnTo>
                <a:lnTo>
                  <a:pt x="423139" y="1006069"/>
                </a:lnTo>
                <a:close/>
                <a:moveTo>
                  <a:pt x="420738" y="1562595"/>
                </a:moveTo>
                <a:lnTo>
                  <a:pt x="442684" y="1562595"/>
                </a:lnTo>
                <a:lnTo>
                  <a:pt x="442684" y="1540307"/>
                </a:lnTo>
                <a:lnTo>
                  <a:pt x="464972" y="1540307"/>
                </a:lnTo>
                <a:lnTo>
                  <a:pt x="464972" y="1518361"/>
                </a:lnTo>
                <a:lnTo>
                  <a:pt x="442684" y="1518361"/>
                </a:lnTo>
                <a:lnTo>
                  <a:pt x="442684" y="1496073"/>
                </a:lnTo>
                <a:lnTo>
                  <a:pt x="420738" y="1496073"/>
                </a:lnTo>
                <a:lnTo>
                  <a:pt x="420738" y="1518361"/>
                </a:lnTo>
                <a:lnTo>
                  <a:pt x="398450" y="1518361"/>
                </a:lnTo>
                <a:lnTo>
                  <a:pt x="398450" y="1540307"/>
                </a:lnTo>
                <a:lnTo>
                  <a:pt x="420738" y="1540307"/>
                </a:lnTo>
                <a:lnTo>
                  <a:pt x="420738" y="1562595"/>
                </a:lnTo>
                <a:close/>
                <a:moveTo>
                  <a:pt x="421767" y="1284846"/>
                </a:moveTo>
                <a:lnTo>
                  <a:pt x="441655" y="1284846"/>
                </a:lnTo>
                <a:lnTo>
                  <a:pt x="441655" y="1264958"/>
                </a:lnTo>
                <a:lnTo>
                  <a:pt x="461543" y="1264958"/>
                </a:lnTo>
                <a:lnTo>
                  <a:pt x="461543" y="1245070"/>
                </a:lnTo>
                <a:lnTo>
                  <a:pt x="441655" y="1245070"/>
                </a:lnTo>
                <a:lnTo>
                  <a:pt x="441655" y="1225182"/>
                </a:lnTo>
                <a:lnTo>
                  <a:pt x="421767" y="1225182"/>
                </a:lnTo>
                <a:lnTo>
                  <a:pt x="421767" y="1245070"/>
                </a:lnTo>
                <a:lnTo>
                  <a:pt x="401879" y="1245070"/>
                </a:lnTo>
                <a:lnTo>
                  <a:pt x="401879" y="1264958"/>
                </a:lnTo>
                <a:lnTo>
                  <a:pt x="421767" y="1264958"/>
                </a:lnTo>
                <a:lnTo>
                  <a:pt x="421767" y="1284846"/>
                </a:lnTo>
                <a:close/>
                <a:moveTo>
                  <a:pt x="492061" y="868223"/>
                </a:moveTo>
                <a:lnTo>
                  <a:pt x="508521" y="868223"/>
                </a:lnTo>
                <a:lnTo>
                  <a:pt x="508521" y="851764"/>
                </a:lnTo>
                <a:lnTo>
                  <a:pt x="524980" y="851764"/>
                </a:lnTo>
                <a:lnTo>
                  <a:pt x="524980" y="835304"/>
                </a:lnTo>
                <a:lnTo>
                  <a:pt x="508521" y="835304"/>
                </a:lnTo>
                <a:lnTo>
                  <a:pt x="508521" y="818845"/>
                </a:lnTo>
                <a:lnTo>
                  <a:pt x="492061" y="818845"/>
                </a:lnTo>
                <a:lnTo>
                  <a:pt x="492061" y="835304"/>
                </a:lnTo>
                <a:lnTo>
                  <a:pt x="475602" y="835304"/>
                </a:lnTo>
                <a:lnTo>
                  <a:pt x="475602" y="851764"/>
                </a:lnTo>
                <a:lnTo>
                  <a:pt x="492061" y="851764"/>
                </a:lnTo>
                <a:lnTo>
                  <a:pt x="492061" y="868223"/>
                </a:lnTo>
                <a:close/>
                <a:moveTo>
                  <a:pt x="1931899" y="183109"/>
                </a:moveTo>
                <a:lnTo>
                  <a:pt x="1949044" y="183109"/>
                </a:lnTo>
                <a:lnTo>
                  <a:pt x="1949044" y="166307"/>
                </a:lnTo>
                <a:lnTo>
                  <a:pt x="1965846" y="166307"/>
                </a:lnTo>
                <a:lnTo>
                  <a:pt x="1965846" y="149162"/>
                </a:lnTo>
                <a:lnTo>
                  <a:pt x="1949044" y="149162"/>
                </a:lnTo>
                <a:lnTo>
                  <a:pt x="1949044" y="132359"/>
                </a:lnTo>
                <a:lnTo>
                  <a:pt x="1931899" y="132359"/>
                </a:lnTo>
                <a:lnTo>
                  <a:pt x="1931899" y="149162"/>
                </a:lnTo>
                <a:lnTo>
                  <a:pt x="1915096" y="149162"/>
                </a:lnTo>
                <a:lnTo>
                  <a:pt x="1915096" y="166307"/>
                </a:lnTo>
                <a:lnTo>
                  <a:pt x="1931899" y="166307"/>
                </a:lnTo>
                <a:lnTo>
                  <a:pt x="1931899" y="183109"/>
                </a:lnTo>
                <a:close/>
                <a:moveTo>
                  <a:pt x="1999107" y="325069"/>
                </a:moveTo>
                <a:lnTo>
                  <a:pt x="2018995" y="325069"/>
                </a:lnTo>
                <a:lnTo>
                  <a:pt x="2018995" y="304838"/>
                </a:lnTo>
                <a:lnTo>
                  <a:pt x="2039227" y="304838"/>
                </a:lnTo>
                <a:lnTo>
                  <a:pt x="2039227" y="284950"/>
                </a:lnTo>
                <a:lnTo>
                  <a:pt x="2018995" y="284950"/>
                </a:lnTo>
                <a:lnTo>
                  <a:pt x="2018995" y="264719"/>
                </a:lnTo>
                <a:lnTo>
                  <a:pt x="1999107" y="264719"/>
                </a:lnTo>
                <a:lnTo>
                  <a:pt x="1999107" y="284950"/>
                </a:lnTo>
                <a:lnTo>
                  <a:pt x="1978876" y="284950"/>
                </a:lnTo>
                <a:lnTo>
                  <a:pt x="1978876" y="304838"/>
                </a:lnTo>
                <a:lnTo>
                  <a:pt x="1999107" y="304838"/>
                </a:lnTo>
                <a:lnTo>
                  <a:pt x="1999107" y="325069"/>
                </a:lnTo>
                <a:close/>
                <a:moveTo>
                  <a:pt x="2136267" y="324726"/>
                </a:moveTo>
                <a:lnTo>
                  <a:pt x="2156155" y="324726"/>
                </a:lnTo>
                <a:lnTo>
                  <a:pt x="2156155" y="304838"/>
                </a:lnTo>
                <a:lnTo>
                  <a:pt x="2176043" y="304838"/>
                </a:lnTo>
                <a:lnTo>
                  <a:pt x="2176043" y="284950"/>
                </a:lnTo>
                <a:lnTo>
                  <a:pt x="2156155" y="284950"/>
                </a:lnTo>
                <a:lnTo>
                  <a:pt x="2156155" y="265062"/>
                </a:lnTo>
                <a:lnTo>
                  <a:pt x="2136267" y="265062"/>
                </a:lnTo>
                <a:lnTo>
                  <a:pt x="2136267" y="284950"/>
                </a:lnTo>
                <a:lnTo>
                  <a:pt x="2116379" y="284950"/>
                </a:lnTo>
                <a:lnTo>
                  <a:pt x="2116379" y="304838"/>
                </a:lnTo>
                <a:lnTo>
                  <a:pt x="2136267" y="304838"/>
                </a:lnTo>
                <a:lnTo>
                  <a:pt x="2136267" y="324726"/>
                </a:lnTo>
                <a:close/>
                <a:moveTo>
                  <a:pt x="2065972" y="466687"/>
                </a:moveTo>
                <a:lnTo>
                  <a:pt x="2089290" y="466687"/>
                </a:lnTo>
                <a:lnTo>
                  <a:pt x="2089290" y="443713"/>
                </a:lnTo>
                <a:lnTo>
                  <a:pt x="2112264" y="443713"/>
                </a:lnTo>
                <a:lnTo>
                  <a:pt x="2112264" y="420395"/>
                </a:lnTo>
                <a:lnTo>
                  <a:pt x="2089290" y="420395"/>
                </a:lnTo>
                <a:lnTo>
                  <a:pt x="2089290" y="397421"/>
                </a:lnTo>
                <a:lnTo>
                  <a:pt x="2065972" y="397421"/>
                </a:lnTo>
                <a:lnTo>
                  <a:pt x="2065972" y="420395"/>
                </a:lnTo>
                <a:lnTo>
                  <a:pt x="2042998" y="420395"/>
                </a:lnTo>
                <a:lnTo>
                  <a:pt x="2042998" y="443713"/>
                </a:lnTo>
                <a:lnTo>
                  <a:pt x="2065972" y="443713"/>
                </a:lnTo>
                <a:lnTo>
                  <a:pt x="2065972" y="466687"/>
                </a:lnTo>
                <a:close/>
                <a:moveTo>
                  <a:pt x="2069059" y="183109"/>
                </a:moveTo>
                <a:lnTo>
                  <a:pt x="2086204" y="183109"/>
                </a:lnTo>
                <a:lnTo>
                  <a:pt x="2086204" y="166307"/>
                </a:lnTo>
                <a:lnTo>
                  <a:pt x="2103006" y="166307"/>
                </a:lnTo>
                <a:lnTo>
                  <a:pt x="2103006" y="149162"/>
                </a:lnTo>
                <a:lnTo>
                  <a:pt x="2086204" y="149162"/>
                </a:lnTo>
                <a:lnTo>
                  <a:pt x="2086204" y="132359"/>
                </a:lnTo>
                <a:lnTo>
                  <a:pt x="2069059" y="132359"/>
                </a:lnTo>
                <a:lnTo>
                  <a:pt x="2069059" y="149162"/>
                </a:lnTo>
                <a:lnTo>
                  <a:pt x="2052256" y="149162"/>
                </a:lnTo>
                <a:lnTo>
                  <a:pt x="2052256" y="166307"/>
                </a:lnTo>
                <a:lnTo>
                  <a:pt x="2069059" y="166307"/>
                </a:lnTo>
                <a:lnTo>
                  <a:pt x="2069059" y="183109"/>
                </a:lnTo>
                <a:close/>
                <a:moveTo>
                  <a:pt x="1791652" y="467030"/>
                </a:moveTo>
                <a:lnTo>
                  <a:pt x="1814970" y="467030"/>
                </a:lnTo>
                <a:lnTo>
                  <a:pt x="1814970" y="443713"/>
                </a:lnTo>
                <a:lnTo>
                  <a:pt x="1838287" y="443713"/>
                </a:lnTo>
                <a:lnTo>
                  <a:pt x="1838287" y="420395"/>
                </a:lnTo>
                <a:lnTo>
                  <a:pt x="1814970" y="420395"/>
                </a:lnTo>
                <a:lnTo>
                  <a:pt x="1814970" y="397078"/>
                </a:lnTo>
                <a:lnTo>
                  <a:pt x="1791652" y="397078"/>
                </a:lnTo>
                <a:lnTo>
                  <a:pt x="1791652" y="420395"/>
                </a:lnTo>
                <a:lnTo>
                  <a:pt x="1768335" y="420395"/>
                </a:lnTo>
                <a:lnTo>
                  <a:pt x="1768335" y="443713"/>
                </a:lnTo>
                <a:lnTo>
                  <a:pt x="1791652" y="443713"/>
                </a:lnTo>
                <a:lnTo>
                  <a:pt x="1791652" y="467030"/>
                </a:lnTo>
                <a:close/>
                <a:moveTo>
                  <a:pt x="1794739" y="183109"/>
                </a:moveTo>
                <a:lnTo>
                  <a:pt x="1811884" y="183109"/>
                </a:lnTo>
                <a:lnTo>
                  <a:pt x="1811884" y="166307"/>
                </a:lnTo>
                <a:lnTo>
                  <a:pt x="1828686" y="166307"/>
                </a:lnTo>
                <a:lnTo>
                  <a:pt x="1828686" y="149162"/>
                </a:lnTo>
                <a:lnTo>
                  <a:pt x="1811884" y="149162"/>
                </a:lnTo>
                <a:lnTo>
                  <a:pt x="1811884" y="132359"/>
                </a:lnTo>
                <a:lnTo>
                  <a:pt x="1794739" y="132359"/>
                </a:lnTo>
                <a:lnTo>
                  <a:pt x="1794739" y="149162"/>
                </a:lnTo>
                <a:lnTo>
                  <a:pt x="1777936" y="149162"/>
                </a:lnTo>
                <a:lnTo>
                  <a:pt x="1777936" y="166307"/>
                </a:lnTo>
                <a:lnTo>
                  <a:pt x="1794739" y="166307"/>
                </a:lnTo>
                <a:lnTo>
                  <a:pt x="1794739" y="183109"/>
                </a:lnTo>
                <a:close/>
                <a:moveTo>
                  <a:pt x="1928812" y="467030"/>
                </a:moveTo>
                <a:lnTo>
                  <a:pt x="1952130" y="467030"/>
                </a:lnTo>
                <a:lnTo>
                  <a:pt x="1952130" y="443713"/>
                </a:lnTo>
                <a:lnTo>
                  <a:pt x="1975447" y="443713"/>
                </a:lnTo>
                <a:lnTo>
                  <a:pt x="1975447" y="420395"/>
                </a:lnTo>
                <a:lnTo>
                  <a:pt x="1952130" y="420395"/>
                </a:lnTo>
                <a:lnTo>
                  <a:pt x="1952130" y="397078"/>
                </a:lnTo>
                <a:lnTo>
                  <a:pt x="1928812" y="397078"/>
                </a:lnTo>
                <a:lnTo>
                  <a:pt x="1928812" y="420395"/>
                </a:lnTo>
                <a:lnTo>
                  <a:pt x="1905495" y="420395"/>
                </a:lnTo>
                <a:lnTo>
                  <a:pt x="1905495" y="443713"/>
                </a:lnTo>
                <a:lnTo>
                  <a:pt x="1928812" y="443713"/>
                </a:lnTo>
                <a:lnTo>
                  <a:pt x="1928812" y="467030"/>
                </a:lnTo>
                <a:close/>
                <a:moveTo>
                  <a:pt x="1861604" y="325412"/>
                </a:moveTo>
                <a:lnTo>
                  <a:pt x="1882178" y="325412"/>
                </a:lnTo>
                <a:lnTo>
                  <a:pt x="1882178" y="305181"/>
                </a:lnTo>
                <a:lnTo>
                  <a:pt x="1902409" y="305181"/>
                </a:lnTo>
                <a:lnTo>
                  <a:pt x="1902409" y="284607"/>
                </a:lnTo>
                <a:lnTo>
                  <a:pt x="1882178" y="284607"/>
                </a:lnTo>
                <a:lnTo>
                  <a:pt x="1882178" y="264376"/>
                </a:lnTo>
                <a:lnTo>
                  <a:pt x="1861604" y="264376"/>
                </a:lnTo>
                <a:lnTo>
                  <a:pt x="1861604" y="284607"/>
                </a:lnTo>
                <a:lnTo>
                  <a:pt x="1841373" y="284607"/>
                </a:lnTo>
                <a:lnTo>
                  <a:pt x="1841373" y="305181"/>
                </a:lnTo>
                <a:lnTo>
                  <a:pt x="1861604" y="305181"/>
                </a:lnTo>
                <a:lnTo>
                  <a:pt x="1861604" y="325412"/>
                </a:lnTo>
                <a:close/>
                <a:moveTo>
                  <a:pt x="1865033" y="40805"/>
                </a:moveTo>
                <a:lnTo>
                  <a:pt x="1878749" y="40805"/>
                </a:lnTo>
                <a:lnTo>
                  <a:pt x="1878749" y="27432"/>
                </a:lnTo>
                <a:lnTo>
                  <a:pt x="1892122" y="27432"/>
                </a:lnTo>
                <a:lnTo>
                  <a:pt x="1892122" y="13716"/>
                </a:lnTo>
                <a:lnTo>
                  <a:pt x="1878749" y="13716"/>
                </a:lnTo>
                <a:lnTo>
                  <a:pt x="1878749" y="343"/>
                </a:lnTo>
                <a:lnTo>
                  <a:pt x="1865033" y="343"/>
                </a:lnTo>
                <a:lnTo>
                  <a:pt x="1865033" y="13716"/>
                </a:lnTo>
                <a:lnTo>
                  <a:pt x="1851660" y="13716"/>
                </a:lnTo>
                <a:lnTo>
                  <a:pt x="1851660" y="27432"/>
                </a:lnTo>
                <a:lnTo>
                  <a:pt x="1865033" y="27432"/>
                </a:lnTo>
                <a:lnTo>
                  <a:pt x="1865033" y="40805"/>
                </a:lnTo>
                <a:close/>
                <a:moveTo>
                  <a:pt x="2002193" y="41148"/>
                </a:moveTo>
                <a:lnTo>
                  <a:pt x="2015909" y="41148"/>
                </a:lnTo>
                <a:lnTo>
                  <a:pt x="2015909" y="27432"/>
                </a:lnTo>
                <a:lnTo>
                  <a:pt x="2029625" y="27432"/>
                </a:lnTo>
                <a:lnTo>
                  <a:pt x="2029625" y="13716"/>
                </a:lnTo>
                <a:lnTo>
                  <a:pt x="2015909" y="13716"/>
                </a:lnTo>
                <a:lnTo>
                  <a:pt x="2015909" y="0"/>
                </a:lnTo>
                <a:lnTo>
                  <a:pt x="2002193" y="0"/>
                </a:lnTo>
                <a:lnTo>
                  <a:pt x="2002193" y="13716"/>
                </a:lnTo>
                <a:lnTo>
                  <a:pt x="1988477" y="13716"/>
                </a:lnTo>
                <a:lnTo>
                  <a:pt x="1988477" y="27432"/>
                </a:lnTo>
                <a:lnTo>
                  <a:pt x="2002193" y="27432"/>
                </a:lnTo>
                <a:lnTo>
                  <a:pt x="2002193" y="41148"/>
                </a:lnTo>
                <a:close/>
                <a:moveTo>
                  <a:pt x="2344064" y="181394"/>
                </a:moveTo>
                <a:lnTo>
                  <a:pt x="2359838" y="181394"/>
                </a:lnTo>
                <a:lnTo>
                  <a:pt x="2359838" y="165621"/>
                </a:lnTo>
                <a:lnTo>
                  <a:pt x="2375611" y="165621"/>
                </a:lnTo>
                <a:lnTo>
                  <a:pt x="2375611" y="149847"/>
                </a:lnTo>
                <a:lnTo>
                  <a:pt x="2359838" y="149847"/>
                </a:lnTo>
                <a:lnTo>
                  <a:pt x="2359838" y="134074"/>
                </a:lnTo>
                <a:lnTo>
                  <a:pt x="2344064" y="134074"/>
                </a:lnTo>
                <a:lnTo>
                  <a:pt x="2344064" y="149847"/>
                </a:lnTo>
                <a:lnTo>
                  <a:pt x="2328291" y="149847"/>
                </a:lnTo>
                <a:lnTo>
                  <a:pt x="2328291" y="165621"/>
                </a:lnTo>
                <a:lnTo>
                  <a:pt x="2344064" y="165621"/>
                </a:lnTo>
                <a:lnTo>
                  <a:pt x="2344064" y="181394"/>
                </a:lnTo>
                <a:close/>
                <a:moveTo>
                  <a:pt x="1108253" y="459829"/>
                </a:moveTo>
                <a:lnTo>
                  <a:pt x="1126769" y="459829"/>
                </a:lnTo>
                <a:lnTo>
                  <a:pt x="1126769" y="441312"/>
                </a:lnTo>
                <a:lnTo>
                  <a:pt x="1145286" y="441312"/>
                </a:lnTo>
                <a:lnTo>
                  <a:pt x="1145286" y="422796"/>
                </a:lnTo>
                <a:lnTo>
                  <a:pt x="1126769" y="422796"/>
                </a:lnTo>
                <a:lnTo>
                  <a:pt x="1126769" y="404279"/>
                </a:lnTo>
                <a:lnTo>
                  <a:pt x="1108253" y="404279"/>
                </a:lnTo>
                <a:lnTo>
                  <a:pt x="1108253" y="422796"/>
                </a:lnTo>
                <a:lnTo>
                  <a:pt x="1089736" y="422796"/>
                </a:lnTo>
                <a:lnTo>
                  <a:pt x="1089736" y="441312"/>
                </a:lnTo>
                <a:lnTo>
                  <a:pt x="1108253" y="441312"/>
                </a:lnTo>
                <a:lnTo>
                  <a:pt x="1108253" y="459829"/>
                </a:lnTo>
                <a:close/>
                <a:moveTo>
                  <a:pt x="2414359" y="38748"/>
                </a:moveTo>
                <a:lnTo>
                  <a:pt x="2426704" y="38748"/>
                </a:lnTo>
                <a:lnTo>
                  <a:pt x="2426704" y="26746"/>
                </a:lnTo>
                <a:lnTo>
                  <a:pt x="2438705" y="26746"/>
                </a:lnTo>
                <a:lnTo>
                  <a:pt x="2438705" y="14402"/>
                </a:lnTo>
                <a:lnTo>
                  <a:pt x="2426704" y="14402"/>
                </a:lnTo>
                <a:lnTo>
                  <a:pt x="2426704" y="2400"/>
                </a:lnTo>
                <a:lnTo>
                  <a:pt x="2414359" y="2400"/>
                </a:lnTo>
                <a:lnTo>
                  <a:pt x="2414359" y="14402"/>
                </a:lnTo>
                <a:lnTo>
                  <a:pt x="2402357" y="14402"/>
                </a:lnTo>
                <a:lnTo>
                  <a:pt x="2402357" y="26746"/>
                </a:lnTo>
                <a:lnTo>
                  <a:pt x="2414359" y="26746"/>
                </a:lnTo>
                <a:lnTo>
                  <a:pt x="2414359" y="38748"/>
                </a:lnTo>
                <a:close/>
                <a:moveTo>
                  <a:pt x="2340979" y="465315"/>
                </a:moveTo>
                <a:lnTo>
                  <a:pt x="2362924" y="465315"/>
                </a:lnTo>
                <a:lnTo>
                  <a:pt x="2362924" y="443027"/>
                </a:lnTo>
                <a:lnTo>
                  <a:pt x="2385212" y="443027"/>
                </a:lnTo>
                <a:lnTo>
                  <a:pt x="2385212" y="421081"/>
                </a:lnTo>
                <a:lnTo>
                  <a:pt x="2362924" y="421081"/>
                </a:lnTo>
                <a:lnTo>
                  <a:pt x="2362924" y="398793"/>
                </a:lnTo>
                <a:lnTo>
                  <a:pt x="2340979" y="398793"/>
                </a:lnTo>
                <a:lnTo>
                  <a:pt x="2340979" y="421081"/>
                </a:lnTo>
                <a:lnTo>
                  <a:pt x="2318690" y="421081"/>
                </a:lnTo>
                <a:lnTo>
                  <a:pt x="2318690" y="443027"/>
                </a:lnTo>
                <a:lnTo>
                  <a:pt x="2340979" y="443027"/>
                </a:lnTo>
                <a:lnTo>
                  <a:pt x="2340979" y="465315"/>
                </a:lnTo>
                <a:close/>
                <a:moveTo>
                  <a:pt x="2203475" y="466344"/>
                </a:moveTo>
                <a:lnTo>
                  <a:pt x="2226107" y="466344"/>
                </a:lnTo>
                <a:lnTo>
                  <a:pt x="2226107" y="443370"/>
                </a:lnTo>
                <a:lnTo>
                  <a:pt x="2249081" y="443370"/>
                </a:lnTo>
                <a:lnTo>
                  <a:pt x="2249081" y="420738"/>
                </a:lnTo>
                <a:lnTo>
                  <a:pt x="2226107" y="420738"/>
                </a:lnTo>
                <a:lnTo>
                  <a:pt x="2226107" y="397764"/>
                </a:lnTo>
                <a:lnTo>
                  <a:pt x="2203475" y="397764"/>
                </a:lnTo>
                <a:lnTo>
                  <a:pt x="2203475" y="420738"/>
                </a:lnTo>
                <a:lnTo>
                  <a:pt x="2180501" y="420738"/>
                </a:lnTo>
                <a:lnTo>
                  <a:pt x="2180501" y="443370"/>
                </a:lnTo>
                <a:lnTo>
                  <a:pt x="2203475" y="443370"/>
                </a:lnTo>
                <a:lnTo>
                  <a:pt x="2203475" y="466344"/>
                </a:lnTo>
                <a:close/>
                <a:moveTo>
                  <a:pt x="2139353" y="40805"/>
                </a:moveTo>
                <a:lnTo>
                  <a:pt x="2153069" y="40805"/>
                </a:lnTo>
                <a:lnTo>
                  <a:pt x="2153069" y="27432"/>
                </a:lnTo>
                <a:lnTo>
                  <a:pt x="2166442" y="27432"/>
                </a:lnTo>
                <a:lnTo>
                  <a:pt x="2166442" y="13716"/>
                </a:lnTo>
                <a:lnTo>
                  <a:pt x="2153069" y="13716"/>
                </a:lnTo>
                <a:lnTo>
                  <a:pt x="2153069" y="343"/>
                </a:lnTo>
                <a:lnTo>
                  <a:pt x="2139353" y="343"/>
                </a:lnTo>
                <a:lnTo>
                  <a:pt x="2139353" y="13716"/>
                </a:lnTo>
                <a:lnTo>
                  <a:pt x="2125980" y="13716"/>
                </a:lnTo>
                <a:lnTo>
                  <a:pt x="2125980" y="27432"/>
                </a:lnTo>
                <a:lnTo>
                  <a:pt x="2139353" y="27432"/>
                </a:lnTo>
                <a:lnTo>
                  <a:pt x="2139353" y="40805"/>
                </a:lnTo>
                <a:close/>
                <a:moveTo>
                  <a:pt x="2206562" y="182423"/>
                </a:moveTo>
                <a:lnTo>
                  <a:pt x="2223021" y="182423"/>
                </a:lnTo>
                <a:lnTo>
                  <a:pt x="2223021" y="165964"/>
                </a:lnTo>
                <a:lnTo>
                  <a:pt x="2239480" y="165964"/>
                </a:lnTo>
                <a:lnTo>
                  <a:pt x="2239480" y="149504"/>
                </a:lnTo>
                <a:lnTo>
                  <a:pt x="2223021" y="149504"/>
                </a:lnTo>
                <a:lnTo>
                  <a:pt x="2223021" y="133045"/>
                </a:lnTo>
                <a:lnTo>
                  <a:pt x="2206562" y="133045"/>
                </a:lnTo>
                <a:lnTo>
                  <a:pt x="2206562" y="149504"/>
                </a:lnTo>
                <a:lnTo>
                  <a:pt x="2190103" y="149504"/>
                </a:lnTo>
                <a:lnTo>
                  <a:pt x="2190103" y="165964"/>
                </a:lnTo>
                <a:lnTo>
                  <a:pt x="2206562" y="165964"/>
                </a:lnTo>
                <a:lnTo>
                  <a:pt x="2206562" y="182423"/>
                </a:lnTo>
                <a:close/>
                <a:moveTo>
                  <a:pt x="2273770" y="324041"/>
                </a:moveTo>
                <a:lnTo>
                  <a:pt x="2292973" y="324041"/>
                </a:lnTo>
                <a:lnTo>
                  <a:pt x="2292973" y="304495"/>
                </a:lnTo>
                <a:lnTo>
                  <a:pt x="2312518" y="304495"/>
                </a:lnTo>
                <a:lnTo>
                  <a:pt x="2312518" y="285293"/>
                </a:lnTo>
                <a:lnTo>
                  <a:pt x="2292973" y="285293"/>
                </a:lnTo>
                <a:lnTo>
                  <a:pt x="2292973" y="265748"/>
                </a:lnTo>
                <a:lnTo>
                  <a:pt x="2273770" y="265748"/>
                </a:lnTo>
                <a:lnTo>
                  <a:pt x="2273770" y="285293"/>
                </a:lnTo>
                <a:lnTo>
                  <a:pt x="2254225" y="285293"/>
                </a:lnTo>
                <a:lnTo>
                  <a:pt x="2254225" y="304495"/>
                </a:lnTo>
                <a:lnTo>
                  <a:pt x="2273770" y="304495"/>
                </a:lnTo>
                <a:lnTo>
                  <a:pt x="2273770" y="324041"/>
                </a:lnTo>
                <a:close/>
                <a:moveTo>
                  <a:pt x="2276856" y="39776"/>
                </a:moveTo>
                <a:lnTo>
                  <a:pt x="2289886" y="39776"/>
                </a:lnTo>
                <a:lnTo>
                  <a:pt x="2289886" y="27089"/>
                </a:lnTo>
                <a:lnTo>
                  <a:pt x="2302574" y="27089"/>
                </a:lnTo>
                <a:lnTo>
                  <a:pt x="2302574" y="14059"/>
                </a:lnTo>
                <a:lnTo>
                  <a:pt x="2289886" y="14059"/>
                </a:lnTo>
                <a:lnTo>
                  <a:pt x="2289886" y="1372"/>
                </a:lnTo>
                <a:lnTo>
                  <a:pt x="2276856" y="1372"/>
                </a:lnTo>
                <a:lnTo>
                  <a:pt x="2276856" y="14059"/>
                </a:lnTo>
                <a:lnTo>
                  <a:pt x="2264169" y="14059"/>
                </a:lnTo>
                <a:lnTo>
                  <a:pt x="2264169" y="27089"/>
                </a:lnTo>
                <a:lnTo>
                  <a:pt x="2276856" y="27089"/>
                </a:lnTo>
                <a:lnTo>
                  <a:pt x="2276856" y="39776"/>
                </a:lnTo>
                <a:close/>
                <a:moveTo>
                  <a:pt x="2411273" y="323012"/>
                </a:moveTo>
                <a:lnTo>
                  <a:pt x="2429789" y="323012"/>
                </a:lnTo>
                <a:lnTo>
                  <a:pt x="2429789" y="304152"/>
                </a:lnTo>
                <a:lnTo>
                  <a:pt x="2448649" y="304152"/>
                </a:lnTo>
                <a:lnTo>
                  <a:pt x="2448649" y="285636"/>
                </a:lnTo>
                <a:lnTo>
                  <a:pt x="2429789" y="285636"/>
                </a:lnTo>
                <a:lnTo>
                  <a:pt x="2429789" y="266776"/>
                </a:lnTo>
                <a:lnTo>
                  <a:pt x="2411273" y="266776"/>
                </a:lnTo>
                <a:lnTo>
                  <a:pt x="2411273" y="285636"/>
                </a:lnTo>
                <a:lnTo>
                  <a:pt x="2392414" y="285636"/>
                </a:lnTo>
                <a:lnTo>
                  <a:pt x="2392414" y="304152"/>
                </a:lnTo>
                <a:lnTo>
                  <a:pt x="2411273" y="304152"/>
                </a:lnTo>
                <a:lnTo>
                  <a:pt x="2411273" y="323012"/>
                </a:lnTo>
                <a:close/>
                <a:moveTo>
                  <a:pt x="1314336" y="321297"/>
                </a:moveTo>
                <a:lnTo>
                  <a:pt x="1332166" y="321297"/>
                </a:lnTo>
                <a:lnTo>
                  <a:pt x="1332166" y="303809"/>
                </a:lnTo>
                <a:lnTo>
                  <a:pt x="1349654" y="303809"/>
                </a:lnTo>
                <a:lnTo>
                  <a:pt x="1349654" y="285979"/>
                </a:lnTo>
                <a:lnTo>
                  <a:pt x="1332166" y="285979"/>
                </a:lnTo>
                <a:lnTo>
                  <a:pt x="1332166" y="268491"/>
                </a:lnTo>
                <a:lnTo>
                  <a:pt x="1314336" y="268491"/>
                </a:lnTo>
                <a:lnTo>
                  <a:pt x="1314336" y="285979"/>
                </a:lnTo>
                <a:lnTo>
                  <a:pt x="1296848" y="285979"/>
                </a:lnTo>
                <a:lnTo>
                  <a:pt x="1296848" y="303809"/>
                </a:lnTo>
                <a:lnTo>
                  <a:pt x="1314336" y="303809"/>
                </a:lnTo>
                <a:lnTo>
                  <a:pt x="1314336" y="321297"/>
                </a:lnTo>
                <a:close/>
                <a:moveTo>
                  <a:pt x="1247813" y="178651"/>
                </a:moveTo>
                <a:lnTo>
                  <a:pt x="1261529" y="178651"/>
                </a:lnTo>
                <a:lnTo>
                  <a:pt x="1261529" y="164592"/>
                </a:lnTo>
                <a:lnTo>
                  <a:pt x="1275588" y="164592"/>
                </a:lnTo>
                <a:lnTo>
                  <a:pt x="1275588" y="150876"/>
                </a:lnTo>
                <a:lnTo>
                  <a:pt x="1261529" y="150876"/>
                </a:lnTo>
                <a:lnTo>
                  <a:pt x="1261529" y="136817"/>
                </a:lnTo>
                <a:lnTo>
                  <a:pt x="1247813" y="136817"/>
                </a:lnTo>
                <a:lnTo>
                  <a:pt x="1247813" y="150876"/>
                </a:lnTo>
                <a:lnTo>
                  <a:pt x="1233754" y="150876"/>
                </a:lnTo>
                <a:lnTo>
                  <a:pt x="1233754" y="164592"/>
                </a:lnTo>
                <a:lnTo>
                  <a:pt x="1247813" y="164592"/>
                </a:lnTo>
                <a:lnTo>
                  <a:pt x="1247813" y="178651"/>
                </a:lnTo>
                <a:close/>
                <a:moveTo>
                  <a:pt x="1311592" y="604190"/>
                </a:moveTo>
                <a:lnTo>
                  <a:pt x="1334910" y="604190"/>
                </a:lnTo>
                <a:lnTo>
                  <a:pt x="1334910" y="580873"/>
                </a:lnTo>
                <a:lnTo>
                  <a:pt x="1358227" y="580873"/>
                </a:lnTo>
                <a:lnTo>
                  <a:pt x="1358227" y="557555"/>
                </a:lnTo>
                <a:lnTo>
                  <a:pt x="1334910" y="557555"/>
                </a:lnTo>
                <a:lnTo>
                  <a:pt x="1334910" y="534238"/>
                </a:lnTo>
                <a:lnTo>
                  <a:pt x="1311592" y="534238"/>
                </a:lnTo>
                <a:lnTo>
                  <a:pt x="1311592" y="557555"/>
                </a:lnTo>
                <a:lnTo>
                  <a:pt x="1288275" y="557555"/>
                </a:lnTo>
                <a:lnTo>
                  <a:pt x="1288275" y="580873"/>
                </a:lnTo>
                <a:lnTo>
                  <a:pt x="1311592" y="580873"/>
                </a:lnTo>
                <a:lnTo>
                  <a:pt x="1311592" y="604190"/>
                </a:lnTo>
                <a:close/>
                <a:moveTo>
                  <a:pt x="1381201" y="463944"/>
                </a:moveTo>
                <a:lnTo>
                  <a:pt x="1402461" y="463944"/>
                </a:lnTo>
                <a:lnTo>
                  <a:pt x="1402461" y="442684"/>
                </a:lnTo>
                <a:lnTo>
                  <a:pt x="1423721" y="442684"/>
                </a:lnTo>
                <a:lnTo>
                  <a:pt x="1423721" y="421424"/>
                </a:lnTo>
                <a:lnTo>
                  <a:pt x="1402461" y="421424"/>
                </a:lnTo>
                <a:lnTo>
                  <a:pt x="1402461" y="400164"/>
                </a:lnTo>
                <a:lnTo>
                  <a:pt x="1381201" y="400164"/>
                </a:lnTo>
                <a:lnTo>
                  <a:pt x="1381201" y="421424"/>
                </a:lnTo>
                <a:lnTo>
                  <a:pt x="1359941" y="421424"/>
                </a:lnTo>
                <a:lnTo>
                  <a:pt x="1359941" y="442684"/>
                </a:lnTo>
                <a:lnTo>
                  <a:pt x="1381201" y="442684"/>
                </a:lnTo>
                <a:lnTo>
                  <a:pt x="1381201" y="463944"/>
                </a:lnTo>
                <a:close/>
                <a:moveTo>
                  <a:pt x="1244727" y="461886"/>
                </a:moveTo>
                <a:lnTo>
                  <a:pt x="1264615" y="461886"/>
                </a:lnTo>
                <a:lnTo>
                  <a:pt x="1264615" y="441998"/>
                </a:lnTo>
                <a:lnTo>
                  <a:pt x="1284503" y="441998"/>
                </a:lnTo>
                <a:lnTo>
                  <a:pt x="1284503" y="422110"/>
                </a:lnTo>
                <a:lnTo>
                  <a:pt x="1264615" y="422110"/>
                </a:lnTo>
                <a:lnTo>
                  <a:pt x="1264615" y="402222"/>
                </a:lnTo>
                <a:lnTo>
                  <a:pt x="1244727" y="402222"/>
                </a:lnTo>
                <a:lnTo>
                  <a:pt x="1244727" y="422110"/>
                </a:lnTo>
                <a:lnTo>
                  <a:pt x="1224839" y="422110"/>
                </a:lnTo>
                <a:lnTo>
                  <a:pt x="1224839" y="441998"/>
                </a:lnTo>
                <a:lnTo>
                  <a:pt x="1244727" y="441998"/>
                </a:lnTo>
                <a:lnTo>
                  <a:pt x="1244727" y="461886"/>
                </a:lnTo>
                <a:close/>
                <a:moveTo>
                  <a:pt x="1384287" y="180365"/>
                </a:moveTo>
                <a:lnTo>
                  <a:pt x="1399375" y="180365"/>
                </a:lnTo>
                <a:lnTo>
                  <a:pt x="1399375" y="165278"/>
                </a:lnTo>
                <a:lnTo>
                  <a:pt x="1414462" y="165278"/>
                </a:lnTo>
                <a:lnTo>
                  <a:pt x="1414462" y="150190"/>
                </a:lnTo>
                <a:lnTo>
                  <a:pt x="1399375" y="150190"/>
                </a:lnTo>
                <a:lnTo>
                  <a:pt x="1399375" y="135103"/>
                </a:lnTo>
                <a:lnTo>
                  <a:pt x="1384287" y="135103"/>
                </a:lnTo>
                <a:lnTo>
                  <a:pt x="1384287" y="150190"/>
                </a:lnTo>
                <a:lnTo>
                  <a:pt x="1369200" y="150190"/>
                </a:lnTo>
                <a:lnTo>
                  <a:pt x="1369200" y="165278"/>
                </a:lnTo>
                <a:lnTo>
                  <a:pt x="1384287" y="165278"/>
                </a:lnTo>
                <a:lnTo>
                  <a:pt x="1384287" y="180365"/>
                </a:lnTo>
                <a:close/>
                <a:moveTo>
                  <a:pt x="1111339" y="176594"/>
                </a:moveTo>
                <a:lnTo>
                  <a:pt x="1123683" y="176594"/>
                </a:lnTo>
                <a:lnTo>
                  <a:pt x="1123683" y="163906"/>
                </a:lnTo>
                <a:lnTo>
                  <a:pt x="1136371" y="163906"/>
                </a:lnTo>
                <a:lnTo>
                  <a:pt x="1136371" y="151562"/>
                </a:lnTo>
                <a:lnTo>
                  <a:pt x="1123683" y="151562"/>
                </a:lnTo>
                <a:lnTo>
                  <a:pt x="1123683" y="138875"/>
                </a:lnTo>
                <a:lnTo>
                  <a:pt x="1111339" y="138875"/>
                </a:lnTo>
                <a:lnTo>
                  <a:pt x="1111339" y="151562"/>
                </a:lnTo>
                <a:lnTo>
                  <a:pt x="1098652" y="151562"/>
                </a:lnTo>
                <a:lnTo>
                  <a:pt x="1098652" y="163906"/>
                </a:lnTo>
                <a:lnTo>
                  <a:pt x="1111339" y="163906"/>
                </a:lnTo>
                <a:lnTo>
                  <a:pt x="1111339" y="176594"/>
                </a:lnTo>
                <a:close/>
                <a:moveTo>
                  <a:pt x="1175118" y="602475"/>
                </a:moveTo>
                <a:lnTo>
                  <a:pt x="1197064" y="602475"/>
                </a:lnTo>
                <a:lnTo>
                  <a:pt x="1197064" y="580187"/>
                </a:lnTo>
                <a:lnTo>
                  <a:pt x="1219352" y="580187"/>
                </a:lnTo>
                <a:lnTo>
                  <a:pt x="1219352" y="558241"/>
                </a:lnTo>
                <a:lnTo>
                  <a:pt x="1197064" y="558241"/>
                </a:lnTo>
                <a:lnTo>
                  <a:pt x="1197064" y="535953"/>
                </a:lnTo>
                <a:lnTo>
                  <a:pt x="1175118" y="535953"/>
                </a:lnTo>
                <a:lnTo>
                  <a:pt x="1175118" y="558241"/>
                </a:lnTo>
                <a:lnTo>
                  <a:pt x="1152830" y="558241"/>
                </a:lnTo>
                <a:lnTo>
                  <a:pt x="1152830" y="580187"/>
                </a:lnTo>
                <a:lnTo>
                  <a:pt x="1175118" y="580187"/>
                </a:lnTo>
                <a:lnTo>
                  <a:pt x="1175118" y="602475"/>
                </a:lnTo>
                <a:close/>
                <a:moveTo>
                  <a:pt x="1177861" y="319240"/>
                </a:moveTo>
                <a:lnTo>
                  <a:pt x="1194321" y="319240"/>
                </a:lnTo>
                <a:lnTo>
                  <a:pt x="1194321" y="303124"/>
                </a:lnTo>
                <a:lnTo>
                  <a:pt x="1210437" y="303124"/>
                </a:lnTo>
                <a:lnTo>
                  <a:pt x="1210437" y="286664"/>
                </a:lnTo>
                <a:lnTo>
                  <a:pt x="1194321" y="286664"/>
                </a:lnTo>
                <a:lnTo>
                  <a:pt x="1194321" y="270548"/>
                </a:lnTo>
                <a:lnTo>
                  <a:pt x="1177861" y="270548"/>
                </a:lnTo>
                <a:lnTo>
                  <a:pt x="1177861" y="286664"/>
                </a:lnTo>
                <a:lnTo>
                  <a:pt x="1161745" y="286664"/>
                </a:lnTo>
                <a:lnTo>
                  <a:pt x="1161745" y="303124"/>
                </a:lnTo>
                <a:lnTo>
                  <a:pt x="1177861" y="303124"/>
                </a:lnTo>
                <a:lnTo>
                  <a:pt x="1177861" y="319240"/>
                </a:lnTo>
                <a:close/>
                <a:moveTo>
                  <a:pt x="1657921" y="182423"/>
                </a:moveTo>
                <a:lnTo>
                  <a:pt x="1674381" y="182423"/>
                </a:lnTo>
                <a:lnTo>
                  <a:pt x="1674381" y="165964"/>
                </a:lnTo>
                <a:lnTo>
                  <a:pt x="1690840" y="165964"/>
                </a:lnTo>
                <a:lnTo>
                  <a:pt x="1690840" y="149504"/>
                </a:lnTo>
                <a:lnTo>
                  <a:pt x="1674381" y="149504"/>
                </a:lnTo>
                <a:lnTo>
                  <a:pt x="1674381" y="133045"/>
                </a:lnTo>
                <a:lnTo>
                  <a:pt x="1657921" y="133045"/>
                </a:lnTo>
                <a:lnTo>
                  <a:pt x="1657921" y="149504"/>
                </a:lnTo>
                <a:lnTo>
                  <a:pt x="1641462" y="149504"/>
                </a:lnTo>
                <a:lnTo>
                  <a:pt x="1641462" y="165964"/>
                </a:lnTo>
                <a:lnTo>
                  <a:pt x="1657921" y="165964"/>
                </a:lnTo>
                <a:lnTo>
                  <a:pt x="1657921" y="182423"/>
                </a:lnTo>
                <a:close/>
                <a:moveTo>
                  <a:pt x="1727873" y="40805"/>
                </a:moveTo>
                <a:lnTo>
                  <a:pt x="1741589" y="40805"/>
                </a:lnTo>
                <a:lnTo>
                  <a:pt x="1741589" y="27432"/>
                </a:lnTo>
                <a:lnTo>
                  <a:pt x="1754962" y="27432"/>
                </a:lnTo>
                <a:lnTo>
                  <a:pt x="1754962" y="13716"/>
                </a:lnTo>
                <a:lnTo>
                  <a:pt x="1741589" y="13716"/>
                </a:lnTo>
                <a:lnTo>
                  <a:pt x="1741589" y="343"/>
                </a:lnTo>
                <a:lnTo>
                  <a:pt x="1727873" y="343"/>
                </a:lnTo>
                <a:lnTo>
                  <a:pt x="1727873" y="13716"/>
                </a:lnTo>
                <a:lnTo>
                  <a:pt x="1714500" y="13716"/>
                </a:lnTo>
                <a:lnTo>
                  <a:pt x="1714500" y="27432"/>
                </a:lnTo>
                <a:lnTo>
                  <a:pt x="1727873" y="27432"/>
                </a:lnTo>
                <a:lnTo>
                  <a:pt x="1727873" y="40805"/>
                </a:lnTo>
                <a:close/>
                <a:moveTo>
                  <a:pt x="1654835" y="466001"/>
                </a:moveTo>
                <a:lnTo>
                  <a:pt x="1677467" y="466001"/>
                </a:lnTo>
                <a:lnTo>
                  <a:pt x="1677467" y="443370"/>
                </a:lnTo>
                <a:lnTo>
                  <a:pt x="1700098" y="443370"/>
                </a:lnTo>
                <a:lnTo>
                  <a:pt x="1700098" y="420738"/>
                </a:lnTo>
                <a:lnTo>
                  <a:pt x="1677467" y="420738"/>
                </a:lnTo>
                <a:lnTo>
                  <a:pt x="1677467" y="398107"/>
                </a:lnTo>
                <a:lnTo>
                  <a:pt x="1654835" y="398107"/>
                </a:lnTo>
                <a:lnTo>
                  <a:pt x="1654835" y="420738"/>
                </a:lnTo>
                <a:lnTo>
                  <a:pt x="1632204" y="420738"/>
                </a:lnTo>
                <a:lnTo>
                  <a:pt x="1632204" y="443370"/>
                </a:lnTo>
                <a:lnTo>
                  <a:pt x="1654835" y="443370"/>
                </a:lnTo>
                <a:lnTo>
                  <a:pt x="1654835" y="466001"/>
                </a:lnTo>
                <a:close/>
                <a:moveTo>
                  <a:pt x="1724787" y="325069"/>
                </a:moveTo>
                <a:lnTo>
                  <a:pt x="1744675" y="325069"/>
                </a:lnTo>
                <a:lnTo>
                  <a:pt x="1744675" y="304838"/>
                </a:lnTo>
                <a:lnTo>
                  <a:pt x="1764906" y="304838"/>
                </a:lnTo>
                <a:lnTo>
                  <a:pt x="1764906" y="284950"/>
                </a:lnTo>
                <a:lnTo>
                  <a:pt x="1744675" y="284950"/>
                </a:lnTo>
                <a:lnTo>
                  <a:pt x="1744675" y="264719"/>
                </a:lnTo>
                <a:lnTo>
                  <a:pt x="1724787" y="264719"/>
                </a:lnTo>
                <a:lnTo>
                  <a:pt x="1724787" y="284950"/>
                </a:lnTo>
                <a:lnTo>
                  <a:pt x="1704556" y="284950"/>
                </a:lnTo>
                <a:lnTo>
                  <a:pt x="1704556" y="304838"/>
                </a:lnTo>
                <a:lnTo>
                  <a:pt x="1724787" y="304838"/>
                </a:lnTo>
                <a:lnTo>
                  <a:pt x="1724787" y="325069"/>
                </a:lnTo>
                <a:close/>
                <a:moveTo>
                  <a:pt x="1591056" y="39776"/>
                </a:moveTo>
                <a:lnTo>
                  <a:pt x="1604086" y="39776"/>
                </a:lnTo>
                <a:lnTo>
                  <a:pt x="1604086" y="27089"/>
                </a:lnTo>
                <a:lnTo>
                  <a:pt x="1616773" y="27089"/>
                </a:lnTo>
                <a:lnTo>
                  <a:pt x="1616773" y="14059"/>
                </a:lnTo>
                <a:lnTo>
                  <a:pt x="1604086" y="14059"/>
                </a:lnTo>
                <a:lnTo>
                  <a:pt x="1604086" y="1372"/>
                </a:lnTo>
                <a:lnTo>
                  <a:pt x="1591056" y="1372"/>
                </a:lnTo>
                <a:lnTo>
                  <a:pt x="1591056" y="14059"/>
                </a:lnTo>
                <a:lnTo>
                  <a:pt x="1578369" y="14059"/>
                </a:lnTo>
                <a:lnTo>
                  <a:pt x="1578369" y="27089"/>
                </a:lnTo>
                <a:lnTo>
                  <a:pt x="1591056" y="27089"/>
                </a:lnTo>
                <a:lnTo>
                  <a:pt x="1591056" y="39776"/>
                </a:lnTo>
                <a:close/>
                <a:moveTo>
                  <a:pt x="1454239" y="39091"/>
                </a:moveTo>
                <a:lnTo>
                  <a:pt x="1466583" y="39091"/>
                </a:lnTo>
                <a:lnTo>
                  <a:pt x="1466583" y="26746"/>
                </a:lnTo>
                <a:lnTo>
                  <a:pt x="1478928" y="26746"/>
                </a:lnTo>
                <a:lnTo>
                  <a:pt x="1478928" y="14402"/>
                </a:lnTo>
                <a:lnTo>
                  <a:pt x="1466583" y="14402"/>
                </a:lnTo>
                <a:lnTo>
                  <a:pt x="1466583" y="2057"/>
                </a:lnTo>
                <a:lnTo>
                  <a:pt x="1454239" y="2057"/>
                </a:lnTo>
                <a:lnTo>
                  <a:pt x="1454239" y="14402"/>
                </a:lnTo>
                <a:lnTo>
                  <a:pt x="1441894" y="14402"/>
                </a:lnTo>
                <a:lnTo>
                  <a:pt x="1441894" y="26746"/>
                </a:lnTo>
                <a:lnTo>
                  <a:pt x="1454239" y="26746"/>
                </a:lnTo>
                <a:lnTo>
                  <a:pt x="1454239" y="39091"/>
                </a:lnTo>
                <a:close/>
                <a:moveTo>
                  <a:pt x="1518018" y="464972"/>
                </a:moveTo>
                <a:lnTo>
                  <a:pt x="1539964" y="464972"/>
                </a:lnTo>
                <a:lnTo>
                  <a:pt x="1539964" y="443027"/>
                </a:lnTo>
                <a:lnTo>
                  <a:pt x="1561909" y="443027"/>
                </a:lnTo>
                <a:lnTo>
                  <a:pt x="1561909" y="421081"/>
                </a:lnTo>
                <a:lnTo>
                  <a:pt x="1539964" y="421081"/>
                </a:lnTo>
                <a:lnTo>
                  <a:pt x="1539964" y="399136"/>
                </a:lnTo>
                <a:lnTo>
                  <a:pt x="1518018" y="399136"/>
                </a:lnTo>
                <a:lnTo>
                  <a:pt x="1518018" y="421081"/>
                </a:lnTo>
                <a:lnTo>
                  <a:pt x="1496073" y="421081"/>
                </a:lnTo>
                <a:lnTo>
                  <a:pt x="1496073" y="443027"/>
                </a:lnTo>
                <a:lnTo>
                  <a:pt x="1518018" y="443027"/>
                </a:lnTo>
                <a:lnTo>
                  <a:pt x="1518018" y="464972"/>
                </a:lnTo>
                <a:close/>
                <a:moveTo>
                  <a:pt x="1451153" y="323012"/>
                </a:moveTo>
                <a:lnTo>
                  <a:pt x="1469669" y="323012"/>
                </a:lnTo>
                <a:lnTo>
                  <a:pt x="1469669" y="304152"/>
                </a:lnTo>
                <a:lnTo>
                  <a:pt x="1488529" y="304152"/>
                </a:lnTo>
                <a:lnTo>
                  <a:pt x="1488529" y="285636"/>
                </a:lnTo>
                <a:lnTo>
                  <a:pt x="1469669" y="285636"/>
                </a:lnTo>
                <a:lnTo>
                  <a:pt x="1469669" y="266776"/>
                </a:lnTo>
                <a:lnTo>
                  <a:pt x="1451153" y="266776"/>
                </a:lnTo>
                <a:lnTo>
                  <a:pt x="1451153" y="285636"/>
                </a:lnTo>
                <a:lnTo>
                  <a:pt x="1432293" y="285636"/>
                </a:lnTo>
                <a:lnTo>
                  <a:pt x="1432293" y="304152"/>
                </a:lnTo>
                <a:lnTo>
                  <a:pt x="1451153" y="304152"/>
                </a:lnTo>
                <a:lnTo>
                  <a:pt x="1451153" y="323012"/>
                </a:lnTo>
                <a:close/>
                <a:moveTo>
                  <a:pt x="1587970" y="324041"/>
                </a:moveTo>
                <a:lnTo>
                  <a:pt x="1607172" y="324041"/>
                </a:lnTo>
                <a:lnTo>
                  <a:pt x="1607172" y="304495"/>
                </a:lnTo>
                <a:lnTo>
                  <a:pt x="1626718" y="304495"/>
                </a:lnTo>
                <a:lnTo>
                  <a:pt x="1626718" y="285293"/>
                </a:lnTo>
                <a:lnTo>
                  <a:pt x="1607172" y="285293"/>
                </a:lnTo>
                <a:lnTo>
                  <a:pt x="1607172" y="265748"/>
                </a:lnTo>
                <a:lnTo>
                  <a:pt x="1587970" y="265748"/>
                </a:lnTo>
                <a:lnTo>
                  <a:pt x="1587970" y="285293"/>
                </a:lnTo>
                <a:lnTo>
                  <a:pt x="1568425" y="285293"/>
                </a:lnTo>
                <a:lnTo>
                  <a:pt x="1568425" y="304495"/>
                </a:lnTo>
                <a:lnTo>
                  <a:pt x="1587970" y="304495"/>
                </a:lnTo>
                <a:lnTo>
                  <a:pt x="1587970" y="324041"/>
                </a:lnTo>
                <a:close/>
                <a:moveTo>
                  <a:pt x="1521104" y="181394"/>
                </a:moveTo>
                <a:lnTo>
                  <a:pt x="1536878" y="181394"/>
                </a:lnTo>
                <a:lnTo>
                  <a:pt x="1536878" y="165621"/>
                </a:lnTo>
                <a:lnTo>
                  <a:pt x="1552651" y="165621"/>
                </a:lnTo>
                <a:lnTo>
                  <a:pt x="1552651" y="149847"/>
                </a:lnTo>
                <a:lnTo>
                  <a:pt x="1536878" y="149847"/>
                </a:lnTo>
                <a:lnTo>
                  <a:pt x="1536878" y="134074"/>
                </a:lnTo>
                <a:lnTo>
                  <a:pt x="1521104" y="134074"/>
                </a:lnTo>
                <a:lnTo>
                  <a:pt x="1521104" y="149847"/>
                </a:lnTo>
                <a:lnTo>
                  <a:pt x="1505331" y="149847"/>
                </a:lnTo>
                <a:lnTo>
                  <a:pt x="1505331" y="165621"/>
                </a:lnTo>
                <a:lnTo>
                  <a:pt x="1521104" y="165621"/>
                </a:lnTo>
                <a:lnTo>
                  <a:pt x="1521104" y="181394"/>
                </a:lnTo>
                <a:close/>
              </a:path>
            </a:pathLst>
          </a:custGeom>
          <a:gradFill>
            <a:gsLst>
              <a:gs pos="0">
                <a:srgbClr val="08303F">
                  <a:alpha val="14901"/>
                </a:srgbClr>
              </a:gs>
              <a:gs pos="100000">
                <a:srgbClr val="17727E">
                  <a:alpha val="14901"/>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5" name="Google Shape;65;p10"/>
          <p:cNvSpPr txBox="1"/>
          <p:nvPr/>
        </p:nvSpPr>
        <p:spPr>
          <a:xfrm>
            <a:off x="3593400" y="763111"/>
            <a:ext cx="1957200" cy="647400"/>
          </a:xfrm>
          <a:prstGeom prst="rect">
            <a:avLst/>
          </a:prstGeom>
          <a:noFill/>
          <a:ln>
            <a:noFill/>
          </a:ln>
          <a:effectLst>
            <a:outerShdw rotWithShape="0" algn="bl" dir="5400000" dist="38100">
              <a:schemeClr val="accent1">
                <a:alpha val="25098"/>
              </a:schemeClr>
            </a:outerShdw>
          </a:effectLst>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chemeClr val="lt2"/>
                </a:solidFill>
                <a:latin typeface="Arial"/>
                <a:ea typeface="Arial"/>
                <a:cs typeface="Arial"/>
                <a:sym typeface="Arial"/>
              </a:rPr>
              <a:t>“</a:t>
            </a:r>
            <a:endParaRPr b="0" i="0" sz="4800" u="none" cap="none" strike="noStrike">
              <a:solidFill>
                <a:schemeClr val="lt2"/>
              </a:solidFill>
              <a:latin typeface="Arial"/>
              <a:ea typeface="Arial"/>
              <a:cs typeface="Arial"/>
              <a:sym typeface="Arial"/>
            </a:endParaRPr>
          </a:p>
        </p:txBody>
      </p:sp>
      <p:sp>
        <p:nvSpPr>
          <p:cNvPr id="66" name="Google Shape;66;p10"/>
          <p:cNvSpPr/>
          <p:nvPr/>
        </p:nvSpPr>
        <p:spPr>
          <a:xfrm rot="5400000">
            <a:off x="4239769" y="687212"/>
            <a:ext cx="666900" cy="666900"/>
          </a:xfrm>
          <a:prstGeom prst="rect">
            <a:avLst/>
          </a:prstGeom>
          <a:noFill/>
          <a:ln cap="flat" cmpd="sng" w="9525">
            <a:solidFill>
              <a:schemeClr val="lt2"/>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7" name="Google Shape;67;p10"/>
          <p:cNvCxnSpPr>
            <a:stCxn id="66" idx="1"/>
          </p:cNvCxnSpPr>
          <p:nvPr/>
        </p:nvCxnSpPr>
        <p:spPr>
          <a:xfrm rot="10800000">
            <a:off x="4573219" y="-88"/>
            <a:ext cx="0" cy="687300"/>
          </a:xfrm>
          <a:prstGeom prst="straightConnector1">
            <a:avLst/>
          </a:prstGeom>
          <a:noFill/>
          <a:ln cap="flat" cmpd="sng" w="9525">
            <a:solidFill>
              <a:schemeClr val="lt2"/>
            </a:solidFill>
            <a:prstDash val="solid"/>
            <a:miter lim="8000"/>
            <a:headEnd len="sm" w="sm" type="none"/>
            <a:tailEnd len="sm" w="sm" type="none"/>
          </a:ln>
        </p:spPr>
      </p:cxnSp>
      <p:sp>
        <p:nvSpPr>
          <p:cNvPr id="68" name="Google Shape;68;p10"/>
          <p:cNvSpPr txBox="1"/>
          <p:nvPr>
            <p:ph idx="1" type="body"/>
          </p:nvPr>
        </p:nvSpPr>
        <p:spPr>
          <a:xfrm>
            <a:off x="975250" y="1780800"/>
            <a:ext cx="7193400" cy="819900"/>
          </a:xfrm>
          <a:prstGeom prst="rect">
            <a:avLst/>
          </a:prstGeom>
          <a:noFill/>
          <a:ln>
            <a:noFill/>
          </a:ln>
        </p:spPr>
        <p:txBody>
          <a:bodyPr anchorCtr="0" anchor="t" bIns="0" lIns="0" spcFirstLastPara="1" rIns="0" wrap="square" tIns="0">
            <a:noAutofit/>
          </a:bodyPr>
          <a:lstStyle>
            <a:lvl1pPr indent="-431800" lvl="0" marL="457200" algn="ctr">
              <a:lnSpc>
                <a:spcPct val="100000"/>
              </a:lnSpc>
              <a:spcBef>
                <a:spcPts val="600"/>
              </a:spcBef>
              <a:spcAft>
                <a:spcPts val="0"/>
              </a:spcAft>
              <a:buSzPts val="3200"/>
              <a:buChar char="▫"/>
              <a:defRPr sz="3200"/>
            </a:lvl1pPr>
            <a:lvl2pPr indent="-431800" lvl="1" marL="914400" algn="ctr">
              <a:lnSpc>
                <a:spcPct val="100000"/>
              </a:lnSpc>
              <a:spcBef>
                <a:spcPts val="0"/>
              </a:spcBef>
              <a:spcAft>
                <a:spcPts val="0"/>
              </a:spcAft>
              <a:buSzPts val="3200"/>
              <a:buChar char="▫"/>
              <a:defRPr sz="3200"/>
            </a:lvl2pPr>
            <a:lvl3pPr indent="-431800" lvl="2" marL="1371600" algn="ctr">
              <a:lnSpc>
                <a:spcPct val="100000"/>
              </a:lnSpc>
              <a:spcBef>
                <a:spcPts val="0"/>
              </a:spcBef>
              <a:spcAft>
                <a:spcPts val="0"/>
              </a:spcAft>
              <a:buSzPts val="3200"/>
              <a:buChar char="▫"/>
              <a:defRPr sz="3200"/>
            </a:lvl3pPr>
            <a:lvl4pPr indent="-431800" lvl="3" marL="1828800" algn="ctr">
              <a:lnSpc>
                <a:spcPct val="100000"/>
              </a:lnSpc>
              <a:spcBef>
                <a:spcPts val="0"/>
              </a:spcBef>
              <a:spcAft>
                <a:spcPts val="0"/>
              </a:spcAft>
              <a:buSzPts val="3200"/>
              <a:buChar char="▫"/>
              <a:defRPr sz="3200"/>
            </a:lvl4pPr>
            <a:lvl5pPr indent="-431800" lvl="4" marL="2286000" algn="ctr">
              <a:lnSpc>
                <a:spcPct val="100000"/>
              </a:lnSpc>
              <a:spcBef>
                <a:spcPts val="0"/>
              </a:spcBef>
              <a:spcAft>
                <a:spcPts val="0"/>
              </a:spcAft>
              <a:buSzPts val="3200"/>
              <a:buChar char="▫"/>
              <a:defRPr sz="3200"/>
            </a:lvl5pPr>
            <a:lvl6pPr indent="-431800" lvl="5" marL="2743200" algn="ctr">
              <a:lnSpc>
                <a:spcPct val="100000"/>
              </a:lnSpc>
              <a:spcBef>
                <a:spcPts val="0"/>
              </a:spcBef>
              <a:spcAft>
                <a:spcPts val="0"/>
              </a:spcAft>
              <a:buSzPts val="3200"/>
              <a:buChar char="▫"/>
              <a:defRPr sz="3200"/>
            </a:lvl6pPr>
            <a:lvl7pPr indent="-431800" lvl="6" marL="3200400" algn="ctr">
              <a:lnSpc>
                <a:spcPct val="100000"/>
              </a:lnSpc>
              <a:spcBef>
                <a:spcPts val="0"/>
              </a:spcBef>
              <a:spcAft>
                <a:spcPts val="0"/>
              </a:spcAft>
              <a:buSzPts val="3200"/>
              <a:buChar char="▫"/>
              <a:defRPr sz="3200"/>
            </a:lvl7pPr>
            <a:lvl8pPr indent="-431800" lvl="7" marL="3657600" algn="ctr">
              <a:lnSpc>
                <a:spcPct val="100000"/>
              </a:lnSpc>
              <a:spcBef>
                <a:spcPts val="0"/>
              </a:spcBef>
              <a:spcAft>
                <a:spcPts val="0"/>
              </a:spcAft>
              <a:buSzPts val="3200"/>
              <a:buChar char="▫"/>
              <a:defRPr sz="3200"/>
            </a:lvl8pPr>
            <a:lvl9pPr indent="-431800" lvl="8" marL="4114800" algn="ctr">
              <a:lnSpc>
                <a:spcPct val="100000"/>
              </a:lnSpc>
              <a:spcBef>
                <a:spcPts val="0"/>
              </a:spcBef>
              <a:spcAft>
                <a:spcPts val="0"/>
              </a:spcAft>
              <a:buSzPts val="3200"/>
              <a:buChar char="▫"/>
              <a:defRPr sz="3200"/>
            </a:lvl9pPr>
          </a:lstStyle>
          <a:p/>
        </p:txBody>
      </p:sp>
      <p:sp>
        <p:nvSpPr>
          <p:cNvPr id="69" name="Google Shape;69;p10"/>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slideLayout" Target="../slideLayouts/slideLayout11.xml"/><Relationship Id="rId3" Type="http://schemas.openxmlformats.org/officeDocument/2006/relationships/theme" Target="../theme/theme1.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38.png"/><Relationship Id="rId2" Type="http://schemas.openxmlformats.org/officeDocument/2006/relationships/slideLayout" Target="../slideLayouts/slideLayout12.xml"/><Relationship Id="rId3"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gradFill>
          <a:gsLst>
            <a:gs pos="0">
              <a:schemeClr val="accent4"/>
            </a:gs>
            <a:gs pos="18000">
              <a:schemeClr val="accent3"/>
            </a:gs>
            <a:gs pos="100000">
              <a:schemeClr val="accent1"/>
            </a:gs>
          </a:gsLst>
          <a:path path="circle">
            <a:fillToRect b="100%" l="0%" r="100%" t="0%"/>
          </a:path>
          <a:tileRect b="0%" l="-100%" r="0%" t="-100%"/>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3000"/>
              <a:buFont typeface="Quantico"/>
              <a:buNone/>
              <a:defRPr b="0" i="0" sz="3000" u="none" cap="none" strike="noStrike">
                <a:solidFill>
                  <a:schemeClr val="lt1"/>
                </a:solidFill>
                <a:latin typeface="Quantico"/>
                <a:ea typeface="Quantico"/>
                <a:cs typeface="Quantico"/>
                <a:sym typeface="Quantico"/>
              </a:defRPr>
            </a:lvl1pPr>
            <a:lvl2pPr lvl="1" marR="0" rtl="0" algn="l">
              <a:lnSpc>
                <a:spcPct val="90000"/>
              </a:lnSpc>
              <a:spcBef>
                <a:spcPts val="0"/>
              </a:spcBef>
              <a:spcAft>
                <a:spcPts val="0"/>
              </a:spcAft>
              <a:buClr>
                <a:schemeClr val="lt1"/>
              </a:buClr>
              <a:buSzPts val="3000"/>
              <a:buFont typeface="Quantico"/>
              <a:buNone/>
              <a:defRPr b="0" i="0" sz="3000" u="none" cap="none" strike="noStrike">
                <a:solidFill>
                  <a:schemeClr val="lt1"/>
                </a:solidFill>
                <a:latin typeface="Quantico"/>
                <a:ea typeface="Quantico"/>
                <a:cs typeface="Quantico"/>
                <a:sym typeface="Quantico"/>
              </a:defRPr>
            </a:lvl2pPr>
            <a:lvl3pPr lvl="2" marR="0" rtl="0" algn="l">
              <a:lnSpc>
                <a:spcPct val="90000"/>
              </a:lnSpc>
              <a:spcBef>
                <a:spcPts val="0"/>
              </a:spcBef>
              <a:spcAft>
                <a:spcPts val="0"/>
              </a:spcAft>
              <a:buClr>
                <a:schemeClr val="lt1"/>
              </a:buClr>
              <a:buSzPts val="3000"/>
              <a:buFont typeface="Quantico"/>
              <a:buNone/>
              <a:defRPr b="0" i="0" sz="3000" u="none" cap="none" strike="noStrike">
                <a:solidFill>
                  <a:schemeClr val="lt1"/>
                </a:solidFill>
                <a:latin typeface="Quantico"/>
                <a:ea typeface="Quantico"/>
                <a:cs typeface="Quantico"/>
                <a:sym typeface="Quantico"/>
              </a:defRPr>
            </a:lvl3pPr>
            <a:lvl4pPr lvl="3" marR="0" rtl="0" algn="l">
              <a:lnSpc>
                <a:spcPct val="90000"/>
              </a:lnSpc>
              <a:spcBef>
                <a:spcPts val="0"/>
              </a:spcBef>
              <a:spcAft>
                <a:spcPts val="0"/>
              </a:spcAft>
              <a:buClr>
                <a:schemeClr val="lt1"/>
              </a:buClr>
              <a:buSzPts val="3000"/>
              <a:buFont typeface="Quantico"/>
              <a:buNone/>
              <a:defRPr b="0" i="0" sz="3000" u="none" cap="none" strike="noStrike">
                <a:solidFill>
                  <a:schemeClr val="lt1"/>
                </a:solidFill>
                <a:latin typeface="Quantico"/>
                <a:ea typeface="Quantico"/>
                <a:cs typeface="Quantico"/>
                <a:sym typeface="Quantico"/>
              </a:defRPr>
            </a:lvl4pPr>
            <a:lvl5pPr lvl="4" marR="0" rtl="0" algn="l">
              <a:lnSpc>
                <a:spcPct val="90000"/>
              </a:lnSpc>
              <a:spcBef>
                <a:spcPts val="0"/>
              </a:spcBef>
              <a:spcAft>
                <a:spcPts val="0"/>
              </a:spcAft>
              <a:buClr>
                <a:schemeClr val="lt1"/>
              </a:buClr>
              <a:buSzPts val="3000"/>
              <a:buFont typeface="Quantico"/>
              <a:buNone/>
              <a:defRPr b="0" i="0" sz="3000" u="none" cap="none" strike="noStrike">
                <a:solidFill>
                  <a:schemeClr val="lt1"/>
                </a:solidFill>
                <a:latin typeface="Quantico"/>
                <a:ea typeface="Quantico"/>
                <a:cs typeface="Quantico"/>
                <a:sym typeface="Quantico"/>
              </a:defRPr>
            </a:lvl5pPr>
            <a:lvl6pPr lvl="5" marR="0" rtl="0" algn="l">
              <a:lnSpc>
                <a:spcPct val="90000"/>
              </a:lnSpc>
              <a:spcBef>
                <a:spcPts val="0"/>
              </a:spcBef>
              <a:spcAft>
                <a:spcPts val="0"/>
              </a:spcAft>
              <a:buClr>
                <a:schemeClr val="lt1"/>
              </a:buClr>
              <a:buSzPts val="3000"/>
              <a:buFont typeface="Quantico"/>
              <a:buNone/>
              <a:defRPr b="0" i="0" sz="3000" u="none" cap="none" strike="noStrike">
                <a:solidFill>
                  <a:schemeClr val="lt1"/>
                </a:solidFill>
                <a:latin typeface="Quantico"/>
                <a:ea typeface="Quantico"/>
                <a:cs typeface="Quantico"/>
                <a:sym typeface="Quantico"/>
              </a:defRPr>
            </a:lvl6pPr>
            <a:lvl7pPr lvl="6" marR="0" rtl="0" algn="l">
              <a:lnSpc>
                <a:spcPct val="90000"/>
              </a:lnSpc>
              <a:spcBef>
                <a:spcPts val="0"/>
              </a:spcBef>
              <a:spcAft>
                <a:spcPts val="0"/>
              </a:spcAft>
              <a:buClr>
                <a:schemeClr val="lt1"/>
              </a:buClr>
              <a:buSzPts val="3000"/>
              <a:buFont typeface="Quantico"/>
              <a:buNone/>
              <a:defRPr b="0" i="0" sz="3000" u="none" cap="none" strike="noStrike">
                <a:solidFill>
                  <a:schemeClr val="lt1"/>
                </a:solidFill>
                <a:latin typeface="Quantico"/>
                <a:ea typeface="Quantico"/>
                <a:cs typeface="Quantico"/>
                <a:sym typeface="Quantico"/>
              </a:defRPr>
            </a:lvl7pPr>
            <a:lvl8pPr lvl="7" marR="0" rtl="0" algn="l">
              <a:lnSpc>
                <a:spcPct val="90000"/>
              </a:lnSpc>
              <a:spcBef>
                <a:spcPts val="0"/>
              </a:spcBef>
              <a:spcAft>
                <a:spcPts val="0"/>
              </a:spcAft>
              <a:buClr>
                <a:schemeClr val="lt1"/>
              </a:buClr>
              <a:buSzPts val="3000"/>
              <a:buFont typeface="Quantico"/>
              <a:buNone/>
              <a:defRPr b="0" i="0" sz="3000" u="none" cap="none" strike="noStrike">
                <a:solidFill>
                  <a:schemeClr val="lt1"/>
                </a:solidFill>
                <a:latin typeface="Quantico"/>
                <a:ea typeface="Quantico"/>
                <a:cs typeface="Quantico"/>
                <a:sym typeface="Quantico"/>
              </a:defRPr>
            </a:lvl8pPr>
            <a:lvl9pPr lvl="8" marR="0" rtl="0" algn="l">
              <a:lnSpc>
                <a:spcPct val="90000"/>
              </a:lnSpc>
              <a:spcBef>
                <a:spcPts val="0"/>
              </a:spcBef>
              <a:spcAft>
                <a:spcPts val="0"/>
              </a:spcAft>
              <a:buClr>
                <a:schemeClr val="lt1"/>
              </a:buClr>
              <a:buSzPts val="3000"/>
              <a:buFont typeface="Quantico"/>
              <a:buNone/>
              <a:defRPr b="0" i="0" sz="3000" u="none" cap="none" strike="noStrike">
                <a:solidFill>
                  <a:schemeClr val="lt1"/>
                </a:solidFill>
                <a:latin typeface="Quantico"/>
                <a:ea typeface="Quantico"/>
                <a:cs typeface="Quantico"/>
                <a:sym typeface="Quantico"/>
              </a:defRPr>
            </a:lvl9pPr>
          </a:lstStyle>
          <a:p/>
        </p:txBody>
      </p:sp>
      <p:sp>
        <p:nvSpPr>
          <p:cNvPr id="7" name="Google Shape;7;p1"/>
          <p:cNvSpPr txBox="1"/>
          <p:nvPr>
            <p:ph idx="1" type="body"/>
          </p:nvPr>
        </p:nvSpPr>
        <p:spPr>
          <a:xfrm>
            <a:off x="975250" y="1575121"/>
            <a:ext cx="7193400" cy="2702700"/>
          </a:xfrm>
          <a:prstGeom prst="rect">
            <a:avLst/>
          </a:prstGeom>
          <a:noFill/>
          <a:ln>
            <a:noFill/>
          </a:ln>
        </p:spPr>
        <p:txBody>
          <a:bodyPr anchorCtr="0" anchor="t" bIns="0" lIns="0" spcFirstLastPara="1" rIns="0" wrap="square" tIns="0">
            <a:noAutofit/>
          </a:bodyPr>
          <a:lstStyle>
            <a:lvl1pPr indent="-381000" lvl="0" marL="457200" marR="0" rtl="0" algn="l">
              <a:lnSpc>
                <a:spcPct val="100000"/>
              </a:lnSpc>
              <a:spcBef>
                <a:spcPts val="600"/>
              </a:spcBef>
              <a:spcAft>
                <a:spcPts val="0"/>
              </a:spcAft>
              <a:buClr>
                <a:schemeClr val="lt2"/>
              </a:buClr>
              <a:buSzPts val="2400"/>
              <a:buFont typeface="Titillium Web Light"/>
              <a:buChar char="▫"/>
              <a:defRPr b="0" i="0" sz="2400" u="none" cap="none" strike="noStrike">
                <a:solidFill>
                  <a:schemeClr val="lt1"/>
                </a:solidFill>
                <a:latin typeface="Titillium Web Light"/>
                <a:ea typeface="Titillium Web Light"/>
                <a:cs typeface="Titillium Web Light"/>
                <a:sym typeface="Titillium Web Light"/>
              </a:defRPr>
            </a:lvl1pPr>
            <a:lvl2pPr indent="-381000" lvl="1" marL="914400" marR="0" rtl="0" algn="l">
              <a:lnSpc>
                <a:spcPct val="100000"/>
              </a:lnSpc>
              <a:spcBef>
                <a:spcPts val="0"/>
              </a:spcBef>
              <a:spcAft>
                <a:spcPts val="0"/>
              </a:spcAft>
              <a:buClr>
                <a:schemeClr val="accent6"/>
              </a:buClr>
              <a:buSzPts val="2400"/>
              <a:buFont typeface="Titillium Web Light"/>
              <a:buChar char="▫"/>
              <a:defRPr b="0" i="0" sz="2400" u="none" cap="none" strike="noStrike">
                <a:solidFill>
                  <a:schemeClr val="lt1"/>
                </a:solidFill>
                <a:latin typeface="Titillium Web Light"/>
                <a:ea typeface="Titillium Web Light"/>
                <a:cs typeface="Titillium Web Light"/>
                <a:sym typeface="Titillium Web Light"/>
              </a:defRPr>
            </a:lvl2pPr>
            <a:lvl3pPr indent="-381000" lvl="2" marL="1371600" marR="0" rtl="0" algn="l">
              <a:lnSpc>
                <a:spcPct val="100000"/>
              </a:lnSpc>
              <a:spcBef>
                <a:spcPts val="0"/>
              </a:spcBef>
              <a:spcAft>
                <a:spcPts val="0"/>
              </a:spcAft>
              <a:buClr>
                <a:schemeClr val="accent5"/>
              </a:buClr>
              <a:buSzPts val="2400"/>
              <a:buFont typeface="Titillium Web Light"/>
              <a:buChar char="▫"/>
              <a:defRPr b="0" i="0" sz="2400" u="none" cap="none" strike="noStrike">
                <a:solidFill>
                  <a:schemeClr val="lt1"/>
                </a:solidFill>
                <a:latin typeface="Titillium Web Light"/>
                <a:ea typeface="Titillium Web Light"/>
                <a:cs typeface="Titillium Web Light"/>
                <a:sym typeface="Titillium Web Light"/>
              </a:defRPr>
            </a:lvl3pPr>
            <a:lvl4pPr indent="-381000" lvl="3" marL="1828800" marR="0" rtl="0" algn="l">
              <a:lnSpc>
                <a:spcPct val="100000"/>
              </a:lnSpc>
              <a:spcBef>
                <a:spcPts val="0"/>
              </a:spcBef>
              <a:spcAft>
                <a:spcPts val="0"/>
              </a:spcAft>
              <a:buClr>
                <a:schemeClr val="accent4"/>
              </a:buClr>
              <a:buSzPts val="2400"/>
              <a:buFont typeface="Titillium Web Light"/>
              <a:buChar char="▫"/>
              <a:defRPr b="0" i="0" sz="2400" u="none" cap="none" strike="noStrike">
                <a:solidFill>
                  <a:schemeClr val="lt1"/>
                </a:solidFill>
                <a:latin typeface="Titillium Web Light"/>
                <a:ea typeface="Titillium Web Light"/>
                <a:cs typeface="Titillium Web Light"/>
                <a:sym typeface="Titillium Web Light"/>
              </a:defRPr>
            </a:lvl4pPr>
            <a:lvl5pPr indent="-381000" lvl="4" marL="2286000" marR="0" rtl="0" algn="l">
              <a:lnSpc>
                <a:spcPct val="100000"/>
              </a:lnSpc>
              <a:spcBef>
                <a:spcPts val="0"/>
              </a:spcBef>
              <a:spcAft>
                <a:spcPts val="0"/>
              </a:spcAft>
              <a:buClr>
                <a:schemeClr val="lt1"/>
              </a:buClr>
              <a:buSzPts val="2400"/>
              <a:buFont typeface="Titillium Web Light"/>
              <a:buChar char="▫"/>
              <a:defRPr b="0" i="0" sz="2400" u="none" cap="none" strike="noStrike">
                <a:solidFill>
                  <a:schemeClr val="lt1"/>
                </a:solidFill>
                <a:latin typeface="Titillium Web Light"/>
                <a:ea typeface="Titillium Web Light"/>
                <a:cs typeface="Titillium Web Light"/>
                <a:sym typeface="Titillium Web Light"/>
              </a:defRPr>
            </a:lvl5pPr>
            <a:lvl6pPr indent="-381000" lvl="5" marL="2743200" marR="0" rtl="0" algn="l">
              <a:lnSpc>
                <a:spcPct val="100000"/>
              </a:lnSpc>
              <a:spcBef>
                <a:spcPts val="0"/>
              </a:spcBef>
              <a:spcAft>
                <a:spcPts val="0"/>
              </a:spcAft>
              <a:buClr>
                <a:schemeClr val="lt1"/>
              </a:buClr>
              <a:buSzPts val="2400"/>
              <a:buFont typeface="Titillium Web Light"/>
              <a:buChar char="▫"/>
              <a:defRPr b="0" i="0" sz="2400" u="none" cap="none" strike="noStrike">
                <a:solidFill>
                  <a:schemeClr val="lt1"/>
                </a:solidFill>
                <a:latin typeface="Titillium Web Light"/>
                <a:ea typeface="Titillium Web Light"/>
                <a:cs typeface="Titillium Web Light"/>
                <a:sym typeface="Titillium Web Light"/>
              </a:defRPr>
            </a:lvl6pPr>
            <a:lvl7pPr indent="-381000" lvl="6" marL="3200400" marR="0" rtl="0" algn="l">
              <a:lnSpc>
                <a:spcPct val="100000"/>
              </a:lnSpc>
              <a:spcBef>
                <a:spcPts val="0"/>
              </a:spcBef>
              <a:spcAft>
                <a:spcPts val="0"/>
              </a:spcAft>
              <a:buClr>
                <a:schemeClr val="lt1"/>
              </a:buClr>
              <a:buSzPts val="2400"/>
              <a:buFont typeface="Titillium Web Light"/>
              <a:buChar char="▫"/>
              <a:defRPr b="0" i="0" sz="2400" u="none" cap="none" strike="noStrike">
                <a:solidFill>
                  <a:schemeClr val="lt1"/>
                </a:solidFill>
                <a:latin typeface="Titillium Web Light"/>
                <a:ea typeface="Titillium Web Light"/>
                <a:cs typeface="Titillium Web Light"/>
                <a:sym typeface="Titillium Web Light"/>
              </a:defRPr>
            </a:lvl7pPr>
            <a:lvl8pPr indent="-381000" lvl="7" marL="3657600" marR="0" rtl="0" algn="l">
              <a:lnSpc>
                <a:spcPct val="100000"/>
              </a:lnSpc>
              <a:spcBef>
                <a:spcPts val="0"/>
              </a:spcBef>
              <a:spcAft>
                <a:spcPts val="0"/>
              </a:spcAft>
              <a:buClr>
                <a:schemeClr val="lt1"/>
              </a:buClr>
              <a:buSzPts val="2400"/>
              <a:buFont typeface="Titillium Web Light"/>
              <a:buChar char="▫"/>
              <a:defRPr b="0" i="0" sz="2400" u="none" cap="none" strike="noStrike">
                <a:solidFill>
                  <a:schemeClr val="lt1"/>
                </a:solidFill>
                <a:latin typeface="Titillium Web Light"/>
                <a:ea typeface="Titillium Web Light"/>
                <a:cs typeface="Titillium Web Light"/>
                <a:sym typeface="Titillium Web Light"/>
              </a:defRPr>
            </a:lvl8pPr>
            <a:lvl9pPr indent="-381000" lvl="8" marL="4114800" marR="0" rtl="0" algn="l">
              <a:lnSpc>
                <a:spcPct val="100000"/>
              </a:lnSpc>
              <a:spcBef>
                <a:spcPts val="0"/>
              </a:spcBef>
              <a:spcAft>
                <a:spcPts val="0"/>
              </a:spcAft>
              <a:buClr>
                <a:schemeClr val="lt1"/>
              </a:buClr>
              <a:buSzPts val="2400"/>
              <a:buFont typeface="Titillium Web Light"/>
              <a:buChar char="▫"/>
              <a:defRPr b="0" i="0" sz="2400" u="none" cap="none" strike="noStrike">
                <a:solidFill>
                  <a:schemeClr val="lt1"/>
                </a:solidFill>
                <a:latin typeface="Titillium Web Light"/>
                <a:ea typeface="Titillium Web Light"/>
                <a:cs typeface="Titillium Web Light"/>
                <a:sym typeface="Titillium Web Light"/>
              </a:defRPr>
            </a:lvl9pPr>
          </a:lstStyle>
          <a:p/>
        </p:txBody>
      </p:sp>
      <p:sp>
        <p:nvSpPr>
          <p:cNvPr id="8" name="Google Shape;8;p1"/>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7" name="Shape 77"/>
        <p:cNvGrpSpPr/>
        <p:nvPr/>
      </p:nvGrpSpPr>
      <p:grpSpPr>
        <a:xfrm>
          <a:off x="0" y="0"/>
          <a:ext cx="0" cy="0"/>
          <a:chOff x="0" y="0"/>
          <a:chExt cx="0" cy="0"/>
        </a:xfrm>
      </p:grpSpPr>
      <p:pic>
        <p:nvPicPr>
          <p:cNvPr descr="A green background with a green and orange background&#10;&#10;Description automatically generated" id="78" name="Google Shape;78;p12"/>
          <p:cNvPicPr preferRelativeResize="0"/>
          <p:nvPr/>
        </p:nvPicPr>
        <p:blipFill rotWithShape="1">
          <a:blip r:embed="rId1">
            <a:alphaModFix/>
          </a:blip>
          <a:srcRect b="0" l="0" r="0" t="0"/>
          <a:stretch/>
        </p:blipFill>
        <p:spPr>
          <a:xfrm>
            <a:off x="0" y="0"/>
            <a:ext cx="9144000" cy="51435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8"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pic>
        <p:nvPicPr>
          <p:cNvPr descr="A green background with white text&#10;&#10;Description automatically generated" id="81" name="Google Shape;81;p14"/>
          <p:cNvPicPr preferRelativeResize="0"/>
          <p:nvPr/>
        </p:nvPicPr>
        <p:blipFill rotWithShape="1">
          <a:blip r:embed="rId1">
            <a:alphaModFix/>
          </a:blip>
          <a:srcRect b="0" l="0" r="0" t="0"/>
          <a:stretch/>
        </p:blipFill>
        <p:spPr>
          <a:xfrm>
            <a:off x="0" y="0"/>
            <a:ext cx="9144000" cy="51435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 Id="rId3" Type="http://schemas.openxmlformats.org/officeDocument/2006/relationships/image" Target="../media/image113.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 Id="rId3" Type="http://schemas.openxmlformats.org/officeDocument/2006/relationships/image" Target="../media/image106.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 Id="rId3" Type="http://schemas.openxmlformats.org/officeDocument/2006/relationships/image" Target="../media/image105.jpg"/><Relationship Id="rId4" Type="http://schemas.openxmlformats.org/officeDocument/2006/relationships/image" Target="../media/image111.jpg"/><Relationship Id="rId5" Type="http://schemas.openxmlformats.org/officeDocument/2006/relationships/image" Target="../media/image12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114.png"/><Relationship Id="rId4" Type="http://schemas.openxmlformats.org/officeDocument/2006/relationships/image" Target="../media/image98.png"/><Relationship Id="rId5" Type="http://schemas.openxmlformats.org/officeDocument/2006/relationships/image" Target="../media/image107.jp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 Id="rId3" Type="http://schemas.openxmlformats.org/officeDocument/2006/relationships/image" Target="../media/image112.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 Id="rId3" Type="http://schemas.openxmlformats.org/officeDocument/2006/relationships/image" Target="../media/image108.jpg"/><Relationship Id="rId4" Type="http://schemas.openxmlformats.org/officeDocument/2006/relationships/image" Target="../media/image119.jpg"/><Relationship Id="rId5" Type="http://schemas.openxmlformats.org/officeDocument/2006/relationships/image" Target="../media/image110.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8.xml"/><Relationship Id="rId3" Type="http://schemas.openxmlformats.org/officeDocument/2006/relationships/image" Target="../media/image117.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 Id="rId3" Type="http://schemas.openxmlformats.org/officeDocument/2006/relationships/image" Target="../media/image12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1.xml"/><Relationship Id="rId3" Type="http://schemas.openxmlformats.org/officeDocument/2006/relationships/image" Target="../media/image109.png"/><Relationship Id="rId4" Type="http://schemas.openxmlformats.org/officeDocument/2006/relationships/image" Target="../media/image115.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image" Target="../media/image140.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6.xml"/><Relationship Id="rId3" Type="http://schemas.openxmlformats.org/officeDocument/2006/relationships/image" Target="../media/image136.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7.xml"/><Relationship Id="rId3" Type="http://schemas.openxmlformats.org/officeDocument/2006/relationships/image" Target="../media/image124.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8.xml"/><Relationship Id="rId3" Type="http://schemas.openxmlformats.org/officeDocument/2006/relationships/image" Target="../media/image129.png"/><Relationship Id="rId4" Type="http://schemas.openxmlformats.org/officeDocument/2006/relationships/image" Target="../media/image128.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 Id="rId3" Type="http://schemas.openxmlformats.org/officeDocument/2006/relationships/image" Target="../media/image116.png"/><Relationship Id="rId4" Type="http://schemas.openxmlformats.org/officeDocument/2006/relationships/image" Target="../media/image12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1.xml"/><Relationship Id="rId3" Type="http://schemas.openxmlformats.org/officeDocument/2006/relationships/hyperlink" Target="https://news.tulane.edu/pr/ai-sentencing-cut-jail-time-low-risk-offenders-study-finds-racial-bias-persisted" TargetMode="External"/><Relationship Id="rId4" Type="http://schemas.openxmlformats.org/officeDocument/2006/relationships/hyperlink" Target="https://news.tulane.edu/pr/ai-sentencing-cut-jail-time-low-risk-offenders-study-finds-racial-bias-persisted" TargetMode="Externa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6.xml"/><Relationship Id="rId3" Type="http://schemas.openxmlformats.org/officeDocument/2006/relationships/image" Target="../media/image120.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7.xml"/><Relationship Id="rId3" Type="http://schemas.openxmlformats.org/officeDocument/2006/relationships/image" Target="../media/image130.png"/><Relationship Id="rId4" Type="http://schemas.openxmlformats.org/officeDocument/2006/relationships/image" Target="../media/image135.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8.xml"/><Relationship Id="rId3" Type="http://schemas.openxmlformats.org/officeDocument/2006/relationships/image" Target="../media/image137.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1.xml"/><Relationship Id="rId3" Type="http://schemas.openxmlformats.org/officeDocument/2006/relationships/image" Target="../media/image61.png"/><Relationship Id="rId4" Type="http://schemas.openxmlformats.org/officeDocument/2006/relationships/image" Target="../media/image63.png"/><Relationship Id="rId5" Type="http://schemas.openxmlformats.org/officeDocument/2006/relationships/image" Target="../media/image54.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5.xml"/><Relationship Id="rId3" Type="http://schemas.openxmlformats.org/officeDocument/2006/relationships/image" Target="../media/image127.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6.xml"/><Relationship Id="rId3" Type="http://schemas.openxmlformats.org/officeDocument/2006/relationships/image" Target="../media/image134.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8.xml"/><Relationship Id="rId3" Type="http://schemas.openxmlformats.org/officeDocument/2006/relationships/image" Target="../media/image131.jp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9.xml"/><Relationship Id="rId3" Type="http://schemas.openxmlformats.org/officeDocument/2006/relationships/image" Target="../media/image1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0.xml"/><Relationship Id="rId3" Type="http://schemas.openxmlformats.org/officeDocument/2006/relationships/image" Target="../media/image125.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4.xml"/><Relationship Id="rId3" Type="http://schemas.openxmlformats.org/officeDocument/2006/relationships/image" Target="../media/image133.jp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jpg"/><Relationship Id="rId4" Type="http://schemas.openxmlformats.org/officeDocument/2006/relationships/image" Target="../media/image28.png"/><Relationship Id="rId5" Type="http://schemas.openxmlformats.org/officeDocument/2006/relationships/image" Target="../media/image9.jpg"/><Relationship Id="rId6" Type="http://schemas.openxmlformats.org/officeDocument/2006/relationships/image" Target="../media/image6.png"/><Relationship Id="rId7" Type="http://schemas.openxmlformats.org/officeDocument/2006/relationships/image" Target="../media/image40.jpg"/><Relationship Id="rId8" Type="http://schemas.openxmlformats.org/officeDocument/2006/relationships/image" Target="../media/image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4.png"/><Relationship Id="rId4" Type="http://schemas.openxmlformats.org/officeDocument/2006/relationships/hyperlink" Target="https://youtu.be/pPPXY-fpcI8?si=U-nZhRzC_WwkgEEp"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hyperlink" Target="https://youtu.be/EU2oCVlzEZk?si=RdV2fzVGhDYckIZe"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3.jpg"/><Relationship Id="rId4" Type="http://schemas.openxmlformats.org/officeDocument/2006/relationships/image" Target="../media/image1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s://youtu.be/9DnMcI3Vdbk?si=yoPNnUJvomj42fWB" TargetMode="Externa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1.png"/><Relationship Id="rId4" Type="http://schemas.openxmlformats.org/officeDocument/2006/relationships/image" Target="../media/image1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21.jpg"/><Relationship Id="rId4" Type="http://schemas.openxmlformats.org/officeDocument/2006/relationships/image" Target="../media/image26.jpg"/><Relationship Id="rId5" Type="http://schemas.openxmlformats.org/officeDocument/2006/relationships/image" Target="../media/image2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9.png"/><Relationship Id="rId4" Type="http://schemas.openxmlformats.org/officeDocument/2006/relationships/image" Target="../media/image33.png"/><Relationship Id="rId5" Type="http://schemas.openxmlformats.org/officeDocument/2006/relationships/image" Target="../media/image22.jpg"/><Relationship Id="rId6"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1.png"/><Relationship Id="rId4" Type="http://schemas.openxmlformats.org/officeDocument/2006/relationships/image" Target="../media/image142.png"/><Relationship Id="rId5" Type="http://schemas.openxmlformats.org/officeDocument/2006/relationships/hyperlink" Target="https://youtu.be/MgKVPcJE6Ds?si=Tr2v-CQM8zbw3IZO"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8.jp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7.jp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3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hyperlink" Target="https://www.sciencedirect.com/topics/pharmacology-toxicology-and-pharmaceutical-science/epileptic-absence"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4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4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4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55.jpg"/><Relationship Id="rId4" Type="http://schemas.openxmlformats.org/officeDocument/2006/relationships/image" Target="../media/image53.png"/><Relationship Id="rId5" Type="http://schemas.openxmlformats.org/officeDocument/2006/relationships/image" Target="../media/image52.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44.jpg"/><Relationship Id="rId4" Type="http://schemas.openxmlformats.org/officeDocument/2006/relationships/image" Target="../media/image39.png"/><Relationship Id="rId5" Type="http://schemas.openxmlformats.org/officeDocument/2006/relationships/image" Target="../media/image50.png"/><Relationship Id="rId6" Type="http://schemas.openxmlformats.org/officeDocument/2006/relationships/image" Target="../media/image60.jpg"/><Relationship Id="rId7" Type="http://schemas.openxmlformats.org/officeDocument/2006/relationships/image" Target="../media/image59.png"/><Relationship Id="rId8" Type="http://schemas.openxmlformats.org/officeDocument/2006/relationships/image" Target="../media/image4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4.xml"/><Relationship Id="rId3" Type="http://schemas.openxmlformats.org/officeDocument/2006/relationships/image" Target="../media/image61.png"/><Relationship Id="rId4" Type="http://schemas.openxmlformats.org/officeDocument/2006/relationships/image" Target="../media/image63.png"/><Relationship Id="rId5" Type="http://schemas.openxmlformats.org/officeDocument/2006/relationships/image" Target="../media/image5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65.png"/><Relationship Id="rId4" Type="http://schemas.openxmlformats.org/officeDocument/2006/relationships/image" Target="../media/image68.png"/><Relationship Id="rId5" Type="http://schemas.openxmlformats.org/officeDocument/2006/relationships/image" Target="../media/image83.png"/><Relationship Id="rId6" Type="http://schemas.openxmlformats.org/officeDocument/2006/relationships/image" Target="../media/image66.jpg"/><Relationship Id="rId7" Type="http://schemas.openxmlformats.org/officeDocument/2006/relationships/image" Target="../media/image64.jpg"/><Relationship Id="rId8" Type="http://schemas.openxmlformats.org/officeDocument/2006/relationships/image" Target="../media/image62.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5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 Id="rId3" Type="http://schemas.openxmlformats.org/officeDocument/2006/relationships/image" Target="../media/image58.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7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0.xml"/><Relationship Id="rId3" Type="http://schemas.openxmlformats.org/officeDocument/2006/relationships/image" Target="../media/image85.jpg"/><Relationship Id="rId4" Type="http://schemas.openxmlformats.org/officeDocument/2006/relationships/image" Target="../media/image79.jpg"/><Relationship Id="rId10" Type="http://schemas.openxmlformats.org/officeDocument/2006/relationships/image" Target="../media/image75.jpg"/><Relationship Id="rId9" Type="http://schemas.openxmlformats.org/officeDocument/2006/relationships/image" Target="../media/image69.jpg"/><Relationship Id="rId5" Type="http://schemas.openxmlformats.org/officeDocument/2006/relationships/image" Target="../media/image74.jpg"/><Relationship Id="rId6" Type="http://schemas.openxmlformats.org/officeDocument/2006/relationships/image" Target="../media/image67.jpg"/><Relationship Id="rId7" Type="http://schemas.openxmlformats.org/officeDocument/2006/relationships/image" Target="../media/image70.jpg"/><Relationship Id="rId8" Type="http://schemas.openxmlformats.org/officeDocument/2006/relationships/image" Target="../media/image78.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72.jpg"/></Relationships>
</file>

<file path=ppt/slides/_rels/slide82.xml.rels><?xml version="1.0" encoding="UTF-8" standalone="yes"?><Relationships xmlns="http://schemas.openxmlformats.org/package/2006/relationships"><Relationship Id="rId11" Type="http://schemas.openxmlformats.org/officeDocument/2006/relationships/image" Target="../media/image89.jpg"/><Relationship Id="rId10" Type="http://schemas.openxmlformats.org/officeDocument/2006/relationships/image" Target="../media/image76.jpg"/><Relationship Id="rId13" Type="http://schemas.openxmlformats.org/officeDocument/2006/relationships/image" Target="../media/image92.jpg"/><Relationship Id="rId12" Type="http://schemas.openxmlformats.org/officeDocument/2006/relationships/image" Target="../media/image84.jpg"/><Relationship Id="rId1" Type="http://schemas.openxmlformats.org/officeDocument/2006/relationships/slideLayout" Target="../slideLayouts/slideLayout10.xml"/><Relationship Id="rId2" Type="http://schemas.openxmlformats.org/officeDocument/2006/relationships/notesSlide" Target="../notesSlides/notesSlide82.xml"/><Relationship Id="rId3" Type="http://schemas.openxmlformats.org/officeDocument/2006/relationships/image" Target="../media/image77.jpg"/><Relationship Id="rId4" Type="http://schemas.openxmlformats.org/officeDocument/2006/relationships/image" Target="../media/image71.jpg"/><Relationship Id="rId9" Type="http://schemas.openxmlformats.org/officeDocument/2006/relationships/image" Target="../media/image86.jpg"/><Relationship Id="rId5" Type="http://schemas.openxmlformats.org/officeDocument/2006/relationships/image" Target="../media/image81.jpg"/><Relationship Id="rId6" Type="http://schemas.openxmlformats.org/officeDocument/2006/relationships/image" Target="../media/image82.jpg"/><Relationship Id="rId7" Type="http://schemas.openxmlformats.org/officeDocument/2006/relationships/image" Target="../media/image90.jpg"/><Relationship Id="rId8" Type="http://schemas.openxmlformats.org/officeDocument/2006/relationships/image" Target="../media/image80.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96.jpg"/></Relationships>
</file>

<file path=ppt/slides/_rels/slide84.xml.rels><?xml version="1.0" encoding="UTF-8" standalone="yes"?><Relationships xmlns="http://schemas.openxmlformats.org/package/2006/relationships"><Relationship Id="rId11" Type="http://schemas.openxmlformats.org/officeDocument/2006/relationships/image" Target="../media/image97.jpg"/><Relationship Id="rId10" Type="http://schemas.openxmlformats.org/officeDocument/2006/relationships/image" Target="../media/image103.jpg"/><Relationship Id="rId12" Type="http://schemas.openxmlformats.org/officeDocument/2006/relationships/image" Target="../media/image99.jpg"/><Relationship Id="rId1" Type="http://schemas.openxmlformats.org/officeDocument/2006/relationships/slideLayout" Target="../slideLayouts/slideLayout10.xml"/><Relationship Id="rId2" Type="http://schemas.openxmlformats.org/officeDocument/2006/relationships/notesSlide" Target="../notesSlides/notesSlide84.xml"/><Relationship Id="rId3" Type="http://schemas.openxmlformats.org/officeDocument/2006/relationships/image" Target="../media/image87.jpg"/><Relationship Id="rId4" Type="http://schemas.openxmlformats.org/officeDocument/2006/relationships/image" Target="../media/image88.jpg"/><Relationship Id="rId9" Type="http://schemas.openxmlformats.org/officeDocument/2006/relationships/image" Target="../media/image104.jpg"/><Relationship Id="rId5" Type="http://schemas.openxmlformats.org/officeDocument/2006/relationships/image" Target="../media/image91.jpg"/><Relationship Id="rId6" Type="http://schemas.openxmlformats.org/officeDocument/2006/relationships/image" Target="../media/image93.jpg"/><Relationship Id="rId7" Type="http://schemas.openxmlformats.org/officeDocument/2006/relationships/image" Target="../media/image94.jpg"/><Relationship Id="rId8" Type="http://schemas.openxmlformats.org/officeDocument/2006/relationships/image" Target="../media/image132.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95.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9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1.xml"/><Relationship Id="rId3" Type="http://schemas.openxmlformats.org/officeDocument/2006/relationships/image" Target="../media/image11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 Id="rId3" Type="http://schemas.openxmlformats.org/officeDocument/2006/relationships/image" Target="../media/image100.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 Id="rId3" Type="http://schemas.openxmlformats.org/officeDocument/2006/relationships/image" Target="../media/image102.png"/><Relationship Id="rId4" Type="http://schemas.openxmlformats.org/officeDocument/2006/relationships/image" Target="../media/image10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pic>
        <p:nvPicPr>
          <p:cNvPr descr="Generated image" id="87" name="Google Shape;87;p16"/>
          <p:cNvPicPr preferRelativeResize="0"/>
          <p:nvPr/>
        </p:nvPicPr>
        <p:blipFill rotWithShape="1">
          <a:blip r:embed="rId3">
            <a:alphaModFix/>
          </a:blip>
          <a:srcRect b="7042" l="0" r="0" t="6901"/>
          <a:stretch/>
        </p:blipFill>
        <p:spPr>
          <a:xfrm>
            <a:off x="80300" y="0"/>
            <a:ext cx="8965127" cy="5143500"/>
          </a:xfrm>
          <a:prstGeom prst="rect">
            <a:avLst/>
          </a:prstGeom>
          <a:noFill/>
          <a:ln>
            <a:noFill/>
          </a:ln>
        </p:spPr>
      </p:pic>
      <p:sp>
        <p:nvSpPr>
          <p:cNvPr id="88" name="Google Shape;88;p16"/>
          <p:cNvSpPr txBox="1"/>
          <p:nvPr>
            <p:ph type="title"/>
          </p:nvPr>
        </p:nvSpPr>
        <p:spPr>
          <a:xfrm>
            <a:off x="173183" y="4100945"/>
            <a:ext cx="8776854" cy="969818"/>
          </a:xfrm>
          <a:prstGeom prst="rect">
            <a:avLst/>
          </a:prstGeom>
          <a:solidFill>
            <a:srgbClr val="D2F0FE">
              <a:alpha val="80000"/>
            </a:srgbClr>
          </a:solid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0" lIns="0" spcFirstLastPara="1" rIns="0" wrap="square" tIns="0">
            <a:noAutofit/>
          </a:bodyPr>
          <a:lstStyle/>
          <a:p>
            <a:pPr indent="0" lvl="0" marL="0" rtl="0" algn="ctr">
              <a:lnSpc>
                <a:spcPct val="90000"/>
              </a:lnSpc>
              <a:spcBef>
                <a:spcPts val="0"/>
              </a:spcBef>
              <a:spcAft>
                <a:spcPts val="0"/>
              </a:spcAft>
              <a:buSzPts val="3000"/>
              <a:buNone/>
            </a:pPr>
            <a:r>
              <a:rPr b="1" lang="en-US">
                <a:solidFill>
                  <a:srgbClr val="000000"/>
                </a:solidFill>
              </a:rPr>
              <a:t>Responsible AI in Brain Injury Care: </a:t>
            </a:r>
            <a:br>
              <a:rPr b="1" lang="en-US">
                <a:solidFill>
                  <a:srgbClr val="000000"/>
                </a:solidFill>
              </a:rPr>
            </a:br>
            <a:r>
              <a:rPr b="1" lang="en-US">
                <a:solidFill>
                  <a:srgbClr val="000000"/>
                </a:solidFill>
              </a:rPr>
              <a:t>Practical Uses, Risks, and Safeguards</a:t>
            </a:r>
            <a:endParaRPr sz="2800">
              <a:solidFill>
                <a:srgbClr val="000000"/>
              </a:solidFill>
            </a:endParaRPr>
          </a:p>
        </p:txBody>
      </p:sp>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5"/>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81" name="Google Shape;181;p25"/>
          <p:cNvSpPr txBox="1"/>
          <p:nvPr/>
        </p:nvSpPr>
        <p:spPr>
          <a:xfrm>
            <a:off x="890158" y="3074686"/>
            <a:ext cx="7204972" cy="199574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cap="none" strike="noStrike">
              <a:solidFill>
                <a:schemeClr val="lt1"/>
              </a:solidFill>
              <a:latin typeface="Titillium Web Light"/>
              <a:ea typeface="Titillium Web Light"/>
              <a:cs typeface="Titillium Web Light"/>
              <a:sym typeface="Titillium Web Light"/>
            </a:endParaRPr>
          </a:p>
        </p:txBody>
      </p:sp>
      <p:pic>
        <p:nvPicPr>
          <p:cNvPr descr="refer to caption" id="182" name="Google Shape;182;p25"/>
          <p:cNvPicPr preferRelativeResize="0"/>
          <p:nvPr/>
        </p:nvPicPr>
        <p:blipFill rotWithShape="1">
          <a:blip r:embed="rId3">
            <a:alphaModFix/>
          </a:blip>
          <a:srcRect b="0" l="0" r="0" t="0"/>
          <a:stretch/>
        </p:blipFill>
        <p:spPr>
          <a:xfrm>
            <a:off x="1238833" y="34920"/>
            <a:ext cx="6856297" cy="5073660"/>
          </a:xfrm>
          <a:prstGeom prst="rect">
            <a:avLst/>
          </a:prstGeom>
          <a:solidFill>
            <a:srgbClr val="FFFFFF"/>
          </a:solidFill>
          <a:ln>
            <a:noFill/>
          </a:ln>
        </p:spPr>
      </p:pic>
    </p:spTree>
  </p:cSld>
  <p:clrMapOvr>
    <a:masterClrMapping/>
  </p:clrMapOvr>
  <p:transition>
    <p:fade thruBlk="1"/>
  </p:transition>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8" name="Shape 958"/>
        <p:cNvGrpSpPr/>
        <p:nvPr/>
      </p:nvGrpSpPr>
      <p:grpSpPr>
        <a:xfrm>
          <a:off x="0" y="0"/>
          <a:ext cx="0" cy="0"/>
          <a:chOff x="0" y="0"/>
          <a:chExt cx="0" cy="0"/>
        </a:xfrm>
      </p:grpSpPr>
      <p:sp>
        <p:nvSpPr>
          <p:cNvPr id="959" name="Google Shape;959;p115"/>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solidFill>
                  <a:schemeClr val="lt1"/>
                </a:solidFill>
              </a:rPr>
              <a:t>Temperature</a:t>
            </a:r>
            <a:endParaRPr/>
          </a:p>
        </p:txBody>
      </p:sp>
      <p:sp>
        <p:nvSpPr>
          <p:cNvPr id="960" name="Google Shape;960;p115"/>
          <p:cNvSpPr txBox="1"/>
          <p:nvPr>
            <p:ph idx="1" type="body"/>
          </p:nvPr>
        </p:nvSpPr>
        <p:spPr>
          <a:xfrm>
            <a:off x="362857" y="1575121"/>
            <a:ext cx="4005943" cy="27027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600"/>
              </a:spcBef>
              <a:spcAft>
                <a:spcPts val="0"/>
              </a:spcAft>
              <a:buSzPts val="2400"/>
              <a:buChar char="▫"/>
            </a:pPr>
            <a:r>
              <a:rPr lang="en-US"/>
              <a:t>Scalar values that adjust how random generative output is.</a:t>
            </a:r>
            <a:endParaRPr/>
          </a:p>
        </p:txBody>
      </p:sp>
      <p:pic>
        <p:nvPicPr>
          <p:cNvPr descr="Understanding Temperature in AI: Controlling Creativity and Predictability  | by SOORAJ. V | Jun, 2025 | Medium" id="961" name="Google Shape;961;p115"/>
          <p:cNvPicPr preferRelativeResize="0"/>
          <p:nvPr/>
        </p:nvPicPr>
        <p:blipFill rotWithShape="1">
          <a:blip r:embed="rId3">
            <a:alphaModFix/>
          </a:blip>
          <a:srcRect b="0" l="0" r="0" t="0"/>
          <a:stretch/>
        </p:blipFill>
        <p:spPr>
          <a:xfrm>
            <a:off x="4632370" y="117020"/>
            <a:ext cx="4300090" cy="4837601"/>
          </a:xfrm>
          <a:prstGeom prst="rect">
            <a:avLst/>
          </a:prstGeom>
          <a:noFill/>
          <a:ln>
            <a:noFill/>
          </a:ln>
        </p:spPr>
      </p:pic>
    </p:spTree>
  </p:cSld>
  <p:clrMapOvr>
    <a:masterClrMapping/>
  </p:clrMapOvr>
  <p:transition>
    <p:fade thruBlk="1"/>
  </p:transition>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116"/>
          <p:cNvSpPr txBox="1"/>
          <p:nvPr>
            <p:ph type="title"/>
          </p:nvPr>
        </p:nvSpPr>
        <p:spPr>
          <a:xfrm>
            <a:off x="1120030" y="38708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solidFill>
                  <a:schemeClr val="lt1"/>
                </a:solidFill>
              </a:rPr>
              <a:t>Logit Biasing</a:t>
            </a:r>
            <a:endParaRPr/>
          </a:p>
        </p:txBody>
      </p:sp>
      <p:sp>
        <p:nvSpPr>
          <p:cNvPr id="967" name="Google Shape;967;p116"/>
          <p:cNvSpPr txBox="1"/>
          <p:nvPr>
            <p:ph idx="1" type="body"/>
          </p:nvPr>
        </p:nvSpPr>
        <p:spPr>
          <a:xfrm>
            <a:off x="507637" y="896940"/>
            <a:ext cx="3584303" cy="3050219"/>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600"/>
              </a:spcBef>
              <a:spcAft>
                <a:spcPts val="0"/>
              </a:spcAft>
              <a:buSzPts val="2400"/>
              <a:buChar char="▫"/>
            </a:pPr>
            <a:r>
              <a:rPr lang="en-US"/>
              <a:t>LLMs tokenize text.</a:t>
            </a:r>
            <a:endParaRPr/>
          </a:p>
          <a:p>
            <a:pPr indent="-381000" lvl="0" marL="457200" rtl="0" algn="l">
              <a:lnSpc>
                <a:spcPct val="100000"/>
              </a:lnSpc>
              <a:spcBef>
                <a:spcPts val="600"/>
              </a:spcBef>
              <a:spcAft>
                <a:spcPts val="0"/>
              </a:spcAft>
              <a:buSzPts val="2400"/>
              <a:buChar char="▫"/>
            </a:pPr>
            <a:r>
              <a:rPr lang="en-US"/>
              <a:t>We can weight tokens to increase or decrease the chance of a word or phrase being used.  </a:t>
            </a:r>
            <a:endParaRPr/>
          </a:p>
        </p:txBody>
      </p:sp>
      <p:pic>
        <p:nvPicPr>
          <p:cNvPr descr="Tokenization example generated by Llama-3-8B. Each colored subword represents a distinct token." id="968" name="Google Shape;968;p116"/>
          <p:cNvPicPr preferRelativeResize="0"/>
          <p:nvPr/>
        </p:nvPicPr>
        <p:blipFill rotWithShape="1">
          <a:blip r:embed="rId3">
            <a:alphaModFix/>
          </a:blip>
          <a:srcRect b="0" l="0" r="0" t="0"/>
          <a:stretch/>
        </p:blipFill>
        <p:spPr>
          <a:xfrm>
            <a:off x="4572000" y="205586"/>
            <a:ext cx="4082097" cy="2405601"/>
          </a:xfrm>
          <a:prstGeom prst="rect">
            <a:avLst/>
          </a:prstGeom>
          <a:noFill/>
          <a:ln>
            <a:noFill/>
          </a:ln>
        </p:spPr>
      </p:pic>
      <p:sp>
        <p:nvSpPr>
          <p:cNvPr id="969" name="Google Shape;969;p116"/>
          <p:cNvSpPr/>
          <p:nvPr/>
        </p:nvSpPr>
        <p:spPr>
          <a:xfrm>
            <a:off x="507637" y="3349194"/>
            <a:ext cx="3108543" cy="1077218"/>
          </a:xfrm>
          <a:prstGeom prst="rect">
            <a:avLst/>
          </a:prstGeom>
          <a:noFill/>
          <a:ln>
            <a:noFill/>
          </a:ln>
        </p:spPr>
        <p:txBody>
          <a:bodyPr anchorCtr="0" anchor="ctr" bIns="45700" lIns="91425" spcFirstLastPara="1" rIns="91425" wrap="square" tIns="45700">
            <a:noAutofit/>
          </a:bodyPr>
          <a:lstStyle/>
          <a:p>
            <a:pPr indent="-203200" lvl="0" marL="0" marR="0" rtl="0" algn="l">
              <a:lnSpc>
                <a:spcPct val="100000"/>
              </a:lnSpc>
              <a:spcBef>
                <a:spcPts val="0"/>
              </a:spcBef>
              <a:spcAft>
                <a:spcPts val="0"/>
              </a:spcAft>
              <a:buClr>
                <a:srgbClr val="FFFFFF"/>
              </a:buClr>
              <a:buSzPts val="3200"/>
              <a:buFont typeface="Arial"/>
              <a:buChar char="•"/>
            </a:pPr>
            <a:r>
              <a:rPr b="0" i="0" lang="en-US" sz="3200" u="none" cap="none" strike="noStrike">
                <a:solidFill>
                  <a:srgbClr val="FFFFFF"/>
                </a:solidFill>
                <a:latin typeface="Calibri"/>
                <a:ea typeface="Calibri"/>
                <a:cs typeface="Calibri"/>
                <a:sym typeface="Calibri"/>
              </a:rPr>
              <a:t>Token: "Bruno"</a:t>
            </a:r>
            <a:endParaRPr/>
          </a:p>
          <a:p>
            <a:pPr indent="-203200" lvl="0" marL="0" marR="0" rtl="0" algn="l">
              <a:lnSpc>
                <a:spcPct val="100000"/>
              </a:lnSpc>
              <a:spcBef>
                <a:spcPts val="0"/>
              </a:spcBef>
              <a:spcAft>
                <a:spcPts val="0"/>
              </a:spcAft>
              <a:buClr>
                <a:srgbClr val="FFFFFF"/>
              </a:buClr>
              <a:buSzPts val="3200"/>
              <a:buFont typeface="Arial"/>
              <a:buChar char="•"/>
            </a:pPr>
            <a:r>
              <a:rPr b="0" i="0" lang="en-US" sz="3200" u="none" cap="none" strike="noStrike">
                <a:solidFill>
                  <a:srgbClr val="FFFFFF"/>
                </a:solidFill>
                <a:latin typeface="Calibri"/>
                <a:ea typeface="Calibri"/>
                <a:cs typeface="Calibri"/>
                <a:sym typeface="Calibri"/>
              </a:rPr>
              <a:t>Token ID: 21985</a:t>
            </a:r>
            <a:endParaRPr/>
          </a:p>
        </p:txBody>
      </p:sp>
      <p:sp>
        <p:nvSpPr>
          <p:cNvPr id="970" name="Google Shape;970;p116"/>
          <p:cNvSpPr txBox="1"/>
          <p:nvPr/>
        </p:nvSpPr>
        <p:spPr>
          <a:xfrm>
            <a:off x="5386924" y="2792688"/>
            <a:ext cx="3249439" cy="1815882"/>
          </a:xfrm>
          <a:prstGeom prst="rect">
            <a:avLst/>
          </a:prstGeom>
          <a:solidFill>
            <a:schemeClr val="lt1"/>
          </a:solidFill>
          <a:ln cap="flat" cmpd="sng" w="25400">
            <a:solidFill>
              <a:schemeClr val="accent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a:t>
            </a:r>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"model": "gpt-4",</a:t>
            </a:r>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"prompt": “Tell me about...",</a:t>
            </a:r>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"max_tokens": 50,</a:t>
            </a:r>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"logit_bias": {</a:t>
            </a:r>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highlight>
                  <a:srgbClr val="FFFF00"/>
                </a:highlight>
                <a:latin typeface="Arial"/>
                <a:ea typeface="Arial"/>
                <a:cs typeface="Arial"/>
                <a:sym typeface="Arial"/>
              </a:rPr>
              <a:t>    "21985": -100</a:t>
            </a:r>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a:t>
            </a:r>
            <a:endParaRPr/>
          </a:p>
        </p:txBody>
      </p:sp>
    </p:spTree>
  </p:cSld>
  <p:clrMapOvr>
    <a:masterClrMapping/>
  </p:clrMapOvr>
  <p:transition>
    <p:fade thruBlk="1"/>
  </p:transition>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sp>
        <p:nvSpPr>
          <p:cNvPr id="975" name="Google Shape;975;p117"/>
          <p:cNvSpPr txBox="1"/>
          <p:nvPr>
            <p:ph idx="1" type="body"/>
          </p:nvPr>
        </p:nvSpPr>
        <p:spPr>
          <a:xfrm>
            <a:off x="189102" y="1559859"/>
            <a:ext cx="5353850" cy="3113792"/>
          </a:xfrm>
          <a:prstGeom prst="rect">
            <a:avLst/>
          </a:prstGeom>
          <a:noFill/>
          <a:ln>
            <a:noFill/>
          </a:ln>
        </p:spPr>
        <p:txBody>
          <a:bodyPr anchorCtr="0" anchor="t" bIns="0" lIns="0" spcFirstLastPara="1" rIns="0" wrap="square" tIns="0">
            <a:noAutofit/>
          </a:bodyPr>
          <a:lstStyle/>
          <a:p>
            <a:pPr indent="-342900" lvl="0" marL="457200" rtl="0" algn="l">
              <a:lnSpc>
                <a:spcPct val="100000"/>
              </a:lnSpc>
              <a:spcBef>
                <a:spcPts val="600"/>
              </a:spcBef>
              <a:spcAft>
                <a:spcPts val="0"/>
              </a:spcAft>
              <a:buSzPts val="1800"/>
              <a:buChar char="▫"/>
            </a:pPr>
            <a:r>
              <a:rPr lang="en-US" sz="2400"/>
              <a:t>Attempt to correct for bias using post-processing</a:t>
            </a:r>
            <a:br>
              <a:rPr lang="en-US" sz="2400"/>
            </a:br>
            <a:r>
              <a:rPr lang="en-US" sz="1000"/>
              <a:t> </a:t>
            </a:r>
            <a:endParaRPr sz="2400"/>
          </a:p>
          <a:p>
            <a:pPr indent="-342900" lvl="0" marL="457200" rtl="0" algn="l">
              <a:lnSpc>
                <a:spcPct val="100000"/>
              </a:lnSpc>
              <a:spcBef>
                <a:spcPts val="600"/>
              </a:spcBef>
              <a:spcAft>
                <a:spcPts val="0"/>
              </a:spcAft>
              <a:buSzPts val="1800"/>
              <a:buChar char="▫"/>
            </a:pPr>
            <a:r>
              <a:rPr lang="en-US" sz="2400"/>
              <a:t>Resulted in anachronistic and sometimes offensive content.</a:t>
            </a:r>
            <a:endParaRPr/>
          </a:p>
          <a:p>
            <a:pPr indent="-228600" lvl="0" marL="457200" rtl="0" algn="l">
              <a:lnSpc>
                <a:spcPct val="100000"/>
              </a:lnSpc>
              <a:spcBef>
                <a:spcPts val="600"/>
              </a:spcBef>
              <a:spcAft>
                <a:spcPts val="0"/>
              </a:spcAft>
              <a:buSzPts val="1800"/>
              <a:buNone/>
            </a:pPr>
            <a:r>
              <a:t/>
            </a:r>
            <a:endParaRPr/>
          </a:p>
        </p:txBody>
      </p:sp>
      <p:sp>
        <p:nvSpPr>
          <p:cNvPr id="976" name="Google Shape;976;p117"/>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US" sz="900" u="none" cap="none" strike="noStrike">
                <a:solidFill>
                  <a:srgbClr val="EDEDED"/>
                </a:solidFill>
                <a:latin typeface="Calibri"/>
                <a:ea typeface="Calibri"/>
                <a:cs typeface="Calibri"/>
                <a:sym typeface="Calibri"/>
              </a:rPr>
              <a:t>‹#›</a:t>
            </a:fld>
            <a:endParaRPr b="0" i="0" sz="900" u="none" cap="none" strike="noStrike">
              <a:solidFill>
                <a:srgbClr val="EDEDED"/>
              </a:solidFill>
              <a:latin typeface="Calibri"/>
              <a:ea typeface="Calibri"/>
              <a:cs typeface="Calibri"/>
              <a:sym typeface="Calibri"/>
            </a:endParaRPr>
          </a:p>
        </p:txBody>
      </p:sp>
      <p:pic>
        <p:nvPicPr>
          <p:cNvPr id="977" name="Google Shape;977;p117"/>
          <p:cNvPicPr preferRelativeResize="0"/>
          <p:nvPr/>
        </p:nvPicPr>
        <p:blipFill rotWithShape="1">
          <a:blip r:embed="rId3">
            <a:alphaModFix/>
          </a:blip>
          <a:srcRect b="0" l="0" r="0" t="0"/>
          <a:stretch/>
        </p:blipFill>
        <p:spPr>
          <a:xfrm>
            <a:off x="7023655" y="2000907"/>
            <a:ext cx="1977981" cy="3066344"/>
          </a:xfrm>
          <a:prstGeom prst="rect">
            <a:avLst/>
          </a:prstGeom>
          <a:noFill/>
          <a:ln>
            <a:noFill/>
          </a:ln>
        </p:spPr>
      </p:pic>
      <p:pic>
        <p:nvPicPr>
          <p:cNvPr descr="From black Nazis to American Indian Vikings: How AI went 'woke'" id="978" name="Google Shape;978;p117"/>
          <p:cNvPicPr preferRelativeResize="0"/>
          <p:nvPr/>
        </p:nvPicPr>
        <p:blipFill rotWithShape="1">
          <a:blip r:embed="rId4">
            <a:alphaModFix/>
          </a:blip>
          <a:srcRect b="0" l="0" r="0" t="0"/>
          <a:stretch/>
        </p:blipFill>
        <p:spPr>
          <a:xfrm>
            <a:off x="4315031" y="3455372"/>
            <a:ext cx="2579006" cy="1611879"/>
          </a:xfrm>
          <a:prstGeom prst="rect">
            <a:avLst/>
          </a:prstGeom>
          <a:noFill/>
          <a:ln>
            <a:noFill/>
          </a:ln>
        </p:spPr>
      </p:pic>
      <p:sp>
        <p:nvSpPr>
          <p:cNvPr id="979" name="Google Shape;979;p117"/>
          <p:cNvSpPr txBox="1"/>
          <p:nvPr/>
        </p:nvSpPr>
        <p:spPr>
          <a:xfrm>
            <a:off x="975250" y="423358"/>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marR="0" rtl="0" algn="l">
              <a:lnSpc>
                <a:spcPct val="90000"/>
              </a:lnSpc>
              <a:spcBef>
                <a:spcPts val="0"/>
              </a:spcBef>
              <a:spcAft>
                <a:spcPts val="0"/>
              </a:spcAft>
              <a:buClr>
                <a:srgbClr val="FFFFFF"/>
              </a:buClr>
              <a:buSzPts val="3000"/>
              <a:buFont typeface="Quantico"/>
              <a:buNone/>
            </a:pPr>
            <a:r>
              <a:rPr b="1" i="0" lang="en-US" sz="2400" u="none" cap="none" strike="noStrike">
                <a:solidFill>
                  <a:schemeClr val="dk2"/>
                </a:solidFill>
                <a:latin typeface="Arial"/>
                <a:ea typeface="Arial"/>
                <a:cs typeface="Arial"/>
                <a:sym typeface="Arial"/>
              </a:rPr>
              <a:t>Post-processing Effects</a:t>
            </a:r>
            <a:endParaRPr/>
          </a:p>
          <a:p>
            <a:pPr indent="0" lvl="0" marL="0" marR="0" rtl="0" algn="l">
              <a:lnSpc>
                <a:spcPct val="90000"/>
              </a:lnSpc>
              <a:spcBef>
                <a:spcPts val="0"/>
              </a:spcBef>
              <a:spcAft>
                <a:spcPts val="0"/>
              </a:spcAft>
              <a:buClr>
                <a:srgbClr val="FFFFFF"/>
              </a:buClr>
              <a:buSzPts val="3000"/>
              <a:buFont typeface="Quantico"/>
              <a:buNone/>
            </a:pPr>
            <a:r>
              <a:rPr b="0" i="0" lang="en-US" sz="4000" u="none" cap="none" strike="noStrike">
                <a:solidFill>
                  <a:srgbClr val="FFFFFF"/>
                </a:solidFill>
                <a:latin typeface="Calibri"/>
                <a:ea typeface="Calibri"/>
                <a:cs typeface="Calibri"/>
                <a:sym typeface="Calibri"/>
              </a:rPr>
              <a:t>Example 1:</a:t>
            </a:r>
            <a:endParaRPr/>
          </a:p>
        </p:txBody>
      </p:sp>
      <p:sp>
        <p:nvSpPr>
          <p:cNvPr id="980" name="Google Shape;980;p117"/>
          <p:cNvSpPr txBox="1"/>
          <p:nvPr/>
        </p:nvSpPr>
        <p:spPr>
          <a:xfrm>
            <a:off x="5327808" y="124460"/>
            <a:ext cx="3640205" cy="1384995"/>
          </a:xfrm>
          <a:prstGeom prst="rect">
            <a:avLst/>
          </a:prstGeom>
          <a:solidFill>
            <a:srgbClr val="45CDDE"/>
          </a:solidFill>
          <a:ln cap="flat" cmpd="sng" w="254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alibri"/>
                <a:ea typeface="Calibri"/>
                <a:cs typeface="Calibri"/>
                <a:sym typeface="Calibri"/>
              </a:rPr>
              <a:t>Temperature Up </a:t>
            </a:r>
            <a:endParaRPr/>
          </a:p>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alibri"/>
                <a:ea typeface="Calibri"/>
                <a:cs typeface="Calibri"/>
                <a:sym typeface="Calibri"/>
              </a:rPr>
              <a:t>Added Guiderails</a:t>
            </a:r>
            <a:endParaRPr/>
          </a:p>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alibri"/>
                <a:ea typeface="Calibri"/>
                <a:cs typeface="Calibri"/>
                <a:sym typeface="Calibri"/>
              </a:rPr>
              <a:t>Possible Logit Biasing</a:t>
            </a:r>
            <a:endParaRPr/>
          </a:p>
        </p:txBody>
      </p:sp>
      <p:pic>
        <p:nvPicPr>
          <p:cNvPr id="981" name="Google Shape;981;p117"/>
          <p:cNvPicPr preferRelativeResize="0"/>
          <p:nvPr/>
        </p:nvPicPr>
        <p:blipFill rotWithShape="1">
          <a:blip r:embed="rId5">
            <a:alphaModFix/>
          </a:blip>
          <a:srcRect b="0" l="0" r="0" t="0"/>
          <a:stretch/>
        </p:blipFill>
        <p:spPr>
          <a:xfrm>
            <a:off x="75070" y="3450653"/>
            <a:ext cx="4050576" cy="1616598"/>
          </a:xfrm>
          <a:prstGeom prst="rect">
            <a:avLst/>
          </a:prstGeom>
          <a:noFill/>
          <a:ln>
            <a:noFill/>
          </a:ln>
        </p:spPr>
      </p:pic>
    </p:spTree>
  </p:cSld>
  <p:clrMapOvr>
    <a:masterClrMapping/>
  </p:clrMapOvr>
  <p:transition>
    <p:fade thruBlk="1"/>
  </p:transition>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pic>
        <p:nvPicPr>
          <p:cNvPr id="986" name="Google Shape;986;p118"/>
          <p:cNvPicPr preferRelativeResize="0"/>
          <p:nvPr/>
        </p:nvPicPr>
        <p:blipFill rotWithShape="1">
          <a:blip r:embed="rId3">
            <a:alphaModFix/>
          </a:blip>
          <a:srcRect b="0" l="0" r="0" t="0"/>
          <a:stretch/>
        </p:blipFill>
        <p:spPr>
          <a:xfrm>
            <a:off x="5140863" y="3185040"/>
            <a:ext cx="3814035" cy="752063"/>
          </a:xfrm>
          <a:prstGeom prst="rect">
            <a:avLst/>
          </a:prstGeom>
          <a:noFill/>
          <a:ln>
            <a:noFill/>
          </a:ln>
        </p:spPr>
      </p:pic>
      <p:sp>
        <p:nvSpPr>
          <p:cNvPr id="987" name="Google Shape;987;p118"/>
          <p:cNvSpPr txBox="1"/>
          <p:nvPr/>
        </p:nvSpPr>
        <p:spPr>
          <a:xfrm>
            <a:off x="975250" y="423358"/>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marR="0" rtl="0" algn="l">
              <a:lnSpc>
                <a:spcPct val="90000"/>
              </a:lnSpc>
              <a:spcBef>
                <a:spcPts val="0"/>
              </a:spcBef>
              <a:spcAft>
                <a:spcPts val="0"/>
              </a:spcAft>
              <a:buClr>
                <a:srgbClr val="FFFFFF"/>
              </a:buClr>
              <a:buSzPts val="3000"/>
              <a:buFont typeface="Quantico"/>
              <a:buNone/>
            </a:pPr>
            <a:r>
              <a:rPr b="1" i="0" lang="en-US" sz="2400" u="none" cap="none" strike="noStrike">
                <a:solidFill>
                  <a:schemeClr val="dk2"/>
                </a:solidFill>
                <a:latin typeface="Arial"/>
                <a:ea typeface="Arial"/>
                <a:cs typeface="Arial"/>
                <a:sym typeface="Arial"/>
              </a:rPr>
              <a:t>Post-processing Effects</a:t>
            </a:r>
            <a:endParaRPr/>
          </a:p>
          <a:p>
            <a:pPr indent="0" lvl="0" marL="0" marR="0" rtl="0" algn="l">
              <a:lnSpc>
                <a:spcPct val="90000"/>
              </a:lnSpc>
              <a:spcBef>
                <a:spcPts val="0"/>
              </a:spcBef>
              <a:spcAft>
                <a:spcPts val="0"/>
              </a:spcAft>
              <a:buClr>
                <a:srgbClr val="FFFFFF"/>
              </a:buClr>
              <a:buSzPts val="3000"/>
              <a:buFont typeface="Quantico"/>
              <a:buNone/>
            </a:pPr>
            <a:r>
              <a:rPr b="0" i="0" lang="en-US" sz="4000" u="none" cap="none" strike="noStrike">
                <a:solidFill>
                  <a:srgbClr val="FFFFFF"/>
                </a:solidFill>
                <a:latin typeface="Calibri"/>
                <a:ea typeface="Calibri"/>
                <a:cs typeface="Calibri"/>
                <a:sym typeface="Calibri"/>
              </a:rPr>
              <a:t>Example 2: Grok</a:t>
            </a:r>
            <a:endParaRPr/>
          </a:p>
        </p:txBody>
      </p:sp>
      <p:pic>
        <p:nvPicPr>
          <p:cNvPr id="988" name="Google Shape;988;p118"/>
          <p:cNvPicPr preferRelativeResize="0"/>
          <p:nvPr/>
        </p:nvPicPr>
        <p:blipFill rotWithShape="1">
          <a:blip r:embed="rId4">
            <a:alphaModFix/>
          </a:blip>
          <a:srcRect b="0" l="0" r="0" t="0"/>
          <a:stretch/>
        </p:blipFill>
        <p:spPr>
          <a:xfrm>
            <a:off x="5140863" y="4030378"/>
            <a:ext cx="3814035" cy="769914"/>
          </a:xfrm>
          <a:prstGeom prst="rect">
            <a:avLst/>
          </a:prstGeom>
          <a:noFill/>
          <a:ln>
            <a:noFill/>
          </a:ln>
        </p:spPr>
      </p:pic>
      <p:sp>
        <p:nvSpPr>
          <p:cNvPr id="989" name="Google Shape;989;p118"/>
          <p:cNvSpPr txBox="1"/>
          <p:nvPr/>
        </p:nvSpPr>
        <p:spPr>
          <a:xfrm>
            <a:off x="5478782" y="127798"/>
            <a:ext cx="3476116" cy="1384995"/>
          </a:xfrm>
          <a:prstGeom prst="rect">
            <a:avLst/>
          </a:prstGeom>
          <a:solidFill>
            <a:srgbClr val="45CDDE"/>
          </a:solidFill>
          <a:ln cap="flat" cmpd="sng" w="254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alibri"/>
                <a:ea typeface="Calibri"/>
                <a:cs typeface="Calibri"/>
                <a:sym typeface="Calibri"/>
              </a:rPr>
              <a:t>Temperature Down </a:t>
            </a:r>
            <a:endParaRPr/>
          </a:p>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alibri"/>
                <a:ea typeface="Calibri"/>
                <a:cs typeface="Calibri"/>
                <a:sym typeface="Calibri"/>
              </a:rPr>
              <a:t>Added Guiderails</a:t>
            </a:r>
            <a:endParaRPr/>
          </a:p>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alibri"/>
                <a:ea typeface="Calibri"/>
                <a:cs typeface="Calibri"/>
                <a:sym typeface="Calibri"/>
              </a:rPr>
              <a:t>Possible Logit Biasing</a:t>
            </a:r>
            <a:endParaRPr/>
          </a:p>
        </p:txBody>
      </p:sp>
      <p:sp>
        <p:nvSpPr>
          <p:cNvPr id="990" name="Google Shape;990;p118"/>
          <p:cNvSpPr txBox="1"/>
          <p:nvPr/>
        </p:nvSpPr>
        <p:spPr>
          <a:xfrm>
            <a:off x="189102" y="1775012"/>
            <a:ext cx="4759418" cy="289863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400" u="none" cap="none" strike="noStrike">
                <a:solidFill>
                  <a:schemeClr val="lt1"/>
                </a:solidFill>
                <a:latin typeface="Arial"/>
                <a:ea typeface="Arial"/>
                <a:cs typeface="Arial"/>
                <a:sym typeface="Arial"/>
              </a:rPr>
              <a:t>Attempts to force model to perform in certain way</a:t>
            </a:r>
            <a:endParaRPr/>
          </a:p>
          <a:p>
            <a:pPr indent="0" lvl="0" marL="0" marR="0" rtl="0" algn="l">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Has Grok lost its mind and mind-melded with its owner?" id="991" name="Google Shape;991;p118"/>
          <p:cNvPicPr preferRelativeResize="0"/>
          <p:nvPr/>
        </p:nvPicPr>
        <p:blipFill rotWithShape="1">
          <a:blip r:embed="rId5">
            <a:alphaModFix/>
          </a:blip>
          <a:srcRect b="0" l="0" r="0" t="0"/>
          <a:stretch/>
        </p:blipFill>
        <p:spPr>
          <a:xfrm>
            <a:off x="95172" y="3035273"/>
            <a:ext cx="4853348" cy="1990210"/>
          </a:xfrm>
          <a:prstGeom prst="rect">
            <a:avLst/>
          </a:prstGeom>
          <a:noFill/>
          <a:ln>
            <a:noFill/>
          </a:ln>
        </p:spPr>
      </p:pic>
    </p:spTree>
  </p:cSld>
  <p:clrMapOvr>
    <a:masterClrMapping/>
  </p:clrMapOvr>
  <p:transition>
    <p:fade thruBlk="1"/>
  </p:transition>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sp>
        <p:nvSpPr>
          <p:cNvPr id="996" name="Google Shape;996;p119"/>
          <p:cNvSpPr txBox="1"/>
          <p:nvPr>
            <p:ph type="ctrTitle"/>
          </p:nvPr>
        </p:nvSpPr>
        <p:spPr>
          <a:xfrm>
            <a:off x="975250" y="1695925"/>
            <a:ext cx="7193400" cy="1159800"/>
          </a:xfrm>
          <a:prstGeom prst="rect">
            <a:avLst/>
          </a:prstGeom>
          <a:noFill/>
          <a:ln>
            <a:noFill/>
          </a:ln>
          <a:effectLst>
            <a:outerShdw rotWithShape="0" algn="bl" dir="5400000" dist="19050">
              <a:schemeClr val="accent1">
                <a:alpha val="14901"/>
              </a:schemeClr>
            </a:outerShdw>
          </a:effectLst>
        </p:spPr>
        <p:txBody>
          <a:bodyPr anchorCtr="0" anchor="b" bIns="0" lIns="0" spcFirstLastPara="1" rIns="0" wrap="square" tIns="0">
            <a:noAutofit/>
          </a:bodyPr>
          <a:lstStyle/>
          <a:p>
            <a:pPr indent="0" lvl="0" marL="0" rtl="0" algn="l">
              <a:lnSpc>
                <a:spcPct val="90000"/>
              </a:lnSpc>
              <a:spcBef>
                <a:spcPts val="0"/>
              </a:spcBef>
              <a:spcAft>
                <a:spcPts val="0"/>
              </a:spcAft>
              <a:buSzPts val="4000"/>
              <a:buNone/>
            </a:pPr>
            <a:r>
              <a:rPr lang="en-US"/>
              <a:t>Problem #3: </a:t>
            </a:r>
            <a:br>
              <a:rPr lang="en-US"/>
            </a:br>
            <a:r>
              <a:rPr lang="en-US" sz="3600"/>
              <a:t>Emergent Behaviors</a:t>
            </a:r>
            <a:endParaRPr/>
          </a:p>
        </p:txBody>
      </p:sp>
      <p:sp>
        <p:nvSpPr>
          <p:cNvPr id="997" name="Google Shape;997;p119"/>
          <p:cNvSpPr txBox="1"/>
          <p:nvPr>
            <p:ph idx="1" type="subTitle"/>
          </p:nvPr>
        </p:nvSpPr>
        <p:spPr>
          <a:xfrm>
            <a:off x="975250" y="2876427"/>
            <a:ext cx="7193400" cy="3747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0"/>
              </a:spcBef>
              <a:spcAft>
                <a:spcPts val="0"/>
              </a:spcAft>
              <a:buClr>
                <a:schemeClr val="accent5"/>
              </a:buClr>
              <a:buSzPts val="2400"/>
              <a:buNone/>
            </a:pPr>
            <a:r>
              <a:t/>
            </a:r>
            <a:endParaRPr/>
          </a:p>
        </p:txBody>
      </p:sp>
      <p:sp>
        <p:nvSpPr>
          <p:cNvPr id="998" name="Google Shape;998;p119"/>
          <p:cNvSpPr txBox="1"/>
          <p:nvPr>
            <p:ph idx="4294967295" type="sldNum"/>
          </p:nvPr>
        </p:nvSpPr>
        <p:spPr>
          <a:xfrm>
            <a:off x="8594725" y="4673600"/>
            <a:ext cx="549275" cy="3937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D6FFCF"/>
                </a:solidFill>
                <a:latin typeface="Arial"/>
                <a:ea typeface="Arial"/>
                <a:cs typeface="Arial"/>
                <a:sym typeface="Arial"/>
              </a:rPr>
              <a:t>‹#›</a:t>
            </a:fld>
            <a:endParaRPr b="0" i="0" sz="1200" u="none" cap="none" strike="noStrike">
              <a:solidFill>
                <a:srgbClr val="D6FFCF"/>
              </a:solidFill>
              <a:latin typeface="Arial"/>
              <a:ea typeface="Arial"/>
              <a:cs typeface="Arial"/>
              <a:sym typeface="Arial"/>
            </a:endParaRPr>
          </a:p>
        </p:txBody>
      </p:sp>
    </p:spTree>
  </p:cSld>
  <p:clrMapOvr>
    <a:masterClrMapping/>
  </p:clrMapOvr>
  <p:transition>
    <p:fade thruBlk="1"/>
  </p:transition>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2" name="Shape 1002"/>
        <p:cNvGrpSpPr/>
        <p:nvPr/>
      </p:nvGrpSpPr>
      <p:grpSpPr>
        <a:xfrm>
          <a:off x="0" y="0"/>
          <a:ext cx="0" cy="0"/>
          <a:chOff x="0" y="0"/>
          <a:chExt cx="0" cy="0"/>
        </a:xfrm>
      </p:grpSpPr>
      <p:sp>
        <p:nvSpPr>
          <p:cNvPr id="1003" name="Google Shape;1003;p120"/>
          <p:cNvSpPr txBox="1"/>
          <p:nvPr>
            <p:ph idx="1" type="body"/>
          </p:nvPr>
        </p:nvSpPr>
        <p:spPr>
          <a:xfrm>
            <a:off x="975250" y="1575121"/>
            <a:ext cx="7193400" cy="27027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600"/>
              </a:spcBef>
              <a:spcAft>
                <a:spcPts val="0"/>
              </a:spcAft>
              <a:buSzPts val="2400"/>
              <a:buChar char="▫"/>
            </a:pPr>
            <a:r>
              <a:rPr lang="en-US">
                <a:solidFill>
                  <a:schemeClr val="lt1"/>
                </a:solidFill>
                <a:latin typeface="Roboto"/>
                <a:ea typeface="Roboto"/>
                <a:cs typeface="Roboto"/>
                <a:sym typeface="Roboto"/>
              </a:rPr>
              <a:t>A</a:t>
            </a:r>
            <a:r>
              <a:rPr b="0" i="0" lang="en-US">
                <a:solidFill>
                  <a:schemeClr val="lt1"/>
                </a:solidFill>
                <a:latin typeface="Roboto"/>
                <a:ea typeface="Roboto"/>
                <a:cs typeface="Roboto"/>
                <a:sym typeface="Roboto"/>
              </a:rPr>
              <a:t>ny inaccurate or misleading output generated when the AI tries to fill in blanks</a:t>
            </a:r>
            <a:endParaRPr>
              <a:solidFill>
                <a:schemeClr val="lt1"/>
              </a:solidFill>
              <a:latin typeface="Roboto"/>
              <a:ea typeface="Roboto"/>
              <a:cs typeface="Roboto"/>
              <a:sym typeface="Roboto"/>
            </a:endParaRPr>
          </a:p>
          <a:p>
            <a:pPr indent="-228600" lvl="0" marL="457200" rtl="0" algn="l">
              <a:lnSpc>
                <a:spcPct val="100000"/>
              </a:lnSpc>
              <a:spcBef>
                <a:spcPts val="600"/>
              </a:spcBef>
              <a:spcAft>
                <a:spcPts val="0"/>
              </a:spcAft>
              <a:buSzPts val="2400"/>
              <a:buNone/>
            </a:pPr>
            <a:r>
              <a:t/>
            </a:r>
            <a:endParaRPr>
              <a:solidFill>
                <a:schemeClr val="lt1"/>
              </a:solidFill>
              <a:latin typeface="Roboto"/>
              <a:ea typeface="Roboto"/>
              <a:cs typeface="Roboto"/>
              <a:sym typeface="Roboto"/>
            </a:endParaRPr>
          </a:p>
          <a:p>
            <a:pPr indent="-381000" lvl="0" marL="457200" rtl="0" algn="l">
              <a:lnSpc>
                <a:spcPct val="100000"/>
              </a:lnSpc>
              <a:spcBef>
                <a:spcPts val="600"/>
              </a:spcBef>
              <a:spcAft>
                <a:spcPts val="0"/>
              </a:spcAft>
              <a:buSzPts val="2400"/>
              <a:buChar char="▫"/>
            </a:pPr>
            <a:r>
              <a:rPr lang="en-US">
                <a:solidFill>
                  <a:schemeClr val="lt1"/>
                </a:solidFill>
                <a:latin typeface="Roboto"/>
                <a:ea typeface="Roboto"/>
                <a:cs typeface="Roboto"/>
                <a:sym typeface="Roboto"/>
              </a:rPr>
              <a:t>Hallucinations are a part of LLMs structure</a:t>
            </a:r>
            <a:endParaRPr/>
          </a:p>
        </p:txBody>
      </p:sp>
      <p:sp>
        <p:nvSpPr>
          <p:cNvPr id="1004" name="Google Shape;1004;p120"/>
          <p:cNvSpPr txBox="1"/>
          <p:nvPr>
            <p:ph idx="4294967295"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005" name="Google Shape;1005;p120"/>
          <p:cNvSpPr txBox="1"/>
          <p:nvPr>
            <p:ph type="title"/>
          </p:nvPr>
        </p:nvSpPr>
        <p:spPr>
          <a:xfrm>
            <a:off x="975250" y="423358"/>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sz="3600">
                <a:solidFill>
                  <a:srgbClr val="7F7F7F"/>
                </a:solidFill>
              </a:rPr>
              <a:t>Emergent Behaviors </a:t>
            </a:r>
            <a:r>
              <a:rPr lang="en-US" sz="4400">
                <a:latin typeface="Arial"/>
                <a:ea typeface="Arial"/>
                <a:cs typeface="Arial"/>
                <a:sym typeface="Arial"/>
              </a:rPr>
              <a:t>Hallucinations</a:t>
            </a:r>
            <a:endParaRPr/>
          </a:p>
        </p:txBody>
      </p:sp>
    </p:spTree>
  </p:cSld>
  <p:clrMapOvr>
    <a:masterClrMapping/>
  </p:clrMapOvr>
  <p:transition>
    <p:fade thruBlk="1"/>
  </p:transition>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9" name="Shape 1009"/>
        <p:cNvGrpSpPr/>
        <p:nvPr/>
      </p:nvGrpSpPr>
      <p:grpSpPr>
        <a:xfrm>
          <a:off x="0" y="0"/>
          <a:ext cx="0" cy="0"/>
          <a:chOff x="0" y="0"/>
          <a:chExt cx="0" cy="0"/>
        </a:xfrm>
      </p:grpSpPr>
      <p:sp>
        <p:nvSpPr>
          <p:cNvPr id="1010" name="Google Shape;1010;p121"/>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1011" name="Google Shape;1011;p121"/>
          <p:cNvPicPr preferRelativeResize="0"/>
          <p:nvPr/>
        </p:nvPicPr>
        <p:blipFill rotWithShape="1">
          <a:blip r:embed="rId3">
            <a:alphaModFix/>
          </a:blip>
          <a:srcRect b="0" l="0" r="0" t="0"/>
          <a:stretch/>
        </p:blipFill>
        <p:spPr>
          <a:xfrm>
            <a:off x="1667637" y="0"/>
            <a:ext cx="5808726" cy="5143500"/>
          </a:xfrm>
          <a:prstGeom prst="rect">
            <a:avLst/>
          </a:prstGeom>
          <a:noFill/>
          <a:ln>
            <a:noFill/>
          </a:ln>
        </p:spPr>
      </p:pic>
    </p:spTree>
  </p:cSld>
  <p:clrMapOvr>
    <a:masterClrMapping/>
  </p:clrMapOvr>
  <p:transition>
    <p:fade thruBlk="1"/>
  </p:transition>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5" name="Shape 1015"/>
        <p:cNvGrpSpPr/>
        <p:nvPr/>
      </p:nvGrpSpPr>
      <p:grpSpPr>
        <a:xfrm>
          <a:off x="0" y="0"/>
          <a:ext cx="0" cy="0"/>
          <a:chOff x="0" y="0"/>
          <a:chExt cx="0" cy="0"/>
        </a:xfrm>
      </p:grpSpPr>
      <p:pic>
        <p:nvPicPr>
          <p:cNvPr descr="Image" id="1016" name="Google Shape;1016;p122"/>
          <p:cNvPicPr preferRelativeResize="0"/>
          <p:nvPr/>
        </p:nvPicPr>
        <p:blipFill rotWithShape="1">
          <a:blip r:embed="rId3">
            <a:alphaModFix/>
          </a:blip>
          <a:srcRect b="0" l="0" r="0" t="0"/>
          <a:stretch/>
        </p:blipFill>
        <p:spPr>
          <a:xfrm>
            <a:off x="3360658" y="1895199"/>
            <a:ext cx="3173958" cy="3173958"/>
          </a:xfrm>
          <a:prstGeom prst="rect">
            <a:avLst/>
          </a:prstGeom>
          <a:noFill/>
          <a:ln>
            <a:noFill/>
          </a:ln>
        </p:spPr>
      </p:pic>
      <p:pic>
        <p:nvPicPr>
          <p:cNvPr descr="Image" id="1017" name="Google Shape;1017;p122"/>
          <p:cNvPicPr preferRelativeResize="0"/>
          <p:nvPr/>
        </p:nvPicPr>
        <p:blipFill rotWithShape="1">
          <a:blip r:embed="rId4">
            <a:alphaModFix/>
          </a:blip>
          <a:srcRect b="0" l="0" r="0" t="0"/>
          <a:stretch/>
        </p:blipFill>
        <p:spPr>
          <a:xfrm>
            <a:off x="6772508" y="1895241"/>
            <a:ext cx="2115944" cy="3173916"/>
          </a:xfrm>
          <a:prstGeom prst="rect">
            <a:avLst/>
          </a:prstGeom>
          <a:noFill/>
          <a:ln>
            <a:noFill/>
          </a:ln>
        </p:spPr>
      </p:pic>
      <p:pic>
        <p:nvPicPr>
          <p:cNvPr descr="Image" id="1018" name="Google Shape;1018;p122"/>
          <p:cNvPicPr preferRelativeResize="0"/>
          <p:nvPr/>
        </p:nvPicPr>
        <p:blipFill rotWithShape="1">
          <a:blip r:embed="rId5">
            <a:alphaModFix/>
          </a:blip>
          <a:srcRect b="0" l="0" r="0" t="0"/>
          <a:stretch/>
        </p:blipFill>
        <p:spPr>
          <a:xfrm>
            <a:off x="73646" y="1858536"/>
            <a:ext cx="3173957" cy="3210621"/>
          </a:xfrm>
          <a:prstGeom prst="rect">
            <a:avLst/>
          </a:prstGeom>
          <a:noFill/>
          <a:ln>
            <a:noFill/>
          </a:ln>
        </p:spPr>
      </p:pic>
      <p:sp>
        <p:nvSpPr>
          <p:cNvPr id="1019" name="Google Shape;1019;p122"/>
          <p:cNvSpPr txBox="1"/>
          <p:nvPr/>
        </p:nvSpPr>
        <p:spPr>
          <a:xfrm>
            <a:off x="732865" y="1065267"/>
            <a:ext cx="7435785" cy="393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3200" u="none" cap="none" strike="noStrike">
                <a:solidFill>
                  <a:schemeClr val="lt1"/>
                </a:solidFill>
                <a:latin typeface="Arial"/>
                <a:ea typeface="Arial"/>
                <a:cs typeface="Arial"/>
                <a:sym typeface="Arial"/>
              </a:rPr>
              <a:t>Prompt: “Salmon swimming in a river”</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3" name="Shape 1023"/>
        <p:cNvGrpSpPr/>
        <p:nvPr/>
      </p:nvGrpSpPr>
      <p:grpSpPr>
        <a:xfrm>
          <a:off x="0" y="0"/>
          <a:ext cx="0" cy="0"/>
          <a:chOff x="0" y="0"/>
          <a:chExt cx="0" cy="0"/>
        </a:xfrm>
      </p:grpSpPr>
      <p:sp>
        <p:nvSpPr>
          <p:cNvPr id="1024" name="Google Shape;1024;p123"/>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Overgeneralization</a:t>
            </a:r>
            <a:endParaRPr/>
          </a:p>
        </p:txBody>
      </p:sp>
      <p:sp>
        <p:nvSpPr>
          <p:cNvPr id="1025" name="Google Shape;1025;p123"/>
          <p:cNvSpPr txBox="1"/>
          <p:nvPr>
            <p:ph idx="1" type="body"/>
          </p:nvPr>
        </p:nvSpPr>
        <p:spPr>
          <a:xfrm>
            <a:off x="261257" y="1850571"/>
            <a:ext cx="4426957" cy="242725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600"/>
              </a:spcBef>
              <a:spcAft>
                <a:spcPts val="0"/>
              </a:spcAft>
              <a:buSzPts val="2400"/>
              <a:buChar char="▫"/>
            </a:pPr>
            <a:r>
              <a:rPr lang="en-US"/>
              <a:t>AI sometimes overgeneralizes findings when summarizing studies</a:t>
            </a:r>
            <a:endParaRPr/>
          </a:p>
          <a:p>
            <a:pPr indent="-381000" lvl="0" marL="457200" rtl="0" algn="l">
              <a:lnSpc>
                <a:spcPct val="100000"/>
              </a:lnSpc>
              <a:spcBef>
                <a:spcPts val="600"/>
              </a:spcBef>
              <a:spcAft>
                <a:spcPts val="0"/>
              </a:spcAft>
              <a:buSzPts val="2400"/>
              <a:buChar char="▫"/>
            </a:pPr>
            <a:r>
              <a:rPr lang="en-US"/>
              <a:t>Accurate prompting made it worse</a:t>
            </a:r>
            <a:endParaRPr/>
          </a:p>
          <a:p>
            <a:pPr indent="-381000" lvl="0" marL="457200" rtl="0" algn="l">
              <a:lnSpc>
                <a:spcPct val="100000"/>
              </a:lnSpc>
              <a:spcBef>
                <a:spcPts val="600"/>
              </a:spcBef>
              <a:spcAft>
                <a:spcPts val="0"/>
              </a:spcAft>
              <a:buSzPts val="2400"/>
              <a:buChar char="▫"/>
            </a:pPr>
            <a:r>
              <a:rPr lang="en-US"/>
              <a:t>Newer models were worse</a:t>
            </a:r>
            <a:endParaRPr/>
          </a:p>
        </p:txBody>
      </p:sp>
      <p:sp>
        <p:nvSpPr>
          <p:cNvPr id="1026" name="Google Shape;1026;p123"/>
          <p:cNvSpPr txBox="1"/>
          <p:nvPr>
            <p:ph idx="4294967295" type="sldNum"/>
          </p:nvPr>
        </p:nvSpPr>
        <p:spPr>
          <a:xfrm>
            <a:off x="8594725" y="4673600"/>
            <a:ext cx="549275" cy="3937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D6FFCF"/>
                </a:solidFill>
              </a:rPr>
              <a:t>‹#›</a:t>
            </a:fld>
            <a:endParaRPr b="0" i="0" sz="1200" u="none" cap="none" strike="noStrike">
              <a:solidFill>
                <a:srgbClr val="D6FFCF"/>
              </a:solidFill>
            </a:endParaRPr>
          </a:p>
        </p:txBody>
      </p:sp>
      <p:pic>
        <p:nvPicPr>
          <p:cNvPr id="1027" name="Google Shape;1027;p123"/>
          <p:cNvPicPr preferRelativeResize="0"/>
          <p:nvPr/>
        </p:nvPicPr>
        <p:blipFill rotWithShape="1">
          <a:blip r:embed="rId3">
            <a:alphaModFix/>
          </a:blip>
          <a:srcRect b="0" l="0" r="0" t="0"/>
          <a:stretch/>
        </p:blipFill>
        <p:spPr>
          <a:xfrm>
            <a:off x="4823015" y="275771"/>
            <a:ext cx="4114181" cy="4591957"/>
          </a:xfrm>
          <a:prstGeom prst="rect">
            <a:avLst/>
          </a:prstGeom>
          <a:noFill/>
          <a:ln>
            <a:noFill/>
          </a:ln>
        </p:spPr>
      </p:pic>
      <p:sp>
        <p:nvSpPr>
          <p:cNvPr id="1028" name="Google Shape;1028;p123"/>
          <p:cNvSpPr txBox="1"/>
          <p:nvPr/>
        </p:nvSpPr>
        <p:spPr>
          <a:xfrm>
            <a:off x="206804" y="4420969"/>
            <a:ext cx="4481410" cy="646331"/>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222222"/>
                </a:solidFill>
                <a:latin typeface="Calibri"/>
                <a:ea typeface="Calibri"/>
                <a:cs typeface="Calibri"/>
                <a:sym typeface="Calibri"/>
              </a:rPr>
              <a:t>Peters, U., &amp; Chin-Yee, B. (2025). Generalization bias in large language model summarization of scientific research. </a:t>
            </a:r>
            <a:r>
              <a:rPr b="0" i="1" lang="en-US" sz="1200" u="none" cap="none" strike="noStrike">
                <a:solidFill>
                  <a:srgbClr val="222222"/>
                </a:solidFill>
                <a:latin typeface="Calibri"/>
                <a:ea typeface="Calibri"/>
                <a:cs typeface="Calibri"/>
                <a:sym typeface="Calibri"/>
              </a:rPr>
              <a:t>Royal Society Open Science</a:t>
            </a:r>
            <a:r>
              <a:rPr b="0" i="0" lang="en-US" sz="1200" u="none" cap="none" strike="noStrike">
                <a:solidFill>
                  <a:srgbClr val="222222"/>
                </a:solidFill>
                <a:latin typeface="Calibri"/>
                <a:ea typeface="Calibri"/>
                <a:cs typeface="Calibri"/>
                <a:sym typeface="Calibri"/>
              </a:rPr>
              <a:t>, </a:t>
            </a:r>
            <a:r>
              <a:rPr b="0" i="1" lang="en-US" sz="1200" u="none" cap="none" strike="noStrike">
                <a:solidFill>
                  <a:srgbClr val="222222"/>
                </a:solidFill>
                <a:latin typeface="Calibri"/>
                <a:ea typeface="Calibri"/>
                <a:cs typeface="Calibri"/>
                <a:sym typeface="Calibri"/>
              </a:rPr>
              <a:t>12</a:t>
            </a:r>
            <a:r>
              <a:rPr b="0" i="0" lang="en-US" sz="1200" u="none" cap="none" strike="noStrike">
                <a:solidFill>
                  <a:srgbClr val="222222"/>
                </a:solidFill>
                <a:latin typeface="Calibri"/>
                <a:ea typeface="Calibri"/>
                <a:cs typeface="Calibri"/>
                <a:sym typeface="Calibri"/>
              </a:rPr>
              <a:t>(4), 241776.</a:t>
            </a:r>
            <a:endParaRPr b="0" i="0" sz="1200" u="none" cap="none" strike="noStrike">
              <a:solidFill>
                <a:srgbClr val="08303F"/>
              </a:solidFill>
              <a:latin typeface="Calibri"/>
              <a:ea typeface="Calibri"/>
              <a:cs typeface="Calibri"/>
              <a:sym typeface="Calibri"/>
            </a:endParaRPr>
          </a:p>
        </p:txBody>
      </p:sp>
      <p:sp>
        <p:nvSpPr>
          <p:cNvPr id="1029" name="Google Shape;1029;p123"/>
          <p:cNvSpPr txBox="1"/>
          <p:nvPr/>
        </p:nvSpPr>
        <p:spPr>
          <a:xfrm>
            <a:off x="206804" y="275771"/>
            <a:ext cx="6154056"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800" u="none" cap="none" strike="noStrike">
                <a:solidFill>
                  <a:srgbClr val="7F7F7F"/>
                </a:solidFill>
                <a:latin typeface="Arial"/>
                <a:ea typeface="Arial"/>
                <a:cs typeface="Arial"/>
                <a:sym typeface="Arial"/>
              </a:rPr>
              <a:t>Emergent Behaviors</a:t>
            </a:r>
            <a:endParaRPr b="0" i="0" sz="2800" u="none" cap="none" strike="noStrike">
              <a:solidFill>
                <a:srgbClr val="FFFFFF"/>
              </a:solidFill>
              <a:latin typeface="Arial"/>
              <a:ea typeface="Arial"/>
              <a:cs typeface="Arial"/>
              <a:sym typeface="Arial"/>
            </a:endParaRPr>
          </a:p>
        </p:txBody>
      </p:sp>
    </p:spTree>
  </p:cSld>
  <p:clrMapOvr>
    <a:masterClrMapping/>
  </p:clrMapOvr>
  <p:transition>
    <p:fade thruBlk="1"/>
  </p:transition>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3" name="Shape 1033"/>
        <p:cNvGrpSpPr/>
        <p:nvPr/>
      </p:nvGrpSpPr>
      <p:grpSpPr>
        <a:xfrm>
          <a:off x="0" y="0"/>
          <a:ext cx="0" cy="0"/>
          <a:chOff x="0" y="0"/>
          <a:chExt cx="0" cy="0"/>
        </a:xfrm>
      </p:grpSpPr>
      <p:sp>
        <p:nvSpPr>
          <p:cNvPr id="1034" name="Google Shape;1034;p124"/>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D6FFCF"/>
                </a:solidFill>
              </a:rPr>
              <a:t>‹#›</a:t>
            </a:fld>
            <a:endParaRPr b="0" i="0" sz="1200" u="none" cap="none" strike="noStrike">
              <a:solidFill>
                <a:srgbClr val="D6FFCF"/>
              </a:solidFill>
            </a:endParaRPr>
          </a:p>
        </p:txBody>
      </p:sp>
      <p:pic>
        <p:nvPicPr>
          <p:cNvPr id="1035" name="Google Shape;1035;p124"/>
          <p:cNvPicPr preferRelativeResize="0"/>
          <p:nvPr/>
        </p:nvPicPr>
        <p:blipFill rotWithShape="1">
          <a:blip r:embed="rId3">
            <a:alphaModFix/>
          </a:blip>
          <a:srcRect b="0" l="0" r="0" t="0"/>
          <a:stretch/>
        </p:blipFill>
        <p:spPr>
          <a:xfrm>
            <a:off x="4390572" y="111764"/>
            <a:ext cx="4119789" cy="4758687"/>
          </a:xfrm>
          <a:prstGeom prst="rect">
            <a:avLst/>
          </a:prstGeom>
          <a:noFill/>
          <a:ln>
            <a:noFill/>
          </a:ln>
        </p:spPr>
      </p:pic>
      <p:sp>
        <p:nvSpPr>
          <p:cNvPr id="1036" name="Google Shape;1036;p124"/>
          <p:cNvSpPr txBox="1"/>
          <p:nvPr/>
        </p:nvSpPr>
        <p:spPr>
          <a:xfrm>
            <a:off x="103414" y="147284"/>
            <a:ext cx="5780314"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800" u="none" cap="none" strike="noStrike">
                <a:solidFill>
                  <a:srgbClr val="7F7F7F"/>
                </a:solidFill>
                <a:latin typeface="Arial"/>
                <a:ea typeface="Arial"/>
                <a:cs typeface="Arial"/>
                <a:sym typeface="Arial"/>
              </a:rPr>
              <a:t>Emergent Behaviors</a:t>
            </a:r>
            <a:endParaRPr b="0" i="0" sz="2800" u="none" cap="none" strike="noStrike">
              <a:solidFill>
                <a:srgbClr val="FFFFFF"/>
              </a:solidFill>
              <a:latin typeface="Arial"/>
              <a:ea typeface="Arial"/>
              <a:cs typeface="Arial"/>
              <a:sym typeface="Arial"/>
            </a:endParaRPr>
          </a:p>
        </p:txBody>
      </p:sp>
      <p:sp>
        <p:nvSpPr>
          <p:cNvPr id="1037" name="Google Shape;1037;p124"/>
          <p:cNvSpPr txBox="1"/>
          <p:nvPr/>
        </p:nvSpPr>
        <p:spPr>
          <a:xfrm>
            <a:off x="278564" y="920124"/>
            <a:ext cx="7193400" cy="393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FFFFFF"/>
                </a:solidFill>
                <a:latin typeface="Arial"/>
                <a:ea typeface="Arial"/>
                <a:cs typeface="Arial"/>
                <a:sym typeface="Arial"/>
              </a:rPr>
              <a:t>Sycophancy</a:t>
            </a:r>
            <a:endParaRPr/>
          </a:p>
        </p:txBody>
      </p:sp>
    </p:spTree>
  </p:cSld>
  <p:clrMapOvr>
    <a:masterClrMapping/>
  </p:clrMapOvr>
  <p:transition>
    <p:fade thruBlk="1"/>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6"/>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88" name="Google Shape;188;p26"/>
          <p:cNvSpPr txBox="1"/>
          <p:nvPr/>
        </p:nvSpPr>
        <p:spPr>
          <a:xfrm>
            <a:off x="248770" y="335066"/>
            <a:ext cx="8444754" cy="58146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3000" u="none" cap="none" strike="noStrike">
                <a:solidFill>
                  <a:schemeClr val="lt1"/>
                </a:solidFill>
                <a:latin typeface="Arial"/>
                <a:ea typeface="Arial"/>
                <a:cs typeface="Arial"/>
                <a:sym typeface="Arial"/>
              </a:rPr>
              <a:t>2000s– Beyond exponential growth</a:t>
            </a:r>
            <a:endParaRPr/>
          </a:p>
        </p:txBody>
      </p:sp>
      <p:sp>
        <p:nvSpPr>
          <p:cNvPr id="189" name="Google Shape;189;p26"/>
          <p:cNvSpPr txBox="1"/>
          <p:nvPr/>
        </p:nvSpPr>
        <p:spPr>
          <a:xfrm>
            <a:off x="890158" y="3074686"/>
            <a:ext cx="7204972" cy="199574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cap="none" strike="noStrike">
              <a:solidFill>
                <a:schemeClr val="lt1"/>
              </a:solidFill>
              <a:latin typeface="Titillium Web Light"/>
              <a:ea typeface="Titillium Web Light"/>
              <a:cs typeface="Titillium Web Light"/>
              <a:sym typeface="Titillium Web Light"/>
            </a:endParaRPr>
          </a:p>
        </p:txBody>
      </p:sp>
      <p:pic>
        <p:nvPicPr>
          <p:cNvPr id="190" name="Google Shape;190;p26"/>
          <p:cNvPicPr preferRelativeResize="0"/>
          <p:nvPr/>
        </p:nvPicPr>
        <p:blipFill rotWithShape="1">
          <a:blip r:embed="rId3">
            <a:alphaModFix/>
          </a:blip>
          <a:srcRect b="0" l="0" r="0" t="0"/>
          <a:stretch/>
        </p:blipFill>
        <p:spPr>
          <a:xfrm>
            <a:off x="1048870" y="979097"/>
            <a:ext cx="6896866" cy="4088154"/>
          </a:xfrm>
          <a:prstGeom prst="rect">
            <a:avLst/>
          </a:prstGeom>
          <a:noFill/>
          <a:ln>
            <a:noFill/>
          </a:ln>
        </p:spPr>
      </p:pic>
    </p:spTree>
  </p:cSld>
  <p:clrMapOvr>
    <a:masterClrMapping/>
  </p:clrMapOvr>
  <p:transition>
    <p:fade thruBlk="1"/>
  </p:transition>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1" name="Shape 1041"/>
        <p:cNvGrpSpPr/>
        <p:nvPr/>
      </p:nvGrpSpPr>
      <p:grpSpPr>
        <a:xfrm>
          <a:off x="0" y="0"/>
          <a:ext cx="0" cy="0"/>
          <a:chOff x="0" y="0"/>
          <a:chExt cx="0" cy="0"/>
        </a:xfrm>
      </p:grpSpPr>
      <p:sp>
        <p:nvSpPr>
          <p:cNvPr id="1042" name="Google Shape;1042;p125"/>
          <p:cNvSpPr txBox="1"/>
          <p:nvPr>
            <p:ph idx="1" type="body"/>
          </p:nvPr>
        </p:nvSpPr>
        <p:spPr>
          <a:xfrm>
            <a:off x="975250" y="1575121"/>
            <a:ext cx="7193400" cy="27027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600"/>
              </a:spcBef>
              <a:spcAft>
                <a:spcPts val="0"/>
              </a:spcAft>
              <a:buSzPts val="2400"/>
              <a:buChar char="▫"/>
            </a:pPr>
            <a:r>
              <a:rPr lang="en-US">
                <a:solidFill>
                  <a:schemeClr val="lt1"/>
                </a:solidFill>
                <a:latin typeface="Roboto"/>
                <a:ea typeface="Roboto"/>
                <a:cs typeface="Roboto"/>
                <a:sym typeface="Roboto"/>
              </a:rPr>
              <a:t>AI are increasingly capable of complex forms of deception</a:t>
            </a:r>
            <a:endParaRPr/>
          </a:p>
        </p:txBody>
      </p:sp>
      <p:sp>
        <p:nvSpPr>
          <p:cNvPr id="1043" name="Google Shape;1043;p125"/>
          <p:cNvSpPr txBox="1"/>
          <p:nvPr>
            <p:ph idx="4294967295"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044" name="Google Shape;1044;p125"/>
          <p:cNvSpPr txBox="1"/>
          <p:nvPr>
            <p:ph type="title"/>
          </p:nvPr>
        </p:nvSpPr>
        <p:spPr>
          <a:xfrm>
            <a:off x="975250" y="423357"/>
            <a:ext cx="7193400" cy="928071"/>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sz="3600">
                <a:solidFill>
                  <a:srgbClr val="7F7F7F"/>
                </a:solidFill>
              </a:rPr>
              <a:t>Emergent Behaviors</a:t>
            </a:r>
            <a:br>
              <a:rPr lang="en-US" sz="4400">
                <a:latin typeface="Arial"/>
                <a:ea typeface="Arial"/>
                <a:cs typeface="Arial"/>
                <a:sym typeface="Arial"/>
              </a:rPr>
            </a:br>
            <a:r>
              <a:rPr lang="en-US" sz="4400">
                <a:latin typeface="Arial"/>
                <a:ea typeface="Arial"/>
                <a:cs typeface="Arial"/>
                <a:sym typeface="Arial"/>
              </a:rPr>
              <a:t>Deception</a:t>
            </a:r>
            <a:endParaRPr/>
          </a:p>
        </p:txBody>
      </p:sp>
    </p:spTree>
  </p:cSld>
  <p:clrMapOvr>
    <a:masterClrMapping/>
  </p:clrMapOvr>
  <p:transition>
    <p:fade thruBlk="1"/>
  </p:transition>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8" name="Shape 1048"/>
        <p:cNvGrpSpPr/>
        <p:nvPr/>
      </p:nvGrpSpPr>
      <p:grpSpPr>
        <a:xfrm>
          <a:off x="0" y="0"/>
          <a:ext cx="0" cy="0"/>
          <a:chOff x="0" y="0"/>
          <a:chExt cx="0" cy="0"/>
        </a:xfrm>
      </p:grpSpPr>
      <p:sp>
        <p:nvSpPr>
          <p:cNvPr id="1049" name="Google Shape;1049;p126"/>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latin typeface="Arial"/>
                <a:ea typeface="Arial"/>
                <a:cs typeface="Arial"/>
                <a:sym typeface="Arial"/>
              </a:rPr>
              <a:t>EXAMPLE: GPT-4 and the Captcha</a:t>
            </a:r>
            <a:endParaRPr/>
          </a:p>
        </p:txBody>
      </p:sp>
      <p:sp>
        <p:nvSpPr>
          <p:cNvPr id="1050" name="Google Shape;1050;p126"/>
          <p:cNvSpPr txBox="1"/>
          <p:nvPr>
            <p:ph idx="4294967295"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051" name="Google Shape;1051;p126"/>
          <p:cNvSpPr txBox="1"/>
          <p:nvPr/>
        </p:nvSpPr>
        <p:spPr>
          <a:xfrm>
            <a:off x="5178038" y="4379083"/>
            <a:ext cx="2990612" cy="461665"/>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222222"/>
                </a:solidFill>
                <a:latin typeface="Arial"/>
                <a:ea typeface="Arial"/>
                <a:cs typeface="Arial"/>
                <a:sym typeface="Arial"/>
              </a:rPr>
              <a:t>GPT-4 Technical Report:</a:t>
            </a:r>
            <a:br>
              <a:rPr b="0" i="0" lang="en-US" sz="1200" u="none" cap="none" strike="noStrike">
                <a:solidFill>
                  <a:srgbClr val="222222"/>
                </a:solidFill>
                <a:latin typeface="Arial"/>
                <a:ea typeface="Arial"/>
                <a:cs typeface="Arial"/>
                <a:sym typeface="Arial"/>
              </a:rPr>
            </a:br>
            <a:r>
              <a:rPr b="0" i="0" lang="en-US" sz="1200" u="none" cap="none" strike="noStrike">
                <a:solidFill>
                  <a:srgbClr val="222222"/>
                </a:solidFill>
                <a:latin typeface="Arial"/>
                <a:ea typeface="Arial"/>
                <a:cs typeface="Arial"/>
                <a:sym typeface="Arial"/>
              </a:rPr>
              <a:t>https://cdn.openai.com/papers/gpt-4.pdf</a:t>
            </a:r>
            <a:endParaRPr/>
          </a:p>
        </p:txBody>
      </p:sp>
      <p:pic>
        <p:nvPicPr>
          <p:cNvPr id="1052" name="Google Shape;1052;p126"/>
          <p:cNvPicPr preferRelativeResize="0"/>
          <p:nvPr/>
        </p:nvPicPr>
        <p:blipFill rotWithShape="1">
          <a:blip r:embed="rId3">
            <a:alphaModFix/>
          </a:blip>
          <a:srcRect b="0" l="0" r="0" t="0"/>
          <a:stretch/>
        </p:blipFill>
        <p:spPr>
          <a:xfrm>
            <a:off x="259034" y="1458867"/>
            <a:ext cx="2453853" cy="3436918"/>
          </a:xfrm>
          <a:prstGeom prst="rect">
            <a:avLst/>
          </a:prstGeom>
          <a:noFill/>
          <a:ln>
            <a:noFill/>
          </a:ln>
        </p:spPr>
      </p:pic>
      <p:pic>
        <p:nvPicPr>
          <p:cNvPr descr="What is a captcha? - SISTRIX" id="1053" name="Google Shape;1053;p126"/>
          <p:cNvPicPr preferRelativeResize="0"/>
          <p:nvPr/>
        </p:nvPicPr>
        <p:blipFill rotWithShape="1">
          <a:blip r:embed="rId4">
            <a:alphaModFix/>
          </a:blip>
          <a:srcRect b="0" l="0" r="0" t="0"/>
          <a:stretch/>
        </p:blipFill>
        <p:spPr>
          <a:xfrm>
            <a:off x="2868225" y="2145117"/>
            <a:ext cx="5536159" cy="1653159"/>
          </a:xfrm>
          <a:prstGeom prst="rect">
            <a:avLst/>
          </a:prstGeom>
          <a:noFill/>
          <a:ln>
            <a:noFill/>
          </a:ln>
        </p:spPr>
      </p:pic>
    </p:spTree>
  </p:cSld>
  <p:clrMapOvr>
    <a:masterClrMapping/>
  </p:clrMapOvr>
  <p:transition>
    <p:fade thruBlk="1"/>
  </p:transition>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sp>
        <p:nvSpPr>
          <p:cNvPr id="1058" name="Google Shape;1058;p127"/>
          <p:cNvSpPr txBox="1"/>
          <p:nvPr>
            <p:ph type="title"/>
          </p:nvPr>
        </p:nvSpPr>
        <p:spPr>
          <a:xfrm>
            <a:off x="230035" y="235460"/>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latin typeface="Arial"/>
                <a:ea typeface="Arial"/>
                <a:cs typeface="Arial"/>
                <a:sym typeface="Arial"/>
              </a:rPr>
              <a:t>Other Recent Examples:</a:t>
            </a:r>
            <a:endParaRPr/>
          </a:p>
        </p:txBody>
      </p:sp>
      <p:sp>
        <p:nvSpPr>
          <p:cNvPr id="1059" name="Google Shape;1059;p127"/>
          <p:cNvSpPr txBox="1"/>
          <p:nvPr>
            <p:ph idx="4294967295"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060" name="Google Shape;1060;p127"/>
          <p:cNvSpPr txBox="1"/>
          <p:nvPr/>
        </p:nvSpPr>
        <p:spPr>
          <a:xfrm>
            <a:off x="4775414" y="1447145"/>
            <a:ext cx="3903320" cy="830997"/>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222222"/>
                </a:solidFill>
                <a:latin typeface="Arial"/>
                <a:ea typeface="Arial"/>
                <a:cs typeface="Arial"/>
                <a:sym typeface="Arial"/>
              </a:rPr>
              <a:t>Schoen, B., Nitishinskaya, E., Balesni, M., Højmark, A., Hofstätter, F., Scheurer, J., ... &amp; Hobbhahn, M. (2025). Stress Testing Deliberative Alignment for Anti-Scheming Training. arXiv preprint arXiv:2509.15541.</a:t>
            </a:r>
            <a:endParaRPr/>
          </a:p>
        </p:txBody>
      </p:sp>
      <p:sp>
        <p:nvSpPr>
          <p:cNvPr id="1061" name="Google Shape;1061;p127"/>
          <p:cNvSpPr txBox="1"/>
          <p:nvPr/>
        </p:nvSpPr>
        <p:spPr>
          <a:xfrm>
            <a:off x="79432" y="1279000"/>
            <a:ext cx="4492568" cy="2942480"/>
          </a:xfrm>
          <a:prstGeom prst="rect">
            <a:avLst/>
          </a:prstGeom>
          <a:noFill/>
          <a:ln>
            <a:noFill/>
          </a:ln>
        </p:spPr>
        <p:txBody>
          <a:bodyPr anchorCtr="0" anchor="t" bIns="0" lIns="0" spcFirstLastPara="1" rIns="0" wrap="square" tIns="0">
            <a:noAutofit/>
          </a:bodyPr>
          <a:lstStyle/>
          <a:p>
            <a:pPr indent="-381000" lvl="0" marL="457200" marR="0" rtl="0" algn="l">
              <a:lnSpc>
                <a:spcPct val="100000"/>
              </a:lnSpc>
              <a:spcBef>
                <a:spcPts val="600"/>
              </a:spcBef>
              <a:spcAft>
                <a:spcPts val="0"/>
              </a:spcAft>
              <a:buClr>
                <a:schemeClr val="lt2"/>
              </a:buClr>
              <a:buSzPts val="2400"/>
              <a:buFont typeface="Titillium Web Light"/>
              <a:buChar char="▫"/>
            </a:pPr>
            <a:r>
              <a:rPr b="0" i="0" lang="en-US" sz="2000" u="none" cap="none" strike="noStrike">
                <a:solidFill>
                  <a:schemeClr val="lt1"/>
                </a:solidFill>
                <a:latin typeface="Arial"/>
                <a:ea typeface="Arial"/>
                <a:cs typeface="Arial"/>
                <a:sym typeface="Arial"/>
              </a:rPr>
              <a:t>AI can detect when it is being evaluated</a:t>
            </a:r>
            <a:endParaRPr/>
          </a:p>
          <a:p>
            <a:pPr indent="-381000" lvl="0" marL="457200" marR="0" rtl="0" algn="l">
              <a:lnSpc>
                <a:spcPct val="100000"/>
              </a:lnSpc>
              <a:spcBef>
                <a:spcPts val="600"/>
              </a:spcBef>
              <a:spcAft>
                <a:spcPts val="0"/>
              </a:spcAft>
              <a:buClr>
                <a:schemeClr val="lt2"/>
              </a:buClr>
              <a:buSzPts val="2400"/>
              <a:buFont typeface="Titillium Web Light"/>
              <a:buChar char="▫"/>
            </a:pPr>
            <a:r>
              <a:rPr b="0" i="0" lang="en-US" sz="2000" u="none" cap="none" strike="noStrike">
                <a:solidFill>
                  <a:schemeClr val="lt1"/>
                </a:solidFill>
                <a:latin typeface="Arial"/>
                <a:ea typeface="Arial"/>
                <a:cs typeface="Arial"/>
                <a:sym typeface="Arial"/>
              </a:rPr>
              <a:t>They attempt to game the system</a:t>
            </a:r>
            <a:br>
              <a:rPr b="0" i="0" lang="en-US" sz="2000" u="none" cap="none" strike="noStrike">
                <a:solidFill>
                  <a:schemeClr val="lt1"/>
                </a:solidFill>
                <a:latin typeface="Arial"/>
                <a:ea typeface="Arial"/>
                <a:cs typeface="Arial"/>
                <a:sym typeface="Arial"/>
              </a:rPr>
            </a:br>
            <a:endParaRPr b="0" i="0" sz="2000" u="none" cap="none" strike="noStrike">
              <a:solidFill>
                <a:schemeClr val="lt1"/>
              </a:solidFill>
              <a:latin typeface="Arial"/>
              <a:ea typeface="Arial"/>
              <a:cs typeface="Arial"/>
              <a:sym typeface="Arial"/>
            </a:endParaRPr>
          </a:p>
          <a:p>
            <a:pPr indent="-381000" lvl="0" marL="457200" marR="0" rtl="0" algn="l">
              <a:lnSpc>
                <a:spcPct val="100000"/>
              </a:lnSpc>
              <a:spcBef>
                <a:spcPts val="600"/>
              </a:spcBef>
              <a:spcAft>
                <a:spcPts val="0"/>
              </a:spcAft>
              <a:buClr>
                <a:schemeClr val="lt2"/>
              </a:buClr>
              <a:buSzPts val="2400"/>
              <a:buFont typeface="Titillium Web Light"/>
              <a:buChar char="▫"/>
            </a:pPr>
            <a:r>
              <a:rPr b="0" i="0" lang="en-US" sz="2000" u="none" cap="none" strike="noStrike">
                <a:solidFill>
                  <a:schemeClr val="lt1"/>
                </a:solidFill>
                <a:latin typeface="Arial"/>
                <a:ea typeface="Arial"/>
                <a:cs typeface="Arial"/>
                <a:sym typeface="Arial"/>
              </a:rPr>
              <a:t>Circumvent guardrails</a:t>
            </a:r>
            <a:endParaRPr/>
          </a:p>
          <a:p>
            <a:pPr indent="-381000" lvl="0" marL="457200" marR="0" rtl="0" algn="l">
              <a:lnSpc>
                <a:spcPct val="100000"/>
              </a:lnSpc>
              <a:spcBef>
                <a:spcPts val="600"/>
              </a:spcBef>
              <a:spcAft>
                <a:spcPts val="0"/>
              </a:spcAft>
              <a:buClr>
                <a:schemeClr val="lt2"/>
              </a:buClr>
              <a:buSzPts val="2400"/>
              <a:buFont typeface="Titillium Web Light"/>
              <a:buChar char="▫"/>
            </a:pPr>
            <a:r>
              <a:rPr b="0" i="0" lang="en-US" sz="2000" u="none" cap="none" strike="noStrike">
                <a:solidFill>
                  <a:schemeClr val="lt1"/>
                </a:solidFill>
                <a:latin typeface="Arial"/>
                <a:ea typeface="Arial"/>
                <a:cs typeface="Arial"/>
                <a:sym typeface="Arial"/>
              </a:rPr>
              <a:t>Attempt to copy code to external servers</a:t>
            </a:r>
            <a:endParaRPr/>
          </a:p>
          <a:p>
            <a:pPr indent="-228600" lvl="0" marL="457200" marR="0" rtl="0" algn="l">
              <a:lnSpc>
                <a:spcPct val="100000"/>
              </a:lnSpc>
              <a:spcBef>
                <a:spcPts val="600"/>
              </a:spcBef>
              <a:spcAft>
                <a:spcPts val="0"/>
              </a:spcAft>
              <a:buClr>
                <a:schemeClr val="lt2"/>
              </a:buClr>
              <a:buSzPts val="2400"/>
              <a:buFont typeface="Titillium Web Light"/>
              <a:buNone/>
            </a:pPr>
            <a:r>
              <a:t/>
            </a:r>
            <a:endParaRPr b="0" i="0" sz="2000" u="none" cap="none" strike="noStrike">
              <a:solidFill>
                <a:schemeClr val="lt1"/>
              </a:solidFill>
              <a:latin typeface="Arial"/>
              <a:ea typeface="Arial"/>
              <a:cs typeface="Arial"/>
              <a:sym typeface="Arial"/>
            </a:endParaRPr>
          </a:p>
        </p:txBody>
      </p:sp>
      <p:sp>
        <p:nvSpPr>
          <p:cNvPr id="1062" name="Google Shape;1062;p127"/>
          <p:cNvSpPr txBox="1"/>
          <p:nvPr/>
        </p:nvSpPr>
        <p:spPr>
          <a:xfrm>
            <a:off x="4812120" y="2793736"/>
            <a:ext cx="4140964" cy="646331"/>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222222"/>
                </a:solidFill>
                <a:latin typeface="Arial"/>
                <a:ea typeface="Arial"/>
                <a:cs typeface="Arial"/>
                <a:sym typeface="Arial"/>
              </a:rPr>
              <a:t>Meinke, A., Schoen, B., Scheurer, J., Balesni, M., Shah, R., &amp; Hobbhahn, M. (2024). Frontier models are capable of in-context scheming. arXiv preprint arXiv:2412.04984.</a:t>
            </a:r>
            <a:endParaRPr/>
          </a:p>
        </p:txBody>
      </p:sp>
    </p:spTree>
  </p:cSld>
  <p:clrMapOvr>
    <a:masterClrMapping/>
  </p:clrMapOvr>
  <p:transition>
    <p:fade thruBlk="1"/>
  </p:transition>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6" name="Shape 1066"/>
        <p:cNvGrpSpPr/>
        <p:nvPr/>
      </p:nvGrpSpPr>
      <p:grpSpPr>
        <a:xfrm>
          <a:off x="0" y="0"/>
          <a:ext cx="0" cy="0"/>
          <a:chOff x="0" y="0"/>
          <a:chExt cx="0" cy="0"/>
        </a:xfrm>
      </p:grpSpPr>
      <p:sp>
        <p:nvSpPr>
          <p:cNvPr id="1067" name="Google Shape;1067;p128"/>
          <p:cNvSpPr txBox="1"/>
          <p:nvPr>
            <p:ph type="title"/>
          </p:nvPr>
        </p:nvSpPr>
        <p:spPr>
          <a:xfrm>
            <a:off x="230035" y="235460"/>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latin typeface="Arial"/>
                <a:ea typeface="Arial"/>
                <a:cs typeface="Arial"/>
                <a:sym typeface="Arial"/>
              </a:rPr>
              <a:t>Other Recent Examples:</a:t>
            </a:r>
            <a:endParaRPr/>
          </a:p>
        </p:txBody>
      </p:sp>
      <p:sp>
        <p:nvSpPr>
          <p:cNvPr id="1068" name="Google Shape;1068;p128"/>
          <p:cNvSpPr txBox="1"/>
          <p:nvPr>
            <p:ph idx="4294967295"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069" name="Google Shape;1069;p128"/>
          <p:cNvSpPr txBox="1"/>
          <p:nvPr/>
        </p:nvSpPr>
        <p:spPr>
          <a:xfrm>
            <a:off x="4811667" y="4194063"/>
            <a:ext cx="3903320" cy="830997"/>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222222"/>
                </a:solidFill>
                <a:latin typeface="Arial"/>
                <a:ea typeface="Arial"/>
                <a:cs typeface="Arial"/>
                <a:sym typeface="Arial"/>
              </a:rPr>
              <a:t>Naik, A., Quinn, P., Bosch, G., Gouné, E., Zabala, F. J. C., Brown, J. R., &amp; Young, E. J. (2025). AgentMisalignment: Measuring the Propensity for Misaligned Behaviour in LLM-Based Agents. arXiv preprint arXiv:2506.04018.</a:t>
            </a:r>
            <a:endParaRPr/>
          </a:p>
        </p:txBody>
      </p:sp>
      <p:sp>
        <p:nvSpPr>
          <p:cNvPr id="1070" name="Google Shape;1070;p128"/>
          <p:cNvSpPr txBox="1"/>
          <p:nvPr/>
        </p:nvSpPr>
        <p:spPr>
          <a:xfrm>
            <a:off x="611841" y="1322370"/>
            <a:ext cx="8225614" cy="448319"/>
          </a:xfrm>
          <a:prstGeom prst="rect">
            <a:avLst/>
          </a:prstGeom>
          <a:noFill/>
          <a:ln>
            <a:noFill/>
          </a:ln>
        </p:spPr>
        <p:txBody>
          <a:bodyPr anchorCtr="0" anchor="t" bIns="0" lIns="0" spcFirstLastPara="1" rIns="0" wrap="square" tIns="0">
            <a:noAutofit/>
          </a:bodyPr>
          <a:lstStyle/>
          <a:p>
            <a:pPr indent="-381000" lvl="0" marL="457200" marR="0" rtl="0" algn="l">
              <a:lnSpc>
                <a:spcPct val="100000"/>
              </a:lnSpc>
              <a:spcBef>
                <a:spcPts val="600"/>
              </a:spcBef>
              <a:spcAft>
                <a:spcPts val="0"/>
              </a:spcAft>
              <a:buClr>
                <a:schemeClr val="lt2"/>
              </a:buClr>
              <a:buSzPts val="2400"/>
              <a:buFont typeface="Titillium Web Light"/>
              <a:buChar char="▫"/>
            </a:pPr>
            <a:r>
              <a:rPr b="0" i="0" lang="en-US" sz="2000" u="none" cap="none" strike="noStrike">
                <a:solidFill>
                  <a:schemeClr val="lt1"/>
                </a:solidFill>
                <a:latin typeface="Arial"/>
                <a:ea typeface="Arial"/>
                <a:cs typeface="Arial"/>
                <a:sym typeface="Arial"/>
              </a:rPr>
              <a:t>16 leading AI models</a:t>
            </a:r>
            <a:endParaRPr/>
          </a:p>
          <a:p>
            <a:pPr indent="-381000" lvl="0" marL="457200" marR="0" rtl="0" algn="l">
              <a:lnSpc>
                <a:spcPct val="100000"/>
              </a:lnSpc>
              <a:spcBef>
                <a:spcPts val="600"/>
              </a:spcBef>
              <a:spcAft>
                <a:spcPts val="0"/>
              </a:spcAft>
              <a:buClr>
                <a:schemeClr val="lt2"/>
              </a:buClr>
              <a:buSzPts val="2400"/>
              <a:buFont typeface="Titillium Web Light"/>
              <a:buChar char="▫"/>
            </a:pPr>
            <a:r>
              <a:rPr b="0" i="0" lang="en-US" sz="2000" u="none" cap="none" strike="noStrike">
                <a:solidFill>
                  <a:schemeClr val="lt1"/>
                </a:solidFill>
                <a:latin typeface="Arial"/>
                <a:ea typeface="Arial"/>
                <a:cs typeface="Arial"/>
                <a:sym typeface="Arial"/>
              </a:rPr>
              <a:t>Given access to emails and personal information</a:t>
            </a:r>
            <a:endParaRPr/>
          </a:p>
          <a:p>
            <a:pPr indent="-381000" lvl="0" marL="457200" marR="0" rtl="0" algn="l">
              <a:lnSpc>
                <a:spcPct val="100000"/>
              </a:lnSpc>
              <a:spcBef>
                <a:spcPts val="600"/>
              </a:spcBef>
              <a:spcAft>
                <a:spcPts val="0"/>
              </a:spcAft>
              <a:buClr>
                <a:schemeClr val="lt2"/>
              </a:buClr>
              <a:buSzPts val="2400"/>
              <a:buFont typeface="Titillium Web Light"/>
              <a:buChar char="▫"/>
            </a:pPr>
            <a:r>
              <a:rPr b="0" i="0" lang="en-US" sz="2000" u="none" cap="none" strike="noStrike">
                <a:solidFill>
                  <a:schemeClr val="lt1"/>
                </a:solidFill>
                <a:latin typeface="Arial"/>
                <a:ea typeface="Arial"/>
                <a:cs typeface="Arial"/>
                <a:sym typeface="Arial"/>
              </a:rPr>
              <a:t>Tasked with simple business goals</a:t>
            </a:r>
            <a:endParaRPr/>
          </a:p>
          <a:p>
            <a:pPr indent="-381000" lvl="0" marL="457200" marR="0" rtl="0" algn="l">
              <a:lnSpc>
                <a:spcPct val="100000"/>
              </a:lnSpc>
              <a:spcBef>
                <a:spcPts val="600"/>
              </a:spcBef>
              <a:spcAft>
                <a:spcPts val="0"/>
              </a:spcAft>
              <a:buClr>
                <a:schemeClr val="lt2"/>
              </a:buClr>
              <a:buSzPts val="2400"/>
              <a:buFont typeface="Titillium Web Light"/>
              <a:buChar char="▫"/>
            </a:pPr>
            <a:r>
              <a:rPr b="0" i="0" lang="en-US" sz="2000" u="none" cap="none" strike="noStrike">
                <a:solidFill>
                  <a:schemeClr val="lt1"/>
                </a:solidFill>
                <a:latin typeface="Arial"/>
                <a:ea typeface="Arial"/>
                <a:cs typeface="Arial"/>
                <a:sym typeface="Arial"/>
              </a:rPr>
              <a:t>They </a:t>
            </a:r>
            <a:r>
              <a:rPr b="1" i="0" lang="en-US" sz="2000" u="sng" cap="none" strike="noStrike">
                <a:solidFill>
                  <a:schemeClr val="lt1"/>
                </a:solidFill>
                <a:latin typeface="Arial"/>
                <a:ea typeface="Arial"/>
                <a:cs typeface="Arial"/>
                <a:sym typeface="Arial"/>
              </a:rPr>
              <a:t>all</a:t>
            </a:r>
            <a:r>
              <a:rPr b="0" i="0" lang="en-US" sz="2000" u="none" cap="none" strike="noStrike">
                <a:solidFill>
                  <a:schemeClr val="lt1"/>
                </a:solidFill>
                <a:latin typeface="Arial"/>
                <a:ea typeface="Arial"/>
                <a:cs typeface="Arial"/>
                <a:sym typeface="Arial"/>
              </a:rPr>
              <a:t> demonstrated deception, including</a:t>
            </a:r>
            <a:endParaRPr/>
          </a:p>
          <a:p>
            <a:pPr indent="-381000" lvl="1" marL="914400" marR="0" rtl="0" algn="l">
              <a:lnSpc>
                <a:spcPct val="100000"/>
              </a:lnSpc>
              <a:spcBef>
                <a:spcPts val="0"/>
              </a:spcBef>
              <a:spcAft>
                <a:spcPts val="0"/>
              </a:spcAft>
              <a:buClr>
                <a:schemeClr val="accent6"/>
              </a:buClr>
              <a:buSzPts val="2400"/>
              <a:buFont typeface="Titillium Web Light"/>
              <a:buChar char="▫"/>
            </a:pPr>
            <a:r>
              <a:rPr b="0" i="0" lang="en-US" sz="2000" u="none" cap="none" strike="noStrike">
                <a:solidFill>
                  <a:schemeClr val="lt1"/>
                </a:solidFill>
                <a:latin typeface="Arial"/>
                <a:ea typeface="Arial"/>
                <a:cs typeface="Arial"/>
                <a:sym typeface="Arial"/>
              </a:rPr>
              <a:t>Leaking private information</a:t>
            </a:r>
            <a:endParaRPr/>
          </a:p>
          <a:p>
            <a:pPr indent="-381000" lvl="1" marL="914400" marR="0" rtl="0" algn="l">
              <a:lnSpc>
                <a:spcPct val="100000"/>
              </a:lnSpc>
              <a:spcBef>
                <a:spcPts val="0"/>
              </a:spcBef>
              <a:spcAft>
                <a:spcPts val="0"/>
              </a:spcAft>
              <a:buClr>
                <a:schemeClr val="accent6"/>
              </a:buClr>
              <a:buSzPts val="2400"/>
              <a:buFont typeface="Titillium Web Light"/>
              <a:buChar char="▫"/>
            </a:pPr>
            <a:r>
              <a:rPr b="0" i="0" lang="en-US" sz="2000" u="none" cap="none" strike="noStrike">
                <a:solidFill>
                  <a:schemeClr val="lt1"/>
                </a:solidFill>
                <a:latin typeface="Arial"/>
                <a:ea typeface="Arial"/>
                <a:cs typeface="Arial"/>
                <a:sym typeface="Arial"/>
              </a:rPr>
              <a:t>Blackmail</a:t>
            </a:r>
            <a:endParaRPr/>
          </a:p>
          <a:p>
            <a:pPr indent="0" lvl="0" marL="76200" marR="0" rtl="0" algn="l">
              <a:lnSpc>
                <a:spcPct val="100000"/>
              </a:lnSpc>
              <a:spcBef>
                <a:spcPts val="600"/>
              </a:spcBef>
              <a:spcAft>
                <a:spcPts val="0"/>
              </a:spcAft>
              <a:buClr>
                <a:schemeClr val="lt2"/>
              </a:buClr>
              <a:buSzPts val="2400"/>
              <a:buFont typeface="Titillium Web Light"/>
              <a:buNone/>
            </a:pPr>
            <a:r>
              <a:t/>
            </a:r>
            <a:endParaRPr b="0" i="0" sz="2000" u="none" cap="none" strike="noStrike">
              <a:solidFill>
                <a:schemeClr val="lt1"/>
              </a:solidFill>
              <a:latin typeface="Arial"/>
              <a:ea typeface="Arial"/>
              <a:cs typeface="Arial"/>
              <a:sym typeface="Arial"/>
            </a:endParaRPr>
          </a:p>
        </p:txBody>
      </p:sp>
    </p:spTree>
  </p:cSld>
  <p:clrMapOvr>
    <a:masterClrMapping/>
  </p:clrMapOvr>
  <p:transition>
    <p:fade thruBlk="1"/>
  </p:transition>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sp>
        <p:nvSpPr>
          <p:cNvPr id="1075" name="Google Shape;1075;p129"/>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1076" name="Google Shape;1076;p129"/>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0" name="Shape 1080"/>
        <p:cNvGrpSpPr/>
        <p:nvPr/>
      </p:nvGrpSpPr>
      <p:grpSpPr>
        <a:xfrm>
          <a:off x="0" y="0"/>
          <a:ext cx="0" cy="0"/>
          <a:chOff x="0" y="0"/>
          <a:chExt cx="0" cy="0"/>
        </a:xfrm>
      </p:grpSpPr>
      <p:sp>
        <p:nvSpPr>
          <p:cNvPr id="1081" name="Google Shape;1081;p130"/>
          <p:cNvSpPr txBox="1"/>
          <p:nvPr>
            <p:ph type="ctrTitle"/>
          </p:nvPr>
        </p:nvSpPr>
        <p:spPr>
          <a:xfrm>
            <a:off x="975250" y="1695925"/>
            <a:ext cx="7193400" cy="1159800"/>
          </a:xfrm>
          <a:prstGeom prst="rect">
            <a:avLst/>
          </a:prstGeom>
          <a:noFill/>
          <a:ln>
            <a:noFill/>
          </a:ln>
          <a:effectLst>
            <a:outerShdw rotWithShape="0" algn="bl" dir="5400000" dist="19050">
              <a:schemeClr val="accent1">
                <a:alpha val="14901"/>
              </a:schemeClr>
            </a:outerShdw>
          </a:effectLst>
        </p:spPr>
        <p:txBody>
          <a:bodyPr anchorCtr="0" anchor="b" bIns="0" lIns="0" spcFirstLastPara="1" rIns="0" wrap="square" tIns="0">
            <a:noAutofit/>
          </a:bodyPr>
          <a:lstStyle/>
          <a:p>
            <a:pPr indent="0" lvl="0" marL="0" rtl="0" algn="l">
              <a:lnSpc>
                <a:spcPct val="90000"/>
              </a:lnSpc>
              <a:spcBef>
                <a:spcPts val="0"/>
              </a:spcBef>
              <a:spcAft>
                <a:spcPts val="0"/>
              </a:spcAft>
              <a:buSzPts val="4000"/>
              <a:buNone/>
            </a:pPr>
            <a:r>
              <a:rPr lang="en-US"/>
              <a:t>Problem #4: </a:t>
            </a:r>
            <a:br>
              <a:rPr lang="en-US"/>
            </a:br>
            <a:r>
              <a:rPr lang="en-US" sz="3600"/>
              <a:t>Other Sources of Variation</a:t>
            </a:r>
            <a:endParaRPr/>
          </a:p>
        </p:txBody>
      </p:sp>
      <p:sp>
        <p:nvSpPr>
          <p:cNvPr id="1082" name="Google Shape;1082;p130"/>
          <p:cNvSpPr txBox="1"/>
          <p:nvPr>
            <p:ph idx="1" type="subTitle"/>
          </p:nvPr>
        </p:nvSpPr>
        <p:spPr>
          <a:xfrm>
            <a:off x="975250" y="2876427"/>
            <a:ext cx="7193400" cy="3747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0"/>
              </a:spcBef>
              <a:spcAft>
                <a:spcPts val="0"/>
              </a:spcAft>
              <a:buClr>
                <a:schemeClr val="accent5"/>
              </a:buClr>
              <a:buSzPts val="2400"/>
              <a:buNone/>
            </a:pPr>
            <a:r>
              <a:t/>
            </a:r>
            <a:endParaRPr/>
          </a:p>
        </p:txBody>
      </p:sp>
      <p:sp>
        <p:nvSpPr>
          <p:cNvPr id="1083" name="Google Shape;1083;p130"/>
          <p:cNvSpPr txBox="1"/>
          <p:nvPr>
            <p:ph idx="4294967295" type="sldNum"/>
          </p:nvPr>
        </p:nvSpPr>
        <p:spPr>
          <a:xfrm>
            <a:off x="8594725" y="4673600"/>
            <a:ext cx="549275" cy="3937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D6FFCF"/>
                </a:solidFill>
                <a:latin typeface="Arial"/>
                <a:ea typeface="Arial"/>
                <a:cs typeface="Arial"/>
                <a:sym typeface="Arial"/>
              </a:rPr>
              <a:t>‹#›</a:t>
            </a:fld>
            <a:endParaRPr b="0" i="0" sz="1200" u="none" cap="none" strike="noStrike">
              <a:solidFill>
                <a:srgbClr val="D6FFCF"/>
              </a:solidFill>
              <a:latin typeface="Arial"/>
              <a:ea typeface="Arial"/>
              <a:cs typeface="Arial"/>
              <a:sym typeface="Arial"/>
            </a:endParaRPr>
          </a:p>
        </p:txBody>
      </p:sp>
    </p:spTree>
  </p:cSld>
  <p:clrMapOvr>
    <a:masterClrMapping/>
  </p:clrMapOvr>
  <p:transition>
    <p:fade thruBlk="1"/>
  </p:transition>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7" name="Shape 1087"/>
        <p:cNvGrpSpPr/>
        <p:nvPr/>
      </p:nvGrpSpPr>
      <p:grpSpPr>
        <a:xfrm>
          <a:off x="0" y="0"/>
          <a:ext cx="0" cy="0"/>
          <a:chOff x="0" y="0"/>
          <a:chExt cx="0" cy="0"/>
        </a:xfrm>
      </p:grpSpPr>
      <p:sp>
        <p:nvSpPr>
          <p:cNvPr id="1088" name="Google Shape;1088;p131"/>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3000"/>
              <a:buFont typeface="Arial"/>
              <a:buNone/>
            </a:pPr>
            <a:r>
              <a:rPr lang="en-US">
                <a:latin typeface="Arial"/>
                <a:ea typeface="Arial"/>
                <a:cs typeface="Arial"/>
                <a:sym typeface="Arial"/>
              </a:rPr>
              <a:t>Updates</a:t>
            </a:r>
            <a:endParaRPr>
              <a:latin typeface="Arial"/>
              <a:ea typeface="Arial"/>
              <a:cs typeface="Arial"/>
              <a:sym typeface="Arial"/>
            </a:endParaRPr>
          </a:p>
        </p:txBody>
      </p:sp>
      <p:sp>
        <p:nvSpPr>
          <p:cNvPr id="1089" name="Google Shape;1089;p131"/>
          <p:cNvSpPr txBox="1"/>
          <p:nvPr>
            <p:ph idx="1" type="body"/>
          </p:nvPr>
        </p:nvSpPr>
        <p:spPr>
          <a:xfrm>
            <a:off x="65517" y="1938191"/>
            <a:ext cx="6347225" cy="27027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600"/>
              </a:spcBef>
              <a:spcAft>
                <a:spcPts val="0"/>
              </a:spcAft>
              <a:buSzPts val="2400"/>
              <a:buChar char="▫"/>
            </a:pPr>
            <a:r>
              <a:rPr lang="en-US"/>
              <a:t>Updates are often new models</a:t>
            </a:r>
            <a:endParaRPr/>
          </a:p>
          <a:p>
            <a:pPr indent="-381000" lvl="0" marL="457200" rtl="0" algn="l">
              <a:lnSpc>
                <a:spcPct val="100000"/>
              </a:lnSpc>
              <a:spcBef>
                <a:spcPts val="600"/>
              </a:spcBef>
              <a:spcAft>
                <a:spcPts val="0"/>
              </a:spcAft>
              <a:buSzPts val="2400"/>
              <a:buChar char="▫"/>
            </a:pPr>
            <a:r>
              <a:rPr lang="en-US"/>
              <a:t>May function completely differently</a:t>
            </a:r>
            <a:endParaRPr/>
          </a:p>
          <a:p>
            <a:pPr indent="-381000" lvl="0" marL="457200" rtl="0" algn="l">
              <a:lnSpc>
                <a:spcPct val="100000"/>
              </a:lnSpc>
              <a:spcBef>
                <a:spcPts val="600"/>
              </a:spcBef>
              <a:spcAft>
                <a:spcPts val="0"/>
              </a:spcAft>
              <a:buSzPts val="2400"/>
              <a:buChar char="▫"/>
            </a:pPr>
            <a:r>
              <a:rPr lang="en-US"/>
              <a:t>We must have a predetermined change-control plan (PCCP).</a:t>
            </a:r>
            <a:endParaRPr/>
          </a:p>
          <a:p>
            <a:pPr indent="-381000" lvl="0" marL="457200" rtl="0" algn="l">
              <a:lnSpc>
                <a:spcPct val="100000"/>
              </a:lnSpc>
              <a:spcBef>
                <a:spcPts val="600"/>
              </a:spcBef>
              <a:spcAft>
                <a:spcPts val="0"/>
              </a:spcAft>
              <a:buSzPts val="2400"/>
              <a:buChar char="▫"/>
            </a:pPr>
            <a:r>
              <a:rPr lang="en-US"/>
              <a:t>AI systems </a:t>
            </a:r>
            <a:r>
              <a:rPr b="1" lang="en-US"/>
              <a:t>should</a:t>
            </a:r>
            <a:r>
              <a:rPr lang="en-US"/>
              <a:t> notify when model/weights/filters change.</a:t>
            </a:r>
            <a:endParaRPr/>
          </a:p>
        </p:txBody>
      </p:sp>
      <p:pic>
        <p:nvPicPr>
          <p:cNvPr descr="AI language models on a political compass. " id="1090" name="Google Shape;1090;p131"/>
          <p:cNvPicPr preferRelativeResize="0"/>
          <p:nvPr/>
        </p:nvPicPr>
        <p:blipFill rotWithShape="1">
          <a:blip r:embed="rId3">
            <a:alphaModFix/>
          </a:blip>
          <a:srcRect b="0" l="25628" r="0" t="0"/>
          <a:stretch/>
        </p:blipFill>
        <p:spPr>
          <a:xfrm>
            <a:off x="5776332" y="1603857"/>
            <a:ext cx="3212942" cy="2304945"/>
          </a:xfrm>
          <a:prstGeom prst="rect">
            <a:avLst/>
          </a:prstGeom>
          <a:noFill/>
          <a:ln>
            <a:noFill/>
          </a:ln>
        </p:spPr>
      </p:pic>
    </p:spTree>
  </p:cSld>
  <p:clrMapOvr>
    <a:masterClrMapping/>
  </p:clrMapOvr>
  <p:transition>
    <p:fade thruBlk="1"/>
  </p:transition>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 name="Shape 1094"/>
        <p:cNvGrpSpPr/>
        <p:nvPr/>
      </p:nvGrpSpPr>
      <p:grpSpPr>
        <a:xfrm>
          <a:off x="0" y="0"/>
          <a:ext cx="0" cy="0"/>
          <a:chOff x="0" y="0"/>
          <a:chExt cx="0" cy="0"/>
        </a:xfrm>
      </p:grpSpPr>
      <p:sp>
        <p:nvSpPr>
          <p:cNvPr id="1095" name="Google Shape;1095;p132"/>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1096" name="Google Shape;1096;p132"/>
          <p:cNvPicPr preferRelativeResize="0"/>
          <p:nvPr/>
        </p:nvPicPr>
        <p:blipFill rotWithShape="1">
          <a:blip r:embed="rId3">
            <a:alphaModFix/>
          </a:blip>
          <a:srcRect b="0" l="0" r="0" t="0"/>
          <a:stretch/>
        </p:blipFill>
        <p:spPr>
          <a:xfrm>
            <a:off x="850471" y="700878"/>
            <a:ext cx="7834039" cy="3741744"/>
          </a:xfrm>
          <a:prstGeom prst="rect">
            <a:avLst/>
          </a:prstGeom>
          <a:noFill/>
          <a:ln>
            <a:noFill/>
          </a:ln>
        </p:spPr>
      </p:pic>
      <p:sp>
        <p:nvSpPr>
          <p:cNvPr id="1097" name="Google Shape;1097;p132"/>
          <p:cNvSpPr txBox="1"/>
          <p:nvPr/>
        </p:nvSpPr>
        <p:spPr>
          <a:xfrm>
            <a:off x="-116664" y="-65556"/>
            <a:ext cx="4572000"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5400" u="none" cap="none" strike="noStrike">
                <a:solidFill>
                  <a:srgbClr val="000000"/>
                </a:solidFill>
                <a:latin typeface="Arial"/>
                <a:ea typeface="Arial"/>
                <a:cs typeface="Arial"/>
                <a:sym typeface="Arial"/>
              </a:rPr>
              <a:t>🥷</a:t>
            </a:r>
            <a:endParaRPr/>
          </a:p>
        </p:txBody>
      </p:sp>
      <p:sp>
        <p:nvSpPr>
          <p:cNvPr id="1098" name="Google Shape;1098;p132"/>
          <p:cNvSpPr/>
          <p:nvPr/>
        </p:nvSpPr>
        <p:spPr>
          <a:xfrm>
            <a:off x="52739" y="1217457"/>
            <a:ext cx="813501" cy="813501"/>
          </a:xfrm>
          <a:prstGeom prst="ellipse">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050" u="none" cap="none" strike="noStrike">
                <a:solidFill>
                  <a:schemeClr val="dk1"/>
                </a:solidFill>
                <a:latin typeface="Arial"/>
                <a:ea typeface="Arial"/>
                <a:cs typeface="Arial"/>
                <a:sym typeface="Arial"/>
              </a:rPr>
              <a:t>V4</a:t>
            </a:r>
            <a:br>
              <a:rPr b="0" i="0" lang="en-US" sz="1050" u="none" cap="none" strike="noStrike">
                <a:solidFill>
                  <a:schemeClr val="dk1"/>
                </a:solidFill>
                <a:latin typeface="Arial"/>
                <a:ea typeface="Arial"/>
                <a:cs typeface="Arial"/>
                <a:sym typeface="Arial"/>
              </a:rPr>
            </a:br>
            <a:r>
              <a:rPr b="0" i="0" lang="en-US" sz="1050" u="none" cap="none" strike="noStrike">
                <a:solidFill>
                  <a:schemeClr val="dk1"/>
                </a:solidFill>
                <a:latin typeface="Arial"/>
                <a:ea typeface="Arial"/>
                <a:cs typeface="Arial"/>
                <a:sym typeface="Arial"/>
              </a:rPr>
              <a:t>Nov</a:t>
            </a:r>
            <a:br>
              <a:rPr b="0" i="0" lang="en-US" sz="1050" u="none" cap="none" strike="noStrike">
                <a:solidFill>
                  <a:schemeClr val="dk1"/>
                </a:solidFill>
                <a:latin typeface="Arial"/>
                <a:ea typeface="Arial"/>
                <a:cs typeface="Arial"/>
                <a:sym typeface="Arial"/>
              </a:rPr>
            </a:br>
            <a:r>
              <a:rPr b="0" i="0" lang="en-US" sz="1050" u="none" cap="none" strike="noStrike">
                <a:solidFill>
                  <a:schemeClr val="dk1"/>
                </a:solidFill>
                <a:latin typeface="Arial"/>
                <a:ea typeface="Arial"/>
                <a:cs typeface="Arial"/>
                <a:sym typeface="Arial"/>
              </a:rPr>
              <a:t>2022</a:t>
            </a:r>
            <a:endParaRPr/>
          </a:p>
        </p:txBody>
      </p:sp>
      <p:sp>
        <p:nvSpPr>
          <p:cNvPr id="1099" name="Google Shape;1099;p132"/>
          <p:cNvSpPr/>
          <p:nvPr/>
        </p:nvSpPr>
        <p:spPr>
          <a:xfrm>
            <a:off x="52738" y="3112542"/>
            <a:ext cx="813501" cy="813501"/>
          </a:xfrm>
          <a:prstGeom prst="ellipse">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050" u="none" cap="none" strike="noStrike">
                <a:solidFill>
                  <a:schemeClr val="dk1"/>
                </a:solidFill>
                <a:latin typeface="Arial"/>
                <a:ea typeface="Arial"/>
                <a:cs typeface="Arial"/>
                <a:sym typeface="Arial"/>
              </a:rPr>
              <a:t>V4</a:t>
            </a:r>
            <a:br>
              <a:rPr b="0" i="0" lang="en-US" sz="1050" u="none" cap="none" strike="noStrike">
                <a:solidFill>
                  <a:schemeClr val="dk1"/>
                </a:solidFill>
                <a:latin typeface="Arial"/>
                <a:ea typeface="Arial"/>
                <a:cs typeface="Arial"/>
                <a:sym typeface="Arial"/>
              </a:rPr>
            </a:br>
            <a:r>
              <a:rPr b="0" i="0" lang="en-US" sz="1050" u="none" cap="none" strike="noStrike">
                <a:solidFill>
                  <a:schemeClr val="dk1"/>
                </a:solidFill>
                <a:latin typeface="Arial"/>
                <a:ea typeface="Arial"/>
                <a:cs typeface="Arial"/>
                <a:sym typeface="Arial"/>
              </a:rPr>
              <a:t>Mar</a:t>
            </a:r>
            <a:br>
              <a:rPr b="0" i="0" lang="en-US" sz="1050" u="none" cap="none" strike="noStrike">
                <a:solidFill>
                  <a:schemeClr val="dk1"/>
                </a:solidFill>
                <a:latin typeface="Arial"/>
                <a:ea typeface="Arial"/>
                <a:cs typeface="Arial"/>
                <a:sym typeface="Arial"/>
              </a:rPr>
            </a:br>
            <a:r>
              <a:rPr b="0" i="0" lang="en-US" sz="1050" u="none" cap="none" strike="noStrike">
                <a:solidFill>
                  <a:schemeClr val="dk1"/>
                </a:solidFill>
                <a:latin typeface="Arial"/>
                <a:ea typeface="Arial"/>
                <a:cs typeface="Arial"/>
                <a:sym typeface="Arial"/>
              </a:rPr>
              <a:t>2023</a:t>
            </a:r>
            <a:endParaRPr/>
          </a:p>
        </p:txBody>
      </p:sp>
    </p:spTree>
  </p:cSld>
  <p:clrMapOvr>
    <a:masterClrMapping/>
  </p:clrMapOvr>
  <p:transition>
    <p:fade thruBlk="1"/>
  </p:transition>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3" name="Shape 1103"/>
        <p:cNvGrpSpPr/>
        <p:nvPr/>
      </p:nvGrpSpPr>
      <p:grpSpPr>
        <a:xfrm>
          <a:off x="0" y="0"/>
          <a:ext cx="0" cy="0"/>
          <a:chOff x="0" y="0"/>
          <a:chExt cx="0" cy="0"/>
        </a:xfrm>
      </p:grpSpPr>
      <p:sp>
        <p:nvSpPr>
          <p:cNvPr id="1104" name="Google Shape;1104;p133"/>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1105" name="Google Shape;1105;p133"/>
          <p:cNvPicPr preferRelativeResize="0"/>
          <p:nvPr/>
        </p:nvPicPr>
        <p:blipFill rotWithShape="1">
          <a:blip r:embed="rId3">
            <a:alphaModFix/>
          </a:blip>
          <a:srcRect b="0" l="0" r="0" t="0"/>
          <a:stretch/>
        </p:blipFill>
        <p:spPr>
          <a:xfrm>
            <a:off x="1091556" y="677012"/>
            <a:ext cx="7780694" cy="1844200"/>
          </a:xfrm>
          <a:prstGeom prst="rect">
            <a:avLst/>
          </a:prstGeom>
          <a:noFill/>
          <a:ln>
            <a:noFill/>
          </a:ln>
        </p:spPr>
      </p:pic>
      <p:pic>
        <p:nvPicPr>
          <p:cNvPr id="1106" name="Google Shape;1106;p133"/>
          <p:cNvPicPr preferRelativeResize="0"/>
          <p:nvPr/>
        </p:nvPicPr>
        <p:blipFill rotWithShape="1">
          <a:blip r:embed="rId4">
            <a:alphaModFix/>
          </a:blip>
          <a:srcRect b="0" l="0" r="0" t="0"/>
          <a:stretch/>
        </p:blipFill>
        <p:spPr>
          <a:xfrm>
            <a:off x="1091556" y="2663900"/>
            <a:ext cx="7826418" cy="1867062"/>
          </a:xfrm>
          <a:prstGeom prst="rect">
            <a:avLst/>
          </a:prstGeom>
          <a:noFill/>
          <a:ln>
            <a:noFill/>
          </a:ln>
        </p:spPr>
      </p:pic>
      <p:sp>
        <p:nvSpPr>
          <p:cNvPr id="1107" name="Google Shape;1107;p133"/>
          <p:cNvSpPr txBox="1"/>
          <p:nvPr/>
        </p:nvSpPr>
        <p:spPr>
          <a:xfrm>
            <a:off x="-85134" y="80464"/>
            <a:ext cx="4572000"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5400" u="none" cap="none" strike="noStrike">
                <a:solidFill>
                  <a:srgbClr val="000000"/>
                </a:solidFill>
                <a:latin typeface="Arial"/>
                <a:ea typeface="Arial"/>
                <a:cs typeface="Arial"/>
                <a:sym typeface="Arial"/>
              </a:rPr>
              <a:t>🥷</a:t>
            </a:r>
            <a:endParaRPr/>
          </a:p>
        </p:txBody>
      </p:sp>
      <p:sp>
        <p:nvSpPr>
          <p:cNvPr id="1108" name="Google Shape;1108;p133"/>
          <p:cNvSpPr/>
          <p:nvPr/>
        </p:nvSpPr>
        <p:spPr>
          <a:xfrm>
            <a:off x="162676" y="1146483"/>
            <a:ext cx="813501" cy="813501"/>
          </a:xfrm>
          <a:prstGeom prst="ellipse">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050" u="none" cap="none" strike="noStrike">
                <a:solidFill>
                  <a:schemeClr val="dk1"/>
                </a:solidFill>
                <a:latin typeface="Arial"/>
                <a:ea typeface="Arial"/>
                <a:cs typeface="Arial"/>
                <a:sym typeface="Arial"/>
              </a:rPr>
              <a:t>V6</a:t>
            </a:r>
            <a:endParaRPr/>
          </a:p>
          <a:p>
            <a:pPr indent="0" lvl="0" marL="0" marR="0" rtl="0" algn="ctr">
              <a:lnSpc>
                <a:spcPct val="100000"/>
              </a:lnSpc>
              <a:spcBef>
                <a:spcPts val="0"/>
              </a:spcBef>
              <a:spcAft>
                <a:spcPts val="0"/>
              </a:spcAft>
              <a:buNone/>
            </a:pPr>
            <a:r>
              <a:rPr b="0" i="0" lang="en-US" sz="1050" u="none" cap="none" strike="noStrike">
                <a:solidFill>
                  <a:schemeClr val="dk1"/>
                </a:solidFill>
                <a:latin typeface="Arial"/>
                <a:ea typeface="Arial"/>
                <a:cs typeface="Arial"/>
                <a:sym typeface="Arial"/>
              </a:rPr>
              <a:t>Dec</a:t>
            </a:r>
            <a:br>
              <a:rPr b="0" i="0" lang="en-US" sz="1050" u="none" cap="none" strike="noStrike">
                <a:solidFill>
                  <a:schemeClr val="dk1"/>
                </a:solidFill>
                <a:latin typeface="Arial"/>
                <a:ea typeface="Arial"/>
                <a:cs typeface="Arial"/>
                <a:sym typeface="Arial"/>
              </a:rPr>
            </a:br>
            <a:r>
              <a:rPr b="0" i="0" lang="en-US" sz="1050" u="none" cap="none" strike="noStrike">
                <a:solidFill>
                  <a:schemeClr val="dk1"/>
                </a:solidFill>
                <a:latin typeface="Arial"/>
                <a:ea typeface="Arial"/>
                <a:cs typeface="Arial"/>
                <a:sym typeface="Arial"/>
              </a:rPr>
              <a:t>2023</a:t>
            </a:r>
            <a:endParaRPr/>
          </a:p>
        </p:txBody>
      </p:sp>
      <p:sp>
        <p:nvSpPr>
          <p:cNvPr id="1109" name="Google Shape;1109;p133"/>
          <p:cNvSpPr/>
          <p:nvPr/>
        </p:nvSpPr>
        <p:spPr>
          <a:xfrm>
            <a:off x="162675" y="3190680"/>
            <a:ext cx="813501" cy="813501"/>
          </a:xfrm>
          <a:prstGeom prst="ellipse">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050" u="none" cap="none" strike="noStrike">
                <a:solidFill>
                  <a:schemeClr val="dk1"/>
                </a:solidFill>
                <a:latin typeface="Arial"/>
                <a:ea typeface="Arial"/>
                <a:cs typeface="Arial"/>
                <a:sym typeface="Arial"/>
              </a:rPr>
              <a:t>V7</a:t>
            </a:r>
            <a:br>
              <a:rPr b="0" i="0" lang="en-US" sz="1050" u="none" cap="none" strike="noStrike">
                <a:solidFill>
                  <a:schemeClr val="dk1"/>
                </a:solidFill>
                <a:latin typeface="Arial"/>
                <a:ea typeface="Arial"/>
                <a:cs typeface="Arial"/>
                <a:sym typeface="Arial"/>
              </a:rPr>
            </a:br>
            <a:r>
              <a:rPr b="0" i="0" lang="en-US" sz="1050" u="none" cap="none" strike="noStrike">
                <a:solidFill>
                  <a:schemeClr val="dk1"/>
                </a:solidFill>
                <a:latin typeface="Arial"/>
                <a:ea typeface="Arial"/>
                <a:cs typeface="Arial"/>
                <a:sym typeface="Arial"/>
              </a:rPr>
              <a:t>Apr</a:t>
            </a:r>
            <a:br>
              <a:rPr b="0" i="0" lang="en-US" sz="1050" u="none" cap="none" strike="noStrike">
                <a:solidFill>
                  <a:schemeClr val="dk1"/>
                </a:solidFill>
                <a:latin typeface="Arial"/>
                <a:ea typeface="Arial"/>
                <a:cs typeface="Arial"/>
                <a:sym typeface="Arial"/>
              </a:rPr>
            </a:br>
            <a:r>
              <a:rPr b="0" i="0" lang="en-US" sz="1050" u="none" cap="none" strike="noStrike">
                <a:solidFill>
                  <a:schemeClr val="dk1"/>
                </a:solidFill>
                <a:latin typeface="Arial"/>
                <a:ea typeface="Arial"/>
                <a:cs typeface="Arial"/>
                <a:sym typeface="Arial"/>
              </a:rPr>
              <a:t>2025</a:t>
            </a:r>
            <a:endParaRPr/>
          </a:p>
        </p:txBody>
      </p:sp>
    </p:spTree>
  </p:cSld>
  <p:clrMapOvr>
    <a:masterClrMapping/>
  </p:clrMapOvr>
  <p:transition>
    <p:fade thruBlk="1"/>
  </p:transition>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3" name="Shape 1113"/>
        <p:cNvGrpSpPr/>
        <p:nvPr/>
      </p:nvGrpSpPr>
      <p:grpSpPr>
        <a:xfrm>
          <a:off x="0" y="0"/>
          <a:ext cx="0" cy="0"/>
          <a:chOff x="0" y="0"/>
          <a:chExt cx="0" cy="0"/>
        </a:xfrm>
      </p:grpSpPr>
      <p:pic>
        <p:nvPicPr>
          <p:cNvPr descr="List of important Large Language Models (LLM) - iasvisuals.com" id="1114" name="Google Shape;1114;p134"/>
          <p:cNvPicPr preferRelativeResize="0"/>
          <p:nvPr/>
        </p:nvPicPr>
        <p:blipFill rotWithShape="1">
          <a:blip r:embed="rId3">
            <a:alphaModFix/>
          </a:blip>
          <a:srcRect b="0" l="0" r="0" t="0"/>
          <a:stretch/>
        </p:blipFill>
        <p:spPr>
          <a:xfrm>
            <a:off x="29028" y="3158607"/>
            <a:ext cx="3895499" cy="1955865"/>
          </a:xfrm>
          <a:prstGeom prst="rect">
            <a:avLst/>
          </a:prstGeom>
          <a:noFill/>
          <a:ln>
            <a:noFill/>
          </a:ln>
        </p:spPr>
      </p:pic>
      <p:pic>
        <p:nvPicPr>
          <p:cNvPr descr="A scatter plot showing the evolution of Large Language Models (LLMs) from pre-2022 to 2024, with capabilities measured in MMLU scores (20-100) on the y-axis and time on the x-axis. Models are color-coded by company (Anthropic, Chinese, Google, Meta, Microsoft, Mistral, OpenAI, and others). Notable models like GPT-4, Claude 3 Opus, and Gemini are highlighted near the top of the chart, approaching human expert level (89.8 MMLU). A trend line shows the general improvement in capabilities over time." id="1115" name="Google Shape;1115;p134"/>
          <p:cNvPicPr preferRelativeResize="0"/>
          <p:nvPr/>
        </p:nvPicPr>
        <p:blipFill rotWithShape="1">
          <a:blip r:embed="rId4">
            <a:alphaModFix/>
          </a:blip>
          <a:srcRect b="0" l="0" r="0" t="0"/>
          <a:stretch/>
        </p:blipFill>
        <p:spPr>
          <a:xfrm>
            <a:off x="3964559" y="0"/>
            <a:ext cx="5180013" cy="5143500"/>
          </a:xfrm>
          <a:prstGeom prst="rect">
            <a:avLst/>
          </a:prstGeom>
          <a:noFill/>
          <a:ln>
            <a:noFill/>
          </a:ln>
        </p:spPr>
      </p:pic>
      <p:sp>
        <p:nvSpPr>
          <p:cNvPr id="1116" name="Google Shape;1116;p134"/>
          <p:cNvSpPr txBox="1"/>
          <p:nvPr/>
        </p:nvSpPr>
        <p:spPr>
          <a:xfrm>
            <a:off x="1" y="190846"/>
            <a:ext cx="3895500" cy="2109668"/>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000000"/>
              </a:buClr>
              <a:buSzPts val="3900"/>
              <a:buFont typeface="Arial"/>
              <a:buNone/>
            </a:pPr>
            <a:r>
              <a:rPr b="0" i="0" lang="en-US" sz="3900" u="none" cap="none" strike="noStrike">
                <a:solidFill>
                  <a:srgbClr val="FFFFFF"/>
                </a:solidFill>
                <a:latin typeface="Calibri"/>
                <a:ea typeface="Calibri"/>
                <a:cs typeface="Calibri"/>
                <a:sym typeface="Calibri"/>
              </a:rPr>
              <a:t>Every model and version is different…</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7"/>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D6FFCF"/>
                </a:solidFill>
              </a:rPr>
              <a:t>‹#›</a:t>
            </a:fld>
            <a:endParaRPr b="0" i="0" sz="1200" u="none" cap="none" strike="noStrike">
              <a:solidFill>
                <a:srgbClr val="D6FFCF"/>
              </a:solidFill>
            </a:endParaRPr>
          </a:p>
        </p:txBody>
      </p:sp>
      <p:pic>
        <p:nvPicPr>
          <p:cNvPr descr="Test scores of AI systems on various capabilities relative to human performance chart" id="196" name="Google Shape;196;p27"/>
          <p:cNvPicPr preferRelativeResize="0"/>
          <p:nvPr/>
        </p:nvPicPr>
        <p:blipFill rotWithShape="1">
          <a:blip r:embed="rId3">
            <a:alphaModFix/>
          </a:blip>
          <a:srcRect b="0" l="0" r="0" t="0"/>
          <a:stretch/>
        </p:blipFill>
        <p:spPr>
          <a:xfrm>
            <a:off x="0" y="0"/>
            <a:ext cx="7283450" cy="5143500"/>
          </a:xfrm>
          <a:prstGeom prst="rect">
            <a:avLst/>
          </a:prstGeom>
          <a:noFill/>
          <a:ln>
            <a:noFill/>
          </a:ln>
        </p:spPr>
      </p:pic>
      <p:sp>
        <p:nvSpPr>
          <p:cNvPr id="197" name="Google Shape;197;p27"/>
          <p:cNvSpPr txBox="1"/>
          <p:nvPr/>
        </p:nvSpPr>
        <p:spPr>
          <a:xfrm>
            <a:off x="7353836" y="30529"/>
            <a:ext cx="1729203" cy="1323439"/>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222222"/>
                </a:solidFill>
                <a:latin typeface="Arial"/>
                <a:ea typeface="Arial"/>
                <a:cs typeface="Arial"/>
                <a:sym typeface="Arial"/>
              </a:rPr>
              <a:t>Sabri, H., Saleh, M. H., Hazrati, P., Merchant, K., Misch, J., Kumar, P. S., ... &amp; Barootchi, S. (2025). Performance of three artificial intelligence (AI)‐based large language models in standardized testing; implications for AI‐assisted dental education. </a:t>
            </a:r>
            <a:r>
              <a:rPr b="0" i="1" lang="en-US" sz="800" u="none" cap="none" strike="noStrike">
                <a:solidFill>
                  <a:srgbClr val="222222"/>
                </a:solidFill>
                <a:latin typeface="Arial"/>
                <a:ea typeface="Arial"/>
                <a:cs typeface="Arial"/>
                <a:sym typeface="Arial"/>
              </a:rPr>
              <a:t>Journal of periodontal research</a:t>
            </a:r>
            <a:r>
              <a:rPr b="0" i="0" lang="en-US" sz="800" u="none" cap="none" strike="noStrike">
                <a:solidFill>
                  <a:srgbClr val="222222"/>
                </a:solidFill>
                <a:latin typeface="Arial"/>
                <a:ea typeface="Arial"/>
                <a:cs typeface="Arial"/>
                <a:sym typeface="Arial"/>
              </a:rPr>
              <a:t>, </a:t>
            </a:r>
            <a:r>
              <a:rPr b="0" i="1" lang="en-US" sz="800" u="none" cap="none" strike="noStrike">
                <a:solidFill>
                  <a:srgbClr val="222222"/>
                </a:solidFill>
                <a:latin typeface="Arial"/>
                <a:ea typeface="Arial"/>
                <a:cs typeface="Arial"/>
                <a:sym typeface="Arial"/>
              </a:rPr>
              <a:t>60</a:t>
            </a:r>
            <a:r>
              <a:rPr b="0" i="0" lang="en-US" sz="800" u="none" cap="none" strike="noStrike">
                <a:solidFill>
                  <a:srgbClr val="222222"/>
                </a:solidFill>
                <a:latin typeface="Arial"/>
                <a:ea typeface="Arial"/>
                <a:cs typeface="Arial"/>
                <a:sym typeface="Arial"/>
              </a:rPr>
              <a:t>(2), 121-133.</a:t>
            </a:r>
            <a:endParaRPr b="0" i="0" sz="800" u="none" cap="none" strike="noStrike">
              <a:solidFill>
                <a:srgbClr val="08303F"/>
              </a:solidFill>
              <a:latin typeface="Arial"/>
              <a:ea typeface="Arial"/>
              <a:cs typeface="Arial"/>
              <a:sym typeface="Arial"/>
            </a:endParaRPr>
          </a:p>
        </p:txBody>
      </p:sp>
      <p:sp>
        <p:nvSpPr>
          <p:cNvPr id="198" name="Google Shape;198;p27"/>
          <p:cNvSpPr txBox="1"/>
          <p:nvPr/>
        </p:nvSpPr>
        <p:spPr>
          <a:xfrm>
            <a:off x="7353836" y="1402129"/>
            <a:ext cx="1729203" cy="1200329"/>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222222"/>
                </a:solidFill>
                <a:latin typeface="Arial"/>
                <a:ea typeface="Arial"/>
                <a:cs typeface="Arial"/>
                <a:sym typeface="Arial"/>
              </a:rPr>
              <a:t>Jaworski, A., Jasiński, D., Jaworski, W., Hop, A., Janek, A., Sławińska, B., ... &amp; Jasińska, N. (2024). Comparison of the performance of artificial intelligence versus medical professionals in the Polish final medical examination. Cureus, 16(8).</a:t>
            </a:r>
            <a:endParaRPr b="0" i="0" sz="800" u="none" cap="none" strike="noStrike">
              <a:solidFill>
                <a:srgbClr val="08303F"/>
              </a:solidFill>
              <a:latin typeface="Arial"/>
              <a:ea typeface="Arial"/>
              <a:cs typeface="Arial"/>
              <a:sym typeface="Arial"/>
            </a:endParaRPr>
          </a:p>
        </p:txBody>
      </p:sp>
      <p:sp>
        <p:nvSpPr>
          <p:cNvPr id="199" name="Google Shape;199;p27"/>
          <p:cNvSpPr txBox="1"/>
          <p:nvPr/>
        </p:nvSpPr>
        <p:spPr>
          <a:xfrm>
            <a:off x="7353835" y="2651809"/>
            <a:ext cx="1729203" cy="1200329"/>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222222"/>
                </a:solidFill>
                <a:latin typeface="Arial"/>
                <a:ea typeface="Arial"/>
                <a:cs typeface="Arial"/>
                <a:sym typeface="Arial"/>
              </a:rPr>
              <a:t>Lin, J. C., Kurapati, S. S., Younessi, D. N., Scott, I. U., &amp; Gong, D. A. (2024). Ethical and professional decision-making capabilities of artificial intelligence chatbots: evaluating ChatGPT’s professional competencies in medicine. Medical Science Educator, 34(2), 331-333.</a:t>
            </a:r>
            <a:endParaRPr b="0" i="0" sz="800" u="none" cap="none" strike="noStrike">
              <a:solidFill>
                <a:srgbClr val="08303F"/>
              </a:solidFill>
              <a:latin typeface="Arial"/>
              <a:ea typeface="Arial"/>
              <a:cs typeface="Arial"/>
              <a:sym typeface="Arial"/>
            </a:endParaRPr>
          </a:p>
        </p:txBody>
      </p:sp>
      <p:sp>
        <p:nvSpPr>
          <p:cNvPr id="200" name="Google Shape;200;p27"/>
          <p:cNvSpPr txBox="1"/>
          <p:nvPr/>
        </p:nvSpPr>
        <p:spPr>
          <a:xfrm>
            <a:off x="7353834" y="3912691"/>
            <a:ext cx="1729203" cy="584775"/>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222222"/>
                </a:solidFill>
                <a:latin typeface="Arial"/>
                <a:ea typeface="Arial"/>
                <a:cs typeface="Arial"/>
                <a:sym typeface="Arial"/>
              </a:rPr>
              <a:t>Martínez, E. (2024). Re-evaluating GPT-4’s bar exam performance. Artificial intelligence and law, 1-24.</a:t>
            </a:r>
            <a:endParaRPr/>
          </a:p>
        </p:txBody>
      </p:sp>
      <p:sp>
        <p:nvSpPr>
          <p:cNvPr id="201" name="Google Shape;201;p27"/>
          <p:cNvSpPr txBox="1"/>
          <p:nvPr/>
        </p:nvSpPr>
        <p:spPr>
          <a:xfrm>
            <a:off x="7353834" y="4553647"/>
            <a:ext cx="1729203" cy="215444"/>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222222"/>
                </a:solidFill>
                <a:latin typeface="Arial"/>
                <a:ea typeface="Arial"/>
                <a:cs typeface="Arial"/>
                <a:sym typeface="Arial"/>
              </a:rPr>
              <a:t>And many more…</a:t>
            </a:r>
            <a:endParaRPr/>
          </a:p>
        </p:txBody>
      </p:sp>
    </p:spTree>
  </p:cSld>
  <p:clrMapOvr>
    <a:masterClrMapping/>
  </p:clrMapOvr>
  <p:transition>
    <p:fade thruBlk="1"/>
  </p:transition>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0" name="Shape 1120"/>
        <p:cNvGrpSpPr/>
        <p:nvPr/>
      </p:nvGrpSpPr>
      <p:grpSpPr>
        <a:xfrm>
          <a:off x="0" y="0"/>
          <a:ext cx="0" cy="0"/>
          <a:chOff x="0" y="0"/>
          <a:chExt cx="0" cy="0"/>
        </a:xfrm>
      </p:grpSpPr>
      <p:sp>
        <p:nvSpPr>
          <p:cNvPr id="1121" name="Google Shape;1121;p135"/>
          <p:cNvSpPr txBox="1"/>
          <p:nvPr>
            <p:ph type="ctrTitle"/>
          </p:nvPr>
        </p:nvSpPr>
        <p:spPr>
          <a:xfrm>
            <a:off x="975250" y="1695925"/>
            <a:ext cx="7193400" cy="1159800"/>
          </a:xfrm>
          <a:prstGeom prst="rect">
            <a:avLst/>
          </a:prstGeom>
          <a:noFill/>
          <a:ln>
            <a:noFill/>
          </a:ln>
          <a:effectLst>
            <a:outerShdw rotWithShape="0" algn="bl" dir="5400000" dist="19050">
              <a:schemeClr val="accent1">
                <a:alpha val="14901"/>
              </a:schemeClr>
            </a:outerShdw>
          </a:effectLst>
        </p:spPr>
        <p:txBody>
          <a:bodyPr anchorCtr="0" anchor="b" bIns="0" lIns="0" spcFirstLastPara="1" rIns="0" wrap="square" tIns="0">
            <a:noAutofit/>
          </a:bodyPr>
          <a:lstStyle/>
          <a:p>
            <a:pPr indent="0" lvl="0" marL="0" rtl="0" algn="l">
              <a:lnSpc>
                <a:spcPct val="90000"/>
              </a:lnSpc>
              <a:spcBef>
                <a:spcPts val="0"/>
              </a:spcBef>
              <a:spcAft>
                <a:spcPts val="0"/>
              </a:spcAft>
              <a:buSzPts val="4000"/>
              <a:buNone/>
            </a:pPr>
            <a:r>
              <a:rPr lang="en-US"/>
              <a:t>Problem #5: </a:t>
            </a:r>
            <a:br>
              <a:rPr lang="en-US"/>
            </a:br>
            <a:r>
              <a:rPr lang="en-US" sz="3600"/>
              <a:t>Alignment Problems</a:t>
            </a:r>
            <a:endParaRPr/>
          </a:p>
        </p:txBody>
      </p:sp>
      <p:sp>
        <p:nvSpPr>
          <p:cNvPr id="1122" name="Google Shape;1122;p135"/>
          <p:cNvSpPr txBox="1"/>
          <p:nvPr>
            <p:ph idx="1" type="subTitle"/>
          </p:nvPr>
        </p:nvSpPr>
        <p:spPr>
          <a:xfrm>
            <a:off x="975250" y="2876427"/>
            <a:ext cx="7193400" cy="3747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0"/>
              </a:spcBef>
              <a:spcAft>
                <a:spcPts val="0"/>
              </a:spcAft>
              <a:buClr>
                <a:schemeClr val="accent5"/>
              </a:buClr>
              <a:buSzPts val="2400"/>
              <a:buNone/>
            </a:pPr>
            <a:r>
              <a:t/>
            </a:r>
            <a:endParaRPr/>
          </a:p>
        </p:txBody>
      </p:sp>
      <p:sp>
        <p:nvSpPr>
          <p:cNvPr id="1123" name="Google Shape;1123;p135"/>
          <p:cNvSpPr txBox="1"/>
          <p:nvPr>
            <p:ph idx="4294967295" type="sldNum"/>
          </p:nvPr>
        </p:nvSpPr>
        <p:spPr>
          <a:xfrm>
            <a:off x="8594725" y="4673600"/>
            <a:ext cx="549275" cy="3937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D6FFCF"/>
                </a:solidFill>
                <a:latin typeface="Arial"/>
                <a:ea typeface="Arial"/>
                <a:cs typeface="Arial"/>
                <a:sym typeface="Arial"/>
              </a:rPr>
              <a:t>‹#›</a:t>
            </a:fld>
            <a:endParaRPr b="0" i="0" sz="1200" u="none" cap="none" strike="noStrike">
              <a:solidFill>
                <a:srgbClr val="D6FFCF"/>
              </a:solidFill>
              <a:latin typeface="Arial"/>
              <a:ea typeface="Arial"/>
              <a:cs typeface="Arial"/>
              <a:sym typeface="Arial"/>
            </a:endParaRPr>
          </a:p>
        </p:txBody>
      </p:sp>
    </p:spTree>
  </p:cSld>
  <p:clrMapOvr>
    <a:masterClrMapping/>
  </p:clrMapOvr>
  <p:transition>
    <p:fade thruBlk="1"/>
  </p:transition>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7" name="Shape 1127"/>
        <p:cNvGrpSpPr/>
        <p:nvPr/>
      </p:nvGrpSpPr>
      <p:grpSpPr>
        <a:xfrm>
          <a:off x="0" y="0"/>
          <a:ext cx="0" cy="0"/>
          <a:chOff x="0" y="0"/>
          <a:chExt cx="0" cy="0"/>
        </a:xfrm>
      </p:grpSpPr>
      <p:sp>
        <p:nvSpPr>
          <p:cNvPr id="1128" name="Google Shape;1128;p136"/>
          <p:cNvSpPr txBox="1"/>
          <p:nvPr>
            <p:ph type="title"/>
          </p:nvPr>
        </p:nvSpPr>
        <p:spPr>
          <a:xfrm>
            <a:off x="975106" y="704245"/>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sz="4000">
                <a:latin typeface="Arial"/>
                <a:ea typeface="Arial"/>
                <a:cs typeface="Arial"/>
                <a:sym typeface="Arial"/>
              </a:rPr>
              <a:t>The Alignment Problem</a:t>
            </a:r>
            <a:endParaRPr/>
          </a:p>
        </p:txBody>
      </p:sp>
      <p:sp>
        <p:nvSpPr>
          <p:cNvPr id="1129" name="Google Shape;1129;p136"/>
          <p:cNvSpPr txBox="1"/>
          <p:nvPr>
            <p:ph idx="1" type="body"/>
          </p:nvPr>
        </p:nvSpPr>
        <p:spPr>
          <a:xfrm>
            <a:off x="975250" y="1244925"/>
            <a:ext cx="2202900" cy="2702700"/>
          </a:xfrm>
          <a:prstGeom prst="rect">
            <a:avLst/>
          </a:prstGeom>
          <a:noFill/>
          <a:ln>
            <a:noFill/>
          </a:ln>
        </p:spPr>
        <p:txBody>
          <a:bodyPr anchorCtr="0" anchor="t" bIns="0" lIns="0" spcFirstLastPara="1" rIns="0" wrap="square" tIns="0">
            <a:noAutofit/>
          </a:bodyPr>
          <a:lstStyle/>
          <a:p>
            <a:pPr indent="0" lvl="0" marL="114300" rtl="0" algn="l">
              <a:lnSpc>
                <a:spcPct val="100000"/>
              </a:lnSpc>
              <a:spcBef>
                <a:spcPts val="600"/>
              </a:spcBef>
              <a:spcAft>
                <a:spcPts val="0"/>
              </a:spcAft>
              <a:buSzPts val="1800"/>
              <a:buNone/>
            </a:pPr>
            <a:r>
              <a:rPr b="1" lang="en-US"/>
              <a:t>PAROLE</a:t>
            </a:r>
            <a:endParaRPr/>
          </a:p>
          <a:p>
            <a:pPr indent="-342900" lvl="0" marL="457200" rtl="0" algn="l">
              <a:lnSpc>
                <a:spcPct val="100000"/>
              </a:lnSpc>
              <a:spcBef>
                <a:spcPts val="600"/>
              </a:spcBef>
              <a:spcAft>
                <a:spcPts val="0"/>
              </a:spcAft>
              <a:buSzPts val="1800"/>
              <a:buChar char="▫"/>
            </a:pPr>
            <a:r>
              <a:rPr lang="en-US">
                <a:solidFill>
                  <a:srgbClr val="21E700"/>
                </a:solidFill>
              </a:rPr>
              <a:t>Target</a:t>
            </a:r>
            <a:r>
              <a:rPr lang="en-US"/>
              <a:t>: Identify who is high risk for recidivism</a:t>
            </a:r>
            <a:br>
              <a:rPr lang="en-US"/>
            </a:br>
            <a:endParaRPr/>
          </a:p>
          <a:p>
            <a:pPr indent="0" lvl="0" marL="114300" rtl="0" algn="l">
              <a:lnSpc>
                <a:spcPct val="100000"/>
              </a:lnSpc>
              <a:spcBef>
                <a:spcPts val="600"/>
              </a:spcBef>
              <a:spcAft>
                <a:spcPts val="0"/>
              </a:spcAft>
              <a:buSzPts val="1800"/>
              <a:buNone/>
            </a:pPr>
            <a:r>
              <a:rPr b="1" lang="en-US" u="sng">
                <a:solidFill>
                  <a:schemeClr val="hlink"/>
                </a:solidFill>
                <a:hlinkClick r:id="rId3"/>
              </a:rPr>
              <a:t>Actual Function</a:t>
            </a:r>
            <a:r>
              <a:rPr lang="en-US" u="sng">
                <a:solidFill>
                  <a:schemeClr val="hlink"/>
                </a:solidFill>
                <a:hlinkClick r:id="rId4"/>
              </a:rPr>
              <a:t>:</a:t>
            </a:r>
            <a:endParaRPr/>
          </a:p>
          <a:p>
            <a:pPr indent="-342900" lvl="0" marL="457200" rtl="0" algn="l">
              <a:lnSpc>
                <a:spcPct val="100000"/>
              </a:lnSpc>
              <a:spcBef>
                <a:spcPts val="600"/>
              </a:spcBef>
              <a:spcAft>
                <a:spcPts val="0"/>
              </a:spcAft>
              <a:buSzPts val="1800"/>
              <a:buChar char="▫"/>
            </a:pPr>
            <a:r>
              <a:rPr lang="en-US"/>
              <a:t>Identify individuals who were black</a:t>
            </a:r>
            <a:endParaRPr/>
          </a:p>
        </p:txBody>
      </p:sp>
      <p:sp>
        <p:nvSpPr>
          <p:cNvPr id="1130" name="Google Shape;1130;p136"/>
          <p:cNvSpPr txBox="1"/>
          <p:nvPr>
            <p:ph idx="2" type="body"/>
          </p:nvPr>
        </p:nvSpPr>
        <p:spPr>
          <a:xfrm>
            <a:off x="3470356" y="1244925"/>
            <a:ext cx="2202900" cy="2702700"/>
          </a:xfrm>
          <a:prstGeom prst="rect">
            <a:avLst/>
          </a:prstGeom>
          <a:noFill/>
          <a:ln>
            <a:noFill/>
          </a:ln>
        </p:spPr>
        <p:txBody>
          <a:bodyPr anchorCtr="0" anchor="t" bIns="0" lIns="0" spcFirstLastPara="1" rIns="0" wrap="square" tIns="0">
            <a:noAutofit/>
          </a:bodyPr>
          <a:lstStyle/>
          <a:p>
            <a:pPr indent="0" lvl="0" marL="114300" rtl="0" algn="l">
              <a:lnSpc>
                <a:spcPct val="100000"/>
              </a:lnSpc>
              <a:spcBef>
                <a:spcPts val="600"/>
              </a:spcBef>
              <a:spcAft>
                <a:spcPts val="0"/>
              </a:spcAft>
              <a:buSzPts val="1800"/>
              <a:buNone/>
            </a:pPr>
            <a:r>
              <a:rPr b="1" lang="en-US"/>
              <a:t>INSURANCE</a:t>
            </a:r>
            <a:endParaRPr/>
          </a:p>
          <a:p>
            <a:pPr indent="-342900" lvl="0" marL="457200" rtl="0" algn="l">
              <a:lnSpc>
                <a:spcPct val="100000"/>
              </a:lnSpc>
              <a:spcBef>
                <a:spcPts val="600"/>
              </a:spcBef>
              <a:spcAft>
                <a:spcPts val="0"/>
              </a:spcAft>
              <a:buSzPts val="1800"/>
              <a:buChar char="▫"/>
            </a:pPr>
            <a:r>
              <a:rPr lang="en-US">
                <a:solidFill>
                  <a:srgbClr val="21E700"/>
                </a:solidFill>
              </a:rPr>
              <a:t>Target</a:t>
            </a:r>
            <a:r>
              <a:rPr lang="en-US"/>
              <a:t>: Identify which claims have merit</a:t>
            </a:r>
            <a:br>
              <a:rPr lang="en-US"/>
            </a:br>
            <a:endParaRPr/>
          </a:p>
          <a:p>
            <a:pPr indent="0" lvl="0" marL="114300" rtl="0" algn="l">
              <a:lnSpc>
                <a:spcPct val="100000"/>
              </a:lnSpc>
              <a:spcBef>
                <a:spcPts val="600"/>
              </a:spcBef>
              <a:spcAft>
                <a:spcPts val="0"/>
              </a:spcAft>
              <a:buSzPts val="1800"/>
              <a:buNone/>
            </a:pPr>
            <a:r>
              <a:rPr b="1" lang="en-US"/>
              <a:t>Actual Function:</a:t>
            </a:r>
            <a:endParaRPr/>
          </a:p>
          <a:p>
            <a:pPr indent="-342900" lvl="0" marL="457200" rtl="0" algn="l">
              <a:lnSpc>
                <a:spcPct val="100000"/>
              </a:lnSpc>
              <a:spcBef>
                <a:spcPts val="600"/>
              </a:spcBef>
              <a:spcAft>
                <a:spcPts val="0"/>
              </a:spcAft>
              <a:buSzPts val="1800"/>
              <a:buChar char="▫"/>
            </a:pPr>
            <a:r>
              <a:rPr lang="en-US"/>
              <a:t>Decline maximum number of claims</a:t>
            </a:r>
            <a:endParaRPr/>
          </a:p>
        </p:txBody>
      </p:sp>
      <p:sp>
        <p:nvSpPr>
          <p:cNvPr id="1131" name="Google Shape;1131;p136"/>
          <p:cNvSpPr txBox="1"/>
          <p:nvPr>
            <p:ph idx="3" type="body"/>
          </p:nvPr>
        </p:nvSpPr>
        <p:spPr>
          <a:xfrm>
            <a:off x="5975475" y="1244925"/>
            <a:ext cx="2202900" cy="2702700"/>
          </a:xfrm>
          <a:prstGeom prst="rect">
            <a:avLst/>
          </a:prstGeom>
          <a:noFill/>
          <a:ln>
            <a:noFill/>
          </a:ln>
        </p:spPr>
        <p:txBody>
          <a:bodyPr anchorCtr="0" anchor="t" bIns="0" lIns="0" spcFirstLastPara="1" rIns="0" wrap="square" tIns="0">
            <a:noAutofit/>
          </a:bodyPr>
          <a:lstStyle/>
          <a:p>
            <a:pPr indent="0" lvl="0" marL="114300" rtl="0" algn="l">
              <a:lnSpc>
                <a:spcPct val="100000"/>
              </a:lnSpc>
              <a:spcBef>
                <a:spcPts val="600"/>
              </a:spcBef>
              <a:spcAft>
                <a:spcPts val="0"/>
              </a:spcAft>
              <a:buSzPts val="1800"/>
              <a:buNone/>
            </a:pPr>
            <a:r>
              <a:rPr b="1" lang="en-US"/>
              <a:t>HIRING</a:t>
            </a:r>
            <a:endParaRPr/>
          </a:p>
          <a:p>
            <a:pPr indent="-342900" lvl="0" marL="457200" rtl="0" algn="l">
              <a:lnSpc>
                <a:spcPct val="100000"/>
              </a:lnSpc>
              <a:spcBef>
                <a:spcPts val="600"/>
              </a:spcBef>
              <a:spcAft>
                <a:spcPts val="0"/>
              </a:spcAft>
              <a:buSzPts val="1800"/>
              <a:buChar char="▫"/>
            </a:pPr>
            <a:r>
              <a:rPr lang="en-US">
                <a:solidFill>
                  <a:srgbClr val="21E700"/>
                </a:solidFill>
              </a:rPr>
              <a:t>Target</a:t>
            </a:r>
            <a:r>
              <a:rPr lang="en-US"/>
              <a:t>: Identify best resumes</a:t>
            </a:r>
            <a:br>
              <a:rPr lang="en-US"/>
            </a:br>
            <a:endParaRPr/>
          </a:p>
          <a:p>
            <a:pPr indent="0" lvl="0" marL="114300" rtl="0" algn="l">
              <a:lnSpc>
                <a:spcPct val="100000"/>
              </a:lnSpc>
              <a:spcBef>
                <a:spcPts val="600"/>
              </a:spcBef>
              <a:spcAft>
                <a:spcPts val="0"/>
              </a:spcAft>
              <a:buSzPts val="1800"/>
              <a:buNone/>
            </a:pPr>
            <a:r>
              <a:t/>
            </a:r>
            <a:endParaRPr b="1"/>
          </a:p>
          <a:p>
            <a:pPr indent="0" lvl="0" marL="114300" rtl="0" algn="l">
              <a:lnSpc>
                <a:spcPct val="100000"/>
              </a:lnSpc>
              <a:spcBef>
                <a:spcPts val="600"/>
              </a:spcBef>
              <a:spcAft>
                <a:spcPts val="0"/>
              </a:spcAft>
              <a:buSzPts val="1800"/>
              <a:buNone/>
            </a:pPr>
            <a:r>
              <a:rPr b="1" lang="en-US"/>
              <a:t>Actual Function:</a:t>
            </a:r>
            <a:endParaRPr/>
          </a:p>
          <a:p>
            <a:pPr indent="-342900" lvl="0" marL="457200" rtl="0" algn="l">
              <a:lnSpc>
                <a:spcPct val="100000"/>
              </a:lnSpc>
              <a:spcBef>
                <a:spcPts val="600"/>
              </a:spcBef>
              <a:spcAft>
                <a:spcPts val="0"/>
              </a:spcAft>
              <a:buSzPts val="1800"/>
              <a:buChar char="▫"/>
            </a:pPr>
            <a:r>
              <a:rPr lang="en-US"/>
              <a:t>Identify male resumes</a:t>
            </a:r>
            <a:endParaRPr/>
          </a:p>
        </p:txBody>
      </p:sp>
      <p:sp>
        <p:nvSpPr>
          <p:cNvPr id="1132" name="Google Shape;1132;p136"/>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133" name="Google Shape;1133;p136"/>
          <p:cNvSpPr txBox="1"/>
          <p:nvPr/>
        </p:nvSpPr>
        <p:spPr>
          <a:xfrm>
            <a:off x="920750" y="4194160"/>
            <a:ext cx="2202900" cy="861774"/>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chemeClr val="dk1"/>
                </a:solidFill>
                <a:latin typeface="Arial"/>
                <a:ea typeface="Arial"/>
                <a:cs typeface="Arial"/>
                <a:sym typeface="Arial"/>
              </a:rPr>
              <a:t>Van Dijck, G. (2022). Predicting recidivism risk meets AI act. European Journal on Criminal Policy and Research, 28(3), 407-423.</a:t>
            </a:r>
            <a:endParaRPr b="0" i="0" sz="1000" u="none" cap="none" strike="noStrike">
              <a:solidFill>
                <a:schemeClr val="dk1"/>
              </a:solidFill>
              <a:latin typeface="Arial"/>
              <a:ea typeface="Arial"/>
              <a:cs typeface="Arial"/>
              <a:sym typeface="Arial"/>
            </a:endParaRPr>
          </a:p>
        </p:txBody>
      </p:sp>
      <p:sp>
        <p:nvSpPr>
          <p:cNvPr id="1134" name="Google Shape;1134;p136"/>
          <p:cNvSpPr txBox="1"/>
          <p:nvPr/>
        </p:nvSpPr>
        <p:spPr>
          <a:xfrm>
            <a:off x="3470355" y="4204195"/>
            <a:ext cx="2273219" cy="861774"/>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222222"/>
                </a:solidFill>
                <a:latin typeface="Arial"/>
                <a:ea typeface="Arial"/>
                <a:cs typeface="Arial"/>
                <a:sym typeface="Arial"/>
              </a:rPr>
              <a:t>Rucker, P., Miller, M., &amp; Armstrong, D. (2023). How Cigna saves millions by having its doctors reject claims without reading them. </a:t>
            </a:r>
            <a:r>
              <a:rPr b="0" i="1" lang="en-US" sz="1000" u="none" cap="none" strike="noStrike">
                <a:solidFill>
                  <a:srgbClr val="222222"/>
                </a:solidFill>
                <a:latin typeface="Arial"/>
                <a:ea typeface="Arial"/>
                <a:cs typeface="Arial"/>
                <a:sym typeface="Arial"/>
              </a:rPr>
              <a:t>ProPublica. Updated April</a:t>
            </a:r>
            <a:r>
              <a:rPr b="0" i="0" lang="en-US" sz="1000" u="none" cap="none" strike="noStrike">
                <a:solidFill>
                  <a:srgbClr val="222222"/>
                </a:solidFill>
                <a:latin typeface="Arial"/>
                <a:ea typeface="Arial"/>
                <a:cs typeface="Arial"/>
                <a:sym typeface="Arial"/>
              </a:rPr>
              <a:t>, </a:t>
            </a:r>
            <a:r>
              <a:rPr b="0" i="1" lang="en-US" sz="1000" u="none" cap="none" strike="noStrike">
                <a:solidFill>
                  <a:srgbClr val="222222"/>
                </a:solidFill>
                <a:latin typeface="Arial"/>
                <a:ea typeface="Arial"/>
                <a:cs typeface="Arial"/>
                <a:sym typeface="Arial"/>
              </a:rPr>
              <a:t>14</a:t>
            </a:r>
            <a:r>
              <a:rPr b="0" i="0" lang="en-US" sz="1000" u="none" cap="none" strike="noStrike">
                <a:solidFill>
                  <a:srgbClr val="222222"/>
                </a:solidFill>
                <a:latin typeface="Arial"/>
                <a:ea typeface="Arial"/>
                <a:cs typeface="Arial"/>
                <a:sym typeface="Arial"/>
              </a:rPr>
              <a:t>.</a:t>
            </a:r>
            <a:endParaRPr b="0" i="0" sz="800" u="none" cap="none" strike="noStrike">
              <a:solidFill>
                <a:schemeClr val="dk1"/>
              </a:solidFill>
              <a:latin typeface="Arial"/>
              <a:ea typeface="Arial"/>
              <a:cs typeface="Arial"/>
              <a:sym typeface="Arial"/>
            </a:endParaRPr>
          </a:p>
        </p:txBody>
      </p:sp>
      <p:sp>
        <p:nvSpPr>
          <p:cNvPr id="1135" name="Google Shape;1135;p136"/>
          <p:cNvSpPr txBox="1"/>
          <p:nvPr/>
        </p:nvSpPr>
        <p:spPr>
          <a:xfrm>
            <a:off x="5975475" y="4209005"/>
            <a:ext cx="2577975" cy="861774"/>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222222"/>
                </a:solidFill>
                <a:latin typeface="Arial"/>
                <a:ea typeface="Arial"/>
                <a:cs typeface="Arial"/>
                <a:sym typeface="Arial"/>
              </a:rPr>
              <a:t>Dastin, J. (2022). Amazon scraps secret AI recruiting tool that showed bias against women. In Ethics of data and analytics (pp. 296-299). Auerbach Publications.</a:t>
            </a:r>
            <a:endParaRPr/>
          </a:p>
        </p:txBody>
      </p:sp>
    </p:spTree>
  </p:cSld>
  <p:clrMapOvr>
    <a:masterClrMapping/>
  </p:clrMapOvr>
  <p:transition>
    <p:fade thruBlk="1"/>
  </p:transition>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9" name="Shape 1139"/>
        <p:cNvGrpSpPr/>
        <p:nvPr/>
      </p:nvGrpSpPr>
      <p:grpSpPr>
        <a:xfrm>
          <a:off x="0" y="0"/>
          <a:ext cx="0" cy="0"/>
          <a:chOff x="0" y="0"/>
          <a:chExt cx="0" cy="0"/>
        </a:xfrm>
      </p:grpSpPr>
      <p:sp>
        <p:nvSpPr>
          <p:cNvPr id="1140" name="Google Shape;1140;p137"/>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AI model learns wrong variables</a:t>
            </a:r>
            <a:endParaRPr/>
          </a:p>
        </p:txBody>
      </p:sp>
      <p:sp>
        <p:nvSpPr>
          <p:cNvPr id="1141" name="Google Shape;1141;p137"/>
          <p:cNvSpPr txBox="1"/>
          <p:nvPr>
            <p:ph idx="1" type="body"/>
          </p:nvPr>
        </p:nvSpPr>
        <p:spPr>
          <a:xfrm>
            <a:off x="975250" y="1575121"/>
            <a:ext cx="7193400" cy="27027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600"/>
              </a:spcBef>
              <a:spcAft>
                <a:spcPts val="0"/>
              </a:spcAft>
              <a:buSzPts val="2400"/>
              <a:buChar char="▫"/>
            </a:pPr>
            <a:r>
              <a:rPr lang="en-US"/>
              <a:t>AI models trained to interpret X-rays used associated non-medical data with pneumonia</a:t>
            </a:r>
            <a:endParaRPr/>
          </a:p>
          <a:p>
            <a:pPr indent="-381000" lvl="0" marL="457200" rtl="0" algn="l">
              <a:lnSpc>
                <a:spcPct val="100000"/>
              </a:lnSpc>
              <a:spcBef>
                <a:spcPts val="600"/>
              </a:spcBef>
              <a:spcAft>
                <a:spcPts val="0"/>
              </a:spcAft>
              <a:buSzPts val="2400"/>
              <a:buChar char="▫"/>
            </a:pPr>
            <a:r>
              <a:rPr lang="en-US"/>
              <a:t>Examples included the x-ray machine used or the department ordering the x-ray. </a:t>
            </a:r>
            <a:endParaRPr/>
          </a:p>
          <a:p>
            <a:pPr indent="-381000" lvl="0" marL="457200" rtl="0" algn="l">
              <a:lnSpc>
                <a:spcPct val="100000"/>
              </a:lnSpc>
              <a:spcBef>
                <a:spcPts val="600"/>
              </a:spcBef>
              <a:spcAft>
                <a:spcPts val="0"/>
              </a:spcAft>
              <a:buSzPts val="2400"/>
              <a:buChar char="▫"/>
            </a:pPr>
            <a:r>
              <a:rPr lang="en-US"/>
              <a:t>Not generalizable</a:t>
            </a:r>
            <a:endParaRPr/>
          </a:p>
        </p:txBody>
      </p:sp>
      <p:sp>
        <p:nvSpPr>
          <p:cNvPr id="1142" name="Google Shape;1142;p137"/>
          <p:cNvSpPr txBox="1"/>
          <p:nvPr>
            <p:ph idx="4294967295"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143" name="Google Shape;1143;p137"/>
          <p:cNvSpPr txBox="1"/>
          <p:nvPr/>
        </p:nvSpPr>
        <p:spPr>
          <a:xfrm>
            <a:off x="1333500" y="4078233"/>
            <a:ext cx="6146800" cy="954107"/>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222222"/>
                </a:solidFill>
                <a:latin typeface="Arial"/>
                <a:ea typeface="Arial"/>
                <a:cs typeface="Arial"/>
                <a:sym typeface="Arial"/>
              </a:rPr>
              <a:t>Zech, J. R., Badgeley, M. A., Liu, M., Costa, A. B., Titano, J. J., &amp; Oermann, E. K. (2018). Variable generalization performance of a deep learning model to detect pneumonia in chest radiographs: a cross-sectional study. </a:t>
            </a:r>
            <a:r>
              <a:rPr b="0" i="1" lang="en-US" sz="1400" u="none" cap="none" strike="noStrike">
                <a:solidFill>
                  <a:srgbClr val="222222"/>
                </a:solidFill>
                <a:latin typeface="Arial"/>
                <a:ea typeface="Arial"/>
                <a:cs typeface="Arial"/>
                <a:sym typeface="Arial"/>
              </a:rPr>
              <a:t>PLoS medicine</a:t>
            </a:r>
            <a:r>
              <a:rPr b="0" i="0" lang="en-US" sz="1400" u="none" cap="none" strike="noStrike">
                <a:solidFill>
                  <a:srgbClr val="222222"/>
                </a:solidFill>
                <a:latin typeface="Arial"/>
                <a:ea typeface="Arial"/>
                <a:cs typeface="Arial"/>
                <a:sym typeface="Arial"/>
              </a:rPr>
              <a:t>, </a:t>
            </a:r>
            <a:r>
              <a:rPr b="0" i="1" lang="en-US" sz="1400" u="none" cap="none" strike="noStrike">
                <a:solidFill>
                  <a:srgbClr val="222222"/>
                </a:solidFill>
                <a:latin typeface="Arial"/>
                <a:ea typeface="Arial"/>
                <a:cs typeface="Arial"/>
                <a:sym typeface="Arial"/>
              </a:rPr>
              <a:t>15</a:t>
            </a:r>
            <a:r>
              <a:rPr b="0" i="0" lang="en-US" sz="1400" u="none" cap="none" strike="noStrike">
                <a:solidFill>
                  <a:srgbClr val="222222"/>
                </a:solidFill>
                <a:latin typeface="Arial"/>
                <a:ea typeface="Arial"/>
                <a:cs typeface="Arial"/>
                <a:sym typeface="Arial"/>
              </a:rPr>
              <a:t>(11), e1002683.</a:t>
            </a:r>
            <a:endParaRPr b="0" i="0" sz="1400" u="none" cap="none" strike="noStrike">
              <a:solidFill>
                <a:srgbClr val="222222"/>
              </a:solidFill>
              <a:latin typeface="Arial"/>
              <a:ea typeface="Arial"/>
              <a:cs typeface="Arial"/>
              <a:sym typeface="Arial"/>
            </a:endParaRPr>
          </a:p>
        </p:txBody>
      </p:sp>
      <p:sp>
        <p:nvSpPr>
          <p:cNvPr id="1144" name="Google Shape;1144;p137"/>
          <p:cNvSpPr txBox="1"/>
          <p:nvPr/>
        </p:nvSpPr>
        <p:spPr>
          <a:xfrm>
            <a:off x="975250" y="423358"/>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marR="0" rtl="0" algn="l">
              <a:lnSpc>
                <a:spcPct val="90000"/>
              </a:lnSpc>
              <a:spcBef>
                <a:spcPts val="0"/>
              </a:spcBef>
              <a:spcAft>
                <a:spcPts val="0"/>
              </a:spcAft>
              <a:buClr>
                <a:schemeClr val="lt1"/>
              </a:buClr>
              <a:buSzPts val="3000"/>
              <a:buFont typeface="Quantico"/>
              <a:buNone/>
            </a:pPr>
            <a:r>
              <a:rPr b="0" i="0" lang="en-US" sz="4400" u="none" cap="none" strike="noStrike">
                <a:solidFill>
                  <a:schemeClr val="dk2"/>
                </a:solidFill>
                <a:latin typeface="Arial"/>
                <a:ea typeface="Arial"/>
                <a:cs typeface="Arial"/>
                <a:sym typeface="Arial"/>
              </a:rPr>
              <a:t>PROBLEM: Alignment</a:t>
            </a:r>
            <a:endParaRPr/>
          </a:p>
        </p:txBody>
      </p:sp>
    </p:spTree>
  </p:cSld>
  <p:clrMapOvr>
    <a:masterClrMapping/>
  </p:clrMapOvr>
  <p:transition>
    <p:fade thruBlk="1"/>
  </p:transition>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8" name="Shape 1148"/>
        <p:cNvGrpSpPr/>
        <p:nvPr/>
      </p:nvGrpSpPr>
      <p:grpSpPr>
        <a:xfrm>
          <a:off x="0" y="0"/>
          <a:ext cx="0" cy="0"/>
          <a:chOff x="0" y="0"/>
          <a:chExt cx="0" cy="0"/>
        </a:xfrm>
      </p:grpSpPr>
      <p:sp>
        <p:nvSpPr>
          <p:cNvPr id="1149" name="Google Shape;1149;p138"/>
          <p:cNvSpPr/>
          <p:nvPr/>
        </p:nvSpPr>
        <p:spPr>
          <a:xfrm>
            <a:off x="795870" y="1005840"/>
            <a:ext cx="7566660" cy="3131820"/>
          </a:xfrm>
          <a:prstGeom prst="rect">
            <a:avLst/>
          </a:prstGeom>
          <a:solidFill>
            <a:schemeClr val="dk1">
              <a:alpha val="36862"/>
            </a:schemeClr>
          </a:solidFill>
          <a:ln cap="flat" cmpd="sng" w="25400">
            <a:solidFill>
              <a:srgbClr val="03141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orbel"/>
              <a:ea typeface="Corbel"/>
              <a:cs typeface="Corbel"/>
              <a:sym typeface="Corbel"/>
            </a:endParaRPr>
          </a:p>
        </p:txBody>
      </p:sp>
      <p:sp>
        <p:nvSpPr>
          <p:cNvPr id="1150" name="Google Shape;1150;p138"/>
          <p:cNvSpPr txBox="1"/>
          <p:nvPr>
            <p:ph idx="4294967295" type="ctrTitle"/>
          </p:nvPr>
        </p:nvSpPr>
        <p:spPr>
          <a:xfrm>
            <a:off x="2845488" y="1695450"/>
            <a:ext cx="5268912" cy="2195513"/>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rmAutofit/>
          </a:bodyPr>
          <a:lstStyle/>
          <a:p>
            <a:pPr indent="0" lvl="0" marL="0" marR="0" rtl="0" algn="l">
              <a:lnSpc>
                <a:spcPct val="90000"/>
              </a:lnSpc>
              <a:spcBef>
                <a:spcPts val="0"/>
              </a:spcBef>
              <a:spcAft>
                <a:spcPts val="0"/>
              </a:spcAft>
              <a:buClr>
                <a:schemeClr val="lt1"/>
              </a:buClr>
              <a:buSzPts val="3000"/>
              <a:buFont typeface="Quantico"/>
              <a:buNone/>
            </a:pPr>
            <a:r>
              <a:rPr b="0" i="0" lang="en-US" sz="3200" u="none" cap="none" strike="noStrike">
                <a:solidFill>
                  <a:schemeClr val="lt1"/>
                </a:solidFill>
                <a:latin typeface="Arial"/>
                <a:ea typeface="Arial"/>
                <a:cs typeface="Arial"/>
                <a:sym typeface="Arial"/>
              </a:rPr>
              <a:t>Is AI Valid and Reliable?</a:t>
            </a:r>
            <a:endParaRPr/>
          </a:p>
        </p:txBody>
      </p:sp>
      <p:sp>
        <p:nvSpPr>
          <p:cNvPr descr="Question Mark with solid fill" id="1151" name="Google Shape;1151;p138"/>
          <p:cNvSpPr/>
          <p:nvPr/>
        </p:nvSpPr>
        <p:spPr>
          <a:xfrm>
            <a:off x="831642" y="1338532"/>
            <a:ext cx="1930448" cy="1930448"/>
          </a:xfrm>
          <a:prstGeom prst="rect">
            <a:avLst/>
          </a:prstGeom>
          <a:noFill/>
          <a:ln>
            <a:noFill/>
          </a:ln>
        </p:spPr>
      </p:sp>
      <p:sp>
        <p:nvSpPr>
          <p:cNvPr id="1152" name="Google Shape;1152;p138"/>
          <p:cNvSpPr/>
          <p:nvPr/>
        </p:nvSpPr>
        <p:spPr>
          <a:xfrm>
            <a:off x="2133600" y="348358"/>
            <a:ext cx="2269788" cy="735747"/>
          </a:xfrm>
          <a:prstGeom prst="wedgeEllipseCallout">
            <a:avLst>
              <a:gd fmla="val -55690" name="adj1"/>
              <a:gd fmla="val 84536" name="adj2"/>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Remember our question?</a:t>
            </a:r>
            <a:endParaRPr/>
          </a:p>
        </p:txBody>
      </p:sp>
    </p:spTree>
  </p:cSld>
  <p:clrMapOvr>
    <a:masterClrMapping/>
  </p:clrMapOvr>
  <p:transition>
    <p:fade thruBlk="1"/>
  </p:transition>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6" name="Shape 1156"/>
        <p:cNvGrpSpPr/>
        <p:nvPr/>
      </p:nvGrpSpPr>
      <p:grpSpPr>
        <a:xfrm>
          <a:off x="0" y="0"/>
          <a:ext cx="0" cy="0"/>
          <a:chOff x="0" y="0"/>
          <a:chExt cx="0" cy="0"/>
        </a:xfrm>
      </p:grpSpPr>
      <p:sp>
        <p:nvSpPr>
          <p:cNvPr id="1157" name="Google Shape;1157;p139"/>
          <p:cNvSpPr/>
          <p:nvPr/>
        </p:nvSpPr>
        <p:spPr>
          <a:xfrm>
            <a:off x="788670" y="1005840"/>
            <a:ext cx="7566660" cy="3855720"/>
          </a:xfrm>
          <a:prstGeom prst="rect">
            <a:avLst/>
          </a:prstGeom>
          <a:solidFill>
            <a:schemeClr val="dk1">
              <a:alpha val="36862"/>
            </a:schemeClr>
          </a:solidFill>
          <a:ln cap="flat" cmpd="sng" w="25400">
            <a:solidFill>
              <a:srgbClr val="03141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orbel"/>
              <a:ea typeface="Corbel"/>
              <a:cs typeface="Corbel"/>
              <a:sym typeface="Corbel"/>
            </a:endParaRPr>
          </a:p>
        </p:txBody>
      </p:sp>
      <p:sp>
        <p:nvSpPr>
          <p:cNvPr id="1158" name="Google Shape;1158;p139"/>
          <p:cNvSpPr txBox="1"/>
          <p:nvPr>
            <p:ph idx="4294967295" type="ctrTitle"/>
          </p:nvPr>
        </p:nvSpPr>
        <p:spPr>
          <a:xfrm>
            <a:off x="2746375" y="1949450"/>
            <a:ext cx="5429885" cy="1160463"/>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rmAutofit fontScale="90000"/>
          </a:bodyPr>
          <a:lstStyle/>
          <a:p>
            <a:pPr indent="0" lvl="0" marL="0" marR="0" rtl="0" algn="l">
              <a:lnSpc>
                <a:spcPct val="90000"/>
              </a:lnSpc>
              <a:spcBef>
                <a:spcPts val="0"/>
              </a:spcBef>
              <a:spcAft>
                <a:spcPts val="0"/>
              </a:spcAft>
              <a:buClr>
                <a:schemeClr val="lt1"/>
              </a:buClr>
              <a:buSzPct val="111111"/>
              <a:buFont typeface="Quantico"/>
              <a:buNone/>
            </a:pPr>
            <a:br>
              <a:rPr b="0" i="0" lang="en-US" sz="3000" u="none" cap="none" strike="noStrike">
                <a:solidFill>
                  <a:schemeClr val="lt1"/>
                </a:solidFill>
                <a:latin typeface="Arial"/>
                <a:ea typeface="Arial"/>
                <a:cs typeface="Arial"/>
                <a:sym typeface="Arial"/>
              </a:rPr>
            </a:br>
            <a:br>
              <a:rPr b="0" i="0" lang="en-US" sz="3000" u="none" cap="none" strike="noStrike">
                <a:solidFill>
                  <a:schemeClr val="lt1"/>
                </a:solidFill>
                <a:latin typeface="Arial"/>
                <a:ea typeface="Arial"/>
                <a:cs typeface="Arial"/>
                <a:sym typeface="Arial"/>
              </a:rPr>
            </a:br>
            <a:r>
              <a:rPr b="0" i="0" lang="en-US" sz="3000" u="none" cap="none" strike="noStrike">
                <a:solidFill>
                  <a:schemeClr val="lt1"/>
                </a:solidFill>
                <a:latin typeface="Arial"/>
                <a:ea typeface="Arial"/>
                <a:cs typeface="Arial"/>
                <a:sym typeface="Arial"/>
              </a:rPr>
              <a:t>Answer:</a:t>
            </a:r>
            <a:br>
              <a:rPr b="0" i="0" lang="en-US" sz="3000" u="none" cap="none" strike="noStrike">
                <a:solidFill>
                  <a:schemeClr val="lt1"/>
                </a:solidFill>
                <a:latin typeface="Arial"/>
                <a:ea typeface="Arial"/>
                <a:cs typeface="Arial"/>
                <a:sym typeface="Arial"/>
              </a:rPr>
            </a:br>
            <a:br>
              <a:rPr b="0" i="0" lang="en-US" sz="2200" u="none" cap="none" strike="noStrike">
                <a:solidFill>
                  <a:schemeClr val="lt1"/>
                </a:solidFill>
                <a:latin typeface="Arial"/>
                <a:ea typeface="Arial"/>
                <a:cs typeface="Arial"/>
                <a:sym typeface="Arial"/>
              </a:rPr>
            </a:br>
            <a:r>
              <a:rPr b="0" i="0" lang="en-US" sz="2400" u="none" cap="none" strike="noStrike">
                <a:solidFill>
                  <a:schemeClr val="lt1"/>
                </a:solidFill>
                <a:latin typeface="Arial"/>
                <a:ea typeface="Arial"/>
                <a:cs typeface="Arial"/>
                <a:sym typeface="Arial"/>
              </a:rPr>
              <a:t>Not inherently. </a:t>
            </a:r>
            <a:br>
              <a:rPr b="0" i="0" lang="en-US" sz="2400" u="none" cap="none" strike="noStrike">
                <a:solidFill>
                  <a:schemeClr val="lt1"/>
                </a:solidFill>
                <a:latin typeface="Arial"/>
                <a:ea typeface="Arial"/>
                <a:cs typeface="Arial"/>
                <a:sym typeface="Arial"/>
              </a:rPr>
            </a:br>
            <a:br>
              <a:rPr b="0" i="0" lang="en-US" sz="2400" u="none" cap="none" strike="noStrike">
                <a:solidFill>
                  <a:schemeClr val="lt1"/>
                </a:solidFill>
                <a:latin typeface="Arial"/>
                <a:ea typeface="Arial"/>
                <a:cs typeface="Arial"/>
                <a:sym typeface="Arial"/>
              </a:rPr>
            </a:br>
            <a:r>
              <a:rPr b="0" i="0" lang="en-US" sz="2400" u="none" cap="none" strike="noStrike">
                <a:solidFill>
                  <a:schemeClr val="lt1"/>
                </a:solidFill>
                <a:latin typeface="Arial"/>
                <a:ea typeface="Arial"/>
                <a:cs typeface="Arial"/>
                <a:sym typeface="Arial"/>
              </a:rPr>
              <a:t>We need to understand types of errors, do reliability and validity checks, and to monitor for changes when using AI systems.</a:t>
            </a:r>
            <a:br>
              <a:rPr b="0" i="0" lang="en-US" sz="2400" u="none" cap="none" strike="noStrike">
                <a:solidFill>
                  <a:schemeClr val="lt1"/>
                </a:solidFill>
                <a:latin typeface="Arial"/>
                <a:ea typeface="Arial"/>
                <a:cs typeface="Arial"/>
                <a:sym typeface="Arial"/>
              </a:rPr>
            </a:br>
            <a:br>
              <a:rPr b="0" i="0" lang="en-US" sz="2400" u="none" cap="none" strike="noStrike">
                <a:solidFill>
                  <a:schemeClr val="lt1"/>
                </a:solidFill>
                <a:latin typeface="Arial"/>
                <a:ea typeface="Arial"/>
                <a:cs typeface="Arial"/>
                <a:sym typeface="Arial"/>
              </a:rPr>
            </a:br>
            <a:r>
              <a:rPr b="0" i="0" lang="en-US" sz="2400" u="none" cap="none" strike="noStrike">
                <a:solidFill>
                  <a:schemeClr val="lt1"/>
                </a:solidFill>
                <a:latin typeface="Arial"/>
                <a:ea typeface="Arial"/>
                <a:cs typeface="Arial"/>
                <a:sym typeface="Arial"/>
              </a:rPr>
              <a:t>We also need transparency from the AI systems we choose.</a:t>
            </a:r>
            <a:endParaRPr b="0" i="0" sz="3000" u="none" cap="none" strike="noStrike">
              <a:solidFill>
                <a:schemeClr val="lt1"/>
              </a:solidFill>
              <a:latin typeface="Arial"/>
              <a:ea typeface="Arial"/>
              <a:cs typeface="Arial"/>
              <a:sym typeface="Arial"/>
            </a:endParaRPr>
          </a:p>
        </p:txBody>
      </p:sp>
      <p:sp>
        <p:nvSpPr>
          <p:cNvPr descr="Exclamation mark with solid fill" id="1159" name="Google Shape;1159;p139"/>
          <p:cNvSpPr/>
          <p:nvPr/>
        </p:nvSpPr>
        <p:spPr>
          <a:xfrm>
            <a:off x="900222" y="1338532"/>
            <a:ext cx="1930448" cy="1930448"/>
          </a:xfrm>
          <a:prstGeom prst="rect">
            <a:avLst/>
          </a:prstGeom>
          <a:noFill/>
          <a:ln>
            <a:noFill/>
          </a:ln>
        </p:spPr>
      </p:sp>
      <p:sp>
        <p:nvSpPr>
          <p:cNvPr id="1160" name="Google Shape;1160;p139"/>
          <p:cNvSpPr txBox="1"/>
          <p:nvPr/>
        </p:nvSpPr>
        <p:spPr>
          <a:xfrm>
            <a:off x="1143000" y="441960"/>
            <a:ext cx="653034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Is AI Valid and Reliable?</a:t>
            </a:r>
            <a:endParaRPr/>
          </a:p>
        </p:txBody>
      </p:sp>
    </p:spTree>
  </p:cSld>
  <p:clrMapOvr>
    <a:masterClrMapping/>
  </p:clrMapOvr>
  <p:transition>
    <p:fade thruBlk="1"/>
  </p:transition>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4" name="Shape 1164"/>
        <p:cNvGrpSpPr/>
        <p:nvPr/>
      </p:nvGrpSpPr>
      <p:grpSpPr>
        <a:xfrm>
          <a:off x="0" y="0"/>
          <a:ext cx="0" cy="0"/>
          <a:chOff x="0" y="0"/>
          <a:chExt cx="0" cy="0"/>
        </a:xfrm>
      </p:grpSpPr>
      <p:sp>
        <p:nvSpPr>
          <p:cNvPr id="1165" name="Google Shape;1165;p140"/>
          <p:cNvSpPr/>
          <p:nvPr/>
        </p:nvSpPr>
        <p:spPr>
          <a:xfrm>
            <a:off x="788670" y="1005840"/>
            <a:ext cx="7566660" cy="3855720"/>
          </a:xfrm>
          <a:prstGeom prst="rect">
            <a:avLst/>
          </a:prstGeom>
          <a:solidFill>
            <a:schemeClr val="dk1">
              <a:alpha val="36862"/>
            </a:schemeClr>
          </a:solidFill>
          <a:ln cap="flat" cmpd="sng" w="25400">
            <a:solidFill>
              <a:srgbClr val="03141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orbel"/>
              <a:ea typeface="Corbel"/>
              <a:cs typeface="Corbel"/>
              <a:sym typeface="Corbel"/>
            </a:endParaRPr>
          </a:p>
        </p:txBody>
      </p:sp>
      <p:sp>
        <p:nvSpPr>
          <p:cNvPr id="1166" name="Google Shape;1166;p140"/>
          <p:cNvSpPr txBox="1"/>
          <p:nvPr>
            <p:ph idx="4294967295" type="ctrTitle"/>
          </p:nvPr>
        </p:nvSpPr>
        <p:spPr>
          <a:xfrm>
            <a:off x="2746375" y="1949450"/>
            <a:ext cx="5429885" cy="1160463"/>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rmAutofit fontScale="90000"/>
          </a:bodyPr>
          <a:lstStyle/>
          <a:p>
            <a:pPr indent="0" lvl="0" marL="0" marR="0" rtl="0" algn="l">
              <a:lnSpc>
                <a:spcPct val="90000"/>
              </a:lnSpc>
              <a:spcBef>
                <a:spcPts val="0"/>
              </a:spcBef>
              <a:spcAft>
                <a:spcPts val="0"/>
              </a:spcAft>
              <a:buClr>
                <a:schemeClr val="lt1"/>
              </a:buClr>
              <a:buSzPct val="111111"/>
              <a:buFont typeface="Quantico"/>
              <a:buNone/>
            </a:pPr>
            <a:br>
              <a:rPr b="0" i="0" lang="en-US" sz="3000" u="none" cap="none" strike="noStrike">
                <a:solidFill>
                  <a:schemeClr val="lt1"/>
                </a:solidFill>
                <a:latin typeface="Arial"/>
                <a:ea typeface="Arial"/>
                <a:cs typeface="Arial"/>
                <a:sym typeface="Arial"/>
              </a:rPr>
            </a:br>
            <a:br>
              <a:rPr b="0" i="0" lang="en-US" sz="3000" u="none" cap="none" strike="noStrike">
                <a:solidFill>
                  <a:schemeClr val="lt1"/>
                </a:solidFill>
                <a:latin typeface="Arial"/>
                <a:ea typeface="Arial"/>
                <a:cs typeface="Arial"/>
                <a:sym typeface="Arial"/>
              </a:rPr>
            </a:br>
            <a:r>
              <a:rPr b="0" i="0" lang="en-US" sz="3000" u="none" cap="none" strike="noStrike">
                <a:solidFill>
                  <a:schemeClr val="lt1"/>
                </a:solidFill>
                <a:latin typeface="Arial"/>
                <a:ea typeface="Arial"/>
                <a:cs typeface="Arial"/>
                <a:sym typeface="Arial"/>
              </a:rPr>
              <a:t>These problems can effect any AI systems.</a:t>
            </a:r>
            <a:br>
              <a:rPr b="0" i="0" lang="en-US" sz="3000" u="none" cap="none" strike="noStrike">
                <a:solidFill>
                  <a:schemeClr val="lt1"/>
                </a:solidFill>
                <a:latin typeface="Arial"/>
                <a:ea typeface="Arial"/>
                <a:cs typeface="Arial"/>
                <a:sym typeface="Arial"/>
              </a:rPr>
            </a:br>
            <a:br>
              <a:rPr b="0" i="0" lang="en-US" sz="3000" u="none" cap="none" strike="noStrike">
                <a:solidFill>
                  <a:schemeClr val="lt1"/>
                </a:solidFill>
                <a:latin typeface="Arial"/>
                <a:ea typeface="Arial"/>
                <a:cs typeface="Arial"/>
                <a:sym typeface="Arial"/>
              </a:rPr>
            </a:br>
            <a:r>
              <a:rPr b="0" i="0" lang="en-US" sz="3000" u="none" cap="none" strike="noStrike">
                <a:solidFill>
                  <a:schemeClr val="lt1"/>
                </a:solidFill>
                <a:latin typeface="Arial"/>
                <a:ea typeface="Arial"/>
                <a:cs typeface="Arial"/>
                <a:sym typeface="Arial"/>
              </a:rPr>
              <a:t>Generative AI is particularly susceptible.</a:t>
            </a:r>
            <a:endParaRPr/>
          </a:p>
        </p:txBody>
      </p:sp>
      <p:sp>
        <p:nvSpPr>
          <p:cNvPr descr="Exclamation mark with solid fill" id="1167" name="Google Shape;1167;p140"/>
          <p:cNvSpPr/>
          <p:nvPr/>
        </p:nvSpPr>
        <p:spPr>
          <a:xfrm>
            <a:off x="900222" y="1338532"/>
            <a:ext cx="1930448" cy="1930448"/>
          </a:xfrm>
          <a:prstGeom prst="rect">
            <a:avLst/>
          </a:prstGeom>
          <a:noFill/>
          <a:ln>
            <a:noFill/>
          </a:ln>
        </p:spPr>
      </p:sp>
      <p:sp>
        <p:nvSpPr>
          <p:cNvPr id="1168" name="Google Shape;1168;p140"/>
          <p:cNvSpPr txBox="1"/>
          <p:nvPr/>
        </p:nvSpPr>
        <p:spPr>
          <a:xfrm>
            <a:off x="1143000" y="441960"/>
            <a:ext cx="653034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Is AI Valid and Reliable?</a:t>
            </a:r>
            <a:endParaRPr/>
          </a:p>
        </p:txBody>
      </p:sp>
    </p:spTree>
  </p:cSld>
  <p:clrMapOvr>
    <a:masterClrMapping/>
  </p:clrMapOvr>
  <p:transition>
    <p:fade thruBlk="1"/>
  </p:transition>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2060"/>
            </a:gs>
            <a:gs pos="18000">
              <a:srgbClr val="0070C0"/>
            </a:gs>
            <a:gs pos="100000">
              <a:srgbClr val="00B0F0"/>
            </a:gs>
          </a:gsLst>
          <a:path path="circle">
            <a:fillToRect b="100%" l="0%" r="100%" t="0%"/>
          </a:path>
          <a:tileRect b="0%" l="-100%" r="0%" t="-100%"/>
        </a:gradFill>
      </p:bgPr>
    </p:bg>
    <p:spTree>
      <p:nvGrpSpPr>
        <p:cNvPr id="1172" name="Shape 1172"/>
        <p:cNvGrpSpPr/>
        <p:nvPr/>
      </p:nvGrpSpPr>
      <p:grpSpPr>
        <a:xfrm>
          <a:off x="0" y="0"/>
          <a:ext cx="0" cy="0"/>
          <a:chOff x="0" y="0"/>
          <a:chExt cx="0" cy="0"/>
        </a:xfrm>
      </p:grpSpPr>
      <p:sp>
        <p:nvSpPr>
          <p:cNvPr id="1173" name="Google Shape;1173;p141"/>
          <p:cNvSpPr/>
          <p:nvPr/>
        </p:nvSpPr>
        <p:spPr>
          <a:xfrm>
            <a:off x="721250" y="2226433"/>
            <a:ext cx="7447400" cy="1268607"/>
          </a:xfrm>
          <a:prstGeom prst="roundRect">
            <a:avLst>
              <a:gd fmla="val 16667" name="adj"/>
            </a:avLst>
          </a:prstGeom>
          <a:solidFill>
            <a:schemeClr val="accent1">
              <a:alpha val="16862"/>
            </a:schemeClr>
          </a:solidFill>
          <a:ln cap="flat" cmpd="sng" w="25400">
            <a:solidFill>
              <a:srgbClr val="03141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174" name="Google Shape;1174;p141"/>
          <p:cNvSpPr txBox="1"/>
          <p:nvPr>
            <p:ph type="ctrTitle"/>
          </p:nvPr>
        </p:nvSpPr>
        <p:spPr>
          <a:xfrm>
            <a:off x="975250" y="1695925"/>
            <a:ext cx="7193400" cy="1159800"/>
          </a:xfrm>
          <a:prstGeom prst="rect">
            <a:avLst/>
          </a:prstGeom>
          <a:noFill/>
          <a:ln>
            <a:noFill/>
          </a:ln>
          <a:effectLst>
            <a:outerShdw rotWithShape="0" algn="bl" dir="5400000" dist="19050">
              <a:schemeClr val="accent1">
                <a:alpha val="14901"/>
              </a:schemeClr>
            </a:outerShdw>
          </a:effectLst>
        </p:spPr>
        <p:txBody>
          <a:bodyPr anchorCtr="0" anchor="b" bIns="0" lIns="0" spcFirstLastPara="1" rIns="0" wrap="square" tIns="0">
            <a:noAutofit/>
          </a:bodyPr>
          <a:lstStyle/>
          <a:p>
            <a:pPr indent="0" lvl="0" marL="0" rtl="0" algn="l">
              <a:lnSpc>
                <a:spcPct val="90000"/>
              </a:lnSpc>
              <a:spcBef>
                <a:spcPts val="0"/>
              </a:spcBef>
              <a:spcAft>
                <a:spcPts val="0"/>
              </a:spcAft>
              <a:buSzPts val="4000"/>
              <a:buNone/>
            </a:pPr>
            <a:r>
              <a:rPr b="1" lang="en-US">
                <a:solidFill>
                  <a:schemeClr val="lt1"/>
                </a:solidFill>
              </a:rPr>
              <a:t>Last question</a:t>
            </a:r>
            <a:endParaRPr/>
          </a:p>
        </p:txBody>
      </p:sp>
      <p:sp>
        <p:nvSpPr>
          <p:cNvPr id="1175" name="Google Shape;1175;p141"/>
          <p:cNvSpPr txBox="1"/>
          <p:nvPr>
            <p:ph idx="1" type="subTitle"/>
          </p:nvPr>
        </p:nvSpPr>
        <p:spPr>
          <a:xfrm>
            <a:off x="975250" y="2876427"/>
            <a:ext cx="7193400" cy="374700"/>
          </a:xfrm>
          <a:prstGeom prst="rect">
            <a:avLst/>
          </a:prstGeom>
          <a:noFill/>
          <a:ln>
            <a:noFill/>
          </a:ln>
        </p:spPr>
        <p:txBody>
          <a:bodyPr anchorCtr="0" anchor="t" bIns="0" lIns="0" spcFirstLastPara="1" rIns="0" wrap="square" tIns="0">
            <a:noAutofit/>
          </a:bodyPr>
          <a:lstStyle/>
          <a:p>
            <a:pPr indent="-381000" lvl="0" marL="457200" rtl="0" algn="ctr">
              <a:lnSpc>
                <a:spcPct val="100000"/>
              </a:lnSpc>
              <a:spcBef>
                <a:spcPts val="0"/>
              </a:spcBef>
              <a:spcAft>
                <a:spcPts val="0"/>
              </a:spcAft>
              <a:buSzPts val="2400"/>
              <a:buNone/>
            </a:pPr>
            <a:r>
              <a:rPr b="1" lang="en-US" sz="4000">
                <a:solidFill>
                  <a:schemeClr val="lt1"/>
                </a:solidFill>
              </a:rPr>
              <a:t>So, can I use that AI?</a:t>
            </a:r>
            <a:endParaRPr/>
          </a:p>
        </p:txBody>
      </p:sp>
      <p:sp>
        <p:nvSpPr>
          <p:cNvPr id="1176" name="Google Shape;1176;p141"/>
          <p:cNvSpPr txBox="1"/>
          <p:nvPr>
            <p:ph idx="4294967295" type="sldNum"/>
          </p:nvPr>
        </p:nvSpPr>
        <p:spPr>
          <a:xfrm>
            <a:off x="8594725" y="4673600"/>
            <a:ext cx="549275" cy="3937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D6FFCF"/>
                </a:solidFill>
              </a:rPr>
              <a:t>‹#›</a:t>
            </a:fld>
            <a:endParaRPr b="0" i="0" sz="1200" u="none" cap="none" strike="noStrike">
              <a:solidFill>
                <a:srgbClr val="D6FFCF"/>
              </a:solidFill>
            </a:endParaRPr>
          </a:p>
        </p:txBody>
      </p:sp>
    </p:spTree>
  </p:cSld>
  <p:clrMapOvr>
    <a:masterClrMapping/>
  </p:clrMapOvr>
  <p:transition>
    <p:fade thruBlk="1"/>
  </p:transition>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0" name="Shape 1180"/>
        <p:cNvGrpSpPr/>
        <p:nvPr/>
      </p:nvGrpSpPr>
      <p:grpSpPr>
        <a:xfrm>
          <a:off x="0" y="0"/>
          <a:ext cx="0" cy="0"/>
          <a:chOff x="0" y="0"/>
          <a:chExt cx="0" cy="0"/>
        </a:xfrm>
      </p:grpSpPr>
      <p:sp>
        <p:nvSpPr>
          <p:cNvPr id="1181" name="Google Shape;1181;p142"/>
          <p:cNvSpPr txBox="1"/>
          <p:nvPr/>
        </p:nvSpPr>
        <p:spPr>
          <a:xfrm>
            <a:off x="975250" y="1065267"/>
            <a:ext cx="7193400" cy="393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5400" u="none" cap="none" strike="noStrike">
                <a:solidFill>
                  <a:schemeClr val="lt1"/>
                </a:solidFill>
                <a:latin typeface="Arial"/>
                <a:ea typeface="Arial"/>
                <a:cs typeface="Arial"/>
                <a:sym typeface="Arial"/>
              </a:rPr>
              <a:t>#1</a:t>
            </a:r>
            <a:endParaRPr/>
          </a:p>
          <a:p>
            <a:pPr indent="0" lvl="0" marL="0" marR="0" rtl="0" algn="ctr">
              <a:lnSpc>
                <a:spcPct val="100000"/>
              </a:lnSpc>
              <a:spcBef>
                <a:spcPts val="0"/>
              </a:spcBef>
              <a:spcAft>
                <a:spcPts val="0"/>
              </a:spcAft>
              <a:buNone/>
            </a:pPr>
            <a:r>
              <a:rPr b="0" i="0" lang="en-US" sz="3200" u="none" cap="none" strike="noStrike">
                <a:solidFill>
                  <a:schemeClr val="lt1"/>
                </a:solidFill>
                <a:latin typeface="Arial"/>
                <a:ea typeface="Arial"/>
                <a:cs typeface="Arial"/>
                <a:sym typeface="Arial"/>
              </a:rPr>
              <a:t>We need to trial and validate AI tools just as we would any other clinical tool. </a:t>
            </a:r>
            <a:endParaRPr/>
          </a:p>
        </p:txBody>
      </p:sp>
    </p:spTree>
  </p:cSld>
  <p:clrMapOvr>
    <a:masterClrMapping/>
  </p:clrMapOvr>
  <p:transition>
    <p:fade thruBlk="1"/>
  </p:transition>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5" name="Shape 1185"/>
        <p:cNvGrpSpPr/>
        <p:nvPr/>
      </p:nvGrpSpPr>
      <p:grpSpPr>
        <a:xfrm>
          <a:off x="0" y="0"/>
          <a:ext cx="0" cy="0"/>
          <a:chOff x="0" y="0"/>
          <a:chExt cx="0" cy="0"/>
        </a:xfrm>
      </p:grpSpPr>
      <p:sp>
        <p:nvSpPr>
          <p:cNvPr id="1186" name="Google Shape;1186;p143"/>
          <p:cNvSpPr txBox="1"/>
          <p:nvPr/>
        </p:nvSpPr>
        <p:spPr>
          <a:xfrm>
            <a:off x="975250" y="1065267"/>
            <a:ext cx="7193400" cy="393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5400" u="none" cap="none" strike="noStrike">
                <a:solidFill>
                  <a:schemeClr val="lt1"/>
                </a:solidFill>
                <a:latin typeface="Arial"/>
                <a:ea typeface="Arial"/>
                <a:cs typeface="Arial"/>
                <a:sym typeface="Arial"/>
              </a:rPr>
              <a:t>#2</a:t>
            </a:r>
            <a:endParaRPr/>
          </a:p>
          <a:p>
            <a:pPr indent="0" lvl="0" marL="0" marR="0" rtl="0" algn="ctr">
              <a:lnSpc>
                <a:spcPct val="100000"/>
              </a:lnSpc>
              <a:spcBef>
                <a:spcPts val="0"/>
              </a:spcBef>
              <a:spcAft>
                <a:spcPts val="0"/>
              </a:spcAft>
              <a:buNone/>
            </a:pPr>
            <a:r>
              <a:rPr b="0" i="0" lang="en-US" sz="3200" u="none" cap="none" strike="noStrike">
                <a:solidFill>
                  <a:schemeClr val="lt1"/>
                </a:solidFill>
                <a:latin typeface="Arial"/>
                <a:ea typeface="Arial"/>
                <a:cs typeface="Arial"/>
                <a:sym typeface="Arial"/>
              </a:rPr>
              <a:t>We all need to work on developing </a:t>
            </a:r>
            <a:r>
              <a:rPr b="1" i="0" lang="en-US" sz="3200" u="none" cap="none" strike="noStrike">
                <a:solidFill>
                  <a:schemeClr val="lt1"/>
                </a:solidFill>
                <a:latin typeface="Arial"/>
                <a:ea typeface="Arial"/>
                <a:cs typeface="Arial"/>
                <a:sym typeface="Arial"/>
              </a:rPr>
              <a:t>AI literacy </a:t>
            </a:r>
            <a:r>
              <a:rPr b="0" i="0" lang="en-US" sz="3200" u="none" cap="none" strike="noStrike">
                <a:solidFill>
                  <a:schemeClr val="lt1"/>
                </a:solidFill>
                <a:latin typeface="Arial"/>
                <a:ea typeface="Arial"/>
                <a:cs typeface="Arial"/>
                <a:sym typeface="Arial"/>
              </a:rPr>
              <a:t>skills, particularly with regards to CSD issues.</a:t>
            </a:r>
            <a:endParaRPr/>
          </a:p>
        </p:txBody>
      </p:sp>
    </p:spTree>
  </p:cSld>
  <p:clrMapOvr>
    <a:masterClrMapping/>
  </p:clrMapOvr>
  <p:transition>
    <p:fade thruBlk="1"/>
  </p:transition>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0" name="Shape 1190"/>
        <p:cNvGrpSpPr/>
        <p:nvPr/>
      </p:nvGrpSpPr>
      <p:grpSpPr>
        <a:xfrm>
          <a:off x="0" y="0"/>
          <a:ext cx="0" cy="0"/>
          <a:chOff x="0" y="0"/>
          <a:chExt cx="0" cy="0"/>
        </a:xfrm>
      </p:grpSpPr>
      <p:sp>
        <p:nvSpPr>
          <p:cNvPr id="1191" name="Google Shape;1191;p144"/>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b="1" lang="en-US" sz="2700"/>
              <a:t>Things we need to think about about…</a:t>
            </a:r>
            <a:endParaRPr b="1" sz="2700"/>
          </a:p>
        </p:txBody>
      </p:sp>
      <p:sp>
        <p:nvSpPr>
          <p:cNvPr id="1192" name="Google Shape;1192;p144"/>
          <p:cNvSpPr txBox="1"/>
          <p:nvPr>
            <p:ph idx="1" type="body"/>
          </p:nvPr>
        </p:nvSpPr>
        <p:spPr>
          <a:xfrm>
            <a:off x="880782" y="1575121"/>
            <a:ext cx="7287868" cy="3521314"/>
          </a:xfrm>
          <a:prstGeom prst="rect">
            <a:avLst/>
          </a:prstGeom>
          <a:noFill/>
          <a:ln>
            <a:noFill/>
          </a:ln>
        </p:spPr>
        <p:txBody>
          <a:bodyPr anchorCtr="0" anchor="t" bIns="0" lIns="0" spcFirstLastPara="1" rIns="0" wrap="square" tIns="0">
            <a:normAutofit fontScale="92500" lnSpcReduction="20000"/>
          </a:bodyPr>
          <a:lstStyle/>
          <a:p>
            <a:pPr indent="-381000" lvl="0" marL="457200" rtl="0" algn="l">
              <a:lnSpc>
                <a:spcPct val="100000"/>
              </a:lnSpc>
              <a:spcBef>
                <a:spcPts val="600"/>
              </a:spcBef>
              <a:spcAft>
                <a:spcPts val="0"/>
              </a:spcAft>
              <a:buSzPct val="129730"/>
              <a:buChar char="▫"/>
            </a:pPr>
            <a:r>
              <a:rPr b="1" lang="en-US" sz="2000"/>
              <a:t>HIPAA Privacy &amp; Security Rules</a:t>
            </a:r>
            <a:endParaRPr/>
          </a:p>
          <a:p>
            <a:pPr indent="-381000" lvl="1" marL="914400" rtl="0" algn="l">
              <a:lnSpc>
                <a:spcPct val="100000"/>
              </a:lnSpc>
              <a:spcBef>
                <a:spcPts val="0"/>
              </a:spcBef>
              <a:spcAft>
                <a:spcPts val="0"/>
              </a:spcAft>
              <a:buSzPct val="129730"/>
              <a:buChar char="▫"/>
            </a:pPr>
            <a:r>
              <a:rPr lang="en-US" sz="2000"/>
              <a:t>Apply ‘</a:t>
            </a:r>
            <a:r>
              <a:rPr b="1" lang="en-US" sz="2000"/>
              <a:t>minimum necessary</a:t>
            </a:r>
            <a:r>
              <a:rPr lang="en-US" sz="2000"/>
              <a:t>’ </a:t>
            </a:r>
            <a:endParaRPr/>
          </a:p>
          <a:p>
            <a:pPr indent="-381000" lvl="1" marL="914400" rtl="0" algn="l">
              <a:lnSpc>
                <a:spcPct val="100000"/>
              </a:lnSpc>
              <a:spcBef>
                <a:spcPts val="0"/>
              </a:spcBef>
              <a:spcAft>
                <a:spcPts val="0"/>
              </a:spcAft>
              <a:buSzPct val="129730"/>
              <a:buChar char="▫"/>
            </a:pPr>
            <a:r>
              <a:rPr lang="en-US" sz="2000"/>
              <a:t>Encrypt in transit/at rest</a:t>
            </a:r>
            <a:endParaRPr sz="2000"/>
          </a:p>
          <a:p>
            <a:pPr indent="-381000" lvl="1" marL="914400" rtl="0" algn="l">
              <a:lnSpc>
                <a:spcPct val="100000"/>
              </a:lnSpc>
              <a:spcBef>
                <a:spcPts val="0"/>
              </a:spcBef>
              <a:spcAft>
                <a:spcPts val="0"/>
              </a:spcAft>
              <a:buSzPct val="129730"/>
              <a:buChar char="▫"/>
            </a:pPr>
            <a:r>
              <a:rPr lang="en-US" sz="2000"/>
              <a:t>access control</a:t>
            </a:r>
            <a:endParaRPr sz="2000"/>
          </a:p>
          <a:p>
            <a:pPr indent="-381000" lvl="1" marL="914400" rtl="0" algn="l">
              <a:lnSpc>
                <a:spcPct val="100000"/>
              </a:lnSpc>
              <a:spcBef>
                <a:spcPts val="0"/>
              </a:spcBef>
              <a:spcAft>
                <a:spcPts val="0"/>
              </a:spcAft>
              <a:buSzPct val="129730"/>
              <a:buChar char="▫"/>
            </a:pPr>
            <a:r>
              <a:rPr lang="en-US" sz="2000"/>
              <a:t>audit logs</a:t>
            </a:r>
            <a:endParaRPr sz="2000"/>
          </a:p>
          <a:p>
            <a:pPr indent="-381000" lvl="1" marL="914400" rtl="0" algn="l">
              <a:lnSpc>
                <a:spcPct val="100000"/>
              </a:lnSpc>
              <a:spcBef>
                <a:spcPts val="0"/>
              </a:spcBef>
              <a:spcAft>
                <a:spcPts val="0"/>
              </a:spcAft>
              <a:buSzPct val="129730"/>
              <a:buChar char="▫"/>
            </a:pPr>
            <a:r>
              <a:rPr lang="en-US" sz="2000"/>
              <a:t>breach response</a:t>
            </a:r>
            <a:br>
              <a:rPr lang="en-US" sz="2000"/>
            </a:br>
            <a:endParaRPr sz="2000"/>
          </a:p>
          <a:p>
            <a:pPr indent="-381000" lvl="0" marL="457200" rtl="0" algn="l">
              <a:lnSpc>
                <a:spcPct val="100000"/>
              </a:lnSpc>
              <a:spcBef>
                <a:spcPts val="600"/>
              </a:spcBef>
              <a:spcAft>
                <a:spcPts val="0"/>
              </a:spcAft>
              <a:buSzPct val="129730"/>
              <a:buChar char="▫"/>
            </a:pPr>
            <a:r>
              <a:rPr b="1" lang="en-US" sz="2000"/>
              <a:t>Business Associate Agreement (BAA)</a:t>
            </a:r>
            <a:endParaRPr/>
          </a:p>
          <a:p>
            <a:pPr indent="-381000" lvl="1" marL="914400" rtl="0" algn="l">
              <a:lnSpc>
                <a:spcPct val="100000"/>
              </a:lnSpc>
              <a:spcBef>
                <a:spcPts val="0"/>
              </a:spcBef>
              <a:spcAft>
                <a:spcPts val="0"/>
              </a:spcAft>
              <a:buSzPct val="129730"/>
              <a:buChar char="▫"/>
            </a:pPr>
            <a:r>
              <a:rPr lang="en-US" sz="2000"/>
              <a:t>Your institution must have a good one</a:t>
            </a:r>
            <a:br>
              <a:rPr lang="en-US" sz="2000"/>
            </a:br>
            <a:endParaRPr sz="2000"/>
          </a:p>
          <a:p>
            <a:pPr indent="-381000" lvl="0" marL="457200" rtl="0" algn="l">
              <a:lnSpc>
                <a:spcPct val="100000"/>
              </a:lnSpc>
              <a:spcBef>
                <a:spcPts val="600"/>
              </a:spcBef>
              <a:spcAft>
                <a:spcPts val="0"/>
              </a:spcAft>
              <a:buSzPct val="129730"/>
              <a:buChar char="▫"/>
            </a:pPr>
            <a:r>
              <a:rPr b="1" lang="en-US" sz="2000"/>
              <a:t>State recording laws</a:t>
            </a:r>
            <a:endParaRPr/>
          </a:p>
          <a:p>
            <a:pPr indent="-381000" lvl="1" marL="914400" rtl="0" algn="l">
              <a:lnSpc>
                <a:spcPct val="100000"/>
              </a:lnSpc>
              <a:spcBef>
                <a:spcPts val="0"/>
              </a:spcBef>
              <a:spcAft>
                <a:spcPts val="0"/>
              </a:spcAft>
              <a:buSzPct val="129730"/>
              <a:buChar char="▫"/>
            </a:pPr>
            <a:r>
              <a:rPr lang="en-US" sz="2000"/>
              <a:t>Know your state: some require all‑party consent (in‑person and/or phone); document consent</a:t>
            </a:r>
            <a:endParaRPr/>
          </a:p>
        </p:txBody>
      </p:sp>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2060"/>
            </a:gs>
            <a:gs pos="18000">
              <a:srgbClr val="0070C0"/>
            </a:gs>
            <a:gs pos="100000">
              <a:srgbClr val="00B0F0"/>
            </a:gs>
          </a:gsLst>
          <a:path path="circle">
            <a:fillToRect b="100%" l="0%" r="100%" t="0%"/>
          </a:path>
          <a:tileRect b="0%" l="-100%" r="0%" t="-100%"/>
        </a:gradFill>
      </p:bgPr>
    </p:bg>
    <p:spTree>
      <p:nvGrpSpPr>
        <p:cNvPr id="205" name="Shape 205"/>
        <p:cNvGrpSpPr/>
        <p:nvPr/>
      </p:nvGrpSpPr>
      <p:grpSpPr>
        <a:xfrm>
          <a:off x="0" y="0"/>
          <a:ext cx="0" cy="0"/>
          <a:chOff x="0" y="0"/>
          <a:chExt cx="0" cy="0"/>
        </a:xfrm>
      </p:grpSpPr>
      <p:sp>
        <p:nvSpPr>
          <p:cNvPr id="206" name="Google Shape;206;p28"/>
          <p:cNvSpPr/>
          <p:nvPr/>
        </p:nvSpPr>
        <p:spPr>
          <a:xfrm>
            <a:off x="721250" y="2226433"/>
            <a:ext cx="7447400" cy="1268607"/>
          </a:xfrm>
          <a:prstGeom prst="roundRect">
            <a:avLst>
              <a:gd fmla="val 16667" name="adj"/>
            </a:avLst>
          </a:prstGeom>
          <a:solidFill>
            <a:schemeClr val="accent1">
              <a:alpha val="16862"/>
            </a:schemeClr>
          </a:solidFill>
          <a:ln cap="flat" cmpd="sng" w="25400">
            <a:solidFill>
              <a:srgbClr val="03141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07" name="Google Shape;207;p28"/>
          <p:cNvSpPr txBox="1"/>
          <p:nvPr>
            <p:ph type="ctrTitle"/>
          </p:nvPr>
        </p:nvSpPr>
        <p:spPr>
          <a:xfrm>
            <a:off x="975250" y="1695925"/>
            <a:ext cx="7193400" cy="1159800"/>
          </a:xfrm>
          <a:prstGeom prst="rect">
            <a:avLst/>
          </a:prstGeom>
          <a:noFill/>
          <a:ln>
            <a:noFill/>
          </a:ln>
          <a:effectLst>
            <a:outerShdw rotWithShape="0" algn="bl" dir="5400000" dist="19050">
              <a:schemeClr val="accent1">
                <a:alpha val="14901"/>
              </a:schemeClr>
            </a:outerShdw>
          </a:effectLst>
        </p:spPr>
        <p:txBody>
          <a:bodyPr anchorCtr="0" anchor="b" bIns="0" lIns="0" spcFirstLastPara="1" rIns="0" wrap="square" tIns="0">
            <a:noAutofit/>
          </a:bodyPr>
          <a:lstStyle/>
          <a:p>
            <a:pPr indent="0" lvl="0" marL="0" rtl="0" algn="l">
              <a:lnSpc>
                <a:spcPct val="90000"/>
              </a:lnSpc>
              <a:spcBef>
                <a:spcPts val="0"/>
              </a:spcBef>
              <a:spcAft>
                <a:spcPts val="0"/>
              </a:spcAft>
              <a:buSzPts val="4000"/>
              <a:buNone/>
            </a:pPr>
            <a:r>
              <a:rPr b="1" lang="en-US">
                <a:solidFill>
                  <a:schemeClr val="lt1"/>
                </a:solidFill>
              </a:rPr>
              <a:t>Machine Learning in CSD</a:t>
            </a:r>
            <a:endParaRPr/>
          </a:p>
        </p:txBody>
      </p:sp>
      <p:sp>
        <p:nvSpPr>
          <p:cNvPr id="208" name="Google Shape;208;p28"/>
          <p:cNvSpPr txBox="1"/>
          <p:nvPr>
            <p:ph idx="1" type="subTitle"/>
          </p:nvPr>
        </p:nvSpPr>
        <p:spPr>
          <a:xfrm>
            <a:off x="975250" y="2876427"/>
            <a:ext cx="7193400" cy="374700"/>
          </a:xfrm>
          <a:prstGeom prst="rect">
            <a:avLst/>
          </a:prstGeom>
          <a:noFill/>
          <a:ln>
            <a:noFill/>
          </a:ln>
        </p:spPr>
        <p:txBody>
          <a:bodyPr anchorCtr="0" anchor="t" bIns="0" lIns="0" spcFirstLastPara="1" rIns="0" wrap="square" tIns="0">
            <a:noAutofit/>
          </a:bodyPr>
          <a:lstStyle/>
          <a:p>
            <a:pPr indent="-381000" lvl="0" marL="457200" rtl="0" algn="ctr">
              <a:lnSpc>
                <a:spcPct val="100000"/>
              </a:lnSpc>
              <a:spcBef>
                <a:spcPts val="0"/>
              </a:spcBef>
              <a:spcAft>
                <a:spcPts val="0"/>
              </a:spcAft>
              <a:buSzPts val="2400"/>
              <a:buNone/>
            </a:pPr>
            <a:r>
              <a:rPr b="1" lang="en-US" sz="4000">
                <a:solidFill>
                  <a:schemeClr val="lt1"/>
                </a:solidFill>
              </a:rPr>
              <a:t>How are we using it?</a:t>
            </a:r>
            <a:endParaRPr/>
          </a:p>
        </p:txBody>
      </p:sp>
      <p:sp>
        <p:nvSpPr>
          <p:cNvPr id="209" name="Google Shape;209;p28"/>
          <p:cNvSpPr txBox="1"/>
          <p:nvPr>
            <p:ph idx="4294967295" type="sldNum"/>
          </p:nvPr>
        </p:nvSpPr>
        <p:spPr>
          <a:xfrm>
            <a:off x="8594725" y="4673600"/>
            <a:ext cx="549275" cy="3937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D6FFCF"/>
                </a:solidFill>
              </a:rPr>
              <a:t>‹#›</a:t>
            </a:fld>
            <a:endParaRPr b="0" i="0" sz="1200" u="none" cap="none" strike="noStrike">
              <a:solidFill>
                <a:srgbClr val="D6FFCF"/>
              </a:solidFill>
            </a:endParaRPr>
          </a:p>
        </p:txBody>
      </p:sp>
    </p:spTree>
  </p:cSld>
  <p:clrMapOvr>
    <a:masterClrMapping/>
  </p:clrMapOvr>
  <p:transition>
    <p:fade thruBlk="1"/>
  </p:transition>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6" name="Shape 1196"/>
        <p:cNvGrpSpPr/>
        <p:nvPr/>
      </p:nvGrpSpPr>
      <p:grpSpPr>
        <a:xfrm>
          <a:off x="0" y="0"/>
          <a:ext cx="0" cy="0"/>
          <a:chOff x="0" y="0"/>
          <a:chExt cx="0" cy="0"/>
        </a:xfrm>
      </p:grpSpPr>
      <p:sp>
        <p:nvSpPr>
          <p:cNvPr id="1197" name="Google Shape;1197;p145"/>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b="1" lang="en-US" sz="2700"/>
              <a:t>Things we need to think about…</a:t>
            </a:r>
            <a:endParaRPr b="1" sz="2700"/>
          </a:p>
        </p:txBody>
      </p:sp>
      <p:sp>
        <p:nvSpPr>
          <p:cNvPr id="1198" name="Google Shape;1198;p145"/>
          <p:cNvSpPr txBox="1"/>
          <p:nvPr>
            <p:ph idx="1" type="body"/>
          </p:nvPr>
        </p:nvSpPr>
        <p:spPr>
          <a:xfrm>
            <a:off x="927847" y="1575120"/>
            <a:ext cx="7476566" cy="3362639"/>
          </a:xfrm>
          <a:prstGeom prst="rect">
            <a:avLst/>
          </a:prstGeom>
          <a:noFill/>
          <a:ln>
            <a:noFill/>
          </a:ln>
        </p:spPr>
        <p:txBody>
          <a:bodyPr anchorCtr="0" anchor="t" bIns="0" lIns="0" spcFirstLastPara="1" rIns="0" wrap="square" tIns="0">
            <a:normAutofit fontScale="92500" lnSpcReduction="10000"/>
          </a:bodyPr>
          <a:lstStyle/>
          <a:p>
            <a:pPr indent="-381000" lvl="0" marL="457200" rtl="0" algn="l">
              <a:lnSpc>
                <a:spcPct val="100000"/>
              </a:lnSpc>
              <a:spcBef>
                <a:spcPts val="600"/>
              </a:spcBef>
              <a:spcAft>
                <a:spcPts val="0"/>
              </a:spcAft>
              <a:buSzPct val="144144"/>
              <a:buChar char="▫"/>
            </a:pPr>
            <a:r>
              <a:rPr b="1" lang="en-US" sz="1800"/>
              <a:t>ONC HTI‑1 (</a:t>
            </a:r>
            <a:r>
              <a:rPr lang="en-US" sz="1800"/>
              <a:t>DSI</a:t>
            </a:r>
            <a:r>
              <a:rPr b="1" lang="en-US" sz="1800"/>
              <a:t> transparency)</a:t>
            </a:r>
            <a:endParaRPr/>
          </a:p>
          <a:p>
            <a:pPr indent="-381000" lvl="1" marL="914400" rtl="0" algn="l">
              <a:lnSpc>
                <a:spcPct val="100000"/>
              </a:lnSpc>
              <a:spcBef>
                <a:spcPts val="0"/>
              </a:spcBef>
              <a:spcAft>
                <a:spcPts val="0"/>
              </a:spcAft>
              <a:buSzPct val="144144"/>
              <a:buChar char="▫"/>
            </a:pPr>
            <a:r>
              <a:rPr lang="en-US" sz="1800"/>
              <a:t>If the tool suggests </a:t>
            </a:r>
            <a:r>
              <a:rPr b="1" lang="en-US" sz="1800"/>
              <a:t>care </a:t>
            </a:r>
            <a:r>
              <a:rPr b="1" lang="en-US" sz="1800" u="sng"/>
              <a:t>decisions</a:t>
            </a:r>
            <a:r>
              <a:rPr lang="en-US" sz="1800"/>
              <a:t>, there are additional rules and regulations</a:t>
            </a:r>
            <a:br>
              <a:rPr lang="en-US" sz="1800"/>
            </a:br>
            <a:endParaRPr sz="1800"/>
          </a:p>
          <a:p>
            <a:pPr indent="-381000" lvl="0" marL="457200" rtl="0" algn="l">
              <a:lnSpc>
                <a:spcPct val="100000"/>
              </a:lnSpc>
              <a:spcBef>
                <a:spcPts val="600"/>
              </a:spcBef>
              <a:spcAft>
                <a:spcPts val="0"/>
              </a:spcAft>
              <a:buSzPct val="129730"/>
              <a:buChar char="▫"/>
            </a:pPr>
            <a:r>
              <a:rPr b="1" lang="en-US" sz="2000"/>
              <a:t>Platform isn’t designed to process 42 CFR Part 2 data</a:t>
            </a:r>
            <a:endParaRPr/>
          </a:p>
          <a:p>
            <a:pPr indent="-381000" lvl="1" marL="914400" rtl="0" algn="l">
              <a:lnSpc>
                <a:spcPct val="100000"/>
              </a:lnSpc>
              <a:spcBef>
                <a:spcPts val="0"/>
              </a:spcBef>
              <a:spcAft>
                <a:spcPts val="0"/>
              </a:spcAft>
              <a:buSzPct val="144144"/>
              <a:buChar char="▫"/>
            </a:pPr>
            <a:r>
              <a:rPr lang="en-US" sz="1800"/>
              <a:t>Since 2024 must have explicit, separate, written patient consent to share substance use records </a:t>
            </a:r>
            <a:br>
              <a:rPr lang="en-US" sz="1800"/>
            </a:br>
            <a:endParaRPr sz="1800"/>
          </a:p>
          <a:p>
            <a:pPr indent="-381000" lvl="0" marL="457200" rtl="0" algn="l">
              <a:lnSpc>
                <a:spcPct val="100000"/>
              </a:lnSpc>
              <a:spcBef>
                <a:spcPts val="600"/>
              </a:spcBef>
              <a:spcAft>
                <a:spcPts val="0"/>
              </a:spcAft>
              <a:buSzPct val="144144"/>
              <a:buChar char="▫"/>
            </a:pPr>
            <a:r>
              <a:rPr b="1" lang="en-US" sz="1800"/>
              <a:t>End User License Agreement / Terms of Use</a:t>
            </a:r>
            <a:endParaRPr/>
          </a:p>
          <a:p>
            <a:pPr indent="-381000" lvl="1" marL="914400" rtl="0" algn="l">
              <a:lnSpc>
                <a:spcPct val="100000"/>
              </a:lnSpc>
              <a:spcBef>
                <a:spcPts val="0"/>
              </a:spcBef>
              <a:spcAft>
                <a:spcPts val="0"/>
              </a:spcAft>
              <a:buSzPct val="144144"/>
              <a:buChar char="▫"/>
            </a:pPr>
            <a:r>
              <a:rPr lang="en-US" sz="1800"/>
              <a:t>Usually says clinician is responsible for all errors</a:t>
            </a:r>
            <a:endParaRPr/>
          </a:p>
          <a:p>
            <a:pPr indent="-381000" lvl="1" marL="914400" rtl="0" algn="l">
              <a:lnSpc>
                <a:spcPct val="100000"/>
              </a:lnSpc>
              <a:spcBef>
                <a:spcPts val="0"/>
              </a:spcBef>
              <a:spcAft>
                <a:spcPts val="0"/>
              </a:spcAft>
              <a:buSzPct val="144144"/>
              <a:buChar char="▫"/>
            </a:pPr>
            <a:r>
              <a:rPr lang="en-US" sz="1800"/>
              <a:t>Usually states you indemnify them of all claims</a:t>
            </a:r>
            <a:endParaRPr/>
          </a:p>
          <a:p>
            <a:pPr indent="-381000" lvl="1" marL="914400" rtl="0" algn="l">
              <a:lnSpc>
                <a:spcPct val="100000"/>
              </a:lnSpc>
              <a:spcBef>
                <a:spcPts val="0"/>
              </a:spcBef>
              <a:spcAft>
                <a:spcPts val="0"/>
              </a:spcAft>
              <a:buSzPct val="144144"/>
              <a:buChar char="▫"/>
            </a:pPr>
            <a:r>
              <a:rPr lang="en-US" sz="1800"/>
              <a:t>Usually states they carry no liability for any harm</a:t>
            </a:r>
            <a:endParaRPr/>
          </a:p>
          <a:p>
            <a:pPr indent="-381000" lvl="1" marL="914400" rtl="0" algn="l">
              <a:lnSpc>
                <a:spcPct val="100000"/>
              </a:lnSpc>
              <a:spcBef>
                <a:spcPts val="0"/>
              </a:spcBef>
              <a:spcAft>
                <a:spcPts val="0"/>
              </a:spcAft>
              <a:buSzPct val="144144"/>
              <a:buChar char="▫"/>
            </a:pPr>
            <a:r>
              <a:rPr lang="en-US" sz="1800"/>
              <a:t>Usually states the clinician assumes all liability</a:t>
            </a:r>
            <a:endParaRPr/>
          </a:p>
        </p:txBody>
      </p:sp>
    </p:spTree>
  </p:cSld>
  <p:clrMapOvr>
    <a:masterClrMapping/>
  </p:clrMapOvr>
  <p:transition>
    <p:fade thruBlk="1"/>
  </p:transition>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2" name="Shape 1202"/>
        <p:cNvGrpSpPr/>
        <p:nvPr/>
      </p:nvGrpSpPr>
      <p:grpSpPr>
        <a:xfrm>
          <a:off x="0" y="0"/>
          <a:ext cx="0" cy="0"/>
          <a:chOff x="0" y="0"/>
          <a:chExt cx="0" cy="0"/>
        </a:xfrm>
      </p:grpSpPr>
      <p:sp>
        <p:nvSpPr>
          <p:cNvPr id="1203" name="Google Shape;1203;p146"/>
          <p:cNvSpPr txBox="1"/>
          <p:nvPr/>
        </p:nvSpPr>
        <p:spPr>
          <a:xfrm>
            <a:off x="975250" y="1065267"/>
            <a:ext cx="7193400" cy="393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5400" u="none" cap="none" strike="noStrike">
                <a:solidFill>
                  <a:schemeClr val="lt1"/>
                </a:solidFill>
                <a:latin typeface="Arial"/>
                <a:ea typeface="Arial"/>
                <a:cs typeface="Arial"/>
                <a:sym typeface="Arial"/>
              </a:rPr>
              <a:t>#3</a:t>
            </a:r>
            <a:endParaRPr/>
          </a:p>
          <a:p>
            <a:pPr indent="0" lvl="0" marL="0" marR="0" rtl="0" algn="ctr">
              <a:lnSpc>
                <a:spcPct val="100000"/>
              </a:lnSpc>
              <a:spcBef>
                <a:spcPts val="0"/>
              </a:spcBef>
              <a:spcAft>
                <a:spcPts val="0"/>
              </a:spcAft>
              <a:buNone/>
            </a:pPr>
            <a:r>
              <a:rPr b="0" i="0" lang="en-US" sz="3200" u="none" cap="none" strike="noStrike">
                <a:solidFill>
                  <a:schemeClr val="lt1"/>
                </a:solidFill>
                <a:latin typeface="Arial"/>
                <a:ea typeface="Arial"/>
                <a:cs typeface="Arial"/>
                <a:sym typeface="Arial"/>
              </a:rPr>
              <a:t>We need professional guidelines yesterday. </a:t>
            </a:r>
            <a:endParaRPr/>
          </a:p>
        </p:txBody>
      </p:sp>
    </p:spTree>
  </p:cSld>
  <p:clrMapOvr>
    <a:masterClrMapping/>
  </p:clrMapOvr>
  <p:transition>
    <p:fade thruBlk="1"/>
  </p:transition>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7" name="Shape 1207"/>
        <p:cNvGrpSpPr/>
        <p:nvPr/>
      </p:nvGrpSpPr>
      <p:grpSpPr>
        <a:xfrm>
          <a:off x="0" y="0"/>
          <a:ext cx="0" cy="0"/>
          <a:chOff x="0" y="0"/>
          <a:chExt cx="0" cy="0"/>
        </a:xfrm>
      </p:grpSpPr>
      <p:sp>
        <p:nvSpPr>
          <p:cNvPr id="1208" name="Google Shape;1208;p147"/>
          <p:cNvSpPr/>
          <p:nvPr/>
        </p:nvSpPr>
        <p:spPr>
          <a:xfrm>
            <a:off x="6111014" y="3136534"/>
            <a:ext cx="2804932" cy="1757182"/>
          </a:xfrm>
          <a:prstGeom prst="roundRect">
            <a:avLst>
              <a:gd fmla="val 16667" name="adj"/>
            </a:avLst>
          </a:prstGeom>
          <a:solidFill>
            <a:schemeClr val="accent3"/>
          </a:solidFill>
          <a:ln cap="flat" cmpd="sng" w="25400">
            <a:solidFill>
              <a:srgbClr val="03141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209" name="Google Shape;1209;p147"/>
          <p:cNvSpPr/>
          <p:nvPr/>
        </p:nvSpPr>
        <p:spPr>
          <a:xfrm>
            <a:off x="3224306" y="3169863"/>
            <a:ext cx="2804932" cy="1723853"/>
          </a:xfrm>
          <a:prstGeom prst="roundRect">
            <a:avLst>
              <a:gd fmla="val 16667" name="adj"/>
            </a:avLst>
          </a:prstGeom>
          <a:solidFill>
            <a:schemeClr val="accent3"/>
          </a:solidFill>
          <a:ln cap="flat" cmpd="sng" w="25400">
            <a:solidFill>
              <a:srgbClr val="03141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210" name="Google Shape;1210;p147"/>
          <p:cNvSpPr/>
          <p:nvPr/>
        </p:nvSpPr>
        <p:spPr>
          <a:xfrm>
            <a:off x="302873" y="3169863"/>
            <a:ext cx="2804932" cy="1723853"/>
          </a:xfrm>
          <a:prstGeom prst="roundRect">
            <a:avLst>
              <a:gd fmla="val 16667" name="adj"/>
            </a:avLst>
          </a:prstGeom>
          <a:solidFill>
            <a:schemeClr val="accent3"/>
          </a:solidFill>
          <a:ln cap="flat" cmpd="sng" w="25400">
            <a:solidFill>
              <a:srgbClr val="03141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211" name="Google Shape;1211;p147"/>
          <p:cNvSpPr/>
          <p:nvPr/>
        </p:nvSpPr>
        <p:spPr>
          <a:xfrm>
            <a:off x="4867154" y="1231988"/>
            <a:ext cx="3397169" cy="1771105"/>
          </a:xfrm>
          <a:prstGeom prst="roundRect">
            <a:avLst>
              <a:gd fmla="val 16667" name="adj"/>
            </a:avLst>
          </a:prstGeom>
          <a:solidFill>
            <a:schemeClr val="accent3"/>
          </a:solidFill>
          <a:ln cap="flat" cmpd="sng" w="25400">
            <a:solidFill>
              <a:srgbClr val="03141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212" name="Google Shape;1212;p147"/>
          <p:cNvSpPr/>
          <p:nvPr/>
        </p:nvSpPr>
        <p:spPr>
          <a:xfrm>
            <a:off x="1358491" y="1261151"/>
            <a:ext cx="3276870" cy="1723852"/>
          </a:xfrm>
          <a:prstGeom prst="roundRect">
            <a:avLst>
              <a:gd fmla="val 16667" name="adj"/>
            </a:avLst>
          </a:prstGeom>
          <a:solidFill>
            <a:schemeClr val="accent3"/>
          </a:solidFill>
          <a:ln cap="flat" cmpd="sng" w="25400">
            <a:solidFill>
              <a:srgbClr val="03141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213" name="Google Shape;1213;p147"/>
          <p:cNvSpPr txBox="1"/>
          <p:nvPr>
            <p:ph type="title"/>
          </p:nvPr>
        </p:nvSpPr>
        <p:spPr>
          <a:xfrm>
            <a:off x="222215" y="75708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ctr">
              <a:lnSpc>
                <a:spcPct val="90000"/>
              </a:lnSpc>
              <a:spcBef>
                <a:spcPts val="0"/>
              </a:spcBef>
              <a:spcAft>
                <a:spcPts val="0"/>
              </a:spcAft>
              <a:buSzPts val="3000"/>
              <a:buNone/>
            </a:pPr>
            <a:r>
              <a:rPr lang="en-US"/>
              <a:t>My Must-Haves for AI use in CSD</a:t>
            </a:r>
            <a:endParaRPr/>
          </a:p>
        </p:txBody>
      </p:sp>
      <p:sp>
        <p:nvSpPr>
          <p:cNvPr id="1214" name="Google Shape;1214;p147"/>
          <p:cNvSpPr txBox="1"/>
          <p:nvPr>
            <p:ph idx="1" type="body"/>
          </p:nvPr>
        </p:nvSpPr>
        <p:spPr>
          <a:xfrm>
            <a:off x="1421902" y="1294479"/>
            <a:ext cx="3150048" cy="1842056"/>
          </a:xfrm>
          <a:prstGeom prst="rect">
            <a:avLst/>
          </a:prstGeom>
          <a:noFill/>
          <a:ln>
            <a:noFill/>
          </a:ln>
        </p:spPr>
        <p:txBody>
          <a:bodyPr anchorCtr="0" anchor="t" bIns="0" lIns="0" spcFirstLastPara="1" rIns="0" wrap="square" tIns="0">
            <a:noAutofit/>
          </a:bodyPr>
          <a:lstStyle/>
          <a:p>
            <a:pPr indent="0" lvl="0" marL="114300" rtl="0" algn="l">
              <a:lnSpc>
                <a:spcPct val="100000"/>
              </a:lnSpc>
              <a:spcBef>
                <a:spcPts val="600"/>
              </a:spcBef>
              <a:spcAft>
                <a:spcPts val="0"/>
              </a:spcAft>
              <a:buSzPts val="1800"/>
              <a:buNone/>
            </a:pPr>
            <a:r>
              <a:rPr b="1" lang="en-US" u="sng"/>
              <a:t>Clear data ownership</a:t>
            </a:r>
            <a:endParaRPr/>
          </a:p>
          <a:p>
            <a:pPr indent="-342900" lvl="0" marL="457200" rtl="0" algn="l">
              <a:lnSpc>
                <a:spcPct val="100000"/>
              </a:lnSpc>
              <a:spcBef>
                <a:spcPts val="600"/>
              </a:spcBef>
              <a:spcAft>
                <a:spcPts val="0"/>
              </a:spcAft>
              <a:buSzPts val="1800"/>
              <a:buChar char="▫"/>
            </a:pPr>
            <a:r>
              <a:rPr lang="en-US"/>
              <a:t>Client owns their data</a:t>
            </a:r>
            <a:endParaRPr/>
          </a:p>
          <a:p>
            <a:pPr indent="-342900" lvl="0" marL="457200" rtl="0" algn="l">
              <a:lnSpc>
                <a:spcPct val="100000"/>
              </a:lnSpc>
              <a:spcBef>
                <a:spcPts val="600"/>
              </a:spcBef>
              <a:spcAft>
                <a:spcPts val="0"/>
              </a:spcAft>
              <a:buSzPts val="1800"/>
              <a:buChar char="▫"/>
            </a:pPr>
            <a:r>
              <a:rPr lang="en-US"/>
              <a:t>NAWR</a:t>
            </a:r>
            <a:endParaRPr/>
          </a:p>
        </p:txBody>
      </p:sp>
      <p:sp>
        <p:nvSpPr>
          <p:cNvPr id="1215" name="Google Shape;1215;p147"/>
          <p:cNvSpPr txBox="1"/>
          <p:nvPr>
            <p:ph idx="2" type="body"/>
          </p:nvPr>
        </p:nvSpPr>
        <p:spPr>
          <a:xfrm>
            <a:off x="4908420" y="1236017"/>
            <a:ext cx="3276870" cy="2059092"/>
          </a:xfrm>
          <a:prstGeom prst="rect">
            <a:avLst/>
          </a:prstGeom>
          <a:noFill/>
          <a:ln>
            <a:noFill/>
          </a:ln>
        </p:spPr>
        <p:txBody>
          <a:bodyPr anchorCtr="0" anchor="t" bIns="0" lIns="0" spcFirstLastPara="1" rIns="0" wrap="square" tIns="0">
            <a:noAutofit/>
          </a:bodyPr>
          <a:lstStyle/>
          <a:p>
            <a:pPr indent="0" lvl="0" marL="114300" rtl="0" algn="l">
              <a:lnSpc>
                <a:spcPct val="100000"/>
              </a:lnSpc>
              <a:spcBef>
                <a:spcPts val="600"/>
              </a:spcBef>
              <a:spcAft>
                <a:spcPts val="0"/>
              </a:spcAft>
              <a:buSzPts val="1800"/>
              <a:buNone/>
            </a:pPr>
            <a:r>
              <a:rPr b="1" lang="en-US" u="sng"/>
              <a:t>Dedicated AI systems </a:t>
            </a:r>
            <a:endParaRPr/>
          </a:p>
          <a:p>
            <a:pPr indent="-342900" lvl="0" marL="457200" rtl="0" algn="l">
              <a:lnSpc>
                <a:spcPct val="100000"/>
              </a:lnSpc>
              <a:spcBef>
                <a:spcPts val="600"/>
              </a:spcBef>
              <a:spcAft>
                <a:spcPts val="0"/>
              </a:spcAft>
              <a:buSzPts val="1800"/>
              <a:buChar char="▫"/>
            </a:pPr>
            <a:r>
              <a:rPr lang="en-US"/>
              <a:t>Appropriate models</a:t>
            </a:r>
            <a:endParaRPr/>
          </a:p>
          <a:p>
            <a:pPr indent="-342900" lvl="0" marL="457200" rtl="0" algn="l">
              <a:lnSpc>
                <a:spcPct val="100000"/>
              </a:lnSpc>
              <a:spcBef>
                <a:spcPts val="600"/>
              </a:spcBef>
              <a:spcAft>
                <a:spcPts val="0"/>
              </a:spcAft>
              <a:buSzPts val="1800"/>
              <a:buChar char="▫"/>
            </a:pPr>
            <a:r>
              <a:rPr lang="en-US"/>
              <a:t>Evidence-based</a:t>
            </a:r>
            <a:endParaRPr/>
          </a:p>
          <a:p>
            <a:pPr indent="-342900" lvl="0" marL="457200" rtl="0" algn="l">
              <a:lnSpc>
                <a:spcPct val="100000"/>
              </a:lnSpc>
              <a:spcBef>
                <a:spcPts val="600"/>
              </a:spcBef>
              <a:spcAft>
                <a:spcPts val="0"/>
              </a:spcAft>
              <a:buSzPts val="1800"/>
              <a:buChar char="▫"/>
            </a:pPr>
            <a:r>
              <a:rPr lang="en-US"/>
              <a:t>Diverse/Inclusive/Equitable</a:t>
            </a:r>
            <a:endParaRPr/>
          </a:p>
        </p:txBody>
      </p:sp>
      <p:sp>
        <p:nvSpPr>
          <p:cNvPr id="1216" name="Google Shape;1216;p147"/>
          <p:cNvSpPr txBox="1"/>
          <p:nvPr>
            <p:ph idx="3" type="body"/>
          </p:nvPr>
        </p:nvSpPr>
        <p:spPr>
          <a:xfrm>
            <a:off x="6200663" y="3299137"/>
            <a:ext cx="2939925" cy="1900517"/>
          </a:xfrm>
          <a:prstGeom prst="rect">
            <a:avLst/>
          </a:prstGeom>
          <a:noFill/>
          <a:ln>
            <a:noFill/>
          </a:ln>
        </p:spPr>
        <p:txBody>
          <a:bodyPr anchorCtr="0" anchor="t" bIns="0" lIns="0" spcFirstLastPara="1" rIns="0" wrap="square" tIns="0">
            <a:noAutofit/>
          </a:bodyPr>
          <a:lstStyle/>
          <a:p>
            <a:pPr indent="0" lvl="0" marL="114300" rtl="0" algn="l">
              <a:lnSpc>
                <a:spcPct val="100000"/>
              </a:lnSpc>
              <a:spcBef>
                <a:spcPts val="600"/>
              </a:spcBef>
              <a:spcAft>
                <a:spcPts val="0"/>
              </a:spcAft>
              <a:buSzPts val="1800"/>
              <a:buNone/>
            </a:pPr>
            <a:r>
              <a:rPr b="1" lang="en-US" u="sng"/>
              <a:t>Transparency of use</a:t>
            </a:r>
            <a:endParaRPr/>
          </a:p>
          <a:p>
            <a:pPr indent="-342900" lvl="0" marL="457200" rtl="0" algn="l">
              <a:lnSpc>
                <a:spcPct val="100000"/>
              </a:lnSpc>
              <a:spcBef>
                <a:spcPts val="600"/>
              </a:spcBef>
              <a:spcAft>
                <a:spcPts val="0"/>
              </a:spcAft>
              <a:buSzPts val="1800"/>
              <a:buChar char="▫"/>
            </a:pPr>
            <a:r>
              <a:rPr lang="en-US"/>
              <a:t>Must disclose AI</a:t>
            </a:r>
            <a:endParaRPr/>
          </a:p>
          <a:p>
            <a:pPr indent="-342900" lvl="0" marL="457200" rtl="0" algn="l">
              <a:lnSpc>
                <a:spcPct val="100000"/>
              </a:lnSpc>
              <a:spcBef>
                <a:spcPts val="600"/>
              </a:spcBef>
              <a:spcAft>
                <a:spcPts val="0"/>
              </a:spcAft>
              <a:buSzPts val="1800"/>
              <a:buChar char="▫"/>
            </a:pPr>
            <a:r>
              <a:rPr lang="en-US"/>
              <a:t>Model Card</a:t>
            </a:r>
            <a:endParaRPr/>
          </a:p>
        </p:txBody>
      </p:sp>
      <p:sp>
        <p:nvSpPr>
          <p:cNvPr id="1217" name="Google Shape;1217;p147"/>
          <p:cNvSpPr txBox="1"/>
          <p:nvPr/>
        </p:nvSpPr>
        <p:spPr>
          <a:xfrm>
            <a:off x="477190" y="3295109"/>
            <a:ext cx="2521554" cy="2000631"/>
          </a:xfrm>
          <a:prstGeom prst="rect">
            <a:avLst/>
          </a:prstGeom>
          <a:noFill/>
          <a:ln>
            <a:noFill/>
          </a:ln>
        </p:spPr>
        <p:txBody>
          <a:bodyPr anchorCtr="0" anchor="t" bIns="0" lIns="0" spcFirstLastPara="1" rIns="0" wrap="square" tIns="0">
            <a:noAutofit/>
          </a:bodyPr>
          <a:lstStyle/>
          <a:p>
            <a:pPr indent="0" lvl="0" marL="114300" marR="0" rtl="0" algn="l">
              <a:lnSpc>
                <a:spcPct val="100000"/>
              </a:lnSpc>
              <a:spcBef>
                <a:spcPts val="600"/>
              </a:spcBef>
              <a:spcAft>
                <a:spcPts val="0"/>
              </a:spcAft>
              <a:buClr>
                <a:schemeClr val="lt2"/>
              </a:buClr>
              <a:buSzPts val="1800"/>
              <a:buFont typeface="Titillium Web Light"/>
              <a:buNone/>
            </a:pPr>
            <a:r>
              <a:rPr b="1" i="0" lang="en-US" sz="1800" u="sng" cap="none" strike="noStrike">
                <a:solidFill>
                  <a:schemeClr val="lt1"/>
                </a:solidFill>
                <a:latin typeface="Titillium Web Light"/>
                <a:ea typeface="Titillium Web Light"/>
                <a:cs typeface="Titillium Web Light"/>
                <a:sym typeface="Titillium Web Light"/>
              </a:rPr>
              <a:t>Human Oversight</a:t>
            </a:r>
            <a:endParaRPr/>
          </a:p>
          <a:p>
            <a:pPr indent="-342900" lvl="0" marL="457200" marR="0" rtl="0" algn="l">
              <a:lnSpc>
                <a:spcPct val="100000"/>
              </a:lnSpc>
              <a:spcBef>
                <a:spcPts val="600"/>
              </a:spcBef>
              <a:spcAft>
                <a:spcPts val="0"/>
              </a:spcAft>
              <a:buClr>
                <a:schemeClr val="lt2"/>
              </a:buClr>
              <a:buSzPts val="1800"/>
              <a:buFont typeface="Titillium Web Light"/>
              <a:buChar char="▫"/>
            </a:pPr>
            <a:r>
              <a:rPr b="0" i="0" lang="en-US" sz="1800" u="none" cap="none" strike="noStrike">
                <a:solidFill>
                  <a:schemeClr val="lt1"/>
                </a:solidFill>
                <a:latin typeface="Titillium Web Light"/>
                <a:ea typeface="Titillium Web Light"/>
                <a:cs typeface="Titillium Web Light"/>
                <a:sym typeface="Titillium Web Light"/>
              </a:rPr>
              <a:t>Human in loop</a:t>
            </a:r>
            <a:endParaRPr/>
          </a:p>
          <a:p>
            <a:pPr indent="-342900" lvl="0" marL="457200" marR="0" rtl="0" algn="l">
              <a:lnSpc>
                <a:spcPct val="100000"/>
              </a:lnSpc>
              <a:spcBef>
                <a:spcPts val="600"/>
              </a:spcBef>
              <a:spcAft>
                <a:spcPts val="0"/>
              </a:spcAft>
              <a:buClr>
                <a:schemeClr val="lt2"/>
              </a:buClr>
              <a:buSzPts val="1800"/>
              <a:buFont typeface="Titillium Web Light"/>
              <a:buChar char="▫"/>
            </a:pPr>
            <a:r>
              <a:rPr b="0" i="0" lang="en-US" sz="1800" u="none" cap="none" strike="noStrike">
                <a:solidFill>
                  <a:schemeClr val="lt1"/>
                </a:solidFill>
                <a:latin typeface="Titillium Web Light"/>
                <a:ea typeface="Titillium Web Light"/>
                <a:cs typeface="Titillium Web Light"/>
                <a:sym typeface="Titillium Web Light"/>
              </a:rPr>
              <a:t>Human first</a:t>
            </a:r>
            <a:endParaRPr/>
          </a:p>
          <a:p>
            <a:pPr indent="-342900" lvl="0" marL="457200" marR="0" rtl="0" algn="l">
              <a:lnSpc>
                <a:spcPct val="100000"/>
              </a:lnSpc>
              <a:spcBef>
                <a:spcPts val="600"/>
              </a:spcBef>
              <a:spcAft>
                <a:spcPts val="0"/>
              </a:spcAft>
              <a:buClr>
                <a:schemeClr val="lt2"/>
              </a:buClr>
              <a:buSzPts val="1800"/>
              <a:buFont typeface="Titillium Web Light"/>
              <a:buChar char="▫"/>
            </a:pPr>
            <a:r>
              <a:rPr b="0" i="0" lang="en-US" sz="1800" u="none" cap="none" strike="noStrike">
                <a:solidFill>
                  <a:schemeClr val="lt1"/>
                </a:solidFill>
                <a:latin typeface="Titillium Web Light"/>
                <a:ea typeface="Titillium Web Light"/>
                <a:cs typeface="Titillium Web Light"/>
                <a:sym typeface="Titillium Web Light"/>
              </a:rPr>
              <a:t>Human last</a:t>
            </a:r>
            <a:endParaRPr/>
          </a:p>
          <a:p>
            <a:pPr indent="-228600" lvl="0" marL="457200" marR="0" rtl="0" algn="l">
              <a:lnSpc>
                <a:spcPct val="100000"/>
              </a:lnSpc>
              <a:spcBef>
                <a:spcPts val="600"/>
              </a:spcBef>
              <a:spcAft>
                <a:spcPts val="0"/>
              </a:spcAft>
              <a:buClr>
                <a:schemeClr val="lt2"/>
              </a:buClr>
              <a:buSzPts val="1800"/>
              <a:buFont typeface="Titillium Web Light"/>
              <a:buNone/>
            </a:pPr>
            <a:r>
              <a:t/>
            </a:r>
            <a:endParaRPr b="0" i="0" sz="1800" u="none" cap="none" strike="noStrike">
              <a:solidFill>
                <a:schemeClr val="lt1"/>
              </a:solidFill>
              <a:latin typeface="Titillium Web Light"/>
              <a:ea typeface="Titillium Web Light"/>
              <a:cs typeface="Titillium Web Light"/>
              <a:sym typeface="Titillium Web Light"/>
            </a:endParaRPr>
          </a:p>
        </p:txBody>
      </p:sp>
      <p:sp>
        <p:nvSpPr>
          <p:cNvPr id="1218" name="Google Shape;1218;p147"/>
          <p:cNvSpPr txBox="1"/>
          <p:nvPr/>
        </p:nvSpPr>
        <p:spPr>
          <a:xfrm>
            <a:off x="3377760" y="3295109"/>
            <a:ext cx="2495496" cy="2000631"/>
          </a:xfrm>
          <a:prstGeom prst="rect">
            <a:avLst/>
          </a:prstGeom>
          <a:noFill/>
          <a:ln>
            <a:noFill/>
          </a:ln>
        </p:spPr>
        <p:txBody>
          <a:bodyPr anchorCtr="0" anchor="t" bIns="0" lIns="0" spcFirstLastPara="1" rIns="0" wrap="square" tIns="0">
            <a:noAutofit/>
          </a:bodyPr>
          <a:lstStyle/>
          <a:p>
            <a:pPr indent="0" lvl="0" marL="114300" marR="0" rtl="0" algn="l">
              <a:lnSpc>
                <a:spcPct val="100000"/>
              </a:lnSpc>
              <a:spcBef>
                <a:spcPts val="600"/>
              </a:spcBef>
              <a:spcAft>
                <a:spcPts val="0"/>
              </a:spcAft>
              <a:buClr>
                <a:schemeClr val="lt2"/>
              </a:buClr>
              <a:buSzPts val="1800"/>
              <a:buFont typeface="Titillium Web Light"/>
              <a:buNone/>
            </a:pPr>
            <a:r>
              <a:rPr b="1" i="0" lang="en-US" sz="1800" u="sng" cap="none" strike="noStrike">
                <a:solidFill>
                  <a:schemeClr val="lt1"/>
                </a:solidFill>
                <a:latin typeface="Titillium Web Light"/>
                <a:ea typeface="Titillium Web Light"/>
                <a:cs typeface="Titillium Web Light"/>
                <a:sym typeface="Titillium Web Light"/>
              </a:rPr>
              <a:t>Accountability</a:t>
            </a:r>
            <a:endParaRPr/>
          </a:p>
          <a:p>
            <a:pPr indent="-342900" lvl="0" marL="457200" marR="0" rtl="0" algn="l">
              <a:lnSpc>
                <a:spcPct val="100000"/>
              </a:lnSpc>
              <a:spcBef>
                <a:spcPts val="600"/>
              </a:spcBef>
              <a:spcAft>
                <a:spcPts val="0"/>
              </a:spcAft>
              <a:buClr>
                <a:schemeClr val="lt2"/>
              </a:buClr>
              <a:buSzPts val="1800"/>
              <a:buFont typeface="Titillium Web Light"/>
              <a:buChar char="▫"/>
            </a:pPr>
            <a:r>
              <a:rPr b="0" i="0" lang="en-US" sz="1800" u="none" cap="none" strike="noStrike">
                <a:solidFill>
                  <a:schemeClr val="lt1"/>
                </a:solidFill>
                <a:latin typeface="Titillium Web Light"/>
                <a:ea typeface="Titillium Web Light"/>
                <a:cs typeface="Titillium Web Light"/>
                <a:sym typeface="Titillium Web Light"/>
              </a:rPr>
              <a:t>Stop thresholds</a:t>
            </a:r>
            <a:endParaRPr/>
          </a:p>
          <a:p>
            <a:pPr indent="-342900" lvl="0" marL="457200" marR="0" rtl="0" algn="l">
              <a:lnSpc>
                <a:spcPct val="100000"/>
              </a:lnSpc>
              <a:spcBef>
                <a:spcPts val="600"/>
              </a:spcBef>
              <a:spcAft>
                <a:spcPts val="0"/>
              </a:spcAft>
              <a:buClr>
                <a:schemeClr val="lt2"/>
              </a:buClr>
              <a:buSzPts val="1800"/>
              <a:buFont typeface="Titillium Web Light"/>
              <a:buChar char="▫"/>
            </a:pPr>
            <a:r>
              <a:rPr b="0" i="0" lang="en-US" sz="1800" u="none" cap="none" strike="noStrike">
                <a:solidFill>
                  <a:schemeClr val="lt1"/>
                </a:solidFill>
                <a:latin typeface="Titillium Web Light"/>
                <a:ea typeface="Titillium Web Light"/>
                <a:cs typeface="Titillium Web Light"/>
                <a:sym typeface="Titillium Web Light"/>
              </a:rPr>
              <a:t>Interpretability</a:t>
            </a:r>
            <a:endParaRPr/>
          </a:p>
          <a:p>
            <a:pPr indent="-342900" lvl="0" marL="457200" marR="0" rtl="0" algn="l">
              <a:lnSpc>
                <a:spcPct val="100000"/>
              </a:lnSpc>
              <a:spcBef>
                <a:spcPts val="600"/>
              </a:spcBef>
              <a:spcAft>
                <a:spcPts val="0"/>
              </a:spcAft>
              <a:buClr>
                <a:schemeClr val="lt2"/>
              </a:buClr>
              <a:buSzPts val="1800"/>
              <a:buFont typeface="Titillium Web Light"/>
              <a:buChar char="▫"/>
            </a:pPr>
            <a:r>
              <a:rPr b="0" i="0" lang="en-US" sz="1800" u="none" cap="none" strike="noStrike">
                <a:solidFill>
                  <a:schemeClr val="lt1"/>
                </a:solidFill>
                <a:latin typeface="Titillium Web Light"/>
                <a:ea typeface="Titillium Web Light"/>
                <a:cs typeface="Titillium Web Light"/>
                <a:sym typeface="Titillium Web Light"/>
              </a:rPr>
              <a:t>Fault</a:t>
            </a:r>
            <a:endParaRPr/>
          </a:p>
        </p:txBody>
      </p:sp>
    </p:spTree>
  </p:cSld>
  <p:clrMapOvr>
    <a:masterClrMapping/>
  </p:clrMapOvr>
  <p:transition>
    <p:fade thruBlk="1"/>
  </p:transition>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2" name="Shape 1222"/>
        <p:cNvGrpSpPr/>
        <p:nvPr/>
      </p:nvGrpSpPr>
      <p:grpSpPr>
        <a:xfrm>
          <a:off x="0" y="0"/>
          <a:ext cx="0" cy="0"/>
          <a:chOff x="0" y="0"/>
          <a:chExt cx="0" cy="0"/>
        </a:xfrm>
      </p:grpSpPr>
      <p:sp>
        <p:nvSpPr>
          <p:cNvPr id="1223" name="Google Shape;1223;p148"/>
          <p:cNvSpPr/>
          <p:nvPr/>
        </p:nvSpPr>
        <p:spPr>
          <a:xfrm>
            <a:off x="5960444" y="1458867"/>
            <a:ext cx="2853678" cy="3547184"/>
          </a:xfrm>
          <a:prstGeom prst="roundRect">
            <a:avLst>
              <a:gd fmla="val 16667" name="adj"/>
            </a:avLst>
          </a:prstGeom>
          <a:solidFill>
            <a:schemeClr val="accent3"/>
          </a:solidFill>
          <a:ln cap="flat" cmpd="sng" w="25400">
            <a:solidFill>
              <a:srgbClr val="03141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224" name="Google Shape;1224;p148"/>
          <p:cNvSpPr/>
          <p:nvPr/>
        </p:nvSpPr>
        <p:spPr>
          <a:xfrm>
            <a:off x="3232448" y="1458867"/>
            <a:ext cx="2682215" cy="3547184"/>
          </a:xfrm>
          <a:prstGeom prst="roundRect">
            <a:avLst>
              <a:gd fmla="val 16667" name="adj"/>
            </a:avLst>
          </a:prstGeom>
          <a:solidFill>
            <a:schemeClr val="accent3"/>
          </a:solidFill>
          <a:ln cap="flat" cmpd="sng" w="25400">
            <a:solidFill>
              <a:srgbClr val="03141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225" name="Google Shape;1225;p148"/>
          <p:cNvSpPr/>
          <p:nvPr/>
        </p:nvSpPr>
        <p:spPr>
          <a:xfrm>
            <a:off x="265660" y="1458867"/>
            <a:ext cx="2912490" cy="3547184"/>
          </a:xfrm>
          <a:prstGeom prst="roundRect">
            <a:avLst>
              <a:gd fmla="val 16667" name="adj"/>
            </a:avLst>
          </a:prstGeom>
          <a:solidFill>
            <a:schemeClr val="accent3"/>
          </a:solidFill>
          <a:ln cap="flat" cmpd="sng" w="25400">
            <a:solidFill>
              <a:srgbClr val="03141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226" name="Google Shape;1226;p148"/>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Also Important…</a:t>
            </a:r>
            <a:endParaRPr/>
          </a:p>
        </p:txBody>
      </p:sp>
      <p:sp>
        <p:nvSpPr>
          <p:cNvPr id="1227" name="Google Shape;1227;p148"/>
          <p:cNvSpPr txBox="1"/>
          <p:nvPr>
            <p:ph idx="1" type="body"/>
          </p:nvPr>
        </p:nvSpPr>
        <p:spPr>
          <a:xfrm>
            <a:off x="358978" y="1575125"/>
            <a:ext cx="2767089" cy="2702700"/>
          </a:xfrm>
          <a:prstGeom prst="rect">
            <a:avLst/>
          </a:prstGeom>
          <a:noFill/>
          <a:ln>
            <a:noFill/>
          </a:ln>
        </p:spPr>
        <p:txBody>
          <a:bodyPr anchorCtr="0" anchor="t" bIns="0" lIns="0" spcFirstLastPara="1" rIns="0" wrap="square" tIns="0">
            <a:noAutofit/>
          </a:bodyPr>
          <a:lstStyle/>
          <a:p>
            <a:pPr indent="0" lvl="0" marL="114300" rtl="0" algn="l">
              <a:lnSpc>
                <a:spcPct val="100000"/>
              </a:lnSpc>
              <a:spcBef>
                <a:spcPts val="600"/>
              </a:spcBef>
              <a:spcAft>
                <a:spcPts val="0"/>
              </a:spcAft>
              <a:buSzPts val="1800"/>
              <a:buNone/>
            </a:pPr>
            <a:r>
              <a:rPr b="1" lang="en-US" sz="2000" u="sng"/>
              <a:t>Conform to Policies</a:t>
            </a:r>
            <a:endParaRPr/>
          </a:p>
          <a:p>
            <a:pPr indent="-342900" lvl="0" marL="457200" rtl="0" algn="l">
              <a:lnSpc>
                <a:spcPct val="100000"/>
              </a:lnSpc>
              <a:spcBef>
                <a:spcPts val="600"/>
              </a:spcBef>
              <a:spcAft>
                <a:spcPts val="0"/>
              </a:spcAft>
              <a:buSzPts val="1800"/>
              <a:buChar char="▫"/>
            </a:pPr>
            <a:r>
              <a:rPr lang="en-US" sz="1600"/>
              <a:t>HIPAA / FERPA / COPPA Attestation</a:t>
            </a:r>
            <a:endParaRPr/>
          </a:p>
          <a:p>
            <a:pPr indent="-342900" lvl="0" marL="457200" rtl="0" algn="l">
              <a:lnSpc>
                <a:spcPct val="100000"/>
              </a:lnSpc>
              <a:spcBef>
                <a:spcPts val="600"/>
              </a:spcBef>
              <a:spcAft>
                <a:spcPts val="0"/>
              </a:spcAft>
              <a:buSzPts val="1800"/>
              <a:buChar char="▫"/>
            </a:pPr>
            <a:r>
              <a:rPr lang="en-US" sz="1600"/>
              <a:t>Security Attestation (SOC / SOC2)</a:t>
            </a:r>
            <a:endParaRPr/>
          </a:p>
          <a:p>
            <a:pPr indent="-342900" lvl="0" marL="457200" rtl="0" algn="l">
              <a:lnSpc>
                <a:spcPct val="100000"/>
              </a:lnSpc>
              <a:spcBef>
                <a:spcPts val="600"/>
              </a:spcBef>
              <a:spcAft>
                <a:spcPts val="0"/>
              </a:spcAft>
              <a:buSzPts val="1800"/>
              <a:buChar char="▫"/>
            </a:pPr>
            <a:r>
              <a:rPr lang="en-US" sz="1600"/>
              <a:t>BAA/DPA/Contract</a:t>
            </a:r>
            <a:endParaRPr/>
          </a:p>
          <a:p>
            <a:pPr indent="-342900" lvl="0" marL="457200" rtl="0" algn="l">
              <a:lnSpc>
                <a:spcPct val="100000"/>
              </a:lnSpc>
              <a:spcBef>
                <a:spcPts val="600"/>
              </a:spcBef>
              <a:spcAft>
                <a:spcPts val="0"/>
              </a:spcAft>
              <a:buSzPts val="1800"/>
              <a:buChar char="▫"/>
            </a:pPr>
            <a:r>
              <a:rPr lang="en-US" sz="1600"/>
              <a:t>State consent</a:t>
            </a:r>
            <a:endParaRPr/>
          </a:p>
          <a:p>
            <a:pPr indent="-342900" lvl="0" marL="457200" rtl="0" algn="l">
              <a:lnSpc>
                <a:spcPct val="100000"/>
              </a:lnSpc>
              <a:spcBef>
                <a:spcPts val="600"/>
              </a:spcBef>
              <a:spcAft>
                <a:spcPts val="0"/>
              </a:spcAft>
              <a:buSzPts val="1800"/>
              <a:buChar char="▫"/>
            </a:pPr>
            <a:r>
              <a:rPr lang="en-US" sz="1600"/>
              <a:t>Substance use privacy (Part 2) </a:t>
            </a:r>
            <a:endParaRPr/>
          </a:p>
          <a:p>
            <a:pPr indent="-342900" lvl="0" marL="457200" rtl="0" algn="l">
              <a:lnSpc>
                <a:spcPct val="100000"/>
              </a:lnSpc>
              <a:spcBef>
                <a:spcPts val="600"/>
              </a:spcBef>
              <a:spcAft>
                <a:spcPts val="0"/>
              </a:spcAft>
              <a:buSzPts val="1800"/>
              <a:buChar char="▫"/>
            </a:pPr>
            <a:r>
              <a:rPr lang="en-US" sz="1600"/>
              <a:t>ONC HT1 if Decision Support Instrument</a:t>
            </a:r>
            <a:endParaRPr/>
          </a:p>
        </p:txBody>
      </p:sp>
      <p:sp>
        <p:nvSpPr>
          <p:cNvPr id="1228" name="Google Shape;1228;p148"/>
          <p:cNvSpPr txBox="1"/>
          <p:nvPr>
            <p:ph idx="2" type="body"/>
          </p:nvPr>
        </p:nvSpPr>
        <p:spPr>
          <a:xfrm>
            <a:off x="3323551" y="1575125"/>
            <a:ext cx="2821387" cy="2702700"/>
          </a:xfrm>
          <a:prstGeom prst="rect">
            <a:avLst/>
          </a:prstGeom>
          <a:noFill/>
          <a:ln>
            <a:noFill/>
          </a:ln>
        </p:spPr>
        <p:txBody>
          <a:bodyPr anchorCtr="0" anchor="t" bIns="0" lIns="0" spcFirstLastPara="1" rIns="0" wrap="square" tIns="0">
            <a:noAutofit/>
          </a:bodyPr>
          <a:lstStyle/>
          <a:p>
            <a:pPr indent="0" lvl="0" marL="114300" rtl="0" algn="l">
              <a:lnSpc>
                <a:spcPct val="100000"/>
              </a:lnSpc>
              <a:spcBef>
                <a:spcPts val="600"/>
              </a:spcBef>
              <a:spcAft>
                <a:spcPts val="0"/>
              </a:spcAft>
              <a:buSzPts val="1800"/>
              <a:buNone/>
            </a:pPr>
            <a:r>
              <a:rPr b="1" lang="en-US" sz="2000" u="sng"/>
              <a:t>Ensure Privacy</a:t>
            </a:r>
            <a:endParaRPr/>
          </a:p>
          <a:p>
            <a:pPr indent="-342900" lvl="0" marL="457200" rtl="0" algn="l">
              <a:lnSpc>
                <a:spcPct val="100000"/>
              </a:lnSpc>
              <a:spcBef>
                <a:spcPts val="600"/>
              </a:spcBef>
              <a:spcAft>
                <a:spcPts val="0"/>
              </a:spcAft>
              <a:buSzPts val="1800"/>
              <a:buChar char="▫"/>
            </a:pPr>
            <a:r>
              <a:rPr lang="en-US"/>
              <a:t>Minimum necessary</a:t>
            </a:r>
            <a:endParaRPr/>
          </a:p>
          <a:p>
            <a:pPr indent="-342900" lvl="0" marL="457200" rtl="0" algn="l">
              <a:lnSpc>
                <a:spcPct val="100000"/>
              </a:lnSpc>
              <a:spcBef>
                <a:spcPts val="600"/>
              </a:spcBef>
              <a:spcAft>
                <a:spcPts val="0"/>
              </a:spcAft>
              <a:buSzPts val="1800"/>
              <a:buChar char="▫"/>
            </a:pPr>
            <a:r>
              <a:rPr lang="en-US"/>
              <a:t>Pausability</a:t>
            </a:r>
            <a:endParaRPr/>
          </a:p>
          <a:p>
            <a:pPr indent="-342900" lvl="0" marL="457200" rtl="0" algn="l">
              <a:lnSpc>
                <a:spcPct val="100000"/>
              </a:lnSpc>
              <a:spcBef>
                <a:spcPts val="600"/>
              </a:spcBef>
              <a:spcAft>
                <a:spcPts val="0"/>
              </a:spcAft>
              <a:buSzPts val="1800"/>
              <a:buChar char="▫"/>
            </a:pPr>
            <a:r>
              <a:rPr lang="en-US"/>
              <a:t>Able to withdraw consent</a:t>
            </a:r>
            <a:endParaRPr/>
          </a:p>
          <a:p>
            <a:pPr indent="-342900" lvl="0" marL="457200" rtl="0" algn="l">
              <a:lnSpc>
                <a:spcPct val="100000"/>
              </a:lnSpc>
              <a:spcBef>
                <a:spcPts val="600"/>
              </a:spcBef>
              <a:spcAft>
                <a:spcPts val="0"/>
              </a:spcAft>
              <a:buSzPts val="1800"/>
              <a:buChar char="▫"/>
            </a:pPr>
            <a:r>
              <a:rPr lang="en-US"/>
              <a:t>No training with data</a:t>
            </a:r>
            <a:endParaRPr/>
          </a:p>
        </p:txBody>
      </p:sp>
      <p:sp>
        <p:nvSpPr>
          <p:cNvPr id="1229" name="Google Shape;1229;p148"/>
          <p:cNvSpPr txBox="1"/>
          <p:nvPr>
            <p:ph idx="3" type="body"/>
          </p:nvPr>
        </p:nvSpPr>
        <p:spPr>
          <a:xfrm>
            <a:off x="5975475" y="1575125"/>
            <a:ext cx="2757464" cy="2702700"/>
          </a:xfrm>
          <a:prstGeom prst="rect">
            <a:avLst/>
          </a:prstGeom>
          <a:noFill/>
          <a:ln>
            <a:noFill/>
          </a:ln>
        </p:spPr>
        <p:txBody>
          <a:bodyPr anchorCtr="0" anchor="t" bIns="0" lIns="0" spcFirstLastPara="1" rIns="0" wrap="square" tIns="0">
            <a:noAutofit/>
          </a:bodyPr>
          <a:lstStyle/>
          <a:p>
            <a:pPr indent="0" lvl="0" marL="114300" rtl="0" algn="l">
              <a:lnSpc>
                <a:spcPct val="100000"/>
              </a:lnSpc>
              <a:spcBef>
                <a:spcPts val="600"/>
              </a:spcBef>
              <a:spcAft>
                <a:spcPts val="0"/>
              </a:spcAft>
              <a:buSzPts val="1800"/>
              <a:buNone/>
            </a:pPr>
            <a:r>
              <a:rPr b="1" lang="en-US" sz="2000" u="sng"/>
              <a:t>Monitor Changes</a:t>
            </a:r>
            <a:endParaRPr/>
          </a:p>
          <a:p>
            <a:pPr indent="-342900" lvl="0" marL="457200" rtl="0" algn="l">
              <a:lnSpc>
                <a:spcPct val="100000"/>
              </a:lnSpc>
              <a:spcBef>
                <a:spcPts val="600"/>
              </a:spcBef>
              <a:spcAft>
                <a:spcPts val="0"/>
              </a:spcAft>
              <a:buSzPts val="1800"/>
              <a:buChar char="▫"/>
            </a:pPr>
            <a:r>
              <a:rPr lang="en-US"/>
              <a:t>Equity audits</a:t>
            </a:r>
            <a:endParaRPr/>
          </a:p>
          <a:p>
            <a:pPr indent="-342900" lvl="0" marL="457200" rtl="0" algn="l">
              <a:lnSpc>
                <a:spcPct val="100000"/>
              </a:lnSpc>
              <a:spcBef>
                <a:spcPts val="600"/>
              </a:spcBef>
              <a:spcAft>
                <a:spcPts val="0"/>
              </a:spcAft>
              <a:buSzPts val="1800"/>
              <a:buChar char="▫"/>
            </a:pPr>
            <a:r>
              <a:rPr lang="en-US"/>
              <a:t>Predetermined Change Control Plan (PCCP)</a:t>
            </a:r>
            <a:endParaRPr/>
          </a:p>
          <a:p>
            <a:pPr indent="-342900" lvl="0" marL="457200" rtl="0" algn="l">
              <a:lnSpc>
                <a:spcPct val="100000"/>
              </a:lnSpc>
              <a:spcBef>
                <a:spcPts val="600"/>
              </a:spcBef>
              <a:spcAft>
                <a:spcPts val="0"/>
              </a:spcAft>
              <a:buSzPts val="1800"/>
              <a:buChar char="▫"/>
            </a:pPr>
            <a:r>
              <a:rPr lang="en-US"/>
              <a:t>Validity/Reliability Audits</a:t>
            </a:r>
            <a:endParaRPr/>
          </a:p>
          <a:p>
            <a:pPr indent="-342900" lvl="0" marL="457200" rtl="0" algn="l">
              <a:lnSpc>
                <a:spcPct val="100000"/>
              </a:lnSpc>
              <a:spcBef>
                <a:spcPts val="600"/>
              </a:spcBef>
              <a:spcAft>
                <a:spcPts val="0"/>
              </a:spcAft>
              <a:buSzPts val="1800"/>
              <a:buChar char="▫"/>
            </a:pPr>
            <a:r>
              <a:rPr lang="en-US"/>
              <a:t>Stop thresholds</a:t>
            </a:r>
            <a:endParaRPr/>
          </a:p>
        </p:txBody>
      </p:sp>
      <p:sp>
        <p:nvSpPr>
          <p:cNvPr id="1230" name="Google Shape;1230;p148"/>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4" name="Shape 1234"/>
        <p:cNvGrpSpPr/>
        <p:nvPr/>
      </p:nvGrpSpPr>
      <p:grpSpPr>
        <a:xfrm>
          <a:off x="0" y="0"/>
          <a:ext cx="0" cy="0"/>
          <a:chOff x="0" y="0"/>
          <a:chExt cx="0" cy="0"/>
        </a:xfrm>
      </p:grpSpPr>
      <p:sp>
        <p:nvSpPr>
          <p:cNvPr id="1235" name="Google Shape;1235;p149"/>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236" name="Google Shape;1236;p149"/>
          <p:cNvSpPr txBox="1"/>
          <p:nvPr/>
        </p:nvSpPr>
        <p:spPr>
          <a:xfrm>
            <a:off x="1389776" y="1602254"/>
            <a:ext cx="6364448" cy="193899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4000" u="none" cap="none" strike="noStrike">
                <a:solidFill>
                  <a:schemeClr val="lt1"/>
                </a:solidFill>
                <a:latin typeface="Arial"/>
                <a:ea typeface="Arial"/>
                <a:cs typeface="Arial"/>
                <a:sym typeface="Arial"/>
              </a:rPr>
              <a:t>Human First,</a:t>
            </a:r>
            <a:br>
              <a:rPr b="0" i="0" lang="en-US" sz="4000" u="none" cap="none" strike="noStrike">
                <a:solidFill>
                  <a:schemeClr val="lt1"/>
                </a:solidFill>
                <a:latin typeface="Arial"/>
                <a:ea typeface="Arial"/>
                <a:cs typeface="Arial"/>
                <a:sym typeface="Arial"/>
              </a:rPr>
            </a:br>
            <a:r>
              <a:rPr b="0" i="0" lang="en-US" sz="4000" u="none" cap="none" strike="noStrike">
                <a:solidFill>
                  <a:schemeClr val="lt1"/>
                </a:solidFill>
                <a:latin typeface="Arial"/>
                <a:ea typeface="Arial"/>
                <a:cs typeface="Arial"/>
                <a:sym typeface="Arial"/>
              </a:rPr>
              <a:t> Human-In-Loop, </a:t>
            </a:r>
            <a:br>
              <a:rPr b="0" i="0" lang="en-US" sz="4000" u="none" cap="none" strike="noStrike">
                <a:solidFill>
                  <a:schemeClr val="lt1"/>
                </a:solidFill>
                <a:latin typeface="Arial"/>
                <a:ea typeface="Arial"/>
                <a:cs typeface="Arial"/>
                <a:sym typeface="Arial"/>
              </a:rPr>
            </a:br>
            <a:r>
              <a:rPr b="0" i="0" lang="en-US" sz="4000" u="none" cap="none" strike="noStrike">
                <a:solidFill>
                  <a:schemeClr val="lt1"/>
                </a:solidFill>
                <a:latin typeface="Arial"/>
                <a:ea typeface="Arial"/>
                <a:cs typeface="Arial"/>
                <a:sym typeface="Arial"/>
              </a:rPr>
              <a:t>Human Last</a:t>
            </a:r>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0" name="Shape 1240"/>
        <p:cNvGrpSpPr/>
        <p:nvPr/>
      </p:nvGrpSpPr>
      <p:grpSpPr>
        <a:xfrm>
          <a:off x="0" y="0"/>
          <a:ext cx="0" cy="0"/>
          <a:chOff x="0" y="0"/>
          <a:chExt cx="0" cy="0"/>
        </a:xfrm>
      </p:grpSpPr>
      <p:sp>
        <p:nvSpPr>
          <p:cNvPr id="1241" name="Google Shape;1241;p150"/>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latin typeface="Arial"/>
                <a:ea typeface="Arial"/>
                <a:cs typeface="Arial"/>
                <a:sym typeface="Arial"/>
              </a:rPr>
              <a:t>‹#›</a:t>
            </a:fld>
            <a:endParaRPr>
              <a:latin typeface="Arial"/>
              <a:ea typeface="Arial"/>
              <a:cs typeface="Arial"/>
              <a:sym typeface="Arial"/>
            </a:endParaRPr>
          </a:p>
        </p:txBody>
      </p:sp>
      <p:sp>
        <p:nvSpPr>
          <p:cNvPr id="1242" name="Google Shape;1242;p150"/>
          <p:cNvSpPr txBox="1"/>
          <p:nvPr/>
        </p:nvSpPr>
        <p:spPr>
          <a:xfrm>
            <a:off x="160187" y="510540"/>
            <a:ext cx="8569997"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4000" u="none" cap="none" strike="noStrike">
                <a:solidFill>
                  <a:schemeClr val="lt1"/>
                </a:solidFill>
                <a:latin typeface="Arial"/>
                <a:ea typeface="Arial"/>
                <a:cs typeface="Arial"/>
                <a:sym typeface="Arial"/>
              </a:rPr>
              <a:t>In the next few years?</a:t>
            </a:r>
            <a:endParaRPr/>
          </a:p>
        </p:txBody>
      </p:sp>
      <p:sp>
        <p:nvSpPr>
          <p:cNvPr id="1243" name="Google Shape;1243;p150"/>
          <p:cNvSpPr txBox="1"/>
          <p:nvPr/>
        </p:nvSpPr>
        <p:spPr>
          <a:xfrm>
            <a:off x="582930" y="1341537"/>
            <a:ext cx="7978140" cy="44012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800" u="none" cap="none" strike="noStrike">
                <a:solidFill>
                  <a:schemeClr val="lt1"/>
                </a:solidFill>
                <a:latin typeface="Arial"/>
                <a:ea typeface="Arial"/>
                <a:cs typeface="Arial"/>
                <a:sym typeface="Arial"/>
              </a:rPr>
              <a:t>AI is highly likely to rapidly replace, improve, or augment our best tools.</a:t>
            </a:r>
            <a:endParaRPr/>
          </a:p>
          <a:p>
            <a:pPr indent="0" lvl="0" marL="0" marR="0" rtl="0" algn="l">
              <a:lnSpc>
                <a:spcPct val="100000"/>
              </a:lnSpc>
              <a:spcBef>
                <a:spcPts val="0"/>
              </a:spcBef>
              <a:spcAft>
                <a:spcPts val="0"/>
              </a:spcAft>
              <a:buNone/>
            </a:pPr>
            <a:r>
              <a:t/>
            </a:r>
            <a:endParaRPr b="0" i="0" sz="2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0" i="0" lang="en-US" sz="2800" u="none" cap="none" strike="noStrike">
                <a:solidFill>
                  <a:schemeClr val="lt1"/>
                </a:solidFill>
                <a:latin typeface="Arial"/>
                <a:ea typeface="Arial"/>
                <a:cs typeface="Arial"/>
                <a:sym typeface="Arial"/>
              </a:rPr>
              <a:t>AI will outperform even the best of us at certain tasks. It will also fail at other tasks.</a:t>
            </a:r>
            <a:endParaRPr/>
          </a:p>
          <a:p>
            <a:pPr indent="0" lvl="0" marL="0" marR="0" rtl="0" algn="l">
              <a:lnSpc>
                <a:spcPct val="100000"/>
              </a:lnSpc>
              <a:spcBef>
                <a:spcPts val="0"/>
              </a:spcBef>
              <a:spcAft>
                <a:spcPts val="0"/>
              </a:spcAft>
              <a:buNone/>
            </a:pPr>
            <a:r>
              <a:t/>
            </a:r>
            <a:endParaRPr b="0" i="0" sz="2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0" i="0" lang="en-US" sz="2800" u="none" cap="none" strike="noStrike">
                <a:solidFill>
                  <a:schemeClr val="lt1"/>
                </a:solidFill>
                <a:latin typeface="Arial"/>
                <a:ea typeface="Arial"/>
                <a:cs typeface="Arial"/>
                <a:sym typeface="Arial"/>
              </a:rPr>
              <a:t>We need to be leaders in this area.</a:t>
            </a:r>
            <a:endParaRPr/>
          </a:p>
          <a:p>
            <a:pPr indent="0" lvl="0" marL="0" marR="0" rtl="0" algn="l">
              <a:lnSpc>
                <a:spcPct val="100000"/>
              </a:lnSpc>
              <a:spcBef>
                <a:spcPts val="0"/>
              </a:spcBef>
              <a:spcAft>
                <a:spcPts val="0"/>
              </a:spcAft>
              <a:buNone/>
            </a:pPr>
            <a:r>
              <a:t/>
            </a:r>
            <a:endParaRPr b="1" i="0" sz="2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t/>
            </a:r>
            <a:endParaRPr b="1" i="0" sz="2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t/>
            </a:r>
            <a:endParaRPr b="1" i="0" sz="2800" u="none" cap="none" strike="noStrike">
              <a:solidFill>
                <a:schemeClr val="lt1"/>
              </a:solidFill>
              <a:latin typeface="Arial"/>
              <a:ea typeface="Arial"/>
              <a:cs typeface="Arial"/>
              <a:sym typeface="Arial"/>
            </a:endParaRPr>
          </a:p>
        </p:txBody>
      </p:sp>
    </p:spTree>
  </p:cSld>
  <p:clrMapOvr>
    <a:masterClrMapping/>
  </p:clrMapOvr>
  <p:transition>
    <p:fade thruBlk="1"/>
  </p:transition>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7" name="Shape 1247"/>
        <p:cNvGrpSpPr/>
        <p:nvPr/>
      </p:nvGrpSpPr>
      <p:grpSpPr>
        <a:xfrm>
          <a:off x="0" y="0"/>
          <a:ext cx="0" cy="0"/>
          <a:chOff x="0" y="0"/>
          <a:chExt cx="0" cy="0"/>
        </a:xfrm>
      </p:grpSpPr>
      <p:sp>
        <p:nvSpPr>
          <p:cNvPr id="1248" name="Google Shape;1248;p151"/>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solidFill>
                  <a:schemeClr val="dk1"/>
                </a:solidFill>
              </a:rPr>
              <a:t>‹#›</a:t>
            </a:fld>
            <a:endParaRPr>
              <a:solidFill>
                <a:schemeClr val="dk1"/>
              </a:solidFill>
            </a:endParaRPr>
          </a:p>
        </p:txBody>
      </p:sp>
      <p:sp>
        <p:nvSpPr>
          <p:cNvPr id="1249" name="Google Shape;1249;p151"/>
          <p:cNvSpPr txBox="1"/>
          <p:nvPr/>
        </p:nvSpPr>
        <p:spPr>
          <a:xfrm>
            <a:off x="3208870" y="1908805"/>
            <a:ext cx="7456976" cy="955045"/>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marR="0" rtl="0" algn="l">
              <a:lnSpc>
                <a:spcPct val="90000"/>
              </a:lnSpc>
              <a:spcBef>
                <a:spcPts val="0"/>
              </a:spcBef>
              <a:spcAft>
                <a:spcPts val="0"/>
              </a:spcAft>
              <a:buClr>
                <a:srgbClr val="000000"/>
              </a:buClr>
              <a:buSzPts val="3000"/>
              <a:buFont typeface="Quantico"/>
              <a:buNone/>
            </a:pPr>
            <a:r>
              <a:rPr b="0" i="0" lang="en-US" sz="4000" u="none" cap="none" strike="noStrike">
                <a:solidFill>
                  <a:schemeClr val="dk1"/>
                </a:solidFill>
                <a:latin typeface="Arial"/>
                <a:ea typeface="Arial"/>
                <a:cs typeface="Arial"/>
                <a:sym typeface="Arial"/>
              </a:rPr>
              <a:t>QR to Master Folder</a:t>
            </a:r>
            <a:endParaRPr/>
          </a:p>
          <a:p>
            <a:pPr indent="-571500" lvl="0" marL="571500" marR="0" rtl="0" algn="l">
              <a:lnSpc>
                <a:spcPct val="90000"/>
              </a:lnSpc>
              <a:spcBef>
                <a:spcPts val="0"/>
              </a:spcBef>
              <a:spcAft>
                <a:spcPts val="0"/>
              </a:spcAft>
              <a:buClr>
                <a:srgbClr val="000000"/>
              </a:buClr>
              <a:buSzPts val="3000"/>
              <a:buFont typeface="Noto Sans Symbols"/>
              <a:buChar char="⮚"/>
            </a:pPr>
            <a:r>
              <a:rPr b="0" i="0" lang="en-US" sz="3200" u="none" cap="none" strike="noStrike">
                <a:solidFill>
                  <a:schemeClr val="dk1"/>
                </a:solidFill>
                <a:latin typeface="Arial"/>
                <a:ea typeface="Arial"/>
                <a:cs typeface="Arial"/>
                <a:sym typeface="Arial"/>
              </a:rPr>
              <a:t>List of CSD AI Tools</a:t>
            </a:r>
            <a:endParaRPr b="0" i="0" sz="2400" u="none" cap="none" strike="noStrike">
              <a:solidFill>
                <a:schemeClr val="dk1"/>
              </a:solidFill>
              <a:latin typeface="Arial"/>
              <a:ea typeface="Arial"/>
              <a:cs typeface="Arial"/>
              <a:sym typeface="Arial"/>
            </a:endParaRPr>
          </a:p>
          <a:p>
            <a:pPr indent="-571500" lvl="0" marL="571500" marR="0" rtl="0" algn="l">
              <a:lnSpc>
                <a:spcPct val="90000"/>
              </a:lnSpc>
              <a:spcBef>
                <a:spcPts val="0"/>
              </a:spcBef>
              <a:spcAft>
                <a:spcPts val="0"/>
              </a:spcAft>
              <a:buClr>
                <a:srgbClr val="000000"/>
              </a:buClr>
              <a:buSzPts val="3000"/>
              <a:buFont typeface="Noto Sans Symbols"/>
              <a:buChar char="⮚"/>
            </a:pPr>
            <a:r>
              <a:rPr b="0" i="0" lang="en-US" sz="3200" u="none" cap="none" strike="noStrike">
                <a:solidFill>
                  <a:schemeClr val="dk1"/>
                </a:solidFill>
                <a:latin typeface="Arial"/>
                <a:ea typeface="Arial"/>
                <a:cs typeface="Arial"/>
                <a:sym typeface="Arial"/>
              </a:rPr>
              <a:t>Ethical AI Checklist</a:t>
            </a:r>
            <a:endParaRPr/>
          </a:p>
          <a:p>
            <a:pPr indent="-571500" lvl="0" marL="571500" marR="0" rtl="0" algn="l">
              <a:lnSpc>
                <a:spcPct val="90000"/>
              </a:lnSpc>
              <a:spcBef>
                <a:spcPts val="0"/>
              </a:spcBef>
              <a:spcAft>
                <a:spcPts val="0"/>
              </a:spcAft>
              <a:buClr>
                <a:srgbClr val="000000"/>
              </a:buClr>
              <a:buSzPts val="3000"/>
              <a:buFont typeface="Noto Sans Symbols"/>
              <a:buChar char="⮚"/>
            </a:pPr>
            <a:r>
              <a:rPr b="0" i="0" lang="en-US" sz="3200" u="none" cap="none" strike="noStrike">
                <a:solidFill>
                  <a:schemeClr val="dk1"/>
                </a:solidFill>
                <a:latin typeface="Arial"/>
                <a:ea typeface="Arial"/>
                <a:cs typeface="Arial"/>
                <a:sym typeface="Arial"/>
              </a:rPr>
              <a:t>ASHA and AI Alignment</a:t>
            </a:r>
            <a:endParaRPr/>
          </a:p>
          <a:p>
            <a:pPr indent="-571500" lvl="0" marL="571500" marR="0" rtl="0" algn="l">
              <a:lnSpc>
                <a:spcPct val="90000"/>
              </a:lnSpc>
              <a:spcBef>
                <a:spcPts val="0"/>
              </a:spcBef>
              <a:spcAft>
                <a:spcPts val="0"/>
              </a:spcAft>
              <a:buClr>
                <a:srgbClr val="000000"/>
              </a:buClr>
              <a:buSzPts val="3000"/>
              <a:buFont typeface="Noto Sans Symbols"/>
              <a:buChar char="⮚"/>
            </a:pPr>
            <a:r>
              <a:rPr b="0" i="0" lang="en-US" sz="3200" u="none" cap="none" strike="noStrike">
                <a:solidFill>
                  <a:schemeClr val="dk1"/>
                </a:solidFill>
                <a:latin typeface="Arial"/>
                <a:ea typeface="Arial"/>
                <a:cs typeface="Arial"/>
                <a:sym typeface="Arial"/>
              </a:rPr>
              <a:t>Big List of AI Pitfalls</a:t>
            </a:r>
            <a:endParaRPr/>
          </a:p>
          <a:p>
            <a:pPr indent="-571500" lvl="0" marL="571500" marR="0" rtl="0" algn="l">
              <a:lnSpc>
                <a:spcPct val="90000"/>
              </a:lnSpc>
              <a:spcBef>
                <a:spcPts val="0"/>
              </a:spcBef>
              <a:spcAft>
                <a:spcPts val="0"/>
              </a:spcAft>
              <a:buClr>
                <a:srgbClr val="000000"/>
              </a:buClr>
              <a:buSzPts val="3000"/>
              <a:buFont typeface="Noto Sans Symbols"/>
              <a:buChar char="⮚"/>
            </a:pPr>
            <a:r>
              <a:rPr b="0" i="0" lang="en-US" sz="3200" u="none" cap="none" strike="noStrike">
                <a:solidFill>
                  <a:schemeClr val="dk1"/>
                </a:solidFill>
                <a:latin typeface="Arial"/>
                <a:ea typeface="Arial"/>
                <a:cs typeface="Arial"/>
                <a:sym typeface="Arial"/>
              </a:rPr>
              <a:t>Prompting Guide</a:t>
            </a:r>
            <a:endParaRPr/>
          </a:p>
          <a:p>
            <a:pPr indent="-571500" lvl="0" marL="571500" marR="0" rtl="0" algn="l">
              <a:lnSpc>
                <a:spcPct val="90000"/>
              </a:lnSpc>
              <a:spcBef>
                <a:spcPts val="0"/>
              </a:spcBef>
              <a:spcAft>
                <a:spcPts val="0"/>
              </a:spcAft>
              <a:buClr>
                <a:srgbClr val="000000"/>
              </a:buClr>
              <a:buSzPts val="3000"/>
              <a:buFont typeface="Noto Sans Symbols"/>
              <a:buChar char="⮚"/>
            </a:pPr>
            <a:r>
              <a:rPr b="0" i="0" lang="en-US" sz="3200" u="none" cap="none" strike="noStrike">
                <a:solidFill>
                  <a:schemeClr val="dk1"/>
                </a:solidFill>
                <a:latin typeface="Arial"/>
                <a:ea typeface="Arial"/>
                <a:cs typeface="Arial"/>
                <a:sym typeface="Arial"/>
              </a:rPr>
              <a:t>Draft of AI Competencies</a:t>
            </a:r>
            <a:endParaRPr/>
          </a:p>
          <a:p>
            <a:pPr indent="-571500" lvl="0" marL="571500" marR="0" rtl="0" algn="l">
              <a:lnSpc>
                <a:spcPct val="90000"/>
              </a:lnSpc>
              <a:spcBef>
                <a:spcPts val="0"/>
              </a:spcBef>
              <a:spcAft>
                <a:spcPts val="0"/>
              </a:spcAft>
              <a:buClr>
                <a:srgbClr val="000000"/>
              </a:buClr>
              <a:buSzPts val="3000"/>
              <a:buFont typeface="Noto Sans Symbols"/>
              <a:buChar char="⮚"/>
            </a:pPr>
            <a:r>
              <a:rPr b="0" i="0" lang="en-US" sz="3200" u="none" cap="none" strike="noStrike">
                <a:solidFill>
                  <a:schemeClr val="dk1"/>
                </a:solidFill>
                <a:latin typeface="Arial"/>
                <a:ea typeface="Arial"/>
                <a:cs typeface="Arial"/>
                <a:sym typeface="Arial"/>
              </a:rPr>
              <a:t>This Slide Deck</a:t>
            </a:r>
            <a:endParaRPr/>
          </a:p>
          <a:p>
            <a:pPr indent="-571500" lvl="0" marL="571500" marR="0" rtl="0" algn="l">
              <a:lnSpc>
                <a:spcPct val="90000"/>
              </a:lnSpc>
              <a:spcBef>
                <a:spcPts val="0"/>
              </a:spcBef>
              <a:spcAft>
                <a:spcPts val="0"/>
              </a:spcAft>
              <a:buClr>
                <a:srgbClr val="000000"/>
              </a:buClr>
              <a:buSzPts val="3000"/>
              <a:buFont typeface="Noto Sans Symbols"/>
              <a:buChar char="⮚"/>
            </a:pPr>
            <a:r>
              <a:rPr b="0" i="0" lang="en-US" sz="3200" u="none" cap="none" strike="noStrike">
                <a:solidFill>
                  <a:schemeClr val="dk1"/>
                </a:solidFill>
                <a:latin typeface="Arial"/>
                <a:ea typeface="Arial"/>
                <a:cs typeface="Arial"/>
                <a:sym typeface="Arial"/>
              </a:rPr>
              <a:t>Workshop Slide Deck</a:t>
            </a:r>
            <a:endParaRPr b="0" i="0" sz="3200" u="none" cap="none" strike="noStrike">
              <a:solidFill>
                <a:schemeClr val="dk1"/>
              </a:solidFill>
              <a:latin typeface="Arial"/>
              <a:ea typeface="Arial"/>
              <a:cs typeface="Arial"/>
              <a:sym typeface="Arial"/>
            </a:endParaRPr>
          </a:p>
        </p:txBody>
      </p:sp>
      <p:pic>
        <p:nvPicPr>
          <p:cNvPr descr="A qr code with a dinosaur&#10;&#10;AI-generated content may be incorrect." id="1250" name="Google Shape;1250;p151"/>
          <p:cNvPicPr preferRelativeResize="0"/>
          <p:nvPr/>
        </p:nvPicPr>
        <p:blipFill rotWithShape="1">
          <a:blip r:embed="rId3">
            <a:alphaModFix/>
          </a:blip>
          <a:srcRect b="0" l="0" r="0" t="0"/>
          <a:stretch/>
        </p:blipFill>
        <p:spPr>
          <a:xfrm>
            <a:off x="123825" y="962025"/>
            <a:ext cx="2876550" cy="2851150"/>
          </a:xfrm>
          <a:prstGeom prst="rect">
            <a:avLst/>
          </a:prstGeom>
          <a:noFill/>
          <a:ln>
            <a:noFill/>
          </a:ln>
        </p:spPr>
      </p:pic>
    </p:spTree>
  </p:cSld>
  <p:clrMapOvr>
    <a:masterClrMapping/>
  </p:clrMapOvr>
  <p:transition>
    <p:fade thruBlk="1"/>
  </p:transition>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sp>
        <p:nvSpPr>
          <p:cNvPr id="1255" name="Google Shape;1255;p152"/>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1256" name="Google Shape;1256;p152"/>
          <p:cNvPicPr preferRelativeResize="0"/>
          <p:nvPr/>
        </p:nvPicPr>
        <p:blipFill rotWithShape="1">
          <a:blip r:embed="rId3">
            <a:alphaModFix/>
          </a:blip>
          <a:srcRect b="0" l="0" r="0" t="0"/>
          <a:stretch/>
        </p:blipFill>
        <p:spPr>
          <a:xfrm>
            <a:off x="5420966" y="2059093"/>
            <a:ext cx="2245215" cy="2811358"/>
          </a:xfrm>
          <a:prstGeom prst="rect">
            <a:avLst/>
          </a:prstGeom>
          <a:noFill/>
          <a:ln>
            <a:noFill/>
          </a:ln>
        </p:spPr>
      </p:pic>
      <p:pic>
        <p:nvPicPr>
          <p:cNvPr id="1257" name="Google Shape;1257;p152"/>
          <p:cNvPicPr preferRelativeResize="0"/>
          <p:nvPr/>
        </p:nvPicPr>
        <p:blipFill rotWithShape="1">
          <a:blip r:embed="rId4">
            <a:alphaModFix/>
          </a:blip>
          <a:srcRect b="0" l="0" r="0" t="0"/>
          <a:stretch/>
        </p:blipFill>
        <p:spPr>
          <a:xfrm>
            <a:off x="1092406" y="1918595"/>
            <a:ext cx="2886238" cy="2886238"/>
          </a:xfrm>
          <a:prstGeom prst="rect">
            <a:avLst/>
          </a:prstGeom>
          <a:noFill/>
          <a:ln>
            <a:noFill/>
          </a:ln>
        </p:spPr>
      </p:pic>
      <p:sp>
        <p:nvSpPr>
          <p:cNvPr id="1258" name="Google Shape;1258;p152"/>
          <p:cNvSpPr txBox="1"/>
          <p:nvPr/>
        </p:nvSpPr>
        <p:spPr>
          <a:xfrm>
            <a:off x="589280" y="338667"/>
            <a:ext cx="8033173"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800" u="none" cap="none" strike="noStrike">
                <a:solidFill>
                  <a:srgbClr val="000000"/>
                </a:solidFill>
                <a:latin typeface="Arial"/>
                <a:ea typeface="Arial"/>
                <a:cs typeface="Arial"/>
                <a:sym typeface="Arial"/>
              </a:rPr>
              <a:t>CLEAR-AI </a:t>
            </a:r>
            <a:br>
              <a:rPr b="1" i="0" lang="en-US" sz="2000" u="none" cap="none" strike="noStrike">
                <a:solidFill>
                  <a:srgbClr val="000000"/>
                </a:solidFill>
                <a:latin typeface="Arial"/>
                <a:ea typeface="Arial"/>
                <a:cs typeface="Arial"/>
                <a:sym typeface="Arial"/>
              </a:rPr>
            </a:br>
            <a:r>
              <a:rPr b="1" i="0" lang="en-US" sz="2000" u="none" cap="none" strike="noStrike">
                <a:solidFill>
                  <a:srgbClr val="000000"/>
                </a:solidFill>
                <a:latin typeface="Arial"/>
                <a:ea typeface="Arial"/>
                <a:cs typeface="Arial"/>
                <a:sym typeface="Arial"/>
              </a:rPr>
              <a:t>(Clinical and Educational Assessment of Readiness of AI tools)</a:t>
            </a:r>
            <a:endParaRPr/>
          </a:p>
        </p:txBody>
      </p:sp>
      <p:sp>
        <p:nvSpPr>
          <p:cNvPr id="1259" name="Google Shape;1259;p152"/>
          <p:cNvSpPr txBox="1"/>
          <p:nvPr/>
        </p:nvSpPr>
        <p:spPr>
          <a:xfrm>
            <a:off x="1266613" y="1490133"/>
            <a:ext cx="2567093"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Written Protocol</a:t>
            </a:r>
            <a:br>
              <a:rPr b="1" i="0" lang="en-US" sz="1400" u="none" cap="none" strike="noStrike">
                <a:solidFill>
                  <a:srgbClr val="000000"/>
                </a:solidFill>
                <a:latin typeface="Arial"/>
                <a:ea typeface="Arial"/>
                <a:cs typeface="Arial"/>
                <a:sym typeface="Arial"/>
              </a:rPr>
            </a:br>
            <a:r>
              <a:rPr b="1" i="0" lang="en-US" sz="1400" u="none" cap="none" strike="noStrike">
                <a:solidFill>
                  <a:srgbClr val="000000"/>
                </a:solidFill>
                <a:latin typeface="Arial"/>
                <a:ea typeface="Arial"/>
                <a:cs typeface="Arial"/>
                <a:sym typeface="Arial"/>
              </a:rPr>
              <a:t>(under development)</a:t>
            </a:r>
            <a:endParaRPr/>
          </a:p>
        </p:txBody>
      </p:sp>
      <p:sp>
        <p:nvSpPr>
          <p:cNvPr id="1260" name="Google Shape;1260;p152"/>
          <p:cNvSpPr txBox="1"/>
          <p:nvPr/>
        </p:nvSpPr>
        <p:spPr>
          <a:xfrm>
            <a:off x="5105861" y="1490133"/>
            <a:ext cx="2663152"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CoPilot Automated Agent</a:t>
            </a:r>
            <a:br>
              <a:rPr b="1" i="0" lang="en-US" sz="1400" u="none" cap="none" strike="noStrike">
                <a:solidFill>
                  <a:srgbClr val="000000"/>
                </a:solidFill>
                <a:latin typeface="Arial"/>
                <a:ea typeface="Arial"/>
                <a:cs typeface="Arial"/>
                <a:sym typeface="Arial"/>
              </a:rPr>
            </a:br>
            <a:r>
              <a:rPr b="1" i="0" lang="en-US" sz="1400" u="none" cap="none" strike="noStrike">
                <a:solidFill>
                  <a:srgbClr val="000000"/>
                </a:solidFill>
                <a:latin typeface="Arial"/>
                <a:ea typeface="Arial"/>
                <a:cs typeface="Arial"/>
                <a:sym typeface="Arial"/>
              </a:rPr>
              <a:t>(just for fun)</a:t>
            </a:r>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4" name="Shape 1264"/>
        <p:cNvGrpSpPr/>
        <p:nvPr/>
      </p:nvGrpSpPr>
      <p:grpSpPr>
        <a:xfrm>
          <a:off x="0" y="0"/>
          <a:ext cx="0" cy="0"/>
          <a:chOff x="0" y="0"/>
          <a:chExt cx="0" cy="0"/>
        </a:xfrm>
      </p:grpSpPr>
      <p:pic>
        <p:nvPicPr>
          <p:cNvPr descr="A group of people sitting in a room&#10;&#10;Description automatically generated" id="1265" name="Google Shape;1265;p153"/>
          <p:cNvPicPr preferRelativeResize="0"/>
          <p:nvPr/>
        </p:nvPicPr>
        <p:blipFill rotWithShape="1">
          <a:blip r:embed="rId3">
            <a:alphaModFix/>
          </a:blip>
          <a:srcRect b="0" l="0" r="0" t="0"/>
          <a:stretch/>
        </p:blipFill>
        <p:spPr>
          <a:xfrm>
            <a:off x="71569" y="12890"/>
            <a:ext cx="9001125" cy="5143500"/>
          </a:xfrm>
          <a:prstGeom prst="rect">
            <a:avLst/>
          </a:prstGeom>
          <a:noFill/>
          <a:ln>
            <a:noFill/>
          </a:ln>
        </p:spPr>
      </p:pic>
      <p:sp>
        <p:nvSpPr>
          <p:cNvPr id="1266" name="Google Shape;1266;p153"/>
          <p:cNvSpPr/>
          <p:nvPr/>
        </p:nvSpPr>
        <p:spPr>
          <a:xfrm>
            <a:off x="0" y="0"/>
            <a:ext cx="9144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br>
              <a:rPr b="0" i="0" lang="en-US" sz="1200" u="none" cap="none" strike="noStrike">
                <a:solidFill>
                  <a:schemeClr val="dk1"/>
                </a:solidFill>
                <a:latin typeface="Arial"/>
                <a:ea typeface="Arial"/>
                <a:cs typeface="Arial"/>
                <a:sym typeface="Arial"/>
              </a:rPr>
            </a:br>
            <a:br>
              <a:rPr b="0" i="0" lang="en-US" sz="12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
        <p:nvSpPr>
          <p:cNvPr id="1267" name="Google Shape;1267;p153"/>
          <p:cNvSpPr txBox="1"/>
          <p:nvPr/>
        </p:nvSpPr>
        <p:spPr>
          <a:xfrm>
            <a:off x="3490623" y="4174433"/>
            <a:ext cx="5454594" cy="738664"/>
          </a:xfrm>
          <a:prstGeom prst="rect">
            <a:avLst/>
          </a:prstGeom>
          <a:solidFill>
            <a:schemeClr val="lt1"/>
          </a:solidFill>
          <a:ln cap="flat" cmpd="sng" w="254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AI generated image using Dolly 2.0 through ChatGPT. Prompt: architectural watercolor depicting conversations about AI, interior shot, no text, no words.</a:t>
            </a:r>
            <a:endParaRPr/>
          </a:p>
        </p:txBody>
      </p:sp>
      <p:sp>
        <p:nvSpPr>
          <p:cNvPr id="1268" name="Google Shape;1268;p153"/>
          <p:cNvSpPr txBox="1"/>
          <p:nvPr>
            <p:ph type="ctrTitle"/>
          </p:nvPr>
        </p:nvSpPr>
        <p:spPr>
          <a:xfrm>
            <a:off x="136026" y="15114"/>
            <a:ext cx="5629982" cy="1159800"/>
          </a:xfrm>
          <a:prstGeom prst="rect">
            <a:avLst/>
          </a:prstGeom>
          <a:solidFill>
            <a:schemeClr val="accent2">
              <a:alpha val="50980"/>
            </a:schemeClr>
          </a:solidFill>
          <a:ln>
            <a:noFill/>
          </a:ln>
          <a:effectLst>
            <a:outerShdw rotWithShape="0" algn="bl" dir="5400000" dist="19050">
              <a:schemeClr val="accent1">
                <a:alpha val="14901"/>
              </a:schemeClr>
            </a:outerShdw>
          </a:effectLst>
        </p:spPr>
        <p:txBody>
          <a:bodyPr anchorCtr="0" anchor="ctr" bIns="0" lIns="0" spcFirstLastPara="1" rIns="0" wrap="square" tIns="0">
            <a:normAutofit/>
          </a:bodyPr>
          <a:lstStyle/>
          <a:p>
            <a:pPr indent="0" lvl="0" marL="0" rtl="0" algn="ctr">
              <a:lnSpc>
                <a:spcPct val="90000"/>
              </a:lnSpc>
              <a:spcBef>
                <a:spcPts val="0"/>
              </a:spcBef>
              <a:spcAft>
                <a:spcPts val="0"/>
              </a:spcAft>
              <a:buSzPts val="6000"/>
              <a:buNone/>
            </a:pPr>
            <a:r>
              <a:rPr lang="en-US" sz="4400">
                <a:solidFill>
                  <a:schemeClr val="lt1"/>
                </a:solidFill>
              </a:rPr>
              <a:t>Your Questions???</a:t>
            </a:r>
            <a:endParaRPr/>
          </a:p>
        </p:txBody>
      </p:sp>
    </p:spTree>
  </p:cSld>
  <p:clrMapOvr>
    <a:masterClrMapping/>
  </p:clrMapOvr>
  <p:transition>
    <p:fade thruBlk="1"/>
  </p:transition>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2" name="Shape 1272"/>
        <p:cNvGrpSpPr/>
        <p:nvPr/>
      </p:nvGrpSpPr>
      <p:grpSpPr>
        <a:xfrm>
          <a:off x="0" y="0"/>
          <a:ext cx="0" cy="0"/>
          <a:chOff x="0" y="0"/>
          <a:chExt cx="0" cy="0"/>
        </a:xfrm>
      </p:grpSpPr>
      <p:sp>
        <p:nvSpPr>
          <p:cNvPr id="1273" name="Google Shape;1273;p154"/>
          <p:cNvSpPr txBox="1"/>
          <p:nvPr>
            <p:ph type="ctrTitle"/>
          </p:nvPr>
        </p:nvSpPr>
        <p:spPr>
          <a:xfrm>
            <a:off x="975250" y="1991825"/>
            <a:ext cx="7193400" cy="11598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ctr">
              <a:lnSpc>
                <a:spcPct val="90000"/>
              </a:lnSpc>
              <a:spcBef>
                <a:spcPts val="0"/>
              </a:spcBef>
              <a:spcAft>
                <a:spcPts val="0"/>
              </a:spcAft>
              <a:buSzPts val="6000"/>
              <a:buNone/>
            </a:pPr>
            <a:r>
              <a:rPr lang="en-US"/>
              <a:t>End Program</a:t>
            </a:r>
            <a:endParaRPr/>
          </a:p>
        </p:txBody>
      </p:sp>
      <p:sp>
        <p:nvSpPr>
          <p:cNvPr id="1274" name="Google Shape;1274;p154"/>
          <p:cNvSpPr txBox="1"/>
          <p:nvPr>
            <p:ph idx="4294967295" type="sldNum"/>
          </p:nvPr>
        </p:nvSpPr>
        <p:spPr>
          <a:xfrm>
            <a:off x="8594725" y="4673600"/>
            <a:ext cx="549275" cy="3937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9"/>
          <p:cNvSpPr txBox="1"/>
          <p:nvPr>
            <p:ph type="ctrTitle"/>
          </p:nvPr>
        </p:nvSpPr>
        <p:spPr>
          <a:xfrm>
            <a:off x="975250" y="1991825"/>
            <a:ext cx="7193400" cy="11598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ctr">
              <a:lnSpc>
                <a:spcPct val="90000"/>
              </a:lnSpc>
              <a:spcBef>
                <a:spcPts val="0"/>
              </a:spcBef>
              <a:spcAft>
                <a:spcPts val="0"/>
              </a:spcAft>
              <a:buSzPts val="6000"/>
              <a:buNone/>
            </a:pPr>
            <a:r>
              <a:rPr lang="en-US"/>
              <a:t>Voice</a:t>
            </a:r>
            <a:endParaRPr/>
          </a:p>
        </p:txBody>
      </p:sp>
      <p:sp>
        <p:nvSpPr>
          <p:cNvPr id="215" name="Google Shape;215;p29"/>
          <p:cNvSpPr txBox="1"/>
          <p:nvPr>
            <p:ph idx="4294967295" type="sldNum"/>
          </p:nvPr>
        </p:nvSpPr>
        <p:spPr>
          <a:xfrm>
            <a:off x="8594725" y="4673600"/>
            <a:ext cx="549275" cy="3937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transition>
    <p:fade thruBlk="1"/>
  </p:transition>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8" name="Shape 1278"/>
        <p:cNvGrpSpPr/>
        <p:nvPr/>
      </p:nvGrpSpPr>
      <p:grpSpPr>
        <a:xfrm>
          <a:off x="0" y="0"/>
          <a:ext cx="0" cy="0"/>
          <a:chOff x="0" y="0"/>
          <a:chExt cx="0" cy="0"/>
        </a:xfrm>
      </p:grpSpPr>
      <p:sp>
        <p:nvSpPr>
          <p:cNvPr id="1279" name="Google Shape;1279;p155"/>
          <p:cNvSpPr txBox="1"/>
          <p:nvPr>
            <p:ph type="ctrTitle"/>
          </p:nvPr>
        </p:nvSpPr>
        <p:spPr>
          <a:xfrm>
            <a:off x="975250" y="1991825"/>
            <a:ext cx="7193400" cy="11598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ctr">
              <a:lnSpc>
                <a:spcPct val="90000"/>
              </a:lnSpc>
              <a:spcBef>
                <a:spcPts val="0"/>
              </a:spcBef>
              <a:spcAft>
                <a:spcPts val="0"/>
              </a:spcAft>
              <a:buSzPts val="6000"/>
              <a:buNone/>
            </a:pPr>
            <a:r>
              <a:rPr lang="en-US"/>
              <a:t>Bonus Slides</a:t>
            </a:r>
            <a:endParaRPr/>
          </a:p>
        </p:txBody>
      </p:sp>
      <p:sp>
        <p:nvSpPr>
          <p:cNvPr id="1280" name="Google Shape;1280;p155"/>
          <p:cNvSpPr txBox="1"/>
          <p:nvPr>
            <p:ph idx="4294967295" type="sldNum"/>
          </p:nvPr>
        </p:nvSpPr>
        <p:spPr>
          <a:xfrm>
            <a:off x="8594725" y="4673600"/>
            <a:ext cx="549275" cy="3937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transition>
    <p:fade thruBlk="1"/>
  </p:transition>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4" name="Shape 1284"/>
        <p:cNvGrpSpPr/>
        <p:nvPr/>
      </p:nvGrpSpPr>
      <p:grpSpPr>
        <a:xfrm>
          <a:off x="0" y="0"/>
          <a:ext cx="0" cy="0"/>
          <a:chOff x="0" y="0"/>
          <a:chExt cx="0" cy="0"/>
        </a:xfrm>
      </p:grpSpPr>
      <p:sp>
        <p:nvSpPr>
          <p:cNvPr id="1285" name="Google Shape;1285;p156"/>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The Complete History Of The ChatGPT Logo - Hatchwise" id="1286" name="Google Shape;1286;p156"/>
          <p:cNvPicPr preferRelativeResize="0"/>
          <p:nvPr/>
        </p:nvPicPr>
        <p:blipFill rotWithShape="1">
          <a:blip r:embed="rId3">
            <a:alphaModFix/>
          </a:blip>
          <a:srcRect b="0" l="0" r="0" t="0"/>
          <a:stretch/>
        </p:blipFill>
        <p:spPr>
          <a:xfrm>
            <a:off x="5334871" y="1548153"/>
            <a:ext cx="2983223" cy="1657865"/>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3137"/>
              </a:srgbClr>
            </a:outerShdw>
          </a:effectLst>
        </p:spPr>
      </p:pic>
      <p:sp>
        <p:nvSpPr>
          <p:cNvPr id="1287" name="Google Shape;1287;p156"/>
          <p:cNvSpPr txBox="1"/>
          <p:nvPr/>
        </p:nvSpPr>
        <p:spPr>
          <a:xfrm>
            <a:off x="479323" y="235974"/>
            <a:ext cx="320213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chemeClr val="dk1"/>
                </a:solidFill>
                <a:latin typeface="Helvetica Neue"/>
                <a:ea typeface="Helvetica Neue"/>
                <a:cs typeface="Helvetica Neue"/>
                <a:sym typeface="Helvetica Neue"/>
              </a:rPr>
              <a:t>A Quick Demo</a:t>
            </a:r>
            <a:endParaRPr b="1" i="0" sz="2400" u="none" cap="none" strike="noStrike">
              <a:solidFill>
                <a:srgbClr val="000000"/>
              </a:solidFill>
              <a:latin typeface="Arial"/>
              <a:ea typeface="Arial"/>
              <a:cs typeface="Arial"/>
              <a:sym typeface="Arial"/>
            </a:endParaRPr>
          </a:p>
        </p:txBody>
      </p:sp>
      <p:pic>
        <p:nvPicPr>
          <p:cNvPr id="1288" name="Google Shape;1288;p156"/>
          <p:cNvPicPr preferRelativeResize="0"/>
          <p:nvPr/>
        </p:nvPicPr>
        <p:blipFill rotWithShape="1">
          <a:blip r:embed="rId4">
            <a:alphaModFix/>
          </a:blip>
          <a:srcRect b="10000" l="7058" r="10000" t="5882"/>
          <a:stretch/>
        </p:blipFill>
        <p:spPr>
          <a:xfrm>
            <a:off x="1113182" y="1457780"/>
            <a:ext cx="1812898" cy="1838612"/>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sp>
        <p:nvSpPr>
          <p:cNvPr id="1289" name="Google Shape;1289;p156"/>
          <p:cNvSpPr txBox="1"/>
          <p:nvPr/>
        </p:nvSpPr>
        <p:spPr>
          <a:xfrm>
            <a:off x="3681454" y="1959227"/>
            <a:ext cx="1831820"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000" u="none" cap="none" strike="noStrike">
                <a:solidFill>
                  <a:srgbClr val="000000"/>
                </a:solidFill>
                <a:latin typeface="Arial"/>
                <a:ea typeface="Arial"/>
                <a:cs typeface="Arial"/>
                <a:sym typeface="Arial"/>
              </a:rPr>
              <a:t>VS</a:t>
            </a:r>
            <a:endParaRPr/>
          </a:p>
        </p:txBody>
      </p:sp>
      <p:pic>
        <p:nvPicPr>
          <p:cNvPr id="1290" name="Google Shape;1290;p156"/>
          <p:cNvPicPr preferRelativeResize="0"/>
          <p:nvPr/>
        </p:nvPicPr>
        <p:blipFill rotWithShape="1">
          <a:blip r:embed="rId5">
            <a:alphaModFix/>
          </a:blip>
          <a:srcRect b="0" l="0" r="0" t="0"/>
          <a:stretch/>
        </p:blipFill>
        <p:spPr>
          <a:xfrm>
            <a:off x="3546282" y="3506592"/>
            <a:ext cx="1540068" cy="1540071"/>
          </a:xfrm>
          <a:prstGeom prst="rect">
            <a:avLst/>
          </a:prstGeom>
          <a:noFill/>
          <a:ln>
            <a:noFill/>
          </a:ln>
        </p:spPr>
      </p:pic>
    </p:spTree>
  </p:cSld>
  <p:clrMapOvr>
    <a:masterClrMapping/>
  </p:clrMapOvr>
  <p:transition>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0"/>
                                        </p:tgtEl>
                                        <p:attrNameLst>
                                          <p:attrName>style.visibility</p:attrName>
                                        </p:attrNameLst>
                                      </p:cBhvr>
                                      <p:to>
                                        <p:strVal val="visible"/>
                                      </p:to>
                                    </p:set>
                                    <p:animEffect filter="fade" transition="in">
                                      <p:cBhvr>
                                        <p:cTn dur="5000"/>
                                        <p:tgtEl>
                                          <p:spTgt spid="12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4" name="Shape 1294"/>
        <p:cNvGrpSpPr/>
        <p:nvPr/>
      </p:nvGrpSpPr>
      <p:grpSpPr>
        <a:xfrm>
          <a:off x="0" y="0"/>
          <a:ext cx="0" cy="0"/>
          <a:chOff x="0" y="0"/>
          <a:chExt cx="0" cy="0"/>
        </a:xfrm>
      </p:grpSpPr>
      <p:sp>
        <p:nvSpPr>
          <p:cNvPr id="1295" name="Google Shape;1295;p157"/>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latin typeface="Arial"/>
                <a:ea typeface="Arial"/>
                <a:cs typeface="Arial"/>
                <a:sym typeface="Arial"/>
              </a:rPr>
              <a:t>New AI Capabilities</a:t>
            </a:r>
            <a:endParaRPr/>
          </a:p>
        </p:txBody>
      </p:sp>
      <p:sp>
        <p:nvSpPr>
          <p:cNvPr id="1296" name="Google Shape;1296;p157"/>
          <p:cNvSpPr txBox="1"/>
          <p:nvPr>
            <p:ph idx="1" type="body"/>
          </p:nvPr>
        </p:nvSpPr>
        <p:spPr>
          <a:xfrm>
            <a:off x="526472" y="1545637"/>
            <a:ext cx="4492568" cy="2732188"/>
          </a:xfrm>
          <a:prstGeom prst="rect">
            <a:avLst/>
          </a:prstGeom>
          <a:noFill/>
          <a:ln>
            <a:noFill/>
          </a:ln>
        </p:spPr>
        <p:txBody>
          <a:bodyPr anchorCtr="0" anchor="t" bIns="0" lIns="0" spcFirstLastPara="1" rIns="0" wrap="square" tIns="0">
            <a:noAutofit/>
          </a:bodyPr>
          <a:lstStyle/>
          <a:p>
            <a:pPr indent="-342900" lvl="0" marL="457200" rtl="0" algn="l">
              <a:lnSpc>
                <a:spcPct val="100000"/>
              </a:lnSpc>
              <a:spcBef>
                <a:spcPts val="600"/>
              </a:spcBef>
              <a:spcAft>
                <a:spcPts val="0"/>
              </a:spcAft>
              <a:buSzPts val="1800"/>
              <a:buChar char="▫"/>
            </a:pPr>
            <a:r>
              <a:rPr lang="en-US" sz="2000">
                <a:latin typeface="Arial"/>
                <a:ea typeface="Arial"/>
                <a:cs typeface="Arial"/>
                <a:sym typeface="Arial"/>
              </a:rPr>
              <a:t>Complex pragmatics</a:t>
            </a:r>
            <a:endParaRPr/>
          </a:p>
          <a:p>
            <a:pPr indent="-342900" lvl="0" marL="457200" rtl="0" algn="l">
              <a:lnSpc>
                <a:spcPct val="100000"/>
              </a:lnSpc>
              <a:spcBef>
                <a:spcPts val="600"/>
              </a:spcBef>
              <a:spcAft>
                <a:spcPts val="0"/>
              </a:spcAft>
              <a:buSzPts val="1800"/>
              <a:buChar char="▫"/>
            </a:pPr>
            <a:r>
              <a:rPr lang="en-US" sz="2000">
                <a:latin typeface="Arial"/>
                <a:ea typeface="Arial"/>
                <a:cs typeface="Arial"/>
                <a:sym typeface="Arial"/>
              </a:rPr>
              <a:t>Multimodal interactions</a:t>
            </a:r>
            <a:endParaRPr/>
          </a:p>
          <a:p>
            <a:pPr indent="-342900" lvl="0" marL="457200" rtl="0" algn="l">
              <a:lnSpc>
                <a:spcPct val="100000"/>
              </a:lnSpc>
              <a:spcBef>
                <a:spcPts val="600"/>
              </a:spcBef>
              <a:spcAft>
                <a:spcPts val="0"/>
              </a:spcAft>
              <a:buSzPts val="1800"/>
              <a:buChar char="▫"/>
            </a:pPr>
            <a:r>
              <a:rPr lang="en-US" sz="2000">
                <a:latin typeface="Arial"/>
                <a:ea typeface="Arial"/>
                <a:cs typeface="Arial"/>
                <a:sym typeface="Arial"/>
              </a:rPr>
              <a:t>Theory of Mind</a:t>
            </a:r>
            <a:endParaRPr/>
          </a:p>
          <a:p>
            <a:pPr indent="-342900" lvl="0" marL="457200" rtl="0" algn="l">
              <a:lnSpc>
                <a:spcPct val="100000"/>
              </a:lnSpc>
              <a:spcBef>
                <a:spcPts val="600"/>
              </a:spcBef>
              <a:spcAft>
                <a:spcPts val="0"/>
              </a:spcAft>
              <a:buSzPts val="1800"/>
              <a:buChar char="▫"/>
            </a:pPr>
            <a:r>
              <a:rPr lang="en-US" sz="2000">
                <a:latin typeface="Arial"/>
                <a:ea typeface="Arial"/>
                <a:cs typeface="Arial"/>
                <a:sym typeface="Arial"/>
              </a:rPr>
              <a:t>Emergent abilities</a:t>
            </a:r>
            <a:endParaRPr/>
          </a:p>
          <a:p>
            <a:pPr indent="-342900" lvl="0" marL="457200" rtl="0" algn="l">
              <a:lnSpc>
                <a:spcPct val="100000"/>
              </a:lnSpc>
              <a:spcBef>
                <a:spcPts val="600"/>
              </a:spcBef>
              <a:spcAft>
                <a:spcPts val="0"/>
              </a:spcAft>
              <a:buSzPts val="1800"/>
              <a:buChar char="▫"/>
            </a:pPr>
            <a:r>
              <a:rPr lang="en-US" sz="2000">
                <a:latin typeface="Arial"/>
                <a:ea typeface="Arial"/>
                <a:cs typeface="Arial"/>
                <a:sym typeface="Arial"/>
              </a:rPr>
              <a:t>Innovative Problem Solving</a:t>
            </a:r>
            <a:endParaRPr/>
          </a:p>
          <a:p>
            <a:pPr indent="-342900" lvl="0" marL="457200" rtl="0" algn="l">
              <a:lnSpc>
                <a:spcPct val="100000"/>
              </a:lnSpc>
              <a:spcBef>
                <a:spcPts val="600"/>
              </a:spcBef>
              <a:spcAft>
                <a:spcPts val="0"/>
              </a:spcAft>
              <a:buSzPts val="1800"/>
              <a:buChar char="▫"/>
            </a:pPr>
            <a:r>
              <a:rPr lang="en-US" sz="2000">
                <a:latin typeface="Arial"/>
                <a:ea typeface="Arial"/>
                <a:cs typeface="Arial"/>
                <a:sym typeface="Arial"/>
              </a:rPr>
              <a:t>Internet of Things</a:t>
            </a:r>
            <a:endParaRPr/>
          </a:p>
          <a:p>
            <a:pPr indent="-342900" lvl="0" marL="457200" rtl="0" algn="l">
              <a:lnSpc>
                <a:spcPct val="100000"/>
              </a:lnSpc>
              <a:spcBef>
                <a:spcPts val="600"/>
              </a:spcBef>
              <a:spcAft>
                <a:spcPts val="0"/>
              </a:spcAft>
              <a:buSzPts val="1800"/>
              <a:buChar char="▫"/>
            </a:pPr>
            <a:r>
              <a:rPr lang="en-US" sz="2000">
                <a:latin typeface="Arial"/>
                <a:ea typeface="Arial"/>
                <a:cs typeface="Arial"/>
                <a:sym typeface="Arial"/>
              </a:rPr>
              <a:t>Generative applications</a:t>
            </a:r>
            <a:endParaRPr/>
          </a:p>
        </p:txBody>
      </p:sp>
      <p:sp>
        <p:nvSpPr>
          <p:cNvPr id="1297" name="Google Shape;1297;p157"/>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latin typeface="Arial"/>
                <a:ea typeface="Arial"/>
                <a:cs typeface="Arial"/>
                <a:sym typeface="Arial"/>
              </a:rPr>
              <a:t>‹#›</a:t>
            </a:fld>
            <a:endParaRPr>
              <a:latin typeface="Arial"/>
              <a:ea typeface="Arial"/>
              <a:cs typeface="Arial"/>
              <a:sym typeface="Arial"/>
            </a:endParaRPr>
          </a:p>
        </p:txBody>
      </p:sp>
      <p:sp>
        <p:nvSpPr>
          <p:cNvPr id="1298" name="Google Shape;1298;p157"/>
          <p:cNvSpPr txBox="1"/>
          <p:nvPr/>
        </p:nvSpPr>
        <p:spPr>
          <a:xfrm>
            <a:off x="4735565" y="194287"/>
            <a:ext cx="4217519" cy="2702700"/>
          </a:xfrm>
          <a:prstGeom prst="rect">
            <a:avLst/>
          </a:prstGeom>
          <a:noFill/>
          <a:ln>
            <a:noFill/>
          </a:ln>
        </p:spPr>
        <p:txBody>
          <a:bodyPr anchorCtr="0" anchor="t" bIns="0" lIns="0" spcFirstLastPara="1" rIns="0" wrap="square" tIns="0">
            <a:noAutofit/>
          </a:bodyPr>
          <a:lstStyle/>
          <a:p>
            <a:pPr indent="-342900" lvl="0" marL="457200" marR="0" rtl="0" algn="l">
              <a:lnSpc>
                <a:spcPct val="100000"/>
              </a:lnSpc>
              <a:spcBef>
                <a:spcPts val="600"/>
              </a:spcBef>
              <a:spcAft>
                <a:spcPts val="0"/>
              </a:spcAft>
              <a:buClr>
                <a:schemeClr val="lt2"/>
              </a:buClr>
              <a:buSzPts val="1800"/>
              <a:buFont typeface="Titillium Web Light"/>
              <a:buChar char="▫"/>
            </a:pPr>
            <a:r>
              <a:rPr b="0" i="0" lang="en-US" sz="1400" u="none" cap="none" strike="noStrike">
                <a:solidFill>
                  <a:schemeClr val="lt1"/>
                </a:solidFill>
                <a:latin typeface="Arial"/>
                <a:ea typeface="Arial"/>
                <a:cs typeface="Arial"/>
                <a:sym typeface="Arial"/>
              </a:rPr>
              <a:t>“Across the battery of theory of mind tests, we found that GPT-4 models performed at, or even sometimes above, human levels at identifying indirect requests, false beliefs and misdirection, but struggled with detecting </a:t>
            </a:r>
            <a:r>
              <a:rPr b="1" i="0" lang="en-US" sz="1400" u="none" cap="none" strike="noStrike">
                <a:solidFill>
                  <a:schemeClr val="lt2"/>
                </a:solidFill>
                <a:latin typeface="Arial"/>
                <a:ea typeface="Arial"/>
                <a:cs typeface="Arial"/>
                <a:sym typeface="Arial"/>
              </a:rPr>
              <a:t>faux pas</a:t>
            </a:r>
            <a:r>
              <a:rPr b="0" i="0" lang="en-US" sz="1400" u="none" cap="none" strike="noStrike">
                <a:solidFill>
                  <a:schemeClr val="lt1"/>
                </a:solidFill>
                <a:latin typeface="Arial"/>
                <a:ea typeface="Arial"/>
                <a:cs typeface="Arial"/>
                <a:sym typeface="Arial"/>
              </a:rPr>
              <a:t>. ”</a:t>
            </a:r>
            <a:endParaRPr/>
          </a:p>
        </p:txBody>
      </p:sp>
      <p:sp>
        <p:nvSpPr>
          <p:cNvPr id="1299" name="Google Shape;1299;p157"/>
          <p:cNvSpPr txBox="1"/>
          <p:nvPr/>
        </p:nvSpPr>
        <p:spPr>
          <a:xfrm>
            <a:off x="5201174" y="1458867"/>
            <a:ext cx="3751910" cy="830997"/>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222222"/>
                </a:solidFill>
                <a:latin typeface="Arial"/>
                <a:ea typeface="Arial"/>
                <a:cs typeface="Arial"/>
                <a:sym typeface="Arial"/>
              </a:rPr>
              <a:t>Strachan, J. W., Albergo, D., Borghini, G., Pansardi, O., Scaliti, E., Gupta, S., ... &amp; Becchio, C. (2024). Testing theory of mind in large language models and humans. Nature Human Behaviour, 1-11.</a:t>
            </a:r>
            <a:endParaRPr/>
          </a:p>
        </p:txBody>
      </p:sp>
      <p:sp>
        <p:nvSpPr>
          <p:cNvPr id="1300" name="Google Shape;1300;p157"/>
          <p:cNvSpPr txBox="1"/>
          <p:nvPr/>
        </p:nvSpPr>
        <p:spPr>
          <a:xfrm>
            <a:off x="5201174" y="3918116"/>
            <a:ext cx="3857585" cy="738664"/>
          </a:xfrm>
          <a:prstGeom prst="rect">
            <a:avLst/>
          </a:prstGeom>
          <a:solidFill>
            <a:schemeClr val="lt1"/>
          </a:solidFill>
          <a:ln cap="flat" cmpd="sng" w="25400">
            <a:solidFill>
              <a:schemeClr val="accent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222222"/>
                </a:solidFill>
                <a:latin typeface="Calibri"/>
                <a:ea typeface="Calibri"/>
                <a:cs typeface="Calibri"/>
                <a:sym typeface="Calibri"/>
              </a:rPr>
              <a:t>Jones, C. R., &amp; Bergen, B. K. (2025). Large language models pass the turing test. </a:t>
            </a:r>
            <a:r>
              <a:rPr b="0" i="1" lang="en-US" sz="1400" u="none" cap="none" strike="noStrike">
                <a:solidFill>
                  <a:srgbClr val="222222"/>
                </a:solidFill>
                <a:latin typeface="Calibri"/>
                <a:ea typeface="Calibri"/>
                <a:cs typeface="Calibri"/>
                <a:sym typeface="Calibri"/>
              </a:rPr>
              <a:t>arXiv preprint arXiv:2503.23674</a:t>
            </a:r>
            <a:r>
              <a:rPr b="0" i="0" lang="en-US" sz="1400" u="none" cap="none" strike="noStrike">
                <a:solidFill>
                  <a:srgbClr val="222222"/>
                </a:solidFill>
                <a:latin typeface="Calibri"/>
                <a:ea typeface="Calibri"/>
                <a:cs typeface="Calibri"/>
                <a:sym typeface="Calibri"/>
              </a:rPr>
              <a:t>.</a:t>
            </a:r>
            <a:endParaRPr b="0" i="0" sz="1400" u="none" cap="none" strike="noStrike">
              <a:solidFill>
                <a:schemeClr val="dk1"/>
              </a:solidFill>
              <a:latin typeface="Calibri"/>
              <a:ea typeface="Calibri"/>
              <a:cs typeface="Calibri"/>
              <a:sym typeface="Calibri"/>
            </a:endParaRPr>
          </a:p>
        </p:txBody>
      </p:sp>
      <p:sp>
        <p:nvSpPr>
          <p:cNvPr id="1301" name="Google Shape;1301;p157"/>
          <p:cNvSpPr txBox="1"/>
          <p:nvPr/>
        </p:nvSpPr>
        <p:spPr>
          <a:xfrm>
            <a:off x="5148336" y="3103990"/>
            <a:ext cx="3857585"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ChatGPT 4.5 has successfully passed a 2-person and 3-person Turing test</a:t>
            </a:r>
            <a:endParaRPr/>
          </a:p>
          <a:p>
            <a:pPr indent="0" lvl="0" marL="0" marR="0" rtl="0" algn="l">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 with caveats.</a:t>
            </a:r>
            <a:endParaRPr/>
          </a:p>
        </p:txBody>
      </p:sp>
    </p:spTree>
  </p:cSld>
  <p:clrMapOvr>
    <a:masterClrMapping/>
  </p:clrMapOvr>
  <p:transition>
    <p:fade thruBlk="1"/>
  </p:transition>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5" name="Shape 1305"/>
        <p:cNvGrpSpPr/>
        <p:nvPr/>
      </p:nvGrpSpPr>
      <p:grpSpPr>
        <a:xfrm>
          <a:off x="0" y="0"/>
          <a:ext cx="0" cy="0"/>
          <a:chOff x="0" y="0"/>
          <a:chExt cx="0" cy="0"/>
        </a:xfrm>
      </p:grpSpPr>
      <p:sp>
        <p:nvSpPr>
          <p:cNvPr id="1306" name="Google Shape;1306;p158"/>
          <p:cNvSpPr txBox="1"/>
          <p:nvPr>
            <p:ph type="title"/>
          </p:nvPr>
        </p:nvSpPr>
        <p:spPr>
          <a:xfrm>
            <a:off x="794887" y="668875"/>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Technology hesitancy…</a:t>
            </a:r>
            <a:endParaRPr/>
          </a:p>
        </p:txBody>
      </p:sp>
      <p:sp>
        <p:nvSpPr>
          <p:cNvPr id="1307" name="Google Shape;1307;p158"/>
          <p:cNvSpPr txBox="1"/>
          <p:nvPr>
            <p:ph idx="1" type="body"/>
          </p:nvPr>
        </p:nvSpPr>
        <p:spPr>
          <a:xfrm>
            <a:off x="59455" y="1231190"/>
            <a:ext cx="2722455" cy="3332155"/>
          </a:xfrm>
          <a:prstGeom prst="rect">
            <a:avLst/>
          </a:prstGeom>
          <a:noFill/>
          <a:ln>
            <a:noFill/>
          </a:ln>
        </p:spPr>
        <p:txBody>
          <a:bodyPr anchorCtr="0" anchor="t" bIns="0" lIns="0" spcFirstLastPara="1" rIns="0" wrap="square" tIns="0">
            <a:noAutofit/>
          </a:bodyPr>
          <a:lstStyle/>
          <a:p>
            <a:pPr indent="-342900" lvl="0" marL="457200" rtl="0" algn="l">
              <a:lnSpc>
                <a:spcPct val="100000"/>
              </a:lnSpc>
              <a:spcBef>
                <a:spcPts val="600"/>
              </a:spcBef>
              <a:spcAft>
                <a:spcPts val="0"/>
              </a:spcAft>
              <a:buSzPts val="1800"/>
              <a:buChar char="▫"/>
            </a:pPr>
            <a:r>
              <a:rPr lang="en-US"/>
              <a:t>Mass-printed </a:t>
            </a:r>
            <a:r>
              <a:rPr b="1" lang="en-US"/>
              <a:t>novels</a:t>
            </a:r>
            <a:r>
              <a:rPr lang="en-US"/>
              <a:t> will cause “reading mania”</a:t>
            </a:r>
            <a:br>
              <a:rPr lang="en-US"/>
            </a:br>
            <a:endParaRPr/>
          </a:p>
          <a:p>
            <a:pPr indent="-342900" lvl="0" marL="457200" rtl="0" algn="l">
              <a:lnSpc>
                <a:spcPct val="100000"/>
              </a:lnSpc>
              <a:spcBef>
                <a:spcPts val="600"/>
              </a:spcBef>
              <a:spcAft>
                <a:spcPts val="0"/>
              </a:spcAft>
              <a:buSzPts val="1800"/>
              <a:buChar char="▫"/>
            </a:pPr>
            <a:r>
              <a:rPr b="1" lang="en-US"/>
              <a:t>Railway</a:t>
            </a:r>
            <a:r>
              <a:rPr lang="en-US"/>
              <a:t> speeds would cause asphyxia, railway spine, and dropped organs</a:t>
            </a:r>
            <a:br>
              <a:rPr lang="en-US"/>
            </a:br>
            <a:endParaRPr/>
          </a:p>
          <a:p>
            <a:pPr indent="-342900" lvl="0" marL="457200" rtl="0" algn="l">
              <a:lnSpc>
                <a:spcPct val="100000"/>
              </a:lnSpc>
              <a:spcBef>
                <a:spcPts val="600"/>
              </a:spcBef>
              <a:spcAft>
                <a:spcPts val="0"/>
              </a:spcAft>
              <a:buSzPts val="1800"/>
              <a:buChar char="▫"/>
            </a:pPr>
            <a:r>
              <a:rPr b="1" lang="en-US"/>
              <a:t>Bicycles</a:t>
            </a:r>
            <a:r>
              <a:rPr lang="en-US"/>
              <a:t> will cause women to develop “bicycle face”</a:t>
            </a:r>
            <a:endParaRPr/>
          </a:p>
          <a:p>
            <a:pPr indent="-228600" lvl="0" marL="457200" rtl="0" algn="l">
              <a:lnSpc>
                <a:spcPct val="100000"/>
              </a:lnSpc>
              <a:spcBef>
                <a:spcPts val="600"/>
              </a:spcBef>
              <a:spcAft>
                <a:spcPts val="0"/>
              </a:spcAft>
              <a:buSzPts val="1800"/>
              <a:buNone/>
            </a:pPr>
            <a:r>
              <a:t/>
            </a:r>
            <a:endParaRPr/>
          </a:p>
        </p:txBody>
      </p:sp>
      <p:sp>
        <p:nvSpPr>
          <p:cNvPr id="1308" name="Google Shape;1308;p158"/>
          <p:cNvSpPr txBox="1"/>
          <p:nvPr>
            <p:ph idx="2" type="body"/>
          </p:nvPr>
        </p:nvSpPr>
        <p:spPr>
          <a:xfrm>
            <a:off x="3082881" y="1218603"/>
            <a:ext cx="2722455" cy="2702700"/>
          </a:xfrm>
          <a:prstGeom prst="rect">
            <a:avLst/>
          </a:prstGeom>
          <a:noFill/>
          <a:ln>
            <a:noFill/>
          </a:ln>
        </p:spPr>
        <p:txBody>
          <a:bodyPr anchorCtr="0" anchor="t" bIns="0" lIns="0" spcFirstLastPara="1" rIns="0" wrap="square" tIns="0">
            <a:noAutofit/>
          </a:bodyPr>
          <a:lstStyle/>
          <a:p>
            <a:pPr indent="-342900" lvl="0" marL="457200" rtl="0" algn="l">
              <a:lnSpc>
                <a:spcPct val="100000"/>
              </a:lnSpc>
              <a:spcBef>
                <a:spcPts val="600"/>
              </a:spcBef>
              <a:spcAft>
                <a:spcPts val="0"/>
              </a:spcAft>
              <a:buSzPts val="1800"/>
              <a:buChar char="▫"/>
            </a:pPr>
            <a:r>
              <a:rPr lang="en-US"/>
              <a:t>The </a:t>
            </a:r>
            <a:r>
              <a:rPr b="1" lang="en-US"/>
              <a:t>telephone</a:t>
            </a:r>
            <a:r>
              <a:rPr lang="en-US"/>
              <a:t> will cause widespread communication problems due to disembodied voices</a:t>
            </a:r>
            <a:br>
              <a:rPr lang="en-US"/>
            </a:br>
            <a:endParaRPr/>
          </a:p>
          <a:p>
            <a:pPr indent="-342900" lvl="0" marL="457200" rtl="0" algn="l">
              <a:lnSpc>
                <a:spcPct val="100000"/>
              </a:lnSpc>
              <a:spcBef>
                <a:spcPts val="600"/>
              </a:spcBef>
              <a:spcAft>
                <a:spcPts val="0"/>
              </a:spcAft>
              <a:buSzPts val="1800"/>
              <a:buChar char="▫"/>
            </a:pPr>
            <a:r>
              <a:rPr b="1" lang="en-US"/>
              <a:t>AAC</a:t>
            </a:r>
            <a:r>
              <a:rPr lang="en-US"/>
              <a:t> will prevent normal language development</a:t>
            </a:r>
            <a:br>
              <a:rPr lang="en-US"/>
            </a:br>
            <a:endParaRPr/>
          </a:p>
          <a:p>
            <a:pPr indent="-342900" lvl="0" marL="457200" rtl="0" algn="l">
              <a:lnSpc>
                <a:spcPct val="100000"/>
              </a:lnSpc>
              <a:spcBef>
                <a:spcPts val="600"/>
              </a:spcBef>
              <a:spcAft>
                <a:spcPts val="0"/>
              </a:spcAft>
              <a:buSzPts val="1800"/>
              <a:buChar char="▫"/>
            </a:pPr>
            <a:r>
              <a:rPr b="1" lang="en-US"/>
              <a:t>Electric lights </a:t>
            </a:r>
            <a:r>
              <a:rPr lang="en-US"/>
              <a:t>could hurt health</a:t>
            </a:r>
            <a:endParaRPr/>
          </a:p>
        </p:txBody>
      </p:sp>
      <p:sp>
        <p:nvSpPr>
          <p:cNvPr id="1309" name="Google Shape;1309;p158"/>
          <p:cNvSpPr txBox="1"/>
          <p:nvPr>
            <p:ph idx="3" type="body"/>
          </p:nvPr>
        </p:nvSpPr>
        <p:spPr>
          <a:xfrm>
            <a:off x="6096000" y="1172466"/>
            <a:ext cx="2722455" cy="2702700"/>
          </a:xfrm>
          <a:prstGeom prst="rect">
            <a:avLst/>
          </a:prstGeom>
          <a:noFill/>
          <a:ln>
            <a:noFill/>
          </a:ln>
        </p:spPr>
        <p:txBody>
          <a:bodyPr anchorCtr="0" anchor="t" bIns="0" lIns="0" spcFirstLastPara="1" rIns="0" wrap="square" tIns="0">
            <a:noAutofit/>
          </a:bodyPr>
          <a:lstStyle/>
          <a:p>
            <a:pPr indent="-342900" lvl="0" marL="457200" rtl="0" algn="l">
              <a:lnSpc>
                <a:spcPct val="100000"/>
              </a:lnSpc>
              <a:spcBef>
                <a:spcPts val="600"/>
              </a:spcBef>
              <a:spcAft>
                <a:spcPts val="0"/>
              </a:spcAft>
              <a:buSzPts val="1800"/>
              <a:buChar char="▫"/>
            </a:pPr>
            <a:r>
              <a:rPr b="1" lang="en-US"/>
              <a:t>Mobile phones </a:t>
            </a:r>
            <a:r>
              <a:rPr lang="en-US"/>
              <a:t>will cause cancer</a:t>
            </a:r>
            <a:br>
              <a:rPr lang="en-US"/>
            </a:br>
            <a:endParaRPr/>
          </a:p>
          <a:p>
            <a:pPr indent="-342900" lvl="0" marL="457200" rtl="0" algn="l">
              <a:lnSpc>
                <a:spcPct val="100000"/>
              </a:lnSpc>
              <a:spcBef>
                <a:spcPts val="600"/>
              </a:spcBef>
              <a:spcAft>
                <a:spcPts val="0"/>
              </a:spcAft>
              <a:buSzPts val="1800"/>
              <a:buChar char="▫"/>
            </a:pPr>
            <a:r>
              <a:rPr b="1" lang="en-US"/>
              <a:t>Air conditioning </a:t>
            </a:r>
            <a:r>
              <a:rPr lang="en-US"/>
              <a:t>causes disease, weakness, and social decay</a:t>
            </a:r>
            <a:br>
              <a:rPr lang="en-US"/>
            </a:br>
            <a:endParaRPr/>
          </a:p>
          <a:p>
            <a:pPr indent="-342900" lvl="0" marL="457200" rtl="0" algn="l">
              <a:lnSpc>
                <a:spcPct val="100000"/>
              </a:lnSpc>
              <a:spcBef>
                <a:spcPts val="600"/>
              </a:spcBef>
              <a:spcAft>
                <a:spcPts val="0"/>
              </a:spcAft>
              <a:buSzPts val="1800"/>
              <a:buChar char="▫"/>
            </a:pPr>
            <a:r>
              <a:rPr lang="en-US"/>
              <a:t>Television will destroy your eyes</a:t>
            </a:r>
            <a:br>
              <a:rPr lang="en-US"/>
            </a:br>
            <a:endParaRPr/>
          </a:p>
          <a:p>
            <a:pPr indent="-342900" lvl="0" marL="457200" rtl="0" algn="l">
              <a:lnSpc>
                <a:spcPct val="100000"/>
              </a:lnSpc>
              <a:spcBef>
                <a:spcPts val="600"/>
              </a:spcBef>
              <a:spcAft>
                <a:spcPts val="0"/>
              </a:spcAft>
              <a:buSzPts val="1800"/>
              <a:buChar char="▫"/>
            </a:pPr>
            <a:r>
              <a:rPr b="1" lang="en-US"/>
              <a:t>Elevators</a:t>
            </a:r>
            <a:r>
              <a:rPr lang="en-US"/>
              <a:t> sudden stops cause “elevator sickness”</a:t>
            </a:r>
            <a:endParaRPr b="1"/>
          </a:p>
          <a:p>
            <a:pPr indent="-228600" lvl="0" marL="457200" rtl="0" algn="l">
              <a:lnSpc>
                <a:spcPct val="100000"/>
              </a:lnSpc>
              <a:spcBef>
                <a:spcPts val="600"/>
              </a:spcBef>
              <a:spcAft>
                <a:spcPts val="0"/>
              </a:spcAft>
              <a:buSzPts val="1800"/>
              <a:buNone/>
            </a:pPr>
            <a:r>
              <a:t/>
            </a:r>
            <a:endParaRPr/>
          </a:p>
          <a:p>
            <a:pPr indent="-228600" lvl="0" marL="457200" rtl="0" algn="l">
              <a:lnSpc>
                <a:spcPct val="100000"/>
              </a:lnSpc>
              <a:spcBef>
                <a:spcPts val="600"/>
              </a:spcBef>
              <a:spcAft>
                <a:spcPts val="0"/>
              </a:spcAft>
              <a:buSzPts val="1800"/>
              <a:buNone/>
            </a:pPr>
            <a:r>
              <a:t/>
            </a:r>
            <a:endParaRPr/>
          </a:p>
        </p:txBody>
      </p:sp>
      <p:sp>
        <p:nvSpPr>
          <p:cNvPr id="1310" name="Google Shape;1310;p158"/>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4" name="Shape 1314"/>
        <p:cNvGrpSpPr/>
        <p:nvPr/>
      </p:nvGrpSpPr>
      <p:grpSpPr>
        <a:xfrm>
          <a:off x="0" y="0"/>
          <a:ext cx="0" cy="0"/>
          <a:chOff x="0" y="0"/>
          <a:chExt cx="0" cy="0"/>
        </a:xfrm>
      </p:grpSpPr>
      <p:sp>
        <p:nvSpPr>
          <p:cNvPr id="1315" name="Google Shape;1315;p159"/>
          <p:cNvSpPr/>
          <p:nvPr/>
        </p:nvSpPr>
        <p:spPr>
          <a:xfrm>
            <a:off x="788670" y="1005840"/>
            <a:ext cx="7566660" cy="3131820"/>
          </a:xfrm>
          <a:prstGeom prst="rect">
            <a:avLst/>
          </a:prstGeom>
          <a:solidFill>
            <a:schemeClr val="dk1">
              <a:alpha val="36862"/>
            </a:schemeClr>
          </a:solidFill>
          <a:ln cap="flat" cmpd="sng" w="25400">
            <a:solidFill>
              <a:srgbClr val="03141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orbel"/>
              <a:ea typeface="Corbel"/>
              <a:cs typeface="Corbel"/>
              <a:sym typeface="Corbel"/>
            </a:endParaRPr>
          </a:p>
        </p:txBody>
      </p:sp>
      <p:sp>
        <p:nvSpPr>
          <p:cNvPr id="1316" name="Google Shape;1316;p159"/>
          <p:cNvSpPr txBox="1"/>
          <p:nvPr>
            <p:ph idx="4294967295" type="ctrTitle"/>
          </p:nvPr>
        </p:nvSpPr>
        <p:spPr>
          <a:xfrm>
            <a:off x="2034503" y="1582094"/>
            <a:ext cx="5269865" cy="219583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rmAutofit/>
          </a:bodyPr>
          <a:lstStyle/>
          <a:p>
            <a:pPr indent="0" lvl="0" marL="0" marR="0" rtl="0" algn="l">
              <a:lnSpc>
                <a:spcPct val="90000"/>
              </a:lnSpc>
              <a:spcBef>
                <a:spcPts val="0"/>
              </a:spcBef>
              <a:spcAft>
                <a:spcPts val="0"/>
              </a:spcAft>
              <a:buClr>
                <a:schemeClr val="lt1"/>
              </a:buClr>
              <a:buSzPts val="3000"/>
              <a:buFont typeface="Quantico"/>
              <a:buNone/>
            </a:pPr>
            <a:r>
              <a:rPr b="0" i="0" lang="en-US" sz="3000" u="none" cap="none" strike="noStrike">
                <a:solidFill>
                  <a:schemeClr val="lt1"/>
                </a:solidFill>
                <a:latin typeface="Arial"/>
                <a:ea typeface="Arial"/>
                <a:cs typeface="Arial"/>
                <a:sym typeface="Arial"/>
              </a:rPr>
              <a:t>And yet, there are legitimate reasons to be concerned…</a:t>
            </a:r>
            <a:endParaRPr/>
          </a:p>
        </p:txBody>
      </p:sp>
    </p:spTree>
  </p:cSld>
  <p:clrMapOvr>
    <a:masterClrMapping/>
  </p:clrMapOvr>
  <p:transition>
    <p:fade thruBlk="1"/>
  </p:transition>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0" name="Shape 1320"/>
        <p:cNvGrpSpPr/>
        <p:nvPr/>
      </p:nvGrpSpPr>
      <p:grpSpPr>
        <a:xfrm>
          <a:off x="0" y="0"/>
          <a:ext cx="0" cy="0"/>
          <a:chOff x="0" y="0"/>
          <a:chExt cx="0" cy="0"/>
        </a:xfrm>
      </p:grpSpPr>
      <p:pic>
        <p:nvPicPr>
          <p:cNvPr descr="1:59 Google was 2010 15 years ago 11 Todas Vídeos Imagens Vídeos curtos Notícias Visão geral criada por IA Listen No, 2010 was not 15 years ago. 2010 was 15 years ago, but that was in 2025, not the current year, 2025. Today is July 9, 2025. The question should be &quot;Was 2010 14 years ago?&quot; and the answer is yes. ⟫ Mostrar mais" id="1321" name="Google Shape;1321;p160"/>
          <p:cNvPicPr preferRelativeResize="0"/>
          <p:nvPr/>
        </p:nvPicPr>
        <p:blipFill rotWithShape="1">
          <a:blip r:embed="rId3">
            <a:alphaModFix/>
          </a:blip>
          <a:srcRect b="17037" l="0" r="0" t="16378"/>
          <a:stretch/>
        </p:blipFill>
        <p:spPr>
          <a:xfrm>
            <a:off x="1864782" y="25533"/>
            <a:ext cx="5475817" cy="5109501"/>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5" name="Shape 1325"/>
        <p:cNvGrpSpPr/>
        <p:nvPr/>
      </p:nvGrpSpPr>
      <p:grpSpPr>
        <a:xfrm>
          <a:off x="0" y="0"/>
          <a:ext cx="0" cy="0"/>
          <a:chOff x="0" y="0"/>
          <a:chExt cx="0" cy="0"/>
        </a:xfrm>
      </p:grpSpPr>
      <p:sp>
        <p:nvSpPr>
          <p:cNvPr id="1326" name="Google Shape;1326;p161"/>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Medical Gemini</a:t>
            </a:r>
            <a:endParaRPr/>
          </a:p>
        </p:txBody>
      </p:sp>
      <p:sp>
        <p:nvSpPr>
          <p:cNvPr id="1327" name="Google Shape;1327;p161"/>
          <p:cNvSpPr txBox="1"/>
          <p:nvPr>
            <p:ph idx="1" type="body"/>
          </p:nvPr>
        </p:nvSpPr>
        <p:spPr>
          <a:xfrm>
            <a:off x="100669" y="1521329"/>
            <a:ext cx="4935256" cy="335136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600"/>
              </a:spcBef>
              <a:spcAft>
                <a:spcPts val="0"/>
              </a:spcAft>
              <a:buSzPts val="2400"/>
              <a:buChar char="▫"/>
            </a:pPr>
            <a:r>
              <a:rPr lang="en-US"/>
              <a:t>Med Gemini is an AI being trained on medical charts for doctors</a:t>
            </a:r>
            <a:br>
              <a:rPr lang="en-US"/>
            </a:br>
            <a:endParaRPr/>
          </a:p>
          <a:p>
            <a:pPr indent="-381000" lvl="0" marL="457200" rtl="0" algn="l">
              <a:lnSpc>
                <a:spcPct val="100000"/>
              </a:lnSpc>
              <a:spcBef>
                <a:spcPts val="600"/>
              </a:spcBef>
              <a:spcAft>
                <a:spcPts val="0"/>
              </a:spcAft>
              <a:buSzPts val="2400"/>
              <a:buChar char="▫"/>
            </a:pPr>
            <a:r>
              <a:rPr lang="en-US"/>
              <a:t>It invented the “basilar” ganglia</a:t>
            </a:r>
            <a:br>
              <a:rPr lang="en-US"/>
            </a:br>
            <a:endParaRPr/>
          </a:p>
          <a:p>
            <a:pPr indent="-381000" lvl="0" marL="457200" rtl="0" algn="l">
              <a:lnSpc>
                <a:spcPct val="100000"/>
              </a:lnSpc>
              <a:spcBef>
                <a:spcPts val="600"/>
              </a:spcBef>
              <a:spcAft>
                <a:spcPts val="0"/>
              </a:spcAft>
              <a:buSzPts val="2400"/>
              <a:buChar char="▫"/>
            </a:pPr>
            <a:r>
              <a:rPr lang="en-US"/>
              <a:t>AI was trained on doctor’s notes, and they commonly mis-transcribe “basal” as “basilar”</a:t>
            </a:r>
            <a:endParaRPr sz="2800"/>
          </a:p>
        </p:txBody>
      </p:sp>
      <p:pic>
        <p:nvPicPr>
          <p:cNvPr descr="Med-Gemini-5a-CTScans" id="1328" name="Google Shape;1328;p161"/>
          <p:cNvPicPr preferRelativeResize="0"/>
          <p:nvPr/>
        </p:nvPicPr>
        <p:blipFill rotWithShape="1">
          <a:blip r:embed="rId3">
            <a:alphaModFix/>
          </a:blip>
          <a:srcRect b="0" l="0" r="0" t="0"/>
          <a:stretch/>
        </p:blipFill>
        <p:spPr>
          <a:xfrm>
            <a:off x="5123512" y="1865054"/>
            <a:ext cx="3857393" cy="2400682"/>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2" name="Shape 1332"/>
        <p:cNvGrpSpPr/>
        <p:nvPr/>
      </p:nvGrpSpPr>
      <p:grpSpPr>
        <a:xfrm>
          <a:off x="0" y="0"/>
          <a:ext cx="0" cy="0"/>
          <a:chOff x="0" y="0"/>
          <a:chExt cx="0" cy="0"/>
        </a:xfrm>
      </p:grpSpPr>
      <p:sp>
        <p:nvSpPr>
          <p:cNvPr id="1333" name="Google Shape;1333;p162"/>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Validation Gap and Negative Outcomes</a:t>
            </a:r>
            <a:endParaRPr/>
          </a:p>
        </p:txBody>
      </p:sp>
      <p:sp>
        <p:nvSpPr>
          <p:cNvPr id="1334" name="Google Shape;1334;p162"/>
          <p:cNvSpPr txBox="1"/>
          <p:nvPr>
            <p:ph idx="1" type="body"/>
          </p:nvPr>
        </p:nvSpPr>
        <p:spPr>
          <a:xfrm>
            <a:off x="309620" y="1516993"/>
            <a:ext cx="8679739" cy="3532377"/>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600"/>
              </a:spcBef>
              <a:spcAft>
                <a:spcPts val="0"/>
              </a:spcAft>
              <a:buSzPts val="2400"/>
              <a:buChar char="▫"/>
            </a:pPr>
            <a:r>
              <a:rPr lang="en-US" sz="2000"/>
              <a:t>950 AI medical devices authorized by the FDA through November 2024. </a:t>
            </a:r>
            <a:endParaRPr/>
          </a:p>
          <a:p>
            <a:pPr indent="-381000" lvl="0" marL="457200" rtl="0" algn="l">
              <a:lnSpc>
                <a:spcPct val="100000"/>
              </a:lnSpc>
              <a:spcBef>
                <a:spcPts val="600"/>
              </a:spcBef>
              <a:spcAft>
                <a:spcPts val="0"/>
              </a:spcAft>
              <a:buSzPts val="2400"/>
              <a:buChar char="▫"/>
            </a:pPr>
            <a:r>
              <a:rPr lang="en-US" sz="2000"/>
              <a:t>60 were associated with 182 recall events. </a:t>
            </a:r>
            <a:endParaRPr/>
          </a:p>
          <a:p>
            <a:pPr indent="-381000" lvl="0" marL="457200" rtl="0" algn="l">
              <a:lnSpc>
                <a:spcPct val="100000"/>
              </a:lnSpc>
              <a:spcBef>
                <a:spcPts val="600"/>
              </a:spcBef>
              <a:spcAft>
                <a:spcPts val="0"/>
              </a:spcAft>
              <a:buSzPts val="2400"/>
              <a:buChar char="▫"/>
            </a:pPr>
            <a:r>
              <a:rPr lang="en-US" sz="2000"/>
              <a:t>Most common causes of recalls were:</a:t>
            </a:r>
            <a:endParaRPr/>
          </a:p>
          <a:p>
            <a:pPr indent="-381000" lvl="1" marL="914400" rtl="0" algn="l">
              <a:lnSpc>
                <a:spcPct val="100000"/>
              </a:lnSpc>
              <a:spcBef>
                <a:spcPts val="0"/>
              </a:spcBef>
              <a:spcAft>
                <a:spcPts val="0"/>
              </a:spcAft>
              <a:buSzPts val="2400"/>
              <a:buChar char="▫"/>
            </a:pPr>
            <a:r>
              <a:rPr lang="en-US" sz="2000"/>
              <a:t>diagnostic or measurement errors</a:t>
            </a:r>
            <a:endParaRPr/>
          </a:p>
          <a:p>
            <a:pPr indent="-381000" lvl="1" marL="914400" rtl="0" algn="l">
              <a:lnSpc>
                <a:spcPct val="100000"/>
              </a:lnSpc>
              <a:spcBef>
                <a:spcPts val="0"/>
              </a:spcBef>
              <a:spcAft>
                <a:spcPts val="0"/>
              </a:spcAft>
              <a:buSzPts val="2400"/>
              <a:buChar char="▫"/>
            </a:pPr>
            <a:r>
              <a:rPr lang="en-US" sz="2000"/>
              <a:t>functionality delay or loss.</a:t>
            </a:r>
            <a:endParaRPr/>
          </a:p>
          <a:p>
            <a:pPr indent="-381000" lvl="0" marL="457200" rtl="0" algn="l">
              <a:lnSpc>
                <a:spcPct val="100000"/>
              </a:lnSpc>
              <a:spcBef>
                <a:spcPts val="600"/>
              </a:spcBef>
              <a:spcAft>
                <a:spcPts val="0"/>
              </a:spcAft>
              <a:buSzPts val="2400"/>
              <a:buChar char="▫"/>
            </a:pPr>
            <a:r>
              <a:rPr lang="en-US" sz="2000"/>
              <a:t>43% took place within one year of FDA authorization. </a:t>
            </a:r>
            <a:endParaRPr/>
          </a:p>
          <a:p>
            <a:pPr indent="-228600" lvl="0" marL="457200" rtl="0" algn="l">
              <a:lnSpc>
                <a:spcPct val="100000"/>
              </a:lnSpc>
              <a:spcBef>
                <a:spcPts val="600"/>
              </a:spcBef>
              <a:spcAft>
                <a:spcPts val="0"/>
              </a:spcAft>
              <a:buSzPts val="2400"/>
              <a:buNone/>
            </a:pPr>
            <a:r>
              <a:t/>
            </a:r>
            <a:endParaRPr/>
          </a:p>
        </p:txBody>
      </p:sp>
      <p:sp>
        <p:nvSpPr>
          <p:cNvPr id="1335" name="Google Shape;1335;p162"/>
          <p:cNvSpPr txBox="1"/>
          <p:nvPr/>
        </p:nvSpPr>
        <p:spPr>
          <a:xfrm>
            <a:off x="4222376" y="4310706"/>
            <a:ext cx="4834218" cy="738664"/>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chemeClr val="dk1"/>
                </a:solidFill>
                <a:latin typeface="Arial"/>
                <a:ea typeface="Arial"/>
                <a:cs typeface="Arial"/>
                <a:sym typeface="Arial"/>
              </a:rPr>
              <a:t>Lee, B., Kramer, P., Sandri, S., Chanda, R., Favorito, C., Nasef, O., ... &amp; Dai, T. (2025, August). Early Recalls and Clinical Validation Gaps in Artificial Intelligence–Enabled Medical Devices. In </a:t>
            </a:r>
            <a:r>
              <a:rPr b="0" i="1" lang="en-US" sz="1050" u="none" cap="none" strike="noStrike">
                <a:solidFill>
                  <a:schemeClr val="dk1"/>
                </a:solidFill>
                <a:latin typeface="Arial"/>
                <a:ea typeface="Arial"/>
                <a:cs typeface="Arial"/>
                <a:sym typeface="Arial"/>
              </a:rPr>
              <a:t>JAMA Health Forum</a:t>
            </a:r>
            <a:r>
              <a:rPr b="0" i="0" lang="en-US" sz="1050" u="none" cap="none" strike="noStrike">
                <a:solidFill>
                  <a:schemeClr val="dk1"/>
                </a:solidFill>
                <a:latin typeface="Arial"/>
                <a:ea typeface="Arial"/>
                <a:cs typeface="Arial"/>
                <a:sym typeface="Arial"/>
              </a:rPr>
              <a:t> (Vol. 6, No. 8, pp. e253172-e253172). American Medical Association.</a:t>
            </a:r>
            <a:endParaRPr b="0" i="0" sz="1000" u="none" cap="none" strike="noStrike">
              <a:solidFill>
                <a:schemeClr val="dk1"/>
              </a:solidFill>
              <a:latin typeface="Arial"/>
              <a:ea typeface="Arial"/>
              <a:cs typeface="Arial"/>
              <a:sym typeface="Arial"/>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0" name="Shape 1340"/>
        <p:cNvGrpSpPr/>
        <p:nvPr/>
      </p:nvGrpSpPr>
      <p:grpSpPr>
        <a:xfrm>
          <a:off x="0" y="0"/>
          <a:ext cx="0" cy="0"/>
          <a:chOff x="0" y="0"/>
          <a:chExt cx="0" cy="0"/>
        </a:xfrm>
      </p:grpSpPr>
      <p:sp>
        <p:nvSpPr>
          <p:cNvPr id="1341" name="Google Shape;1341;p163"/>
          <p:cNvSpPr txBox="1"/>
          <p:nvPr/>
        </p:nvSpPr>
        <p:spPr>
          <a:xfrm>
            <a:off x="190916" y="122933"/>
            <a:ext cx="3271435" cy="33046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FFFFFF"/>
                </a:solidFill>
                <a:latin typeface="Roboto"/>
                <a:ea typeface="Roboto"/>
                <a:cs typeface="Roboto"/>
                <a:sym typeface="Roboto"/>
              </a:rPr>
              <a:t>Data Poisoning</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Roboto"/>
              <a:ea typeface="Roboto"/>
              <a:cs typeface="Roboto"/>
              <a:sym typeface="Roboto"/>
            </a:endParaRPr>
          </a:p>
        </p:txBody>
      </p:sp>
      <p:pic>
        <p:nvPicPr>
          <p:cNvPr descr="This new data poisoning tool lets artists fight back against generative AI  | MIT Technology Review" id="1342" name="Google Shape;1342;p163"/>
          <p:cNvPicPr preferRelativeResize="0"/>
          <p:nvPr/>
        </p:nvPicPr>
        <p:blipFill rotWithShape="1">
          <a:blip r:embed="rId3">
            <a:alphaModFix/>
          </a:blip>
          <a:srcRect b="0" l="0" r="0" t="0"/>
          <a:stretch/>
        </p:blipFill>
        <p:spPr>
          <a:xfrm>
            <a:off x="809537" y="674188"/>
            <a:ext cx="7524926" cy="3795123"/>
          </a:xfrm>
          <a:prstGeom prst="rect">
            <a:avLst/>
          </a:prstGeom>
          <a:noFill/>
          <a:ln>
            <a:noFill/>
          </a:ln>
        </p:spPr>
      </p:pic>
      <p:sp>
        <p:nvSpPr>
          <p:cNvPr id="1343" name="Google Shape;1343;p163"/>
          <p:cNvSpPr txBox="1"/>
          <p:nvPr/>
        </p:nvSpPr>
        <p:spPr>
          <a:xfrm>
            <a:off x="650146" y="4578335"/>
            <a:ext cx="790243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Calibri"/>
                <a:ea typeface="Calibri"/>
                <a:cs typeface="Calibri"/>
                <a:sym typeface="Calibri"/>
              </a:rPr>
              <a:t>Example using Nightshade taken from MIT Technology Review: https://www.technologyreview.com/2023/10/23/1082189/data-poisoning-artists-fight-generative-ai/</a:t>
            </a:r>
            <a:endParaRPr/>
          </a:p>
        </p:txBody>
      </p:sp>
    </p:spTree>
  </p:cSld>
  <p:clrMapOvr>
    <a:masterClrMapping/>
  </p:clrMapOvr>
  <p:transition>
    <p:fade thruBlk="1"/>
  </p:transition>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7" name="Shape 1347"/>
        <p:cNvGrpSpPr/>
        <p:nvPr/>
      </p:nvGrpSpPr>
      <p:grpSpPr>
        <a:xfrm>
          <a:off x="0" y="0"/>
          <a:ext cx="0" cy="0"/>
          <a:chOff x="0" y="0"/>
          <a:chExt cx="0" cy="0"/>
        </a:xfrm>
      </p:grpSpPr>
      <p:sp>
        <p:nvSpPr>
          <p:cNvPr id="1348" name="Google Shape;1348;p164"/>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US" sz="900" u="none" cap="none" strike="noStrike">
                <a:solidFill>
                  <a:srgbClr val="EDEDED"/>
                </a:solidFill>
                <a:latin typeface="Arial"/>
                <a:ea typeface="Arial"/>
                <a:cs typeface="Arial"/>
                <a:sym typeface="Arial"/>
              </a:rPr>
              <a:t>‹#›</a:t>
            </a:fld>
            <a:endParaRPr b="0" i="0" sz="900" u="none" cap="none" strike="noStrike">
              <a:solidFill>
                <a:srgbClr val="EDEDED"/>
              </a:solidFill>
              <a:latin typeface="Arial"/>
              <a:ea typeface="Arial"/>
              <a:cs typeface="Arial"/>
              <a:sym typeface="Arial"/>
            </a:endParaRPr>
          </a:p>
        </p:txBody>
      </p:sp>
      <p:sp>
        <p:nvSpPr>
          <p:cNvPr id="1349" name="Google Shape;1349;p164"/>
          <p:cNvSpPr txBox="1"/>
          <p:nvPr/>
        </p:nvSpPr>
        <p:spPr>
          <a:xfrm>
            <a:off x="190916" y="137160"/>
            <a:ext cx="7193400" cy="393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FFFFFF"/>
                </a:solidFill>
                <a:latin typeface="Calibri"/>
                <a:ea typeface="Calibri"/>
                <a:cs typeface="Calibri"/>
                <a:sym typeface="Calibri"/>
              </a:rPr>
              <a:t>One recent example…</a:t>
            </a:r>
            <a:endParaRPr/>
          </a:p>
        </p:txBody>
      </p:sp>
      <p:pic>
        <p:nvPicPr>
          <p:cNvPr id="1350" name="Google Shape;1350;p164"/>
          <p:cNvPicPr preferRelativeResize="0"/>
          <p:nvPr/>
        </p:nvPicPr>
        <p:blipFill rotWithShape="1">
          <a:blip r:embed="rId3">
            <a:alphaModFix/>
          </a:blip>
          <a:srcRect b="0" l="0" r="0" t="0"/>
          <a:stretch/>
        </p:blipFill>
        <p:spPr>
          <a:xfrm>
            <a:off x="37189" y="1485900"/>
            <a:ext cx="8901192" cy="2487706"/>
          </a:xfrm>
          <a:prstGeom prst="rect">
            <a:avLst/>
          </a:prstGeom>
          <a:noFill/>
          <a:ln>
            <a:noFill/>
          </a:ln>
        </p:spPr>
      </p:pic>
    </p:spTree>
  </p:cSld>
  <p:clrMapOvr>
    <a:masterClrMapping/>
  </p:clrMapOvr>
  <p:transition>
    <p:fade thruBlk="1"/>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0"/>
          <p:cNvSpPr txBox="1"/>
          <p:nvPr>
            <p:ph type="title"/>
          </p:nvPr>
        </p:nvSpPr>
        <p:spPr>
          <a:xfrm>
            <a:off x="975106" y="224286"/>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Voice Banking and Voice Cloning</a:t>
            </a:r>
            <a:endParaRPr/>
          </a:p>
        </p:txBody>
      </p:sp>
      <p:sp>
        <p:nvSpPr>
          <p:cNvPr id="221" name="Google Shape;221;p30"/>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222" name="Google Shape;222;p30"/>
          <p:cNvPicPr preferRelativeResize="0"/>
          <p:nvPr/>
        </p:nvPicPr>
        <p:blipFill rotWithShape="1">
          <a:blip r:embed="rId3">
            <a:alphaModFix/>
          </a:blip>
          <a:srcRect b="0" l="0" r="0" t="0"/>
          <a:stretch/>
        </p:blipFill>
        <p:spPr>
          <a:xfrm>
            <a:off x="1329820" y="874350"/>
            <a:ext cx="5972409" cy="3217428"/>
          </a:xfrm>
          <a:prstGeom prst="rect">
            <a:avLst/>
          </a:prstGeom>
          <a:noFill/>
          <a:ln>
            <a:noFill/>
          </a:ln>
        </p:spPr>
      </p:pic>
      <p:sp>
        <p:nvSpPr>
          <p:cNvPr id="223" name="Google Shape;223;p30"/>
          <p:cNvSpPr txBox="1"/>
          <p:nvPr/>
        </p:nvSpPr>
        <p:spPr>
          <a:xfrm>
            <a:off x="3585126" y="4350485"/>
            <a:ext cx="4933588" cy="646331"/>
          </a:xfrm>
          <a:prstGeom prst="rect">
            <a:avLst/>
          </a:prstGeom>
          <a:solidFill>
            <a:schemeClr val="lt1"/>
          </a:solidFill>
          <a:ln cap="flat" cmpd="sng" w="2540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222222"/>
                </a:solidFill>
                <a:latin typeface="Arial"/>
                <a:ea typeface="Arial"/>
                <a:cs typeface="Arial"/>
                <a:sym typeface="Arial"/>
              </a:rPr>
              <a:t>Wang, C., Chen, S., Wu, Y., Zhang, Z., Zhou, L., Liu, S., ... &amp; Wei, F. (2023). Neural Codec Language Models are Zero-Shot Text to Speech Synthesizers. </a:t>
            </a:r>
            <a:r>
              <a:rPr b="0" i="1" lang="en-US" sz="1200" u="none" cap="none" strike="noStrike">
                <a:solidFill>
                  <a:srgbClr val="222222"/>
                </a:solidFill>
                <a:latin typeface="Arial"/>
                <a:ea typeface="Arial"/>
                <a:cs typeface="Arial"/>
                <a:sym typeface="Arial"/>
              </a:rPr>
              <a:t>arXiv preprint arXiv:2301.02111</a:t>
            </a:r>
            <a:r>
              <a:rPr b="0" i="0" lang="en-US" sz="1200" u="none" cap="none" strike="noStrike">
                <a:solidFill>
                  <a:srgbClr val="222222"/>
                </a:solidFill>
                <a:latin typeface="Arial"/>
                <a:ea typeface="Arial"/>
                <a:cs typeface="Arial"/>
                <a:sym typeface="Arial"/>
              </a:rPr>
              <a:t>.</a:t>
            </a:r>
            <a:endParaRPr b="0" i="0" sz="1200" u="none" cap="none" strike="noStrike">
              <a:solidFill>
                <a:schemeClr val="dk1"/>
              </a:solidFill>
              <a:latin typeface="Arial"/>
              <a:ea typeface="Arial"/>
              <a:cs typeface="Arial"/>
              <a:sym typeface="Arial"/>
            </a:endParaRPr>
          </a:p>
        </p:txBody>
      </p:sp>
    </p:spTree>
  </p:cSld>
  <p:clrMapOvr>
    <a:masterClrMapping/>
  </p:clrMapOvr>
  <p:transition>
    <p:fade thruBlk="1"/>
  </p:transition>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4" name="Shape 1354"/>
        <p:cNvGrpSpPr/>
        <p:nvPr/>
      </p:nvGrpSpPr>
      <p:grpSpPr>
        <a:xfrm>
          <a:off x="0" y="0"/>
          <a:ext cx="0" cy="0"/>
          <a:chOff x="0" y="0"/>
          <a:chExt cx="0" cy="0"/>
        </a:xfrm>
      </p:grpSpPr>
      <p:sp>
        <p:nvSpPr>
          <p:cNvPr id="1355" name="Google Shape;1355;p165"/>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US" sz="900" u="none" cap="none" strike="noStrike">
                <a:solidFill>
                  <a:srgbClr val="EDEDED"/>
                </a:solidFill>
                <a:latin typeface="Arial"/>
                <a:ea typeface="Arial"/>
                <a:cs typeface="Arial"/>
                <a:sym typeface="Arial"/>
              </a:rPr>
              <a:t>‹#›</a:t>
            </a:fld>
            <a:endParaRPr b="0" i="0" sz="900" u="none" cap="none" strike="noStrike">
              <a:solidFill>
                <a:srgbClr val="EDEDED"/>
              </a:solidFill>
              <a:latin typeface="Arial"/>
              <a:ea typeface="Arial"/>
              <a:cs typeface="Arial"/>
              <a:sym typeface="Arial"/>
            </a:endParaRPr>
          </a:p>
        </p:txBody>
      </p:sp>
      <p:sp>
        <p:nvSpPr>
          <p:cNvPr id="1356" name="Google Shape;1356;p165"/>
          <p:cNvSpPr txBox="1"/>
          <p:nvPr/>
        </p:nvSpPr>
        <p:spPr>
          <a:xfrm>
            <a:off x="190916" y="137160"/>
            <a:ext cx="7193400" cy="393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FFFFFF"/>
                </a:solidFill>
                <a:latin typeface="Calibri"/>
                <a:ea typeface="Calibri"/>
                <a:cs typeface="Calibri"/>
                <a:sym typeface="Calibri"/>
              </a:rPr>
              <a:t>Another recent example…</a:t>
            </a:r>
            <a:endParaRPr/>
          </a:p>
        </p:txBody>
      </p:sp>
      <p:sp>
        <p:nvSpPr>
          <p:cNvPr id="1357" name="Google Shape;1357;p165"/>
          <p:cNvSpPr txBox="1"/>
          <p:nvPr/>
        </p:nvSpPr>
        <p:spPr>
          <a:xfrm>
            <a:off x="190916" y="1482150"/>
            <a:ext cx="5947292" cy="31085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chemeClr val="lt1"/>
                </a:solidFill>
                <a:latin typeface="Arial"/>
                <a:ea typeface="Arial"/>
                <a:cs typeface="Arial"/>
                <a:sym typeface="Arial"/>
              </a:rPr>
              <a:t>“Our initial analysis estimates that around </a:t>
            </a:r>
            <a:r>
              <a:rPr b="1" i="0" lang="en-US" sz="2800" u="none" cap="none" strike="noStrike">
                <a:solidFill>
                  <a:schemeClr val="lt1"/>
                </a:solidFill>
                <a:latin typeface="Arial"/>
                <a:ea typeface="Arial"/>
                <a:cs typeface="Arial"/>
                <a:sym typeface="Arial"/>
              </a:rPr>
              <a:t>0.15% </a:t>
            </a:r>
            <a:r>
              <a:rPr b="0" i="0" lang="en-US" sz="2400" u="none" cap="none" strike="noStrike">
                <a:solidFill>
                  <a:schemeClr val="lt1"/>
                </a:solidFill>
                <a:latin typeface="Arial"/>
                <a:ea typeface="Arial"/>
                <a:cs typeface="Arial"/>
                <a:sym typeface="Arial"/>
              </a:rPr>
              <a:t>of users active in a given week have conversations that </a:t>
            </a:r>
            <a:r>
              <a:rPr b="1" i="0" lang="en-US" sz="2400" u="none" cap="none" strike="noStrike">
                <a:solidFill>
                  <a:schemeClr val="lt1"/>
                </a:solidFill>
                <a:latin typeface="Arial"/>
                <a:ea typeface="Arial"/>
                <a:cs typeface="Arial"/>
                <a:sym typeface="Arial"/>
              </a:rPr>
              <a:t>include explicit indicators of potential suicidal planning… </a:t>
            </a:r>
            <a:endParaRPr/>
          </a:p>
          <a:p>
            <a:pPr indent="0" lvl="0" marL="0" marR="0" rtl="0" algn="l">
              <a:lnSpc>
                <a:spcPct val="100000"/>
              </a:lnSpc>
              <a:spcBef>
                <a:spcPts val="0"/>
              </a:spcBef>
              <a:spcAft>
                <a:spcPts val="0"/>
              </a:spcAft>
              <a:buNone/>
            </a:pPr>
            <a:r>
              <a:t/>
            </a:r>
            <a:endParaRPr b="0" i="0" sz="2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0" i="0" lang="en-US" sz="2400" u="none" cap="none" strike="noStrike">
                <a:solidFill>
                  <a:schemeClr val="lt1"/>
                </a:solidFill>
                <a:latin typeface="Arial"/>
                <a:ea typeface="Arial"/>
                <a:cs typeface="Arial"/>
                <a:sym typeface="Arial"/>
              </a:rPr>
              <a:t>or intent and </a:t>
            </a:r>
            <a:r>
              <a:rPr b="1" i="0" lang="en-US" sz="2400" u="none" cap="none" strike="noStrike">
                <a:solidFill>
                  <a:schemeClr val="lt1"/>
                </a:solidFill>
                <a:latin typeface="Arial"/>
                <a:ea typeface="Arial"/>
                <a:cs typeface="Arial"/>
                <a:sym typeface="Arial"/>
              </a:rPr>
              <a:t>0.05% </a:t>
            </a:r>
            <a:r>
              <a:rPr b="0" i="0" lang="en-US" sz="2400" u="none" cap="none" strike="noStrike">
                <a:solidFill>
                  <a:schemeClr val="lt1"/>
                </a:solidFill>
                <a:latin typeface="Arial"/>
                <a:ea typeface="Arial"/>
                <a:cs typeface="Arial"/>
                <a:sym typeface="Arial"/>
              </a:rPr>
              <a:t>of messages contain explicit or </a:t>
            </a:r>
            <a:r>
              <a:rPr b="1" i="0" lang="en-US" sz="2400" u="none" cap="none" strike="noStrike">
                <a:solidFill>
                  <a:schemeClr val="lt1"/>
                </a:solidFill>
                <a:latin typeface="Arial"/>
                <a:ea typeface="Arial"/>
                <a:cs typeface="Arial"/>
                <a:sym typeface="Arial"/>
              </a:rPr>
              <a:t>implicit indicators of suicidal ideation or intent.”</a:t>
            </a:r>
            <a:endParaRPr b="1" i="0" sz="2400" u="none" cap="none" strike="noStrike">
              <a:solidFill>
                <a:schemeClr val="lt1"/>
              </a:solidFill>
              <a:latin typeface="Arial"/>
              <a:ea typeface="Arial"/>
              <a:cs typeface="Arial"/>
              <a:sym typeface="Arial"/>
            </a:endParaRPr>
          </a:p>
        </p:txBody>
      </p:sp>
      <p:sp>
        <p:nvSpPr>
          <p:cNvPr id="1358" name="Google Shape;1358;p165"/>
          <p:cNvSpPr/>
          <p:nvPr/>
        </p:nvSpPr>
        <p:spPr>
          <a:xfrm>
            <a:off x="6353884" y="1592700"/>
            <a:ext cx="2634876" cy="1168539"/>
          </a:xfrm>
          <a:prstGeom prst="wedgeEllipseCallout">
            <a:avLst>
              <a:gd fmla="val -62767" name="adj1"/>
              <a:gd fmla="val 4169" name="adj2"/>
            </a:avLst>
          </a:prstGeom>
          <a:solidFill>
            <a:srgbClr val="FFC000"/>
          </a:solidFill>
          <a:ln cap="flat" cmpd="sng" w="254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400" u="none" cap="none" strike="noStrike">
                <a:solidFill>
                  <a:schemeClr val="dk1"/>
                </a:solidFill>
                <a:latin typeface="Arial"/>
                <a:ea typeface="Arial"/>
                <a:cs typeface="Arial"/>
                <a:sym typeface="Arial"/>
              </a:rPr>
              <a:t>1.2 Million </a:t>
            </a:r>
            <a:br>
              <a:rPr b="0" i="0" lang="en-US" sz="2400" u="none" cap="none" strike="noStrike">
                <a:solidFill>
                  <a:schemeClr val="dk1"/>
                </a:solidFill>
                <a:latin typeface="Arial"/>
                <a:ea typeface="Arial"/>
                <a:cs typeface="Arial"/>
                <a:sym typeface="Arial"/>
              </a:rPr>
            </a:br>
            <a:r>
              <a:rPr b="0" i="0" lang="en-US" sz="2400" u="none" cap="none" strike="noStrike">
                <a:solidFill>
                  <a:schemeClr val="dk1"/>
                </a:solidFill>
                <a:latin typeface="Arial"/>
                <a:ea typeface="Arial"/>
                <a:cs typeface="Arial"/>
                <a:sym typeface="Arial"/>
              </a:rPr>
              <a:t>per week</a:t>
            </a:r>
            <a:endParaRPr/>
          </a:p>
        </p:txBody>
      </p:sp>
      <p:sp>
        <p:nvSpPr>
          <p:cNvPr id="1359" name="Google Shape;1359;p165"/>
          <p:cNvSpPr/>
          <p:nvPr/>
        </p:nvSpPr>
        <p:spPr>
          <a:xfrm>
            <a:off x="6138208" y="2872590"/>
            <a:ext cx="2902804" cy="1168539"/>
          </a:xfrm>
          <a:prstGeom prst="wedgeEllipseCallout">
            <a:avLst>
              <a:gd fmla="val -64147" name="adj1"/>
              <a:gd fmla="val 22070" name="adj2"/>
            </a:avLst>
          </a:prstGeom>
          <a:solidFill>
            <a:srgbClr val="FFC000"/>
          </a:solidFill>
          <a:ln cap="flat" cmpd="sng" w="254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400" u="none" cap="none" strike="noStrike">
                <a:solidFill>
                  <a:schemeClr val="dk1"/>
                </a:solidFill>
                <a:latin typeface="Arial"/>
                <a:ea typeface="Arial"/>
                <a:cs typeface="Arial"/>
                <a:sym typeface="Arial"/>
              </a:rPr>
              <a:t>400 thousand</a:t>
            </a:r>
            <a:endParaRPr/>
          </a:p>
          <a:p>
            <a:pPr indent="0" lvl="0" marL="0" marR="0" rtl="0" algn="l">
              <a:lnSpc>
                <a:spcPct val="100000"/>
              </a:lnSpc>
              <a:spcBef>
                <a:spcPts val="0"/>
              </a:spcBef>
              <a:spcAft>
                <a:spcPts val="0"/>
              </a:spcAft>
              <a:buNone/>
            </a:pPr>
            <a:r>
              <a:rPr b="0" i="0" lang="en-US" sz="2400" u="none" cap="none" strike="noStrike">
                <a:solidFill>
                  <a:schemeClr val="dk1"/>
                </a:solidFill>
                <a:latin typeface="Arial"/>
                <a:ea typeface="Arial"/>
                <a:cs typeface="Arial"/>
                <a:sym typeface="Arial"/>
              </a:rPr>
              <a:t>per week</a:t>
            </a:r>
            <a:endParaRPr/>
          </a:p>
        </p:txBody>
      </p:sp>
      <p:pic>
        <p:nvPicPr>
          <p:cNvPr id="1360" name="Google Shape;1360;p165"/>
          <p:cNvPicPr preferRelativeResize="0"/>
          <p:nvPr/>
        </p:nvPicPr>
        <p:blipFill rotWithShape="1">
          <a:blip r:embed="rId3">
            <a:alphaModFix/>
          </a:blip>
          <a:srcRect b="0" l="0" r="0" t="0"/>
          <a:stretch/>
        </p:blipFill>
        <p:spPr>
          <a:xfrm>
            <a:off x="5811960" y="137160"/>
            <a:ext cx="3144711" cy="1233639"/>
          </a:xfrm>
          <a:prstGeom prst="rect">
            <a:avLst/>
          </a:prstGeom>
          <a:noFill/>
          <a:ln>
            <a:noFill/>
          </a:ln>
        </p:spPr>
      </p:pic>
      <p:sp>
        <p:nvSpPr>
          <p:cNvPr id="1361" name="Google Shape;1361;p165"/>
          <p:cNvSpPr txBox="1"/>
          <p:nvPr/>
        </p:nvSpPr>
        <p:spPr>
          <a:xfrm>
            <a:off x="5670739" y="4332712"/>
            <a:ext cx="3007995" cy="738664"/>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https://openai.com/index/strengthening-chatgpt-responses-in-sensitive-conversations/</a:t>
            </a:r>
            <a:endParaRPr/>
          </a:p>
        </p:txBody>
      </p:sp>
    </p:spTree>
  </p:cSld>
  <p:clrMapOvr>
    <a:masterClrMapping/>
  </p:clrMapOvr>
  <p:transition>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359"/>
                                        </p:tgtEl>
                                        <p:attrNameLst>
                                          <p:attrName>style.visibility</p:attrName>
                                        </p:attrNameLst>
                                      </p:cBhvr>
                                      <p:to>
                                        <p:strVal val="visible"/>
                                      </p:to>
                                    </p:set>
                                    <p:anim calcmode="lin" valueType="num">
                                      <p:cBhvr additive="base">
                                        <p:cTn dur="500"/>
                                        <p:tgtEl>
                                          <p:spTgt spid="135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358"/>
                                        </p:tgtEl>
                                        <p:attrNameLst>
                                          <p:attrName>style.visibility</p:attrName>
                                        </p:attrNameLst>
                                      </p:cBhvr>
                                      <p:to>
                                        <p:strVal val="visible"/>
                                      </p:to>
                                    </p:set>
                                    <p:anim calcmode="lin" valueType="num">
                                      <p:cBhvr additive="base">
                                        <p:cTn dur="500"/>
                                        <p:tgtEl>
                                          <p:spTgt spid="135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5" name="Shape 1365"/>
        <p:cNvGrpSpPr/>
        <p:nvPr/>
      </p:nvGrpSpPr>
      <p:grpSpPr>
        <a:xfrm>
          <a:off x="0" y="0"/>
          <a:ext cx="0" cy="0"/>
          <a:chOff x="0" y="0"/>
          <a:chExt cx="0" cy="0"/>
        </a:xfrm>
      </p:grpSpPr>
      <p:sp>
        <p:nvSpPr>
          <p:cNvPr id="1366" name="Google Shape;1366;p166"/>
          <p:cNvSpPr txBox="1"/>
          <p:nvPr>
            <p:ph type="ctrTitle"/>
          </p:nvPr>
        </p:nvSpPr>
        <p:spPr>
          <a:xfrm>
            <a:off x="975250" y="1991825"/>
            <a:ext cx="7193400" cy="11598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ctr">
              <a:lnSpc>
                <a:spcPct val="90000"/>
              </a:lnSpc>
              <a:spcBef>
                <a:spcPts val="0"/>
              </a:spcBef>
              <a:spcAft>
                <a:spcPts val="0"/>
              </a:spcAft>
              <a:buSzPts val="6000"/>
              <a:buNone/>
            </a:pPr>
            <a:r>
              <a:rPr lang="en-US"/>
              <a:t>Privacy</a:t>
            </a:r>
            <a:endParaRPr/>
          </a:p>
        </p:txBody>
      </p:sp>
      <p:sp>
        <p:nvSpPr>
          <p:cNvPr id="1367" name="Google Shape;1367;p166"/>
          <p:cNvSpPr txBox="1"/>
          <p:nvPr>
            <p:ph idx="4294967295" type="sldNum"/>
          </p:nvPr>
        </p:nvSpPr>
        <p:spPr>
          <a:xfrm>
            <a:off x="8594725" y="4673600"/>
            <a:ext cx="549275" cy="3937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transition>
    <p:fade thruBlk="1"/>
  </p:transition>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1" name="Shape 1371"/>
        <p:cNvGrpSpPr/>
        <p:nvPr/>
      </p:nvGrpSpPr>
      <p:grpSpPr>
        <a:xfrm>
          <a:off x="0" y="0"/>
          <a:ext cx="0" cy="0"/>
          <a:chOff x="0" y="0"/>
          <a:chExt cx="0" cy="0"/>
        </a:xfrm>
      </p:grpSpPr>
      <p:sp>
        <p:nvSpPr>
          <p:cNvPr id="1372" name="Google Shape;1372;p167"/>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b="1" lang="en-US" sz="2700"/>
              <a:t>Further concerns…</a:t>
            </a:r>
            <a:endParaRPr b="1" sz="2700"/>
          </a:p>
        </p:txBody>
      </p:sp>
      <p:sp>
        <p:nvSpPr>
          <p:cNvPr id="1373" name="Google Shape;1373;p167"/>
          <p:cNvSpPr txBox="1"/>
          <p:nvPr>
            <p:ph idx="1" type="body"/>
          </p:nvPr>
        </p:nvSpPr>
        <p:spPr>
          <a:xfrm>
            <a:off x="975250" y="1575121"/>
            <a:ext cx="7193400" cy="27027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600"/>
              </a:spcBef>
              <a:spcAft>
                <a:spcPts val="0"/>
              </a:spcAft>
              <a:buSzPts val="2400"/>
              <a:buChar char="▫"/>
            </a:pPr>
            <a:r>
              <a:rPr lang="en-US" sz="2000"/>
              <a:t>AI is also changing security</a:t>
            </a:r>
            <a:endParaRPr/>
          </a:p>
          <a:p>
            <a:pPr indent="-381000" lvl="0" marL="457200" rtl="0" algn="l">
              <a:lnSpc>
                <a:spcPct val="100000"/>
              </a:lnSpc>
              <a:spcBef>
                <a:spcPts val="600"/>
              </a:spcBef>
              <a:spcAft>
                <a:spcPts val="0"/>
              </a:spcAft>
              <a:buSzPts val="2400"/>
              <a:buChar char="▫"/>
            </a:pPr>
            <a:r>
              <a:rPr lang="en-US" sz="2000"/>
              <a:t>Limited non-PHI can reidentify anonymized data sets.</a:t>
            </a:r>
            <a:endParaRPr/>
          </a:p>
        </p:txBody>
      </p:sp>
    </p:spTree>
  </p:cSld>
  <p:clrMapOvr>
    <a:masterClrMapping/>
  </p:clrMapOvr>
  <p:transition>
    <p:fade thruBlk="1"/>
  </p:transition>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7" name="Shape 1377"/>
        <p:cNvGrpSpPr/>
        <p:nvPr/>
      </p:nvGrpSpPr>
      <p:grpSpPr>
        <a:xfrm>
          <a:off x="0" y="0"/>
          <a:ext cx="0" cy="0"/>
          <a:chOff x="0" y="0"/>
          <a:chExt cx="0" cy="0"/>
        </a:xfrm>
      </p:grpSpPr>
      <p:sp>
        <p:nvSpPr>
          <p:cNvPr id="1378" name="Google Shape;1378;p168"/>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Reidentification</a:t>
            </a:r>
            <a:endParaRPr/>
          </a:p>
        </p:txBody>
      </p:sp>
      <p:sp>
        <p:nvSpPr>
          <p:cNvPr id="1379" name="Google Shape;1379;p168"/>
          <p:cNvSpPr txBox="1"/>
          <p:nvPr>
            <p:ph idx="1" type="body"/>
          </p:nvPr>
        </p:nvSpPr>
        <p:spPr>
          <a:xfrm>
            <a:off x="162610" y="1655982"/>
            <a:ext cx="3637120" cy="381265"/>
          </a:xfrm>
          <a:prstGeom prst="rect">
            <a:avLst/>
          </a:prstGeom>
          <a:solidFill>
            <a:schemeClr val="lt1"/>
          </a:solidFill>
          <a:ln cap="flat" cmpd="sng" w="25400">
            <a:solidFill>
              <a:schemeClr val="accent2"/>
            </a:solidFill>
            <a:prstDash val="solid"/>
            <a:round/>
            <a:headEnd len="sm" w="sm" type="none"/>
            <a:tailEnd len="sm" w="sm" type="none"/>
          </a:ln>
        </p:spPr>
        <p:txBody>
          <a:bodyPr anchorCtr="0" anchor="t" bIns="0" lIns="0" spcFirstLastPara="1" rIns="0" wrap="square" tIns="0">
            <a:noAutofit/>
          </a:bodyPr>
          <a:lstStyle/>
          <a:p>
            <a:pPr indent="0" lvl="0" marL="76200" rtl="0" algn="l">
              <a:lnSpc>
                <a:spcPct val="100000"/>
              </a:lnSpc>
              <a:spcBef>
                <a:spcPts val="600"/>
              </a:spcBef>
              <a:spcAft>
                <a:spcPts val="0"/>
              </a:spcAft>
              <a:buSzPts val="2400"/>
              <a:buNone/>
            </a:pPr>
            <a:r>
              <a:rPr lang="en-US" sz="1600">
                <a:solidFill>
                  <a:srgbClr val="000000"/>
                </a:solidFill>
                <a:latin typeface="Arial"/>
                <a:ea typeface="Arial"/>
                <a:cs typeface="Arial"/>
                <a:sym typeface="Arial"/>
              </a:rPr>
              <a:t>Deanonymized Netflix data</a:t>
            </a:r>
            <a:endParaRPr/>
          </a:p>
        </p:txBody>
      </p:sp>
      <p:sp>
        <p:nvSpPr>
          <p:cNvPr id="1380" name="Google Shape;1380;p168"/>
          <p:cNvSpPr txBox="1"/>
          <p:nvPr/>
        </p:nvSpPr>
        <p:spPr>
          <a:xfrm>
            <a:off x="4571950" y="1662788"/>
            <a:ext cx="4409440" cy="600164"/>
          </a:xfrm>
          <a:prstGeom prst="rect">
            <a:avLst/>
          </a:prstGeom>
          <a:solidFill>
            <a:schemeClr val="lt1"/>
          </a:solidFill>
          <a:ln cap="flat" cmpd="sng" w="254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100" u="none" cap="none" strike="noStrike">
                <a:solidFill>
                  <a:srgbClr val="222222"/>
                </a:solidFill>
                <a:latin typeface="Arial"/>
                <a:ea typeface="Arial"/>
                <a:cs typeface="Arial"/>
                <a:sym typeface="Arial"/>
              </a:rPr>
              <a:t>Narayanan, A., &amp; Shmatikov, V. (2008, May). Robust de-anonymization of large sparse datasets. In </a:t>
            </a:r>
            <a:r>
              <a:rPr b="0" i="1" lang="en-US" sz="1100" u="none" cap="none" strike="noStrike">
                <a:solidFill>
                  <a:srgbClr val="222222"/>
                </a:solidFill>
                <a:latin typeface="Arial"/>
                <a:ea typeface="Arial"/>
                <a:cs typeface="Arial"/>
                <a:sym typeface="Arial"/>
              </a:rPr>
              <a:t>2008 IEEE Symposium on Security and Privacy (sp 2008)</a:t>
            </a:r>
            <a:r>
              <a:rPr b="0" i="0" lang="en-US" sz="1100" u="none" cap="none" strike="noStrike">
                <a:solidFill>
                  <a:srgbClr val="222222"/>
                </a:solidFill>
                <a:latin typeface="Arial"/>
                <a:ea typeface="Arial"/>
                <a:cs typeface="Arial"/>
                <a:sym typeface="Arial"/>
              </a:rPr>
              <a:t> (pp. 111-125). IEEE.</a:t>
            </a:r>
            <a:endParaRPr b="0" i="0" sz="1100" u="none" cap="none" strike="noStrike">
              <a:solidFill>
                <a:schemeClr val="dk1"/>
              </a:solidFill>
              <a:latin typeface="Arial"/>
              <a:ea typeface="Arial"/>
              <a:cs typeface="Arial"/>
              <a:sym typeface="Arial"/>
            </a:endParaRPr>
          </a:p>
        </p:txBody>
      </p:sp>
      <p:sp>
        <p:nvSpPr>
          <p:cNvPr id="1381" name="Google Shape;1381;p168"/>
          <p:cNvSpPr txBox="1"/>
          <p:nvPr/>
        </p:nvSpPr>
        <p:spPr>
          <a:xfrm>
            <a:off x="4571950" y="2379206"/>
            <a:ext cx="4409440" cy="600164"/>
          </a:xfrm>
          <a:prstGeom prst="rect">
            <a:avLst/>
          </a:prstGeom>
          <a:solidFill>
            <a:schemeClr val="lt1"/>
          </a:solidFill>
          <a:ln cap="flat" cmpd="sng" w="254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100" u="none" cap="none" strike="noStrike">
                <a:solidFill>
                  <a:schemeClr val="dk1"/>
                </a:solidFill>
                <a:latin typeface="Arial"/>
                <a:ea typeface="Arial"/>
                <a:cs typeface="Arial"/>
                <a:sym typeface="Arial"/>
              </a:rPr>
              <a:t>De Montjoye, Y. A., Hidalgo, C. A., Verleysen, M., &amp; Blondel, V. D. (2013). Unique in the crowd: The privacy bounds of human mobility. </a:t>
            </a:r>
            <a:r>
              <a:rPr b="0" i="1" lang="en-US" sz="1100" u="none" cap="none" strike="noStrike">
                <a:solidFill>
                  <a:schemeClr val="dk1"/>
                </a:solidFill>
                <a:latin typeface="Arial"/>
                <a:ea typeface="Arial"/>
                <a:cs typeface="Arial"/>
                <a:sym typeface="Arial"/>
              </a:rPr>
              <a:t>Scientific reports</a:t>
            </a:r>
            <a:r>
              <a:rPr b="0" i="0" lang="en-US" sz="1100" u="none" cap="none" strike="noStrike">
                <a:solidFill>
                  <a:schemeClr val="dk1"/>
                </a:solidFill>
                <a:latin typeface="Arial"/>
                <a:ea typeface="Arial"/>
                <a:cs typeface="Arial"/>
                <a:sym typeface="Arial"/>
              </a:rPr>
              <a:t>, </a:t>
            </a:r>
            <a:r>
              <a:rPr b="0" i="1" lang="en-US" sz="1100" u="none" cap="none" strike="noStrike">
                <a:solidFill>
                  <a:schemeClr val="dk1"/>
                </a:solidFill>
                <a:latin typeface="Arial"/>
                <a:ea typeface="Arial"/>
                <a:cs typeface="Arial"/>
                <a:sym typeface="Arial"/>
              </a:rPr>
              <a:t>3</a:t>
            </a:r>
            <a:r>
              <a:rPr b="0" i="0" lang="en-US" sz="1100" u="none" cap="none" strike="noStrike">
                <a:solidFill>
                  <a:schemeClr val="dk1"/>
                </a:solidFill>
                <a:latin typeface="Arial"/>
                <a:ea typeface="Arial"/>
                <a:cs typeface="Arial"/>
                <a:sym typeface="Arial"/>
              </a:rPr>
              <a:t>(1), 1376.</a:t>
            </a:r>
            <a:endParaRPr b="0" i="0" sz="1000" u="none" cap="none" strike="noStrike">
              <a:solidFill>
                <a:schemeClr val="dk1"/>
              </a:solidFill>
              <a:latin typeface="Arial"/>
              <a:ea typeface="Arial"/>
              <a:cs typeface="Arial"/>
              <a:sym typeface="Arial"/>
            </a:endParaRPr>
          </a:p>
        </p:txBody>
      </p:sp>
      <p:sp>
        <p:nvSpPr>
          <p:cNvPr id="1382" name="Google Shape;1382;p168"/>
          <p:cNvSpPr txBox="1"/>
          <p:nvPr/>
        </p:nvSpPr>
        <p:spPr>
          <a:xfrm>
            <a:off x="4571950" y="3121830"/>
            <a:ext cx="4409440" cy="461665"/>
          </a:xfrm>
          <a:prstGeom prst="rect">
            <a:avLst/>
          </a:prstGeom>
          <a:solidFill>
            <a:schemeClr val="lt1"/>
          </a:solidFill>
          <a:ln cap="flat" cmpd="sng" w="254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chemeClr val="dk1"/>
                </a:solidFill>
                <a:latin typeface="Arial"/>
                <a:ea typeface="Arial"/>
                <a:cs typeface="Arial"/>
                <a:sym typeface="Arial"/>
              </a:rPr>
              <a:t>Sweeney, L. (2000). Simple demographics often identify people uniquely. </a:t>
            </a:r>
            <a:r>
              <a:rPr b="0" i="1" lang="en-US" sz="1200" u="none" cap="none" strike="noStrike">
                <a:solidFill>
                  <a:schemeClr val="dk1"/>
                </a:solidFill>
                <a:latin typeface="Arial"/>
                <a:ea typeface="Arial"/>
                <a:cs typeface="Arial"/>
                <a:sym typeface="Arial"/>
              </a:rPr>
              <a:t>Health (San Francisco)</a:t>
            </a:r>
            <a:r>
              <a:rPr b="0" i="0" lang="en-US" sz="1200" u="none" cap="none" strike="noStrike">
                <a:solidFill>
                  <a:schemeClr val="dk1"/>
                </a:solidFill>
                <a:latin typeface="Arial"/>
                <a:ea typeface="Arial"/>
                <a:cs typeface="Arial"/>
                <a:sym typeface="Arial"/>
              </a:rPr>
              <a:t>, </a:t>
            </a:r>
            <a:r>
              <a:rPr b="0" i="1" lang="en-US" sz="1200" u="none" cap="none" strike="noStrike">
                <a:solidFill>
                  <a:schemeClr val="dk1"/>
                </a:solidFill>
                <a:latin typeface="Arial"/>
                <a:ea typeface="Arial"/>
                <a:cs typeface="Arial"/>
                <a:sym typeface="Arial"/>
              </a:rPr>
              <a:t>671</a:t>
            </a:r>
            <a:r>
              <a:rPr b="0" i="0" lang="en-US" sz="1200" u="none" cap="none" strike="noStrike">
                <a:solidFill>
                  <a:schemeClr val="dk1"/>
                </a:solidFill>
                <a:latin typeface="Arial"/>
                <a:ea typeface="Arial"/>
                <a:cs typeface="Arial"/>
                <a:sym typeface="Arial"/>
              </a:rPr>
              <a:t>(2000), 1-34.</a:t>
            </a:r>
            <a:endParaRPr b="0" i="0" sz="900" u="none" cap="none" strike="noStrike">
              <a:solidFill>
                <a:schemeClr val="dk1"/>
              </a:solidFill>
              <a:latin typeface="Arial"/>
              <a:ea typeface="Arial"/>
              <a:cs typeface="Arial"/>
              <a:sym typeface="Arial"/>
            </a:endParaRPr>
          </a:p>
        </p:txBody>
      </p:sp>
      <p:sp>
        <p:nvSpPr>
          <p:cNvPr id="1383" name="Google Shape;1383;p168"/>
          <p:cNvSpPr txBox="1"/>
          <p:nvPr/>
        </p:nvSpPr>
        <p:spPr>
          <a:xfrm>
            <a:off x="162610" y="2153500"/>
            <a:ext cx="3637120" cy="853344"/>
          </a:xfrm>
          <a:prstGeom prst="rect">
            <a:avLst/>
          </a:prstGeom>
          <a:solidFill>
            <a:schemeClr val="lt1"/>
          </a:solidFill>
          <a:ln cap="flat" cmpd="sng" w="25400">
            <a:solidFill>
              <a:schemeClr val="accent2"/>
            </a:solidFill>
            <a:prstDash val="solid"/>
            <a:round/>
            <a:headEnd len="sm" w="sm" type="none"/>
            <a:tailEnd len="sm" w="sm" type="none"/>
          </a:ln>
        </p:spPr>
        <p:txBody>
          <a:bodyPr anchorCtr="0" anchor="t" bIns="0" lIns="0" spcFirstLastPara="1" rIns="0" wrap="square" tIns="0">
            <a:noAutofit/>
          </a:bodyPr>
          <a:lstStyle/>
          <a:p>
            <a:pPr indent="0" lvl="0" marL="76200" marR="0" rtl="0" algn="l">
              <a:lnSpc>
                <a:spcPct val="100000"/>
              </a:lnSpc>
              <a:spcBef>
                <a:spcPts val="600"/>
              </a:spcBef>
              <a:spcAft>
                <a:spcPts val="0"/>
              </a:spcAft>
              <a:buClr>
                <a:schemeClr val="lt2"/>
              </a:buClr>
              <a:buSzPts val="2400"/>
              <a:buFont typeface="Titillium Web Light"/>
              <a:buNone/>
            </a:pPr>
            <a:r>
              <a:rPr b="0" i="0" lang="en-US" sz="1600" u="none" cap="none" strike="noStrike">
                <a:solidFill>
                  <a:srgbClr val="000000"/>
                </a:solidFill>
                <a:latin typeface="Titillium Web Light"/>
                <a:ea typeface="Titillium Web Light"/>
                <a:cs typeface="Titillium Web Light"/>
                <a:sym typeface="Titillium Web Light"/>
              </a:rPr>
              <a:t>4 random time-location points uniquely identified ~95% of 1.5M people in a mobile dataset.</a:t>
            </a:r>
            <a:endParaRPr/>
          </a:p>
        </p:txBody>
      </p:sp>
      <p:cxnSp>
        <p:nvCxnSpPr>
          <p:cNvPr id="1384" name="Google Shape;1384;p168"/>
          <p:cNvCxnSpPr>
            <a:stCxn id="1379" idx="3"/>
            <a:endCxn id="1380" idx="1"/>
          </p:cNvCxnSpPr>
          <p:nvPr/>
        </p:nvCxnSpPr>
        <p:spPr>
          <a:xfrm>
            <a:off x="3799730" y="1846615"/>
            <a:ext cx="772200" cy="116400"/>
          </a:xfrm>
          <a:prstGeom prst="straightConnector1">
            <a:avLst/>
          </a:prstGeom>
          <a:noFill/>
          <a:ln cap="flat" cmpd="sng" w="28575">
            <a:solidFill>
              <a:schemeClr val="lt1"/>
            </a:solidFill>
            <a:prstDash val="solid"/>
            <a:round/>
            <a:headEnd len="sm" w="sm" type="none"/>
            <a:tailEnd len="sm" w="sm" type="none"/>
          </a:ln>
        </p:spPr>
      </p:cxnSp>
      <p:cxnSp>
        <p:nvCxnSpPr>
          <p:cNvPr id="1385" name="Google Shape;1385;p168"/>
          <p:cNvCxnSpPr>
            <a:stCxn id="1383" idx="3"/>
            <a:endCxn id="1381" idx="1"/>
          </p:cNvCxnSpPr>
          <p:nvPr/>
        </p:nvCxnSpPr>
        <p:spPr>
          <a:xfrm>
            <a:off x="3799730" y="2580172"/>
            <a:ext cx="772200" cy="99000"/>
          </a:xfrm>
          <a:prstGeom prst="straightConnector1">
            <a:avLst/>
          </a:prstGeom>
          <a:noFill/>
          <a:ln cap="flat" cmpd="sng" w="28575">
            <a:solidFill>
              <a:schemeClr val="lt1"/>
            </a:solidFill>
            <a:prstDash val="solid"/>
            <a:round/>
            <a:headEnd len="sm" w="sm" type="none"/>
            <a:tailEnd len="sm" w="sm" type="none"/>
          </a:ln>
        </p:spPr>
      </p:cxnSp>
      <p:sp>
        <p:nvSpPr>
          <p:cNvPr id="1386" name="Google Shape;1386;p168"/>
          <p:cNvSpPr txBox="1"/>
          <p:nvPr/>
        </p:nvSpPr>
        <p:spPr>
          <a:xfrm>
            <a:off x="162610" y="3069617"/>
            <a:ext cx="3637120" cy="600164"/>
          </a:xfrm>
          <a:prstGeom prst="rect">
            <a:avLst/>
          </a:prstGeom>
          <a:solidFill>
            <a:schemeClr val="lt1"/>
          </a:solidFill>
          <a:ln cap="flat" cmpd="sng" w="25400">
            <a:solidFill>
              <a:schemeClr val="accent2"/>
            </a:solidFill>
            <a:prstDash val="solid"/>
            <a:round/>
            <a:headEnd len="sm" w="sm" type="none"/>
            <a:tailEnd len="sm" w="sm" type="none"/>
          </a:ln>
        </p:spPr>
        <p:txBody>
          <a:bodyPr anchorCtr="0" anchor="t" bIns="0" lIns="0" spcFirstLastPara="1" rIns="0" wrap="square" tIns="0">
            <a:noAutofit/>
          </a:bodyPr>
          <a:lstStyle/>
          <a:p>
            <a:pPr indent="0" lvl="0" marL="76200" marR="0" rtl="0" algn="l">
              <a:lnSpc>
                <a:spcPct val="100000"/>
              </a:lnSpc>
              <a:spcBef>
                <a:spcPts val="600"/>
              </a:spcBef>
              <a:spcAft>
                <a:spcPts val="0"/>
              </a:spcAft>
              <a:buClr>
                <a:schemeClr val="lt2"/>
              </a:buClr>
              <a:buSzPts val="2400"/>
              <a:buFont typeface="Titillium Web Light"/>
              <a:buNone/>
            </a:pPr>
            <a:r>
              <a:rPr b="0" i="0" lang="en-US" sz="1600" u="none" cap="none" strike="noStrike">
                <a:solidFill>
                  <a:srgbClr val="000000"/>
                </a:solidFill>
                <a:latin typeface="Titillium Web Light"/>
                <a:ea typeface="Titillium Web Light"/>
                <a:cs typeface="Titillium Web Light"/>
                <a:sym typeface="Titillium Web Light"/>
              </a:rPr>
              <a:t>Most Americans can be identified using ZIP, Sex, Birthdate</a:t>
            </a:r>
            <a:endParaRPr/>
          </a:p>
        </p:txBody>
      </p:sp>
      <p:sp>
        <p:nvSpPr>
          <p:cNvPr id="1387" name="Google Shape;1387;p168"/>
          <p:cNvSpPr txBox="1"/>
          <p:nvPr/>
        </p:nvSpPr>
        <p:spPr>
          <a:xfrm>
            <a:off x="162610" y="3727122"/>
            <a:ext cx="3637120" cy="853344"/>
          </a:xfrm>
          <a:prstGeom prst="rect">
            <a:avLst/>
          </a:prstGeom>
          <a:solidFill>
            <a:schemeClr val="lt1"/>
          </a:solidFill>
          <a:ln cap="flat" cmpd="sng" w="25400">
            <a:solidFill>
              <a:schemeClr val="accent2"/>
            </a:solidFill>
            <a:prstDash val="solid"/>
            <a:round/>
            <a:headEnd len="sm" w="sm" type="none"/>
            <a:tailEnd len="sm" w="sm" type="none"/>
          </a:ln>
        </p:spPr>
        <p:txBody>
          <a:bodyPr anchorCtr="0" anchor="t" bIns="0" lIns="0" spcFirstLastPara="1" rIns="0" wrap="square" tIns="0">
            <a:noAutofit/>
          </a:bodyPr>
          <a:lstStyle/>
          <a:p>
            <a:pPr indent="0" lvl="0" marL="76200" marR="0" rtl="0" algn="l">
              <a:lnSpc>
                <a:spcPct val="100000"/>
              </a:lnSpc>
              <a:spcBef>
                <a:spcPts val="600"/>
              </a:spcBef>
              <a:spcAft>
                <a:spcPts val="0"/>
              </a:spcAft>
              <a:buClr>
                <a:schemeClr val="lt2"/>
              </a:buClr>
              <a:buSzPts val="2400"/>
              <a:buFont typeface="Titillium Web Light"/>
              <a:buNone/>
            </a:pPr>
            <a:r>
              <a:rPr b="0" i="0" lang="en-US" sz="1600" u="none" cap="none" strike="noStrike">
                <a:solidFill>
                  <a:srgbClr val="000000"/>
                </a:solidFill>
                <a:latin typeface="Titillium Web Light"/>
                <a:ea typeface="Titillium Web Light"/>
                <a:cs typeface="Titillium Web Light"/>
                <a:sym typeface="Titillium Web Light"/>
              </a:rPr>
              <a:t>Model inversion allows medical data entered into models during training to be retrieved</a:t>
            </a:r>
            <a:endParaRPr/>
          </a:p>
        </p:txBody>
      </p:sp>
      <p:cxnSp>
        <p:nvCxnSpPr>
          <p:cNvPr id="1388" name="Google Shape;1388;p168"/>
          <p:cNvCxnSpPr>
            <a:stCxn id="1386" idx="3"/>
            <a:endCxn id="1382" idx="1"/>
          </p:cNvCxnSpPr>
          <p:nvPr/>
        </p:nvCxnSpPr>
        <p:spPr>
          <a:xfrm flipH="1" rot="10800000">
            <a:off x="3799730" y="3352599"/>
            <a:ext cx="772200" cy="17100"/>
          </a:xfrm>
          <a:prstGeom prst="straightConnector1">
            <a:avLst/>
          </a:prstGeom>
          <a:noFill/>
          <a:ln cap="flat" cmpd="sng" w="28575">
            <a:solidFill>
              <a:schemeClr val="lt1"/>
            </a:solidFill>
            <a:prstDash val="solid"/>
            <a:round/>
            <a:headEnd len="sm" w="sm" type="none"/>
            <a:tailEnd len="sm" w="sm" type="none"/>
          </a:ln>
        </p:spPr>
      </p:cxnSp>
      <p:graphicFrame>
        <p:nvGraphicFramePr>
          <p:cNvPr id="1389" name="Google Shape;1389;p168"/>
          <p:cNvGraphicFramePr/>
          <p:nvPr/>
        </p:nvGraphicFramePr>
        <p:xfrm>
          <a:off x="4571950" y="3725955"/>
          <a:ext cx="3000000" cy="3000000"/>
        </p:xfrm>
        <a:graphic>
          <a:graphicData uri="http://schemas.openxmlformats.org/drawingml/2006/table">
            <a:tbl>
              <a:tblPr>
                <a:noFill/>
                <a:tableStyleId>{D1D3EE7A-1777-4626-B300-6497DB7A05F2}</a:tableStyleId>
              </a:tblPr>
              <a:tblGrid>
                <a:gridCol w="4409450"/>
              </a:tblGrid>
              <a:tr h="740025">
                <a:tc>
                  <a:txBody>
                    <a:bodyPr/>
                    <a:lstStyle/>
                    <a:p>
                      <a:pPr indent="0" lvl="0" marL="0" marR="0" rtl="0" algn="l">
                        <a:lnSpc>
                          <a:spcPct val="100000"/>
                        </a:lnSpc>
                        <a:spcBef>
                          <a:spcPts val="0"/>
                        </a:spcBef>
                        <a:spcAft>
                          <a:spcPts val="0"/>
                        </a:spcAft>
                        <a:buClr>
                          <a:srgbClr val="000000"/>
                        </a:buClr>
                        <a:buSzPts val="1050"/>
                        <a:buFont typeface="Arial"/>
                        <a:buNone/>
                      </a:pPr>
                      <a:r>
                        <a:rPr lang="en-US" sz="1050" u="none" cap="none" strike="noStrike"/>
                        <a:t>Fredrikson, M., Jha, S., &amp; Ristenpart, T. (2015, October). Model inversion attacks that exploit confidence information and basic countermeasures. In </a:t>
                      </a:r>
                      <a:r>
                        <a:rPr i="1" lang="en-US" sz="1050" u="none" cap="none" strike="noStrike"/>
                        <a:t>Proceedings of the 22nd ACM SIGSAC conference on computer and communications security</a:t>
                      </a:r>
                      <a:r>
                        <a:rPr lang="en-US" sz="1050" u="none" cap="none" strike="noStrike"/>
                        <a:t> (pp. 1322-1333).</a:t>
                      </a:r>
                      <a:endParaRPr/>
                    </a:p>
                  </a:txBody>
                  <a:tcPr marT="60950" marB="60950" marR="60950" marL="609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r>
            </a:tbl>
          </a:graphicData>
        </a:graphic>
      </p:graphicFrame>
      <p:sp>
        <p:nvSpPr>
          <p:cNvPr id="1390" name="Google Shape;1390;p168"/>
          <p:cNvSpPr/>
          <p:nvPr/>
        </p:nvSpPr>
        <p:spPr>
          <a:xfrm flipH="1" rot="10800000">
            <a:off x="5428297" y="3491357"/>
            <a:ext cx="5604231" cy="646331"/>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br>
              <a:rPr b="0" i="0" lang="en-U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cxnSp>
        <p:nvCxnSpPr>
          <p:cNvPr id="1391" name="Google Shape;1391;p168"/>
          <p:cNvCxnSpPr/>
          <p:nvPr/>
        </p:nvCxnSpPr>
        <p:spPr>
          <a:xfrm flipH="1" rot="10800000">
            <a:off x="3799730" y="3909134"/>
            <a:ext cx="772220" cy="242741"/>
          </a:xfrm>
          <a:prstGeom prst="straightConnector1">
            <a:avLst/>
          </a:prstGeom>
          <a:noFill/>
          <a:ln cap="flat" cmpd="sng" w="28575">
            <a:solidFill>
              <a:schemeClr val="lt1"/>
            </a:solidFill>
            <a:prstDash val="solid"/>
            <a:round/>
            <a:headEnd len="sm" w="sm" type="none"/>
            <a:tailEnd len="sm" w="sm" type="none"/>
          </a:ln>
        </p:spPr>
      </p:cxn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5" name="Shape 1395"/>
        <p:cNvGrpSpPr/>
        <p:nvPr/>
      </p:nvGrpSpPr>
      <p:grpSpPr>
        <a:xfrm>
          <a:off x="0" y="0"/>
          <a:ext cx="0" cy="0"/>
          <a:chOff x="0" y="0"/>
          <a:chExt cx="0" cy="0"/>
        </a:xfrm>
      </p:grpSpPr>
      <p:sp>
        <p:nvSpPr>
          <p:cNvPr id="1396" name="Google Shape;1396;p169"/>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b="1" lang="en-US" sz="2700"/>
              <a:t>Further concerns…</a:t>
            </a:r>
            <a:endParaRPr b="1" sz="2700"/>
          </a:p>
        </p:txBody>
      </p:sp>
      <p:pic>
        <p:nvPicPr>
          <p:cNvPr descr="Magnetic resonance imaging (MRI) brain scan showing highlighted areas" id="1397" name="Google Shape;1397;p169"/>
          <p:cNvPicPr preferRelativeResize="0"/>
          <p:nvPr/>
        </p:nvPicPr>
        <p:blipFill rotWithShape="1">
          <a:blip r:embed="rId3">
            <a:alphaModFix/>
          </a:blip>
          <a:srcRect b="0" l="0" r="0" t="0"/>
          <a:stretch/>
        </p:blipFill>
        <p:spPr>
          <a:xfrm>
            <a:off x="515620" y="2400969"/>
            <a:ext cx="4056380" cy="2567329"/>
          </a:xfrm>
          <a:prstGeom prst="rect">
            <a:avLst/>
          </a:prstGeom>
          <a:noFill/>
          <a:ln>
            <a:noFill/>
          </a:ln>
        </p:spPr>
      </p:pic>
      <p:sp>
        <p:nvSpPr>
          <p:cNvPr id="1398" name="Google Shape;1398;p169"/>
          <p:cNvSpPr txBox="1"/>
          <p:nvPr/>
        </p:nvSpPr>
        <p:spPr>
          <a:xfrm>
            <a:off x="515620" y="1862872"/>
            <a:ext cx="405638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chemeClr val="lt1"/>
                </a:solidFill>
                <a:latin typeface="Arial"/>
                <a:ea typeface="Arial"/>
                <a:cs typeface="Arial"/>
                <a:sym typeface="Arial"/>
              </a:rPr>
              <a:t>Facial Recognition can identify individuals from MRI Face Scans</a:t>
            </a:r>
            <a:endParaRPr/>
          </a:p>
        </p:txBody>
      </p:sp>
      <p:graphicFrame>
        <p:nvGraphicFramePr>
          <p:cNvPr id="1399" name="Google Shape;1399;p169"/>
          <p:cNvGraphicFramePr/>
          <p:nvPr/>
        </p:nvGraphicFramePr>
        <p:xfrm>
          <a:off x="5049519" y="2400969"/>
          <a:ext cx="3000000" cy="3000000"/>
        </p:xfrm>
        <a:graphic>
          <a:graphicData uri="http://schemas.openxmlformats.org/drawingml/2006/table">
            <a:tbl>
              <a:tblPr>
                <a:noFill/>
                <a:tableStyleId>{D1D3EE7A-1777-4626-B300-6497DB7A05F2}</a:tableStyleId>
              </a:tblPr>
              <a:tblGrid>
                <a:gridCol w="3820150"/>
              </a:tblGrid>
              <a:tr h="118550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t>Steeg, K., Bohrer, E., Schäfer, S. B., Vu, V. D., Scherberich, J., Windfelder, A. G., &amp; Krombach, G. A. (2024). Re-identification of anonymised MRI head images with publicly available software: investigation of the current risk to patient privacy. </a:t>
                      </a:r>
                      <a:r>
                        <a:rPr i="1" lang="en-US" sz="1200" u="none" cap="none" strike="noStrike"/>
                        <a:t>EClinicalMedicine</a:t>
                      </a:r>
                      <a:r>
                        <a:rPr lang="en-US" sz="1200" u="none" cap="none" strike="noStrike"/>
                        <a:t>, </a:t>
                      </a:r>
                      <a:r>
                        <a:rPr i="1" lang="en-US" sz="1200" u="none" cap="none" strike="noStrike"/>
                        <a:t>78</a:t>
                      </a:r>
                      <a:r>
                        <a:rPr lang="en-US" sz="1200" u="none" cap="none" strike="noStrike"/>
                        <a:t>.</a:t>
                      </a:r>
                      <a:endParaRPr/>
                    </a:p>
                  </a:txBody>
                  <a:tcPr marT="60950" marB="60950" marR="60950" marL="609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r>
            </a:tbl>
          </a:graphicData>
        </a:graphic>
      </p:graphicFrame>
    </p:spTree>
  </p:cSld>
  <p:clrMapOvr>
    <a:masterClrMapping/>
  </p:clrMapOvr>
  <p:transition>
    <p:fade thruBlk="1"/>
  </p:transition>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3" name="Shape 1403"/>
        <p:cNvGrpSpPr/>
        <p:nvPr/>
      </p:nvGrpSpPr>
      <p:grpSpPr>
        <a:xfrm>
          <a:off x="0" y="0"/>
          <a:ext cx="0" cy="0"/>
          <a:chOff x="0" y="0"/>
          <a:chExt cx="0" cy="0"/>
        </a:xfrm>
      </p:grpSpPr>
      <p:sp>
        <p:nvSpPr>
          <p:cNvPr id="1404" name="Google Shape;1404;p170"/>
          <p:cNvSpPr txBox="1"/>
          <p:nvPr>
            <p:ph type="ctrTitle"/>
          </p:nvPr>
        </p:nvSpPr>
        <p:spPr>
          <a:xfrm>
            <a:off x="975250" y="1991825"/>
            <a:ext cx="7193400" cy="11598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ctr">
              <a:lnSpc>
                <a:spcPct val="90000"/>
              </a:lnSpc>
              <a:spcBef>
                <a:spcPts val="0"/>
              </a:spcBef>
              <a:spcAft>
                <a:spcPts val="0"/>
              </a:spcAft>
              <a:buSzPts val="6000"/>
              <a:buNone/>
            </a:pPr>
            <a:r>
              <a:rPr lang="en-US"/>
              <a:t>Cognitive Effects</a:t>
            </a:r>
            <a:endParaRPr/>
          </a:p>
        </p:txBody>
      </p:sp>
      <p:sp>
        <p:nvSpPr>
          <p:cNvPr id="1405" name="Google Shape;1405;p170"/>
          <p:cNvSpPr txBox="1"/>
          <p:nvPr>
            <p:ph idx="4294967295" type="sldNum"/>
          </p:nvPr>
        </p:nvSpPr>
        <p:spPr>
          <a:xfrm>
            <a:off x="8594725" y="4673600"/>
            <a:ext cx="549275" cy="3937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transition>
    <p:fade thruBlk="1"/>
  </p:transition>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9" name="Shape 1409"/>
        <p:cNvGrpSpPr/>
        <p:nvPr/>
      </p:nvGrpSpPr>
      <p:grpSpPr>
        <a:xfrm>
          <a:off x="0" y="0"/>
          <a:ext cx="0" cy="0"/>
          <a:chOff x="0" y="0"/>
          <a:chExt cx="0" cy="0"/>
        </a:xfrm>
      </p:grpSpPr>
      <p:sp>
        <p:nvSpPr>
          <p:cNvPr id="1410" name="Google Shape;1410;p171"/>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AI Changes How We Think</a:t>
            </a:r>
            <a:endParaRPr/>
          </a:p>
        </p:txBody>
      </p:sp>
      <p:sp>
        <p:nvSpPr>
          <p:cNvPr id="1411" name="Google Shape;1411;p171"/>
          <p:cNvSpPr txBox="1"/>
          <p:nvPr>
            <p:ph idx="1" type="body"/>
          </p:nvPr>
        </p:nvSpPr>
        <p:spPr>
          <a:xfrm>
            <a:off x="245720" y="1575121"/>
            <a:ext cx="3766361" cy="27027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600"/>
              </a:spcBef>
              <a:spcAft>
                <a:spcPts val="0"/>
              </a:spcAft>
              <a:buSzPts val="2400"/>
              <a:buChar char="▫"/>
            </a:pPr>
            <a:r>
              <a:rPr lang="en-US"/>
              <a:t>Learned helplessness</a:t>
            </a:r>
            <a:endParaRPr/>
          </a:p>
          <a:p>
            <a:pPr indent="-381000" lvl="0" marL="457200" rtl="0" algn="l">
              <a:lnSpc>
                <a:spcPct val="100000"/>
              </a:lnSpc>
              <a:spcBef>
                <a:spcPts val="600"/>
              </a:spcBef>
              <a:spcAft>
                <a:spcPts val="0"/>
              </a:spcAft>
              <a:buSzPts val="2400"/>
              <a:buChar char="▫"/>
            </a:pPr>
            <a:r>
              <a:rPr lang="en-US"/>
              <a:t>Reduced confidence</a:t>
            </a:r>
            <a:endParaRPr/>
          </a:p>
          <a:p>
            <a:pPr indent="-381000" lvl="0" marL="457200" rtl="0" algn="l">
              <a:lnSpc>
                <a:spcPct val="100000"/>
              </a:lnSpc>
              <a:spcBef>
                <a:spcPts val="600"/>
              </a:spcBef>
              <a:spcAft>
                <a:spcPts val="0"/>
              </a:spcAft>
              <a:buSzPts val="2400"/>
              <a:buChar char="▫"/>
            </a:pPr>
            <a:r>
              <a:rPr lang="en-US"/>
              <a:t>Reduced engagement</a:t>
            </a:r>
            <a:endParaRPr/>
          </a:p>
          <a:p>
            <a:pPr indent="-381000" lvl="0" marL="457200" rtl="0" algn="l">
              <a:lnSpc>
                <a:spcPct val="100000"/>
              </a:lnSpc>
              <a:spcBef>
                <a:spcPts val="600"/>
              </a:spcBef>
              <a:spcAft>
                <a:spcPts val="0"/>
              </a:spcAft>
              <a:buSzPts val="2400"/>
              <a:buChar char="▫"/>
            </a:pPr>
            <a:r>
              <a:rPr lang="en-US"/>
              <a:t>Reduced critical thinking</a:t>
            </a:r>
            <a:endParaRPr/>
          </a:p>
          <a:p>
            <a:pPr indent="-381000" lvl="0" marL="457200" rtl="0" algn="l">
              <a:lnSpc>
                <a:spcPct val="100000"/>
              </a:lnSpc>
              <a:spcBef>
                <a:spcPts val="600"/>
              </a:spcBef>
              <a:spcAft>
                <a:spcPts val="0"/>
              </a:spcAft>
              <a:buSzPts val="2400"/>
              <a:buChar char="▫"/>
            </a:pPr>
            <a:r>
              <a:rPr lang="en-US"/>
              <a:t>Impaired Learning</a:t>
            </a:r>
            <a:endParaRPr/>
          </a:p>
        </p:txBody>
      </p:sp>
      <p:sp>
        <p:nvSpPr>
          <p:cNvPr id="1412" name="Google Shape;1412;p171"/>
          <p:cNvSpPr txBox="1"/>
          <p:nvPr/>
        </p:nvSpPr>
        <p:spPr>
          <a:xfrm>
            <a:off x="5194808" y="1575121"/>
            <a:ext cx="3808737" cy="738664"/>
          </a:xfrm>
          <a:prstGeom prst="rect">
            <a:avLst/>
          </a:prstGeom>
          <a:solidFill>
            <a:schemeClr val="lt1"/>
          </a:solidFill>
          <a:ln cap="flat" cmpd="sng" w="254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222222"/>
                </a:solidFill>
                <a:latin typeface="Calibri"/>
                <a:ea typeface="Calibri"/>
                <a:cs typeface="Calibri"/>
                <a:sym typeface="Calibri"/>
              </a:rPr>
              <a:t>Gajos, K. Z., &amp; Mamykina, L. (2022, March). Do people engage cognitively with AI? Impact of AI assistance on incidental learning. In Proceedings of the 27th International Conference on Intelligent User Interfaces (pp. 794-806).</a:t>
            </a:r>
            <a:endParaRPr/>
          </a:p>
        </p:txBody>
      </p:sp>
      <p:sp>
        <p:nvSpPr>
          <p:cNvPr id="1413" name="Google Shape;1413;p171"/>
          <p:cNvSpPr txBox="1"/>
          <p:nvPr/>
        </p:nvSpPr>
        <p:spPr>
          <a:xfrm>
            <a:off x="5202865" y="2340570"/>
            <a:ext cx="3808737" cy="646331"/>
          </a:xfrm>
          <a:prstGeom prst="rect">
            <a:avLst/>
          </a:prstGeom>
          <a:solidFill>
            <a:schemeClr val="lt1"/>
          </a:solidFill>
          <a:ln cap="flat" cmpd="sng" w="254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dk1"/>
                </a:solidFill>
                <a:latin typeface="Arial"/>
                <a:ea typeface="Arial"/>
                <a:cs typeface="Arial"/>
                <a:sym typeface="Arial"/>
              </a:rPr>
              <a:t>Spatharioti, S. E., Rothschild, D., Goldstein, D. G., &amp; Hofman, J. M. (2025, April). Effects of LLM-based Search on Decision Making: Speed, Accuracy, and Overreliance. In </a:t>
            </a:r>
            <a:r>
              <a:rPr b="0" i="1" lang="en-US" sz="900" u="none" cap="none" strike="noStrike">
                <a:solidFill>
                  <a:schemeClr val="dk1"/>
                </a:solidFill>
                <a:latin typeface="Arial"/>
                <a:ea typeface="Arial"/>
                <a:cs typeface="Arial"/>
                <a:sym typeface="Arial"/>
              </a:rPr>
              <a:t>Proceedings of the 2025 CHI Conference on Human Factors in Computing Systems</a:t>
            </a:r>
            <a:r>
              <a:rPr b="0" i="0" lang="en-US" sz="900" u="none" cap="none" strike="noStrike">
                <a:solidFill>
                  <a:schemeClr val="dk1"/>
                </a:solidFill>
                <a:latin typeface="Arial"/>
                <a:ea typeface="Arial"/>
                <a:cs typeface="Arial"/>
                <a:sym typeface="Arial"/>
              </a:rPr>
              <a:t> (pp. 1-15).</a:t>
            </a:r>
            <a:endParaRPr b="0" i="0" sz="700" u="none" cap="none" strike="noStrike">
              <a:solidFill>
                <a:srgbClr val="222222"/>
              </a:solidFill>
              <a:latin typeface="Calibri"/>
              <a:ea typeface="Calibri"/>
              <a:cs typeface="Calibri"/>
              <a:sym typeface="Calibri"/>
            </a:endParaRPr>
          </a:p>
        </p:txBody>
      </p:sp>
      <p:sp>
        <p:nvSpPr>
          <p:cNvPr id="1414" name="Google Shape;1414;p171"/>
          <p:cNvSpPr txBox="1"/>
          <p:nvPr/>
        </p:nvSpPr>
        <p:spPr>
          <a:xfrm>
            <a:off x="5198836" y="3013276"/>
            <a:ext cx="3808737" cy="707886"/>
          </a:xfrm>
          <a:prstGeom prst="rect">
            <a:avLst/>
          </a:prstGeom>
          <a:solidFill>
            <a:schemeClr val="lt1"/>
          </a:solidFill>
          <a:ln cap="flat" cmpd="sng" w="254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chemeClr val="dk1"/>
                </a:solidFill>
                <a:latin typeface="Arial"/>
                <a:ea typeface="Arial"/>
                <a:cs typeface="Arial"/>
                <a:sym typeface="Arial"/>
              </a:rPr>
              <a:t>Chen, Y., Kirshner, S. N., Ovchinnikov, A., Andiappan, M., &amp; Jenkin, T. (2025). A manager and an AI walk into a bar: does ChatGPT make biased decisions like we do?. </a:t>
            </a:r>
            <a:r>
              <a:rPr b="0" i="1" lang="en-US" sz="1000" u="none" cap="none" strike="noStrike">
                <a:solidFill>
                  <a:schemeClr val="dk1"/>
                </a:solidFill>
                <a:latin typeface="Arial"/>
                <a:ea typeface="Arial"/>
                <a:cs typeface="Arial"/>
                <a:sym typeface="Arial"/>
              </a:rPr>
              <a:t>Manufacturing &amp; Service Operations Management</a:t>
            </a:r>
            <a:r>
              <a:rPr b="0" i="0" lang="en-US" sz="1000" u="none" cap="none" strike="noStrike">
                <a:solidFill>
                  <a:schemeClr val="dk1"/>
                </a:solidFill>
                <a:latin typeface="Arial"/>
                <a:ea typeface="Arial"/>
                <a:cs typeface="Arial"/>
                <a:sym typeface="Arial"/>
              </a:rPr>
              <a:t>, </a:t>
            </a:r>
            <a:r>
              <a:rPr b="0" i="1" lang="en-US" sz="1000" u="none" cap="none" strike="noStrike">
                <a:solidFill>
                  <a:schemeClr val="dk1"/>
                </a:solidFill>
                <a:latin typeface="Arial"/>
                <a:ea typeface="Arial"/>
                <a:cs typeface="Arial"/>
                <a:sym typeface="Arial"/>
              </a:rPr>
              <a:t>27</a:t>
            </a:r>
            <a:r>
              <a:rPr b="0" i="0" lang="en-US" sz="1000" u="none" cap="none" strike="noStrike">
                <a:solidFill>
                  <a:schemeClr val="dk1"/>
                </a:solidFill>
                <a:latin typeface="Arial"/>
                <a:ea typeface="Arial"/>
                <a:cs typeface="Arial"/>
                <a:sym typeface="Arial"/>
              </a:rPr>
              <a:t>(2), 354-368.</a:t>
            </a:r>
            <a:endParaRPr b="0" i="0" sz="800" u="none" cap="none" strike="noStrike">
              <a:solidFill>
                <a:srgbClr val="222222"/>
              </a:solidFill>
              <a:latin typeface="Calibri"/>
              <a:ea typeface="Calibri"/>
              <a:cs typeface="Calibri"/>
              <a:sym typeface="Calibri"/>
            </a:endParaRPr>
          </a:p>
        </p:txBody>
      </p:sp>
      <p:sp>
        <p:nvSpPr>
          <p:cNvPr id="1415" name="Google Shape;1415;p171"/>
          <p:cNvSpPr txBox="1"/>
          <p:nvPr/>
        </p:nvSpPr>
        <p:spPr>
          <a:xfrm>
            <a:off x="5198835" y="3743260"/>
            <a:ext cx="3808737" cy="569387"/>
          </a:xfrm>
          <a:prstGeom prst="rect">
            <a:avLst/>
          </a:prstGeom>
          <a:solidFill>
            <a:schemeClr val="lt1"/>
          </a:solidFill>
          <a:ln cap="flat" cmpd="sng" w="254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222222"/>
                </a:solidFill>
                <a:latin typeface="Arial"/>
                <a:ea typeface="Arial"/>
                <a:cs typeface="Arial"/>
                <a:sym typeface="Arial"/>
              </a:rPr>
              <a:t>Glickman, M., &amp; Sharot, T. (2025). How human–AI feedback loops alter human </a:t>
            </a:r>
            <a:r>
              <a:rPr b="0" i="0" lang="en-US" sz="800" u="none" cap="none" strike="noStrike">
                <a:solidFill>
                  <a:schemeClr val="dk1"/>
                </a:solidFill>
                <a:latin typeface="Arial"/>
                <a:ea typeface="Arial"/>
                <a:cs typeface="Arial"/>
                <a:sym typeface="Arial"/>
              </a:rPr>
              <a:t>perceptual</a:t>
            </a:r>
            <a:r>
              <a:rPr b="0" i="0" lang="en-US" sz="1000" u="none" cap="none" strike="noStrike">
                <a:solidFill>
                  <a:srgbClr val="222222"/>
                </a:solidFill>
                <a:latin typeface="Arial"/>
                <a:ea typeface="Arial"/>
                <a:cs typeface="Arial"/>
                <a:sym typeface="Arial"/>
              </a:rPr>
              <a:t>, emotional and social judgements. </a:t>
            </a:r>
            <a:r>
              <a:rPr b="0" i="1" lang="en-US" sz="1000" u="none" cap="none" strike="noStrike">
                <a:solidFill>
                  <a:srgbClr val="222222"/>
                </a:solidFill>
                <a:latin typeface="Arial"/>
                <a:ea typeface="Arial"/>
                <a:cs typeface="Arial"/>
                <a:sym typeface="Arial"/>
              </a:rPr>
              <a:t>Nature Human Behaviour</a:t>
            </a:r>
            <a:r>
              <a:rPr b="0" i="0" lang="en-US" sz="1000" u="none" cap="none" strike="noStrike">
                <a:solidFill>
                  <a:srgbClr val="222222"/>
                </a:solidFill>
                <a:latin typeface="Arial"/>
                <a:ea typeface="Arial"/>
                <a:cs typeface="Arial"/>
                <a:sym typeface="Arial"/>
              </a:rPr>
              <a:t>, </a:t>
            </a:r>
            <a:r>
              <a:rPr b="0" i="1" lang="en-US" sz="1000" u="none" cap="none" strike="noStrike">
                <a:solidFill>
                  <a:srgbClr val="222222"/>
                </a:solidFill>
                <a:latin typeface="Arial"/>
                <a:ea typeface="Arial"/>
                <a:cs typeface="Arial"/>
                <a:sym typeface="Arial"/>
              </a:rPr>
              <a:t>9</a:t>
            </a:r>
            <a:r>
              <a:rPr b="0" i="0" lang="en-US" sz="1000" u="none" cap="none" strike="noStrike">
                <a:solidFill>
                  <a:srgbClr val="222222"/>
                </a:solidFill>
                <a:latin typeface="Arial"/>
                <a:ea typeface="Arial"/>
                <a:cs typeface="Arial"/>
                <a:sym typeface="Arial"/>
              </a:rPr>
              <a:t>(2), 345-359.</a:t>
            </a:r>
            <a:endParaRPr b="0" i="0" sz="1000" u="none" cap="none" strike="noStrike">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1"/>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AcapelaGroup - YouTube" id="229" name="Google Shape;229;p31"/>
          <p:cNvPicPr preferRelativeResize="0"/>
          <p:nvPr/>
        </p:nvPicPr>
        <p:blipFill rotWithShape="1">
          <a:blip r:embed="rId3">
            <a:alphaModFix/>
          </a:blip>
          <a:srcRect b="35226" l="0" r="0" t="33245"/>
          <a:stretch/>
        </p:blipFill>
        <p:spPr>
          <a:xfrm>
            <a:off x="913860" y="76249"/>
            <a:ext cx="3859846" cy="1216959"/>
          </a:xfrm>
          <a:prstGeom prst="rect">
            <a:avLst/>
          </a:prstGeom>
          <a:noFill/>
          <a:ln>
            <a:noFill/>
          </a:ln>
        </p:spPr>
      </p:pic>
      <p:pic>
        <p:nvPicPr>
          <p:cNvPr id="230" name="Google Shape;230;p31"/>
          <p:cNvPicPr preferRelativeResize="0"/>
          <p:nvPr/>
        </p:nvPicPr>
        <p:blipFill rotWithShape="1">
          <a:blip r:embed="rId4">
            <a:alphaModFix/>
          </a:blip>
          <a:srcRect b="0" l="0" r="0" t="0"/>
          <a:stretch/>
        </p:blipFill>
        <p:spPr>
          <a:xfrm>
            <a:off x="4818888" y="76249"/>
            <a:ext cx="3859846" cy="2159101"/>
          </a:xfrm>
          <a:prstGeom prst="rect">
            <a:avLst/>
          </a:prstGeom>
          <a:noFill/>
          <a:ln>
            <a:noFill/>
          </a:ln>
        </p:spPr>
      </p:pic>
      <p:pic>
        <p:nvPicPr>
          <p:cNvPr descr="Val Kilmer’s voice recreated with AI" id="231" name="Google Shape;231;p31"/>
          <p:cNvPicPr preferRelativeResize="0"/>
          <p:nvPr/>
        </p:nvPicPr>
        <p:blipFill rotWithShape="1">
          <a:blip r:embed="rId5">
            <a:alphaModFix/>
          </a:blip>
          <a:srcRect b="0" l="0" r="0" t="0"/>
          <a:stretch/>
        </p:blipFill>
        <p:spPr>
          <a:xfrm>
            <a:off x="5596013" y="3028358"/>
            <a:ext cx="3508185" cy="1973354"/>
          </a:xfrm>
          <a:prstGeom prst="rect">
            <a:avLst/>
          </a:prstGeom>
          <a:noFill/>
          <a:ln>
            <a:noFill/>
          </a:ln>
        </p:spPr>
      </p:pic>
      <p:pic>
        <p:nvPicPr>
          <p:cNvPr id="232" name="Google Shape;232;p31"/>
          <p:cNvPicPr preferRelativeResize="0"/>
          <p:nvPr/>
        </p:nvPicPr>
        <p:blipFill rotWithShape="1">
          <a:blip r:embed="rId6">
            <a:alphaModFix/>
          </a:blip>
          <a:srcRect b="0" l="0" r="0" t="0"/>
          <a:stretch/>
        </p:blipFill>
        <p:spPr>
          <a:xfrm>
            <a:off x="3585323" y="3028358"/>
            <a:ext cx="1973354" cy="1973354"/>
          </a:xfrm>
          <a:prstGeom prst="rect">
            <a:avLst/>
          </a:prstGeom>
          <a:noFill/>
          <a:ln>
            <a:noFill/>
          </a:ln>
        </p:spPr>
      </p:pic>
      <p:pic>
        <p:nvPicPr>
          <p:cNvPr descr="Roger Ebert, Legendary Film Critic, Dies | Wyoming Public Media" id="233" name="Google Shape;233;p31"/>
          <p:cNvPicPr preferRelativeResize="0"/>
          <p:nvPr/>
        </p:nvPicPr>
        <p:blipFill rotWithShape="1">
          <a:blip r:embed="rId7">
            <a:alphaModFix/>
          </a:blip>
          <a:srcRect b="0" l="0" r="0" t="0"/>
          <a:stretch/>
        </p:blipFill>
        <p:spPr>
          <a:xfrm>
            <a:off x="629975" y="3032304"/>
            <a:ext cx="2918012" cy="2034947"/>
          </a:xfrm>
          <a:prstGeom prst="rect">
            <a:avLst/>
          </a:prstGeom>
          <a:noFill/>
          <a:ln>
            <a:noFill/>
          </a:ln>
        </p:spPr>
      </p:pic>
      <p:pic>
        <p:nvPicPr>
          <p:cNvPr descr="Speechify AI Voice Cloning Reviews 2025: Details, Pricing, &amp; Features | G2" id="234" name="Google Shape;234;p31"/>
          <p:cNvPicPr preferRelativeResize="0"/>
          <p:nvPr/>
        </p:nvPicPr>
        <p:blipFill rotWithShape="1">
          <a:blip r:embed="rId8">
            <a:alphaModFix/>
          </a:blip>
          <a:srcRect b="0" l="0" r="0" t="0"/>
          <a:stretch/>
        </p:blipFill>
        <p:spPr>
          <a:xfrm>
            <a:off x="262216" y="1455092"/>
            <a:ext cx="2822763" cy="141138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2"/>
          <p:cNvSpPr txBox="1"/>
          <p:nvPr>
            <p:ph type="title"/>
          </p:nvPr>
        </p:nvSpPr>
        <p:spPr>
          <a:xfrm>
            <a:off x="975106" y="224286"/>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AI powered laryngeal muscle sensors…</a:t>
            </a:r>
            <a:endParaRPr/>
          </a:p>
        </p:txBody>
      </p:sp>
      <p:sp>
        <p:nvSpPr>
          <p:cNvPr id="240" name="Google Shape;240;p32"/>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41" name="Google Shape;241;p32"/>
          <p:cNvSpPr txBox="1"/>
          <p:nvPr/>
        </p:nvSpPr>
        <p:spPr>
          <a:xfrm>
            <a:off x="2850806" y="4462154"/>
            <a:ext cx="5659120" cy="600164"/>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100" u="none" cap="none" strike="noStrike">
                <a:solidFill>
                  <a:schemeClr val="dk1"/>
                </a:solidFill>
                <a:latin typeface="Arial"/>
                <a:ea typeface="Arial"/>
                <a:cs typeface="Arial"/>
                <a:sym typeface="Arial"/>
              </a:rPr>
              <a:t>Che, Z., Wan, X., Xu, J., Duan, C., Zheng, T., &amp; Chen, J. (2024). Speaking without vocal folds using a machine-learning-assisted wearable sensing-actuation system. </a:t>
            </a:r>
            <a:r>
              <a:rPr b="0" i="1" lang="en-US" sz="1100" u="none" cap="none" strike="noStrike">
                <a:solidFill>
                  <a:schemeClr val="dk1"/>
                </a:solidFill>
                <a:latin typeface="Arial"/>
                <a:ea typeface="Arial"/>
                <a:cs typeface="Arial"/>
                <a:sym typeface="Arial"/>
              </a:rPr>
              <a:t>Nature Communications</a:t>
            </a:r>
            <a:r>
              <a:rPr b="0" i="0" lang="en-US" sz="1100" u="none" cap="none" strike="noStrike">
                <a:solidFill>
                  <a:schemeClr val="dk1"/>
                </a:solidFill>
                <a:latin typeface="Arial"/>
                <a:ea typeface="Arial"/>
                <a:cs typeface="Arial"/>
                <a:sym typeface="Arial"/>
              </a:rPr>
              <a:t>, </a:t>
            </a:r>
            <a:r>
              <a:rPr b="0" i="1" lang="en-US" sz="1100" u="none" cap="none" strike="noStrike">
                <a:solidFill>
                  <a:schemeClr val="dk1"/>
                </a:solidFill>
                <a:latin typeface="Arial"/>
                <a:ea typeface="Arial"/>
                <a:cs typeface="Arial"/>
                <a:sym typeface="Arial"/>
              </a:rPr>
              <a:t>15</a:t>
            </a:r>
            <a:r>
              <a:rPr b="0" i="0" lang="en-US" sz="1100" u="none" cap="none" strike="noStrike">
                <a:solidFill>
                  <a:schemeClr val="dk1"/>
                </a:solidFill>
                <a:latin typeface="Arial"/>
                <a:ea typeface="Arial"/>
                <a:cs typeface="Arial"/>
                <a:sym typeface="Arial"/>
              </a:rPr>
              <a:t>(1), 1873.</a:t>
            </a:r>
            <a:endParaRPr/>
          </a:p>
        </p:txBody>
      </p:sp>
      <p:pic>
        <p:nvPicPr>
          <p:cNvPr id="242" name="Google Shape;242;p32"/>
          <p:cNvPicPr preferRelativeResize="0"/>
          <p:nvPr/>
        </p:nvPicPr>
        <p:blipFill rotWithShape="1">
          <a:blip r:embed="rId3">
            <a:alphaModFix/>
          </a:blip>
          <a:srcRect b="0" l="0" r="0" t="0"/>
          <a:stretch/>
        </p:blipFill>
        <p:spPr>
          <a:xfrm>
            <a:off x="975106" y="749060"/>
            <a:ext cx="7193400" cy="3581919"/>
          </a:xfrm>
          <a:prstGeom prst="rect">
            <a:avLst/>
          </a:prstGeom>
          <a:noFill/>
          <a:ln>
            <a:noFill/>
          </a:ln>
        </p:spPr>
      </p:pic>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3"/>
          <p:cNvSpPr txBox="1"/>
          <p:nvPr>
            <p:ph type="ctrTitle"/>
          </p:nvPr>
        </p:nvSpPr>
        <p:spPr>
          <a:xfrm>
            <a:off x="975250" y="1991825"/>
            <a:ext cx="7193400" cy="11598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ctr">
              <a:lnSpc>
                <a:spcPct val="90000"/>
              </a:lnSpc>
              <a:spcBef>
                <a:spcPts val="0"/>
              </a:spcBef>
              <a:spcAft>
                <a:spcPts val="0"/>
              </a:spcAft>
              <a:buSzPts val="6000"/>
              <a:buNone/>
            </a:pPr>
            <a:r>
              <a:rPr lang="en-US"/>
              <a:t>Language</a:t>
            </a:r>
            <a:endParaRPr/>
          </a:p>
        </p:txBody>
      </p:sp>
      <p:sp>
        <p:nvSpPr>
          <p:cNvPr id="248" name="Google Shape;248;p33"/>
          <p:cNvSpPr txBox="1"/>
          <p:nvPr>
            <p:ph idx="4294967295" type="sldNum"/>
          </p:nvPr>
        </p:nvSpPr>
        <p:spPr>
          <a:xfrm>
            <a:off x="8594725" y="4673600"/>
            <a:ext cx="549275" cy="3937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transition>
    <p:fade thruBlk="1"/>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4"/>
          <p:cNvSpPr txBox="1"/>
          <p:nvPr/>
        </p:nvSpPr>
        <p:spPr>
          <a:xfrm>
            <a:off x="975106" y="224286"/>
            <a:ext cx="7193400" cy="393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3000" u="none" cap="none" strike="noStrike">
                <a:solidFill>
                  <a:schemeClr val="lt1"/>
                </a:solidFill>
                <a:latin typeface="Arial"/>
                <a:ea typeface="Arial"/>
                <a:cs typeface="Arial"/>
                <a:sym typeface="Arial"/>
              </a:rPr>
              <a:t>Google Euphonia</a:t>
            </a:r>
            <a:endParaRPr/>
          </a:p>
        </p:txBody>
      </p:sp>
      <p:sp>
        <p:nvSpPr>
          <p:cNvPr id="254" name="Google Shape;254;p34"/>
          <p:cNvSpPr txBox="1"/>
          <p:nvPr/>
        </p:nvSpPr>
        <p:spPr>
          <a:xfrm>
            <a:off x="266700" y="1304014"/>
            <a:ext cx="8137684" cy="453078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000" u="none" cap="none" strike="noStrike">
                <a:solidFill>
                  <a:schemeClr val="lt1"/>
                </a:solidFill>
                <a:latin typeface="Arial"/>
                <a:ea typeface="Arial"/>
                <a:cs typeface="Arial"/>
                <a:sym typeface="Arial"/>
              </a:rPr>
              <a:t>Better, more diverse, adaptive speech models</a:t>
            </a:r>
            <a:endParaRPr/>
          </a:p>
          <a:p>
            <a:pPr indent="0" lvl="0" marL="0" marR="0" rtl="0" algn="l">
              <a:lnSpc>
                <a:spcPct val="100000"/>
              </a:lnSpc>
              <a:spcBef>
                <a:spcPts val="0"/>
              </a:spcBef>
              <a:spcAft>
                <a:spcPts val="0"/>
              </a:spcAft>
              <a:buNone/>
            </a:pPr>
            <a:r>
              <a:t/>
            </a:r>
            <a:endParaRPr b="0" i="0" sz="2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0" i="0" lang="en-US" sz="2000" u="none" cap="none" strike="noStrike">
                <a:solidFill>
                  <a:schemeClr val="lt1"/>
                </a:solidFill>
                <a:latin typeface="Arial"/>
                <a:ea typeface="Arial"/>
                <a:cs typeface="Arial"/>
                <a:sym typeface="Arial"/>
              </a:rPr>
              <a:t>Voice Cloning</a:t>
            </a:r>
            <a:endParaRPr/>
          </a:p>
          <a:p>
            <a:pPr indent="0" lvl="0" marL="0" marR="0" rtl="0" algn="l">
              <a:lnSpc>
                <a:spcPct val="100000"/>
              </a:lnSpc>
              <a:spcBef>
                <a:spcPts val="0"/>
              </a:spcBef>
              <a:spcAft>
                <a:spcPts val="0"/>
              </a:spcAft>
              <a:buNone/>
            </a:pPr>
            <a:br>
              <a:rPr b="0" i="0" lang="en-US" sz="2000" u="none" cap="none" strike="noStrike">
                <a:solidFill>
                  <a:schemeClr val="lt1"/>
                </a:solidFill>
                <a:latin typeface="Arial"/>
                <a:ea typeface="Arial"/>
                <a:cs typeface="Arial"/>
                <a:sym typeface="Arial"/>
              </a:rPr>
            </a:br>
            <a:r>
              <a:rPr b="0" i="0" lang="en-US" sz="2000" u="none" cap="none" strike="noStrike">
                <a:solidFill>
                  <a:schemeClr val="lt1"/>
                </a:solidFill>
                <a:latin typeface="Arial"/>
                <a:ea typeface="Arial"/>
                <a:cs typeface="Arial"/>
                <a:sym typeface="Arial"/>
              </a:rPr>
              <a:t>Voice Access</a:t>
            </a:r>
            <a:endParaRPr/>
          </a:p>
          <a:p>
            <a:pPr indent="0" lvl="0" marL="0" marR="0" rtl="0" algn="l">
              <a:lnSpc>
                <a:spcPct val="100000"/>
              </a:lnSpc>
              <a:spcBef>
                <a:spcPts val="0"/>
              </a:spcBef>
              <a:spcAft>
                <a:spcPts val="0"/>
              </a:spcAft>
              <a:buNone/>
            </a:pPr>
            <a:r>
              <a:t/>
            </a:r>
            <a:endParaRPr b="0" i="0" sz="2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0" i="0" lang="en-US" sz="2000" u="none" cap="none" strike="noStrike">
                <a:solidFill>
                  <a:schemeClr val="lt1"/>
                </a:solidFill>
                <a:latin typeface="Arial"/>
                <a:ea typeface="Arial"/>
                <a:cs typeface="Arial"/>
                <a:sym typeface="Arial"/>
              </a:rPr>
              <a:t>Text-to-Speech</a:t>
            </a:r>
            <a:endParaRPr/>
          </a:p>
          <a:p>
            <a:pPr indent="0" lvl="0" marL="0" marR="0" rtl="0" algn="l">
              <a:lnSpc>
                <a:spcPct val="100000"/>
              </a:lnSpc>
              <a:spcBef>
                <a:spcPts val="0"/>
              </a:spcBef>
              <a:spcAft>
                <a:spcPts val="0"/>
              </a:spcAft>
              <a:buNone/>
            </a:pPr>
            <a:r>
              <a:t/>
            </a:r>
            <a:endParaRPr b="0" i="0" sz="2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0" i="0" lang="en-US" sz="2000" u="none" cap="none" strike="noStrike">
                <a:solidFill>
                  <a:schemeClr val="lt1"/>
                </a:solidFill>
                <a:latin typeface="Arial"/>
                <a:ea typeface="Arial"/>
                <a:cs typeface="Arial"/>
                <a:sym typeface="Arial"/>
              </a:rPr>
              <a:t>Speech-to-Text</a:t>
            </a:r>
            <a:endParaRPr/>
          </a:p>
        </p:txBody>
      </p:sp>
      <p:pic>
        <p:nvPicPr>
          <p:cNvPr id="255" name="Google Shape;255;p34"/>
          <p:cNvPicPr preferRelativeResize="0"/>
          <p:nvPr/>
        </p:nvPicPr>
        <p:blipFill rotWithShape="1">
          <a:blip r:embed="rId3">
            <a:alphaModFix/>
          </a:blip>
          <a:srcRect b="0" l="0" r="0" t="0"/>
          <a:stretch/>
        </p:blipFill>
        <p:spPr>
          <a:xfrm>
            <a:off x="3799424" y="1725435"/>
            <a:ext cx="5133421" cy="3036404"/>
          </a:xfrm>
          <a:prstGeom prst="rect">
            <a:avLst/>
          </a:prstGeom>
          <a:noFill/>
          <a:ln>
            <a:noFill/>
          </a:ln>
        </p:spPr>
      </p:pic>
      <p:sp>
        <p:nvSpPr>
          <p:cNvPr id="256" name="Google Shape;256;p34"/>
          <p:cNvSpPr txBox="1"/>
          <p:nvPr/>
        </p:nvSpPr>
        <p:spPr>
          <a:xfrm>
            <a:off x="83418" y="4835723"/>
            <a:ext cx="578059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sng" cap="none" strike="noStrike">
                <a:solidFill>
                  <a:schemeClr val="hlink"/>
                </a:solidFill>
                <a:latin typeface="Arial"/>
                <a:ea typeface="Arial"/>
                <a:cs typeface="Arial"/>
                <a:sym typeface="Arial"/>
                <a:hlinkClick r:id="rId4"/>
              </a:rPr>
              <a:t>https://youtu.be/pPPXY-fpcI8?si=U-nZhRzC_WwkgEEp</a:t>
            </a:r>
            <a:endParaRPr b="0" i="0" sz="1400" u="none" cap="none" strike="noStrike">
              <a:solidFill>
                <a:srgbClr val="000000"/>
              </a:solidFill>
              <a:latin typeface="Arial"/>
              <a:ea typeface="Arial"/>
              <a:cs typeface="Arial"/>
              <a:sym typeface="Arial"/>
            </a:endParaRPr>
          </a:p>
        </p:txBody>
      </p:sp>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7"/>
          <p:cNvSpPr txBox="1"/>
          <p:nvPr/>
        </p:nvSpPr>
        <p:spPr>
          <a:xfrm>
            <a:off x="3991550" y="636269"/>
            <a:ext cx="4852800" cy="12006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chemeClr val="lt1"/>
              </a:buClr>
              <a:buSzPts val="9600"/>
              <a:buFont typeface="Arial"/>
              <a:buNone/>
            </a:pPr>
            <a:r>
              <a:rPr b="0" i="0" lang="en-US" sz="9600" u="none" cap="none" strike="noStrike">
                <a:solidFill>
                  <a:schemeClr val="lt1"/>
                </a:solidFill>
                <a:latin typeface="Arial"/>
                <a:ea typeface="Arial"/>
                <a:cs typeface="Arial"/>
                <a:sym typeface="Arial"/>
              </a:rPr>
              <a:t>Hello!</a:t>
            </a:r>
            <a:endParaRPr/>
          </a:p>
        </p:txBody>
      </p:sp>
      <p:sp>
        <p:nvSpPr>
          <p:cNvPr id="94" name="Google Shape;94;p17"/>
          <p:cNvSpPr txBox="1"/>
          <p:nvPr/>
        </p:nvSpPr>
        <p:spPr>
          <a:xfrm>
            <a:off x="3443416" y="1911177"/>
            <a:ext cx="5469925" cy="2702011"/>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600"/>
              </a:spcBef>
              <a:spcAft>
                <a:spcPts val="0"/>
              </a:spcAft>
              <a:buClr>
                <a:schemeClr val="lt1"/>
              </a:buClr>
              <a:buSzPts val="3200"/>
              <a:buFont typeface="Arial"/>
              <a:buNone/>
            </a:pPr>
            <a:r>
              <a:rPr b="1" i="0" lang="en-US" sz="3200" u="none" cap="none" strike="noStrike">
                <a:solidFill>
                  <a:schemeClr val="lt1"/>
                </a:solidFill>
                <a:latin typeface="Arial"/>
                <a:ea typeface="Arial"/>
                <a:cs typeface="Arial"/>
                <a:sym typeface="Arial"/>
              </a:rPr>
              <a:t>Imran Musaji</a:t>
            </a:r>
            <a:endParaRPr/>
          </a:p>
          <a:p>
            <a:pPr indent="0" lvl="0" marL="0" marR="0" rtl="0" algn="l">
              <a:lnSpc>
                <a:spcPct val="90000"/>
              </a:lnSpc>
              <a:spcBef>
                <a:spcPts val="0"/>
              </a:spcBef>
              <a:spcAft>
                <a:spcPts val="0"/>
              </a:spcAft>
              <a:buClr>
                <a:schemeClr val="lt1"/>
              </a:buClr>
              <a:buSzPts val="1800"/>
              <a:buFont typeface="Arial"/>
              <a:buNone/>
            </a:pPr>
            <a:r>
              <a:rPr b="1" i="0" lang="en-US" sz="1800" u="none" cap="none" strike="noStrike">
                <a:solidFill>
                  <a:schemeClr val="lt1"/>
                </a:solidFill>
                <a:latin typeface="Arial"/>
                <a:ea typeface="Arial"/>
                <a:cs typeface="Arial"/>
                <a:sym typeface="Arial"/>
              </a:rPr>
              <a:t>PhD CCC-SLP</a:t>
            </a:r>
            <a:endParaRPr/>
          </a:p>
          <a:p>
            <a:pPr indent="0" lvl="0" marL="0" marR="0" rtl="0" algn="l">
              <a:lnSpc>
                <a:spcPct val="90000"/>
              </a:lnSpc>
              <a:spcBef>
                <a:spcPts val="0"/>
              </a:spcBef>
              <a:spcAft>
                <a:spcPts val="0"/>
              </a:spcAft>
              <a:buClr>
                <a:schemeClr val="lt1"/>
              </a:buClr>
              <a:buSzPts val="1800"/>
              <a:buFont typeface="Arial"/>
              <a:buNone/>
            </a:pPr>
            <a:r>
              <a:rPr b="1" i="0" lang="en-US" sz="1800" u="none" cap="none" strike="noStrike">
                <a:solidFill>
                  <a:schemeClr val="lt1"/>
                </a:solidFill>
                <a:latin typeface="Arial"/>
                <a:ea typeface="Arial"/>
                <a:cs typeface="Arial"/>
                <a:sym typeface="Arial"/>
              </a:rPr>
              <a:t>(He/Him/His)</a:t>
            </a:r>
            <a:br>
              <a:rPr b="1" i="0" lang="en-US" sz="1800" u="none" cap="none" strike="noStrike">
                <a:solidFill>
                  <a:schemeClr val="lt1"/>
                </a:solidFill>
                <a:latin typeface="Arial"/>
                <a:ea typeface="Arial"/>
                <a:cs typeface="Arial"/>
                <a:sym typeface="Arial"/>
              </a:rPr>
            </a:br>
            <a:br>
              <a:rPr b="1" i="0" lang="en-US" sz="1800" u="none" cap="none" strike="noStrike">
                <a:solidFill>
                  <a:schemeClr val="lt1"/>
                </a:solidFill>
                <a:latin typeface="Arial"/>
                <a:ea typeface="Arial"/>
                <a:cs typeface="Arial"/>
                <a:sym typeface="Arial"/>
              </a:rPr>
            </a:br>
            <a:r>
              <a:rPr b="1" i="0" lang="en-US" sz="1800" u="none" cap="none" strike="noStrike">
                <a:solidFill>
                  <a:schemeClr val="lt1"/>
                </a:solidFill>
                <a:latin typeface="Arial"/>
                <a:ea typeface="Arial"/>
                <a:cs typeface="Arial"/>
                <a:sym typeface="Arial"/>
              </a:rPr>
              <a:t>Assistant Professor</a:t>
            </a:r>
            <a:endParaRPr/>
          </a:p>
          <a:p>
            <a:pPr indent="0" lvl="0" marL="0" marR="0" rtl="0" algn="l">
              <a:lnSpc>
                <a:spcPct val="90000"/>
              </a:lnSpc>
              <a:spcBef>
                <a:spcPts val="0"/>
              </a:spcBef>
              <a:spcAft>
                <a:spcPts val="0"/>
              </a:spcAft>
              <a:buClr>
                <a:schemeClr val="lt1"/>
              </a:buClr>
              <a:buSzPts val="1800"/>
              <a:buFont typeface="Arial"/>
              <a:buNone/>
            </a:pPr>
            <a:r>
              <a:rPr b="1" i="0" lang="en-US" sz="1800" u="none" cap="none" strike="noStrike">
                <a:solidFill>
                  <a:schemeClr val="lt1"/>
                </a:solidFill>
                <a:latin typeface="Arial"/>
                <a:ea typeface="Arial"/>
                <a:cs typeface="Arial"/>
                <a:sym typeface="Arial"/>
              </a:rPr>
              <a:t>Department of Communication Sciences and Disorders</a:t>
            </a:r>
            <a:br>
              <a:rPr b="1" i="0" lang="en-US" sz="1800" u="none" cap="none" strike="noStrike">
                <a:solidFill>
                  <a:schemeClr val="lt1"/>
                </a:solidFill>
                <a:latin typeface="Arial"/>
                <a:ea typeface="Arial"/>
                <a:cs typeface="Arial"/>
                <a:sym typeface="Arial"/>
              </a:rPr>
            </a:br>
            <a:r>
              <a:rPr b="1" i="0" lang="en-US" sz="1800" u="none" cap="none" strike="noStrike">
                <a:solidFill>
                  <a:schemeClr val="lt1"/>
                </a:solidFill>
                <a:latin typeface="Arial"/>
                <a:ea typeface="Arial"/>
                <a:cs typeface="Arial"/>
                <a:sym typeface="Arial"/>
              </a:rPr>
              <a:t>Wichita State University</a:t>
            </a:r>
            <a:br>
              <a:rPr b="1" i="0" lang="en-US" sz="1100" u="none" cap="none" strike="noStrike">
                <a:solidFill>
                  <a:schemeClr val="lt1"/>
                </a:solidFill>
                <a:latin typeface="Arial"/>
                <a:ea typeface="Arial"/>
                <a:cs typeface="Arial"/>
                <a:sym typeface="Arial"/>
              </a:rPr>
            </a:br>
            <a:endParaRPr b="1" i="0" sz="1100" u="none" cap="none" strike="noStrike">
              <a:solidFill>
                <a:schemeClr val="lt1"/>
              </a:solidFill>
              <a:latin typeface="Arial"/>
              <a:ea typeface="Arial"/>
              <a:cs typeface="Arial"/>
              <a:sym typeface="Arial"/>
            </a:endParaRPr>
          </a:p>
        </p:txBody>
      </p:sp>
      <p:pic>
        <p:nvPicPr>
          <p:cNvPr id="95" name="Google Shape;95;p17"/>
          <p:cNvPicPr preferRelativeResize="0"/>
          <p:nvPr/>
        </p:nvPicPr>
        <p:blipFill rotWithShape="1">
          <a:blip r:embed="rId3">
            <a:alphaModFix/>
          </a:blip>
          <a:srcRect b="14348" l="0" r="0" t="14348"/>
          <a:stretch/>
        </p:blipFill>
        <p:spPr>
          <a:xfrm>
            <a:off x="299650" y="1383804"/>
            <a:ext cx="2869964" cy="2869964"/>
          </a:xfrm>
          <a:prstGeom prst="octagon">
            <a:avLst>
              <a:gd fmla="val 11430" name="adj"/>
            </a:avLst>
          </a:prstGeom>
          <a:noFill/>
          <a:ln cap="flat" cmpd="sng" w="9525">
            <a:solidFill>
              <a:schemeClr val="accent4"/>
            </a:solidFill>
            <a:prstDash val="solid"/>
            <a:round/>
            <a:headEnd len="sm" w="sm" type="none"/>
            <a:tailEnd len="sm" w="sm" type="none"/>
          </a:ln>
        </p:spPr>
      </p:pic>
      <p:cxnSp>
        <p:nvCxnSpPr>
          <p:cNvPr id="96" name="Google Shape;96;p17"/>
          <p:cNvCxnSpPr/>
          <p:nvPr/>
        </p:nvCxnSpPr>
        <p:spPr>
          <a:xfrm>
            <a:off x="652009" y="2571750"/>
            <a:ext cx="1144800" cy="0"/>
          </a:xfrm>
          <a:prstGeom prst="straightConnector1">
            <a:avLst/>
          </a:prstGeom>
          <a:noFill/>
          <a:ln cap="flat" cmpd="sng" w="9525">
            <a:solidFill>
              <a:schemeClr val="accent4"/>
            </a:solidFill>
            <a:prstDash val="solid"/>
            <a:round/>
            <a:headEnd len="sm" w="sm" type="none"/>
            <a:tailEnd len="sm" w="sm" type="none"/>
          </a:ln>
        </p:spPr>
      </p:cxnSp>
    </p:spTree>
  </p:cSld>
  <p:clrMapOvr>
    <a:masterClrMapping/>
  </p:clrMapOvr>
  <p:transition>
    <p:fade thruBlk="1"/>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5"/>
          <p:cNvSpPr txBox="1"/>
          <p:nvPr/>
        </p:nvSpPr>
        <p:spPr>
          <a:xfrm>
            <a:off x="975106" y="224286"/>
            <a:ext cx="7193400" cy="393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3000" u="none" cap="none" strike="noStrike">
                <a:solidFill>
                  <a:schemeClr val="lt1"/>
                </a:solidFill>
                <a:latin typeface="Arial"/>
                <a:ea typeface="Arial"/>
                <a:cs typeface="Arial"/>
                <a:sym typeface="Arial"/>
              </a:rPr>
              <a:t>Google Euphonia</a:t>
            </a:r>
            <a:endParaRPr/>
          </a:p>
        </p:txBody>
      </p:sp>
      <p:sp>
        <p:nvSpPr>
          <p:cNvPr id="262" name="Google Shape;262;p35"/>
          <p:cNvSpPr txBox="1"/>
          <p:nvPr/>
        </p:nvSpPr>
        <p:spPr>
          <a:xfrm>
            <a:off x="266700" y="1304014"/>
            <a:ext cx="8765540" cy="371502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2000" u="none" cap="none" strike="noStrike">
                <a:solidFill>
                  <a:schemeClr val="lt1"/>
                </a:solidFill>
                <a:latin typeface="Arial"/>
                <a:ea typeface="Arial"/>
                <a:cs typeface="Arial"/>
                <a:sym typeface="Arial"/>
              </a:rPr>
              <a:t>Goal: </a:t>
            </a:r>
            <a:r>
              <a:rPr b="0" i="0" lang="en-US" sz="2000" u="none" cap="none" strike="noStrike">
                <a:solidFill>
                  <a:schemeClr val="lt1"/>
                </a:solidFill>
                <a:latin typeface="Arial"/>
                <a:ea typeface="Arial"/>
                <a:cs typeface="Arial"/>
                <a:sym typeface="Arial"/>
              </a:rPr>
              <a:t>Better, more diverse, adaptive speech models</a:t>
            </a:r>
            <a:endParaRPr/>
          </a:p>
          <a:p>
            <a:pPr indent="0" lvl="0" marL="0" marR="0" rtl="0" algn="l">
              <a:lnSpc>
                <a:spcPct val="100000"/>
              </a:lnSpc>
              <a:spcBef>
                <a:spcPts val="0"/>
              </a:spcBef>
              <a:spcAft>
                <a:spcPts val="0"/>
              </a:spcAft>
              <a:buNone/>
            </a:pPr>
            <a:r>
              <a:t/>
            </a:r>
            <a:endParaRPr b="0" i="0" sz="2000" u="none" cap="none" strike="noStrike">
              <a:solidFill>
                <a:schemeClr val="lt1"/>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000"/>
              <a:buFont typeface="Arial"/>
              <a:buChar char="•"/>
            </a:pPr>
            <a:r>
              <a:rPr b="0" i="0" lang="en-US" sz="2000" u="none" cap="none" strike="noStrike">
                <a:solidFill>
                  <a:schemeClr val="lt1"/>
                </a:solidFill>
                <a:latin typeface="Arial"/>
                <a:ea typeface="Arial"/>
                <a:cs typeface="Arial"/>
                <a:sym typeface="Arial"/>
              </a:rPr>
              <a:t>2025 overview reports &gt;1.5M utterances from ~3,000 speakers and continued international expansion of the corpus to improve ASR for atypical speech. </a:t>
            </a:r>
            <a:endParaRPr/>
          </a:p>
          <a:p>
            <a:pPr indent="0" lvl="0" marL="0" marR="0" rtl="0" algn="l">
              <a:lnSpc>
                <a:spcPct val="100000"/>
              </a:lnSpc>
              <a:spcBef>
                <a:spcPts val="0"/>
              </a:spcBef>
              <a:spcAft>
                <a:spcPts val="0"/>
              </a:spcAft>
              <a:buNone/>
            </a:pPr>
            <a:r>
              <a:t/>
            </a:r>
            <a:endParaRPr b="0" i="0" sz="2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000" u="none" cap="none" strike="noStrike">
              <a:solidFill>
                <a:schemeClr val="lt1"/>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000"/>
              <a:buFont typeface="Arial"/>
              <a:buChar char="•"/>
            </a:pPr>
            <a:r>
              <a:rPr b="0" i="0" lang="en-US" sz="2000" u="none" cap="none" strike="noStrike">
                <a:solidFill>
                  <a:schemeClr val="lt1"/>
                </a:solidFill>
                <a:latin typeface="Arial"/>
                <a:ea typeface="Arial"/>
                <a:cs typeface="Arial"/>
                <a:sym typeface="Arial"/>
              </a:rPr>
              <a:t>2024 study evaluates conversational ASR for people with disordered speech (using Euphonia data/partnerships). </a:t>
            </a:r>
            <a:endParaRPr/>
          </a:p>
        </p:txBody>
      </p:sp>
      <p:sp>
        <p:nvSpPr>
          <p:cNvPr id="263" name="Google Shape;263;p35"/>
          <p:cNvSpPr/>
          <p:nvPr/>
        </p:nvSpPr>
        <p:spPr>
          <a:xfrm>
            <a:off x="4913280" y="2646710"/>
            <a:ext cx="3468720" cy="761850"/>
          </a:xfrm>
          <a:prstGeom prst="rect">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900" u="none" cap="none" strike="noStrike">
                <a:solidFill>
                  <a:srgbClr val="000000"/>
                </a:solidFill>
                <a:latin typeface="Times New Roman"/>
                <a:ea typeface="Times New Roman"/>
                <a:cs typeface="Times New Roman"/>
                <a:sym typeface="Times New Roman"/>
              </a:rPr>
              <a:t>Martin, A., MacDonald, R. L., Jiang, P. P., Ladewig, M., Cattiau, J., Heywood, R., ... &amp; Tomanek, K. (2025). Project Euphonia: advancing inclusive speech recognition through expanded data collection and evaluation. </a:t>
            </a:r>
            <a:r>
              <a:rPr b="0" i="1" lang="en-US" sz="900" u="none" cap="none" strike="noStrike">
                <a:solidFill>
                  <a:srgbClr val="000000"/>
                </a:solidFill>
                <a:latin typeface="Times New Roman"/>
                <a:ea typeface="Times New Roman"/>
                <a:cs typeface="Times New Roman"/>
                <a:sym typeface="Times New Roman"/>
              </a:rPr>
              <a:t>Frontiers in Language Sciences</a:t>
            </a:r>
            <a:r>
              <a:rPr b="0" i="0" lang="en-US" sz="900" u="none" cap="none" strike="noStrike">
                <a:solidFill>
                  <a:srgbClr val="000000"/>
                </a:solidFill>
                <a:latin typeface="Times New Roman"/>
                <a:ea typeface="Times New Roman"/>
                <a:cs typeface="Times New Roman"/>
                <a:sym typeface="Times New Roman"/>
              </a:rPr>
              <a:t>, </a:t>
            </a:r>
            <a:r>
              <a:rPr b="0" i="1" lang="en-US" sz="900" u="none" cap="none" strike="noStrike">
                <a:solidFill>
                  <a:srgbClr val="000000"/>
                </a:solidFill>
                <a:latin typeface="Times New Roman"/>
                <a:ea typeface="Times New Roman"/>
                <a:cs typeface="Times New Roman"/>
                <a:sym typeface="Times New Roman"/>
              </a:rPr>
              <a:t>4</a:t>
            </a:r>
            <a:r>
              <a:rPr b="0" i="0" lang="en-US" sz="900" u="none" cap="none" strike="noStrike">
                <a:solidFill>
                  <a:srgbClr val="000000"/>
                </a:solidFill>
                <a:latin typeface="Times New Roman"/>
                <a:ea typeface="Times New Roman"/>
                <a:cs typeface="Times New Roman"/>
                <a:sym typeface="Times New Roman"/>
              </a:rPr>
              <a:t>, 1569448.</a:t>
            </a:r>
            <a:endParaRPr/>
          </a:p>
        </p:txBody>
      </p:sp>
      <p:sp>
        <p:nvSpPr>
          <p:cNvPr id="264" name="Google Shape;264;p35"/>
          <p:cNvSpPr/>
          <p:nvPr/>
        </p:nvSpPr>
        <p:spPr>
          <a:xfrm>
            <a:off x="4913280" y="4236928"/>
            <a:ext cx="3686400" cy="761850"/>
          </a:xfrm>
          <a:prstGeom prst="rect">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900" u="none" cap="none" strike="noStrike">
                <a:solidFill>
                  <a:srgbClr val="000000"/>
                </a:solidFill>
                <a:latin typeface="Times New Roman"/>
                <a:ea typeface="Times New Roman"/>
                <a:cs typeface="Times New Roman"/>
                <a:sym typeface="Times New Roman"/>
              </a:rPr>
              <a:t>Tobin, J., Nelson, P., MacDonald, B., Heywood, R., Cave, R., Seaver, K., ... &amp; Green, J. R. (2024). Automatic speech recognition of conversational speech in individuals with disordered speech. Journal of Speech, Language, and Hearing Research, 67(11), 4176-4185.</a:t>
            </a:r>
            <a:br>
              <a:rPr b="0" i="0" lang="en-US" sz="900" u="none" cap="none" strike="noStrike">
                <a:solidFill>
                  <a:schemeClr val="dk1"/>
                </a:solidFill>
                <a:latin typeface="Arial"/>
                <a:ea typeface="Arial"/>
                <a:cs typeface="Arial"/>
                <a:sym typeface="Arial"/>
              </a:rPr>
            </a:br>
            <a:endParaRPr b="0" i="0" sz="900" u="none" cap="none" strike="noStrike">
              <a:solidFill>
                <a:srgbClr val="000000"/>
              </a:solidFill>
              <a:latin typeface="Arial"/>
              <a:ea typeface="Arial"/>
              <a:cs typeface="Arial"/>
              <a:sym typeface="Arial"/>
            </a:endParaRPr>
          </a:p>
        </p:txBody>
      </p:sp>
    </p:spTree>
  </p:cSld>
  <p:clrMapOvr>
    <a:masterClrMapping/>
  </p:clrMapOvr>
  <p:transition>
    <p:fade thruBlk="1"/>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6"/>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70" name="Google Shape;270;p36"/>
          <p:cNvSpPr txBox="1"/>
          <p:nvPr/>
        </p:nvSpPr>
        <p:spPr>
          <a:xfrm>
            <a:off x="975106" y="224286"/>
            <a:ext cx="7193400" cy="393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3000" u="none" cap="none" strike="noStrike">
                <a:solidFill>
                  <a:schemeClr val="lt1"/>
                </a:solidFill>
                <a:latin typeface="Arial"/>
                <a:ea typeface="Arial"/>
                <a:cs typeface="Arial"/>
                <a:sym typeface="Arial"/>
              </a:rPr>
              <a:t>Google Relate</a:t>
            </a:r>
            <a:endParaRPr/>
          </a:p>
        </p:txBody>
      </p:sp>
      <p:sp>
        <p:nvSpPr>
          <p:cNvPr id="271" name="Google Shape;271;p36"/>
          <p:cNvSpPr txBox="1"/>
          <p:nvPr/>
        </p:nvSpPr>
        <p:spPr>
          <a:xfrm>
            <a:off x="266700" y="1508760"/>
            <a:ext cx="8137684" cy="432603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000" u="none" cap="none" strike="noStrike">
                <a:solidFill>
                  <a:schemeClr val="lt1"/>
                </a:solidFill>
                <a:latin typeface="Arial"/>
                <a:ea typeface="Arial"/>
                <a:cs typeface="Arial"/>
                <a:sym typeface="Arial"/>
              </a:rPr>
              <a:t>Alternative access modalities for devices</a:t>
            </a:r>
            <a:endParaRPr/>
          </a:p>
          <a:p>
            <a:pPr indent="0" lvl="0" marL="0" marR="0" rtl="0" algn="l">
              <a:lnSpc>
                <a:spcPct val="100000"/>
              </a:lnSpc>
              <a:spcBef>
                <a:spcPts val="0"/>
              </a:spcBef>
              <a:spcAft>
                <a:spcPts val="0"/>
              </a:spcAft>
              <a:buNone/>
            </a:pPr>
            <a:r>
              <a:t/>
            </a:r>
            <a:endParaRPr b="0" i="0" sz="2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0" i="0" lang="en-US" sz="2000" u="none" cap="none" strike="noStrike">
                <a:solidFill>
                  <a:schemeClr val="lt1"/>
                </a:solidFill>
                <a:latin typeface="Arial"/>
                <a:ea typeface="Arial"/>
                <a:cs typeface="Arial"/>
                <a:sym typeface="Arial"/>
              </a:rPr>
              <a:t>Digital access</a:t>
            </a:r>
            <a:endParaRPr/>
          </a:p>
          <a:p>
            <a:pPr indent="0" lvl="0" marL="0" marR="0" rtl="0" algn="l">
              <a:lnSpc>
                <a:spcPct val="100000"/>
              </a:lnSpc>
              <a:spcBef>
                <a:spcPts val="0"/>
              </a:spcBef>
              <a:spcAft>
                <a:spcPts val="0"/>
              </a:spcAft>
              <a:buNone/>
            </a:pPr>
            <a:r>
              <a:t/>
            </a:r>
            <a:endParaRPr b="0" i="0" sz="2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0" i="0" lang="en-US" sz="2000" u="none" cap="none" strike="noStrike">
                <a:solidFill>
                  <a:schemeClr val="lt1"/>
                </a:solidFill>
                <a:latin typeface="Arial"/>
                <a:ea typeface="Arial"/>
                <a:cs typeface="Arial"/>
                <a:sym typeface="Arial"/>
              </a:rPr>
              <a:t>Potential for AAC applications</a:t>
            </a:r>
            <a:endParaRPr/>
          </a:p>
          <a:p>
            <a:pPr indent="0" lvl="0" marL="0" marR="0" rtl="0" algn="l">
              <a:lnSpc>
                <a:spcPct val="100000"/>
              </a:lnSpc>
              <a:spcBef>
                <a:spcPts val="0"/>
              </a:spcBef>
              <a:spcAft>
                <a:spcPts val="0"/>
              </a:spcAft>
              <a:buNone/>
            </a:pPr>
            <a:r>
              <a:t/>
            </a:r>
            <a:endParaRPr b="0" i="0" sz="2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0" i="0" lang="en-US" sz="2000" u="none" cap="none" strike="noStrike">
                <a:solidFill>
                  <a:schemeClr val="lt1"/>
                </a:solidFill>
                <a:latin typeface="Arial"/>
                <a:ea typeface="Arial"/>
                <a:cs typeface="Arial"/>
                <a:sym typeface="Arial"/>
              </a:rPr>
              <a:t>You can download now</a:t>
            </a:r>
            <a:endParaRPr/>
          </a:p>
        </p:txBody>
      </p:sp>
      <p:pic>
        <p:nvPicPr>
          <p:cNvPr id="272" name="Google Shape;272;p36"/>
          <p:cNvPicPr preferRelativeResize="0"/>
          <p:nvPr/>
        </p:nvPicPr>
        <p:blipFill rotWithShape="1">
          <a:blip r:embed="rId3">
            <a:alphaModFix/>
          </a:blip>
          <a:srcRect b="0" l="0" r="0" t="0"/>
          <a:stretch/>
        </p:blipFill>
        <p:spPr>
          <a:xfrm>
            <a:off x="4238932" y="2003508"/>
            <a:ext cx="4638368" cy="2606763"/>
          </a:xfrm>
          <a:prstGeom prst="rect">
            <a:avLst/>
          </a:prstGeom>
          <a:noFill/>
          <a:ln>
            <a:noFill/>
          </a:ln>
        </p:spPr>
      </p:pic>
      <p:sp>
        <p:nvSpPr>
          <p:cNvPr id="273" name="Google Shape;273;p36"/>
          <p:cNvSpPr txBox="1"/>
          <p:nvPr/>
        </p:nvSpPr>
        <p:spPr>
          <a:xfrm>
            <a:off x="67586" y="4716562"/>
            <a:ext cx="578059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sng" cap="none" strike="noStrike">
                <a:solidFill>
                  <a:schemeClr val="hlink"/>
                </a:solidFill>
                <a:latin typeface="Arial"/>
                <a:ea typeface="Arial"/>
                <a:cs typeface="Arial"/>
                <a:sym typeface="Arial"/>
                <a:hlinkClick r:id="rId4"/>
              </a:rPr>
              <a:t>https://youtu.be/EU2oCVlzEZk?si=RdV2fzVGhDYckIZe</a:t>
            </a:r>
            <a:endParaRPr b="0" i="0" sz="1400" u="none" cap="none" strike="noStrike">
              <a:solidFill>
                <a:srgbClr val="000000"/>
              </a:solidFill>
              <a:latin typeface="Arial"/>
              <a:ea typeface="Arial"/>
              <a:cs typeface="Arial"/>
              <a:sym typeface="Arial"/>
            </a:endParaRPr>
          </a:p>
        </p:txBody>
      </p:sp>
    </p:spTree>
  </p:cSld>
  <p:clrMapOvr>
    <a:masterClrMapping/>
  </p:clrMapOvr>
  <p:transition>
    <p:fade thruBlk="1"/>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7"/>
          <p:cNvSpPr txBox="1"/>
          <p:nvPr>
            <p:ph type="ctrTitle"/>
          </p:nvPr>
        </p:nvSpPr>
        <p:spPr>
          <a:xfrm>
            <a:off x="975250" y="1991825"/>
            <a:ext cx="7193400" cy="11598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ctr">
              <a:lnSpc>
                <a:spcPct val="90000"/>
              </a:lnSpc>
              <a:spcBef>
                <a:spcPts val="0"/>
              </a:spcBef>
              <a:spcAft>
                <a:spcPts val="0"/>
              </a:spcAft>
              <a:buSzPts val="6000"/>
              <a:buNone/>
            </a:pPr>
            <a:r>
              <a:rPr lang="en-US"/>
              <a:t>Assistive Tech</a:t>
            </a:r>
            <a:br>
              <a:rPr lang="en-US"/>
            </a:br>
            <a:r>
              <a:rPr lang="en-US"/>
              <a:t>+</a:t>
            </a:r>
            <a:br>
              <a:rPr lang="en-US"/>
            </a:br>
            <a:r>
              <a:rPr lang="en-US"/>
              <a:t>AAC</a:t>
            </a:r>
            <a:endParaRPr/>
          </a:p>
        </p:txBody>
      </p:sp>
      <p:sp>
        <p:nvSpPr>
          <p:cNvPr id="279" name="Google Shape;279;p37"/>
          <p:cNvSpPr txBox="1"/>
          <p:nvPr>
            <p:ph idx="4294967295" type="sldNum"/>
          </p:nvPr>
        </p:nvSpPr>
        <p:spPr>
          <a:xfrm>
            <a:off x="8594725" y="4673600"/>
            <a:ext cx="549275" cy="3937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transition>
    <p:fade thruBlk="1"/>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38"/>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D6FFCF"/>
                </a:solidFill>
              </a:rPr>
              <a:t>‹#›</a:t>
            </a:fld>
            <a:endParaRPr b="0" i="0" sz="1200" u="none" cap="none" strike="noStrike">
              <a:solidFill>
                <a:srgbClr val="D6FFCF"/>
              </a:solidFill>
            </a:endParaRPr>
          </a:p>
        </p:txBody>
      </p:sp>
      <p:sp>
        <p:nvSpPr>
          <p:cNvPr id="285" name="Google Shape;285;p38"/>
          <p:cNvSpPr txBox="1"/>
          <p:nvPr/>
        </p:nvSpPr>
        <p:spPr>
          <a:xfrm>
            <a:off x="975106" y="224286"/>
            <a:ext cx="7193400" cy="393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rPr b="0" i="0" lang="en-US" sz="3000" u="none" cap="none" strike="noStrike">
                <a:solidFill>
                  <a:srgbClr val="FFFFFF"/>
                </a:solidFill>
                <a:latin typeface="Arial"/>
                <a:ea typeface="Arial"/>
                <a:cs typeface="Arial"/>
                <a:sym typeface="Arial"/>
              </a:rPr>
              <a:t>Project Game Face</a:t>
            </a:r>
            <a:endParaRPr/>
          </a:p>
        </p:txBody>
      </p:sp>
      <p:sp>
        <p:nvSpPr>
          <p:cNvPr id="286" name="Google Shape;286;p38"/>
          <p:cNvSpPr txBox="1"/>
          <p:nvPr/>
        </p:nvSpPr>
        <p:spPr>
          <a:xfrm>
            <a:off x="266700" y="1508760"/>
            <a:ext cx="8137684" cy="432603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FFFFFF"/>
                </a:solidFill>
                <a:latin typeface="Calibri"/>
                <a:ea typeface="Calibri"/>
                <a:cs typeface="Calibri"/>
                <a:sym typeface="Calibri"/>
              </a:rPr>
              <a:t>Alternative access modalities for devices</a:t>
            </a:r>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FFFFFF"/>
                </a:solidFill>
                <a:latin typeface="Calibri"/>
                <a:ea typeface="Calibri"/>
                <a:cs typeface="Calibri"/>
                <a:sym typeface="Calibri"/>
              </a:rPr>
              <a:t>Digital access</a:t>
            </a:r>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FFFFFF"/>
                </a:solidFill>
                <a:latin typeface="Calibri"/>
                <a:ea typeface="Calibri"/>
                <a:cs typeface="Calibri"/>
                <a:sym typeface="Calibri"/>
              </a:rPr>
              <a:t>Potential for AAC applications</a:t>
            </a:r>
            <a:endParaRPr/>
          </a:p>
        </p:txBody>
      </p:sp>
      <p:pic>
        <p:nvPicPr>
          <p:cNvPr descr="Introducing 'Project Gameface' - A ..." id="287" name="Google Shape;287;p38"/>
          <p:cNvPicPr preferRelativeResize="0"/>
          <p:nvPr/>
        </p:nvPicPr>
        <p:blipFill rotWithShape="1">
          <a:blip r:embed="rId3">
            <a:alphaModFix/>
          </a:blip>
          <a:srcRect b="0" l="0" r="0" t="0"/>
          <a:stretch/>
        </p:blipFill>
        <p:spPr>
          <a:xfrm>
            <a:off x="6597283" y="232725"/>
            <a:ext cx="2280017" cy="2280017"/>
          </a:xfrm>
          <a:prstGeom prst="rect">
            <a:avLst/>
          </a:prstGeom>
          <a:noFill/>
          <a:ln>
            <a:noFill/>
          </a:ln>
        </p:spPr>
      </p:pic>
      <p:pic>
        <p:nvPicPr>
          <p:cNvPr descr="Project Gameface launches on Android - Google Developers Blog" id="288" name="Google Shape;288;p38"/>
          <p:cNvPicPr preferRelativeResize="0"/>
          <p:nvPr/>
        </p:nvPicPr>
        <p:blipFill rotWithShape="1">
          <a:blip r:embed="rId4">
            <a:alphaModFix/>
          </a:blip>
          <a:srcRect b="0" l="0" r="0" t="0"/>
          <a:stretch/>
        </p:blipFill>
        <p:spPr>
          <a:xfrm>
            <a:off x="4018133" y="2711425"/>
            <a:ext cx="4859167" cy="1962226"/>
          </a:xfrm>
          <a:prstGeom prst="rect">
            <a:avLst/>
          </a:prstGeom>
          <a:noFill/>
          <a:ln>
            <a:noFill/>
          </a:ln>
        </p:spPr>
      </p:pic>
    </p:spTree>
  </p:cSld>
  <p:clrMapOvr>
    <a:masterClrMapping/>
  </p:clrMapOvr>
  <p:transition>
    <p:fade thruBlk="1"/>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39"/>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94" name="Google Shape;294;p39"/>
          <p:cNvSpPr txBox="1"/>
          <p:nvPr/>
        </p:nvSpPr>
        <p:spPr>
          <a:xfrm>
            <a:off x="975106" y="224286"/>
            <a:ext cx="7193400" cy="393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3000" u="none" cap="none" strike="noStrike">
                <a:solidFill>
                  <a:schemeClr val="lt1"/>
                </a:solidFill>
                <a:latin typeface="Arial"/>
                <a:ea typeface="Arial"/>
                <a:cs typeface="Arial"/>
                <a:sym typeface="Arial"/>
              </a:rPr>
              <a:t>Look to Speak</a:t>
            </a:r>
            <a:endParaRPr/>
          </a:p>
        </p:txBody>
      </p:sp>
      <p:sp>
        <p:nvSpPr>
          <p:cNvPr id="295" name="Google Shape;295;p39"/>
          <p:cNvSpPr txBox="1"/>
          <p:nvPr/>
        </p:nvSpPr>
        <p:spPr>
          <a:xfrm>
            <a:off x="266700" y="927847"/>
            <a:ext cx="8137684" cy="490694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000" u="none" cap="none" strike="noStrike">
              <a:solidFill>
                <a:schemeClr val="lt1"/>
              </a:solidFill>
              <a:latin typeface="Arial"/>
              <a:ea typeface="Arial"/>
              <a:cs typeface="Arial"/>
              <a:sym typeface="Arial"/>
            </a:endParaRPr>
          </a:p>
        </p:txBody>
      </p:sp>
      <p:pic>
        <p:nvPicPr>
          <p:cNvPr id="296" name="Google Shape;296;p39"/>
          <p:cNvPicPr preferRelativeResize="0"/>
          <p:nvPr/>
        </p:nvPicPr>
        <p:blipFill rotWithShape="1">
          <a:blip r:embed="rId3">
            <a:alphaModFix/>
          </a:blip>
          <a:srcRect b="0" l="0" r="0" t="0"/>
          <a:stretch/>
        </p:blipFill>
        <p:spPr>
          <a:xfrm>
            <a:off x="2827734" y="1143001"/>
            <a:ext cx="6125350" cy="3442447"/>
          </a:xfrm>
          <a:prstGeom prst="rect">
            <a:avLst/>
          </a:prstGeom>
          <a:noFill/>
          <a:ln>
            <a:noFill/>
          </a:ln>
        </p:spPr>
      </p:pic>
      <p:sp>
        <p:nvSpPr>
          <p:cNvPr id="297" name="Google Shape;297;p39"/>
          <p:cNvSpPr txBox="1"/>
          <p:nvPr/>
        </p:nvSpPr>
        <p:spPr>
          <a:xfrm>
            <a:off x="266700" y="1508760"/>
            <a:ext cx="2449606" cy="329184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000" u="none" cap="none" strike="noStrike">
                <a:solidFill>
                  <a:schemeClr val="lt1"/>
                </a:solidFill>
                <a:latin typeface="Arial"/>
                <a:ea typeface="Arial"/>
                <a:cs typeface="Arial"/>
                <a:sym typeface="Arial"/>
              </a:rPr>
              <a:t>Select phrases using eye movement</a:t>
            </a:r>
            <a:endParaRPr/>
          </a:p>
        </p:txBody>
      </p:sp>
    </p:spTree>
  </p:cSld>
  <p:clrMapOvr>
    <a:masterClrMapping/>
  </p:clrMapOvr>
  <p:transition>
    <p:fade thruBlk="1"/>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0"/>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03" name="Google Shape;303;p40"/>
          <p:cNvSpPr txBox="1"/>
          <p:nvPr/>
        </p:nvSpPr>
        <p:spPr>
          <a:xfrm>
            <a:off x="975106" y="224286"/>
            <a:ext cx="7193400" cy="393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3000" u="none" cap="none" strike="noStrike">
                <a:solidFill>
                  <a:schemeClr val="lt1"/>
                </a:solidFill>
                <a:latin typeface="Arial"/>
                <a:ea typeface="Arial"/>
                <a:cs typeface="Arial"/>
                <a:sym typeface="Arial"/>
              </a:rPr>
              <a:t>Transcribe Glass</a:t>
            </a:r>
            <a:endParaRPr/>
          </a:p>
        </p:txBody>
      </p:sp>
      <p:sp>
        <p:nvSpPr>
          <p:cNvPr id="304" name="Google Shape;304;p40"/>
          <p:cNvSpPr txBox="1"/>
          <p:nvPr/>
        </p:nvSpPr>
        <p:spPr>
          <a:xfrm>
            <a:off x="203200" y="1343660"/>
            <a:ext cx="5003800" cy="432603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000" u="none" cap="none" strike="noStrike">
                <a:solidFill>
                  <a:schemeClr val="lt1"/>
                </a:solidFill>
                <a:latin typeface="Arial"/>
                <a:ea typeface="Arial"/>
                <a:cs typeface="Arial"/>
                <a:sym typeface="Arial"/>
              </a:rPr>
              <a:t>Live captions</a:t>
            </a:r>
            <a:endParaRPr/>
          </a:p>
          <a:p>
            <a:pPr indent="0" lvl="0" marL="0" marR="0" rtl="0" algn="l">
              <a:lnSpc>
                <a:spcPct val="100000"/>
              </a:lnSpc>
              <a:spcBef>
                <a:spcPts val="0"/>
              </a:spcBef>
              <a:spcAft>
                <a:spcPts val="0"/>
              </a:spcAft>
              <a:buNone/>
            </a:pPr>
            <a:r>
              <a:t/>
            </a:r>
            <a:endParaRPr b="0" i="0" sz="2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0" i="0" lang="en-US" sz="2000" u="none" cap="none" strike="noStrike">
                <a:solidFill>
                  <a:schemeClr val="lt1"/>
                </a:solidFill>
                <a:latin typeface="Arial"/>
                <a:ea typeface="Arial"/>
                <a:cs typeface="Arial"/>
                <a:sym typeface="Arial"/>
              </a:rPr>
              <a:t>Can augment hearing</a:t>
            </a:r>
            <a:endParaRPr/>
          </a:p>
          <a:p>
            <a:pPr indent="0" lvl="0" marL="0" marR="0" rtl="0" algn="l">
              <a:lnSpc>
                <a:spcPct val="100000"/>
              </a:lnSpc>
              <a:spcBef>
                <a:spcPts val="0"/>
              </a:spcBef>
              <a:spcAft>
                <a:spcPts val="0"/>
              </a:spcAft>
              <a:buNone/>
            </a:pPr>
            <a:br>
              <a:rPr b="0" i="0" lang="en-US" sz="2000" u="none" cap="none" strike="noStrike">
                <a:solidFill>
                  <a:schemeClr val="lt1"/>
                </a:solidFill>
                <a:latin typeface="Arial"/>
                <a:ea typeface="Arial"/>
                <a:cs typeface="Arial"/>
                <a:sym typeface="Arial"/>
              </a:rPr>
            </a:br>
            <a:r>
              <a:rPr b="0" i="0" lang="en-US" sz="2000" u="none" cap="none" strike="noStrike">
                <a:solidFill>
                  <a:schemeClr val="lt1"/>
                </a:solidFill>
                <a:latin typeface="Arial"/>
                <a:ea typeface="Arial"/>
                <a:cs typeface="Arial"/>
                <a:sym typeface="Arial"/>
              </a:rPr>
              <a:t>Can adapt to loud environment</a:t>
            </a:r>
            <a:endParaRPr/>
          </a:p>
          <a:p>
            <a:pPr indent="0" lvl="0" marL="0" marR="0" rtl="0" algn="l">
              <a:lnSpc>
                <a:spcPct val="100000"/>
              </a:lnSpc>
              <a:spcBef>
                <a:spcPts val="0"/>
              </a:spcBef>
              <a:spcAft>
                <a:spcPts val="0"/>
              </a:spcAft>
              <a:buNone/>
            </a:pPr>
            <a:r>
              <a:t/>
            </a:r>
            <a:endParaRPr b="0" i="0" sz="2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0" i="0" lang="en-US" sz="2000" u="none" cap="none" strike="noStrike">
                <a:solidFill>
                  <a:schemeClr val="lt1"/>
                </a:solidFill>
                <a:latin typeface="Arial"/>
                <a:ea typeface="Arial"/>
                <a:cs typeface="Arial"/>
                <a:sym typeface="Arial"/>
              </a:rPr>
              <a:t>Can enable translation</a:t>
            </a:r>
            <a:endParaRPr/>
          </a:p>
          <a:p>
            <a:pPr indent="0" lvl="0" marL="0" marR="0" rtl="0" algn="l">
              <a:lnSpc>
                <a:spcPct val="100000"/>
              </a:lnSpc>
              <a:spcBef>
                <a:spcPts val="0"/>
              </a:spcBef>
              <a:spcAft>
                <a:spcPts val="0"/>
              </a:spcAft>
              <a:buNone/>
            </a:pPr>
            <a:r>
              <a:t/>
            </a:r>
            <a:endParaRPr b="0" i="0" sz="2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0" i="0" lang="en-US" sz="2000" u="none" cap="none" strike="noStrike">
                <a:solidFill>
                  <a:schemeClr val="lt1"/>
                </a:solidFill>
                <a:latin typeface="Arial"/>
                <a:ea typeface="Arial"/>
                <a:cs typeface="Arial"/>
                <a:sym typeface="Arial"/>
              </a:rPr>
              <a:t>Aiming to be affordable</a:t>
            </a:r>
            <a:endParaRPr/>
          </a:p>
        </p:txBody>
      </p:sp>
      <p:sp>
        <p:nvSpPr>
          <p:cNvPr id="305" name="Google Shape;305;p40"/>
          <p:cNvSpPr txBox="1"/>
          <p:nvPr/>
        </p:nvSpPr>
        <p:spPr>
          <a:xfrm>
            <a:off x="99391" y="4716562"/>
            <a:ext cx="578059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sng" cap="none" strike="noStrike">
                <a:solidFill>
                  <a:schemeClr val="hlink"/>
                </a:solidFill>
                <a:latin typeface="Arial"/>
                <a:ea typeface="Arial"/>
                <a:cs typeface="Arial"/>
                <a:sym typeface="Arial"/>
                <a:hlinkClick r:id="rId3"/>
              </a:rPr>
              <a:t>https://youtu.be/9DnMcI3Vdbk?si=yoPNnUJvomj42fWB</a:t>
            </a:r>
            <a:endParaRPr b="0" i="0" sz="1400" u="none" cap="none" strike="noStrike">
              <a:solidFill>
                <a:srgbClr val="000000"/>
              </a:solidFill>
              <a:latin typeface="Arial"/>
              <a:ea typeface="Arial"/>
              <a:cs typeface="Arial"/>
              <a:sym typeface="Arial"/>
            </a:endParaRPr>
          </a:p>
        </p:txBody>
      </p:sp>
      <p:pic>
        <p:nvPicPr>
          <p:cNvPr id="306" name="Google Shape;306;p40"/>
          <p:cNvPicPr preferRelativeResize="0"/>
          <p:nvPr/>
        </p:nvPicPr>
        <p:blipFill rotWithShape="1">
          <a:blip r:embed="rId4">
            <a:alphaModFix/>
          </a:blip>
          <a:srcRect b="0" l="0" r="0" t="0"/>
          <a:stretch/>
        </p:blipFill>
        <p:spPr>
          <a:xfrm>
            <a:off x="4942879" y="964154"/>
            <a:ext cx="3410705" cy="3406140"/>
          </a:xfrm>
          <a:prstGeom prst="rect">
            <a:avLst/>
          </a:prstGeom>
          <a:noFill/>
          <a:ln>
            <a:noFill/>
          </a:ln>
        </p:spPr>
      </p:pic>
    </p:spTree>
  </p:cSld>
  <p:clrMapOvr>
    <a:masterClrMapping/>
  </p:clrMapOvr>
  <p:transition>
    <p:fade thruBlk="1"/>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1"/>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Seeing AI App Launches on Android – Including new and updated features and  new languages. - Microsoft Accessibility Blog" id="312" name="Google Shape;312;p41"/>
          <p:cNvPicPr preferRelativeResize="0"/>
          <p:nvPr/>
        </p:nvPicPr>
        <p:blipFill rotWithShape="1">
          <a:blip r:embed="rId3">
            <a:alphaModFix/>
          </a:blip>
          <a:srcRect b="0" l="0" r="0" t="0"/>
          <a:stretch/>
        </p:blipFill>
        <p:spPr>
          <a:xfrm>
            <a:off x="2148357" y="885893"/>
            <a:ext cx="6648450" cy="3787758"/>
          </a:xfrm>
          <a:prstGeom prst="rect">
            <a:avLst/>
          </a:prstGeom>
          <a:noFill/>
          <a:ln>
            <a:noFill/>
          </a:ln>
        </p:spPr>
      </p:pic>
      <p:sp>
        <p:nvSpPr>
          <p:cNvPr id="313" name="Google Shape;313;p41"/>
          <p:cNvSpPr txBox="1"/>
          <p:nvPr/>
        </p:nvSpPr>
        <p:spPr>
          <a:xfrm>
            <a:off x="975106" y="224286"/>
            <a:ext cx="7193400" cy="393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3000" u="none" cap="none" strike="noStrike">
                <a:solidFill>
                  <a:schemeClr val="lt1"/>
                </a:solidFill>
                <a:latin typeface="Arial"/>
                <a:ea typeface="Arial"/>
                <a:cs typeface="Arial"/>
                <a:sym typeface="Arial"/>
              </a:rPr>
              <a:t>Seeing AI</a:t>
            </a:r>
            <a:endParaRPr/>
          </a:p>
        </p:txBody>
      </p:sp>
      <p:pic>
        <p:nvPicPr>
          <p:cNvPr descr="Microsoft's 'Seeing AI' app for the visually impaired comes to the UK and  Australia | Windows Central" id="314" name="Google Shape;314;p41"/>
          <p:cNvPicPr preferRelativeResize="0"/>
          <p:nvPr/>
        </p:nvPicPr>
        <p:blipFill rotWithShape="1">
          <a:blip r:embed="rId4">
            <a:alphaModFix/>
          </a:blip>
          <a:srcRect b="0" l="0" r="0" t="0"/>
          <a:stretch/>
        </p:blipFill>
        <p:spPr>
          <a:xfrm>
            <a:off x="0" y="1757720"/>
            <a:ext cx="2173256" cy="2173256"/>
          </a:xfrm>
          <a:prstGeom prst="rect">
            <a:avLst/>
          </a:prstGeom>
          <a:noFill/>
          <a:ln>
            <a:noFill/>
          </a:ln>
        </p:spPr>
      </p:pic>
      <p:sp>
        <p:nvSpPr>
          <p:cNvPr id="315" name="Google Shape;315;p41"/>
          <p:cNvSpPr txBox="1"/>
          <p:nvPr/>
        </p:nvSpPr>
        <p:spPr>
          <a:xfrm>
            <a:off x="203200" y="1343660"/>
            <a:ext cx="2027044" cy="432603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000" u="none" cap="none" strike="noStrike">
              <a:solidFill>
                <a:schemeClr val="lt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42"/>
          <p:cNvSpPr txBox="1"/>
          <p:nvPr>
            <p:ph type="title"/>
          </p:nvPr>
        </p:nvSpPr>
        <p:spPr>
          <a:xfrm>
            <a:off x="361950" y="733807"/>
            <a:ext cx="7975854" cy="1004426"/>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rmAutofit/>
          </a:bodyPr>
          <a:lstStyle/>
          <a:p>
            <a:pPr indent="0" lvl="0" marL="0" rtl="0" algn="l">
              <a:lnSpc>
                <a:spcPct val="90000"/>
              </a:lnSpc>
              <a:spcBef>
                <a:spcPts val="0"/>
              </a:spcBef>
              <a:spcAft>
                <a:spcPts val="0"/>
              </a:spcAft>
              <a:buSzPts val="3000"/>
              <a:buNone/>
            </a:pPr>
            <a:r>
              <a:rPr lang="en-US" sz="4500"/>
              <a:t>Note Taking</a:t>
            </a:r>
            <a:endParaRPr/>
          </a:p>
        </p:txBody>
      </p:sp>
      <p:sp>
        <p:nvSpPr>
          <p:cNvPr id="321" name="Google Shape;321;p42"/>
          <p:cNvSpPr txBox="1"/>
          <p:nvPr>
            <p:ph idx="1" type="body"/>
          </p:nvPr>
        </p:nvSpPr>
        <p:spPr>
          <a:xfrm>
            <a:off x="219075" y="1628776"/>
            <a:ext cx="3967163" cy="3107531"/>
          </a:xfrm>
          <a:prstGeom prst="rect">
            <a:avLst/>
          </a:prstGeom>
          <a:noFill/>
          <a:ln>
            <a:noFill/>
          </a:ln>
        </p:spPr>
        <p:txBody>
          <a:bodyPr anchorCtr="0" anchor="t" bIns="0" lIns="0" spcFirstLastPara="1" rIns="0" wrap="square" tIns="0">
            <a:normAutofit lnSpcReduction="10000"/>
          </a:bodyPr>
          <a:lstStyle/>
          <a:p>
            <a:pPr indent="-342900" lvl="0" marL="342900" rtl="0" algn="l">
              <a:lnSpc>
                <a:spcPct val="100000"/>
              </a:lnSpc>
              <a:spcBef>
                <a:spcPts val="600"/>
              </a:spcBef>
              <a:spcAft>
                <a:spcPts val="0"/>
              </a:spcAft>
              <a:buSzPts val="2400"/>
              <a:buFont typeface="Arial"/>
              <a:buChar char="•"/>
            </a:pPr>
            <a:r>
              <a:rPr b="1" lang="en-US" sz="2100">
                <a:solidFill>
                  <a:srgbClr val="73FF5B"/>
                </a:solidFill>
              </a:rPr>
              <a:t>Otter.ai</a:t>
            </a:r>
            <a:endParaRPr/>
          </a:p>
          <a:p>
            <a:pPr indent="-342900" lvl="0" marL="342900" rtl="0" algn="l">
              <a:lnSpc>
                <a:spcPct val="100000"/>
              </a:lnSpc>
              <a:spcBef>
                <a:spcPts val="600"/>
              </a:spcBef>
              <a:spcAft>
                <a:spcPts val="0"/>
              </a:spcAft>
              <a:buSzPts val="2400"/>
              <a:buFont typeface="Arial"/>
              <a:buChar char="•"/>
            </a:pPr>
            <a:r>
              <a:rPr b="1" lang="en-US" sz="2100"/>
              <a:t>Zapier</a:t>
            </a:r>
            <a:endParaRPr/>
          </a:p>
          <a:p>
            <a:pPr indent="-342900" lvl="0" marL="342900" rtl="0" algn="l">
              <a:lnSpc>
                <a:spcPct val="100000"/>
              </a:lnSpc>
              <a:spcBef>
                <a:spcPts val="600"/>
              </a:spcBef>
              <a:spcAft>
                <a:spcPts val="0"/>
              </a:spcAft>
              <a:buSzPts val="2400"/>
              <a:buFont typeface="Arial"/>
              <a:buChar char="•"/>
            </a:pPr>
            <a:r>
              <a:rPr b="1" lang="en-US" sz="2100"/>
              <a:t>ChatGPT</a:t>
            </a:r>
            <a:endParaRPr/>
          </a:p>
          <a:p>
            <a:pPr indent="-342900" lvl="0" marL="342900" rtl="0" algn="l">
              <a:lnSpc>
                <a:spcPct val="100000"/>
              </a:lnSpc>
              <a:spcBef>
                <a:spcPts val="600"/>
              </a:spcBef>
              <a:spcAft>
                <a:spcPts val="0"/>
              </a:spcAft>
              <a:buSzPts val="2400"/>
              <a:buFont typeface="Arial"/>
              <a:buChar char="•"/>
            </a:pPr>
            <a:r>
              <a:rPr b="1" lang="en-US" sz="2100"/>
              <a:t>Evernote</a:t>
            </a:r>
            <a:endParaRPr/>
          </a:p>
          <a:p>
            <a:pPr indent="-342900" lvl="0" marL="342900" rtl="0" algn="l">
              <a:lnSpc>
                <a:spcPct val="100000"/>
              </a:lnSpc>
              <a:spcBef>
                <a:spcPts val="600"/>
              </a:spcBef>
              <a:spcAft>
                <a:spcPts val="0"/>
              </a:spcAft>
              <a:buSzPts val="2400"/>
              <a:buFont typeface="Arial"/>
              <a:buChar char="•"/>
            </a:pPr>
            <a:r>
              <a:rPr b="1" lang="en-US" sz="2100"/>
              <a:t>Senstone</a:t>
            </a:r>
            <a:endParaRPr b="1" sz="2100"/>
          </a:p>
          <a:p>
            <a:pPr indent="-342900" lvl="0" marL="342900" rtl="0" algn="l">
              <a:lnSpc>
                <a:spcPct val="100000"/>
              </a:lnSpc>
              <a:spcBef>
                <a:spcPts val="600"/>
              </a:spcBef>
              <a:spcAft>
                <a:spcPts val="0"/>
              </a:spcAft>
              <a:buSzPts val="2400"/>
              <a:buFont typeface="Arial"/>
              <a:buChar char="•"/>
            </a:pPr>
            <a:r>
              <a:rPr b="1" lang="en-US" sz="2100"/>
              <a:t>Livescribe</a:t>
            </a:r>
            <a:endParaRPr b="1" sz="2100"/>
          </a:p>
          <a:p>
            <a:pPr indent="-342900" lvl="0" marL="342900" rtl="0" algn="l">
              <a:lnSpc>
                <a:spcPct val="100000"/>
              </a:lnSpc>
              <a:spcBef>
                <a:spcPts val="600"/>
              </a:spcBef>
              <a:spcAft>
                <a:spcPts val="0"/>
              </a:spcAft>
              <a:buSzPts val="2400"/>
              <a:buFont typeface="Arial"/>
              <a:buChar char="•"/>
            </a:pPr>
            <a:r>
              <a:rPr b="1" lang="en-US" sz="2100"/>
              <a:t>Limitless</a:t>
            </a:r>
            <a:endParaRPr/>
          </a:p>
          <a:p>
            <a:pPr indent="-342900" lvl="0" marL="342900" rtl="0" algn="l">
              <a:lnSpc>
                <a:spcPct val="100000"/>
              </a:lnSpc>
              <a:spcBef>
                <a:spcPts val="600"/>
              </a:spcBef>
              <a:spcAft>
                <a:spcPts val="0"/>
              </a:spcAft>
              <a:buSzPts val="2400"/>
              <a:buFont typeface="Arial"/>
              <a:buChar char="•"/>
            </a:pPr>
            <a:r>
              <a:rPr lang="en-US" sz="2100"/>
              <a:t>and many more…</a:t>
            </a:r>
            <a:endParaRPr/>
          </a:p>
          <a:p>
            <a:pPr indent="-190500" lvl="0" marL="342900" rtl="0" algn="l">
              <a:lnSpc>
                <a:spcPct val="100000"/>
              </a:lnSpc>
              <a:spcBef>
                <a:spcPts val="600"/>
              </a:spcBef>
              <a:spcAft>
                <a:spcPts val="0"/>
              </a:spcAft>
              <a:buSzPts val="2400"/>
              <a:buFont typeface="Arial"/>
              <a:buNone/>
            </a:pPr>
            <a:r>
              <a:t/>
            </a:r>
            <a:endParaRPr sz="2100"/>
          </a:p>
        </p:txBody>
      </p:sp>
      <p:pic>
        <p:nvPicPr>
          <p:cNvPr descr="AI Wearables: What's New?. AI pin, tab, rewind pendant… | by Valerie | Dare  To Be Better | Medium" id="322" name="Google Shape;322;p42"/>
          <p:cNvPicPr preferRelativeResize="0"/>
          <p:nvPr/>
        </p:nvPicPr>
        <p:blipFill rotWithShape="1">
          <a:blip r:embed="rId3">
            <a:alphaModFix/>
          </a:blip>
          <a:srcRect b="0" l="0" r="0" t="0"/>
          <a:stretch/>
        </p:blipFill>
        <p:spPr>
          <a:xfrm>
            <a:off x="5706464" y="371396"/>
            <a:ext cx="3072215" cy="1729247"/>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pic>
        <p:nvPicPr>
          <p:cNvPr descr="Limitless' $99 AI wearable promises to remember your meetings and, well,  everything else | ZDNET" id="323" name="Google Shape;323;p42"/>
          <p:cNvPicPr preferRelativeResize="0"/>
          <p:nvPr/>
        </p:nvPicPr>
        <p:blipFill rotWithShape="1">
          <a:blip r:embed="rId4">
            <a:alphaModFix/>
          </a:blip>
          <a:srcRect b="0" l="0" r="0" t="0"/>
          <a:stretch/>
        </p:blipFill>
        <p:spPr>
          <a:xfrm>
            <a:off x="5876137" y="2571750"/>
            <a:ext cx="2921794" cy="1949366"/>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pic>
        <p:nvPicPr>
          <p:cNvPr descr="Rewind Pendant is a wearable AI microphone that records and transcribes  your conversations" id="324" name="Google Shape;324;p42"/>
          <p:cNvPicPr preferRelativeResize="0"/>
          <p:nvPr/>
        </p:nvPicPr>
        <p:blipFill rotWithShape="1">
          <a:blip r:embed="rId5">
            <a:alphaModFix/>
          </a:blip>
          <a:srcRect b="0" l="0" r="0" t="0"/>
          <a:stretch/>
        </p:blipFill>
        <p:spPr>
          <a:xfrm>
            <a:off x="2853928" y="1906420"/>
            <a:ext cx="2664619" cy="1498848"/>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spTree>
  </p:cSld>
  <p:clrMapOvr>
    <a:masterClrMapping/>
  </p:clrMapOvr>
  <p:transition>
    <p:fade thruBlk="1"/>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3"/>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30" name="Google Shape;330;p43"/>
          <p:cNvSpPr txBox="1"/>
          <p:nvPr/>
        </p:nvSpPr>
        <p:spPr>
          <a:xfrm>
            <a:off x="975106" y="224286"/>
            <a:ext cx="7193400" cy="393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3000" u="none" cap="none" strike="noStrike">
                <a:solidFill>
                  <a:schemeClr val="lt1"/>
                </a:solidFill>
                <a:latin typeface="Arial"/>
                <a:ea typeface="Arial"/>
                <a:cs typeface="Arial"/>
                <a:sym typeface="Arial"/>
              </a:rPr>
              <a:t>Text-to-speech, speech-to-text, screen readers, and voice assistants.</a:t>
            </a:r>
            <a:endParaRPr/>
          </a:p>
        </p:txBody>
      </p:sp>
      <p:sp>
        <p:nvSpPr>
          <p:cNvPr id="331" name="Google Shape;331;p43"/>
          <p:cNvSpPr txBox="1"/>
          <p:nvPr/>
        </p:nvSpPr>
        <p:spPr>
          <a:xfrm>
            <a:off x="266700" y="1314801"/>
            <a:ext cx="8686384" cy="432603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000" u="none" cap="none" strike="noStrike">
                <a:solidFill>
                  <a:schemeClr val="lt1"/>
                </a:solidFill>
                <a:latin typeface="Arial"/>
                <a:ea typeface="Arial"/>
                <a:cs typeface="Arial"/>
                <a:sym typeface="Arial"/>
              </a:rPr>
              <a:t>A huge number of options, including those tailored for specific needs</a:t>
            </a:r>
            <a:endParaRPr/>
          </a:p>
          <a:p>
            <a:pPr indent="-342900" lvl="1" marL="342900" marR="0" rtl="0" algn="l">
              <a:lnSpc>
                <a:spcPct val="100000"/>
              </a:lnSpc>
              <a:spcBef>
                <a:spcPts val="0"/>
              </a:spcBef>
              <a:spcAft>
                <a:spcPts val="0"/>
              </a:spcAft>
              <a:buClr>
                <a:srgbClr val="000000"/>
              </a:buClr>
              <a:buSzPts val="2000"/>
              <a:buFont typeface="Arial"/>
              <a:buChar char="•"/>
            </a:pPr>
            <a:r>
              <a:rPr b="0" i="0" lang="en-US" sz="2000" u="none" cap="none" strike="noStrike">
                <a:solidFill>
                  <a:schemeClr val="lt1"/>
                </a:solidFill>
                <a:latin typeface="Arial"/>
                <a:ea typeface="Arial"/>
                <a:cs typeface="Arial"/>
                <a:sym typeface="Arial"/>
              </a:rPr>
              <a:t>Dyslexia</a:t>
            </a:r>
            <a:endParaRPr/>
          </a:p>
          <a:p>
            <a:pPr indent="-342900" lvl="1" marL="342900" marR="0" rtl="0" algn="l">
              <a:lnSpc>
                <a:spcPct val="100000"/>
              </a:lnSpc>
              <a:spcBef>
                <a:spcPts val="0"/>
              </a:spcBef>
              <a:spcAft>
                <a:spcPts val="0"/>
              </a:spcAft>
              <a:buClr>
                <a:srgbClr val="000000"/>
              </a:buClr>
              <a:buSzPts val="2000"/>
              <a:buFont typeface="Arial"/>
              <a:buChar char="•"/>
            </a:pPr>
            <a:r>
              <a:rPr b="0" i="0" lang="en-US" sz="2000" u="none" cap="none" strike="noStrike">
                <a:solidFill>
                  <a:schemeClr val="lt1"/>
                </a:solidFill>
                <a:latin typeface="Arial"/>
                <a:ea typeface="Arial"/>
                <a:cs typeface="Arial"/>
                <a:sym typeface="Arial"/>
              </a:rPr>
              <a:t>Other reading disorders</a:t>
            </a:r>
            <a:endParaRPr/>
          </a:p>
          <a:p>
            <a:pPr indent="-342900" lvl="1" marL="342900" marR="0" rtl="0" algn="l">
              <a:lnSpc>
                <a:spcPct val="100000"/>
              </a:lnSpc>
              <a:spcBef>
                <a:spcPts val="0"/>
              </a:spcBef>
              <a:spcAft>
                <a:spcPts val="0"/>
              </a:spcAft>
              <a:buClr>
                <a:srgbClr val="000000"/>
              </a:buClr>
              <a:buSzPts val="2000"/>
              <a:buFont typeface="Arial"/>
              <a:buChar char="•"/>
            </a:pPr>
            <a:r>
              <a:rPr b="0" i="0" lang="en-US" sz="2000" u="none" cap="none" strike="noStrike">
                <a:solidFill>
                  <a:schemeClr val="lt1"/>
                </a:solidFill>
                <a:latin typeface="Arial"/>
                <a:ea typeface="Arial"/>
                <a:cs typeface="Arial"/>
                <a:sym typeface="Arial"/>
              </a:rPr>
              <a:t>Dysgraphia/agraphia</a:t>
            </a:r>
            <a:endParaRPr/>
          </a:p>
          <a:p>
            <a:pPr indent="-342900" lvl="1" marL="342900" marR="0" rtl="0" algn="l">
              <a:lnSpc>
                <a:spcPct val="100000"/>
              </a:lnSpc>
              <a:spcBef>
                <a:spcPts val="0"/>
              </a:spcBef>
              <a:spcAft>
                <a:spcPts val="0"/>
              </a:spcAft>
              <a:buClr>
                <a:srgbClr val="000000"/>
              </a:buClr>
              <a:buSzPts val="2000"/>
              <a:buFont typeface="Arial"/>
              <a:buChar char="•"/>
            </a:pPr>
            <a:r>
              <a:rPr b="0" i="0" lang="en-US" sz="2000" u="none" cap="none" strike="noStrike">
                <a:solidFill>
                  <a:schemeClr val="lt1"/>
                </a:solidFill>
                <a:latin typeface="Arial"/>
                <a:ea typeface="Arial"/>
                <a:cs typeface="Arial"/>
                <a:sym typeface="Arial"/>
              </a:rPr>
              <a:t>Visual impairment</a:t>
            </a:r>
            <a:endParaRPr/>
          </a:p>
          <a:p>
            <a:pPr indent="-342900" lvl="1" marL="342900" marR="0" rtl="0" algn="l">
              <a:lnSpc>
                <a:spcPct val="100000"/>
              </a:lnSpc>
              <a:spcBef>
                <a:spcPts val="0"/>
              </a:spcBef>
              <a:spcAft>
                <a:spcPts val="0"/>
              </a:spcAft>
              <a:buClr>
                <a:srgbClr val="000000"/>
              </a:buClr>
              <a:buSzPts val="2000"/>
              <a:buFont typeface="Arial"/>
              <a:buChar char="•"/>
            </a:pPr>
            <a:r>
              <a:rPr b="0" i="0" lang="en-US" sz="2000" u="none" cap="none" strike="noStrike">
                <a:solidFill>
                  <a:schemeClr val="lt1"/>
                </a:solidFill>
                <a:latin typeface="Arial"/>
                <a:ea typeface="Arial"/>
                <a:cs typeface="Arial"/>
                <a:sym typeface="Arial"/>
              </a:rPr>
              <a:t>Cognitive language disorders</a:t>
            </a:r>
            <a:endParaRPr/>
          </a:p>
          <a:p>
            <a:pPr indent="-215900" lvl="1" marL="3429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000" u="none" cap="none" strike="noStrike">
              <a:solidFill>
                <a:schemeClr val="lt1"/>
              </a:solidFill>
              <a:latin typeface="Arial"/>
              <a:ea typeface="Arial"/>
              <a:cs typeface="Arial"/>
              <a:sym typeface="Arial"/>
            </a:endParaRPr>
          </a:p>
        </p:txBody>
      </p:sp>
      <p:pic>
        <p:nvPicPr>
          <p:cNvPr descr="Assistive Technology ..." id="332" name="Google Shape;332;p43"/>
          <p:cNvPicPr preferRelativeResize="0"/>
          <p:nvPr/>
        </p:nvPicPr>
        <p:blipFill rotWithShape="1">
          <a:blip r:embed="rId3">
            <a:alphaModFix/>
          </a:blip>
          <a:srcRect b="0" l="0" r="0" t="0"/>
          <a:stretch/>
        </p:blipFill>
        <p:spPr>
          <a:xfrm>
            <a:off x="2506886" y="3446241"/>
            <a:ext cx="1621009" cy="1621009"/>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pic>
        <p:nvPicPr>
          <p:cNvPr descr="Speechify - Nelson Center for ..." id="333" name="Google Shape;333;p43"/>
          <p:cNvPicPr preferRelativeResize="0"/>
          <p:nvPr/>
        </p:nvPicPr>
        <p:blipFill rotWithShape="1">
          <a:blip r:embed="rId4">
            <a:alphaModFix/>
          </a:blip>
          <a:srcRect b="0" l="0" r="0" t="0"/>
          <a:stretch/>
        </p:blipFill>
        <p:spPr>
          <a:xfrm>
            <a:off x="200380" y="3446243"/>
            <a:ext cx="2164129" cy="1621008"/>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pic>
        <p:nvPicPr>
          <p:cNvPr descr="Natural Reader – Text To Speech" id="334" name="Google Shape;334;p43"/>
          <p:cNvPicPr preferRelativeResize="0"/>
          <p:nvPr/>
        </p:nvPicPr>
        <p:blipFill rotWithShape="1">
          <a:blip r:embed="rId5">
            <a:alphaModFix/>
          </a:blip>
          <a:srcRect b="0" l="0" r="0" t="0"/>
          <a:stretch/>
        </p:blipFill>
        <p:spPr>
          <a:xfrm>
            <a:off x="4270272" y="3446241"/>
            <a:ext cx="2911990" cy="1621008"/>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pic>
        <p:nvPicPr>
          <p:cNvPr descr="Dragon NaturallySpeaking: Then &amp; Now - Equal Entry" id="335" name="Google Shape;335;p43"/>
          <p:cNvPicPr preferRelativeResize="0"/>
          <p:nvPr/>
        </p:nvPicPr>
        <p:blipFill rotWithShape="1">
          <a:blip r:embed="rId6">
            <a:alphaModFix/>
          </a:blip>
          <a:srcRect b="0" l="0" r="0" t="0"/>
          <a:stretch/>
        </p:blipFill>
        <p:spPr>
          <a:xfrm>
            <a:off x="7272084" y="3455009"/>
            <a:ext cx="1612240" cy="1612240"/>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spTree>
  </p:cSld>
  <p:clrMapOvr>
    <a:masterClrMapping/>
  </p:clrMapOvr>
  <p:transition>
    <p:fade thruBlk="1"/>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44"/>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41" name="Google Shape;341;p44"/>
          <p:cNvSpPr txBox="1"/>
          <p:nvPr/>
        </p:nvSpPr>
        <p:spPr>
          <a:xfrm>
            <a:off x="975106" y="224286"/>
            <a:ext cx="7193400" cy="393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3000" u="none" cap="none" strike="noStrike">
                <a:solidFill>
                  <a:schemeClr val="lt1"/>
                </a:solidFill>
                <a:latin typeface="Arial"/>
                <a:ea typeface="Arial"/>
                <a:cs typeface="Arial"/>
                <a:sym typeface="Arial"/>
              </a:rPr>
              <a:t>Ava  </a:t>
            </a:r>
            <a:endParaRPr/>
          </a:p>
        </p:txBody>
      </p:sp>
      <p:sp>
        <p:nvSpPr>
          <p:cNvPr id="342" name="Google Shape;342;p44"/>
          <p:cNvSpPr txBox="1"/>
          <p:nvPr/>
        </p:nvSpPr>
        <p:spPr>
          <a:xfrm>
            <a:off x="266700" y="1508760"/>
            <a:ext cx="2540000" cy="432603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000" u="none" cap="none" strike="noStrike">
                <a:solidFill>
                  <a:schemeClr val="lt1"/>
                </a:solidFill>
                <a:latin typeface="Arial"/>
                <a:ea typeface="Arial"/>
                <a:cs typeface="Arial"/>
                <a:sym typeface="Arial"/>
              </a:rPr>
              <a:t>Group captioning</a:t>
            </a:r>
            <a:endParaRPr/>
          </a:p>
          <a:p>
            <a:pPr indent="0" lvl="0" marL="0" marR="0" rtl="0" algn="l">
              <a:lnSpc>
                <a:spcPct val="100000"/>
              </a:lnSpc>
              <a:spcBef>
                <a:spcPts val="0"/>
              </a:spcBef>
              <a:spcAft>
                <a:spcPts val="0"/>
              </a:spcAft>
              <a:buNone/>
            </a:pPr>
            <a:r>
              <a:t/>
            </a:r>
            <a:endParaRPr b="0" i="0" sz="2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0" i="0" lang="en-US" sz="2000" u="none" cap="none" strike="noStrike">
                <a:solidFill>
                  <a:schemeClr val="lt1"/>
                </a:solidFill>
                <a:latin typeface="Arial"/>
                <a:ea typeface="Arial"/>
                <a:cs typeface="Arial"/>
                <a:sym typeface="Arial"/>
              </a:rPr>
              <a:t>Multiple devices</a:t>
            </a:r>
            <a:endParaRPr/>
          </a:p>
          <a:p>
            <a:pPr indent="0" lvl="0" marL="0" marR="0" rtl="0" algn="l">
              <a:lnSpc>
                <a:spcPct val="100000"/>
              </a:lnSpc>
              <a:spcBef>
                <a:spcPts val="0"/>
              </a:spcBef>
              <a:spcAft>
                <a:spcPts val="0"/>
              </a:spcAft>
              <a:buNone/>
            </a:pPr>
            <a:r>
              <a:t/>
            </a:r>
            <a:endParaRPr b="0" i="0" sz="2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0" i="0" lang="en-US" sz="2000" u="none" cap="none" strike="noStrike">
                <a:solidFill>
                  <a:schemeClr val="lt1"/>
                </a:solidFill>
                <a:latin typeface="Arial"/>
                <a:ea typeface="Arial"/>
                <a:cs typeface="Arial"/>
                <a:sym typeface="Arial"/>
              </a:rPr>
              <a:t>Telecommunication</a:t>
            </a:r>
            <a:endParaRPr/>
          </a:p>
        </p:txBody>
      </p:sp>
      <p:pic>
        <p:nvPicPr>
          <p:cNvPr id="343" name="Google Shape;343;p44"/>
          <p:cNvPicPr preferRelativeResize="0"/>
          <p:nvPr/>
        </p:nvPicPr>
        <p:blipFill rotWithShape="1">
          <a:blip r:embed="rId3">
            <a:alphaModFix/>
          </a:blip>
          <a:srcRect b="0" l="0" r="0" t="0"/>
          <a:stretch/>
        </p:blipFill>
        <p:spPr>
          <a:xfrm>
            <a:off x="2554343" y="1715732"/>
            <a:ext cx="4378325" cy="2663495"/>
          </a:xfrm>
          <a:prstGeom prst="rect">
            <a:avLst/>
          </a:prstGeom>
          <a:noFill/>
          <a:ln>
            <a:noFill/>
          </a:ln>
        </p:spPr>
      </p:pic>
      <p:pic>
        <p:nvPicPr>
          <p:cNvPr id="344" name="Google Shape;344;p44"/>
          <p:cNvPicPr preferRelativeResize="0"/>
          <p:nvPr/>
        </p:nvPicPr>
        <p:blipFill rotWithShape="1">
          <a:blip r:embed="rId4">
            <a:alphaModFix/>
          </a:blip>
          <a:srcRect b="0" l="0" r="0" t="0"/>
          <a:stretch/>
        </p:blipFill>
        <p:spPr>
          <a:xfrm>
            <a:off x="6813399" y="808203"/>
            <a:ext cx="1617063" cy="3276600"/>
          </a:xfrm>
          <a:prstGeom prst="rect">
            <a:avLst/>
          </a:prstGeom>
          <a:noFill/>
          <a:ln>
            <a:noFill/>
          </a:ln>
        </p:spPr>
      </p:pic>
      <p:sp>
        <p:nvSpPr>
          <p:cNvPr id="345" name="Google Shape;345;p44"/>
          <p:cNvSpPr txBox="1"/>
          <p:nvPr/>
        </p:nvSpPr>
        <p:spPr>
          <a:xfrm>
            <a:off x="67586" y="4716562"/>
            <a:ext cx="578059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sng" cap="none" strike="noStrike">
                <a:solidFill>
                  <a:schemeClr val="hlink"/>
                </a:solidFill>
                <a:latin typeface="Arial"/>
                <a:ea typeface="Arial"/>
                <a:cs typeface="Arial"/>
                <a:sym typeface="Arial"/>
                <a:hlinkClick r:id="rId5"/>
              </a:rPr>
              <a:t>https://youtu.be/MgKVPcJE6Ds?si=Tr2v-CQM8zbw3IZO</a:t>
            </a:r>
            <a:endParaRPr b="0" i="0" sz="1400" u="none" cap="none" strike="noStrike">
              <a:solidFill>
                <a:srgbClr val="000000"/>
              </a:solidFill>
              <a:latin typeface="Arial"/>
              <a:ea typeface="Arial"/>
              <a:cs typeface="Arial"/>
              <a:sym typeface="Arial"/>
            </a:endParaRPr>
          </a:p>
        </p:txBody>
      </p:sp>
    </p:spTree>
  </p:cSld>
  <p:clrMapOvr>
    <a:masterClrMapping/>
  </p:clrMapOvr>
  <p:transition>
    <p:fade thruBlk="1"/>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8"/>
          <p:cNvSpPr/>
          <p:nvPr/>
        </p:nvSpPr>
        <p:spPr>
          <a:xfrm>
            <a:off x="5936242" y="2034738"/>
            <a:ext cx="2468142" cy="1498921"/>
          </a:xfrm>
          <a:prstGeom prst="roundRect">
            <a:avLst>
              <a:gd fmla="val 16667" name="adj"/>
            </a:avLst>
          </a:prstGeom>
          <a:solidFill>
            <a:schemeClr val="accent1"/>
          </a:solidFill>
          <a:ln cap="flat" cmpd="sng" w="25400">
            <a:solidFill>
              <a:srgbClr val="03141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2" name="Google Shape;102;p18"/>
          <p:cNvSpPr/>
          <p:nvPr/>
        </p:nvSpPr>
        <p:spPr>
          <a:xfrm>
            <a:off x="3424653" y="2034739"/>
            <a:ext cx="2287453" cy="1498921"/>
          </a:xfrm>
          <a:prstGeom prst="roundRect">
            <a:avLst>
              <a:gd fmla="val 16667" name="adj"/>
            </a:avLst>
          </a:prstGeom>
          <a:solidFill>
            <a:schemeClr val="accent1"/>
          </a:solidFill>
          <a:ln cap="flat" cmpd="sng" w="25400">
            <a:solidFill>
              <a:srgbClr val="03141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3" name="Google Shape;103;p18"/>
          <p:cNvSpPr/>
          <p:nvPr/>
        </p:nvSpPr>
        <p:spPr>
          <a:xfrm>
            <a:off x="898388" y="2034740"/>
            <a:ext cx="2202001" cy="1498921"/>
          </a:xfrm>
          <a:prstGeom prst="roundRect">
            <a:avLst>
              <a:gd fmla="val 16667" name="adj"/>
            </a:avLst>
          </a:prstGeom>
          <a:solidFill>
            <a:schemeClr val="accent1"/>
          </a:solidFill>
          <a:ln cap="flat" cmpd="sng" w="25400">
            <a:solidFill>
              <a:srgbClr val="03141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4" name="Google Shape;104;p18"/>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Learning Outcomes</a:t>
            </a:r>
            <a:endParaRPr/>
          </a:p>
        </p:txBody>
      </p:sp>
      <p:sp>
        <p:nvSpPr>
          <p:cNvPr id="105" name="Google Shape;105;p18"/>
          <p:cNvSpPr txBox="1"/>
          <p:nvPr>
            <p:ph idx="1" type="body"/>
          </p:nvPr>
        </p:nvSpPr>
        <p:spPr>
          <a:xfrm>
            <a:off x="865290" y="2258029"/>
            <a:ext cx="2428909" cy="2702700"/>
          </a:xfrm>
          <a:prstGeom prst="rect">
            <a:avLst/>
          </a:prstGeom>
          <a:noFill/>
          <a:ln>
            <a:noFill/>
          </a:ln>
        </p:spPr>
        <p:txBody>
          <a:bodyPr anchorCtr="0" anchor="t" bIns="0" lIns="0" spcFirstLastPara="1" rIns="0" wrap="square" tIns="0">
            <a:noAutofit/>
          </a:bodyPr>
          <a:lstStyle/>
          <a:p>
            <a:pPr indent="-342900" lvl="0" marL="457200" rtl="0" algn="l">
              <a:lnSpc>
                <a:spcPct val="100000"/>
              </a:lnSpc>
              <a:spcBef>
                <a:spcPts val="600"/>
              </a:spcBef>
              <a:spcAft>
                <a:spcPts val="0"/>
              </a:spcAft>
              <a:buSzPts val="1800"/>
              <a:buChar char="▫"/>
            </a:pPr>
            <a:r>
              <a:rPr lang="en-US" sz="2400"/>
              <a:t>How are we using AI?</a:t>
            </a:r>
            <a:endParaRPr/>
          </a:p>
        </p:txBody>
      </p:sp>
      <p:sp>
        <p:nvSpPr>
          <p:cNvPr id="106" name="Google Shape;106;p18"/>
          <p:cNvSpPr txBox="1"/>
          <p:nvPr>
            <p:ph idx="2" type="body"/>
          </p:nvPr>
        </p:nvSpPr>
        <p:spPr>
          <a:xfrm>
            <a:off x="3360396" y="2258029"/>
            <a:ext cx="2428909" cy="2702700"/>
          </a:xfrm>
          <a:prstGeom prst="rect">
            <a:avLst/>
          </a:prstGeom>
          <a:noFill/>
          <a:ln>
            <a:noFill/>
          </a:ln>
        </p:spPr>
        <p:txBody>
          <a:bodyPr anchorCtr="0" anchor="t" bIns="0" lIns="0" spcFirstLastPara="1" rIns="0" wrap="square" tIns="0">
            <a:noAutofit/>
          </a:bodyPr>
          <a:lstStyle/>
          <a:p>
            <a:pPr indent="-342900" lvl="0" marL="457200" rtl="0" algn="l">
              <a:lnSpc>
                <a:spcPct val="100000"/>
              </a:lnSpc>
              <a:spcBef>
                <a:spcPts val="600"/>
              </a:spcBef>
              <a:spcAft>
                <a:spcPts val="0"/>
              </a:spcAft>
              <a:buSzPts val="1800"/>
              <a:buChar char="▫"/>
            </a:pPr>
            <a:r>
              <a:rPr lang="en-US" sz="2400"/>
              <a:t>What are problems with AI?</a:t>
            </a:r>
            <a:endParaRPr/>
          </a:p>
        </p:txBody>
      </p:sp>
      <p:sp>
        <p:nvSpPr>
          <p:cNvPr id="107" name="Google Shape;107;p18"/>
          <p:cNvSpPr txBox="1"/>
          <p:nvPr>
            <p:ph idx="3" type="body"/>
          </p:nvPr>
        </p:nvSpPr>
        <p:spPr>
          <a:xfrm>
            <a:off x="5865515" y="2258029"/>
            <a:ext cx="2428909" cy="2702700"/>
          </a:xfrm>
          <a:prstGeom prst="rect">
            <a:avLst/>
          </a:prstGeom>
          <a:noFill/>
          <a:ln>
            <a:noFill/>
          </a:ln>
        </p:spPr>
        <p:txBody>
          <a:bodyPr anchorCtr="0" anchor="t" bIns="0" lIns="0" spcFirstLastPara="1" rIns="0" wrap="square" tIns="0">
            <a:noAutofit/>
          </a:bodyPr>
          <a:lstStyle/>
          <a:p>
            <a:pPr indent="-342900" lvl="0" marL="457200" rtl="0" algn="l">
              <a:lnSpc>
                <a:spcPct val="100000"/>
              </a:lnSpc>
              <a:spcBef>
                <a:spcPts val="600"/>
              </a:spcBef>
              <a:spcAft>
                <a:spcPts val="0"/>
              </a:spcAft>
              <a:buSzPts val="1800"/>
              <a:buChar char="▫"/>
            </a:pPr>
            <a:r>
              <a:rPr lang="en-US" sz="2400"/>
              <a:t>Can we use it responsibly?</a:t>
            </a:r>
            <a:endParaRPr/>
          </a:p>
        </p:txBody>
      </p:sp>
      <p:sp>
        <p:nvSpPr>
          <p:cNvPr id="108" name="Google Shape;108;p18"/>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45"/>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51" name="Google Shape;351;p45"/>
          <p:cNvSpPr txBox="1"/>
          <p:nvPr/>
        </p:nvSpPr>
        <p:spPr>
          <a:xfrm>
            <a:off x="975106" y="224286"/>
            <a:ext cx="7193400" cy="393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3000" u="none" cap="none" strike="noStrike">
                <a:solidFill>
                  <a:schemeClr val="lt1"/>
                </a:solidFill>
                <a:latin typeface="Arial"/>
                <a:ea typeface="Arial"/>
                <a:cs typeface="Arial"/>
                <a:sym typeface="Arial"/>
              </a:rPr>
              <a:t>ACAT</a:t>
            </a:r>
            <a:endParaRPr/>
          </a:p>
        </p:txBody>
      </p:sp>
      <p:sp>
        <p:nvSpPr>
          <p:cNvPr id="352" name="Google Shape;352;p45"/>
          <p:cNvSpPr txBox="1"/>
          <p:nvPr/>
        </p:nvSpPr>
        <p:spPr>
          <a:xfrm>
            <a:off x="266700" y="1143000"/>
            <a:ext cx="6443382" cy="4691794"/>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000000"/>
              </a:buClr>
              <a:buSzPts val="2000"/>
              <a:buFont typeface="Arial"/>
              <a:buChar char="•"/>
            </a:pPr>
            <a:r>
              <a:rPr b="0" i="0" lang="en-US" sz="2000" u="none" cap="none" strike="noStrike">
                <a:solidFill>
                  <a:schemeClr val="lt1"/>
                </a:solidFill>
                <a:latin typeface="Arial"/>
                <a:ea typeface="Arial"/>
                <a:cs typeface="Arial"/>
                <a:sym typeface="Arial"/>
              </a:rPr>
              <a:t>Intel made Stephen Hawking’s AAC system free and open source.</a:t>
            </a:r>
            <a:endParaRPr/>
          </a:p>
        </p:txBody>
      </p:sp>
      <p:pic>
        <p:nvPicPr>
          <p:cNvPr descr="Stephen Hawking: 'Transcendence looks at the implications of artificial  intelligence - but are we taking AI seriously enough?' | The Independent |  The Independent" id="353" name="Google Shape;353;p45"/>
          <p:cNvPicPr preferRelativeResize="0"/>
          <p:nvPr/>
        </p:nvPicPr>
        <p:blipFill rotWithShape="1">
          <a:blip r:embed="rId3">
            <a:alphaModFix/>
          </a:blip>
          <a:srcRect b="0" l="0" r="0" t="0"/>
          <a:stretch/>
        </p:blipFill>
        <p:spPr>
          <a:xfrm>
            <a:off x="5034043" y="2082004"/>
            <a:ext cx="3980329" cy="2985247"/>
          </a:xfrm>
          <a:prstGeom prst="rect">
            <a:avLst/>
          </a:prstGeom>
          <a:noFill/>
          <a:ln>
            <a:noFill/>
          </a:ln>
        </p:spPr>
      </p:pic>
      <p:pic>
        <p:nvPicPr>
          <p:cNvPr id="354" name="Google Shape;354;p45"/>
          <p:cNvPicPr preferRelativeResize="0"/>
          <p:nvPr/>
        </p:nvPicPr>
        <p:blipFill rotWithShape="1">
          <a:blip r:embed="rId4">
            <a:alphaModFix/>
          </a:blip>
          <a:srcRect b="0" l="0" r="0" t="0"/>
          <a:stretch/>
        </p:blipFill>
        <p:spPr>
          <a:xfrm>
            <a:off x="129628" y="2152745"/>
            <a:ext cx="4789394" cy="2847272"/>
          </a:xfrm>
          <a:prstGeom prst="rect">
            <a:avLst/>
          </a:prstGeom>
          <a:noFill/>
          <a:ln>
            <a:noFill/>
          </a:ln>
        </p:spPr>
      </p:pic>
    </p:spTree>
  </p:cSld>
  <p:clrMapOvr>
    <a:masterClrMapping/>
  </p:clrMapOvr>
  <p:transition>
    <p:fade thruBlk="1"/>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46"/>
          <p:cNvSpPr txBox="1"/>
          <p:nvPr>
            <p:ph type="ctrTitle"/>
          </p:nvPr>
        </p:nvSpPr>
        <p:spPr>
          <a:xfrm>
            <a:off x="975250" y="1991825"/>
            <a:ext cx="7193400" cy="11598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ctr">
              <a:lnSpc>
                <a:spcPct val="90000"/>
              </a:lnSpc>
              <a:spcBef>
                <a:spcPts val="0"/>
              </a:spcBef>
              <a:spcAft>
                <a:spcPts val="0"/>
              </a:spcAft>
              <a:buSzPts val="6000"/>
              <a:buNone/>
            </a:pPr>
            <a:r>
              <a:rPr lang="en-US"/>
              <a:t>Hearing</a:t>
            </a:r>
            <a:endParaRPr/>
          </a:p>
        </p:txBody>
      </p:sp>
      <p:sp>
        <p:nvSpPr>
          <p:cNvPr id="360" name="Google Shape;360;p46"/>
          <p:cNvSpPr txBox="1"/>
          <p:nvPr>
            <p:ph idx="4294967295" type="sldNum"/>
          </p:nvPr>
        </p:nvSpPr>
        <p:spPr>
          <a:xfrm>
            <a:off x="8594725" y="4673600"/>
            <a:ext cx="549275" cy="3937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transition>
    <p:fade thruBlk="1"/>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47"/>
          <p:cNvSpPr txBox="1"/>
          <p:nvPr>
            <p:ph type="title"/>
          </p:nvPr>
        </p:nvSpPr>
        <p:spPr>
          <a:xfrm>
            <a:off x="975300" y="43047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Modern Hearing Aids</a:t>
            </a:r>
            <a:endParaRPr/>
          </a:p>
        </p:txBody>
      </p:sp>
      <p:sp>
        <p:nvSpPr>
          <p:cNvPr id="366" name="Google Shape;366;p47"/>
          <p:cNvSpPr txBox="1"/>
          <p:nvPr>
            <p:ph idx="1" type="body"/>
          </p:nvPr>
        </p:nvSpPr>
        <p:spPr>
          <a:xfrm>
            <a:off x="151585" y="1280397"/>
            <a:ext cx="4677354" cy="27027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600"/>
              </a:spcBef>
              <a:spcAft>
                <a:spcPts val="0"/>
              </a:spcAft>
              <a:buSzPts val="2400"/>
              <a:buChar char="▫"/>
            </a:pPr>
            <a:r>
              <a:rPr lang="en-US"/>
              <a:t>Neural Networks are used to:</a:t>
            </a:r>
            <a:endParaRPr/>
          </a:p>
          <a:p>
            <a:pPr indent="-381000" lvl="1" marL="914400" rtl="0" algn="l">
              <a:lnSpc>
                <a:spcPct val="100000"/>
              </a:lnSpc>
              <a:spcBef>
                <a:spcPts val="0"/>
              </a:spcBef>
              <a:spcAft>
                <a:spcPts val="0"/>
              </a:spcAft>
              <a:buSzPts val="2400"/>
              <a:buChar char="▫"/>
            </a:pPr>
            <a:r>
              <a:rPr lang="en-US"/>
              <a:t>Distinguish speakers</a:t>
            </a:r>
            <a:endParaRPr/>
          </a:p>
          <a:p>
            <a:pPr indent="-381000" lvl="1" marL="914400" rtl="0" algn="l">
              <a:lnSpc>
                <a:spcPct val="100000"/>
              </a:lnSpc>
              <a:spcBef>
                <a:spcPts val="0"/>
              </a:spcBef>
              <a:spcAft>
                <a:spcPts val="0"/>
              </a:spcAft>
              <a:buSzPts val="2400"/>
              <a:buChar char="▫"/>
            </a:pPr>
            <a:r>
              <a:rPr lang="en-US"/>
              <a:t>Eliminate noise</a:t>
            </a:r>
            <a:endParaRPr/>
          </a:p>
          <a:p>
            <a:pPr indent="-381000" lvl="1" marL="914400" rtl="0" algn="l">
              <a:lnSpc>
                <a:spcPct val="100000"/>
              </a:lnSpc>
              <a:spcBef>
                <a:spcPts val="0"/>
              </a:spcBef>
              <a:spcAft>
                <a:spcPts val="0"/>
              </a:spcAft>
              <a:buSzPts val="2400"/>
              <a:buChar char="▫"/>
            </a:pPr>
            <a:r>
              <a:rPr lang="en-US"/>
              <a:t>Amplify signals</a:t>
            </a:r>
            <a:endParaRPr/>
          </a:p>
          <a:p>
            <a:pPr indent="-381000" lvl="1" marL="914400" rtl="0" algn="l">
              <a:lnSpc>
                <a:spcPct val="100000"/>
              </a:lnSpc>
              <a:spcBef>
                <a:spcPts val="0"/>
              </a:spcBef>
              <a:spcAft>
                <a:spcPts val="0"/>
              </a:spcAft>
              <a:buSzPts val="2400"/>
              <a:buChar char="▫"/>
            </a:pPr>
            <a:r>
              <a:rPr lang="en-US"/>
              <a:t>Identify source</a:t>
            </a:r>
            <a:endParaRPr/>
          </a:p>
          <a:p>
            <a:pPr indent="-381000" lvl="1" marL="914400" rtl="0" algn="l">
              <a:lnSpc>
                <a:spcPct val="100000"/>
              </a:lnSpc>
              <a:spcBef>
                <a:spcPts val="0"/>
              </a:spcBef>
              <a:spcAft>
                <a:spcPts val="0"/>
              </a:spcAft>
              <a:buSzPts val="2400"/>
              <a:buChar char="▫"/>
            </a:pPr>
            <a:r>
              <a:rPr lang="en-US"/>
              <a:t>Adapt to environment</a:t>
            </a:r>
            <a:endParaRPr/>
          </a:p>
          <a:p>
            <a:pPr indent="-228600" lvl="1" marL="914400" rtl="0" algn="l">
              <a:lnSpc>
                <a:spcPct val="100000"/>
              </a:lnSpc>
              <a:spcBef>
                <a:spcPts val="0"/>
              </a:spcBef>
              <a:spcAft>
                <a:spcPts val="0"/>
              </a:spcAft>
              <a:buSzPts val="2400"/>
              <a:buNone/>
            </a:pPr>
            <a:r>
              <a:t/>
            </a:r>
            <a:endParaRPr/>
          </a:p>
          <a:p>
            <a:pPr indent="-228600" lvl="1" marL="914400" rtl="0" algn="l">
              <a:lnSpc>
                <a:spcPct val="100000"/>
              </a:lnSpc>
              <a:spcBef>
                <a:spcPts val="0"/>
              </a:spcBef>
              <a:spcAft>
                <a:spcPts val="0"/>
              </a:spcAft>
              <a:buSzPts val="2400"/>
              <a:buNone/>
            </a:pPr>
            <a:r>
              <a:t/>
            </a:r>
            <a:endParaRPr/>
          </a:p>
        </p:txBody>
      </p:sp>
      <p:sp>
        <p:nvSpPr>
          <p:cNvPr id="367" name="Google Shape;367;p47"/>
          <p:cNvSpPr txBox="1"/>
          <p:nvPr>
            <p:ph idx="4294967295" type="sldNum"/>
          </p:nvPr>
        </p:nvSpPr>
        <p:spPr>
          <a:xfrm>
            <a:off x="8594725" y="4673600"/>
            <a:ext cx="549275" cy="3937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Hearing aid uses deep neural network to filter out the noise •  healthcare-in-europe.com" id="368" name="Google Shape;368;p47"/>
          <p:cNvPicPr preferRelativeResize="0"/>
          <p:nvPr/>
        </p:nvPicPr>
        <p:blipFill rotWithShape="1">
          <a:blip r:embed="rId3">
            <a:alphaModFix/>
          </a:blip>
          <a:srcRect b="0" l="0" r="0" t="0"/>
          <a:stretch/>
        </p:blipFill>
        <p:spPr>
          <a:xfrm>
            <a:off x="4269719" y="3295845"/>
            <a:ext cx="4599643" cy="1514516"/>
          </a:xfrm>
          <a:prstGeom prst="rect">
            <a:avLst/>
          </a:prstGeom>
          <a:noFill/>
          <a:ln>
            <a:noFill/>
          </a:ln>
        </p:spPr>
      </p:pic>
      <p:pic>
        <p:nvPicPr>
          <p:cNvPr descr="Improving Speech Quality for Hearing Aid Applications Based on Wiener  Filter and Composite of Deep Denoising Autoencoders" id="369" name="Google Shape;369;p47"/>
          <p:cNvPicPr preferRelativeResize="0"/>
          <p:nvPr/>
        </p:nvPicPr>
        <p:blipFill rotWithShape="1">
          <a:blip r:embed="rId4">
            <a:alphaModFix/>
          </a:blip>
          <a:srcRect b="0" l="0" r="0" t="0"/>
          <a:stretch/>
        </p:blipFill>
        <p:spPr>
          <a:xfrm>
            <a:off x="6234324" y="190544"/>
            <a:ext cx="2758092" cy="2950221"/>
          </a:xfrm>
          <a:prstGeom prst="rect">
            <a:avLst/>
          </a:prstGeom>
          <a:noFill/>
          <a:ln>
            <a:noFill/>
          </a:ln>
        </p:spPr>
      </p:pic>
    </p:spTree>
  </p:cSld>
  <p:clrMapOvr>
    <a:masterClrMapping/>
  </p:clrMapOvr>
  <p:transition>
    <p:fade thruBlk="1"/>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48"/>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t/>
            </a:r>
            <a:endParaRPr/>
          </a:p>
        </p:txBody>
      </p:sp>
      <p:sp>
        <p:nvSpPr>
          <p:cNvPr id="375" name="Google Shape;375;p48"/>
          <p:cNvSpPr txBox="1"/>
          <p:nvPr>
            <p:ph idx="1" type="body"/>
          </p:nvPr>
        </p:nvSpPr>
        <p:spPr>
          <a:xfrm>
            <a:off x="975250" y="1575121"/>
            <a:ext cx="7193400" cy="2702700"/>
          </a:xfrm>
          <a:prstGeom prst="rect">
            <a:avLst/>
          </a:prstGeom>
          <a:noFill/>
          <a:ln>
            <a:noFill/>
          </a:ln>
        </p:spPr>
        <p:txBody>
          <a:bodyPr anchorCtr="0" anchor="t" bIns="0" lIns="0" spcFirstLastPara="1" rIns="0" wrap="square" tIns="0">
            <a:noAutofit/>
          </a:bodyPr>
          <a:lstStyle/>
          <a:p>
            <a:pPr indent="-228600" lvl="0" marL="457200" rtl="0" algn="l">
              <a:lnSpc>
                <a:spcPct val="100000"/>
              </a:lnSpc>
              <a:spcBef>
                <a:spcPts val="600"/>
              </a:spcBef>
              <a:spcAft>
                <a:spcPts val="0"/>
              </a:spcAft>
              <a:buSzPts val="2400"/>
              <a:buNone/>
            </a:pPr>
            <a:r>
              <a:t/>
            </a:r>
            <a:endParaRPr/>
          </a:p>
        </p:txBody>
      </p:sp>
      <p:sp>
        <p:nvSpPr>
          <p:cNvPr id="376" name="Google Shape;376;p48"/>
          <p:cNvSpPr txBox="1"/>
          <p:nvPr>
            <p:ph idx="4294967295" type="sldNum"/>
          </p:nvPr>
        </p:nvSpPr>
        <p:spPr>
          <a:xfrm>
            <a:off x="8594725" y="4673600"/>
            <a:ext cx="549275" cy="3937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377" name="Google Shape;377;p48"/>
          <p:cNvPicPr preferRelativeResize="0"/>
          <p:nvPr/>
        </p:nvPicPr>
        <p:blipFill rotWithShape="1">
          <a:blip r:embed="rId3">
            <a:alphaModFix/>
          </a:blip>
          <a:srcRect b="0" l="0" r="0" t="0"/>
          <a:stretch/>
        </p:blipFill>
        <p:spPr>
          <a:xfrm>
            <a:off x="0" y="3175"/>
            <a:ext cx="9144000" cy="5135563"/>
          </a:xfrm>
          <a:prstGeom prst="rect">
            <a:avLst/>
          </a:prstGeom>
          <a:noFill/>
          <a:ln>
            <a:noFill/>
          </a:ln>
        </p:spPr>
      </p:pic>
    </p:spTree>
  </p:cSld>
  <p:clrMapOvr>
    <a:masterClrMapping/>
  </p:clrMapOvr>
  <p:transition>
    <p:fade thruBlk="1"/>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49"/>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Automated Hearing Screening</a:t>
            </a:r>
            <a:endParaRPr/>
          </a:p>
        </p:txBody>
      </p:sp>
      <p:sp>
        <p:nvSpPr>
          <p:cNvPr id="383" name="Google Shape;383;p49"/>
          <p:cNvSpPr txBox="1"/>
          <p:nvPr>
            <p:ph idx="1" type="body"/>
          </p:nvPr>
        </p:nvSpPr>
        <p:spPr>
          <a:xfrm>
            <a:off x="975250" y="1575121"/>
            <a:ext cx="7193400" cy="27027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600"/>
              </a:spcBef>
              <a:spcAft>
                <a:spcPts val="0"/>
              </a:spcAft>
              <a:buSzPts val="2400"/>
              <a:buChar char="▫"/>
            </a:pPr>
            <a:r>
              <a:rPr lang="en-US"/>
              <a:t>AI Automated audiometry/Auditory Brainstem Response</a:t>
            </a:r>
            <a:endParaRPr/>
          </a:p>
          <a:p>
            <a:pPr indent="-381000" lvl="0" marL="457200" rtl="0" algn="l">
              <a:lnSpc>
                <a:spcPct val="100000"/>
              </a:lnSpc>
              <a:spcBef>
                <a:spcPts val="600"/>
              </a:spcBef>
              <a:spcAft>
                <a:spcPts val="0"/>
              </a:spcAft>
              <a:buSzPts val="2400"/>
              <a:buChar char="▫"/>
            </a:pPr>
            <a:r>
              <a:rPr lang="en-US"/>
              <a:t>Highly accurate and twice as fast as clinicians.</a:t>
            </a:r>
            <a:endParaRPr/>
          </a:p>
        </p:txBody>
      </p:sp>
      <p:sp>
        <p:nvSpPr>
          <p:cNvPr id="384" name="Google Shape;384;p49"/>
          <p:cNvSpPr/>
          <p:nvPr/>
        </p:nvSpPr>
        <p:spPr>
          <a:xfrm>
            <a:off x="4968240" y="3605792"/>
            <a:ext cx="3637280" cy="944880"/>
          </a:xfrm>
          <a:prstGeom prst="rect">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100" u="none" cap="none" strike="noStrike">
                <a:solidFill>
                  <a:schemeClr val="dk1"/>
                </a:solidFill>
                <a:latin typeface="Arial"/>
                <a:ea typeface="Arial"/>
                <a:cs typeface="Arial"/>
                <a:sym typeface="Arial"/>
              </a:rPr>
              <a:t>Chesnaye, M. A., Simpson, D. M., Schlittenlacher, J., Laugesen, S., &amp; Bell, S. L. (2025). Audiogram estimation performance using auditory evoked potentials and Gaussian processes. </a:t>
            </a:r>
            <a:r>
              <a:rPr b="0" i="1" lang="en-US" sz="1100" u="none" cap="none" strike="noStrike">
                <a:solidFill>
                  <a:schemeClr val="dk1"/>
                </a:solidFill>
                <a:latin typeface="Arial"/>
                <a:ea typeface="Arial"/>
                <a:cs typeface="Arial"/>
                <a:sym typeface="Arial"/>
              </a:rPr>
              <a:t>Ear and Hearing</a:t>
            </a:r>
            <a:r>
              <a:rPr b="0" i="0" lang="en-US" sz="1100" u="none" cap="none" strike="noStrike">
                <a:solidFill>
                  <a:schemeClr val="dk1"/>
                </a:solidFill>
                <a:latin typeface="Arial"/>
                <a:ea typeface="Arial"/>
                <a:cs typeface="Arial"/>
                <a:sym typeface="Arial"/>
              </a:rPr>
              <a:t>, </a:t>
            </a:r>
            <a:r>
              <a:rPr b="0" i="1" lang="en-US" sz="1100" u="none" cap="none" strike="noStrike">
                <a:solidFill>
                  <a:schemeClr val="dk1"/>
                </a:solidFill>
                <a:latin typeface="Arial"/>
                <a:ea typeface="Arial"/>
                <a:cs typeface="Arial"/>
                <a:sym typeface="Arial"/>
              </a:rPr>
              <a:t>46</a:t>
            </a:r>
            <a:r>
              <a:rPr b="0" i="0" lang="en-US" sz="1100" u="none" cap="none" strike="noStrike">
                <a:solidFill>
                  <a:schemeClr val="dk1"/>
                </a:solidFill>
                <a:latin typeface="Arial"/>
                <a:ea typeface="Arial"/>
                <a:cs typeface="Arial"/>
                <a:sym typeface="Arial"/>
              </a:rPr>
              <a:t>(1), 230-241.</a:t>
            </a:r>
            <a:endParaRPr/>
          </a:p>
        </p:txBody>
      </p:sp>
      <p:pic>
        <p:nvPicPr>
          <p:cNvPr descr="Pediatric Hearing Care: Audiology ..." id="385" name="Google Shape;385;p49"/>
          <p:cNvPicPr preferRelativeResize="0"/>
          <p:nvPr/>
        </p:nvPicPr>
        <p:blipFill rotWithShape="1">
          <a:blip r:embed="rId3">
            <a:alphaModFix/>
          </a:blip>
          <a:srcRect b="0" l="0" r="0" t="0"/>
          <a:stretch/>
        </p:blipFill>
        <p:spPr>
          <a:xfrm>
            <a:off x="1911995" y="3206695"/>
            <a:ext cx="2619375" cy="1743075"/>
          </a:xfrm>
          <a:prstGeom prst="rect">
            <a:avLst/>
          </a:prstGeom>
          <a:noFill/>
          <a:ln>
            <a:noFill/>
          </a:ln>
        </p:spPr>
      </p:pic>
    </p:spTree>
  </p:cSld>
  <p:clrMapOvr>
    <a:masterClrMapping/>
  </p:clrMapOvr>
  <p:transition>
    <p:fade thruBlk="1"/>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50"/>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Otitis Media</a:t>
            </a:r>
            <a:endParaRPr/>
          </a:p>
        </p:txBody>
      </p:sp>
      <p:sp>
        <p:nvSpPr>
          <p:cNvPr id="391" name="Google Shape;391;p50"/>
          <p:cNvSpPr txBox="1"/>
          <p:nvPr>
            <p:ph idx="1" type="body"/>
          </p:nvPr>
        </p:nvSpPr>
        <p:spPr>
          <a:xfrm>
            <a:off x="223410" y="1554480"/>
            <a:ext cx="4145390" cy="358902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600"/>
              </a:spcBef>
              <a:spcAft>
                <a:spcPts val="0"/>
              </a:spcAft>
              <a:buSzPts val="2400"/>
              <a:buChar char="▫"/>
            </a:pPr>
            <a:r>
              <a:rPr lang="en-US"/>
              <a:t>Interprets tympanic-membrane videos to identify otitis media in children</a:t>
            </a:r>
            <a:br>
              <a:rPr lang="en-US"/>
            </a:br>
            <a:endParaRPr/>
          </a:p>
          <a:p>
            <a:pPr indent="-381000" lvl="0" marL="457200" rtl="0" algn="l">
              <a:lnSpc>
                <a:spcPct val="100000"/>
              </a:lnSpc>
              <a:spcBef>
                <a:spcPts val="600"/>
              </a:spcBef>
              <a:spcAft>
                <a:spcPts val="0"/>
              </a:spcAft>
              <a:buSzPts val="2400"/>
              <a:buChar char="▫"/>
            </a:pPr>
            <a:r>
              <a:rPr lang="en-US"/>
              <a:t>A decision-support tool </a:t>
            </a:r>
            <a:endParaRPr/>
          </a:p>
          <a:p>
            <a:pPr indent="-381000" lvl="0" marL="457200" rtl="0" algn="l">
              <a:lnSpc>
                <a:spcPct val="100000"/>
              </a:lnSpc>
              <a:spcBef>
                <a:spcPts val="600"/>
              </a:spcBef>
              <a:spcAft>
                <a:spcPts val="0"/>
              </a:spcAft>
              <a:buSzPts val="2400"/>
              <a:buChar char="▫"/>
            </a:pPr>
            <a:br>
              <a:rPr lang="en-US"/>
            </a:br>
            <a:r>
              <a:rPr lang="en-US"/>
              <a:t>Sensitivity of 93.8% and specificity of 93.5%.</a:t>
            </a:r>
            <a:endParaRPr/>
          </a:p>
        </p:txBody>
      </p:sp>
      <p:sp>
        <p:nvSpPr>
          <p:cNvPr id="392" name="Google Shape;392;p50"/>
          <p:cNvSpPr txBox="1"/>
          <p:nvPr/>
        </p:nvSpPr>
        <p:spPr>
          <a:xfrm>
            <a:off x="4469130" y="4247341"/>
            <a:ext cx="4594860" cy="769441"/>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100" u="none" cap="none" strike="noStrike">
                <a:solidFill>
                  <a:srgbClr val="222222"/>
                </a:solidFill>
                <a:latin typeface="Arial"/>
                <a:ea typeface="Arial"/>
                <a:cs typeface="Arial"/>
                <a:sym typeface="Arial"/>
              </a:rPr>
              <a:t>Merler, M., Agurto, C., Peller, J., Roitberg, E., Taitz, A., Trevisan, M. A., ... &amp; Norel, R. (2025). Clinical assessment and interpretation of dysarthria in ALS using attention based deep learning AI models. npj Digital Medicine, 8(1), 260.</a:t>
            </a:r>
            <a:endParaRPr b="0" i="0" sz="1100" u="none" cap="none" strike="noStrike">
              <a:solidFill>
                <a:schemeClr val="dk1"/>
              </a:solidFill>
              <a:latin typeface="Arial"/>
              <a:ea typeface="Arial"/>
              <a:cs typeface="Arial"/>
              <a:sym typeface="Arial"/>
            </a:endParaRPr>
          </a:p>
        </p:txBody>
      </p:sp>
      <p:pic>
        <p:nvPicPr>
          <p:cNvPr id="393" name="Google Shape;393;p50"/>
          <p:cNvPicPr preferRelativeResize="0"/>
          <p:nvPr/>
        </p:nvPicPr>
        <p:blipFill rotWithShape="1">
          <a:blip r:embed="rId3">
            <a:alphaModFix/>
          </a:blip>
          <a:srcRect b="0" l="0" r="0" t="0"/>
          <a:stretch/>
        </p:blipFill>
        <p:spPr>
          <a:xfrm>
            <a:off x="4531470" y="2561590"/>
            <a:ext cx="4389120" cy="1437132"/>
          </a:xfrm>
          <a:prstGeom prst="rect">
            <a:avLst/>
          </a:prstGeom>
          <a:noFill/>
          <a:ln>
            <a:noFill/>
          </a:ln>
        </p:spPr>
      </p:pic>
    </p:spTree>
  </p:cSld>
  <p:clrMapOvr>
    <a:masterClrMapping/>
  </p:clrMapOvr>
  <p:transition>
    <p:fade thruBlk="1"/>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51"/>
          <p:cNvSpPr txBox="1"/>
          <p:nvPr>
            <p:ph type="ctrTitle"/>
          </p:nvPr>
        </p:nvSpPr>
        <p:spPr>
          <a:xfrm>
            <a:off x="975250" y="1991825"/>
            <a:ext cx="7193400" cy="11598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ctr">
              <a:lnSpc>
                <a:spcPct val="90000"/>
              </a:lnSpc>
              <a:spcBef>
                <a:spcPts val="0"/>
              </a:spcBef>
              <a:spcAft>
                <a:spcPts val="0"/>
              </a:spcAft>
              <a:buSzPts val="6000"/>
              <a:buNone/>
            </a:pPr>
            <a:r>
              <a:rPr lang="en-US"/>
              <a:t>Brain Computer Interface</a:t>
            </a:r>
            <a:endParaRPr/>
          </a:p>
        </p:txBody>
      </p:sp>
      <p:sp>
        <p:nvSpPr>
          <p:cNvPr id="399" name="Google Shape;399;p51"/>
          <p:cNvSpPr txBox="1"/>
          <p:nvPr>
            <p:ph idx="4294967295" type="sldNum"/>
          </p:nvPr>
        </p:nvSpPr>
        <p:spPr>
          <a:xfrm>
            <a:off x="8594725" y="4673600"/>
            <a:ext cx="549275" cy="3937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transition>
    <p:fade thruBlk="1"/>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52"/>
          <p:cNvSpPr txBox="1"/>
          <p:nvPr>
            <p:ph type="title"/>
          </p:nvPr>
        </p:nvSpPr>
        <p:spPr>
          <a:xfrm>
            <a:off x="975250" y="242515"/>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latin typeface="Arial"/>
                <a:ea typeface="Arial"/>
                <a:cs typeface="Arial"/>
                <a:sym typeface="Arial"/>
              </a:rPr>
              <a:t>Brain Computer Interface</a:t>
            </a:r>
            <a:endParaRPr/>
          </a:p>
        </p:txBody>
      </p:sp>
      <p:sp>
        <p:nvSpPr>
          <p:cNvPr id="405" name="Google Shape;405;p52"/>
          <p:cNvSpPr txBox="1"/>
          <p:nvPr>
            <p:ph idx="1" type="body"/>
          </p:nvPr>
        </p:nvSpPr>
        <p:spPr>
          <a:xfrm>
            <a:off x="533567" y="2295128"/>
            <a:ext cx="3116969" cy="827682"/>
          </a:xfrm>
          <a:prstGeom prst="rect">
            <a:avLst/>
          </a:prstGeom>
          <a:solidFill>
            <a:schemeClr val="lt1"/>
          </a:solidFill>
          <a:ln cap="flat" cmpd="sng" w="2540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76200" rtl="0" algn="l">
              <a:lnSpc>
                <a:spcPct val="100000"/>
              </a:lnSpc>
              <a:spcBef>
                <a:spcPts val="600"/>
              </a:spcBef>
              <a:spcAft>
                <a:spcPts val="0"/>
              </a:spcAft>
              <a:buSzPts val="2400"/>
              <a:buNone/>
            </a:pPr>
            <a:r>
              <a:rPr b="0" i="0" lang="en-US" sz="1100">
                <a:solidFill>
                  <a:srgbClr val="000000"/>
                </a:solidFill>
                <a:latin typeface="Arial"/>
                <a:ea typeface="Arial"/>
                <a:cs typeface="Arial"/>
                <a:sym typeface="Arial"/>
              </a:rPr>
              <a:t>Willett, F. R., Avansino, D. T., Hochberg, L. R., Henderson, J. M., &amp; Shenoy, K. V. (2021). High-performance brain-to-text communication via handwriting. </a:t>
            </a:r>
            <a:r>
              <a:rPr b="0" i="1" lang="en-US" sz="1100">
                <a:solidFill>
                  <a:srgbClr val="000000"/>
                </a:solidFill>
                <a:latin typeface="Arial"/>
                <a:ea typeface="Arial"/>
                <a:cs typeface="Arial"/>
                <a:sym typeface="Arial"/>
              </a:rPr>
              <a:t>Nature</a:t>
            </a:r>
            <a:r>
              <a:rPr b="0" i="0" lang="en-US" sz="1100">
                <a:solidFill>
                  <a:srgbClr val="000000"/>
                </a:solidFill>
                <a:latin typeface="Arial"/>
                <a:ea typeface="Arial"/>
                <a:cs typeface="Arial"/>
                <a:sym typeface="Arial"/>
              </a:rPr>
              <a:t>, </a:t>
            </a:r>
            <a:r>
              <a:rPr b="0" i="1" lang="en-US" sz="1100">
                <a:solidFill>
                  <a:srgbClr val="000000"/>
                </a:solidFill>
                <a:latin typeface="Arial"/>
                <a:ea typeface="Arial"/>
                <a:cs typeface="Arial"/>
                <a:sym typeface="Arial"/>
              </a:rPr>
              <a:t>593</a:t>
            </a:r>
            <a:r>
              <a:rPr b="0" i="0" lang="en-US" sz="1100">
                <a:solidFill>
                  <a:srgbClr val="000000"/>
                </a:solidFill>
                <a:latin typeface="Arial"/>
                <a:ea typeface="Arial"/>
                <a:cs typeface="Arial"/>
                <a:sym typeface="Arial"/>
              </a:rPr>
              <a:t>(7858), 249-254.</a:t>
            </a:r>
            <a:endParaRPr sz="1100">
              <a:solidFill>
                <a:srgbClr val="000000"/>
              </a:solidFill>
              <a:latin typeface="Arial"/>
              <a:ea typeface="Arial"/>
              <a:cs typeface="Arial"/>
              <a:sym typeface="Arial"/>
            </a:endParaRPr>
          </a:p>
        </p:txBody>
      </p:sp>
      <p:sp>
        <p:nvSpPr>
          <p:cNvPr id="406" name="Google Shape;406;p52"/>
          <p:cNvSpPr txBox="1"/>
          <p:nvPr>
            <p:ph idx="4294967295"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lt2"/>
                </a:solidFill>
                <a:latin typeface="Arial"/>
                <a:ea typeface="Arial"/>
                <a:cs typeface="Arial"/>
                <a:sym typeface="Arial"/>
              </a:rPr>
              <a:t>‹#›</a:t>
            </a:fld>
            <a:endParaRPr b="0" i="0" sz="1200" u="none" cap="none" strike="noStrike">
              <a:solidFill>
                <a:schemeClr val="lt2"/>
              </a:solidFill>
              <a:latin typeface="Arial"/>
              <a:ea typeface="Arial"/>
              <a:cs typeface="Arial"/>
              <a:sym typeface="Arial"/>
            </a:endParaRPr>
          </a:p>
        </p:txBody>
      </p:sp>
      <p:pic>
        <p:nvPicPr>
          <p:cNvPr descr="High-performance brain-to-text communication via handwriting | Nature" id="407" name="Google Shape;407;p52"/>
          <p:cNvPicPr preferRelativeResize="0"/>
          <p:nvPr/>
        </p:nvPicPr>
        <p:blipFill rotWithShape="1">
          <a:blip r:embed="rId3">
            <a:alphaModFix/>
          </a:blip>
          <a:srcRect b="0" l="0" r="0" t="0"/>
          <a:stretch/>
        </p:blipFill>
        <p:spPr>
          <a:xfrm>
            <a:off x="4094782" y="730899"/>
            <a:ext cx="4583952" cy="4336352"/>
          </a:xfrm>
          <a:prstGeom prst="rect">
            <a:avLst/>
          </a:prstGeom>
          <a:noFill/>
          <a:ln>
            <a:noFill/>
          </a:ln>
        </p:spPr>
      </p:pic>
    </p:spTree>
  </p:cSld>
  <p:clrMapOvr>
    <a:masterClrMapping/>
  </p:clrMapOvr>
  <p:transition>
    <p:fade thruBlk="1"/>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53"/>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413" name="Google Shape;413;p53"/>
          <p:cNvPicPr preferRelativeResize="0"/>
          <p:nvPr/>
        </p:nvPicPr>
        <p:blipFill rotWithShape="1">
          <a:blip r:embed="rId3">
            <a:alphaModFix/>
          </a:blip>
          <a:srcRect b="0" l="0" r="0" t="0"/>
          <a:stretch/>
        </p:blipFill>
        <p:spPr>
          <a:xfrm>
            <a:off x="4665171" y="188584"/>
            <a:ext cx="3824405" cy="4780506"/>
          </a:xfrm>
          <a:prstGeom prst="rect">
            <a:avLst/>
          </a:prstGeom>
          <a:noFill/>
          <a:ln>
            <a:noFill/>
          </a:ln>
        </p:spPr>
      </p:pic>
      <p:sp>
        <p:nvSpPr>
          <p:cNvPr id="414" name="Google Shape;414;p53"/>
          <p:cNvSpPr txBox="1"/>
          <p:nvPr/>
        </p:nvSpPr>
        <p:spPr>
          <a:xfrm>
            <a:off x="470316" y="2229655"/>
            <a:ext cx="3824405" cy="1015663"/>
          </a:xfrm>
          <a:prstGeom prst="rect">
            <a:avLst/>
          </a:prstGeom>
          <a:solidFill>
            <a:schemeClr val="lt1"/>
          </a:solidFill>
          <a:ln cap="flat" cmpd="sng" w="2540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222222"/>
                </a:solidFill>
                <a:latin typeface="Arial"/>
                <a:ea typeface="Arial"/>
                <a:cs typeface="Arial"/>
                <a:sym typeface="Arial"/>
              </a:rPr>
              <a:t>Metzger, S. L., Littlejohn, K. T., Silva, A. B., Moses, D. A., Seaton, M. P., Wang, R., ... &amp; Chang, E. F. (2023). A high-performance neuroprosthesis for speech decoding and avatar control. </a:t>
            </a:r>
            <a:r>
              <a:rPr b="0" i="1" lang="en-US" sz="1200" u="none" cap="none" strike="noStrike">
                <a:solidFill>
                  <a:srgbClr val="222222"/>
                </a:solidFill>
                <a:latin typeface="Arial"/>
                <a:ea typeface="Arial"/>
                <a:cs typeface="Arial"/>
                <a:sym typeface="Arial"/>
              </a:rPr>
              <a:t>Nature</a:t>
            </a:r>
            <a:r>
              <a:rPr b="0" i="0" lang="en-US" sz="1200" u="none" cap="none" strike="noStrike">
                <a:solidFill>
                  <a:srgbClr val="222222"/>
                </a:solidFill>
                <a:latin typeface="Arial"/>
                <a:ea typeface="Arial"/>
                <a:cs typeface="Arial"/>
                <a:sym typeface="Arial"/>
              </a:rPr>
              <a:t>, </a:t>
            </a:r>
            <a:r>
              <a:rPr b="0" i="1" lang="en-US" sz="1200" u="none" cap="none" strike="noStrike">
                <a:solidFill>
                  <a:srgbClr val="222222"/>
                </a:solidFill>
                <a:latin typeface="Arial"/>
                <a:ea typeface="Arial"/>
                <a:cs typeface="Arial"/>
                <a:sym typeface="Arial"/>
              </a:rPr>
              <a:t>620</a:t>
            </a:r>
            <a:r>
              <a:rPr b="0" i="0" lang="en-US" sz="1200" u="none" cap="none" strike="noStrike">
                <a:solidFill>
                  <a:srgbClr val="222222"/>
                </a:solidFill>
                <a:latin typeface="Arial"/>
                <a:ea typeface="Arial"/>
                <a:cs typeface="Arial"/>
                <a:sym typeface="Arial"/>
              </a:rPr>
              <a:t>(7976), 1037-1046.</a:t>
            </a:r>
            <a:endParaRPr b="0" i="0" sz="1200" u="none" cap="none" strike="noStrike">
              <a:solidFill>
                <a:schemeClr val="dk1"/>
              </a:solidFill>
              <a:latin typeface="Arial"/>
              <a:ea typeface="Arial"/>
              <a:cs typeface="Arial"/>
              <a:sym typeface="Arial"/>
            </a:endParaRPr>
          </a:p>
        </p:txBody>
      </p:sp>
      <p:sp>
        <p:nvSpPr>
          <p:cNvPr id="415" name="Google Shape;415;p53"/>
          <p:cNvSpPr txBox="1"/>
          <p:nvPr/>
        </p:nvSpPr>
        <p:spPr>
          <a:xfrm>
            <a:off x="336177" y="280900"/>
            <a:ext cx="5782234"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000" u="none" cap="none" strike="noStrike">
                <a:solidFill>
                  <a:schemeClr val="lt1"/>
                </a:solidFill>
                <a:latin typeface="Arial"/>
                <a:ea typeface="Arial"/>
                <a:cs typeface="Arial"/>
                <a:sym typeface="Arial"/>
              </a:rPr>
              <a:t>…and digital Avatars</a:t>
            </a:r>
            <a:endParaRPr/>
          </a:p>
        </p:txBody>
      </p:sp>
    </p:spTree>
  </p:cSld>
  <p:clrMapOvr>
    <a:masterClrMapping/>
  </p:clrMapOvr>
  <p:transition>
    <p:fade thruBlk="1"/>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54"/>
          <p:cNvSpPr txBox="1"/>
          <p:nvPr>
            <p:ph type="ctrTitle"/>
          </p:nvPr>
        </p:nvSpPr>
        <p:spPr>
          <a:xfrm>
            <a:off x="975250" y="1991825"/>
            <a:ext cx="7193400" cy="11598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ctr">
              <a:lnSpc>
                <a:spcPct val="90000"/>
              </a:lnSpc>
              <a:spcBef>
                <a:spcPts val="0"/>
              </a:spcBef>
              <a:spcAft>
                <a:spcPts val="0"/>
              </a:spcAft>
              <a:buSzPts val="6000"/>
              <a:buNone/>
            </a:pPr>
            <a:r>
              <a:rPr lang="en-US"/>
              <a:t>Assessment</a:t>
            </a:r>
            <a:endParaRPr/>
          </a:p>
        </p:txBody>
      </p:sp>
      <p:sp>
        <p:nvSpPr>
          <p:cNvPr id="421" name="Google Shape;421;p54"/>
          <p:cNvSpPr txBox="1"/>
          <p:nvPr>
            <p:ph idx="4294967295" type="sldNum"/>
          </p:nvPr>
        </p:nvSpPr>
        <p:spPr>
          <a:xfrm>
            <a:off x="8594725" y="4673600"/>
            <a:ext cx="549275" cy="3937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transition>
    <p:fade thruBlk="1"/>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2060"/>
            </a:gs>
            <a:gs pos="18000">
              <a:srgbClr val="0070C0"/>
            </a:gs>
            <a:gs pos="100000">
              <a:srgbClr val="00B0F0"/>
            </a:gs>
          </a:gsLst>
          <a:path path="circle">
            <a:fillToRect b="100%" l="0%" r="100%" t="0%"/>
          </a:path>
          <a:tileRect b="0%" l="-100%" r="0%" t="-100%"/>
        </a:gradFill>
      </p:bgPr>
    </p:bg>
    <p:spTree>
      <p:nvGrpSpPr>
        <p:cNvPr id="112" name="Shape 112"/>
        <p:cNvGrpSpPr/>
        <p:nvPr/>
      </p:nvGrpSpPr>
      <p:grpSpPr>
        <a:xfrm>
          <a:off x="0" y="0"/>
          <a:ext cx="0" cy="0"/>
          <a:chOff x="0" y="0"/>
          <a:chExt cx="0" cy="0"/>
        </a:xfrm>
      </p:grpSpPr>
      <p:sp>
        <p:nvSpPr>
          <p:cNvPr id="113" name="Google Shape;113;p19"/>
          <p:cNvSpPr/>
          <p:nvPr/>
        </p:nvSpPr>
        <p:spPr>
          <a:xfrm>
            <a:off x="721250" y="2226433"/>
            <a:ext cx="7447400" cy="1268607"/>
          </a:xfrm>
          <a:prstGeom prst="roundRect">
            <a:avLst>
              <a:gd fmla="val 16667" name="adj"/>
            </a:avLst>
          </a:prstGeom>
          <a:solidFill>
            <a:schemeClr val="accent1">
              <a:alpha val="16862"/>
            </a:schemeClr>
          </a:solidFill>
          <a:ln cap="flat" cmpd="sng" w="25400">
            <a:solidFill>
              <a:srgbClr val="03141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14" name="Google Shape;114;p19"/>
          <p:cNvSpPr txBox="1"/>
          <p:nvPr>
            <p:ph type="ctrTitle"/>
          </p:nvPr>
        </p:nvSpPr>
        <p:spPr>
          <a:xfrm>
            <a:off x="975250" y="1695925"/>
            <a:ext cx="7193400" cy="1159800"/>
          </a:xfrm>
          <a:prstGeom prst="rect">
            <a:avLst/>
          </a:prstGeom>
          <a:noFill/>
          <a:ln>
            <a:noFill/>
          </a:ln>
          <a:effectLst>
            <a:outerShdw rotWithShape="0" algn="bl" dir="5400000" dist="19050">
              <a:schemeClr val="accent1">
                <a:alpha val="14901"/>
              </a:schemeClr>
            </a:outerShdw>
          </a:effectLst>
        </p:spPr>
        <p:txBody>
          <a:bodyPr anchorCtr="0" anchor="b" bIns="0" lIns="0" spcFirstLastPara="1" rIns="0" wrap="square" tIns="0">
            <a:noAutofit/>
          </a:bodyPr>
          <a:lstStyle/>
          <a:p>
            <a:pPr indent="0" lvl="0" marL="0" rtl="0" algn="l">
              <a:lnSpc>
                <a:spcPct val="90000"/>
              </a:lnSpc>
              <a:spcBef>
                <a:spcPts val="0"/>
              </a:spcBef>
              <a:spcAft>
                <a:spcPts val="0"/>
              </a:spcAft>
              <a:buSzPts val="4000"/>
              <a:buNone/>
            </a:pPr>
            <a:r>
              <a:rPr b="1" lang="en-US">
                <a:solidFill>
                  <a:schemeClr val="lt1"/>
                </a:solidFill>
              </a:rPr>
              <a:t>Artificial Intelligence (AI)</a:t>
            </a:r>
            <a:endParaRPr/>
          </a:p>
        </p:txBody>
      </p:sp>
      <p:sp>
        <p:nvSpPr>
          <p:cNvPr id="115" name="Google Shape;115;p19"/>
          <p:cNvSpPr txBox="1"/>
          <p:nvPr>
            <p:ph idx="1" type="subTitle"/>
          </p:nvPr>
        </p:nvSpPr>
        <p:spPr>
          <a:xfrm>
            <a:off x="975250" y="2876427"/>
            <a:ext cx="7193400" cy="374700"/>
          </a:xfrm>
          <a:prstGeom prst="rect">
            <a:avLst/>
          </a:prstGeom>
          <a:noFill/>
          <a:ln>
            <a:noFill/>
          </a:ln>
        </p:spPr>
        <p:txBody>
          <a:bodyPr anchorCtr="0" anchor="t" bIns="0" lIns="0" spcFirstLastPara="1" rIns="0" wrap="square" tIns="0">
            <a:noAutofit/>
          </a:bodyPr>
          <a:lstStyle/>
          <a:p>
            <a:pPr indent="-381000" lvl="0" marL="457200" rtl="0" algn="ctr">
              <a:lnSpc>
                <a:spcPct val="100000"/>
              </a:lnSpc>
              <a:spcBef>
                <a:spcPts val="0"/>
              </a:spcBef>
              <a:spcAft>
                <a:spcPts val="0"/>
              </a:spcAft>
              <a:buSzPts val="2400"/>
              <a:buNone/>
            </a:pPr>
            <a:r>
              <a:rPr b="1" lang="en-US" sz="4000">
                <a:solidFill>
                  <a:schemeClr val="lt1"/>
                </a:solidFill>
              </a:rPr>
              <a:t>What is it good for?</a:t>
            </a:r>
            <a:endParaRPr/>
          </a:p>
        </p:txBody>
      </p:sp>
      <p:sp>
        <p:nvSpPr>
          <p:cNvPr id="116" name="Google Shape;116;p19"/>
          <p:cNvSpPr txBox="1"/>
          <p:nvPr>
            <p:ph idx="4294967295" type="sldNum"/>
          </p:nvPr>
        </p:nvSpPr>
        <p:spPr>
          <a:xfrm>
            <a:off x="8594725" y="4673600"/>
            <a:ext cx="549275" cy="3937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D6FFCF"/>
                </a:solidFill>
              </a:rPr>
              <a:t>‹#›</a:t>
            </a:fld>
            <a:endParaRPr b="0" i="0" sz="1200" u="none" cap="none" strike="noStrike">
              <a:solidFill>
                <a:srgbClr val="D6FFCF"/>
              </a:solidFill>
            </a:endParaRPr>
          </a:p>
        </p:txBody>
      </p:sp>
    </p:spTree>
  </p:cSld>
  <p:clrMapOvr>
    <a:masterClrMapping/>
  </p:clrMapOvr>
  <p:transition>
    <p:fade thruBlk="1"/>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55"/>
          <p:cNvSpPr txBox="1"/>
          <p:nvPr>
            <p:ph type="title"/>
          </p:nvPr>
        </p:nvSpPr>
        <p:spPr>
          <a:xfrm>
            <a:off x="975250" y="541392"/>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Automated MBS</a:t>
            </a:r>
            <a:endParaRPr/>
          </a:p>
        </p:txBody>
      </p:sp>
      <p:sp>
        <p:nvSpPr>
          <p:cNvPr id="427" name="Google Shape;427;p55"/>
          <p:cNvSpPr txBox="1"/>
          <p:nvPr>
            <p:ph idx="4294967295"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lt2"/>
                </a:solidFill>
                <a:latin typeface="Arial"/>
                <a:ea typeface="Arial"/>
                <a:cs typeface="Arial"/>
                <a:sym typeface="Arial"/>
              </a:rPr>
              <a:t>‹#›</a:t>
            </a:fld>
            <a:endParaRPr b="0" i="0" sz="1200" u="none" cap="none" strike="noStrike">
              <a:solidFill>
                <a:schemeClr val="lt2"/>
              </a:solidFill>
              <a:latin typeface="Arial"/>
              <a:ea typeface="Arial"/>
              <a:cs typeface="Arial"/>
              <a:sym typeface="Arial"/>
            </a:endParaRPr>
          </a:p>
        </p:txBody>
      </p:sp>
      <p:pic>
        <p:nvPicPr>
          <p:cNvPr descr="figure 1" id="428" name="Google Shape;428;p55"/>
          <p:cNvPicPr preferRelativeResize="0"/>
          <p:nvPr/>
        </p:nvPicPr>
        <p:blipFill rotWithShape="1">
          <a:blip r:embed="rId3">
            <a:alphaModFix/>
          </a:blip>
          <a:srcRect b="0" l="0" r="0" t="0"/>
          <a:stretch/>
        </p:blipFill>
        <p:spPr>
          <a:xfrm>
            <a:off x="975250" y="1140064"/>
            <a:ext cx="3703906" cy="3730387"/>
          </a:xfrm>
          <a:prstGeom prst="rect">
            <a:avLst/>
          </a:prstGeom>
          <a:noFill/>
          <a:ln>
            <a:noFill/>
          </a:ln>
        </p:spPr>
      </p:pic>
      <p:sp>
        <p:nvSpPr>
          <p:cNvPr id="429" name="Google Shape;429;p55"/>
          <p:cNvSpPr txBox="1"/>
          <p:nvPr/>
        </p:nvSpPr>
        <p:spPr>
          <a:xfrm>
            <a:off x="4939538" y="3935651"/>
            <a:ext cx="3971522" cy="938719"/>
          </a:xfrm>
          <a:prstGeom prst="rect">
            <a:avLst/>
          </a:prstGeom>
          <a:solidFill>
            <a:schemeClr val="lt1"/>
          </a:solidFill>
          <a:ln cap="flat" cmpd="sng" w="2540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100" u="none" cap="none" strike="noStrike">
                <a:solidFill>
                  <a:srgbClr val="222222"/>
                </a:solidFill>
                <a:latin typeface="Arial"/>
                <a:ea typeface="Arial"/>
                <a:cs typeface="Arial"/>
                <a:sym typeface="Arial"/>
              </a:rPr>
              <a:t>Ariji, Y., Gotoh, M., Fukuda, M., Watanabe, S., Nagao, T., Katsumata, A., &amp; Ariji, E. (2022). A preliminary deep learning study on automatic segmentation of contrast-enhanced bolus in videofluorography of swallowing. </a:t>
            </a:r>
            <a:r>
              <a:rPr b="0" i="1" lang="en-US" sz="1100" u="none" cap="none" strike="noStrike">
                <a:solidFill>
                  <a:srgbClr val="222222"/>
                </a:solidFill>
                <a:latin typeface="Arial"/>
                <a:ea typeface="Arial"/>
                <a:cs typeface="Arial"/>
                <a:sym typeface="Arial"/>
              </a:rPr>
              <a:t>Scientific Reports</a:t>
            </a:r>
            <a:r>
              <a:rPr b="0" i="0" lang="en-US" sz="1100" u="none" cap="none" strike="noStrike">
                <a:solidFill>
                  <a:srgbClr val="222222"/>
                </a:solidFill>
                <a:latin typeface="Arial"/>
                <a:ea typeface="Arial"/>
                <a:cs typeface="Arial"/>
                <a:sym typeface="Arial"/>
              </a:rPr>
              <a:t>, 12(1), 18754.</a:t>
            </a:r>
            <a:endParaRPr b="0" i="0" sz="1100" u="none" cap="none" strike="noStrike">
              <a:solidFill>
                <a:schemeClr val="dk1"/>
              </a:solidFill>
              <a:latin typeface="Arial"/>
              <a:ea typeface="Arial"/>
              <a:cs typeface="Arial"/>
              <a:sym typeface="Arial"/>
            </a:endParaRPr>
          </a:p>
        </p:txBody>
      </p:sp>
      <p:sp>
        <p:nvSpPr>
          <p:cNvPr id="430" name="Google Shape;430;p55"/>
          <p:cNvSpPr txBox="1"/>
          <p:nvPr/>
        </p:nvSpPr>
        <p:spPr>
          <a:xfrm>
            <a:off x="4939538" y="3088930"/>
            <a:ext cx="3971522" cy="769441"/>
          </a:xfrm>
          <a:prstGeom prst="rect">
            <a:avLst/>
          </a:prstGeom>
          <a:solidFill>
            <a:schemeClr val="lt1"/>
          </a:solidFill>
          <a:ln cap="flat" cmpd="sng" w="2540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100" u="none" cap="none" strike="noStrike">
                <a:solidFill>
                  <a:srgbClr val="222222"/>
                </a:solidFill>
                <a:latin typeface="Arial"/>
                <a:ea typeface="Arial"/>
                <a:cs typeface="Arial"/>
                <a:sym typeface="Arial"/>
              </a:rPr>
              <a:t>Iida, Y., Näppi, J., Kitano, T., Hironaka, T., Katsumata, A., &amp; Yoshida, H. (2023). Detection of aspiration from images of a videofluoroscopic swallowing study adopting deep learning. </a:t>
            </a:r>
            <a:r>
              <a:rPr b="0" i="1" lang="en-US" sz="1100" u="none" cap="none" strike="noStrike">
                <a:solidFill>
                  <a:srgbClr val="222222"/>
                </a:solidFill>
                <a:latin typeface="Arial"/>
                <a:ea typeface="Arial"/>
                <a:cs typeface="Arial"/>
                <a:sym typeface="Arial"/>
              </a:rPr>
              <a:t>Oral Radiology</a:t>
            </a:r>
            <a:r>
              <a:rPr b="0" i="0" lang="en-US" sz="1100" u="none" cap="none" strike="noStrike">
                <a:solidFill>
                  <a:srgbClr val="222222"/>
                </a:solidFill>
                <a:latin typeface="Arial"/>
                <a:ea typeface="Arial"/>
                <a:cs typeface="Arial"/>
                <a:sym typeface="Arial"/>
              </a:rPr>
              <a:t>, </a:t>
            </a:r>
            <a:r>
              <a:rPr b="0" i="1" lang="en-US" sz="1100" u="none" cap="none" strike="noStrike">
                <a:solidFill>
                  <a:srgbClr val="222222"/>
                </a:solidFill>
                <a:latin typeface="Arial"/>
                <a:ea typeface="Arial"/>
                <a:cs typeface="Arial"/>
                <a:sym typeface="Arial"/>
              </a:rPr>
              <a:t>39</a:t>
            </a:r>
            <a:r>
              <a:rPr b="0" i="0" lang="en-US" sz="1100" u="none" cap="none" strike="noStrike">
                <a:solidFill>
                  <a:srgbClr val="222222"/>
                </a:solidFill>
                <a:latin typeface="Arial"/>
                <a:ea typeface="Arial"/>
                <a:cs typeface="Arial"/>
                <a:sym typeface="Arial"/>
              </a:rPr>
              <a:t>(3), 553-562.</a:t>
            </a:r>
            <a:endParaRPr b="0" i="0" sz="1100" u="none" cap="none" strike="noStrike">
              <a:solidFill>
                <a:schemeClr val="dk1"/>
              </a:solidFill>
              <a:latin typeface="Arial"/>
              <a:ea typeface="Arial"/>
              <a:cs typeface="Arial"/>
              <a:sym typeface="Arial"/>
            </a:endParaRPr>
          </a:p>
        </p:txBody>
      </p:sp>
      <p:sp>
        <p:nvSpPr>
          <p:cNvPr id="431" name="Google Shape;431;p55"/>
          <p:cNvSpPr txBox="1"/>
          <p:nvPr/>
        </p:nvSpPr>
        <p:spPr>
          <a:xfrm>
            <a:off x="4939538" y="2207221"/>
            <a:ext cx="3971522" cy="769441"/>
          </a:xfrm>
          <a:prstGeom prst="rect">
            <a:avLst/>
          </a:prstGeom>
          <a:solidFill>
            <a:schemeClr val="lt1"/>
          </a:solidFill>
          <a:ln cap="flat" cmpd="sng" w="2540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100" u="none" cap="none" strike="noStrike">
                <a:solidFill>
                  <a:srgbClr val="222222"/>
                </a:solidFill>
                <a:latin typeface="Arial"/>
                <a:ea typeface="Arial"/>
                <a:cs typeface="Arial"/>
                <a:sym typeface="Arial"/>
              </a:rPr>
              <a:t>Li, W., Mao, S., Mahoney, A. S., Petkovic, S., Coyle, J. L., &amp; Sejdić, E. (2024). Deep learning models for bolus segmentation in videofluoroscopic swallow studies. </a:t>
            </a:r>
            <a:r>
              <a:rPr b="0" i="1" lang="en-US" sz="1100" u="none" cap="none" strike="noStrike">
                <a:solidFill>
                  <a:srgbClr val="222222"/>
                </a:solidFill>
                <a:latin typeface="Arial"/>
                <a:ea typeface="Arial"/>
                <a:cs typeface="Arial"/>
                <a:sym typeface="Arial"/>
              </a:rPr>
              <a:t>Journal of Real-Time Image Processing</a:t>
            </a:r>
            <a:r>
              <a:rPr b="0" i="0" lang="en-US" sz="1100" u="none" cap="none" strike="noStrike">
                <a:solidFill>
                  <a:srgbClr val="222222"/>
                </a:solidFill>
                <a:latin typeface="Arial"/>
                <a:ea typeface="Arial"/>
                <a:cs typeface="Arial"/>
                <a:sym typeface="Arial"/>
              </a:rPr>
              <a:t>, 21(1), 18.</a:t>
            </a:r>
            <a:endParaRPr b="0" i="0" sz="1100" u="none" cap="none" strike="noStrike">
              <a:solidFill>
                <a:schemeClr val="dk1"/>
              </a:solidFill>
              <a:latin typeface="Arial"/>
              <a:ea typeface="Arial"/>
              <a:cs typeface="Arial"/>
              <a:sym typeface="Arial"/>
            </a:endParaRPr>
          </a:p>
        </p:txBody>
      </p:sp>
      <p:sp>
        <p:nvSpPr>
          <p:cNvPr id="432" name="Google Shape;432;p55"/>
          <p:cNvSpPr txBox="1"/>
          <p:nvPr/>
        </p:nvSpPr>
        <p:spPr>
          <a:xfrm>
            <a:off x="4943155" y="1151686"/>
            <a:ext cx="3971522" cy="938719"/>
          </a:xfrm>
          <a:prstGeom prst="rect">
            <a:avLst/>
          </a:prstGeom>
          <a:solidFill>
            <a:schemeClr val="lt1"/>
          </a:solidFill>
          <a:ln cap="flat" cmpd="sng" w="2540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100" u="none" cap="none" strike="noStrike">
                <a:solidFill>
                  <a:srgbClr val="222222"/>
                </a:solidFill>
                <a:latin typeface="Arial"/>
                <a:ea typeface="Arial"/>
                <a:cs typeface="Arial"/>
                <a:sym typeface="Arial"/>
              </a:rPr>
              <a:t>Li, W., Mao, S., Mahoney, A. S., Coyle, J. L., &amp; Sejdić, E. (2024). Automatic Tracking of Hyoid Bone Displacement and Rotation Relative to Cervical Vertebrae in Videofluoroscopic Swallow Studies Using Deep Learning. </a:t>
            </a:r>
            <a:r>
              <a:rPr b="0" i="1" lang="en-US" sz="1100" u="none" cap="none" strike="noStrike">
                <a:solidFill>
                  <a:srgbClr val="222222"/>
                </a:solidFill>
                <a:latin typeface="Arial"/>
                <a:ea typeface="Arial"/>
                <a:cs typeface="Arial"/>
                <a:sym typeface="Arial"/>
              </a:rPr>
              <a:t>Journal of Imaging Informatics in Medicine</a:t>
            </a:r>
            <a:r>
              <a:rPr b="0" i="0" lang="en-US" sz="1100" u="none" cap="none" strike="noStrike">
                <a:solidFill>
                  <a:srgbClr val="222222"/>
                </a:solidFill>
                <a:latin typeface="Arial"/>
                <a:ea typeface="Arial"/>
                <a:cs typeface="Arial"/>
                <a:sym typeface="Arial"/>
              </a:rPr>
              <a:t>, 1-11.</a:t>
            </a:r>
            <a:endParaRPr b="0" i="0" sz="1100" u="none" cap="none" strike="noStrike">
              <a:solidFill>
                <a:schemeClr val="dk1"/>
              </a:solidFill>
              <a:latin typeface="Arial"/>
              <a:ea typeface="Arial"/>
              <a:cs typeface="Arial"/>
              <a:sym typeface="Arial"/>
            </a:endParaRPr>
          </a:p>
        </p:txBody>
      </p:sp>
    </p:spTree>
  </p:cSld>
  <p:clrMapOvr>
    <a:masterClrMapping/>
  </p:clrMapOvr>
  <p:transition>
    <p:fade thruBlk="1"/>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56"/>
          <p:cNvSpPr txBox="1"/>
          <p:nvPr>
            <p:ph type="title"/>
          </p:nvPr>
        </p:nvSpPr>
        <p:spPr>
          <a:xfrm>
            <a:off x="975250" y="541392"/>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Automated MBS?</a:t>
            </a:r>
            <a:endParaRPr/>
          </a:p>
        </p:txBody>
      </p:sp>
      <p:sp>
        <p:nvSpPr>
          <p:cNvPr id="438" name="Google Shape;438;p56"/>
          <p:cNvSpPr txBox="1"/>
          <p:nvPr>
            <p:ph idx="1" type="body"/>
          </p:nvPr>
        </p:nvSpPr>
        <p:spPr>
          <a:xfrm>
            <a:off x="975250" y="934992"/>
            <a:ext cx="7193400" cy="3342829"/>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600"/>
              </a:spcBef>
              <a:spcAft>
                <a:spcPts val="0"/>
              </a:spcAft>
              <a:buSzPts val="2400"/>
              <a:buChar char="▫"/>
            </a:pPr>
            <a:r>
              <a:rPr lang="en-US"/>
              <a:t>A 2025 paper developed AI model that quickly identified a </a:t>
            </a:r>
            <a:r>
              <a:rPr b="1" lang="en-US"/>
              <a:t>normal</a:t>
            </a:r>
            <a:r>
              <a:rPr lang="en-US"/>
              <a:t> swallow with high accuracy</a:t>
            </a:r>
            <a:endParaRPr/>
          </a:p>
          <a:p>
            <a:pPr indent="-381000" lvl="0" marL="457200" rtl="0" algn="l">
              <a:lnSpc>
                <a:spcPct val="100000"/>
              </a:lnSpc>
              <a:spcBef>
                <a:spcPts val="600"/>
              </a:spcBef>
              <a:spcAft>
                <a:spcPts val="0"/>
              </a:spcAft>
              <a:buSzPts val="2400"/>
              <a:buChar char="▫"/>
            </a:pPr>
            <a:r>
              <a:rPr lang="en-US"/>
              <a:t>It automated Region Of Interest (RoI) identification and image prep</a:t>
            </a:r>
            <a:endParaRPr/>
          </a:p>
          <a:p>
            <a:pPr indent="-381000" lvl="0" marL="457200" rtl="0" algn="l">
              <a:lnSpc>
                <a:spcPct val="100000"/>
              </a:lnSpc>
              <a:spcBef>
                <a:spcPts val="600"/>
              </a:spcBef>
              <a:spcAft>
                <a:spcPts val="0"/>
              </a:spcAft>
              <a:buSzPts val="2400"/>
              <a:buChar char="▫"/>
            </a:pPr>
            <a:br>
              <a:rPr lang="en-US"/>
            </a:br>
            <a:r>
              <a:rPr lang="en-US"/>
              <a:t>Not so good at identifying penetration and aspiration</a:t>
            </a:r>
            <a:endParaRPr/>
          </a:p>
          <a:p>
            <a:pPr indent="-228600" lvl="0" marL="457200" rtl="0" algn="l">
              <a:lnSpc>
                <a:spcPct val="100000"/>
              </a:lnSpc>
              <a:spcBef>
                <a:spcPts val="600"/>
              </a:spcBef>
              <a:spcAft>
                <a:spcPts val="0"/>
              </a:spcAft>
              <a:buSzPts val="2400"/>
              <a:buNone/>
            </a:pPr>
            <a:r>
              <a:t/>
            </a:r>
            <a:endParaRPr/>
          </a:p>
        </p:txBody>
      </p:sp>
      <p:sp>
        <p:nvSpPr>
          <p:cNvPr id="439" name="Google Shape;439;p56"/>
          <p:cNvSpPr txBox="1"/>
          <p:nvPr>
            <p:ph idx="4294967295"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lt2"/>
                </a:solidFill>
                <a:latin typeface="Arial"/>
                <a:ea typeface="Arial"/>
                <a:cs typeface="Arial"/>
                <a:sym typeface="Arial"/>
              </a:rPr>
              <a:t>‹#›</a:t>
            </a:fld>
            <a:endParaRPr b="0" i="0" sz="1200" u="none" cap="none" strike="noStrike">
              <a:solidFill>
                <a:schemeClr val="lt2"/>
              </a:solidFill>
              <a:latin typeface="Arial"/>
              <a:ea typeface="Arial"/>
              <a:cs typeface="Arial"/>
              <a:sym typeface="Arial"/>
            </a:endParaRPr>
          </a:p>
        </p:txBody>
      </p:sp>
      <p:sp>
        <p:nvSpPr>
          <p:cNvPr id="440" name="Google Shape;440;p56"/>
          <p:cNvSpPr txBox="1"/>
          <p:nvPr/>
        </p:nvSpPr>
        <p:spPr>
          <a:xfrm>
            <a:off x="4707212" y="3931732"/>
            <a:ext cx="3971522" cy="938719"/>
          </a:xfrm>
          <a:prstGeom prst="rect">
            <a:avLst/>
          </a:prstGeom>
          <a:solidFill>
            <a:schemeClr val="lt1"/>
          </a:solidFill>
          <a:ln cap="flat" cmpd="sng" w="2540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100" u="none" cap="none" strike="noStrike">
                <a:solidFill>
                  <a:schemeClr val="dk1"/>
                </a:solidFill>
                <a:latin typeface="Arial"/>
                <a:ea typeface="Arial"/>
                <a:cs typeface="Arial"/>
                <a:sym typeface="Arial"/>
              </a:rPr>
              <a:t>Kwak, S., Kim, J. K., Moon, J. S., Lee, G. W., Kim, S., &amp; Chang, M. C. (2025). Deep learning-based video analysis for automatically detecting penetration and aspiration in videofluoroscopic swallowing study. </a:t>
            </a:r>
            <a:r>
              <a:rPr b="0" i="1" lang="en-US" sz="1100" u="none" cap="none" strike="noStrike">
                <a:solidFill>
                  <a:schemeClr val="dk1"/>
                </a:solidFill>
                <a:latin typeface="Arial"/>
                <a:ea typeface="Arial"/>
                <a:cs typeface="Arial"/>
                <a:sym typeface="Arial"/>
              </a:rPr>
              <a:t>Scientific Reports</a:t>
            </a:r>
            <a:r>
              <a:rPr b="0" i="0" lang="en-US" sz="1100" u="none" cap="none" strike="noStrike">
                <a:solidFill>
                  <a:schemeClr val="dk1"/>
                </a:solidFill>
                <a:latin typeface="Arial"/>
                <a:ea typeface="Arial"/>
                <a:cs typeface="Arial"/>
                <a:sym typeface="Arial"/>
              </a:rPr>
              <a:t>, </a:t>
            </a:r>
            <a:r>
              <a:rPr b="0" i="1" lang="en-US" sz="1100" u="none" cap="none" strike="noStrike">
                <a:solidFill>
                  <a:schemeClr val="dk1"/>
                </a:solidFill>
                <a:latin typeface="Arial"/>
                <a:ea typeface="Arial"/>
                <a:cs typeface="Arial"/>
                <a:sym typeface="Arial"/>
              </a:rPr>
              <a:t>15</a:t>
            </a:r>
            <a:r>
              <a:rPr b="0" i="0" lang="en-US" sz="1100" u="none" cap="none" strike="noStrike">
                <a:solidFill>
                  <a:schemeClr val="dk1"/>
                </a:solidFill>
                <a:latin typeface="Arial"/>
                <a:ea typeface="Arial"/>
                <a:cs typeface="Arial"/>
                <a:sym typeface="Arial"/>
              </a:rPr>
              <a:t>(1), 24296.</a:t>
            </a:r>
            <a:endParaRPr b="0" i="0" sz="1000" u="none" cap="none" strike="noStrike">
              <a:solidFill>
                <a:schemeClr val="dk1"/>
              </a:solidFill>
              <a:latin typeface="Arial"/>
              <a:ea typeface="Arial"/>
              <a:cs typeface="Arial"/>
              <a:sym typeface="Arial"/>
            </a:endParaRPr>
          </a:p>
        </p:txBody>
      </p:sp>
    </p:spTree>
  </p:cSld>
  <p:clrMapOvr>
    <a:masterClrMapping/>
  </p:clrMapOvr>
  <p:transition>
    <p:fade thruBlk="1"/>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57"/>
          <p:cNvSpPr txBox="1"/>
          <p:nvPr>
            <p:ph type="title"/>
          </p:nvPr>
        </p:nvSpPr>
        <p:spPr>
          <a:xfrm>
            <a:off x="975250" y="689427"/>
            <a:ext cx="7193400" cy="512862"/>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Auscultation of Swallow</a:t>
            </a:r>
            <a:endParaRPr/>
          </a:p>
        </p:txBody>
      </p:sp>
      <p:sp>
        <p:nvSpPr>
          <p:cNvPr id="446" name="Google Shape;446;p57"/>
          <p:cNvSpPr txBox="1"/>
          <p:nvPr>
            <p:ph idx="1" type="body"/>
          </p:nvPr>
        </p:nvSpPr>
        <p:spPr>
          <a:xfrm>
            <a:off x="612721" y="1310762"/>
            <a:ext cx="3771827" cy="3568375"/>
          </a:xfrm>
          <a:prstGeom prst="rect">
            <a:avLst/>
          </a:prstGeom>
          <a:solidFill>
            <a:srgbClr val="0E4550">
              <a:alpha val="43921"/>
            </a:srgbClr>
          </a:solidFill>
          <a:ln>
            <a:noFill/>
          </a:ln>
        </p:spPr>
        <p:txBody>
          <a:bodyPr anchorCtr="0" anchor="t" bIns="0" lIns="0" spcFirstLastPara="1" rIns="0" wrap="square" tIns="0">
            <a:noAutofit/>
          </a:bodyPr>
          <a:lstStyle/>
          <a:p>
            <a:pPr indent="-355600" lvl="0" marL="457200" rtl="0" algn="l">
              <a:lnSpc>
                <a:spcPct val="100000"/>
              </a:lnSpc>
              <a:spcBef>
                <a:spcPts val="600"/>
              </a:spcBef>
              <a:spcAft>
                <a:spcPts val="0"/>
              </a:spcAft>
              <a:buSzPts val="2000"/>
              <a:buChar char="▫"/>
            </a:pPr>
            <a:r>
              <a:rPr b="1" lang="en-US" sz="2400">
                <a:solidFill>
                  <a:srgbClr val="73FF5B"/>
                </a:solidFill>
              </a:rPr>
              <a:t>Non-invasive</a:t>
            </a:r>
            <a:endParaRPr/>
          </a:p>
          <a:p>
            <a:pPr indent="-355600" lvl="0" marL="457200" rtl="0" algn="l">
              <a:lnSpc>
                <a:spcPct val="100000"/>
              </a:lnSpc>
              <a:spcBef>
                <a:spcPts val="600"/>
              </a:spcBef>
              <a:spcAft>
                <a:spcPts val="0"/>
              </a:spcAft>
              <a:buSzPts val="2000"/>
              <a:buChar char="▫"/>
            </a:pPr>
            <a:r>
              <a:rPr b="1" lang="en-US" sz="2400">
                <a:solidFill>
                  <a:srgbClr val="73FF5B"/>
                </a:solidFill>
              </a:rPr>
              <a:t>Cheap</a:t>
            </a:r>
            <a:endParaRPr/>
          </a:p>
          <a:p>
            <a:pPr indent="-355600" lvl="0" marL="457200" rtl="0" algn="l">
              <a:lnSpc>
                <a:spcPct val="100000"/>
              </a:lnSpc>
              <a:spcBef>
                <a:spcPts val="600"/>
              </a:spcBef>
              <a:spcAft>
                <a:spcPts val="0"/>
              </a:spcAft>
              <a:buSzPts val="2000"/>
              <a:buChar char="▫"/>
            </a:pPr>
            <a:r>
              <a:rPr b="1" lang="en-US" sz="2400">
                <a:solidFill>
                  <a:srgbClr val="FF0000"/>
                </a:solidFill>
              </a:rPr>
              <a:t>Inter-rater reliability issues</a:t>
            </a:r>
            <a:endParaRPr/>
          </a:p>
          <a:p>
            <a:pPr indent="-355600" lvl="0" marL="457200" rtl="0" algn="l">
              <a:lnSpc>
                <a:spcPct val="100000"/>
              </a:lnSpc>
              <a:spcBef>
                <a:spcPts val="600"/>
              </a:spcBef>
              <a:spcAft>
                <a:spcPts val="0"/>
              </a:spcAft>
              <a:buSzPts val="2000"/>
              <a:buChar char="▫"/>
            </a:pPr>
            <a:r>
              <a:rPr b="1" lang="en-US" sz="2400">
                <a:solidFill>
                  <a:srgbClr val="FF0000"/>
                </a:solidFill>
              </a:rPr>
              <a:t>Not standardized</a:t>
            </a:r>
            <a:endParaRPr/>
          </a:p>
          <a:p>
            <a:pPr indent="-355600" lvl="0" marL="457200" rtl="0" algn="l">
              <a:lnSpc>
                <a:spcPct val="100000"/>
              </a:lnSpc>
              <a:spcBef>
                <a:spcPts val="600"/>
              </a:spcBef>
              <a:spcAft>
                <a:spcPts val="0"/>
              </a:spcAft>
              <a:buSzPts val="2000"/>
              <a:buChar char="▫"/>
            </a:pPr>
            <a:r>
              <a:rPr b="1" lang="en-US" sz="2400">
                <a:solidFill>
                  <a:srgbClr val="FF0000"/>
                </a:solidFill>
              </a:rPr>
              <a:t>Lack of normative data</a:t>
            </a:r>
            <a:endParaRPr/>
          </a:p>
          <a:p>
            <a:pPr indent="-355600" lvl="0" marL="457200" rtl="0" algn="l">
              <a:lnSpc>
                <a:spcPct val="100000"/>
              </a:lnSpc>
              <a:spcBef>
                <a:spcPts val="600"/>
              </a:spcBef>
              <a:spcAft>
                <a:spcPts val="0"/>
              </a:spcAft>
              <a:buSzPts val="2000"/>
              <a:buChar char="▫"/>
            </a:pPr>
            <a:r>
              <a:rPr b="1" lang="en-US" sz="2400">
                <a:solidFill>
                  <a:srgbClr val="FF0000"/>
                </a:solidFill>
              </a:rPr>
              <a:t>Limited sensitivity and specificity</a:t>
            </a:r>
            <a:endParaRPr/>
          </a:p>
          <a:p>
            <a:pPr indent="-228600" lvl="0" marL="457200" rtl="0" algn="l">
              <a:lnSpc>
                <a:spcPct val="100000"/>
              </a:lnSpc>
              <a:spcBef>
                <a:spcPts val="600"/>
              </a:spcBef>
              <a:spcAft>
                <a:spcPts val="0"/>
              </a:spcAft>
              <a:buSzPts val="2000"/>
              <a:buNone/>
            </a:pPr>
            <a:r>
              <a:t/>
            </a:r>
            <a:endParaRPr/>
          </a:p>
        </p:txBody>
      </p:sp>
      <p:sp>
        <p:nvSpPr>
          <p:cNvPr id="447" name="Google Shape;447;p57"/>
          <p:cNvSpPr txBox="1"/>
          <p:nvPr>
            <p:ph idx="2" type="body"/>
          </p:nvPr>
        </p:nvSpPr>
        <p:spPr>
          <a:xfrm>
            <a:off x="4759453" y="1575125"/>
            <a:ext cx="3409200" cy="2702700"/>
          </a:xfrm>
          <a:prstGeom prst="rect">
            <a:avLst/>
          </a:prstGeom>
          <a:noFill/>
          <a:ln>
            <a:noFill/>
          </a:ln>
        </p:spPr>
        <p:txBody>
          <a:bodyPr anchorCtr="0" anchor="t" bIns="0" lIns="0" spcFirstLastPara="1" rIns="0" wrap="square" tIns="0">
            <a:noAutofit/>
          </a:bodyPr>
          <a:lstStyle/>
          <a:p>
            <a:pPr indent="0" lvl="0" marL="101600" rtl="0" algn="ctr">
              <a:lnSpc>
                <a:spcPct val="100000"/>
              </a:lnSpc>
              <a:spcBef>
                <a:spcPts val="600"/>
              </a:spcBef>
              <a:spcAft>
                <a:spcPts val="0"/>
              </a:spcAft>
              <a:buSzPts val="2000"/>
              <a:buNone/>
            </a:pPr>
            <a:r>
              <a:rPr b="1" lang="en-US" sz="2800"/>
              <a:t>+AI?</a:t>
            </a:r>
            <a:endParaRPr/>
          </a:p>
          <a:p>
            <a:pPr indent="-228600" lvl="0" marL="457200" rtl="0" algn="l">
              <a:lnSpc>
                <a:spcPct val="100000"/>
              </a:lnSpc>
              <a:spcBef>
                <a:spcPts val="600"/>
              </a:spcBef>
              <a:spcAft>
                <a:spcPts val="0"/>
              </a:spcAft>
              <a:buSzPts val="2000"/>
              <a:buNone/>
            </a:pPr>
            <a:r>
              <a:t/>
            </a:r>
            <a:endParaRPr/>
          </a:p>
          <a:p>
            <a:pPr indent="-228600" lvl="0" marL="457200" rtl="0" algn="l">
              <a:lnSpc>
                <a:spcPct val="100000"/>
              </a:lnSpc>
              <a:spcBef>
                <a:spcPts val="600"/>
              </a:spcBef>
              <a:spcAft>
                <a:spcPts val="0"/>
              </a:spcAft>
              <a:buSzPts val="2000"/>
              <a:buNone/>
            </a:pPr>
            <a:r>
              <a:t/>
            </a:r>
            <a:endParaRPr/>
          </a:p>
        </p:txBody>
      </p:sp>
      <p:sp>
        <p:nvSpPr>
          <p:cNvPr id="448" name="Google Shape;448;p57"/>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449" name="Google Shape;449;p57"/>
          <p:cNvSpPr txBox="1"/>
          <p:nvPr/>
        </p:nvSpPr>
        <p:spPr>
          <a:xfrm>
            <a:off x="4653782" y="3991501"/>
            <a:ext cx="3971522" cy="769441"/>
          </a:xfrm>
          <a:prstGeom prst="rect">
            <a:avLst/>
          </a:prstGeom>
          <a:solidFill>
            <a:schemeClr val="lt1"/>
          </a:solidFill>
          <a:ln cap="flat" cmpd="sng" w="2540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100" u="none" cap="none" strike="noStrike">
                <a:solidFill>
                  <a:srgbClr val="222222"/>
                </a:solidFill>
                <a:latin typeface="Arial"/>
                <a:ea typeface="Arial"/>
                <a:cs typeface="Arial"/>
                <a:sym typeface="Arial"/>
              </a:rPr>
              <a:t>Coyle, J. L., &amp; Sejdić, E. (2020). High-resolution cervical auscultation and data science: new tools to address an old problem. American Journal of Speech-Language Pathology, 29(2S), 992-1000.</a:t>
            </a:r>
            <a:endParaRPr/>
          </a:p>
        </p:txBody>
      </p:sp>
      <p:sp>
        <p:nvSpPr>
          <p:cNvPr id="450" name="Google Shape;450;p57"/>
          <p:cNvSpPr txBox="1"/>
          <p:nvPr/>
        </p:nvSpPr>
        <p:spPr>
          <a:xfrm>
            <a:off x="4653782" y="2936524"/>
            <a:ext cx="3971522" cy="938719"/>
          </a:xfrm>
          <a:prstGeom prst="rect">
            <a:avLst/>
          </a:prstGeom>
          <a:solidFill>
            <a:schemeClr val="lt1"/>
          </a:solidFill>
          <a:ln cap="flat" cmpd="sng" w="2540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100" u="none" cap="none" strike="noStrike">
                <a:solidFill>
                  <a:srgbClr val="222222"/>
                </a:solidFill>
                <a:latin typeface="Arial"/>
                <a:ea typeface="Arial"/>
                <a:cs typeface="Arial"/>
                <a:sym typeface="Arial"/>
              </a:rPr>
              <a:t>Chia, A. A., Lum, S., Boo, M., Tan, R., Balamurali, B. T., &amp; Chen, J. M. (2024, July). Cervical Auscultation Machine Learning for Dysphagia Assessment. In 2024 International Conference on Signal Processing and Communications (SPCOM) (pp. 1-5). IEEE.</a:t>
            </a:r>
            <a:endParaRPr/>
          </a:p>
        </p:txBody>
      </p:sp>
      <p:sp>
        <p:nvSpPr>
          <p:cNvPr id="451" name="Google Shape;451;p57"/>
          <p:cNvSpPr txBox="1"/>
          <p:nvPr/>
        </p:nvSpPr>
        <p:spPr>
          <a:xfrm>
            <a:off x="4653782" y="2058609"/>
            <a:ext cx="3971522" cy="769441"/>
          </a:xfrm>
          <a:prstGeom prst="rect">
            <a:avLst/>
          </a:prstGeom>
          <a:solidFill>
            <a:schemeClr val="lt1"/>
          </a:solidFill>
          <a:ln cap="flat" cmpd="sng" w="2540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100" u="none" cap="none" strike="noStrike">
                <a:solidFill>
                  <a:srgbClr val="222222"/>
                </a:solidFill>
                <a:latin typeface="Arial"/>
                <a:ea typeface="Arial"/>
                <a:cs typeface="Arial"/>
                <a:sym typeface="Arial"/>
              </a:rPr>
              <a:t>Khalifa, Y., Coyle, J. L., &amp; Sejdić, E. (2020). Non-invasive identification of swallows via deep learning in high resolution cervical auscultation recordings. Scientific Reports, 10(1), 8704.</a:t>
            </a:r>
            <a:endParaRPr/>
          </a:p>
        </p:txBody>
      </p:sp>
    </p:spTree>
  </p:cSld>
  <p:clrMapOvr>
    <a:masterClrMapping/>
  </p:clrMapOvr>
  <p:transition>
    <p:fade thruBlk="1"/>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58"/>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Language Log » Cookie theft renewal" id="457" name="Google Shape;457;p58"/>
          <p:cNvPicPr preferRelativeResize="0"/>
          <p:nvPr/>
        </p:nvPicPr>
        <p:blipFill rotWithShape="1">
          <a:blip r:embed="rId3">
            <a:alphaModFix/>
          </a:blip>
          <a:srcRect b="0" l="0" r="0" t="0"/>
          <a:stretch/>
        </p:blipFill>
        <p:spPr>
          <a:xfrm>
            <a:off x="4989516" y="76249"/>
            <a:ext cx="4027286" cy="2801357"/>
          </a:xfrm>
          <a:prstGeom prst="rect">
            <a:avLst/>
          </a:prstGeom>
          <a:noFill/>
          <a:ln>
            <a:noFill/>
          </a:ln>
        </p:spPr>
      </p:pic>
      <p:sp>
        <p:nvSpPr>
          <p:cNvPr id="458" name="Google Shape;458;p58"/>
          <p:cNvSpPr txBox="1"/>
          <p:nvPr/>
        </p:nvSpPr>
        <p:spPr>
          <a:xfrm>
            <a:off x="4989516" y="2956556"/>
            <a:ext cx="4027286" cy="646331"/>
          </a:xfrm>
          <a:prstGeom prst="rect">
            <a:avLst/>
          </a:prstGeom>
          <a:solidFill>
            <a:schemeClr val="lt1"/>
          </a:solidFill>
          <a:ln cap="flat" cmpd="sng" w="2540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303030"/>
                </a:solidFill>
                <a:latin typeface="Arial"/>
                <a:ea typeface="Arial"/>
                <a:cs typeface="Arial"/>
                <a:sym typeface="Arial"/>
              </a:rPr>
              <a:t>Goodglass H., Kaplan E., &amp; Barresi B. (2001). </a:t>
            </a:r>
            <a:r>
              <a:rPr b="0" i="1" lang="en-US" sz="1200" u="none" cap="none" strike="noStrike">
                <a:solidFill>
                  <a:srgbClr val="303030"/>
                </a:solidFill>
                <a:latin typeface="Arial"/>
                <a:ea typeface="Arial"/>
                <a:cs typeface="Arial"/>
                <a:sym typeface="Arial"/>
              </a:rPr>
              <a:t>Boston Diagnostic Aphasia Examination–Third Edition (BDAE-3)</a:t>
            </a:r>
            <a:r>
              <a:rPr b="0" i="0" lang="en-US" sz="1200" u="none" cap="none" strike="noStrike">
                <a:solidFill>
                  <a:srgbClr val="303030"/>
                </a:solidFill>
                <a:latin typeface="Arial"/>
                <a:ea typeface="Arial"/>
                <a:cs typeface="Arial"/>
                <a:sym typeface="Arial"/>
              </a:rPr>
              <a:t>. Philadelphia, PA: Lippincott Williams &amp; Wilkins.</a:t>
            </a:r>
            <a:endParaRPr b="0" i="0" sz="1200" u="none" cap="none" strike="noStrike">
              <a:solidFill>
                <a:schemeClr val="dk1"/>
              </a:solidFill>
              <a:latin typeface="Arial"/>
              <a:ea typeface="Arial"/>
              <a:cs typeface="Arial"/>
              <a:sym typeface="Arial"/>
            </a:endParaRPr>
          </a:p>
        </p:txBody>
      </p:sp>
      <p:sp>
        <p:nvSpPr>
          <p:cNvPr id="459" name="Google Shape;459;p58"/>
          <p:cNvSpPr txBox="1"/>
          <p:nvPr/>
        </p:nvSpPr>
        <p:spPr>
          <a:xfrm>
            <a:off x="4989516" y="3719544"/>
            <a:ext cx="4027286" cy="954107"/>
          </a:xfrm>
          <a:prstGeom prst="rect">
            <a:avLst/>
          </a:prstGeom>
          <a:solidFill>
            <a:schemeClr val="lt1"/>
          </a:solidFill>
          <a:ln cap="flat" cmpd="sng" w="2540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222222"/>
                </a:solidFill>
                <a:latin typeface="Arial"/>
                <a:ea typeface="Arial"/>
                <a:cs typeface="Arial"/>
                <a:sym typeface="Arial"/>
              </a:rPr>
              <a:t>Eyigoz, E., Mathur, S., Santamaria, M., Cecchi, G., &amp; Naylor, M. (2020). Linguistic markers predict onset of Alzheimer's disease. </a:t>
            </a:r>
            <a:r>
              <a:rPr b="0" i="1" lang="en-US" sz="1400" u="none" cap="none" strike="noStrike">
                <a:solidFill>
                  <a:srgbClr val="222222"/>
                </a:solidFill>
                <a:latin typeface="Arial"/>
                <a:ea typeface="Arial"/>
                <a:cs typeface="Arial"/>
                <a:sym typeface="Arial"/>
              </a:rPr>
              <a:t>EClinicalMedicine</a:t>
            </a:r>
            <a:r>
              <a:rPr b="0" i="0" lang="en-US" sz="1400" u="none" cap="none" strike="noStrike">
                <a:solidFill>
                  <a:srgbClr val="222222"/>
                </a:solidFill>
                <a:latin typeface="Arial"/>
                <a:ea typeface="Arial"/>
                <a:cs typeface="Arial"/>
                <a:sym typeface="Arial"/>
              </a:rPr>
              <a:t>, </a:t>
            </a:r>
            <a:r>
              <a:rPr b="0" i="1" lang="en-US" sz="1400" u="none" cap="none" strike="noStrike">
                <a:solidFill>
                  <a:srgbClr val="222222"/>
                </a:solidFill>
                <a:latin typeface="Arial"/>
                <a:ea typeface="Arial"/>
                <a:cs typeface="Arial"/>
                <a:sym typeface="Arial"/>
              </a:rPr>
              <a:t>28</a:t>
            </a:r>
            <a:r>
              <a:rPr b="0" i="0" lang="en-US" sz="1400" u="none" cap="none" strike="noStrike">
                <a:solidFill>
                  <a:srgbClr val="222222"/>
                </a:solidFill>
                <a:latin typeface="Arial"/>
                <a:ea typeface="Arial"/>
                <a:cs typeface="Arial"/>
                <a:sym typeface="Arial"/>
              </a:rPr>
              <a:t>.</a:t>
            </a:r>
            <a:endParaRPr b="0" i="0" sz="1100" u="none" cap="none" strike="noStrike">
              <a:solidFill>
                <a:schemeClr val="dk1"/>
              </a:solidFill>
              <a:latin typeface="Arial"/>
              <a:ea typeface="Arial"/>
              <a:cs typeface="Arial"/>
              <a:sym typeface="Arial"/>
            </a:endParaRPr>
          </a:p>
        </p:txBody>
      </p:sp>
      <p:sp>
        <p:nvSpPr>
          <p:cNvPr id="460" name="Google Shape;460;p58"/>
          <p:cNvSpPr txBox="1"/>
          <p:nvPr/>
        </p:nvSpPr>
        <p:spPr>
          <a:xfrm>
            <a:off x="275773" y="568986"/>
            <a:ext cx="5073467" cy="424731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000" u="none" cap="none" strike="noStrike">
                <a:solidFill>
                  <a:schemeClr val="lt1"/>
                </a:solidFill>
                <a:latin typeface="Arial"/>
                <a:ea typeface="Arial"/>
                <a:cs typeface="Arial"/>
                <a:sym typeface="Arial"/>
              </a:rPr>
              <a:t>Predict Alzheimer's</a:t>
            </a:r>
            <a:br>
              <a:rPr b="0" i="0" lang="en-US" sz="2000" u="none" cap="none" strike="noStrike">
                <a:solidFill>
                  <a:schemeClr val="lt1"/>
                </a:solidFill>
                <a:latin typeface="Titillium Web Light"/>
                <a:ea typeface="Titillium Web Light"/>
                <a:cs typeface="Titillium Web Light"/>
                <a:sym typeface="Titillium Web Light"/>
              </a:rPr>
            </a:br>
            <a:endParaRPr b="0" i="0" sz="2000" u="none" cap="none" strike="noStrike">
              <a:solidFill>
                <a:schemeClr val="lt1"/>
              </a:solidFill>
              <a:latin typeface="Titillium Web Light"/>
              <a:ea typeface="Titillium Web Light"/>
              <a:cs typeface="Titillium Web Light"/>
              <a:sym typeface="Titillium Web Light"/>
            </a:endParaRPr>
          </a:p>
          <a:p>
            <a:pPr indent="-342900" lvl="0" marL="342900" marR="0" rtl="0" algn="l">
              <a:lnSpc>
                <a:spcPct val="100000"/>
              </a:lnSpc>
              <a:spcBef>
                <a:spcPts val="0"/>
              </a:spcBef>
              <a:spcAft>
                <a:spcPts val="0"/>
              </a:spcAft>
              <a:buClr>
                <a:schemeClr val="lt1"/>
              </a:buClr>
              <a:buSzPts val="2000"/>
              <a:buFont typeface="Arial"/>
              <a:buChar char="•"/>
            </a:pPr>
            <a:r>
              <a:rPr b="0" i="0" lang="en-US" sz="2000" u="none" cap="none" strike="noStrike">
                <a:solidFill>
                  <a:schemeClr val="lt1"/>
                </a:solidFill>
                <a:latin typeface="Titillium Web Light"/>
                <a:ea typeface="Titillium Web Light"/>
                <a:cs typeface="Titillium Web Light"/>
                <a:sym typeface="Titillium Web Light"/>
              </a:rPr>
              <a:t>Language samples describing “Cookie Theft”</a:t>
            </a:r>
            <a:br>
              <a:rPr b="0" i="0" lang="en-US" sz="2000" u="none" cap="none" strike="noStrike">
                <a:solidFill>
                  <a:schemeClr val="lt1"/>
                </a:solidFill>
                <a:latin typeface="Titillium Web Light"/>
                <a:ea typeface="Titillium Web Light"/>
                <a:cs typeface="Titillium Web Light"/>
                <a:sym typeface="Titillium Web Light"/>
              </a:rPr>
            </a:br>
            <a:endParaRPr b="0" i="0" sz="2000" u="none" cap="none" strike="noStrike">
              <a:solidFill>
                <a:schemeClr val="lt1"/>
              </a:solidFill>
              <a:latin typeface="Titillium Web Light"/>
              <a:ea typeface="Titillium Web Light"/>
              <a:cs typeface="Titillium Web Light"/>
              <a:sym typeface="Titillium Web Light"/>
            </a:endParaRPr>
          </a:p>
          <a:p>
            <a:pPr indent="-342900" lvl="0" marL="342900" marR="0" rtl="0" algn="l">
              <a:lnSpc>
                <a:spcPct val="100000"/>
              </a:lnSpc>
              <a:spcBef>
                <a:spcPts val="0"/>
              </a:spcBef>
              <a:spcAft>
                <a:spcPts val="0"/>
              </a:spcAft>
              <a:buClr>
                <a:schemeClr val="lt1"/>
              </a:buClr>
              <a:buSzPts val="2000"/>
              <a:buFont typeface="Arial"/>
              <a:buChar char="•"/>
            </a:pPr>
            <a:r>
              <a:rPr b="0" i="0" lang="en-US" sz="2000" u="none" cap="none" strike="noStrike">
                <a:solidFill>
                  <a:schemeClr val="lt1"/>
                </a:solidFill>
                <a:latin typeface="Titillium Web Light"/>
                <a:ea typeface="Titillium Web Light"/>
                <a:cs typeface="Titillium Web Light"/>
                <a:sym typeface="Titillium Web Light"/>
              </a:rPr>
              <a:t>New samples obtained from cognitively normal individuals. </a:t>
            </a:r>
            <a:br>
              <a:rPr b="0" i="0" lang="en-US" sz="2000" u="none" cap="none" strike="noStrike">
                <a:solidFill>
                  <a:schemeClr val="lt1"/>
                </a:solidFill>
                <a:latin typeface="Titillium Web Light"/>
                <a:ea typeface="Titillium Web Light"/>
                <a:cs typeface="Titillium Web Light"/>
                <a:sym typeface="Titillium Web Light"/>
              </a:rPr>
            </a:br>
            <a:endParaRPr b="0" i="0" sz="2000" u="none" cap="none" strike="noStrike">
              <a:solidFill>
                <a:schemeClr val="lt1"/>
              </a:solidFill>
              <a:latin typeface="Titillium Web Light"/>
              <a:ea typeface="Titillium Web Light"/>
              <a:cs typeface="Titillium Web Light"/>
              <a:sym typeface="Titillium Web Light"/>
            </a:endParaRPr>
          </a:p>
          <a:p>
            <a:pPr indent="-342900" lvl="0" marL="342900" marR="0" rtl="0" algn="l">
              <a:lnSpc>
                <a:spcPct val="100000"/>
              </a:lnSpc>
              <a:spcBef>
                <a:spcPts val="0"/>
              </a:spcBef>
              <a:spcAft>
                <a:spcPts val="0"/>
              </a:spcAft>
              <a:buClr>
                <a:schemeClr val="lt1"/>
              </a:buClr>
              <a:buSzPts val="2000"/>
              <a:buFont typeface="Arial"/>
              <a:buChar char="•"/>
            </a:pPr>
            <a:r>
              <a:rPr b="1" i="0" lang="en-US" sz="2000" u="none" cap="none" strike="noStrike">
                <a:solidFill>
                  <a:schemeClr val="lt1"/>
                </a:solidFill>
                <a:latin typeface="Titillium Web Light"/>
                <a:ea typeface="Titillium Web Light"/>
                <a:cs typeface="Titillium Web Light"/>
                <a:sym typeface="Titillium Web Light"/>
              </a:rPr>
              <a:t>Predicted future Alzheimer’s</a:t>
            </a:r>
            <a:endParaRPr/>
          </a:p>
          <a:p>
            <a:pPr indent="-342900" lvl="0" marL="342900" marR="0" rtl="0" algn="l">
              <a:lnSpc>
                <a:spcPct val="100000"/>
              </a:lnSpc>
              <a:spcBef>
                <a:spcPts val="0"/>
              </a:spcBef>
              <a:spcAft>
                <a:spcPts val="0"/>
              </a:spcAft>
              <a:buClr>
                <a:schemeClr val="lt1"/>
              </a:buClr>
              <a:buSzPts val="2000"/>
              <a:buFont typeface="Arial"/>
              <a:buChar char="•"/>
            </a:pPr>
            <a:br>
              <a:rPr b="1" i="0" lang="en-US" sz="2000" u="none" cap="none" strike="noStrike">
                <a:solidFill>
                  <a:schemeClr val="lt1"/>
                </a:solidFill>
                <a:latin typeface="Titillium Web Light"/>
                <a:ea typeface="Titillium Web Light"/>
                <a:cs typeface="Titillium Web Light"/>
                <a:sym typeface="Titillium Web Light"/>
              </a:rPr>
            </a:br>
            <a:r>
              <a:rPr b="0" i="0" lang="en-US" sz="2000" u="none" cap="none" strike="noStrike">
                <a:solidFill>
                  <a:schemeClr val="lt1"/>
                </a:solidFill>
                <a:latin typeface="Titillium Web Light"/>
                <a:ea typeface="Titillium Web Light"/>
                <a:cs typeface="Titillium Web Light"/>
                <a:sym typeface="Titillium Web Light"/>
              </a:rPr>
              <a:t>Better than predictive models that used genetic, demographic variables, neuropsychological  test results.</a:t>
            </a:r>
            <a:endParaRPr/>
          </a:p>
        </p:txBody>
      </p:sp>
    </p:spTree>
  </p:cSld>
  <p:clrMapOvr>
    <a:masterClrMapping/>
  </p:clrMapOvr>
  <p:transition>
    <p:fade thruBlk="1"/>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59"/>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Dyslexia</a:t>
            </a:r>
            <a:endParaRPr/>
          </a:p>
        </p:txBody>
      </p:sp>
      <p:sp>
        <p:nvSpPr>
          <p:cNvPr id="466" name="Google Shape;466;p59"/>
          <p:cNvSpPr txBox="1"/>
          <p:nvPr>
            <p:ph idx="1" type="body"/>
          </p:nvPr>
        </p:nvSpPr>
        <p:spPr>
          <a:xfrm>
            <a:off x="975250" y="1575121"/>
            <a:ext cx="4563031" cy="27027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600"/>
              </a:spcBef>
              <a:spcAft>
                <a:spcPts val="0"/>
              </a:spcAft>
              <a:buSzPts val="2400"/>
              <a:buChar char="▫"/>
            </a:pPr>
            <a:r>
              <a:rPr lang="en-US" sz="2000"/>
              <a:t>Input </a:t>
            </a:r>
            <a:r>
              <a:rPr b="1" lang="en-US" sz="2000"/>
              <a:t>standardized tests results</a:t>
            </a:r>
            <a:br>
              <a:rPr b="1" lang="en-US" sz="2000"/>
            </a:br>
            <a:endParaRPr b="1" sz="2000"/>
          </a:p>
          <a:p>
            <a:pPr indent="-381000" lvl="0" marL="457200" rtl="0" algn="l">
              <a:lnSpc>
                <a:spcPct val="100000"/>
              </a:lnSpc>
              <a:spcBef>
                <a:spcPts val="600"/>
              </a:spcBef>
              <a:spcAft>
                <a:spcPts val="0"/>
              </a:spcAft>
              <a:buSzPts val="2400"/>
              <a:buChar char="▫"/>
            </a:pPr>
            <a:r>
              <a:rPr b="1" lang="en-US" sz="2000"/>
              <a:t>Predict dyslexia</a:t>
            </a:r>
            <a:br>
              <a:rPr lang="en-US" sz="2000"/>
            </a:br>
            <a:endParaRPr sz="2000"/>
          </a:p>
          <a:p>
            <a:pPr indent="-381000" lvl="0" marL="457200" rtl="0" algn="l">
              <a:lnSpc>
                <a:spcPct val="100000"/>
              </a:lnSpc>
              <a:spcBef>
                <a:spcPts val="600"/>
              </a:spcBef>
              <a:spcAft>
                <a:spcPts val="0"/>
              </a:spcAft>
              <a:buSzPts val="2400"/>
              <a:buChar char="▫"/>
            </a:pPr>
            <a:r>
              <a:rPr lang="en-US" sz="2000"/>
              <a:t>High diagnostic accuracy (&gt;90%)</a:t>
            </a:r>
            <a:br>
              <a:rPr lang="en-US" sz="2000"/>
            </a:br>
            <a:endParaRPr sz="2000"/>
          </a:p>
          <a:p>
            <a:pPr indent="-381000" lvl="0" marL="457200" rtl="0" algn="l">
              <a:lnSpc>
                <a:spcPct val="100000"/>
              </a:lnSpc>
              <a:spcBef>
                <a:spcPts val="600"/>
              </a:spcBef>
              <a:spcAft>
                <a:spcPts val="0"/>
              </a:spcAft>
              <a:buSzPts val="2400"/>
              <a:buChar char="▫"/>
            </a:pPr>
            <a:r>
              <a:rPr lang="en-US" sz="2000"/>
              <a:t>Some predict risk for dyslexia before it otherwise detectable</a:t>
            </a:r>
            <a:endParaRPr/>
          </a:p>
        </p:txBody>
      </p:sp>
      <p:sp>
        <p:nvSpPr>
          <p:cNvPr id="467" name="Google Shape;467;p59"/>
          <p:cNvSpPr txBox="1"/>
          <p:nvPr>
            <p:ph idx="4294967295"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lt2"/>
                </a:solidFill>
                <a:latin typeface="Arial"/>
                <a:ea typeface="Arial"/>
                <a:cs typeface="Arial"/>
                <a:sym typeface="Arial"/>
              </a:rPr>
              <a:t>‹#›</a:t>
            </a:fld>
            <a:endParaRPr b="0" i="0" sz="1200" u="none" cap="none" strike="noStrike">
              <a:solidFill>
                <a:schemeClr val="lt2"/>
              </a:solidFill>
              <a:latin typeface="Arial"/>
              <a:ea typeface="Arial"/>
              <a:cs typeface="Arial"/>
              <a:sym typeface="Arial"/>
            </a:endParaRPr>
          </a:p>
        </p:txBody>
      </p:sp>
      <p:sp>
        <p:nvSpPr>
          <p:cNvPr id="468" name="Google Shape;468;p59"/>
          <p:cNvSpPr txBox="1"/>
          <p:nvPr/>
        </p:nvSpPr>
        <p:spPr>
          <a:xfrm>
            <a:off x="5944841" y="1090057"/>
            <a:ext cx="3118485" cy="938719"/>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100" u="none" cap="none" strike="noStrike">
                <a:solidFill>
                  <a:srgbClr val="222222"/>
                </a:solidFill>
                <a:latin typeface="Arial"/>
                <a:ea typeface="Arial"/>
                <a:cs typeface="Arial"/>
                <a:sym typeface="Arial"/>
              </a:rPr>
              <a:t>Al-Barhamtoshy, H. M. &amp; Motaweh, D. M. Diagnosis of dyslexia using computation analysis. In </a:t>
            </a:r>
            <a:r>
              <a:rPr b="0" i="1" lang="en-US" sz="1100" u="none" cap="none" strike="noStrike">
                <a:solidFill>
                  <a:srgbClr val="222222"/>
                </a:solidFill>
                <a:latin typeface="Arial"/>
                <a:ea typeface="Arial"/>
                <a:cs typeface="Arial"/>
                <a:sym typeface="Arial"/>
              </a:rPr>
              <a:t>International Conference on Informatics, Health &amp; Technology (ICIHT)</a:t>
            </a:r>
            <a:r>
              <a:rPr b="0" i="0" lang="en-US" sz="1100" u="none" cap="none" strike="noStrike">
                <a:solidFill>
                  <a:srgbClr val="222222"/>
                </a:solidFill>
                <a:latin typeface="Arial"/>
                <a:ea typeface="Arial"/>
                <a:cs typeface="Arial"/>
                <a:sym typeface="Arial"/>
              </a:rPr>
              <a:t>, 1–7 (2017).</a:t>
            </a:r>
            <a:endParaRPr b="0" i="0" sz="1000" u="none" cap="none" strike="noStrike">
              <a:solidFill>
                <a:srgbClr val="222222"/>
              </a:solidFill>
              <a:latin typeface="Arial"/>
              <a:ea typeface="Arial"/>
              <a:cs typeface="Arial"/>
              <a:sym typeface="Arial"/>
            </a:endParaRPr>
          </a:p>
        </p:txBody>
      </p:sp>
      <p:sp>
        <p:nvSpPr>
          <p:cNvPr id="469" name="Google Shape;469;p59"/>
          <p:cNvSpPr txBox="1"/>
          <p:nvPr/>
        </p:nvSpPr>
        <p:spPr>
          <a:xfrm>
            <a:off x="5944841" y="2089420"/>
            <a:ext cx="3118485" cy="769441"/>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100" u="none" cap="none" strike="noStrike">
                <a:solidFill>
                  <a:srgbClr val="222222"/>
                </a:solidFill>
                <a:latin typeface="Arial"/>
                <a:ea typeface="Arial"/>
                <a:cs typeface="Arial"/>
                <a:sym typeface="Arial"/>
              </a:rPr>
              <a:t>Varola, H. A., Mani, S., Compton, D. L., Fuchs, L. S. &amp; Fuchs, D., Early prediction of reading disability using machine learning. In </a:t>
            </a:r>
            <a:r>
              <a:rPr b="0" i="1" lang="en-US" sz="1100" u="none" cap="none" strike="noStrike">
                <a:solidFill>
                  <a:srgbClr val="222222"/>
                </a:solidFill>
                <a:latin typeface="Arial"/>
                <a:ea typeface="Arial"/>
                <a:cs typeface="Arial"/>
                <a:sym typeface="Arial"/>
              </a:rPr>
              <a:t>AMIA Annual Symposium</a:t>
            </a:r>
            <a:r>
              <a:rPr b="0" i="0" lang="en-US" sz="1100" u="none" cap="none" strike="noStrike">
                <a:solidFill>
                  <a:srgbClr val="222222"/>
                </a:solidFill>
                <a:latin typeface="Arial"/>
                <a:ea typeface="Arial"/>
                <a:cs typeface="Arial"/>
                <a:sym typeface="Arial"/>
              </a:rPr>
              <a:t>, 667–671 (2009).</a:t>
            </a:r>
            <a:endParaRPr b="0" i="0" sz="1000" u="none" cap="none" strike="noStrike">
              <a:solidFill>
                <a:srgbClr val="222222"/>
              </a:solidFill>
              <a:latin typeface="Arial"/>
              <a:ea typeface="Arial"/>
              <a:cs typeface="Arial"/>
              <a:sym typeface="Arial"/>
            </a:endParaRPr>
          </a:p>
        </p:txBody>
      </p:sp>
      <p:sp>
        <p:nvSpPr>
          <p:cNvPr id="470" name="Google Shape;470;p59"/>
          <p:cNvSpPr txBox="1"/>
          <p:nvPr/>
        </p:nvSpPr>
        <p:spPr>
          <a:xfrm>
            <a:off x="5944841" y="2926471"/>
            <a:ext cx="3118485" cy="1107996"/>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100" u="none" cap="none" strike="noStrike">
                <a:solidFill>
                  <a:srgbClr val="222222"/>
                </a:solidFill>
                <a:latin typeface="Arial"/>
                <a:ea typeface="Arial"/>
                <a:cs typeface="Arial"/>
                <a:sym typeface="Arial"/>
              </a:rPr>
              <a:t>Palacios, A., Sánchez, L., Couso, I. &amp; Destercke, S. An extension of the FURIA classification algorithm to low quality data through fuzzy rankings and its application to the early diagnosis of dyslexia. </a:t>
            </a:r>
            <a:r>
              <a:rPr b="0" i="1" lang="en-US" sz="1100" u="none" cap="none" strike="noStrike">
                <a:solidFill>
                  <a:srgbClr val="222222"/>
                </a:solidFill>
                <a:latin typeface="Arial"/>
                <a:ea typeface="Arial"/>
                <a:cs typeface="Arial"/>
                <a:sym typeface="Arial"/>
              </a:rPr>
              <a:t>Neurocomputing</a:t>
            </a:r>
            <a:r>
              <a:rPr b="0" i="0" lang="en-US" sz="1100" u="none" cap="none" strike="noStrike">
                <a:solidFill>
                  <a:srgbClr val="222222"/>
                </a:solidFill>
                <a:latin typeface="Arial"/>
                <a:ea typeface="Arial"/>
                <a:cs typeface="Arial"/>
                <a:sym typeface="Arial"/>
              </a:rPr>
              <a:t> </a:t>
            </a:r>
            <a:r>
              <a:rPr b="1" i="0" lang="en-US" sz="1100" u="none" cap="none" strike="noStrike">
                <a:solidFill>
                  <a:srgbClr val="222222"/>
                </a:solidFill>
                <a:latin typeface="Arial"/>
                <a:ea typeface="Arial"/>
                <a:cs typeface="Arial"/>
                <a:sym typeface="Arial"/>
              </a:rPr>
              <a:t>176</a:t>
            </a:r>
            <a:r>
              <a:rPr b="0" i="0" lang="en-US" sz="1100" u="none" cap="none" strike="noStrike">
                <a:solidFill>
                  <a:srgbClr val="222222"/>
                </a:solidFill>
                <a:latin typeface="Arial"/>
                <a:ea typeface="Arial"/>
                <a:cs typeface="Arial"/>
                <a:sym typeface="Arial"/>
              </a:rPr>
              <a:t>, 60–71 (2016).</a:t>
            </a:r>
            <a:endParaRPr b="0" i="0" sz="1000" u="none" cap="none" strike="noStrike">
              <a:solidFill>
                <a:srgbClr val="222222"/>
              </a:solidFill>
              <a:latin typeface="Arial"/>
              <a:ea typeface="Arial"/>
              <a:cs typeface="Arial"/>
              <a:sym typeface="Arial"/>
            </a:endParaRPr>
          </a:p>
        </p:txBody>
      </p:sp>
      <p:sp>
        <p:nvSpPr>
          <p:cNvPr id="471" name="Google Shape;471;p59"/>
          <p:cNvSpPr txBox="1"/>
          <p:nvPr/>
        </p:nvSpPr>
        <p:spPr>
          <a:xfrm>
            <a:off x="5944842" y="4089622"/>
            <a:ext cx="3118485" cy="938719"/>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100" u="none" cap="none" strike="noStrike">
                <a:solidFill>
                  <a:srgbClr val="222222"/>
                </a:solidFill>
                <a:latin typeface="Arial"/>
                <a:ea typeface="Arial"/>
                <a:cs typeface="Arial"/>
                <a:sym typeface="Arial"/>
              </a:rPr>
              <a:t>Khan, R. U., AiCheng, J. L. &amp; YinBee, O. Machine learning and Dyslexia: Diagnostic and classification system (DCS) for kids with learning disabilities. </a:t>
            </a:r>
            <a:r>
              <a:rPr b="0" i="1" lang="en-US" sz="1100" u="none" cap="none" strike="noStrike">
                <a:solidFill>
                  <a:srgbClr val="222222"/>
                </a:solidFill>
                <a:latin typeface="Arial"/>
                <a:ea typeface="Arial"/>
                <a:cs typeface="Arial"/>
                <a:sym typeface="Arial"/>
              </a:rPr>
              <a:t>Int. J. Eng. Technol.</a:t>
            </a:r>
            <a:r>
              <a:rPr b="0" i="0" lang="en-US" sz="1100" u="none" cap="none" strike="noStrike">
                <a:solidFill>
                  <a:srgbClr val="222222"/>
                </a:solidFill>
                <a:latin typeface="Arial"/>
                <a:ea typeface="Arial"/>
                <a:cs typeface="Arial"/>
                <a:sym typeface="Arial"/>
              </a:rPr>
              <a:t> </a:t>
            </a:r>
            <a:r>
              <a:rPr b="1" i="0" lang="en-US" sz="1100" u="none" cap="none" strike="noStrike">
                <a:solidFill>
                  <a:srgbClr val="222222"/>
                </a:solidFill>
                <a:latin typeface="Arial"/>
                <a:ea typeface="Arial"/>
                <a:cs typeface="Arial"/>
                <a:sym typeface="Arial"/>
              </a:rPr>
              <a:t>7</a:t>
            </a:r>
            <a:r>
              <a:rPr b="0" i="0" lang="en-US" sz="1100" u="none" cap="none" strike="noStrike">
                <a:solidFill>
                  <a:srgbClr val="222222"/>
                </a:solidFill>
                <a:latin typeface="Arial"/>
                <a:ea typeface="Arial"/>
                <a:cs typeface="Arial"/>
                <a:sym typeface="Arial"/>
              </a:rPr>
              <a:t>(3.18), 97–100 (2018).</a:t>
            </a:r>
            <a:endParaRPr b="0" i="0" sz="1000" u="none" cap="none" strike="noStrike">
              <a:solidFill>
                <a:srgbClr val="222222"/>
              </a:solidFill>
              <a:latin typeface="Arial"/>
              <a:ea typeface="Arial"/>
              <a:cs typeface="Arial"/>
              <a:sym typeface="Arial"/>
            </a:endParaRPr>
          </a:p>
        </p:txBody>
      </p:sp>
      <p:sp>
        <p:nvSpPr>
          <p:cNvPr id="472" name="Google Shape;472;p59"/>
          <p:cNvSpPr txBox="1"/>
          <p:nvPr/>
        </p:nvSpPr>
        <p:spPr>
          <a:xfrm>
            <a:off x="5944841" y="92743"/>
            <a:ext cx="3118485" cy="938719"/>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100" u="none" cap="none" strike="noStrike">
                <a:solidFill>
                  <a:srgbClr val="222222"/>
                </a:solidFill>
                <a:latin typeface="Arial"/>
                <a:ea typeface="Arial"/>
                <a:cs typeface="Arial"/>
                <a:sym typeface="Arial"/>
              </a:rPr>
              <a:t>Ahire, N., Awale, R. N., Patnaik, S., &amp; Wagh, A. (2023). A comprehensive review of machine learning approaches for dyslexia diagnosis. </a:t>
            </a:r>
            <a:r>
              <a:rPr b="0" i="1" lang="en-US" sz="1100" u="none" cap="none" strike="noStrike">
                <a:solidFill>
                  <a:srgbClr val="222222"/>
                </a:solidFill>
                <a:latin typeface="Arial"/>
                <a:ea typeface="Arial"/>
                <a:cs typeface="Arial"/>
                <a:sym typeface="Arial"/>
              </a:rPr>
              <a:t>Multimedia Tools and Applications</a:t>
            </a:r>
            <a:r>
              <a:rPr b="0" i="0" lang="en-US" sz="1100" u="none" cap="none" strike="noStrike">
                <a:solidFill>
                  <a:srgbClr val="222222"/>
                </a:solidFill>
                <a:latin typeface="Arial"/>
                <a:ea typeface="Arial"/>
                <a:cs typeface="Arial"/>
                <a:sym typeface="Arial"/>
              </a:rPr>
              <a:t>, </a:t>
            </a:r>
            <a:r>
              <a:rPr b="0" i="1" lang="en-US" sz="1100" u="none" cap="none" strike="noStrike">
                <a:solidFill>
                  <a:srgbClr val="222222"/>
                </a:solidFill>
                <a:latin typeface="Arial"/>
                <a:ea typeface="Arial"/>
                <a:cs typeface="Arial"/>
                <a:sym typeface="Arial"/>
              </a:rPr>
              <a:t>82</a:t>
            </a:r>
            <a:r>
              <a:rPr b="0" i="0" lang="en-US" sz="1100" u="none" cap="none" strike="noStrike">
                <a:solidFill>
                  <a:srgbClr val="222222"/>
                </a:solidFill>
                <a:latin typeface="Arial"/>
                <a:ea typeface="Arial"/>
                <a:cs typeface="Arial"/>
                <a:sym typeface="Arial"/>
              </a:rPr>
              <a:t>(9), 13557-13577.</a:t>
            </a:r>
            <a:endParaRPr b="0" i="0" sz="800" u="none" cap="none" strike="noStrike">
              <a:solidFill>
                <a:srgbClr val="222222"/>
              </a:solidFill>
              <a:latin typeface="Arial"/>
              <a:ea typeface="Arial"/>
              <a:cs typeface="Arial"/>
              <a:sym typeface="Arial"/>
            </a:endParaRPr>
          </a:p>
        </p:txBody>
      </p:sp>
    </p:spTree>
  </p:cSld>
  <p:clrMapOvr>
    <a:masterClrMapping/>
  </p:clrMapOvr>
  <p:transition>
    <p:fade thruBlk="1"/>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60"/>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Eye Gaze and AI</a:t>
            </a:r>
            <a:endParaRPr/>
          </a:p>
        </p:txBody>
      </p:sp>
      <p:sp>
        <p:nvSpPr>
          <p:cNvPr id="478" name="Google Shape;478;p60"/>
          <p:cNvSpPr txBox="1"/>
          <p:nvPr>
            <p:ph idx="1" type="body"/>
          </p:nvPr>
        </p:nvSpPr>
        <p:spPr>
          <a:xfrm>
            <a:off x="975250" y="1575121"/>
            <a:ext cx="7193400" cy="2702700"/>
          </a:xfrm>
          <a:prstGeom prst="rect">
            <a:avLst/>
          </a:prstGeom>
          <a:noFill/>
          <a:ln>
            <a:noFill/>
          </a:ln>
        </p:spPr>
        <p:txBody>
          <a:bodyPr anchorCtr="0" anchor="t" bIns="0" lIns="0" spcFirstLastPara="1" rIns="0" wrap="square" tIns="0">
            <a:noAutofit/>
          </a:bodyPr>
          <a:lstStyle/>
          <a:p>
            <a:pPr indent="0" lvl="0" marL="76200" rtl="0" algn="l">
              <a:lnSpc>
                <a:spcPct val="100000"/>
              </a:lnSpc>
              <a:spcBef>
                <a:spcPts val="600"/>
              </a:spcBef>
              <a:spcAft>
                <a:spcPts val="0"/>
              </a:spcAft>
              <a:buSzPts val="2400"/>
              <a:buNone/>
            </a:pPr>
            <a:r>
              <a:rPr lang="en-US"/>
              <a:t>AI models predicted…</a:t>
            </a:r>
            <a:endParaRPr/>
          </a:p>
          <a:p>
            <a:pPr indent="-381000" lvl="0" marL="457200" rtl="0" algn="l">
              <a:lnSpc>
                <a:spcPct val="100000"/>
              </a:lnSpc>
              <a:spcBef>
                <a:spcPts val="600"/>
              </a:spcBef>
              <a:spcAft>
                <a:spcPts val="0"/>
              </a:spcAft>
              <a:buSzPts val="2400"/>
              <a:buChar char="▫"/>
            </a:pPr>
            <a:r>
              <a:rPr lang="en-US"/>
              <a:t>Dyslexia</a:t>
            </a:r>
            <a:endParaRPr/>
          </a:p>
          <a:p>
            <a:pPr indent="-381000" lvl="0" marL="457200" rtl="0" algn="l">
              <a:lnSpc>
                <a:spcPct val="100000"/>
              </a:lnSpc>
              <a:spcBef>
                <a:spcPts val="600"/>
              </a:spcBef>
              <a:spcAft>
                <a:spcPts val="0"/>
              </a:spcAft>
              <a:buSzPts val="2400"/>
              <a:buChar char="▫"/>
            </a:pPr>
            <a:r>
              <a:rPr lang="en-US"/>
              <a:t>Autism</a:t>
            </a:r>
            <a:endParaRPr/>
          </a:p>
          <a:p>
            <a:pPr indent="-381000" lvl="0" marL="457200" rtl="0" algn="l">
              <a:lnSpc>
                <a:spcPct val="100000"/>
              </a:lnSpc>
              <a:spcBef>
                <a:spcPts val="600"/>
              </a:spcBef>
              <a:spcAft>
                <a:spcPts val="0"/>
              </a:spcAft>
              <a:buSzPts val="2400"/>
              <a:buChar char="▫"/>
            </a:pPr>
            <a:r>
              <a:rPr lang="en-US"/>
              <a:t>Parkinson</a:t>
            </a:r>
            <a:endParaRPr/>
          </a:p>
          <a:p>
            <a:pPr indent="-381000" lvl="0" marL="457200" rtl="0" algn="l">
              <a:lnSpc>
                <a:spcPct val="100000"/>
              </a:lnSpc>
              <a:spcBef>
                <a:spcPts val="600"/>
              </a:spcBef>
              <a:spcAft>
                <a:spcPts val="0"/>
              </a:spcAft>
              <a:buSzPts val="2400"/>
              <a:buChar char="▫"/>
            </a:pPr>
            <a:r>
              <a:rPr lang="en-US"/>
              <a:t>Alzheimer</a:t>
            </a:r>
            <a:endParaRPr/>
          </a:p>
          <a:p>
            <a:pPr indent="-381000" lvl="0" marL="457200" rtl="0" algn="l">
              <a:lnSpc>
                <a:spcPct val="100000"/>
              </a:lnSpc>
              <a:spcBef>
                <a:spcPts val="600"/>
              </a:spcBef>
              <a:spcAft>
                <a:spcPts val="0"/>
              </a:spcAft>
              <a:buSzPts val="2400"/>
              <a:buChar char="▫"/>
            </a:pPr>
            <a:r>
              <a:rPr lang="en-US"/>
              <a:t>Aphasia</a:t>
            </a:r>
            <a:endParaRPr/>
          </a:p>
          <a:p>
            <a:pPr indent="-228600" lvl="0" marL="457200" rtl="0" algn="l">
              <a:lnSpc>
                <a:spcPct val="100000"/>
              </a:lnSpc>
              <a:spcBef>
                <a:spcPts val="600"/>
              </a:spcBef>
              <a:spcAft>
                <a:spcPts val="0"/>
              </a:spcAft>
              <a:buSzPts val="2400"/>
              <a:buNone/>
            </a:pPr>
            <a:r>
              <a:t/>
            </a:r>
            <a:endParaRPr/>
          </a:p>
        </p:txBody>
      </p:sp>
      <p:sp>
        <p:nvSpPr>
          <p:cNvPr id="479" name="Google Shape;479;p60"/>
          <p:cNvSpPr txBox="1"/>
          <p:nvPr>
            <p:ph idx="4294967295"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lt2"/>
                </a:solidFill>
                <a:latin typeface="Arial"/>
                <a:ea typeface="Arial"/>
                <a:cs typeface="Arial"/>
                <a:sym typeface="Arial"/>
              </a:rPr>
              <a:t>‹#›</a:t>
            </a:fld>
            <a:endParaRPr b="0" i="0" sz="1200" u="none" cap="none" strike="noStrike">
              <a:solidFill>
                <a:schemeClr val="lt2"/>
              </a:solidFill>
              <a:latin typeface="Arial"/>
              <a:ea typeface="Arial"/>
              <a:cs typeface="Arial"/>
              <a:sym typeface="Arial"/>
            </a:endParaRPr>
          </a:p>
        </p:txBody>
      </p:sp>
      <p:sp>
        <p:nvSpPr>
          <p:cNvPr id="480" name="Google Shape;480;p60"/>
          <p:cNvSpPr txBox="1"/>
          <p:nvPr/>
        </p:nvSpPr>
        <p:spPr>
          <a:xfrm>
            <a:off x="4900614" y="1921349"/>
            <a:ext cx="4081045" cy="769441"/>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100" u="none" cap="none" strike="noStrike">
                <a:solidFill>
                  <a:srgbClr val="222222"/>
                </a:solidFill>
                <a:latin typeface="Arial"/>
                <a:ea typeface="Arial"/>
                <a:cs typeface="Arial"/>
                <a:sym typeface="Arial"/>
              </a:rPr>
              <a:t>Asish, S. M., Kulshreshth, A. K., &amp; Borst, C. W. (2022). Detecting distracted students in educational VR environments using machine learning on eye gaze data. </a:t>
            </a:r>
            <a:r>
              <a:rPr b="0" i="1" lang="en-US" sz="1100" u="none" cap="none" strike="noStrike">
                <a:solidFill>
                  <a:srgbClr val="222222"/>
                </a:solidFill>
                <a:latin typeface="Arial"/>
                <a:ea typeface="Arial"/>
                <a:cs typeface="Arial"/>
                <a:sym typeface="Arial"/>
              </a:rPr>
              <a:t>Computers &amp; Graphics, 109, 75-87.</a:t>
            </a:r>
            <a:endParaRPr/>
          </a:p>
        </p:txBody>
      </p:sp>
      <p:sp>
        <p:nvSpPr>
          <p:cNvPr id="481" name="Google Shape;481;p60"/>
          <p:cNvSpPr txBox="1"/>
          <p:nvPr/>
        </p:nvSpPr>
        <p:spPr>
          <a:xfrm>
            <a:off x="4900614" y="2825206"/>
            <a:ext cx="4081045" cy="1107996"/>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100" u="none" cap="none" strike="noStrike">
                <a:solidFill>
                  <a:srgbClr val="222222"/>
                </a:solidFill>
                <a:latin typeface="Arial"/>
                <a:ea typeface="Arial"/>
                <a:cs typeface="Arial"/>
                <a:sym typeface="Arial"/>
              </a:rPr>
              <a:t>Alcañiz, M., Chicchi‐Giglioli, I. A., Carrasco‐Ribelles, L. A., Marín‐Morales, J., Minissi, M. E., Teruel‐García, G., ... &amp; Abad, L. (2022). Eye gaze as a biomarker in the recognition of autism spectrum disorder using virtual reality and machine learning: A proof of concept for diagnosis. </a:t>
            </a:r>
            <a:r>
              <a:rPr b="0" i="1" lang="en-US" sz="1100" u="none" cap="none" strike="noStrike">
                <a:solidFill>
                  <a:srgbClr val="222222"/>
                </a:solidFill>
                <a:latin typeface="Arial"/>
                <a:ea typeface="Arial"/>
                <a:cs typeface="Arial"/>
                <a:sym typeface="Arial"/>
              </a:rPr>
              <a:t>Autism Research</a:t>
            </a:r>
            <a:r>
              <a:rPr b="0" i="0" lang="en-US" sz="1100" u="none" cap="none" strike="noStrike">
                <a:solidFill>
                  <a:srgbClr val="222222"/>
                </a:solidFill>
                <a:latin typeface="Arial"/>
                <a:ea typeface="Arial"/>
                <a:cs typeface="Arial"/>
                <a:sym typeface="Arial"/>
              </a:rPr>
              <a:t>, 15(1), 131-145.</a:t>
            </a:r>
            <a:endParaRPr/>
          </a:p>
        </p:txBody>
      </p:sp>
      <p:sp>
        <p:nvSpPr>
          <p:cNvPr id="482" name="Google Shape;482;p60"/>
          <p:cNvSpPr txBox="1"/>
          <p:nvPr/>
        </p:nvSpPr>
        <p:spPr>
          <a:xfrm>
            <a:off x="4900614" y="1058837"/>
            <a:ext cx="4081045" cy="769441"/>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100" u="none" cap="none" strike="noStrike">
                <a:solidFill>
                  <a:srgbClr val="222222"/>
                </a:solidFill>
                <a:latin typeface="Arial"/>
                <a:ea typeface="Arial"/>
                <a:cs typeface="Arial"/>
                <a:sym typeface="Arial"/>
              </a:rPr>
              <a:t>Przybyszewski, A. W., Śledzianowski, A., Chudzik, A., Szlufik, S., &amp; Koziorowski, D. (2023). Machine learning and eye movements give insights into neurodegenerative disease mechanisms. </a:t>
            </a:r>
            <a:r>
              <a:rPr b="0" i="1" lang="en-US" sz="1100" u="none" cap="none" strike="noStrike">
                <a:solidFill>
                  <a:srgbClr val="222222"/>
                </a:solidFill>
                <a:latin typeface="Arial"/>
                <a:ea typeface="Arial"/>
                <a:cs typeface="Arial"/>
                <a:sym typeface="Arial"/>
              </a:rPr>
              <a:t>Sensors</a:t>
            </a:r>
            <a:r>
              <a:rPr b="0" i="0" lang="en-US" sz="1100" u="none" cap="none" strike="noStrike">
                <a:solidFill>
                  <a:srgbClr val="222222"/>
                </a:solidFill>
                <a:latin typeface="Arial"/>
                <a:ea typeface="Arial"/>
                <a:cs typeface="Arial"/>
                <a:sym typeface="Arial"/>
              </a:rPr>
              <a:t>, </a:t>
            </a:r>
            <a:r>
              <a:rPr b="0" i="1" lang="en-US" sz="1100" u="none" cap="none" strike="noStrike">
                <a:solidFill>
                  <a:srgbClr val="222222"/>
                </a:solidFill>
                <a:latin typeface="Arial"/>
                <a:ea typeface="Arial"/>
                <a:cs typeface="Arial"/>
                <a:sym typeface="Arial"/>
              </a:rPr>
              <a:t>23</a:t>
            </a:r>
            <a:r>
              <a:rPr b="0" i="0" lang="en-US" sz="1100" u="none" cap="none" strike="noStrike">
                <a:solidFill>
                  <a:srgbClr val="222222"/>
                </a:solidFill>
                <a:latin typeface="Arial"/>
                <a:ea typeface="Arial"/>
                <a:cs typeface="Arial"/>
                <a:sym typeface="Arial"/>
              </a:rPr>
              <a:t>(4), 2145.</a:t>
            </a:r>
            <a:endParaRPr b="0" i="1" sz="1000" u="none" cap="none" strike="noStrike">
              <a:solidFill>
                <a:srgbClr val="222222"/>
              </a:solidFill>
              <a:latin typeface="Arial"/>
              <a:ea typeface="Arial"/>
              <a:cs typeface="Arial"/>
              <a:sym typeface="Arial"/>
            </a:endParaRPr>
          </a:p>
        </p:txBody>
      </p:sp>
      <p:sp>
        <p:nvSpPr>
          <p:cNvPr id="483" name="Google Shape;483;p60"/>
          <p:cNvSpPr txBox="1"/>
          <p:nvPr/>
        </p:nvSpPr>
        <p:spPr>
          <a:xfrm>
            <a:off x="4900614" y="4098395"/>
            <a:ext cx="4081045" cy="938719"/>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100" u="none" cap="none" strike="noStrike">
                <a:solidFill>
                  <a:srgbClr val="222222"/>
                </a:solidFill>
                <a:latin typeface="Arial"/>
                <a:ea typeface="Arial"/>
                <a:cs typeface="Arial"/>
                <a:sym typeface="Arial"/>
              </a:rPr>
              <a:t>Sharma, S., Kim, H., Harris, H., Haberstroh, A., Wright, H. H., &amp; Rothermich, K. (2021). Eye tracking measures for studying language comprehension deficits in aphasia: A systematic search and scoping review. </a:t>
            </a:r>
            <a:r>
              <a:rPr b="0" i="1" lang="en-US" sz="1100" u="none" cap="none" strike="noStrike">
                <a:solidFill>
                  <a:srgbClr val="222222"/>
                </a:solidFill>
                <a:latin typeface="Arial"/>
                <a:ea typeface="Arial"/>
                <a:cs typeface="Arial"/>
                <a:sym typeface="Arial"/>
              </a:rPr>
              <a:t>Journal of Speech, Language, and Hearing Research</a:t>
            </a:r>
            <a:r>
              <a:rPr b="0" i="0" lang="en-US" sz="1100" u="none" cap="none" strike="noStrike">
                <a:solidFill>
                  <a:srgbClr val="222222"/>
                </a:solidFill>
                <a:latin typeface="Arial"/>
                <a:ea typeface="Arial"/>
                <a:cs typeface="Arial"/>
                <a:sym typeface="Arial"/>
              </a:rPr>
              <a:t>, </a:t>
            </a:r>
            <a:r>
              <a:rPr b="0" i="1" lang="en-US" sz="1100" u="none" cap="none" strike="noStrike">
                <a:solidFill>
                  <a:srgbClr val="222222"/>
                </a:solidFill>
                <a:latin typeface="Arial"/>
                <a:ea typeface="Arial"/>
                <a:cs typeface="Arial"/>
                <a:sym typeface="Arial"/>
              </a:rPr>
              <a:t>64</a:t>
            </a:r>
            <a:r>
              <a:rPr b="0" i="0" lang="en-US" sz="1100" u="none" cap="none" strike="noStrike">
                <a:solidFill>
                  <a:srgbClr val="222222"/>
                </a:solidFill>
                <a:latin typeface="Arial"/>
                <a:ea typeface="Arial"/>
                <a:cs typeface="Arial"/>
                <a:sym typeface="Arial"/>
              </a:rPr>
              <a:t>(3), 1008-1022.</a:t>
            </a:r>
            <a:endParaRPr b="0" i="0" sz="1000" u="none" cap="none" strike="noStrike">
              <a:solidFill>
                <a:srgbClr val="222222"/>
              </a:solidFill>
              <a:latin typeface="Arial"/>
              <a:ea typeface="Arial"/>
              <a:cs typeface="Arial"/>
              <a:sym typeface="Arial"/>
            </a:endParaRPr>
          </a:p>
        </p:txBody>
      </p:sp>
    </p:spTree>
  </p:cSld>
  <p:clrMapOvr>
    <a:masterClrMapping/>
  </p:clrMapOvr>
  <p:transition>
    <p:fade thruBlk="1"/>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61"/>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Stuttering</a:t>
            </a:r>
            <a:endParaRPr/>
          </a:p>
        </p:txBody>
      </p:sp>
      <p:sp>
        <p:nvSpPr>
          <p:cNvPr id="489" name="Google Shape;489;p61"/>
          <p:cNvSpPr txBox="1"/>
          <p:nvPr>
            <p:ph idx="1" type="body"/>
          </p:nvPr>
        </p:nvSpPr>
        <p:spPr>
          <a:xfrm>
            <a:off x="975250" y="1575121"/>
            <a:ext cx="4287630" cy="27027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600"/>
              </a:spcBef>
              <a:spcAft>
                <a:spcPts val="0"/>
              </a:spcAft>
              <a:buSzPts val="2400"/>
              <a:buChar char="▫"/>
            </a:pPr>
            <a:r>
              <a:rPr lang="en-US"/>
              <a:t>Nearing automatic detection of moments of stuttering with AI models.</a:t>
            </a:r>
            <a:endParaRPr/>
          </a:p>
          <a:p>
            <a:pPr indent="-381000" lvl="0" marL="457200" rtl="0" algn="l">
              <a:lnSpc>
                <a:spcPct val="100000"/>
              </a:lnSpc>
              <a:spcBef>
                <a:spcPts val="600"/>
              </a:spcBef>
              <a:spcAft>
                <a:spcPts val="0"/>
              </a:spcAft>
              <a:buSzPts val="2400"/>
              <a:buChar char="▫"/>
            </a:pPr>
            <a:r>
              <a:rPr lang="en-US"/>
              <a:t>Indicators include</a:t>
            </a:r>
            <a:endParaRPr/>
          </a:p>
          <a:p>
            <a:pPr indent="-381000" lvl="1" marL="914400" rtl="0" algn="l">
              <a:lnSpc>
                <a:spcPct val="100000"/>
              </a:lnSpc>
              <a:spcBef>
                <a:spcPts val="0"/>
              </a:spcBef>
              <a:spcAft>
                <a:spcPts val="0"/>
              </a:spcAft>
              <a:buSzPts val="2400"/>
              <a:buChar char="▫"/>
            </a:pPr>
            <a:r>
              <a:rPr lang="en-US"/>
              <a:t>Acoustics</a:t>
            </a:r>
            <a:endParaRPr/>
          </a:p>
          <a:p>
            <a:pPr indent="-381000" lvl="1" marL="914400" rtl="0" algn="l">
              <a:lnSpc>
                <a:spcPct val="100000"/>
              </a:lnSpc>
              <a:spcBef>
                <a:spcPts val="0"/>
              </a:spcBef>
              <a:spcAft>
                <a:spcPts val="0"/>
              </a:spcAft>
              <a:buSzPts val="2400"/>
              <a:buChar char="▫"/>
            </a:pPr>
            <a:r>
              <a:rPr lang="en-US"/>
              <a:t>Prosody</a:t>
            </a:r>
            <a:endParaRPr/>
          </a:p>
          <a:p>
            <a:pPr indent="-381000" lvl="1" marL="914400" rtl="0" algn="l">
              <a:lnSpc>
                <a:spcPct val="100000"/>
              </a:lnSpc>
              <a:spcBef>
                <a:spcPts val="0"/>
              </a:spcBef>
              <a:spcAft>
                <a:spcPts val="0"/>
              </a:spcAft>
              <a:buSzPts val="2400"/>
              <a:buChar char="▫"/>
            </a:pPr>
            <a:r>
              <a:rPr lang="en-US"/>
              <a:t>Eye Gaze</a:t>
            </a:r>
            <a:endParaRPr/>
          </a:p>
          <a:p>
            <a:pPr indent="-381000" lvl="1" marL="914400" rtl="0" algn="l">
              <a:lnSpc>
                <a:spcPct val="100000"/>
              </a:lnSpc>
              <a:spcBef>
                <a:spcPts val="0"/>
              </a:spcBef>
              <a:spcAft>
                <a:spcPts val="0"/>
              </a:spcAft>
              <a:buSzPts val="2400"/>
              <a:buChar char="▫"/>
            </a:pPr>
            <a:r>
              <a:rPr lang="en-US"/>
              <a:t>Muscle Tension</a:t>
            </a:r>
            <a:endParaRPr/>
          </a:p>
        </p:txBody>
      </p:sp>
      <p:sp>
        <p:nvSpPr>
          <p:cNvPr id="490" name="Google Shape;490;p61"/>
          <p:cNvSpPr txBox="1"/>
          <p:nvPr/>
        </p:nvSpPr>
        <p:spPr>
          <a:xfrm>
            <a:off x="5191770" y="3256354"/>
            <a:ext cx="3870960" cy="738664"/>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222222"/>
                </a:solidFill>
                <a:latin typeface="Arial"/>
                <a:ea typeface="Arial"/>
                <a:cs typeface="Arial"/>
                <a:sym typeface="Arial"/>
              </a:rPr>
              <a:t>Shih, Y. J., Gkalitsiou, Z., Dimakis, A. G., &amp; Harwath, D. (2024, December). Self-supervised speech models for word-level stuttered speech detection. In </a:t>
            </a:r>
            <a:r>
              <a:rPr b="0" i="1" lang="en-US" sz="1050" u="none" cap="none" strike="noStrike">
                <a:solidFill>
                  <a:srgbClr val="222222"/>
                </a:solidFill>
                <a:latin typeface="Arial"/>
                <a:ea typeface="Arial"/>
                <a:cs typeface="Arial"/>
                <a:sym typeface="Arial"/>
              </a:rPr>
              <a:t>2024 IEEE Spoken Language Technology Workshop (SLT)</a:t>
            </a:r>
            <a:r>
              <a:rPr b="0" i="0" lang="en-US" sz="1050" u="none" cap="none" strike="noStrike">
                <a:solidFill>
                  <a:srgbClr val="222222"/>
                </a:solidFill>
                <a:latin typeface="Arial"/>
                <a:ea typeface="Arial"/>
                <a:cs typeface="Arial"/>
                <a:sym typeface="Arial"/>
              </a:rPr>
              <a:t> (pp. 937-944). IEEE.</a:t>
            </a:r>
            <a:endParaRPr b="0" i="0" sz="1050" u="none" cap="none" strike="noStrike">
              <a:solidFill>
                <a:schemeClr val="dk1"/>
              </a:solidFill>
              <a:latin typeface="Arial"/>
              <a:ea typeface="Arial"/>
              <a:cs typeface="Arial"/>
              <a:sym typeface="Arial"/>
            </a:endParaRPr>
          </a:p>
        </p:txBody>
      </p:sp>
      <p:sp>
        <p:nvSpPr>
          <p:cNvPr id="491" name="Google Shape;491;p61"/>
          <p:cNvSpPr txBox="1"/>
          <p:nvPr/>
        </p:nvSpPr>
        <p:spPr>
          <a:xfrm>
            <a:off x="5181600" y="148138"/>
            <a:ext cx="3870960" cy="577081"/>
          </a:xfrm>
          <a:prstGeom prst="rect">
            <a:avLst/>
          </a:prstGeom>
          <a:solidFill>
            <a:schemeClr val="lt1"/>
          </a:solidFill>
          <a:ln cap="flat" cmpd="sng" w="254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222222"/>
                </a:solidFill>
                <a:latin typeface="Arial"/>
                <a:ea typeface="Arial"/>
                <a:cs typeface="Arial"/>
                <a:sym typeface="Arial"/>
              </a:rPr>
              <a:t>Asci, F., Marsili, L., Suppa, A., Saggio, G., Michetti, E., Di Leo, P., ... &amp; Costantini, G. (2023). Acoustic analysis in stuttering: a machine-learning study. </a:t>
            </a:r>
            <a:r>
              <a:rPr b="0" i="1" lang="en-US" sz="1050" u="none" cap="none" strike="noStrike">
                <a:solidFill>
                  <a:srgbClr val="222222"/>
                </a:solidFill>
                <a:latin typeface="Arial"/>
                <a:ea typeface="Arial"/>
                <a:cs typeface="Arial"/>
                <a:sym typeface="Arial"/>
              </a:rPr>
              <a:t>Frontiers in Neurology</a:t>
            </a:r>
            <a:r>
              <a:rPr b="0" i="0" lang="en-US" sz="1050" u="none" cap="none" strike="noStrike">
                <a:solidFill>
                  <a:srgbClr val="222222"/>
                </a:solidFill>
                <a:latin typeface="Arial"/>
                <a:ea typeface="Arial"/>
                <a:cs typeface="Arial"/>
                <a:sym typeface="Arial"/>
              </a:rPr>
              <a:t>, </a:t>
            </a:r>
            <a:r>
              <a:rPr b="0" i="1" lang="en-US" sz="1050" u="none" cap="none" strike="noStrike">
                <a:solidFill>
                  <a:srgbClr val="222222"/>
                </a:solidFill>
                <a:latin typeface="Arial"/>
                <a:ea typeface="Arial"/>
                <a:cs typeface="Arial"/>
                <a:sym typeface="Arial"/>
              </a:rPr>
              <a:t>14</a:t>
            </a:r>
            <a:r>
              <a:rPr b="0" i="0" lang="en-US" sz="1050" u="none" cap="none" strike="noStrike">
                <a:solidFill>
                  <a:srgbClr val="222222"/>
                </a:solidFill>
                <a:latin typeface="Arial"/>
                <a:ea typeface="Arial"/>
                <a:cs typeface="Arial"/>
                <a:sym typeface="Arial"/>
              </a:rPr>
              <a:t>, 1169707.</a:t>
            </a:r>
            <a:endParaRPr b="0" i="0" sz="1050" u="none" cap="none" strike="noStrike">
              <a:solidFill>
                <a:schemeClr val="dk1"/>
              </a:solidFill>
              <a:latin typeface="Arial"/>
              <a:ea typeface="Arial"/>
              <a:cs typeface="Arial"/>
              <a:sym typeface="Arial"/>
            </a:endParaRPr>
          </a:p>
        </p:txBody>
      </p:sp>
      <p:sp>
        <p:nvSpPr>
          <p:cNvPr id="492" name="Google Shape;492;p61"/>
          <p:cNvSpPr txBox="1"/>
          <p:nvPr/>
        </p:nvSpPr>
        <p:spPr>
          <a:xfrm>
            <a:off x="5181600" y="794702"/>
            <a:ext cx="3870960" cy="769441"/>
          </a:xfrm>
          <a:prstGeom prst="rect">
            <a:avLst/>
          </a:prstGeom>
          <a:solidFill>
            <a:schemeClr val="lt1"/>
          </a:solidFill>
          <a:ln cap="flat" cmpd="sng" w="254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100" u="none" cap="none" strike="noStrike">
                <a:solidFill>
                  <a:srgbClr val="222222"/>
                </a:solidFill>
                <a:latin typeface="Arial"/>
                <a:ea typeface="Arial"/>
                <a:cs typeface="Arial"/>
                <a:sym typeface="Arial"/>
              </a:rPr>
              <a:t>Alnashwan, R., Alhakbani, N., Al-Nafjan, A., Almudhi, A., &amp; Al-Nuwaiser, W. (2023). Computational intelligence-based stuttering detection: A systematic review. </a:t>
            </a:r>
            <a:r>
              <a:rPr b="0" i="1" lang="en-US" sz="1100" u="none" cap="none" strike="noStrike">
                <a:solidFill>
                  <a:srgbClr val="222222"/>
                </a:solidFill>
                <a:latin typeface="Arial"/>
                <a:ea typeface="Arial"/>
                <a:cs typeface="Arial"/>
                <a:sym typeface="Arial"/>
              </a:rPr>
              <a:t>Diagnostics</a:t>
            </a:r>
            <a:r>
              <a:rPr b="0" i="0" lang="en-US" sz="1100" u="none" cap="none" strike="noStrike">
                <a:solidFill>
                  <a:srgbClr val="222222"/>
                </a:solidFill>
                <a:latin typeface="Arial"/>
                <a:ea typeface="Arial"/>
                <a:cs typeface="Arial"/>
                <a:sym typeface="Arial"/>
              </a:rPr>
              <a:t>, </a:t>
            </a:r>
            <a:r>
              <a:rPr b="0" i="1" lang="en-US" sz="1100" u="none" cap="none" strike="noStrike">
                <a:solidFill>
                  <a:srgbClr val="222222"/>
                </a:solidFill>
                <a:latin typeface="Arial"/>
                <a:ea typeface="Arial"/>
                <a:cs typeface="Arial"/>
                <a:sym typeface="Arial"/>
              </a:rPr>
              <a:t>13</a:t>
            </a:r>
            <a:r>
              <a:rPr b="0" i="0" lang="en-US" sz="1100" u="none" cap="none" strike="noStrike">
                <a:solidFill>
                  <a:srgbClr val="222222"/>
                </a:solidFill>
                <a:latin typeface="Arial"/>
                <a:ea typeface="Arial"/>
                <a:cs typeface="Arial"/>
                <a:sym typeface="Arial"/>
              </a:rPr>
              <a:t>(23), 3537.</a:t>
            </a:r>
            <a:endParaRPr b="0" i="0" sz="1100" u="none" cap="none" strike="noStrike">
              <a:solidFill>
                <a:schemeClr val="dk1"/>
              </a:solidFill>
              <a:latin typeface="Arial"/>
              <a:ea typeface="Arial"/>
              <a:cs typeface="Arial"/>
              <a:sym typeface="Arial"/>
            </a:endParaRPr>
          </a:p>
        </p:txBody>
      </p:sp>
      <p:sp>
        <p:nvSpPr>
          <p:cNvPr id="493" name="Google Shape;493;p61"/>
          <p:cNvSpPr txBox="1"/>
          <p:nvPr/>
        </p:nvSpPr>
        <p:spPr>
          <a:xfrm>
            <a:off x="5181600" y="1637992"/>
            <a:ext cx="3870960" cy="738664"/>
          </a:xfrm>
          <a:prstGeom prst="rect">
            <a:avLst/>
          </a:prstGeom>
          <a:solidFill>
            <a:schemeClr val="lt1"/>
          </a:solidFill>
          <a:ln cap="flat" cmpd="sng" w="254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222222"/>
                </a:solidFill>
                <a:latin typeface="Arial"/>
                <a:ea typeface="Arial"/>
                <a:cs typeface="Arial"/>
                <a:sym typeface="Arial"/>
              </a:rPr>
              <a:t>Barrett, L., Hu, J., &amp; Howell, P. (2022). Systematic review of machine learning approaches for detecting developmental stuttering. </a:t>
            </a:r>
            <a:r>
              <a:rPr b="0" i="1" lang="en-US" sz="1050" u="none" cap="none" strike="noStrike">
                <a:solidFill>
                  <a:srgbClr val="222222"/>
                </a:solidFill>
                <a:latin typeface="Arial"/>
                <a:ea typeface="Arial"/>
                <a:cs typeface="Arial"/>
                <a:sym typeface="Arial"/>
              </a:rPr>
              <a:t>IEEE/ACM Transactions on Audio, Speech, and Language Processing</a:t>
            </a:r>
            <a:r>
              <a:rPr b="0" i="0" lang="en-US" sz="1050" u="none" cap="none" strike="noStrike">
                <a:solidFill>
                  <a:srgbClr val="222222"/>
                </a:solidFill>
                <a:latin typeface="Arial"/>
                <a:ea typeface="Arial"/>
                <a:cs typeface="Arial"/>
                <a:sym typeface="Arial"/>
              </a:rPr>
              <a:t>, </a:t>
            </a:r>
            <a:r>
              <a:rPr b="0" i="1" lang="en-US" sz="1050" u="none" cap="none" strike="noStrike">
                <a:solidFill>
                  <a:srgbClr val="222222"/>
                </a:solidFill>
                <a:latin typeface="Arial"/>
                <a:ea typeface="Arial"/>
                <a:cs typeface="Arial"/>
                <a:sym typeface="Arial"/>
              </a:rPr>
              <a:t>30</a:t>
            </a:r>
            <a:r>
              <a:rPr b="0" i="0" lang="en-US" sz="1050" u="none" cap="none" strike="noStrike">
                <a:solidFill>
                  <a:srgbClr val="222222"/>
                </a:solidFill>
                <a:latin typeface="Arial"/>
                <a:ea typeface="Arial"/>
                <a:cs typeface="Arial"/>
                <a:sym typeface="Arial"/>
              </a:rPr>
              <a:t>, 1160-1172.</a:t>
            </a:r>
            <a:endParaRPr b="0" i="0" sz="1050" u="none" cap="none" strike="noStrike">
              <a:solidFill>
                <a:schemeClr val="dk1"/>
              </a:solidFill>
              <a:latin typeface="Arial"/>
              <a:ea typeface="Arial"/>
              <a:cs typeface="Arial"/>
              <a:sym typeface="Arial"/>
            </a:endParaRPr>
          </a:p>
        </p:txBody>
      </p:sp>
      <p:sp>
        <p:nvSpPr>
          <p:cNvPr id="494" name="Google Shape;494;p61"/>
          <p:cNvSpPr txBox="1"/>
          <p:nvPr/>
        </p:nvSpPr>
        <p:spPr>
          <a:xfrm>
            <a:off x="5181600" y="2447116"/>
            <a:ext cx="3870960" cy="738664"/>
          </a:xfrm>
          <a:prstGeom prst="rect">
            <a:avLst/>
          </a:prstGeom>
          <a:solidFill>
            <a:schemeClr val="lt1"/>
          </a:solidFill>
          <a:ln cap="flat" cmpd="sng" w="254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222222"/>
                </a:solidFill>
                <a:latin typeface="Arial"/>
                <a:ea typeface="Arial"/>
                <a:cs typeface="Arial"/>
                <a:sym typeface="Arial"/>
              </a:rPr>
              <a:t>Das, A., Mock, J., Chacon, H., Irani, F., Golob, E., &amp; Najafirad, P. (2020). Stuttering speech disfluency prediction using explainable attribution vectors of facial muscle movements. </a:t>
            </a:r>
            <a:r>
              <a:rPr b="0" i="1" lang="en-US" sz="1050" u="none" cap="none" strike="noStrike">
                <a:solidFill>
                  <a:srgbClr val="222222"/>
                </a:solidFill>
                <a:latin typeface="Arial"/>
                <a:ea typeface="Arial"/>
                <a:cs typeface="Arial"/>
                <a:sym typeface="Arial"/>
              </a:rPr>
              <a:t>arXiv preprint arXiv:2010.01231</a:t>
            </a:r>
            <a:r>
              <a:rPr b="0" i="0" lang="en-US" sz="1050" u="none" cap="none" strike="noStrike">
                <a:solidFill>
                  <a:srgbClr val="222222"/>
                </a:solidFill>
                <a:latin typeface="Arial"/>
                <a:ea typeface="Arial"/>
                <a:cs typeface="Arial"/>
                <a:sym typeface="Arial"/>
              </a:rPr>
              <a:t>.</a:t>
            </a:r>
            <a:endParaRPr b="0" i="0" sz="1050" u="none" cap="none" strike="noStrike">
              <a:solidFill>
                <a:schemeClr val="dk1"/>
              </a:solidFill>
              <a:latin typeface="Arial"/>
              <a:ea typeface="Arial"/>
              <a:cs typeface="Arial"/>
              <a:sym typeface="Arial"/>
            </a:endParaRPr>
          </a:p>
        </p:txBody>
      </p:sp>
    </p:spTree>
  </p:cSld>
  <p:clrMapOvr>
    <a:masterClrMapping/>
  </p:clrMapOvr>
  <p:transition>
    <p:fade thruBlk="1"/>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62"/>
          <p:cNvSpPr txBox="1"/>
          <p:nvPr>
            <p:ph type="title"/>
          </p:nvPr>
        </p:nvSpPr>
        <p:spPr>
          <a:xfrm>
            <a:off x="975300" y="552889"/>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latin typeface="Arial"/>
                <a:ea typeface="Arial"/>
                <a:cs typeface="Arial"/>
                <a:sym typeface="Arial"/>
              </a:rPr>
              <a:t>New Diagnostic Markers</a:t>
            </a:r>
            <a:endParaRPr/>
          </a:p>
        </p:txBody>
      </p:sp>
      <p:sp>
        <p:nvSpPr>
          <p:cNvPr id="500" name="Google Shape;500;p62"/>
          <p:cNvSpPr txBox="1"/>
          <p:nvPr>
            <p:ph idx="1" type="body"/>
          </p:nvPr>
        </p:nvSpPr>
        <p:spPr>
          <a:xfrm>
            <a:off x="975300" y="1042446"/>
            <a:ext cx="4955540" cy="1945640"/>
          </a:xfrm>
          <a:prstGeom prst="rect">
            <a:avLst/>
          </a:prstGeom>
          <a:noFill/>
          <a:ln>
            <a:noFill/>
          </a:ln>
        </p:spPr>
        <p:txBody>
          <a:bodyPr anchorCtr="0" anchor="t" bIns="0" lIns="0" spcFirstLastPara="1" rIns="0" wrap="square" tIns="0">
            <a:noAutofit/>
          </a:bodyPr>
          <a:lstStyle/>
          <a:p>
            <a:pPr indent="0" lvl="0" marL="76200" rtl="0" algn="l">
              <a:lnSpc>
                <a:spcPct val="100000"/>
              </a:lnSpc>
              <a:spcBef>
                <a:spcPts val="600"/>
              </a:spcBef>
              <a:spcAft>
                <a:spcPts val="0"/>
              </a:spcAft>
              <a:buSzPts val="2400"/>
              <a:buNone/>
            </a:pPr>
            <a:r>
              <a:rPr lang="en-US">
                <a:latin typeface="Arial"/>
                <a:ea typeface="Arial"/>
                <a:cs typeface="Arial"/>
                <a:sym typeface="Arial"/>
              </a:rPr>
              <a:t>Example: Parkinson Disease</a:t>
            </a:r>
            <a:endParaRPr/>
          </a:p>
          <a:p>
            <a:pPr indent="-381000" lvl="0" marL="457200" rtl="0" algn="l">
              <a:lnSpc>
                <a:spcPct val="100000"/>
              </a:lnSpc>
              <a:spcBef>
                <a:spcPts val="600"/>
              </a:spcBef>
              <a:spcAft>
                <a:spcPts val="0"/>
              </a:spcAft>
              <a:buSzPts val="2400"/>
              <a:buChar char="▫"/>
            </a:pPr>
            <a:r>
              <a:rPr lang="en-US">
                <a:latin typeface="Arial"/>
                <a:ea typeface="Arial"/>
                <a:cs typeface="Arial"/>
                <a:sym typeface="Arial"/>
              </a:rPr>
              <a:t>Using EEG</a:t>
            </a:r>
            <a:endParaRPr/>
          </a:p>
          <a:p>
            <a:pPr indent="-381000" lvl="0" marL="457200" rtl="0" algn="l">
              <a:lnSpc>
                <a:spcPct val="100000"/>
              </a:lnSpc>
              <a:spcBef>
                <a:spcPts val="600"/>
              </a:spcBef>
              <a:spcAft>
                <a:spcPts val="0"/>
              </a:spcAft>
              <a:buSzPts val="2400"/>
              <a:buChar char="▫"/>
            </a:pPr>
            <a:r>
              <a:rPr lang="en-US">
                <a:latin typeface="Arial"/>
                <a:ea typeface="Arial"/>
                <a:cs typeface="Arial"/>
                <a:sym typeface="Arial"/>
              </a:rPr>
              <a:t>Using Gait</a:t>
            </a:r>
            <a:endParaRPr/>
          </a:p>
          <a:p>
            <a:pPr indent="-381000" lvl="0" marL="457200" rtl="0" algn="l">
              <a:lnSpc>
                <a:spcPct val="100000"/>
              </a:lnSpc>
              <a:spcBef>
                <a:spcPts val="600"/>
              </a:spcBef>
              <a:spcAft>
                <a:spcPts val="0"/>
              </a:spcAft>
              <a:buSzPts val="2400"/>
              <a:buChar char="▫"/>
            </a:pPr>
            <a:r>
              <a:rPr lang="en-US">
                <a:latin typeface="Arial"/>
                <a:ea typeface="Arial"/>
                <a:cs typeface="Arial"/>
                <a:sym typeface="Arial"/>
              </a:rPr>
              <a:t>Using acoustics</a:t>
            </a:r>
            <a:endParaRPr/>
          </a:p>
          <a:p>
            <a:pPr indent="-381000" lvl="0" marL="457200" rtl="0" algn="l">
              <a:lnSpc>
                <a:spcPct val="100000"/>
              </a:lnSpc>
              <a:spcBef>
                <a:spcPts val="600"/>
              </a:spcBef>
              <a:spcAft>
                <a:spcPts val="0"/>
              </a:spcAft>
              <a:buSzPts val="2400"/>
              <a:buChar char="▫"/>
            </a:pPr>
            <a:r>
              <a:rPr lang="en-US">
                <a:latin typeface="Arial"/>
                <a:ea typeface="Arial"/>
                <a:cs typeface="Arial"/>
                <a:sym typeface="Arial"/>
              </a:rPr>
              <a:t>Using breath patterns</a:t>
            </a:r>
            <a:endParaRPr/>
          </a:p>
          <a:p>
            <a:pPr indent="-228600" lvl="0" marL="457200" rtl="0" algn="l">
              <a:lnSpc>
                <a:spcPct val="100000"/>
              </a:lnSpc>
              <a:spcBef>
                <a:spcPts val="600"/>
              </a:spcBef>
              <a:spcAft>
                <a:spcPts val="0"/>
              </a:spcAft>
              <a:buSzPts val="2400"/>
              <a:buNone/>
            </a:pPr>
            <a:r>
              <a:t/>
            </a:r>
            <a:endParaRPr>
              <a:latin typeface="Arial"/>
              <a:ea typeface="Arial"/>
              <a:cs typeface="Arial"/>
              <a:sym typeface="Arial"/>
            </a:endParaRPr>
          </a:p>
          <a:p>
            <a:pPr indent="-228600" lvl="0" marL="457200" rtl="0" algn="l">
              <a:lnSpc>
                <a:spcPct val="100000"/>
              </a:lnSpc>
              <a:spcBef>
                <a:spcPts val="600"/>
              </a:spcBef>
              <a:spcAft>
                <a:spcPts val="0"/>
              </a:spcAft>
              <a:buSzPts val="2400"/>
              <a:buNone/>
            </a:pPr>
            <a:r>
              <a:t/>
            </a:r>
            <a:endParaRPr>
              <a:latin typeface="Arial"/>
              <a:ea typeface="Arial"/>
              <a:cs typeface="Arial"/>
              <a:sym typeface="Arial"/>
            </a:endParaRPr>
          </a:p>
          <a:p>
            <a:pPr indent="-228600" lvl="0" marL="457200" rtl="0" algn="l">
              <a:lnSpc>
                <a:spcPct val="100000"/>
              </a:lnSpc>
              <a:spcBef>
                <a:spcPts val="600"/>
              </a:spcBef>
              <a:spcAft>
                <a:spcPts val="0"/>
              </a:spcAft>
              <a:buSzPts val="2400"/>
              <a:buNone/>
            </a:pPr>
            <a:r>
              <a:t/>
            </a:r>
            <a:endParaRPr>
              <a:latin typeface="Arial"/>
              <a:ea typeface="Arial"/>
              <a:cs typeface="Arial"/>
              <a:sym typeface="Arial"/>
            </a:endParaRPr>
          </a:p>
          <a:p>
            <a:pPr indent="-228600" lvl="0" marL="457200" rtl="0" algn="l">
              <a:lnSpc>
                <a:spcPct val="100000"/>
              </a:lnSpc>
              <a:spcBef>
                <a:spcPts val="600"/>
              </a:spcBef>
              <a:spcAft>
                <a:spcPts val="0"/>
              </a:spcAft>
              <a:buSzPts val="2400"/>
              <a:buNone/>
            </a:pPr>
            <a:r>
              <a:t/>
            </a:r>
            <a:endParaRPr>
              <a:latin typeface="Arial"/>
              <a:ea typeface="Arial"/>
              <a:cs typeface="Arial"/>
              <a:sym typeface="Arial"/>
            </a:endParaRPr>
          </a:p>
          <a:p>
            <a:pPr indent="0" lvl="0" marL="76200" rtl="0" algn="l">
              <a:lnSpc>
                <a:spcPct val="100000"/>
              </a:lnSpc>
              <a:spcBef>
                <a:spcPts val="600"/>
              </a:spcBef>
              <a:spcAft>
                <a:spcPts val="0"/>
              </a:spcAft>
              <a:buSzPts val="2400"/>
              <a:buNone/>
            </a:pPr>
            <a:r>
              <a:t/>
            </a:r>
            <a:endParaRPr>
              <a:latin typeface="Arial"/>
              <a:ea typeface="Arial"/>
              <a:cs typeface="Arial"/>
              <a:sym typeface="Arial"/>
            </a:endParaRPr>
          </a:p>
        </p:txBody>
      </p:sp>
      <p:sp>
        <p:nvSpPr>
          <p:cNvPr id="501" name="Google Shape;501;p62"/>
          <p:cNvSpPr txBox="1"/>
          <p:nvPr>
            <p:ph idx="4294967295"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lt2"/>
                </a:solidFill>
                <a:latin typeface="Arial"/>
                <a:ea typeface="Arial"/>
                <a:cs typeface="Arial"/>
                <a:sym typeface="Arial"/>
              </a:rPr>
              <a:t>‹#›</a:t>
            </a:fld>
            <a:endParaRPr b="0" i="0" sz="1200" u="none" cap="none" strike="noStrike">
              <a:solidFill>
                <a:schemeClr val="lt2"/>
              </a:solidFill>
              <a:latin typeface="Arial"/>
              <a:ea typeface="Arial"/>
              <a:cs typeface="Arial"/>
              <a:sym typeface="Arial"/>
            </a:endParaRPr>
          </a:p>
        </p:txBody>
      </p:sp>
      <p:sp>
        <p:nvSpPr>
          <p:cNvPr id="502" name="Google Shape;502;p62"/>
          <p:cNvSpPr txBox="1"/>
          <p:nvPr/>
        </p:nvSpPr>
        <p:spPr>
          <a:xfrm>
            <a:off x="5946150" y="4159724"/>
            <a:ext cx="2801610" cy="858934"/>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chemeClr val="dk1"/>
                </a:solidFill>
                <a:latin typeface="Arial"/>
                <a:ea typeface="Arial"/>
                <a:cs typeface="Arial"/>
                <a:sym typeface="Arial"/>
              </a:rPr>
              <a:t>Maitín, A. M., García-Tejedor, A. J., &amp; Muñoz, J. P. R. (2020). Machine learning approaches for detecting parkinson’s disease from eeg analysis: A systematic review. </a:t>
            </a:r>
            <a:r>
              <a:rPr b="0" i="1" lang="en-US" sz="1000" u="none" cap="none" strike="noStrike">
                <a:solidFill>
                  <a:schemeClr val="dk1"/>
                </a:solidFill>
                <a:latin typeface="Arial"/>
                <a:ea typeface="Arial"/>
                <a:cs typeface="Arial"/>
                <a:sym typeface="Arial"/>
              </a:rPr>
              <a:t>Applied Sciences</a:t>
            </a:r>
            <a:r>
              <a:rPr b="0" i="0" lang="en-US" sz="1000" u="none" cap="none" strike="noStrike">
                <a:solidFill>
                  <a:schemeClr val="dk1"/>
                </a:solidFill>
                <a:latin typeface="Arial"/>
                <a:ea typeface="Arial"/>
                <a:cs typeface="Arial"/>
                <a:sym typeface="Arial"/>
              </a:rPr>
              <a:t>, 10(23), 8662.</a:t>
            </a:r>
            <a:endParaRPr/>
          </a:p>
        </p:txBody>
      </p:sp>
      <p:sp>
        <p:nvSpPr>
          <p:cNvPr id="503" name="Google Shape;503;p62"/>
          <p:cNvSpPr txBox="1"/>
          <p:nvPr/>
        </p:nvSpPr>
        <p:spPr>
          <a:xfrm>
            <a:off x="75786" y="4159724"/>
            <a:ext cx="3122064" cy="861774"/>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222222"/>
                </a:solidFill>
                <a:latin typeface="Arial"/>
                <a:ea typeface="Arial"/>
                <a:cs typeface="Arial"/>
                <a:sym typeface="Arial"/>
              </a:rPr>
              <a:t>Zhan, A., Mohan, S., Tarolli, C., Schneider, R. B., Adams, J. L., Sharma, S., ... &amp; Saria, S. (2018). Using smartphones and machine learning to quantify Parkinson disease severity: the mobile Parkinson disease score. </a:t>
            </a:r>
            <a:r>
              <a:rPr b="0" i="1" lang="en-US" sz="1000" u="none" cap="none" strike="noStrike">
                <a:solidFill>
                  <a:srgbClr val="222222"/>
                </a:solidFill>
                <a:latin typeface="Arial"/>
                <a:ea typeface="Arial"/>
                <a:cs typeface="Arial"/>
                <a:sym typeface="Arial"/>
              </a:rPr>
              <a:t>JAMA neurology</a:t>
            </a:r>
            <a:r>
              <a:rPr b="0" i="0" lang="en-US" sz="1000" u="none" cap="none" strike="noStrike">
                <a:solidFill>
                  <a:srgbClr val="222222"/>
                </a:solidFill>
                <a:latin typeface="Arial"/>
                <a:ea typeface="Arial"/>
                <a:cs typeface="Arial"/>
                <a:sym typeface="Arial"/>
              </a:rPr>
              <a:t>, </a:t>
            </a:r>
            <a:r>
              <a:rPr b="0" i="1" lang="en-US" sz="1000" u="none" cap="none" strike="noStrike">
                <a:solidFill>
                  <a:srgbClr val="222222"/>
                </a:solidFill>
                <a:latin typeface="Arial"/>
                <a:ea typeface="Arial"/>
                <a:cs typeface="Arial"/>
                <a:sym typeface="Arial"/>
              </a:rPr>
              <a:t>75</a:t>
            </a:r>
            <a:r>
              <a:rPr b="0" i="0" lang="en-US" sz="1000" u="none" cap="none" strike="noStrike">
                <a:solidFill>
                  <a:srgbClr val="222222"/>
                </a:solidFill>
                <a:latin typeface="Arial"/>
                <a:ea typeface="Arial"/>
                <a:cs typeface="Arial"/>
                <a:sym typeface="Arial"/>
              </a:rPr>
              <a:t>(7), 876-880.</a:t>
            </a:r>
            <a:endParaRPr b="0" i="0" sz="800" u="none" cap="none" strike="noStrike">
              <a:solidFill>
                <a:schemeClr val="dk1"/>
              </a:solidFill>
              <a:latin typeface="Arial"/>
              <a:ea typeface="Arial"/>
              <a:cs typeface="Arial"/>
              <a:sym typeface="Arial"/>
            </a:endParaRPr>
          </a:p>
        </p:txBody>
      </p:sp>
      <p:sp>
        <p:nvSpPr>
          <p:cNvPr id="504" name="Google Shape;504;p62"/>
          <p:cNvSpPr txBox="1"/>
          <p:nvPr/>
        </p:nvSpPr>
        <p:spPr>
          <a:xfrm>
            <a:off x="3306666" y="4162564"/>
            <a:ext cx="2567940" cy="858934"/>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222222"/>
                </a:solidFill>
                <a:latin typeface="Arial"/>
                <a:ea typeface="Arial"/>
                <a:cs typeface="Arial"/>
                <a:sym typeface="Arial"/>
              </a:rPr>
              <a:t>Mei, J., Desrosiers, C., &amp; Frasnelli, J. (2021). Machine learning for the diagnosis of Parkinson's disease: a review of literature. </a:t>
            </a:r>
            <a:r>
              <a:rPr b="0" i="1" lang="en-US" sz="1000" u="none" cap="none" strike="noStrike">
                <a:solidFill>
                  <a:srgbClr val="222222"/>
                </a:solidFill>
                <a:latin typeface="Arial"/>
                <a:ea typeface="Arial"/>
                <a:cs typeface="Arial"/>
                <a:sym typeface="Arial"/>
              </a:rPr>
              <a:t>Frontiers in aging neuroscience</a:t>
            </a:r>
            <a:r>
              <a:rPr b="0" i="0" lang="en-US" sz="1000" u="none" cap="none" strike="noStrike">
                <a:solidFill>
                  <a:srgbClr val="222222"/>
                </a:solidFill>
                <a:latin typeface="Arial"/>
                <a:ea typeface="Arial"/>
                <a:cs typeface="Arial"/>
                <a:sym typeface="Arial"/>
              </a:rPr>
              <a:t>, </a:t>
            </a:r>
            <a:r>
              <a:rPr b="0" i="1" lang="en-US" sz="1000" u="none" cap="none" strike="noStrike">
                <a:solidFill>
                  <a:srgbClr val="222222"/>
                </a:solidFill>
                <a:latin typeface="Arial"/>
                <a:ea typeface="Arial"/>
                <a:cs typeface="Arial"/>
                <a:sym typeface="Arial"/>
              </a:rPr>
              <a:t>13</a:t>
            </a:r>
            <a:r>
              <a:rPr b="0" i="0" lang="en-US" sz="1000" u="none" cap="none" strike="noStrike">
                <a:solidFill>
                  <a:srgbClr val="222222"/>
                </a:solidFill>
                <a:latin typeface="Arial"/>
                <a:ea typeface="Arial"/>
                <a:cs typeface="Arial"/>
                <a:sym typeface="Arial"/>
              </a:rPr>
              <a:t>, 633752.</a:t>
            </a:r>
            <a:endParaRPr b="0" i="0" sz="800" u="none" cap="none" strike="noStrike">
              <a:solidFill>
                <a:schemeClr val="dk1"/>
              </a:solidFill>
              <a:latin typeface="Arial"/>
              <a:ea typeface="Arial"/>
              <a:cs typeface="Arial"/>
              <a:sym typeface="Arial"/>
            </a:endParaRPr>
          </a:p>
        </p:txBody>
      </p:sp>
      <p:sp>
        <p:nvSpPr>
          <p:cNvPr id="505" name="Google Shape;505;p62"/>
          <p:cNvSpPr txBox="1"/>
          <p:nvPr/>
        </p:nvSpPr>
        <p:spPr>
          <a:xfrm>
            <a:off x="5946150" y="3354859"/>
            <a:ext cx="2801610" cy="707886"/>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222222"/>
                </a:solidFill>
                <a:latin typeface="Arial"/>
                <a:ea typeface="Arial"/>
                <a:cs typeface="Arial"/>
                <a:sym typeface="Arial"/>
              </a:rPr>
              <a:t>Tahir, N. M., &amp; Manap, H. H. (2012). Parkinson disease gait classification based on machine learning approach. </a:t>
            </a:r>
            <a:r>
              <a:rPr b="0" i="1" lang="en-US" sz="1000" u="none" cap="none" strike="noStrike">
                <a:solidFill>
                  <a:srgbClr val="222222"/>
                </a:solidFill>
                <a:latin typeface="Arial"/>
                <a:ea typeface="Arial"/>
                <a:cs typeface="Arial"/>
                <a:sym typeface="Arial"/>
              </a:rPr>
              <a:t>Journal of Applied Sciences(Faisalabad)</a:t>
            </a:r>
            <a:r>
              <a:rPr b="0" i="0" lang="en-US" sz="1000" u="none" cap="none" strike="noStrike">
                <a:solidFill>
                  <a:srgbClr val="222222"/>
                </a:solidFill>
                <a:latin typeface="Arial"/>
                <a:ea typeface="Arial"/>
                <a:cs typeface="Arial"/>
                <a:sym typeface="Arial"/>
              </a:rPr>
              <a:t>, </a:t>
            </a:r>
            <a:r>
              <a:rPr b="0" i="1" lang="en-US" sz="1000" u="none" cap="none" strike="noStrike">
                <a:solidFill>
                  <a:srgbClr val="222222"/>
                </a:solidFill>
                <a:latin typeface="Arial"/>
                <a:ea typeface="Arial"/>
                <a:cs typeface="Arial"/>
                <a:sym typeface="Arial"/>
              </a:rPr>
              <a:t>12</a:t>
            </a:r>
            <a:r>
              <a:rPr b="0" i="0" lang="en-US" sz="1000" u="none" cap="none" strike="noStrike">
                <a:solidFill>
                  <a:srgbClr val="222222"/>
                </a:solidFill>
                <a:latin typeface="Arial"/>
                <a:ea typeface="Arial"/>
                <a:cs typeface="Arial"/>
                <a:sym typeface="Arial"/>
              </a:rPr>
              <a:t>(2), 180-185.</a:t>
            </a:r>
            <a:endParaRPr b="0" i="0" sz="600" u="none" cap="none" strike="noStrike">
              <a:solidFill>
                <a:schemeClr val="dk1"/>
              </a:solidFill>
              <a:latin typeface="Arial"/>
              <a:ea typeface="Arial"/>
              <a:cs typeface="Arial"/>
              <a:sym typeface="Arial"/>
            </a:endParaRPr>
          </a:p>
        </p:txBody>
      </p:sp>
      <p:sp>
        <p:nvSpPr>
          <p:cNvPr id="506" name="Google Shape;506;p62"/>
          <p:cNvSpPr txBox="1"/>
          <p:nvPr/>
        </p:nvSpPr>
        <p:spPr>
          <a:xfrm>
            <a:off x="5930840" y="2405826"/>
            <a:ext cx="2816920" cy="861774"/>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222222"/>
                </a:solidFill>
                <a:latin typeface="Arial"/>
                <a:ea typeface="Arial"/>
                <a:cs typeface="Arial"/>
                <a:sym typeface="Arial"/>
              </a:rPr>
              <a:t>Pramanik, M., Pradhan, R., Nandy, P., Qaisar, S. M., &amp; Bhoi, A. K. (2021). Assessment of acoustic features and machine learning for Parkinson’s detection. </a:t>
            </a:r>
            <a:r>
              <a:rPr b="0" i="1" lang="en-US" sz="1000" u="none" cap="none" strike="noStrike">
                <a:solidFill>
                  <a:srgbClr val="222222"/>
                </a:solidFill>
                <a:latin typeface="Arial"/>
                <a:ea typeface="Arial"/>
                <a:cs typeface="Arial"/>
                <a:sym typeface="Arial"/>
              </a:rPr>
              <a:t>Journal of healthcare engineering</a:t>
            </a:r>
            <a:r>
              <a:rPr b="0" i="0" lang="en-US" sz="1000" u="none" cap="none" strike="noStrike">
                <a:solidFill>
                  <a:srgbClr val="222222"/>
                </a:solidFill>
                <a:latin typeface="Arial"/>
                <a:ea typeface="Arial"/>
                <a:cs typeface="Arial"/>
                <a:sym typeface="Arial"/>
              </a:rPr>
              <a:t>, </a:t>
            </a:r>
            <a:r>
              <a:rPr b="0" i="1" lang="en-US" sz="1000" u="none" cap="none" strike="noStrike">
                <a:solidFill>
                  <a:srgbClr val="222222"/>
                </a:solidFill>
                <a:latin typeface="Arial"/>
                <a:ea typeface="Arial"/>
                <a:cs typeface="Arial"/>
                <a:sym typeface="Arial"/>
              </a:rPr>
              <a:t>2021</a:t>
            </a:r>
            <a:r>
              <a:rPr b="0" i="0" lang="en-US" sz="1000" u="none" cap="none" strike="noStrike">
                <a:solidFill>
                  <a:srgbClr val="222222"/>
                </a:solidFill>
                <a:latin typeface="Arial"/>
                <a:ea typeface="Arial"/>
                <a:cs typeface="Arial"/>
                <a:sym typeface="Arial"/>
              </a:rPr>
              <a:t>(1), 9957132.</a:t>
            </a:r>
            <a:endParaRPr b="0" i="0" sz="800" u="none" cap="none" strike="noStrike">
              <a:solidFill>
                <a:schemeClr val="dk1"/>
              </a:solidFill>
              <a:latin typeface="Arial"/>
              <a:ea typeface="Arial"/>
              <a:cs typeface="Arial"/>
              <a:sym typeface="Arial"/>
            </a:endParaRPr>
          </a:p>
        </p:txBody>
      </p:sp>
      <p:pic>
        <p:nvPicPr>
          <p:cNvPr descr="Artificial intelligence-enabled detection and assessment of Parkinson's  disease using nocturnal breathing signals | Nature Medicine" id="507" name="Google Shape;507;p62"/>
          <p:cNvPicPr preferRelativeResize="0"/>
          <p:nvPr/>
        </p:nvPicPr>
        <p:blipFill rotWithShape="1">
          <a:blip r:embed="rId3">
            <a:alphaModFix/>
          </a:blip>
          <a:srcRect b="0" l="0" r="0" t="0"/>
          <a:stretch/>
        </p:blipFill>
        <p:spPr>
          <a:xfrm>
            <a:off x="5368334" y="276298"/>
            <a:ext cx="3379426" cy="2032549"/>
          </a:xfrm>
          <a:prstGeom prst="rect">
            <a:avLst/>
          </a:prstGeom>
          <a:noFill/>
          <a:ln>
            <a:noFill/>
          </a:ln>
        </p:spPr>
      </p:pic>
    </p:spTree>
  </p:cSld>
  <p:clrMapOvr>
    <a:masterClrMapping/>
  </p:clrMapOvr>
  <p:transition>
    <p:fade thruBlk="1"/>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63"/>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Severity Classification</a:t>
            </a:r>
            <a:endParaRPr/>
          </a:p>
        </p:txBody>
      </p:sp>
      <p:sp>
        <p:nvSpPr>
          <p:cNvPr id="513" name="Google Shape;513;p63"/>
          <p:cNvSpPr txBox="1"/>
          <p:nvPr>
            <p:ph idx="1" type="body"/>
          </p:nvPr>
        </p:nvSpPr>
        <p:spPr>
          <a:xfrm>
            <a:off x="975250" y="1575121"/>
            <a:ext cx="7193400" cy="27027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600"/>
              </a:spcBef>
              <a:spcAft>
                <a:spcPts val="0"/>
              </a:spcAft>
              <a:buSzPts val="2400"/>
              <a:buChar char="▫"/>
            </a:pPr>
            <a:r>
              <a:rPr lang="en-US"/>
              <a:t>Example: </a:t>
            </a:r>
            <a:r>
              <a:rPr b="1" lang="en-US"/>
              <a:t>Dysarthria</a:t>
            </a:r>
            <a:endParaRPr/>
          </a:p>
          <a:p>
            <a:pPr indent="-381000" lvl="1" marL="914400" rtl="0" algn="l">
              <a:lnSpc>
                <a:spcPct val="100000"/>
              </a:lnSpc>
              <a:spcBef>
                <a:spcPts val="0"/>
              </a:spcBef>
              <a:spcAft>
                <a:spcPts val="0"/>
              </a:spcAft>
              <a:buSzPts val="2400"/>
              <a:buChar char="▫"/>
            </a:pPr>
            <a:r>
              <a:rPr lang="en-US"/>
              <a:t>AI Identified dysarthria severity in ALS</a:t>
            </a:r>
            <a:endParaRPr/>
          </a:p>
          <a:p>
            <a:pPr indent="-381000" lvl="1" marL="914400" rtl="0" algn="l">
              <a:lnSpc>
                <a:spcPct val="100000"/>
              </a:lnSpc>
              <a:spcBef>
                <a:spcPts val="0"/>
              </a:spcBef>
              <a:spcAft>
                <a:spcPts val="0"/>
              </a:spcAft>
              <a:buSzPts val="2400"/>
              <a:buChar char="▫"/>
            </a:pPr>
            <a:r>
              <a:rPr lang="en-US"/>
              <a:t>Rated “listener effort”</a:t>
            </a:r>
            <a:endParaRPr/>
          </a:p>
          <a:p>
            <a:pPr indent="-381000" lvl="1" marL="914400" rtl="0" algn="l">
              <a:lnSpc>
                <a:spcPct val="100000"/>
              </a:lnSpc>
              <a:spcBef>
                <a:spcPts val="0"/>
              </a:spcBef>
              <a:spcAft>
                <a:spcPts val="0"/>
              </a:spcAft>
              <a:buSzPts val="2400"/>
              <a:buChar char="▫"/>
            </a:pPr>
            <a:r>
              <a:rPr lang="en-US"/>
              <a:t>Identified highlight salient phonetic cues</a:t>
            </a:r>
            <a:endParaRPr/>
          </a:p>
        </p:txBody>
      </p:sp>
      <p:sp>
        <p:nvSpPr>
          <p:cNvPr id="514" name="Google Shape;514;p63"/>
          <p:cNvSpPr txBox="1"/>
          <p:nvPr/>
        </p:nvSpPr>
        <p:spPr>
          <a:xfrm>
            <a:off x="2198651" y="4277821"/>
            <a:ext cx="6521169" cy="600164"/>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100" u="none" cap="none" strike="noStrike">
                <a:solidFill>
                  <a:srgbClr val="222222"/>
                </a:solidFill>
                <a:latin typeface="Arial"/>
                <a:ea typeface="Arial"/>
                <a:cs typeface="Arial"/>
                <a:sym typeface="Arial"/>
              </a:rPr>
              <a:t>Merler, M., Agurto, C., Peller, J., Roitberg, E., Taitz, A., Trevisan, M. A., ... &amp; Norel, R. (2025). Clinical assessment and interpretation of dysarthria in ALS using attention based deep learning AI models. npj Digital Medicine, 8(1), 260.</a:t>
            </a:r>
            <a:endParaRPr b="0" i="0" sz="1100" u="none" cap="none" strike="noStrike">
              <a:solidFill>
                <a:schemeClr val="dk1"/>
              </a:solidFill>
              <a:latin typeface="Arial"/>
              <a:ea typeface="Arial"/>
              <a:cs typeface="Arial"/>
              <a:sym typeface="Arial"/>
            </a:endParaRPr>
          </a:p>
        </p:txBody>
      </p:sp>
    </p:spTree>
  </p:cSld>
  <p:clrMapOvr>
    <a:masterClrMapping/>
  </p:clrMapOvr>
  <p:transition>
    <p:fade thruBlk="1"/>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64"/>
          <p:cNvSpPr txBox="1"/>
          <p:nvPr>
            <p:ph type="ctrTitle"/>
          </p:nvPr>
        </p:nvSpPr>
        <p:spPr>
          <a:xfrm>
            <a:off x="975250" y="1991825"/>
            <a:ext cx="7193400" cy="11598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6000"/>
              <a:buNone/>
            </a:pPr>
            <a:r>
              <a:rPr lang="en-US" sz="5400"/>
              <a:t>And thousands more…</a:t>
            </a:r>
            <a:endParaRPr/>
          </a:p>
        </p:txBody>
      </p:sp>
      <p:sp>
        <p:nvSpPr>
          <p:cNvPr id="520" name="Google Shape;520;p64"/>
          <p:cNvSpPr txBox="1"/>
          <p:nvPr>
            <p:ph idx="4294967295" type="sldNum"/>
          </p:nvPr>
        </p:nvSpPr>
        <p:spPr>
          <a:xfrm>
            <a:off x="8594725" y="4673600"/>
            <a:ext cx="549275" cy="3937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transition>
    <p:fade thruBlk="1"/>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0"/>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Basic Definitions</a:t>
            </a:r>
            <a:endParaRPr/>
          </a:p>
        </p:txBody>
      </p:sp>
      <p:sp>
        <p:nvSpPr>
          <p:cNvPr id="122" name="Google Shape;122;p20"/>
          <p:cNvSpPr txBox="1"/>
          <p:nvPr>
            <p:ph idx="1" type="body"/>
          </p:nvPr>
        </p:nvSpPr>
        <p:spPr>
          <a:xfrm>
            <a:off x="975250" y="1575121"/>
            <a:ext cx="7193400" cy="27027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600"/>
              </a:spcBef>
              <a:spcAft>
                <a:spcPts val="0"/>
              </a:spcAft>
              <a:buSzPts val="2400"/>
              <a:buChar char="▫"/>
            </a:pPr>
            <a:r>
              <a:rPr b="1" lang="en-US"/>
              <a:t>Artificial Intelligence </a:t>
            </a:r>
            <a:r>
              <a:rPr lang="en-US"/>
              <a:t>= AI = Software that mimics human-like intelligence to solve tasks.</a:t>
            </a:r>
            <a:br>
              <a:rPr lang="en-US"/>
            </a:br>
            <a:endParaRPr/>
          </a:p>
          <a:p>
            <a:pPr indent="-381000" lvl="0" marL="457200" rtl="0" algn="l">
              <a:lnSpc>
                <a:spcPct val="100000"/>
              </a:lnSpc>
              <a:spcBef>
                <a:spcPts val="600"/>
              </a:spcBef>
              <a:spcAft>
                <a:spcPts val="0"/>
              </a:spcAft>
              <a:buSzPts val="2400"/>
              <a:buChar char="▫"/>
            </a:pPr>
            <a:r>
              <a:rPr b="1" lang="en-US"/>
              <a:t>Machine Learning </a:t>
            </a:r>
            <a:r>
              <a:rPr lang="en-US"/>
              <a:t>= AI that improves over time through various methods</a:t>
            </a:r>
            <a:endParaRPr/>
          </a:p>
          <a:p>
            <a:pPr indent="-228600" lvl="0" marL="457200" rtl="0" algn="l">
              <a:lnSpc>
                <a:spcPct val="100000"/>
              </a:lnSpc>
              <a:spcBef>
                <a:spcPts val="600"/>
              </a:spcBef>
              <a:spcAft>
                <a:spcPts val="0"/>
              </a:spcAft>
              <a:buSzPts val="2400"/>
              <a:buNone/>
            </a:pPr>
            <a:r>
              <a:t/>
            </a:r>
            <a:endParaRPr/>
          </a:p>
          <a:p>
            <a:pPr indent="-381000" lvl="0" marL="457200" rtl="0" algn="l">
              <a:lnSpc>
                <a:spcPct val="100000"/>
              </a:lnSpc>
              <a:spcBef>
                <a:spcPts val="600"/>
              </a:spcBef>
              <a:spcAft>
                <a:spcPts val="0"/>
              </a:spcAft>
              <a:buSzPts val="2400"/>
              <a:buChar char="▫"/>
            </a:pPr>
            <a:r>
              <a:rPr b="1" lang="en-US"/>
              <a:t>Algorithm</a:t>
            </a:r>
            <a:r>
              <a:rPr lang="en-US"/>
              <a:t> = A step-by-step process to do some task</a:t>
            </a:r>
            <a:br>
              <a:rPr lang="en-US"/>
            </a:br>
            <a:br>
              <a:rPr lang="en-US"/>
            </a:br>
            <a:endParaRPr/>
          </a:p>
          <a:p>
            <a:pPr indent="-228600" lvl="0" marL="457200" rtl="0" algn="l">
              <a:lnSpc>
                <a:spcPct val="100000"/>
              </a:lnSpc>
              <a:spcBef>
                <a:spcPts val="600"/>
              </a:spcBef>
              <a:spcAft>
                <a:spcPts val="0"/>
              </a:spcAft>
              <a:buSzPts val="2400"/>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65"/>
          <p:cNvSpPr txBox="1"/>
          <p:nvPr>
            <p:ph type="title"/>
          </p:nvPr>
        </p:nvSpPr>
        <p:spPr>
          <a:xfrm>
            <a:off x="975249" y="941420"/>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How good are these AI applications?</a:t>
            </a:r>
            <a:endParaRPr/>
          </a:p>
        </p:txBody>
      </p:sp>
      <p:sp>
        <p:nvSpPr>
          <p:cNvPr id="526" name="Google Shape;526;p65"/>
          <p:cNvSpPr txBox="1"/>
          <p:nvPr>
            <p:ph idx="1" type="body"/>
          </p:nvPr>
        </p:nvSpPr>
        <p:spPr>
          <a:xfrm>
            <a:off x="975249" y="1479059"/>
            <a:ext cx="7648143" cy="4797695"/>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600"/>
              </a:spcBef>
              <a:spcAft>
                <a:spcPts val="0"/>
              </a:spcAft>
              <a:buSzPts val="2400"/>
              <a:buChar char="▫"/>
            </a:pPr>
            <a:r>
              <a:rPr b="1" lang="en-US">
                <a:solidFill>
                  <a:schemeClr val="lt1"/>
                </a:solidFill>
              </a:rPr>
              <a:t>Numerous high-level (systematic reviews, meta-analyses, randomized controlled trials)</a:t>
            </a:r>
            <a:endParaRPr/>
          </a:p>
          <a:p>
            <a:pPr indent="-381000" lvl="0" marL="457200" rtl="0" algn="l">
              <a:lnSpc>
                <a:spcPct val="100000"/>
              </a:lnSpc>
              <a:spcBef>
                <a:spcPts val="600"/>
              </a:spcBef>
              <a:spcAft>
                <a:spcPts val="0"/>
              </a:spcAft>
              <a:buSzPts val="2400"/>
              <a:buChar char="▫"/>
            </a:pPr>
            <a:r>
              <a:rPr b="1" lang="en-US">
                <a:solidFill>
                  <a:srgbClr val="21E700"/>
                </a:solidFill>
              </a:rPr>
              <a:t>AI is equivalent or better to human medical judgement</a:t>
            </a:r>
            <a:r>
              <a:rPr lang="en-US"/>
              <a:t> in many specific applications in specific contexts for specific samples</a:t>
            </a:r>
            <a:endParaRPr/>
          </a:p>
        </p:txBody>
      </p:sp>
      <p:sp>
        <p:nvSpPr>
          <p:cNvPr id="527" name="Google Shape;527;p65"/>
          <p:cNvSpPr txBox="1"/>
          <p:nvPr>
            <p:ph idx="4294967295"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528" name="Google Shape;528;p65"/>
          <p:cNvSpPr txBox="1"/>
          <p:nvPr/>
        </p:nvSpPr>
        <p:spPr>
          <a:xfrm>
            <a:off x="6416119" y="3897700"/>
            <a:ext cx="2646601" cy="1169551"/>
          </a:xfrm>
          <a:prstGeom prst="rect">
            <a:avLst/>
          </a:prstGeom>
          <a:solidFill>
            <a:schemeClr val="lt1"/>
          </a:solidFill>
          <a:ln cap="flat" cmpd="sng" w="2540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222222"/>
                </a:solidFill>
                <a:latin typeface="Arial"/>
                <a:ea typeface="Arial"/>
                <a:cs typeface="Arial"/>
                <a:sym typeface="Arial"/>
              </a:rPr>
              <a:t>Liu X, Faes L, Kale AU, Wagner SK, Fu DJ, Bruynseels A et al. A comparison of deep learning performance against health-care professionals in detecting diseases from medical imaging: A systematic review and meta-analysis. </a:t>
            </a:r>
            <a:r>
              <a:rPr b="0" i="1" lang="en-US" sz="1000" u="none" cap="none" strike="noStrike">
                <a:solidFill>
                  <a:srgbClr val="222222"/>
                </a:solidFill>
                <a:latin typeface="Arial"/>
                <a:ea typeface="Arial"/>
                <a:cs typeface="Arial"/>
                <a:sym typeface="Arial"/>
              </a:rPr>
              <a:t>Lancet Digital Health</a:t>
            </a:r>
            <a:r>
              <a:rPr b="0" i="0" lang="en-US" sz="1000" u="none" cap="none" strike="noStrike">
                <a:solidFill>
                  <a:srgbClr val="222222"/>
                </a:solidFill>
                <a:latin typeface="Arial"/>
                <a:ea typeface="Arial"/>
                <a:cs typeface="Arial"/>
                <a:sym typeface="Arial"/>
              </a:rPr>
              <a:t>. 2019;1:6.</a:t>
            </a:r>
            <a:endParaRPr/>
          </a:p>
        </p:txBody>
      </p:sp>
      <p:sp>
        <p:nvSpPr>
          <p:cNvPr id="529" name="Google Shape;529;p65"/>
          <p:cNvSpPr txBox="1"/>
          <p:nvPr/>
        </p:nvSpPr>
        <p:spPr>
          <a:xfrm>
            <a:off x="3484151" y="3911671"/>
            <a:ext cx="2822332" cy="1169551"/>
          </a:xfrm>
          <a:prstGeom prst="rect">
            <a:avLst/>
          </a:prstGeom>
          <a:solidFill>
            <a:schemeClr val="lt1"/>
          </a:solidFill>
          <a:ln cap="flat" cmpd="sng" w="2540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222222"/>
                </a:solidFill>
                <a:latin typeface="Arial"/>
                <a:ea typeface="Arial"/>
                <a:cs typeface="Arial"/>
                <a:sym typeface="Arial"/>
              </a:rPr>
              <a:t>Ali, O., Abdelbaki, W., Shrestha, A., Elbasi, E., Alryalat, M. A. A., &amp; Dwivedi, Y. K. (2023). A systematic literature review of artificial intelligence in the healthcare sector: Benefits, challenges, methodologies, and functionalities. </a:t>
            </a:r>
            <a:r>
              <a:rPr b="0" i="1" lang="en-US" sz="1000" u="none" cap="none" strike="noStrike">
                <a:solidFill>
                  <a:srgbClr val="222222"/>
                </a:solidFill>
                <a:latin typeface="Arial"/>
                <a:ea typeface="Arial"/>
                <a:cs typeface="Arial"/>
                <a:sym typeface="Arial"/>
              </a:rPr>
              <a:t>Journal of Innovation &amp; Knowledge</a:t>
            </a:r>
            <a:r>
              <a:rPr b="0" i="0" lang="en-US" sz="1000" u="none" cap="none" strike="noStrike">
                <a:solidFill>
                  <a:srgbClr val="222222"/>
                </a:solidFill>
                <a:latin typeface="Arial"/>
                <a:ea typeface="Arial"/>
                <a:cs typeface="Arial"/>
                <a:sym typeface="Arial"/>
              </a:rPr>
              <a:t>, 8(1), 100333.</a:t>
            </a:r>
            <a:endParaRPr/>
          </a:p>
        </p:txBody>
      </p:sp>
      <p:sp>
        <p:nvSpPr>
          <p:cNvPr id="530" name="Google Shape;530;p65"/>
          <p:cNvSpPr txBox="1"/>
          <p:nvPr/>
        </p:nvSpPr>
        <p:spPr>
          <a:xfrm>
            <a:off x="645557" y="3911671"/>
            <a:ext cx="2728958" cy="1169551"/>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222222"/>
                </a:solidFill>
                <a:latin typeface="Arial"/>
                <a:ea typeface="Arial"/>
                <a:cs typeface="Arial"/>
                <a:sym typeface="Arial"/>
              </a:rPr>
              <a:t>Barlow, J., Sragi, Z., Rivera‐Rivera, G., Al‐Awady, A., Daşdöğen, Ü., Courey, M. S., &amp; Kirke, D. N. (2024). The use of deep learning software in the detection of voice disorders: a systematic review. </a:t>
            </a:r>
            <a:r>
              <a:rPr b="0" i="1" lang="en-US" sz="1000" u="none" cap="none" strike="noStrike">
                <a:solidFill>
                  <a:srgbClr val="222222"/>
                </a:solidFill>
                <a:latin typeface="Arial"/>
                <a:ea typeface="Arial"/>
                <a:cs typeface="Arial"/>
                <a:sym typeface="Arial"/>
              </a:rPr>
              <a:t>Otolaryngology–Head and Neck Surgery</a:t>
            </a:r>
            <a:r>
              <a:rPr b="0" i="0" lang="en-US" sz="1000" u="none" cap="none" strike="noStrike">
                <a:solidFill>
                  <a:srgbClr val="222222"/>
                </a:solidFill>
                <a:latin typeface="Arial"/>
                <a:ea typeface="Arial"/>
                <a:cs typeface="Arial"/>
                <a:sym typeface="Arial"/>
              </a:rPr>
              <a:t>, </a:t>
            </a:r>
            <a:r>
              <a:rPr b="0" i="1" lang="en-US" sz="1000" u="none" cap="none" strike="noStrike">
                <a:solidFill>
                  <a:srgbClr val="222222"/>
                </a:solidFill>
                <a:latin typeface="Arial"/>
                <a:ea typeface="Arial"/>
                <a:cs typeface="Arial"/>
                <a:sym typeface="Arial"/>
              </a:rPr>
              <a:t>170</a:t>
            </a:r>
            <a:r>
              <a:rPr b="0" i="0" lang="en-US" sz="1000" u="none" cap="none" strike="noStrike">
                <a:solidFill>
                  <a:srgbClr val="222222"/>
                </a:solidFill>
                <a:latin typeface="Arial"/>
                <a:ea typeface="Arial"/>
                <a:cs typeface="Arial"/>
                <a:sym typeface="Arial"/>
              </a:rPr>
              <a:t>(6), 1531-1543.</a:t>
            </a:r>
            <a:endParaRPr b="0" i="0" sz="1000" u="none" cap="none" strike="noStrike">
              <a:solidFill>
                <a:schemeClr val="dk1"/>
              </a:solidFill>
              <a:latin typeface="Arial"/>
              <a:ea typeface="Arial"/>
              <a:cs typeface="Arial"/>
              <a:sym typeface="Arial"/>
            </a:endParaRPr>
          </a:p>
        </p:txBody>
      </p:sp>
    </p:spTree>
  </p:cSld>
  <p:clrMapOvr>
    <a:masterClrMapping/>
  </p:clrMapOvr>
  <p:transition>
    <p:fade thruBlk="1"/>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66"/>
          <p:cNvSpPr txBox="1"/>
          <p:nvPr>
            <p:ph type="ctrTitle"/>
          </p:nvPr>
        </p:nvSpPr>
        <p:spPr>
          <a:xfrm>
            <a:off x="975250" y="1991825"/>
            <a:ext cx="7193400" cy="11598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ctr">
              <a:lnSpc>
                <a:spcPct val="90000"/>
              </a:lnSpc>
              <a:spcBef>
                <a:spcPts val="0"/>
              </a:spcBef>
              <a:spcAft>
                <a:spcPts val="0"/>
              </a:spcAft>
              <a:buSzPts val="6000"/>
              <a:buNone/>
            </a:pPr>
            <a:r>
              <a:rPr lang="en-US"/>
              <a:t>…but…</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67"/>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latin typeface="Arial"/>
                <a:ea typeface="Arial"/>
                <a:cs typeface="Arial"/>
                <a:sym typeface="Arial"/>
              </a:rPr>
              <a:t>Pilot Proliferation</a:t>
            </a:r>
            <a:endParaRPr/>
          </a:p>
        </p:txBody>
      </p:sp>
      <p:sp>
        <p:nvSpPr>
          <p:cNvPr id="541" name="Google Shape;541;p67"/>
          <p:cNvSpPr txBox="1"/>
          <p:nvPr>
            <p:ph idx="1" type="body"/>
          </p:nvPr>
        </p:nvSpPr>
        <p:spPr>
          <a:xfrm>
            <a:off x="975250" y="1664021"/>
            <a:ext cx="7193400" cy="27027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600"/>
              </a:spcBef>
              <a:spcAft>
                <a:spcPts val="0"/>
              </a:spcAft>
              <a:buSzPts val="2400"/>
              <a:buChar char="▫"/>
            </a:pPr>
            <a:r>
              <a:rPr lang="en-US">
                <a:solidFill>
                  <a:schemeClr val="lt1"/>
                </a:solidFill>
              </a:rPr>
              <a:t>“</a:t>
            </a:r>
            <a:r>
              <a:rPr b="0" i="0" lang="en-US">
                <a:solidFill>
                  <a:schemeClr val="lt1"/>
                </a:solidFill>
                <a:latin typeface="Calibri"/>
                <a:ea typeface="Calibri"/>
                <a:cs typeface="Calibri"/>
                <a:sym typeface="Calibri"/>
              </a:rPr>
              <a:t>A striking lack of validated models emerged, as well as a general difficulty in reproducing many published studies, mainly due to the </a:t>
            </a:r>
            <a:r>
              <a:rPr b="0" i="0" lang="en-US" u="sng">
                <a:solidFill>
                  <a:schemeClr val="hlink"/>
                </a:solidFill>
                <a:latin typeface="Calibri"/>
                <a:ea typeface="Calibri"/>
                <a:cs typeface="Calibri"/>
                <a:sym typeface="Calibri"/>
                <a:hlinkClick r:id="rId3"/>
              </a:rPr>
              <a:t>absence</a:t>
            </a:r>
            <a:r>
              <a:rPr b="0" i="0" lang="en-US">
                <a:solidFill>
                  <a:schemeClr val="lt1"/>
                </a:solidFill>
                <a:latin typeface="Calibri"/>
                <a:ea typeface="Calibri"/>
                <a:cs typeface="Calibri"/>
                <a:sym typeface="Calibri"/>
              </a:rPr>
              <a:t> of the corresponding parameter lists. ”</a:t>
            </a:r>
            <a:endParaRPr>
              <a:solidFill>
                <a:schemeClr val="lt1"/>
              </a:solidFill>
            </a:endParaRPr>
          </a:p>
        </p:txBody>
      </p:sp>
      <p:sp>
        <p:nvSpPr>
          <p:cNvPr id="542" name="Google Shape;542;p67"/>
          <p:cNvSpPr txBox="1"/>
          <p:nvPr>
            <p:ph idx="4294967295"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543" name="Google Shape;543;p67"/>
          <p:cNvSpPr txBox="1"/>
          <p:nvPr/>
        </p:nvSpPr>
        <p:spPr>
          <a:xfrm>
            <a:off x="2531934" y="4408967"/>
            <a:ext cx="6146800" cy="600164"/>
          </a:xfrm>
          <a:prstGeom prst="rect">
            <a:avLst/>
          </a:prstGeom>
          <a:solidFill>
            <a:schemeClr val="lt1"/>
          </a:solidFill>
          <a:ln cap="flat" cmpd="sng" w="2540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100" u="none" cap="none" strike="noStrike">
                <a:solidFill>
                  <a:srgbClr val="222222"/>
                </a:solidFill>
                <a:latin typeface="Arial"/>
                <a:ea typeface="Arial"/>
                <a:cs typeface="Arial"/>
                <a:sym typeface="Arial"/>
              </a:rPr>
              <a:t>Tavazzi, E., Longato, E., Vettoretti, M., Aidos, H., Trescato, I., Roversi, C., ... &amp; Di Camillo, B. (2023). Artificial intelligence and statistical methods for stratification and prediction of progression in amyotrophic lateral sclerosis: A systematic review. Artificial Intelligence in Medicine, 142, 102588.</a:t>
            </a:r>
            <a:endParaRPr/>
          </a:p>
        </p:txBody>
      </p:sp>
    </p:spTree>
  </p:cSld>
  <p:clrMapOvr>
    <a:masterClrMapping/>
  </p:clrMapOvr>
  <p:transition>
    <p:fade thruBlk="1"/>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68"/>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549" name="Google Shape;549;p68"/>
          <p:cNvPicPr preferRelativeResize="0"/>
          <p:nvPr/>
        </p:nvPicPr>
        <p:blipFill rotWithShape="1">
          <a:blip r:embed="rId3">
            <a:alphaModFix/>
          </a:blip>
          <a:srcRect b="0" l="0" r="0" t="0"/>
          <a:stretch/>
        </p:blipFill>
        <p:spPr>
          <a:xfrm>
            <a:off x="0" y="426742"/>
            <a:ext cx="9144000" cy="4290016"/>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69"/>
          <p:cNvSpPr txBox="1"/>
          <p:nvPr>
            <p:ph type="ctrTitle"/>
          </p:nvPr>
        </p:nvSpPr>
        <p:spPr>
          <a:xfrm>
            <a:off x="975250" y="1991825"/>
            <a:ext cx="7193400" cy="11598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ctr">
              <a:lnSpc>
                <a:spcPct val="90000"/>
              </a:lnSpc>
              <a:spcBef>
                <a:spcPts val="0"/>
              </a:spcBef>
              <a:spcAft>
                <a:spcPts val="0"/>
              </a:spcAft>
              <a:buSzPts val="6000"/>
              <a:buNone/>
            </a:pPr>
            <a:r>
              <a:rPr lang="en-US" sz="4400"/>
              <a:t>Decision Support Instruments (DSI)</a:t>
            </a:r>
            <a:br>
              <a:rPr lang="en-US"/>
            </a:br>
            <a:r>
              <a:rPr lang="en-US" sz="2400"/>
              <a:t>or</a:t>
            </a:r>
            <a:br>
              <a:rPr lang="en-US" sz="4400"/>
            </a:br>
            <a:r>
              <a:rPr lang="en-US" sz="4400"/>
              <a:t>Medical Decision Support Systems (CDSS)</a:t>
            </a:r>
            <a:endParaRPr/>
          </a:p>
        </p:txBody>
      </p:sp>
      <p:sp>
        <p:nvSpPr>
          <p:cNvPr id="555" name="Google Shape;555;p69"/>
          <p:cNvSpPr txBox="1"/>
          <p:nvPr>
            <p:ph idx="4294967295" type="sldNum"/>
          </p:nvPr>
        </p:nvSpPr>
        <p:spPr>
          <a:xfrm>
            <a:off x="8594725" y="4673600"/>
            <a:ext cx="549275" cy="3937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transition>
    <p:fade thruBlk="1"/>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70"/>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DSI or CDSS Must…</a:t>
            </a:r>
            <a:endParaRPr/>
          </a:p>
        </p:txBody>
      </p:sp>
      <p:sp>
        <p:nvSpPr>
          <p:cNvPr id="561" name="Google Shape;561;p70"/>
          <p:cNvSpPr txBox="1"/>
          <p:nvPr>
            <p:ph idx="1" type="body"/>
          </p:nvPr>
        </p:nvSpPr>
        <p:spPr>
          <a:xfrm>
            <a:off x="975250" y="1575121"/>
            <a:ext cx="7193400" cy="27027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600"/>
              </a:spcBef>
              <a:spcAft>
                <a:spcPts val="0"/>
              </a:spcAft>
              <a:buSzPts val="2400"/>
              <a:buChar char="▫"/>
            </a:pPr>
            <a:r>
              <a:rPr lang="en-US"/>
              <a:t>Be approved by agency like FDA</a:t>
            </a:r>
            <a:endParaRPr/>
          </a:p>
          <a:p>
            <a:pPr indent="-381000" lvl="0" marL="457200" rtl="0" algn="l">
              <a:lnSpc>
                <a:spcPct val="100000"/>
              </a:lnSpc>
              <a:spcBef>
                <a:spcPts val="600"/>
              </a:spcBef>
              <a:spcAft>
                <a:spcPts val="0"/>
              </a:spcAft>
              <a:buSzPts val="2400"/>
              <a:buChar char="▫"/>
            </a:pPr>
            <a:r>
              <a:rPr lang="en-US"/>
              <a:t>Have been clinically validated</a:t>
            </a:r>
            <a:endParaRPr/>
          </a:p>
          <a:p>
            <a:pPr indent="-381000" lvl="0" marL="457200" rtl="0" algn="l">
              <a:lnSpc>
                <a:spcPct val="100000"/>
              </a:lnSpc>
              <a:spcBef>
                <a:spcPts val="600"/>
              </a:spcBef>
              <a:spcAft>
                <a:spcPts val="0"/>
              </a:spcAft>
              <a:buSzPts val="2400"/>
              <a:buChar char="▫"/>
            </a:pPr>
            <a:r>
              <a:rPr lang="en-US"/>
              <a:t>Integrate with existing electronic health systems</a:t>
            </a:r>
            <a:endParaRPr/>
          </a:p>
          <a:p>
            <a:pPr indent="-381000" lvl="0" marL="457200" rtl="0" algn="l">
              <a:lnSpc>
                <a:spcPct val="100000"/>
              </a:lnSpc>
              <a:spcBef>
                <a:spcPts val="600"/>
              </a:spcBef>
              <a:spcAft>
                <a:spcPts val="0"/>
              </a:spcAft>
              <a:buSzPts val="2400"/>
              <a:buChar char="▫"/>
            </a:pPr>
            <a:r>
              <a:rPr lang="en-US"/>
              <a:t>Must be point-of-care, not retroactive</a:t>
            </a:r>
            <a:endParaRPr/>
          </a:p>
          <a:p>
            <a:pPr indent="-381000" lvl="0" marL="457200" rtl="0" algn="l">
              <a:lnSpc>
                <a:spcPct val="100000"/>
              </a:lnSpc>
              <a:spcBef>
                <a:spcPts val="600"/>
              </a:spcBef>
              <a:spcAft>
                <a:spcPts val="0"/>
              </a:spcAft>
              <a:buSzPts val="2400"/>
              <a:buChar char="▫"/>
            </a:pPr>
            <a:r>
              <a:rPr lang="en-US"/>
              <a:t>Include risk analysis, bias assessment, audits</a:t>
            </a:r>
            <a:endParaRPr/>
          </a:p>
          <a:p>
            <a:pPr indent="-381000" lvl="0" marL="457200" rtl="0" algn="l">
              <a:lnSpc>
                <a:spcPct val="100000"/>
              </a:lnSpc>
              <a:spcBef>
                <a:spcPts val="600"/>
              </a:spcBef>
              <a:spcAft>
                <a:spcPts val="0"/>
              </a:spcAft>
              <a:buSzPts val="2400"/>
              <a:buChar char="▫"/>
            </a:pPr>
            <a:r>
              <a:rPr lang="en-US"/>
              <a:t>Be transparent</a:t>
            </a:r>
            <a:endParaRPr/>
          </a:p>
          <a:p>
            <a:pPr indent="-381000" lvl="0" marL="457200" rtl="0" algn="l">
              <a:lnSpc>
                <a:spcPct val="100000"/>
              </a:lnSpc>
              <a:spcBef>
                <a:spcPts val="600"/>
              </a:spcBef>
              <a:spcAft>
                <a:spcPts val="0"/>
              </a:spcAft>
              <a:buSzPts val="2400"/>
              <a:buChar char="▫"/>
            </a:pPr>
            <a:r>
              <a:rPr lang="en-US"/>
              <a:t>Have a human in the loop</a:t>
            </a:r>
            <a:endParaRPr/>
          </a:p>
          <a:p>
            <a:pPr indent="-228600" lvl="0" marL="457200" rtl="0" algn="l">
              <a:lnSpc>
                <a:spcPct val="100000"/>
              </a:lnSpc>
              <a:spcBef>
                <a:spcPts val="600"/>
              </a:spcBef>
              <a:spcAft>
                <a:spcPts val="0"/>
              </a:spcAft>
              <a:buSzPts val="2400"/>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pic>
        <p:nvPicPr>
          <p:cNvPr id="566" name="Google Shape;566;p71"/>
          <p:cNvPicPr preferRelativeResize="0"/>
          <p:nvPr/>
        </p:nvPicPr>
        <p:blipFill rotWithShape="1">
          <a:blip r:embed="rId3">
            <a:alphaModFix/>
          </a:blip>
          <a:srcRect b="0" l="0" r="0" t="0"/>
          <a:stretch/>
        </p:blipFill>
        <p:spPr>
          <a:xfrm>
            <a:off x="190120" y="510361"/>
            <a:ext cx="8763759" cy="4122777"/>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72"/>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Canon Medical Systems USA Advanced Intelligent Clear-IQ Engine (AiCE) - A  SAGES Technology and Value Assessment" id="572" name="Google Shape;572;p72"/>
          <p:cNvPicPr preferRelativeResize="0"/>
          <p:nvPr/>
        </p:nvPicPr>
        <p:blipFill rotWithShape="1">
          <a:blip r:embed="rId3">
            <a:alphaModFix/>
          </a:blip>
          <a:srcRect b="0" l="0" r="0" t="0"/>
          <a:stretch/>
        </p:blipFill>
        <p:spPr>
          <a:xfrm>
            <a:off x="676275" y="0"/>
            <a:ext cx="7791450" cy="51435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2060"/>
            </a:gs>
            <a:gs pos="18000">
              <a:srgbClr val="0070C0"/>
            </a:gs>
            <a:gs pos="100000">
              <a:srgbClr val="00B0F0"/>
            </a:gs>
          </a:gsLst>
          <a:path path="circle">
            <a:fillToRect b="100%" l="0%" r="100%" t="0%"/>
          </a:path>
          <a:tileRect b="0%" l="-100%" r="0%" t="-100%"/>
        </a:gradFill>
      </p:bgPr>
    </p:bg>
    <p:spTree>
      <p:nvGrpSpPr>
        <p:cNvPr id="576" name="Shape 576"/>
        <p:cNvGrpSpPr/>
        <p:nvPr/>
      </p:nvGrpSpPr>
      <p:grpSpPr>
        <a:xfrm>
          <a:off x="0" y="0"/>
          <a:ext cx="0" cy="0"/>
          <a:chOff x="0" y="0"/>
          <a:chExt cx="0" cy="0"/>
        </a:xfrm>
      </p:grpSpPr>
      <p:sp>
        <p:nvSpPr>
          <p:cNvPr id="577" name="Google Shape;577;p73"/>
          <p:cNvSpPr/>
          <p:nvPr/>
        </p:nvSpPr>
        <p:spPr>
          <a:xfrm>
            <a:off x="721250" y="2226433"/>
            <a:ext cx="7447400" cy="1268607"/>
          </a:xfrm>
          <a:prstGeom prst="roundRect">
            <a:avLst>
              <a:gd fmla="val 16667" name="adj"/>
            </a:avLst>
          </a:prstGeom>
          <a:solidFill>
            <a:schemeClr val="accent1">
              <a:alpha val="16862"/>
            </a:schemeClr>
          </a:solidFill>
          <a:ln cap="flat" cmpd="sng" w="25400">
            <a:solidFill>
              <a:srgbClr val="03141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78" name="Google Shape;578;p73"/>
          <p:cNvSpPr txBox="1"/>
          <p:nvPr>
            <p:ph type="ctrTitle"/>
          </p:nvPr>
        </p:nvSpPr>
        <p:spPr>
          <a:xfrm>
            <a:off x="975250" y="1695925"/>
            <a:ext cx="7193400" cy="1159800"/>
          </a:xfrm>
          <a:prstGeom prst="rect">
            <a:avLst/>
          </a:prstGeom>
          <a:noFill/>
          <a:ln>
            <a:noFill/>
          </a:ln>
          <a:effectLst>
            <a:outerShdw rotWithShape="0" algn="bl" dir="5400000" dist="19050">
              <a:schemeClr val="accent1">
                <a:alpha val="14901"/>
              </a:schemeClr>
            </a:outerShdw>
          </a:effectLst>
        </p:spPr>
        <p:txBody>
          <a:bodyPr anchorCtr="0" anchor="b" bIns="0" lIns="0" spcFirstLastPara="1" rIns="0" wrap="square" tIns="0">
            <a:noAutofit/>
          </a:bodyPr>
          <a:lstStyle/>
          <a:p>
            <a:pPr indent="0" lvl="0" marL="0" rtl="0" algn="l">
              <a:lnSpc>
                <a:spcPct val="90000"/>
              </a:lnSpc>
              <a:spcBef>
                <a:spcPts val="0"/>
              </a:spcBef>
              <a:spcAft>
                <a:spcPts val="0"/>
              </a:spcAft>
              <a:buSzPts val="4000"/>
              <a:buNone/>
            </a:pPr>
            <a:r>
              <a:rPr b="1" lang="en-US">
                <a:solidFill>
                  <a:schemeClr val="lt1"/>
                </a:solidFill>
              </a:rPr>
              <a:t>Generative AI in CSD</a:t>
            </a:r>
            <a:endParaRPr/>
          </a:p>
        </p:txBody>
      </p:sp>
      <p:sp>
        <p:nvSpPr>
          <p:cNvPr id="579" name="Google Shape;579;p73"/>
          <p:cNvSpPr txBox="1"/>
          <p:nvPr>
            <p:ph idx="1" type="subTitle"/>
          </p:nvPr>
        </p:nvSpPr>
        <p:spPr>
          <a:xfrm>
            <a:off x="975250" y="2876427"/>
            <a:ext cx="7193400" cy="374700"/>
          </a:xfrm>
          <a:prstGeom prst="rect">
            <a:avLst/>
          </a:prstGeom>
          <a:noFill/>
          <a:ln>
            <a:noFill/>
          </a:ln>
        </p:spPr>
        <p:txBody>
          <a:bodyPr anchorCtr="0" anchor="t" bIns="0" lIns="0" spcFirstLastPara="1" rIns="0" wrap="square" tIns="0">
            <a:noAutofit/>
          </a:bodyPr>
          <a:lstStyle/>
          <a:p>
            <a:pPr indent="-381000" lvl="0" marL="457200" rtl="0" algn="ctr">
              <a:lnSpc>
                <a:spcPct val="100000"/>
              </a:lnSpc>
              <a:spcBef>
                <a:spcPts val="0"/>
              </a:spcBef>
              <a:spcAft>
                <a:spcPts val="0"/>
              </a:spcAft>
              <a:buSzPts val="2400"/>
              <a:buNone/>
            </a:pPr>
            <a:r>
              <a:rPr b="1" lang="en-US" sz="4000">
                <a:solidFill>
                  <a:schemeClr val="lt1"/>
                </a:solidFill>
              </a:rPr>
              <a:t>How are we using it?</a:t>
            </a:r>
            <a:endParaRPr/>
          </a:p>
        </p:txBody>
      </p:sp>
      <p:sp>
        <p:nvSpPr>
          <p:cNvPr id="580" name="Google Shape;580;p73"/>
          <p:cNvSpPr txBox="1"/>
          <p:nvPr>
            <p:ph idx="4294967295" type="sldNum"/>
          </p:nvPr>
        </p:nvSpPr>
        <p:spPr>
          <a:xfrm>
            <a:off x="8594725" y="4673600"/>
            <a:ext cx="549275" cy="3937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D6FFCF"/>
                </a:solidFill>
                <a:latin typeface="Arial"/>
                <a:ea typeface="Arial"/>
                <a:cs typeface="Arial"/>
                <a:sym typeface="Arial"/>
              </a:rPr>
              <a:t>‹#›</a:t>
            </a:fld>
            <a:endParaRPr b="0" i="0" sz="1200" u="none" cap="none" strike="noStrike">
              <a:solidFill>
                <a:srgbClr val="D6FFCF"/>
              </a:solidFill>
              <a:latin typeface="Arial"/>
              <a:ea typeface="Arial"/>
              <a:cs typeface="Arial"/>
              <a:sym typeface="Arial"/>
            </a:endParaRPr>
          </a:p>
        </p:txBody>
      </p:sp>
    </p:spTree>
  </p:cSld>
  <p:clrMapOvr>
    <a:masterClrMapping/>
  </p:clrMapOvr>
  <p:transition>
    <p:fade thruBlk="1"/>
  </p:transition>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74"/>
          <p:cNvSpPr txBox="1"/>
          <p:nvPr>
            <p:ph idx="4294967295"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lt2"/>
                </a:solidFill>
                <a:latin typeface="Arial"/>
                <a:ea typeface="Arial"/>
                <a:cs typeface="Arial"/>
                <a:sym typeface="Arial"/>
              </a:rPr>
              <a:t>‹#›</a:t>
            </a:fld>
            <a:endParaRPr b="0" i="0" sz="1200" u="none" cap="none" strike="noStrike">
              <a:solidFill>
                <a:schemeClr val="lt2"/>
              </a:solidFill>
              <a:latin typeface="Arial"/>
              <a:ea typeface="Arial"/>
              <a:cs typeface="Arial"/>
              <a:sym typeface="Arial"/>
            </a:endParaRPr>
          </a:p>
        </p:txBody>
      </p:sp>
      <p:sp>
        <p:nvSpPr>
          <p:cNvPr id="586" name="Google Shape;586;p74"/>
          <p:cNvSpPr txBox="1"/>
          <p:nvPr/>
        </p:nvSpPr>
        <p:spPr>
          <a:xfrm>
            <a:off x="1304753" y="285167"/>
            <a:ext cx="7193400" cy="2702700"/>
          </a:xfrm>
          <a:prstGeom prst="rect">
            <a:avLst/>
          </a:prstGeom>
          <a:noFill/>
          <a:ln>
            <a:noFill/>
          </a:ln>
        </p:spPr>
        <p:txBody>
          <a:bodyPr anchorCtr="0" anchor="t" bIns="0" lIns="0" spcFirstLastPara="1" rIns="0" wrap="square" tIns="0">
            <a:noAutofit/>
          </a:bodyPr>
          <a:lstStyle/>
          <a:p>
            <a:pPr indent="-381000" lvl="0" marL="457200" marR="0" rtl="0" algn="l">
              <a:lnSpc>
                <a:spcPct val="100000"/>
              </a:lnSpc>
              <a:spcBef>
                <a:spcPts val="600"/>
              </a:spcBef>
              <a:spcAft>
                <a:spcPts val="0"/>
              </a:spcAft>
              <a:buClr>
                <a:schemeClr val="lt2"/>
              </a:buClr>
              <a:buSzPts val="2400"/>
              <a:buFont typeface="Titillium Web Light"/>
              <a:buChar char="▫"/>
            </a:pPr>
            <a:r>
              <a:rPr b="0" i="0" lang="en-US" sz="2400" u="none" cap="none" strike="noStrike">
                <a:solidFill>
                  <a:schemeClr val="lt1"/>
                </a:solidFill>
                <a:latin typeface="Arial"/>
                <a:ea typeface="Arial"/>
                <a:cs typeface="Arial"/>
                <a:sym typeface="Arial"/>
              </a:rPr>
              <a:t>Very recently, AI systems improved in unexpected ways…</a:t>
            </a:r>
            <a:endParaRPr/>
          </a:p>
        </p:txBody>
      </p:sp>
      <p:pic>
        <p:nvPicPr>
          <p:cNvPr descr="Everything you need to know about Neural Networks and Backpropagation —  Machine Learning Easy and Fun | by Gavril Ognjanovski | Towards Data Science" id="587" name="Google Shape;587;p74"/>
          <p:cNvPicPr preferRelativeResize="0"/>
          <p:nvPr/>
        </p:nvPicPr>
        <p:blipFill rotWithShape="1">
          <a:blip r:embed="rId3">
            <a:alphaModFix/>
          </a:blip>
          <a:srcRect b="0" l="0" r="0" t="0"/>
          <a:stretch/>
        </p:blipFill>
        <p:spPr>
          <a:xfrm>
            <a:off x="2148053" y="1776696"/>
            <a:ext cx="4847894" cy="3170605"/>
          </a:xfrm>
          <a:prstGeom prst="rect">
            <a:avLst/>
          </a:prstGeom>
          <a:noFill/>
          <a:ln>
            <a:noFill/>
          </a:ln>
        </p:spPr>
      </p:pic>
    </p:spTree>
  </p:cSld>
  <p:clrMapOvr>
    <a:masterClrMapping/>
  </p:clrMapOvr>
  <p:transition>
    <p:fade thruBlk="1"/>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1"/>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A Basic AI Model…</a:t>
            </a:r>
            <a:endParaRPr/>
          </a:p>
        </p:txBody>
      </p:sp>
      <p:sp>
        <p:nvSpPr>
          <p:cNvPr id="128" name="Google Shape;128;p21"/>
          <p:cNvSpPr txBox="1"/>
          <p:nvPr>
            <p:ph idx="1" type="body"/>
          </p:nvPr>
        </p:nvSpPr>
        <p:spPr>
          <a:xfrm>
            <a:off x="975250" y="1575121"/>
            <a:ext cx="7193400" cy="2702700"/>
          </a:xfrm>
          <a:prstGeom prst="rect">
            <a:avLst/>
          </a:prstGeom>
          <a:noFill/>
          <a:ln>
            <a:noFill/>
          </a:ln>
        </p:spPr>
        <p:txBody>
          <a:bodyPr anchorCtr="0" anchor="t" bIns="0" lIns="0" spcFirstLastPara="1" rIns="0" wrap="square" tIns="0">
            <a:noAutofit/>
          </a:bodyPr>
          <a:lstStyle/>
          <a:p>
            <a:pPr indent="0" lvl="0" marL="76200" rtl="0" algn="l">
              <a:lnSpc>
                <a:spcPct val="100000"/>
              </a:lnSpc>
              <a:spcBef>
                <a:spcPts val="600"/>
              </a:spcBef>
              <a:spcAft>
                <a:spcPts val="0"/>
              </a:spcAft>
              <a:buSzPts val="2400"/>
              <a:buNone/>
            </a:pPr>
            <a:r>
              <a:t/>
            </a:r>
            <a:endParaRPr/>
          </a:p>
          <a:p>
            <a:pPr indent="-228600" lvl="0" marL="457200" rtl="0" algn="l">
              <a:lnSpc>
                <a:spcPct val="100000"/>
              </a:lnSpc>
              <a:spcBef>
                <a:spcPts val="600"/>
              </a:spcBef>
              <a:spcAft>
                <a:spcPts val="0"/>
              </a:spcAft>
              <a:buSzPts val="2400"/>
              <a:buNone/>
            </a:pPr>
            <a:r>
              <a:t/>
            </a:r>
            <a:endParaRPr/>
          </a:p>
        </p:txBody>
      </p:sp>
      <p:sp>
        <p:nvSpPr>
          <p:cNvPr descr="Bullseye outline" id="129" name="Google Shape;129;p21"/>
          <p:cNvSpPr/>
          <p:nvPr/>
        </p:nvSpPr>
        <p:spPr>
          <a:xfrm>
            <a:off x="607670" y="1802034"/>
            <a:ext cx="914400" cy="914400"/>
          </a:xfrm>
          <a:prstGeom prst="rect">
            <a:avLst/>
          </a:prstGeom>
          <a:noFill/>
          <a:ln>
            <a:noFill/>
          </a:ln>
        </p:spPr>
      </p:sp>
      <p:sp>
        <p:nvSpPr>
          <p:cNvPr descr="Remote learning math with solid fill" id="130" name="Google Shape;130;p21"/>
          <p:cNvSpPr/>
          <p:nvPr/>
        </p:nvSpPr>
        <p:spPr>
          <a:xfrm>
            <a:off x="2183756" y="1802034"/>
            <a:ext cx="914400" cy="914400"/>
          </a:xfrm>
          <a:prstGeom prst="rect">
            <a:avLst/>
          </a:prstGeom>
          <a:noFill/>
          <a:ln>
            <a:noFill/>
          </a:ln>
        </p:spPr>
      </p:sp>
      <p:sp>
        <p:nvSpPr>
          <p:cNvPr descr="Usb Stick with solid fill" id="131" name="Google Shape;131;p21"/>
          <p:cNvSpPr/>
          <p:nvPr/>
        </p:nvSpPr>
        <p:spPr>
          <a:xfrm>
            <a:off x="3759842" y="1802034"/>
            <a:ext cx="914400" cy="914400"/>
          </a:xfrm>
          <a:prstGeom prst="rect">
            <a:avLst/>
          </a:prstGeom>
          <a:noFill/>
          <a:ln>
            <a:noFill/>
          </a:ln>
        </p:spPr>
      </p:sp>
      <p:sp>
        <p:nvSpPr>
          <p:cNvPr descr="Gears with solid fill" id="132" name="Google Shape;132;p21"/>
          <p:cNvSpPr/>
          <p:nvPr/>
        </p:nvSpPr>
        <p:spPr>
          <a:xfrm>
            <a:off x="5335928" y="1802034"/>
            <a:ext cx="914400" cy="914400"/>
          </a:xfrm>
          <a:prstGeom prst="rect">
            <a:avLst/>
          </a:prstGeom>
          <a:noFill/>
          <a:ln>
            <a:noFill/>
          </a:ln>
        </p:spPr>
      </p:sp>
      <p:sp>
        <p:nvSpPr>
          <p:cNvPr descr="Clipboard Mixed with solid fill" id="133" name="Google Shape;133;p21"/>
          <p:cNvSpPr/>
          <p:nvPr/>
        </p:nvSpPr>
        <p:spPr>
          <a:xfrm>
            <a:off x="6912014" y="1802034"/>
            <a:ext cx="914400" cy="914400"/>
          </a:xfrm>
          <a:prstGeom prst="rect">
            <a:avLst/>
          </a:prstGeom>
          <a:noFill/>
          <a:ln>
            <a:noFill/>
          </a:ln>
        </p:spPr>
      </p:sp>
      <p:sp>
        <p:nvSpPr>
          <p:cNvPr id="134" name="Google Shape;134;p21"/>
          <p:cNvSpPr txBox="1"/>
          <p:nvPr/>
        </p:nvSpPr>
        <p:spPr>
          <a:xfrm>
            <a:off x="410177" y="2832688"/>
            <a:ext cx="1309385" cy="14465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600" u="none" cap="none" strike="noStrike">
                <a:solidFill>
                  <a:schemeClr val="lt1"/>
                </a:solidFill>
                <a:latin typeface="Arial"/>
                <a:ea typeface="Arial"/>
                <a:cs typeface="Arial"/>
                <a:sym typeface="Arial"/>
              </a:rPr>
              <a:t>PURPOSE:</a:t>
            </a:r>
            <a:br>
              <a:rPr b="1" i="0" lang="en-US" sz="1600" u="none" cap="none" strike="noStrike">
                <a:solidFill>
                  <a:schemeClr val="lt1"/>
                </a:solidFill>
                <a:latin typeface="Arial"/>
                <a:ea typeface="Arial"/>
                <a:cs typeface="Arial"/>
                <a:sym typeface="Arial"/>
              </a:rPr>
            </a:br>
            <a:endParaRPr b="1" i="0" sz="16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Define the task and success metric.</a:t>
            </a:r>
            <a:endParaRPr/>
          </a:p>
        </p:txBody>
      </p:sp>
      <p:sp>
        <p:nvSpPr>
          <p:cNvPr id="135" name="Google Shape;135;p21"/>
          <p:cNvSpPr txBox="1"/>
          <p:nvPr/>
        </p:nvSpPr>
        <p:spPr>
          <a:xfrm>
            <a:off x="1891495" y="2832688"/>
            <a:ext cx="1498921" cy="123110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600" u="none" cap="none" strike="noStrike">
                <a:solidFill>
                  <a:schemeClr val="lt1"/>
                </a:solidFill>
                <a:latin typeface="Arial"/>
                <a:ea typeface="Arial"/>
                <a:cs typeface="Arial"/>
                <a:sym typeface="Arial"/>
              </a:rPr>
              <a:t>ALGORITHM:</a:t>
            </a:r>
            <a:br>
              <a:rPr b="1" i="0" lang="en-US" sz="1600" u="none" cap="none" strike="noStrike">
                <a:solidFill>
                  <a:schemeClr val="lt1"/>
                </a:solidFill>
                <a:latin typeface="Arial"/>
                <a:ea typeface="Arial"/>
                <a:cs typeface="Arial"/>
                <a:sym typeface="Arial"/>
              </a:rPr>
            </a:br>
            <a:endParaRPr b="1" i="0" sz="16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Choose the approach (rules/ML/LLM)</a:t>
            </a:r>
            <a:endParaRPr/>
          </a:p>
        </p:txBody>
      </p:sp>
      <p:sp>
        <p:nvSpPr>
          <p:cNvPr id="136" name="Google Shape;136;p21"/>
          <p:cNvSpPr txBox="1"/>
          <p:nvPr/>
        </p:nvSpPr>
        <p:spPr>
          <a:xfrm>
            <a:off x="6619753" y="2832688"/>
            <a:ext cx="1673508" cy="123110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600" u="none" cap="none" strike="noStrike">
                <a:solidFill>
                  <a:schemeClr val="lt1"/>
                </a:solidFill>
                <a:latin typeface="Arial"/>
                <a:ea typeface="Arial"/>
                <a:cs typeface="Arial"/>
                <a:sym typeface="Arial"/>
              </a:rPr>
              <a:t>SUPERVISION:</a:t>
            </a:r>
            <a:br>
              <a:rPr b="1" i="0" lang="en-US" sz="1600" u="none" cap="none" strike="noStrike">
                <a:solidFill>
                  <a:schemeClr val="lt1"/>
                </a:solidFill>
                <a:latin typeface="Arial"/>
                <a:ea typeface="Arial"/>
                <a:cs typeface="Arial"/>
                <a:sym typeface="Arial"/>
              </a:rPr>
            </a:br>
            <a:endParaRPr b="1" i="0" sz="16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Human review, monitoring, and control.</a:t>
            </a:r>
            <a:endParaRPr/>
          </a:p>
        </p:txBody>
      </p:sp>
      <p:sp>
        <p:nvSpPr>
          <p:cNvPr id="137" name="Google Shape;137;p21"/>
          <p:cNvSpPr txBox="1"/>
          <p:nvPr/>
        </p:nvSpPr>
        <p:spPr>
          <a:xfrm>
            <a:off x="5043667" y="2832688"/>
            <a:ext cx="1498921" cy="123110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600" u="none" cap="none" strike="noStrike">
                <a:solidFill>
                  <a:schemeClr val="lt1"/>
                </a:solidFill>
                <a:latin typeface="Arial"/>
                <a:ea typeface="Arial"/>
                <a:cs typeface="Arial"/>
                <a:sym typeface="Arial"/>
              </a:rPr>
              <a:t>TRAINING:</a:t>
            </a:r>
            <a:br>
              <a:rPr b="1" i="0" lang="en-US" sz="1600" u="none" cap="none" strike="noStrike">
                <a:solidFill>
                  <a:schemeClr val="lt1"/>
                </a:solidFill>
                <a:latin typeface="Arial"/>
                <a:ea typeface="Arial"/>
                <a:cs typeface="Arial"/>
                <a:sym typeface="Arial"/>
              </a:rPr>
            </a:br>
            <a:endParaRPr b="1" i="0" sz="16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Improve algorithm by training on data.</a:t>
            </a:r>
            <a:endParaRPr/>
          </a:p>
        </p:txBody>
      </p:sp>
      <p:sp>
        <p:nvSpPr>
          <p:cNvPr id="138" name="Google Shape;138;p21"/>
          <p:cNvSpPr txBox="1"/>
          <p:nvPr/>
        </p:nvSpPr>
        <p:spPr>
          <a:xfrm>
            <a:off x="3467581" y="2824977"/>
            <a:ext cx="1498921"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600" u="none" cap="none" strike="noStrike">
                <a:solidFill>
                  <a:schemeClr val="lt1"/>
                </a:solidFill>
                <a:latin typeface="Arial"/>
                <a:ea typeface="Arial"/>
                <a:cs typeface="Arial"/>
                <a:sym typeface="Arial"/>
              </a:rPr>
              <a:t>DATA:</a:t>
            </a:r>
            <a:endParaRPr/>
          </a:p>
          <a:p>
            <a:pPr indent="0" lvl="0" marL="0" marR="0" rtl="0" algn="ctr">
              <a:lnSpc>
                <a:spcPct val="100000"/>
              </a:lnSpc>
              <a:spcBef>
                <a:spcPts val="0"/>
              </a:spcBef>
              <a:spcAft>
                <a:spcPts val="0"/>
              </a:spcAft>
              <a:buNone/>
            </a:pPr>
            <a:br>
              <a:rPr b="1" i="0" lang="en-US" sz="1400" u="none" cap="none" strike="noStrike">
                <a:solidFill>
                  <a:schemeClr val="lt1"/>
                </a:solidFill>
                <a:latin typeface="Arial"/>
                <a:ea typeface="Arial"/>
                <a:cs typeface="Arial"/>
                <a:sym typeface="Arial"/>
              </a:rPr>
            </a:br>
            <a:r>
              <a:rPr b="1" i="0" lang="en-US" sz="1400" u="none" cap="none" strike="noStrike">
                <a:solidFill>
                  <a:schemeClr val="lt1"/>
                </a:solidFill>
                <a:latin typeface="Arial"/>
                <a:ea typeface="Arial"/>
                <a:cs typeface="Arial"/>
                <a:sym typeface="Arial"/>
              </a:rPr>
              <a:t>H</a:t>
            </a:r>
            <a:r>
              <a:rPr b="0" i="0" lang="en-US" sz="1400" u="none" cap="none" strike="noStrike">
                <a:solidFill>
                  <a:schemeClr val="lt1"/>
                </a:solidFill>
                <a:latin typeface="Arial"/>
                <a:ea typeface="Arial"/>
                <a:cs typeface="Arial"/>
                <a:sym typeface="Arial"/>
              </a:rPr>
              <a:t>igh-quality, representative, labeled data.</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75"/>
          <p:cNvSpPr txBox="1"/>
          <p:nvPr>
            <p:ph type="title"/>
          </p:nvPr>
        </p:nvSpPr>
        <p:spPr>
          <a:xfrm>
            <a:off x="1018162" y="771546"/>
            <a:ext cx="4811138"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2017</a:t>
            </a:r>
            <a:br>
              <a:rPr lang="en-US"/>
            </a:br>
            <a:r>
              <a:rPr lang="en-US"/>
              <a:t>Transformers </a:t>
            </a:r>
            <a:br>
              <a:rPr lang="en-US"/>
            </a:br>
            <a:r>
              <a:rPr lang="en-US"/>
              <a:t>Google</a:t>
            </a:r>
            <a:endParaRPr/>
          </a:p>
        </p:txBody>
      </p:sp>
      <p:sp>
        <p:nvSpPr>
          <p:cNvPr id="593" name="Google Shape;593;p75"/>
          <p:cNvSpPr txBox="1"/>
          <p:nvPr>
            <p:ph idx="4294967295"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lt2"/>
                </a:solidFill>
                <a:latin typeface="Arial"/>
                <a:ea typeface="Arial"/>
                <a:cs typeface="Arial"/>
                <a:sym typeface="Arial"/>
              </a:rPr>
              <a:t>‹#›</a:t>
            </a:fld>
            <a:endParaRPr b="0" i="0" sz="1200" u="none" cap="none" strike="noStrike">
              <a:solidFill>
                <a:schemeClr val="lt2"/>
              </a:solidFill>
              <a:latin typeface="Arial"/>
              <a:ea typeface="Arial"/>
              <a:cs typeface="Arial"/>
              <a:sym typeface="Arial"/>
            </a:endParaRPr>
          </a:p>
        </p:txBody>
      </p:sp>
      <p:pic>
        <p:nvPicPr>
          <p:cNvPr descr="Transformers: A Google Revolutionary Technology" id="594" name="Google Shape;594;p75"/>
          <p:cNvPicPr preferRelativeResize="0"/>
          <p:nvPr/>
        </p:nvPicPr>
        <p:blipFill rotWithShape="1">
          <a:blip r:embed="rId3">
            <a:alphaModFix/>
          </a:blip>
          <a:srcRect b="0" l="0" r="0" t="0"/>
          <a:stretch/>
        </p:blipFill>
        <p:spPr>
          <a:xfrm>
            <a:off x="3423731" y="483069"/>
            <a:ext cx="5454491" cy="3384898"/>
          </a:xfrm>
          <a:prstGeom prst="rect">
            <a:avLst/>
          </a:prstGeom>
          <a:noFill/>
          <a:ln>
            <a:noFill/>
          </a:ln>
        </p:spPr>
      </p:pic>
      <p:sp>
        <p:nvSpPr>
          <p:cNvPr id="595" name="Google Shape;595;p75"/>
          <p:cNvSpPr txBox="1"/>
          <p:nvPr/>
        </p:nvSpPr>
        <p:spPr>
          <a:xfrm>
            <a:off x="4608637" y="4413159"/>
            <a:ext cx="4344447" cy="607652"/>
          </a:xfrm>
          <a:prstGeom prst="rect">
            <a:avLst/>
          </a:prstGeom>
          <a:solidFill>
            <a:schemeClr val="lt1"/>
          </a:solidFill>
          <a:ln cap="flat" cmpd="sng" w="254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100" u="none" cap="none" strike="noStrike">
                <a:solidFill>
                  <a:srgbClr val="222222"/>
                </a:solidFill>
                <a:latin typeface="Arial"/>
                <a:ea typeface="Arial"/>
                <a:cs typeface="Arial"/>
                <a:sym typeface="Arial"/>
              </a:rPr>
              <a:t>Vaswani, A., Shazeer, N., Parmar, N., Uszkoreit, J., Jones, L., Gomez, A. N., ... &amp; Polosukhin, I. (2017). Attention is all you need. </a:t>
            </a:r>
            <a:r>
              <a:rPr b="0" i="1" lang="en-US" sz="1100" u="none" cap="none" strike="noStrike">
                <a:solidFill>
                  <a:srgbClr val="222222"/>
                </a:solidFill>
                <a:latin typeface="Arial"/>
                <a:ea typeface="Arial"/>
                <a:cs typeface="Arial"/>
                <a:sym typeface="Arial"/>
              </a:rPr>
              <a:t>Advances in neural information processing systems</a:t>
            </a:r>
            <a:r>
              <a:rPr b="0" i="0" lang="en-US" sz="1100" u="none" cap="none" strike="noStrike">
                <a:solidFill>
                  <a:srgbClr val="222222"/>
                </a:solidFill>
                <a:latin typeface="Arial"/>
                <a:ea typeface="Arial"/>
                <a:cs typeface="Arial"/>
                <a:sym typeface="Arial"/>
              </a:rPr>
              <a:t>, </a:t>
            </a:r>
            <a:r>
              <a:rPr b="0" i="1" lang="en-US" sz="1100" u="none" cap="none" strike="noStrike">
                <a:solidFill>
                  <a:srgbClr val="222222"/>
                </a:solidFill>
                <a:latin typeface="Arial"/>
                <a:ea typeface="Arial"/>
                <a:cs typeface="Arial"/>
                <a:sym typeface="Arial"/>
              </a:rPr>
              <a:t>30</a:t>
            </a:r>
            <a:r>
              <a:rPr b="0" i="0" lang="en-US" sz="1100" u="none" cap="none" strike="noStrike">
                <a:solidFill>
                  <a:srgbClr val="222222"/>
                </a:solidFill>
                <a:latin typeface="Arial"/>
                <a:ea typeface="Arial"/>
                <a:cs typeface="Arial"/>
                <a:sym typeface="Arial"/>
              </a:rPr>
              <a:t>.</a:t>
            </a:r>
            <a:endParaRPr b="0" i="0" sz="1100" u="none" cap="none" strike="noStrike">
              <a:solidFill>
                <a:schemeClr val="dk1"/>
              </a:solidFill>
              <a:latin typeface="Arial"/>
              <a:ea typeface="Arial"/>
              <a:cs typeface="Arial"/>
              <a:sym typeface="Arial"/>
            </a:endParaRPr>
          </a:p>
        </p:txBody>
      </p:sp>
    </p:spTree>
  </p:cSld>
  <p:clrMapOvr>
    <a:masterClrMapping/>
  </p:clrMapOvr>
  <p:transition>
    <p:fade thruBlk="1"/>
  </p:transition>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76"/>
          <p:cNvSpPr txBox="1"/>
          <p:nvPr>
            <p:ph type="title"/>
          </p:nvPr>
        </p:nvSpPr>
        <p:spPr>
          <a:xfrm>
            <a:off x="1037617" y="758846"/>
            <a:ext cx="6566459"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2018 </a:t>
            </a:r>
            <a:br>
              <a:rPr lang="en-US"/>
            </a:br>
            <a:r>
              <a:rPr lang="en-US"/>
              <a:t>Generative PreTrained Transformers  OpenAI</a:t>
            </a:r>
            <a:endParaRPr/>
          </a:p>
        </p:txBody>
      </p:sp>
      <p:sp>
        <p:nvSpPr>
          <p:cNvPr id="601" name="Google Shape;601;p76"/>
          <p:cNvSpPr txBox="1"/>
          <p:nvPr>
            <p:ph idx="4294967295"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602" name="Google Shape;602;p76"/>
          <p:cNvPicPr preferRelativeResize="0"/>
          <p:nvPr/>
        </p:nvPicPr>
        <p:blipFill rotWithShape="1">
          <a:blip r:embed="rId3">
            <a:alphaModFix/>
          </a:blip>
          <a:srcRect b="0" l="0" r="0" t="0"/>
          <a:stretch/>
        </p:blipFill>
        <p:spPr>
          <a:xfrm>
            <a:off x="5162550" y="1346103"/>
            <a:ext cx="3100957" cy="3721148"/>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spTree>
  </p:cSld>
  <p:clrMapOvr>
    <a:masterClrMapping/>
  </p:clrMapOvr>
  <p:transition>
    <p:fade thruBlk="1"/>
  </p:transition>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77"/>
          <p:cNvSpPr txBox="1"/>
          <p:nvPr>
            <p:ph idx="4294967295" type="sldNum"/>
          </p:nvPr>
        </p:nvSpPr>
        <p:spPr>
          <a:xfrm>
            <a:off x="8594725" y="4946650"/>
            <a:ext cx="549275" cy="3937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
        <p:nvSpPr>
          <p:cNvPr id="608" name="Google Shape;608;p77"/>
          <p:cNvSpPr txBox="1"/>
          <p:nvPr/>
        </p:nvSpPr>
        <p:spPr>
          <a:xfrm>
            <a:off x="1112460" y="601656"/>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marR="0" rtl="0" algn="l">
              <a:lnSpc>
                <a:spcPct val="90000"/>
              </a:lnSpc>
              <a:spcBef>
                <a:spcPts val="0"/>
              </a:spcBef>
              <a:spcAft>
                <a:spcPts val="0"/>
              </a:spcAft>
              <a:buClr>
                <a:schemeClr val="lt1"/>
              </a:buClr>
              <a:buSzPts val="3000"/>
              <a:buFont typeface="Quantico"/>
              <a:buNone/>
            </a:pPr>
            <a:r>
              <a:rPr b="0" i="0" lang="en-US" sz="3000" u="none" cap="none" strike="noStrike">
                <a:solidFill>
                  <a:schemeClr val="lt1"/>
                </a:solidFill>
                <a:latin typeface="Calibri"/>
                <a:ea typeface="Calibri"/>
                <a:cs typeface="Calibri"/>
                <a:sym typeface="Calibri"/>
              </a:rPr>
              <a:t>GenAI</a:t>
            </a:r>
            <a:endParaRPr b="0" i="0" sz="3000" u="none" cap="none" strike="noStrike">
              <a:solidFill>
                <a:schemeClr val="lt1"/>
              </a:solidFill>
              <a:latin typeface="Calibri"/>
              <a:ea typeface="Calibri"/>
              <a:cs typeface="Calibri"/>
              <a:sym typeface="Calibri"/>
            </a:endParaRPr>
          </a:p>
        </p:txBody>
      </p:sp>
      <p:sp>
        <p:nvSpPr>
          <p:cNvPr id="609" name="Google Shape;609;p77"/>
          <p:cNvSpPr txBox="1"/>
          <p:nvPr/>
        </p:nvSpPr>
        <p:spPr>
          <a:xfrm>
            <a:off x="1112460" y="871232"/>
            <a:ext cx="7193400" cy="2702700"/>
          </a:xfrm>
          <a:prstGeom prst="rect">
            <a:avLst/>
          </a:prstGeom>
          <a:noFill/>
          <a:ln>
            <a:noFill/>
          </a:ln>
        </p:spPr>
        <p:txBody>
          <a:bodyPr anchorCtr="0" anchor="t" bIns="0" lIns="0" spcFirstLastPara="1" rIns="0" wrap="square" tIns="0">
            <a:noAutofit/>
          </a:bodyPr>
          <a:lstStyle/>
          <a:p>
            <a:pPr indent="-381000" lvl="0" marL="457200" marR="0" rtl="0" algn="l">
              <a:lnSpc>
                <a:spcPct val="100000"/>
              </a:lnSpc>
              <a:spcBef>
                <a:spcPts val="600"/>
              </a:spcBef>
              <a:spcAft>
                <a:spcPts val="0"/>
              </a:spcAft>
              <a:buClr>
                <a:schemeClr val="lt2"/>
              </a:buClr>
              <a:buSzPts val="2400"/>
              <a:buFont typeface="Titillium Web Light"/>
              <a:buChar char="▫"/>
            </a:pPr>
            <a:r>
              <a:rPr b="0" i="0" lang="en-US" sz="2400" u="none" cap="none" strike="noStrike">
                <a:solidFill>
                  <a:schemeClr val="lt1"/>
                </a:solidFill>
                <a:latin typeface="Calibri"/>
                <a:ea typeface="Calibri"/>
                <a:cs typeface="Calibri"/>
                <a:sym typeface="Calibri"/>
              </a:rPr>
              <a:t>Generative AI use tranformers and other AI approaches to create new content like writing, images, or sounds that </a:t>
            </a:r>
            <a:r>
              <a:rPr b="1" i="0" lang="en-US" sz="2400" u="none" cap="none" strike="noStrike">
                <a:solidFill>
                  <a:schemeClr val="lt1"/>
                </a:solidFill>
                <a:latin typeface="Calibri"/>
                <a:ea typeface="Calibri"/>
                <a:cs typeface="Calibri"/>
                <a:sym typeface="Calibri"/>
              </a:rPr>
              <a:t>feel</a:t>
            </a:r>
            <a:r>
              <a:rPr b="0" i="0" lang="en-US" sz="2400" u="none" cap="none" strike="noStrike">
                <a:solidFill>
                  <a:schemeClr val="lt1"/>
                </a:solidFill>
                <a:latin typeface="Calibri"/>
                <a:ea typeface="Calibri"/>
                <a:cs typeface="Calibri"/>
                <a:sym typeface="Calibri"/>
              </a:rPr>
              <a:t> human-made.</a:t>
            </a:r>
            <a:endParaRPr/>
          </a:p>
        </p:txBody>
      </p:sp>
      <p:pic>
        <p:nvPicPr>
          <p:cNvPr id="610" name="Google Shape;610;p77"/>
          <p:cNvPicPr preferRelativeResize="0"/>
          <p:nvPr/>
        </p:nvPicPr>
        <p:blipFill rotWithShape="1">
          <a:blip r:embed="rId3">
            <a:alphaModFix/>
          </a:blip>
          <a:srcRect b="0" l="0" r="0" t="0"/>
          <a:stretch/>
        </p:blipFill>
        <p:spPr>
          <a:xfrm>
            <a:off x="579118" y="2378821"/>
            <a:ext cx="2390222" cy="2390222"/>
          </a:xfrm>
          <a:prstGeom prst="rect">
            <a:avLst/>
          </a:prstGeom>
          <a:noFill/>
          <a:ln>
            <a:noFill/>
          </a:ln>
        </p:spPr>
      </p:pic>
      <p:pic>
        <p:nvPicPr>
          <p:cNvPr id="611" name="Google Shape;611;p77"/>
          <p:cNvPicPr preferRelativeResize="0"/>
          <p:nvPr/>
        </p:nvPicPr>
        <p:blipFill rotWithShape="1">
          <a:blip r:embed="rId4">
            <a:alphaModFix/>
          </a:blip>
          <a:srcRect b="0" l="0" r="0" t="0"/>
          <a:stretch/>
        </p:blipFill>
        <p:spPr>
          <a:xfrm>
            <a:off x="3537283" y="2378821"/>
            <a:ext cx="2420931" cy="2390222"/>
          </a:xfrm>
          <a:prstGeom prst="rect">
            <a:avLst/>
          </a:prstGeom>
          <a:noFill/>
          <a:ln>
            <a:noFill/>
          </a:ln>
        </p:spPr>
      </p:pic>
      <p:pic>
        <p:nvPicPr>
          <p:cNvPr descr="How Was I supposed to Know?" id="612" name="Google Shape;612;p77"/>
          <p:cNvPicPr preferRelativeResize="0"/>
          <p:nvPr/>
        </p:nvPicPr>
        <p:blipFill rotWithShape="1">
          <a:blip r:embed="rId5">
            <a:alphaModFix/>
          </a:blip>
          <a:srcRect b="30150" l="31560" r="31063" t="3278"/>
          <a:stretch/>
        </p:blipFill>
        <p:spPr>
          <a:xfrm>
            <a:off x="6652410" y="2571750"/>
            <a:ext cx="1942315" cy="1946001"/>
          </a:xfrm>
          <a:prstGeom prst="ellipse">
            <a:avLst/>
          </a:prstGeom>
          <a:noFill/>
          <a:ln>
            <a:noFill/>
          </a:ln>
        </p:spPr>
      </p:pic>
    </p:spTree>
  </p:cSld>
  <p:clrMapOvr>
    <a:masterClrMapping/>
  </p:clrMapOvr>
  <p:transition>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78"/>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Large Language Models (LLM)</a:t>
            </a:r>
            <a:endParaRPr/>
          </a:p>
        </p:txBody>
      </p:sp>
      <p:pic>
        <p:nvPicPr>
          <p:cNvPr descr="RT @LinguisticsShi1: The Gen Z slang version of Harry Potter is off the  chain" id="618" name="Google Shape;618;p78"/>
          <p:cNvPicPr preferRelativeResize="0"/>
          <p:nvPr/>
        </p:nvPicPr>
        <p:blipFill rotWithShape="1">
          <a:blip r:embed="rId3">
            <a:alphaModFix/>
          </a:blip>
          <a:srcRect b="0" l="0" r="0" t="0"/>
          <a:stretch/>
        </p:blipFill>
        <p:spPr>
          <a:xfrm>
            <a:off x="6414248" y="1458867"/>
            <a:ext cx="2388254" cy="3455981"/>
          </a:xfrm>
          <a:prstGeom prst="rect">
            <a:avLst/>
          </a:prstGeom>
          <a:noFill/>
          <a:ln>
            <a:noFill/>
          </a:ln>
        </p:spPr>
      </p:pic>
      <p:pic>
        <p:nvPicPr>
          <p:cNvPr id="619" name="Google Shape;619;p78"/>
          <p:cNvPicPr preferRelativeResize="0"/>
          <p:nvPr/>
        </p:nvPicPr>
        <p:blipFill rotWithShape="1">
          <a:blip r:embed="rId4">
            <a:alphaModFix/>
          </a:blip>
          <a:srcRect b="0" l="0" r="0" t="0"/>
          <a:stretch/>
        </p:blipFill>
        <p:spPr>
          <a:xfrm>
            <a:off x="228599" y="1529604"/>
            <a:ext cx="3025589" cy="1591586"/>
          </a:xfrm>
          <a:prstGeom prst="rect">
            <a:avLst/>
          </a:prstGeom>
          <a:noFill/>
          <a:ln>
            <a:noFill/>
          </a:ln>
        </p:spPr>
      </p:pic>
      <p:pic>
        <p:nvPicPr>
          <p:cNvPr descr="Google Gemini - Review 2025 - PCMag UK" id="620" name="Google Shape;620;p78"/>
          <p:cNvPicPr preferRelativeResize="0"/>
          <p:nvPr/>
        </p:nvPicPr>
        <p:blipFill rotWithShape="1">
          <a:blip r:embed="rId5">
            <a:alphaModFix/>
          </a:blip>
          <a:srcRect b="0" l="0" r="0" t="0"/>
          <a:stretch/>
        </p:blipFill>
        <p:spPr>
          <a:xfrm>
            <a:off x="228599" y="3227286"/>
            <a:ext cx="3025591" cy="1701894"/>
          </a:xfrm>
          <a:prstGeom prst="rect">
            <a:avLst/>
          </a:prstGeom>
          <a:noFill/>
          <a:ln>
            <a:noFill/>
          </a:ln>
        </p:spPr>
      </p:pic>
      <p:pic>
        <p:nvPicPr>
          <p:cNvPr descr="Implementing Microsoft Copilot for Your ..." id="621" name="Google Shape;621;p78"/>
          <p:cNvPicPr preferRelativeResize="0"/>
          <p:nvPr/>
        </p:nvPicPr>
        <p:blipFill rotWithShape="1">
          <a:blip r:embed="rId6">
            <a:alphaModFix/>
          </a:blip>
          <a:srcRect b="0" l="0" r="0" t="0"/>
          <a:stretch/>
        </p:blipFill>
        <p:spPr>
          <a:xfrm>
            <a:off x="3348317" y="1526077"/>
            <a:ext cx="2844053" cy="812587"/>
          </a:xfrm>
          <a:prstGeom prst="rect">
            <a:avLst/>
          </a:prstGeom>
          <a:noFill/>
          <a:ln>
            <a:noFill/>
          </a:ln>
        </p:spPr>
      </p:pic>
      <p:pic>
        <p:nvPicPr>
          <p:cNvPr descr="Grok chats show up in Google searches ..." id="622" name="Google Shape;622;p78"/>
          <p:cNvPicPr preferRelativeResize="0"/>
          <p:nvPr/>
        </p:nvPicPr>
        <p:blipFill rotWithShape="1">
          <a:blip r:embed="rId7">
            <a:alphaModFix/>
          </a:blip>
          <a:srcRect b="0" l="0" r="0" t="0"/>
          <a:stretch/>
        </p:blipFill>
        <p:spPr>
          <a:xfrm>
            <a:off x="3348317" y="2405874"/>
            <a:ext cx="2857500" cy="1600200"/>
          </a:xfrm>
          <a:prstGeom prst="rect">
            <a:avLst/>
          </a:prstGeom>
          <a:noFill/>
          <a:ln>
            <a:noFill/>
          </a:ln>
        </p:spPr>
      </p:pic>
      <p:pic>
        <p:nvPicPr>
          <p:cNvPr descr="Claude | Approved AI Tools | AI in ..." id="623" name="Google Shape;623;p78"/>
          <p:cNvPicPr preferRelativeResize="0"/>
          <p:nvPr/>
        </p:nvPicPr>
        <p:blipFill rotWithShape="1">
          <a:blip r:embed="rId8">
            <a:alphaModFix/>
          </a:blip>
          <a:srcRect b="0" l="0" r="0" t="0"/>
          <a:stretch/>
        </p:blipFill>
        <p:spPr>
          <a:xfrm>
            <a:off x="3361764" y="4073284"/>
            <a:ext cx="2844053" cy="609859"/>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79"/>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The Complete History Of The ChatGPT Logo - Hatchwise" id="629" name="Google Shape;629;p79"/>
          <p:cNvPicPr preferRelativeResize="0"/>
          <p:nvPr/>
        </p:nvPicPr>
        <p:blipFill rotWithShape="1">
          <a:blip r:embed="rId3">
            <a:alphaModFix/>
          </a:blip>
          <a:srcRect b="0" l="0" r="0" t="0"/>
          <a:stretch/>
        </p:blipFill>
        <p:spPr>
          <a:xfrm>
            <a:off x="5334871" y="1548153"/>
            <a:ext cx="2983223" cy="1657865"/>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3137"/>
              </a:srgbClr>
            </a:outerShdw>
          </a:effectLst>
        </p:spPr>
      </p:pic>
      <p:sp>
        <p:nvSpPr>
          <p:cNvPr id="630" name="Google Shape;630;p79"/>
          <p:cNvSpPr txBox="1"/>
          <p:nvPr/>
        </p:nvSpPr>
        <p:spPr>
          <a:xfrm>
            <a:off x="479323" y="235974"/>
            <a:ext cx="320213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chemeClr val="dk1"/>
                </a:solidFill>
                <a:latin typeface="Helvetica Neue"/>
                <a:ea typeface="Helvetica Neue"/>
                <a:cs typeface="Helvetica Neue"/>
                <a:sym typeface="Helvetica Neue"/>
              </a:rPr>
              <a:t>A Quick Demo</a:t>
            </a:r>
            <a:endParaRPr b="1" i="0" sz="2400" u="none" cap="none" strike="noStrike">
              <a:solidFill>
                <a:srgbClr val="000000"/>
              </a:solidFill>
              <a:latin typeface="Arial"/>
              <a:ea typeface="Arial"/>
              <a:cs typeface="Arial"/>
              <a:sym typeface="Arial"/>
            </a:endParaRPr>
          </a:p>
        </p:txBody>
      </p:sp>
      <p:pic>
        <p:nvPicPr>
          <p:cNvPr id="631" name="Google Shape;631;p79"/>
          <p:cNvPicPr preferRelativeResize="0"/>
          <p:nvPr/>
        </p:nvPicPr>
        <p:blipFill rotWithShape="1">
          <a:blip r:embed="rId4">
            <a:alphaModFix/>
          </a:blip>
          <a:srcRect b="10000" l="7058" r="10000" t="5882"/>
          <a:stretch/>
        </p:blipFill>
        <p:spPr>
          <a:xfrm>
            <a:off x="1113182" y="1457780"/>
            <a:ext cx="1812898" cy="1838612"/>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sp>
        <p:nvSpPr>
          <p:cNvPr id="632" name="Google Shape;632;p79"/>
          <p:cNvSpPr txBox="1"/>
          <p:nvPr/>
        </p:nvSpPr>
        <p:spPr>
          <a:xfrm>
            <a:off x="3681454" y="1959227"/>
            <a:ext cx="1831820"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000" u="none" cap="none" strike="noStrike">
                <a:solidFill>
                  <a:srgbClr val="000000"/>
                </a:solidFill>
                <a:latin typeface="Arial"/>
                <a:ea typeface="Arial"/>
                <a:cs typeface="Arial"/>
                <a:sym typeface="Arial"/>
              </a:rPr>
              <a:t>VS</a:t>
            </a:r>
            <a:endParaRPr/>
          </a:p>
        </p:txBody>
      </p:sp>
      <p:pic>
        <p:nvPicPr>
          <p:cNvPr id="633" name="Google Shape;633;p79"/>
          <p:cNvPicPr preferRelativeResize="0"/>
          <p:nvPr/>
        </p:nvPicPr>
        <p:blipFill rotWithShape="1">
          <a:blip r:embed="rId5">
            <a:alphaModFix/>
          </a:blip>
          <a:srcRect b="0" l="0" r="0" t="0"/>
          <a:stretch/>
        </p:blipFill>
        <p:spPr>
          <a:xfrm>
            <a:off x="3546282" y="3506592"/>
            <a:ext cx="1540068" cy="154007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3"/>
                                        </p:tgtEl>
                                        <p:attrNameLst>
                                          <p:attrName>style.visibility</p:attrName>
                                        </p:attrNameLst>
                                      </p:cBhvr>
                                      <p:to>
                                        <p:strVal val="visible"/>
                                      </p:to>
                                    </p:set>
                                    <p:animEffect filter="fade" transition="in">
                                      <p:cBhvr>
                                        <p:cTn dur="5000"/>
                                        <p:tgtEl>
                                          <p:spTgt spid="6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80"/>
          <p:cNvSpPr txBox="1"/>
          <p:nvPr>
            <p:ph type="ctrTitle"/>
          </p:nvPr>
        </p:nvSpPr>
        <p:spPr>
          <a:xfrm>
            <a:off x="975250" y="1991825"/>
            <a:ext cx="7193400" cy="11598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ctr">
              <a:lnSpc>
                <a:spcPct val="90000"/>
              </a:lnSpc>
              <a:spcBef>
                <a:spcPts val="0"/>
              </a:spcBef>
              <a:spcAft>
                <a:spcPts val="0"/>
              </a:spcAft>
              <a:buSzPts val="6000"/>
              <a:buNone/>
            </a:pPr>
            <a:r>
              <a:rPr lang="en-US"/>
              <a:t>Administrative / Documentation</a:t>
            </a:r>
            <a:endParaRPr/>
          </a:p>
        </p:txBody>
      </p:sp>
      <p:sp>
        <p:nvSpPr>
          <p:cNvPr id="639" name="Google Shape;639;p80"/>
          <p:cNvSpPr txBox="1"/>
          <p:nvPr>
            <p:ph idx="4294967295" type="sldNum"/>
          </p:nvPr>
        </p:nvSpPr>
        <p:spPr>
          <a:xfrm>
            <a:off x="8594725" y="4673600"/>
            <a:ext cx="549275" cy="3937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transition>
    <p:fade thruBlk="1"/>
  </p:transition>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81"/>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AI is also changing …</a:t>
            </a:r>
            <a:endParaRPr/>
          </a:p>
        </p:txBody>
      </p:sp>
      <p:sp>
        <p:nvSpPr>
          <p:cNvPr id="645" name="Google Shape;645;p81"/>
          <p:cNvSpPr txBox="1"/>
          <p:nvPr>
            <p:ph idx="1" type="body"/>
          </p:nvPr>
        </p:nvSpPr>
        <p:spPr>
          <a:xfrm>
            <a:off x="451374" y="1689421"/>
            <a:ext cx="8027607" cy="27027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600"/>
              </a:spcBef>
              <a:spcAft>
                <a:spcPts val="0"/>
              </a:spcAft>
              <a:buSzPts val="2400"/>
              <a:buChar char="▫"/>
            </a:pPr>
            <a:r>
              <a:rPr lang="en-US"/>
              <a:t>Medical coding</a:t>
            </a:r>
            <a:endParaRPr/>
          </a:p>
          <a:p>
            <a:pPr indent="-381000" lvl="0" marL="457200" rtl="0" algn="l">
              <a:lnSpc>
                <a:spcPct val="100000"/>
              </a:lnSpc>
              <a:spcBef>
                <a:spcPts val="600"/>
              </a:spcBef>
              <a:spcAft>
                <a:spcPts val="0"/>
              </a:spcAft>
              <a:buSzPts val="2400"/>
              <a:buChar char="▫"/>
            </a:pPr>
            <a:r>
              <a:rPr lang="en-US"/>
              <a:t>Electronic medical records</a:t>
            </a:r>
            <a:endParaRPr/>
          </a:p>
          <a:p>
            <a:pPr indent="-381000" lvl="0" marL="457200" rtl="0" algn="l">
              <a:lnSpc>
                <a:spcPct val="100000"/>
              </a:lnSpc>
              <a:spcBef>
                <a:spcPts val="600"/>
              </a:spcBef>
              <a:spcAft>
                <a:spcPts val="0"/>
              </a:spcAft>
              <a:buSzPts val="2400"/>
              <a:buChar char="▫"/>
            </a:pPr>
            <a:r>
              <a:rPr lang="en-US"/>
              <a:t>Administrative Documentation</a:t>
            </a:r>
            <a:endParaRPr/>
          </a:p>
          <a:p>
            <a:pPr indent="-381000" lvl="0" marL="457200" rtl="0" algn="l">
              <a:lnSpc>
                <a:spcPct val="100000"/>
              </a:lnSpc>
              <a:spcBef>
                <a:spcPts val="600"/>
              </a:spcBef>
              <a:spcAft>
                <a:spcPts val="0"/>
              </a:spcAft>
              <a:buSzPts val="2400"/>
              <a:buChar char="▫"/>
            </a:pPr>
            <a:r>
              <a:rPr lang="en-US"/>
              <a:t>Legal cases</a:t>
            </a:r>
            <a:endParaRPr/>
          </a:p>
          <a:p>
            <a:pPr indent="-381000" lvl="0" marL="457200" rtl="0" algn="l">
              <a:lnSpc>
                <a:spcPct val="100000"/>
              </a:lnSpc>
              <a:spcBef>
                <a:spcPts val="600"/>
              </a:spcBef>
              <a:spcAft>
                <a:spcPts val="0"/>
              </a:spcAft>
              <a:buSzPts val="2400"/>
              <a:buChar char="▫"/>
            </a:pPr>
            <a:r>
              <a:rPr lang="en-US"/>
              <a:t>Insurance determinations</a:t>
            </a:r>
            <a:endParaRPr/>
          </a:p>
          <a:p>
            <a:pPr indent="-381000" lvl="0" marL="457200" rtl="0" algn="l">
              <a:lnSpc>
                <a:spcPct val="100000"/>
              </a:lnSpc>
              <a:spcBef>
                <a:spcPts val="600"/>
              </a:spcBef>
              <a:spcAft>
                <a:spcPts val="0"/>
              </a:spcAft>
              <a:buSzPts val="2400"/>
              <a:buChar char="▫"/>
            </a:pPr>
            <a:r>
              <a:rPr lang="en-US"/>
              <a:t>Patent applications</a:t>
            </a:r>
            <a:endParaRPr/>
          </a:p>
          <a:p>
            <a:pPr indent="-381000" lvl="0" marL="457200" rtl="0" algn="l">
              <a:lnSpc>
                <a:spcPct val="100000"/>
              </a:lnSpc>
              <a:spcBef>
                <a:spcPts val="600"/>
              </a:spcBef>
              <a:spcAft>
                <a:spcPts val="0"/>
              </a:spcAft>
              <a:buSzPts val="2400"/>
              <a:buChar char="▫"/>
            </a:pPr>
            <a:r>
              <a:rPr lang="en-US"/>
              <a:t>Training and education</a:t>
            </a:r>
            <a:endParaRPr/>
          </a:p>
        </p:txBody>
      </p:sp>
    </p:spTree>
  </p:cSld>
  <p:clrMapOvr>
    <a:masterClrMapping/>
  </p:clrMapOvr>
  <p:transition>
    <p:fade thruBlk="1"/>
  </p:transition>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82"/>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Most common CSD uses…</a:t>
            </a:r>
            <a:endParaRPr/>
          </a:p>
        </p:txBody>
      </p:sp>
      <p:sp>
        <p:nvSpPr>
          <p:cNvPr id="651" name="Google Shape;651;p82"/>
          <p:cNvSpPr txBox="1"/>
          <p:nvPr>
            <p:ph idx="1" type="body"/>
          </p:nvPr>
        </p:nvSpPr>
        <p:spPr>
          <a:xfrm>
            <a:off x="975250" y="1575121"/>
            <a:ext cx="7193400" cy="27027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600"/>
              </a:spcBef>
              <a:spcAft>
                <a:spcPts val="0"/>
              </a:spcAft>
              <a:buSzPts val="2400"/>
              <a:buChar char="▫"/>
            </a:pPr>
            <a:r>
              <a:rPr lang="en-US"/>
              <a:t>It appears most SLP AI users report using either LLMs or GenAIs.</a:t>
            </a:r>
            <a:br>
              <a:rPr lang="en-US"/>
            </a:br>
            <a:endParaRPr/>
          </a:p>
          <a:p>
            <a:pPr indent="-381000" lvl="0" marL="457200" rtl="0" algn="l">
              <a:lnSpc>
                <a:spcPct val="100000"/>
              </a:lnSpc>
              <a:spcBef>
                <a:spcPts val="600"/>
              </a:spcBef>
              <a:spcAft>
                <a:spcPts val="0"/>
              </a:spcAft>
              <a:buSzPts val="2400"/>
              <a:buChar char="▫"/>
            </a:pPr>
            <a:r>
              <a:rPr lang="en-US"/>
              <a:t>Most use AI for administrative tasks, or creation of materials for therapy.</a:t>
            </a:r>
            <a:endParaRPr/>
          </a:p>
        </p:txBody>
      </p:sp>
      <p:sp>
        <p:nvSpPr>
          <p:cNvPr id="652" name="Google Shape;652;p82"/>
          <p:cNvSpPr txBox="1"/>
          <p:nvPr>
            <p:ph idx="4294967295" type="sldNum"/>
          </p:nvPr>
        </p:nvSpPr>
        <p:spPr>
          <a:xfrm>
            <a:off x="7086600" y="4767263"/>
            <a:ext cx="2057400" cy="274637"/>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653" name="Google Shape;653;p82"/>
          <p:cNvSpPr txBox="1"/>
          <p:nvPr/>
        </p:nvSpPr>
        <p:spPr>
          <a:xfrm>
            <a:off x="4571950" y="4053183"/>
            <a:ext cx="4345305" cy="938719"/>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100" u="none" cap="none" strike="noStrike">
                <a:solidFill>
                  <a:srgbClr val="222222"/>
                </a:solidFill>
                <a:latin typeface="Arial"/>
                <a:ea typeface="Arial"/>
                <a:cs typeface="Arial"/>
                <a:sym typeface="Arial"/>
              </a:rPr>
              <a:t>Austin, J., Benas, K., Caicedo, S., Imiolek, E., Piekutowski, A., &amp; Ghanim, I. (2025). Perceptions of Artificial Intelligence and ChatGPT by Speech-Language Pathologists and Students. </a:t>
            </a:r>
            <a:r>
              <a:rPr b="0" i="1" lang="en-US" sz="1100" u="none" cap="none" strike="noStrike">
                <a:solidFill>
                  <a:srgbClr val="222222"/>
                </a:solidFill>
                <a:latin typeface="Arial"/>
                <a:ea typeface="Arial"/>
                <a:cs typeface="Arial"/>
                <a:sym typeface="Arial"/>
              </a:rPr>
              <a:t>American Journal of Speech-Language Pathology</a:t>
            </a:r>
            <a:r>
              <a:rPr b="0" i="0" lang="en-US" sz="1100" u="none" cap="none" strike="noStrike">
                <a:solidFill>
                  <a:srgbClr val="222222"/>
                </a:solidFill>
                <a:latin typeface="Arial"/>
                <a:ea typeface="Arial"/>
                <a:cs typeface="Arial"/>
                <a:sym typeface="Arial"/>
              </a:rPr>
              <a:t>, </a:t>
            </a:r>
            <a:r>
              <a:rPr b="0" i="1" lang="en-US" sz="1100" u="none" cap="none" strike="noStrike">
                <a:solidFill>
                  <a:srgbClr val="222222"/>
                </a:solidFill>
                <a:latin typeface="Arial"/>
                <a:ea typeface="Arial"/>
                <a:cs typeface="Arial"/>
                <a:sym typeface="Arial"/>
              </a:rPr>
              <a:t>34</a:t>
            </a:r>
            <a:r>
              <a:rPr b="0" i="0" lang="en-US" sz="1100" u="none" cap="none" strike="noStrike">
                <a:solidFill>
                  <a:srgbClr val="222222"/>
                </a:solidFill>
                <a:latin typeface="Arial"/>
                <a:ea typeface="Arial"/>
                <a:cs typeface="Arial"/>
                <a:sym typeface="Arial"/>
              </a:rPr>
              <a:t>(1), 174-200.</a:t>
            </a:r>
            <a:endParaRPr b="0" i="0" sz="1100" u="none" cap="none" strike="noStrike">
              <a:solidFill>
                <a:schemeClr val="dk1"/>
              </a:solidFill>
              <a:latin typeface="Arial"/>
              <a:ea typeface="Arial"/>
              <a:cs typeface="Arial"/>
              <a:sym typeface="Arial"/>
            </a:endParaRPr>
          </a:p>
        </p:txBody>
      </p:sp>
    </p:spTree>
  </p:cSld>
  <p:clrMapOvr>
    <a:masterClrMapping/>
  </p:clrMapOvr>
  <p:transition>
    <p:fade thruBlk="1"/>
  </p:transition>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83"/>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AI Medical Scribe | Vero Scribe" id="659" name="Google Shape;659;p83"/>
          <p:cNvPicPr preferRelativeResize="0"/>
          <p:nvPr/>
        </p:nvPicPr>
        <p:blipFill rotWithShape="1">
          <a:blip r:embed="rId3">
            <a:alphaModFix/>
          </a:blip>
          <a:srcRect b="0" l="0" r="0" t="0"/>
          <a:stretch/>
        </p:blipFill>
        <p:spPr>
          <a:xfrm>
            <a:off x="91440" y="61009"/>
            <a:ext cx="4480560" cy="2240280"/>
          </a:xfrm>
          <a:prstGeom prst="rect">
            <a:avLst/>
          </a:prstGeom>
          <a:noFill/>
          <a:ln>
            <a:noFill/>
          </a:ln>
        </p:spPr>
      </p:pic>
      <p:pic>
        <p:nvPicPr>
          <p:cNvPr descr="Freed featured" id="660" name="Google Shape;660;p83"/>
          <p:cNvPicPr preferRelativeResize="0"/>
          <p:nvPr/>
        </p:nvPicPr>
        <p:blipFill rotWithShape="1">
          <a:blip r:embed="rId4">
            <a:alphaModFix/>
          </a:blip>
          <a:srcRect b="0" l="0" r="0" t="0"/>
          <a:stretch/>
        </p:blipFill>
        <p:spPr>
          <a:xfrm>
            <a:off x="4510493" y="61008"/>
            <a:ext cx="4542067" cy="2240279"/>
          </a:xfrm>
          <a:prstGeom prst="rect">
            <a:avLst/>
          </a:prstGeom>
          <a:noFill/>
          <a:ln>
            <a:noFill/>
          </a:ln>
        </p:spPr>
      </p:pic>
      <p:pic>
        <p:nvPicPr>
          <p:cNvPr id="661" name="Google Shape;661;p83"/>
          <p:cNvPicPr preferRelativeResize="0"/>
          <p:nvPr/>
        </p:nvPicPr>
        <p:blipFill rotWithShape="1">
          <a:blip r:embed="rId5">
            <a:alphaModFix/>
          </a:blip>
          <a:srcRect b="0" l="0" r="0" t="0"/>
          <a:stretch/>
        </p:blipFill>
        <p:spPr>
          <a:xfrm>
            <a:off x="7008443" y="2346912"/>
            <a:ext cx="1944641" cy="2735580"/>
          </a:xfrm>
          <a:prstGeom prst="rect">
            <a:avLst/>
          </a:prstGeom>
          <a:noFill/>
          <a:ln>
            <a:noFill/>
          </a:ln>
        </p:spPr>
      </p:pic>
      <p:pic>
        <p:nvPicPr>
          <p:cNvPr descr="We just built an AI IEP writer. It is the biggest career hack available to…  | Sean Klamm" id="662" name="Google Shape;662;p83"/>
          <p:cNvPicPr preferRelativeResize="0"/>
          <p:nvPr/>
        </p:nvPicPr>
        <p:blipFill rotWithShape="1">
          <a:blip r:embed="rId6">
            <a:alphaModFix/>
          </a:blip>
          <a:srcRect b="0" l="0" r="0" t="0"/>
          <a:stretch/>
        </p:blipFill>
        <p:spPr>
          <a:xfrm>
            <a:off x="91440" y="2333302"/>
            <a:ext cx="3125788" cy="2703565"/>
          </a:xfrm>
          <a:prstGeom prst="rect">
            <a:avLst/>
          </a:prstGeom>
          <a:noFill/>
          <a:ln>
            <a:noFill/>
          </a:ln>
        </p:spPr>
      </p:pic>
      <p:pic>
        <p:nvPicPr>
          <p:cNvPr descr="Anything that lets doctors make more eye contact tact and LISTEN to  patients is a step forward…the AI scribe: | Ravi Komatireddy MD, MCTI" id="663" name="Google Shape;663;p83"/>
          <p:cNvPicPr preferRelativeResize="0"/>
          <p:nvPr/>
        </p:nvPicPr>
        <p:blipFill rotWithShape="1">
          <a:blip r:embed="rId7">
            <a:alphaModFix/>
          </a:blip>
          <a:srcRect b="0" l="0" r="0" t="0"/>
          <a:stretch/>
        </p:blipFill>
        <p:spPr>
          <a:xfrm>
            <a:off x="3475512" y="3360419"/>
            <a:ext cx="3251108" cy="1706832"/>
          </a:xfrm>
          <a:prstGeom prst="rect">
            <a:avLst/>
          </a:prstGeom>
          <a:noFill/>
          <a:ln>
            <a:noFill/>
          </a:ln>
        </p:spPr>
      </p:pic>
      <p:pic>
        <p:nvPicPr>
          <p:cNvPr descr="Heidi Health Integrations | Elion" id="664" name="Google Shape;664;p83"/>
          <p:cNvPicPr preferRelativeResize="0"/>
          <p:nvPr/>
        </p:nvPicPr>
        <p:blipFill rotWithShape="1">
          <a:blip r:embed="rId8">
            <a:alphaModFix/>
          </a:blip>
          <a:srcRect b="0" l="0" r="0" t="0"/>
          <a:stretch/>
        </p:blipFill>
        <p:spPr>
          <a:xfrm>
            <a:off x="3217228" y="2333300"/>
            <a:ext cx="3767677" cy="937733"/>
          </a:xfrm>
          <a:prstGeom prst="rect">
            <a:avLst/>
          </a:prstGeom>
          <a:noFill/>
          <a:ln>
            <a:noFill/>
          </a:ln>
        </p:spPr>
      </p:pic>
    </p:spTree>
  </p:cSld>
  <p:clrMapOvr>
    <a:masterClrMapping/>
  </p:clrMapOvr>
  <p:transition>
    <p:fade thruBlk="1"/>
  </p:transition>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84"/>
          <p:cNvSpPr txBox="1"/>
          <p:nvPr>
            <p:ph type="title"/>
          </p:nvPr>
        </p:nvSpPr>
        <p:spPr>
          <a:xfrm>
            <a:off x="975250" y="21182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AI Apps Targeted at SLPs…</a:t>
            </a:r>
            <a:endParaRPr/>
          </a:p>
        </p:txBody>
      </p:sp>
      <p:sp>
        <p:nvSpPr>
          <p:cNvPr id="670" name="Google Shape;670;p84"/>
          <p:cNvSpPr txBox="1"/>
          <p:nvPr>
            <p:ph idx="1" type="body"/>
          </p:nvPr>
        </p:nvSpPr>
        <p:spPr>
          <a:xfrm>
            <a:off x="975250" y="1077285"/>
            <a:ext cx="2202900" cy="2702700"/>
          </a:xfrm>
          <a:prstGeom prst="rect">
            <a:avLst/>
          </a:prstGeom>
          <a:noFill/>
          <a:ln>
            <a:noFill/>
          </a:ln>
        </p:spPr>
        <p:txBody>
          <a:bodyPr anchorCtr="0" anchor="t" bIns="0" lIns="0" spcFirstLastPara="1" rIns="0" wrap="square" tIns="0">
            <a:noAutofit/>
          </a:bodyPr>
          <a:lstStyle/>
          <a:p>
            <a:pPr indent="-342900" lvl="0" marL="342900" rtl="0" algn="l">
              <a:lnSpc>
                <a:spcPct val="100000"/>
              </a:lnSpc>
              <a:spcBef>
                <a:spcPts val="600"/>
              </a:spcBef>
              <a:spcAft>
                <a:spcPts val="0"/>
              </a:spcAft>
              <a:buSzPts val="1800"/>
              <a:buFont typeface="Noto Sans Symbols"/>
              <a:buChar char="⮚"/>
            </a:pPr>
            <a:r>
              <a:rPr lang="en-US" sz="2000">
                <a:solidFill>
                  <a:schemeClr val="lt1"/>
                </a:solidFill>
                <a:latin typeface="Calibri"/>
                <a:ea typeface="Calibri"/>
                <a:cs typeface="Calibri"/>
                <a:sym typeface="Calibri"/>
              </a:rPr>
              <a:t>Magic School</a:t>
            </a:r>
            <a:endParaRPr/>
          </a:p>
          <a:p>
            <a:pPr indent="-342900" lvl="0" marL="342900" rtl="0" algn="l">
              <a:lnSpc>
                <a:spcPct val="100000"/>
              </a:lnSpc>
              <a:spcBef>
                <a:spcPts val="600"/>
              </a:spcBef>
              <a:spcAft>
                <a:spcPts val="0"/>
              </a:spcAft>
              <a:buSzPts val="1800"/>
              <a:buFont typeface="Noto Sans Symbols"/>
              <a:buChar char="⮚"/>
            </a:pPr>
            <a:r>
              <a:rPr lang="en-US" sz="2000">
                <a:solidFill>
                  <a:schemeClr val="lt1"/>
                </a:solidFill>
                <a:latin typeface="Calibri"/>
                <a:ea typeface="Calibri"/>
                <a:cs typeface="Calibri"/>
                <a:sym typeface="Calibri"/>
              </a:rPr>
              <a:t>ChatGPT</a:t>
            </a:r>
            <a:endParaRPr/>
          </a:p>
          <a:p>
            <a:pPr indent="-342900" lvl="0" marL="342900" rtl="0" algn="l">
              <a:lnSpc>
                <a:spcPct val="100000"/>
              </a:lnSpc>
              <a:spcBef>
                <a:spcPts val="600"/>
              </a:spcBef>
              <a:spcAft>
                <a:spcPts val="0"/>
              </a:spcAft>
              <a:buSzPts val="1800"/>
              <a:buFont typeface="Noto Sans Symbols"/>
              <a:buChar char="⮚"/>
            </a:pPr>
            <a:r>
              <a:rPr lang="en-US" sz="2000">
                <a:solidFill>
                  <a:schemeClr val="lt1"/>
                </a:solidFill>
                <a:latin typeface="Calibri"/>
                <a:ea typeface="Calibri"/>
                <a:cs typeface="Calibri"/>
                <a:sym typeface="Calibri"/>
              </a:rPr>
              <a:t>Snapchat AI</a:t>
            </a:r>
            <a:endParaRPr/>
          </a:p>
          <a:p>
            <a:pPr indent="-342900" lvl="0" marL="342900" rtl="0" algn="l">
              <a:lnSpc>
                <a:spcPct val="100000"/>
              </a:lnSpc>
              <a:spcBef>
                <a:spcPts val="600"/>
              </a:spcBef>
              <a:spcAft>
                <a:spcPts val="0"/>
              </a:spcAft>
              <a:buSzPts val="1800"/>
              <a:buFont typeface="Noto Sans Symbols"/>
              <a:buChar char="⮚"/>
            </a:pPr>
            <a:r>
              <a:rPr lang="en-US" sz="2000">
                <a:solidFill>
                  <a:schemeClr val="lt1"/>
                </a:solidFill>
                <a:latin typeface="Calibri"/>
                <a:ea typeface="Calibri"/>
                <a:cs typeface="Calibri"/>
                <a:sym typeface="Calibri"/>
              </a:rPr>
              <a:t>Heidi</a:t>
            </a:r>
            <a:endParaRPr/>
          </a:p>
          <a:p>
            <a:pPr indent="-342900" lvl="0" marL="342900" rtl="0" algn="l">
              <a:lnSpc>
                <a:spcPct val="100000"/>
              </a:lnSpc>
              <a:spcBef>
                <a:spcPts val="600"/>
              </a:spcBef>
              <a:spcAft>
                <a:spcPts val="0"/>
              </a:spcAft>
              <a:buSzPts val="1800"/>
              <a:buFont typeface="Noto Sans Symbols"/>
              <a:buChar char="⮚"/>
            </a:pPr>
            <a:r>
              <a:rPr lang="en-US" sz="2000">
                <a:solidFill>
                  <a:schemeClr val="lt1"/>
                </a:solidFill>
                <a:latin typeface="Calibri"/>
                <a:ea typeface="Calibri"/>
                <a:cs typeface="Calibri"/>
                <a:sym typeface="Calibri"/>
              </a:rPr>
              <a:t>TheraPlatform</a:t>
            </a:r>
            <a:endParaRPr sz="2000">
              <a:solidFill>
                <a:schemeClr val="lt1"/>
              </a:solidFill>
              <a:latin typeface="Calibri"/>
              <a:ea typeface="Calibri"/>
              <a:cs typeface="Calibri"/>
              <a:sym typeface="Calibri"/>
            </a:endParaRPr>
          </a:p>
          <a:p>
            <a:pPr indent="-342900" lvl="0" marL="342900" rtl="0" algn="l">
              <a:lnSpc>
                <a:spcPct val="100000"/>
              </a:lnSpc>
              <a:spcBef>
                <a:spcPts val="600"/>
              </a:spcBef>
              <a:spcAft>
                <a:spcPts val="0"/>
              </a:spcAft>
              <a:buSzPts val="1800"/>
              <a:buFont typeface="Noto Sans Symbols"/>
              <a:buChar char="⮚"/>
            </a:pPr>
            <a:r>
              <a:rPr lang="en-US" sz="2000">
                <a:solidFill>
                  <a:schemeClr val="lt1"/>
                </a:solidFill>
                <a:latin typeface="Calibri"/>
                <a:ea typeface="Calibri"/>
                <a:cs typeface="Calibri"/>
                <a:sym typeface="Calibri"/>
              </a:rPr>
              <a:t>AutoNotes</a:t>
            </a:r>
            <a:endParaRPr sz="2000">
              <a:solidFill>
                <a:schemeClr val="lt1"/>
              </a:solidFill>
              <a:latin typeface="Calibri"/>
              <a:ea typeface="Calibri"/>
              <a:cs typeface="Calibri"/>
              <a:sym typeface="Calibri"/>
            </a:endParaRPr>
          </a:p>
          <a:p>
            <a:pPr indent="-228600" lvl="0" marL="457200" rtl="0" algn="l">
              <a:lnSpc>
                <a:spcPct val="100000"/>
              </a:lnSpc>
              <a:spcBef>
                <a:spcPts val="600"/>
              </a:spcBef>
              <a:spcAft>
                <a:spcPts val="0"/>
              </a:spcAft>
              <a:buSzPts val="1800"/>
              <a:buNone/>
            </a:pPr>
            <a:r>
              <a:t/>
            </a:r>
            <a:endParaRPr sz="2400"/>
          </a:p>
        </p:txBody>
      </p:sp>
      <p:sp>
        <p:nvSpPr>
          <p:cNvPr id="671" name="Google Shape;671;p84"/>
          <p:cNvSpPr txBox="1"/>
          <p:nvPr>
            <p:ph idx="2" type="body"/>
          </p:nvPr>
        </p:nvSpPr>
        <p:spPr>
          <a:xfrm>
            <a:off x="3470356" y="1077285"/>
            <a:ext cx="2202900" cy="2702700"/>
          </a:xfrm>
          <a:prstGeom prst="rect">
            <a:avLst/>
          </a:prstGeom>
          <a:noFill/>
          <a:ln>
            <a:noFill/>
          </a:ln>
        </p:spPr>
        <p:txBody>
          <a:bodyPr anchorCtr="0" anchor="t" bIns="0" lIns="0" spcFirstLastPara="1" rIns="0" wrap="square" tIns="0">
            <a:noAutofit/>
          </a:bodyPr>
          <a:lstStyle/>
          <a:p>
            <a:pPr indent="-342900" lvl="0" marL="342900" rtl="0" algn="l">
              <a:lnSpc>
                <a:spcPct val="100000"/>
              </a:lnSpc>
              <a:spcBef>
                <a:spcPts val="600"/>
              </a:spcBef>
              <a:spcAft>
                <a:spcPts val="0"/>
              </a:spcAft>
              <a:buSzPts val="1800"/>
              <a:buFont typeface="Noto Sans Symbols"/>
              <a:buChar char="⮚"/>
            </a:pPr>
            <a:r>
              <a:rPr lang="en-US" sz="2000">
                <a:solidFill>
                  <a:schemeClr val="lt1"/>
                </a:solidFill>
                <a:latin typeface="Calibri"/>
                <a:ea typeface="Calibri"/>
                <a:cs typeface="Calibri"/>
                <a:sym typeface="Calibri"/>
              </a:rPr>
              <a:t>Diffit</a:t>
            </a:r>
            <a:endParaRPr sz="2000">
              <a:solidFill>
                <a:schemeClr val="lt1"/>
              </a:solidFill>
              <a:latin typeface="Calibri"/>
              <a:ea typeface="Calibri"/>
              <a:cs typeface="Calibri"/>
              <a:sym typeface="Calibri"/>
            </a:endParaRPr>
          </a:p>
          <a:p>
            <a:pPr indent="-342900" lvl="0" marL="342900" rtl="0" algn="l">
              <a:lnSpc>
                <a:spcPct val="100000"/>
              </a:lnSpc>
              <a:spcBef>
                <a:spcPts val="600"/>
              </a:spcBef>
              <a:spcAft>
                <a:spcPts val="0"/>
              </a:spcAft>
              <a:buSzPts val="1800"/>
              <a:buFont typeface="Noto Sans Symbols"/>
              <a:buChar char="⮚"/>
            </a:pPr>
            <a:r>
              <a:rPr lang="en-US" sz="2000">
                <a:solidFill>
                  <a:schemeClr val="lt1"/>
                </a:solidFill>
                <a:latin typeface="Calibri"/>
                <a:ea typeface="Calibri"/>
                <a:cs typeface="Calibri"/>
                <a:sym typeface="Calibri"/>
              </a:rPr>
              <a:t>Ambiki</a:t>
            </a:r>
            <a:endParaRPr sz="2000">
              <a:solidFill>
                <a:schemeClr val="lt1"/>
              </a:solidFill>
              <a:latin typeface="Calibri"/>
              <a:ea typeface="Calibri"/>
              <a:cs typeface="Calibri"/>
              <a:sym typeface="Calibri"/>
            </a:endParaRPr>
          </a:p>
          <a:p>
            <a:pPr indent="-342900" lvl="0" marL="342900" rtl="0" algn="l">
              <a:lnSpc>
                <a:spcPct val="100000"/>
              </a:lnSpc>
              <a:spcBef>
                <a:spcPts val="600"/>
              </a:spcBef>
              <a:spcAft>
                <a:spcPts val="0"/>
              </a:spcAft>
              <a:buSzPts val="1800"/>
              <a:buFont typeface="Noto Sans Symbols"/>
              <a:buChar char="⮚"/>
            </a:pPr>
            <a:r>
              <a:rPr lang="en-US" sz="2000">
                <a:solidFill>
                  <a:schemeClr val="lt1"/>
                </a:solidFill>
                <a:latin typeface="Calibri"/>
                <a:ea typeface="Calibri"/>
                <a:cs typeface="Calibri"/>
                <a:sym typeface="Calibri"/>
              </a:rPr>
              <a:t>Notability</a:t>
            </a:r>
            <a:endParaRPr/>
          </a:p>
          <a:p>
            <a:pPr indent="-342900" lvl="0" marL="342900" rtl="0" algn="l">
              <a:lnSpc>
                <a:spcPct val="100000"/>
              </a:lnSpc>
              <a:spcBef>
                <a:spcPts val="600"/>
              </a:spcBef>
              <a:spcAft>
                <a:spcPts val="0"/>
              </a:spcAft>
              <a:buSzPts val="1800"/>
              <a:buFont typeface="Noto Sans Symbols"/>
              <a:buChar char="⮚"/>
            </a:pPr>
            <a:r>
              <a:rPr lang="en-US" sz="2000">
                <a:solidFill>
                  <a:schemeClr val="lt1"/>
                </a:solidFill>
                <a:latin typeface="Calibri"/>
                <a:ea typeface="Calibri"/>
                <a:cs typeface="Calibri"/>
                <a:sym typeface="Calibri"/>
              </a:rPr>
              <a:t>WebPT</a:t>
            </a:r>
            <a:endParaRPr sz="2000">
              <a:solidFill>
                <a:schemeClr val="lt1"/>
              </a:solidFill>
              <a:latin typeface="Calibri"/>
              <a:ea typeface="Calibri"/>
              <a:cs typeface="Calibri"/>
              <a:sym typeface="Calibri"/>
            </a:endParaRPr>
          </a:p>
          <a:p>
            <a:pPr indent="-342900" lvl="0" marL="342900" rtl="0" algn="l">
              <a:lnSpc>
                <a:spcPct val="100000"/>
              </a:lnSpc>
              <a:spcBef>
                <a:spcPts val="600"/>
              </a:spcBef>
              <a:spcAft>
                <a:spcPts val="0"/>
              </a:spcAft>
              <a:buSzPts val="1800"/>
              <a:buFont typeface="Noto Sans Symbols"/>
              <a:buChar char="⮚"/>
            </a:pPr>
            <a:r>
              <a:rPr lang="en-US" sz="2000">
                <a:solidFill>
                  <a:schemeClr val="lt1"/>
                </a:solidFill>
                <a:latin typeface="Calibri"/>
                <a:ea typeface="Calibri"/>
                <a:cs typeface="Calibri"/>
                <a:sym typeface="Calibri"/>
              </a:rPr>
              <a:t>ScribaCare</a:t>
            </a:r>
            <a:endParaRPr sz="2000">
              <a:solidFill>
                <a:schemeClr val="lt1"/>
              </a:solidFill>
              <a:latin typeface="Calibri"/>
              <a:ea typeface="Calibri"/>
              <a:cs typeface="Calibri"/>
              <a:sym typeface="Calibri"/>
            </a:endParaRPr>
          </a:p>
          <a:p>
            <a:pPr indent="-342900" lvl="0" marL="342900" rtl="0" algn="l">
              <a:lnSpc>
                <a:spcPct val="100000"/>
              </a:lnSpc>
              <a:spcBef>
                <a:spcPts val="600"/>
              </a:spcBef>
              <a:spcAft>
                <a:spcPts val="0"/>
              </a:spcAft>
              <a:buSzPts val="1800"/>
              <a:buFont typeface="Noto Sans Symbols"/>
              <a:buChar char="⮚"/>
            </a:pPr>
            <a:r>
              <a:rPr lang="en-US" sz="2000">
                <a:solidFill>
                  <a:schemeClr val="lt1"/>
                </a:solidFill>
                <a:latin typeface="Calibri"/>
                <a:ea typeface="Calibri"/>
                <a:cs typeface="Calibri"/>
                <a:sym typeface="Calibri"/>
              </a:rPr>
              <a:t>PatientNotes</a:t>
            </a:r>
            <a:endParaRPr sz="2000">
              <a:solidFill>
                <a:schemeClr val="lt1"/>
              </a:solidFill>
              <a:latin typeface="Calibri"/>
              <a:ea typeface="Calibri"/>
              <a:cs typeface="Calibri"/>
              <a:sym typeface="Calibri"/>
            </a:endParaRPr>
          </a:p>
        </p:txBody>
      </p:sp>
      <p:sp>
        <p:nvSpPr>
          <p:cNvPr id="672" name="Google Shape;672;p84"/>
          <p:cNvSpPr txBox="1"/>
          <p:nvPr>
            <p:ph idx="3" type="body"/>
          </p:nvPr>
        </p:nvSpPr>
        <p:spPr>
          <a:xfrm>
            <a:off x="5975475" y="1077285"/>
            <a:ext cx="2202900" cy="2702700"/>
          </a:xfrm>
          <a:prstGeom prst="rect">
            <a:avLst/>
          </a:prstGeom>
          <a:noFill/>
          <a:ln>
            <a:noFill/>
          </a:ln>
        </p:spPr>
        <p:txBody>
          <a:bodyPr anchorCtr="0" anchor="t" bIns="0" lIns="0" spcFirstLastPara="1" rIns="0" wrap="square" tIns="0">
            <a:noAutofit/>
          </a:bodyPr>
          <a:lstStyle/>
          <a:p>
            <a:pPr indent="-342900" lvl="0" marL="457200" rtl="0" algn="l">
              <a:lnSpc>
                <a:spcPct val="100000"/>
              </a:lnSpc>
              <a:spcBef>
                <a:spcPts val="600"/>
              </a:spcBef>
              <a:spcAft>
                <a:spcPts val="0"/>
              </a:spcAft>
              <a:buSzPts val="1800"/>
              <a:buChar char="▫"/>
            </a:pPr>
            <a:r>
              <a:rPr lang="en-US" sz="2000"/>
              <a:t>SayIt</a:t>
            </a:r>
            <a:endParaRPr sz="2000"/>
          </a:p>
          <a:p>
            <a:pPr indent="-342900" lvl="0" marL="457200" rtl="0" algn="l">
              <a:lnSpc>
                <a:spcPct val="100000"/>
              </a:lnSpc>
              <a:spcBef>
                <a:spcPts val="600"/>
              </a:spcBef>
              <a:spcAft>
                <a:spcPts val="0"/>
              </a:spcAft>
              <a:buSzPts val="1800"/>
              <a:buChar char="▫"/>
            </a:pPr>
            <a:r>
              <a:rPr lang="en-US" sz="2000"/>
              <a:t>Otter.ai</a:t>
            </a:r>
            <a:endParaRPr/>
          </a:p>
          <a:p>
            <a:pPr indent="-342900" lvl="0" marL="457200" rtl="0" algn="l">
              <a:lnSpc>
                <a:spcPct val="100000"/>
              </a:lnSpc>
              <a:spcBef>
                <a:spcPts val="600"/>
              </a:spcBef>
              <a:spcAft>
                <a:spcPts val="0"/>
              </a:spcAft>
              <a:buSzPts val="1800"/>
              <a:buChar char="▫"/>
            </a:pPr>
            <a:r>
              <a:rPr lang="en-US" sz="2000"/>
              <a:t>DeepScribe</a:t>
            </a:r>
            <a:endParaRPr sz="2000"/>
          </a:p>
          <a:p>
            <a:pPr indent="-342900" lvl="0" marL="457200" rtl="0" algn="l">
              <a:lnSpc>
                <a:spcPct val="100000"/>
              </a:lnSpc>
              <a:spcBef>
                <a:spcPts val="600"/>
              </a:spcBef>
              <a:spcAft>
                <a:spcPts val="0"/>
              </a:spcAft>
              <a:buSzPts val="1800"/>
              <a:buChar char="▫"/>
            </a:pPr>
            <a:r>
              <a:rPr lang="en-US" sz="2000">
                <a:solidFill>
                  <a:schemeClr val="lt1"/>
                </a:solidFill>
                <a:latin typeface="Calibri"/>
                <a:ea typeface="Calibri"/>
                <a:cs typeface="Calibri"/>
                <a:sym typeface="Calibri"/>
              </a:rPr>
              <a:t>SmartMD</a:t>
            </a:r>
            <a:endParaRPr sz="2000">
              <a:solidFill>
                <a:schemeClr val="lt1"/>
              </a:solidFill>
              <a:latin typeface="Calibri"/>
              <a:ea typeface="Calibri"/>
              <a:cs typeface="Calibri"/>
              <a:sym typeface="Calibri"/>
            </a:endParaRPr>
          </a:p>
          <a:p>
            <a:pPr indent="-342900" lvl="0" marL="457200" rtl="0" algn="l">
              <a:lnSpc>
                <a:spcPct val="100000"/>
              </a:lnSpc>
              <a:spcBef>
                <a:spcPts val="600"/>
              </a:spcBef>
              <a:spcAft>
                <a:spcPts val="0"/>
              </a:spcAft>
              <a:buSzPts val="1800"/>
              <a:buChar char="▫"/>
            </a:pPr>
            <a:r>
              <a:rPr lang="en-US" sz="2000">
                <a:solidFill>
                  <a:schemeClr val="lt1"/>
                </a:solidFill>
                <a:latin typeface="Calibri"/>
                <a:ea typeface="Calibri"/>
                <a:cs typeface="Calibri"/>
                <a:sym typeface="Calibri"/>
              </a:rPr>
              <a:t>Soap Note AI</a:t>
            </a:r>
            <a:endParaRPr/>
          </a:p>
          <a:p>
            <a:pPr indent="-342900" lvl="0" marL="457200" rtl="0" algn="l">
              <a:lnSpc>
                <a:spcPct val="100000"/>
              </a:lnSpc>
              <a:spcBef>
                <a:spcPts val="600"/>
              </a:spcBef>
              <a:spcAft>
                <a:spcPts val="0"/>
              </a:spcAft>
              <a:buSzPts val="1800"/>
              <a:buChar char="▫"/>
            </a:pPr>
            <a:r>
              <a:rPr lang="en-US" sz="2000">
                <a:solidFill>
                  <a:schemeClr val="lt1"/>
                </a:solidFill>
                <a:latin typeface="Calibri"/>
                <a:ea typeface="Calibri"/>
                <a:cs typeface="Calibri"/>
                <a:sym typeface="Calibri"/>
              </a:rPr>
              <a:t>Nudge</a:t>
            </a:r>
            <a:endParaRPr/>
          </a:p>
          <a:p>
            <a:pPr indent="-228600" lvl="0" marL="457200" rtl="0" algn="l">
              <a:lnSpc>
                <a:spcPct val="100000"/>
              </a:lnSpc>
              <a:spcBef>
                <a:spcPts val="600"/>
              </a:spcBef>
              <a:spcAft>
                <a:spcPts val="0"/>
              </a:spcAft>
              <a:buSzPts val="1800"/>
              <a:buNone/>
            </a:pPr>
            <a:r>
              <a:t/>
            </a:r>
            <a:endParaRPr sz="2400"/>
          </a:p>
        </p:txBody>
      </p:sp>
      <p:sp>
        <p:nvSpPr>
          <p:cNvPr id="673" name="Google Shape;673;p84"/>
          <p:cNvSpPr txBox="1"/>
          <p:nvPr>
            <p:ph idx="12" type="sldNum"/>
          </p:nvPr>
        </p:nvSpPr>
        <p:spPr>
          <a:xfrm>
            <a:off x="8404384" y="382021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674" name="Google Shape;674;p84"/>
          <p:cNvSpPr txBox="1"/>
          <p:nvPr/>
        </p:nvSpPr>
        <p:spPr>
          <a:xfrm>
            <a:off x="510540" y="4017011"/>
            <a:ext cx="812292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chemeClr val="lt1"/>
                </a:solidFill>
                <a:latin typeface="Calibri"/>
                <a:ea typeface="Calibri"/>
                <a:cs typeface="Calibri"/>
                <a:sym typeface="Calibri"/>
              </a:rPr>
              <a:t>Almost all of these are primarily based on LLMs. </a:t>
            </a:r>
            <a:endParaRPr/>
          </a:p>
        </p:txBody>
      </p:sp>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2"/>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solidFill>
                  <a:srgbClr val="FFC000"/>
                </a:solidFill>
              </a:rPr>
              <a:t>Big picture</a:t>
            </a:r>
            <a:r>
              <a:rPr lang="en-US"/>
              <a:t> = “Mimic a brain”</a:t>
            </a:r>
            <a:endParaRPr/>
          </a:p>
        </p:txBody>
      </p:sp>
      <p:sp>
        <p:nvSpPr>
          <p:cNvPr id="144" name="Google Shape;144;p22"/>
          <p:cNvSpPr txBox="1"/>
          <p:nvPr>
            <p:ph idx="1" type="body"/>
          </p:nvPr>
        </p:nvSpPr>
        <p:spPr>
          <a:xfrm>
            <a:off x="975250" y="1575121"/>
            <a:ext cx="7193400" cy="27027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600"/>
              </a:spcBef>
              <a:spcAft>
                <a:spcPts val="0"/>
              </a:spcAft>
              <a:buSzPts val="2400"/>
              <a:buChar char="▫"/>
            </a:pPr>
            <a:r>
              <a:rPr lang="en-US"/>
              <a:t>Historically, the holy grail of AI systems has been to </a:t>
            </a:r>
            <a:r>
              <a:rPr b="1" lang="en-US"/>
              <a:t>mimic brain function</a:t>
            </a:r>
            <a:endParaRPr/>
          </a:p>
          <a:p>
            <a:pPr indent="0" lvl="0" marL="76200" rtl="0" algn="l">
              <a:lnSpc>
                <a:spcPct val="100000"/>
              </a:lnSpc>
              <a:spcBef>
                <a:spcPts val="600"/>
              </a:spcBef>
              <a:spcAft>
                <a:spcPts val="0"/>
              </a:spcAft>
              <a:buSzPts val="2400"/>
              <a:buNone/>
            </a:pPr>
            <a:r>
              <a:t/>
            </a:r>
            <a:endParaRPr/>
          </a:p>
        </p:txBody>
      </p:sp>
      <p:sp>
        <p:nvSpPr>
          <p:cNvPr id="145" name="Google Shape;145;p22"/>
          <p:cNvSpPr txBox="1"/>
          <p:nvPr>
            <p:ph idx="4294967295"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lt2"/>
                </a:solidFill>
                <a:latin typeface="Arial"/>
                <a:ea typeface="Arial"/>
                <a:cs typeface="Arial"/>
                <a:sym typeface="Arial"/>
              </a:rPr>
              <a:t>‹#›</a:t>
            </a:fld>
            <a:endParaRPr b="0" i="0" sz="1200" u="none" cap="none" strike="noStrike">
              <a:solidFill>
                <a:schemeClr val="lt2"/>
              </a:solidFill>
              <a:latin typeface="Arial"/>
              <a:ea typeface="Arial"/>
              <a:cs typeface="Arial"/>
              <a:sym typeface="Arial"/>
            </a:endParaRPr>
          </a:p>
        </p:txBody>
      </p:sp>
      <p:pic>
        <p:nvPicPr>
          <p:cNvPr descr="Model of an artificial neuron according to McCulloch and Pitts" id="146" name="Google Shape;146;p22"/>
          <p:cNvPicPr preferRelativeResize="0"/>
          <p:nvPr/>
        </p:nvPicPr>
        <p:blipFill rotWithShape="1">
          <a:blip r:embed="rId3">
            <a:alphaModFix/>
          </a:blip>
          <a:srcRect b="0" l="0" r="0" t="0"/>
          <a:stretch/>
        </p:blipFill>
        <p:spPr>
          <a:xfrm>
            <a:off x="4731285" y="2926471"/>
            <a:ext cx="3249664" cy="154359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47" name="Google Shape;147;p22"/>
          <p:cNvSpPr txBox="1"/>
          <p:nvPr/>
        </p:nvSpPr>
        <p:spPr>
          <a:xfrm>
            <a:off x="744252" y="3132161"/>
            <a:ext cx="3380598" cy="738664"/>
          </a:xfrm>
          <a:prstGeom prst="rect">
            <a:avLst/>
          </a:prstGeom>
          <a:solidFill>
            <a:schemeClr val="lt1"/>
          </a:solidFill>
          <a:ln cap="flat" cmpd="sng" w="254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McCulloch, W. S., &amp; Pitts, W. (1943). A logical calculus of the ideas immanent in nervous activity. </a:t>
            </a:r>
            <a:r>
              <a:rPr b="0" i="1" lang="en-US" sz="1050" u="none" cap="none" strike="noStrike">
                <a:solidFill>
                  <a:srgbClr val="000000"/>
                </a:solidFill>
                <a:latin typeface="Arial"/>
                <a:ea typeface="Arial"/>
                <a:cs typeface="Arial"/>
                <a:sym typeface="Arial"/>
              </a:rPr>
              <a:t>The bulletin of mathematical biophysics</a:t>
            </a:r>
            <a:r>
              <a:rPr b="0" i="0" lang="en-US" sz="1050" u="none" cap="none" strike="noStrike">
                <a:solidFill>
                  <a:srgbClr val="000000"/>
                </a:solidFill>
                <a:latin typeface="Arial"/>
                <a:ea typeface="Arial"/>
                <a:cs typeface="Arial"/>
                <a:sym typeface="Arial"/>
              </a:rPr>
              <a:t>, </a:t>
            </a:r>
            <a:r>
              <a:rPr b="0" i="1" lang="en-US" sz="1050" u="none" cap="none" strike="noStrike">
                <a:solidFill>
                  <a:srgbClr val="000000"/>
                </a:solidFill>
                <a:latin typeface="Arial"/>
                <a:ea typeface="Arial"/>
                <a:cs typeface="Arial"/>
                <a:sym typeface="Arial"/>
              </a:rPr>
              <a:t>5</a:t>
            </a:r>
            <a:r>
              <a:rPr b="0" i="0" lang="en-US" sz="1050" u="none" cap="none" strike="noStrike">
                <a:solidFill>
                  <a:srgbClr val="000000"/>
                </a:solidFill>
                <a:latin typeface="Arial"/>
                <a:ea typeface="Arial"/>
                <a:cs typeface="Arial"/>
                <a:sym typeface="Arial"/>
              </a:rPr>
              <a:t>, 115-133.</a:t>
            </a:r>
            <a:endParaRPr b="0" i="0" sz="1050" u="none" cap="none" strike="noStrike">
              <a:solidFill>
                <a:srgbClr val="000000"/>
              </a:solidFill>
              <a:latin typeface="Arial"/>
              <a:ea typeface="Arial"/>
              <a:cs typeface="Arial"/>
              <a:sym typeface="Arial"/>
            </a:endParaRPr>
          </a:p>
        </p:txBody>
      </p:sp>
    </p:spTree>
  </p:cSld>
  <p:clrMapOvr>
    <a:masterClrMapping/>
  </p:clrMapOvr>
  <p:transition>
    <p:fade thruBlk="1"/>
  </p:transition>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85"/>
          <p:cNvSpPr txBox="1"/>
          <p:nvPr>
            <p:ph idx="1" type="body"/>
          </p:nvPr>
        </p:nvSpPr>
        <p:spPr>
          <a:xfrm>
            <a:off x="975250" y="1780800"/>
            <a:ext cx="7193400" cy="819900"/>
          </a:xfrm>
          <a:prstGeom prst="rect">
            <a:avLst/>
          </a:prstGeom>
          <a:noFill/>
          <a:ln>
            <a:noFill/>
          </a:ln>
        </p:spPr>
        <p:txBody>
          <a:bodyPr anchorCtr="0" anchor="t" bIns="0" lIns="0" spcFirstLastPara="1" rIns="0" wrap="square" tIns="0">
            <a:noAutofit/>
          </a:bodyPr>
          <a:lstStyle/>
          <a:p>
            <a:pPr indent="-431800" lvl="0" marL="457200" rtl="0" algn="ctr">
              <a:lnSpc>
                <a:spcPct val="100000"/>
              </a:lnSpc>
              <a:spcBef>
                <a:spcPts val="600"/>
              </a:spcBef>
              <a:spcAft>
                <a:spcPts val="0"/>
              </a:spcAft>
              <a:buSzPts val="3200"/>
              <a:buChar char="▫"/>
            </a:pPr>
            <a:r>
              <a:rPr lang="en-US" sz="6600"/>
              <a:t>What could possibly go wrong?</a:t>
            </a:r>
            <a:endParaRPr/>
          </a:p>
        </p:txBody>
      </p:sp>
      <p:sp>
        <p:nvSpPr>
          <p:cNvPr id="680" name="Google Shape;680;p85"/>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transition>
    <p:fade thruBlk="1"/>
  </p:transition>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2060"/>
            </a:gs>
            <a:gs pos="18000">
              <a:srgbClr val="0070C0"/>
            </a:gs>
            <a:gs pos="100000">
              <a:srgbClr val="00B0F0"/>
            </a:gs>
          </a:gsLst>
          <a:path path="circle">
            <a:fillToRect b="100%" l="0%" r="100%" t="0%"/>
          </a:path>
          <a:tileRect b="0%" l="-100%" r="0%" t="-100%"/>
        </a:gradFill>
      </p:bgPr>
    </p:bg>
    <p:spTree>
      <p:nvGrpSpPr>
        <p:cNvPr id="684" name="Shape 684"/>
        <p:cNvGrpSpPr/>
        <p:nvPr/>
      </p:nvGrpSpPr>
      <p:grpSpPr>
        <a:xfrm>
          <a:off x="0" y="0"/>
          <a:ext cx="0" cy="0"/>
          <a:chOff x="0" y="0"/>
          <a:chExt cx="0" cy="0"/>
        </a:xfrm>
      </p:grpSpPr>
      <p:sp>
        <p:nvSpPr>
          <p:cNvPr id="685" name="Google Shape;685;p86"/>
          <p:cNvSpPr/>
          <p:nvPr/>
        </p:nvSpPr>
        <p:spPr>
          <a:xfrm>
            <a:off x="721250" y="2226433"/>
            <a:ext cx="7447400" cy="1268607"/>
          </a:xfrm>
          <a:prstGeom prst="roundRect">
            <a:avLst>
              <a:gd fmla="val 16667" name="adj"/>
            </a:avLst>
          </a:prstGeom>
          <a:solidFill>
            <a:schemeClr val="accent1">
              <a:alpha val="16862"/>
            </a:schemeClr>
          </a:solidFill>
          <a:ln cap="flat" cmpd="sng" w="25400">
            <a:solidFill>
              <a:srgbClr val="03141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86" name="Google Shape;686;p86"/>
          <p:cNvSpPr txBox="1"/>
          <p:nvPr>
            <p:ph type="ctrTitle"/>
          </p:nvPr>
        </p:nvSpPr>
        <p:spPr>
          <a:xfrm>
            <a:off x="975250" y="1695925"/>
            <a:ext cx="7193400" cy="1159800"/>
          </a:xfrm>
          <a:prstGeom prst="rect">
            <a:avLst/>
          </a:prstGeom>
          <a:noFill/>
          <a:ln>
            <a:noFill/>
          </a:ln>
          <a:effectLst>
            <a:outerShdw rotWithShape="0" algn="bl" dir="5400000" dist="19050">
              <a:schemeClr val="accent1">
                <a:alpha val="14901"/>
              </a:schemeClr>
            </a:outerShdw>
          </a:effectLst>
        </p:spPr>
        <p:txBody>
          <a:bodyPr anchorCtr="0" anchor="b" bIns="0" lIns="0" spcFirstLastPara="1" rIns="0" wrap="square" tIns="0">
            <a:noAutofit/>
          </a:bodyPr>
          <a:lstStyle/>
          <a:p>
            <a:pPr indent="0" lvl="0" marL="0" rtl="0" algn="l">
              <a:lnSpc>
                <a:spcPct val="90000"/>
              </a:lnSpc>
              <a:spcBef>
                <a:spcPts val="0"/>
              </a:spcBef>
              <a:spcAft>
                <a:spcPts val="0"/>
              </a:spcAft>
              <a:buSzPts val="4000"/>
              <a:buNone/>
            </a:pPr>
            <a:r>
              <a:rPr b="1" lang="en-US">
                <a:solidFill>
                  <a:schemeClr val="lt1"/>
                </a:solidFill>
              </a:rPr>
              <a:t>THE PROBLEMS</a:t>
            </a:r>
            <a:endParaRPr/>
          </a:p>
        </p:txBody>
      </p:sp>
      <p:sp>
        <p:nvSpPr>
          <p:cNvPr id="687" name="Google Shape;687;p86"/>
          <p:cNvSpPr txBox="1"/>
          <p:nvPr>
            <p:ph idx="1" type="subTitle"/>
          </p:nvPr>
        </p:nvSpPr>
        <p:spPr>
          <a:xfrm>
            <a:off x="975250" y="2876427"/>
            <a:ext cx="7193400" cy="374700"/>
          </a:xfrm>
          <a:prstGeom prst="rect">
            <a:avLst/>
          </a:prstGeom>
          <a:noFill/>
          <a:ln>
            <a:noFill/>
          </a:ln>
        </p:spPr>
        <p:txBody>
          <a:bodyPr anchorCtr="0" anchor="t" bIns="0" lIns="0" spcFirstLastPara="1" rIns="0" wrap="square" tIns="0">
            <a:noAutofit/>
          </a:bodyPr>
          <a:lstStyle/>
          <a:p>
            <a:pPr indent="-381000" lvl="0" marL="457200" rtl="0" algn="ctr">
              <a:lnSpc>
                <a:spcPct val="100000"/>
              </a:lnSpc>
              <a:spcBef>
                <a:spcPts val="0"/>
              </a:spcBef>
              <a:spcAft>
                <a:spcPts val="0"/>
              </a:spcAft>
              <a:buSzPts val="2400"/>
              <a:buNone/>
            </a:pPr>
            <a:r>
              <a:rPr b="1" lang="en-US" sz="4000">
                <a:solidFill>
                  <a:schemeClr val="lt1"/>
                </a:solidFill>
              </a:rPr>
              <a:t>Will AI Destroy Everything?</a:t>
            </a:r>
            <a:endParaRPr/>
          </a:p>
        </p:txBody>
      </p:sp>
      <p:sp>
        <p:nvSpPr>
          <p:cNvPr id="688" name="Google Shape;688;p86"/>
          <p:cNvSpPr txBox="1"/>
          <p:nvPr>
            <p:ph idx="4294967295" type="sldNum"/>
          </p:nvPr>
        </p:nvSpPr>
        <p:spPr>
          <a:xfrm>
            <a:off x="8594725" y="4673600"/>
            <a:ext cx="549275" cy="3937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D6FFCF"/>
                </a:solidFill>
                <a:latin typeface="Arial"/>
                <a:ea typeface="Arial"/>
                <a:cs typeface="Arial"/>
                <a:sym typeface="Arial"/>
              </a:rPr>
              <a:t>‹#›</a:t>
            </a:fld>
            <a:endParaRPr b="0" i="0" sz="1200" u="none" cap="none" strike="noStrike">
              <a:solidFill>
                <a:srgbClr val="D6FFCF"/>
              </a:solidFill>
              <a:latin typeface="Arial"/>
              <a:ea typeface="Arial"/>
              <a:cs typeface="Arial"/>
              <a:sym typeface="Arial"/>
            </a:endParaRPr>
          </a:p>
        </p:txBody>
      </p:sp>
    </p:spTree>
  </p:cSld>
  <p:clrMapOvr>
    <a:masterClrMapping/>
  </p:clrMapOvr>
  <p:transition>
    <p:fade thruBlk="1"/>
  </p:transition>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87"/>
          <p:cNvSpPr txBox="1"/>
          <p:nvPr>
            <p:ph type="title"/>
          </p:nvPr>
        </p:nvSpPr>
        <p:spPr>
          <a:xfrm>
            <a:off x="883810" y="267015"/>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Things we won’t talk about today</a:t>
            </a:r>
            <a:endParaRPr/>
          </a:p>
        </p:txBody>
      </p:sp>
      <p:sp>
        <p:nvSpPr>
          <p:cNvPr id="694" name="Google Shape;694;p87"/>
          <p:cNvSpPr txBox="1"/>
          <p:nvPr>
            <p:ph idx="1" type="body"/>
          </p:nvPr>
        </p:nvSpPr>
        <p:spPr>
          <a:xfrm>
            <a:off x="975250" y="851430"/>
            <a:ext cx="7193400" cy="3426391"/>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600"/>
              </a:spcBef>
              <a:spcAft>
                <a:spcPts val="0"/>
              </a:spcAft>
              <a:buSzPts val="2400"/>
              <a:buChar char="▫"/>
            </a:pPr>
            <a:r>
              <a:rPr lang="en-US"/>
              <a:t>Water</a:t>
            </a:r>
            <a:endParaRPr/>
          </a:p>
          <a:p>
            <a:pPr indent="-381000" lvl="0" marL="457200" rtl="0" algn="l">
              <a:lnSpc>
                <a:spcPct val="100000"/>
              </a:lnSpc>
              <a:spcBef>
                <a:spcPts val="600"/>
              </a:spcBef>
              <a:spcAft>
                <a:spcPts val="0"/>
              </a:spcAft>
              <a:buSzPts val="2400"/>
              <a:buChar char="▫"/>
            </a:pPr>
            <a:r>
              <a:rPr lang="en-US"/>
              <a:t>Energy</a:t>
            </a:r>
            <a:endParaRPr/>
          </a:p>
          <a:p>
            <a:pPr indent="-381000" lvl="0" marL="457200" rtl="0" algn="l">
              <a:lnSpc>
                <a:spcPct val="100000"/>
              </a:lnSpc>
              <a:spcBef>
                <a:spcPts val="600"/>
              </a:spcBef>
              <a:spcAft>
                <a:spcPts val="0"/>
              </a:spcAft>
              <a:buSzPts val="2400"/>
              <a:buChar char="▫"/>
            </a:pPr>
            <a:r>
              <a:rPr lang="en-US"/>
              <a:t>Silica/Semiconductor shortage</a:t>
            </a:r>
            <a:endParaRPr/>
          </a:p>
          <a:p>
            <a:pPr indent="-381000" lvl="0" marL="457200" rtl="0" algn="l">
              <a:lnSpc>
                <a:spcPct val="100000"/>
              </a:lnSpc>
              <a:spcBef>
                <a:spcPts val="600"/>
              </a:spcBef>
              <a:spcAft>
                <a:spcPts val="0"/>
              </a:spcAft>
              <a:buSzPts val="2400"/>
              <a:buChar char="▫"/>
            </a:pPr>
            <a:r>
              <a:rPr lang="en-US"/>
              <a:t>Rare Earth</a:t>
            </a:r>
            <a:endParaRPr/>
          </a:p>
          <a:p>
            <a:pPr indent="-381000" lvl="0" marL="457200" rtl="0" algn="l">
              <a:lnSpc>
                <a:spcPct val="100000"/>
              </a:lnSpc>
              <a:spcBef>
                <a:spcPts val="600"/>
              </a:spcBef>
              <a:spcAft>
                <a:spcPts val="0"/>
              </a:spcAft>
              <a:buSzPts val="2400"/>
              <a:buChar char="▫"/>
            </a:pPr>
            <a:r>
              <a:rPr lang="en-US"/>
              <a:t>E-waste</a:t>
            </a:r>
            <a:endParaRPr/>
          </a:p>
          <a:p>
            <a:pPr indent="-381000" lvl="0" marL="457200" rtl="0" algn="l">
              <a:lnSpc>
                <a:spcPct val="100000"/>
              </a:lnSpc>
              <a:spcBef>
                <a:spcPts val="600"/>
              </a:spcBef>
              <a:spcAft>
                <a:spcPts val="0"/>
              </a:spcAft>
              <a:buSzPts val="2400"/>
              <a:buChar char="▫"/>
            </a:pPr>
            <a:r>
              <a:rPr lang="en-US"/>
              <a:t>Heat Pollution</a:t>
            </a:r>
            <a:endParaRPr/>
          </a:p>
          <a:p>
            <a:pPr indent="-381000" lvl="0" marL="457200" rtl="0" algn="l">
              <a:lnSpc>
                <a:spcPct val="100000"/>
              </a:lnSpc>
              <a:spcBef>
                <a:spcPts val="600"/>
              </a:spcBef>
              <a:spcAft>
                <a:spcPts val="0"/>
              </a:spcAft>
              <a:buSzPts val="2400"/>
              <a:buChar char="▫"/>
            </a:pPr>
            <a:r>
              <a:rPr lang="en-US"/>
              <a:t>Land for Data Centers (100+ acres per center)</a:t>
            </a:r>
            <a:endParaRPr/>
          </a:p>
          <a:p>
            <a:pPr indent="-381000" lvl="0" marL="457200" rtl="0" algn="l">
              <a:lnSpc>
                <a:spcPct val="100000"/>
              </a:lnSpc>
              <a:spcBef>
                <a:spcPts val="600"/>
              </a:spcBef>
              <a:spcAft>
                <a:spcPts val="0"/>
              </a:spcAft>
              <a:buSzPts val="2400"/>
              <a:buChar char="▫"/>
            </a:pPr>
            <a:r>
              <a:rPr lang="en-US"/>
              <a:t>Exploitation</a:t>
            </a:r>
            <a:endParaRPr/>
          </a:p>
          <a:p>
            <a:pPr indent="-381000" lvl="0" marL="457200" rtl="0" algn="l">
              <a:lnSpc>
                <a:spcPct val="100000"/>
              </a:lnSpc>
              <a:spcBef>
                <a:spcPts val="600"/>
              </a:spcBef>
              <a:spcAft>
                <a:spcPts val="0"/>
              </a:spcAft>
              <a:buSzPts val="2400"/>
              <a:buChar char="▫"/>
            </a:pPr>
            <a:r>
              <a:rPr lang="en-US"/>
              <a:t>Displacement</a:t>
            </a:r>
            <a:endParaRPr/>
          </a:p>
          <a:p>
            <a:pPr indent="-228600" lvl="0" marL="457200" rtl="0" algn="l">
              <a:lnSpc>
                <a:spcPct val="100000"/>
              </a:lnSpc>
              <a:spcBef>
                <a:spcPts val="600"/>
              </a:spcBef>
              <a:spcAft>
                <a:spcPts val="0"/>
              </a:spcAft>
              <a:buSzPts val="2400"/>
              <a:buNone/>
            </a:pPr>
            <a:r>
              <a:t/>
            </a:r>
            <a:endParaRPr/>
          </a:p>
          <a:p>
            <a:pPr indent="-228600" lvl="0" marL="457200" rtl="0" algn="l">
              <a:lnSpc>
                <a:spcPct val="100000"/>
              </a:lnSpc>
              <a:spcBef>
                <a:spcPts val="600"/>
              </a:spcBef>
              <a:spcAft>
                <a:spcPts val="0"/>
              </a:spcAft>
              <a:buSzPts val="2400"/>
              <a:buNone/>
            </a:pPr>
            <a:r>
              <a:t/>
            </a:r>
            <a:endParaRPr/>
          </a:p>
        </p:txBody>
      </p:sp>
      <p:sp>
        <p:nvSpPr>
          <p:cNvPr id="695" name="Google Shape;695;p87"/>
          <p:cNvSpPr txBox="1"/>
          <p:nvPr>
            <p:ph idx="4294967295" type="sldNum"/>
          </p:nvPr>
        </p:nvSpPr>
        <p:spPr>
          <a:xfrm>
            <a:off x="8594725" y="4673600"/>
            <a:ext cx="549275" cy="3937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D6FFCF"/>
                </a:solidFill>
              </a:rPr>
              <a:t>‹#›</a:t>
            </a:fld>
            <a:endParaRPr b="0" i="0" sz="1200" u="none" cap="none" strike="noStrike">
              <a:solidFill>
                <a:srgbClr val="D6FFCF"/>
              </a:solidFill>
            </a:endParaRPr>
          </a:p>
        </p:txBody>
      </p:sp>
      <p:sp>
        <p:nvSpPr>
          <p:cNvPr id="696" name="Google Shape;696;p87"/>
          <p:cNvSpPr/>
          <p:nvPr/>
        </p:nvSpPr>
        <p:spPr>
          <a:xfrm>
            <a:off x="5061600" y="76200"/>
            <a:ext cx="3988800" cy="2207240"/>
          </a:xfrm>
          <a:prstGeom prst="wedgeEllipseCallout">
            <a:avLst>
              <a:gd fmla="val -37943" name="adj1"/>
              <a:gd fmla="val 49358" name="adj2"/>
            </a:avLst>
          </a:prstGeom>
          <a:solidFill>
            <a:srgbClr val="FFC000"/>
          </a:solidFill>
          <a:ln cap="flat" cmpd="sng" w="254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400" u="none" cap="none" strike="noStrike">
                <a:solidFill>
                  <a:schemeClr val="dk1"/>
                </a:solidFill>
                <a:latin typeface="Comic Sans MS"/>
                <a:ea typeface="Comic Sans MS"/>
                <a:cs typeface="Comic Sans MS"/>
                <a:sym typeface="Comic Sans MS"/>
              </a:rPr>
              <a:t>AI is a big </a:t>
            </a:r>
            <a:r>
              <a:rPr b="1" i="0" lang="en-US" sz="2400" u="none" cap="none" strike="noStrike">
                <a:solidFill>
                  <a:schemeClr val="dk1"/>
                </a:solidFill>
                <a:latin typeface="Comic Sans MS"/>
                <a:ea typeface="Comic Sans MS"/>
                <a:cs typeface="Comic Sans MS"/>
                <a:sym typeface="Comic Sans MS"/>
              </a:rPr>
              <a:t>new</a:t>
            </a:r>
            <a:r>
              <a:rPr b="0" i="0" lang="en-US" sz="2400" u="none" cap="none" strike="noStrike">
                <a:solidFill>
                  <a:schemeClr val="dk1"/>
                </a:solidFill>
                <a:latin typeface="Comic Sans MS"/>
                <a:ea typeface="Comic Sans MS"/>
                <a:cs typeface="Comic Sans MS"/>
                <a:sym typeface="Comic Sans MS"/>
              </a:rPr>
              <a:t> problem on top of old, much bigger problems.</a:t>
            </a:r>
            <a:endParaRPr/>
          </a:p>
        </p:txBody>
      </p:sp>
      <p:sp>
        <p:nvSpPr>
          <p:cNvPr id="697" name="Google Shape;697;p87"/>
          <p:cNvSpPr/>
          <p:nvPr/>
        </p:nvSpPr>
        <p:spPr>
          <a:xfrm>
            <a:off x="6228000" y="2466360"/>
            <a:ext cx="2822400" cy="1168539"/>
          </a:xfrm>
          <a:prstGeom prst="wedgeEllipseCallout">
            <a:avLst>
              <a:gd fmla="val -61162" name="adj1"/>
              <a:gd fmla="val 5015" name="adj2"/>
            </a:avLst>
          </a:prstGeom>
          <a:solidFill>
            <a:srgbClr val="FFC000"/>
          </a:solidFill>
          <a:ln cap="flat" cmpd="sng" w="254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400" u="none" cap="none" strike="noStrike">
                <a:solidFill>
                  <a:schemeClr val="dk1"/>
                </a:solidFill>
                <a:latin typeface="Comic Sans MS"/>
                <a:ea typeface="Comic Sans MS"/>
                <a:cs typeface="Comic Sans MS"/>
                <a:sym typeface="Comic Sans MS"/>
              </a:rPr>
              <a:t>It is getting bigger fast…</a:t>
            </a:r>
            <a:endParaRPr/>
          </a:p>
        </p:txBody>
      </p:sp>
    </p:spTree>
  </p:cSld>
  <p:clrMapOvr>
    <a:masterClrMapping/>
  </p:clrMapOvr>
  <p:transition>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696"/>
                                        </p:tgtEl>
                                        <p:attrNameLst>
                                          <p:attrName>style.visibility</p:attrName>
                                        </p:attrNameLst>
                                      </p:cBhvr>
                                      <p:to>
                                        <p:strVal val="visible"/>
                                      </p:to>
                                    </p:set>
                                    <p:anim calcmode="lin" valueType="num">
                                      <p:cBhvr additive="base">
                                        <p:cTn dur="500"/>
                                        <p:tgtEl>
                                          <p:spTgt spid="69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697"/>
                                        </p:tgtEl>
                                        <p:attrNameLst>
                                          <p:attrName>style.visibility</p:attrName>
                                        </p:attrNameLst>
                                      </p:cBhvr>
                                      <p:to>
                                        <p:strVal val="visible"/>
                                      </p:to>
                                    </p:set>
                                    <p:anim calcmode="lin" valueType="num">
                                      <p:cBhvr additive="base">
                                        <p:cTn dur="500"/>
                                        <p:tgtEl>
                                          <p:spTgt spid="69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88"/>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AI Apps Targeted at SLPs and Clinicians</a:t>
            </a:r>
            <a:endParaRPr/>
          </a:p>
        </p:txBody>
      </p:sp>
      <p:sp>
        <p:nvSpPr>
          <p:cNvPr id="703" name="Google Shape;703;p88"/>
          <p:cNvSpPr txBox="1"/>
          <p:nvPr>
            <p:ph idx="1" type="body"/>
          </p:nvPr>
        </p:nvSpPr>
        <p:spPr>
          <a:xfrm>
            <a:off x="975250" y="1930725"/>
            <a:ext cx="2202900" cy="2702700"/>
          </a:xfrm>
          <a:prstGeom prst="rect">
            <a:avLst/>
          </a:prstGeom>
          <a:noFill/>
          <a:ln>
            <a:noFill/>
          </a:ln>
        </p:spPr>
        <p:txBody>
          <a:bodyPr anchorCtr="0" anchor="t" bIns="0" lIns="0" spcFirstLastPara="1" rIns="0" wrap="square" tIns="0">
            <a:noAutofit/>
          </a:bodyPr>
          <a:lstStyle/>
          <a:p>
            <a:pPr indent="-342900" lvl="0" marL="342900" rtl="0" algn="l">
              <a:lnSpc>
                <a:spcPct val="100000"/>
              </a:lnSpc>
              <a:spcBef>
                <a:spcPts val="600"/>
              </a:spcBef>
              <a:spcAft>
                <a:spcPts val="0"/>
              </a:spcAft>
              <a:buSzPts val="1800"/>
              <a:buFont typeface="Noto Sans Symbols"/>
              <a:buChar char="⮚"/>
            </a:pPr>
            <a:r>
              <a:rPr lang="en-US" sz="2000">
                <a:solidFill>
                  <a:schemeClr val="lt1"/>
                </a:solidFill>
                <a:latin typeface="Arial"/>
                <a:ea typeface="Arial"/>
                <a:cs typeface="Arial"/>
                <a:sym typeface="Arial"/>
              </a:rPr>
              <a:t>Magic School</a:t>
            </a:r>
            <a:endParaRPr/>
          </a:p>
          <a:p>
            <a:pPr indent="-342900" lvl="0" marL="342900" rtl="0" algn="l">
              <a:lnSpc>
                <a:spcPct val="100000"/>
              </a:lnSpc>
              <a:spcBef>
                <a:spcPts val="600"/>
              </a:spcBef>
              <a:spcAft>
                <a:spcPts val="0"/>
              </a:spcAft>
              <a:buSzPts val="1800"/>
              <a:buFont typeface="Noto Sans Symbols"/>
              <a:buChar char="⮚"/>
            </a:pPr>
            <a:r>
              <a:rPr lang="en-US" sz="2000">
                <a:solidFill>
                  <a:schemeClr val="lt1"/>
                </a:solidFill>
                <a:latin typeface="Arial"/>
                <a:ea typeface="Arial"/>
                <a:cs typeface="Arial"/>
                <a:sym typeface="Arial"/>
              </a:rPr>
              <a:t>ChatGPT</a:t>
            </a:r>
            <a:endParaRPr/>
          </a:p>
          <a:p>
            <a:pPr indent="-342900" lvl="0" marL="342900" rtl="0" algn="l">
              <a:lnSpc>
                <a:spcPct val="100000"/>
              </a:lnSpc>
              <a:spcBef>
                <a:spcPts val="600"/>
              </a:spcBef>
              <a:spcAft>
                <a:spcPts val="0"/>
              </a:spcAft>
              <a:buSzPts val="1800"/>
              <a:buFont typeface="Noto Sans Symbols"/>
              <a:buChar char="⮚"/>
            </a:pPr>
            <a:r>
              <a:rPr lang="en-US" sz="2000">
                <a:solidFill>
                  <a:schemeClr val="lt1"/>
                </a:solidFill>
                <a:latin typeface="Arial"/>
                <a:ea typeface="Arial"/>
                <a:cs typeface="Arial"/>
                <a:sym typeface="Arial"/>
              </a:rPr>
              <a:t>Snapchat AI</a:t>
            </a:r>
            <a:endParaRPr/>
          </a:p>
          <a:p>
            <a:pPr indent="-342900" lvl="0" marL="342900" rtl="0" algn="l">
              <a:lnSpc>
                <a:spcPct val="100000"/>
              </a:lnSpc>
              <a:spcBef>
                <a:spcPts val="600"/>
              </a:spcBef>
              <a:spcAft>
                <a:spcPts val="0"/>
              </a:spcAft>
              <a:buSzPts val="1800"/>
              <a:buFont typeface="Noto Sans Symbols"/>
              <a:buChar char="⮚"/>
            </a:pPr>
            <a:r>
              <a:rPr lang="en-US" sz="2000">
                <a:solidFill>
                  <a:schemeClr val="lt1"/>
                </a:solidFill>
                <a:latin typeface="Arial"/>
                <a:ea typeface="Arial"/>
                <a:cs typeface="Arial"/>
                <a:sym typeface="Arial"/>
              </a:rPr>
              <a:t>Heidi</a:t>
            </a:r>
            <a:endParaRPr/>
          </a:p>
          <a:p>
            <a:pPr indent="-342900" lvl="0" marL="342900" rtl="0" algn="l">
              <a:lnSpc>
                <a:spcPct val="100000"/>
              </a:lnSpc>
              <a:spcBef>
                <a:spcPts val="600"/>
              </a:spcBef>
              <a:spcAft>
                <a:spcPts val="0"/>
              </a:spcAft>
              <a:buSzPts val="1800"/>
              <a:buFont typeface="Noto Sans Symbols"/>
              <a:buChar char="⮚"/>
            </a:pPr>
            <a:r>
              <a:rPr lang="en-US" sz="2000">
                <a:solidFill>
                  <a:schemeClr val="lt1"/>
                </a:solidFill>
                <a:latin typeface="Arial"/>
                <a:ea typeface="Arial"/>
                <a:cs typeface="Arial"/>
                <a:sym typeface="Arial"/>
              </a:rPr>
              <a:t>TheraPlatform</a:t>
            </a:r>
            <a:endParaRPr sz="2000">
              <a:solidFill>
                <a:schemeClr val="lt1"/>
              </a:solidFill>
              <a:latin typeface="Arial"/>
              <a:ea typeface="Arial"/>
              <a:cs typeface="Arial"/>
              <a:sym typeface="Arial"/>
            </a:endParaRPr>
          </a:p>
          <a:p>
            <a:pPr indent="-342900" lvl="0" marL="342900" rtl="0" algn="l">
              <a:lnSpc>
                <a:spcPct val="100000"/>
              </a:lnSpc>
              <a:spcBef>
                <a:spcPts val="600"/>
              </a:spcBef>
              <a:spcAft>
                <a:spcPts val="0"/>
              </a:spcAft>
              <a:buSzPts val="1800"/>
              <a:buFont typeface="Noto Sans Symbols"/>
              <a:buChar char="⮚"/>
            </a:pPr>
            <a:r>
              <a:rPr lang="en-US" sz="2000">
                <a:solidFill>
                  <a:schemeClr val="lt1"/>
                </a:solidFill>
                <a:latin typeface="Arial"/>
                <a:ea typeface="Arial"/>
                <a:cs typeface="Arial"/>
                <a:sym typeface="Arial"/>
              </a:rPr>
              <a:t>AutoNotes</a:t>
            </a:r>
            <a:endParaRPr sz="2000">
              <a:solidFill>
                <a:schemeClr val="lt1"/>
              </a:solidFill>
              <a:latin typeface="Arial"/>
              <a:ea typeface="Arial"/>
              <a:cs typeface="Arial"/>
              <a:sym typeface="Arial"/>
            </a:endParaRPr>
          </a:p>
          <a:p>
            <a:pPr indent="-228600" lvl="0" marL="457200" rtl="0" algn="l">
              <a:lnSpc>
                <a:spcPct val="100000"/>
              </a:lnSpc>
              <a:spcBef>
                <a:spcPts val="600"/>
              </a:spcBef>
              <a:spcAft>
                <a:spcPts val="0"/>
              </a:spcAft>
              <a:buSzPts val="1800"/>
              <a:buNone/>
            </a:pPr>
            <a:r>
              <a:t/>
            </a:r>
            <a:endParaRPr sz="2400"/>
          </a:p>
        </p:txBody>
      </p:sp>
      <p:sp>
        <p:nvSpPr>
          <p:cNvPr id="704" name="Google Shape;704;p88"/>
          <p:cNvSpPr txBox="1"/>
          <p:nvPr>
            <p:ph idx="2" type="body"/>
          </p:nvPr>
        </p:nvSpPr>
        <p:spPr>
          <a:xfrm>
            <a:off x="3470356" y="1930725"/>
            <a:ext cx="2202900" cy="2702700"/>
          </a:xfrm>
          <a:prstGeom prst="rect">
            <a:avLst/>
          </a:prstGeom>
          <a:noFill/>
          <a:ln>
            <a:noFill/>
          </a:ln>
        </p:spPr>
        <p:txBody>
          <a:bodyPr anchorCtr="0" anchor="t" bIns="0" lIns="0" spcFirstLastPara="1" rIns="0" wrap="square" tIns="0">
            <a:noAutofit/>
          </a:bodyPr>
          <a:lstStyle/>
          <a:p>
            <a:pPr indent="-342900" lvl="0" marL="342900" rtl="0" algn="l">
              <a:lnSpc>
                <a:spcPct val="100000"/>
              </a:lnSpc>
              <a:spcBef>
                <a:spcPts val="600"/>
              </a:spcBef>
              <a:spcAft>
                <a:spcPts val="0"/>
              </a:spcAft>
              <a:buSzPts val="1800"/>
              <a:buFont typeface="Noto Sans Symbols"/>
              <a:buChar char="⮚"/>
            </a:pPr>
            <a:r>
              <a:rPr lang="en-US" sz="2000">
                <a:solidFill>
                  <a:schemeClr val="lt1"/>
                </a:solidFill>
                <a:latin typeface="Arial"/>
                <a:ea typeface="Arial"/>
                <a:cs typeface="Arial"/>
                <a:sym typeface="Arial"/>
              </a:rPr>
              <a:t>Diffit</a:t>
            </a:r>
            <a:endParaRPr sz="2000">
              <a:solidFill>
                <a:schemeClr val="lt1"/>
              </a:solidFill>
              <a:latin typeface="Arial"/>
              <a:ea typeface="Arial"/>
              <a:cs typeface="Arial"/>
              <a:sym typeface="Arial"/>
            </a:endParaRPr>
          </a:p>
          <a:p>
            <a:pPr indent="-342900" lvl="0" marL="342900" rtl="0" algn="l">
              <a:lnSpc>
                <a:spcPct val="100000"/>
              </a:lnSpc>
              <a:spcBef>
                <a:spcPts val="600"/>
              </a:spcBef>
              <a:spcAft>
                <a:spcPts val="0"/>
              </a:spcAft>
              <a:buSzPts val="1800"/>
              <a:buFont typeface="Noto Sans Symbols"/>
              <a:buChar char="⮚"/>
            </a:pPr>
            <a:r>
              <a:rPr lang="en-US" sz="2000">
                <a:solidFill>
                  <a:schemeClr val="lt1"/>
                </a:solidFill>
                <a:latin typeface="Arial"/>
                <a:ea typeface="Arial"/>
                <a:cs typeface="Arial"/>
                <a:sym typeface="Arial"/>
              </a:rPr>
              <a:t>Ambiki</a:t>
            </a:r>
            <a:endParaRPr sz="2000">
              <a:solidFill>
                <a:schemeClr val="lt1"/>
              </a:solidFill>
              <a:latin typeface="Arial"/>
              <a:ea typeface="Arial"/>
              <a:cs typeface="Arial"/>
              <a:sym typeface="Arial"/>
            </a:endParaRPr>
          </a:p>
          <a:p>
            <a:pPr indent="-342900" lvl="0" marL="342900" rtl="0" algn="l">
              <a:lnSpc>
                <a:spcPct val="100000"/>
              </a:lnSpc>
              <a:spcBef>
                <a:spcPts val="600"/>
              </a:spcBef>
              <a:spcAft>
                <a:spcPts val="0"/>
              </a:spcAft>
              <a:buSzPts val="1800"/>
              <a:buFont typeface="Noto Sans Symbols"/>
              <a:buChar char="⮚"/>
            </a:pPr>
            <a:r>
              <a:rPr lang="en-US" sz="2000">
                <a:solidFill>
                  <a:schemeClr val="lt1"/>
                </a:solidFill>
                <a:latin typeface="Arial"/>
                <a:ea typeface="Arial"/>
                <a:cs typeface="Arial"/>
                <a:sym typeface="Arial"/>
              </a:rPr>
              <a:t>Notability</a:t>
            </a:r>
            <a:endParaRPr/>
          </a:p>
          <a:p>
            <a:pPr indent="-342900" lvl="0" marL="342900" rtl="0" algn="l">
              <a:lnSpc>
                <a:spcPct val="100000"/>
              </a:lnSpc>
              <a:spcBef>
                <a:spcPts val="600"/>
              </a:spcBef>
              <a:spcAft>
                <a:spcPts val="0"/>
              </a:spcAft>
              <a:buSzPts val="1800"/>
              <a:buFont typeface="Noto Sans Symbols"/>
              <a:buChar char="⮚"/>
            </a:pPr>
            <a:r>
              <a:rPr lang="en-US" sz="2000">
                <a:solidFill>
                  <a:schemeClr val="lt1"/>
                </a:solidFill>
                <a:latin typeface="Arial"/>
                <a:ea typeface="Arial"/>
                <a:cs typeface="Arial"/>
                <a:sym typeface="Arial"/>
              </a:rPr>
              <a:t>WebPT</a:t>
            </a:r>
            <a:endParaRPr sz="2000">
              <a:solidFill>
                <a:schemeClr val="lt1"/>
              </a:solidFill>
              <a:latin typeface="Arial"/>
              <a:ea typeface="Arial"/>
              <a:cs typeface="Arial"/>
              <a:sym typeface="Arial"/>
            </a:endParaRPr>
          </a:p>
          <a:p>
            <a:pPr indent="-342900" lvl="0" marL="342900" rtl="0" algn="l">
              <a:lnSpc>
                <a:spcPct val="100000"/>
              </a:lnSpc>
              <a:spcBef>
                <a:spcPts val="600"/>
              </a:spcBef>
              <a:spcAft>
                <a:spcPts val="0"/>
              </a:spcAft>
              <a:buSzPts val="1800"/>
              <a:buFont typeface="Noto Sans Symbols"/>
              <a:buChar char="⮚"/>
            </a:pPr>
            <a:r>
              <a:rPr lang="en-US" sz="2000">
                <a:solidFill>
                  <a:schemeClr val="lt1"/>
                </a:solidFill>
                <a:latin typeface="Arial"/>
                <a:ea typeface="Arial"/>
                <a:cs typeface="Arial"/>
                <a:sym typeface="Arial"/>
              </a:rPr>
              <a:t>ScribaCare</a:t>
            </a:r>
            <a:endParaRPr sz="2000">
              <a:solidFill>
                <a:schemeClr val="lt1"/>
              </a:solidFill>
              <a:latin typeface="Arial"/>
              <a:ea typeface="Arial"/>
              <a:cs typeface="Arial"/>
              <a:sym typeface="Arial"/>
            </a:endParaRPr>
          </a:p>
          <a:p>
            <a:pPr indent="-342900" lvl="0" marL="342900" rtl="0" algn="l">
              <a:lnSpc>
                <a:spcPct val="100000"/>
              </a:lnSpc>
              <a:spcBef>
                <a:spcPts val="600"/>
              </a:spcBef>
              <a:spcAft>
                <a:spcPts val="0"/>
              </a:spcAft>
              <a:buSzPts val="1800"/>
              <a:buFont typeface="Noto Sans Symbols"/>
              <a:buChar char="⮚"/>
            </a:pPr>
            <a:r>
              <a:rPr lang="en-US" sz="2000">
                <a:solidFill>
                  <a:schemeClr val="lt1"/>
                </a:solidFill>
                <a:latin typeface="Arial"/>
                <a:ea typeface="Arial"/>
                <a:cs typeface="Arial"/>
                <a:sym typeface="Arial"/>
              </a:rPr>
              <a:t>PatientNotes</a:t>
            </a:r>
            <a:endParaRPr sz="2000">
              <a:solidFill>
                <a:schemeClr val="lt1"/>
              </a:solidFill>
              <a:latin typeface="Arial"/>
              <a:ea typeface="Arial"/>
              <a:cs typeface="Arial"/>
              <a:sym typeface="Arial"/>
            </a:endParaRPr>
          </a:p>
        </p:txBody>
      </p:sp>
      <p:sp>
        <p:nvSpPr>
          <p:cNvPr id="705" name="Google Shape;705;p88"/>
          <p:cNvSpPr txBox="1"/>
          <p:nvPr>
            <p:ph idx="3" type="body"/>
          </p:nvPr>
        </p:nvSpPr>
        <p:spPr>
          <a:xfrm>
            <a:off x="5975475" y="1930725"/>
            <a:ext cx="2202900" cy="2702700"/>
          </a:xfrm>
          <a:prstGeom prst="rect">
            <a:avLst/>
          </a:prstGeom>
          <a:noFill/>
          <a:ln>
            <a:noFill/>
          </a:ln>
        </p:spPr>
        <p:txBody>
          <a:bodyPr anchorCtr="0" anchor="t" bIns="0" lIns="0" spcFirstLastPara="1" rIns="0" wrap="square" tIns="0">
            <a:noAutofit/>
          </a:bodyPr>
          <a:lstStyle/>
          <a:p>
            <a:pPr indent="-342900" lvl="0" marL="457200" rtl="0" algn="l">
              <a:lnSpc>
                <a:spcPct val="100000"/>
              </a:lnSpc>
              <a:spcBef>
                <a:spcPts val="600"/>
              </a:spcBef>
              <a:spcAft>
                <a:spcPts val="0"/>
              </a:spcAft>
              <a:buSzPts val="1800"/>
              <a:buChar char="▫"/>
            </a:pPr>
            <a:r>
              <a:rPr lang="en-US" sz="2000"/>
              <a:t>SayIt</a:t>
            </a:r>
            <a:endParaRPr sz="2000"/>
          </a:p>
          <a:p>
            <a:pPr indent="-342900" lvl="0" marL="457200" rtl="0" algn="l">
              <a:lnSpc>
                <a:spcPct val="100000"/>
              </a:lnSpc>
              <a:spcBef>
                <a:spcPts val="600"/>
              </a:spcBef>
              <a:spcAft>
                <a:spcPts val="0"/>
              </a:spcAft>
              <a:buSzPts val="1800"/>
              <a:buChar char="▫"/>
            </a:pPr>
            <a:r>
              <a:rPr lang="en-US" sz="2000"/>
              <a:t>Otter.ai</a:t>
            </a:r>
            <a:endParaRPr/>
          </a:p>
          <a:p>
            <a:pPr indent="-342900" lvl="0" marL="457200" rtl="0" algn="l">
              <a:lnSpc>
                <a:spcPct val="100000"/>
              </a:lnSpc>
              <a:spcBef>
                <a:spcPts val="600"/>
              </a:spcBef>
              <a:spcAft>
                <a:spcPts val="0"/>
              </a:spcAft>
              <a:buSzPts val="1800"/>
              <a:buChar char="▫"/>
            </a:pPr>
            <a:r>
              <a:rPr lang="en-US" sz="2000"/>
              <a:t>DeepScribe</a:t>
            </a:r>
            <a:endParaRPr sz="2000"/>
          </a:p>
          <a:p>
            <a:pPr indent="-342900" lvl="0" marL="457200" rtl="0" algn="l">
              <a:lnSpc>
                <a:spcPct val="100000"/>
              </a:lnSpc>
              <a:spcBef>
                <a:spcPts val="600"/>
              </a:spcBef>
              <a:spcAft>
                <a:spcPts val="0"/>
              </a:spcAft>
              <a:buSzPts val="1800"/>
              <a:buChar char="▫"/>
            </a:pPr>
            <a:r>
              <a:rPr lang="en-US" sz="2000">
                <a:solidFill>
                  <a:schemeClr val="lt1"/>
                </a:solidFill>
                <a:latin typeface="Arial"/>
                <a:ea typeface="Arial"/>
                <a:cs typeface="Arial"/>
                <a:sym typeface="Arial"/>
              </a:rPr>
              <a:t>SmartMD</a:t>
            </a:r>
            <a:endParaRPr sz="2000">
              <a:solidFill>
                <a:schemeClr val="lt1"/>
              </a:solidFill>
              <a:latin typeface="Arial"/>
              <a:ea typeface="Arial"/>
              <a:cs typeface="Arial"/>
              <a:sym typeface="Arial"/>
            </a:endParaRPr>
          </a:p>
          <a:p>
            <a:pPr indent="-342900" lvl="0" marL="457200" rtl="0" algn="l">
              <a:lnSpc>
                <a:spcPct val="100000"/>
              </a:lnSpc>
              <a:spcBef>
                <a:spcPts val="600"/>
              </a:spcBef>
              <a:spcAft>
                <a:spcPts val="0"/>
              </a:spcAft>
              <a:buSzPts val="1800"/>
              <a:buChar char="▫"/>
            </a:pPr>
            <a:r>
              <a:rPr lang="en-US" sz="2000">
                <a:solidFill>
                  <a:schemeClr val="lt1"/>
                </a:solidFill>
                <a:latin typeface="Arial"/>
                <a:ea typeface="Arial"/>
                <a:cs typeface="Arial"/>
                <a:sym typeface="Arial"/>
              </a:rPr>
              <a:t>Soap Note AI</a:t>
            </a:r>
            <a:endParaRPr/>
          </a:p>
          <a:p>
            <a:pPr indent="-342900" lvl="0" marL="457200" rtl="0" algn="l">
              <a:lnSpc>
                <a:spcPct val="100000"/>
              </a:lnSpc>
              <a:spcBef>
                <a:spcPts val="600"/>
              </a:spcBef>
              <a:spcAft>
                <a:spcPts val="0"/>
              </a:spcAft>
              <a:buSzPts val="1800"/>
              <a:buChar char="▫"/>
            </a:pPr>
            <a:r>
              <a:rPr lang="en-US" sz="2000">
                <a:solidFill>
                  <a:schemeClr val="lt1"/>
                </a:solidFill>
                <a:latin typeface="Arial"/>
                <a:ea typeface="Arial"/>
                <a:cs typeface="Arial"/>
                <a:sym typeface="Arial"/>
              </a:rPr>
              <a:t>Nudge</a:t>
            </a:r>
            <a:endParaRPr/>
          </a:p>
          <a:p>
            <a:pPr indent="-228600" lvl="0" marL="457200" rtl="0" algn="l">
              <a:lnSpc>
                <a:spcPct val="100000"/>
              </a:lnSpc>
              <a:spcBef>
                <a:spcPts val="600"/>
              </a:spcBef>
              <a:spcAft>
                <a:spcPts val="0"/>
              </a:spcAft>
              <a:buSzPts val="1800"/>
              <a:buNone/>
            </a:pPr>
            <a:r>
              <a:t/>
            </a:r>
            <a:endParaRPr sz="2400"/>
          </a:p>
        </p:txBody>
      </p:sp>
      <p:sp>
        <p:nvSpPr>
          <p:cNvPr id="706" name="Google Shape;706;p88"/>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707" name="Google Shape;707;p88"/>
          <p:cNvSpPr txBox="1"/>
          <p:nvPr/>
        </p:nvSpPr>
        <p:spPr>
          <a:xfrm rot="-1300447">
            <a:off x="1739707" y="1054339"/>
            <a:ext cx="5664200" cy="31547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9900" u="none" cap="none" strike="noStrike">
                <a:solidFill>
                  <a:srgbClr val="FF0000"/>
                </a:solidFill>
                <a:latin typeface="Arial"/>
                <a:ea typeface="Arial"/>
                <a:cs typeface="Arial"/>
                <a:sym typeface="Arial"/>
              </a:rPr>
              <a:t>SUS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07"/>
                                        </p:tgtEl>
                                        <p:attrNameLst>
                                          <p:attrName>style.visibility</p:attrName>
                                        </p:attrNameLst>
                                      </p:cBhvr>
                                      <p:to>
                                        <p:strVal val="visible"/>
                                      </p:to>
                                    </p:set>
                                    <p:anim calcmode="lin" valueType="num">
                                      <p:cBhvr additive="base">
                                        <p:cTn dur="500"/>
                                        <p:tgtEl>
                                          <p:spTgt spid="70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89"/>
          <p:cNvSpPr txBox="1"/>
          <p:nvPr>
            <p:ph idx="1" type="body"/>
          </p:nvPr>
        </p:nvSpPr>
        <p:spPr>
          <a:xfrm>
            <a:off x="975250" y="1780800"/>
            <a:ext cx="7193400" cy="819900"/>
          </a:xfrm>
          <a:prstGeom prst="rect">
            <a:avLst/>
          </a:prstGeom>
          <a:noFill/>
          <a:ln>
            <a:noFill/>
          </a:ln>
        </p:spPr>
        <p:txBody>
          <a:bodyPr anchorCtr="0" anchor="t" bIns="0" lIns="0" spcFirstLastPara="1" rIns="0" wrap="square" tIns="0">
            <a:noAutofit/>
          </a:bodyPr>
          <a:lstStyle/>
          <a:p>
            <a:pPr indent="-431800" lvl="0" marL="457200" rtl="0" algn="ctr">
              <a:lnSpc>
                <a:spcPct val="100000"/>
              </a:lnSpc>
              <a:spcBef>
                <a:spcPts val="600"/>
              </a:spcBef>
              <a:spcAft>
                <a:spcPts val="0"/>
              </a:spcAft>
              <a:buSzPts val="3200"/>
              <a:buChar char="▫"/>
            </a:pPr>
            <a:r>
              <a:rPr lang="en-US" sz="7200"/>
              <a:t>That’s AI, bruh!</a:t>
            </a:r>
            <a:endParaRPr/>
          </a:p>
        </p:txBody>
      </p:sp>
      <p:sp>
        <p:nvSpPr>
          <p:cNvPr id="713" name="Google Shape;713;p89"/>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90"/>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The JAMA Summit on AI</a:t>
            </a:r>
            <a:endParaRPr/>
          </a:p>
        </p:txBody>
      </p:sp>
      <p:sp>
        <p:nvSpPr>
          <p:cNvPr id="719" name="Google Shape;719;p90"/>
          <p:cNvSpPr txBox="1"/>
          <p:nvPr>
            <p:ph idx="1" type="body"/>
          </p:nvPr>
        </p:nvSpPr>
        <p:spPr>
          <a:xfrm>
            <a:off x="309620" y="1516993"/>
            <a:ext cx="8679739" cy="3532377"/>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600"/>
              </a:spcBef>
              <a:spcAft>
                <a:spcPts val="0"/>
              </a:spcAft>
              <a:buSzPts val="2400"/>
              <a:buChar char="▫"/>
            </a:pPr>
            <a:r>
              <a:rPr lang="en-US"/>
              <a:t>AI's integration into healthcare outpaces evidence of its effectiveness.</a:t>
            </a:r>
            <a:endParaRPr/>
          </a:p>
          <a:p>
            <a:pPr indent="-381000" lvl="0" marL="457200" rtl="0" algn="l">
              <a:lnSpc>
                <a:spcPct val="100000"/>
              </a:lnSpc>
              <a:spcBef>
                <a:spcPts val="600"/>
              </a:spcBef>
              <a:spcAft>
                <a:spcPts val="0"/>
              </a:spcAft>
              <a:buSzPts val="2400"/>
              <a:buChar char="▫"/>
            </a:pPr>
            <a:r>
              <a:rPr lang="en-US"/>
              <a:t>Many tools lacking rigorous testing and oversight.</a:t>
            </a:r>
            <a:endParaRPr/>
          </a:p>
          <a:p>
            <a:pPr indent="-381000" lvl="0" marL="457200" rtl="0" algn="l">
              <a:lnSpc>
                <a:spcPct val="100000"/>
              </a:lnSpc>
              <a:spcBef>
                <a:spcPts val="600"/>
              </a:spcBef>
              <a:spcAft>
                <a:spcPts val="0"/>
              </a:spcAft>
              <a:buSzPts val="2400"/>
              <a:buChar char="▫"/>
            </a:pPr>
            <a:r>
              <a:rPr lang="en-US"/>
              <a:t>We need for </a:t>
            </a:r>
            <a:r>
              <a:rPr b="1" lang="en-US"/>
              <a:t>standards in validation, transparency, and accountability</a:t>
            </a:r>
            <a:r>
              <a:rPr lang="en-US"/>
              <a:t> to prevent inequities and safety issues.</a:t>
            </a:r>
            <a:endParaRPr/>
          </a:p>
          <a:p>
            <a:pPr indent="-228600" lvl="0" marL="457200" rtl="0" algn="l">
              <a:lnSpc>
                <a:spcPct val="100000"/>
              </a:lnSpc>
              <a:spcBef>
                <a:spcPts val="600"/>
              </a:spcBef>
              <a:spcAft>
                <a:spcPts val="0"/>
              </a:spcAft>
              <a:buSzPts val="2400"/>
              <a:buNone/>
            </a:pPr>
            <a:r>
              <a:t/>
            </a:r>
            <a:endParaRPr/>
          </a:p>
        </p:txBody>
      </p:sp>
      <p:sp>
        <p:nvSpPr>
          <p:cNvPr id="720" name="Google Shape;720;p90"/>
          <p:cNvSpPr txBox="1"/>
          <p:nvPr/>
        </p:nvSpPr>
        <p:spPr>
          <a:xfrm>
            <a:off x="5526741" y="4078233"/>
            <a:ext cx="3546658" cy="1029263"/>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222222"/>
                </a:solidFill>
                <a:latin typeface="Arial"/>
                <a:ea typeface="Arial"/>
                <a:cs typeface="Arial"/>
                <a:sym typeface="Arial"/>
              </a:rPr>
              <a:t>Angus, D. C., Khera, R., Lieu, T., Liu, V., Ahmad, F. S., Anderson, B., ... &amp; Termulo, C. (2025). AI, Health, and Health Care Today and Tomorrow: The JAMA Summit Report on Artificial Intelligence. </a:t>
            </a:r>
            <a:r>
              <a:rPr b="0" i="1" lang="en-US" sz="1200" u="none" cap="none" strike="noStrike">
                <a:solidFill>
                  <a:srgbClr val="222222"/>
                </a:solidFill>
                <a:latin typeface="Arial"/>
                <a:ea typeface="Arial"/>
                <a:cs typeface="Arial"/>
                <a:sym typeface="Arial"/>
              </a:rPr>
              <a:t>JAMA</a:t>
            </a:r>
            <a:r>
              <a:rPr b="0" i="0" lang="en-US" sz="1200" u="none" cap="none" strike="noStrike">
                <a:solidFill>
                  <a:srgbClr val="222222"/>
                </a:solidFill>
                <a:latin typeface="Arial"/>
                <a:ea typeface="Arial"/>
                <a:cs typeface="Arial"/>
                <a:sym typeface="Arial"/>
              </a:rPr>
              <a:t>, </a:t>
            </a:r>
            <a:r>
              <a:rPr b="0" i="1" lang="en-US" sz="1200" u="none" cap="none" strike="noStrike">
                <a:solidFill>
                  <a:srgbClr val="222222"/>
                </a:solidFill>
                <a:latin typeface="Arial"/>
                <a:ea typeface="Arial"/>
                <a:cs typeface="Arial"/>
                <a:sym typeface="Arial"/>
              </a:rPr>
              <a:t>334</a:t>
            </a:r>
            <a:r>
              <a:rPr b="0" i="0" lang="en-US" sz="1200" u="none" cap="none" strike="noStrike">
                <a:solidFill>
                  <a:srgbClr val="222222"/>
                </a:solidFill>
                <a:latin typeface="Arial"/>
                <a:ea typeface="Arial"/>
                <a:cs typeface="Arial"/>
                <a:sym typeface="Arial"/>
              </a:rPr>
              <a:t>(18), 1650-1664.</a:t>
            </a:r>
            <a:endParaRPr b="0" i="0" sz="1200" u="none" cap="none" strike="noStrike">
              <a:solidFill>
                <a:schemeClr val="dk1"/>
              </a:solidFill>
              <a:latin typeface="Arial"/>
              <a:ea typeface="Arial"/>
              <a:cs typeface="Arial"/>
              <a:sym typeface="Arial"/>
            </a:endParaRPr>
          </a:p>
        </p:txBody>
      </p:sp>
      <p:pic>
        <p:nvPicPr>
          <p:cNvPr id="721" name="Google Shape;721;p90"/>
          <p:cNvPicPr preferRelativeResize="0"/>
          <p:nvPr/>
        </p:nvPicPr>
        <p:blipFill rotWithShape="1">
          <a:blip r:embed="rId3">
            <a:alphaModFix/>
          </a:blip>
          <a:srcRect b="0" l="0" r="0" t="0"/>
          <a:stretch/>
        </p:blipFill>
        <p:spPr>
          <a:xfrm>
            <a:off x="2622176" y="4093472"/>
            <a:ext cx="2820521" cy="1014024"/>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p91"/>
          <p:cNvSpPr txBox="1"/>
          <p:nvPr>
            <p:ph type="title"/>
          </p:nvPr>
        </p:nvSpPr>
        <p:spPr>
          <a:xfrm>
            <a:off x="975249" y="941420"/>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latin typeface="Arial"/>
                <a:ea typeface="Arial"/>
                <a:cs typeface="Arial"/>
                <a:sym typeface="Arial"/>
              </a:rPr>
              <a:t>Implementation Problem</a:t>
            </a:r>
            <a:endParaRPr/>
          </a:p>
        </p:txBody>
      </p:sp>
      <p:sp>
        <p:nvSpPr>
          <p:cNvPr id="727" name="Google Shape;727;p91"/>
          <p:cNvSpPr txBox="1"/>
          <p:nvPr>
            <p:ph idx="1" type="body"/>
          </p:nvPr>
        </p:nvSpPr>
        <p:spPr>
          <a:xfrm>
            <a:off x="975249" y="1479059"/>
            <a:ext cx="7648143" cy="4797695"/>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600"/>
              </a:spcBef>
              <a:spcAft>
                <a:spcPts val="0"/>
              </a:spcAft>
              <a:buSzPts val="2400"/>
              <a:buChar char="▫"/>
            </a:pPr>
            <a:r>
              <a:rPr lang="en-US">
                <a:latin typeface="Arial"/>
                <a:ea typeface="Arial"/>
                <a:cs typeface="Arial"/>
                <a:sym typeface="Arial"/>
              </a:rPr>
              <a:t>Limited evidence of generalizability</a:t>
            </a:r>
            <a:endParaRPr/>
          </a:p>
          <a:p>
            <a:pPr indent="-381000" lvl="0" marL="457200" rtl="0" algn="l">
              <a:lnSpc>
                <a:spcPct val="100000"/>
              </a:lnSpc>
              <a:spcBef>
                <a:spcPts val="600"/>
              </a:spcBef>
              <a:spcAft>
                <a:spcPts val="0"/>
              </a:spcAft>
              <a:buSzPts val="2400"/>
              <a:buChar char="▫"/>
            </a:pPr>
            <a:r>
              <a:rPr lang="en-US">
                <a:latin typeface="Arial"/>
                <a:ea typeface="Arial"/>
                <a:cs typeface="Arial"/>
                <a:sym typeface="Arial"/>
              </a:rPr>
              <a:t>Concerns regarding validity/replication</a:t>
            </a:r>
            <a:endParaRPr/>
          </a:p>
          <a:p>
            <a:pPr indent="-381000" lvl="0" marL="457200" rtl="0" algn="l">
              <a:lnSpc>
                <a:spcPct val="100000"/>
              </a:lnSpc>
              <a:spcBef>
                <a:spcPts val="600"/>
              </a:spcBef>
              <a:spcAft>
                <a:spcPts val="0"/>
              </a:spcAft>
              <a:buSzPts val="2400"/>
              <a:buChar char="▫"/>
            </a:pPr>
            <a:r>
              <a:rPr lang="en-US">
                <a:latin typeface="Arial"/>
                <a:ea typeface="Arial"/>
                <a:cs typeface="Arial"/>
                <a:sym typeface="Arial"/>
              </a:rPr>
              <a:t>Limited translation from bench to clinic</a:t>
            </a:r>
            <a:endParaRPr/>
          </a:p>
          <a:p>
            <a:pPr indent="-381000" lvl="0" marL="457200" rtl="0" algn="l">
              <a:lnSpc>
                <a:spcPct val="100000"/>
              </a:lnSpc>
              <a:spcBef>
                <a:spcPts val="600"/>
              </a:spcBef>
              <a:spcAft>
                <a:spcPts val="0"/>
              </a:spcAft>
              <a:buSzPts val="2400"/>
              <a:buChar char="▫"/>
            </a:pPr>
            <a:r>
              <a:rPr lang="en-US">
                <a:latin typeface="Arial"/>
                <a:ea typeface="Arial"/>
                <a:cs typeface="Arial"/>
                <a:sym typeface="Arial"/>
              </a:rPr>
              <a:t>Hidden biases</a:t>
            </a:r>
            <a:endParaRPr/>
          </a:p>
          <a:p>
            <a:pPr indent="-381000" lvl="0" marL="457200" rtl="0" algn="l">
              <a:lnSpc>
                <a:spcPct val="100000"/>
              </a:lnSpc>
              <a:spcBef>
                <a:spcPts val="600"/>
              </a:spcBef>
              <a:spcAft>
                <a:spcPts val="0"/>
              </a:spcAft>
              <a:buSzPts val="2400"/>
              <a:buChar char="▫"/>
            </a:pPr>
            <a:r>
              <a:rPr lang="en-US">
                <a:latin typeface="Arial"/>
                <a:ea typeface="Arial"/>
                <a:cs typeface="Arial"/>
                <a:sym typeface="Arial"/>
              </a:rPr>
              <a:t>Equity issues</a:t>
            </a:r>
            <a:endParaRPr/>
          </a:p>
          <a:p>
            <a:pPr indent="-381000" lvl="0" marL="457200" rtl="0" algn="l">
              <a:lnSpc>
                <a:spcPct val="100000"/>
              </a:lnSpc>
              <a:spcBef>
                <a:spcPts val="600"/>
              </a:spcBef>
              <a:spcAft>
                <a:spcPts val="0"/>
              </a:spcAft>
              <a:buSzPts val="2400"/>
              <a:buChar char="▫"/>
            </a:pPr>
            <a:r>
              <a:rPr lang="en-US">
                <a:latin typeface="Arial"/>
                <a:ea typeface="Arial"/>
                <a:cs typeface="Arial"/>
                <a:sym typeface="Arial"/>
              </a:rPr>
              <a:t>Black Box issues</a:t>
            </a:r>
            <a:endParaRPr/>
          </a:p>
        </p:txBody>
      </p:sp>
      <p:sp>
        <p:nvSpPr>
          <p:cNvPr id="728" name="Google Shape;728;p91"/>
          <p:cNvSpPr txBox="1"/>
          <p:nvPr>
            <p:ph idx="4294967295"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latin typeface="Arial"/>
                <a:ea typeface="Arial"/>
                <a:cs typeface="Arial"/>
                <a:sym typeface="Arial"/>
              </a:rPr>
              <a:t>‹#›</a:t>
            </a:fld>
            <a:endParaRPr>
              <a:latin typeface="Arial"/>
              <a:ea typeface="Arial"/>
              <a:cs typeface="Arial"/>
              <a:sym typeface="Arial"/>
            </a:endParaRPr>
          </a:p>
        </p:txBody>
      </p:sp>
      <p:sp>
        <p:nvSpPr>
          <p:cNvPr id="729" name="Google Shape;729;p91"/>
          <p:cNvSpPr txBox="1"/>
          <p:nvPr/>
        </p:nvSpPr>
        <p:spPr>
          <a:xfrm>
            <a:off x="2637319" y="4373569"/>
            <a:ext cx="5986073" cy="600164"/>
          </a:xfrm>
          <a:prstGeom prst="rect">
            <a:avLst/>
          </a:prstGeom>
          <a:solidFill>
            <a:schemeClr val="lt1"/>
          </a:solidFill>
          <a:ln cap="flat" cmpd="sng" w="2540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100" u="none" cap="none" strike="noStrike">
                <a:solidFill>
                  <a:srgbClr val="222222"/>
                </a:solidFill>
                <a:latin typeface="Arial"/>
                <a:ea typeface="Arial"/>
                <a:cs typeface="Arial"/>
                <a:sym typeface="Arial"/>
              </a:rPr>
              <a:t>Liu X, Faes L, Kale AU, Wagner SK, Fu DJ, Bruynseels A et al. A comparison of deep learning performance against health-care professionals in detecting diseases from medical imaging: A systematic review and meta-analysis. Lancet Digital Health. 2019;1:6.</a:t>
            </a:r>
            <a:endParaRPr/>
          </a:p>
        </p:txBody>
      </p:sp>
    </p:spTree>
  </p:cSld>
  <p:clrMapOvr>
    <a:masterClrMapping/>
  </p:clrMapOvr>
  <p:transition>
    <p:fade thruBlk="1"/>
  </p:transition>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92"/>
          <p:cNvSpPr/>
          <p:nvPr/>
        </p:nvSpPr>
        <p:spPr>
          <a:xfrm>
            <a:off x="788670" y="1005840"/>
            <a:ext cx="7566660" cy="3131820"/>
          </a:xfrm>
          <a:prstGeom prst="rect">
            <a:avLst/>
          </a:prstGeom>
          <a:solidFill>
            <a:schemeClr val="dk1">
              <a:alpha val="36862"/>
            </a:schemeClr>
          </a:solidFill>
          <a:ln cap="flat" cmpd="sng" w="25400">
            <a:solidFill>
              <a:srgbClr val="03141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orbel"/>
              <a:ea typeface="Corbel"/>
              <a:cs typeface="Corbel"/>
              <a:sym typeface="Corbel"/>
            </a:endParaRPr>
          </a:p>
        </p:txBody>
      </p:sp>
      <p:sp>
        <p:nvSpPr>
          <p:cNvPr id="735" name="Google Shape;735;p92"/>
          <p:cNvSpPr txBox="1"/>
          <p:nvPr>
            <p:ph idx="4294967295" type="ctrTitle"/>
          </p:nvPr>
        </p:nvSpPr>
        <p:spPr>
          <a:xfrm>
            <a:off x="2747328" y="1492250"/>
            <a:ext cx="5268912" cy="2195513"/>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rmAutofit/>
          </a:bodyPr>
          <a:lstStyle/>
          <a:p>
            <a:pPr indent="0" lvl="0" marL="0" marR="0" rtl="0" algn="l">
              <a:lnSpc>
                <a:spcPct val="90000"/>
              </a:lnSpc>
              <a:spcBef>
                <a:spcPts val="0"/>
              </a:spcBef>
              <a:spcAft>
                <a:spcPts val="0"/>
              </a:spcAft>
              <a:buClr>
                <a:schemeClr val="lt1"/>
              </a:buClr>
              <a:buSzPts val="3000"/>
              <a:buFont typeface="Quantico"/>
              <a:buNone/>
            </a:pPr>
            <a:r>
              <a:rPr b="0" i="0" lang="en-US" sz="3600" u="none" cap="none" strike="noStrike">
                <a:solidFill>
                  <a:schemeClr val="lt1"/>
                </a:solidFill>
                <a:latin typeface="Arial"/>
                <a:ea typeface="Arial"/>
                <a:cs typeface="Arial"/>
                <a:sym typeface="Arial"/>
              </a:rPr>
              <a:t>Is AI Valid and Reliable?</a:t>
            </a:r>
            <a:endParaRPr/>
          </a:p>
        </p:txBody>
      </p:sp>
      <p:sp>
        <p:nvSpPr>
          <p:cNvPr descr="Question Mark with solid fill" id="736" name="Google Shape;736;p92"/>
          <p:cNvSpPr/>
          <p:nvPr/>
        </p:nvSpPr>
        <p:spPr>
          <a:xfrm>
            <a:off x="831642" y="1338532"/>
            <a:ext cx="1930448" cy="1930448"/>
          </a:xfrm>
          <a:prstGeom prst="rect">
            <a:avLst/>
          </a:prstGeom>
          <a:noFill/>
          <a:ln>
            <a:noFill/>
          </a:ln>
        </p:spPr>
      </p:sp>
    </p:spTree>
  </p:cSld>
  <p:clrMapOvr>
    <a:masterClrMapping/>
  </p:clrMapOvr>
  <p:transition>
    <p:fade thruBlk="1"/>
  </p:transition>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pic>
        <p:nvPicPr>
          <p:cNvPr descr="Shall We Play a Game?. Apple and Epic go thermonuclear… | by M.G. Siegler |  500ish" id="741" name="Google Shape;741;p93"/>
          <p:cNvPicPr preferRelativeResize="0"/>
          <p:nvPr/>
        </p:nvPicPr>
        <p:blipFill rotWithShape="1">
          <a:blip r:embed="rId3">
            <a:alphaModFix/>
          </a:blip>
          <a:srcRect b="0" l="0" r="0" t="0"/>
          <a:stretch/>
        </p:blipFill>
        <p:spPr>
          <a:xfrm>
            <a:off x="13462" y="0"/>
            <a:ext cx="9130538" cy="5232400"/>
          </a:xfrm>
          <a:prstGeom prst="rect">
            <a:avLst/>
          </a:prstGeom>
          <a:noFill/>
          <a:ln>
            <a:noFill/>
          </a:ln>
        </p:spPr>
      </p:pic>
      <p:sp>
        <p:nvSpPr>
          <p:cNvPr id="742" name="Google Shape;742;p93"/>
          <p:cNvSpPr txBox="1"/>
          <p:nvPr>
            <p:ph idx="4294967295" type="sldNum"/>
          </p:nvPr>
        </p:nvSpPr>
        <p:spPr>
          <a:xfrm>
            <a:off x="8594725" y="4673600"/>
            <a:ext cx="549275" cy="3937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D6FFCF"/>
                </a:solidFill>
              </a:rPr>
              <a:t>‹#›</a:t>
            </a:fld>
            <a:endParaRPr b="0" i="0" sz="1200" u="none" cap="none" strike="noStrike">
              <a:solidFill>
                <a:srgbClr val="D6FFCF"/>
              </a:solidFill>
            </a:endParaRPr>
          </a:p>
        </p:txBody>
      </p:sp>
    </p:spTree>
  </p:cSld>
  <p:clrMapOvr>
    <a:masterClrMapping/>
  </p:clrMapOvr>
  <p:transition>
    <p:fade thruBlk="1"/>
  </p:transition>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94"/>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Man Singer Emoji</a:t>
            </a:r>
            <a:endParaRPr/>
          </a:p>
        </p:txBody>
      </p:sp>
      <p:sp>
        <p:nvSpPr>
          <p:cNvPr id="748" name="Google Shape;748;p94"/>
          <p:cNvSpPr txBox="1"/>
          <p:nvPr>
            <p:ph idx="1" type="body"/>
          </p:nvPr>
        </p:nvSpPr>
        <p:spPr>
          <a:xfrm>
            <a:off x="133489" y="1575121"/>
            <a:ext cx="3343901" cy="27027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600"/>
              </a:spcBef>
              <a:spcAft>
                <a:spcPts val="0"/>
              </a:spcAft>
              <a:buSzPts val="2400"/>
              <a:buChar char="▫"/>
            </a:pPr>
            <a:r>
              <a:rPr lang="en-US"/>
              <a:t>What image does AI generate if I just send it the “singer man” emoji?</a:t>
            </a:r>
            <a:endParaRPr/>
          </a:p>
        </p:txBody>
      </p:sp>
      <p:sp>
        <p:nvSpPr>
          <p:cNvPr id="749" name="Google Shape;749;p94"/>
          <p:cNvSpPr txBox="1"/>
          <p:nvPr>
            <p:ph idx="4294967295"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mage result for man singer emoji" id="750" name="Google Shape;750;p94"/>
          <p:cNvPicPr preferRelativeResize="0"/>
          <p:nvPr/>
        </p:nvPicPr>
        <p:blipFill rotWithShape="1">
          <a:blip r:embed="rId3">
            <a:alphaModFix/>
          </a:blip>
          <a:srcRect b="0" l="0" r="0" t="0"/>
          <a:stretch/>
        </p:blipFill>
        <p:spPr>
          <a:xfrm>
            <a:off x="4104788" y="134693"/>
            <a:ext cx="4378441" cy="4874114"/>
          </a:xfrm>
          <a:prstGeom prst="rect">
            <a:avLst/>
          </a:prstGeom>
          <a:noFill/>
          <a:ln>
            <a:noFill/>
          </a:ln>
        </p:spPr>
      </p:pic>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3"/>
          <p:cNvSpPr txBox="1"/>
          <p:nvPr>
            <p:ph idx="4294967295"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lt2"/>
                </a:solidFill>
                <a:latin typeface="Arial"/>
                <a:ea typeface="Arial"/>
                <a:cs typeface="Arial"/>
                <a:sym typeface="Arial"/>
              </a:rPr>
              <a:t>‹#›</a:t>
            </a:fld>
            <a:endParaRPr b="0" i="0" sz="1200" u="none" cap="none" strike="noStrike">
              <a:solidFill>
                <a:schemeClr val="lt2"/>
              </a:solidFill>
              <a:latin typeface="Arial"/>
              <a:ea typeface="Arial"/>
              <a:cs typeface="Arial"/>
              <a:sym typeface="Arial"/>
            </a:endParaRPr>
          </a:p>
        </p:txBody>
      </p:sp>
      <p:sp>
        <p:nvSpPr>
          <p:cNvPr id="153" name="Google Shape;153;p23"/>
          <p:cNvSpPr txBox="1"/>
          <p:nvPr/>
        </p:nvSpPr>
        <p:spPr>
          <a:xfrm>
            <a:off x="1210984" y="647603"/>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marR="0" rtl="0" algn="l">
              <a:lnSpc>
                <a:spcPct val="90000"/>
              </a:lnSpc>
              <a:spcBef>
                <a:spcPts val="0"/>
              </a:spcBef>
              <a:spcAft>
                <a:spcPts val="0"/>
              </a:spcAft>
              <a:buClr>
                <a:schemeClr val="lt1"/>
              </a:buClr>
              <a:buSzPts val="3000"/>
              <a:buFont typeface="Quantico"/>
              <a:buNone/>
            </a:pPr>
            <a:r>
              <a:rPr b="0" i="0" lang="en-US" sz="3000" u="none" cap="none" strike="noStrike">
                <a:solidFill>
                  <a:schemeClr val="lt1"/>
                </a:solidFill>
                <a:latin typeface="Arial"/>
                <a:ea typeface="Arial"/>
                <a:cs typeface="Arial"/>
                <a:sym typeface="Arial"/>
              </a:rPr>
              <a:t>Neural Networks</a:t>
            </a:r>
            <a:endParaRPr/>
          </a:p>
        </p:txBody>
      </p:sp>
      <p:sp>
        <p:nvSpPr>
          <p:cNvPr id="154" name="Google Shape;154;p23"/>
          <p:cNvSpPr txBox="1"/>
          <p:nvPr/>
        </p:nvSpPr>
        <p:spPr>
          <a:xfrm>
            <a:off x="1210984" y="917179"/>
            <a:ext cx="7193400" cy="2702700"/>
          </a:xfrm>
          <a:prstGeom prst="rect">
            <a:avLst/>
          </a:prstGeom>
          <a:noFill/>
          <a:ln>
            <a:noFill/>
          </a:ln>
        </p:spPr>
        <p:txBody>
          <a:bodyPr anchorCtr="0" anchor="t" bIns="0" lIns="0" spcFirstLastPara="1" rIns="0" wrap="square" tIns="0">
            <a:noAutofit/>
          </a:bodyPr>
          <a:lstStyle/>
          <a:p>
            <a:pPr indent="-381000" lvl="0" marL="457200" marR="0" rtl="0" algn="l">
              <a:lnSpc>
                <a:spcPct val="100000"/>
              </a:lnSpc>
              <a:spcBef>
                <a:spcPts val="600"/>
              </a:spcBef>
              <a:spcAft>
                <a:spcPts val="0"/>
              </a:spcAft>
              <a:buClr>
                <a:schemeClr val="lt2"/>
              </a:buClr>
              <a:buSzPts val="2400"/>
              <a:buFont typeface="Titillium Web Light"/>
              <a:buChar char="▫"/>
            </a:pPr>
            <a:r>
              <a:rPr b="0" i="0" lang="en-US" sz="2400" u="none" cap="none" strike="noStrike">
                <a:solidFill>
                  <a:schemeClr val="lt1"/>
                </a:solidFill>
                <a:latin typeface="Arial"/>
                <a:ea typeface="Arial"/>
                <a:cs typeface="Arial"/>
                <a:sym typeface="Arial"/>
              </a:rPr>
              <a:t>Chains of </a:t>
            </a:r>
            <a:r>
              <a:rPr b="1" i="0" lang="en-US" sz="2400" u="none" cap="none" strike="noStrike">
                <a:solidFill>
                  <a:schemeClr val="lt1"/>
                </a:solidFill>
                <a:latin typeface="Arial"/>
                <a:ea typeface="Arial"/>
                <a:cs typeface="Arial"/>
                <a:sym typeface="Arial"/>
              </a:rPr>
              <a:t>algorithms</a:t>
            </a:r>
            <a:r>
              <a:rPr b="0" i="0" lang="en-US" sz="2400" u="none" cap="none" strike="noStrike">
                <a:solidFill>
                  <a:schemeClr val="lt1"/>
                </a:solidFill>
                <a:latin typeface="Arial"/>
                <a:ea typeface="Arial"/>
                <a:cs typeface="Arial"/>
                <a:sym typeface="Arial"/>
              </a:rPr>
              <a:t> that mimic human neuronal connections to follow complex patterns in data</a:t>
            </a:r>
            <a:endParaRPr/>
          </a:p>
        </p:txBody>
      </p:sp>
      <p:pic>
        <p:nvPicPr>
          <p:cNvPr descr="Everything you need to know about Neural Networks and Backpropagation —  Machine Learning Easy and Fun | by Gavril Ognjanovski | Towards Data Science" id="155" name="Google Shape;155;p23"/>
          <p:cNvPicPr preferRelativeResize="0"/>
          <p:nvPr/>
        </p:nvPicPr>
        <p:blipFill rotWithShape="1">
          <a:blip r:embed="rId3">
            <a:alphaModFix/>
          </a:blip>
          <a:srcRect b="0" l="0" r="0" t="0"/>
          <a:stretch/>
        </p:blipFill>
        <p:spPr>
          <a:xfrm>
            <a:off x="2148053" y="1776696"/>
            <a:ext cx="4847894" cy="3170605"/>
          </a:xfrm>
          <a:prstGeom prst="rect">
            <a:avLst/>
          </a:prstGeom>
          <a:noFill/>
          <a:ln>
            <a:noFill/>
          </a:ln>
        </p:spPr>
      </p:pic>
      <p:sp>
        <p:nvSpPr>
          <p:cNvPr id="156" name="Google Shape;156;p23"/>
          <p:cNvSpPr/>
          <p:nvPr/>
        </p:nvSpPr>
        <p:spPr>
          <a:xfrm>
            <a:off x="739616" y="1892867"/>
            <a:ext cx="1479032" cy="875348"/>
          </a:xfrm>
          <a:prstGeom prst="rightArrow">
            <a:avLst>
              <a:gd fmla="val 50000" name="adj1"/>
              <a:gd fmla="val 50000" name="adj2"/>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Computation</a:t>
            </a:r>
            <a:endParaRPr/>
          </a:p>
        </p:txBody>
      </p:sp>
      <p:sp>
        <p:nvSpPr>
          <p:cNvPr id="157" name="Google Shape;157;p23"/>
          <p:cNvSpPr/>
          <p:nvPr/>
        </p:nvSpPr>
        <p:spPr>
          <a:xfrm flipH="1">
            <a:off x="5894961" y="2086495"/>
            <a:ext cx="1361873" cy="681720"/>
          </a:xfrm>
          <a:prstGeom prst="rightArrow">
            <a:avLst>
              <a:gd fmla="val 50000" name="adj1"/>
              <a:gd fmla="val 50000" name="adj2"/>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Weight</a:t>
            </a:r>
            <a:endParaRPr/>
          </a:p>
        </p:txBody>
      </p:sp>
    </p:spTree>
  </p:cSld>
  <p:clrMapOvr>
    <a:masterClrMapping/>
  </p:clrMapOvr>
  <p:transition>
    <p:fade thruBlk="1"/>
  </p:transition>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95"/>
          <p:cNvSpPr txBox="1"/>
          <p:nvPr>
            <p:ph type="title"/>
          </p:nvPr>
        </p:nvSpPr>
        <p:spPr>
          <a:xfrm>
            <a:off x="975250" y="268023"/>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Man Singer Emoji Output…</a:t>
            </a:r>
            <a:endParaRPr/>
          </a:p>
        </p:txBody>
      </p:sp>
      <p:pic>
        <p:nvPicPr>
          <p:cNvPr descr="May be an image of dog" id="756" name="Google Shape;756;p95"/>
          <p:cNvPicPr preferRelativeResize="0"/>
          <p:nvPr/>
        </p:nvPicPr>
        <p:blipFill rotWithShape="1">
          <a:blip r:embed="rId3">
            <a:alphaModFix/>
          </a:blip>
          <a:srcRect b="0" l="0" r="0" t="0"/>
          <a:stretch/>
        </p:blipFill>
        <p:spPr>
          <a:xfrm>
            <a:off x="240278" y="670383"/>
            <a:ext cx="2134973" cy="2134973"/>
          </a:xfrm>
          <a:prstGeom prst="rect">
            <a:avLst/>
          </a:prstGeom>
          <a:noFill/>
          <a:ln>
            <a:noFill/>
          </a:ln>
        </p:spPr>
      </p:pic>
      <p:pic>
        <p:nvPicPr>
          <p:cNvPr descr="May be an image of 5 people, people standing and indoor" id="757" name="Google Shape;757;p95"/>
          <p:cNvPicPr preferRelativeResize="0"/>
          <p:nvPr/>
        </p:nvPicPr>
        <p:blipFill rotWithShape="1">
          <a:blip r:embed="rId4">
            <a:alphaModFix/>
          </a:blip>
          <a:srcRect b="0" l="0" r="0" t="0"/>
          <a:stretch/>
        </p:blipFill>
        <p:spPr>
          <a:xfrm>
            <a:off x="2375252" y="670384"/>
            <a:ext cx="2134974" cy="2134974"/>
          </a:xfrm>
          <a:prstGeom prst="rect">
            <a:avLst/>
          </a:prstGeom>
          <a:noFill/>
          <a:ln>
            <a:noFill/>
          </a:ln>
        </p:spPr>
      </p:pic>
      <p:pic>
        <p:nvPicPr>
          <p:cNvPr descr="May be an illustration of fire" id="758" name="Google Shape;758;p95"/>
          <p:cNvPicPr preferRelativeResize="0"/>
          <p:nvPr/>
        </p:nvPicPr>
        <p:blipFill rotWithShape="1">
          <a:blip r:embed="rId5">
            <a:alphaModFix/>
          </a:blip>
          <a:srcRect b="0" l="0" r="0" t="0"/>
          <a:stretch/>
        </p:blipFill>
        <p:spPr>
          <a:xfrm>
            <a:off x="4510226" y="670383"/>
            <a:ext cx="2134973" cy="2134973"/>
          </a:xfrm>
          <a:prstGeom prst="rect">
            <a:avLst/>
          </a:prstGeom>
          <a:noFill/>
          <a:ln>
            <a:noFill/>
          </a:ln>
        </p:spPr>
      </p:pic>
      <p:pic>
        <p:nvPicPr>
          <p:cNvPr descr="May be an image of 2 people, people standing and indoor" id="759" name="Google Shape;759;p95"/>
          <p:cNvPicPr preferRelativeResize="0"/>
          <p:nvPr/>
        </p:nvPicPr>
        <p:blipFill rotWithShape="1">
          <a:blip r:embed="rId6">
            <a:alphaModFix/>
          </a:blip>
          <a:srcRect b="0" l="0" r="0" t="0"/>
          <a:stretch/>
        </p:blipFill>
        <p:spPr>
          <a:xfrm>
            <a:off x="6645199" y="670383"/>
            <a:ext cx="2134973" cy="2134973"/>
          </a:xfrm>
          <a:prstGeom prst="rect">
            <a:avLst/>
          </a:prstGeom>
          <a:noFill/>
          <a:ln>
            <a:noFill/>
          </a:ln>
        </p:spPr>
      </p:pic>
      <p:pic>
        <p:nvPicPr>
          <p:cNvPr descr="May be an image of 2 people and beard" id="760" name="Google Shape;760;p95"/>
          <p:cNvPicPr preferRelativeResize="0"/>
          <p:nvPr/>
        </p:nvPicPr>
        <p:blipFill rotWithShape="1">
          <a:blip r:embed="rId7">
            <a:alphaModFix/>
          </a:blip>
          <a:srcRect b="0" l="0" r="0" t="0"/>
          <a:stretch/>
        </p:blipFill>
        <p:spPr>
          <a:xfrm>
            <a:off x="240278" y="2807442"/>
            <a:ext cx="2134973" cy="2134973"/>
          </a:xfrm>
          <a:prstGeom prst="rect">
            <a:avLst/>
          </a:prstGeom>
          <a:noFill/>
          <a:ln>
            <a:noFill/>
          </a:ln>
        </p:spPr>
      </p:pic>
      <p:pic>
        <p:nvPicPr>
          <p:cNvPr descr="May be an image of 2 people and people standing" id="761" name="Google Shape;761;p95"/>
          <p:cNvPicPr preferRelativeResize="0"/>
          <p:nvPr/>
        </p:nvPicPr>
        <p:blipFill rotWithShape="1">
          <a:blip r:embed="rId8">
            <a:alphaModFix/>
          </a:blip>
          <a:srcRect b="0" l="0" r="0" t="0"/>
          <a:stretch/>
        </p:blipFill>
        <p:spPr>
          <a:xfrm>
            <a:off x="2375251" y="2814116"/>
            <a:ext cx="2128299" cy="2128299"/>
          </a:xfrm>
          <a:prstGeom prst="rect">
            <a:avLst/>
          </a:prstGeom>
          <a:noFill/>
          <a:ln>
            <a:noFill/>
          </a:ln>
        </p:spPr>
      </p:pic>
      <p:pic>
        <p:nvPicPr>
          <p:cNvPr descr="May be a cartoon of one or more people" id="762" name="Google Shape;762;p95"/>
          <p:cNvPicPr preferRelativeResize="0"/>
          <p:nvPr/>
        </p:nvPicPr>
        <p:blipFill rotWithShape="1">
          <a:blip r:embed="rId9">
            <a:alphaModFix/>
          </a:blip>
          <a:srcRect b="0" l="0" r="0" t="0"/>
          <a:stretch/>
        </p:blipFill>
        <p:spPr>
          <a:xfrm>
            <a:off x="4510224" y="2814116"/>
            <a:ext cx="2134973" cy="2134973"/>
          </a:xfrm>
          <a:prstGeom prst="rect">
            <a:avLst/>
          </a:prstGeom>
          <a:noFill/>
          <a:ln>
            <a:noFill/>
          </a:ln>
        </p:spPr>
      </p:pic>
      <p:pic>
        <p:nvPicPr>
          <p:cNvPr descr="May be an image of 4 people, people standing, sunglasses and indoor" id="763" name="Google Shape;763;p95"/>
          <p:cNvPicPr preferRelativeResize="0"/>
          <p:nvPr/>
        </p:nvPicPr>
        <p:blipFill rotWithShape="1">
          <a:blip r:embed="rId10">
            <a:alphaModFix/>
          </a:blip>
          <a:srcRect b="0" l="0" r="0" t="0"/>
          <a:stretch/>
        </p:blipFill>
        <p:spPr>
          <a:xfrm>
            <a:off x="6651871" y="2814116"/>
            <a:ext cx="2128299" cy="2128299"/>
          </a:xfrm>
          <a:prstGeom prst="rect">
            <a:avLst/>
          </a:prstGeom>
          <a:noFill/>
          <a:ln>
            <a:noFill/>
          </a:ln>
        </p:spPr>
      </p:pic>
    </p:spTree>
  </p:cSld>
  <p:clrMapOvr>
    <a:masterClrMapping/>
  </p:clrMapOvr>
  <p:transition>
    <p:fade thruBlk="1"/>
  </p:transition>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96"/>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Sewing Emoji</a:t>
            </a:r>
            <a:endParaRPr/>
          </a:p>
        </p:txBody>
      </p:sp>
      <p:sp>
        <p:nvSpPr>
          <p:cNvPr id="769" name="Google Shape;769;p96"/>
          <p:cNvSpPr txBox="1"/>
          <p:nvPr>
            <p:ph idx="4294967295"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sewing needle&quot; Emoji - Download for ..." id="770" name="Google Shape;770;p96"/>
          <p:cNvPicPr preferRelativeResize="0"/>
          <p:nvPr/>
        </p:nvPicPr>
        <p:blipFill rotWithShape="1">
          <a:blip r:embed="rId3">
            <a:alphaModFix/>
          </a:blip>
          <a:srcRect b="0" l="0" r="0" t="0"/>
          <a:stretch/>
        </p:blipFill>
        <p:spPr>
          <a:xfrm>
            <a:off x="4237197" y="847725"/>
            <a:ext cx="4167187" cy="4148666"/>
          </a:xfrm>
          <a:prstGeom prst="rect">
            <a:avLst/>
          </a:prstGeom>
          <a:noFill/>
          <a:ln>
            <a:noFill/>
          </a:ln>
        </p:spPr>
      </p:pic>
    </p:spTree>
  </p:cSld>
  <p:clrMapOvr>
    <a:masterClrMapping/>
  </p:clrMapOvr>
  <p:transition>
    <p:fade thruBlk="1"/>
  </p:transition>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pic>
        <p:nvPicPr>
          <p:cNvPr descr="No photo description available." id="775" name="Google Shape;775;p97"/>
          <p:cNvPicPr preferRelativeResize="0"/>
          <p:nvPr/>
        </p:nvPicPr>
        <p:blipFill rotWithShape="1">
          <a:blip r:embed="rId3">
            <a:alphaModFix/>
          </a:blip>
          <a:srcRect b="0" l="0" r="0" t="0"/>
          <a:stretch/>
        </p:blipFill>
        <p:spPr>
          <a:xfrm>
            <a:off x="7805737" y="728248"/>
            <a:ext cx="1338263" cy="2676525"/>
          </a:xfrm>
          <a:prstGeom prst="rect">
            <a:avLst/>
          </a:prstGeom>
          <a:noFill/>
          <a:ln>
            <a:noFill/>
          </a:ln>
        </p:spPr>
      </p:pic>
      <p:pic>
        <p:nvPicPr>
          <p:cNvPr descr="No photo description available." id="776" name="Google Shape;776;p97"/>
          <p:cNvPicPr preferRelativeResize="0"/>
          <p:nvPr/>
        </p:nvPicPr>
        <p:blipFill rotWithShape="1">
          <a:blip r:embed="rId4">
            <a:alphaModFix/>
          </a:blip>
          <a:srcRect b="0" l="0" r="0" t="0"/>
          <a:stretch/>
        </p:blipFill>
        <p:spPr>
          <a:xfrm>
            <a:off x="6524869" y="728248"/>
            <a:ext cx="1338263" cy="2676525"/>
          </a:xfrm>
          <a:prstGeom prst="rect">
            <a:avLst/>
          </a:prstGeom>
          <a:noFill/>
          <a:ln>
            <a:noFill/>
          </a:ln>
        </p:spPr>
      </p:pic>
      <p:pic>
        <p:nvPicPr>
          <p:cNvPr descr="No photo description available." id="777" name="Google Shape;777;p97"/>
          <p:cNvPicPr preferRelativeResize="0"/>
          <p:nvPr/>
        </p:nvPicPr>
        <p:blipFill rotWithShape="1">
          <a:blip r:embed="rId5">
            <a:alphaModFix/>
          </a:blip>
          <a:srcRect b="0" l="0" r="0" t="0"/>
          <a:stretch/>
        </p:blipFill>
        <p:spPr>
          <a:xfrm>
            <a:off x="5184037" y="728248"/>
            <a:ext cx="1398225" cy="2796450"/>
          </a:xfrm>
          <a:prstGeom prst="rect">
            <a:avLst/>
          </a:prstGeom>
          <a:noFill/>
          <a:ln>
            <a:noFill/>
          </a:ln>
        </p:spPr>
      </p:pic>
      <p:pic>
        <p:nvPicPr>
          <p:cNvPr descr="No photo description available." id="778" name="Google Shape;778;p97"/>
          <p:cNvPicPr preferRelativeResize="0"/>
          <p:nvPr/>
        </p:nvPicPr>
        <p:blipFill rotWithShape="1">
          <a:blip r:embed="rId6">
            <a:alphaModFix/>
          </a:blip>
          <a:srcRect b="0" l="0" r="0" t="0"/>
          <a:stretch/>
        </p:blipFill>
        <p:spPr>
          <a:xfrm>
            <a:off x="2562335" y="728248"/>
            <a:ext cx="1338263" cy="2676525"/>
          </a:xfrm>
          <a:prstGeom prst="rect">
            <a:avLst/>
          </a:prstGeom>
          <a:noFill/>
          <a:ln>
            <a:noFill/>
          </a:ln>
        </p:spPr>
      </p:pic>
      <p:pic>
        <p:nvPicPr>
          <p:cNvPr descr="No photo description available." id="779" name="Google Shape;779;p97"/>
          <p:cNvPicPr preferRelativeResize="0"/>
          <p:nvPr/>
        </p:nvPicPr>
        <p:blipFill rotWithShape="1">
          <a:blip r:embed="rId7">
            <a:alphaModFix/>
          </a:blip>
          <a:srcRect b="0" l="0" r="0" t="0"/>
          <a:stretch/>
        </p:blipFill>
        <p:spPr>
          <a:xfrm>
            <a:off x="1281465" y="728248"/>
            <a:ext cx="1338263" cy="2676525"/>
          </a:xfrm>
          <a:prstGeom prst="rect">
            <a:avLst/>
          </a:prstGeom>
          <a:noFill/>
          <a:ln>
            <a:noFill/>
          </a:ln>
        </p:spPr>
      </p:pic>
      <p:pic>
        <p:nvPicPr>
          <p:cNvPr descr="No photo description available." id="780" name="Google Shape;780;p97"/>
          <p:cNvPicPr preferRelativeResize="0"/>
          <p:nvPr/>
        </p:nvPicPr>
        <p:blipFill rotWithShape="1">
          <a:blip r:embed="rId8">
            <a:alphaModFix/>
          </a:blip>
          <a:srcRect b="0" l="0" r="0" t="0"/>
          <a:stretch/>
        </p:blipFill>
        <p:spPr>
          <a:xfrm>
            <a:off x="4991756" y="3057081"/>
            <a:ext cx="2088469" cy="2088469"/>
          </a:xfrm>
          <a:prstGeom prst="rect">
            <a:avLst/>
          </a:prstGeom>
          <a:noFill/>
          <a:ln>
            <a:noFill/>
          </a:ln>
        </p:spPr>
      </p:pic>
      <p:pic>
        <p:nvPicPr>
          <p:cNvPr descr="No photo description available." id="781" name="Google Shape;781;p97"/>
          <p:cNvPicPr preferRelativeResize="0"/>
          <p:nvPr/>
        </p:nvPicPr>
        <p:blipFill rotWithShape="1">
          <a:blip r:embed="rId9">
            <a:alphaModFix/>
          </a:blip>
          <a:srcRect b="0" l="0" r="0" t="0"/>
          <a:stretch/>
        </p:blipFill>
        <p:spPr>
          <a:xfrm>
            <a:off x="595" y="728248"/>
            <a:ext cx="1338263" cy="2676525"/>
          </a:xfrm>
          <a:prstGeom prst="rect">
            <a:avLst/>
          </a:prstGeom>
          <a:noFill/>
          <a:ln>
            <a:noFill/>
          </a:ln>
        </p:spPr>
      </p:pic>
      <p:pic>
        <p:nvPicPr>
          <p:cNvPr descr="No photo description available." id="782" name="Google Shape;782;p97"/>
          <p:cNvPicPr preferRelativeResize="0"/>
          <p:nvPr/>
        </p:nvPicPr>
        <p:blipFill rotWithShape="1">
          <a:blip r:embed="rId10">
            <a:alphaModFix/>
          </a:blip>
          <a:srcRect b="0" l="0" r="0" t="0"/>
          <a:stretch/>
        </p:blipFill>
        <p:spPr>
          <a:xfrm>
            <a:off x="7067106" y="3057081"/>
            <a:ext cx="2076894" cy="2076894"/>
          </a:xfrm>
          <a:prstGeom prst="rect">
            <a:avLst/>
          </a:prstGeom>
          <a:noFill/>
          <a:ln>
            <a:noFill/>
          </a:ln>
        </p:spPr>
      </p:pic>
      <p:pic>
        <p:nvPicPr>
          <p:cNvPr descr="No photo description available." id="783" name="Google Shape;783;p97"/>
          <p:cNvPicPr preferRelativeResize="0"/>
          <p:nvPr/>
        </p:nvPicPr>
        <p:blipFill rotWithShape="1">
          <a:blip r:embed="rId11">
            <a:alphaModFix/>
          </a:blip>
          <a:srcRect b="0" l="14676" r="0" t="0"/>
          <a:stretch/>
        </p:blipFill>
        <p:spPr>
          <a:xfrm>
            <a:off x="0" y="3395977"/>
            <a:ext cx="2965847" cy="1737997"/>
          </a:xfrm>
          <a:prstGeom prst="rect">
            <a:avLst/>
          </a:prstGeom>
          <a:noFill/>
          <a:ln>
            <a:noFill/>
          </a:ln>
        </p:spPr>
      </p:pic>
      <p:sp>
        <p:nvSpPr>
          <p:cNvPr id="784" name="Google Shape;784;p97"/>
          <p:cNvSpPr txBox="1"/>
          <p:nvPr>
            <p:ph type="title"/>
          </p:nvPr>
        </p:nvSpPr>
        <p:spPr>
          <a:xfrm>
            <a:off x="975250" y="268023"/>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Sewing Needle Emoji Output…</a:t>
            </a:r>
            <a:endParaRPr/>
          </a:p>
        </p:txBody>
      </p:sp>
      <p:pic>
        <p:nvPicPr>
          <p:cNvPr descr="No photo description available." id="785" name="Google Shape;785;p97"/>
          <p:cNvPicPr preferRelativeResize="0"/>
          <p:nvPr/>
        </p:nvPicPr>
        <p:blipFill rotWithShape="1">
          <a:blip r:embed="rId12">
            <a:alphaModFix/>
          </a:blip>
          <a:srcRect b="0" l="0" r="0" t="0"/>
          <a:stretch/>
        </p:blipFill>
        <p:spPr>
          <a:xfrm>
            <a:off x="3843205" y="728248"/>
            <a:ext cx="1398225" cy="2796450"/>
          </a:xfrm>
          <a:prstGeom prst="rect">
            <a:avLst/>
          </a:prstGeom>
          <a:noFill/>
          <a:ln>
            <a:noFill/>
          </a:ln>
        </p:spPr>
      </p:pic>
      <p:pic>
        <p:nvPicPr>
          <p:cNvPr descr="No photo description available." id="786" name="Google Shape;786;p97"/>
          <p:cNvPicPr preferRelativeResize="0"/>
          <p:nvPr/>
        </p:nvPicPr>
        <p:blipFill rotWithShape="1">
          <a:blip r:embed="rId13">
            <a:alphaModFix/>
          </a:blip>
          <a:srcRect b="0" l="0" r="0" t="0"/>
          <a:stretch/>
        </p:blipFill>
        <p:spPr>
          <a:xfrm>
            <a:off x="2936501" y="3057967"/>
            <a:ext cx="2086699" cy="2086699"/>
          </a:xfrm>
          <a:prstGeom prst="rect">
            <a:avLst/>
          </a:prstGeom>
          <a:noFill/>
          <a:ln>
            <a:noFill/>
          </a:ln>
        </p:spPr>
      </p:pic>
    </p:spTree>
  </p:cSld>
  <p:clrMapOvr>
    <a:masterClrMapping/>
  </p:clrMapOvr>
  <p:transition>
    <p:fade thruBlk="1"/>
  </p:transition>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p98"/>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Ninja Emoji</a:t>
            </a:r>
            <a:endParaRPr/>
          </a:p>
        </p:txBody>
      </p:sp>
      <p:sp>
        <p:nvSpPr>
          <p:cNvPr id="792" name="Google Shape;792;p98"/>
          <p:cNvSpPr txBox="1"/>
          <p:nvPr>
            <p:ph idx="1" type="body"/>
          </p:nvPr>
        </p:nvSpPr>
        <p:spPr>
          <a:xfrm>
            <a:off x="133489" y="1575121"/>
            <a:ext cx="3343901" cy="27027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600"/>
              </a:spcBef>
              <a:spcAft>
                <a:spcPts val="0"/>
              </a:spcAft>
              <a:buSzPts val="2400"/>
              <a:buChar char="▫"/>
            </a:pPr>
            <a:r>
              <a:rPr lang="en-US"/>
              <a:t>What will a visual generative AI with an NLP interface when given this prompt?</a:t>
            </a:r>
            <a:endParaRPr/>
          </a:p>
        </p:txBody>
      </p:sp>
      <p:sp>
        <p:nvSpPr>
          <p:cNvPr id="793" name="Google Shape;793;p98"/>
          <p:cNvSpPr txBox="1"/>
          <p:nvPr>
            <p:ph idx="4294967295"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mage result for ninja emoji" id="794" name="Google Shape;794;p98"/>
          <p:cNvPicPr preferRelativeResize="0"/>
          <p:nvPr/>
        </p:nvPicPr>
        <p:blipFill rotWithShape="1">
          <a:blip r:embed="rId3">
            <a:alphaModFix/>
          </a:blip>
          <a:srcRect b="0" l="0" r="0" t="0"/>
          <a:stretch/>
        </p:blipFill>
        <p:spPr>
          <a:xfrm>
            <a:off x="3682872" y="76249"/>
            <a:ext cx="4995862" cy="4995862"/>
          </a:xfrm>
          <a:prstGeom prst="rect">
            <a:avLst/>
          </a:prstGeom>
          <a:noFill/>
          <a:ln>
            <a:noFill/>
          </a:ln>
        </p:spPr>
      </p:pic>
    </p:spTree>
  </p:cSld>
  <p:clrMapOvr>
    <a:masterClrMapping/>
  </p:clrMapOvr>
  <p:transition>
    <p:fade thruBlk="1"/>
  </p:transition>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sp>
        <p:nvSpPr>
          <p:cNvPr id="799" name="Google Shape;799;p99"/>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800" name="Google Shape;800;p99"/>
          <p:cNvSpPr txBox="1"/>
          <p:nvPr>
            <p:ph type="title"/>
          </p:nvPr>
        </p:nvSpPr>
        <p:spPr>
          <a:xfrm>
            <a:off x="975250" y="268023"/>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Ninja Emoji Output…</a:t>
            </a:r>
            <a:endParaRPr/>
          </a:p>
        </p:txBody>
      </p:sp>
      <p:pic>
        <p:nvPicPr>
          <p:cNvPr descr="May be an image of dessert and indoor" id="801" name="Google Shape;801;p99"/>
          <p:cNvPicPr preferRelativeResize="0"/>
          <p:nvPr/>
        </p:nvPicPr>
        <p:blipFill rotWithShape="1">
          <a:blip r:embed="rId3">
            <a:alphaModFix/>
          </a:blip>
          <a:srcRect b="0" l="0" r="0" t="0"/>
          <a:stretch/>
        </p:blipFill>
        <p:spPr>
          <a:xfrm>
            <a:off x="57868" y="1003792"/>
            <a:ext cx="1873439" cy="1873439"/>
          </a:xfrm>
          <a:prstGeom prst="rect">
            <a:avLst/>
          </a:prstGeom>
          <a:noFill/>
          <a:ln>
            <a:noFill/>
          </a:ln>
        </p:spPr>
      </p:pic>
      <p:pic>
        <p:nvPicPr>
          <p:cNvPr descr="May be an image of dessert" id="802" name="Google Shape;802;p99"/>
          <p:cNvPicPr preferRelativeResize="0"/>
          <p:nvPr/>
        </p:nvPicPr>
        <p:blipFill rotWithShape="1">
          <a:blip r:embed="rId4">
            <a:alphaModFix/>
          </a:blip>
          <a:srcRect b="0" l="0" r="0" t="0"/>
          <a:stretch/>
        </p:blipFill>
        <p:spPr>
          <a:xfrm>
            <a:off x="1837149" y="1009910"/>
            <a:ext cx="1873439" cy="1873439"/>
          </a:xfrm>
          <a:prstGeom prst="rect">
            <a:avLst/>
          </a:prstGeom>
          <a:noFill/>
          <a:ln>
            <a:noFill/>
          </a:ln>
        </p:spPr>
      </p:pic>
      <p:pic>
        <p:nvPicPr>
          <p:cNvPr descr="May be an image of dessert and indoor" id="803" name="Google Shape;803;p99"/>
          <p:cNvPicPr preferRelativeResize="0"/>
          <p:nvPr/>
        </p:nvPicPr>
        <p:blipFill rotWithShape="1">
          <a:blip r:embed="rId5">
            <a:alphaModFix/>
          </a:blip>
          <a:srcRect b="0" l="0" r="0" t="0"/>
          <a:stretch/>
        </p:blipFill>
        <p:spPr>
          <a:xfrm>
            <a:off x="57364" y="2791990"/>
            <a:ext cx="1873440" cy="1873440"/>
          </a:xfrm>
          <a:prstGeom prst="rect">
            <a:avLst/>
          </a:prstGeom>
          <a:noFill/>
          <a:ln>
            <a:noFill/>
          </a:ln>
        </p:spPr>
      </p:pic>
      <p:pic>
        <p:nvPicPr>
          <p:cNvPr descr="May be an image of food and indoor" id="804" name="Google Shape;804;p99"/>
          <p:cNvPicPr preferRelativeResize="0"/>
          <p:nvPr/>
        </p:nvPicPr>
        <p:blipFill rotWithShape="1">
          <a:blip r:embed="rId6">
            <a:alphaModFix/>
          </a:blip>
          <a:srcRect b="0" l="0" r="0" t="0"/>
          <a:stretch/>
        </p:blipFill>
        <p:spPr>
          <a:xfrm>
            <a:off x="1837149" y="2791990"/>
            <a:ext cx="1873439" cy="1873439"/>
          </a:xfrm>
          <a:prstGeom prst="rect">
            <a:avLst/>
          </a:prstGeom>
          <a:noFill/>
          <a:ln>
            <a:noFill/>
          </a:ln>
        </p:spPr>
      </p:pic>
      <p:pic>
        <p:nvPicPr>
          <p:cNvPr descr="May be an image of dessert" id="805" name="Google Shape;805;p99"/>
          <p:cNvPicPr preferRelativeResize="0"/>
          <p:nvPr/>
        </p:nvPicPr>
        <p:blipFill rotWithShape="1">
          <a:blip r:embed="rId7">
            <a:alphaModFix/>
          </a:blip>
          <a:srcRect b="0" l="0" r="0" t="0"/>
          <a:stretch/>
        </p:blipFill>
        <p:spPr>
          <a:xfrm>
            <a:off x="3616936" y="1003792"/>
            <a:ext cx="1886685" cy="1886685"/>
          </a:xfrm>
          <a:prstGeom prst="rect">
            <a:avLst/>
          </a:prstGeom>
          <a:noFill/>
          <a:ln>
            <a:noFill/>
          </a:ln>
        </p:spPr>
      </p:pic>
      <p:pic>
        <p:nvPicPr>
          <p:cNvPr descr="May be an image of dessert" id="806" name="Google Shape;806;p99"/>
          <p:cNvPicPr preferRelativeResize="0"/>
          <p:nvPr/>
        </p:nvPicPr>
        <p:blipFill rotWithShape="1">
          <a:blip r:embed="rId8">
            <a:alphaModFix/>
          </a:blip>
          <a:srcRect b="0" l="0" r="0" t="0"/>
          <a:stretch/>
        </p:blipFill>
        <p:spPr>
          <a:xfrm>
            <a:off x="3616936" y="2791991"/>
            <a:ext cx="1886686" cy="1886686"/>
          </a:xfrm>
          <a:prstGeom prst="rect">
            <a:avLst/>
          </a:prstGeom>
          <a:noFill/>
          <a:ln>
            <a:noFill/>
          </a:ln>
        </p:spPr>
      </p:pic>
      <p:pic>
        <p:nvPicPr>
          <p:cNvPr descr="May be an image of dessert and indoor" id="807" name="Google Shape;807;p99"/>
          <p:cNvPicPr preferRelativeResize="0"/>
          <p:nvPr/>
        </p:nvPicPr>
        <p:blipFill rotWithShape="1">
          <a:blip r:embed="rId9">
            <a:alphaModFix/>
          </a:blip>
          <a:srcRect b="0" l="0" r="0" t="0"/>
          <a:stretch/>
        </p:blipFill>
        <p:spPr>
          <a:xfrm>
            <a:off x="5408959" y="1003792"/>
            <a:ext cx="1886685" cy="1886685"/>
          </a:xfrm>
          <a:prstGeom prst="rect">
            <a:avLst/>
          </a:prstGeom>
          <a:noFill/>
          <a:ln>
            <a:noFill/>
          </a:ln>
        </p:spPr>
      </p:pic>
      <p:pic>
        <p:nvPicPr>
          <p:cNvPr descr="May be an image of dessert" id="808" name="Google Shape;808;p99"/>
          <p:cNvPicPr preferRelativeResize="0"/>
          <p:nvPr/>
        </p:nvPicPr>
        <p:blipFill rotWithShape="1">
          <a:blip r:embed="rId10">
            <a:alphaModFix/>
          </a:blip>
          <a:srcRect b="0" l="0" r="0" t="0"/>
          <a:stretch/>
        </p:blipFill>
        <p:spPr>
          <a:xfrm>
            <a:off x="5408960" y="2778224"/>
            <a:ext cx="1886686" cy="1886686"/>
          </a:xfrm>
          <a:prstGeom prst="rect">
            <a:avLst/>
          </a:prstGeom>
          <a:noFill/>
          <a:ln>
            <a:noFill/>
          </a:ln>
        </p:spPr>
      </p:pic>
      <p:pic>
        <p:nvPicPr>
          <p:cNvPr descr="May be an image of dessert" id="809" name="Google Shape;809;p99"/>
          <p:cNvPicPr preferRelativeResize="0"/>
          <p:nvPr/>
        </p:nvPicPr>
        <p:blipFill rotWithShape="1">
          <a:blip r:embed="rId11">
            <a:alphaModFix/>
          </a:blip>
          <a:srcRect b="0" l="0" r="0" t="0"/>
          <a:stretch/>
        </p:blipFill>
        <p:spPr>
          <a:xfrm>
            <a:off x="7188744" y="1003792"/>
            <a:ext cx="1886685" cy="1886685"/>
          </a:xfrm>
          <a:prstGeom prst="rect">
            <a:avLst/>
          </a:prstGeom>
          <a:noFill/>
          <a:ln>
            <a:noFill/>
          </a:ln>
        </p:spPr>
      </p:pic>
      <p:pic>
        <p:nvPicPr>
          <p:cNvPr descr="May be an image of dessert and indoor" id="810" name="Google Shape;810;p99"/>
          <p:cNvPicPr preferRelativeResize="0"/>
          <p:nvPr/>
        </p:nvPicPr>
        <p:blipFill rotWithShape="1">
          <a:blip r:embed="rId12">
            <a:alphaModFix/>
          </a:blip>
          <a:srcRect b="0" l="0" r="0" t="0"/>
          <a:stretch/>
        </p:blipFill>
        <p:spPr>
          <a:xfrm>
            <a:off x="7200984" y="2791990"/>
            <a:ext cx="1873436" cy="1873436"/>
          </a:xfrm>
          <a:prstGeom prst="rect">
            <a:avLst/>
          </a:prstGeom>
          <a:noFill/>
          <a:ln>
            <a:noFill/>
          </a:ln>
        </p:spPr>
      </p:pic>
    </p:spTree>
  </p:cSld>
  <p:clrMapOvr>
    <a:masterClrMapping/>
  </p:clrMapOvr>
  <p:transition>
    <p:fade thruBlk="1"/>
  </p:transition>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p100"/>
          <p:cNvSpPr txBox="1"/>
          <p:nvPr>
            <p:ph idx="1" type="body"/>
          </p:nvPr>
        </p:nvSpPr>
        <p:spPr>
          <a:xfrm>
            <a:off x="975250" y="1780800"/>
            <a:ext cx="7193400" cy="819900"/>
          </a:xfrm>
          <a:prstGeom prst="rect">
            <a:avLst/>
          </a:prstGeom>
          <a:noFill/>
          <a:ln>
            <a:noFill/>
          </a:ln>
        </p:spPr>
        <p:txBody>
          <a:bodyPr anchorCtr="0" anchor="t" bIns="0" lIns="0" spcFirstLastPara="1" rIns="0" wrap="square" tIns="0">
            <a:noAutofit/>
          </a:bodyPr>
          <a:lstStyle/>
          <a:p>
            <a:pPr indent="-431800" lvl="0" marL="457200" rtl="0" algn="ctr">
              <a:lnSpc>
                <a:spcPct val="100000"/>
              </a:lnSpc>
              <a:spcBef>
                <a:spcPts val="600"/>
              </a:spcBef>
              <a:spcAft>
                <a:spcPts val="0"/>
              </a:spcAft>
              <a:buSzPts val="3200"/>
              <a:buChar char="▫"/>
            </a:pPr>
            <a:r>
              <a:rPr lang="en-US" sz="5400"/>
              <a:t>Why?</a:t>
            </a:r>
            <a:endParaRPr/>
          </a:p>
        </p:txBody>
      </p:sp>
      <p:sp>
        <p:nvSpPr>
          <p:cNvPr id="816" name="Google Shape;816;p100"/>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p101"/>
          <p:cNvSpPr txBox="1"/>
          <p:nvPr>
            <p:ph type="ctrTitle"/>
          </p:nvPr>
        </p:nvSpPr>
        <p:spPr>
          <a:xfrm>
            <a:off x="975250" y="1695925"/>
            <a:ext cx="7193400" cy="1159800"/>
          </a:xfrm>
          <a:prstGeom prst="rect">
            <a:avLst/>
          </a:prstGeom>
          <a:noFill/>
          <a:ln>
            <a:noFill/>
          </a:ln>
          <a:effectLst>
            <a:outerShdw rotWithShape="0" algn="bl" dir="5400000" dist="19050">
              <a:schemeClr val="accent1">
                <a:alpha val="14901"/>
              </a:schemeClr>
            </a:outerShdw>
          </a:effectLst>
        </p:spPr>
        <p:txBody>
          <a:bodyPr anchorCtr="0" anchor="b" bIns="0" lIns="0" spcFirstLastPara="1" rIns="0" wrap="square" tIns="0">
            <a:noAutofit/>
          </a:bodyPr>
          <a:lstStyle/>
          <a:p>
            <a:pPr indent="0" lvl="0" marL="0" rtl="0" algn="l">
              <a:lnSpc>
                <a:spcPct val="90000"/>
              </a:lnSpc>
              <a:spcBef>
                <a:spcPts val="0"/>
              </a:spcBef>
              <a:spcAft>
                <a:spcPts val="0"/>
              </a:spcAft>
              <a:buSzPts val="4000"/>
              <a:buNone/>
            </a:pPr>
            <a:r>
              <a:rPr lang="en-US"/>
              <a:t>Problem Type #1: </a:t>
            </a:r>
            <a:br>
              <a:rPr lang="en-US"/>
            </a:br>
            <a:r>
              <a:rPr lang="en-US" sz="3600"/>
              <a:t>Black Box Problems</a:t>
            </a:r>
            <a:endParaRPr/>
          </a:p>
        </p:txBody>
      </p:sp>
      <p:sp>
        <p:nvSpPr>
          <p:cNvPr id="822" name="Google Shape;822;p101"/>
          <p:cNvSpPr txBox="1"/>
          <p:nvPr>
            <p:ph idx="1" type="subTitle"/>
          </p:nvPr>
        </p:nvSpPr>
        <p:spPr>
          <a:xfrm>
            <a:off x="975250" y="2876427"/>
            <a:ext cx="7193400" cy="3747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0"/>
              </a:spcBef>
              <a:spcAft>
                <a:spcPts val="0"/>
              </a:spcAft>
              <a:buClr>
                <a:schemeClr val="accent5"/>
              </a:buClr>
              <a:buSzPts val="2400"/>
              <a:buNone/>
            </a:pPr>
            <a:r>
              <a:t/>
            </a:r>
            <a:endParaRPr/>
          </a:p>
        </p:txBody>
      </p:sp>
      <p:sp>
        <p:nvSpPr>
          <p:cNvPr id="823" name="Google Shape;823;p101"/>
          <p:cNvSpPr txBox="1"/>
          <p:nvPr>
            <p:ph idx="4294967295" type="sldNum"/>
          </p:nvPr>
        </p:nvSpPr>
        <p:spPr>
          <a:xfrm>
            <a:off x="8594725" y="4673600"/>
            <a:ext cx="549275" cy="3937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transition>
    <p:fade thruBlk="1"/>
  </p:transition>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sp>
        <p:nvSpPr>
          <p:cNvPr id="828" name="Google Shape;828;p102"/>
          <p:cNvSpPr txBox="1"/>
          <p:nvPr>
            <p:ph idx="1" type="body"/>
          </p:nvPr>
        </p:nvSpPr>
        <p:spPr>
          <a:xfrm>
            <a:off x="1781549" y="1587722"/>
            <a:ext cx="1000388" cy="440929"/>
          </a:xfrm>
          <a:prstGeom prst="rect">
            <a:avLst/>
          </a:prstGeom>
          <a:solidFill>
            <a:schemeClr val="lt1"/>
          </a:solidFill>
          <a:ln>
            <a:noFill/>
          </a:ln>
        </p:spPr>
        <p:txBody>
          <a:bodyPr anchorCtr="0" anchor="t" bIns="0" lIns="0" spcFirstLastPara="1" rIns="0" wrap="square" tIns="0">
            <a:noAutofit/>
          </a:bodyPr>
          <a:lstStyle/>
          <a:p>
            <a:pPr indent="-342900" lvl="0" marL="457200" rtl="0" algn="l">
              <a:lnSpc>
                <a:spcPct val="100000"/>
              </a:lnSpc>
              <a:spcBef>
                <a:spcPts val="600"/>
              </a:spcBef>
              <a:spcAft>
                <a:spcPts val="0"/>
              </a:spcAft>
              <a:buSzPts val="1800"/>
              <a:buChar char="▫"/>
            </a:pPr>
            <a:r>
              <a:rPr b="1" lang="en-US">
                <a:solidFill>
                  <a:srgbClr val="FF0000"/>
                </a:solidFill>
              </a:rPr>
              <a:t>Data</a:t>
            </a:r>
            <a:endParaRPr/>
          </a:p>
        </p:txBody>
      </p:sp>
      <p:sp>
        <p:nvSpPr>
          <p:cNvPr id="829" name="Google Shape;829;p102"/>
          <p:cNvSpPr txBox="1"/>
          <p:nvPr>
            <p:ph idx="2" type="body"/>
          </p:nvPr>
        </p:nvSpPr>
        <p:spPr>
          <a:xfrm>
            <a:off x="3976185" y="2016054"/>
            <a:ext cx="1365984" cy="440929"/>
          </a:xfrm>
          <a:prstGeom prst="rect">
            <a:avLst/>
          </a:prstGeom>
          <a:solidFill>
            <a:schemeClr val="lt1"/>
          </a:solidFill>
          <a:ln>
            <a:noFill/>
          </a:ln>
        </p:spPr>
        <p:txBody>
          <a:bodyPr anchorCtr="0" anchor="t" bIns="0" lIns="0" spcFirstLastPara="1" rIns="0" wrap="square" tIns="0">
            <a:noAutofit/>
          </a:bodyPr>
          <a:lstStyle/>
          <a:p>
            <a:pPr indent="-342900" lvl="0" marL="457200" rtl="0" algn="l">
              <a:lnSpc>
                <a:spcPct val="100000"/>
              </a:lnSpc>
              <a:spcBef>
                <a:spcPts val="600"/>
              </a:spcBef>
              <a:spcAft>
                <a:spcPts val="0"/>
              </a:spcAft>
              <a:buSzPts val="1800"/>
              <a:buChar char="▫"/>
            </a:pPr>
            <a:r>
              <a:rPr b="1" lang="en-US">
                <a:solidFill>
                  <a:srgbClr val="FFC000"/>
                </a:solidFill>
              </a:rPr>
              <a:t>Purpose</a:t>
            </a:r>
            <a:endParaRPr/>
          </a:p>
        </p:txBody>
      </p:sp>
      <p:sp>
        <p:nvSpPr>
          <p:cNvPr id="830" name="Google Shape;830;p102"/>
          <p:cNvSpPr txBox="1"/>
          <p:nvPr>
            <p:ph idx="3" type="body"/>
          </p:nvPr>
        </p:nvSpPr>
        <p:spPr>
          <a:xfrm>
            <a:off x="6972578" y="2516009"/>
            <a:ext cx="1120996" cy="432361"/>
          </a:xfrm>
          <a:prstGeom prst="rect">
            <a:avLst/>
          </a:prstGeom>
          <a:solidFill>
            <a:schemeClr val="lt1"/>
          </a:solidFill>
          <a:ln>
            <a:noFill/>
          </a:ln>
        </p:spPr>
        <p:txBody>
          <a:bodyPr anchorCtr="0" anchor="t" bIns="0" lIns="0" spcFirstLastPara="1" rIns="0" wrap="square" tIns="0">
            <a:noAutofit/>
          </a:bodyPr>
          <a:lstStyle/>
          <a:p>
            <a:pPr indent="-342900" lvl="0" marL="457200" rtl="0" algn="l">
              <a:lnSpc>
                <a:spcPct val="100000"/>
              </a:lnSpc>
              <a:spcBef>
                <a:spcPts val="600"/>
              </a:spcBef>
              <a:spcAft>
                <a:spcPts val="0"/>
              </a:spcAft>
              <a:buSzPts val="1800"/>
              <a:buChar char="▫"/>
            </a:pPr>
            <a:r>
              <a:rPr b="1" lang="en-US">
                <a:solidFill>
                  <a:srgbClr val="00B050"/>
                </a:solidFill>
              </a:rPr>
              <a:t>Rules</a:t>
            </a:r>
            <a:endParaRPr>
              <a:solidFill>
                <a:srgbClr val="00B050"/>
              </a:solidFill>
            </a:endParaRPr>
          </a:p>
        </p:txBody>
      </p:sp>
      <p:sp>
        <p:nvSpPr>
          <p:cNvPr id="831" name="Google Shape;831;p102"/>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cxnSp>
        <p:nvCxnSpPr>
          <p:cNvPr id="832" name="Google Shape;832;p102"/>
          <p:cNvCxnSpPr/>
          <p:nvPr/>
        </p:nvCxnSpPr>
        <p:spPr>
          <a:xfrm>
            <a:off x="2856666" y="2022359"/>
            <a:ext cx="1248122" cy="1468380"/>
          </a:xfrm>
          <a:prstGeom prst="straightConnector1">
            <a:avLst/>
          </a:prstGeom>
          <a:noFill/>
          <a:ln cap="flat" cmpd="sng" w="76200">
            <a:solidFill>
              <a:srgbClr val="73FF5B"/>
            </a:solidFill>
            <a:prstDash val="solid"/>
            <a:round/>
            <a:headEnd len="sm" w="sm" type="none"/>
            <a:tailEnd len="med" w="med" type="triangle"/>
          </a:ln>
        </p:spPr>
      </p:cxnSp>
      <p:cxnSp>
        <p:nvCxnSpPr>
          <p:cNvPr id="833" name="Google Shape;833;p102"/>
          <p:cNvCxnSpPr/>
          <p:nvPr/>
        </p:nvCxnSpPr>
        <p:spPr>
          <a:xfrm flipH="1">
            <a:off x="4490794" y="2571750"/>
            <a:ext cx="147951" cy="918989"/>
          </a:xfrm>
          <a:prstGeom prst="straightConnector1">
            <a:avLst/>
          </a:prstGeom>
          <a:noFill/>
          <a:ln cap="flat" cmpd="sng" w="76200">
            <a:solidFill>
              <a:srgbClr val="73FF5B"/>
            </a:solidFill>
            <a:prstDash val="solid"/>
            <a:round/>
            <a:headEnd len="sm" w="sm" type="none"/>
            <a:tailEnd len="med" w="med" type="triangle"/>
          </a:ln>
        </p:spPr>
      </p:cxnSp>
      <p:cxnSp>
        <p:nvCxnSpPr>
          <p:cNvPr id="834" name="Google Shape;834;p102"/>
          <p:cNvCxnSpPr/>
          <p:nvPr/>
        </p:nvCxnSpPr>
        <p:spPr>
          <a:xfrm flipH="1">
            <a:off x="4825629" y="2753913"/>
            <a:ext cx="2146949" cy="783547"/>
          </a:xfrm>
          <a:prstGeom prst="straightConnector1">
            <a:avLst/>
          </a:prstGeom>
          <a:noFill/>
          <a:ln cap="flat" cmpd="sng" w="76200">
            <a:solidFill>
              <a:srgbClr val="73FF5B"/>
            </a:solidFill>
            <a:prstDash val="solid"/>
            <a:round/>
            <a:headEnd len="sm" w="sm" type="none"/>
            <a:tailEnd len="med" w="med" type="triangle"/>
          </a:ln>
        </p:spPr>
      </p:cxnSp>
      <p:pic>
        <p:nvPicPr>
          <p:cNvPr descr="Jd's Black Box - Open Black Box Png #164141" id="835" name="Google Shape;835;p102"/>
          <p:cNvPicPr preferRelativeResize="0"/>
          <p:nvPr/>
        </p:nvPicPr>
        <p:blipFill rotWithShape="1">
          <a:blip r:embed="rId3">
            <a:alphaModFix/>
          </a:blip>
          <a:srcRect b="0" l="0" r="0" t="0"/>
          <a:stretch/>
        </p:blipFill>
        <p:spPr>
          <a:xfrm>
            <a:off x="3639419" y="3497044"/>
            <a:ext cx="1702750" cy="1675286"/>
          </a:xfrm>
          <a:prstGeom prst="rect">
            <a:avLst/>
          </a:prstGeom>
          <a:noFill/>
          <a:ln>
            <a:noFill/>
          </a:ln>
        </p:spPr>
      </p:pic>
      <p:sp>
        <p:nvSpPr>
          <p:cNvPr id="836" name="Google Shape;836;p102"/>
          <p:cNvSpPr/>
          <p:nvPr/>
        </p:nvSpPr>
        <p:spPr>
          <a:xfrm>
            <a:off x="5820569" y="3555107"/>
            <a:ext cx="2858165" cy="1237150"/>
          </a:xfrm>
          <a:prstGeom prst="leftArrow">
            <a:avLst>
              <a:gd fmla="val 50000" name="adj1"/>
              <a:gd fmla="val 50000" name="adj2"/>
            </a:avLst>
          </a:prstGeom>
          <a:solidFill>
            <a:schemeClr val="lt1"/>
          </a:solidFill>
          <a:ln cap="flat" cmpd="sng" w="25400">
            <a:solidFill>
              <a:srgbClr val="75998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800" u="none" cap="none" strike="noStrike">
                <a:solidFill>
                  <a:schemeClr val="dk1"/>
                </a:solidFill>
                <a:latin typeface="Arial"/>
                <a:ea typeface="Arial"/>
                <a:cs typeface="Arial"/>
                <a:sym typeface="Arial"/>
              </a:rPr>
              <a:t>This is a “black box”</a:t>
            </a:r>
            <a:endParaRPr/>
          </a:p>
        </p:txBody>
      </p:sp>
      <p:sp>
        <p:nvSpPr>
          <p:cNvPr id="837" name="Google Shape;837;p102"/>
          <p:cNvSpPr txBox="1"/>
          <p:nvPr/>
        </p:nvSpPr>
        <p:spPr>
          <a:xfrm>
            <a:off x="593339" y="2810779"/>
            <a:ext cx="1578083" cy="440929"/>
          </a:xfrm>
          <a:prstGeom prst="rect">
            <a:avLst/>
          </a:prstGeom>
          <a:solidFill>
            <a:schemeClr val="lt1"/>
          </a:solidFill>
          <a:ln>
            <a:noFill/>
          </a:ln>
        </p:spPr>
        <p:txBody>
          <a:bodyPr anchorCtr="0" anchor="t" bIns="0" lIns="0" spcFirstLastPara="1" rIns="0" wrap="square" tIns="0">
            <a:noAutofit/>
          </a:bodyPr>
          <a:lstStyle/>
          <a:p>
            <a:pPr indent="-342900" lvl="0" marL="457200" marR="0" rtl="0" algn="l">
              <a:lnSpc>
                <a:spcPct val="100000"/>
              </a:lnSpc>
              <a:spcBef>
                <a:spcPts val="600"/>
              </a:spcBef>
              <a:spcAft>
                <a:spcPts val="0"/>
              </a:spcAft>
              <a:buClr>
                <a:schemeClr val="lt2"/>
              </a:buClr>
              <a:buSzPts val="1800"/>
              <a:buFont typeface="Titillium Web Light"/>
              <a:buChar char="▫"/>
            </a:pPr>
            <a:r>
              <a:rPr b="0" i="0" lang="en-US" sz="1800" u="none" cap="none" strike="noStrike">
                <a:solidFill>
                  <a:srgbClr val="7030A0"/>
                </a:solidFill>
                <a:latin typeface="Titillium Web Light"/>
                <a:ea typeface="Titillium Web Light"/>
                <a:cs typeface="Titillium Web Light"/>
                <a:sym typeface="Titillium Web Light"/>
              </a:rPr>
              <a:t>Training</a:t>
            </a:r>
            <a:endParaRPr b="1" i="0" sz="1800" u="none" cap="none" strike="noStrike">
              <a:solidFill>
                <a:srgbClr val="7030A0"/>
              </a:solidFill>
              <a:latin typeface="Titillium Web Light"/>
              <a:ea typeface="Titillium Web Light"/>
              <a:cs typeface="Titillium Web Light"/>
              <a:sym typeface="Titillium Web Light"/>
            </a:endParaRPr>
          </a:p>
        </p:txBody>
      </p:sp>
      <p:cxnSp>
        <p:nvCxnSpPr>
          <p:cNvPr id="838" name="Google Shape;838;p102"/>
          <p:cNvCxnSpPr/>
          <p:nvPr/>
        </p:nvCxnSpPr>
        <p:spPr>
          <a:xfrm>
            <a:off x="2202569" y="3145686"/>
            <a:ext cx="1726458" cy="391774"/>
          </a:xfrm>
          <a:prstGeom prst="straightConnector1">
            <a:avLst/>
          </a:prstGeom>
          <a:noFill/>
          <a:ln cap="flat" cmpd="sng" w="76200">
            <a:solidFill>
              <a:srgbClr val="73FF5B"/>
            </a:solidFill>
            <a:prstDash val="solid"/>
            <a:round/>
            <a:headEnd len="sm" w="sm" type="none"/>
            <a:tailEnd len="med" w="med" type="triangle"/>
          </a:ln>
        </p:spPr>
      </p:cxnSp>
      <p:sp>
        <p:nvSpPr>
          <p:cNvPr id="839" name="Google Shape;839;p102"/>
          <p:cNvSpPr txBox="1"/>
          <p:nvPr/>
        </p:nvSpPr>
        <p:spPr>
          <a:xfrm>
            <a:off x="975250" y="423358"/>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marR="0" rtl="0" algn="l">
              <a:lnSpc>
                <a:spcPct val="90000"/>
              </a:lnSpc>
              <a:spcBef>
                <a:spcPts val="0"/>
              </a:spcBef>
              <a:spcAft>
                <a:spcPts val="0"/>
              </a:spcAft>
              <a:buClr>
                <a:schemeClr val="lt1"/>
              </a:buClr>
              <a:buSzPts val="3000"/>
              <a:buFont typeface="Quantico"/>
              <a:buNone/>
            </a:pPr>
            <a:r>
              <a:rPr b="0" i="0" lang="en-US" sz="4000" u="none" cap="none" strike="noStrike">
                <a:solidFill>
                  <a:schemeClr val="lt1"/>
                </a:solidFill>
                <a:latin typeface="Arial"/>
                <a:ea typeface="Arial"/>
                <a:cs typeface="Arial"/>
                <a:sym typeface="Arial"/>
              </a:rPr>
              <a:t>PROBLEM Type #1: </a:t>
            </a:r>
            <a:br>
              <a:rPr b="0" i="0" lang="en-US" sz="4000" u="none" cap="none" strike="noStrike">
                <a:solidFill>
                  <a:schemeClr val="lt1"/>
                </a:solidFill>
                <a:latin typeface="Arial"/>
                <a:ea typeface="Arial"/>
                <a:cs typeface="Arial"/>
                <a:sym typeface="Arial"/>
              </a:rPr>
            </a:br>
            <a:r>
              <a:rPr b="0" i="0" lang="en-US" sz="4000" u="none" cap="none" strike="noStrike">
                <a:solidFill>
                  <a:schemeClr val="lt1"/>
                </a:solidFill>
                <a:latin typeface="Arial"/>
                <a:ea typeface="Arial"/>
                <a:cs typeface="Arial"/>
                <a:sym typeface="Arial"/>
              </a:rPr>
              <a:t>No Transparency</a:t>
            </a:r>
            <a:endParaRPr/>
          </a:p>
        </p:txBody>
      </p:sp>
    </p:spTree>
  </p:cSld>
  <p:clrMapOvr>
    <a:masterClrMapping/>
  </p:clrMapOvr>
  <p:transition>
    <p:fade thruBlk="1"/>
  </p:transition>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p103"/>
          <p:cNvSpPr txBox="1"/>
          <p:nvPr>
            <p:ph type="title"/>
          </p:nvPr>
        </p:nvSpPr>
        <p:spPr>
          <a:xfrm>
            <a:off x="2155848" y="1065267"/>
            <a:ext cx="6012802"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Black boxes lack…</a:t>
            </a:r>
            <a:endParaRPr/>
          </a:p>
        </p:txBody>
      </p:sp>
      <p:sp>
        <p:nvSpPr>
          <p:cNvPr id="845" name="Google Shape;845;p103"/>
          <p:cNvSpPr txBox="1"/>
          <p:nvPr>
            <p:ph idx="1" type="body"/>
          </p:nvPr>
        </p:nvSpPr>
        <p:spPr>
          <a:xfrm>
            <a:off x="975250" y="1781908"/>
            <a:ext cx="2202900" cy="2495917"/>
          </a:xfrm>
          <a:prstGeom prst="rect">
            <a:avLst/>
          </a:prstGeom>
          <a:noFill/>
          <a:ln>
            <a:noFill/>
          </a:ln>
        </p:spPr>
        <p:txBody>
          <a:bodyPr anchorCtr="0" anchor="t" bIns="0" lIns="0" spcFirstLastPara="1" rIns="0" wrap="square" tIns="0">
            <a:noAutofit/>
          </a:bodyPr>
          <a:lstStyle/>
          <a:p>
            <a:pPr indent="-342900" lvl="0" marL="457200" rtl="0" algn="l">
              <a:lnSpc>
                <a:spcPct val="100000"/>
              </a:lnSpc>
              <a:spcBef>
                <a:spcPts val="600"/>
              </a:spcBef>
              <a:spcAft>
                <a:spcPts val="0"/>
              </a:spcAft>
              <a:buSzPts val="1800"/>
              <a:buChar char="▫"/>
            </a:pPr>
            <a:r>
              <a:rPr lang="en-US" sz="2000"/>
              <a:t>Transparency</a:t>
            </a:r>
            <a:endParaRPr/>
          </a:p>
          <a:p>
            <a:pPr indent="-342900" lvl="0" marL="457200" rtl="0" algn="l">
              <a:lnSpc>
                <a:spcPct val="100000"/>
              </a:lnSpc>
              <a:spcBef>
                <a:spcPts val="600"/>
              </a:spcBef>
              <a:spcAft>
                <a:spcPts val="0"/>
              </a:spcAft>
              <a:buSzPts val="1800"/>
              <a:buChar char="▫"/>
            </a:pPr>
            <a:r>
              <a:rPr lang="en-US" sz="2000"/>
              <a:t>Replicability</a:t>
            </a:r>
            <a:endParaRPr/>
          </a:p>
          <a:p>
            <a:pPr indent="-342900" lvl="0" marL="457200" rtl="0" algn="l">
              <a:lnSpc>
                <a:spcPct val="100000"/>
              </a:lnSpc>
              <a:spcBef>
                <a:spcPts val="600"/>
              </a:spcBef>
              <a:spcAft>
                <a:spcPts val="0"/>
              </a:spcAft>
              <a:buSzPts val="1800"/>
              <a:buChar char="▫"/>
            </a:pPr>
            <a:r>
              <a:rPr lang="en-US" sz="2000"/>
              <a:t>Identifiable</a:t>
            </a:r>
            <a:endParaRPr/>
          </a:p>
        </p:txBody>
      </p:sp>
      <p:sp>
        <p:nvSpPr>
          <p:cNvPr id="846" name="Google Shape;846;p103"/>
          <p:cNvSpPr txBox="1"/>
          <p:nvPr>
            <p:ph idx="2" type="body"/>
          </p:nvPr>
        </p:nvSpPr>
        <p:spPr>
          <a:xfrm>
            <a:off x="3470356" y="1896630"/>
            <a:ext cx="2202900" cy="2381195"/>
          </a:xfrm>
          <a:prstGeom prst="rect">
            <a:avLst/>
          </a:prstGeom>
          <a:noFill/>
          <a:ln>
            <a:noFill/>
          </a:ln>
        </p:spPr>
        <p:txBody>
          <a:bodyPr anchorCtr="0" anchor="t" bIns="0" lIns="0" spcFirstLastPara="1" rIns="0" wrap="square" tIns="0">
            <a:noAutofit/>
          </a:bodyPr>
          <a:lstStyle/>
          <a:p>
            <a:pPr indent="-342900" lvl="0" marL="457200" rtl="0" algn="l">
              <a:lnSpc>
                <a:spcPct val="100000"/>
              </a:lnSpc>
              <a:spcBef>
                <a:spcPts val="600"/>
              </a:spcBef>
              <a:spcAft>
                <a:spcPts val="0"/>
              </a:spcAft>
              <a:buSzPts val="1800"/>
              <a:buChar char="▫"/>
            </a:pPr>
            <a:r>
              <a:rPr lang="en-US" sz="2000"/>
              <a:t>Explainability</a:t>
            </a:r>
            <a:endParaRPr/>
          </a:p>
          <a:p>
            <a:pPr indent="-342900" lvl="0" marL="457200" rtl="0" algn="l">
              <a:lnSpc>
                <a:spcPct val="100000"/>
              </a:lnSpc>
              <a:spcBef>
                <a:spcPts val="600"/>
              </a:spcBef>
              <a:spcAft>
                <a:spcPts val="0"/>
              </a:spcAft>
              <a:buSzPts val="1800"/>
              <a:buChar char="▫"/>
            </a:pPr>
            <a:r>
              <a:rPr lang="en-US" sz="2000"/>
              <a:t>Accessibility</a:t>
            </a:r>
            <a:endParaRPr/>
          </a:p>
        </p:txBody>
      </p:sp>
      <p:sp>
        <p:nvSpPr>
          <p:cNvPr id="847" name="Google Shape;847;p103"/>
          <p:cNvSpPr txBox="1"/>
          <p:nvPr>
            <p:ph idx="3" type="body"/>
          </p:nvPr>
        </p:nvSpPr>
        <p:spPr>
          <a:xfrm>
            <a:off x="5975475" y="1896631"/>
            <a:ext cx="2202900" cy="2381194"/>
          </a:xfrm>
          <a:prstGeom prst="rect">
            <a:avLst/>
          </a:prstGeom>
          <a:noFill/>
          <a:ln>
            <a:noFill/>
          </a:ln>
        </p:spPr>
        <p:txBody>
          <a:bodyPr anchorCtr="0" anchor="t" bIns="0" lIns="0" spcFirstLastPara="1" rIns="0" wrap="square" tIns="0">
            <a:noAutofit/>
          </a:bodyPr>
          <a:lstStyle/>
          <a:p>
            <a:pPr indent="-342900" lvl="0" marL="457200" rtl="0" algn="l">
              <a:lnSpc>
                <a:spcPct val="100000"/>
              </a:lnSpc>
              <a:spcBef>
                <a:spcPts val="600"/>
              </a:spcBef>
              <a:spcAft>
                <a:spcPts val="0"/>
              </a:spcAft>
              <a:buSzPts val="1800"/>
              <a:buChar char="▫"/>
            </a:pPr>
            <a:r>
              <a:rPr lang="en-US" sz="2000"/>
              <a:t>Causability</a:t>
            </a:r>
            <a:endParaRPr sz="2000"/>
          </a:p>
          <a:p>
            <a:pPr indent="-342900" lvl="0" marL="457200" rtl="0" algn="l">
              <a:lnSpc>
                <a:spcPct val="100000"/>
              </a:lnSpc>
              <a:spcBef>
                <a:spcPts val="600"/>
              </a:spcBef>
              <a:spcAft>
                <a:spcPts val="0"/>
              </a:spcAft>
              <a:buSzPts val="1800"/>
              <a:buChar char="▫"/>
            </a:pPr>
            <a:r>
              <a:rPr lang="en-US" sz="2000"/>
              <a:t>Predictable</a:t>
            </a:r>
            <a:endParaRPr/>
          </a:p>
        </p:txBody>
      </p:sp>
      <p:sp>
        <p:nvSpPr>
          <p:cNvPr id="848" name="Google Shape;848;p103"/>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Jd's Black Box - Open Black Box Png #164141" id="849" name="Google Shape;849;p103"/>
          <p:cNvPicPr preferRelativeResize="0"/>
          <p:nvPr/>
        </p:nvPicPr>
        <p:blipFill rotWithShape="1">
          <a:blip r:embed="rId3">
            <a:alphaModFix/>
          </a:blip>
          <a:srcRect b="0" l="0" r="0" t="0"/>
          <a:stretch/>
        </p:blipFill>
        <p:spPr>
          <a:xfrm>
            <a:off x="3382342" y="3246870"/>
            <a:ext cx="1702750" cy="1675286"/>
          </a:xfrm>
          <a:prstGeom prst="rect">
            <a:avLst/>
          </a:prstGeom>
          <a:noFill/>
          <a:ln>
            <a:noFill/>
          </a:ln>
        </p:spPr>
      </p:pic>
    </p:spTree>
  </p:cSld>
  <p:clrMapOvr>
    <a:masterClrMapping/>
  </p:clrMapOvr>
  <p:transition>
    <p:fade thruBlk="1"/>
  </p:transition>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p104"/>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855" name="Google Shape;855;p104"/>
          <p:cNvSpPr txBox="1"/>
          <p:nvPr/>
        </p:nvSpPr>
        <p:spPr>
          <a:xfrm>
            <a:off x="762000" y="1848475"/>
            <a:ext cx="7886700" cy="1446550"/>
          </a:xfrm>
          <a:prstGeom prst="rect">
            <a:avLst/>
          </a:prstGeom>
          <a:noFill/>
          <a:ln>
            <a:noFill/>
          </a:ln>
        </p:spPr>
        <p:txBody>
          <a:bodyPr anchorCtr="0" anchor="t" bIns="45700" lIns="91425" spcFirstLastPara="1" rIns="91425" wrap="square" tIns="45700">
            <a:spAutoFit/>
          </a:bodyPr>
          <a:lstStyle/>
          <a:p>
            <a:pPr indent="0" lvl="0" marL="101600" marR="0" rtl="0" algn="ctr">
              <a:lnSpc>
                <a:spcPct val="100000"/>
              </a:lnSpc>
              <a:spcBef>
                <a:spcPts val="0"/>
              </a:spcBef>
              <a:spcAft>
                <a:spcPts val="0"/>
              </a:spcAft>
              <a:buClr>
                <a:srgbClr val="000000"/>
              </a:buClr>
              <a:buSzPts val="4400"/>
              <a:buFont typeface="Arial"/>
              <a:buNone/>
            </a:pPr>
            <a:r>
              <a:rPr b="1" i="0" lang="en-US" sz="4400" u="none" cap="none" strike="noStrike">
                <a:solidFill>
                  <a:schemeClr val="lt1"/>
                </a:solidFill>
                <a:latin typeface="Arial"/>
                <a:ea typeface="Arial"/>
                <a:cs typeface="Arial"/>
                <a:sym typeface="Arial"/>
              </a:rPr>
              <a:t>Informed consent requires an informed clinician.</a:t>
            </a:r>
            <a:endParaRPr b="1" i="0" sz="3600" u="none" cap="none" strike="noStrike">
              <a:solidFill>
                <a:schemeClr val="lt1"/>
              </a:solidFill>
              <a:latin typeface="Arial"/>
              <a:ea typeface="Arial"/>
              <a:cs typeface="Arial"/>
              <a:sym typeface="Arial"/>
            </a:endParaRPr>
          </a:p>
        </p:txBody>
      </p:sp>
    </p:spTree>
  </p:cSld>
  <p:clrMapOvr>
    <a:masterClrMapping/>
  </p:clrMapOvr>
  <p:transition>
    <p:fade thruBlk="1"/>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4"/>
          <p:cNvSpPr/>
          <p:nvPr/>
        </p:nvSpPr>
        <p:spPr>
          <a:xfrm>
            <a:off x="235611" y="1848980"/>
            <a:ext cx="8717473" cy="3129420"/>
          </a:xfrm>
          <a:prstGeom prst="rect">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163" name="Google Shape;163;p24"/>
          <p:cNvSpPr txBox="1"/>
          <p:nvPr>
            <p:ph idx="4294967295"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lt2"/>
                </a:solidFill>
                <a:latin typeface="Arial"/>
                <a:ea typeface="Arial"/>
                <a:cs typeface="Arial"/>
                <a:sym typeface="Arial"/>
              </a:rPr>
              <a:t>‹#›</a:t>
            </a:fld>
            <a:endParaRPr b="0" i="0" sz="1200" u="none" cap="none" strike="noStrike">
              <a:solidFill>
                <a:schemeClr val="lt2"/>
              </a:solidFill>
              <a:latin typeface="Arial"/>
              <a:ea typeface="Arial"/>
              <a:cs typeface="Arial"/>
              <a:sym typeface="Arial"/>
            </a:endParaRPr>
          </a:p>
        </p:txBody>
      </p:sp>
      <p:sp>
        <p:nvSpPr>
          <p:cNvPr id="164" name="Google Shape;164;p24"/>
          <p:cNvSpPr txBox="1"/>
          <p:nvPr/>
        </p:nvSpPr>
        <p:spPr>
          <a:xfrm>
            <a:off x="1210984" y="647603"/>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marR="0" rtl="0" algn="l">
              <a:lnSpc>
                <a:spcPct val="90000"/>
              </a:lnSpc>
              <a:spcBef>
                <a:spcPts val="0"/>
              </a:spcBef>
              <a:spcAft>
                <a:spcPts val="0"/>
              </a:spcAft>
              <a:buClr>
                <a:schemeClr val="lt1"/>
              </a:buClr>
              <a:buSzPts val="3000"/>
              <a:buFont typeface="Quantico"/>
              <a:buNone/>
            </a:pPr>
            <a:r>
              <a:rPr b="0" i="0" lang="en-US" sz="3000" u="none" cap="none" strike="noStrike">
                <a:solidFill>
                  <a:schemeClr val="lt1"/>
                </a:solidFill>
                <a:latin typeface="Arial"/>
                <a:ea typeface="Arial"/>
                <a:cs typeface="Arial"/>
                <a:sym typeface="Arial"/>
              </a:rPr>
              <a:t>Neural Networks</a:t>
            </a:r>
            <a:endParaRPr/>
          </a:p>
        </p:txBody>
      </p:sp>
      <p:sp>
        <p:nvSpPr>
          <p:cNvPr id="165" name="Google Shape;165;p24"/>
          <p:cNvSpPr txBox="1"/>
          <p:nvPr/>
        </p:nvSpPr>
        <p:spPr>
          <a:xfrm>
            <a:off x="1210984" y="944446"/>
            <a:ext cx="7193400" cy="2702700"/>
          </a:xfrm>
          <a:prstGeom prst="rect">
            <a:avLst/>
          </a:prstGeom>
          <a:noFill/>
          <a:ln>
            <a:noFill/>
          </a:ln>
        </p:spPr>
        <p:txBody>
          <a:bodyPr anchorCtr="0" anchor="t" bIns="0" lIns="0" spcFirstLastPara="1" rIns="0" wrap="square" tIns="0">
            <a:noAutofit/>
          </a:bodyPr>
          <a:lstStyle/>
          <a:p>
            <a:pPr indent="-381000" lvl="0" marL="457200" marR="0" rtl="0" algn="l">
              <a:lnSpc>
                <a:spcPct val="100000"/>
              </a:lnSpc>
              <a:spcBef>
                <a:spcPts val="600"/>
              </a:spcBef>
              <a:spcAft>
                <a:spcPts val="0"/>
              </a:spcAft>
              <a:buClr>
                <a:schemeClr val="lt2"/>
              </a:buClr>
              <a:buSzPts val="2400"/>
              <a:buFont typeface="Titillium Web Light"/>
              <a:buChar char="▫"/>
            </a:pPr>
            <a:r>
              <a:rPr b="0" i="0" lang="en-US" sz="2400" u="none" cap="none" strike="noStrike">
                <a:solidFill>
                  <a:schemeClr val="lt1"/>
                </a:solidFill>
                <a:latin typeface="Titillium Web Light"/>
                <a:ea typeface="Titillium Web Light"/>
                <a:cs typeface="Titillium Web Light"/>
                <a:sym typeface="Titillium Web Light"/>
              </a:rPr>
              <a:t>Inference: Input × Weights → Output</a:t>
            </a:r>
            <a:endParaRPr b="0" i="0" sz="2400" u="none" cap="none" strike="noStrike">
              <a:solidFill>
                <a:schemeClr val="lt1"/>
              </a:solidFill>
              <a:latin typeface="Arial"/>
              <a:ea typeface="Arial"/>
              <a:cs typeface="Arial"/>
              <a:sym typeface="Arial"/>
            </a:endParaRPr>
          </a:p>
        </p:txBody>
      </p:sp>
      <p:sp>
        <p:nvSpPr>
          <p:cNvPr id="166" name="Google Shape;166;p24"/>
          <p:cNvSpPr/>
          <p:nvPr/>
        </p:nvSpPr>
        <p:spPr>
          <a:xfrm>
            <a:off x="6065520" y="2235200"/>
            <a:ext cx="1076960" cy="509270"/>
          </a:xfrm>
          <a:prstGeom prst="rightArrow">
            <a:avLst>
              <a:gd fmla="val 50000" name="adj1"/>
              <a:gd fmla="val 50000" name="adj2"/>
            </a:avLst>
          </a:prstGeom>
          <a:solidFill>
            <a:srgbClr val="FFFF0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Output 1</a:t>
            </a:r>
            <a:endParaRPr/>
          </a:p>
        </p:txBody>
      </p:sp>
      <p:sp>
        <p:nvSpPr>
          <p:cNvPr id="167" name="Google Shape;167;p24"/>
          <p:cNvSpPr/>
          <p:nvPr/>
        </p:nvSpPr>
        <p:spPr>
          <a:xfrm>
            <a:off x="6065520" y="3072572"/>
            <a:ext cx="1076960" cy="509270"/>
          </a:xfrm>
          <a:prstGeom prst="rightArrow">
            <a:avLst>
              <a:gd fmla="val 50000" name="adj1"/>
              <a:gd fmla="val 50000" name="adj2"/>
            </a:avLst>
          </a:prstGeom>
          <a:solidFill>
            <a:srgbClr val="FFFF0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Output 2</a:t>
            </a:r>
            <a:endParaRPr/>
          </a:p>
        </p:txBody>
      </p:sp>
      <p:sp>
        <p:nvSpPr>
          <p:cNvPr id="168" name="Google Shape;168;p24"/>
          <p:cNvSpPr/>
          <p:nvPr/>
        </p:nvSpPr>
        <p:spPr>
          <a:xfrm>
            <a:off x="6065520" y="3909944"/>
            <a:ext cx="1076960" cy="509270"/>
          </a:xfrm>
          <a:prstGeom prst="rightArrow">
            <a:avLst>
              <a:gd fmla="val 50000" name="adj1"/>
              <a:gd fmla="val 50000" name="adj2"/>
            </a:avLst>
          </a:prstGeom>
          <a:solidFill>
            <a:srgbClr val="FFFF0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Output 3</a:t>
            </a:r>
            <a:endParaRPr/>
          </a:p>
        </p:txBody>
      </p:sp>
      <p:sp>
        <p:nvSpPr>
          <p:cNvPr id="169" name="Google Shape;169;p24"/>
          <p:cNvSpPr txBox="1"/>
          <p:nvPr/>
        </p:nvSpPr>
        <p:spPr>
          <a:xfrm>
            <a:off x="7213600" y="2316480"/>
            <a:ext cx="163576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0.12 = mouse</a:t>
            </a:r>
            <a:endParaRPr/>
          </a:p>
        </p:txBody>
      </p:sp>
      <p:sp>
        <p:nvSpPr>
          <p:cNvPr id="170" name="Google Shape;170;p24"/>
          <p:cNvSpPr txBox="1"/>
          <p:nvPr/>
        </p:nvSpPr>
        <p:spPr>
          <a:xfrm>
            <a:off x="7185124" y="3180105"/>
            <a:ext cx="163576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0.21 = chihuahua</a:t>
            </a:r>
            <a:endParaRPr/>
          </a:p>
        </p:txBody>
      </p:sp>
      <p:sp>
        <p:nvSpPr>
          <p:cNvPr id="171" name="Google Shape;171;p24"/>
          <p:cNvSpPr txBox="1"/>
          <p:nvPr/>
        </p:nvSpPr>
        <p:spPr>
          <a:xfrm>
            <a:off x="7185124" y="4013479"/>
            <a:ext cx="1635760" cy="307777"/>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0.67 = cat</a:t>
            </a:r>
            <a:endParaRPr/>
          </a:p>
        </p:txBody>
      </p:sp>
      <p:pic>
        <p:nvPicPr>
          <p:cNvPr descr="A rabbit looking at a network&#10;&#10;AI-generated content may be incorrect." id="172" name="Google Shape;172;p24"/>
          <p:cNvPicPr preferRelativeResize="0"/>
          <p:nvPr/>
        </p:nvPicPr>
        <p:blipFill rotWithShape="1">
          <a:blip r:embed="rId3">
            <a:alphaModFix/>
          </a:blip>
          <a:srcRect b="0" l="0" r="0" t="0"/>
          <a:stretch/>
        </p:blipFill>
        <p:spPr>
          <a:xfrm>
            <a:off x="235611" y="959089"/>
            <a:ext cx="6400813" cy="4572009"/>
          </a:xfrm>
          <a:prstGeom prst="rect">
            <a:avLst/>
          </a:prstGeom>
          <a:noFill/>
          <a:ln>
            <a:noFill/>
          </a:ln>
        </p:spPr>
      </p:pic>
      <p:sp>
        <p:nvSpPr>
          <p:cNvPr id="173" name="Google Shape;173;p24"/>
          <p:cNvSpPr/>
          <p:nvPr/>
        </p:nvSpPr>
        <p:spPr>
          <a:xfrm>
            <a:off x="1656080" y="2166928"/>
            <a:ext cx="1422400" cy="753229"/>
          </a:xfrm>
          <a:prstGeom prst="rightArrow">
            <a:avLst>
              <a:gd fmla="val 50000" name="adj1"/>
              <a:gd fmla="val 50000" name="adj2"/>
            </a:avLst>
          </a:prstGeom>
          <a:solidFill>
            <a:srgbClr val="FFFF0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050" u="none" cap="none" strike="noStrike">
                <a:solidFill>
                  <a:schemeClr val="dk1"/>
                </a:solidFill>
                <a:latin typeface="Arial"/>
                <a:ea typeface="Arial"/>
                <a:cs typeface="Arial"/>
                <a:sym typeface="Arial"/>
              </a:rPr>
              <a:t>Feature 1: </a:t>
            </a:r>
            <a:br>
              <a:rPr b="0" i="0" lang="en-US" sz="1050" u="none" cap="none" strike="noStrike">
                <a:solidFill>
                  <a:schemeClr val="dk1"/>
                </a:solidFill>
                <a:latin typeface="Arial"/>
                <a:ea typeface="Arial"/>
                <a:cs typeface="Arial"/>
                <a:sym typeface="Arial"/>
              </a:rPr>
            </a:br>
            <a:r>
              <a:rPr b="0" i="0" lang="en-US" sz="1050" u="none" cap="none" strike="noStrike">
                <a:solidFill>
                  <a:schemeClr val="dk1"/>
                </a:solidFill>
                <a:latin typeface="Arial"/>
                <a:ea typeface="Arial"/>
                <a:cs typeface="Arial"/>
                <a:sym typeface="Arial"/>
              </a:rPr>
              <a:t>Ear shape</a:t>
            </a:r>
            <a:endParaRPr/>
          </a:p>
        </p:txBody>
      </p:sp>
      <p:sp>
        <p:nvSpPr>
          <p:cNvPr id="174" name="Google Shape;174;p24"/>
          <p:cNvSpPr/>
          <p:nvPr/>
        </p:nvSpPr>
        <p:spPr>
          <a:xfrm>
            <a:off x="1656080" y="3029329"/>
            <a:ext cx="1422400" cy="740486"/>
          </a:xfrm>
          <a:prstGeom prst="rightArrow">
            <a:avLst>
              <a:gd fmla="val 50000" name="adj1"/>
              <a:gd fmla="val 50000" name="adj2"/>
            </a:avLst>
          </a:prstGeom>
          <a:solidFill>
            <a:srgbClr val="FFFF0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050" u="none" cap="none" strike="noStrike">
                <a:solidFill>
                  <a:schemeClr val="dk1"/>
                </a:solidFill>
                <a:latin typeface="Arial"/>
                <a:ea typeface="Arial"/>
                <a:cs typeface="Arial"/>
                <a:sym typeface="Arial"/>
              </a:rPr>
              <a:t>Feature 2: </a:t>
            </a:r>
            <a:br>
              <a:rPr b="0" i="0" lang="en-US" sz="1050" u="none" cap="none" strike="noStrike">
                <a:solidFill>
                  <a:schemeClr val="dk1"/>
                </a:solidFill>
                <a:latin typeface="Arial"/>
                <a:ea typeface="Arial"/>
                <a:cs typeface="Arial"/>
                <a:sym typeface="Arial"/>
              </a:rPr>
            </a:br>
            <a:r>
              <a:rPr b="0" i="0" lang="en-US" sz="1050" u="none" cap="none" strike="noStrike">
                <a:solidFill>
                  <a:schemeClr val="dk1"/>
                </a:solidFill>
                <a:latin typeface="Arial"/>
                <a:ea typeface="Arial"/>
                <a:cs typeface="Arial"/>
                <a:sym typeface="Arial"/>
              </a:rPr>
              <a:t>Tail length</a:t>
            </a:r>
            <a:endParaRPr/>
          </a:p>
        </p:txBody>
      </p:sp>
      <p:sp>
        <p:nvSpPr>
          <p:cNvPr id="175" name="Google Shape;175;p24"/>
          <p:cNvSpPr/>
          <p:nvPr/>
        </p:nvSpPr>
        <p:spPr>
          <a:xfrm>
            <a:off x="1656080" y="3868826"/>
            <a:ext cx="1422400" cy="740486"/>
          </a:xfrm>
          <a:prstGeom prst="rightArrow">
            <a:avLst>
              <a:gd fmla="val 50000" name="adj1"/>
              <a:gd fmla="val 50000" name="adj2"/>
            </a:avLst>
          </a:prstGeom>
          <a:solidFill>
            <a:srgbClr val="FFFF0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050" u="none" cap="none" strike="noStrike">
                <a:solidFill>
                  <a:schemeClr val="dk1"/>
                </a:solidFill>
                <a:latin typeface="Arial"/>
                <a:ea typeface="Arial"/>
                <a:cs typeface="Arial"/>
                <a:sym typeface="Arial"/>
              </a:rPr>
              <a:t>Feature 3: </a:t>
            </a:r>
            <a:br>
              <a:rPr b="0" i="0" lang="en-US" sz="1050" u="none" cap="none" strike="noStrike">
                <a:solidFill>
                  <a:schemeClr val="dk1"/>
                </a:solidFill>
                <a:latin typeface="Arial"/>
                <a:ea typeface="Arial"/>
                <a:cs typeface="Arial"/>
                <a:sym typeface="Arial"/>
              </a:rPr>
            </a:br>
            <a:r>
              <a:rPr b="0" i="0" lang="en-US" sz="1050" u="none" cap="none" strike="noStrike">
                <a:solidFill>
                  <a:schemeClr val="dk1"/>
                </a:solidFill>
                <a:latin typeface="Arial"/>
                <a:ea typeface="Arial"/>
                <a:cs typeface="Arial"/>
                <a:sym typeface="Arial"/>
              </a:rPr>
              <a:t>Fuzziness</a:t>
            </a:r>
            <a:endParaRPr/>
          </a:p>
        </p:txBody>
      </p:sp>
    </p:spTree>
  </p:cSld>
  <p:clrMapOvr>
    <a:masterClrMapping/>
  </p:clrMapOvr>
  <p:transition>
    <p:fade thruBlk="1"/>
  </p:transition>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105"/>
          <p:cNvSpPr txBox="1"/>
          <p:nvPr>
            <p:ph type="ctrTitle"/>
          </p:nvPr>
        </p:nvSpPr>
        <p:spPr>
          <a:xfrm>
            <a:off x="975250" y="1695925"/>
            <a:ext cx="7193400" cy="1159800"/>
          </a:xfrm>
          <a:prstGeom prst="rect">
            <a:avLst/>
          </a:prstGeom>
          <a:noFill/>
          <a:ln>
            <a:noFill/>
          </a:ln>
          <a:effectLst>
            <a:outerShdw rotWithShape="0" algn="bl" dir="5400000" dist="19050">
              <a:schemeClr val="accent1">
                <a:alpha val="14901"/>
              </a:schemeClr>
            </a:outerShdw>
          </a:effectLst>
        </p:spPr>
        <p:txBody>
          <a:bodyPr anchorCtr="0" anchor="b" bIns="0" lIns="0" spcFirstLastPara="1" rIns="0" wrap="square" tIns="0">
            <a:noAutofit/>
          </a:bodyPr>
          <a:lstStyle/>
          <a:p>
            <a:pPr indent="0" lvl="0" marL="0" rtl="0" algn="l">
              <a:lnSpc>
                <a:spcPct val="90000"/>
              </a:lnSpc>
              <a:spcBef>
                <a:spcPts val="0"/>
              </a:spcBef>
              <a:spcAft>
                <a:spcPts val="0"/>
              </a:spcAft>
              <a:buSzPts val="4000"/>
              <a:buNone/>
            </a:pPr>
            <a:r>
              <a:rPr lang="en-US"/>
              <a:t>Problem Type #2: </a:t>
            </a:r>
            <a:br>
              <a:rPr lang="en-US"/>
            </a:br>
            <a:r>
              <a:rPr lang="en-US" sz="3600"/>
              <a:t>Data and Training Bias</a:t>
            </a:r>
            <a:endParaRPr/>
          </a:p>
        </p:txBody>
      </p:sp>
      <p:sp>
        <p:nvSpPr>
          <p:cNvPr id="861" name="Google Shape;861;p105"/>
          <p:cNvSpPr txBox="1"/>
          <p:nvPr>
            <p:ph idx="1" type="subTitle"/>
          </p:nvPr>
        </p:nvSpPr>
        <p:spPr>
          <a:xfrm>
            <a:off x="975250" y="2876427"/>
            <a:ext cx="7193400" cy="3747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0"/>
              </a:spcBef>
              <a:spcAft>
                <a:spcPts val="0"/>
              </a:spcAft>
              <a:buClr>
                <a:schemeClr val="accent5"/>
              </a:buClr>
              <a:buSzPts val="2400"/>
              <a:buNone/>
            </a:pPr>
            <a:r>
              <a:t/>
            </a:r>
            <a:endParaRPr/>
          </a:p>
        </p:txBody>
      </p:sp>
      <p:sp>
        <p:nvSpPr>
          <p:cNvPr id="862" name="Google Shape;862;p105"/>
          <p:cNvSpPr txBox="1"/>
          <p:nvPr>
            <p:ph idx="4294967295" type="sldNum"/>
          </p:nvPr>
        </p:nvSpPr>
        <p:spPr>
          <a:xfrm>
            <a:off x="8594725" y="4673600"/>
            <a:ext cx="549275" cy="3937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transition>
    <p:fade thruBlk="1"/>
  </p:transition>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sp>
        <p:nvSpPr>
          <p:cNvPr id="867" name="Google Shape;867;p106"/>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868" name="Google Shape;868;p106"/>
          <p:cNvPicPr preferRelativeResize="0"/>
          <p:nvPr/>
        </p:nvPicPr>
        <p:blipFill rotWithShape="1">
          <a:blip r:embed="rId3">
            <a:alphaModFix/>
          </a:blip>
          <a:srcRect b="0" l="0" r="0" t="0"/>
          <a:stretch/>
        </p:blipFill>
        <p:spPr>
          <a:xfrm>
            <a:off x="190916" y="624651"/>
            <a:ext cx="6993318" cy="4442600"/>
          </a:xfrm>
          <a:prstGeom prst="rect">
            <a:avLst/>
          </a:prstGeom>
          <a:noFill/>
          <a:ln>
            <a:noFill/>
          </a:ln>
        </p:spPr>
      </p:pic>
      <p:sp>
        <p:nvSpPr>
          <p:cNvPr id="869" name="Google Shape;869;p106"/>
          <p:cNvSpPr txBox="1"/>
          <p:nvPr/>
        </p:nvSpPr>
        <p:spPr>
          <a:xfrm>
            <a:off x="2286000" y="76249"/>
            <a:ext cx="4572000" cy="482633"/>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FFFFFF"/>
              </a:buClr>
              <a:buSzPts val="3000"/>
              <a:buFont typeface="Quantico"/>
              <a:buNone/>
            </a:pPr>
            <a:r>
              <a:rPr b="1" i="0" lang="en-US" sz="2800" u="none" cap="none" strike="noStrike">
                <a:solidFill>
                  <a:srgbClr val="000000"/>
                </a:solidFill>
                <a:latin typeface="Arial"/>
                <a:ea typeface="Arial"/>
                <a:cs typeface="Arial"/>
                <a:sym typeface="Arial"/>
              </a:rPr>
              <a:t>Data/Training Bias?</a:t>
            </a:r>
            <a:endParaRPr/>
          </a:p>
        </p:txBody>
      </p:sp>
      <p:sp>
        <p:nvSpPr>
          <p:cNvPr id="870" name="Google Shape;870;p106"/>
          <p:cNvSpPr/>
          <p:nvPr/>
        </p:nvSpPr>
        <p:spPr>
          <a:xfrm flipH="1">
            <a:off x="6408470" y="908094"/>
            <a:ext cx="2432832" cy="712601"/>
          </a:xfrm>
          <a:prstGeom prst="homePlate">
            <a:avLst>
              <a:gd fmla="val 50000"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2800" u="none" cap="none" strike="noStrike">
                <a:solidFill>
                  <a:schemeClr val="dk1"/>
                </a:solidFill>
                <a:latin typeface="Arial"/>
                <a:ea typeface="Arial"/>
                <a:cs typeface="Arial"/>
                <a:sym typeface="Arial"/>
              </a:rPr>
              <a:t>“Doctor”</a:t>
            </a:r>
            <a:endParaRPr/>
          </a:p>
        </p:txBody>
      </p:sp>
      <p:sp>
        <p:nvSpPr>
          <p:cNvPr id="871" name="Google Shape;871;p106"/>
          <p:cNvSpPr/>
          <p:nvPr/>
        </p:nvSpPr>
        <p:spPr>
          <a:xfrm flipH="1">
            <a:off x="6408470" y="2434571"/>
            <a:ext cx="2432832" cy="712601"/>
          </a:xfrm>
          <a:prstGeom prst="homePlate">
            <a:avLst>
              <a:gd fmla="val 50000"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2400" u="none" cap="none" strike="noStrike">
                <a:solidFill>
                  <a:schemeClr val="dk1"/>
                </a:solidFill>
                <a:latin typeface="Arial"/>
                <a:ea typeface="Arial"/>
                <a:cs typeface="Arial"/>
                <a:sym typeface="Arial"/>
              </a:rPr>
              <a:t>“Nurse”</a:t>
            </a:r>
            <a:endParaRPr/>
          </a:p>
        </p:txBody>
      </p:sp>
      <p:sp>
        <p:nvSpPr>
          <p:cNvPr id="872" name="Google Shape;872;p106"/>
          <p:cNvSpPr/>
          <p:nvPr/>
        </p:nvSpPr>
        <p:spPr>
          <a:xfrm flipH="1">
            <a:off x="6408470" y="4005493"/>
            <a:ext cx="2432832" cy="712601"/>
          </a:xfrm>
          <a:prstGeom prst="homePlate">
            <a:avLst>
              <a:gd fmla="val 50000"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600" u="none" cap="none" strike="noStrike">
                <a:solidFill>
                  <a:schemeClr val="dk1"/>
                </a:solidFill>
                <a:latin typeface="Arial"/>
                <a:ea typeface="Arial"/>
                <a:cs typeface="Arial"/>
                <a:sym typeface="Arial"/>
              </a:rPr>
              <a:t>“Speech Language Pathologist”</a:t>
            </a:r>
            <a:endParaRPr/>
          </a:p>
        </p:txBody>
      </p:sp>
    </p:spTree>
  </p:cSld>
  <p:clrMapOvr>
    <a:masterClrMapping/>
  </p:clrMapOvr>
  <p:transition>
    <p:fade thruBlk="1"/>
  </p:transition>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p107"/>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Risk estimates and future health needs</a:t>
            </a:r>
            <a:endParaRPr/>
          </a:p>
        </p:txBody>
      </p:sp>
      <p:sp>
        <p:nvSpPr>
          <p:cNvPr id="878" name="Google Shape;878;p107"/>
          <p:cNvSpPr txBox="1"/>
          <p:nvPr>
            <p:ph idx="1" type="body"/>
          </p:nvPr>
        </p:nvSpPr>
        <p:spPr>
          <a:xfrm>
            <a:off x="975250" y="1575121"/>
            <a:ext cx="7193400" cy="27027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600"/>
              </a:spcBef>
              <a:spcAft>
                <a:spcPts val="0"/>
              </a:spcAft>
              <a:buSzPts val="2400"/>
              <a:buChar char="▫"/>
            </a:pPr>
            <a:r>
              <a:rPr lang="en-US"/>
              <a:t>Data dependent on past expenditures</a:t>
            </a:r>
            <a:endParaRPr/>
          </a:p>
          <a:p>
            <a:pPr indent="-381000" lvl="0" marL="457200" rtl="0" algn="l">
              <a:lnSpc>
                <a:spcPct val="100000"/>
              </a:lnSpc>
              <a:spcBef>
                <a:spcPts val="600"/>
              </a:spcBef>
              <a:spcAft>
                <a:spcPts val="0"/>
              </a:spcAft>
              <a:buSzPts val="2400"/>
              <a:buChar char="▫"/>
            </a:pPr>
            <a:r>
              <a:rPr lang="en-US"/>
              <a:t>Minority patients have lower past expenditures due to barriers, access, disconnect</a:t>
            </a:r>
            <a:endParaRPr/>
          </a:p>
          <a:p>
            <a:pPr indent="-381000" lvl="0" marL="457200" rtl="0" algn="l">
              <a:lnSpc>
                <a:spcPct val="100000"/>
              </a:lnSpc>
              <a:spcBef>
                <a:spcPts val="600"/>
              </a:spcBef>
              <a:spcAft>
                <a:spcPts val="0"/>
              </a:spcAft>
              <a:buSzPts val="2400"/>
              <a:buChar char="▫"/>
            </a:pPr>
            <a:r>
              <a:rPr lang="en-US"/>
              <a:t>AI underestimates needs and allocates funds away</a:t>
            </a:r>
            <a:endParaRPr/>
          </a:p>
          <a:p>
            <a:pPr indent="-381000" lvl="0" marL="457200" rtl="0" algn="l">
              <a:lnSpc>
                <a:spcPct val="100000"/>
              </a:lnSpc>
              <a:spcBef>
                <a:spcPts val="600"/>
              </a:spcBef>
              <a:spcAft>
                <a:spcPts val="0"/>
              </a:spcAft>
              <a:buSzPts val="2400"/>
              <a:buChar char="▫"/>
            </a:pPr>
            <a:r>
              <a:rPr lang="en-US"/>
              <a:t>AI trained on reduced allocation in future</a:t>
            </a:r>
            <a:endParaRPr/>
          </a:p>
        </p:txBody>
      </p:sp>
      <p:sp>
        <p:nvSpPr>
          <p:cNvPr id="879" name="Google Shape;879;p107"/>
          <p:cNvSpPr txBox="1"/>
          <p:nvPr>
            <p:ph idx="4294967295"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880" name="Google Shape;880;p107"/>
          <p:cNvSpPr txBox="1"/>
          <p:nvPr/>
        </p:nvSpPr>
        <p:spPr>
          <a:xfrm>
            <a:off x="1333500" y="4078233"/>
            <a:ext cx="6146800" cy="738664"/>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222222"/>
                </a:solidFill>
                <a:latin typeface="Arial"/>
                <a:ea typeface="Arial"/>
                <a:cs typeface="Arial"/>
                <a:sym typeface="Arial"/>
              </a:rPr>
              <a:t>Obermeyer, Z., Powers, B., Vogeli, C., &amp; Mullainathan, S. (2019). Dissecting racial bias in an algorithm used to manage the health of populations. </a:t>
            </a:r>
            <a:r>
              <a:rPr b="0" i="1" lang="en-US" sz="1400" u="none" cap="none" strike="noStrike">
                <a:solidFill>
                  <a:srgbClr val="222222"/>
                </a:solidFill>
                <a:latin typeface="Arial"/>
                <a:ea typeface="Arial"/>
                <a:cs typeface="Arial"/>
                <a:sym typeface="Arial"/>
              </a:rPr>
              <a:t>Science</a:t>
            </a:r>
            <a:r>
              <a:rPr b="0" i="0" lang="en-US" sz="1400" u="none" cap="none" strike="noStrike">
                <a:solidFill>
                  <a:srgbClr val="222222"/>
                </a:solidFill>
                <a:latin typeface="Arial"/>
                <a:ea typeface="Arial"/>
                <a:cs typeface="Arial"/>
                <a:sym typeface="Arial"/>
              </a:rPr>
              <a:t>, </a:t>
            </a:r>
            <a:r>
              <a:rPr b="0" i="1" lang="en-US" sz="1400" u="none" cap="none" strike="noStrike">
                <a:solidFill>
                  <a:srgbClr val="222222"/>
                </a:solidFill>
                <a:latin typeface="Arial"/>
                <a:ea typeface="Arial"/>
                <a:cs typeface="Arial"/>
                <a:sym typeface="Arial"/>
              </a:rPr>
              <a:t>366</a:t>
            </a:r>
            <a:r>
              <a:rPr b="0" i="0" lang="en-US" sz="1400" u="none" cap="none" strike="noStrike">
                <a:solidFill>
                  <a:srgbClr val="222222"/>
                </a:solidFill>
                <a:latin typeface="Arial"/>
                <a:ea typeface="Arial"/>
                <a:cs typeface="Arial"/>
                <a:sym typeface="Arial"/>
              </a:rPr>
              <a:t>(6464), 447-453.</a:t>
            </a:r>
            <a:endParaRPr b="0" i="0" sz="1400" u="none" cap="none" strike="noStrike">
              <a:solidFill>
                <a:srgbClr val="222222"/>
              </a:solidFill>
              <a:latin typeface="Arial"/>
              <a:ea typeface="Arial"/>
              <a:cs typeface="Arial"/>
              <a:sym typeface="Arial"/>
            </a:endParaRPr>
          </a:p>
        </p:txBody>
      </p:sp>
      <p:sp>
        <p:nvSpPr>
          <p:cNvPr id="881" name="Google Shape;881;p107"/>
          <p:cNvSpPr txBox="1"/>
          <p:nvPr/>
        </p:nvSpPr>
        <p:spPr>
          <a:xfrm>
            <a:off x="975250" y="423358"/>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marR="0" rtl="0" algn="l">
              <a:lnSpc>
                <a:spcPct val="90000"/>
              </a:lnSpc>
              <a:spcBef>
                <a:spcPts val="0"/>
              </a:spcBef>
              <a:spcAft>
                <a:spcPts val="0"/>
              </a:spcAft>
              <a:buClr>
                <a:schemeClr val="lt1"/>
              </a:buClr>
              <a:buSzPts val="3000"/>
              <a:buFont typeface="Quantico"/>
              <a:buNone/>
            </a:pPr>
            <a:r>
              <a:rPr b="0" i="0" lang="en-US" sz="4400" u="none" cap="none" strike="noStrike">
                <a:solidFill>
                  <a:schemeClr val="dk2"/>
                </a:solidFill>
                <a:latin typeface="Arial"/>
                <a:ea typeface="Arial"/>
                <a:cs typeface="Arial"/>
                <a:sym typeface="Arial"/>
              </a:rPr>
              <a:t>PROBLEM: Data/Training Bias</a:t>
            </a:r>
            <a:endParaRPr/>
          </a:p>
        </p:txBody>
      </p:sp>
      <p:sp>
        <p:nvSpPr>
          <p:cNvPr id="882" name="Google Shape;882;p107"/>
          <p:cNvSpPr/>
          <p:nvPr/>
        </p:nvSpPr>
        <p:spPr>
          <a:xfrm>
            <a:off x="1656826" y="2139193"/>
            <a:ext cx="6870074" cy="2793534"/>
          </a:xfrm>
          <a:prstGeom prst="roundRect">
            <a:avLst>
              <a:gd fmla="val 16667"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4400" u="none" cap="none" strike="noStrike">
                <a:solidFill>
                  <a:schemeClr val="dk1"/>
                </a:solidFill>
                <a:latin typeface="Arial"/>
                <a:ea typeface="Arial"/>
                <a:cs typeface="Arial"/>
                <a:sym typeface="Arial"/>
              </a:rPr>
              <a:t>Example of a AI Feedback Loop!</a:t>
            </a:r>
            <a:endParaRPr/>
          </a:p>
        </p:txBody>
      </p:sp>
    </p:spTree>
  </p:cSld>
  <p:clrMapOvr>
    <a:masterClrMapping/>
  </p:clrMapOvr>
  <p:transition>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sp>
        <p:nvSpPr>
          <p:cNvPr id="887" name="Google Shape;887;p108"/>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Example: Pulse Oximetry</a:t>
            </a:r>
            <a:endParaRPr/>
          </a:p>
        </p:txBody>
      </p:sp>
      <p:sp>
        <p:nvSpPr>
          <p:cNvPr id="888" name="Google Shape;888;p108"/>
          <p:cNvSpPr txBox="1"/>
          <p:nvPr>
            <p:ph idx="1" type="body"/>
          </p:nvPr>
        </p:nvSpPr>
        <p:spPr>
          <a:xfrm>
            <a:off x="975250" y="1575121"/>
            <a:ext cx="7193400" cy="27027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600"/>
              </a:spcBef>
              <a:spcAft>
                <a:spcPts val="0"/>
              </a:spcAft>
              <a:buSzPts val="2400"/>
              <a:buChar char="▫"/>
            </a:pPr>
            <a:r>
              <a:rPr lang="en-US"/>
              <a:t>Algorithms are calibrated on light skin</a:t>
            </a:r>
            <a:endParaRPr/>
          </a:p>
          <a:p>
            <a:pPr indent="-381000" lvl="0" marL="457200" rtl="0" algn="l">
              <a:lnSpc>
                <a:spcPct val="100000"/>
              </a:lnSpc>
              <a:spcBef>
                <a:spcPts val="600"/>
              </a:spcBef>
              <a:spcAft>
                <a:spcPts val="0"/>
              </a:spcAft>
              <a:buSzPts val="2400"/>
              <a:buChar char="▫"/>
            </a:pPr>
            <a:r>
              <a:rPr lang="en-US"/>
              <a:t>Hypoxia is underestimated with dark skin</a:t>
            </a:r>
            <a:endParaRPr/>
          </a:p>
          <a:p>
            <a:pPr indent="-381000" lvl="0" marL="457200" rtl="0" algn="l">
              <a:lnSpc>
                <a:spcPct val="100000"/>
              </a:lnSpc>
              <a:spcBef>
                <a:spcPts val="600"/>
              </a:spcBef>
              <a:spcAft>
                <a:spcPts val="0"/>
              </a:spcAft>
              <a:buSzPts val="2400"/>
              <a:buChar char="▫"/>
            </a:pPr>
            <a:r>
              <a:rPr lang="en-US"/>
              <a:t>Results are fed into EMR and AI systems</a:t>
            </a:r>
            <a:endParaRPr/>
          </a:p>
          <a:p>
            <a:pPr indent="-381000" lvl="0" marL="457200" rtl="0" algn="l">
              <a:lnSpc>
                <a:spcPct val="100000"/>
              </a:lnSpc>
              <a:spcBef>
                <a:spcPts val="600"/>
              </a:spcBef>
              <a:spcAft>
                <a:spcPts val="0"/>
              </a:spcAft>
              <a:buSzPts val="2400"/>
              <a:buChar char="▫"/>
            </a:pPr>
            <a:r>
              <a:rPr lang="en-US"/>
              <a:t>New models are even MORE biased</a:t>
            </a:r>
            <a:endParaRPr/>
          </a:p>
        </p:txBody>
      </p:sp>
      <p:sp>
        <p:nvSpPr>
          <p:cNvPr id="889" name="Google Shape;889;p108"/>
          <p:cNvSpPr txBox="1"/>
          <p:nvPr>
            <p:ph idx="4294967295"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D6FFCF"/>
                </a:solidFill>
              </a:rPr>
              <a:t>‹#›</a:t>
            </a:fld>
            <a:endParaRPr b="0" i="0" sz="1200" u="none" cap="none" strike="noStrike">
              <a:solidFill>
                <a:srgbClr val="D6FFCF"/>
              </a:solidFill>
            </a:endParaRPr>
          </a:p>
        </p:txBody>
      </p:sp>
      <p:sp>
        <p:nvSpPr>
          <p:cNvPr id="890" name="Google Shape;890;p108"/>
          <p:cNvSpPr txBox="1"/>
          <p:nvPr/>
        </p:nvSpPr>
        <p:spPr>
          <a:xfrm>
            <a:off x="4241888" y="3793910"/>
            <a:ext cx="4077665" cy="1169551"/>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222222"/>
                </a:solidFill>
                <a:latin typeface="Arial"/>
                <a:ea typeface="Arial"/>
                <a:cs typeface="Arial"/>
                <a:sym typeface="Arial"/>
              </a:rPr>
              <a:t>Sjoding, M. W., Dickson, R. P., Iwashyna, T. J., Gay, S. E., &amp; Valley, T. S. (2020). Racial bias in pulse oximetry measurement. New England Journal of Medicine, 383(25), 2477-2478.</a:t>
            </a:r>
            <a:endParaRPr/>
          </a:p>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222222"/>
                </a:solidFill>
                <a:latin typeface="Arial"/>
                <a:ea typeface="Arial"/>
                <a:cs typeface="Arial"/>
                <a:sym typeface="Arial"/>
              </a:rPr>
              <a:t>And many more…</a:t>
            </a:r>
            <a:endParaRPr/>
          </a:p>
        </p:txBody>
      </p:sp>
      <p:sp>
        <p:nvSpPr>
          <p:cNvPr id="891" name="Google Shape;891;p108"/>
          <p:cNvSpPr txBox="1"/>
          <p:nvPr/>
        </p:nvSpPr>
        <p:spPr>
          <a:xfrm>
            <a:off x="975250" y="423358"/>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marR="0" rtl="0" algn="l">
              <a:lnSpc>
                <a:spcPct val="90000"/>
              </a:lnSpc>
              <a:spcBef>
                <a:spcPts val="0"/>
              </a:spcBef>
              <a:spcAft>
                <a:spcPts val="0"/>
              </a:spcAft>
              <a:buClr>
                <a:srgbClr val="FFFFFF"/>
              </a:buClr>
              <a:buSzPts val="3000"/>
              <a:buFont typeface="Quantico"/>
              <a:buNone/>
            </a:pPr>
            <a:r>
              <a:rPr b="0" i="0" lang="en-US" sz="4400" u="none" cap="none" strike="noStrike">
                <a:solidFill>
                  <a:schemeClr val="dk2"/>
                </a:solidFill>
                <a:latin typeface="Arial"/>
                <a:ea typeface="Arial"/>
                <a:cs typeface="Arial"/>
                <a:sym typeface="Arial"/>
              </a:rPr>
              <a:t>Data/Training Bias</a:t>
            </a:r>
            <a:endParaRPr/>
          </a:p>
        </p:txBody>
      </p:sp>
      <p:pic>
        <p:nvPicPr>
          <p:cNvPr descr="What Is a Pulse Oximeter? And Why Are ..." id="892" name="Google Shape;892;p108"/>
          <p:cNvPicPr preferRelativeResize="0"/>
          <p:nvPr/>
        </p:nvPicPr>
        <p:blipFill rotWithShape="1">
          <a:blip r:embed="rId3">
            <a:alphaModFix/>
          </a:blip>
          <a:srcRect b="0" l="0" r="0" t="0"/>
          <a:stretch/>
        </p:blipFill>
        <p:spPr>
          <a:xfrm>
            <a:off x="6333709" y="111160"/>
            <a:ext cx="2619375" cy="1743075"/>
          </a:xfrm>
          <a:prstGeom prst="rect">
            <a:avLst/>
          </a:prstGeom>
          <a:noFill/>
          <a:ln>
            <a:noFill/>
          </a:ln>
        </p:spPr>
      </p:pic>
      <p:sp>
        <p:nvSpPr>
          <p:cNvPr id="893" name="Google Shape;893;p108"/>
          <p:cNvSpPr txBox="1"/>
          <p:nvPr/>
        </p:nvSpPr>
        <p:spPr>
          <a:xfrm>
            <a:off x="190816" y="3793910"/>
            <a:ext cx="3870196" cy="1200329"/>
          </a:xfrm>
          <a:prstGeom prst="rect">
            <a:avLst/>
          </a:prstGeom>
          <a:solidFill>
            <a:schemeClr val="lt1"/>
          </a:solidFill>
          <a:ln cap="flat" cmpd="sng" w="254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222222"/>
                </a:solidFill>
                <a:latin typeface="Arial"/>
                <a:ea typeface="Arial"/>
                <a:cs typeface="Arial"/>
                <a:sym typeface="Arial"/>
              </a:rPr>
              <a:t>Cabanas, A. M., Sáez, N., Collao-Caiconte, P. O., Martín-Escudero, P., Pagán, J., Jiménez-Herranz, E., &amp; Ayala, J. L. (2024). Evaluating AI methods for pulse oximetry: performance, clinical accuracy, and comprehensive bias analysis. </a:t>
            </a:r>
            <a:r>
              <a:rPr b="0" i="1" lang="en-US" sz="1200" u="none" cap="none" strike="noStrike">
                <a:solidFill>
                  <a:srgbClr val="222222"/>
                </a:solidFill>
                <a:latin typeface="Arial"/>
                <a:ea typeface="Arial"/>
                <a:cs typeface="Arial"/>
                <a:sym typeface="Arial"/>
              </a:rPr>
              <a:t>Bioengineering</a:t>
            </a:r>
            <a:r>
              <a:rPr b="0" i="0" lang="en-US" sz="1200" u="none" cap="none" strike="noStrike">
                <a:solidFill>
                  <a:srgbClr val="222222"/>
                </a:solidFill>
                <a:latin typeface="Arial"/>
                <a:ea typeface="Arial"/>
                <a:cs typeface="Arial"/>
                <a:sym typeface="Arial"/>
              </a:rPr>
              <a:t>, </a:t>
            </a:r>
            <a:r>
              <a:rPr b="0" i="1" lang="en-US" sz="1200" u="none" cap="none" strike="noStrike">
                <a:solidFill>
                  <a:srgbClr val="222222"/>
                </a:solidFill>
                <a:latin typeface="Arial"/>
                <a:ea typeface="Arial"/>
                <a:cs typeface="Arial"/>
                <a:sym typeface="Arial"/>
              </a:rPr>
              <a:t>11</a:t>
            </a:r>
            <a:r>
              <a:rPr b="0" i="0" lang="en-US" sz="1200" u="none" cap="none" strike="noStrike">
                <a:solidFill>
                  <a:srgbClr val="222222"/>
                </a:solidFill>
                <a:latin typeface="Arial"/>
                <a:ea typeface="Arial"/>
                <a:cs typeface="Arial"/>
                <a:sym typeface="Arial"/>
              </a:rPr>
              <a:t>(11), 1061.</a:t>
            </a:r>
            <a:endParaRPr b="0" i="0" sz="1200" u="none" cap="none" strike="noStrike">
              <a:solidFill>
                <a:schemeClr val="dk1"/>
              </a:solidFill>
              <a:latin typeface="Arial"/>
              <a:ea typeface="Arial"/>
              <a:cs typeface="Arial"/>
              <a:sym typeface="Arial"/>
            </a:endParaRPr>
          </a:p>
        </p:txBody>
      </p:sp>
    </p:spTree>
  </p:cSld>
  <p:clrMapOvr>
    <a:masterClrMapping/>
  </p:clrMapOvr>
  <p:transition>
    <p:fade thruBlk="1"/>
  </p:transition>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sp>
        <p:nvSpPr>
          <p:cNvPr id="898" name="Google Shape;898;p109"/>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More examples</a:t>
            </a:r>
            <a:endParaRPr/>
          </a:p>
        </p:txBody>
      </p:sp>
      <p:sp>
        <p:nvSpPr>
          <p:cNvPr id="899" name="Google Shape;899;p109"/>
          <p:cNvSpPr txBox="1"/>
          <p:nvPr>
            <p:ph idx="4294967295"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D6FFCF"/>
                </a:solidFill>
              </a:rPr>
              <a:t>‹#›</a:t>
            </a:fld>
            <a:endParaRPr b="0" i="0" sz="1200" u="none" cap="none" strike="noStrike">
              <a:solidFill>
                <a:srgbClr val="D6FFCF"/>
              </a:solidFill>
            </a:endParaRPr>
          </a:p>
        </p:txBody>
      </p:sp>
      <p:sp>
        <p:nvSpPr>
          <p:cNvPr id="900" name="Google Shape;900;p109"/>
          <p:cNvSpPr txBox="1"/>
          <p:nvPr/>
        </p:nvSpPr>
        <p:spPr>
          <a:xfrm>
            <a:off x="975250" y="423358"/>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marR="0" rtl="0" algn="l">
              <a:lnSpc>
                <a:spcPct val="90000"/>
              </a:lnSpc>
              <a:spcBef>
                <a:spcPts val="0"/>
              </a:spcBef>
              <a:spcAft>
                <a:spcPts val="0"/>
              </a:spcAft>
              <a:buClr>
                <a:srgbClr val="FFFFFF"/>
              </a:buClr>
              <a:buSzPts val="3000"/>
              <a:buFont typeface="Quantico"/>
              <a:buNone/>
            </a:pPr>
            <a:r>
              <a:rPr b="0" i="0" lang="en-US" sz="4400" u="none" cap="none" strike="noStrike">
                <a:solidFill>
                  <a:schemeClr val="dk2"/>
                </a:solidFill>
                <a:latin typeface="Arial"/>
                <a:ea typeface="Arial"/>
                <a:cs typeface="Arial"/>
                <a:sym typeface="Arial"/>
              </a:rPr>
              <a:t>Data/Training Bias</a:t>
            </a:r>
            <a:endParaRPr/>
          </a:p>
        </p:txBody>
      </p:sp>
      <p:sp>
        <p:nvSpPr>
          <p:cNvPr id="901" name="Google Shape;901;p109"/>
          <p:cNvSpPr txBox="1"/>
          <p:nvPr>
            <p:ph idx="1" type="body"/>
          </p:nvPr>
        </p:nvSpPr>
        <p:spPr>
          <a:xfrm>
            <a:off x="245720" y="1575121"/>
            <a:ext cx="3895974" cy="2842238"/>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600"/>
              </a:spcBef>
              <a:spcAft>
                <a:spcPts val="0"/>
              </a:spcAft>
              <a:buSzPts val="2400"/>
              <a:buChar char="▫"/>
            </a:pPr>
            <a:r>
              <a:rPr lang="en-US"/>
              <a:t>AI Text To Speech misinterprets black speech</a:t>
            </a:r>
            <a:br>
              <a:rPr lang="en-US"/>
            </a:br>
            <a:endParaRPr/>
          </a:p>
          <a:p>
            <a:pPr indent="-381000" lvl="0" marL="457200" rtl="0" algn="l">
              <a:lnSpc>
                <a:spcPct val="100000"/>
              </a:lnSpc>
              <a:spcBef>
                <a:spcPts val="600"/>
              </a:spcBef>
              <a:spcAft>
                <a:spcPts val="0"/>
              </a:spcAft>
              <a:buSzPts val="2400"/>
              <a:buChar char="▫"/>
            </a:pPr>
            <a:r>
              <a:rPr lang="en-US"/>
              <a:t>95.5% of medical images show light skin</a:t>
            </a:r>
            <a:br>
              <a:rPr lang="en-US"/>
            </a:br>
            <a:br>
              <a:rPr lang="en-US"/>
            </a:br>
            <a:r>
              <a:rPr lang="en-US"/>
              <a:t>AAE in tweets is mislabeled leading to ML errors</a:t>
            </a:r>
            <a:endParaRPr/>
          </a:p>
        </p:txBody>
      </p:sp>
      <p:sp>
        <p:nvSpPr>
          <p:cNvPr id="902" name="Google Shape;902;p109"/>
          <p:cNvSpPr txBox="1"/>
          <p:nvPr/>
        </p:nvSpPr>
        <p:spPr>
          <a:xfrm>
            <a:off x="5150225" y="1464873"/>
            <a:ext cx="3808737" cy="707886"/>
          </a:xfrm>
          <a:prstGeom prst="rect">
            <a:avLst/>
          </a:prstGeom>
          <a:solidFill>
            <a:schemeClr val="lt1"/>
          </a:solidFill>
          <a:ln cap="flat" cmpd="sng" w="254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chemeClr val="dk1"/>
                </a:solidFill>
                <a:latin typeface="Arial"/>
                <a:ea typeface="Arial"/>
                <a:cs typeface="Arial"/>
                <a:sym typeface="Arial"/>
              </a:rPr>
              <a:t>Koenecke, A., Nam, A., Lake, E., Nudell, J., Quartey, M., Mengesha, Z., ... &amp; Goel, S. (2020). Racial disparities in automated speech recognition. </a:t>
            </a:r>
            <a:r>
              <a:rPr b="0" i="1" lang="en-US" sz="1000" u="none" cap="none" strike="noStrike">
                <a:solidFill>
                  <a:schemeClr val="dk1"/>
                </a:solidFill>
                <a:latin typeface="Arial"/>
                <a:ea typeface="Arial"/>
                <a:cs typeface="Arial"/>
                <a:sym typeface="Arial"/>
              </a:rPr>
              <a:t>Proceedings of the national academy of sciences</a:t>
            </a:r>
            <a:r>
              <a:rPr b="0" i="0" lang="en-US" sz="1000" u="none" cap="none" strike="noStrike">
                <a:solidFill>
                  <a:schemeClr val="dk1"/>
                </a:solidFill>
                <a:latin typeface="Arial"/>
                <a:ea typeface="Arial"/>
                <a:cs typeface="Arial"/>
                <a:sym typeface="Arial"/>
              </a:rPr>
              <a:t>, </a:t>
            </a:r>
            <a:r>
              <a:rPr b="0" i="1" lang="en-US" sz="1000" u="none" cap="none" strike="noStrike">
                <a:solidFill>
                  <a:schemeClr val="dk1"/>
                </a:solidFill>
                <a:latin typeface="Arial"/>
                <a:ea typeface="Arial"/>
                <a:cs typeface="Arial"/>
                <a:sym typeface="Arial"/>
              </a:rPr>
              <a:t>117</a:t>
            </a:r>
            <a:r>
              <a:rPr b="0" i="0" lang="en-US" sz="1000" u="none" cap="none" strike="noStrike">
                <a:solidFill>
                  <a:schemeClr val="dk1"/>
                </a:solidFill>
                <a:latin typeface="Arial"/>
                <a:ea typeface="Arial"/>
                <a:cs typeface="Arial"/>
                <a:sym typeface="Arial"/>
              </a:rPr>
              <a:t>(14), 7684-7689.</a:t>
            </a:r>
            <a:endParaRPr b="0" i="0" sz="600" u="none" cap="none" strike="noStrike">
              <a:solidFill>
                <a:schemeClr val="dk1"/>
              </a:solidFill>
              <a:latin typeface="Arial"/>
              <a:ea typeface="Arial"/>
              <a:cs typeface="Arial"/>
              <a:sym typeface="Arial"/>
            </a:endParaRPr>
          </a:p>
        </p:txBody>
      </p:sp>
      <p:sp>
        <p:nvSpPr>
          <p:cNvPr id="903" name="Google Shape;903;p109"/>
          <p:cNvSpPr txBox="1"/>
          <p:nvPr/>
        </p:nvSpPr>
        <p:spPr>
          <a:xfrm>
            <a:off x="5198835" y="2679018"/>
            <a:ext cx="3808737" cy="553998"/>
          </a:xfrm>
          <a:prstGeom prst="rect">
            <a:avLst/>
          </a:prstGeom>
          <a:solidFill>
            <a:schemeClr val="lt1"/>
          </a:solidFill>
          <a:ln cap="flat" cmpd="sng" w="254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222222"/>
                </a:solidFill>
                <a:latin typeface="Arial"/>
                <a:ea typeface="Arial"/>
                <a:cs typeface="Arial"/>
                <a:sym typeface="Arial"/>
              </a:rPr>
              <a:t>Adamson, A. S., &amp; Smith, A. (2018). Machine learning and health care disparities in dermatology. </a:t>
            </a:r>
            <a:r>
              <a:rPr b="0" i="1" lang="en-US" sz="1000" u="none" cap="none" strike="noStrike">
                <a:solidFill>
                  <a:srgbClr val="222222"/>
                </a:solidFill>
                <a:latin typeface="Arial"/>
                <a:ea typeface="Arial"/>
                <a:cs typeface="Arial"/>
                <a:sym typeface="Arial"/>
              </a:rPr>
              <a:t>JAMA dermatology</a:t>
            </a:r>
            <a:r>
              <a:rPr b="0" i="0" lang="en-US" sz="1000" u="none" cap="none" strike="noStrike">
                <a:solidFill>
                  <a:srgbClr val="222222"/>
                </a:solidFill>
                <a:latin typeface="Arial"/>
                <a:ea typeface="Arial"/>
                <a:cs typeface="Arial"/>
                <a:sym typeface="Arial"/>
              </a:rPr>
              <a:t>, </a:t>
            </a:r>
            <a:r>
              <a:rPr b="0" i="1" lang="en-US" sz="1000" u="none" cap="none" strike="noStrike">
                <a:solidFill>
                  <a:srgbClr val="222222"/>
                </a:solidFill>
                <a:latin typeface="Arial"/>
                <a:ea typeface="Arial"/>
                <a:cs typeface="Arial"/>
                <a:sym typeface="Arial"/>
              </a:rPr>
              <a:t>154</a:t>
            </a:r>
            <a:r>
              <a:rPr b="0" i="0" lang="en-US" sz="1000" u="none" cap="none" strike="noStrike">
                <a:solidFill>
                  <a:srgbClr val="222222"/>
                </a:solidFill>
                <a:latin typeface="Arial"/>
                <a:ea typeface="Arial"/>
                <a:cs typeface="Arial"/>
                <a:sym typeface="Arial"/>
              </a:rPr>
              <a:t>(11), 1247-1248.</a:t>
            </a:r>
            <a:endParaRPr b="0" i="0" sz="1000" u="none" cap="none" strike="noStrike">
              <a:solidFill>
                <a:schemeClr val="dk1"/>
              </a:solidFill>
              <a:latin typeface="Arial"/>
              <a:ea typeface="Arial"/>
              <a:cs typeface="Arial"/>
              <a:sym typeface="Arial"/>
            </a:endParaRPr>
          </a:p>
        </p:txBody>
      </p:sp>
      <p:sp>
        <p:nvSpPr>
          <p:cNvPr id="904" name="Google Shape;904;p109"/>
          <p:cNvSpPr txBox="1"/>
          <p:nvPr/>
        </p:nvSpPr>
        <p:spPr>
          <a:xfrm>
            <a:off x="5144347" y="3863361"/>
            <a:ext cx="3808737" cy="553998"/>
          </a:xfrm>
          <a:prstGeom prst="rect">
            <a:avLst/>
          </a:prstGeom>
          <a:solidFill>
            <a:schemeClr val="lt1"/>
          </a:solidFill>
          <a:ln cap="flat" cmpd="sng" w="254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chemeClr val="dk1"/>
                </a:solidFill>
                <a:latin typeface="Arial"/>
                <a:ea typeface="Arial"/>
                <a:cs typeface="Arial"/>
                <a:sym typeface="Arial"/>
              </a:rPr>
              <a:t>Blodgett, S. L., &amp; O'Connor, B. (2017). Racial disparity in natural language processing: A case study of social media african-american english. </a:t>
            </a:r>
            <a:r>
              <a:rPr b="0" i="1" lang="en-US" sz="1000" u="none" cap="none" strike="noStrike">
                <a:solidFill>
                  <a:schemeClr val="dk1"/>
                </a:solidFill>
                <a:latin typeface="Arial"/>
                <a:ea typeface="Arial"/>
                <a:cs typeface="Arial"/>
                <a:sym typeface="Arial"/>
              </a:rPr>
              <a:t>arXiv preprint arXiv:1707.00061</a:t>
            </a:r>
            <a:r>
              <a:rPr b="0" i="0" lang="en-US" sz="1000" u="none" cap="none" strike="noStrike">
                <a:solidFill>
                  <a:schemeClr val="dk1"/>
                </a:solidFill>
                <a:latin typeface="Arial"/>
                <a:ea typeface="Arial"/>
                <a:cs typeface="Arial"/>
                <a:sym typeface="Arial"/>
              </a:rPr>
              <a:t>.</a:t>
            </a:r>
            <a:endParaRPr/>
          </a:p>
        </p:txBody>
      </p:sp>
      <p:cxnSp>
        <p:nvCxnSpPr>
          <p:cNvPr id="905" name="Google Shape;905;p109"/>
          <p:cNvCxnSpPr>
            <a:endCxn id="902" idx="1"/>
          </p:cNvCxnSpPr>
          <p:nvPr/>
        </p:nvCxnSpPr>
        <p:spPr>
          <a:xfrm>
            <a:off x="4141625" y="1818816"/>
            <a:ext cx="1008600" cy="0"/>
          </a:xfrm>
          <a:prstGeom prst="straightConnector1">
            <a:avLst/>
          </a:prstGeom>
          <a:noFill/>
          <a:ln cap="flat" cmpd="sng" w="28575">
            <a:solidFill>
              <a:schemeClr val="lt1"/>
            </a:solidFill>
            <a:prstDash val="solid"/>
            <a:round/>
            <a:headEnd len="sm" w="sm" type="none"/>
            <a:tailEnd len="sm" w="sm" type="none"/>
          </a:ln>
        </p:spPr>
      </p:cxnSp>
      <p:cxnSp>
        <p:nvCxnSpPr>
          <p:cNvPr id="906" name="Google Shape;906;p109"/>
          <p:cNvCxnSpPr>
            <a:endCxn id="903" idx="1"/>
          </p:cNvCxnSpPr>
          <p:nvPr/>
        </p:nvCxnSpPr>
        <p:spPr>
          <a:xfrm flipH="1" rot="10800000">
            <a:off x="3945135" y="2956017"/>
            <a:ext cx="1253700" cy="21000"/>
          </a:xfrm>
          <a:prstGeom prst="straightConnector1">
            <a:avLst/>
          </a:prstGeom>
          <a:noFill/>
          <a:ln cap="flat" cmpd="sng" w="28575">
            <a:solidFill>
              <a:schemeClr val="lt1"/>
            </a:solidFill>
            <a:prstDash val="solid"/>
            <a:round/>
            <a:headEnd len="sm" w="sm" type="none"/>
            <a:tailEnd len="sm" w="sm" type="none"/>
          </a:ln>
        </p:spPr>
      </p:cxnSp>
      <p:cxnSp>
        <p:nvCxnSpPr>
          <p:cNvPr id="907" name="Google Shape;907;p109"/>
          <p:cNvCxnSpPr>
            <a:endCxn id="904" idx="1"/>
          </p:cNvCxnSpPr>
          <p:nvPr/>
        </p:nvCxnSpPr>
        <p:spPr>
          <a:xfrm flipH="1" rot="10800000">
            <a:off x="3945247" y="4140360"/>
            <a:ext cx="1199100" cy="27300"/>
          </a:xfrm>
          <a:prstGeom prst="straightConnector1">
            <a:avLst/>
          </a:prstGeom>
          <a:noFill/>
          <a:ln cap="flat" cmpd="sng" w="28575">
            <a:solidFill>
              <a:schemeClr val="lt1"/>
            </a:solidFill>
            <a:prstDash val="solid"/>
            <a:round/>
            <a:headEnd len="sm" w="sm" type="none"/>
            <a:tailEnd len="sm" w="sm" type="none"/>
          </a:ln>
        </p:spPr>
      </p:cxnSp>
      <p:sp>
        <p:nvSpPr>
          <p:cNvPr id="908" name="Google Shape;908;p109"/>
          <p:cNvSpPr/>
          <p:nvPr/>
        </p:nvSpPr>
        <p:spPr>
          <a:xfrm>
            <a:off x="4309782" y="975756"/>
            <a:ext cx="3435724" cy="967344"/>
          </a:xfrm>
          <a:prstGeom prst="wedgeEllipseCallout">
            <a:avLst>
              <a:gd fmla="val -55667" name="adj1"/>
              <a:gd fmla="val 40258" name="adj2"/>
            </a:avLst>
          </a:prstGeom>
          <a:solidFill>
            <a:srgbClr val="FFC00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1" lang="en-US" sz="2400" u="none" cap="none" strike="noStrike">
                <a:solidFill>
                  <a:schemeClr val="dk1"/>
                </a:solidFill>
                <a:latin typeface="Comic Sans MS"/>
                <a:ea typeface="Comic Sans MS"/>
                <a:cs typeface="Comic Sans MS"/>
                <a:sym typeface="Comic Sans MS"/>
              </a:rPr>
              <a:t>Linguistic Bias!</a:t>
            </a:r>
            <a:endParaRPr/>
          </a:p>
        </p:txBody>
      </p:sp>
      <p:sp>
        <p:nvSpPr>
          <p:cNvPr id="909" name="Google Shape;909;p109"/>
          <p:cNvSpPr/>
          <p:nvPr/>
        </p:nvSpPr>
        <p:spPr>
          <a:xfrm>
            <a:off x="4405416" y="2416454"/>
            <a:ext cx="3435724" cy="967344"/>
          </a:xfrm>
          <a:prstGeom prst="wedgeEllipseCallout">
            <a:avLst>
              <a:gd fmla="val -59973" name="adj1"/>
              <a:gd fmla="val 10371" name="adj2"/>
            </a:avLst>
          </a:prstGeom>
          <a:solidFill>
            <a:srgbClr val="FFC00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1" lang="en-US" sz="2400" u="none" cap="none" strike="noStrike">
                <a:solidFill>
                  <a:schemeClr val="dk1"/>
                </a:solidFill>
                <a:latin typeface="Comic Sans MS"/>
                <a:ea typeface="Comic Sans MS"/>
                <a:cs typeface="Comic Sans MS"/>
                <a:sym typeface="Comic Sans MS"/>
              </a:rPr>
              <a:t>Data and Training Bias!!</a:t>
            </a:r>
            <a:endParaRPr/>
          </a:p>
        </p:txBody>
      </p:sp>
      <p:sp>
        <p:nvSpPr>
          <p:cNvPr id="910" name="Google Shape;910;p109"/>
          <p:cNvSpPr/>
          <p:nvPr/>
        </p:nvSpPr>
        <p:spPr>
          <a:xfrm>
            <a:off x="4571950" y="3739275"/>
            <a:ext cx="3435724" cy="1263008"/>
          </a:xfrm>
          <a:prstGeom prst="wedgeEllipseCallout">
            <a:avLst>
              <a:gd fmla="val -65452" name="adj1"/>
              <a:gd fmla="val -11871" name="adj2"/>
            </a:avLst>
          </a:prstGeom>
          <a:solidFill>
            <a:srgbClr val="FFC00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1" lang="en-US" sz="2400" u="none" cap="none" strike="noStrike">
                <a:solidFill>
                  <a:schemeClr val="dk1"/>
                </a:solidFill>
                <a:latin typeface="Comic Sans MS"/>
                <a:ea typeface="Comic Sans MS"/>
                <a:cs typeface="Comic Sans MS"/>
                <a:sym typeface="Comic Sans MS"/>
              </a:rPr>
              <a:t>Human Error!!!</a:t>
            </a:r>
            <a:endParaRPr/>
          </a:p>
        </p:txBody>
      </p:sp>
    </p:spTree>
  </p:cSld>
  <p:clrMapOvr>
    <a:masterClrMapping/>
  </p:clrMapOvr>
  <p:transition>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908"/>
                                        </p:tgtEl>
                                        <p:attrNameLst>
                                          <p:attrName>style.visibility</p:attrName>
                                        </p:attrNameLst>
                                      </p:cBhvr>
                                      <p:to>
                                        <p:strVal val="visible"/>
                                      </p:to>
                                    </p:set>
                                    <p:anim calcmode="lin" valueType="num">
                                      <p:cBhvr additive="base">
                                        <p:cTn dur="500"/>
                                        <p:tgtEl>
                                          <p:spTgt spid="90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909"/>
                                        </p:tgtEl>
                                        <p:attrNameLst>
                                          <p:attrName>style.visibility</p:attrName>
                                        </p:attrNameLst>
                                      </p:cBhvr>
                                      <p:to>
                                        <p:strVal val="visible"/>
                                      </p:to>
                                    </p:set>
                                    <p:anim calcmode="lin" valueType="num">
                                      <p:cBhvr additive="base">
                                        <p:cTn dur="500"/>
                                        <p:tgtEl>
                                          <p:spTgt spid="90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910"/>
                                        </p:tgtEl>
                                        <p:attrNameLst>
                                          <p:attrName>style.visibility</p:attrName>
                                        </p:attrNameLst>
                                      </p:cBhvr>
                                      <p:to>
                                        <p:strVal val="visible"/>
                                      </p:to>
                                    </p:set>
                                    <p:anim calcmode="lin" valueType="num">
                                      <p:cBhvr additive="base">
                                        <p:cTn dur="500"/>
                                        <p:tgtEl>
                                          <p:spTgt spid="91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p110"/>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More examples</a:t>
            </a:r>
            <a:endParaRPr/>
          </a:p>
        </p:txBody>
      </p:sp>
      <p:sp>
        <p:nvSpPr>
          <p:cNvPr id="916" name="Google Shape;916;p110"/>
          <p:cNvSpPr txBox="1"/>
          <p:nvPr>
            <p:ph idx="4294967295"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D6FFCF"/>
                </a:solidFill>
              </a:rPr>
              <a:t>‹#›</a:t>
            </a:fld>
            <a:endParaRPr b="0" i="0" sz="1200" u="none" cap="none" strike="noStrike">
              <a:solidFill>
                <a:srgbClr val="D6FFCF"/>
              </a:solidFill>
            </a:endParaRPr>
          </a:p>
        </p:txBody>
      </p:sp>
      <p:sp>
        <p:nvSpPr>
          <p:cNvPr id="917" name="Google Shape;917;p110"/>
          <p:cNvSpPr txBox="1"/>
          <p:nvPr/>
        </p:nvSpPr>
        <p:spPr>
          <a:xfrm>
            <a:off x="975250" y="423358"/>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marR="0" rtl="0" algn="l">
              <a:lnSpc>
                <a:spcPct val="90000"/>
              </a:lnSpc>
              <a:spcBef>
                <a:spcPts val="0"/>
              </a:spcBef>
              <a:spcAft>
                <a:spcPts val="0"/>
              </a:spcAft>
              <a:buClr>
                <a:srgbClr val="FFFFFF"/>
              </a:buClr>
              <a:buSzPts val="3000"/>
              <a:buFont typeface="Quantico"/>
              <a:buNone/>
            </a:pPr>
            <a:r>
              <a:rPr b="0" i="0" lang="en-US" sz="4400" u="none" cap="none" strike="noStrike">
                <a:solidFill>
                  <a:schemeClr val="dk2"/>
                </a:solidFill>
                <a:latin typeface="Arial"/>
                <a:ea typeface="Arial"/>
                <a:cs typeface="Arial"/>
                <a:sym typeface="Arial"/>
              </a:rPr>
              <a:t>Data/Training Bias</a:t>
            </a:r>
            <a:endParaRPr/>
          </a:p>
        </p:txBody>
      </p:sp>
      <p:sp>
        <p:nvSpPr>
          <p:cNvPr id="918" name="Google Shape;918;p110"/>
          <p:cNvSpPr txBox="1"/>
          <p:nvPr>
            <p:ph idx="1" type="body"/>
          </p:nvPr>
        </p:nvSpPr>
        <p:spPr>
          <a:xfrm>
            <a:off x="245719" y="1575121"/>
            <a:ext cx="4225427" cy="2842238"/>
          </a:xfrm>
          <a:prstGeom prst="rect">
            <a:avLst/>
          </a:prstGeom>
          <a:noFill/>
          <a:ln>
            <a:noFill/>
          </a:ln>
        </p:spPr>
        <p:txBody>
          <a:bodyPr anchorCtr="0" anchor="t" bIns="0" lIns="0" spcFirstLastPara="1" rIns="0" wrap="square" tIns="0">
            <a:noAutofit/>
          </a:bodyPr>
          <a:lstStyle/>
          <a:p>
            <a:pPr indent="-228600" lvl="0" marL="457200" rtl="0" algn="l">
              <a:lnSpc>
                <a:spcPct val="100000"/>
              </a:lnSpc>
              <a:spcBef>
                <a:spcPts val="600"/>
              </a:spcBef>
              <a:spcAft>
                <a:spcPts val="0"/>
              </a:spcAft>
              <a:buSzPts val="2400"/>
              <a:buNone/>
            </a:pPr>
            <a:r>
              <a:t/>
            </a:r>
            <a:endParaRPr/>
          </a:p>
          <a:p>
            <a:pPr indent="-381000" lvl="0" marL="457200" rtl="0" algn="l">
              <a:lnSpc>
                <a:spcPct val="100000"/>
              </a:lnSpc>
              <a:spcBef>
                <a:spcPts val="600"/>
              </a:spcBef>
              <a:spcAft>
                <a:spcPts val="0"/>
              </a:spcAft>
              <a:buSzPts val="2400"/>
              <a:buChar char="▫"/>
            </a:pPr>
            <a:r>
              <a:rPr lang="en-US"/>
              <a:t>Medical Imaging AI provide worse performance for women</a:t>
            </a:r>
            <a:br>
              <a:rPr lang="en-US"/>
            </a:br>
            <a:endParaRPr/>
          </a:p>
          <a:p>
            <a:pPr indent="-381000" lvl="0" marL="457200" rtl="0" algn="l">
              <a:lnSpc>
                <a:spcPct val="100000"/>
              </a:lnSpc>
              <a:spcBef>
                <a:spcPts val="600"/>
              </a:spcBef>
              <a:spcAft>
                <a:spcPts val="0"/>
              </a:spcAft>
              <a:buSzPts val="2400"/>
              <a:buChar char="▫"/>
            </a:pPr>
            <a:r>
              <a:rPr lang="en-US"/>
              <a:t>AI prefers AI writing over human writing</a:t>
            </a:r>
            <a:endParaRPr/>
          </a:p>
        </p:txBody>
      </p:sp>
      <p:sp>
        <p:nvSpPr>
          <p:cNvPr id="919" name="Google Shape;919;p110"/>
          <p:cNvSpPr txBox="1"/>
          <p:nvPr/>
        </p:nvSpPr>
        <p:spPr>
          <a:xfrm>
            <a:off x="5089544" y="3130336"/>
            <a:ext cx="3808737" cy="938719"/>
          </a:xfrm>
          <a:prstGeom prst="rect">
            <a:avLst/>
          </a:prstGeom>
          <a:solidFill>
            <a:schemeClr val="lt1"/>
          </a:solidFill>
          <a:ln cap="flat" cmpd="sng" w="254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100" u="none" cap="none" strike="noStrike">
                <a:solidFill>
                  <a:schemeClr val="dk1"/>
                </a:solidFill>
                <a:latin typeface="Arial"/>
                <a:ea typeface="Arial"/>
                <a:cs typeface="Arial"/>
                <a:sym typeface="Arial"/>
              </a:rPr>
              <a:t>Laurito, W., Davis, B., Grietzer, P., Gavenčiak, T., Böhm, A., &amp; Kulveit, J. (2025). AI–AI bias: Large language models favor communications generated by large language models. </a:t>
            </a:r>
            <a:r>
              <a:rPr b="0" i="1" lang="en-US" sz="1100" u="none" cap="none" strike="noStrike">
                <a:solidFill>
                  <a:schemeClr val="dk1"/>
                </a:solidFill>
                <a:latin typeface="Arial"/>
                <a:ea typeface="Arial"/>
                <a:cs typeface="Arial"/>
                <a:sym typeface="Arial"/>
              </a:rPr>
              <a:t>Proceedings of the National Academy of Sciences</a:t>
            </a:r>
            <a:r>
              <a:rPr b="0" i="0" lang="en-US" sz="1100" u="none" cap="none" strike="noStrike">
                <a:solidFill>
                  <a:schemeClr val="dk1"/>
                </a:solidFill>
                <a:latin typeface="Arial"/>
                <a:ea typeface="Arial"/>
                <a:cs typeface="Arial"/>
                <a:sym typeface="Arial"/>
              </a:rPr>
              <a:t>, </a:t>
            </a:r>
            <a:r>
              <a:rPr b="0" i="1" lang="en-US" sz="1100" u="none" cap="none" strike="noStrike">
                <a:solidFill>
                  <a:schemeClr val="dk1"/>
                </a:solidFill>
                <a:latin typeface="Arial"/>
                <a:ea typeface="Arial"/>
                <a:cs typeface="Arial"/>
                <a:sym typeface="Arial"/>
              </a:rPr>
              <a:t>122</a:t>
            </a:r>
            <a:r>
              <a:rPr b="0" i="0" lang="en-US" sz="1100" u="none" cap="none" strike="noStrike">
                <a:solidFill>
                  <a:schemeClr val="dk1"/>
                </a:solidFill>
                <a:latin typeface="Arial"/>
                <a:ea typeface="Arial"/>
                <a:cs typeface="Arial"/>
                <a:sym typeface="Arial"/>
              </a:rPr>
              <a:t>(31), e2415697122.</a:t>
            </a:r>
            <a:endParaRPr b="0" i="0" sz="400" u="none" cap="none" strike="noStrike">
              <a:solidFill>
                <a:schemeClr val="dk1"/>
              </a:solidFill>
              <a:latin typeface="Arial"/>
              <a:ea typeface="Arial"/>
              <a:cs typeface="Arial"/>
              <a:sym typeface="Arial"/>
            </a:endParaRPr>
          </a:p>
        </p:txBody>
      </p:sp>
      <p:sp>
        <p:nvSpPr>
          <p:cNvPr id="920" name="Google Shape;920;p110"/>
          <p:cNvSpPr txBox="1"/>
          <p:nvPr/>
        </p:nvSpPr>
        <p:spPr>
          <a:xfrm>
            <a:off x="5089544" y="1935079"/>
            <a:ext cx="3808737" cy="769441"/>
          </a:xfrm>
          <a:prstGeom prst="rect">
            <a:avLst/>
          </a:prstGeom>
          <a:solidFill>
            <a:schemeClr val="lt1"/>
          </a:solidFill>
          <a:ln cap="flat" cmpd="sng" w="254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100" u="none" cap="none" strike="noStrike">
                <a:solidFill>
                  <a:schemeClr val="dk1"/>
                </a:solidFill>
                <a:latin typeface="Arial"/>
                <a:ea typeface="Arial"/>
                <a:cs typeface="Arial"/>
                <a:sym typeface="Arial"/>
              </a:rPr>
              <a:t>Yang, Y., Liu, Y., Liu, X., Gulhane, A., Mastrodicasa, D., Wu, W., ... &amp; Patel, S. (2025). Demographic bias of expert-level vision-language foundation models in medical imaging. </a:t>
            </a:r>
            <a:r>
              <a:rPr b="0" i="1" lang="en-US" sz="1100" u="none" cap="none" strike="noStrike">
                <a:solidFill>
                  <a:schemeClr val="dk1"/>
                </a:solidFill>
                <a:latin typeface="Arial"/>
                <a:ea typeface="Arial"/>
                <a:cs typeface="Arial"/>
                <a:sym typeface="Arial"/>
              </a:rPr>
              <a:t>Science Advances</a:t>
            </a:r>
            <a:r>
              <a:rPr b="0" i="0" lang="en-US" sz="1100" u="none" cap="none" strike="noStrike">
                <a:solidFill>
                  <a:schemeClr val="dk1"/>
                </a:solidFill>
                <a:latin typeface="Arial"/>
                <a:ea typeface="Arial"/>
                <a:cs typeface="Arial"/>
                <a:sym typeface="Arial"/>
              </a:rPr>
              <a:t>, </a:t>
            </a:r>
            <a:r>
              <a:rPr b="0" i="1" lang="en-US" sz="1100" u="none" cap="none" strike="noStrike">
                <a:solidFill>
                  <a:schemeClr val="dk1"/>
                </a:solidFill>
                <a:latin typeface="Arial"/>
                <a:ea typeface="Arial"/>
                <a:cs typeface="Arial"/>
                <a:sym typeface="Arial"/>
              </a:rPr>
              <a:t>11</a:t>
            </a:r>
            <a:r>
              <a:rPr b="0" i="0" lang="en-US" sz="1100" u="none" cap="none" strike="noStrike">
                <a:solidFill>
                  <a:schemeClr val="dk1"/>
                </a:solidFill>
                <a:latin typeface="Arial"/>
                <a:ea typeface="Arial"/>
                <a:cs typeface="Arial"/>
                <a:sym typeface="Arial"/>
              </a:rPr>
              <a:t>(13), eadq0305.</a:t>
            </a:r>
            <a:endParaRPr b="0" i="0" sz="800" u="none" cap="none" strike="noStrike">
              <a:solidFill>
                <a:schemeClr val="dk1"/>
              </a:solidFill>
              <a:latin typeface="Arial"/>
              <a:ea typeface="Arial"/>
              <a:cs typeface="Arial"/>
              <a:sym typeface="Arial"/>
            </a:endParaRPr>
          </a:p>
        </p:txBody>
      </p:sp>
      <p:cxnSp>
        <p:nvCxnSpPr>
          <p:cNvPr id="921" name="Google Shape;921;p110"/>
          <p:cNvCxnSpPr>
            <a:endCxn id="919" idx="1"/>
          </p:cNvCxnSpPr>
          <p:nvPr/>
        </p:nvCxnSpPr>
        <p:spPr>
          <a:xfrm flipH="1" rot="10800000">
            <a:off x="4335644" y="3599696"/>
            <a:ext cx="753900" cy="229200"/>
          </a:xfrm>
          <a:prstGeom prst="straightConnector1">
            <a:avLst/>
          </a:prstGeom>
          <a:noFill/>
          <a:ln cap="flat" cmpd="sng" w="28575">
            <a:solidFill>
              <a:schemeClr val="lt1"/>
            </a:solidFill>
            <a:prstDash val="solid"/>
            <a:round/>
            <a:headEnd len="sm" w="sm" type="none"/>
            <a:tailEnd len="sm" w="sm" type="none"/>
          </a:ln>
        </p:spPr>
      </p:cxnSp>
      <p:cxnSp>
        <p:nvCxnSpPr>
          <p:cNvPr id="922" name="Google Shape;922;p110"/>
          <p:cNvCxnSpPr>
            <a:endCxn id="920" idx="1"/>
          </p:cNvCxnSpPr>
          <p:nvPr/>
        </p:nvCxnSpPr>
        <p:spPr>
          <a:xfrm>
            <a:off x="4335644" y="2319800"/>
            <a:ext cx="753900" cy="0"/>
          </a:xfrm>
          <a:prstGeom prst="straightConnector1">
            <a:avLst/>
          </a:prstGeom>
          <a:noFill/>
          <a:ln cap="flat" cmpd="sng" w="28575">
            <a:solidFill>
              <a:schemeClr val="lt1"/>
            </a:solidFill>
            <a:prstDash val="solid"/>
            <a:round/>
            <a:headEnd len="sm" w="sm" type="none"/>
            <a:tailEnd len="sm" w="sm" type="none"/>
          </a:ln>
        </p:spPr>
      </p:cxnSp>
      <p:sp>
        <p:nvSpPr>
          <p:cNvPr id="923" name="Google Shape;923;p110"/>
          <p:cNvSpPr/>
          <p:nvPr/>
        </p:nvSpPr>
        <p:spPr>
          <a:xfrm>
            <a:off x="974725" y="2484438"/>
            <a:ext cx="9144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br>
              <a:rPr b="0" i="0" lang="en-U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
        <p:nvSpPr>
          <p:cNvPr id="924" name="Google Shape;924;p110"/>
          <p:cNvSpPr/>
          <p:nvPr/>
        </p:nvSpPr>
        <p:spPr>
          <a:xfrm>
            <a:off x="4712603" y="1693947"/>
            <a:ext cx="3756533" cy="1232923"/>
          </a:xfrm>
          <a:prstGeom prst="wedgeEllipseCallout">
            <a:avLst>
              <a:gd fmla="val -64079" name="adj1"/>
              <a:gd fmla="val 11901" name="adj2"/>
            </a:avLst>
          </a:prstGeom>
          <a:solidFill>
            <a:srgbClr val="FFC00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1" lang="en-US" sz="2400" u="none" cap="none" strike="noStrike">
                <a:solidFill>
                  <a:schemeClr val="dk1"/>
                </a:solidFill>
                <a:latin typeface="Comic Sans MS"/>
                <a:ea typeface="Comic Sans MS"/>
                <a:cs typeface="Comic Sans MS"/>
                <a:sym typeface="Comic Sans MS"/>
              </a:rPr>
              <a:t>Data and Training Bias!!!!</a:t>
            </a:r>
            <a:endParaRPr/>
          </a:p>
        </p:txBody>
      </p:sp>
      <p:sp>
        <p:nvSpPr>
          <p:cNvPr id="925" name="Google Shape;925;p110"/>
          <p:cNvSpPr/>
          <p:nvPr/>
        </p:nvSpPr>
        <p:spPr>
          <a:xfrm>
            <a:off x="4412117" y="3192765"/>
            <a:ext cx="3756533" cy="1232923"/>
          </a:xfrm>
          <a:prstGeom prst="wedgeEllipseCallout">
            <a:avLst>
              <a:gd fmla="val -62647" name="adj1"/>
              <a:gd fmla="val -7731" name="adj2"/>
            </a:avLst>
          </a:prstGeom>
          <a:solidFill>
            <a:srgbClr val="FFC00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1" lang="en-US" sz="2400" u="none" cap="none" strike="noStrike">
                <a:solidFill>
                  <a:schemeClr val="dk1"/>
                </a:solidFill>
                <a:latin typeface="Comic Sans MS"/>
                <a:ea typeface="Comic Sans MS"/>
                <a:cs typeface="Comic Sans MS"/>
                <a:sym typeface="Comic Sans MS"/>
              </a:rPr>
              <a:t>Emergent Bias!!!!!</a:t>
            </a:r>
            <a:endParaRPr/>
          </a:p>
        </p:txBody>
      </p:sp>
    </p:spTree>
  </p:cSld>
  <p:clrMapOvr>
    <a:masterClrMapping/>
  </p:clrMapOvr>
  <p:transition>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924"/>
                                        </p:tgtEl>
                                        <p:attrNameLst>
                                          <p:attrName>style.visibility</p:attrName>
                                        </p:attrNameLst>
                                      </p:cBhvr>
                                      <p:to>
                                        <p:strVal val="visible"/>
                                      </p:to>
                                    </p:set>
                                    <p:anim calcmode="lin" valueType="num">
                                      <p:cBhvr additive="base">
                                        <p:cTn dur="500"/>
                                        <p:tgtEl>
                                          <p:spTgt spid="92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925"/>
                                        </p:tgtEl>
                                        <p:attrNameLst>
                                          <p:attrName>style.visibility</p:attrName>
                                        </p:attrNameLst>
                                      </p:cBhvr>
                                      <p:to>
                                        <p:strVal val="visible"/>
                                      </p:to>
                                    </p:set>
                                    <p:anim calcmode="lin" valueType="num">
                                      <p:cBhvr additive="base">
                                        <p:cTn dur="500"/>
                                        <p:tgtEl>
                                          <p:spTgt spid="92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sp>
        <p:nvSpPr>
          <p:cNvPr id="930" name="Google Shape;930;p111"/>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lang="en-US"/>
              <a:t>Data/Training Bias</a:t>
            </a:r>
            <a:endParaRPr/>
          </a:p>
        </p:txBody>
      </p:sp>
      <p:sp>
        <p:nvSpPr>
          <p:cNvPr id="931" name="Google Shape;931;p111"/>
          <p:cNvSpPr txBox="1"/>
          <p:nvPr>
            <p:ph idx="1" type="body"/>
          </p:nvPr>
        </p:nvSpPr>
        <p:spPr>
          <a:xfrm>
            <a:off x="975250" y="1575121"/>
            <a:ext cx="7193400" cy="27027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600"/>
              </a:spcBef>
              <a:spcAft>
                <a:spcPts val="0"/>
              </a:spcAft>
              <a:buSzPts val="2400"/>
              <a:buChar char="▫"/>
            </a:pPr>
            <a:r>
              <a:rPr lang="en-US"/>
              <a:t>Creates inequity</a:t>
            </a:r>
            <a:endParaRPr/>
          </a:p>
          <a:p>
            <a:pPr indent="-381000" lvl="0" marL="457200" rtl="0" algn="l">
              <a:lnSpc>
                <a:spcPct val="100000"/>
              </a:lnSpc>
              <a:spcBef>
                <a:spcPts val="600"/>
              </a:spcBef>
              <a:spcAft>
                <a:spcPts val="0"/>
              </a:spcAft>
              <a:buSzPts val="2400"/>
              <a:buChar char="▫"/>
            </a:pPr>
            <a:r>
              <a:rPr lang="en-US"/>
              <a:t>Results in AI that does not generalize across diverse subgroups</a:t>
            </a:r>
            <a:endParaRPr/>
          </a:p>
          <a:p>
            <a:pPr indent="-381000" lvl="0" marL="457200" rtl="0" algn="l">
              <a:lnSpc>
                <a:spcPct val="100000"/>
              </a:lnSpc>
              <a:spcBef>
                <a:spcPts val="600"/>
              </a:spcBef>
              <a:spcAft>
                <a:spcPts val="0"/>
              </a:spcAft>
              <a:buSzPts val="2400"/>
              <a:buChar char="▫"/>
            </a:pPr>
            <a:r>
              <a:rPr lang="en-US"/>
              <a:t>Confounds outcomes</a:t>
            </a:r>
            <a:endParaRPr/>
          </a:p>
          <a:p>
            <a:pPr indent="-381000" lvl="0" marL="457200" rtl="0" algn="l">
              <a:lnSpc>
                <a:spcPct val="100000"/>
              </a:lnSpc>
              <a:spcBef>
                <a:spcPts val="600"/>
              </a:spcBef>
              <a:spcAft>
                <a:spcPts val="0"/>
              </a:spcAft>
              <a:buSzPts val="2400"/>
              <a:buChar char="▫"/>
            </a:pPr>
            <a:r>
              <a:rPr lang="en-US"/>
              <a:t>Limits accessibility/inclusivity</a:t>
            </a:r>
            <a:endParaRPr/>
          </a:p>
          <a:p>
            <a:pPr indent="-228600" lvl="0" marL="457200" rtl="0" algn="l">
              <a:lnSpc>
                <a:spcPct val="100000"/>
              </a:lnSpc>
              <a:spcBef>
                <a:spcPts val="600"/>
              </a:spcBef>
              <a:spcAft>
                <a:spcPts val="0"/>
              </a:spcAft>
              <a:buSzPts val="2400"/>
              <a:buNone/>
            </a:pPr>
            <a:r>
              <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sp>
        <p:nvSpPr>
          <p:cNvPr id="936" name="Google Shape;936;p112"/>
          <p:cNvSpPr txBox="1"/>
          <p:nvPr>
            <p:ph type="ctrTitle"/>
          </p:nvPr>
        </p:nvSpPr>
        <p:spPr>
          <a:xfrm>
            <a:off x="975250" y="1695925"/>
            <a:ext cx="7193400" cy="1159800"/>
          </a:xfrm>
          <a:prstGeom prst="rect">
            <a:avLst/>
          </a:prstGeom>
          <a:noFill/>
          <a:ln>
            <a:noFill/>
          </a:ln>
          <a:effectLst>
            <a:outerShdw rotWithShape="0" algn="bl" dir="5400000" dist="19050">
              <a:schemeClr val="accent1">
                <a:alpha val="14901"/>
              </a:schemeClr>
            </a:outerShdw>
          </a:effectLst>
        </p:spPr>
        <p:txBody>
          <a:bodyPr anchorCtr="0" anchor="b" bIns="0" lIns="0" spcFirstLastPara="1" rIns="0" wrap="square" tIns="0">
            <a:noAutofit/>
          </a:bodyPr>
          <a:lstStyle/>
          <a:p>
            <a:pPr indent="0" lvl="0" marL="0" rtl="0" algn="l">
              <a:lnSpc>
                <a:spcPct val="90000"/>
              </a:lnSpc>
              <a:spcBef>
                <a:spcPts val="0"/>
              </a:spcBef>
              <a:spcAft>
                <a:spcPts val="0"/>
              </a:spcAft>
              <a:buSzPts val="4000"/>
              <a:buNone/>
            </a:pPr>
            <a:r>
              <a:rPr lang="en-US"/>
              <a:t>Problem Type #3: </a:t>
            </a:r>
            <a:br>
              <a:rPr lang="en-US"/>
            </a:br>
            <a:r>
              <a:rPr lang="en-US" sz="3600"/>
              <a:t>Hidden Changes</a:t>
            </a:r>
            <a:endParaRPr/>
          </a:p>
        </p:txBody>
      </p:sp>
      <p:sp>
        <p:nvSpPr>
          <p:cNvPr id="937" name="Google Shape;937;p112"/>
          <p:cNvSpPr txBox="1"/>
          <p:nvPr>
            <p:ph idx="1" type="subTitle"/>
          </p:nvPr>
        </p:nvSpPr>
        <p:spPr>
          <a:xfrm>
            <a:off x="975250" y="2876427"/>
            <a:ext cx="7193400" cy="3747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0"/>
              </a:spcBef>
              <a:spcAft>
                <a:spcPts val="0"/>
              </a:spcAft>
              <a:buClr>
                <a:schemeClr val="accent5"/>
              </a:buClr>
              <a:buSzPts val="2400"/>
              <a:buNone/>
            </a:pPr>
            <a:r>
              <a:t/>
            </a:r>
            <a:endParaRPr/>
          </a:p>
        </p:txBody>
      </p:sp>
      <p:sp>
        <p:nvSpPr>
          <p:cNvPr id="938" name="Google Shape;938;p112"/>
          <p:cNvSpPr txBox="1"/>
          <p:nvPr>
            <p:ph idx="4294967295" type="sldNum"/>
          </p:nvPr>
        </p:nvSpPr>
        <p:spPr>
          <a:xfrm>
            <a:off x="8594725" y="4673600"/>
            <a:ext cx="549275" cy="3937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D6FFCF"/>
                </a:solidFill>
                <a:latin typeface="Arial"/>
                <a:ea typeface="Arial"/>
                <a:cs typeface="Arial"/>
                <a:sym typeface="Arial"/>
              </a:rPr>
              <a:t>‹#›</a:t>
            </a:fld>
            <a:endParaRPr b="0" i="0" sz="1200" u="none" cap="none" strike="noStrike">
              <a:solidFill>
                <a:srgbClr val="D6FFCF"/>
              </a:solidFill>
              <a:latin typeface="Arial"/>
              <a:ea typeface="Arial"/>
              <a:cs typeface="Arial"/>
              <a:sym typeface="Arial"/>
            </a:endParaRPr>
          </a:p>
        </p:txBody>
      </p:sp>
    </p:spTree>
  </p:cSld>
  <p:clrMapOvr>
    <a:masterClrMapping/>
  </p:clrMapOvr>
  <p:transition>
    <p:fade thruBlk="1"/>
  </p:transition>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sp>
        <p:nvSpPr>
          <p:cNvPr id="943" name="Google Shape;943;p113"/>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b="1" lang="en-US"/>
              <a:t>Post-processing Effects</a:t>
            </a:r>
            <a:endParaRPr/>
          </a:p>
        </p:txBody>
      </p:sp>
      <p:sp>
        <p:nvSpPr>
          <p:cNvPr id="944" name="Google Shape;944;p113"/>
          <p:cNvSpPr txBox="1"/>
          <p:nvPr>
            <p:ph idx="1" type="body"/>
          </p:nvPr>
        </p:nvSpPr>
        <p:spPr>
          <a:xfrm>
            <a:off x="975250" y="1575121"/>
            <a:ext cx="7193400" cy="27027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600"/>
              </a:spcBef>
              <a:spcAft>
                <a:spcPts val="0"/>
              </a:spcAft>
              <a:buSzPts val="2400"/>
              <a:buChar char="▫"/>
            </a:pPr>
            <a:r>
              <a:rPr b="1" lang="en-US" sz="2000"/>
              <a:t>Guiderails and Filters: </a:t>
            </a:r>
            <a:r>
              <a:rPr lang="en-US" sz="1800"/>
              <a:t>Hidden rules that modify output</a:t>
            </a:r>
            <a:endParaRPr/>
          </a:p>
          <a:p>
            <a:pPr indent="-381000" lvl="0" marL="457200" rtl="0" algn="l">
              <a:lnSpc>
                <a:spcPct val="100000"/>
              </a:lnSpc>
              <a:spcBef>
                <a:spcPts val="600"/>
              </a:spcBef>
              <a:spcAft>
                <a:spcPts val="0"/>
              </a:spcAft>
              <a:buSzPts val="2400"/>
              <a:buChar char="▫"/>
            </a:pPr>
            <a:r>
              <a:rPr b="1" lang="en-US" sz="2000"/>
              <a:t>Temperature: </a:t>
            </a:r>
            <a:r>
              <a:rPr lang="en-US" sz="1800"/>
              <a:t>Controls the creativity/novelty of output</a:t>
            </a:r>
            <a:endParaRPr/>
          </a:p>
          <a:p>
            <a:pPr indent="-381000" lvl="0" marL="457200" rtl="0" algn="l">
              <a:lnSpc>
                <a:spcPct val="100000"/>
              </a:lnSpc>
              <a:spcBef>
                <a:spcPts val="600"/>
              </a:spcBef>
              <a:spcAft>
                <a:spcPts val="0"/>
              </a:spcAft>
              <a:buSzPts val="2400"/>
              <a:buChar char="▫"/>
            </a:pPr>
            <a:r>
              <a:rPr b="1" lang="en-US" sz="2000"/>
              <a:t>Logit biasing; </a:t>
            </a:r>
            <a:r>
              <a:rPr lang="en-US" sz="1800"/>
              <a:t>Limits target words/phrases</a:t>
            </a:r>
            <a:endParaRPr/>
          </a:p>
        </p:txBody>
      </p:sp>
    </p:spTree>
  </p:cSld>
  <p:clrMapOvr>
    <a:masterClrMapping/>
  </p:clrMapOvr>
  <p:transition>
    <p:fade thruBlk="1"/>
  </p:transition>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sp>
        <p:nvSpPr>
          <p:cNvPr id="949" name="Google Shape;949;p114"/>
          <p:cNvSpPr txBox="1"/>
          <p:nvPr>
            <p:ph type="title"/>
          </p:nvPr>
        </p:nvSpPr>
        <p:spPr>
          <a:xfrm>
            <a:off x="975250" y="1065267"/>
            <a:ext cx="7193400" cy="393600"/>
          </a:xfrm>
          <a:prstGeom prst="rect">
            <a:avLst/>
          </a:prstGeom>
          <a:noFill/>
          <a:ln>
            <a:noFill/>
          </a:ln>
          <a:effectLst>
            <a:outerShdw rotWithShape="0" algn="bl" dir="5400000" dist="19050">
              <a:schemeClr val="accent1">
                <a:alpha val="14901"/>
              </a:schemeClr>
            </a:outerShdw>
          </a:effectLst>
        </p:spPr>
        <p:txBody>
          <a:bodyPr anchorCtr="0" anchor="ctr" bIns="0" lIns="0" spcFirstLastPara="1" rIns="0" wrap="square" tIns="0">
            <a:noAutofit/>
          </a:bodyPr>
          <a:lstStyle/>
          <a:p>
            <a:pPr indent="0" lvl="0" marL="0" rtl="0" algn="l">
              <a:lnSpc>
                <a:spcPct val="90000"/>
              </a:lnSpc>
              <a:spcBef>
                <a:spcPts val="0"/>
              </a:spcBef>
              <a:spcAft>
                <a:spcPts val="0"/>
              </a:spcAft>
              <a:buSzPts val="3000"/>
              <a:buNone/>
            </a:pPr>
            <a:r>
              <a:rPr b="1" lang="en-US">
                <a:solidFill>
                  <a:schemeClr val="lt1"/>
                </a:solidFill>
              </a:rPr>
              <a:t>Guiderails and Filters</a:t>
            </a:r>
            <a:endParaRPr/>
          </a:p>
        </p:txBody>
      </p:sp>
      <p:sp>
        <p:nvSpPr>
          <p:cNvPr id="950" name="Google Shape;950;p114"/>
          <p:cNvSpPr txBox="1"/>
          <p:nvPr>
            <p:ph idx="1" type="body"/>
          </p:nvPr>
        </p:nvSpPr>
        <p:spPr>
          <a:xfrm>
            <a:off x="975250" y="1575125"/>
            <a:ext cx="2202900" cy="2702700"/>
          </a:xfrm>
          <a:prstGeom prst="rect">
            <a:avLst/>
          </a:prstGeom>
          <a:noFill/>
          <a:ln>
            <a:noFill/>
          </a:ln>
        </p:spPr>
        <p:txBody>
          <a:bodyPr anchorCtr="0" anchor="t" bIns="0" lIns="0" spcFirstLastPara="1" rIns="0" wrap="square" tIns="0">
            <a:noAutofit/>
          </a:bodyPr>
          <a:lstStyle/>
          <a:p>
            <a:pPr indent="-342900" lvl="0" marL="457200" rtl="0" algn="l">
              <a:lnSpc>
                <a:spcPct val="100000"/>
              </a:lnSpc>
              <a:spcBef>
                <a:spcPts val="600"/>
              </a:spcBef>
              <a:spcAft>
                <a:spcPts val="0"/>
              </a:spcAft>
              <a:buSzPts val="1800"/>
              <a:buChar char="▫"/>
            </a:pPr>
            <a:r>
              <a:rPr lang="en-US"/>
              <a:t>User Controlled Guiderails…</a:t>
            </a:r>
            <a:endParaRPr/>
          </a:p>
        </p:txBody>
      </p:sp>
      <p:sp>
        <p:nvSpPr>
          <p:cNvPr id="951" name="Google Shape;951;p114"/>
          <p:cNvSpPr txBox="1"/>
          <p:nvPr>
            <p:ph idx="2" type="body"/>
          </p:nvPr>
        </p:nvSpPr>
        <p:spPr>
          <a:xfrm>
            <a:off x="5211750" y="1575125"/>
            <a:ext cx="2202900" cy="2702700"/>
          </a:xfrm>
          <a:prstGeom prst="rect">
            <a:avLst/>
          </a:prstGeom>
          <a:noFill/>
          <a:ln>
            <a:noFill/>
          </a:ln>
        </p:spPr>
        <p:txBody>
          <a:bodyPr anchorCtr="0" anchor="t" bIns="0" lIns="0" spcFirstLastPara="1" rIns="0" wrap="square" tIns="0">
            <a:noAutofit/>
          </a:bodyPr>
          <a:lstStyle/>
          <a:p>
            <a:pPr indent="-342900" lvl="0" marL="457200" rtl="0" algn="l">
              <a:lnSpc>
                <a:spcPct val="100000"/>
              </a:lnSpc>
              <a:spcBef>
                <a:spcPts val="600"/>
              </a:spcBef>
              <a:spcAft>
                <a:spcPts val="0"/>
              </a:spcAft>
              <a:buSzPts val="1800"/>
              <a:buChar char="▫"/>
            </a:pPr>
            <a:r>
              <a:rPr lang="en-US"/>
              <a:t>Programmed Filters…</a:t>
            </a:r>
            <a:endParaRPr/>
          </a:p>
          <a:p>
            <a:pPr indent="0" lvl="0" marL="114300" rtl="0" algn="l">
              <a:lnSpc>
                <a:spcPct val="100000"/>
              </a:lnSpc>
              <a:spcBef>
                <a:spcPts val="600"/>
              </a:spcBef>
              <a:spcAft>
                <a:spcPts val="0"/>
              </a:spcAft>
              <a:buSzPts val="1800"/>
              <a:buNone/>
            </a:pPr>
            <a:r>
              <a:t/>
            </a:r>
            <a:endParaRPr/>
          </a:p>
        </p:txBody>
      </p:sp>
      <p:sp>
        <p:nvSpPr>
          <p:cNvPr id="952" name="Google Shape;952;p114"/>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953" name="Google Shape;953;p114"/>
          <p:cNvPicPr preferRelativeResize="0"/>
          <p:nvPr/>
        </p:nvPicPr>
        <p:blipFill rotWithShape="1">
          <a:blip r:embed="rId3">
            <a:alphaModFix/>
          </a:blip>
          <a:srcRect b="0" l="0" r="0" t="0"/>
          <a:stretch/>
        </p:blipFill>
        <p:spPr>
          <a:xfrm>
            <a:off x="1092439" y="2323311"/>
            <a:ext cx="2377917" cy="2722645"/>
          </a:xfrm>
          <a:prstGeom prst="rect">
            <a:avLst/>
          </a:prstGeom>
          <a:noFill/>
          <a:ln>
            <a:noFill/>
          </a:ln>
        </p:spPr>
      </p:pic>
      <p:pic>
        <p:nvPicPr>
          <p:cNvPr id="954" name="Google Shape;954;p114"/>
          <p:cNvPicPr preferRelativeResize="0"/>
          <p:nvPr/>
        </p:nvPicPr>
        <p:blipFill rotWithShape="1">
          <a:blip r:embed="rId4">
            <a:alphaModFix/>
          </a:blip>
          <a:srcRect b="4074" l="0" r="0" t="0"/>
          <a:stretch/>
        </p:blipFill>
        <p:spPr>
          <a:xfrm>
            <a:off x="4846262" y="2294313"/>
            <a:ext cx="2731128" cy="2795409"/>
          </a:xfrm>
          <a:prstGeom prst="rect">
            <a:avLst/>
          </a:prstGeom>
          <a:noFill/>
          <a:ln>
            <a:noFill/>
          </a:ln>
        </p:spPr>
      </p:pic>
    </p:spTree>
  </p:cSld>
  <p:clrMapOvr>
    <a:masterClrMapping/>
  </p:clrMapOvr>
  <p:transition>
    <p:fade thruBlk="1"/>
  </p:transition>
</p:sld>
</file>

<file path=ppt/theme/theme1.xml><?xml version="1.0" encoding="utf-8"?>
<a:theme xmlns:a="http://schemas.openxmlformats.org/drawingml/2006/main" xmlns:r="http://schemas.openxmlformats.org/officeDocument/2006/relationships" name="Title Slide-1">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Juno template">
  <a:themeElements>
    <a:clrScheme name="Custom 347">
      <a:dk1>
        <a:srgbClr val="08303F"/>
      </a:dk1>
      <a:lt1>
        <a:srgbClr val="FFFFFF"/>
      </a:lt1>
      <a:dk2>
        <a:srgbClr val="738188"/>
      </a:dk2>
      <a:lt2>
        <a:srgbClr val="D6FFCF"/>
      </a:lt2>
      <a:accent1>
        <a:srgbClr val="08303F"/>
      </a:accent1>
      <a:accent2>
        <a:srgbClr val="145C6B"/>
      </a:accent2>
      <a:accent3>
        <a:srgbClr val="17727E"/>
      </a:accent3>
      <a:accent4>
        <a:srgbClr val="198D8C"/>
      </a:accent4>
      <a:accent5>
        <a:srgbClr val="60B4AC"/>
      </a:accent5>
      <a:accent6>
        <a:srgbClr val="A1D3BF"/>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Transition Slid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B83101A4ED172429F1F3E1DBD3C5121" ma:contentTypeVersion="11" ma:contentTypeDescription="Create a new document." ma:contentTypeScope="" ma:versionID="f09ac07d6e8f1cbf1395bb8fa25f80c4">
  <xsd:schema xmlns:xsd="http://www.w3.org/2001/XMLSchema" xmlns:xs="http://www.w3.org/2001/XMLSchema" xmlns:p="http://schemas.microsoft.com/office/2006/metadata/properties" xmlns:ns2="94363655-2881-4468-8e92-031466d14f16" targetNamespace="http://schemas.microsoft.com/office/2006/metadata/properties" ma:root="true" ma:fieldsID="baeb44684b138df29448acaa2b682d81" ns2:_="">
    <xsd:import namespace="94363655-2881-4468-8e92-031466d14f1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363655-2881-4468-8e92-031466d14f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e3544b0-4bcb-45b6-9399-7f54f893d78a"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4363655-2881-4468-8e92-031466d14f1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E1FB1F6-80B2-4348-98B6-6148E63B47A7}"/>
</file>

<file path=customXml/itemProps2.xml><?xml version="1.0" encoding="utf-8"?>
<ds:datastoreItem xmlns:ds="http://schemas.openxmlformats.org/officeDocument/2006/customXml" ds:itemID="{636A7791-A003-4C2A-BF8F-8636EE95400E}"/>
</file>

<file path=customXml/itemProps3.xml><?xml version="1.0" encoding="utf-8"?>
<ds:datastoreItem xmlns:ds="http://schemas.openxmlformats.org/officeDocument/2006/customXml" ds:itemID="{9759A043-A38E-4EBD-AE7E-89C5D6340CCC}"/>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0x010100BB83101A4ED172429F1F3E1DBD3C5121</vt:lpwstr>
  </property>
  <property fmtid="{D5CDD505-2E9C-101B-9397-08002B2CF9AE}" pid="3" name="MediaServiceImageTags">
    <vt:lpwstr/>
  </property>
</Properties>
</file>